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9" r:id="rId2"/>
    <p:sldId id="280" r:id="rId3"/>
    <p:sldId id="281" r:id="rId4"/>
    <p:sldId id="285" r:id="rId5"/>
    <p:sldId id="286" r:id="rId6"/>
    <p:sldId id="287" r:id="rId7"/>
    <p:sldId id="288" r:id="rId8"/>
    <p:sldId id="293" r:id="rId9"/>
    <p:sldId id="289" r:id="rId10"/>
    <p:sldId id="294" r:id="rId11"/>
    <p:sldId id="295" r:id="rId12"/>
    <p:sldId id="296" r:id="rId13"/>
    <p:sldId id="302" r:id="rId14"/>
    <p:sldId id="297" r:id="rId15"/>
    <p:sldId id="303" r:id="rId16"/>
    <p:sldId id="304" r:id="rId17"/>
    <p:sldId id="305" r:id="rId18"/>
    <p:sldId id="308" r:id="rId19"/>
    <p:sldId id="307" r:id="rId20"/>
    <p:sldId id="309" r:id="rId21"/>
    <p:sldId id="313" r:id="rId22"/>
    <p:sldId id="312" r:id="rId23"/>
    <p:sldId id="314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0401"/>
    <a:srgbClr val="FDDEAB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306" y="1086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BDD5BC-2927-44F7-B09C-0AC8F2B75121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78F01B-C20B-4311-A95D-420AFA9CE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749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78F01B-C20B-4311-A95D-420AFA9CE08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3569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78F01B-C20B-4311-A95D-420AFA9CE08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7507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78F01B-C20B-4311-A95D-420AFA9CE08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6985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78F01B-C20B-4311-A95D-420AFA9CE08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1823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78F01B-C20B-4311-A95D-420AFA9CE08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331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78F01B-C20B-4311-A95D-420AFA9CE08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6845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78F01B-C20B-4311-A95D-420AFA9CE08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9965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78F01B-C20B-4311-A95D-420AFA9CE08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4396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78F01B-C20B-4311-A95D-420AFA9CE08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0570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78F01B-C20B-4311-A95D-420AFA9CE08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0582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78F01B-C20B-4311-A95D-420AFA9CE08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215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78F01B-C20B-4311-A95D-420AFA9CE08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924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78F01B-C20B-4311-A95D-420AFA9CE08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7833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78F01B-C20B-4311-A95D-420AFA9CE08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07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78F01B-C20B-4311-A95D-420AFA9CE08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9542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78F01B-C20B-4311-A95D-420AFA9CE08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0388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78F01B-C20B-4311-A95D-420AFA9CE08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0105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78F01B-C20B-4311-A95D-420AFA9CE08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8033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78F01B-C20B-4311-A95D-420AFA9CE08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8907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78F01B-C20B-4311-A95D-420AFA9CE08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1457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78F01B-C20B-4311-A95D-420AFA9CE08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3602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78F01B-C20B-4311-A95D-420AFA9CE08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1548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78F01B-C20B-4311-A95D-420AFA9CE08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418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D84D3B-FF3A-449B-5330-10267F7A4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92E4C-4576-4EAA-9DDB-8B34B3D46005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E4168D0-090A-54CA-B73B-AB5179872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FECF66-3AA2-AEC5-C986-0F9EA6E37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870D-F2C3-4B87-9AC0-C2AB22C1FED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D:\51PPT模板网\51pptmoban.com\图片.jpg">
            <a:extLst>
              <a:ext uri="{FF2B5EF4-FFF2-40B4-BE49-F238E27FC236}">
                <a16:creationId xmlns:a16="http://schemas.microsoft.com/office/drawing/2014/main" id="{8A01FA68-CF11-CEE7-AB7D-F0DD2538F5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2167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.com.c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D84D3B-FF3A-449B-5330-10267F7A4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92E4C-4576-4EAA-9DDB-8B34B3D46005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E4168D0-090A-54CA-B73B-AB5179872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FECF66-3AA2-AEC5-C986-0F9EA6E37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870D-F2C3-4B87-9AC0-C2AB22C1FED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D49CC21B-4ED5-27D8-EB91-F75D641CD2E5}"/>
              </a:ext>
            </a:extLst>
          </p:cNvPr>
          <p:cNvSpPr/>
          <p:nvPr userDrawn="1"/>
        </p:nvSpPr>
        <p:spPr>
          <a:xfrm>
            <a:off x="7169064" y="0"/>
            <a:ext cx="5022936" cy="6858000"/>
          </a:xfrm>
          <a:custGeom>
            <a:avLst/>
            <a:gdLst>
              <a:gd name="connsiteX0" fmla="*/ 4838559 w 5022936"/>
              <a:gd name="connsiteY0" fmla="*/ 6842032 h 6858000"/>
              <a:gd name="connsiteX1" fmla="*/ 4857238 w 5022936"/>
              <a:gd name="connsiteY1" fmla="*/ 6850990 h 6858000"/>
              <a:gd name="connsiteX2" fmla="*/ 4865836 w 5022936"/>
              <a:gd name="connsiteY2" fmla="*/ 6858000 h 6858000"/>
              <a:gd name="connsiteX3" fmla="*/ 4838293 w 5022936"/>
              <a:gd name="connsiteY3" fmla="*/ 6858000 h 6858000"/>
              <a:gd name="connsiteX4" fmla="*/ 4624352 w 5022936"/>
              <a:gd name="connsiteY4" fmla="*/ 6829432 h 6858000"/>
              <a:gd name="connsiteX5" fmla="*/ 4647141 w 5022936"/>
              <a:gd name="connsiteY5" fmla="*/ 6849415 h 6858000"/>
              <a:gd name="connsiteX6" fmla="*/ 4652288 w 5022936"/>
              <a:gd name="connsiteY6" fmla="*/ 6858000 h 6858000"/>
              <a:gd name="connsiteX7" fmla="*/ 4623813 w 5022936"/>
              <a:gd name="connsiteY7" fmla="*/ 6858000 h 6858000"/>
              <a:gd name="connsiteX8" fmla="*/ 4410144 w 5022936"/>
              <a:gd name="connsiteY8" fmla="*/ 6829432 h 6858000"/>
              <a:gd name="connsiteX9" fmla="*/ 4432933 w 5022936"/>
              <a:gd name="connsiteY9" fmla="*/ 6847816 h 6858000"/>
              <a:gd name="connsiteX10" fmla="*/ 4440462 w 5022936"/>
              <a:gd name="connsiteY10" fmla="*/ 6858000 h 6858000"/>
              <a:gd name="connsiteX11" fmla="*/ 4409447 w 5022936"/>
              <a:gd name="connsiteY11" fmla="*/ 6858000 h 6858000"/>
              <a:gd name="connsiteX12" fmla="*/ 3868326 w 5022936"/>
              <a:gd name="connsiteY12" fmla="*/ 6779031 h 6858000"/>
              <a:gd name="connsiteX13" fmla="*/ 3898252 w 5022936"/>
              <a:gd name="connsiteY13" fmla="*/ 6831795 h 6858000"/>
              <a:gd name="connsiteX14" fmla="*/ 3924817 w 5022936"/>
              <a:gd name="connsiteY14" fmla="*/ 6858000 h 6858000"/>
              <a:gd name="connsiteX15" fmla="*/ 3819127 w 5022936"/>
              <a:gd name="connsiteY15" fmla="*/ 6858000 h 6858000"/>
              <a:gd name="connsiteX16" fmla="*/ 3825997 w 5022936"/>
              <a:gd name="connsiteY16" fmla="*/ 6838883 h 6858000"/>
              <a:gd name="connsiteX17" fmla="*/ 3868326 w 5022936"/>
              <a:gd name="connsiteY17" fmla="*/ 6779031 h 6858000"/>
              <a:gd name="connsiteX18" fmla="*/ 4384943 w 5022936"/>
              <a:gd name="connsiteY18" fmla="*/ 6678227 h 6858000"/>
              <a:gd name="connsiteX19" fmla="*/ 4384943 w 5022936"/>
              <a:gd name="connsiteY19" fmla="*/ 6753830 h 6858000"/>
              <a:gd name="connsiteX20" fmla="*/ 4410144 w 5022936"/>
              <a:gd name="connsiteY20" fmla="*/ 6741230 h 6858000"/>
              <a:gd name="connsiteX21" fmla="*/ 4384943 w 5022936"/>
              <a:gd name="connsiteY21" fmla="*/ 6678227 h 6858000"/>
              <a:gd name="connsiteX22" fmla="*/ 2280674 w 5022936"/>
              <a:gd name="connsiteY22" fmla="*/ 6640425 h 6858000"/>
              <a:gd name="connsiteX23" fmla="*/ 2066468 w 5022936"/>
              <a:gd name="connsiteY23" fmla="*/ 6791632 h 6858000"/>
              <a:gd name="connsiteX24" fmla="*/ 2104268 w 5022936"/>
              <a:gd name="connsiteY24" fmla="*/ 6816831 h 6858000"/>
              <a:gd name="connsiteX25" fmla="*/ 2268075 w 5022936"/>
              <a:gd name="connsiteY25" fmla="*/ 6728629 h 6858000"/>
              <a:gd name="connsiteX26" fmla="*/ 2280674 w 5022936"/>
              <a:gd name="connsiteY26" fmla="*/ 6640425 h 6858000"/>
              <a:gd name="connsiteX27" fmla="*/ 4523549 w 5022936"/>
              <a:gd name="connsiteY27" fmla="*/ 6590025 h 6858000"/>
              <a:gd name="connsiteX28" fmla="*/ 4447946 w 5022936"/>
              <a:gd name="connsiteY28" fmla="*/ 6703428 h 6858000"/>
              <a:gd name="connsiteX29" fmla="*/ 4510948 w 5022936"/>
              <a:gd name="connsiteY29" fmla="*/ 6791632 h 6858000"/>
              <a:gd name="connsiteX30" fmla="*/ 4523549 w 5022936"/>
              <a:gd name="connsiteY30" fmla="*/ 6640425 h 6858000"/>
              <a:gd name="connsiteX31" fmla="*/ 4548750 w 5022936"/>
              <a:gd name="connsiteY31" fmla="*/ 6804232 h 6858000"/>
              <a:gd name="connsiteX32" fmla="*/ 4624352 w 5022936"/>
              <a:gd name="connsiteY32" fmla="*/ 6728629 h 6858000"/>
              <a:gd name="connsiteX33" fmla="*/ 4523549 w 5022936"/>
              <a:gd name="connsiteY33" fmla="*/ 6590025 h 6858000"/>
              <a:gd name="connsiteX34" fmla="*/ 4384943 w 5022936"/>
              <a:gd name="connsiteY34" fmla="*/ 6577424 h 6858000"/>
              <a:gd name="connsiteX35" fmla="*/ 4397544 w 5022936"/>
              <a:gd name="connsiteY35" fmla="*/ 6627826 h 6858000"/>
              <a:gd name="connsiteX36" fmla="*/ 4384943 w 5022936"/>
              <a:gd name="connsiteY36" fmla="*/ 6577424 h 6858000"/>
              <a:gd name="connsiteX37" fmla="*/ 4737755 w 5022936"/>
              <a:gd name="connsiteY37" fmla="*/ 6552223 h 6858000"/>
              <a:gd name="connsiteX38" fmla="*/ 4662153 w 5022936"/>
              <a:gd name="connsiteY38" fmla="*/ 6678227 h 6858000"/>
              <a:gd name="connsiteX39" fmla="*/ 4737755 w 5022936"/>
              <a:gd name="connsiteY39" fmla="*/ 6804232 h 6858000"/>
              <a:gd name="connsiteX40" fmla="*/ 4737755 w 5022936"/>
              <a:gd name="connsiteY40" fmla="*/ 6627826 h 6858000"/>
              <a:gd name="connsiteX41" fmla="*/ 4775556 w 5022936"/>
              <a:gd name="connsiteY41" fmla="*/ 6791632 h 6858000"/>
              <a:gd name="connsiteX42" fmla="*/ 4838559 w 5022936"/>
              <a:gd name="connsiteY42" fmla="*/ 6703428 h 6858000"/>
              <a:gd name="connsiteX43" fmla="*/ 4737755 w 5022936"/>
              <a:gd name="connsiteY43" fmla="*/ 6552223 h 6858000"/>
              <a:gd name="connsiteX44" fmla="*/ 2394079 w 5022936"/>
              <a:gd name="connsiteY44" fmla="*/ 6552223 h 6858000"/>
              <a:gd name="connsiteX45" fmla="*/ 2293275 w 5022936"/>
              <a:gd name="connsiteY45" fmla="*/ 6703428 h 6858000"/>
              <a:gd name="connsiteX46" fmla="*/ 2356277 w 5022936"/>
              <a:gd name="connsiteY46" fmla="*/ 6753830 h 6858000"/>
              <a:gd name="connsiteX47" fmla="*/ 2507482 w 5022936"/>
              <a:gd name="connsiteY47" fmla="*/ 6690827 h 6858000"/>
              <a:gd name="connsiteX48" fmla="*/ 2507482 w 5022936"/>
              <a:gd name="connsiteY48" fmla="*/ 6602625 h 6858000"/>
              <a:gd name="connsiteX49" fmla="*/ 2381478 w 5022936"/>
              <a:gd name="connsiteY49" fmla="*/ 6690827 h 6858000"/>
              <a:gd name="connsiteX50" fmla="*/ 2381478 w 5022936"/>
              <a:gd name="connsiteY50" fmla="*/ 6653026 h 6858000"/>
              <a:gd name="connsiteX51" fmla="*/ 2494882 w 5022936"/>
              <a:gd name="connsiteY51" fmla="*/ 6564824 h 6858000"/>
              <a:gd name="connsiteX52" fmla="*/ 2394079 w 5022936"/>
              <a:gd name="connsiteY52" fmla="*/ 6552223 h 6858000"/>
              <a:gd name="connsiteX53" fmla="*/ 3150104 w 5022936"/>
              <a:gd name="connsiteY53" fmla="*/ 6527022 h 6858000"/>
              <a:gd name="connsiteX54" fmla="*/ 3061900 w 5022936"/>
              <a:gd name="connsiteY54" fmla="*/ 6539623 h 6858000"/>
              <a:gd name="connsiteX55" fmla="*/ 2923296 w 5022936"/>
              <a:gd name="connsiteY55" fmla="*/ 6766431 h 6858000"/>
              <a:gd name="connsiteX56" fmla="*/ 2935897 w 5022936"/>
              <a:gd name="connsiteY56" fmla="*/ 6804232 h 6858000"/>
              <a:gd name="connsiteX57" fmla="*/ 2986298 w 5022936"/>
              <a:gd name="connsiteY57" fmla="*/ 6804232 h 6858000"/>
              <a:gd name="connsiteX58" fmla="*/ 3061900 w 5022936"/>
              <a:gd name="connsiteY58" fmla="*/ 6703428 h 6858000"/>
              <a:gd name="connsiteX59" fmla="*/ 3024099 w 5022936"/>
              <a:gd name="connsiteY59" fmla="*/ 6690827 h 6858000"/>
              <a:gd name="connsiteX60" fmla="*/ 3150104 w 5022936"/>
              <a:gd name="connsiteY60" fmla="*/ 6527022 h 6858000"/>
              <a:gd name="connsiteX61" fmla="*/ 2633486 w 5022936"/>
              <a:gd name="connsiteY61" fmla="*/ 6501821 h 6858000"/>
              <a:gd name="connsiteX62" fmla="*/ 2532683 w 5022936"/>
              <a:gd name="connsiteY62" fmla="*/ 6653026 h 6858000"/>
              <a:gd name="connsiteX63" fmla="*/ 2595686 w 5022936"/>
              <a:gd name="connsiteY63" fmla="*/ 6703428 h 6858000"/>
              <a:gd name="connsiteX64" fmla="*/ 2734290 w 5022936"/>
              <a:gd name="connsiteY64" fmla="*/ 6640425 h 6858000"/>
              <a:gd name="connsiteX65" fmla="*/ 2759491 w 5022936"/>
              <a:gd name="connsiteY65" fmla="*/ 6539623 h 6858000"/>
              <a:gd name="connsiteX66" fmla="*/ 2620887 w 5022936"/>
              <a:gd name="connsiteY66" fmla="*/ 6640425 h 6858000"/>
              <a:gd name="connsiteX67" fmla="*/ 2595686 w 5022936"/>
              <a:gd name="connsiteY67" fmla="*/ 6627826 h 6858000"/>
              <a:gd name="connsiteX68" fmla="*/ 2734290 w 5022936"/>
              <a:gd name="connsiteY68" fmla="*/ 6514421 h 6858000"/>
              <a:gd name="connsiteX69" fmla="*/ 2633486 w 5022936"/>
              <a:gd name="connsiteY69" fmla="*/ 6501821 h 6858000"/>
              <a:gd name="connsiteX70" fmla="*/ 4384943 w 5022936"/>
              <a:gd name="connsiteY70" fmla="*/ 6426219 h 6858000"/>
              <a:gd name="connsiteX71" fmla="*/ 4384943 w 5022936"/>
              <a:gd name="connsiteY71" fmla="*/ 6489220 h 6858000"/>
              <a:gd name="connsiteX72" fmla="*/ 4435346 w 5022936"/>
              <a:gd name="connsiteY72" fmla="*/ 6627826 h 6858000"/>
              <a:gd name="connsiteX73" fmla="*/ 4485748 w 5022936"/>
              <a:gd name="connsiteY73" fmla="*/ 6539623 h 6858000"/>
              <a:gd name="connsiteX74" fmla="*/ 4384943 w 5022936"/>
              <a:gd name="connsiteY74" fmla="*/ 6426219 h 6858000"/>
              <a:gd name="connsiteX75" fmla="*/ 2998898 w 5022936"/>
              <a:gd name="connsiteY75" fmla="*/ 6401018 h 6858000"/>
              <a:gd name="connsiteX76" fmla="*/ 2772092 w 5022936"/>
              <a:gd name="connsiteY76" fmla="*/ 6602625 h 6858000"/>
              <a:gd name="connsiteX77" fmla="*/ 2784692 w 5022936"/>
              <a:gd name="connsiteY77" fmla="*/ 6640425 h 6858000"/>
              <a:gd name="connsiteX78" fmla="*/ 2847693 w 5022936"/>
              <a:gd name="connsiteY78" fmla="*/ 6640425 h 6858000"/>
              <a:gd name="connsiteX79" fmla="*/ 3024099 w 5022936"/>
              <a:gd name="connsiteY79" fmla="*/ 6514421 h 6858000"/>
              <a:gd name="connsiteX80" fmla="*/ 3036700 w 5022936"/>
              <a:gd name="connsiteY80" fmla="*/ 6401018 h 6858000"/>
              <a:gd name="connsiteX81" fmla="*/ 2872894 w 5022936"/>
              <a:gd name="connsiteY81" fmla="*/ 6564824 h 6858000"/>
              <a:gd name="connsiteX82" fmla="*/ 2998898 w 5022936"/>
              <a:gd name="connsiteY82" fmla="*/ 6401018 h 6858000"/>
              <a:gd name="connsiteX83" fmla="*/ 4586550 w 5022936"/>
              <a:gd name="connsiteY83" fmla="*/ 6363217 h 6858000"/>
              <a:gd name="connsiteX84" fmla="*/ 4523549 w 5022936"/>
              <a:gd name="connsiteY84" fmla="*/ 6489220 h 6858000"/>
              <a:gd name="connsiteX85" fmla="*/ 4611751 w 5022936"/>
              <a:gd name="connsiteY85" fmla="*/ 6602625 h 6858000"/>
              <a:gd name="connsiteX86" fmla="*/ 4586550 w 5022936"/>
              <a:gd name="connsiteY86" fmla="*/ 6476620 h 6858000"/>
              <a:gd name="connsiteX87" fmla="*/ 4599150 w 5022936"/>
              <a:gd name="connsiteY87" fmla="*/ 6438820 h 6858000"/>
              <a:gd name="connsiteX88" fmla="*/ 4624352 w 5022936"/>
              <a:gd name="connsiteY88" fmla="*/ 6464019 h 6858000"/>
              <a:gd name="connsiteX89" fmla="*/ 4649552 w 5022936"/>
              <a:gd name="connsiteY89" fmla="*/ 6590025 h 6858000"/>
              <a:gd name="connsiteX90" fmla="*/ 4699955 w 5022936"/>
              <a:gd name="connsiteY90" fmla="*/ 6501821 h 6858000"/>
              <a:gd name="connsiteX91" fmla="*/ 4586550 w 5022936"/>
              <a:gd name="connsiteY91" fmla="*/ 6363217 h 6858000"/>
              <a:gd name="connsiteX92" fmla="*/ 2494882 w 5022936"/>
              <a:gd name="connsiteY92" fmla="*/ 6338015 h 6858000"/>
              <a:gd name="connsiteX93" fmla="*/ 2406680 w 5022936"/>
              <a:gd name="connsiteY93" fmla="*/ 6489220 h 6858000"/>
              <a:gd name="connsiteX94" fmla="*/ 2469680 w 5022936"/>
              <a:gd name="connsiteY94" fmla="*/ 6539623 h 6858000"/>
              <a:gd name="connsiteX95" fmla="*/ 2595686 w 5022936"/>
              <a:gd name="connsiteY95" fmla="*/ 6476620 h 6858000"/>
              <a:gd name="connsiteX96" fmla="*/ 2608286 w 5022936"/>
              <a:gd name="connsiteY96" fmla="*/ 6375817 h 6858000"/>
              <a:gd name="connsiteX97" fmla="*/ 2482281 w 5022936"/>
              <a:gd name="connsiteY97" fmla="*/ 6476620 h 6858000"/>
              <a:gd name="connsiteX98" fmla="*/ 2482281 w 5022936"/>
              <a:gd name="connsiteY98" fmla="*/ 6438820 h 6858000"/>
              <a:gd name="connsiteX99" fmla="*/ 2583085 w 5022936"/>
              <a:gd name="connsiteY99" fmla="*/ 6350616 h 6858000"/>
              <a:gd name="connsiteX100" fmla="*/ 2494882 w 5022936"/>
              <a:gd name="connsiteY100" fmla="*/ 6338015 h 6858000"/>
              <a:gd name="connsiteX101" fmla="*/ 5014965 w 5022936"/>
              <a:gd name="connsiteY101" fmla="*/ 6325415 h 6858000"/>
              <a:gd name="connsiteX102" fmla="*/ 5022936 w 5022936"/>
              <a:gd name="connsiteY102" fmla="*/ 6347595 h 6858000"/>
              <a:gd name="connsiteX103" fmla="*/ 5022936 w 5022936"/>
              <a:gd name="connsiteY103" fmla="*/ 6472478 h 6858000"/>
              <a:gd name="connsiteX104" fmla="*/ 5016540 w 5022936"/>
              <a:gd name="connsiteY104" fmla="*/ 6443544 h 6858000"/>
              <a:gd name="connsiteX105" fmla="*/ 5002364 w 5022936"/>
              <a:gd name="connsiteY105" fmla="*/ 6363217 h 6858000"/>
              <a:gd name="connsiteX106" fmla="*/ 5014965 w 5022936"/>
              <a:gd name="connsiteY106" fmla="*/ 6325415 h 6858000"/>
              <a:gd name="connsiteX107" fmla="*/ 4800758 w 5022936"/>
              <a:gd name="connsiteY107" fmla="*/ 6300214 h 6858000"/>
              <a:gd name="connsiteX108" fmla="*/ 4737755 w 5022936"/>
              <a:gd name="connsiteY108" fmla="*/ 6426219 h 6858000"/>
              <a:gd name="connsiteX109" fmla="*/ 4825958 w 5022936"/>
              <a:gd name="connsiteY109" fmla="*/ 6577424 h 6858000"/>
              <a:gd name="connsiteX110" fmla="*/ 4788157 w 5022936"/>
              <a:gd name="connsiteY110" fmla="*/ 6413619 h 6858000"/>
              <a:gd name="connsiteX111" fmla="*/ 4800758 w 5022936"/>
              <a:gd name="connsiteY111" fmla="*/ 6388418 h 6858000"/>
              <a:gd name="connsiteX112" fmla="*/ 4863760 w 5022936"/>
              <a:gd name="connsiteY112" fmla="*/ 6564824 h 6858000"/>
              <a:gd name="connsiteX113" fmla="*/ 4914160 w 5022936"/>
              <a:gd name="connsiteY113" fmla="*/ 6464019 h 6858000"/>
              <a:gd name="connsiteX114" fmla="*/ 4800758 w 5022936"/>
              <a:gd name="connsiteY114" fmla="*/ 6300214 h 6858000"/>
              <a:gd name="connsiteX115" fmla="*/ 2809892 w 5022936"/>
              <a:gd name="connsiteY115" fmla="*/ 6287613 h 6858000"/>
              <a:gd name="connsiteX116" fmla="*/ 2633486 w 5022936"/>
              <a:gd name="connsiteY116" fmla="*/ 6426219 h 6858000"/>
              <a:gd name="connsiteX117" fmla="*/ 2646086 w 5022936"/>
              <a:gd name="connsiteY117" fmla="*/ 6476620 h 6858000"/>
              <a:gd name="connsiteX118" fmla="*/ 2721690 w 5022936"/>
              <a:gd name="connsiteY118" fmla="*/ 6476620 h 6858000"/>
              <a:gd name="connsiteX119" fmla="*/ 2835093 w 5022936"/>
              <a:gd name="connsiteY119" fmla="*/ 6401018 h 6858000"/>
              <a:gd name="connsiteX120" fmla="*/ 2847693 w 5022936"/>
              <a:gd name="connsiteY120" fmla="*/ 6300214 h 6858000"/>
              <a:gd name="connsiteX121" fmla="*/ 2709089 w 5022936"/>
              <a:gd name="connsiteY121" fmla="*/ 6426219 h 6858000"/>
              <a:gd name="connsiteX122" fmla="*/ 2809892 w 5022936"/>
              <a:gd name="connsiteY122" fmla="*/ 6287613 h 6858000"/>
              <a:gd name="connsiteX123" fmla="*/ 4435346 w 5022936"/>
              <a:gd name="connsiteY123" fmla="*/ 6212012 h 6858000"/>
              <a:gd name="connsiteX124" fmla="*/ 4372344 w 5022936"/>
              <a:gd name="connsiteY124" fmla="*/ 6300214 h 6858000"/>
              <a:gd name="connsiteX125" fmla="*/ 4384943 w 5022936"/>
              <a:gd name="connsiteY125" fmla="*/ 6388418 h 6858000"/>
              <a:gd name="connsiteX126" fmla="*/ 4460546 w 5022936"/>
              <a:gd name="connsiteY126" fmla="*/ 6438820 h 6858000"/>
              <a:gd name="connsiteX127" fmla="*/ 4422745 w 5022936"/>
              <a:gd name="connsiteY127" fmla="*/ 6300214 h 6858000"/>
              <a:gd name="connsiteX128" fmla="*/ 4435346 w 5022936"/>
              <a:gd name="connsiteY128" fmla="*/ 6275013 h 6858000"/>
              <a:gd name="connsiteX129" fmla="*/ 4498348 w 5022936"/>
              <a:gd name="connsiteY129" fmla="*/ 6426219 h 6858000"/>
              <a:gd name="connsiteX130" fmla="*/ 4548750 w 5022936"/>
              <a:gd name="connsiteY130" fmla="*/ 6338015 h 6858000"/>
              <a:gd name="connsiteX131" fmla="*/ 4435346 w 5022936"/>
              <a:gd name="connsiteY131" fmla="*/ 6212012 h 6858000"/>
              <a:gd name="connsiteX132" fmla="*/ 3225706 w 5022936"/>
              <a:gd name="connsiteY132" fmla="*/ 6212012 h 6858000"/>
              <a:gd name="connsiteX133" fmla="*/ 3124903 w 5022936"/>
              <a:gd name="connsiteY133" fmla="*/ 6275013 h 6858000"/>
              <a:gd name="connsiteX134" fmla="*/ 3061900 w 5022936"/>
              <a:gd name="connsiteY134" fmla="*/ 6451420 h 6858000"/>
              <a:gd name="connsiteX135" fmla="*/ 3074501 w 5022936"/>
              <a:gd name="connsiteY135" fmla="*/ 6501821 h 6858000"/>
              <a:gd name="connsiteX136" fmla="*/ 3124903 w 5022936"/>
              <a:gd name="connsiteY136" fmla="*/ 6501821 h 6858000"/>
              <a:gd name="connsiteX137" fmla="*/ 3213105 w 5022936"/>
              <a:gd name="connsiteY137" fmla="*/ 6338015 h 6858000"/>
              <a:gd name="connsiteX138" fmla="*/ 3150104 w 5022936"/>
              <a:gd name="connsiteY138" fmla="*/ 6413619 h 6858000"/>
              <a:gd name="connsiteX139" fmla="*/ 3137504 w 5022936"/>
              <a:gd name="connsiteY139" fmla="*/ 6388418 h 6858000"/>
              <a:gd name="connsiteX140" fmla="*/ 3225706 w 5022936"/>
              <a:gd name="connsiteY140" fmla="*/ 6212012 h 6858000"/>
              <a:gd name="connsiteX141" fmla="*/ 2520083 w 5022936"/>
              <a:gd name="connsiteY141" fmla="*/ 6174210 h 6858000"/>
              <a:gd name="connsiteX142" fmla="*/ 2507482 w 5022936"/>
              <a:gd name="connsiteY142" fmla="*/ 6300214 h 6858000"/>
              <a:gd name="connsiteX143" fmla="*/ 2557884 w 5022936"/>
              <a:gd name="connsiteY143" fmla="*/ 6325415 h 6858000"/>
              <a:gd name="connsiteX144" fmla="*/ 2671288 w 5022936"/>
              <a:gd name="connsiteY144" fmla="*/ 6275013 h 6858000"/>
              <a:gd name="connsiteX145" fmla="*/ 2646086 w 5022936"/>
              <a:gd name="connsiteY145" fmla="*/ 6186811 h 6858000"/>
              <a:gd name="connsiteX146" fmla="*/ 2532683 w 5022936"/>
              <a:gd name="connsiteY146" fmla="*/ 6262412 h 6858000"/>
              <a:gd name="connsiteX147" fmla="*/ 2620887 w 5022936"/>
              <a:gd name="connsiteY147" fmla="*/ 6174210 h 6858000"/>
              <a:gd name="connsiteX148" fmla="*/ 4624352 w 5022936"/>
              <a:gd name="connsiteY148" fmla="*/ 6136408 h 6858000"/>
              <a:gd name="connsiteX149" fmla="*/ 4561349 w 5022936"/>
              <a:gd name="connsiteY149" fmla="*/ 6224612 h 6858000"/>
              <a:gd name="connsiteX150" fmla="*/ 4662153 w 5022936"/>
              <a:gd name="connsiteY150" fmla="*/ 6363217 h 6858000"/>
              <a:gd name="connsiteX151" fmla="*/ 4624352 w 5022936"/>
              <a:gd name="connsiteY151" fmla="*/ 6224612 h 6858000"/>
              <a:gd name="connsiteX152" fmla="*/ 4636952 w 5022936"/>
              <a:gd name="connsiteY152" fmla="*/ 6199411 h 6858000"/>
              <a:gd name="connsiteX153" fmla="*/ 4699955 w 5022936"/>
              <a:gd name="connsiteY153" fmla="*/ 6363217 h 6858000"/>
              <a:gd name="connsiteX154" fmla="*/ 4750356 w 5022936"/>
              <a:gd name="connsiteY154" fmla="*/ 6275013 h 6858000"/>
              <a:gd name="connsiteX155" fmla="*/ 4624352 w 5022936"/>
              <a:gd name="connsiteY155" fmla="*/ 6136408 h 6858000"/>
              <a:gd name="connsiteX156" fmla="*/ 3074501 w 5022936"/>
              <a:gd name="connsiteY156" fmla="*/ 6123808 h 6858000"/>
              <a:gd name="connsiteX157" fmla="*/ 2961098 w 5022936"/>
              <a:gd name="connsiteY157" fmla="*/ 6312814 h 6858000"/>
              <a:gd name="connsiteX158" fmla="*/ 3036700 w 5022936"/>
              <a:gd name="connsiteY158" fmla="*/ 6136408 h 6858000"/>
              <a:gd name="connsiteX159" fmla="*/ 2872894 w 5022936"/>
              <a:gd name="connsiteY159" fmla="*/ 6325415 h 6858000"/>
              <a:gd name="connsiteX160" fmla="*/ 2898095 w 5022936"/>
              <a:gd name="connsiteY160" fmla="*/ 6388418 h 6858000"/>
              <a:gd name="connsiteX161" fmla="*/ 2998898 w 5022936"/>
              <a:gd name="connsiteY161" fmla="*/ 6350616 h 6858000"/>
              <a:gd name="connsiteX162" fmla="*/ 3099702 w 5022936"/>
              <a:gd name="connsiteY162" fmla="*/ 6249813 h 6858000"/>
              <a:gd name="connsiteX163" fmla="*/ 3074501 w 5022936"/>
              <a:gd name="connsiteY163" fmla="*/ 6123808 h 6858000"/>
              <a:gd name="connsiteX164" fmla="*/ 4309342 w 5022936"/>
              <a:gd name="connsiteY164" fmla="*/ 6098607 h 6858000"/>
              <a:gd name="connsiteX165" fmla="*/ 4347143 w 5022936"/>
              <a:gd name="connsiteY165" fmla="*/ 6237213 h 6858000"/>
              <a:gd name="connsiteX166" fmla="*/ 4372344 w 5022936"/>
              <a:gd name="connsiteY166" fmla="*/ 6199411 h 6858000"/>
              <a:gd name="connsiteX167" fmla="*/ 4309342 w 5022936"/>
              <a:gd name="connsiteY167" fmla="*/ 6098607 h 6858000"/>
              <a:gd name="connsiteX168" fmla="*/ 2860294 w 5022936"/>
              <a:gd name="connsiteY168" fmla="*/ 6073407 h 6858000"/>
              <a:gd name="connsiteX169" fmla="*/ 2759491 w 5022936"/>
              <a:gd name="connsiteY169" fmla="*/ 6212012 h 6858000"/>
              <a:gd name="connsiteX170" fmla="*/ 2809892 w 5022936"/>
              <a:gd name="connsiteY170" fmla="*/ 6086006 h 6858000"/>
              <a:gd name="connsiteX171" fmla="*/ 2683888 w 5022936"/>
              <a:gd name="connsiteY171" fmla="*/ 6186811 h 6858000"/>
              <a:gd name="connsiteX172" fmla="*/ 2746890 w 5022936"/>
              <a:gd name="connsiteY172" fmla="*/ 6262412 h 6858000"/>
              <a:gd name="connsiteX173" fmla="*/ 2898095 w 5022936"/>
              <a:gd name="connsiteY173" fmla="*/ 6161609 h 6858000"/>
              <a:gd name="connsiteX174" fmla="*/ 2860294 w 5022936"/>
              <a:gd name="connsiteY174" fmla="*/ 6073407 h 6858000"/>
              <a:gd name="connsiteX175" fmla="*/ 4813358 w 5022936"/>
              <a:gd name="connsiteY175" fmla="*/ 6048206 h 6858000"/>
              <a:gd name="connsiteX176" fmla="*/ 4762956 w 5022936"/>
              <a:gd name="connsiteY176" fmla="*/ 6136408 h 6858000"/>
              <a:gd name="connsiteX177" fmla="*/ 4800758 w 5022936"/>
              <a:gd name="connsiteY177" fmla="*/ 6262412 h 6858000"/>
              <a:gd name="connsiteX178" fmla="*/ 4876360 w 5022936"/>
              <a:gd name="connsiteY178" fmla="*/ 6312814 h 6858000"/>
              <a:gd name="connsiteX179" fmla="*/ 4825958 w 5022936"/>
              <a:gd name="connsiteY179" fmla="*/ 6149009 h 6858000"/>
              <a:gd name="connsiteX180" fmla="*/ 4838559 w 5022936"/>
              <a:gd name="connsiteY180" fmla="*/ 6123808 h 6858000"/>
              <a:gd name="connsiteX181" fmla="*/ 4914160 w 5022936"/>
              <a:gd name="connsiteY181" fmla="*/ 6312814 h 6858000"/>
              <a:gd name="connsiteX182" fmla="*/ 4951962 w 5022936"/>
              <a:gd name="connsiteY182" fmla="*/ 6199411 h 6858000"/>
              <a:gd name="connsiteX183" fmla="*/ 4813358 w 5022936"/>
              <a:gd name="connsiteY183" fmla="*/ 6048206 h 6858000"/>
              <a:gd name="connsiteX184" fmla="*/ 3061900 w 5022936"/>
              <a:gd name="connsiteY184" fmla="*/ 6023005 h 6858000"/>
              <a:gd name="connsiteX185" fmla="*/ 2961098 w 5022936"/>
              <a:gd name="connsiteY185" fmla="*/ 6086006 h 6858000"/>
              <a:gd name="connsiteX186" fmla="*/ 2935897 w 5022936"/>
              <a:gd name="connsiteY186" fmla="*/ 6035606 h 6858000"/>
              <a:gd name="connsiteX187" fmla="*/ 2885495 w 5022936"/>
              <a:gd name="connsiteY187" fmla="*/ 6048206 h 6858000"/>
              <a:gd name="connsiteX188" fmla="*/ 2935897 w 5022936"/>
              <a:gd name="connsiteY188" fmla="*/ 6149009 h 6858000"/>
              <a:gd name="connsiteX189" fmla="*/ 3061900 w 5022936"/>
              <a:gd name="connsiteY189" fmla="*/ 6023005 h 6858000"/>
              <a:gd name="connsiteX190" fmla="*/ 2658687 w 5022936"/>
              <a:gd name="connsiteY190" fmla="*/ 6023005 h 6858000"/>
              <a:gd name="connsiteX191" fmla="*/ 2734290 w 5022936"/>
              <a:gd name="connsiteY191" fmla="*/ 6073407 h 6858000"/>
              <a:gd name="connsiteX192" fmla="*/ 2797291 w 5022936"/>
              <a:gd name="connsiteY192" fmla="*/ 6048206 h 6858000"/>
              <a:gd name="connsiteX193" fmla="*/ 2658687 w 5022936"/>
              <a:gd name="connsiteY193" fmla="*/ 6023005 h 6858000"/>
              <a:gd name="connsiteX194" fmla="*/ 2583085 w 5022936"/>
              <a:gd name="connsiteY194" fmla="*/ 6023005 h 6858000"/>
              <a:gd name="connsiteX195" fmla="*/ 2494882 w 5022936"/>
              <a:gd name="connsiteY195" fmla="*/ 6035606 h 6858000"/>
              <a:gd name="connsiteX196" fmla="*/ 2494882 w 5022936"/>
              <a:gd name="connsiteY196" fmla="*/ 6086006 h 6858000"/>
              <a:gd name="connsiteX197" fmla="*/ 2570485 w 5022936"/>
              <a:gd name="connsiteY197" fmla="*/ 6149009 h 6858000"/>
              <a:gd name="connsiteX198" fmla="*/ 2671288 w 5022936"/>
              <a:gd name="connsiteY198" fmla="*/ 6086006 h 6858000"/>
              <a:gd name="connsiteX199" fmla="*/ 2620887 w 5022936"/>
              <a:gd name="connsiteY199" fmla="*/ 6023005 h 6858000"/>
              <a:gd name="connsiteX200" fmla="*/ 2557884 w 5022936"/>
              <a:gd name="connsiteY200" fmla="*/ 6111207 h 6858000"/>
              <a:gd name="connsiteX201" fmla="*/ 2583085 w 5022936"/>
              <a:gd name="connsiteY201" fmla="*/ 6023005 h 6858000"/>
              <a:gd name="connsiteX202" fmla="*/ 4447946 w 5022936"/>
              <a:gd name="connsiteY202" fmla="*/ 5985203 h 6858000"/>
              <a:gd name="connsiteX203" fmla="*/ 4384943 w 5022936"/>
              <a:gd name="connsiteY203" fmla="*/ 6060807 h 6858000"/>
              <a:gd name="connsiteX204" fmla="*/ 4410144 w 5022936"/>
              <a:gd name="connsiteY204" fmla="*/ 6161609 h 6858000"/>
              <a:gd name="connsiteX205" fmla="*/ 4498348 w 5022936"/>
              <a:gd name="connsiteY205" fmla="*/ 6212012 h 6858000"/>
              <a:gd name="connsiteX206" fmla="*/ 4435346 w 5022936"/>
              <a:gd name="connsiteY206" fmla="*/ 6073407 h 6858000"/>
              <a:gd name="connsiteX207" fmla="*/ 4460546 w 5022936"/>
              <a:gd name="connsiteY207" fmla="*/ 6048206 h 6858000"/>
              <a:gd name="connsiteX208" fmla="*/ 4536150 w 5022936"/>
              <a:gd name="connsiteY208" fmla="*/ 6212012 h 6858000"/>
              <a:gd name="connsiteX209" fmla="*/ 4573950 w 5022936"/>
              <a:gd name="connsiteY209" fmla="*/ 6098607 h 6858000"/>
              <a:gd name="connsiteX210" fmla="*/ 4447946 w 5022936"/>
              <a:gd name="connsiteY210" fmla="*/ 5985203 h 6858000"/>
              <a:gd name="connsiteX211" fmla="*/ 2454127 w 5022936"/>
              <a:gd name="connsiteY211" fmla="*/ 5921414 h 6858000"/>
              <a:gd name="connsiteX212" fmla="*/ 2419280 w 5022936"/>
              <a:gd name="connsiteY212" fmla="*/ 5934801 h 6858000"/>
              <a:gd name="connsiteX213" fmla="*/ 2520083 w 5022936"/>
              <a:gd name="connsiteY213" fmla="*/ 5997804 h 6858000"/>
              <a:gd name="connsiteX214" fmla="*/ 2570485 w 5022936"/>
              <a:gd name="connsiteY214" fmla="*/ 5985203 h 6858000"/>
              <a:gd name="connsiteX215" fmla="*/ 2520083 w 5022936"/>
              <a:gd name="connsiteY215" fmla="*/ 5960002 h 6858000"/>
              <a:gd name="connsiteX216" fmla="*/ 2494882 w 5022936"/>
              <a:gd name="connsiteY216" fmla="*/ 5985203 h 6858000"/>
              <a:gd name="connsiteX217" fmla="*/ 2454127 w 5022936"/>
              <a:gd name="connsiteY217" fmla="*/ 5921414 h 6858000"/>
              <a:gd name="connsiteX218" fmla="*/ 2998898 w 5022936"/>
              <a:gd name="connsiteY218" fmla="*/ 5897001 h 6858000"/>
              <a:gd name="connsiteX219" fmla="*/ 2998898 w 5022936"/>
              <a:gd name="connsiteY219" fmla="*/ 5972603 h 6858000"/>
              <a:gd name="connsiteX220" fmla="*/ 3074501 w 5022936"/>
              <a:gd name="connsiteY220" fmla="*/ 5997804 h 6858000"/>
              <a:gd name="connsiteX221" fmla="*/ 2998898 w 5022936"/>
              <a:gd name="connsiteY221" fmla="*/ 5897001 h 6858000"/>
              <a:gd name="connsiteX222" fmla="*/ 2973697 w 5022936"/>
              <a:gd name="connsiteY222" fmla="*/ 5897001 h 6858000"/>
              <a:gd name="connsiteX223" fmla="*/ 2923296 w 5022936"/>
              <a:gd name="connsiteY223" fmla="*/ 5947402 h 6858000"/>
              <a:gd name="connsiteX224" fmla="*/ 2973697 w 5022936"/>
              <a:gd name="connsiteY224" fmla="*/ 5972603 h 6858000"/>
              <a:gd name="connsiteX225" fmla="*/ 4624352 w 5022936"/>
              <a:gd name="connsiteY225" fmla="*/ 5884401 h 6858000"/>
              <a:gd name="connsiteX226" fmla="*/ 4586550 w 5022936"/>
              <a:gd name="connsiteY226" fmla="*/ 5985203 h 6858000"/>
              <a:gd name="connsiteX227" fmla="*/ 4699955 w 5022936"/>
              <a:gd name="connsiteY227" fmla="*/ 6136408 h 6858000"/>
              <a:gd name="connsiteX228" fmla="*/ 4636952 w 5022936"/>
              <a:gd name="connsiteY228" fmla="*/ 5972603 h 6858000"/>
              <a:gd name="connsiteX229" fmla="*/ 4737755 w 5022936"/>
              <a:gd name="connsiteY229" fmla="*/ 6123808 h 6858000"/>
              <a:gd name="connsiteX230" fmla="*/ 4775556 w 5022936"/>
              <a:gd name="connsiteY230" fmla="*/ 6023005 h 6858000"/>
              <a:gd name="connsiteX231" fmla="*/ 4624352 w 5022936"/>
              <a:gd name="connsiteY231" fmla="*/ 5884401 h 6858000"/>
              <a:gd name="connsiteX232" fmla="*/ 3187904 w 5022936"/>
              <a:gd name="connsiteY232" fmla="*/ 5884401 h 6858000"/>
              <a:gd name="connsiteX233" fmla="*/ 3112303 w 5022936"/>
              <a:gd name="connsiteY233" fmla="*/ 6086006 h 6858000"/>
              <a:gd name="connsiteX234" fmla="*/ 3124903 w 5022936"/>
              <a:gd name="connsiteY234" fmla="*/ 6212012 h 6858000"/>
              <a:gd name="connsiteX235" fmla="*/ 3175304 w 5022936"/>
              <a:gd name="connsiteY235" fmla="*/ 6212012 h 6858000"/>
              <a:gd name="connsiteX236" fmla="*/ 3238306 w 5022936"/>
              <a:gd name="connsiteY236" fmla="*/ 6098607 h 6858000"/>
              <a:gd name="connsiteX237" fmla="*/ 3225706 w 5022936"/>
              <a:gd name="connsiteY237" fmla="*/ 5985203 h 6858000"/>
              <a:gd name="connsiteX238" fmla="*/ 3200505 w 5022936"/>
              <a:gd name="connsiteY238" fmla="*/ 6123808 h 6858000"/>
              <a:gd name="connsiteX239" fmla="*/ 3162703 w 5022936"/>
              <a:gd name="connsiteY239" fmla="*/ 6111207 h 6858000"/>
              <a:gd name="connsiteX240" fmla="*/ 3187904 w 5022936"/>
              <a:gd name="connsiteY240" fmla="*/ 5884401 h 6858000"/>
              <a:gd name="connsiteX241" fmla="*/ 2406680 w 5022936"/>
              <a:gd name="connsiteY241" fmla="*/ 5884401 h 6858000"/>
              <a:gd name="connsiteX242" fmla="*/ 2419280 w 5022936"/>
              <a:gd name="connsiteY242" fmla="*/ 5884401 h 6858000"/>
              <a:gd name="connsiteX243" fmla="*/ 4246339 w 5022936"/>
              <a:gd name="connsiteY243" fmla="*/ 5859200 h 6858000"/>
              <a:gd name="connsiteX244" fmla="*/ 4208538 w 5022936"/>
              <a:gd name="connsiteY244" fmla="*/ 5871800 h 6858000"/>
              <a:gd name="connsiteX245" fmla="*/ 4208538 w 5022936"/>
              <a:gd name="connsiteY245" fmla="*/ 5909602 h 6858000"/>
              <a:gd name="connsiteX246" fmla="*/ 4321942 w 5022936"/>
              <a:gd name="connsiteY246" fmla="*/ 6073407 h 6858000"/>
              <a:gd name="connsiteX247" fmla="*/ 4246339 w 5022936"/>
              <a:gd name="connsiteY247" fmla="*/ 5934801 h 6858000"/>
              <a:gd name="connsiteX248" fmla="*/ 4271540 w 5022936"/>
              <a:gd name="connsiteY248" fmla="*/ 5922201 h 6858000"/>
              <a:gd name="connsiteX249" fmla="*/ 4347143 w 5022936"/>
              <a:gd name="connsiteY249" fmla="*/ 6048206 h 6858000"/>
              <a:gd name="connsiteX250" fmla="*/ 4384943 w 5022936"/>
              <a:gd name="connsiteY250" fmla="*/ 5960002 h 6858000"/>
              <a:gd name="connsiteX251" fmla="*/ 4246339 w 5022936"/>
              <a:gd name="connsiteY251" fmla="*/ 5859200 h 6858000"/>
              <a:gd name="connsiteX252" fmla="*/ 2217673 w 5022936"/>
              <a:gd name="connsiteY252" fmla="*/ 5846599 h 6858000"/>
              <a:gd name="connsiteX253" fmla="*/ 2331076 w 5022936"/>
              <a:gd name="connsiteY253" fmla="*/ 6048206 h 6858000"/>
              <a:gd name="connsiteX254" fmla="*/ 2318476 w 5022936"/>
              <a:gd name="connsiteY254" fmla="*/ 6161609 h 6858000"/>
              <a:gd name="connsiteX255" fmla="*/ 2217673 w 5022936"/>
              <a:gd name="connsiteY255" fmla="*/ 5846599 h 6858000"/>
              <a:gd name="connsiteX256" fmla="*/ 4825958 w 5022936"/>
              <a:gd name="connsiteY256" fmla="*/ 5783596 h 6858000"/>
              <a:gd name="connsiteX257" fmla="*/ 4775556 w 5022936"/>
              <a:gd name="connsiteY257" fmla="*/ 5871800 h 6858000"/>
              <a:gd name="connsiteX258" fmla="*/ 4800758 w 5022936"/>
              <a:gd name="connsiteY258" fmla="*/ 5997804 h 6858000"/>
              <a:gd name="connsiteX259" fmla="*/ 4901562 w 5022936"/>
              <a:gd name="connsiteY259" fmla="*/ 6060807 h 6858000"/>
              <a:gd name="connsiteX260" fmla="*/ 4825958 w 5022936"/>
              <a:gd name="connsiteY260" fmla="*/ 5884401 h 6858000"/>
              <a:gd name="connsiteX261" fmla="*/ 4851160 w 5022936"/>
              <a:gd name="connsiteY261" fmla="*/ 5859200 h 6858000"/>
              <a:gd name="connsiteX262" fmla="*/ 4939362 w 5022936"/>
              <a:gd name="connsiteY262" fmla="*/ 6048206 h 6858000"/>
              <a:gd name="connsiteX263" fmla="*/ 4977163 w 5022936"/>
              <a:gd name="connsiteY263" fmla="*/ 5934801 h 6858000"/>
              <a:gd name="connsiteX264" fmla="*/ 4825958 w 5022936"/>
              <a:gd name="connsiteY264" fmla="*/ 5783596 h 6858000"/>
              <a:gd name="connsiteX265" fmla="*/ 4435346 w 5022936"/>
              <a:gd name="connsiteY265" fmla="*/ 5745795 h 6858000"/>
              <a:gd name="connsiteX266" fmla="*/ 4384943 w 5022936"/>
              <a:gd name="connsiteY266" fmla="*/ 5821398 h 6858000"/>
              <a:gd name="connsiteX267" fmla="*/ 4510948 w 5022936"/>
              <a:gd name="connsiteY267" fmla="*/ 5972603 h 6858000"/>
              <a:gd name="connsiteX268" fmla="*/ 4435346 w 5022936"/>
              <a:gd name="connsiteY268" fmla="*/ 5821398 h 6858000"/>
              <a:gd name="connsiteX269" fmla="*/ 4548750 w 5022936"/>
              <a:gd name="connsiteY269" fmla="*/ 5972603 h 6858000"/>
              <a:gd name="connsiteX270" fmla="*/ 4573950 w 5022936"/>
              <a:gd name="connsiteY270" fmla="*/ 5859200 h 6858000"/>
              <a:gd name="connsiteX271" fmla="*/ 4435346 w 5022936"/>
              <a:gd name="connsiteY271" fmla="*/ 5745795 h 6858000"/>
              <a:gd name="connsiteX272" fmla="*/ 4095134 w 5022936"/>
              <a:gd name="connsiteY272" fmla="*/ 5745795 h 6858000"/>
              <a:gd name="connsiteX273" fmla="*/ 4183338 w 5022936"/>
              <a:gd name="connsiteY273" fmla="*/ 5859200 h 6858000"/>
              <a:gd name="connsiteX274" fmla="*/ 4095134 w 5022936"/>
              <a:gd name="connsiteY274" fmla="*/ 5745795 h 6858000"/>
              <a:gd name="connsiteX275" fmla="*/ 4662153 w 5022936"/>
              <a:gd name="connsiteY275" fmla="*/ 5720595 h 6858000"/>
              <a:gd name="connsiteX276" fmla="*/ 4737755 w 5022936"/>
              <a:gd name="connsiteY276" fmla="*/ 5859200 h 6858000"/>
              <a:gd name="connsiteX277" fmla="*/ 4775556 w 5022936"/>
              <a:gd name="connsiteY277" fmla="*/ 5758395 h 6858000"/>
              <a:gd name="connsiteX278" fmla="*/ 4737755 w 5022936"/>
              <a:gd name="connsiteY278" fmla="*/ 5720595 h 6858000"/>
              <a:gd name="connsiteX279" fmla="*/ 2797291 w 5022936"/>
              <a:gd name="connsiteY279" fmla="*/ 5720595 h 6858000"/>
              <a:gd name="connsiteX280" fmla="*/ 2746890 w 5022936"/>
              <a:gd name="connsiteY280" fmla="*/ 5821398 h 6858000"/>
              <a:gd name="connsiteX281" fmla="*/ 2898095 w 5022936"/>
              <a:gd name="connsiteY281" fmla="*/ 5934801 h 6858000"/>
              <a:gd name="connsiteX282" fmla="*/ 2948497 w 5022936"/>
              <a:gd name="connsiteY282" fmla="*/ 5821398 h 6858000"/>
              <a:gd name="connsiteX283" fmla="*/ 2835093 w 5022936"/>
              <a:gd name="connsiteY283" fmla="*/ 5720595 h 6858000"/>
              <a:gd name="connsiteX284" fmla="*/ 2885495 w 5022936"/>
              <a:gd name="connsiteY284" fmla="*/ 5846599 h 6858000"/>
              <a:gd name="connsiteX285" fmla="*/ 2860294 w 5022936"/>
              <a:gd name="connsiteY285" fmla="*/ 5871800 h 6858000"/>
              <a:gd name="connsiteX286" fmla="*/ 2797291 w 5022936"/>
              <a:gd name="connsiteY286" fmla="*/ 5720595 h 6858000"/>
              <a:gd name="connsiteX287" fmla="*/ 4621792 w 5022936"/>
              <a:gd name="connsiteY287" fmla="*/ 5717248 h 6858000"/>
              <a:gd name="connsiteX288" fmla="*/ 4573950 w 5022936"/>
              <a:gd name="connsiteY288" fmla="*/ 5733196 h 6858000"/>
              <a:gd name="connsiteX289" fmla="*/ 4699955 w 5022936"/>
              <a:gd name="connsiteY289" fmla="*/ 5871800 h 6858000"/>
              <a:gd name="connsiteX290" fmla="*/ 4624352 w 5022936"/>
              <a:gd name="connsiteY290" fmla="*/ 5720595 h 6858000"/>
              <a:gd name="connsiteX291" fmla="*/ 4621792 w 5022936"/>
              <a:gd name="connsiteY291" fmla="*/ 5717248 h 6858000"/>
              <a:gd name="connsiteX292" fmla="*/ 4788157 w 5022936"/>
              <a:gd name="connsiteY292" fmla="*/ 5707995 h 6858000"/>
              <a:gd name="connsiteX293" fmla="*/ 4901562 w 5022936"/>
              <a:gd name="connsiteY293" fmla="*/ 5783596 h 6858000"/>
              <a:gd name="connsiteX294" fmla="*/ 4863760 w 5022936"/>
              <a:gd name="connsiteY294" fmla="*/ 5707995 h 6858000"/>
              <a:gd name="connsiteX295" fmla="*/ 4939362 w 5022936"/>
              <a:gd name="connsiteY295" fmla="*/ 5682794 h 6858000"/>
              <a:gd name="connsiteX296" fmla="*/ 4901562 w 5022936"/>
              <a:gd name="connsiteY296" fmla="*/ 5695394 h 6858000"/>
              <a:gd name="connsiteX297" fmla="*/ 4939362 w 5022936"/>
              <a:gd name="connsiteY297" fmla="*/ 5770996 h 6858000"/>
              <a:gd name="connsiteX298" fmla="*/ 4939362 w 5022936"/>
              <a:gd name="connsiteY298" fmla="*/ 5682794 h 6858000"/>
              <a:gd name="connsiteX299" fmla="*/ 3024099 w 5022936"/>
              <a:gd name="connsiteY299" fmla="*/ 5682794 h 6858000"/>
              <a:gd name="connsiteX300" fmla="*/ 2973697 w 5022936"/>
              <a:gd name="connsiteY300" fmla="*/ 5758395 h 6858000"/>
              <a:gd name="connsiteX301" fmla="*/ 3099702 w 5022936"/>
              <a:gd name="connsiteY301" fmla="*/ 5947402 h 6858000"/>
              <a:gd name="connsiteX302" fmla="*/ 3162703 w 5022936"/>
              <a:gd name="connsiteY302" fmla="*/ 5833999 h 6858000"/>
              <a:gd name="connsiteX303" fmla="*/ 3061900 w 5022936"/>
              <a:gd name="connsiteY303" fmla="*/ 5695394 h 6858000"/>
              <a:gd name="connsiteX304" fmla="*/ 3112303 w 5022936"/>
              <a:gd name="connsiteY304" fmla="*/ 5833999 h 6858000"/>
              <a:gd name="connsiteX305" fmla="*/ 3061900 w 5022936"/>
              <a:gd name="connsiteY305" fmla="*/ 5833999 h 6858000"/>
              <a:gd name="connsiteX306" fmla="*/ 3024099 w 5022936"/>
              <a:gd name="connsiteY306" fmla="*/ 5682794 h 6858000"/>
              <a:gd name="connsiteX307" fmla="*/ 2809892 w 5022936"/>
              <a:gd name="connsiteY307" fmla="*/ 5657593 h 6858000"/>
              <a:gd name="connsiteX308" fmla="*/ 2935897 w 5022936"/>
              <a:gd name="connsiteY308" fmla="*/ 5733196 h 6858000"/>
              <a:gd name="connsiteX309" fmla="*/ 2973697 w 5022936"/>
              <a:gd name="connsiteY309" fmla="*/ 5720595 h 6858000"/>
              <a:gd name="connsiteX310" fmla="*/ 2973697 w 5022936"/>
              <a:gd name="connsiteY310" fmla="*/ 5657593 h 6858000"/>
              <a:gd name="connsiteX311" fmla="*/ 2809892 w 5022936"/>
              <a:gd name="connsiteY311" fmla="*/ 5657593 h 6858000"/>
              <a:gd name="connsiteX312" fmla="*/ 4384943 w 5022936"/>
              <a:gd name="connsiteY312" fmla="*/ 5644992 h 6858000"/>
              <a:gd name="connsiteX313" fmla="*/ 4510948 w 5022936"/>
              <a:gd name="connsiteY313" fmla="*/ 5733196 h 6858000"/>
              <a:gd name="connsiteX314" fmla="*/ 4384943 w 5022936"/>
              <a:gd name="connsiteY314" fmla="*/ 5644992 h 6858000"/>
              <a:gd name="connsiteX315" fmla="*/ 4624352 w 5022936"/>
              <a:gd name="connsiteY315" fmla="*/ 5632392 h 6858000"/>
              <a:gd name="connsiteX316" fmla="*/ 4611751 w 5022936"/>
              <a:gd name="connsiteY316" fmla="*/ 5670193 h 6858000"/>
              <a:gd name="connsiteX317" fmla="*/ 4699955 w 5022936"/>
              <a:gd name="connsiteY317" fmla="*/ 5682794 h 6858000"/>
              <a:gd name="connsiteX318" fmla="*/ 4624352 w 5022936"/>
              <a:gd name="connsiteY318" fmla="*/ 5632392 h 6858000"/>
              <a:gd name="connsiteX319" fmla="*/ 4958262 w 5022936"/>
              <a:gd name="connsiteY319" fmla="*/ 5624516 h 6858000"/>
              <a:gd name="connsiteX320" fmla="*/ 4939362 w 5022936"/>
              <a:gd name="connsiteY320" fmla="*/ 5644992 h 6858000"/>
              <a:gd name="connsiteX321" fmla="*/ 4977163 w 5022936"/>
              <a:gd name="connsiteY321" fmla="*/ 5632392 h 6858000"/>
              <a:gd name="connsiteX322" fmla="*/ 4958262 w 5022936"/>
              <a:gd name="connsiteY322" fmla="*/ 5624516 h 6858000"/>
              <a:gd name="connsiteX323" fmla="*/ 4246339 w 5022936"/>
              <a:gd name="connsiteY323" fmla="*/ 5619791 h 6858000"/>
              <a:gd name="connsiteX324" fmla="*/ 4183338 w 5022936"/>
              <a:gd name="connsiteY324" fmla="*/ 5682794 h 6858000"/>
              <a:gd name="connsiteX325" fmla="*/ 4233738 w 5022936"/>
              <a:gd name="connsiteY325" fmla="*/ 5808797 h 6858000"/>
              <a:gd name="connsiteX326" fmla="*/ 4321942 w 5022936"/>
              <a:gd name="connsiteY326" fmla="*/ 5846599 h 6858000"/>
              <a:gd name="connsiteX327" fmla="*/ 4233738 w 5022936"/>
              <a:gd name="connsiteY327" fmla="*/ 5695394 h 6858000"/>
              <a:gd name="connsiteX328" fmla="*/ 4258940 w 5022936"/>
              <a:gd name="connsiteY328" fmla="*/ 5682794 h 6858000"/>
              <a:gd name="connsiteX329" fmla="*/ 4347143 w 5022936"/>
              <a:gd name="connsiteY329" fmla="*/ 5821398 h 6858000"/>
              <a:gd name="connsiteX330" fmla="*/ 4384943 w 5022936"/>
              <a:gd name="connsiteY330" fmla="*/ 5733196 h 6858000"/>
              <a:gd name="connsiteX331" fmla="*/ 4246339 w 5022936"/>
              <a:gd name="connsiteY331" fmla="*/ 5619791 h 6858000"/>
              <a:gd name="connsiteX332" fmla="*/ 2646086 w 5022936"/>
              <a:gd name="connsiteY332" fmla="*/ 5619791 h 6858000"/>
              <a:gd name="connsiteX333" fmla="*/ 2709089 w 5022936"/>
              <a:gd name="connsiteY333" fmla="*/ 5720595 h 6858000"/>
              <a:gd name="connsiteX334" fmla="*/ 2683888 w 5022936"/>
              <a:gd name="connsiteY334" fmla="*/ 5733196 h 6858000"/>
              <a:gd name="connsiteX335" fmla="*/ 2608286 w 5022936"/>
              <a:gd name="connsiteY335" fmla="*/ 5632392 h 6858000"/>
              <a:gd name="connsiteX336" fmla="*/ 2608286 w 5022936"/>
              <a:gd name="connsiteY336" fmla="*/ 5670193 h 6858000"/>
              <a:gd name="connsiteX337" fmla="*/ 2721690 w 5022936"/>
              <a:gd name="connsiteY337" fmla="*/ 5770996 h 6858000"/>
              <a:gd name="connsiteX338" fmla="*/ 2759491 w 5022936"/>
              <a:gd name="connsiteY338" fmla="*/ 5758395 h 6858000"/>
              <a:gd name="connsiteX339" fmla="*/ 2759491 w 5022936"/>
              <a:gd name="connsiteY339" fmla="*/ 5657593 h 6858000"/>
              <a:gd name="connsiteX340" fmla="*/ 2255475 w 5022936"/>
              <a:gd name="connsiteY340" fmla="*/ 5581989 h 6858000"/>
              <a:gd name="connsiteX341" fmla="*/ 2633486 w 5022936"/>
              <a:gd name="connsiteY341" fmla="*/ 5859200 h 6858000"/>
              <a:gd name="connsiteX342" fmla="*/ 2646086 w 5022936"/>
              <a:gd name="connsiteY342" fmla="*/ 5884401 h 6858000"/>
              <a:gd name="connsiteX343" fmla="*/ 2255475 w 5022936"/>
              <a:gd name="connsiteY343" fmla="*/ 5581989 h 6858000"/>
              <a:gd name="connsiteX344" fmla="*/ 4813358 w 5022936"/>
              <a:gd name="connsiteY344" fmla="*/ 5569389 h 6858000"/>
              <a:gd name="connsiteX345" fmla="*/ 4788157 w 5022936"/>
              <a:gd name="connsiteY345" fmla="*/ 5657593 h 6858000"/>
              <a:gd name="connsiteX346" fmla="*/ 4901562 w 5022936"/>
              <a:gd name="connsiteY346" fmla="*/ 5657593 h 6858000"/>
              <a:gd name="connsiteX347" fmla="*/ 4901562 w 5022936"/>
              <a:gd name="connsiteY347" fmla="*/ 5619791 h 6858000"/>
              <a:gd name="connsiteX348" fmla="*/ 4813358 w 5022936"/>
              <a:gd name="connsiteY348" fmla="*/ 5569389 h 6858000"/>
              <a:gd name="connsiteX349" fmla="*/ 4498348 w 5022936"/>
              <a:gd name="connsiteY349" fmla="*/ 5569389 h 6858000"/>
              <a:gd name="connsiteX350" fmla="*/ 4473147 w 5022936"/>
              <a:gd name="connsiteY350" fmla="*/ 5644992 h 6858000"/>
              <a:gd name="connsiteX351" fmla="*/ 4561349 w 5022936"/>
              <a:gd name="connsiteY351" fmla="*/ 5670193 h 6858000"/>
              <a:gd name="connsiteX352" fmla="*/ 4498348 w 5022936"/>
              <a:gd name="connsiteY352" fmla="*/ 5569389 h 6858000"/>
              <a:gd name="connsiteX353" fmla="*/ 2469680 w 5022936"/>
              <a:gd name="connsiteY353" fmla="*/ 5569389 h 6858000"/>
              <a:gd name="connsiteX354" fmla="*/ 2570485 w 5022936"/>
              <a:gd name="connsiteY354" fmla="*/ 5644992 h 6858000"/>
              <a:gd name="connsiteX355" fmla="*/ 2494882 w 5022936"/>
              <a:gd name="connsiteY355" fmla="*/ 5569389 h 6858000"/>
              <a:gd name="connsiteX356" fmla="*/ 3200505 w 5022936"/>
              <a:gd name="connsiteY356" fmla="*/ 5544189 h 6858000"/>
              <a:gd name="connsiteX357" fmla="*/ 3250907 w 5022936"/>
              <a:gd name="connsiteY357" fmla="*/ 5581989 h 6858000"/>
              <a:gd name="connsiteX358" fmla="*/ 3200505 w 5022936"/>
              <a:gd name="connsiteY358" fmla="*/ 5544189 h 6858000"/>
              <a:gd name="connsiteX359" fmla="*/ 4687354 w 5022936"/>
              <a:gd name="connsiteY359" fmla="*/ 5518988 h 6858000"/>
              <a:gd name="connsiteX360" fmla="*/ 4662153 w 5022936"/>
              <a:gd name="connsiteY360" fmla="*/ 5594590 h 6858000"/>
              <a:gd name="connsiteX361" fmla="*/ 4737755 w 5022936"/>
              <a:gd name="connsiteY361" fmla="*/ 5657593 h 6858000"/>
              <a:gd name="connsiteX362" fmla="*/ 4775556 w 5022936"/>
              <a:gd name="connsiteY362" fmla="*/ 5581989 h 6858000"/>
              <a:gd name="connsiteX363" fmla="*/ 4737755 w 5022936"/>
              <a:gd name="connsiteY363" fmla="*/ 5518988 h 6858000"/>
              <a:gd name="connsiteX364" fmla="*/ 4372344 w 5022936"/>
              <a:gd name="connsiteY364" fmla="*/ 5506388 h 6858000"/>
              <a:gd name="connsiteX365" fmla="*/ 4347143 w 5022936"/>
              <a:gd name="connsiteY365" fmla="*/ 5581989 h 6858000"/>
              <a:gd name="connsiteX366" fmla="*/ 4410144 w 5022936"/>
              <a:gd name="connsiteY366" fmla="*/ 5619791 h 6858000"/>
              <a:gd name="connsiteX367" fmla="*/ 4447946 w 5022936"/>
              <a:gd name="connsiteY367" fmla="*/ 5619791 h 6858000"/>
              <a:gd name="connsiteX368" fmla="*/ 4460546 w 5022936"/>
              <a:gd name="connsiteY368" fmla="*/ 5569389 h 6858000"/>
              <a:gd name="connsiteX369" fmla="*/ 4372344 w 5022936"/>
              <a:gd name="connsiteY369" fmla="*/ 5506388 h 6858000"/>
              <a:gd name="connsiteX370" fmla="*/ 4032132 w 5022936"/>
              <a:gd name="connsiteY370" fmla="*/ 5506388 h 6858000"/>
              <a:gd name="connsiteX371" fmla="*/ 3981731 w 5022936"/>
              <a:gd name="connsiteY371" fmla="*/ 5581989 h 6858000"/>
              <a:gd name="connsiteX372" fmla="*/ 4120336 w 5022936"/>
              <a:gd name="connsiteY372" fmla="*/ 5720595 h 6858000"/>
              <a:gd name="connsiteX373" fmla="*/ 4032132 w 5022936"/>
              <a:gd name="connsiteY373" fmla="*/ 5581989 h 6858000"/>
              <a:gd name="connsiteX374" fmla="*/ 4145536 w 5022936"/>
              <a:gd name="connsiteY374" fmla="*/ 5695394 h 6858000"/>
              <a:gd name="connsiteX375" fmla="*/ 4170738 w 5022936"/>
              <a:gd name="connsiteY375" fmla="*/ 5607190 h 6858000"/>
              <a:gd name="connsiteX376" fmla="*/ 4032132 w 5022936"/>
              <a:gd name="connsiteY376" fmla="*/ 5506388 h 6858000"/>
              <a:gd name="connsiteX377" fmla="*/ 655222 w 5022936"/>
              <a:gd name="connsiteY377" fmla="*/ 5506388 h 6858000"/>
              <a:gd name="connsiteX378" fmla="*/ 428414 w 5022936"/>
              <a:gd name="connsiteY378" fmla="*/ 5720595 h 6858000"/>
              <a:gd name="connsiteX379" fmla="*/ 579619 w 5022936"/>
              <a:gd name="connsiteY379" fmla="*/ 6212012 h 6858000"/>
              <a:gd name="connsiteX380" fmla="*/ 554418 w 5022936"/>
              <a:gd name="connsiteY380" fmla="*/ 6312814 h 6858000"/>
              <a:gd name="connsiteX381" fmla="*/ 617421 w 5022936"/>
              <a:gd name="connsiteY381" fmla="*/ 6161609 h 6858000"/>
              <a:gd name="connsiteX382" fmla="*/ 504017 w 5022936"/>
              <a:gd name="connsiteY382" fmla="*/ 5796197 h 6858000"/>
              <a:gd name="connsiteX383" fmla="*/ 630021 w 5022936"/>
              <a:gd name="connsiteY383" fmla="*/ 5531589 h 6858000"/>
              <a:gd name="connsiteX384" fmla="*/ 630021 w 5022936"/>
              <a:gd name="connsiteY384" fmla="*/ 5657593 h 6858000"/>
              <a:gd name="connsiteX385" fmla="*/ 869428 w 5022936"/>
              <a:gd name="connsiteY385" fmla="*/ 6111207 h 6858000"/>
              <a:gd name="connsiteX386" fmla="*/ 882029 w 5022936"/>
              <a:gd name="connsiteY386" fmla="*/ 6262412 h 6858000"/>
              <a:gd name="connsiteX387" fmla="*/ 1020634 w 5022936"/>
              <a:gd name="connsiteY387" fmla="*/ 6413619 h 6858000"/>
              <a:gd name="connsiteX388" fmla="*/ 957632 w 5022936"/>
              <a:gd name="connsiteY388" fmla="*/ 6136408 h 6858000"/>
              <a:gd name="connsiteX389" fmla="*/ 667823 w 5022936"/>
              <a:gd name="connsiteY389" fmla="*/ 5682794 h 6858000"/>
              <a:gd name="connsiteX390" fmla="*/ 730824 w 5022936"/>
              <a:gd name="connsiteY390" fmla="*/ 5518988 h 6858000"/>
              <a:gd name="connsiteX391" fmla="*/ 1184440 w 5022936"/>
              <a:gd name="connsiteY391" fmla="*/ 6098607 h 6858000"/>
              <a:gd name="connsiteX392" fmla="*/ 1184440 w 5022936"/>
              <a:gd name="connsiteY392" fmla="*/ 6035606 h 6858000"/>
              <a:gd name="connsiteX393" fmla="*/ 1159239 w 5022936"/>
              <a:gd name="connsiteY393" fmla="*/ 5972603 h 6858000"/>
              <a:gd name="connsiteX394" fmla="*/ 806427 w 5022936"/>
              <a:gd name="connsiteY394" fmla="*/ 5619791 h 6858000"/>
              <a:gd name="connsiteX395" fmla="*/ 768625 w 5022936"/>
              <a:gd name="connsiteY395" fmla="*/ 5518988 h 6858000"/>
              <a:gd name="connsiteX396" fmla="*/ 655222 w 5022936"/>
              <a:gd name="connsiteY396" fmla="*/ 5506388 h 6858000"/>
              <a:gd name="connsiteX397" fmla="*/ 4573950 w 5022936"/>
              <a:gd name="connsiteY397" fmla="*/ 5455986 h 6858000"/>
              <a:gd name="connsiteX398" fmla="*/ 4548750 w 5022936"/>
              <a:gd name="connsiteY398" fmla="*/ 5531589 h 6858000"/>
              <a:gd name="connsiteX399" fmla="*/ 4611751 w 5022936"/>
              <a:gd name="connsiteY399" fmla="*/ 5594590 h 6858000"/>
              <a:gd name="connsiteX400" fmla="*/ 4649552 w 5022936"/>
              <a:gd name="connsiteY400" fmla="*/ 5569389 h 6858000"/>
              <a:gd name="connsiteX401" fmla="*/ 4649552 w 5022936"/>
              <a:gd name="connsiteY401" fmla="*/ 5493787 h 6858000"/>
              <a:gd name="connsiteX402" fmla="*/ 4573950 w 5022936"/>
              <a:gd name="connsiteY402" fmla="*/ 5455986 h 6858000"/>
              <a:gd name="connsiteX403" fmla="*/ 4158137 w 5022936"/>
              <a:gd name="connsiteY403" fmla="*/ 5455986 h 6858000"/>
              <a:gd name="connsiteX404" fmla="*/ 4309342 w 5022936"/>
              <a:gd name="connsiteY404" fmla="*/ 5607190 h 6858000"/>
              <a:gd name="connsiteX405" fmla="*/ 4158137 w 5022936"/>
              <a:gd name="connsiteY405" fmla="*/ 5455986 h 6858000"/>
              <a:gd name="connsiteX406" fmla="*/ 4876360 w 5022936"/>
              <a:gd name="connsiteY406" fmla="*/ 5443385 h 6858000"/>
              <a:gd name="connsiteX407" fmla="*/ 4851160 w 5022936"/>
              <a:gd name="connsiteY407" fmla="*/ 5531589 h 6858000"/>
              <a:gd name="connsiteX408" fmla="*/ 4914160 w 5022936"/>
              <a:gd name="connsiteY408" fmla="*/ 5581989 h 6858000"/>
              <a:gd name="connsiteX409" fmla="*/ 4951962 w 5022936"/>
              <a:gd name="connsiteY409" fmla="*/ 5569389 h 6858000"/>
              <a:gd name="connsiteX410" fmla="*/ 4964562 w 5022936"/>
              <a:gd name="connsiteY410" fmla="*/ 5518988 h 6858000"/>
              <a:gd name="connsiteX411" fmla="*/ 4876360 w 5022936"/>
              <a:gd name="connsiteY411" fmla="*/ 5443385 h 6858000"/>
              <a:gd name="connsiteX412" fmla="*/ 4258940 w 5022936"/>
              <a:gd name="connsiteY412" fmla="*/ 5430784 h 6858000"/>
              <a:gd name="connsiteX413" fmla="*/ 4246339 w 5022936"/>
              <a:gd name="connsiteY413" fmla="*/ 5493787 h 6858000"/>
              <a:gd name="connsiteX414" fmla="*/ 4309342 w 5022936"/>
              <a:gd name="connsiteY414" fmla="*/ 5556790 h 6858000"/>
              <a:gd name="connsiteX415" fmla="*/ 4334542 w 5022936"/>
              <a:gd name="connsiteY415" fmla="*/ 5544189 h 6858000"/>
              <a:gd name="connsiteX416" fmla="*/ 4334542 w 5022936"/>
              <a:gd name="connsiteY416" fmla="*/ 5481187 h 6858000"/>
              <a:gd name="connsiteX417" fmla="*/ 4258940 w 5022936"/>
              <a:gd name="connsiteY417" fmla="*/ 5430784 h 6858000"/>
              <a:gd name="connsiteX418" fmla="*/ 4762956 w 5022936"/>
              <a:gd name="connsiteY418" fmla="*/ 5405583 h 6858000"/>
              <a:gd name="connsiteX419" fmla="*/ 4725156 w 5022936"/>
              <a:gd name="connsiteY419" fmla="*/ 5481187 h 6858000"/>
              <a:gd name="connsiteX420" fmla="*/ 4800758 w 5022936"/>
              <a:gd name="connsiteY420" fmla="*/ 5531589 h 6858000"/>
              <a:gd name="connsiteX421" fmla="*/ 4825958 w 5022936"/>
              <a:gd name="connsiteY421" fmla="*/ 5518988 h 6858000"/>
              <a:gd name="connsiteX422" fmla="*/ 4838559 w 5022936"/>
              <a:gd name="connsiteY422" fmla="*/ 5468586 h 6858000"/>
              <a:gd name="connsiteX423" fmla="*/ 4800758 w 5022936"/>
              <a:gd name="connsiteY423" fmla="*/ 5405583 h 6858000"/>
              <a:gd name="connsiteX424" fmla="*/ 4460546 w 5022936"/>
              <a:gd name="connsiteY424" fmla="*/ 5392983 h 6858000"/>
              <a:gd name="connsiteX425" fmla="*/ 4422745 w 5022936"/>
              <a:gd name="connsiteY425" fmla="*/ 5481187 h 6858000"/>
              <a:gd name="connsiteX426" fmla="*/ 4498348 w 5022936"/>
              <a:gd name="connsiteY426" fmla="*/ 5531589 h 6858000"/>
              <a:gd name="connsiteX427" fmla="*/ 4536150 w 5022936"/>
              <a:gd name="connsiteY427" fmla="*/ 5455986 h 6858000"/>
              <a:gd name="connsiteX428" fmla="*/ 4460546 w 5022936"/>
              <a:gd name="connsiteY428" fmla="*/ 5392983 h 6858000"/>
              <a:gd name="connsiteX429" fmla="*/ 3817926 w 5022936"/>
              <a:gd name="connsiteY429" fmla="*/ 5392983 h 6858000"/>
              <a:gd name="connsiteX430" fmla="*/ 3780124 w 5022936"/>
              <a:gd name="connsiteY430" fmla="*/ 5430784 h 6858000"/>
              <a:gd name="connsiteX431" fmla="*/ 3843127 w 5022936"/>
              <a:gd name="connsiteY431" fmla="*/ 5455986 h 6858000"/>
              <a:gd name="connsiteX432" fmla="*/ 3943930 w 5022936"/>
              <a:gd name="connsiteY432" fmla="*/ 5581989 h 6858000"/>
              <a:gd name="connsiteX433" fmla="*/ 3969130 w 5022936"/>
              <a:gd name="connsiteY433" fmla="*/ 5493787 h 6858000"/>
              <a:gd name="connsiteX434" fmla="*/ 3817926 w 5022936"/>
              <a:gd name="connsiteY434" fmla="*/ 5392983 h 6858000"/>
              <a:gd name="connsiteX435" fmla="*/ 2368878 w 5022936"/>
              <a:gd name="connsiteY435" fmla="*/ 5380384 h 6858000"/>
              <a:gd name="connsiteX436" fmla="*/ 2620887 w 5022936"/>
              <a:gd name="connsiteY436" fmla="*/ 5380384 h 6858000"/>
              <a:gd name="connsiteX437" fmla="*/ 2986298 w 5022936"/>
              <a:gd name="connsiteY437" fmla="*/ 5531589 h 6858000"/>
              <a:gd name="connsiteX438" fmla="*/ 2368878 w 5022936"/>
              <a:gd name="connsiteY438" fmla="*/ 5380384 h 6858000"/>
              <a:gd name="connsiteX439" fmla="*/ 4158137 w 5022936"/>
              <a:gd name="connsiteY439" fmla="*/ 5355183 h 6858000"/>
              <a:gd name="connsiteX440" fmla="*/ 4158137 w 5022936"/>
              <a:gd name="connsiteY440" fmla="*/ 5392983 h 6858000"/>
              <a:gd name="connsiteX441" fmla="*/ 4221138 w 5022936"/>
              <a:gd name="connsiteY441" fmla="*/ 5468586 h 6858000"/>
              <a:gd name="connsiteX442" fmla="*/ 4233738 w 5022936"/>
              <a:gd name="connsiteY442" fmla="*/ 5430784 h 6858000"/>
              <a:gd name="connsiteX443" fmla="*/ 4158137 w 5022936"/>
              <a:gd name="connsiteY443" fmla="*/ 5355183 h 6858000"/>
              <a:gd name="connsiteX444" fmla="*/ 4636952 w 5022936"/>
              <a:gd name="connsiteY444" fmla="*/ 5342582 h 6858000"/>
              <a:gd name="connsiteX445" fmla="*/ 4611751 w 5022936"/>
              <a:gd name="connsiteY445" fmla="*/ 5430784 h 6858000"/>
              <a:gd name="connsiteX446" fmla="*/ 4687354 w 5022936"/>
              <a:gd name="connsiteY446" fmla="*/ 5481187 h 6858000"/>
              <a:gd name="connsiteX447" fmla="*/ 4725156 w 5022936"/>
              <a:gd name="connsiteY447" fmla="*/ 5405583 h 6858000"/>
              <a:gd name="connsiteX448" fmla="*/ 4674754 w 5022936"/>
              <a:gd name="connsiteY448" fmla="*/ 5342582 h 6858000"/>
              <a:gd name="connsiteX449" fmla="*/ 4939362 w 5022936"/>
              <a:gd name="connsiteY449" fmla="*/ 5329982 h 6858000"/>
              <a:gd name="connsiteX450" fmla="*/ 4914160 w 5022936"/>
              <a:gd name="connsiteY450" fmla="*/ 5405583 h 6858000"/>
              <a:gd name="connsiteX451" fmla="*/ 4989764 w 5022936"/>
              <a:gd name="connsiteY451" fmla="*/ 5468586 h 6858000"/>
              <a:gd name="connsiteX452" fmla="*/ 5014965 w 5022936"/>
              <a:gd name="connsiteY452" fmla="*/ 5405583 h 6858000"/>
              <a:gd name="connsiteX453" fmla="*/ 4939362 w 5022936"/>
              <a:gd name="connsiteY453" fmla="*/ 5329982 h 6858000"/>
              <a:gd name="connsiteX454" fmla="*/ 4334542 w 5022936"/>
              <a:gd name="connsiteY454" fmla="*/ 5329982 h 6858000"/>
              <a:gd name="connsiteX455" fmla="*/ 4309342 w 5022936"/>
              <a:gd name="connsiteY455" fmla="*/ 5405583 h 6858000"/>
              <a:gd name="connsiteX456" fmla="*/ 4372344 w 5022936"/>
              <a:gd name="connsiteY456" fmla="*/ 5468586 h 6858000"/>
              <a:gd name="connsiteX457" fmla="*/ 4397544 w 5022936"/>
              <a:gd name="connsiteY457" fmla="*/ 5455986 h 6858000"/>
              <a:gd name="connsiteX458" fmla="*/ 4410144 w 5022936"/>
              <a:gd name="connsiteY458" fmla="*/ 5392983 h 6858000"/>
              <a:gd name="connsiteX459" fmla="*/ 4372344 w 5022936"/>
              <a:gd name="connsiteY459" fmla="*/ 5329982 h 6858000"/>
              <a:gd name="connsiteX460" fmla="*/ 4813358 w 5022936"/>
              <a:gd name="connsiteY460" fmla="*/ 5279580 h 6858000"/>
              <a:gd name="connsiteX461" fmla="*/ 4788157 w 5022936"/>
              <a:gd name="connsiteY461" fmla="*/ 5367783 h 6858000"/>
              <a:gd name="connsiteX462" fmla="*/ 4863760 w 5022936"/>
              <a:gd name="connsiteY462" fmla="*/ 5418184 h 6858000"/>
              <a:gd name="connsiteX463" fmla="*/ 4901562 w 5022936"/>
              <a:gd name="connsiteY463" fmla="*/ 5342582 h 6858000"/>
              <a:gd name="connsiteX464" fmla="*/ 4813358 w 5022936"/>
              <a:gd name="connsiteY464" fmla="*/ 5279580 h 6858000"/>
              <a:gd name="connsiteX465" fmla="*/ 4523549 w 5022936"/>
              <a:gd name="connsiteY465" fmla="*/ 5279580 h 6858000"/>
              <a:gd name="connsiteX466" fmla="*/ 4485748 w 5022936"/>
              <a:gd name="connsiteY466" fmla="*/ 5367783 h 6858000"/>
              <a:gd name="connsiteX467" fmla="*/ 4573950 w 5022936"/>
              <a:gd name="connsiteY467" fmla="*/ 5418184 h 6858000"/>
              <a:gd name="connsiteX468" fmla="*/ 4599150 w 5022936"/>
              <a:gd name="connsiteY468" fmla="*/ 5355183 h 6858000"/>
              <a:gd name="connsiteX469" fmla="*/ 4523549 w 5022936"/>
              <a:gd name="connsiteY469" fmla="*/ 5279580 h 6858000"/>
              <a:gd name="connsiteX470" fmla="*/ 3994332 w 5022936"/>
              <a:gd name="connsiteY470" fmla="*/ 5266979 h 6858000"/>
              <a:gd name="connsiteX471" fmla="*/ 3943930 w 5022936"/>
              <a:gd name="connsiteY471" fmla="*/ 5329982 h 6858000"/>
              <a:gd name="connsiteX472" fmla="*/ 3994332 w 5022936"/>
              <a:gd name="connsiteY472" fmla="*/ 5455986 h 6858000"/>
              <a:gd name="connsiteX473" fmla="*/ 4095134 w 5022936"/>
              <a:gd name="connsiteY473" fmla="*/ 5493787 h 6858000"/>
              <a:gd name="connsiteX474" fmla="*/ 4006932 w 5022936"/>
              <a:gd name="connsiteY474" fmla="*/ 5355183 h 6858000"/>
              <a:gd name="connsiteX475" fmla="*/ 4019533 w 5022936"/>
              <a:gd name="connsiteY475" fmla="*/ 5329982 h 6858000"/>
              <a:gd name="connsiteX476" fmla="*/ 4120336 w 5022936"/>
              <a:gd name="connsiteY476" fmla="*/ 5468586 h 6858000"/>
              <a:gd name="connsiteX477" fmla="*/ 4120336 w 5022936"/>
              <a:gd name="connsiteY477" fmla="*/ 5405583 h 6858000"/>
              <a:gd name="connsiteX478" fmla="*/ 3994332 w 5022936"/>
              <a:gd name="connsiteY478" fmla="*/ 5266979 h 6858000"/>
              <a:gd name="connsiteX479" fmla="*/ 3578518 w 5022936"/>
              <a:gd name="connsiteY479" fmla="*/ 5266979 h 6858000"/>
              <a:gd name="connsiteX480" fmla="*/ 3742323 w 5022936"/>
              <a:gd name="connsiteY480" fmla="*/ 5405583 h 6858000"/>
              <a:gd name="connsiteX481" fmla="*/ 3578518 w 5022936"/>
              <a:gd name="connsiteY481" fmla="*/ 5266979 h 6858000"/>
              <a:gd name="connsiteX482" fmla="*/ 4233738 w 5022936"/>
              <a:gd name="connsiteY482" fmla="*/ 5254378 h 6858000"/>
              <a:gd name="connsiteX483" fmla="*/ 4195938 w 5022936"/>
              <a:gd name="connsiteY483" fmla="*/ 5329982 h 6858000"/>
              <a:gd name="connsiteX484" fmla="*/ 4271540 w 5022936"/>
              <a:gd name="connsiteY484" fmla="*/ 5392983 h 6858000"/>
              <a:gd name="connsiteX485" fmla="*/ 4309342 w 5022936"/>
              <a:gd name="connsiteY485" fmla="*/ 5317381 h 6858000"/>
              <a:gd name="connsiteX486" fmla="*/ 4233738 w 5022936"/>
              <a:gd name="connsiteY486" fmla="*/ 5254378 h 6858000"/>
              <a:gd name="connsiteX487" fmla="*/ 4699955 w 5022936"/>
              <a:gd name="connsiteY487" fmla="*/ 5229177 h 6858000"/>
              <a:gd name="connsiteX488" fmla="*/ 4674754 w 5022936"/>
              <a:gd name="connsiteY488" fmla="*/ 5304781 h 6858000"/>
              <a:gd name="connsiteX489" fmla="*/ 4750356 w 5022936"/>
              <a:gd name="connsiteY489" fmla="*/ 5355183 h 6858000"/>
              <a:gd name="connsiteX490" fmla="*/ 4775556 w 5022936"/>
              <a:gd name="connsiteY490" fmla="*/ 5329982 h 6858000"/>
              <a:gd name="connsiteX491" fmla="*/ 4775556 w 5022936"/>
              <a:gd name="connsiteY491" fmla="*/ 5279580 h 6858000"/>
              <a:gd name="connsiteX492" fmla="*/ 4737755 w 5022936"/>
              <a:gd name="connsiteY492" fmla="*/ 5229177 h 6858000"/>
              <a:gd name="connsiteX493" fmla="*/ 4410144 w 5022936"/>
              <a:gd name="connsiteY493" fmla="*/ 5216577 h 6858000"/>
              <a:gd name="connsiteX494" fmla="*/ 4384943 w 5022936"/>
              <a:gd name="connsiteY494" fmla="*/ 5304781 h 6858000"/>
              <a:gd name="connsiteX495" fmla="*/ 4447946 w 5022936"/>
              <a:gd name="connsiteY495" fmla="*/ 5355183 h 6858000"/>
              <a:gd name="connsiteX496" fmla="*/ 4485748 w 5022936"/>
              <a:gd name="connsiteY496" fmla="*/ 5329982 h 6858000"/>
              <a:gd name="connsiteX497" fmla="*/ 4485748 w 5022936"/>
              <a:gd name="connsiteY497" fmla="*/ 5266979 h 6858000"/>
              <a:gd name="connsiteX498" fmla="*/ 4410144 w 5022936"/>
              <a:gd name="connsiteY498" fmla="*/ 5216577 h 6858000"/>
              <a:gd name="connsiteX499" fmla="*/ 1625453 w 5022936"/>
              <a:gd name="connsiteY499" fmla="*/ 5191377 h 6858000"/>
              <a:gd name="connsiteX500" fmla="*/ 1663255 w 5022936"/>
              <a:gd name="connsiteY500" fmla="*/ 5254378 h 6858000"/>
              <a:gd name="connsiteX501" fmla="*/ 1575051 w 5022936"/>
              <a:gd name="connsiteY501" fmla="*/ 5342582 h 6858000"/>
              <a:gd name="connsiteX502" fmla="*/ 1386046 w 5022936"/>
              <a:gd name="connsiteY502" fmla="*/ 5329982 h 6858000"/>
              <a:gd name="connsiteX503" fmla="*/ 1650654 w 5022936"/>
              <a:gd name="connsiteY503" fmla="*/ 5241778 h 6858000"/>
              <a:gd name="connsiteX504" fmla="*/ 1625453 w 5022936"/>
              <a:gd name="connsiteY504" fmla="*/ 5191377 h 6858000"/>
              <a:gd name="connsiteX505" fmla="*/ 4145536 w 5022936"/>
              <a:gd name="connsiteY505" fmla="*/ 5178777 h 6858000"/>
              <a:gd name="connsiteX506" fmla="*/ 4120336 w 5022936"/>
              <a:gd name="connsiteY506" fmla="*/ 5241778 h 6858000"/>
              <a:gd name="connsiteX507" fmla="*/ 4170738 w 5022936"/>
              <a:gd name="connsiteY507" fmla="*/ 5317381 h 6858000"/>
              <a:gd name="connsiteX508" fmla="*/ 4195938 w 5022936"/>
              <a:gd name="connsiteY508" fmla="*/ 5241778 h 6858000"/>
              <a:gd name="connsiteX509" fmla="*/ 4145536 w 5022936"/>
              <a:gd name="connsiteY509" fmla="*/ 5178777 h 6858000"/>
              <a:gd name="connsiteX510" fmla="*/ 4863760 w 5022936"/>
              <a:gd name="connsiteY510" fmla="*/ 5166176 h 6858000"/>
              <a:gd name="connsiteX511" fmla="*/ 4851160 w 5022936"/>
              <a:gd name="connsiteY511" fmla="*/ 5254378 h 6858000"/>
              <a:gd name="connsiteX512" fmla="*/ 4914160 w 5022936"/>
              <a:gd name="connsiteY512" fmla="*/ 5292180 h 6858000"/>
              <a:gd name="connsiteX513" fmla="*/ 4951962 w 5022936"/>
              <a:gd name="connsiteY513" fmla="*/ 5241778 h 6858000"/>
              <a:gd name="connsiteX514" fmla="*/ 4901562 w 5022936"/>
              <a:gd name="connsiteY514" fmla="*/ 5166176 h 6858000"/>
              <a:gd name="connsiteX515" fmla="*/ 4586550 w 5022936"/>
              <a:gd name="connsiteY515" fmla="*/ 5166176 h 6858000"/>
              <a:gd name="connsiteX516" fmla="*/ 4561349 w 5022936"/>
              <a:gd name="connsiteY516" fmla="*/ 5241778 h 6858000"/>
              <a:gd name="connsiteX517" fmla="*/ 4636952 w 5022936"/>
              <a:gd name="connsiteY517" fmla="*/ 5304781 h 6858000"/>
              <a:gd name="connsiteX518" fmla="*/ 4662153 w 5022936"/>
              <a:gd name="connsiteY518" fmla="*/ 5241778 h 6858000"/>
              <a:gd name="connsiteX519" fmla="*/ 4586550 w 5022936"/>
              <a:gd name="connsiteY519" fmla="*/ 5166176 h 6858000"/>
              <a:gd name="connsiteX520" fmla="*/ 4309342 w 5022936"/>
              <a:gd name="connsiteY520" fmla="*/ 5153576 h 6858000"/>
              <a:gd name="connsiteX521" fmla="*/ 4271540 w 5022936"/>
              <a:gd name="connsiteY521" fmla="*/ 5229177 h 6858000"/>
              <a:gd name="connsiteX522" fmla="*/ 4334542 w 5022936"/>
              <a:gd name="connsiteY522" fmla="*/ 5292180 h 6858000"/>
              <a:gd name="connsiteX523" fmla="*/ 4372344 w 5022936"/>
              <a:gd name="connsiteY523" fmla="*/ 5266979 h 6858000"/>
              <a:gd name="connsiteX524" fmla="*/ 4372344 w 5022936"/>
              <a:gd name="connsiteY524" fmla="*/ 5203978 h 6858000"/>
              <a:gd name="connsiteX525" fmla="*/ 4309342 w 5022936"/>
              <a:gd name="connsiteY525" fmla="*/ 5153576 h 6858000"/>
              <a:gd name="connsiteX526" fmla="*/ 3729722 w 5022936"/>
              <a:gd name="connsiteY526" fmla="*/ 5153576 h 6858000"/>
              <a:gd name="connsiteX527" fmla="*/ 3729722 w 5022936"/>
              <a:gd name="connsiteY527" fmla="*/ 5254378 h 6858000"/>
              <a:gd name="connsiteX528" fmla="*/ 3893528 w 5022936"/>
              <a:gd name="connsiteY528" fmla="*/ 5380384 h 6858000"/>
              <a:gd name="connsiteX529" fmla="*/ 3792725 w 5022936"/>
              <a:gd name="connsiteY529" fmla="*/ 5241778 h 6858000"/>
              <a:gd name="connsiteX530" fmla="*/ 3805325 w 5022936"/>
              <a:gd name="connsiteY530" fmla="*/ 5216577 h 6858000"/>
              <a:gd name="connsiteX531" fmla="*/ 3918728 w 5022936"/>
              <a:gd name="connsiteY531" fmla="*/ 5367783 h 6858000"/>
              <a:gd name="connsiteX532" fmla="*/ 3931329 w 5022936"/>
              <a:gd name="connsiteY532" fmla="*/ 5254378 h 6858000"/>
              <a:gd name="connsiteX533" fmla="*/ 3754923 w 5022936"/>
              <a:gd name="connsiteY533" fmla="*/ 5153576 h 6858000"/>
              <a:gd name="connsiteX534" fmla="*/ 2872894 w 5022936"/>
              <a:gd name="connsiteY534" fmla="*/ 5140975 h 6858000"/>
              <a:gd name="connsiteX535" fmla="*/ 2532683 w 5022936"/>
              <a:gd name="connsiteY535" fmla="*/ 5254378 h 6858000"/>
              <a:gd name="connsiteX536" fmla="*/ 2658687 w 5022936"/>
              <a:gd name="connsiteY536" fmla="*/ 5266979 h 6858000"/>
              <a:gd name="connsiteX537" fmla="*/ 3187904 w 5022936"/>
              <a:gd name="connsiteY537" fmla="*/ 5531589 h 6858000"/>
              <a:gd name="connsiteX538" fmla="*/ 3099702 w 5022936"/>
              <a:gd name="connsiteY538" fmla="*/ 5405583 h 6858000"/>
              <a:gd name="connsiteX539" fmla="*/ 2872894 w 5022936"/>
              <a:gd name="connsiteY539" fmla="*/ 5140975 h 6858000"/>
              <a:gd name="connsiteX540" fmla="*/ 4750356 w 5022936"/>
              <a:gd name="connsiteY540" fmla="*/ 5115774 h 6858000"/>
              <a:gd name="connsiteX541" fmla="*/ 4725156 w 5022936"/>
              <a:gd name="connsiteY541" fmla="*/ 5191377 h 6858000"/>
              <a:gd name="connsiteX542" fmla="*/ 4800758 w 5022936"/>
              <a:gd name="connsiteY542" fmla="*/ 5241778 h 6858000"/>
              <a:gd name="connsiteX543" fmla="*/ 4838559 w 5022936"/>
              <a:gd name="connsiteY543" fmla="*/ 5178777 h 6858000"/>
              <a:gd name="connsiteX544" fmla="*/ 4800758 w 5022936"/>
              <a:gd name="connsiteY544" fmla="*/ 5115774 h 6858000"/>
              <a:gd name="connsiteX545" fmla="*/ 4473147 w 5022936"/>
              <a:gd name="connsiteY545" fmla="*/ 5103174 h 6858000"/>
              <a:gd name="connsiteX546" fmla="*/ 4447946 w 5022936"/>
              <a:gd name="connsiteY546" fmla="*/ 5191377 h 6858000"/>
              <a:gd name="connsiteX547" fmla="*/ 4523549 w 5022936"/>
              <a:gd name="connsiteY547" fmla="*/ 5241778 h 6858000"/>
              <a:gd name="connsiteX548" fmla="*/ 4548750 w 5022936"/>
              <a:gd name="connsiteY548" fmla="*/ 5178777 h 6858000"/>
              <a:gd name="connsiteX549" fmla="*/ 4473147 w 5022936"/>
              <a:gd name="connsiteY549" fmla="*/ 5103174 h 6858000"/>
              <a:gd name="connsiteX550" fmla="*/ 2671288 w 5022936"/>
              <a:gd name="connsiteY550" fmla="*/ 5090573 h 6858000"/>
              <a:gd name="connsiteX551" fmla="*/ 1978265 w 5022936"/>
              <a:gd name="connsiteY551" fmla="*/ 5178777 h 6858000"/>
              <a:gd name="connsiteX552" fmla="*/ 2305875 w 5022936"/>
              <a:gd name="connsiteY552" fmla="*/ 5342582 h 6858000"/>
              <a:gd name="connsiteX553" fmla="*/ 2003466 w 5022936"/>
              <a:gd name="connsiteY553" fmla="*/ 5380384 h 6858000"/>
              <a:gd name="connsiteX554" fmla="*/ 2179872 w 5022936"/>
              <a:gd name="connsiteY554" fmla="*/ 5607190 h 6858000"/>
              <a:gd name="connsiteX555" fmla="*/ 2167271 w 5022936"/>
              <a:gd name="connsiteY555" fmla="*/ 5657593 h 6858000"/>
              <a:gd name="connsiteX556" fmla="*/ 1902663 w 5022936"/>
              <a:gd name="connsiteY556" fmla="*/ 5481187 h 6858000"/>
              <a:gd name="connsiteX557" fmla="*/ 1953064 w 5022936"/>
              <a:gd name="connsiteY557" fmla="*/ 5607190 h 6858000"/>
              <a:gd name="connsiteX558" fmla="*/ 1902663 w 5022936"/>
              <a:gd name="connsiteY558" fmla="*/ 5720595 h 6858000"/>
              <a:gd name="connsiteX559" fmla="*/ 1738858 w 5022936"/>
              <a:gd name="connsiteY559" fmla="*/ 5556790 h 6858000"/>
              <a:gd name="connsiteX560" fmla="*/ 1688456 w 5022936"/>
              <a:gd name="connsiteY560" fmla="*/ 5556790 h 6858000"/>
              <a:gd name="connsiteX561" fmla="*/ 1580368 w 5022936"/>
              <a:gd name="connsiteY561" fmla="*/ 5748158 h 6858000"/>
              <a:gd name="connsiteX562" fmla="*/ 1543585 w 5022936"/>
              <a:gd name="connsiteY562" fmla="*/ 5789140 h 6858000"/>
              <a:gd name="connsiteX563" fmla="*/ 1536857 w 5022936"/>
              <a:gd name="connsiteY563" fmla="*/ 5790290 h 6858000"/>
              <a:gd name="connsiteX564" fmla="*/ 1536196 w 5022936"/>
              <a:gd name="connsiteY564" fmla="*/ 5790385 h 6858000"/>
              <a:gd name="connsiteX565" fmla="*/ 1525241 w 5022936"/>
              <a:gd name="connsiteY565" fmla="*/ 5730045 h 6858000"/>
              <a:gd name="connsiteX566" fmla="*/ 1449047 w 5022936"/>
              <a:gd name="connsiteY566" fmla="*/ 5531589 h 6858000"/>
              <a:gd name="connsiteX567" fmla="*/ 1323044 w 5022936"/>
              <a:gd name="connsiteY567" fmla="*/ 5707995 h 6858000"/>
              <a:gd name="connsiteX568" fmla="*/ 1297843 w 5022936"/>
              <a:gd name="connsiteY568" fmla="*/ 5695394 h 6858000"/>
              <a:gd name="connsiteX569" fmla="*/ 1184440 w 5022936"/>
              <a:gd name="connsiteY569" fmla="*/ 5355183 h 6858000"/>
              <a:gd name="connsiteX570" fmla="*/ 1045834 w 5022936"/>
              <a:gd name="connsiteY570" fmla="*/ 5329982 h 6858000"/>
              <a:gd name="connsiteX571" fmla="*/ 630021 w 5022936"/>
              <a:gd name="connsiteY571" fmla="*/ 5468586 h 6858000"/>
              <a:gd name="connsiteX572" fmla="*/ 781226 w 5022936"/>
              <a:gd name="connsiteY572" fmla="*/ 5481187 h 6858000"/>
              <a:gd name="connsiteX573" fmla="*/ 1486849 w 5022936"/>
              <a:gd name="connsiteY573" fmla="*/ 5796197 h 6858000"/>
              <a:gd name="connsiteX574" fmla="*/ 1506980 w 5022936"/>
              <a:gd name="connsiteY574" fmla="*/ 5794573 h 6858000"/>
              <a:gd name="connsiteX575" fmla="*/ 1536196 w 5022936"/>
              <a:gd name="connsiteY575" fmla="*/ 5790385 h 6858000"/>
              <a:gd name="connsiteX576" fmla="*/ 1537251 w 5022936"/>
              <a:gd name="connsiteY576" fmla="*/ 5796197 h 6858000"/>
              <a:gd name="connsiteX577" fmla="*/ 1543585 w 5022936"/>
              <a:gd name="connsiteY577" fmla="*/ 5789140 h 6858000"/>
              <a:gd name="connsiteX578" fmla="*/ 1612853 w 5022936"/>
              <a:gd name="connsiteY578" fmla="*/ 5777296 h 6858000"/>
              <a:gd name="connsiteX579" fmla="*/ 1738858 w 5022936"/>
              <a:gd name="connsiteY579" fmla="*/ 5758395 h 6858000"/>
              <a:gd name="connsiteX580" fmla="*/ 1927863 w 5022936"/>
              <a:gd name="connsiteY580" fmla="*/ 6060807 h 6858000"/>
              <a:gd name="connsiteX581" fmla="*/ 2041267 w 5022936"/>
              <a:gd name="connsiteY581" fmla="*/ 6174210 h 6858000"/>
              <a:gd name="connsiteX582" fmla="*/ 2079069 w 5022936"/>
              <a:gd name="connsiteY582" fmla="*/ 6174210 h 6858000"/>
              <a:gd name="connsiteX583" fmla="*/ 1990865 w 5022936"/>
              <a:gd name="connsiteY583" fmla="*/ 5897001 h 6858000"/>
              <a:gd name="connsiteX584" fmla="*/ 2041267 w 5022936"/>
              <a:gd name="connsiteY584" fmla="*/ 5758395 h 6858000"/>
              <a:gd name="connsiteX585" fmla="*/ 2356277 w 5022936"/>
              <a:gd name="connsiteY585" fmla="*/ 6363217 h 6858000"/>
              <a:gd name="connsiteX586" fmla="*/ 2406680 w 5022936"/>
              <a:gd name="connsiteY586" fmla="*/ 6060807 h 6858000"/>
              <a:gd name="connsiteX587" fmla="*/ 2192472 w 5022936"/>
              <a:gd name="connsiteY587" fmla="*/ 5695394 h 6858000"/>
              <a:gd name="connsiteX588" fmla="*/ 2255475 w 5022936"/>
              <a:gd name="connsiteY588" fmla="*/ 5695394 h 6858000"/>
              <a:gd name="connsiteX589" fmla="*/ 2532683 w 5022936"/>
              <a:gd name="connsiteY589" fmla="*/ 5922201 h 6858000"/>
              <a:gd name="connsiteX590" fmla="*/ 2973697 w 5022936"/>
              <a:gd name="connsiteY590" fmla="*/ 6010405 h 6858000"/>
              <a:gd name="connsiteX591" fmla="*/ 2595686 w 5022936"/>
              <a:gd name="connsiteY591" fmla="*/ 5707995 h 6858000"/>
              <a:gd name="connsiteX592" fmla="*/ 2305875 w 5022936"/>
              <a:gd name="connsiteY592" fmla="*/ 5493787 h 6858000"/>
              <a:gd name="connsiteX593" fmla="*/ 2343677 w 5022936"/>
              <a:gd name="connsiteY593" fmla="*/ 5481187 h 6858000"/>
              <a:gd name="connsiteX594" fmla="*/ 3087102 w 5022936"/>
              <a:gd name="connsiteY594" fmla="*/ 5657593 h 6858000"/>
              <a:gd name="connsiteX595" fmla="*/ 3263508 w 5022936"/>
              <a:gd name="connsiteY595" fmla="*/ 5644992 h 6858000"/>
              <a:gd name="connsiteX596" fmla="*/ 2356277 w 5022936"/>
              <a:gd name="connsiteY596" fmla="*/ 5279580 h 6858000"/>
              <a:gd name="connsiteX597" fmla="*/ 2368878 w 5022936"/>
              <a:gd name="connsiteY597" fmla="*/ 5254378 h 6858000"/>
              <a:gd name="connsiteX598" fmla="*/ 2822492 w 5022936"/>
              <a:gd name="connsiteY598" fmla="*/ 5115774 h 6858000"/>
              <a:gd name="connsiteX599" fmla="*/ 2671288 w 5022936"/>
              <a:gd name="connsiteY599" fmla="*/ 5090573 h 6858000"/>
              <a:gd name="connsiteX600" fmla="*/ 4208538 w 5022936"/>
              <a:gd name="connsiteY600" fmla="*/ 5077972 h 6858000"/>
              <a:gd name="connsiteX601" fmla="*/ 4183338 w 5022936"/>
              <a:gd name="connsiteY601" fmla="*/ 5140975 h 6858000"/>
              <a:gd name="connsiteX602" fmla="*/ 4233738 w 5022936"/>
              <a:gd name="connsiteY602" fmla="*/ 5216577 h 6858000"/>
              <a:gd name="connsiteX603" fmla="*/ 4271540 w 5022936"/>
              <a:gd name="connsiteY603" fmla="*/ 5191377 h 6858000"/>
              <a:gd name="connsiteX604" fmla="*/ 4271540 w 5022936"/>
              <a:gd name="connsiteY604" fmla="*/ 5128375 h 6858000"/>
              <a:gd name="connsiteX605" fmla="*/ 4208538 w 5022936"/>
              <a:gd name="connsiteY605" fmla="*/ 5077972 h 6858000"/>
              <a:gd name="connsiteX606" fmla="*/ 1297843 w 5022936"/>
              <a:gd name="connsiteY606" fmla="*/ 5077972 h 6858000"/>
              <a:gd name="connsiteX607" fmla="*/ 1474248 w 5022936"/>
              <a:gd name="connsiteY607" fmla="*/ 5229177 h 6858000"/>
              <a:gd name="connsiteX608" fmla="*/ 1474248 w 5022936"/>
              <a:gd name="connsiteY608" fmla="*/ 5166176 h 6858000"/>
              <a:gd name="connsiteX609" fmla="*/ 1323044 w 5022936"/>
              <a:gd name="connsiteY609" fmla="*/ 5077972 h 6858000"/>
              <a:gd name="connsiteX610" fmla="*/ 3358871 w 5022936"/>
              <a:gd name="connsiteY610" fmla="*/ 5075462 h 6858000"/>
              <a:gd name="connsiteX611" fmla="*/ 3402112 w 5022936"/>
              <a:gd name="connsiteY611" fmla="*/ 5115774 h 6858000"/>
              <a:gd name="connsiteX612" fmla="*/ 3376910 w 5022936"/>
              <a:gd name="connsiteY612" fmla="*/ 5077972 h 6858000"/>
              <a:gd name="connsiteX613" fmla="*/ 3358871 w 5022936"/>
              <a:gd name="connsiteY613" fmla="*/ 5075462 h 6858000"/>
              <a:gd name="connsiteX614" fmla="*/ 4636952 w 5022936"/>
              <a:gd name="connsiteY614" fmla="*/ 5052771 h 6858000"/>
              <a:gd name="connsiteX615" fmla="*/ 4611751 w 5022936"/>
              <a:gd name="connsiteY615" fmla="*/ 5140975 h 6858000"/>
              <a:gd name="connsiteX616" fmla="*/ 4687354 w 5022936"/>
              <a:gd name="connsiteY616" fmla="*/ 5191377 h 6858000"/>
              <a:gd name="connsiteX617" fmla="*/ 4712556 w 5022936"/>
              <a:gd name="connsiteY617" fmla="*/ 5128375 h 6858000"/>
              <a:gd name="connsiteX618" fmla="*/ 4636952 w 5022936"/>
              <a:gd name="connsiteY618" fmla="*/ 5052771 h 6858000"/>
              <a:gd name="connsiteX619" fmla="*/ 4926761 w 5022936"/>
              <a:gd name="connsiteY619" fmla="*/ 5040171 h 6858000"/>
              <a:gd name="connsiteX620" fmla="*/ 4901562 w 5022936"/>
              <a:gd name="connsiteY620" fmla="*/ 5128375 h 6858000"/>
              <a:gd name="connsiteX621" fmla="*/ 4977163 w 5022936"/>
              <a:gd name="connsiteY621" fmla="*/ 5178777 h 6858000"/>
              <a:gd name="connsiteX622" fmla="*/ 5002364 w 5022936"/>
              <a:gd name="connsiteY622" fmla="*/ 5115774 h 6858000"/>
              <a:gd name="connsiteX623" fmla="*/ 4926761 w 5022936"/>
              <a:gd name="connsiteY623" fmla="*/ 5040171 h 6858000"/>
              <a:gd name="connsiteX624" fmla="*/ 4372344 w 5022936"/>
              <a:gd name="connsiteY624" fmla="*/ 5040171 h 6858000"/>
              <a:gd name="connsiteX625" fmla="*/ 4347143 w 5022936"/>
              <a:gd name="connsiteY625" fmla="*/ 5115774 h 6858000"/>
              <a:gd name="connsiteX626" fmla="*/ 4410144 w 5022936"/>
              <a:gd name="connsiteY626" fmla="*/ 5178777 h 6858000"/>
              <a:gd name="connsiteX627" fmla="*/ 4435346 w 5022936"/>
              <a:gd name="connsiteY627" fmla="*/ 5115774 h 6858000"/>
              <a:gd name="connsiteX628" fmla="*/ 4372344 w 5022936"/>
              <a:gd name="connsiteY628" fmla="*/ 5040171 h 6858000"/>
              <a:gd name="connsiteX629" fmla="*/ 3956530 w 5022936"/>
              <a:gd name="connsiteY629" fmla="*/ 5027572 h 6858000"/>
              <a:gd name="connsiteX630" fmla="*/ 3906128 w 5022936"/>
              <a:gd name="connsiteY630" fmla="*/ 5077972 h 6858000"/>
              <a:gd name="connsiteX631" fmla="*/ 3969130 w 5022936"/>
              <a:gd name="connsiteY631" fmla="*/ 5229177 h 6858000"/>
              <a:gd name="connsiteX632" fmla="*/ 4069933 w 5022936"/>
              <a:gd name="connsiteY632" fmla="*/ 5254378 h 6858000"/>
              <a:gd name="connsiteX633" fmla="*/ 3956530 w 5022936"/>
              <a:gd name="connsiteY633" fmla="*/ 5115774 h 6858000"/>
              <a:gd name="connsiteX634" fmla="*/ 3981731 w 5022936"/>
              <a:gd name="connsiteY634" fmla="*/ 5090573 h 6858000"/>
              <a:gd name="connsiteX635" fmla="*/ 4082534 w 5022936"/>
              <a:gd name="connsiteY635" fmla="*/ 5229177 h 6858000"/>
              <a:gd name="connsiteX636" fmla="*/ 4107735 w 5022936"/>
              <a:gd name="connsiteY636" fmla="*/ 5128375 h 6858000"/>
              <a:gd name="connsiteX637" fmla="*/ 3956530 w 5022936"/>
              <a:gd name="connsiteY637" fmla="*/ 5027572 h 6858000"/>
              <a:gd name="connsiteX638" fmla="*/ 4523549 w 5022936"/>
              <a:gd name="connsiteY638" fmla="*/ 5002371 h 6858000"/>
              <a:gd name="connsiteX639" fmla="*/ 4498348 w 5022936"/>
              <a:gd name="connsiteY639" fmla="*/ 5077972 h 6858000"/>
              <a:gd name="connsiteX640" fmla="*/ 4573950 w 5022936"/>
              <a:gd name="connsiteY640" fmla="*/ 5128375 h 6858000"/>
              <a:gd name="connsiteX641" fmla="*/ 4599150 w 5022936"/>
              <a:gd name="connsiteY641" fmla="*/ 5103174 h 6858000"/>
              <a:gd name="connsiteX642" fmla="*/ 4599150 w 5022936"/>
              <a:gd name="connsiteY642" fmla="*/ 5052771 h 6858000"/>
              <a:gd name="connsiteX643" fmla="*/ 4561349 w 5022936"/>
              <a:gd name="connsiteY643" fmla="*/ 5002371 h 6858000"/>
              <a:gd name="connsiteX644" fmla="*/ 4800758 w 5022936"/>
              <a:gd name="connsiteY644" fmla="*/ 4989770 h 6858000"/>
              <a:gd name="connsiteX645" fmla="*/ 4788157 w 5022936"/>
              <a:gd name="connsiteY645" fmla="*/ 5065372 h 6858000"/>
              <a:gd name="connsiteX646" fmla="*/ 4851160 w 5022936"/>
              <a:gd name="connsiteY646" fmla="*/ 5128375 h 6858000"/>
              <a:gd name="connsiteX647" fmla="*/ 4888961 w 5022936"/>
              <a:gd name="connsiteY647" fmla="*/ 5103174 h 6858000"/>
              <a:gd name="connsiteX648" fmla="*/ 4888961 w 5022936"/>
              <a:gd name="connsiteY648" fmla="*/ 5052771 h 6858000"/>
              <a:gd name="connsiteX649" fmla="*/ 4800758 w 5022936"/>
              <a:gd name="connsiteY649" fmla="*/ 4989770 h 6858000"/>
              <a:gd name="connsiteX650" fmla="*/ 4309342 w 5022936"/>
              <a:gd name="connsiteY650" fmla="*/ 4989770 h 6858000"/>
              <a:gd name="connsiteX651" fmla="*/ 4246339 w 5022936"/>
              <a:gd name="connsiteY651" fmla="*/ 5052771 h 6858000"/>
              <a:gd name="connsiteX652" fmla="*/ 4309342 w 5022936"/>
              <a:gd name="connsiteY652" fmla="*/ 5103174 h 6858000"/>
              <a:gd name="connsiteX653" fmla="*/ 4334542 w 5022936"/>
              <a:gd name="connsiteY653" fmla="*/ 5040171 h 6858000"/>
              <a:gd name="connsiteX654" fmla="*/ 4309342 w 5022936"/>
              <a:gd name="connsiteY654" fmla="*/ 4989770 h 6858000"/>
              <a:gd name="connsiteX655" fmla="*/ 4347143 w 5022936"/>
              <a:gd name="connsiteY655" fmla="*/ 4977170 h 6858000"/>
              <a:gd name="connsiteX656" fmla="*/ 4359744 w 5022936"/>
              <a:gd name="connsiteY656" fmla="*/ 4977170 h 6858000"/>
              <a:gd name="connsiteX657" fmla="*/ 3465114 w 5022936"/>
              <a:gd name="connsiteY657" fmla="*/ 4964569 h 6858000"/>
              <a:gd name="connsiteX658" fmla="*/ 3452514 w 5022936"/>
              <a:gd name="connsiteY658" fmla="*/ 5040171 h 6858000"/>
              <a:gd name="connsiteX659" fmla="*/ 3553316 w 5022936"/>
              <a:gd name="connsiteY659" fmla="*/ 5216577 h 6858000"/>
              <a:gd name="connsiteX660" fmla="*/ 3666721 w 5022936"/>
              <a:gd name="connsiteY660" fmla="*/ 5266979 h 6858000"/>
              <a:gd name="connsiteX661" fmla="*/ 3540716 w 5022936"/>
              <a:gd name="connsiteY661" fmla="*/ 5077972 h 6858000"/>
              <a:gd name="connsiteX662" fmla="*/ 3553316 w 5022936"/>
              <a:gd name="connsiteY662" fmla="*/ 5052771 h 6858000"/>
              <a:gd name="connsiteX663" fmla="*/ 3704521 w 5022936"/>
              <a:gd name="connsiteY663" fmla="*/ 5254378 h 6858000"/>
              <a:gd name="connsiteX664" fmla="*/ 3704521 w 5022936"/>
              <a:gd name="connsiteY664" fmla="*/ 5128375 h 6858000"/>
              <a:gd name="connsiteX665" fmla="*/ 3502916 w 5022936"/>
              <a:gd name="connsiteY665" fmla="*/ 4964569 h 6858000"/>
              <a:gd name="connsiteX666" fmla="*/ 4473147 w 5022936"/>
              <a:gd name="connsiteY666" fmla="*/ 4951969 h 6858000"/>
              <a:gd name="connsiteX667" fmla="*/ 4397544 w 5022936"/>
              <a:gd name="connsiteY667" fmla="*/ 5014971 h 6858000"/>
              <a:gd name="connsiteX668" fmla="*/ 4473147 w 5022936"/>
              <a:gd name="connsiteY668" fmla="*/ 5065372 h 6858000"/>
              <a:gd name="connsiteX669" fmla="*/ 4473147 w 5022936"/>
              <a:gd name="connsiteY669" fmla="*/ 4951969 h 6858000"/>
              <a:gd name="connsiteX670" fmla="*/ 4687354 w 5022936"/>
              <a:gd name="connsiteY670" fmla="*/ 4939368 h 6858000"/>
              <a:gd name="connsiteX671" fmla="*/ 4674754 w 5022936"/>
              <a:gd name="connsiteY671" fmla="*/ 5014971 h 6858000"/>
              <a:gd name="connsiteX672" fmla="*/ 4737755 w 5022936"/>
              <a:gd name="connsiteY672" fmla="*/ 5077972 h 6858000"/>
              <a:gd name="connsiteX673" fmla="*/ 4762956 w 5022936"/>
              <a:gd name="connsiteY673" fmla="*/ 5052771 h 6858000"/>
              <a:gd name="connsiteX674" fmla="*/ 4762956 w 5022936"/>
              <a:gd name="connsiteY674" fmla="*/ 4977170 h 6858000"/>
              <a:gd name="connsiteX675" fmla="*/ 4725156 w 5022936"/>
              <a:gd name="connsiteY675" fmla="*/ 4939368 h 6858000"/>
              <a:gd name="connsiteX676" fmla="*/ 4586550 w 5022936"/>
              <a:gd name="connsiteY676" fmla="*/ 4939368 h 6858000"/>
              <a:gd name="connsiteX677" fmla="*/ 4561349 w 5022936"/>
              <a:gd name="connsiteY677" fmla="*/ 4964569 h 6858000"/>
              <a:gd name="connsiteX678" fmla="*/ 4636952 w 5022936"/>
              <a:gd name="connsiteY678" fmla="*/ 5014971 h 6858000"/>
              <a:gd name="connsiteX679" fmla="*/ 4649552 w 5022936"/>
              <a:gd name="connsiteY679" fmla="*/ 4939368 h 6858000"/>
              <a:gd name="connsiteX680" fmla="*/ 2482281 w 5022936"/>
              <a:gd name="connsiteY680" fmla="*/ 4926768 h 6858000"/>
              <a:gd name="connsiteX681" fmla="*/ 2331076 w 5022936"/>
              <a:gd name="connsiteY681" fmla="*/ 5052771 h 6858000"/>
              <a:gd name="connsiteX682" fmla="*/ 2683888 w 5022936"/>
              <a:gd name="connsiteY682" fmla="*/ 4989770 h 6858000"/>
              <a:gd name="connsiteX683" fmla="*/ 2898095 w 5022936"/>
              <a:gd name="connsiteY683" fmla="*/ 5040171 h 6858000"/>
              <a:gd name="connsiteX684" fmla="*/ 2961098 w 5022936"/>
              <a:gd name="connsiteY684" fmla="*/ 4926768 h 6858000"/>
              <a:gd name="connsiteX685" fmla="*/ 2671288 w 5022936"/>
              <a:gd name="connsiteY685" fmla="*/ 4977170 h 6858000"/>
              <a:gd name="connsiteX686" fmla="*/ 2482281 w 5022936"/>
              <a:gd name="connsiteY686" fmla="*/ 4926768 h 6858000"/>
              <a:gd name="connsiteX687" fmla="*/ 4813358 w 5022936"/>
              <a:gd name="connsiteY687" fmla="*/ 4914167 h 6858000"/>
              <a:gd name="connsiteX688" fmla="*/ 4762956 w 5022936"/>
              <a:gd name="connsiteY688" fmla="*/ 4926768 h 6858000"/>
              <a:gd name="connsiteX689" fmla="*/ 4800758 w 5022936"/>
              <a:gd name="connsiteY689" fmla="*/ 4951969 h 6858000"/>
              <a:gd name="connsiteX690" fmla="*/ 4813358 w 5022936"/>
              <a:gd name="connsiteY690" fmla="*/ 4914167 h 6858000"/>
              <a:gd name="connsiteX691" fmla="*/ 4145536 w 5022936"/>
              <a:gd name="connsiteY691" fmla="*/ 4914167 h 6858000"/>
              <a:gd name="connsiteX692" fmla="*/ 4082534 w 5022936"/>
              <a:gd name="connsiteY692" fmla="*/ 4977170 h 6858000"/>
              <a:gd name="connsiteX693" fmla="*/ 4132936 w 5022936"/>
              <a:gd name="connsiteY693" fmla="*/ 5090573 h 6858000"/>
              <a:gd name="connsiteX694" fmla="*/ 4170738 w 5022936"/>
              <a:gd name="connsiteY694" fmla="*/ 5040171 h 6858000"/>
              <a:gd name="connsiteX695" fmla="*/ 4132936 w 5022936"/>
              <a:gd name="connsiteY695" fmla="*/ 4977170 h 6858000"/>
              <a:gd name="connsiteX696" fmla="*/ 4208538 w 5022936"/>
              <a:gd name="connsiteY696" fmla="*/ 5014971 h 6858000"/>
              <a:gd name="connsiteX697" fmla="*/ 4246339 w 5022936"/>
              <a:gd name="connsiteY697" fmla="*/ 4964569 h 6858000"/>
              <a:gd name="connsiteX698" fmla="*/ 4145536 w 5022936"/>
              <a:gd name="connsiteY698" fmla="*/ 4914167 h 6858000"/>
              <a:gd name="connsiteX699" fmla="*/ 3666721 w 5022936"/>
              <a:gd name="connsiteY699" fmla="*/ 4901566 h 6858000"/>
              <a:gd name="connsiteX700" fmla="*/ 3666721 w 5022936"/>
              <a:gd name="connsiteY700" fmla="*/ 4977170 h 6858000"/>
              <a:gd name="connsiteX701" fmla="*/ 3742323 w 5022936"/>
              <a:gd name="connsiteY701" fmla="*/ 5103174 h 6858000"/>
              <a:gd name="connsiteX702" fmla="*/ 3843127 w 5022936"/>
              <a:gd name="connsiteY702" fmla="*/ 5140975 h 6858000"/>
              <a:gd name="connsiteX703" fmla="*/ 3742323 w 5022936"/>
              <a:gd name="connsiteY703" fmla="*/ 4989770 h 6858000"/>
              <a:gd name="connsiteX704" fmla="*/ 3754923 w 5022936"/>
              <a:gd name="connsiteY704" fmla="*/ 4964569 h 6858000"/>
              <a:gd name="connsiteX705" fmla="*/ 3868326 w 5022936"/>
              <a:gd name="connsiteY705" fmla="*/ 5115774 h 6858000"/>
              <a:gd name="connsiteX706" fmla="*/ 3893528 w 5022936"/>
              <a:gd name="connsiteY706" fmla="*/ 5027572 h 6858000"/>
              <a:gd name="connsiteX707" fmla="*/ 3704521 w 5022936"/>
              <a:gd name="connsiteY707" fmla="*/ 4901566 h 6858000"/>
              <a:gd name="connsiteX708" fmla="*/ 4914160 w 5022936"/>
              <a:gd name="connsiteY708" fmla="*/ 4888966 h 6858000"/>
              <a:gd name="connsiteX709" fmla="*/ 4838559 w 5022936"/>
              <a:gd name="connsiteY709" fmla="*/ 4964569 h 6858000"/>
              <a:gd name="connsiteX710" fmla="*/ 4901562 w 5022936"/>
              <a:gd name="connsiteY710" fmla="*/ 5014971 h 6858000"/>
              <a:gd name="connsiteX711" fmla="*/ 4939362 w 5022936"/>
              <a:gd name="connsiteY711" fmla="*/ 4939368 h 6858000"/>
              <a:gd name="connsiteX712" fmla="*/ 4914160 w 5022936"/>
              <a:gd name="connsiteY712" fmla="*/ 4888966 h 6858000"/>
              <a:gd name="connsiteX713" fmla="*/ 2163530 w 5022936"/>
              <a:gd name="connsiteY713" fmla="*/ 4875381 h 6858000"/>
              <a:gd name="connsiteX714" fmla="*/ 2217673 w 5022936"/>
              <a:gd name="connsiteY714" fmla="*/ 4876365 h 6858000"/>
              <a:gd name="connsiteX715" fmla="*/ 2356277 w 5022936"/>
              <a:gd name="connsiteY715" fmla="*/ 4888966 h 6858000"/>
              <a:gd name="connsiteX716" fmla="*/ 2154670 w 5022936"/>
              <a:gd name="connsiteY716" fmla="*/ 5002371 h 6858000"/>
              <a:gd name="connsiteX717" fmla="*/ 2041267 w 5022936"/>
              <a:gd name="connsiteY717" fmla="*/ 4977170 h 6858000"/>
              <a:gd name="connsiteX718" fmla="*/ 2041267 w 5022936"/>
              <a:gd name="connsiteY718" fmla="*/ 4926768 h 6858000"/>
              <a:gd name="connsiteX719" fmla="*/ 2163530 w 5022936"/>
              <a:gd name="connsiteY719" fmla="*/ 4875381 h 6858000"/>
              <a:gd name="connsiteX720" fmla="*/ 4989764 w 5022936"/>
              <a:gd name="connsiteY720" fmla="*/ 4863765 h 6858000"/>
              <a:gd name="connsiteX721" fmla="*/ 4951962 w 5022936"/>
              <a:gd name="connsiteY721" fmla="*/ 4888966 h 6858000"/>
              <a:gd name="connsiteX722" fmla="*/ 4989764 w 5022936"/>
              <a:gd name="connsiteY722" fmla="*/ 4863765 h 6858000"/>
              <a:gd name="connsiteX723" fmla="*/ 630021 w 5022936"/>
              <a:gd name="connsiteY723" fmla="*/ 4863765 h 6858000"/>
              <a:gd name="connsiteX724" fmla="*/ 630021 w 5022936"/>
              <a:gd name="connsiteY724" fmla="*/ 5014971 h 6858000"/>
              <a:gd name="connsiteX725" fmla="*/ 718223 w 5022936"/>
              <a:gd name="connsiteY725" fmla="*/ 4901566 h 6858000"/>
              <a:gd name="connsiteX726" fmla="*/ 630021 w 5022936"/>
              <a:gd name="connsiteY726" fmla="*/ 4863765 h 6858000"/>
              <a:gd name="connsiteX727" fmla="*/ 3918728 w 5022936"/>
              <a:gd name="connsiteY727" fmla="*/ 4825965 h 6858000"/>
              <a:gd name="connsiteX728" fmla="*/ 3868326 w 5022936"/>
              <a:gd name="connsiteY728" fmla="*/ 4876365 h 6858000"/>
              <a:gd name="connsiteX729" fmla="*/ 3918728 w 5022936"/>
              <a:gd name="connsiteY729" fmla="*/ 5002371 h 6858000"/>
              <a:gd name="connsiteX730" fmla="*/ 4006932 w 5022936"/>
              <a:gd name="connsiteY730" fmla="*/ 5002371 h 6858000"/>
              <a:gd name="connsiteX731" fmla="*/ 3931329 w 5022936"/>
              <a:gd name="connsiteY731" fmla="*/ 4888966 h 6858000"/>
              <a:gd name="connsiteX732" fmla="*/ 3969130 w 5022936"/>
              <a:gd name="connsiteY732" fmla="*/ 4888966 h 6858000"/>
              <a:gd name="connsiteX733" fmla="*/ 4044732 w 5022936"/>
              <a:gd name="connsiteY733" fmla="*/ 4989770 h 6858000"/>
              <a:gd name="connsiteX734" fmla="*/ 4069933 w 5022936"/>
              <a:gd name="connsiteY734" fmla="*/ 4901566 h 6858000"/>
              <a:gd name="connsiteX735" fmla="*/ 3918728 w 5022936"/>
              <a:gd name="connsiteY735" fmla="*/ 4825965 h 6858000"/>
              <a:gd name="connsiteX736" fmla="*/ 4296741 w 5022936"/>
              <a:gd name="connsiteY736" fmla="*/ 4813364 h 6858000"/>
              <a:gd name="connsiteX737" fmla="*/ 4258940 w 5022936"/>
              <a:gd name="connsiteY737" fmla="*/ 4863765 h 6858000"/>
              <a:gd name="connsiteX738" fmla="*/ 4309342 w 5022936"/>
              <a:gd name="connsiteY738" fmla="*/ 4951969 h 6858000"/>
              <a:gd name="connsiteX739" fmla="*/ 4359744 w 5022936"/>
              <a:gd name="connsiteY739" fmla="*/ 4939368 h 6858000"/>
              <a:gd name="connsiteX740" fmla="*/ 4309342 w 5022936"/>
              <a:gd name="connsiteY740" fmla="*/ 4851166 h 6858000"/>
              <a:gd name="connsiteX741" fmla="*/ 4410144 w 5022936"/>
              <a:gd name="connsiteY741" fmla="*/ 4926768 h 6858000"/>
              <a:gd name="connsiteX742" fmla="*/ 4435346 w 5022936"/>
              <a:gd name="connsiteY742" fmla="*/ 4914167 h 6858000"/>
              <a:gd name="connsiteX743" fmla="*/ 4296741 w 5022936"/>
              <a:gd name="connsiteY743" fmla="*/ 4813364 h 6858000"/>
              <a:gd name="connsiteX744" fmla="*/ 1902663 w 5022936"/>
              <a:gd name="connsiteY744" fmla="*/ 4775563 h 6858000"/>
              <a:gd name="connsiteX745" fmla="*/ 2066468 w 5022936"/>
              <a:gd name="connsiteY745" fmla="*/ 4825965 h 6858000"/>
              <a:gd name="connsiteX746" fmla="*/ 1940463 w 5022936"/>
              <a:gd name="connsiteY746" fmla="*/ 4926768 h 6858000"/>
              <a:gd name="connsiteX747" fmla="*/ 1839660 w 5022936"/>
              <a:gd name="connsiteY747" fmla="*/ 4888966 h 6858000"/>
              <a:gd name="connsiteX748" fmla="*/ 2104268 w 5022936"/>
              <a:gd name="connsiteY748" fmla="*/ 5077972 h 6858000"/>
              <a:gd name="connsiteX749" fmla="*/ 2494882 w 5022936"/>
              <a:gd name="connsiteY749" fmla="*/ 4851166 h 6858000"/>
              <a:gd name="connsiteX750" fmla="*/ 2217673 w 5022936"/>
              <a:gd name="connsiteY750" fmla="*/ 4800764 h 6858000"/>
              <a:gd name="connsiteX751" fmla="*/ 1902663 w 5022936"/>
              <a:gd name="connsiteY751" fmla="*/ 4775563 h 6858000"/>
              <a:gd name="connsiteX752" fmla="*/ 4158137 w 5022936"/>
              <a:gd name="connsiteY752" fmla="*/ 4762962 h 6858000"/>
              <a:gd name="connsiteX753" fmla="*/ 4082534 w 5022936"/>
              <a:gd name="connsiteY753" fmla="*/ 4825965 h 6858000"/>
              <a:gd name="connsiteX754" fmla="*/ 4095134 w 5022936"/>
              <a:gd name="connsiteY754" fmla="*/ 4876365 h 6858000"/>
              <a:gd name="connsiteX755" fmla="*/ 4195938 w 5022936"/>
              <a:gd name="connsiteY755" fmla="*/ 4888966 h 6858000"/>
              <a:gd name="connsiteX756" fmla="*/ 4132936 w 5022936"/>
              <a:gd name="connsiteY756" fmla="*/ 4800764 h 6858000"/>
              <a:gd name="connsiteX757" fmla="*/ 4221138 w 5022936"/>
              <a:gd name="connsiteY757" fmla="*/ 4863765 h 6858000"/>
              <a:gd name="connsiteX758" fmla="*/ 4258940 w 5022936"/>
              <a:gd name="connsiteY758" fmla="*/ 4788163 h 6858000"/>
              <a:gd name="connsiteX759" fmla="*/ 4158137 w 5022936"/>
              <a:gd name="connsiteY759" fmla="*/ 4762962 h 6858000"/>
              <a:gd name="connsiteX760" fmla="*/ 2482281 w 5022936"/>
              <a:gd name="connsiteY760" fmla="*/ 4762962 h 6858000"/>
              <a:gd name="connsiteX761" fmla="*/ 2305875 w 5022936"/>
              <a:gd name="connsiteY761" fmla="*/ 4775563 h 6858000"/>
              <a:gd name="connsiteX762" fmla="*/ 2545284 w 5022936"/>
              <a:gd name="connsiteY762" fmla="*/ 4851166 h 6858000"/>
              <a:gd name="connsiteX763" fmla="*/ 2494882 w 5022936"/>
              <a:gd name="connsiteY763" fmla="*/ 4914167 h 6858000"/>
              <a:gd name="connsiteX764" fmla="*/ 2557884 w 5022936"/>
              <a:gd name="connsiteY764" fmla="*/ 4926768 h 6858000"/>
              <a:gd name="connsiteX765" fmla="*/ 2860294 w 5022936"/>
              <a:gd name="connsiteY765" fmla="*/ 4813364 h 6858000"/>
              <a:gd name="connsiteX766" fmla="*/ 2482281 w 5022936"/>
              <a:gd name="connsiteY766" fmla="*/ 4762962 h 6858000"/>
              <a:gd name="connsiteX767" fmla="*/ 453615 w 5022936"/>
              <a:gd name="connsiteY767" fmla="*/ 4762962 h 6858000"/>
              <a:gd name="connsiteX768" fmla="*/ 428414 w 5022936"/>
              <a:gd name="connsiteY768" fmla="*/ 4914167 h 6858000"/>
              <a:gd name="connsiteX769" fmla="*/ 529217 w 5022936"/>
              <a:gd name="connsiteY769" fmla="*/ 4813364 h 6858000"/>
              <a:gd name="connsiteX770" fmla="*/ 453615 w 5022936"/>
              <a:gd name="connsiteY770" fmla="*/ 4762962 h 6858000"/>
              <a:gd name="connsiteX771" fmla="*/ 3162703 w 5022936"/>
              <a:gd name="connsiteY771" fmla="*/ 4725160 h 6858000"/>
              <a:gd name="connsiteX772" fmla="*/ 3162703 w 5022936"/>
              <a:gd name="connsiteY772" fmla="*/ 4762962 h 6858000"/>
              <a:gd name="connsiteX773" fmla="*/ 3213105 w 5022936"/>
              <a:gd name="connsiteY773" fmla="*/ 4876365 h 6858000"/>
              <a:gd name="connsiteX774" fmla="*/ 3238306 w 5022936"/>
              <a:gd name="connsiteY774" fmla="*/ 4977170 h 6858000"/>
              <a:gd name="connsiteX775" fmla="*/ 3376910 w 5022936"/>
              <a:gd name="connsiteY775" fmla="*/ 5052771 h 6858000"/>
              <a:gd name="connsiteX776" fmla="*/ 3250907 w 5022936"/>
              <a:gd name="connsiteY776" fmla="*/ 4851166 h 6858000"/>
              <a:gd name="connsiteX777" fmla="*/ 3263508 w 5022936"/>
              <a:gd name="connsiteY777" fmla="*/ 4825965 h 6858000"/>
              <a:gd name="connsiteX778" fmla="*/ 3427313 w 5022936"/>
              <a:gd name="connsiteY778" fmla="*/ 5065372 h 6858000"/>
              <a:gd name="connsiteX779" fmla="*/ 3427313 w 5022936"/>
              <a:gd name="connsiteY779" fmla="*/ 4926768 h 6858000"/>
              <a:gd name="connsiteX780" fmla="*/ 3200505 w 5022936"/>
              <a:gd name="connsiteY780" fmla="*/ 4725160 h 6858000"/>
              <a:gd name="connsiteX781" fmla="*/ 1461648 w 5022936"/>
              <a:gd name="connsiteY781" fmla="*/ 4725160 h 6858000"/>
              <a:gd name="connsiteX782" fmla="*/ 1512050 w 5022936"/>
              <a:gd name="connsiteY782" fmla="*/ 4725160 h 6858000"/>
              <a:gd name="connsiteX783" fmla="*/ 1512050 w 5022936"/>
              <a:gd name="connsiteY783" fmla="*/ 4800764 h 6858000"/>
              <a:gd name="connsiteX784" fmla="*/ 1537251 w 5022936"/>
              <a:gd name="connsiteY784" fmla="*/ 4825965 h 6858000"/>
              <a:gd name="connsiteX785" fmla="*/ 1575051 w 5022936"/>
              <a:gd name="connsiteY785" fmla="*/ 4725160 h 6858000"/>
              <a:gd name="connsiteX786" fmla="*/ 1688456 w 5022936"/>
              <a:gd name="connsiteY786" fmla="*/ 4838565 h 6858000"/>
              <a:gd name="connsiteX787" fmla="*/ 1587652 w 5022936"/>
              <a:gd name="connsiteY787" fmla="*/ 4914167 h 6858000"/>
              <a:gd name="connsiteX788" fmla="*/ 1386046 w 5022936"/>
              <a:gd name="connsiteY788" fmla="*/ 4788163 h 6858000"/>
              <a:gd name="connsiteX789" fmla="*/ 1461648 w 5022936"/>
              <a:gd name="connsiteY789" fmla="*/ 4725160 h 6858000"/>
              <a:gd name="connsiteX790" fmla="*/ 3414712 w 5022936"/>
              <a:gd name="connsiteY790" fmla="*/ 4699959 h 6858000"/>
              <a:gd name="connsiteX791" fmla="*/ 3402112 w 5022936"/>
              <a:gd name="connsiteY791" fmla="*/ 4813364 h 6858000"/>
              <a:gd name="connsiteX792" fmla="*/ 3591118 w 5022936"/>
              <a:gd name="connsiteY792" fmla="*/ 4977170 h 6858000"/>
              <a:gd name="connsiteX793" fmla="*/ 3477715 w 5022936"/>
              <a:gd name="connsiteY793" fmla="*/ 4800764 h 6858000"/>
              <a:gd name="connsiteX794" fmla="*/ 3628920 w 5022936"/>
              <a:gd name="connsiteY794" fmla="*/ 4977170 h 6858000"/>
              <a:gd name="connsiteX795" fmla="*/ 3654120 w 5022936"/>
              <a:gd name="connsiteY795" fmla="*/ 4876365 h 6858000"/>
              <a:gd name="connsiteX796" fmla="*/ 3414712 w 5022936"/>
              <a:gd name="connsiteY796" fmla="*/ 4699959 h 6858000"/>
              <a:gd name="connsiteX797" fmla="*/ 3074501 w 5022936"/>
              <a:gd name="connsiteY797" fmla="*/ 4699959 h 6858000"/>
              <a:gd name="connsiteX798" fmla="*/ 3124903 w 5022936"/>
              <a:gd name="connsiteY798" fmla="*/ 4800764 h 6858000"/>
              <a:gd name="connsiteX799" fmla="*/ 3074501 w 5022936"/>
              <a:gd name="connsiteY799" fmla="*/ 4699959 h 6858000"/>
              <a:gd name="connsiteX800" fmla="*/ 4120336 w 5022936"/>
              <a:gd name="connsiteY800" fmla="*/ 4687359 h 6858000"/>
              <a:gd name="connsiteX801" fmla="*/ 4120336 w 5022936"/>
              <a:gd name="connsiteY801" fmla="*/ 4725160 h 6858000"/>
              <a:gd name="connsiteX802" fmla="*/ 4183338 w 5022936"/>
              <a:gd name="connsiteY802" fmla="*/ 4725160 h 6858000"/>
              <a:gd name="connsiteX803" fmla="*/ 4120336 w 5022936"/>
              <a:gd name="connsiteY803" fmla="*/ 4687359 h 6858000"/>
              <a:gd name="connsiteX804" fmla="*/ 3679322 w 5022936"/>
              <a:gd name="connsiteY804" fmla="*/ 4687359 h 6858000"/>
              <a:gd name="connsiteX805" fmla="*/ 3628920 w 5022936"/>
              <a:gd name="connsiteY805" fmla="*/ 4725160 h 6858000"/>
              <a:gd name="connsiteX806" fmla="*/ 3691920 w 5022936"/>
              <a:gd name="connsiteY806" fmla="*/ 4851166 h 6858000"/>
              <a:gd name="connsiteX807" fmla="*/ 3792725 w 5022936"/>
              <a:gd name="connsiteY807" fmla="*/ 4888966 h 6858000"/>
              <a:gd name="connsiteX808" fmla="*/ 3704521 w 5022936"/>
              <a:gd name="connsiteY808" fmla="*/ 4762962 h 6858000"/>
              <a:gd name="connsiteX809" fmla="*/ 3843127 w 5022936"/>
              <a:gd name="connsiteY809" fmla="*/ 4888966 h 6858000"/>
              <a:gd name="connsiteX810" fmla="*/ 3868326 w 5022936"/>
              <a:gd name="connsiteY810" fmla="*/ 4800764 h 6858000"/>
              <a:gd name="connsiteX811" fmla="*/ 3679322 w 5022936"/>
              <a:gd name="connsiteY811" fmla="*/ 4687359 h 6858000"/>
              <a:gd name="connsiteX812" fmla="*/ 3931329 w 5022936"/>
              <a:gd name="connsiteY812" fmla="*/ 4674760 h 6858000"/>
              <a:gd name="connsiteX813" fmla="*/ 3880927 w 5022936"/>
              <a:gd name="connsiteY813" fmla="*/ 4712560 h 6858000"/>
              <a:gd name="connsiteX814" fmla="*/ 4006932 w 5022936"/>
              <a:gd name="connsiteY814" fmla="*/ 4813364 h 6858000"/>
              <a:gd name="connsiteX815" fmla="*/ 3943930 w 5022936"/>
              <a:gd name="connsiteY815" fmla="*/ 4712560 h 6858000"/>
              <a:gd name="connsiteX816" fmla="*/ 4044732 w 5022936"/>
              <a:gd name="connsiteY816" fmla="*/ 4800764 h 6858000"/>
              <a:gd name="connsiteX817" fmla="*/ 4082534 w 5022936"/>
              <a:gd name="connsiteY817" fmla="*/ 4737761 h 6858000"/>
              <a:gd name="connsiteX818" fmla="*/ 3931329 w 5022936"/>
              <a:gd name="connsiteY818" fmla="*/ 4674760 h 6858000"/>
              <a:gd name="connsiteX819" fmla="*/ 415814 w 5022936"/>
              <a:gd name="connsiteY819" fmla="*/ 4636958 h 6858000"/>
              <a:gd name="connsiteX820" fmla="*/ 415814 w 5022936"/>
              <a:gd name="connsiteY820" fmla="*/ 4674760 h 6858000"/>
              <a:gd name="connsiteX821" fmla="*/ 1058434 w 5022936"/>
              <a:gd name="connsiteY821" fmla="*/ 4977170 h 6858000"/>
              <a:gd name="connsiteX822" fmla="*/ 743424 w 5022936"/>
              <a:gd name="connsiteY822" fmla="*/ 4750362 h 6858000"/>
              <a:gd name="connsiteX823" fmla="*/ 415814 w 5022936"/>
              <a:gd name="connsiteY823" fmla="*/ 4636958 h 6858000"/>
              <a:gd name="connsiteX824" fmla="*/ 809851 w 5022936"/>
              <a:gd name="connsiteY824" fmla="*/ 4572531 h 6858000"/>
              <a:gd name="connsiteX825" fmla="*/ 806427 w 5022936"/>
              <a:gd name="connsiteY825" fmla="*/ 4573956 h 6858000"/>
              <a:gd name="connsiteX826" fmla="*/ 803668 w 5022936"/>
              <a:gd name="connsiteY826" fmla="*/ 4573081 h 6858000"/>
              <a:gd name="connsiteX827" fmla="*/ 3931329 w 5022936"/>
              <a:gd name="connsiteY827" fmla="*/ 4561355 h 6858000"/>
              <a:gd name="connsiteX828" fmla="*/ 3918728 w 5022936"/>
              <a:gd name="connsiteY828" fmla="*/ 4624358 h 6858000"/>
              <a:gd name="connsiteX829" fmla="*/ 4032132 w 5022936"/>
              <a:gd name="connsiteY829" fmla="*/ 4662159 h 6858000"/>
              <a:gd name="connsiteX830" fmla="*/ 3931329 w 5022936"/>
              <a:gd name="connsiteY830" fmla="*/ 4561355 h 6858000"/>
              <a:gd name="connsiteX831" fmla="*/ 3641520 w 5022936"/>
              <a:gd name="connsiteY831" fmla="*/ 4523553 h 6858000"/>
              <a:gd name="connsiteX832" fmla="*/ 3641520 w 5022936"/>
              <a:gd name="connsiteY832" fmla="*/ 4599157 h 6858000"/>
              <a:gd name="connsiteX833" fmla="*/ 3792725 w 5022936"/>
              <a:gd name="connsiteY833" fmla="*/ 4699959 h 6858000"/>
              <a:gd name="connsiteX834" fmla="*/ 3717122 w 5022936"/>
              <a:gd name="connsiteY834" fmla="*/ 4586556 h 6858000"/>
              <a:gd name="connsiteX835" fmla="*/ 3754923 w 5022936"/>
              <a:gd name="connsiteY835" fmla="*/ 4573956 h 6858000"/>
              <a:gd name="connsiteX836" fmla="*/ 3843127 w 5022936"/>
              <a:gd name="connsiteY836" fmla="*/ 4699959 h 6858000"/>
              <a:gd name="connsiteX837" fmla="*/ 3880927 w 5022936"/>
              <a:gd name="connsiteY837" fmla="*/ 4636958 h 6858000"/>
              <a:gd name="connsiteX838" fmla="*/ 3666721 w 5022936"/>
              <a:gd name="connsiteY838" fmla="*/ 4523553 h 6858000"/>
              <a:gd name="connsiteX839" fmla="*/ 3414712 w 5022936"/>
              <a:gd name="connsiteY839" fmla="*/ 4485753 h 6858000"/>
              <a:gd name="connsiteX840" fmla="*/ 3389511 w 5022936"/>
              <a:gd name="connsiteY840" fmla="*/ 4498354 h 6858000"/>
              <a:gd name="connsiteX841" fmla="*/ 3389511 w 5022936"/>
              <a:gd name="connsiteY841" fmla="*/ 4586556 h 6858000"/>
              <a:gd name="connsiteX842" fmla="*/ 3553316 w 5022936"/>
              <a:gd name="connsiteY842" fmla="*/ 4725160 h 6858000"/>
              <a:gd name="connsiteX843" fmla="*/ 3465114 w 5022936"/>
              <a:gd name="connsiteY843" fmla="*/ 4573956 h 6858000"/>
              <a:gd name="connsiteX844" fmla="*/ 3477715 w 5022936"/>
              <a:gd name="connsiteY844" fmla="*/ 4561355 h 6858000"/>
              <a:gd name="connsiteX845" fmla="*/ 3603718 w 5022936"/>
              <a:gd name="connsiteY845" fmla="*/ 4737761 h 6858000"/>
              <a:gd name="connsiteX846" fmla="*/ 3628920 w 5022936"/>
              <a:gd name="connsiteY846" fmla="*/ 4649559 h 6858000"/>
              <a:gd name="connsiteX847" fmla="*/ 3414712 w 5022936"/>
              <a:gd name="connsiteY847" fmla="*/ 4485753 h 6858000"/>
              <a:gd name="connsiteX848" fmla="*/ 907230 w 5022936"/>
              <a:gd name="connsiteY848" fmla="*/ 4485753 h 6858000"/>
              <a:gd name="connsiteX849" fmla="*/ 829265 w 5022936"/>
              <a:gd name="connsiteY849" fmla="*/ 4570806 h 6858000"/>
              <a:gd name="connsiteX850" fmla="*/ 809851 w 5022936"/>
              <a:gd name="connsiteY850" fmla="*/ 4572531 h 6858000"/>
              <a:gd name="connsiteX851" fmla="*/ 831037 w 5022936"/>
              <a:gd name="connsiteY851" fmla="*/ 4563718 h 6858000"/>
              <a:gd name="connsiteX852" fmla="*/ 907230 w 5022936"/>
              <a:gd name="connsiteY852" fmla="*/ 4485753 h 6858000"/>
              <a:gd name="connsiteX853" fmla="*/ 667823 w 5022936"/>
              <a:gd name="connsiteY853" fmla="*/ 4485753 h 6858000"/>
              <a:gd name="connsiteX854" fmla="*/ 774138 w 5022936"/>
              <a:gd name="connsiteY854" fmla="*/ 4563718 h 6858000"/>
              <a:gd name="connsiteX855" fmla="*/ 803668 w 5022936"/>
              <a:gd name="connsiteY855" fmla="*/ 4573081 h 6858000"/>
              <a:gd name="connsiteX856" fmla="*/ 793826 w 5022936"/>
              <a:gd name="connsiteY856" fmla="*/ 4573956 h 6858000"/>
              <a:gd name="connsiteX857" fmla="*/ 617421 w 5022936"/>
              <a:gd name="connsiteY857" fmla="*/ 4498354 h 6858000"/>
              <a:gd name="connsiteX858" fmla="*/ 3150104 w 5022936"/>
              <a:gd name="connsiteY858" fmla="*/ 4460552 h 6858000"/>
              <a:gd name="connsiteX859" fmla="*/ 3137504 w 5022936"/>
              <a:gd name="connsiteY859" fmla="*/ 4510953 h 6858000"/>
              <a:gd name="connsiteX860" fmla="*/ 3187904 w 5022936"/>
              <a:gd name="connsiteY860" fmla="*/ 4674760 h 6858000"/>
              <a:gd name="connsiteX861" fmla="*/ 3313910 w 5022936"/>
              <a:gd name="connsiteY861" fmla="*/ 4750362 h 6858000"/>
              <a:gd name="connsiteX862" fmla="*/ 3213105 w 5022936"/>
              <a:gd name="connsiteY862" fmla="*/ 4561355 h 6858000"/>
              <a:gd name="connsiteX863" fmla="*/ 3225706 w 5022936"/>
              <a:gd name="connsiteY863" fmla="*/ 4548754 h 6858000"/>
              <a:gd name="connsiteX864" fmla="*/ 3364310 w 5022936"/>
              <a:gd name="connsiteY864" fmla="*/ 4775563 h 6858000"/>
              <a:gd name="connsiteX865" fmla="*/ 3389511 w 5022936"/>
              <a:gd name="connsiteY865" fmla="*/ 4662159 h 6858000"/>
              <a:gd name="connsiteX866" fmla="*/ 3175304 w 5022936"/>
              <a:gd name="connsiteY866" fmla="*/ 4460552 h 6858000"/>
              <a:gd name="connsiteX867" fmla="*/ 2961098 w 5022936"/>
              <a:gd name="connsiteY867" fmla="*/ 4447952 h 6858000"/>
              <a:gd name="connsiteX868" fmla="*/ 2898095 w 5022936"/>
              <a:gd name="connsiteY868" fmla="*/ 4548754 h 6858000"/>
              <a:gd name="connsiteX869" fmla="*/ 3074501 w 5022936"/>
              <a:gd name="connsiteY869" fmla="*/ 4775563 h 6858000"/>
              <a:gd name="connsiteX870" fmla="*/ 2973697 w 5022936"/>
              <a:gd name="connsiteY870" fmla="*/ 4573956 h 6858000"/>
              <a:gd name="connsiteX871" fmla="*/ 2986298 w 5022936"/>
              <a:gd name="connsiteY871" fmla="*/ 4548754 h 6858000"/>
              <a:gd name="connsiteX872" fmla="*/ 3061900 w 5022936"/>
              <a:gd name="connsiteY872" fmla="*/ 4674760 h 6858000"/>
              <a:gd name="connsiteX873" fmla="*/ 3137504 w 5022936"/>
              <a:gd name="connsiteY873" fmla="*/ 4712560 h 6858000"/>
              <a:gd name="connsiteX874" fmla="*/ 2961098 w 5022936"/>
              <a:gd name="connsiteY874" fmla="*/ 4447952 h 6858000"/>
              <a:gd name="connsiteX875" fmla="*/ 3717122 w 5022936"/>
              <a:gd name="connsiteY875" fmla="*/ 4397550 h 6858000"/>
              <a:gd name="connsiteX876" fmla="*/ 3679322 w 5022936"/>
              <a:gd name="connsiteY876" fmla="*/ 4447952 h 6858000"/>
              <a:gd name="connsiteX877" fmla="*/ 3817926 w 5022936"/>
              <a:gd name="connsiteY877" fmla="*/ 4536154 h 6858000"/>
              <a:gd name="connsiteX878" fmla="*/ 3780124 w 5022936"/>
              <a:gd name="connsiteY878" fmla="*/ 4460552 h 6858000"/>
              <a:gd name="connsiteX879" fmla="*/ 3805325 w 5022936"/>
              <a:gd name="connsiteY879" fmla="*/ 4447952 h 6858000"/>
              <a:gd name="connsiteX880" fmla="*/ 3880927 w 5022936"/>
              <a:gd name="connsiteY880" fmla="*/ 4561355 h 6858000"/>
              <a:gd name="connsiteX881" fmla="*/ 3918728 w 5022936"/>
              <a:gd name="connsiteY881" fmla="*/ 4536154 h 6858000"/>
              <a:gd name="connsiteX882" fmla="*/ 3717122 w 5022936"/>
              <a:gd name="connsiteY882" fmla="*/ 4397550 h 6858000"/>
              <a:gd name="connsiteX883" fmla="*/ 743424 w 5022936"/>
              <a:gd name="connsiteY883" fmla="*/ 4384949 h 6858000"/>
              <a:gd name="connsiteX884" fmla="*/ 869428 w 5022936"/>
              <a:gd name="connsiteY884" fmla="*/ 4384949 h 6858000"/>
              <a:gd name="connsiteX885" fmla="*/ 882029 w 5022936"/>
              <a:gd name="connsiteY885" fmla="*/ 4447952 h 6858000"/>
              <a:gd name="connsiteX886" fmla="*/ 844229 w 5022936"/>
              <a:gd name="connsiteY886" fmla="*/ 4460552 h 6858000"/>
              <a:gd name="connsiteX887" fmla="*/ 705623 w 5022936"/>
              <a:gd name="connsiteY887" fmla="*/ 4410150 h 6858000"/>
              <a:gd name="connsiteX888" fmla="*/ 743424 w 5022936"/>
              <a:gd name="connsiteY888" fmla="*/ 4384949 h 6858000"/>
              <a:gd name="connsiteX889" fmla="*/ 2759491 w 5022936"/>
              <a:gd name="connsiteY889" fmla="*/ 4372348 h 6858000"/>
              <a:gd name="connsiteX890" fmla="*/ 2646086 w 5022936"/>
              <a:gd name="connsiteY890" fmla="*/ 4561355 h 6858000"/>
              <a:gd name="connsiteX891" fmla="*/ 2683888 w 5022936"/>
              <a:gd name="connsiteY891" fmla="*/ 4561355 h 6858000"/>
              <a:gd name="connsiteX892" fmla="*/ 2797291 w 5022936"/>
              <a:gd name="connsiteY892" fmla="*/ 4460552 h 6858000"/>
              <a:gd name="connsiteX893" fmla="*/ 2759491 w 5022936"/>
              <a:gd name="connsiteY893" fmla="*/ 4372348 h 6858000"/>
              <a:gd name="connsiteX894" fmla="*/ 3011498 w 5022936"/>
              <a:gd name="connsiteY894" fmla="*/ 4359748 h 6858000"/>
              <a:gd name="connsiteX895" fmla="*/ 2973697 w 5022936"/>
              <a:gd name="connsiteY895" fmla="*/ 4410150 h 6858000"/>
              <a:gd name="connsiteX896" fmla="*/ 3049300 w 5022936"/>
              <a:gd name="connsiteY896" fmla="*/ 4485753 h 6858000"/>
              <a:gd name="connsiteX897" fmla="*/ 3011498 w 5022936"/>
              <a:gd name="connsiteY897" fmla="*/ 4359748 h 6858000"/>
              <a:gd name="connsiteX898" fmla="*/ 3427313 w 5022936"/>
              <a:gd name="connsiteY898" fmla="*/ 4309347 h 6858000"/>
              <a:gd name="connsiteX899" fmla="*/ 3402112 w 5022936"/>
              <a:gd name="connsiteY899" fmla="*/ 4359748 h 6858000"/>
              <a:gd name="connsiteX900" fmla="*/ 3553316 w 5022936"/>
              <a:gd name="connsiteY900" fmla="*/ 4523553 h 6858000"/>
              <a:gd name="connsiteX901" fmla="*/ 3477715 w 5022936"/>
              <a:gd name="connsiteY901" fmla="*/ 4397550 h 6858000"/>
              <a:gd name="connsiteX902" fmla="*/ 3603718 w 5022936"/>
              <a:gd name="connsiteY902" fmla="*/ 4548754 h 6858000"/>
              <a:gd name="connsiteX903" fmla="*/ 3654120 w 5022936"/>
              <a:gd name="connsiteY903" fmla="*/ 4473153 h 6858000"/>
              <a:gd name="connsiteX904" fmla="*/ 3427313 w 5022936"/>
              <a:gd name="connsiteY904" fmla="*/ 4309347 h 6858000"/>
              <a:gd name="connsiteX905" fmla="*/ 781226 w 5022936"/>
              <a:gd name="connsiteY905" fmla="*/ 4258945 h 6858000"/>
              <a:gd name="connsiteX906" fmla="*/ 693024 w 5022936"/>
              <a:gd name="connsiteY906" fmla="*/ 4284146 h 6858000"/>
              <a:gd name="connsiteX907" fmla="*/ 567019 w 5022936"/>
              <a:gd name="connsiteY907" fmla="*/ 4447952 h 6858000"/>
              <a:gd name="connsiteX908" fmla="*/ 403213 w 5022936"/>
              <a:gd name="connsiteY908" fmla="*/ 4548754 h 6858000"/>
              <a:gd name="connsiteX909" fmla="*/ 466216 w 5022936"/>
              <a:gd name="connsiteY909" fmla="*/ 4624358 h 6858000"/>
              <a:gd name="connsiteX910" fmla="*/ 743424 w 5022936"/>
              <a:gd name="connsiteY910" fmla="*/ 4712560 h 6858000"/>
              <a:gd name="connsiteX911" fmla="*/ 1096236 w 5022936"/>
              <a:gd name="connsiteY911" fmla="*/ 4951969 h 6858000"/>
              <a:gd name="connsiteX912" fmla="*/ 1285242 w 5022936"/>
              <a:gd name="connsiteY912" fmla="*/ 5027572 h 6858000"/>
              <a:gd name="connsiteX913" fmla="*/ 1512050 w 5022936"/>
              <a:gd name="connsiteY913" fmla="*/ 5191377 h 6858000"/>
              <a:gd name="connsiteX914" fmla="*/ 1335644 w 5022936"/>
              <a:gd name="connsiteY914" fmla="*/ 5292180 h 6858000"/>
              <a:gd name="connsiteX915" fmla="*/ 1083635 w 5022936"/>
              <a:gd name="connsiteY915" fmla="*/ 5266979 h 6858000"/>
              <a:gd name="connsiteX916" fmla="*/ 466216 w 5022936"/>
              <a:gd name="connsiteY916" fmla="*/ 5493787 h 6858000"/>
              <a:gd name="connsiteX917" fmla="*/ 516616 w 5022936"/>
              <a:gd name="connsiteY917" fmla="*/ 5493787 h 6858000"/>
              <a:gd name="connsiteX918" fmla="*/ 1058434 w 5022936"/>
              <a:gd name="connsiteY918" fmla="*/ 5292180 h 6858000"/>
              <a:gd name="connsiteX919" fmla="*/ 1587652 w 5022936"/>
              <a:gd name="connsiteY919" fmla="*/ 5405583 h 6858000"/>
              <a:gd name="connsiteX920" fmla="*/ 1839660 w 5022936"/>
              <a:gd name="connsiteY920" fmla="*/ 5266979 h 6858000"/>
              <a:gd name="connsiteX921" fmla="*/ 1776658 w 5022936"/>
              <a:gd name="connsiteY921" fmla="*/ 5178777 h 6858000"/>
              <a:gd name="connsiteX922" fmla="*/ 1499449 w 5022936"/>
              <a:gd name="connsiteY922" fmla="*/ 5103174 h 6858000"/>
              <a:gd name="connsiteX923" fmla="*/ 1272642 w 5022936"/>
              <a:gd name="connsiteY923" fmla="*/ 4977170 h 6858000"/>
              <a:gd name="connsiteX924" fmla="*/ 995433 w 5022936"/>
              <a:gd name="connsiteY924" fmla="*/ 4649559 h 6858000"/>
              <a:gd name="connsiteX925" fmla="*/ 1008034 w 5022936"/>
              <a:gd name="connsiteY925" fmla="*/ 4611757 h 6858000"/>
              <a:gd name="connsiteX926" fmla="*/ 1045834 w 5022936"/>
              <a:gd name="connsiteY926" fmla="*/ 4611757 h 6858000"/>
              <a:gd name="connsiteX927" fmla="*/ 1512050 w 5022936"/>
              <a:gd name="connsiteY927" fmla="*/ 5002371 h 6858000"/>
              <a:gd name="connsiteX928" fmla="*/ 1663255 w 5022936"/>
              <a:gd name="connsiteY928" fmla="*/ 4977170 h 6858000"/>
              <a:gd name="connsiteX929" fmla="*/ 1764057 w 5022936"/>
              <a:gd name="connsiteY929" fmla="*/ 4914167 h 6858000"/>
              <a:gd name="connsiteX930" fmla="*/ 1549852 w 5022936"/>
              <a:gd name="connsiteY930" fmla="*/ 5027572 h 6858000"/>
              <a:gd name="connsiteX931" fmla="*/ 1953064 w 5022936"/>
              <a:gd name="connsiteY931" fmla="*/ 5103174 h 6858000"/>
              <a:gd name="connsiteX932" fmla="*/ 1990865 w 5022936"/>
              <a:gd name="connsiteY932" fmla="*/ 5090573 h 6858000"/>
              <a:gd name="connsiteX933" fmla="*/ 1827060 w 5022936"/>
              <a:gd name="connsiteY933" fmla="*/ 4964569 h 6858000"/>
              <a:gd name="connsiteX934" fmla="*/ 1789258 w 5022936"/>
              <a:gd name="connsiteY934" fmla="*/ 4876365 h 6858000"/>
              <a:gd name="connsiteX935" fmla="*/ 1512050 w 5022936"/>
              <a:gd name="connsiteY935" fmla="*/ 4674760 h 6858000"/>
              <a:gd name="connsiteX936" fmla="*/ 1348245 w 5022936"/>
              <a:gd name="connsiteY936" fmla="*/ 4750362 h 6858000"/>
              <a:gd name="connsiteX937" fmla="*/ 1310443 w 5022936"/>
              <a:gd name="connsiteY937" fmla="*/ 4662159 h 6858000"/>
              <a:gd name="connsiteX938" fmla="*/ 1260041 w 5022936"/>
              <a:gd name="connsiteY938" fmla="*/ 4662159 h 6858000"/>
              <a:gd name="connsiteX939" fmla="*/ 1222240 w 5022936"/>
              <a:gd name="connsiteY939" fmla="*/ 4687359 h 6858000"/>
              <a:gd name="connsiteX940" fmla="*/ 1058434 w 5022936"/>
              <a:gd name="connsiteY940" fmla="*/ 4573956 h 6858000"/>
              <a:gd name="connsiteX941" fmla="*/ 1033235 w 5022936"/>
              <a:gd name="connsiteY941" fmla="*/ 4510953 h 6858000"/>
              <a:gd name="connsiteX942" fmla="*/ 957632 w 5022936"/>
              <a:gd name="connsiteY942" fmla="*/ 4447952 h 6858000"/>
              <a:gd name="connsiteX943" fmla="*/ 932431 w 5022936"/>
              <a:gd name="connsiteY943" fmla="*/ 4334547 h 6858000"/>
              <a:gd name="connsiteX944" fmla="*/ 781226 w 5022936"/>
              <a:gd name="connsiteY944" fmla="*/ 4258945 h 6858000"/>
              <a:gd name="connsiteX945" fmla="*/ 3200505 w 5022936"/>
              <a:gd name="connsiteY945" fmla="*/ 4246345 h 6858000"/>
              <a:gd name="connsiteX946" fmla="*/ 3162703 w 5022936"/>
              <a:gd name="connsiteY946" fmla="*/ 4309347 h 6858000"/>
              <a:gd name="connsiteX947" fmla="*/ 3301309 w 5022936"/>
              <a:gd name="connsiteY947" fmla="*/ 4498354 h 6858000"/>
              <a:gd name="connsiteX948" fmla="*/ 3225706 w 5022936"/>
              <a:gd name="connsiteY948" fmla="*/ 4347147 h 6858000"/>
              <a:gd name="connsiteX949" fmla="*/ 3250907 w 5022936"/>
              <a:gd name="connsiteY949" fmla="*/ 4321948 h 6858000"/>
              <a:gd name="connsiteX950" fmla="*/ 3351710 w 5022936"/>
              <a:gd name="connsiteY950" fmla="*/ 4536154 h 6858000"/>
              <a:gd name="connsiteX951" fmla="*/ 3389511 w 5022936"/>
              <a:gd name="connsiteY951" fmla="*/ 4447952 h 6858000"/>
              <a:gd name="connsiteX952" fmla="*/ 3200505 w 5022936"/>
              <a:gd name="connsiteY952" fmla="*/ 4246345 h 6858000"/>
              <a:gd name="connsiteX953" fmla="*/ 3036700 w 5022936"/>
              <a:gd name="connsiteY953" fmla="*/ 4233744 h 6858000"/>
              <a:gd name="connsiteX954" fmla="*/ 3024099 w 5022936"/>
              <a:gd name="connsiteY954" fmla="*/ 4284146 h 6858000"/>
              <a:gd name="connsiteX955" fmla="*/ 3099702 w 5022936"/>
              <a:gd name="connsiteY955" fmla="*/ 4510953 h 6858000"/>
              <a:gd name="connsiteX956" fmla="*/ 3150104 w 5022936"/>
              <a:gd name="connsiteY956" fmla="*/ 4422751 h 6858000"/>
              <a:gd name="connsiteX957" fmla="*/ 3036700 w 5022936"/>
              <a:gd name="connsiteY957" fmla="*/ 4233744 h 6858000"/>
              <a:gd name="connsiteX958" fmla="*/ 4636952 w 5022936"/>
              <a:gd name="connsiteY958" fmla="*/ 4208543 h 6858000"/>
              <a:gd name="connsiteX959" fmla="*/ 4712556 w 5022936"/>
              <a:gd name="connsiteY959" fmla="*/ 4296747 h 6858000"/>
              <a:gd name="connsiteX960" fmla="*/ 4636952 w 5022936"/>
              <a:gd name="connsiteY960" fmla="*/ 4208543 h 6858000"/>
              <a:gd name="connsiteX961" fmla="*/ 2935897 w 5022936"/>
              <a:gd name="connsiteY961" fmla="*/ 4195942 h 6858000"/>
              <a:gd name="connsiteX962" fmla="*/ 2923296 w 5022936"/>
              <a:gd name="connsiteY962" fmla="*/ 4246345 h 6858000"/>
              <a:gd name="connsiteX963" fmla="*/ 2935897 w 5022936"/>
              <a:gd name="connsiteY963" fmla="*/ 4195942 h 6858000"/>
              <a:gd name="connsiteX964" fmla="*/ 3490315 w 5022936"/>
              <a:gd name="connsiteY964" fmla="*/ 4170742 h 6858000"/>
              <a:gd name="connsiteX965" fmla="*/ 3452514 w 5022936"/>
              <a:gd name="connsiteY965" fmla="*/ 4221144 h 6858000"/>
              <a:gd name="connsiteX966" fmla="*/ 3603718 w 5022936"/>
              <a:gd name="connsiteY966" fmla="*/ 4384949 h 6858000"/>
              <a:gd name="connsiteX967" fmla="*/ 3553316 w 5022936"/>
              <a:gd name="connsiteY967" fmla="*/ 4258945 h 6858000"/>
              <a:gd name="connsiteX968" fmla="*/ 3591118 w 5022936"/>
              <a:gd name="connsiteY968" fmla="*/ 4271546 h 6858000"/>
              <a:gd name="connsiteX969" fmla="*/ 3654120 w 5022936"/>
              <a:gd name="connsiteY969" fmla="*/ 4397550 h 6858000"/>
              <a:gd name="connsiteX970" fmla="*/ 3729722 w 5022936"/>
              <a:gd name="connsiteY970" fmla="*/ 4359748 h 6858000"/>
              <a:gd name="connsiteX971" fmla="*/ 3490315 w 5022936"/>
              <a:gd name="connsiteY971" fmla="*/ 4170742 h 6858000"/>
              <a:gd name="connsiteX972" fmla="*/ 4825958 w 5022936"/>
              <a:gd name="connsiteY972" fmla="*/ 4158141 h 6858000"/>
              <a:gd name="connsiteX973" fmla="*/ 4725156 w 5022936"/>
              <a:gd name="connsiteY973" fmla="*/ 4195942 h 6858000"/>
              <a:gd name="connsiteX974" fmla="*/ 4914160 w 5022936"/>
              <a:gd name="connsiteY974" fmla="*/ 4271546 h 6858000"/>
              <a:gd name="connsiteX975" fmla="*/ 4712556 w 5022936"/>
              <a:gd name="connsiteY975" fmla="*/ 4233744 h 6858000"/>
              <a:gd name="connsiteX976" fmla="*/ 4876360 w 5022936"/>
              <a:gd name="connsiteY976" fmla="*/ 4347147 h 6858000"/>
              <a:gd name="connsiteX977" fmla="*/ 5002364 w 5022936"/>
              <a:gd name="connsiteY977" fmla="*/ 4284146 h 6858000"/>
              <a:gd name="connsiteX978" fmla="*/ 4825958 w 5022936"/>
              <a:gd name="connsiteY978" fmla="*/ 4158141 h 6858000"/>
              <a:gd name="connsiteX979" fmla="*/ 2721690 w 5022936"/>
              <a:gd name="connsiteY979" fmla="*/ 4107740 h 6858000"/>
              <a:gd name="connsiteX980" fmla="*/ 2709089 w 5022936"/>
              <a:gd name="connsiteY980" fmla="*/ 4158141 h 6858000"/>
              <a:gd name="connsiteX981" fmla="*/ 2734290 w 5022936"/>
              <a:gd name="connsiteY981" fmla="*/ 4221144 h 6858000"/>
              <a:gd name="connsiteX982" fmla="*/ 2772092 w 5022936"/>
              <a:gd name="connsiteY982" fmla="*/ 4246345 h 6858000"/>
              <a:gd name="connsiteX983" fmla="*/ 2822492 w 5022936"/>
              <a:gd name="connsiteY983" fmla="*/ 4410150 h 6858000"/>
              <a:gd name="connsiteX984" fmla="*/ 2872894 w 5022936"/>
              <a:gd name="connsiteY984" fmla="*/ 4334547 h 6858000"/>
              <a:gd name="connsiteX985" fmla="*/ 2721690 w 5022936"/>
              <a:gd name="connsiteY985" fmla="*/ 4107740 h 6858000"/>
              <a:gd name="connsiteX986" fmla="*/ 3591118 w 5022936"/>
              <a:gd name="connsiteY986" fmla="*/ 4082539 h 6858000"/>
              <a:gd name="connsiteX987" fmla="*/ 3565917 w 5022936"/>
              <a:gd name="connsiteY987" fmla="*/ 4132941 h 6858000"/>
              <a:gd name="connsiteX988" fmla="*/ 3691920 w 5022936"/>
              <a:gd name="connsiteY988" fmla="*/ 4258945 h 6858000"/>
              <a:gd name="connsiteX989" fmla="*/ 3654120 w 5022936"/>
              <a:gd name="connsiteY989" fmla="*/ 4082539 h 6858000"/>
              <a:gd name="connsiteX990" fmla="*/ 2318476 w 5022936"/>
              <a:gd name="connsiteY990" fmla="*/ 4069939 h 6858000"/>
              <a:gd name="connsiteX991" fmla="*/ 2280674 w 5022936"/>
              <a:gd name="connsiteY991" fmla="*/ 4095140 h 6858000"/>
              <a:gd name="connsiteX992" fmla="*/ 2318476 w 5022936"/>
              <a:gd name="connsiteY992" fmla="*/ 4069939 h 6858000"/>
              <a:gd name="connsiteX993" fmla="*/ 3250907 w 5022936"/>
              <a:gd name="connsiteY993" fmla="*/ 4057338 h 6858000"/>
              <a:gd name="connsiteX994" fmla="*/ 3213105 w 5022936"/>
              <a:gd name="connsiteY994" fmla="*/ 4132941 h 6858000"/>
              <a:gd name="connsiteX995" fmla="*/ 3225706 w 5022936"/>
              <a:gd name="connsiteY995" fmla="*/ 4208543 h 6858000"/>
              <a:gd name="connsiteX996" fmla="*/ 3313910 w 5022936"/>
              <a:gd name="connsiteY996" fmla="*/ 4284146 h 6858000"/>
              <a:gd name="connsiteX997" fmla="*/ 3276108 w 5022936"/>
              <a:gd name="connsiteY997" fmla="*/ 4158141 h 6858000"/>
              <a:gd name="connsiteX998" fmla="*/ 3301309 w 5022936"/>
              <a:gd name="connsiteY998" fmla="*/ 4145542 h 6858000"/>
              <a:gd name="connsiteX999" fmla="*/ 3376910 w 5022936"/>
              <a:gd name="connsiteY999" fmla="*/ 4334547 h 6858000"/>
              <a:gd name="connsiteX1000" fmla="*/ 3414712 w 5022936"/>
              <a:gd name="connsiteY1000" fmla="*/ 4271546 h 6858000"/>
              <a:gd name="connsiteX1001" fmla="*/ 3250907 w 5022936"/>
              <a:gd name="connsiteY1001" fmla="*/ 4057338 h 6858000"/>
              <a:gd name="connsiteX1002" fmla="*/ 4510948 w 5022936"/>
              <a:gd name="connsiteY1002" fmla="*/ 4044738 h 6858000"/>
              <a:gd name="connsiteX1003" fmla="*/ 4473147 w 5022936"/>
              <a:gd name="connsiteY1003" fmla="*/ 4095140 h 6858000"/>
              <a:gd name="connsiteX1004" fmla="*/ 4586550 w 5022936"/>
              <a:gd name="connsiteY1004" fmla="*/ 4158141 h 6858000"/>
              <a:gd name="connsiteX1005" fmla="*/ 4498348 w 5022936"/>
              <a:gd name="connsiteY1005" fmla="*/ 4145542 h 6858000"/>
              <a:gd name="connsiteX1006" fmla="*/ 4599150 w 5022936"/>
              <a:gd name="connsiteY1006" fmla="*/ 4208543 h 6858000"/>
              <a:gd name="connsiteX1007" fmla="*/ 4611751 w 5022936"/>
              <a:gd name="connsiteY1007" fmla="*/ 4145542 h 6858000"/>
              <a:gd name="connsiteX1008" fmla="*/ 4510948 w 5022936"/>
              <a:gd name="connsiteY1008" fmla="*/ 4044738 h 6858000"/>
              <a:gd name="connsiteX1009" fmla="*/ 4674754 w 5022936"/>
              <a:gd name="connsiteY1009" fmla="*/ 3981735 h 6858000"/>
              <a:gd name="connsiteX1010" fmla="*/ 4611751 w 5022936"/>
              <a:gd name="connsiteY1010" fmla="*/ 4032137 h 6858000"/>
              <a:gd name="connsiteX1011" fmla="*/ 4725156 w 5022936"/>
              <a:gd name="connsiteY1011" fmla="*/ 4095140 h 6858000"/>
              <a:gd name="connsiteX1012" fmla="*/ 4611751 w 5022936"/>
              <a:gd name="connsiteY1012" fmla="*/ 4082539 h 6858000"/>
              <a:gd name="connsiteX1013" fmla="*/ 4649552 w 5022936"/>
              <a:gd name="connsiteY1013" fmla="*/ 4170742 h 6858000"/>
              <a:gd name="connsiteX1014" fmla="*/ 4674754 w 5022936"/>
              <a:gd name="connsiteY1014" fmla="*/ 4170742 h 6858000"/>
              <a:gd name="connsiteX1015" fmla="*/ 4788157 w 5022936"/>
              <a:gd name="connsiteY1015" fmla="*/ 4107740 h 6858000"/>
              <a:gd name="connsiteX1016" fmla="*/ 4674754 w 5022936"/>
              <a:gd name="connsiteY1016" fmla="*/ 3981735 h 6858000"/>
              <a:gd name="connsiteX1017" fmla="*/ 2142070 w 5022936"/>
              <a:gd name="connsiteY1017" fmla="*/ 3981735 h 6858000"/>
              <a:gd name="connsiteX1018" fmla="*/ 2104268 w 5022936"/>
              <a:gd name="connsiteY1018" fmla="*/ 4069939 h 6858000"/>
              <a:gd name="connsiteX1019" fmla="*/ 2205072 w 5022936"/>
              <a:gd name="connsiteY1019" fmla="*/ 4069939 h 6858000"/>
              <a:gd name="connsiteX1020" fmla="*/ 2192472 w 5022936"/>
              <a:gd name="connsiteY1020" fmla="*/ 3981735 h 6858000"/>
              <a:gd name="connsiteX1021" fmla="*/ 3036700 w 5022936"/>
              <a:gd name="connsiteY1021" fmla="*/ 3969136 h 6858000"/>
              <a:gd name="connsiteX1022" fmla="*/ 2998898 w 5022936"/>
              <a:gd name="connsiteY1022" fmla="*/ 4006936 h 6858000"/>
              <a:gd name="connsiteX1023" fmla="*/ 3036700 w 5022936"/>
              <a:gd name="connsiteY1023" fmla="*/ 4183342 h 6858000"/>
              <a:gd name="connsiteX1024" fmla="*/ 3087102 w 5022936"/>
              <a:gd name="connsiteY1024" fmla="*/ 4246345 h 6858000"/>
              <a:gd name="connsiteX1025" fmla="*/ 3049300 w 5022936"/>
              <a:gd name="connsiteY1025" fmla="*/ 4082539 h 6858000"/>
              <a:gd name="connsiteX1026" fmla="*/ 3061900 w 5022936"/>
              <a:gd name="connsiteY1026" fmla="*/ 4057338 h 6858000"/>
              <a:gd name="connsiteX1027" fmla="*/ 3124903 w 5022936"/>
              <a:gd name="connsiteY1027" fmla="*/ 4258945 h 6858000"/>
              <a:gd name="connsiteX1028" fmla="*/ 3187904 w 5022936"/>
              <a:gd name="connsiteY1028" fmla="*/ 4195942 h 6858000"/>
              <a:gd name="connsiteX1029" fmla="*/ 3036700 w 5022936"/>
              <a:gd name="connsiteY1029" fmla="*/ 3969136 h 6858000"/>
              <a:gd name="connsiteX1030" fmla="*/ 2268075 w 5022936"/>
              <a:gd name="connsiteY1030" fmla="*/ 3943935 h 6858000"/>
              <a:gd name="connsiteX1031" fmla="*/ 2230274 w 5022936"/>
              <a:gd name="connsiteY1031" fmla="*/ 4006936 h 6858000"/>
              <a:gd name="connsiteX1032" fmla="*/ 2255475 w 5022936"/>
              <a:gd name="connsiteY1032" fmla="*/ 4069939 h 6858000"/>
              <a:gd name="connsiteX1033" fmla="*/ 2331076 w 5022936"/>
              <a:gd name="connsiteY1033" fmla="*/ 4032137 h 6858000"/>
              <a:gd name="connsiteX1034" fmla="*/ 2318476 w 5022936"/>
              <a:gd name="connsiteY1034" fmla="*/ 3943935 h 6858000"/>
              <a:gd name="connsiteX1035" fmla="*/ 4246339 w 5022936"/>
              <a:gd name="connsiteY1035" fmla="*/ 3931334 h 6858000"/>
              <a:gd name="connsiteX1036" fmla="*/ 4233738 w 5022936"/>
              <a:gd name="connsiteY1036" fmla="*/ 3994336 h 6858000"/>
              <a:gd name="connsiteX1037" fmla="*/ 4372344 w 5022936"/>
              <a:gd name="connsiteY1037" fmla="*/ 4069939 h 6858000"/>
              <a:gd name="connsiteX1038" fmla="*/ 4246339 w 5022936"/>
              <a:gd name="connsiteY1038" fmla="*/ 3931334 h 6858000"/>
              <a:gd name="connsiteX1039" fmla="*/ 2394079 w 5022936"/>
              <a:gd name="connsiteY1039" fmla="*/ 3918734 h 6858000"/>
              <a:gd name="connsiteX1040" fmla="*/ 2356277 w 5022936"/>
              <a:gd name="connsiteY1040" fmla="*/ 3994336 h 6858000"/>
              <a:gd name="connsiteX1041" fmla="*/ 2154670 w 5022936"/>
              <a:gd name="connsiteY1041" fmla="*/ 3918734 h 6858000"/>
              <a:gd name="connsiteX1042" fmla="*/ 2116869 w 5022936"/>
              <a:gd name="connsiteY1042" fmla="*/ 3943935 h 6858000"/>
              <a:gd name="connsiteX1043" fmla="*/ 2167271 w 5022936"/>
              <a:gd name="connsiteY1043" fmla="*/ 3943935 h 6858000"/>
              <a:gd name="connsiteX1044" fmla="*/ 2154670 w 5022936"/>
              <a:gd name="connsiteY1044" fmla="*/ 3918734 h 6858000"/>
              <a:gd name="connsiteX1045" fmla="*/ 3351710 w 5022936"/>
              <a:gd name="connsiteY1045" fmla="*/ 3893533 h 6858000"/>
              <a:gd name="connsiteX1046" fmla="*/ 3288708 w 5022936"/>
              <a:gd name="connsiteY1046" fmla="*/ 3994336 h 6858000"/>
              <a:gd name="connsiteX1047" fmla="*/ 3364310 w 5022936"/>
              <a:gd name="connsiteY1047" fmla="*/ 4107740 h 6858000"/>
              <a:gd name="connsiteX1048" fmla="*/ 3351710 w 5022936"/>
              <a:gd name="connsiteY1048" fmla="*/ 3969136 h 6858000"/>
              <a:gd name="connsiteX1049" fmla="*/ 3414712 w 5022936"/>
              <a:gd name="connsiteY1049" fmla="*/ 4170742 h 6858000"/>
              <a:gd name="connsiteX1050" fmla="*/ 3528115 w 5022936"/>
              <a:gd name="connsiteY1050" fmla="*/ 4132941 h 6858000"/>
              <a:gd name="connsiteX1051" fmla="*/ 3351710 w 5022936"/>
              <a:gd name="connsiteY1051" fmla="*/ 3893533 h 6858000"/>
              <a:gd name="connsiteX1052" fmla="*/ 3943930 w 5022936"/>
              <a:gd name="connsiteY1052" fmla="*/ 3880932 h 6858000"/>
              <a:gd name="connsiteX1053" fmla="*/ 4032132 w 5022936"/>
              <a:gd name="connsiteY1053" fmla="*/ 3906133 h 6858000"/>
              <a:gd name="connsiteX1054" fmla="*/ 3943930 w 5022936"/>
              <a:gd name="connsiteY1054" fmla="*/ 3880932 h 6858000"/>
              <a:gd name="connsiteX1055" fmla="*/ 2835093 w 5022936"/>
              <a:gd name="connsiteY1055" fmla="*/ 3868331 h 6858000"/>
              <a:gd name="connsiteX1056" fmla="*/ 2759491 w 5022936"/>
              <a:gd name="connsiteY1056" fmla="*/ 4019536 h 6858000"/>
              <a:gd name="connsiteX1057" fmla="*/ 2847693 w 5022936"/>
              <a:gd name="connsiteY1057" fmla="*/ 4195942 h 6858000"/>
              <a:gd name="connsiteX1058" fmla="*/ 2822492 w 5022936"/>
              <a:gd name="connsiteY1058" fmla="*/ 4006936 h 6858000"/>
              <a:gd name="connsiteX1059" fmla="*/ 2835093 w 5022936"/>
              <a:gd name="connsiteY1059" fmla="*/ 3981735 h 6858000"/>
              <a:gd name="connsiteX1060" fmla="*/ 2885495 w 5022936"/>
              <a:gd name="connsiteY1060" fmla="*/ 4208543 h 6858000"/>
              <a:gd name="connsiteX1061" fmla="*/ 2948497 w 5022936"/>
              <a:gd name="connsiteY1061" fmla="*/ 4120341 h 6858000"/>
              <a:gd name="connsiteX1062" fmla="*/ 2835093 w 5022936"/>
              <a:gd name="connsiteY1062" fmla="*/ 3868331 h 6858000"/>
              <a:gd name="connsiteX1063" fmla="*/ 4334542 w 5022936"/>
              <a:gd name="connsiteY1063" fmla="*/ 3855731 h 6858000"/>
              <a:gd name="connsiteX1064" fmla="*/ 4309342 w 5022936"/>
              <a:gd name="connsiteY1064" fmla="*/ 3918734 h 6858000"/>
              <a:gd name="connsiteX1065" fmla="*/ 4447946 w 5022936"/>
              <a:gd name="connsiteY1065" fmla="*/ 3981735 h 6858000"/>
              <a:gd name="connsiteX1066" fmla="*/ 4347143 w 5022936"/>
              <a:gd name="connsiteY1066" fmla="*/ 3956535 h 6858000"/>
              <a:gd name="connsiteX1067" fmla="*/ 4410144 w 5022936"/>
              <a:gd name="connsiteY1067" fmla="*/ 4069939 h 6858000"/>
              <a:gd name="connsiteX1068" fmla="*/ 4473147 w 5022936"/>
              <a:gd name="connsiteY1068" fmla="*/ 4069939 h 6858000"/>
              <a:gd name="connsiteX1069" fmla="*/ 4485748 w 5022936"/>
              <a:gd name="connsiteY1069" fmla="*/ 4019536 h 6858000"/>
              <a:gd name="connsiteX1070" fmla="*/ 4334542 w 5022936"/>
              <a:gd name="connsiteY1070" fmla="*/ 3855731 h 6858000"/>
              <a:gd name="connsiteX1071" fmla="*/ 2230274 w 5022936"/>
              <a:gd name="connsiteY1071" fmla="*/ 3817929 h 6858000"/>
              <a:gd name="connsiteX1072" fmla="*/ 2192472 w 5022936"/>
              <a:gd name="connsiteY1072" fmla="*/ 3906133 h 6858000"/>
              <a:gd name="connsiteX1073" fmla="*/ 2205072 w 5022936"/>
              <a:gd name="connsiteY1073" fmla="*/ 3943935 h 6858000"/>
              <a:gd name="connsiteX1074" fmla="*/ 2293275 w 5022936"/>
              <a:gd name="connsiteY1074" fmla="*/ 3906133 h 6858000"/>
              <a:gd name="connsiteX1075" fmla="*/ 2280674 w 5022936"/>
              <a:gd name="connsiteY1075" fmla="*/ 3817929 h 6858000"/>
              <a:gd name="connsiteX1076" fmla="*/ 4498348 w 5022936"/>
              <a:gd name="connsiteY1076" fmla="*/ 3792730 h 6858000"/>
              <a:gd name="connsiteX1077" fmla="*/ 4435346 w 5022936"/>
              <a:gd name="connsiteY1077" fmla="*/ 3843131 h 6858000"/>
              <a:gd name="connsiteX1078" fmla="*/ 4586550 w 5022936"/>
              <a:gd name="connsiteY1078" fmla="*/ 3918734 h 6858000"/>
              <a:gd name="connsiteX1079" fmla="*/ 4460546 w 5022936"/>
              <a:gd name="connsiteY1079" fmla="*/ 3893533 h 6858000"/>
              <a:gd name="connsiteX1080" fmla="*/ 4561349 w 5022936"/>
              <a:gd name="connsiteY1080" fmla="*/ 4006936 h 6858000"/>
              <a:gd name="connsiteX1081" fmla="*/ 4636952 w 5022936"/>
              <a:gd name="connsiteY1081" fmla="*/ 3943935 h 6858000"/>
              <a:gd name="connsiteX1082" fmla="*/ 4498348 w 5022936"/>
              <a:gd name="connsiteY1082" fmla="*/ 3792730 h 6858000"/>
              <a:gd name="connsiteX1083" fmla="*/ 3729722 w 5022936"/>
              <a:gd name="connsiteY1083" fmla="*/ 3792730 h 6858000"/>
              <a:gd name="connsiteX1084" fmla="*/ 3654120 w 5022936"/>
              <a:gd name="connsiteY1084" fmla="*/ 3817929 h 6858000"/>
              <a:gd name="connsiteX1085" fmla="*/ 3729722 w 5022936"/>
              <a:gd name="connsiteY1085" fmla="*/ 3931334 h 6858000"/>
              <a:gd name="connsiteX1086" fmla="*/ 3906128 w 5022936"/>
              <a:gd name="connsiteY1086" fmla="*/ 3880932 h 6858000"/>
              <a:gd name="connsiteX1087" fmla="*/ 3729722 w 5022936"/>
              <a:gd name="connsiteY1087" fmla="*/ 3792730 h 6858000"/>
              <a:gd name="connsiteX1088" fmla="*/ 3515515 w 5022936"/>
              <a:gd name="connsiteY1088" fmla="*/ 3792730 h 6858000"/>
              <a:gd name="connsiteX1089" fmla="*/ 3402112 w 5022936"/>
              <a:gd name="connsiteY1089" fmla="*/ 3868331 h 6858000"/>
              <a:gd name="connsiteX1090" fmla="*/ 3528115 w 5022936"/>
              <a:gd name="connsiteY1090" fmla="*/ 4044738 h 6858000"/>
              <a:gd name="connsiteX1091" fmla="*/ 3591118 w 5022936"/>
              <a:gd name="connsiteY1091" fmla="*/ 3880932 h 6858000"/>
              <a:gd name="connsiteX1092" fmla="*/ 3565917 w 5022936"/>
              <a:gd name="connsiteY1092" fmla="*/ 4069939 h 6858000"/>
              <a:gd name="connsiteX1093" fmla="*/ 3654120 w 5022936"/>
              <a:gd name="connsiteY1093" fmla="*/ 4032137 h 6858000"/>
              <a:gd name="connsiteX1094" fmla="*/ 3691920 w 5022936"/>
              <a:gd name="connsiteY1094" fmla="*/ 3943935 h 6858000"/>
              <a:gd name="connsiteX1095" fmla="*/ 3515515 w 5022936"/>
              <a:gd name="connsiteY1095" fmla="*/ 3792730 h 6858000"/>
              <a:gd name="connsiteX1096" fmla="*/ 2368878 w 5022936"/>
              <a:gd name="connsiteY1096" fmla="*/ 3780129 h 6858000"/>
              <a:gd name="connsiteX1097" fmla="*/ 2318476 w 5022936"/>
              <a:gd name="connsiteY1097" fmla="*/ 3843131 h 6858000"/>
              <a:gd name="connsiteX1098" fmla="*/ 2331076 w 5022936"/>
              <a:gd name="connsiteY1098" fmla="*/ 3906133 h 6858000"/>
              <a:gd name="connsiteX1099" fmla="*/ 2406680 w 5022936"/>
              <a:gd name="connsiteY1099" fmla="*/ 3868331 h 6858000"/>
              <a:gd name="connsiteX1100" fmla="*/ 2406680 w 5022936"/>
              <a:gd name="connsiteY1100" fmla="*/ 3780129 h 6858000"/>
              <a:gd name="connsiteX1101" fmla="*/ 4699955 w 5022936"/>
              <a:gd name="connsiteY1101" fmla="*/ 3767529 h 6858000"/>
              <a:gd name="connsiteX1102" fmla="*/ 4624352 w 5022936"/>
              <a:gd name="connsiteY1102" fmla="*/ 3805329 h 6858000"/>
              <a:gd name="connsiteX1103" fmla="*/ 4788157 w 5022936"/>
              <a:gd name="connsiteY1103" fmla="*/ 3893533 h 6858000"/>
              <a:gd name="connsiteX1104" fmla="*/ 4649552 w 5022936"/>
              <a:gd name="connsiteY1104" fmla="*/ 3868331 h 6858000"/>
              <a:gd name="connsiteX1105" fmla="*/ 4762956 w 5022936"/>
              <a:gd name="connsiteY1105" fmla="*/ 3956535 h 6858000"/>
              <a:gd name="connsiteX1106" fmla="*/ 4863760 w 5022936"/>
              <a:gd name="connsiteY1106" fmla="*/ 3906133 h 6858000"/>
              <a:gd name="connsiteX1107" fmla="*/ 4699955 w 5022936"/>
              <a:gd name="connsiteY1107" fmla="*/ 3767529 h 6858000"/>
              <a:gd name="connsiteX1108" fmla="*/ 3162703 w 5022936"/>
              <a:gd name="connsiteY1108" fmla="*/ 3767529 h 6858000"/>
              <a:gd name="connsiteX1109" fmla="*/ 3087102 w 5022936"/>
              <a:gd name="connsiteY1109" fmla="*/ 3906133 h 6858000"/>
              <a:gd name="connsiteX1110" fmla="*/ 3150104 w 5022936"/>
              <a:gd name="connsiteY1110" fmla="*/ 4032137 h 6858000"/>
              <a:gd name="connsiteX1111" fmla="*/ 3175304 w 5022936"/>
              <a:gd name="connsiteY1111" fmla="*/ 3855731 h 6858000"/>
              <a:gd name="connsiteX1112" fmla="*/ 3187904 w 5022936"/>
              <a:gd name="connsiteY1112" fmla="*/ 4069939 h 6858000"/>
              <a:gd name="connsiteX1113" fmla="*/ 3250907 w 5022936"/>
              <a:gd name="connsiteY1113" fmla="*/ 3994336 h 6858000"/>
              <a:gd name="connsiteX1114" fmla="*/ 3162703 w 5022936"/>
              <a:gd name="connsiteY1114" fmla="*/ 3767529 h 6858000"/>
              <a:gd name="connsiteX1115" fmla="*/ 3994332 w 5022936"/>
              <a:gd name="connsiteY1115" fmla="*/ 3729727 h 6858000"/>
              <a:gd name="connsiteX1116" fmla="*/ 3981731 w 5022936"/>
              <a:gd name="connsiteY1116" fmla="*/ 3843131 h 6858000"/>
              <a:gd name="connsiteX1117" fmla="*/ 4158137 w 5022936"/>
              <a:gd name="connsiteY1117" fmla="*/ 3868331 h 6858000"/>
              <a:gd name="connsiteX1118" fmla="*/ 4132936 w 5022936"/>
              <a:gd name="connsiteY1118" fmla="*/ 3893533 h 6858000"/>
              <a:gd name="connsiteX1119" fmla="*/ 4044732 w 5022936"/>
              <a:gd name="connsiteY1119" fmla="*/ 3868331 h 6858000"/>
              <a:gd name="connsiteX1120" fmla="*/ 4208538 w 5022936"/>
              <a:gd name="connsiteY1120" fmla="*/ 3981735 h 6858000"/>
              <a:gd name="connsiteX1121" fmla="*/ 4208538 w 5022936"/>
              <a:gd name="connsiteY1121" fmla="*/ 3918734 h 6858000"/>
              <a:gd name="connsiteX1122" fmla="*/ 3994332 w 5022936"/>
              <a:gd name="connsiteY1122" fmla="*/ 3729727 h 6858000"/>
              <a:gd name="connsiteX1123" fmla="*/ 4964562 w 5022936"/>
              <a:gd name="connsiteY1123" fmla="*/ 3704526 h 6858000"/>
              <a:gd name="connsiteX1124" fmla="*/ 5002364 w 5022936"/>
              <a:gd name="connsiteY1124" fmla="*/ 3717127 h 6858000"/>
              <a:gd name="connsiteX1125" fmla="*/ 4964562 w 5022936"/>
              <a:gd name="connsiteY1125" fmla="*/ 3704526 h 6858000"/>
              <a:gd name="connsiteX1126" fmla="*/ 2205072 w 5022936"/>
              <a:gd name="connsiteY1126" fmla="*/ 3691926 h 6858000"/>
              <a:gd name="connsiteX1127" fmla="*/ 2179872 w 5022936"/>
              <a:gd name="connsiteY1127" fmla="*/ 3717127 h 6858000"/>
              <a:gd name="connsiteX1128" fmla="*/ 2230274 w 5022936"/>
              <a:gd name="connsiteY1128" fmla="*/ 3792730 h 6858000"/>
              <a:gd name="connsiteX1129" fmla="*/ 2255475 w 5022936"/>
              <a:gd name="connsiteY1129" fmla="*/ 3780129 h 6858000"/>
              <a:gd name="connsiteX1130" fmla="*/ 2242874 w 5022936"/>
              <a:gd name="connsiteY1130" fmla="*/ 3691926 h 6858000"/>
              <a:gd name="connsiteX1131" fmla="*/ 2986298 w 5022936"/>
              <a:gd name="connsiteY1131" fmla="*/ 3654124 h 6858000"/>
              <a:gd name="connsiteX1132" fmla="*/ 2872894 w 5022936"/>
              <a:gd name="connsiteY1132" fmla="*/ 3830530 h 6858000"/>
              <a:gd name="connsiteX1133" fmla="*/ 2935897 w 5022936"/>
              <a:gd name="connsiteY1133" fmla="*/ 3956535 h 6858000"/>
              <a:gd name="connsiteX1134" fmla="*/ 2973697 w 5022936"/>
              <a:gd name="connsiteY1134" fmla="*/ 3754928 h 6858000"/>
              <a:gd name="connsiteX1135" fmla="*/ 2973697 w 5022936"/>
              <a:gd name="connsiteY1135" fmla="*/ 3994336 h 6858000"/>
              <a:gd name="connsiteX1136" fmla="*/ 3049300 w 5022936"/>
              <a:gd name="connsiteY1136" fmla="*/ 3893533 h 6858000"/>
              <a:gd name="connsiteX1137" fmla="*/ 2986298 w 5022936"/>
              <a:gd name="connsiteY1137" fmla="*/ 3654124 h 6858000"/>
              <a:gd name="connsiteX1138" fmla="*/ 2368878 w 5022936"/>
              <a:gd name="connsiteY1138" fmla="*/ 3654124 h 6858000"/>
              <a:gd name="connsiteX1139" fmla="*/ 2280674 w 5022936"/>
              <a:gd name="connsiteY1139" fmla="*/ 3729727 h 6858000"/>
              <a:gd name="connsiteX1140" fmla="*/ 2293275 w 5022936"/>
              <a:gd name="connsiteY1140" fmla="*/ 3780129 h 6858000"/>
              <a:gd name="connsiteX1141" fmla="*/ 2381478 w 5022936"/>
              <a:gd name="connsiteY1141" fmla="*/ 3742328 h 6858000"/>
              <a:gd name="connsiteX1142" fmla="*/ 2368878 w 5022936"/>
              <a:gd name="connsiteY1142" fmla="*/ 3654124 h 6858000"/>
              <a:gd name="connsiteX1143" fmla="*/ 4107735 w 5022936"/>
              <a:gd name="connsiteY1143" fmla="*/ 3641524 h 6858000"/>
              <a:gd name="connsiteX1144" fmla="*/ 4069933 w 5022936"/>
              <a:gd name="connsiteY1144" fmla="*/ 3717127 h 6858000"/>
              <a:gd name="connsiteX1145" fmla="*/ 4246339 w 5022936"/>
              <a:gd name="connsiteY1145" fmla="*/ 3780129 h 6858000"/>
              <a:gd name="connsiteX1146" fmla="*/ 4132936 w 5022936"/>
              <a:gd name="connsiteY1146" fmla="*/ 3767529 h 6858000"/>
              <a:gd name="connsiteX1147" fmla="*/ 4246339 w 5022936"/>
              <a:gd name="connsiteY1147" fmla="*/ 3880932 h 6858000"/>
              <a:gd name="connsiteX1148" fmla="*/ 4309342 w 5022936"/>
              <a:gd name="connsiteY1148" fmla="*/ 3843131 h 6858000"/>
              <a:gd name="connsiteX1149" fmla="*/ 4107735 w 5022936"/>
              <a:gd name="connsiteY1149" fmla="*/ 3641524 h 6858000"/>
              <a:gd name="connsiteX1150" fmla="*/ 3351710 w 5022936"/>
              <a:gd name="connsiteY1150" fmla="*/ 3616324 h 6858000"/>
              <a:gd name="connsiteX1151" fmla="*/ 3225706 w 5022936"/>
              <a:gd name="connsiteY1151" fmla="*/ 3742328 h 6858000"/>
              <a:gd name="connsiteX1152" fmla="*/ 3263508 w 5022936"/>
              <a:gd name="connsiteY1152" fmla="*/ 3880932 h 6858000"/>
              <a:gd name="connsiteX1153" fmla="*/ 3326510 w 5022936"/>
              <a:gd name="connsiteY1153" fmla="*/ 3691926 h 6858000"/>
              <a:gd name="connsiteX1154" fmla="*/ 3351710 w 5022936"/>
              <a:gd name="connsiteY1154" fmla="*/ 3717127 h 6858000"/>
              <a:gd name="connsiteX1155" fmla="*/ 3288708 w 5022936"/>
              <a:gd name="connsiteY1155" fmla="*/ 3893533 h 6858000"/>
              <a:gd name="connsiteX1156" fmla="*/ 3402112 w 5022936"/>
              <a:gd name="connsiteY1156" fmla="*/ 3691926 h 6858000"/>
              <a:gd name="connsiteX1157" fmla="*/ 3351710 w 5022936"/>
              <a:gd name="connsiteY1157" fmla="*/ 3616324 h 6858000"/>
              <a:gd name="connsiteX1158" fmla="*/ 2494882 w 5022936"/>
              <a:gd name="connsiteY1158" fmla="*/ 3616324 h 6858000"/>
              <a:gd name="connsiteX1159" fmla="*/ 2406680 w 5022936"/>
              <a:gd name="connsiteY1159" fmla="*/ 3666724 h 6858000"/>
              <a:gd name="connsiteX1160" fmla="*/ 2406680 w 5022936"/>
              <a:gd name="connsiteY1160" fmla="*/ 3742328 h 6858000"/>
              <a:gd name="connsiteX1161" fmla="*/ 2494882 w 5022936"/>
              <a:gd name="connsiteY1161" fmla="*/ 3704526 h 6858000"/>
              <a:gd name="connsiteX1162" fmla="*/ 4271540 w 5022936"/>
              <a:gd name="connsiteY1162" fmla="*/ 3591123 h 6858000"/>
              <a:gd name="connsiteX1163" fmla="*/ 4221138 w 5022936"/>
              <a:gd name="connsiteY1163" fmla="*/ 3641524 h 6858000"/>
              <a:gd name="connsiteX1164" fmla="*/ 4397544 w 5022936"/>
              <a:gd name="connsiteY1164" fmla="*/ 3729727 h 6858000"/>
              <a:gd name="connsiteX1165" fmla="*/ 4246339 w 5022936"/>
              <a:gd name="connsiteY1165" fmla="*/ 3691926 h 6858000"/>
              <a:gd name="connsiteX1166" fmla="*/ 4397544 w 5022936"/>
              <a:gd name="connsiteY1166" fmla="*/ 3817929 h 6858000"/>
              <a:gd name="connsiteX1167" fmla="*/ 4460546 w 5022936"/>
              <a:gd name="connsiteY1167" fmla="*/ 3767529 h 6858000"/>
              <a:gd name="connsiteX1168" fmla="*/ 4271540 w 5022936"/>
              <a:gd name="connsiteY1168" fmla="*/ 3591123 h 6858000"/>
              <a:gd name="connsiteX1169" fmla="*/ 4636952 w 5022936"/>
              <a:gd name="connsiteY1169" fmla="*/ 3578522 h 6858000"/>
              <a:gd name="connsiteX1170" fmla="*/ 4851160 w 5022936"/>
              <a:gd name="connsiteY1170" fmla="*/ 3679325 h 6858000"/>
              <a:gd name="connsiteX1171" fmla="*/ 4649552 w 5022936"/>
              <a:gd name="connsiteY1171" fmla="*/ 3628923 h 6858000"/>
              <a:gd name="connsiteX1172" fmla="*/ 4838559 w 5022936"/>
              <a:gd name="connsiteY1172" fmla="*/ 3754928 h 6858000"/>
              <a:gd name="connsiteX1173" fmla="*/ 4926761 w 5022936"/>
              <a:gd name="connsiteY1173" fmla="*/ 3704526 h 6858000"/>
              <a:gd name="connsiteX1174" fmla="*/ 4699955 w 5022936"/>
              <a:gd name="connsiteY1174" fmla="*/ 3578522 h 6858000"/>
              <a:gd name="connsiteX1175" fmla="*/ 3679322 w 5022936"/>
              <a:gd name="connsiteY1175" fmla="*/ 3578522 h 6858000"/>
              <a:gd name="connsiteX1176" fmla="*/ 3704521 w 5022936"/>
              <a:gd name="connsiteY1176" fmla="*/ 3666724 h 6858000"/>
              <a:gd name="connsiteX1177" fmla="*/ 3691920 w 5022936"/>
              <a:gd name="connsiteY1177" fmla="*/ 3742328 h 6858000"/>
              <a:gd name="connsiteX1178" fmla="*/ 3830526 w 5022936"/>
              <a:gd name="connsiteY1178" fmla="*/ 3691926 h 6858000"/>
              <a:gd name="connsiteX1179" fmla="*/ 3893528 w 5022936"/>
              <a:gd name="connsiteY1179" fmla="*/ 3704526 h 6858000"/>
              <a:gd name="connsiteX1180" fmla="*/ 3729722 w 5022936"/>
              <a:gd name="connsiteY1180" fmla="*/ 3754928 h 6858000"/>
              <a:gd name="connsiteX1181" fmla="*/ 3918728 w 5022936"/>
              <a:gd name="connsiteY1181" fmla="*/ 3843131 h 6858000"/>
              <a:gd name="connsiteX1182" fmla="*/ 3981731 w 5022936"/>
              <a:gd name="connsiteY1182" fmla="*/ 3780129 h 6858000"/>
              <a:gd name="connsiteX1183" fmla="*/ 3742323 w 5022936"/>
              <a:gd name="connsiteY1183" fmla="*/ 3578522 h 6858000"/>
              <a:gd name="connsiteX1184" fmla="*/ 2608286 w 5022936"/>
              <a:gd name="connsiteY1184" fmla="*/ 3578522 h 6858000"/>
              <a:gd name="connsiteX1185" fmla="*/ 2532683 w 5022936"/>
              <a:gd name="connsiteY1185" fmla="*/ 3628923 h 6858000"/>
              <a:gd name="connsiteX1186" fmla="*/ 2532683 w 5022936"/>
              <a:gd name="connsiteY1186" fmla="*/ 3691926 h 6858000"/>
              <a:gd name="connsiteX1187" fmla="*/ 2633486 w 5022936"/>
              <a:gd name="connsiteY1187" fmla="*/ 3666724 h 6858000"/>
              <a:gd name="connsiteX1188" fmla="*/ 2608286 w 5022936"/>
              <a:gd name="connsiteY1188" fmla="*/ 3578522 h 6858000"/>
              <a:gd name="connsiteX1189" fmla="*/ 2167271 w 5022936"/>
              <a:gd name="connsiteY1189" fmla="*/ 3565922 h 6858000"/>
              <a:gd name="connsiteX1190" fmla="*/ 2116869 w 5022936"/>
              <a:gd name="connsiteY1190" fmla="*/ 3628923 h 6858000"/>
              <a:gd name="connsiteX1191" fmla="*/ 2129470 w 5022936"/>
              <a:gd name="connsiteY1191" fmla="*/ 3666724 h 6858000"/>
              <a:gd name="connsiteX1192" fmla="*/ 2154670 w 5022936"/>
              <a:gd name="connsiteY1192" fmla="*/ 3679325 h 6858000"/>
              <a:gd name="connsiteX1193" fmla="*/ 2217673 w 5022936"/>
              <a:gd name="connsiteY1193" fmla="*/ 3654124 h 6858000"/>
              <a:gd name="connsiteX1194" fmla="*/ 2217673 w 5022936"/>
              <a:gd name="connsiteY1194" fmla="*/ 3565922 h 6858000"/>
              <a:gd name="connsiteX1195" fmla="*/ 4473147 w 5022936"/>
              <a:gd name="connsiteY1195" fmla="*/ 3553321 h 6858000"/>
              <a:gd name="connsiteX1196" fmla="*/ 4397544 w 5022936"/>
              <a:gd name="connsiteY1196" fmla="*/ 3603723 h 6858000"/>
              <a:gd name="connsiteX1197" fmla="*/ 4599150 w 5022936"/>
              <a:gd name="connsiteY1197" fmla="*/ 3691926 h 6858000"/>
              <a:gd name="connsiteX1198" fmla="*/ 4548750 w 5022936"/>
              <a:gd name="connsiteY1198" fmla="*/ 3704526 h 6858000"/>
              <a:gd name="connsiteX1199" fmla="*/ 4422745 w 5022936"/>
              <a:gd name="connsiteY1199" fmla="*/ 3641524 h 6858000"/>
              <a:gd name="connsiteX1200" fmla="*/ 4586550 w 5022936"/>
              <a:gd name="connsiteY1200" fmla="*/ 3780129 h 6858000"/>
              <a:gd name="connsiteX1201" fmla="*/ 4674754 w 5022936"/>
              <a:gd name="connsiteY1201" fmla="*/ 3729727 h 6858000"/>
              <a:gd name="connsiteX1202" fmla="*/ 4473147 w 5022936"/>
              <a:gd name="connsiteY1202" fmla="*/ 3553321 h 6858000"/>
              <a:gd name="connsiteX1203" fmla="*/ 3553316 w 5022936"/>
              <a:gd name="connsiteY1203" fmla="*/ 3553321 h 6858000"/>
              <a:gd name="connsiteX1204" fmla="*/ 3414712 w 5022936"/>
              <a:gd name="connsiteY1204" fmla="*/ 3616324 h 6858000"/>
              <a:gd name="connsiteX1205" fmla="*/ 3439913 w 5022936"/>
              <a:gd name="connsiteY1205" fmla="*/ 3717127 h 6858000"/>
              <a:gd name="connsiteX1206" fmla="*/ 3553316 w 5022936"/>
              <a:gd name="connsiteY1206" fmla="*/ 3591123 h 6858000"/>
              <a:gd name="connsiteX1207" fmla="*/ 3439913 w 5022936"/>
              <a:gd name="connsiteY1207" fmla="*/ 3780129 h 6858000"/>
              <a:gd name="connsiteX1208" fmla="*/ 3515515 w 5022936"/>
              <a:gd name="connsiteY1208" fmla="*/ 3754928 h 6858000"/>
              <a:gd name="connsiteX1209" fmla="*/ 3628920 w 5022936"/>
              <a:gd name="connsiteY1209" fmla="*/ 3792730 h 6858000"/>
              <a:gd name="connsiteX1210" fmla="*/ 3666721 w 5022936"/>
              <a:gd name="connsiteY1210" fmla="*/ 3666724 h 6858000"/>
              <a:gd name="connsiteX1211" fmla="*/ 3553316 w 5022936"/>
              <a:gd name="connsiteY1211" fmla="*/ 3553321 h 6858000"/>
              <a:gd name="connsiteX1212" fmla="*/ 2696488 w 5022936"/>
              <a:gd name="connsiteY1212" fmla="*/ 3553321 h 6858000"/>
              <a:gd name="connsiteX1213" fmla="*/ 2646086 w 5022936"/>
              <a:gd name="connsiteY1213" fmla="*/ 3603723 h 6858000"/>
              <a:gd name="connsiteX1214" fmla="*/ 2671288 w 5022936"/>
              <a:gd name="connsiteY1214" fmla="*/ 3666724 h 6858000"/>
              <a:gd name="connsiteX1215" fmla="*/ 2696488 w 5022936"/>
              <a:gd name="connsiteY1215" fmla="*/ 3553321 h 6858000"/>
              <a:gd name="connsiteX1216" fmla="*/ 2797291 w 5022936"/>
              <a:gd name="connsiteY1216" fmla="*/ 3540721 h 6858000"/>
              <a:gd name="connsiteX1217" fmla="*/ 2671288 w 5022936"/>
              <a:gd name="connsiteY1217" fmla="*/ 3893533 h 6858000"/>
              <a:gd name="connsiteX1218" fmla="*/ 2696488 w 5022936"/>
              <a:gd name="connsiteY1218" fmla="*/ 4082539 h 6858000"/>
              <a:gd name="connsiteX1219" fmla="*/ 2772092 w 5022936"/>
              <a:gd name="connsiteY1219" fmla="*/ 3641524 h 6858000"/>
              <a:gd name="connsiteX1220" fmla="*/ 2797291 w 5022936"/>
              <a:gd name="connsiteY1220" fmla="*/ 3666724 h 6858000"/>
              <a:gd name="connsiteX1221" fmla="*/ 2759491 w 5022936"/>
              <a:gd name="connsiteY1221" fmla="*/ 3880932 h 6858000"/>
              <a:gd name="connsiteX1222" fmla="*/ 2822492 w 5022936"/>
              <a:gd name="connsiteY1222" fmla="*/ 3817929 h 6858000"/>
              <a:gd name="connsiteX1223" fmla="*/ 2847693 w 5022936"/>
              <a:gd name="connsiteY1223" fmla="*/ 3691926 h 6858000"/>
              <a:gd name="connsiteX1224" fmla="*/ 2797291 w 5022936"/>
              <a:gd name="connsiteY1224" fmla="*/ 3540721 h 6858000"/>
              <a:gd name="connsiteX1225" fmla="*/ 2331076 w 5022936"/>
              <a:gd name="connsiteY1225" fmla="*/ 3528120 h 6858000"/>
              <a:gd name="connsiteX1226" fmla="*/ 2242874 w 5022936"/>
              <a:gd name="connsiteY1226" fmla="*/ 3603723 h 6858000"/>
              <a:gd name="connsiteX1227" fmla="*/ 2268075 w 5022936"/>
              <a:gd name="connsiteY1227" fmla="*/ 3666724 h 6858000"/>
              <a:gd name="connsiteX1228" fmla="*/ 2343677 w 5022936"/>
              <a:gd name="connsiteY1228" fmla="*/ 3616324 h 6858000"/>
              <a:gd name="connsiteX1229" fmla="*/ 2331076 w 5022936"/>
              <a:gd name="connsiteY1229" fmla="*/ 3528120 h 6858000"/>
              <a:gd name="connsiteX1230" fmla="*/ 2406680 w 5022936"/>
              <a:gd name="connsiteY1230" fmla="*/ 3502919 h 6858000"/>
              <a:gd name="connsiteX1231" fmla="*/ 2368878 w 5022936"/>
              <a:gd name="connsiteY1231" fmla="*/ 3578522 h 6858000"/>
              <a:gd name="connsiteX1232" fmla="*/ 2394079 w 5022936"/>
              <a:gd name="connsiteY1232" fmla="*/ 3628923 h 6858000"/>
              <a:gd name="connsiteX1233" fmla="*/ 2469680 w 5022936"/>
              <a:gd name="connsiteY1233" fmla="*/ 3591123 h 6858000"/>
              <a:gd name="connsiteX1234" fmla="*/ 2457080 w 5022936"/>
              <a:gd name="connsiteY1234" fmla="*/ 3502919 h 6858000"/>
              <a:gd name="connsiteX1235" fmla="*/ 1902663 w 5022936"/>
              <a:gd name="connsiteY1235" fmla="*/ 3502919 h 6858000"/>
              <a:gd name="connsiteX1236" fmla="*/ 1864862 w 5022936"/>
              <a:gd name="connsiteY1236" fmla="*/ 3515520 h 6858000"/>
              <a:gd name="connsiteX1237" fmla="*/ 1927863 w 5022936"/>
              <a:gd name="connsiteY1237" fmla="*/ 3528120 h 6858000"/>
              <a:gd name="connsiteX1238" fmla="*/ 1902663 w 5022936"/>
              <a:gd name="connsiteY1238" fmla="*/ 3502919 h 6858000"/>
              <a:gd name="connsiteX1239" fmla="*/ 3830526 w 5022936"/>
              <a:gd name="connsiteY1239" fmla="*/ 3477718 h 6858000"/>
              <a:gd name="connsiteX1240" fmla="*/ 3805325 w 5022936"/>
              <a:gd name="connsiteY1240" fmla="*/ 3540721 h 6858000"/>
              <a:gd name="connsiteX1241" fmla="*/ 3981731 w 5022936"/>
              <a:gd name="connsiteY1241" fmla="*/ 3578522 h 6858000"/>
              <a:gd name="connsiteX1242" fmla="*/ 3805325 w 5022936"/>
              <a:gd name="connsiteY1242" fmla="*/ 3565922 h 6858000"/>
              <a:gd name="connsiteX1243" fmla="*/ 4006932 w 5022936"/>
              <a:gd name="connsiteY1243" fmla="*/ 3691926 h 6858000"/>
              <a:gd name="connsiteX1244" fmla="*/ 4069933 w 5022936"/>
              <a:gd name="connsiteY1244" fmla="*/ 3641524 h 6858000"/>
              <a:gd name="connsiteX1245" fmla="*/ 3855727 w 5022936"/>
              <a:gd name="connsiteY1245" fmla="*/ 3477718 h 6858000"/>
              <a:gd name="connsiteX1246" fmla="*/ 3187904 w 5022936"/>
              <a:gd name="connsiteY1246" fmla="*/ 3477718 h 6858000"/>
              <a:gd name="connsiteX1247" fmla="*/ 3036700 w 5022936"/>
              <a:gd name="connsiteY1247" fmla="*/ 3628923 h 6858000"/>
              <a:gd name="connsiteX1248" fmla="*/ 3074501 w 5022936"/>
              <a:gd name="connsiteY1248" fmla="*/ 3742328 h 6858000"/>
              <a:gd name="connsiteX1249" fmla="*/ 3162703 w 5022936"/>
              <a:gd name="connsiteY1249" fmla="*/ 3565922 h 6858000"/>
              <a:gd name="connsiteX1250" fmla="*/ 3099702 w 5022936"/>
              <a:gd name="connsiteY1250" fmla="*/ 3780129 h 6858000"/>
              <a:gd name="connsiteX1251" fmla="*/ 3225706 w 5022936"/>
              <a:gd name="connsiteY1251" fmla="*/ 3553321 h 6858000"/>
              <a:gd name="connsiteX1252" fmla="*/ 3187904 w 5022936"/>
              <a:gd name="connsiteY1252" fmla="*/ 3477718 h 6858000"/>
              <a:gd name="connsiteX1253" fmla="*/ 2003466 w 5022936"/>
              <a:gd name="connsiteY1253" fmla="*/ 3477718 h 6858000"/>
              <a:gd name="connsiteX1254" fmla="*/ 1953064 w 5022936"/>
              <a:gd name="connsiteY1254" fmla="*/ 3540721 h 6858000"/>
              <a:gd name="connsiteX1255" fmla="*/ 2016066 w 5022936"/>
              <a:gd name="connsiteY1255" fmla="*/ 3578522 h 6858000"/>
              <a:gd name="connsiteX1256" fmla="*/ 2066468 w 5022936"/>
              <a:gd name="connsiteY1256" fmla="*/ 3565922 h 6858000"/>
              <a:gd name="connsiteX1257" fmla="*/ 2053868 w 5022936"/>
              <a:gd name="connsiteY1257" fmla="*/ 3477718 h 6858000"/>
              <a:gd name="connsiteX1258" fmla="*/ 2532683 w 5022936"/>
              <a:gd name="connsiteY1258" fmla="*/ 3465118 h 6858000"/>
              <a:gd name="connsiteX1259" fmla="*/ 2494882 w 5022936"/>
              <a:gd name="connsiteY1259" fmla="*/ 3528120 h 6858000"/>
              <a:gd name="connsiteX1260" fmla="*/ 2507482 w 5022936"/>
              <a:gd name="connsiteY1260" fmla="*/ 3591123 h 6858000"/>
              <a:gd name="connsiteX1261" fmla="*/ 2595686 w 5022936"/>
              <a:gd name="connsiteY1261" fmla="*/ 3553321 h 6858000"/>
              <a:gd name="connsiteX1262" fmla="*/ 2583085 w 5022936"/>
              <a:gd name="connsiteY1262" fmla="*/ 3465118 h 6858000"/>
              <a:gd name="connsiteX1263" fmla="*/ 2129470 w 5022936"/>
              <a:gd name="connsiteY1263" fmla="*/ 3452517 h 6858000"/>
              <a:gd name="connsiteX1264" fmla="*/ 2079069 w 5022936"/>
              <a:gd name="connsiteY1264" fmla="*/ 3502919 h 6858000"/>
              <a:gd name="connsiteX1265" fmla="*/ 2104268 w 5022936"/>
              <a:gd name="connsiteY1265" fmla="*/ 3578522 h 6858000"/>
              <a:gd name="connsiteX1266" fmla="*/ 2179872 w 5022936"/>
              <a:gd name="connsiteY1266" fmla="*/ 3528120 h 6858000"/>
              <a:gd name="connsiteX1267" fmla="*/ 2179872 w 5022936"/>
              <a:gd name="connsiteY1267" fmla="*/ 3452517 h 6858000"/>
              <a:gd name="connsiteX1268" fmla="*/ 1474248 w 5022936"/>
              <a:gd name="connsiteY1268" fmla="*/ 3452517 h 6858000"/>
              <a:gd name="connsiteX1269" fmla="*/ 1474248 w 5022936"/>
              <a:gd name="connsiteY1269" fmla="*/ 3528120 h 6858000"/>
              <a:gd name="connsiteX1270" fmla="*/ 1512050 w 5022936"/>
              <a:gd name="connsiteY1270" fmla="*/ 3528120 h 6858000"/>
              <a:gd name="connsiteX1271" fmla="*/ 1512050 w 5022936"/>
              <a:gd name="connsiteY1271" fmla="*/ 3452517 h 6858000"/>
              <a:gd name="connsiteX1272" fmla="*/ 1927863 w 5022936"/>
              <a:gd name="connsiteY1272" fmla="*/ 3439918 h 6858000"/>
              <a:gd name="connsiteX1273" fmla="*/ 1953064 w 5022936"/>
              <a:gd name="connsiteY1273" fmla="*/ 3477718 h 6858000"/>
              <a:gd name="connsiteX1274" fmla="*/ 1978265 w 5022936"/>
              <a:gd name="connsiteY1274" fmla="*/ 3452517 h 6858000"/>
              <a:gd name="connsiteX1275" fmla="*/ 1927863 w 5022936"/>
              <a:gd name="connsiteY1275" fmla="*/ 3439918 h 6858000"/>
              <a:gd name="connsiteX1276" fmla="*/ 2658687 w 5022936"/>
              <a:gd name="connsiteY1276" fmla="*/ 3427317 h 6858000"/>
              <a:gd name="connsiteX1277" fmla="*/ 2608286 w 5022936"/>
              <a:gd name="connsiteY1277" fmla="*/ 3490319 h 6858000"/>
              <a:gd name="connsiteX1278" fmla="*/ 2633486 w 5022936"/>
              <a:gd name="connsiteY1278" fmla="*/ 3553321 h 6858000"/>
              <a:gd name="connsiteX1279" fmla="*/ 2709089 w 5022936"/>
              <a:gd name="connsiteY1279" fmla="*/ 3502919 h 6858000"/>
              <a:gd name="connsiteX1280" fmla="*/ 2696488 w 5022936"/>
              <a:gd name="connsiteY1280" fmla="*/ 3427317 h 6858000"/>
              <a:gd name="connsiteX1281" fmla="*/ 1625453 w 5022936"/>
              <a:gd name="connsiteY1281" fmla="*/ 3427317 h 6858000"/>
              <a:gd name="connsiteX1282" fmla="*/ 1549852 w 5022936"/>
              <a:gd name="connsiteY1282" fmla="*/ 3477718 h 6858000"/>
              <a:gd name="connsiteX1283" fmla="*/ 1549852 w 5022936"/>
              <a:gd name="connsiteY1283" fmla="*/ 3515520 h 6858000"/>
              <a:gd name="connsiteX1284" fmla="*/ 1612853 w 5022936"/>
              <a:gd name="connsiteY1284" fmla="*/ 3515520 h 6858000"/>
              <a:gd name="connsiteX1285" fmla="*/ 1650654 w 5022936"/>
              <a:gd name="connsiteY1285" fmla="*/ 3439918 h 6858000"/>
              <a:gd name="connsiteX1286" fmla="*/ 1625453 w 5022936"/>
              <a:gd name="connsiteY1286" fmla="*/ 3427317 h 6858000"/>
              <a:gd name="connsiteX1287" fmla="*/ 4397544 w 5022936"/>
              <a:gd name="connsiteY1287" fmla="*/ 3414717 h 6858000"/>
              <a:gd name="connsiteX1288" fmla="*/ 4649552 w 5022936"/>
              <a:gd name="connsiteY1288" fmla="*/ 3540721 h 6858000"/>
              <a:gd name="connsiteX1289" fmla="*/ 4397544 w 5022936"/>
              <a:gd name="connsiteY1289" fmla="*/ 3414717 h 6858000"/>
              <a:gd name="connsiteX1290" fmla="*/ 2255475 w 5022936"/>
              <a:gd name="connsiteY1290" fmla="*/ 3414717 h 6858000"/>
              <a:gd name="connsiteX1291" fmla="*/ 2205072 w 5022936"/>
              <a:gd name="connsiteY1291" fmla="*/ 3477718 h 6858000"/>
              <a:gd name="connsiteX1292" fmla="*/ 2230274 w 5022936"/>
              <a:gd name="connsiteY1292" fmla="*/ 3540721 h 6858000"/>
              <a:gd name="connsiteX1293" fmla="*/ 2305875 w 5022936"/>
              <a:gd name="connsiteY1293" fmla="*/ 3502919 h 6858000"/>
              <a:gd name="connsiteX1294" fmla="*/ 2305875 w 5022936"/>
              <a:gd name="connsiteY1294" fmla="*/ 3414717 h 6858000"/>
              <a:gd name="connsiteX1295" fmla="*/ 3981731 w 5022936"/>
              <a:gd name="connsiteY1295" fmla="*/ 3402116 h 6858000"/>
              <a:gd name="connsiteX1296" fmla="*/ 3943930 w 5022936"/>
              <a:gd name="connsiteY1296" fmla="*/ 3452517 h 6858000"/>
              <a:gd name="connsiteX1297" fmla="*/ 4145536 w 5022936"/>
              <a:gd name="connsiteY1297" fmla="*/ 3528120 h 6858000"/>
              <a:gd name="connsiteX1298" fmla="*/ 3994332 w 5022936"/>
              <a:gd name="connsiteY1298" fmla="*/ 3502919 h 6858000"/>
              <a:gd name="connsiteX1299" fmla="*/ 4158137 w 5022936"/>
              <a:gd name="connsiteY1299" fmla="*/ 3603723 h 6858000"/>
              <a:gd name="connsiteX1300" fmla="*/ 4221138 w 5022936"/>
              <a:gd name="connsiteY1300" fmla="*/ 3591123 h 6858000"/>
              <a:gd name="connsiteX1301" fmla="*/ 4221138 w 5022936"/>
              <a:gd name="connsiteY1301" fmla="*/ 3540721 h 6858000"/>
              <a:gd name="connsiteX1302" fmla="*/ 4006932 w 5022936"/>
              <a:gd name="connsiteY1302" fmla="*/ 3402116 h 6858000"/>
              <a:gd name="connsiteX1303" fmla="*/ 1839660 w 5022936"/>
              <a:gd name="connsiteY1303" fmla="*/ 3402116 h 6858000"/>
              <a:gd name="connsiteX1304" fmla="*/ 1801859 w 5022936"/>
              <a:gd name="connsiteY1304" fmla="*/ 3452517 h 6858000"/>
              <a:gd name="connsiteX1305" fmla="*/ 1814460 w 5022936"/>
              <a:gd name="connsiteY1305" fmla="*/ 3502919 h 6858000"/>
              <a:gd name="connsiteX1306" fmla="*/ 1902663 w 5022936"/>
              <a:gd name="connsiteY1306" fmla="*/ 3477718 h 6858000"/>
              <a:gd name="connsiteX1307" fmla="*/ 1839660 w 5022936"/>
              <a:gd name="connsiteY1307" fmla="*/ 3402116 h 6858000"/>
              <a:gd name="connsiteX1308" fmla="*/ 1764057 w 5022936"/>
              <a:gd name="connsiteY1308" fmla="*/ 3402116 h 6858000"/>
              <a:gd name="connsiteX1309" fmla="*/ 1675855 w 5022936"/>
              <a:gd name="connsiteY1309" fmla="*/ 3452517 h 6858000"/>
              <a:gd name="connsiteX1310" fmla="*/ 1675855 w 5022936"/>
              <a:gd name="connsiteY1310" fmla="*/ 3502919 h 6858000"/>
              <a:gd name="connsiteX1311" fmla="*/ 1776658 w 5022936"/>
              <a:gd name="connsiteY1311" fmla="*/ 3490319 h 6858000"/>
              <a:gd name="connsiteX1312" fmla="*/ 3603718 w 5022936"/>
              <a:gd name="connsiteY1312" fmla="*/ 3389516 h 6858000"/>
              <a:gd name="connsiteX1313" fmla="*/ 3515515 w 5022936"/>
              <a:gd name="connsiteY1313" fmla="*/ 3490319 h 6858000"/>
              <a:gd name="connsiteX1314" fmla="*/ 3679322 w 5022936"/>
              <a:gd name="connsiteY1314" fmla="*/ 3439918 h 6858000"/>
              <a:gd name="connsiteX1315" fmla="*/ 3704521 w 5022936"/>
              <a:gd name="connsiteY1315" fmla="*/ 3452517 h 6858000"/>
              <a:gd name="connsiteX1316" fmla="*/ 3540716 w 5022936"/>
              <a:gd name="connsiteY1316" fmla="*/ 3515520 h 6858000"/>
              <a:gd name="connsiteX1317" fmla="*/ 3666721 w 5022936"/>
              <a:gd name="connsiteY1317" fmla="*/ 3540721 h 6858000"/>
              <a:gd name="connsiteX1318" fmla="*/ 3792725 w 5022936"/>
              <a:gd name="connsiteY1318" fmla="*/ 3477718 h 6858000"/>
              <a:gd name="connsiteX1319" fmla="*/ 3603718 w 5022936"/>
              <a:gd name="connsiteY1319" fmla="*/ 3389516 h 6858000"/>
              <a:gd name="connsiteX1320" fmla="*/ 3414712 w 5022936"/>
              <a:gd name="connsiteY1320" fmla="*/ 3389516 h 6858000"/>
              <a:gd name="connsiteX1321" fmla="*/ 3250907 w 5022936"/>
              <a:gd name="connsiteY1321" fmla="*/ 3477718 h 6858000"/>
              <a:gd name="connsiteX1322" fmla="*/ 3263508 w 5022936"/>
              <a:gd name="connsiteY1322" fmla="*/ 3591123 h 6858000"/>
              <a:gd name="connsiteX1323" fmla="*/ 3402112 w 5022936"/>
              <a:gd name="connsiteY1323" fmla="*/ 3439918 h 6858000"/>
              <a:gd name="connsiteX1324" fmla="*/ 3288708 w 5022936"/>
              <a:gd name="connsiteY1324" fmla="*/ 3603723 h 6858000"/>
              <a:gd name="connsiteX1325" fmla="*/ 3389511 w 5022936"/>
              <a:gd name="connsiteY1325" fmla="*/ 3578522 h 6858000"/>
              <a:gd name="connsiteX1326" fmla="*/ 3502916 w 5022936"/>
              <a:gd name="connsiteY1326" fmla="*/ 3427317 h 6858000"/>
              <a:gd name="connsiteX1327" fmla="*/ 3414712 w 5022936"/>
              <a:gd name="connsiteY1327" fmla="*/ 3389516 h 6858000"/>
              <a:gd name="connsiteX1328" fmla="*/ 2772092 w 5022936"/>
              <a:gd name="connsiteY1328" fmla="*/ 3389516 h 6858000"/>
              <a:gd name="connsiteX1329" fmla="*/ 2734290 w 5022936"/>
              <a:gd name="connsiteY1329" fmla="*/ 3452517 h 6858000"/>
              <a:gd name="connsiteX1330" fmla="*/ 2746890 w 5022936"/>
              <a:gd name="connsiteY1330" fmla="*/ 3490319 h 6858000"/>
              <a:gd name="connsiteX1331" fmla="*/ 2809892 w 5022936"/>
              <a:gd name="connsiteY1331" fmla="*/ 3389516 h 6858000"/>
              <a:gd name="connsiteX1332" fmla="*/ 2885495 w 5022936"/>
              <a:gd name="connsiteY1332" fmla="*/ 3364315 h 6858000"/>
              <a:gd name="connsiteX1333" fmla="*/ 2772092 w 5022936"/>
              <a:gd name="connsiteY1333" fmla="*/ 3515520 h 6858000"/>
              <a:gd name="connsiteX1334" fmla="*/ 2885495 w 5022936"/>
              <a:gd name="connsiteY1334" fmla="*/ 3364315 h 6858000"/>
              <a:gd name="connsiteX1335" fmla="*/ 1650654 w 5022936"/>
              <a:gd name="connsiteY1335" fmla="*/ 3364315 h 6858000"/>
              <a:gd name="connsiteX1336" fmla="*/ 1650654 w 5022936"/>
              <a:gd name="connsiteY1336" fmla="*/ 3402116 h 6858000"/>
              <a:gd name="connsiteX1337" fmla="*/ 1726257 w 5022936"/>
              <a:gd name="connsiteY1337" fmla="*/ 3376915 h 6858000"/>
              <a:gd name="connsiteX1338" fmla="*/ 1978265 w 5022936"/>
              <a:gd name="connsiteY1338" fmla="*/ 3351714 h 6858000"/>
              <a:gd name="connsiteX1339" fmla="*/ 2028667 w 5022936"/>
              <a:gd name="connsiteY1339" fmla="*/ 3439918 h 6858000"/>
              <a:gd name="connsiteX1340" fmla="*/ 2028667 w 5022936"/>
              <a:gd name="connsiteY1340" fmla="*/ 3351714 h 6858000"/>
              <a:gd name="connsiteX1341" fmla="*/ 1524650 w 5022936"/>
              <a:gd name="connsiteY1341" fmla="*/ 3351714 h 6858000"/>
              <a:gd name="connsiteX1342" fmla="*/ 1524650 w 5022936"/>
              <a:gd name="connsiteY1342" fmla="*/ 3427317 h 6858000"/>
              <a:gd name="connsiteX1343" fmla="*/ 1612853 w 5022936"/>
              <a:gd name="connsiteY1343" fmla="*/ 3402116 h 6858000"/>
              <a:gd name="connsiteX1344" fmla="*/ 1612853 w 5022936"/>
              <a:gd name="connsiteY1344" fmla="*/ 3351714 h 6858000"/>
              <a:gd name="connsiteX1345" fmla="*/ 1486849 w 5022936"/>
              <a:gd name="connsiteY1345" fmla="*/ 3351714 h 6858000"/>
              <a:gd name="connsiteX1346" fmla="*/ 1386046 w 5022936"/>
              <a:gd name="connsiteY1346" fmla="*/ 3402116 h 6858000"/>
              <a:gd name="connsiteX1347" fmla="*/ 1486849 w 5022936"/>
              <a:gd name="connsiteY1347" fmla="*/ 3427317 h 6858000"/>
              <a:gd name="connsiteX1348" fmla="*/ 4195938 w 5022936"/>
              <a:gd name="connsiteY1348" fmla="*/ 3339113 h 6858000"/>
              <a:gd name="connsiteX1349" fmla="*/ 4132936 w 5022936"/>
              <a:gd name="connsiteY1349" fmla="*/ 3389516 h 6858000"/>
              <a:gd name="connsiteX1350" fmla="*/ 4347143 w 5022936"/>
              <a:gd name="connsiteY1350" fmla="*/ 3477718 h 6858000"/>
              <a:gd name="connsiteX1351" fmla="*/ 4158137 w 5022936"/>
              <a:gd name="connsiteY1351" fmla="*/ 3439918 h 6858000"/>
              <a:gd name="connsiteX1352" fmla="*/ 4347143 w 5022936"/>
              <a:gd name="connsiteY1352" fmla="*/ 3565922 h 6858000"/>
              <a:gd name="connsiteX1353" fmla="*/ 4435346 w 5022936"/>
              <a:gd name="connsiteY1353" fmla="*/ 3515520 h 6858000"/>
              <a:gd name="connsiteX1354" fmla="*/ 4195938 w 5022936"/>
              <a:gd name="connsiteY1354" fmla="*/ 3339113 h 6858000"/>
              <a:gd name="connsiteX1355" fmla="*/ 3024099 w 5022936"/>
              <a:gd name="connsiteY1355" fmla="*/ 3339113 h 6858000"/>
              <a:gd name="connsiteX1356" fmla="*/ 2847693 w 5022936"/>
              <a:gd name="connsiteY1356" fmla="*/ 3515520 h 6858000"/>
              <a:gd name="connsiteX1357" fmla="*/ 2872894 w 5022936"/>
              <a:gd name="connsiteY1357" fmla="*/ 3654124 h 6858000"/>
              <a:gd name="connsiteX1358" fmla="*/ 2986298 w 5022936"/>
              <a:gd name="connsiteY1358" fmla="*/ 3439918 h 6858000"/>
              <a:gd name="connsiteX1359" fmla="*/ 2910696 w 5022936"/>
              <a:gd name="connsiteY1359" fmla="*/ 3666724 h 6858000"/>
              <a:gd name="connsiteX1360" fmla="*/ 2998898 w 5022936"/>
              <a:gd name="connsiteY1360" fmla="*/ 3603723 h 6858000"/>
              <a:gd name="connsiteX1361" fmla="*/ 3061900 w 5022936"/>
              <a:gd name="connsiteY1361" fmla="*/ 3427317 h 6858000"/>
              <a:gd name="connsiteX1362" fmla="*/ 3061900 w 5022936"/>
              <a:gd name="connsiteY1362" fmla="*/ 3351714 h 6858000"/>
              <a:gd name="connsiteX1363" fmla="*/ 3024099 w 5022936"/>
              <a:gd name="connsiteY1363" fmla="*/ 3339113 h 6858000"/>
              <a:gd name="connsiteX1364" fmla="*/ 2091670 w 5022936"/>
              <a:gd name="connsiteY1364" fmla="*/ 3326513 h 6858000"/>
              <a:gd name="connsiteX1365" fmla="*/ 2053868 w 5022936"/>
              <a:gd name="connsiteY1365" fmla="*/ 3389516 h 6858000"/>
              <a:gd name="connsiteX1366" fmla="*/ 2066468 w 5022936"/>
              <a:gd name="connsiteY1366" fmla="*/ 3439918 h 6858000"/>
              <a:gd name="connsiteX1367" fmla="*/ 2154670 w 5022936"/>
              <a:gd name="connsiteY1367" fmla="*/ 3402116 h 6858000"/>
              <a:gd name="connsiteX1368" fmla="*/ 2154670 w 5022936"/>
              <a:gd name="connsiteY1368" fmla="*/ 3326513 h 6858000"/>
              <a:gd name="connsiteX1369" fmla="*/ 2305875 w 5022936"/>
              <a:gd name="connsiteY1369" fmla="*/ 3301312 h 6858000"/>
              <a:gd name="connsiteX1370" fmla="*/ 2318476 w 5022936"/>
              <a:gd name="connsiteY1370" fmla="*/ 3376915 h 6858000"/>
              <a:gd name="connsiteX1371" fmla="*/ 2305875 w 5022936"/>
              <a:gd name="connsiteY1371" fmla="*/ 3301312 h 6858000"/>
              <a:gd name="connsiteX1372" fmla="*/ 2230274 w 5022936"/>
              <a:gd name="connsiteY1372" fmla="*/ 3288711 h 6858000"/>
              <a:gd name="connsiteX1373" fmla="*/ 2179872 w 5022936"/>
              <a:gd name="connsiteY1373" fmla="*/ 3364315 h 6858000"/>
              <a:gd name="connsiteX1374" fmla="*/ 2192472 w 5022936"/>
              <a:gd name="connsiteY1374" fmla="*/ 3414717 h 6858000"/>
              <a:gd name="connsiteX1375" fmla="*/ 2280674 w 5022936"/>
              <a:gd name="connsiteY1375" fmla="*/ 3376915 h 6858000"/>
              <a:gd name="connsiteX1376" fmla="*/ 2268075 w 5022936"/>
              <a:gd name="connsiteY1376" fmla="*/ 3288711 h 6858000"/>
              <a:gd name="connsiteX1377" fmla="*/ 3691920 w 5022936"/>
              <a:gd name="connsiteY1377" fmla="*/ 3276111 h 6858000"/>
              <a:gd name="connsiteX1378" fmla="*/ 3654120 w 5022936"/>
              <a:gd name="connsiteY1378" fmla="*/ 3339113 h 6858000"/>
              <a:gd name="connsiteX1379" fmla="*/ 3868326 w 5022936"/>
              <a:gd name="connsiteY1379" fmla="*/ 3339113 h 6858000"/>
              <a:gd name="connsiteX1380" fmla="*/ 3691920 w 5022936"/>
              <a:gd name="connsiteY1380" fmla="*/ 3376915 h 6858000"/>
              <a:gd name="connsiteX1381" fmla="*/ 3855727 w 5022936"/>
              <a:gd name="connsiteY1381" fmla="*/ 3439918 h 6858000"/>
              <a:gd name="connsiteX1382" fmla="*/ 3956530 w 5022936"/>
              <a:gd name="connsiteY1382" fmla="*/ 3389516 h 6858000"/>
              <a:gd name="connsiteX1383" fmla="*/ 3767524 w 5022936"/>
              <a:gd name="connsiteY1383" fmla="*/ 3276111 h 6858000"/>
              <a:gd name="connsiteX1384" fmla="*/ 3288708 w 5022936"/>
              <a:gd name="connsiteY1384" fmla="*/ 3225710 h 6858000"/>
              <a:gd name="connsiteX1385" fmla="*/ 3087102 w 5022936"/>
              <a:gd name="connsiteY1385" fmla="*/ 3339113 h 6858000"/>
              <a:gd name="connsiteX1386" fmla="*/ 3099702 w 5022936"/>
              <a:gd name="connsiteY1386" fmla="*/ 3439918 h 6858000"/>
              <a:gd name="connsiteX1387" fmla="*/ 3250907 w 5022936"/>
              <a:gd name="connsiteY1387" fmla="*/ 3288711 h 6858000"/>
              <a:gd name="connsiteX1388" fmla="*/ 3187904 w 5022936"/>
              <a:gd name="connsiteY1388" fmla="*/ 3376915 h 6858000"/>
              <a:gd name="connsiteX1389" fmla="*/ 3112303 w 5022936"/>
              <a:gd name="connsiteY1389" fmla="*/ 3477718 h 6858000"/>
              <a:gd name="connsiteX1390" fmla="*/ 3225706 w 5022936"/>
              <a:gd name="connsiteY1390" fmla="*/ 3439918 h 6858000"/>
              <a:gd name="connsiteX1391" fmla="*/ 3351710 w 5022936"/>
              <a:gd name="connsiteY1391" fmla="*/ 3263512 h 6858000"/>
              <a:gd name="connsiteX1392" fmla="*/ 3288708 w 5022936"/>
              <a:gd name="connsiteY1392" fmla="*/ 3225710 h 6858000"/>
              <a:gd name="connsiteX1393" fmla="*/ 2041267 w 5022936"/>
              <a:gd name="connsiteY1393" fmla="*/ 3225710 h 6858000"/>
              <a:gd name="connsiteX1394" fmla="*/ 2028667 w 5022936"/>
              <a:gd name="connsiteY1394" fmla="*/ 3313913 h 6858000"/>
              <a:gd name="connsiteX1395" fmla="*/ 2079069 w 5022936"/>
              <a:gd name="connsiteY1395" fmla="*/ 3301312 h 6858000"/>
              <a:gd name="connsiteX1396" fmla="*/ 1953064 w 5022936"/>
              <a:gd name="connsiteY1396" fmla="*/ 3225710 h 6858000"/>
              <a:gd name="connsiteX1397" fmla="*/ 1902663 w 5022936"/>
              <a:gd name="connsiteY1397" fmla="*/ 3276111 h 6858000"/>
              <a:gd name="connsiteX1398" fmla="*/ 1953064 w 5022936"/>
              <a:gd name="connsiteY1398" fmla="*/ 3326513 h 6858000"/>
              <a:gd name="connsiteX1399" fmla="*/ 2003466 w 5022936"/>
              <a:gd name="connsiteY1399" fmla="*/ 3313913 h 6858000"/>
              <a:gd name="connsiteX1400" fmla="*/ 1990865 w 5022936"/>
              <a:gd name="connsiteY1400" fmla="*/ 3225710 h 6858000"/>
              <a:gd name="connsiteX1401" fmla="*/ 3502916 w 5022936"/>
              <a:gd name="connsiteY1401" fmla="*/ 3213110 h 6858000"/>
              <a:gd name="connsiteX1402" fmla="*/ 3364310 w 5022936"/>
              <a:gd name="connsiteY1402" fmla="*/ 3339113 h 6858000"/>
              <a:gd name="connsiteX1403" fmla="*/ 3528115 w 5022936"/>
              <a:gd name="connsiteY1403" fmla="*/ 3263512 h 6858000"/>
              <a:gd name="connsiteX1404" fmla="*/ 3565917 w 5022936"/>
              <a:gd name="connsiteY1404" fmla="*/ 3276111 h 6858000"/>
              <a:gd name="connsiteX1405" fmla="*/ 3389511 w 5022936"/>
              <a:gd name="connsiteY1405" fmla="*/ 3351714 h 6858000"/>
              <a:gd name="connsiteX1406" fmla="*/ 3502916 w 5022936"/>
              <a:gd name="connsiteY1406" fmla="*/ 3376915 h 6858000"/>
              <a:gd name="connsiteX1407" fmla="*/ 3654120 w 5022936"/>
              <a:gd name="connsiteY1407" fmla="*/ 3276111 h 6858000"/>
              <a:gd name="connsiteX1408" fmla="*/ 3502916 w 5022936"/>
              <a:gd name="connsiteY1408" fmla="*/ 3213110 h 6858000"/>
              <a:gd name="connsiteX1409" fmla="*/ 3868326 w 5022936"/>
              <a:gd name="connsiteY1409" fmla="*/ 3200509 h 6858000"/>
              <a:gd name="connsiteX1410" fmla="*/ 3817926 w 5022936"/>
              <a:gd name="connsiteY1410" fmla="*/ 3238311 h 6858000"/>
              <a:gd name="connsiteX1411" fmla="*/ 4057332 w 5022936"/>
              <a:gd name="connsiteY1411" fmla="*/ 3276111 h 6858000"/>
              <a:gd name="connsiteX1412" fmla="*/ 3868326 w 5022936"/>
              <a:gd name="connsiteY1412" fmla="*/ 3276111 h 6858000"/>
              <a:gd name="connsiteX1413" fmla="*/ 4044732 w 5022936"/>
              <a:gd name="connsiteY1413" fmla="*/ 3364315 h 6858000"/>
              <a:gd name="connsiteX1414" fmla="*/ 4158137 w 5022936"/>
              <a:gd name="connsiteY1414" fmla="*/ 3326513 h 6858000"/>
              <a:gd name="connsiteX1415" fmla="*/ 4145536 w 5022936"/>
              <a:gd name="connsiteY1415" fmla="*/ 3301312 h 6858000"/>
              <a:gd name="connsiteX1416" fmla="*/ 3868326 w 5022936"/>
              <a:gd name="connsiteY1416" fmla="*/ 3200509 h 6858000"/>
              <a:gd name="connsiteX1417" fmla="*/ 3150104 w 5022936"/>
              <a:gd name="connsiteY1417" fmla="*/ 3200509 h 6858000"/>
              <a:gd name="connsiteX1418" fmla="*/ 2961098 w 5022936"/>
              <a:gd name="connsiteY1418" fmla="*/ 3326513 h 6858000"/>
              <a:gd name="connsiteX1419" fmla="*/ 3150104 w 5022936"/>
              <a:gd name="connsiteY1419" fmla="*/ 3200509 h 6858000"/>
              <a:gd name="connsiteX1420" fmla="*/ 2280674 w 5022936"/>
              <a:gd name="connsiteY1420" fmla="*/ 3200509 h 6858000"/>
              <a:gd name="connsiteX1421" fmla="*/ 2293275 w 5022936"/>
              <a:gd name="connsiteY1421" fmla="*/ 3250911 h 6858000"/>
              <a:gd name="connsiteX1422" fmla="*/ 2280674 w 5022936"/>
              <a:gd name="connsiteY1422" fmla="*/ 3200509 h 6858000"/>
              <a:gd name="connsiteX1423" fmla="*/ 2116869 w 5022936"/>
              <a:gd name="connsiteY1423" fmla="*/ 3200509 h 6858000"/>
              <a:gd name="connsiteX1424" fmla="*/ 2116869 w 5022936"/>
              <a:gd name="connsiteY1424" fmla="*/ 3276111 h 6858000"/>
              <a:gd name="connsiteX1425" fmla="*/ 3679322 w 5022936"/>
              <a:gd name="connsiteY1425" fmla="*/ 3162708 h 6858000"/>
              <a:gd name="connsiteX1426" fmla="*/ 3553316 w 5022936"/>
              <a:gd name="connsiteY1426" fmla="*/ 3175308 h 6858000"/>
              <a:gd name="connsiteX1427" fmla="*/ 3691920 w 5022936"/>
              <a:gd name="connsiteY1427" fmla="*/ 3238311 h 6858000"/>
              <a:gd name="connsiteX1428" fmla="*/ 3830526 w 5022936"/>
              <a:gd name="connsiteY1428" fmla="*/ 3187909 h 6858000"/>
              <a:gd name="connsiteX1429" fmla="*/ 3679322 w 5022936"/>
              <a:gd name="connsiteY1429" fmla="*/ 3162708 h 6858000"/>
              <a:gd name="connsiteX1430" fmla="*/ 2205072 w 5022936"/>
              <a:gd name="connsiteY1430" fmla="*/ 3162708 h 6858000"/>
              <a:gd name="connsiteX1431" fmla="*/ 2142070 w 5022936"/>
              <a:gd name="connsiteY1431" fmla="*/ 3238311 h 6858000"/>
              <a:gd name="connsiteX1432" fmla="*/ 2167271 w 5022936"/>
              <a:gd name="connsiteY1432" fmla="*/ 3288711 h 6858000"/>
              <a:gd name="connsiteX1433" fmla="*/ 2242874 w 5022936"/>
              <a:gd name="connsiteY1433" fmla="*/ 3250911 h 6858000"/>
              <a:gd name="connsiteX1434" fmla="*/ 2242874 w 5022936"/>
              <a:gd name="connsiteY1434" fmla="*/ 3162708 h 6858000"/>
              <a:gd name="connsiteX1435" fmla="*/ 1707750 w 5022936"/>
              <a:gd name="connsiteY1435" fmla="*/ 3157392 h 6858000"/>
              <a:gd name="connsiteX1436" fmla="*/ 1675855 w 5022936"/>
              <a:gd name="connsiteY1436" fmla="*/ 3162708 h 6858000"/>
              <a:gd name="connsiteX1437" fmla="*/ 1726257 w 5022936"/>
              <a:gd name="connsiteY1437" fmla="*/ 3162708 h 6858000"/>
              <a:gd name="connsiteX1438" fmla="*/ 1707750 w 5022936"/>
              <a:gd name="connsiteY1438" fmla="*/ 3157392 h 6858000"/>
              <a:gd name="connsiteX1439" fmla="*/ 3364310 w 5022936"/>
              <a:gd name="connsiteY1439" fmla="*/ 3150107 h 6858000"/>
              <a:gd name="connsiteX1440" fmla="*/ 3250907 w 5022936"/>
              <a:gd name="connsiteY1440" fmla="*/ 3187909 h 6858000"/>
              <a:gd name="connsiteX1441" fmla="*/ 3364310 w 5022936"/>
              <a:gd name="connsiteY1441" fmla="*/ 3213110 h 6858000"/>
              <a:gd name="connsiteX1442" fmla="*/ 3477715 w 5022936"/>
              <a:gd name="connsiteY1442" fmla="*/ 3150107 h 6858000"/>
              <a:gd name="connsiteX1443" fmla="*/ 1474028 w 5022936"/>
              <a:gd name="connsiteY1443" fmla="*/ 3136840 h 6858000"/>
              <a:gd name="connsiteX1444" fmla="*/ 1476903 w 5022936"/>
              <a:gd name="connsiteY1444" fmla="*/ 3137506 h 6858000"/>
              <a:gd name="connsiteX1445" fmla="*/ 1474248 w 5022936"/>
              <a:gd name="connsiteY1445" fmla="*/ 3137506 h 6858000"/>
              <a:gd name="connsiteX1446" fmla="*/ 1801859 w 5022936"/>
              <a:gd name="connsiteY1446" fmla="*/ 3124906 h 6858000"/>
              <a:gd name="connsiteX1447" fmla="*/ 1751457 w 5022936"/>
              <a:gd name="connsiteY1447" fmla="*/ 3187909 h 6858000"/>
              <a:gd name="connsiteX1448" fmla="*/ 1814460 w 5022936"/>
              <a:gd name="connsiteY1448" fmla="*/ 3225710 h 6858000"/>
              <a:gd name="connsiteX1449" fmla="*/ 1839660 w 5022936"/>
              <a:gd name="connsiteY1449" fmla="*/ 3213110 h 6858000"/>
              <a:gd name="connsiteX1450" fmla="*/ 1839660 w 5022936"/>
              <a:gd name="connsiteY1450" fmla="*/ 3124906 h 6858000"/>
              <a:gd name="connsiteX1451" fmla="*/ 1902663 w 5022936"/>
              <a:gd name="connsiteY1451" fmla="*/ 3112306 h 6858000"/>
              <a:gd name="connsiteX1452" fmla="*/ 1877462 w 5022936"/>
              <a:gd name="connsiteY1452" fmla="*/ 3175308 h 6858000"/>
              <a:gd name="connsiteX1453" fmla="*/ 1890063 w 5022936"/>
              <a:gd name="connsiteY1453" fmla="*/ 3225710 h 6858000"/>
              <a:gd name="connsiteX1454" fmla="*/ 1965664 w 5022936"/>
              <a:gd name="connsiteY1454" fmla="*/ 3162708 h 6858000"/>
              <a:gd name="connsiteX1455" fmla="*/ 1902663 w 5022936"/>
              <a:gd name="connsiteY1455" fmla="*/ 3112306 h 6858000"/>
              <a:gd name="connsiteX1456" fmla="*/ 2091670 w 5022936"/>
              <a:gd name="connsiteY1456" fmla="*/ 3074505 h 6858000"/>
              <a:gd name="connsiteX1457" fmla="*/ 2028667 w 5022936"/>
              <a:gd name="connsiteY1457" fmla="*/ 3087104 h 6858000"/>
              <a:gd name="connsiteX1458" fmla="*/ 2091670 w 5022936"/>
              <a:gd name="connsiteY1458" fmla="*/ 3162708 h 6858000"/>
              <a:gd name="connsiteX1459" fmla="*/ 1398645 w 5022936"/>
              <a:gd name="connsiteY1459" fmla="*/ 3074505 h 6858000"/>
              <a:gd name="connsiteX1460" fmla="*/ 1360845 w 5022936"/>
              <a:gd name="connsiteY1460" fmla="*/ 3099705 h 6858000"/>
              <a:gd name="connsiteX1461" fmla="*/ 1436447 w 5022936"/>
              <a:gd name="connsiteY1461" fmla="*/ 3124906 h 6858000"/>
              <a:gd name="connsiteX1462" fmla="*/ 1449047 w 5022936"/>
              <a:gd name="connsiteY1462" fmla="*/ 3074505 h 6858000"/>
              <a:gd name="connsiteX1463" fmla="*/ 1852261 w 5022936"/>
              <a:gd name="connsiteY1463" fmla="*/ 3061905 h 6858000"/>
              <a:gd name="connsiteX1464" fmla="*/ 1864862 w 5022936"/>
              <a:gd name="connsiteY1464" fmla="*/ 3099705 h 6858000"/>
              <a:gd name="connsiteX1465" fmla="*/ 1890063 w 5022936"/>
              <a:gd name="connsiteY1465" fmla="*/ 3087104 h 6858000"/>
              <a:gd name="connsiteX1466" fmla="*/ 1852261 w 5022936"/>
              <a:gd name="connsiteY1466" fmla="*/ 3061905 h 6858000"/>
              <a:gd name="connsiteX1467" fmla="*/ 2192472 w 5022936"/>
              <a:gd name="connsiteY1467" fmla="*/ 3036704 h 6858000"/>
              <a:gd name="connsiteX1468" fmla="*/ 2116869 w 5022936"/>
              <a:gd name="connsiteY1468" fmla="*/ 3112306 h 6858000"/>
              <a:gd name="connsiteX1469" fmla="*/ 2142070 w 5022936"/>
              <a:gd name="connsiteY1469" fmla="*/ 3162708 h 6858000"/>
              <a:gd name="connsiteX1470" fmla="*/ 2217673 w 5022936"/>
              <a:gd name="connsiteY1470" fmla="*/ 3124906 h 6858000"/>
              <a:gd name="connsiteX1471" fmla="*/ 2217673 w 5022936"/>
              <a:gd name="connsiteY1471" fmla="*/ 3049304 h 6858000"/>
              <a:gd name="connsiteX1472" fmla="*/ 2192472 w 5022936"/>
              <a:gd name="connsiteY1472" fmla="*/ 3036704 h 6858000"/>
              <a:gd name="connsiteX1473" fmla="*/ 1688456 w 5022936"/>
              <a:gd name="connsiteY1473" fmla="*/ 3024103 h 6858000"/>
              <a:gd name="connsiteX1474" fmla="*/ 1600252 w 5022936"/>
              <a:gd name="connsiteY1474" fmla="*/ 3099705 h 6858000"/>
              <a:gd name="connsiteX1475" fmla="*/ 1612853 w 5022936"/>
              <a:gd name="connsiteY1475" fmla="*/ 3150107 h 6858000"/>
              <a:gd name="connsiteX1476" fmla="*/ 1701056 w 5022936"/>
              <a:gd name="connsiteY1476" fmla="*/ 3112306 h 6858000"/>
              <a:gd name="connsiteX1477" fmla="*/ 1764057 w 5022936"/>
              <a:gd name="connsiteY1477" fmla="*/ 3011503 h 6858000"/>
              <a:gd name="connsiteX1478" fmla="*/ 1726257 w 5022936"/>
              <a:gd name="connsiteY1478" fmla="*/ 3049304 h 6858000"/>
              <a:gd name="connsiteX1479" fmla="*/ 1726257 w 5022936"/>
              <a:gd name="connsiteY1479" fmla="*/ 3124906 h 6858000"/>
              <a:gd name="connsiteX1480" fmla="*/ 1827060 w 5022936"/>
              <a:gd name="connsiteY1480" fmla="*/ 3087104 h 6858000"/>
              <a:gd name="connsiteX1481" fmla="*/ 1764057 w 5022936"/>
              <a:gd name="connsiteY1481" fmla="*/ 3011503 h 6858000"/>
              <a:gd name="connsiteX1482" fmla="*/ 2016066 w 5022936"/>
              <a:gd name="connsiteY1482" fmla="*/ 2948500 h 6858000"/>
              <a:gd name="connsiteX1483" fmla="*/ 1978265 w 5022936"/>
              <a:gd name="connsiteY1483" fmla="*/ 2998902 h 6858000"/>
              <a:gd name="connsiteX1484" fmla="*/ 2016066 w 5022936"/>
              <a:gd name="connsiteY1484" fmla="*/ 3049304 h 6858000"/>
              <a:gd name="connsiteX1485" fmla="*/ 2066468 w 5022936"/>
              <a:gd name="connsiteY1485" fmla="*/ 3036704 h 6858000"/>
              <a:gd name="connsiteX1486" fmla="*/ 2066468 w 5022936"/>
              <a:gd name="connsiteY1486" fmla="*/ 2948500 h 6858000"/>
              <a:gd name="connsiteX1487" fmla="*/ 1575051 w 5022936"/>
              <a:gd name="connsiteY1487" fmla="*/ 2948500 h 6858000"/>
              <a:gd name="connsiteX1488" fmla="*/ 1587652 w 5022936"/>
              <a:gd name="connsiteY1488" fmla="*/ 3024103 h 6858000"/>
              <a:gd name="connsiteX1489" fmla="*/ 1675855 w 5022936"/>
              <a:gd name="connsiteY1489" fmla="*/ 2986302 h 6858000"/>
              <a:gd name="connsiteX1490" fmla="*/ 1600252 w 5022936"/>
              <a:gd name="connsiteY1490" fmla="*/ 2948500 h 6858000"/>
              <a:gd name="connsiteX1491" fmla="*/ 1423846 w 5022936"/>
              <a:gd name="connsiteY1491" fmla="*/ 2948500 h 6858000"/>
              <a:gd name="connsiteX1492" fmla="*/ 1348245 w 5022936"/>
              <a:gd name="connsiteY1492" fmla="*/ 2961101 h 6858000"/>
              <a:gd name="connsiteX1493" fmla="*/ 1423846 w 5022936"/>
              <a:gd name="connsiteY1493" fmla="*/ 3036704 h 6858000"/>
              <a:gd name="connsiteX1494" fmla="*/ 1499449 w 5022936"/>
              <a:gd name="connsiteY1494" fmla="*/ 2935899 h 6858000"/>
              <a:gd name="connsiteX1495" fmla="*/ 1449047 w 5022936"/>
              <a:gd name="connsiteY1495" fmla="*/ 2998902 h 6858000"/>
              <a:gd name="connsiteX1496" fmla="*/ 1474248 w 5022936"/>
              <a:gd name="connsiteY1496" fmla="*/ 3049304 h 6858000"/>
              <a:gd name="connsiteX1497" fmla="*/ 1549852 w 5022936"/>
              <a:gd name="connsiteY1497" fmla="*/ 3011503 h 6858000"/>
              <a:gd name="connsiteX1498" fmla="*/ 1549852 w 5022936"/>
              <a:gd name="connsiteY1498" fmla="*/ 2948500 h 6858000"/>
              <a:gd name="connsiteX1499" fmla="*/ 1499449 w 5022936"/>
              <a:gd name="connsiteY1499" fmla="*/ 2935899 h 6858000"/>
              <a:gd name="connsiteX1500" fmla="*/ 2167271 w 5022936"/>
              <a:gd name="connsiteY1500" fmla="*/ 2923299 h 6858000"/>
              <a:gd name="connsiteX1501" fmla="*/ 2091670 w 5022936"/>
              <a:gd name="connsiteY1501" fmla="*/ 2998902 h 6858000"/>
              <a:gd name="connsiteX1502" fmla="*/ 2104268 w 5022936"/>
              <a:gd name="connsiteY1502" fmla="*/ 3036704 h 6858000"/>
              <a:gd name="connsiteX1503" fmla="*/ 2192472 w 5022936"/>
              <a:gd name="connsiteY1503" fmla="*/ 2998902 h 6858000"/>
              <a:gd name="connsiteX1504" fmla="*/ 2167271 w 5022936"/>
              <a:gd name="connsiteY1504" fmla="*/ 2923299 h 6858000"/>
              <a:gd name="connsiteX1505" fmla="*/ 1915264 w 5022936"/>
              <a:gd name="connsiteY1505" fmla="*/ 2847697 h 6858000"/>
              <a:gd name="connsiteX1506" fmla="*/ 1827060 w 5022936"/>
              <a:gd name="connsiteY1506" fmla="*/ 2910700 h 6858000"/>
              <a:gd name="connsiteX1507" fmla="*/ 1915264 w 5022936"/>
              <a:gd name="connsiteY1507" fmla="*/ 2948500 h 6858000"/>
              <a:gd name="connsiteX1508" fmla="*/ 2003466 w 5022936"/>
              <a:gd name="connsiteY1508" fmla="*/ 2822496 h 6858000"/>
              <a:gd name="connsiteX1509" fmla="*/ 1953064 w 5022936"/>
              <a:gd name="connsiteY1509" fmla="*/ 2898099 h 6858000"/>
              <a:gd name="connsiteX1510" fmla="*/ 1965664 w 5022936"/>
              <a:gd name="connsiteY1510" fmla="*/ 2948500 h 6858000"/>
              <a:gd name="connsiteX1511" fmla="*/ 2041267 w 5022936"/>
              <a:gd name="connsiteY1511" fmla="*/ 2910700 h 6858000"/>
              <a:gd name="connsiteX1512" fmla="*/ 2041267 w 5022936"/>
              <a:gd name="connsiteY1512" fmla="*/ 2822496 h 6858000"/>
              <a:gd name="connsiteX1513" fmla="*/ 2104268 w 5022936"/>
              <a:gd name="connsiteY1513" fmla="*/ 2809895 h 6858000"/>
              <a:gd name="connsiteX1514" fmla="*/ 2066468 w 5022936"/>
              <a:gd name="connsiteY1514" fmla="*/ 2872898 h 6858000"/>
              <a:gd name="connsiteX1515" fmla="*/ 2079069 w 5022936"/>
              <a:gd name="connsiteY1515" fmla="*/ 2910700 h 6858000"/>
              <a:gd name="connsiteX1516" fmla="*/ 2142070 w 5022936"/>
              <a:gd name="connsiteY1516" fmla="*/ 2872898 h 6858000"/>
              <a:gd name="connsiteX1517" fmla="*/ 2104268 w 5022936"/>
              <a:gd name="connsiteY1517" fmla="*/ 2809895 h 6858000"/>
              <a:gd name="connsiteX1518" fmla="*/ 1776658 w 5022936"/>
              <a:gd name="connsiteY1518" fmla="*/ 2759494 h 6858000"/>
              <a:gd name="connsiteX1519" fmla="*/ 1688456 w 5022936"/>
              <a:gd name="connsiteY1519" fmla="*/ 2809895 h 6858000"/>
              <a:gd name="connsiteX1520" fmla="*/ 1738858 w 5022936"/>
              <a:gd name="connsiteY1520" fmla="*/ 2847697 h 6858000"/>
              <a:gd name="connsiteX1521" fmla="*/ 1776658 w 5022936"/>
              <a:gd name="connsiteY1521" fmla="*/ 2835097 h 6858000"/>
              <a:gd name="connsiteX1522" fmla="*/ 2053868 w 5022936"/>
              <a:gd name="connsiteY1522" fmla="*/ 2746893 h 6858000"/>
              <a:gd name="connsiteX1523" fmla="*/ 2066468 w 5022936"/>
              <a:gd name="connsiteY1523" fmla="*/ 2797295 h 6858000"/>
              <a:gd name="connsiteX1524" fmla="*/ 2053868 w 5022936"/>
              <a:gd name="connsiteY1524" fmla="*/ 2746893 h 6858000"/>
              <a:gd name="connsiteX1525" fmla="*/ 1890063 w 5022936"/>
              <a:gd name="connsiteY1525" fmla="*/ 2721693 h 6858000"/>
              <a:gd name="connsiteX1526" fmla="*/ 1801859 w 5022936"/>
              <a:gd name="connsiteY1526" fmla="*/ 2797295 h 6858000"/>
              <a:gd name="connsiteX1527" fmla="*/ 1814460 w 5022936"/>
              <a:gd name="connsiteY1527" fmla="*/ 2847697 h 6858000"/>
              <a:gd name="connsiteX1528" fmla="*/ 1902663 w 5022936"/>
              <a:gd name="connsiteY1528" fmla="*/ 2809895 h 6858000"/>
              <a:gd name="connsiteX1529" fmla="*/ 1890063 w 5022936"/>
              <a:gd name="connsiteY1529" fmla="*/ 2721693 h 6858000"/>
              <a:gd name="connsiteX1530" fmla="*/ 1990865 w 5022936"/>
              <a:gd name="connsiteY1530" fmla="*/ 2696492 h 6858000"/>
              <a:gd name="connsiteX1531" fmla="*/ 1927863 w 5022936"/>
              <a:gd name="connsiteY1531" fmla="*/ 2772094 h 6858000"/>
              <a:gd name="connsiteX1532" fmla="*/ 1940463 w 5022936"/>
              <a:gd name="connsiteY1532" fmla="*/ 2822496 h 6858000"/>
              <a:gd name="connsiteX1533" fmla="*/ 2016066 w 5022936"/>
              <a:gd name="connsiteY1533" fmla="*/ 2746893 h 6858000"/>
              <a:gd name="connsiteX1534" fmla="*/ 1990865 w 5022936"/>
              <a:gd name="connsiteY1534" fmla="*/ 2696492 h 6858000"/>
              <a:gd name="connsiteX1535" fmla="*/ 1915264 w 5022936"/>
              <a:gd name="connsiteY1535" fmla="*/ 2646090 h 6858000"/>
              <a:gd name="connsiteX1536" fmla="*/ 1927863 w 5022936"/>
              <a:gd name="connsiteY1536" fmla="*/ 2696492 h 6858000"/>
              <a:gd name="connsiteX1537" fmla="*/ 1965664 w 5022936"/>
              <a:gd name="connsiteY1537" fmla="*/ 2671291 h 6858000"/>
              <a:gd name="connsiteX1538" fmla="*/ 1814460 w 5022936"/>
              <a:gd name="connsiteY1538" fmla="*/ 2620889 h 6858000"/>
              <a:gd name="connsiteX1539" fmla="*/ 1789258 w 5022936"/>
              <a:gd name="connsiteY1539" fmla="*/ 2646090 h 6858000"/>
              <a:gd name="connsiteX1540" fmla="*/ 1789258 w 5022936"/>
              <a:gd name="connsiteY1540" fmla="*/ 2721693 h 6858000"/>
              <a:gd name="connsiteX1541" fmla="*/ 1877462 w 5022936"/>
              <a:gd name="connsiteY1541" fmla="*/ 2696492 h 6858000"/>
              <a:gd name="connsiteX1542" fmla="*/ 1877462 w 5022936"/>
              <a:gd name="connsiteY1542" fmla="*/ 2620889 h 6858000"/>
              <a:gd name="connsiteX1543" fmla="*/ 1625453 w 5022936"/>
              <a:gd name="connsiteY1543" fmla="*/ 2570487 h 6858000"/>
              <a:gd name="connsiteX1544" fmla="*/ 1701056 w 5022936"/>
              <a:gd name="connsiteY1544" fmla="*/ 2583088 h 6858000"/>
              <a:gd name="connsiteX1545" fmla="*/ 1801859 w 5022936"/>
              <a:gd name="connsiteY1545" fmla="*/ 2583088 h 6858000"/>
              <a:gd name="connsiteX1546" fmla="*/ 2368878 w 5022936"/>
              <a:gd name="connsiteY1546" fmla="*/ 3490319 h 6858000"/>
              <a:gd name="connsiteX1547" fmla="*/ 2671288 w 5022936"/>
              <a:gd name="connsiteY1547" fmla="*/ 3364315 h 6858000"/>
              <a:gd name="connsiteX1548" fmla="*/ 2885495 w 5022936"/>
              <a:gd name="connsiteY1548" fmla="*/ 3326513 h 6858000"/>
              <a:gd name="connsiteX1549" fmla="*/ 3099702 w 5022936"/>
              <a:gd name="connsiteY1549" fmla="*/ 3024103 h 6858000"/>
              <a:gd name="connsiteX1550" fmla="*/ 3528115 w 5022936"/>
              <a:gd name="connsiteY1550" fmla="*/ 2734294 h 6858000"/>
              <a:gd name="connsiteX1551" fmla="*/ 3502916 w 5022936"/>
              <a:gd name="connsiteY1551" fmla="*/ 3024103 h 6858000"/>
              <a:gd name="connsiteX1552" fmla="*/ 3956530 w 5022936"/>
              <a:gd name="connsiteY1552" fmla="*/ 2822496 h 6858000"/>
              <a:gd name="connsiteX1553" fmla="*/ 4006932 w 5022936"/>
              <a:gd name="connsiteY1553" fmla="*/ 2835097 h 6858000"/>
              <a:gd name="connsiteX1554" fmla="*/ 3893528 w 5022936"/>
              <a:gd name="connsiteY1554" fmla="*/ 3074505 h 6858000"/>
              <a:gd name="connsiteX1555" fmla="*/ 4246339 w 5022936"/>
              <a:gd name="connsiteY1555" fmla="*/ 2948500 h 6858000"/>
              <a:gd name="connsiteX1556" fmla="*/ 4422745 w 5022936"/>
              <a:gd name="connsiteY1556" fmla="*/ 2973701 h 6858000"/>
              <a:gd name="connsiteX1557" fmla="*/ 4296741 w 5022936"/>
              <a:gd name="connsiteY1557" fmla="*/ 3187909 h 6858000"/>
              <a:gd name="connsiteX1558" fmla="*/ 4536150 w 5022936"/>
              <a:gd name="connsiteY1558" fmla="*/ 3124906 h 6858000"/>
              <a:gd name="connsiteX1559" fmla="*/ 4800758 w 5022936"/>
              <a:gd name="connsiteY1559" fmla="*/ 3213110 h 6858000"/>
              <a:gd name="connsiteX1560" fmla="*/ 4674754 w 5022936"/>
              <a:gd name="connsiteY1560" fmla="*/ 3402116 h 6858000"/>
              <a:gd name="connsiteX1561" fmla="*/ 4951962 w 5022936"/>
              <a:gd name="connsiteY1561" fmla="*/ 3339113 h 6858000"/>
              <a:gd name="connsiteX1562" fmla="*/ 5019493 w 5022936"/>
              <a:gd name="connsiteY1562" fmla="*/ 3338129 h 6858000"/>
              <a:gd name="connsiteX1563" fmla="*/ 5022936 w 5022936"/>
              <a:gd name="connsiteY1563" fmla="*/ 3338315 h 6858000"/>
              <a:gd name="connsiteX1564" fmla="*/ 5022936 w 5022936"/>
              <a:gd name="connsiteY1564" fmla="*/ 3529105 h 6858000"/>
              <a:gd name="connsiteX1565" fmla="*/ 5000001 w 5022936"/>
              <a:gd name="connsiteY1565" fmla="*/ 3556077 h 6858000"/>
              <a:gd name="connsiteX1566" fmla="*/ 4977163 w 5022936"/>
              <a:gd name="connsiteY1566" fmla="*/ 3628923 h 6858000"/>
              <a:gd name="connsiteX1567" fmla="*/ 5022839 w 5022936"/>
              <a:gd name="connsiteY1567" fmla="*/ 3695076 h 6858000"/>
              <a:gd name="connsiteX1568" fmla="*/ 5022936 w 5022936"/>
              <a:gd name="connsiteY1568" fmla="*/ 3695129 h 6858000"/>
              <a:gd name="connsiteX1569" fmla="*/ 5022936 w 5022936"/>
              <a:gd name="connsiteY1569" fmla="*/ 3780564 h 6858000"/>
              <a:gd name="connsiteX1570" fmla="*/ 4989566 w 5022936"/>
              <a:gd name="connsiteY1570" fmla="*/ 3756503 h 6858000"/>
              <a:gd name="connsiteX1571" fmla="*/ 4951962 w 5022936"/>
              <a:gd name="connsiteY1571" fmla="*/ 3742328 h 6858000"/>
              <a:gd name="connsiteX1572" fmla="*/ 4863760 w 5022936"/>
              <a:gd name="connsiteY1572" fmla="*/ 3792730 h 6858000"/>
              <a:gd name="connsiteX1573" fmla="*/ 4945662 w 5022936"/>
              <a:gd name="connsiteY1573" fmla="*/ 3819505 h 6858000"/>
              <a:gd name="connsiteX1574" fmla="*/ 5022936 w 5022936"/>
              <a:gd name="connsiteY1574" fmla="*/ 3853683 h 6858000"/>
              <a:gd name="connsiteX1575" fmla="*/ 5022936 w 5022936"/>
              <a:gd name="connsiteY1575" fmla="*/ 3855703 h 6858000"/>
              <a:gd name="connsiteX1576" fmla="*/ 4962988 w 5022936"/>
              <a:gd name="connsiteY1576" fmla="*/ 3855337 h 6858000"/>
              <a:gd name="connsiteX1577" fmla="*/ 4863760 w 5022936"/>
              <a:gd name="connsiteY1577" fmla="*/ 3830530 h 6858000"/>
              <a:gd name="connsiteX1578" fmla="*/ 4964562 w 5022936"/>
              <a:gd name="connsiteY1578" fmla="*/ 3931334 h 6858000"/>
              <a:gd name="connsiteX1579" fmla="*/ 4984250 w 5022936"/>
              <a:gd name="connsiteY1579" fmla="*/ 3928381 h 6858000"/>
              <a:gd name="connsiteX1580" fmla="*/ 5022936 w 5022936"/>
              <a:gd name="connsiteY1580" fmla="*/ 3918358 h 6858000"/>
              <a:gd name="connsiteX1581" fmla="*/ 5022936 w 5022936"/>
              <a:gd name="connsiteY1581" fmla="*/ 4036369 h 6858000"/>
              <a:gd name="connsiteX1582" fmla="*/ 5002365 w 5022936"/>
              <a:gd name="connsiteY1582" fmla="*/ 4008512 h 6858000"/>
              <a:gd name="connsiteX1583" fmla="*/ 4888961 w 5022936"/>
              <a:gd name="connsiteY1583" fmla="*/ 3956535 h 6858000"/>
              <a:gd name="connsiteX1584" fmla="*/ 4788157 w 5022936"/>
              <a:gd name="connsiteY1584" fmla="*/ 3994336 h 6858000"/>
              <a:gd name="connsiteX1585" fmla="*/ 4964562 w 5022936"/>
              <a:gd name="connsiteY1585" fmla="*/ 4069939 h 6858000"/>
              <a:gd name="connsiteX1586" fmla="*/ 4788157 w 5022936"/>
              <a:gd name="connsiteY1586" fmla="*/ 4032137 h 6858000"/>
              <a:gd name="connsiteX1587" fmla="*/ 4825958 w 5022936"/>
              <a:gd name="connsiteY1587" fmla="*/ 4107740 h 6858000"/>
              <a:gd name="connsiteX1588" fmla="*/ 4926761 w 5022936"/>
              <a:gd name="connsiteY1588" fmla="*/ 4132941 h 6858000"/>
              <a:gd name="connsiteX1589" fmla="*/ 4988189 w 5022936"/>
              <a:gd name="connsiteY1589" fmla="*/ 4125066 h 6858000"/>
              <a:gd name="connsiteX1590" fmla="*/ 5022936 w 5022936"/>
              <a:gd name="connsiteY1590" fmla="*/ 4107028 h 6858000"/>
              <a:gd name="connsiteX1591" fmla="*/ 5022936 w 5022936"/>
              <a:gd name="connsiteY1591" fmla="*/ 4136009 h 6858000"/>
              <a:gd name="connsiteX1592" fmla="*/ 5003546 w 5022936"/>
              <a:gd name="connsiteY1592" fmla="*/ 4155582 h 6858000"/>
              <a:gd name="connsiteX1593" fmla="*/ 4989764 w 5022936"/>
              <a:gd name="connsiteY1593" fmla="*/ 4170742 h 6858000"/>
              <a:gd name="connsiteX1594" fmla="*/ 5022936 w 5022936"/>
              <a:gd name="connsiteY1594" fmla="*/ 4176823 h 6858000"/>
              <a:gd name="connsiteX1595" fmla="*/ 5022936 w 5022936"/>
              <a:gd name="connsiteY1595" fmla="*/ 4206115 h 6858000"/>
              <a:gd name="connsiteX1596" fmla="*/ 4977163 w 5022936"/>
              <a:gd name="connsiteY1596" fmla="*/ 4195942 h 6858000"/>
              <a:gd name="connsiteX1597" fmla="*/ 5016343 w 5022936"/>
              <a:gd name="connsiteY1597" fmla="*/ 4232957 h 6858000"/>
              <a:gd name="connsiteX1598" fmla="*/ 5022936 w 5022936"/>
              <a:gd name="connsiteY1598" fmla="*/ 4244104 h 6858000"/>
              <a:gd name="connsiteX1599" fmla="*/ 5022936 w 5022936"/>
              <a:gd name="connsiteY1599" fmla="*/ 4327838 h 6858000"/>
              <a:gd name="connsiteX1600" fmla="*/ 5017131 w 5022936"/>
              <a:gd name="connsiteY1600" fmla="*/ 4329823 h 6858000"/>
              <a:gd name="connsiteX1601" fmla="*/ 4926761 w 5022936"/>
              <a:gd name="connsiteY1601" fmla="*/ 4372348 h 6858000"/>
              <a:gd name="connsiteX1602" fmla="*/ 4985432 w 5022936"/>
              <a:gd name="connsiteY1602" fmla="*/ 4387115 h 6858000"/>
              <a:gd name="connsiteX1603" fmla="*/ 5022936 w 5022936"/>
              <a:gd name="connsiteY1603" fmla="*/ 4392559 h 6858000"/>
              <a:gd name="connsiteX1604" fmla="*/ 5022936 w 5022936"/>
              <a:gd name="connsiteY1604" fmla="*/ 4431012 h 6858000"/>
              <a:gd name="connsiteX1605" fmla="*/ 4979329 w 5022936"/>
              <a:gd name="connsiteY1605" fmla="*/ 4421373 h 6858000"/>
              <a:gd name="connsiteX1606" fmla="*/ 4926761 w 5022936"/>
              <a:gd name="connsiteY1606" fmla="*/ 4410150 h 6858000"/>
              <a:gd name="connsiteX1607" fmla="*/ 5011815 w 5022936"/>
              <a:gd name="connsiteY1607" fmla="*/ 4474727 h 6858000"/>
              <a:gd name="connsiteX1608" fmla="*/ 5022936 w 5022936"/>
              <a:gd name="connsiteY1608" fmla="*/ 4479786 h 6858000"/>
              <a:gd name="connsiteX1609" fmla="*/ 5022936 w 5022936"/>
              <a:gd name="connsiteY1609" fmla="*/ 4500565 h 6858000"/>
              <a:gd name="connsiteX1610" fmla="*/ 4958485 w 5022936"/>
              <a:gd name="connsiteY1610" fmla="*/ 4467456 h 6858000"/>
              <a:gd name="connsiteX1611" fmla="*/ 3868326 w 5022936"/>
              <a:gd name="connsiteY1611" fmla="*/ 3906133 h 6858000"/>
              <a:gd name="connsiteX1612" fmla="*/ 3679322 w 5022936"/>
              <a:gd name="connsiteY1612" fmla="*/ 4107740 h 6858000"/>
              <a:gd name="connsiteX1613" fmla="*/ 3704521 w 5022936"/>
              <a:gd name="connsiteY1613" fmla="*/ 4246345 h 6858000"/>
              <a:gd name="connsiteX1614" fmla="*/ 4057332 w 5022936"/>
              <a:gd name="connsiteY1614" fmla="*/ 4611757 h 6858000"/>
              <a:gd name="connsiteX1615" fmla="*/ 4548750 w 5022936"/>
              <a:gd name="connsiteY1615" fmla="*/ 4926768 h 6858000"/>
              <a:gd name="connsiteX1616" fmla="*/ 4926762 w 5022936"/>
              <a:gd name="connsiteY1616" fmla="*/ 4851165 h 6858000"/>
              <a:gd name="connsiteX1617" fmla="*/ 5022936 w 5022936"/>
              <a:gd name="connsiteY1617" fmla="*/ 4823687 h 6858000"/>
              <a:gd name="connsiteX1618" fmla="*/ 5022936 w 5022936"/>
              <a:gd name="connsiteY1618" fmla="*/ 4881633 h 6858000"/>
              <a:gd name="connsiteX1619" fmla="*/ 5014965 w 5022936"/>
              <a:gd name="connsiteY1619" fmla="*/ 4888966 h 6858000"/>
              <a:gd name="connsiteX1620" fmla="*/ 5022936 w 5022936"/>
              <a:gd name="connsiteY1620" fmla="*/ 4894004 h 6858000"/>
              <a:gd name="connsiteX1621" fmla="*/ 5022936 w 5022936"/>
              <a:gd name="connsiteY1621" fmla="*/ 4932927 h 6858000"/>
              <a:gd name="connsiteX1622" fmla="*/ 5014965 w 5022936"/>
              <a:gd name="connsiteY1622" fmla="*/ 4926768 h 6858000"/>
              <a:gd name="connsiteX1623" fmla="*/ 4977163 w 5022936"/>
              <a:gd name="connsiteY1623" fmla="*/ 4926768 h 6858000"/>
              <a:gd name="connsiteX1624" fmla="*/ 4951962 w 5022936"/>
              <a:gd name="connsiteY1624" fmla="*/ 5014971 h 6858000"/>
              <a:gd name="connsiteX1625" fmla="*/ 4989764 w 5022936"/>
              <a:gd name="connsiteY1625" fmla="*/ 5030721 h 6858000"/>
              <a:gd name="connsiteX1626" fmla="*/ 5022936 w 5022936"/>
              <a:gd name="connsiteY1626" fmla="*/ 5061128 h 6858000"/>
              <a:gd name="connsiteX1627" fmla="*/ 5022936 w 5022936"/>
              <a:gd name="connsiteY1627" fmla="*/ 5161386 h 6858000"/>
              <a:gd name="connsiteX1628" fmla="*/ 5014965 w 5022936"/>
              <a:gd name="connsiteY1628" fmla="*/ 5178777 h 6858000"/>
              <a:gd name="connsiteX1629" fmla="*/ 5022936 w 5022936"/>
              <a:gd name="connsiteY1629" fmla="*/ 5184091 h 6858000"/>
              <a:gd name="connsiteX1630" fmla="*/ 5022936 w 5022936"/>
              <a:gd name="connsiteY1630" fmla="*/ 5227440 h 6858000"/>
              <a:gd name="connsiteX1631" fmla="*/ 5010437 w 5022936"/>
              <a:gd name="connsiteY1631" fmla="*/ 5220908 h 6858000"/>
              <a:gd name="connsiteX1632" fmla="*/ 4989764 w 5022936"/>
              <a:gd name="connsiteY1632" fmla="*/ 5216577 h 6858000"/>
              <a:gd name="connsiteX1633" fmla="*/ 4964562 w 5022936"/>
              <a:gd name="connsiteY1633" fmla="*/ 5304781 h 6858000"/>
              <a:gd name="connsiteX1634" fmla="*/ 5002364 w 5022936"/>
              <a:gd name="connsiteY1634" fmla="*/ 5318956 h 6858000"/>
              <a:gd name="connsiteX1635" fmla="*/ 5022936 w 5022936"/>
              <a:gd name="connsiteY1635" fmla="*/ 5331813 h 6858000"/>
              <a:gd name="connsiteX1636" fmla="*/ 5022936 w 5022936"/>
              <a:gd name="connsiteY1636" fmla="*/ 5506388 h 6858000"/>
              <a:gd name="connsiteX1637" fmla="*/ 4989764 w 5022936"/>
              <a:gd name="connsiteY1637" fmla="*/ 5506388 h 6858000"/>
              <a:gd name="connsiteX1638" fmla="*/ 4977163 w 5022936"/>
              <a:gd name="connsiteY1638" fmla="*/ 5594590 h 6858000"/>
              <a:gd name="connsiteX1639" fmla="*/ 5005515 w 5022936"/>
              <a:gd name="connsiteY1639" fmla="*/ 5615853 h 6858000"/>
              <a:gd name="connsiteX1640" fmla="*/ 5022936 w 5022936"/>
              <a:gd name="connsiteY1640" fmla="*/ 5618964 h 6858000"/>
              <a:gd name="connsiteX1641" fmla="*/ 5022936 w 5022936"/>
              <a:gd name="connsiteY1641" fmla="*/ 5698934 h 6858000"/>
              <a:gd name="connsiteX1642" fmla="*/ 5002364 w 5022936"/>
              <a:gd name="connsiteY1642" fmla="*/ 5695394 h 6858000"/>
              <a:gd name="connsiteX1643" fmla="*/ 4977163 w 5022936"/>
              <a:gd name="connsiteY1643" fmla="*/ 5695394 h 6858000"/>
              <a:gd name="connsiteX1644" fmla="*/ 4964562 w 5022936"/>
              <a:gd name="connsiteY1644" fmla="*/ 5770996 h 6858000"/>
              <a:gd name="connsiteX1645" fmla="*/ 5002364 w 5022936"/>
              <a:gd name="connsiteY1645" fmla="*/ 5922201 h 6858000"/>
              <a:gd name="connsiteX1646" fmla="*/ 5022936 w 5022936"/>
              <a:gd name="connsiteY1646" fmla="*/ 5931168 h 6858000"/>
              <a:gd name="connsiteX1647" fmla="*/ 5022936 w 5022936"/>
              <a:gd name="connsiteY1647" fmla="*/ 5962546 h 6858000"/>
              <a:gd name="connsiteX1648" fmla="*/ 5014965 w 5022936"/>
              <a:gd name="connsiteY1648" fmla="*/ 5960002 h 6858000"/>
              <a:gd name="connsiteX1649" fmla="*/ 4964562 w 5022936"/>
              <a:gd name="connsiteY1649" fmla="*/ 6048206 h 6858000"/>
              <a:gd name="connsiteX1650" fmla="*/ 4989764 w 5022936"/>
              <a:gd name="connsiteY1650" fmla="*/ 6199411 h 6858000"/>
              <a:gd name="connsiteX1651" fmla="*/ 5022936 w 5022936"/>
              <a:gd name="connsiteY1651" fmla="*/ 6214813 h 6858000"/>
              <a:gd name="connsiteX1652" fmla="*/ 5022936 w 5022936"/>
              <a:gd name="connsiteY1652" fmla="*/ 6243373 h 6858000"/>
              <a:gd name="connsiteX1653" fmla="*/ 5002364 w 5022936"/>
              <a:gd name="connsiteY1653" fmla="*/ 6237213 h 6858000"/>
              <a:gd name="connsiteX1654" fmla="*/ 4939362 w 5022936"/>
              <a:gd name="connsiteY1654" fmla="*/ 6388418 h 6858000"/>
              <a:gd name="connsiteX1655" fmla="*/ 5017746 w 5022936"/>
              <a:gd name="connsiteY1655" fmla="*/ 6519861 h 6858000"/>
              <a:gd name="connsiteX1656" fmla="*/ 5022936 w 5022936"/>
              <a:gd name="connsiteY1656" fmla="*/ 6527353 h 6858000"/>
              <a:gd name="connsiteX1657" fmla="*/ 5022936 w 5022936"/>
              <a:gd name="connsiteY1657" fmla="*/ 6596340 h 6858000"/>
              <a:gd name="connsiteX1658" fmla="*/ 5019690 w 5022936"/>
              <a:gd name="connsiteY1658" fmla="*/ 6588449 h 6858000"/>
              <a:gd name="connsiteX1659" fmla="*/ 4939362 w 5022936"/>
              <a:gd name="connsiteY1659" fmla="*/ 6514421 h 6858000"/>
              <a:gd name="connsiteX1660" fmla="*/ 4876360 w 5022936"/>
              <a:gd name="connsiteY1660" fmla="*/ 6665626 h 6858000"/>
              <a:gd name="connsiteX1661" fmla="*/ 4951962 w 5022936"/>
              <a:gd name="connsiteY1661" fmla="*/ 6791632 h 6858000"/>
              <a:gd name="connsiteX1662" fmla="*/ 4939362 w 5022936"/>
              <a:gd name="connsiteY1662" fmla="*/ 6602625 h 6858000"/>
              <a:gd name="connsiteX1663" fmla="*/ 4964562 w 5022936"/>
              <a:gd name="connsiteY1663" fmla="*/ 6615226 h 6858000"/>
              <a:gd name="connsiteX1664" fmla="*/ 4989764 w 5022936"/>
              <a:gd name="connsiteY1664" fmla="*/ 6791632 h 6858000"/>
              <a:gd name="connsiteX1665" fmla="*/ 5022936 w 5022936"/>
              <a:gd name="connsiteY1665" fmla="*/ 6746977 h 6858000"/>
              <a:gd name="connsiteX1666" fmla="*/ 5022936 w 5022936"/>
              <a:gd name="connsiteY1666" fmla="*/ 6793612 h 6858000"/>
              <a:gd name="connsiteX1667" fmla="*/ 5015309 w 5022936"/>
              <a:gd name="connsiteY1667" fmla="*/ 6807653 h 6858000"/>
              <a:gd name="connsiteX1668" fmla="*/ 5002364 w 5022936"/>
              <a:gd name="connsiteY1668" fmla="*/ 6840458 h 6858000"/>
              <a:gd name="connsiteX1669" fmla="*/ 4997557 w 5022936"/>
              <a:gd name="connsiteY1669" fmla="*/ 6858000 h 6858000"/>
              <a:gd name="connsiteX1670" fmla="*/ 4932457 w 5022936"/>
              <a:gd name="connsiteY1670" fmla="*/ 6858000 h 6858000"/>
              <a:gd name="connsiteX1671" fmla="*/ 4925186 w 5022936"/>
              <a:gd name="connsiteY1671" fmla="*/ 6824708 h 6858000"/>
              <a:gd name="connsiteX1672" fmla="*/ 4863760 w 5022936"/>
              <a:gd name="connsiteY1672" fmla="*/ 6753830 h 6858000"/>
              <a:gd name="connsiteX1673" fmla="*/ 4785007 w 5022936"/>
              <a:gd name="connsiteY1673" fmla="*/ 6842033 h 6858000"/>
              <a:gd name="connsiteX1674" fmla="*/ 4780032 w 5022936"/>
              <a:gd name="connsiteY1674" fmla="*/ 6858000 h 6858000"/>
              <a:gd name="connsiteX1675" fmla="*/ 4717302 w 5022936"/>
              <a:gd name="connsiteY1675" fmla="*/ 6858000 h 6858000"/>
              <a:gd name="connsiteX1676" fmla="*/ 4706255 w 5022936"/>
              <a:gd name="connsiteY1676" fmla="*/ 6824707 h 6858000"/>
              <a:gd name="connsiteX1677" fmla="*/ 4649552 w 5022936"/>
              <a:gd name="connsiteY1677" fmla="*/ 6766431 h 6858000"/>
              <a:gd name="connsiteX1678" fmla="*/ 4575525 w 5022936"/>
              <a:gd name="connsiteY1678" fmla="*/ 6826282 h 6858000"/>
              <a:gd name="connsiteX1679" fmla="*/ 4561951 w 5022936"/>
              <a:gd name="connsiteY1679" fmla="*/ 6858000 h 6858000"/>
              <a:gd name="connsiteX1680" fmla="*/ 4505676 w 5022936"/>
              <a:gd name="connsiteY1680" fmla="*/ 6858000 h 6858000"/>
              <a:gd name="connsiteX1681" fmla="*/ 4490473 w 5022936"/>
              <a:gd name="connsiteY1681" fmla="*/ 6824707 h 6858000"/>
              <a:gd name="connsiteX1682" fmla="*/ 4422745 w 5022936"/>
              <a:gd name="connsiteY1682" fmla="*/ 6779031 h 6858000"/>
              <a:gd name="connsiteX1683" fmla="*/ 4351868 w 5022936"/>
              <a:gd name="connsiteY1683" fmla="*/ 6853452 h 6858000"/>
              <a:gd name="connsiteX1684" fmla="*/ 4351317 w 5022936"/>
              <a:gd name="connsiteY1684" fmla="*/ 6858000 h 6858000"/>
              <a:gd name="connsiteX1685" fmla="*/ 3977641 w 5022936"/>
              <a:gd name="connsiteY1685" fmla="*/ 6858000 h 6858000"/>
              <a:gd name="connsiteX1686" fmla="*/ 3948654 w 5022936"/>
              <a:gd name="connsiteY1686" fmla="*/ 6815257 h 6858000"/>
              <a:gd name="connsiteX1687" fmla="*/ 3880927 w 5022936"/>
              <a:gd name="connsiteY1687" fmla="*/ 6640425 h 6858000"/>
              <a:gd name="connsiteX1688" fmla="*/ 3880927 w 5022936"/>
              <a:gd name="connsiteY1688" fmla="*/ 6476620 h 6858000"/>
              <a:gd name="connsiteX1689" fmla="*/ 4019533 w 5022936"/>
              <a:gd name="connsiteY1689" fmla="*/ 6514421 h 6858000"/>
              <a:gd name="connsiteX1690" fmla="*/ 4158137 w 5022936"/>
              <a:gd name="connsiteY1690" fmla="*/ 6489220 h 6858000"/>
              <a:gd name="connsiteX1691" fmla="*/ 3792725 w 5022936"/>
              <a:gd name="connsiteY1691" fmla="*/ 6174210 h 6858000"/>
              <a:gd name="connsiteX1692" fmla="*/ 4032132 w 5022936"/>
              <a:gd name="connsiteY1692" fmla="*/ 6035606 h 6858000"/>
              <a:gd name="connsiteX1693" fmla="*/ 3679322 w 5022936"/>
              <a:gd name="connsiteY1693" fmla="*/ 5922201 h 6858000"/>
              <a:gd name="connsiteX1694" fmla="*/ 3893528 w 5022936"/>
              <a:gd name="connsiteY1694" fmla="*/ 5607190 h 6858000"/>
              <a:gd name="connsiteX1695" fmla="*/ 3250907 w 5022936"/>
              <a:gd name="connsiteY1695" fmla="*/ 5040171 h 6858000"/>
              <a:gd name="connsiteX1696" fmla="*/ 2860294 w 5022936"/>
              <a:gd name="connsiteY1696" fmla="*/ 4573956 h 6858000"/>
              <a:gd name="connsiteX1697" fmla="*/ 2545284 w 5022936"/>
              <a:gd name="connsiteY1697" fmla="*/ 4725160 h 6858000"/>
              <a:gd name="connsiteX1698" fmla="*/ 2746890 w 5022936"/>
              <a:gd name="connsiteY1698" fmla="*/ 4775563 h 6858000"/>
              <a:gd name="connsiteX1699" fmla="*/ 2935897 w 5022936"/>
              <a:gd name="connsiteY1699" fmla="*/ 4775563 h 6858000"/>
              <a:gd name="connsiteX1700" fmla="*/ 2671288 w 5022936"/>
              <a:gd name="connsiteY1700" fmla="*/ 4939368 h 6858000"/>
              <a:gd name="connsiteX1701" fmla="*/ 2721690 w 5022936"/>
              <a:gd name="connsiteY1701" fmla="*/ 4939368 h 6858000"/>
              <a:gd name="connsiteX1702" fmla="*/ 2998898 w 5022936"/>
              <a:gd name="connsiteY1702" fmla="*/ 4863765 h 6858000"/>
              <a:gd name="connsiteX1703" fmla="*/ 3011498 w 5022936"/>
              <a:gd name="connsiteY1703" fmla="*/ 4926768 h 6858000"/>
              <a:gd name="connsiteX1704" fmla="*/ 2935897 w 5022936"/>
              <a:gd name="connsiteY1704" fmla="*/ 5065372 h 6858000"/>
              <a:gd name="connsiteX1705" fmla="*/ 3074501 w 5022936"/>
              <a:gd name="connsiteY1705" fmla="*/ 5178777 h 6858000"/>
              <a:gd name="connsiteX1706" fmla="*/ 3427313 w 5022936"/>
              <a:gd name="connsiteY1706" fmla="*/ 5556790 h 6858000"/>
              <a:gd name="connsiteX1707" fmla="*/ 3490315 w 5022936"/>
              <a:gd name="connsiteY1707" fmla="*/ 5531589 h 6858000"/>
              <a:gd name="connsiteX1708" fmla="*/ 3515515 w 5022936"/>
              <a:gd name="connsiteY1708" fmla="*/ 5468586 h 6858000"/>
              <a:gd name="connsiteX1709" fmla="*/ 3565917 w 5022936"/>
              <a:gd name="connsiteY1709" fmla="*/ 5481187 h 6858000"/>
              <a:gd name="connsiteX1710" fmla="*/ 3578518 w 5022936"/>
              <a:gd name="connsiteY1710" fmla="*/ 5518988 h 6858000"/>
              <a:gd name="connsiteX1711" fmla="*/ 3402112 w 5022936"/>
              <a:gd name="connsiteY1711" fmla="*/ 5644992 h 6858000"/>
              <a:gd name="connsiteX1712" fmla="*/ 3263508 w 5022936"/>
              <a:gd name="connsiteY1712" fmla="*/ 5594590 h 6858000"/>
              <a:gd name="connsiteX1713" fmla="*/ 3339109 w 5022936"/>
              <a:gd name="connsiteY1713" fmla="*/ 5657593 h 6858000"/>
              <a:gd name="connsiteX1714" fmla="*/ 3150104 w 5022936"/>
              <a:gd name="connsiteY1714" fmla="*/ 5707995 h 6858000"/>
              <a:gd name="connsiteX1715" fmla="*/ 3654120 w 5022936"/>
              <a:gd name="connsiteY1715" fmla="*/ 5972603 h 6858000"/>
              <a:gd name="connsiteX1716" fmla="*/ 3376910 w 5022936"/>
              <a:gd name="connsiteY1716" fmla="*/ 6048206 h 6858000"/>
              <a:gd name="connsiteX1717" fmla="*/ 3641520 w 5022936"/>
              <a:gd name="connsiteY1717" fmla="*/ 6363217 h 6858000"/>
              <a:gd name="connsiteX1718" fmla="*/ 3628920 w 5022936"/>
              <a:gd name="connsiteY1718" fmla="*/ 6388418 h 6858000"/>
              <a:gd name="connsiteX1719" fmla="*/ 3452514 w 5022936"/>
              <a:gd name="connsiteY1719" fmla="*/ 6350616 h 6858000"/>
              <a:gd name="connsiteX1720" fmla="*/ 3339109 w 5022936"/>
              <a:gd name="connsiteY1720" fmla="*/ 6363217 h 6858000"/>
              <a:gd name="connsiteX1721" fmla="*/ 3490315 w 5022936"/>
              <a:gd name="connsiteY1721" fmla="*/ 6703428 h 6858000"/>
              <a:gd name="connsiteX1722" fmla="*/ 3490315 w 5022936"/>
              <a:gd name="connsiteY1722" fmla="*/ 6842032 h 6858000"/>
              <a:gd name="connsiteX1723" fmla="*/ 3301309 w 5022936"/>
              <a:gd name="connsiteY1723" fmla="*/ 6766431 h 6858000"/>
              <a:gd name="connsiteX1724" fmla="*/ 3225706 w 5022936"/>
              <a:gd name="connsiteY1724" fmla="*/ 6791632 h 6858000"/>
              <a:gd name="connsiteX1725" fmla="*/ 3261342 w 5022936"/>
              <a:gd name="connsiteY1725" fmla="*/ 6854437 h 6858000"/>
              <a:gd name="connsiteX1726" fmla="*/ 3263425 w 5022936"/>
              <a:gd name="connsiteY1726" fmla="*/ 6858000 h 6858000"/>
              <a:gd name="connsiteX1727" fmla="*/ 2962168 w 5022936"/>
              <a:gd name="connsiteY1727" fmla="*/ 6858000 h 6858000"/>
              <a:gd name="connsiteX1728" fmla="*/ 2973697 w 5022936"/>
              <a:gd name="connsiteY1728" fmla="*/ 6842032 h 6858000"/>
              <a:gd name="connsiteX1729" fmla="*/ 2910696 w 5022936"/>
              <a:gd name="connsiteY1729" fmla="*/ 6829432 h 6858000"/>
              <a:gd name="connsiteX1730" fmla="*/ 2866397 w 5022936"/>
              <a:gd name="connsiteY1730" fmla="*/ 6853255 h 6858000"/>
              <a:gd name="connsiteX1731" fmla="*/ 2863192 w 5022936"/>
              <a:gd name="connsiteY1731" fmla="*/ 6858000 h 6858000"/>
              <a:gd name="connsiteX1732" fmla="*/ 2798530 w 5022936"/>
              <a:gd name="connsiteY1732" fmla="*/ 6858000 h 6858000"/>
              <a:gd name="connsiteX1733" fmla="*/ 2850843 w 5022936"/>
              <a:gd name="connsiteY1733" fmla="*/ 6808957 h 6858000"/>
              <a:gd name="connsiteX1734" fmla="*/ 2910696 w 5022936"/>
              <a:gd name="connsiteY1734" fmla="*/ 6690827 h 6858000"/>
              <a:gd name="connsiteX1735" fmla="*/ 2746890 w 5022936"/>
              <a:gd name="connsiteY1735" fmla="*/ 6816831 h 6858000"/>
              <a:gd name="connsiteX1736" fmla="*/ 2885495 w 5022936"/>
              <a:gd name="connsiteY1736" fmla="*/ 6665626 h 6858000"/>
              <a:gd name="connsiteX1737" fmla="*/ 2772092 w 5022936"/>
              <a:gd name="connsiteY1737" fmla="*/ 6665626 h 6858000"/>
              <a:gd name="connsiteX1738" fmla="*/ 2671288 w 5022936"/>
              <a:gd name="connsiteY1738" fmla="*/ 6816831 h 6858000"/>
              <a:gd name="connsiteX1739" fmla="*/ 2683888 w 5022936"/>
              <a:gd name="connsiteY1739" fmla="*/ 6857783 h 6858000"/>
              <a:gd name="connsiteX1740" fmla="*/ 2684155 w 5022936"/>
              <a:gd name="connsiteY1740" fmla="*/ 6858000 h 6858000"/>
              <a:gd name="connsiteX1741" fmla="*/ 2622997 w 5022936"/>
              <a:gd name="connsiteY1741" fmla="*/ 6858000 h 6858000"/>
              <a:gd name="connsiteX1742" fmla="*/ 2633486 w 5022936"/>
              <a:gd name="connsiteY1742" fmla="*/ 6812107 h 6858000"/>
              <a:gd name="connsiteX1743" fmla="*/ 2646086 w 5022936"/>
              <a:gd name="connsiteY1743" fmla="*/ 6766431 h 6858000"/>
              <a:gd name="connsiteX1744" fmla="*/ 2572060 w 5022936"/>
              <a:gd name="connsiteY1744" fmla="*/ 6821557 h 6858000"/>
              <a:gd name="connsiteX1745" fmla="*/ 2520536 w 5022936"/>
              <a:gd name="connsiteY1745" fmla="*/ 6858000 h 6858000"/>
              <a:gd name="connsiteX1746" fmla="*/ 2508369 w 5022936"/>
              <a:gd name="connsiteY1746" fmla="*/ 6858000 h 6858000"/>
              <a:gd name="connsiteX1747" fmla="*/ 2510288 w 5022936"/>
              <a:gd name="connsiteY1747" fmla="*/ 6838046 h 6858000"/>
              <a:gd name="connsiteX1748" fmla="*/ 2620887 w 5022936"/>
              <a:gd name="connsiteY1748" fmla="*/ 6741230 h 6858000"/>
              <a:gd name="connsiteX1749" fmla="*/ 2532683 w 5022936"/>
              <a:gd name="connsiteY1749" fmla="*/ 6728629 h 6858000"/>
              <a:gd name="connsiteX1750" fmla="*/ 2444481 w 5022936"/>
              <a:gd name="connsiteY1750" fmla="*/ 6854633 h 6858000"/>
              <a:gd name="connsiteX1751" fmla="*/ 2444262 w 5022936"/>
              <a:gd name="connsiteY1751" fmla="*/ 6858000 h 6858000"/>
              <a:gd name="connsiteX1752" fmla="*/ 2404830 w 5022936"/>
              <a:gd name="connsiteY1752" fmla="*/ 6858000 h 6858000"/>
              <a:gd name="connsiteX1753" fmla="*/ 2406680 w 5022936"/>
              <a:gd name="connsiteY1753" fmla="*/ 6849908 h 6858000"/>
              <a:gd name="connsiteX1754" fmla="*/ 2419280 w 5022936"/>
              <a:gd name="connsiteY1754" fmla="*/ 6804232 h 6858000"/>
              <a:gd name="connsiteX1755" fmla="*/ 2354481 w 5022936"/>
              <a:gd name="connsiteY1755" fmla="*/ 6858000 h 6858000"/>
              <a:gd name="connsiteX1756" fmla="*/ 2298805 w 5022936"/>
              <a:gd name="connsiteY1756" fmla="*/ 6858000 h 6858000"/>
              <a:gd name="connsiteX1757" fmla="*/ 2324776 w 5022936"/>
              <a:gd name="connsiteY1757" fmla="*/ 6829432 h 6858000"/>
              <a:gd name="connsiteX1758" fmla="*/ 2406680 w 5022936"/>
              <a:gd name="connsiteY1758" fmla="*/ 6779031 h 6858000"/>
              <a:gd name="connsiteX1759" fmla="*/ 2293275 w 5022936"/>
              <a:gd name="connsiteY1759" fmla="*/ 6766431 h 6858000"/>
              <a:gd name="connsiteX1760" fmla="*/ 2230273 w 5022936"/>
              <a:gd name="connsiteY1760" fmla="*/ 6837308 h 6858000"/>
              <a:gd name="connsiteX1761" fmla="*/ 2222821 w 5022936"/>
              <a:gd name="connsiteY1761" fmla="*/ 6858000 h 6858000"/>
              <a:gd name="connsiteX1762" fmla="*/ 2135708 w 5022936"/>
              <a:gd name="connsiteY1762" fmla="*/ 6858000 h 6858000"/>
              <a:gd name="connsiteX1763" fmla="*/ 2154670 w 5022936"/>
              <a:gd name="connsiteY1763" fmla="*/ 6842032 h 6858000"/>
              <a:gd name="connsiteX1764" fmla="*/ 2053868 w 5022936"/>
              <a:gd name="connsiteY1764" fmla="*/ 6842032 h 6858000"/>
              <a:gd name="connsiteX1765" fmla="*/ 2035855 w 5022936"/>
              <a:gd name="connsiteY1765" fmla="*/ 6858000 h 6858000"/>
              <a:gd name="connsiteX1766" fmla="*/ 1961755 w 5022936"/>
              <a:gd name="connsiteY1766" fmla="*/ 6858000 h 6858000"/>
              <a:gd name="connsiteX1767" fmla="*/ 2028667 w 5022936"/>
              <a:gd name="connsiteY1767" fmla="*/ 6804232 h 6858000"/>
              <a:gd name="connsiteX1768" fmla="*/ 1940545 w 5022936"/>
              <a:gd name="connsiteY1768" fmla="*/ 6858000 h 6858000"/>
              <a:gd name="connsiteX1769" fmla="*/ 1892365 w 5022936"/>
              <a:gd name="connsiteY1769" fmla="*/ 6858000 h 6858000"/>
              <a:gd name="connsiteX1770" fmla="*/ 1990866 w 5022936"/>
              <a:gd name="connsiteY1770" fmla="*/ 6794782 h 6858000"/>
              <a:gd name="connsiteX1771" fmla="*/ 2494882 w 5022936"/>
              <a:gd name="connsiteY1771" fmla="*/ 6174210 h 6858000"/>
              <a:gd name="connsiteX1772" fmla="*/ 2444481 w 5022936"/>
              <a:gd name="connsiteY1772" fmla="*/ 6010405 h 6858000"/>
              <a:gd name="connsiteX1773" fmla="*/ 2381478 w 5022936"/>
              <a:gd name="connsiteY1773" fmla="*/ 6413619 h 6858000"/>
              <a:gd name="connsiteX1774" fmla="*/ 2230274 w 5022936"/>
              <a:gd name="connsiteY1774" fmla="*/ 6224612 h 6858000"/>
              <a:gd name="connsiteX1775" fmla="*/ 2041267 w 5022936"/>
              <a:gd name="connsiteY1775" fmla="*/ 5796197 h 6858000"/>
              <a:gd name="connsiteX1776" fmla="*/ 2016066 w 5022936"/>
              <a:gd name="connsiteY1776" fmla="*/ 5897001 h 6858000"/>
              <a:gd name="connsiteX1777" fmla="*/ 2116869 w 5022936"/>
              <a:gd name="connsiteY1777" fmla="*/ 6199411 h 6858000"/>
              <a:gd name="connsiteX1778" fmla="*/ 1738858 w 5022936"/>
              <a:gd name="connsiteY1778" fmla="*/ 5783596 h 6858000"/>
              <a:gd name="connsiteX1779" fmla="*/ 1486849 w 5022936"/>
              <a:gd name="connsiteY1779" fmla="*/ 5821398 h 6858000"/>
              <a:gd name="connsiteX1780" fmla="*/ 819028 w 5022936"/>
              <a:gd name="connsiteY1780" fmla="*/ 5518988 h 6858000"/>
              <a:gd name="connsiteX1781" fmla="*/ 806427 w 5022936"/>
              <a:gd name="connsiteY1781" fmla="*/ 5544189 h 6858000"/>
              <a:gd name="connsiteX1782" fmla="*/ 1209641 w 5022936"/>
              <a:gd name="connsiteY1782" fmla="*/ 6060807 h 6858000"/>
              <a:gd name="connsiteX1783" fmla="*/ 1159239 w 5022936"/>
              <a:gd name="connsiteY1783" fmla="*/ 6186811 h 6858000"/>
              <a:gd name="connsiteX1784" fmla="*/ 1171839 w 5022936"/>
              <a:gd name="connsiteY1784" fmla="*/ 6136408 h 6858000"/>
              <a:gd name="connsiteX1785" fmla="*/ 1083635 w 5022936"/>
              <a:gd name="connsiteY1785" fmla="*/ 5972603 h 6858000"/>
              <a:gd name="connsiteX1786" fmla="*/ 705623 w 5022936"/>
              <a:gd name="connsiteY1786" fmla="*/ 5607190 h 6858000"/>
              <a:gd name="connsiteX1787" fmla="*/ 693024 w 5022936"/>
              <a:gd name="connsiteY1787" fmla="*/ 5682794 h 6858000"/>
              <a:gd name="connsiteX1788" fmla="*/ 781226 w 5022936"/>
              <a:gd name="connsiteY1788" fmla="*/ 5897001 h 6858000"/>
              <a:gd name="connsiteX1789" fmla="*/ 894629 w 5022936"/>
              <a:gd name="connsiteY1789" fmla="*/ 5997804 h 6858000"/>
              <a:gd name="connsiteX1790" fmla="*/ 1121437 w 5022936"/>
              <a:gd name="connsiteY1790" fmla="*/ 6464019 h 6858000"/>
              <a:gd name="connsiteX1791" fmla="*/ 907230 w 5022936"/>
              <a:gd name="connsiteY1791" fmla="*/ 6350616 h 6858000"/>
              <a:gd name="connsiteX1792" fmla="*/ 844229 w 5022936"/>
              <a:gd name="connsiteY1792" fmla="*/ 6111207 h 6858000"/>
              <a:gd name="connsiteX1793" fmla="*/ 592220 w 5022936"/>
              <a:gd name="connsiteY1793" fmla="*/ 5607190 h 6858000"/>
              <a:gd name="connsiteX1794" fmla="*/ 529217 w 5022936"/>
              <a:gd name="connsiteY1794" fmla="*/ 5808797 h 6858000"/>
              <a:gd name="connsiteX1795" fmla="*/ 630021 w 5022936"/>
              <a:gd name="connsiteY1795" fmla="*/ 6174210 h 6858000"/>
              <a:gd name="connsiteX1796" fmla="*/ 491417 w 5022936"/>
              <a:gd name="connsiteY1796" fmla="*/ 6388418 h 6858000"/>
              <a:gd name="connsiteX1797" fmla="*/ 554418 w 5022936"/>
              <a:gd name="connsiteY1797" fmla="*/ 6199411 h 6858000"/>
              <a:gd name="connsiteX1798" fmla="*/ 403213 w 5022936"/>
              <a:gd name="connsiteY1798" fmla="*/ 5733196 h 6858000"/>
              <a:gd name="connsiteX1799" fmla="*/ 491417 w 5022936"/>
              <a:gd name="connsiteY1799" fmla="*/ 5544189 h 6858000"/>
              <a:gd name="connsiteX1800" fmla="*/ 428414 w 5022936"/>
              <a:gd name="connsiteY1800" fmla="*/ 5493787 h 6858000"/>
              <a:gd name="connsiteX1801" fmla="*/ 869428 w 5022936"/>
              <a:gd name="connsiteY1801" fmla="*/ 5254378 h 6858000"/>
              <a:gd name="connsiteX1802" fmla="*/ 831628 w 5022936"/>
              <a:gd name="connsiteY1802" fmla="*/ 5241778 h 6858000"/>
              <a:gd name="connsiteX1803" fmla="*/ 604820 w 5022936"/>
              <a:gd name="connsiteY1803" fmla="*/ 5266979 h 6858000"/>
              <a:gd name="connsiteX1804" fmla="*/ 504017 w 5022936"/>
              <a:gd name="connsiteY1804" fmla="*/ 5241778 h 6858000"/>
              <a:gd name="connsiteX1805" fmla="*/ 239408 w 5022936"/>
              <a:gd name="connsiteY1805" fmla="*/ 5090573 h 6858000"/>
              <a:gd name="connsiteX1806" fmla="*/ 163805 w 5022936"/>
              <a:gd name="connsiteY1806" fmla="*/ 4863765 h 6858000"/>
              <a:gd name="connsiteX1807" fmla="*/ 88203 w 5022936"/>
              <a:gd name="connsiteY1807" fmla="*/ 4788163 h 6858000"/>
              <a:gd name="connsiteX1808" fmla="*/ 0 w 5022936"/>
              <a:gd name="connsiteY1808" fmla="*/ 4800764 h 6858000"/>
              <a:gd name="connsiteX1809" fmla="*/ 113404 w 5022936"/>
              <a:gd name="connsiteY1809" fmla="*/ 4712560 h 6858000"/>
              <a:gd name="connsiteX1810" fmla="*/ 541818 w 5022936"/>
              <a:gd name="connsiteY1810" fmla="*/ 5128375 h 6858000"/>
              <a:gd name="connsiteX1811" fmla="*/ 806427 w 5022936"/>
              <a:gd name="connsiteY1811" fmla="*/ 5065372 h 6858000"/>
              <a:gd name="connsiteX1812" fmla="*/ 1297843 w 5022936"/>
              <a:gd name="connsiteY1812" fmla="*/ 5266979 h 6858000"/>
              <a:gd name="connsiteX1813" fmla="*/ 1436447 w 5022936"/>
              <a:gd name="connsiteY1813" fmla="*/ 5266979 h 6858000"/>
              <a:gd name="connsiteX1814" fmla="*/ 1449047 w 5022936"/>
              <a:gd name="connsiteY1814" fmla="*/ 5229177 h 6858000"/>
              <a:gd name="connsiteX1815" fmla="*/ 768625 w 5022936"/>
              <a:gd name="connsiteY1815" fmla="*/ 4901566 h 6858000"/>
              <a:gd name="connsiteX1816" fmla="*/ 617421 w 5022936"/>
              <a:gd name="connsiteY1816" fmla="*/ 5040171 h 6858000"/>
              <a:gd name="connsiteX1817" fmla="*/ 604820 w 5022936"/>
              <a:gd name="connsiteY1817" fmla="*/ 4838565 h 6858000"/>
              <a:gd name="connsiteX1818" fmla="*/ 567019 w 5022936"/>
              <a:gd name="connsiteY1818" fmla="*/ 4825965 h 6858000"/>
              <a:gd name="connsiteX1819" fmla="*/ 415814 w 5022936"/>
              <a:gd name="connsiteY1819" fmla="*/ 4951969 h 6858000"/>
              <a:gd name="connsiteX1820" fmla="*/ 415814 w 5022936"/>
              <a:gd name="connsiteY1820" fmla="*/ 4851166 h 6858000"/>
              <a:gd name="connsiteX1821" fmla="*/ 415814 w 5022936"/>
              <a:gd name="connsiteY1821" fmla="*/ 4813364 h 6858000"/>
              <a:gd name="connsiteX1822" fmla="*/ 415814 w 5022936"/>
              <a:gd name="connsiteY1822" fmla="*/ 4725160 h 6858000"/>
              <a:gd name="connsiteX1823" fmla="*/ 378012 w 5022936"/>
              <a:gd name="connsiteY1823" fmla="*/ 4624358 h 6858000"/>
              <a:gd name="connsiteX1824" fmla="*/ 390613 w 5022936"/>
              <a:gd name="connsiteY1824" fmla="*/ 4523553 h 6858000"/>
              <a:gd name="connsiteX1825" fmla="*/ 541818 w 5022936"/>
              <a:gd name="connsiteY1825" fmla="*/ 4435351 h 6858000"/>
              <a:gd name="connsiteX1826" fmla="*/ 642622 w 5022936"/>
              <a:gd name="connsiteY1826" fmla="*/ 4296747 h 6858000"/>
              <a:gd name="connsiteX1827" fmla="*/ 781226 w 5022936"/>
              <a:gd name="connsiteY1827" fmla="*/ 4246345 h 6858000"/>
              <a:gd name="connsiteX1828" fmla="*/ 982833 w 5022936"/>
              <a:gd name="connsiteY1828" fmla="*/ 4435351 h 6858000"/>
              <a:gd name="connsiteX1829" fmla="*/ 1083635 w 5022936"/>
              <a:gd name="connsiteY1829" fmla="*/ 4548754 h 6858000"/>
              <a:gd name="connsiteX1830" fmla="*/ 1222240 w 5022936"/>
              <a:gd name="connsiteY1830" fmla="*/ 4649559 h 6858000"/>
              <a:gd name="connsiteX1831" fmla="*/ 1335644 w 5022936"/>
              <a:gd name="connsiteY1831" fmla="*/ 4624358 h 6858000"/>
              <a:gd name="connsiteX1832" fmla="*/ 1549852 w 5022936"/>
              <a:gd name="connsiteY1832" fmla="*/ 4422751 h 6858000"/>
              <a:gd name="connsiteX1833" fmla="*/ 1587652 w 5022936"/>
              <a:gd name="connsiteY1833" fmla="*/ 4422751 h 6858000"/>
              <a:gd name="connsiteX1834" fmla="*/ 1575051 w 5022936"/>
              <a:gd name="connsiteY1834" fmla="*/ 4523553 h 6858000"/>
              <a:gd name="connsiteX1835" fmla="*/ 1839660 w 5022936"/>
              <a:gd name="connsiteY1835" fmla="*/ 4435351 h 6858000"/>
              <a:gd name="connsiteX1836" fmla="*/ 1890063 w 5022936"/>
              <a:gd name="connsiteY1836" fmla="*/ 4435351 h 6858000"/>
              <a:gd name="connsiteX1837" fmla="*/ 1801859 w 5022936"/>
              <a:gd name="connsiteY1837" fmla="*/ 4548754 h 6858000"/>
              <a:gd name="connsiteX1838" fmla="*/ 2129470 w 5022936"/>
              <a:gd name="connsiteY1838" fmla="*/ 4636958 h 6858000"/>
              <a:gd name="connsiteX1839" fmla="*/ 2646086 w 5022936"/>
              <a:gd name="connsiteY1839" fmla="*/ 4372348 h 6858000"/>
              <a:gd name="connsiteX1840" fmla="*/ 2721690 w 5022936"/>
              <a:gd name="connsiteY1840" fmla="*/ 4258945 h 6858000"/>
              <a:gd name="connsiteX1841" fmla="*/ 2646086 w 5022936"/>
              <a:gd name="connsiteY1841" fmla="*/ 3868331 h 6858000"/>
              <a:gd name="connsiteX1842" fmla="*/ 2671288 w 5022936"/>
              <a:gd name="connsiteY1842" fmla="*/ 3729727 h 6858000"/>
              <a:gd name="connsiteX1843" fmla="*/ 2570485 w 5022936"/>
              <a:gd name="connsiteY1843" fmla="*/ 3717127 h 6858000"/>
              <a:gd name="connsiteX1844" fmla="*/ 2494882 w 5022936"/>
              <a:gd name="connsiteY1844" fmla="*/ 3717127 h 6858000"/>
              <a:gd name="connsiteX1845" fmla="*/ 2230274 w 5022936"/>
              <a:gd name="connsiteY1845" fmla="*/ 4120341 h 6858000"/>
              <a:gd name="connsiteX1846" fmla="*/ 1953064 w 5022936"/>
              <a:gd name="connsiteY1846" fmla="*/ 3931334 h 6858000"/>
              <a:gd name="connsiteX1847" fmla="*/ 1965664 w 5022936"/>
              <a:gd name="connsiteY1847" fmla="*/ 3880932 h 6858000"/>
              <a:gd name="connsiteX1848" fmla="*/ 2041267 w 5022936"/>
              <a:gd name="connsiteY1848" fmla="*/ 3956535 h 6858000"/>
              <a:gd name="connsiteX1849" fmla="*/ 2192472 w 5022936"/>
              <a:gd name="connsiteY1849" fmla="*/ 3817929 h 6858000"/>
              <a:gd name="connsiteX1850" fmla="*/ 1738858 w 5022936"/>
              <a:gd name="connsiteY1850" fmla="*/ 3515520 h 6858000"/>
              <a:gd name="connsiteX1851" fmla="*/ 1411246 w 5022936"/>
              <a:gd name="connsiteY1851" fmla="*/ 3515520 h 6858000"/>
              <a:gd name="connsiteX1852" fmla="*/ 1411246 w 5022936"/>
              <a:gd name="connsiteY1852" fmla="*/ 3654124 h 6858000"/>
              <a:gd name="connsiteX1853" fmla="*/ 1348245 w 5022936"/>
              <a:gd name="connsiteY1853" fmla="*/ 3477718 h 6858000"/>
              <a:gd name="connsiteX1854" fmla="*/ 1575051 w 5022936"/>
              <a:gd name="connsiteY1854" fmla="*/ 3326513 h 6858000"/>
              <a:gd name="connsiteX1855" fmla="*/ 1927863 w 5022936"/>
              <a:gd name="connsiteY1855" fmla="*/ 3402116 h 6858000"/>
              <a:gd name="connsiteX1856" fmla="*/ 1965664 w 5022936"/>
              <a:gd name="connsiteY1856" fmla="*/ 3402116 h 6858000"/>
              <a:gd name="connsiteX1857" fmla="*/ 1776658 w 5022936"/>
              <a:gd name="connsiteY1857" fmla="*/ 3225710 h 6858000"/>
              <a:gd name="connsiteX1858" fmla="*/ 1483699 w 5022936"/>
              <a:gd name="connsiteY1858" fmla="*/ 3139082 h 6858000"/>
              <a:gd name="connsiteX1859" fmla="*/ 1476903 w 5022936"/>
              <a:gd name="connsiteY1859" fmla="*/ 3137506 h 6858000"/>
              <a:gd name="connsiteX1860" fmla="*/ 1575051 w 5022936"/>
              <a:gd name="connsiteY1860" fmla="*/ 3137506 h 6858000"/>
              <a:gd name="connsiteX1861" fmla="*/ 1575051 w 5022936"/>
              <a:gd name="connsiteY1861" fmla="*/ 3061905 h 6858000"/>
              <a:gd name="connsiteX1862" fmla="*/ 1524650 w 5022936"/>
              <a:gd name="connsiteY1862" fmla="*/ 3049304 h 6858000"/>
              <a:gd name="connsiteX1863" fmla="*/ 1467948 w 5022936"/>
              <a:gd name="connsiteY1863" fmla="*/ 3118409 h 6858000"/>
              <a:gd name="connsiteX1864" fmla="*/ 1474028 w 5022936"/>
              <a:gd name="connsiteY1864" fmla="*/ 3136840 h 6858000"/>
              <a:gd name="connsiteX1865" fmla="*/ 1414150 w 5022936"/>
              <a:gd name="connsiteY1865" fmla="*/ 3122962 h 6858000"/>
              <a:gd name="connsiteX1866" fmla="*/ 1285242 w 5022936"/>
              <a:gd name="connsiteY1866" fmla="*/ 3099705 h 6858000"/>
              <a:gd name="connsiteX1867" fmla="*/ 1209641 w 5022936"/>
              <a:gd name="connsiteY1867" fmla="*/ 3162708 h 6858000"/>
              <a:gd name="connsiteX1868" fmla="*/ 1197040 w 5022936"/>
              <a:gd name="connsiteY1868" fmla="*/ 3099705 h 6858000"/>
              <a:gd name="connsiteX1869" fmla="*/ 1474248 w 5022936"/>
              <a:gd name="connsiteY1869" fmla="*/ 2910700 h 6858000"/>
              <a:gd name="connsiteX1870" fmla="*/ 2053868 w 5022936"/>
              <a:gd name="connsiteY1870" fmla="*/ 3213110 h 6858000"/>
              <a:gd name="connsiteX1871" fmla="*/ 2066468 w 5022936"/>
              <a:gd name="connsiteY1871" fmla="*/ 3187909 h 6858000"/>
              <a:gd name="connsiteX1872" fmla="*/ 1701056 w 5022936"/>
              <a:gd name="connsiteY1872" fmla="*/ 2847697 h 6858000"/>
              <a:gd name="connsiteX1873" fmla="*/ 1612853 w 5022936"/>
              <a:gd name="connsiteY1873" fmla="*/ 2696492 h 6858000"/>
              <a:gd name="connsiteX1874" fmla="*/ 1562452 w 5022936"/>
              <a:gd name="connsiteY1874" fmla="*/ 2658691 h 6858000"/>
              <a:gd name="connsiteX1875" fmla="*/ 1499449 w 5022936"/>
              <a:gd name="connsiteY1875" fmla="*/ 2683892 h 6858000"/>
              <a:gd name="connsiteX1876" fmla="*/ 1625453 w 5022936"/>
              <a:gd name="connsiteY1876" fmla="*/ 2570487 h 6858000"/>
              <a:gd name="connsiteX1877" fmla="*/ 4876360 w 5022936"/>
              <a:gd name="connsiteY1877" fmla="*/ 2545287 h 6858000"/>
              <a:gd name="connsiteX1878" fmla="*/ 4977163 w 5022936"/>
              <a:gd name="connsiteY1878" fmla="*/ 2595688 h 6858000"/>
              <a:gd name="connsiteX1879" fmla="*/ 4876360 w 5022936"/>
              <a:gd name="connsiteY1879" fmla="*/ 2545287 h 6858000"/>
              <a:gd name="connsiteX1880" fmla="*/ 5022936 w 5022936"/>
              <a:gd name="connsiteY1880" fmla="*/ 2454175 h 6858000"/>
              <a:gd name="connsiteX1881" fmla="*/ 5022936 w 5022936"/>
              <a:gd name="connsiteY1881" fmla="*/ 2466877 h 6858000"/>
              <a:gd name="connsiteX1882" fmla="*/ 5014965 w 5022936"/>
              <a:gd name="connsiteY1882" fmla="*/ 2457084 h 6858000"/>
              <a:gd name="connsiteX1883" fmla="*/ 4800758 w 5022936"/>
              <a:gd name="connsiteY1883" fmla="*/ 2331080 h 6858000"/>
              <a:gd name="connsiteX1884" fmla="*/ 4737755 w 5022936"/>
              <a:gd name="connsiteY1884" fmla="*/ 2381482 h 6858000"/>
              <a:gd name="connsiteX1885" fmla="*/ 4813358 w 5022936"/>
              <a:gd name="connsiteY1885" fmla="*/ 2494885 h 6858000"/>
              <a:gd name="connsiteX1886" fmla="*/ 4901562 w 5022936"/>
              <a:gd name="connsiteY1886" fmla="*/ 2520086 h 6858000"/>
              <a:gd name="connsiteX1887" fmla="*/ 4788157 w 5022936"/>
              <a:gd name="connsiteY1887" fmla="*/ 2406681 h 6858000"/>
              <a:gd name="connsiteX1888" fmla="*/ 4813358 w 5022936"/>
              <a:gd name="connsiteY1888" fmla="*/ 2381482 h 6858000"/>
              <a:gd name="connsiteX1889" fmla="*/ 4926761 w 5022936"/>
              <a:gd name="connsiteY1889" fmla="*/ 2494885 h 6858000"/>
              <a:gd name="connsiteX1890" fmla="*/ 4926761 w 5022936"/>
              <a:gd name="connsiteY1890" fmla="*/ 2381482 h 6858000"/>
              <a:gd name="connsiteX1891" fmla="*/ 4800758 w 5022936"/>
              <a:gd name="connsiteY1891" fmla="*/ 2331080 h 6858000"/>
              <a:gd name="connsiteX1892" fmla="*/ 4573950 w 5022936"/>
              <a:gd name="connsiteY1892" fmla="*/ 2280678 h 6858000"/>
              <a:gd name="connsiteX1893" fmla="*/ 4510948 w 5022936"/>
              <a:gd name="connsiteY1893" fmla="*/ 2331080 h 6858000"/>
              <a:gd name="connsiteX1894" fmla="*/ 4624352 w 5022936"/>
              <a:gd name="connsiteY1894" fmla="*/ 2406681 h 6858000"/>
              <a:gd name="connsiteX1895" fmla="*/ 4573950 w 5022936"/>
              <a:gd name="connsiteY1895" fmla="*/ 2356281 h 6858000"/>
              <a:gd name="connsiteX1896" fmla="*/ 4712556 w 5022936"/>
              <a:gd name="connsiteY1896" fmla="*/ 2444483 h 6858000"/>
              <a:gd name="connsiteX1897" fmla="*/ 4712556 w 5022936"/>
              <a:gd name="connsiteY1897" fmla="*/ 2343680 h 6858000"/>
              <a:gd name="connsiteX1898" fmla="*/ 4573950 w 5022936"/>
              <a:gd name="connsiteY1898" fmla="*/ 2280678 h 6858000"/>
              <a:gd name="connsiteX1899" fmla="*/ 4359744 w 5022936"/>
              <a:gd name="connsiteY1899" fmla="*/ 2242876 h 6858000"/>
              <a:gd name="connsiteX1900" fmla="*/ 4309342 w 5022936"/>
              <a:gd name="connsiteY1900" fmla="*/ 2268077 h 6858000"/>
              <a:gd name="connsiteX1901" fmla="*/ 4485748 w 5022936"/>
              <a:gd name="connsiteY1901" fmla="*/ 2343680 h 6858000"/>
              <a:gd name="connsiteX1902" fmla="*/ 4485748 w 5022936"/>
              <a:gd name="connsiteY1902" fmla="*/ 2293278 h 6858000"/>
              <a:gd name="connsiteX1903" fmla="*/ 4359744 w 5022936"/>
              <a:gd name="connsiteY1903" fmla="*/ 2242876 h 6858000"/>
              <a:gd name="connsiteX1904" fmla="*/ 4945662 w 5022936"/>
              <a:gd name="connsiteY1904" fmla="*/ 2216100 h 6858000"/>
              <a:gd name="connsiteX1905" fmla="*/ 4951962 w 5022936"/>
              <a:gd name="connsiteY1905" fmla="*/ 2217675 h 6858000"/>
              <a:gd name="connsiteX1906" fmla="*/ 5022936 w 5022936"/>
              <a:gd name="connsiteY1906" fmla="*/ 2288649 h 6858000"/>
              <a:gd name="connsiteX1907" fmla="*/ 5022936 w 5022936"/>
              <a:gd name="connsiteY1907" fmla="*/ 2332044 h 6858000"/>
              <a:gd name="connsiteX1908" fmla="*/ 4977163 w 5022936"/>
              <a:gd name="connsiteY1908" fmla="*/ 2294853 h 6858000"/>
              <a:gd name="connsiteX1909" fmla="*/ 4939362 w 5022936"/>
              <a:gd name="connsiteY1909" fmla="*/ 2242876 h 6858000"/>
              <a:gd name="connsiteX1910" fmla="*/ 4945662 w 5022936"/>
              <a:gd name="connsiteY1910" fmla="*/ 2216100 h 6858000"/>
              <a:gd name="connsiteX1911" fmla="*/ 4712556 w 5022936"/>
              <a:gd name="connsiteY1911" fmla="*/ 2116872 h 6858000"/>
              <a:gd name="connsiteX1912" fmla="*/ 4649552 w 5022936"/>
              <a:gd name="connsiteY1912" fmla="*/ 2167274 h 6858000"/>
              <a:gd name="connsiteX1913" fmla="*/ 4737755 w 5022936"/>
              <a:gd name="connsiteY1913" fmla="*/ 2305879 h 6858000"/>
              <a:gd name="connsiteX1914" fmla="*/ 4825958 w 5022936"/>
              <a:gd name="connsiteY1914" fmla="*/ 2293278 h 6858000"/>
              <a:gd name="connsiteX1915" fmla="*/ 4712556 w 5022936"/>
              <a:gd name="connsiteY1915" fmla="*/ 2192476 h 6858000"/>
              <a:gd name="connsiteX1916" fmla="*/ 4851160 w 5022936"/>
              <a:gd name="connsiteY1916" fmla="*/ 2280678 h 6858000"/>
              <a:gd name="connsiteX1917" fmla="*/ 4851160 w 5022936"/>
              <a:gd name="connsiteY1917" fmla="*/ 2217675 h 6858000"/>
              <a:gd name="connsiteX1918" fmla="*/ 4712556 w 5022936"/>
              <a:gd name="connsiteY1918" fmla="*/ 2116872 h 6858000"/>
              <a:gd name="connsiteX1919" fmla="*/ 4498348 w 5022936"/>
              <a:gd name="connsiteY1919" fmla="*/ 2066470 h 6858000"/>
              <a:gd name="connsiteX1920" fmla="*/ 4422745 w 5022936"/>
              <a:gd name="connsiteY1920" fmla="*/ 2129473 h 6858000"/>
              <a:gd name="connsiteX1921" fmla="*/ 4510948 w 5022936"/>
              <a:gd name="connsiteY1921" fmla="*/ 2268077 h 6858000"/>
              <a:gd name="connsiteX1922" fmla="*/ 4611751 w 5022936"/>
              <a:gd name="connsiteY1922" fmla="*/ 2255477 h 6858000"/>
              <a:gd name="connsiteX1923" fmla="*/ 4485748 w 5022936"/>
              <a:gd name="connsiteY1923" fmla="*/ 2142073 h 6858000"/>
              <a:gd name="connsiteX1924" fmla="*/ 4624352 w 5022936"/>
              <a:gd name="connsiteY1924" fmla="*/ 2217675 h 6858000"/>
              <a:gd name="connsiteX1925" fmla="*/ 4624352 w 5022936"/>
              <a:gd name="connsiteY1925" fmla="*/ 2129473 h 6858000"/>
              <a:gd name="connsiteX1926" fmla="*/ 4498348 w 5022936"/>
              <a:gd name="connsiteY1926" fmla="*/ 2066470 h 6858000"/>
              <a:gd name="connsiteX1927" fmla="*/ 4271540 w 5022936"/>
              <a:gd name="connsiteY1927" fmla="*/ 2041269 h 6858000"/>
              <a:gd name="connsiteX1928" fmla="*/ 4195938 w 5022936"/>
              <a:gd name="connsiteY1928" fmla="*/ 2091671 h 6858000"/>
              <a:gd name="connsiteX1929" fmla="*/ 4284140 w 5022936"/>
              <a:gd name="connsiteY1929" fmla="*/ 2230276 h 6858000"/>
              <a:gd name="connsiteX1930" fmla="*/ 4347143 w 5022936"/>
              <a:gd name="connsiteY1930" fmla="*/ 2205076 h 6858000"/>
              <a:gd name="connsiteX1931" fmla="*/ 4384943 w 5022936"/>
              <a:gd name="connsiteY1931" fmla="*/ 2217675 h 6858000"/>
              <a:gd name="connsiteX1932" fmla="*/ 4258940 w 5022936"/>
              <a:gd name="connsiteY1932" fmla="*/ 2104272 h 6858000"/>
              <a:gd name="connsiteX1933" fmla="*/ 4410144 w 5022936"/>
              <a:gd name="connsiteY1933" fmla="*/ 2192476 h 6858000"/>
              <a:gd name="connsiteX1934" fmla="*/ 4271540 w 5022936"/>
              <a:gd name="connsiteY1934" fmla="*/ 2041269 h 6858000"/>
              <a:gd name="connsiteX1935" fmla="*/ 4008310 w 5022936"/>
              <a:gd name="connsiteY1935" fmla="*/ 2015085 h 6858000"/>
              <a:gd name="connsiteX1936" fmla="*/ 3981731 w 5022936"/>
              <a:gd name="connsiteY1936" fmla="*/ 2066470 h 6858000"/>
              <a:gd name="connsiteX1937" fmla="*/ 4195938 w 5022936"/>
              <a:gd name="connsiteY1937" fmla="*/ 2205076 h 6858000"/>
              <a:gd name="connsiteX1938" fmla="*/ 4032132 w 5022936"/>
              <a:gd name="connsiteY1938" fmla="*/ 2079070 h 6858000"/>
              <a:gd name="connsiteX1939" fmla="*/ 4170738 w 5022936"/>
              <a:gd name="connsiteY1939" fmla="*/ 2142073 h 6858000"/>
              <a:gd name="connsiteX1940" fmla="*/ 4170738 w 5022936"/>
              <a:gd name="connsiteY1940" fmla="*/ 2053869 h 6858000"/>
              <a:gd name="connsiteX1941" fmla="*/ 4032132 w 5022936"/>
              <a:gd name="connsiteY1941" fmla="*/ 2016069 h 6858000"/>
              <a:gd name="connsiteX1942" fmla="*/ 4008310 w 5022936"/>
              <a:gd name="connsiteY1942" fmla="*/ 2015085 h 6858000"/>
              <a:gd name="connsiteX1943" fmla="*/ 4813358 w 5022936"/>
              <a:gd name="connsiteY1943" fmla="*/ 1953067 h 6858000"/>
              <a:gd name="connsiteX1944" fmla="*/ 4788157 w 5022936"/>
              <a:gd name="connsiteY1944" fmla="*/ 2003469 h 6858000"/>
              <a:gd name="connsiteX1945" fmla="*/ 4863760 w 5022936"/>
              <a:gd name="connsiteY1945" fmla="*/ 2129473 h 6858000"/>
              <a:gd name="connsiteX1946" fmla="*/ 4977163 w 5022936"/>
              <a:gd name="connsiteY1946" fmla="*/ 2142073 h 6858000"/>
              <a:gd name="connsiteX1947" fmla="*/ 4851160 w 5022936"/>
              <a:gd name="connsiteY1947" fmla="*/ 2016069 h 6858000"/>
              <a:gd name="connsiteX1948" fmla="*/ 4989764 w 5022936"/>
              <a:gd name="connsiteY1948" fmla="*/ 2104272 h 6858000"/>
              <a:gd name="connsiteX1949" fmla="*/ 4989764 w 5022936"/>
              <a:gd name="connsiteY1949" fmla="*/ 2028670 h 6858000"/>
              <a:gd name="connsiteX1950" fmla="*/ 4813358 w 5022936"/>
              <a:gd name="connsiteY1950" fmla="*/ 1953067 h 6858000"/>
              <a:gd name="connsiteX1951" fmla="*/ 4611751 w 5022936"/>
              <a:gd name="connsiteY1951" fmla="*/ 1902665 h 6858000"/>
              <a:gd name="connsiteX1952" fmla="*/ 4561349 w 5022936"/>
              <a:gd name="connsiteY1952" fmla="*/ 1953067 h 6858000"/>
              <a:gd name="connsiteX1953" fmla="*/ 4649552 w 5022936"/>
              <a:gd name="connsiteY1953" fmla="*/ 2104272 h 6858000"/>
              <a:gd name="connsiteX1954" fmla="*/ 4737755 w 5022936"/>
              <a:gd name="connsiteY1954" fmla="*/ 2079070 h 6858000"/>
              <a:gd name="connsiteX1955" fmla="*/ 4624352 w 5022936"/>
              <a:gd name="connsiteY1955" fmla="*/ 1965667 h 6858000"/>
              <a:gd name="connsiteX1956" fmla="*/ 4762956 w 5022936"/>
              <a:gd name="connsiteY1956" fmla="*/ 2053869 h 6858000"/>
              <a:gd name="connsiteX1957" fmla="*/ 4762956 w 5022936"/>
              <a:gd name="connsiteY1957" fmla="*/ 1965667 h 6858000"/>
              <a:gd name="connsiteX1958" fmla="*/ 4611751 w 5022936"/>
              <a:gd name="connsiteY1958" fmla="*/ 1902665 h 6858000"/>
              <a:gd name="connsiteX1959" fmla="*/ 4397544 w 5022936"/>
              <a:gd name="connsiteY1959" fmla="*/ 1864863 h 6858000"/>
              <a:gd name="connsiteX1960" fmla="*/ 4321942 w 5022936"/>
              <a:gd name="connsiteY1960" fmla="*/ 1915265 h 6858000"/>
              <a:gd name="connsiteX1961" fmla="*/ 4422745 w 5022936"/>
              <a:gd name="connsiteY1961" fmla="*/ 2053869 h 6858000"/>
              <a:gd name="connsiteX1962" fmla="*/ 4523549 w 5022936"/>
              <a:gd name="connsiteY1962" fmla="*/ 2041269 h 6858000"/>
              <a:gd name="connsiteX1963" fmla="*/ 4384943 w 5022936"/>
              <a:gd name="connsiteY1963" fmla="*/ 1940466 h 6858000"/>
              <a:gd name="connsiteX1964" fmla="*/ 4410144 w 5022936"/>
              <a:gd name="connsiteY1964" fmla="*/ 1915265 h 6858000"/>
              <a:gd name="connsiteX1965" fmla="*/ 4536150 w 5022936"/>
              <a:gd name="connsiteY1965" fmla="*/ 2016069 h 6858000"/>
              <a:gd name="connsiteX1966" fmla="*/ 4397544 w 5022936"/>
              <a:gd name="connsiteY1966" fmla="*/ 1864863 h 6858000"/>
              <a:gd name="connsiteX1967" fmla="*/ 4498348 w 5022936"/>
              <a:gd name="connsiteY1967" fmla="*/ 1839663 h 6858000"/>
              <a:gd name="connsiteX1968" fmla="*/ 4548750 w 5022936"/>
              <a:gd name="connsiteY1968" fmla="*/ 1890064 h 6858000"/>
              <a:gd name="connsiteX1969" fmla="*/ 4586550 w 5022936"/>
              <a:gd name="connsiteY1969" fmla="*/ 1877463 h 6858000"/>
              <a:gd name="connsiteX1970" fmla="*/ 4498348 w 5022936"/>
              <a:gd name="connsiteY1970" fmla="*/ 1839663 h 6858000"/>
              <a:gd name="connsiteX1971" fmla="*/ 4142977 w 5022936"/>
              <a:gd name="connsiteY1971" fmla="*/ 1838679 h 6858000"/>
              <a:gd name="connsiteX1972" fmla="*/ 4095134 w 5022936"/>
              <a:gd name="connsiteY1972" fmla="*/ 1890064 h 6858000"/>
              <a:gd name="connsiteX1973" fmla="*/ 4195938 w 5022936"/>
              <a:gd name="connsiteY1973" fmla="*/ 2028670 h 6858000"/>
              <a:gd name="connsiteX1974" fmla="*/ 4284140 w 5022936"/>
              <a:gd name="connsiteY1974" fmla="*/ 2003469 h 6858000"/>
              <a:gd name="connsiteX1975" fmla="*/ 4158137 w 5022936"/>
              <a:gd name="connsiteY1975" fmla="*/ 1902665 h 6858000"/>
              <a:gd name="connsiteX1976" fmla="*/ 4296741 w 5022936"/>
              <a:gd name="connsiteY1976" fmla="*/ 1965667 h 6858000"/>
              <a:gd name="connsiteX1977" fmla="*/ 4296741 w 5022936"/>
              <a:gd name="connsiteY1977" fmla="*/ 1877463 h 6858000"/>
              <a:gd name="connsiteX1978" fmla="*/ 4170738 w 5022936"/>
              <a:gd name="connsiteY1978" fmla="*/ 1839663 h 6858000"/>
              <a:gd name="connsiteX1979" fmla="*/ 4142977 w 5022936"/>
              <a:gd name="connsiteY1979" fmla="*/ 1838679 h 6858000"/>
              <a:gd name="connsiteX1980" fmla="*/ 3932117 w 5022936"/>
              <a:gd name="connsiteY1980" fmla="*/ 1813281 h 6858000"/>
              <a:gd name="connsiteX1981" fmla="*/ 3868326 w 5022936"/>
              <a:gd name="connsiteY1981" fmla="*/ 1852264 h 6858000"/>
              <a:gd name="connsiteX1982" fmla="*/ 3969130 w 5022936"/>
              <a:gd name="connsiteY1982" fmla="*/ 2003469 h 6858000"/>
              <a:gd name="connsiteX1983" fmla="*/ 4069933 w 5022936"/>
              <a:gd name="connsiteY1983" fmla="*/ 1978268 h 6858000"/>
              <a:gd name="connsiteX1984" fmla="*/ 3931329 w 5022936"/>
              <a:gd name="connsiteY1984" fmla="*/ 1877463 h 6858000"/>
              <a:gd name="connsiteX1985" fmla="*/ 4082534 w 5022936"/>
              <a:gd name="connsiteY1985" fmla="*/ 1953067 h 6858000"/>
              <a:gd name="connsiteX1986" fmla="*/ 4057332 w 5022936"/>
              <a:gd name="connsiteY1986" fmla="*/ 1877463 h 6858000"/>
              <a:gd name="connsiteX1987" fmla="*/ 3943930 w 5022936"/>
              <a:gd name="connsiteY1987" fmla="*/ 1814462 h 6858000"/>
              <a:gd name="connsiteX1988" fmla="*/ 3932117 w 5022936"/>
              <a:gd name="connsiteY1988" fmla="*/ 1813281 h 6858000"/>
              <a:gd name="connsiteX1989" fmla="*/ 3704521 w 5022936"/>
              <a:gd name="connsiteY1989" fmla="*/ 1789261 h 6858000"/>
              <a:gd name="connsiteX1990" fmla="*/ 3641520 w 5022936"/>
              <a:gd name="connsiteY1990" fmla="*/ 1839663 h 6858000"/>
              <a:gd name="connsiteX1991" fmla="*/ 3943930 w 5022936"/>
              <a:gd name="connsiteY1991" fmla="*/ 2091671 h 6858000"/>
              <a:gd name="connsiteX1992" fmla="*/ 3943930 w 5022936"/>
              <a:gd name="connsiteY1992" fmla="*/ 2028670 h 6858000"/>
              <a:gd name="connsiteX1993" fmla="*/ 3704521 w 5022936"/>
              <a:gd name="connsiteY1993" fmla="*/ 1852264 h 6858000"/>
              <a:gd name="connsiteX1994" fmla="*/ 3855727 w 5022936"/>
              <a:gd name="connsiteY1994" fmla="*/ 1927866 h 6858000"/>
              <a:gd name="connsiteX1995" fmla="*/ 3704521 w 5022936"/>
              <a:gd name="connsiteY1995" fmla="*/ 1789261 h 6858000"/>
              <a:gd name="connsiteX1996" fmla="*/ 4246339 w 5022936"/>
              <a:gd name="connsiteY1996" fmla="*/ 1776661 h 6858000"/>
              <a:gd name="connsiteX1997" fmla="*/ 4309342 w 5022936"/>
              <a:gd name="connsiteY1997" fmla="*/ 1852264 h 6858000"/>
              <a:gd name="connsiteX1998" fmla="*/ 4410144 w 5022936"/>
              <a:gd name="connsiteY1998" fmla="*/ 1827063 h 6858000"/>
              <a:gd name="connsiteX1999" fmla="*/ 4384943 w 5022936"/>
              <a:gd name="connsiteY1999" fmla="*/ 1801862 h 6858000"/>
              <a:gd name="connsiteX2000" fmla="*/ 4246339 w 5022936"/>
              <a:gd name="connsiteY2000" fmla="*/ 1776661 h 6858000"/>
              <a:gd name="connsiteX2001" fmla="*/ 3994332 w 5022936"/>
              <a:gd name="connsiteY2001" fmla="*/ 1726259 h 6858000"/>
              <a:gd name="connsiteX2002" fmla="*/ 4082534 w 5022936"/>
              <a:gd name="connsiteY2002" fmla="*/ 1814462 h 6858000"/>
              <a:gd name="connsiteX2003" fmla="*/ 4195938 w 5022936"/>
              <a:gd name="connsiteY2003" fmla="*/ 1801862 h 6858000"/>
              <a:gd name="connsiteX2004" fmla="*/ 4044732 w 5022936"/>
              <a:gd name="connsiteY2004" fmla="*/ 1726259 h 6858000"/>
              <a:gd name="connsiteX2005" fmla="*/ 3893528 w 5022936"/>
              <a:gd name="connsiteY2005" fmla="*/ 1701058 h 6858000"/>
              <a:gd name="connsiteX2006" fmla="*/ 3969130 w 5022936"/>
              <a:gd name="connsiteY2006" fmla="*/ 1751460 h 6858000"/>
              <a:gd name="connsiteX2007" fmla="*/ 3956530 w 5022936"/>
              <a:gd name="connsiteY2007" fmla="*/ 1713658 h 6858000"/>
              <a:gd name="connsiteX2008" fmla="*/ 3893528 w 5022936"/>
              <a:gd name="connsiteY2008" fmla="*/ 1701058 h 6858000"/>
              <a:gd name="connsiteX2009" fmla="*/ 3754923 w 5022936"/>
              <a:gd name="connsiteY2009" fmla="*/ 1688457 h 6858000"/>
              <a:gd name="connsiteX2010" fmla="*/ 3855727 w 5022936"/>
              <a:gd name="connsiteY2010" fmla="*/ 1801862 h 6858000"/>
              <a:gd name="connsiteX2011" fmla="*/ 3956530 w 5022936"/>
              <a:gd name="connsiteY2011" fmla="*/ 1776661 h 6858000"/>
              <a:gd name="connsiteX2012" fmla="*/ 3805325 w 5022936"/>
              <a:gd name="connsiteY2012" fmla="*/ 1688457 h 6858000"/>
              <a:gd name="connsiteX2013" fmla="*/ 3641520 w 5022936"/>
              <a:gd name="connsiteY2013" fmla="*/ 1663257 h 6858000"/>
              <a:gd name="connsiteX2014" fmla="*/ 3742323 w 5022936"/>
              <a:gd name="connsiteY2014" fmla="*/ 1726259 h 6858000"/>
              <a:gd name="connsiteX2015" fmla="*/ 3641520 w 5022936"/>
              <a:gd name="connsiteY2015" fmla="*/ 1663257 h 6858000"/>
              <a:gd name="connsiteX2016" fmla="*/ 3528115 w 5022936"/>
              <a:gd name="connsiteY2016" fmla="*/ 1650657 h 6858000"/>
              <a:gd name="connsiteX2017" fmla="*/ 3528115 w 5022936"/>
              <a:gd name="connsiteY2017" fmla="*/ 1688457 h 6858000"/>
              <a:gd name="connsiteX2018" fmla="*/ 3628920 w 5022936"/>
              <a:gd name="connsiteY2018" fmla="*/ 1789261 h 6858000"/>
              <a:gd name="connsiteX2019" fmla="*/ 3729722 w 5022936"/>
              <a:gd name="connsiteY2019" fmla="*/ 1764060 h 6858000"/>
              <a:gd name="connsiteX2020" fmla="*/ 3528115 w 5022936"/>
              <a:gd name="connsiteY2020" fmla="*/ 1650657 h 6858000"/>
              <a:gd name="connsiteX2021" fmla="*/ 3352498 w 5022936"/>
              <a:gd name="connsiteY2021" fmla="*/ 1630378 h 6858000"/>
              <a:gd name="connsiteX2022" fmla="*/ 3301309 w 5022936"/>
              <a:gd name="connsiteY2022" fmla="*/ 1638056 h 6858000"/>
              <a:gd name="connsiteX2023" fmla="*/ 3666721 w 5022936"/>
              <a:gd name="connsiteY2023" fmla="*/ 1965667 h 6858000"/>
              <a:gd name="connsiteX2024" fmla="*/ 3591118 w 5022936"/>
              <a:gd name="connsiteY2024" fmla="*/ 1801862 h 6858000"/>
              <a:gd name="connsiteX2025" fmla="*/ 3351710 w 5022936"/>
              <a:gd name="connsiteY2025" fmla="*/ 1650657 h 6858000"/>
              <a:gd name="connsiteX2026" fmla="*/ 3515515 w 5022936"/>
              <a:gd name="connsiteY2026" fmla="*/ 1713658 h 6858000"/>
              <a:gd name="connsiteX2027" fmla="*/ 3352498 w 5022936"/>
              <a:gd name="connsiteY2027" fmla="*/ 1630378 h 6858000"/>
              <a:gd name="connsiteX2028" fmla="*/ 2961098 w 5022936"/>
              <a:gd name="connsiteY2028" fmla="*/ 1499452 h 6858000"/>
              <a:gd name="connsiteX2029" fmla="*/ 3339109 w 5022936"/>
              <a:gd name="connsiteY2029" fmla="*/ 1801862 h 6858000"/>
              <a:gd name="connsiteX2030" fmla="*/ 3250907 w 5022936"/>
              <a:gd name="connsiteY2030" fmla="*/ 1612855 h 6858000"/>
              <a:gd name="connsiteX2031" fmla="*/ 2961098 w 5022936"/>
              <a:gd name="connsiteY2031" fmla="*/ 1499452 h 6858000"/>
              <a:gd name="connsiteX2032" fmla="*/ 2620887 w 5022936"/>
              <a:gd name="connsiteY2032" fmla="*/ 1222242 h 6858000"/>
              <a:gd name="connsiteX2033" fmla="*/ 2583085 w 5022936"/>
              <a:gd name="connsiteY2033" fmla="*/ 1260043 h 6858000"/>
              <a:gd name="connsiteX2034" fmla="*/ 2961098 w 5022936"/>
              <a:gd name="connsiteY2034" fmla="*/ 1587654 h 6858000"/>
              <a:gd name="connsiteX2035" fmla="*/ 2633486 w 5022936"/>
              <a:gd name="connsiteY2035" fmla="*/ 1297845 h 6858000"/>
              <a:gd name="connsiteX2036" fmla="*/ 2658687 w 5022936"/>
              <a:gd name="connsiteY2036" fmla="*/ 1272644 h 6858000"/>
              <a:gd name="connsiteX2037" fmla="*/ 2620887 w 5022936"/>
              <a:gd name="connsiteY2037" fmla="*/ 1222242 h 6858000"/>
              <a:gd name="connsiteX2038" fmla="*/ 2482281 w 5022936"/>
              <a:gd name="connsiteY2038" fmla="*/ 1045836 h 6858000"/>
              <a:gd name="connsiteX2039" fmla="*/ 2431880 w 5022936"/>
              <a:gd name="connsiteY2039" fmla="*/ 1096238 h 6858000"/>
              <a:gd name="connsiteX2040" fmla="*/ 2557884 w 5022936"/>
              <a:gd name="connsiteY2040" fmla="*/ 1222242 h 6858000"/>
              <a:gd name="connsiteX2041" fmla="*/ 2595686 w 5022936"/>
              <a:gd name="connsiteY2041" fmla="*/ 1197041 h 6858000"/>
              <a:gd name="connsiteX2042" fmla="*/ 2494882 w 5022936"/>
              <a:gd name="connsiteY2042" fmla="*/ 1108838 h 6858000"/>
              <a:gd name="connsiteX2043" fmla="*/ 2520083 w 5022936"/>
              <a:gd name="connsiteY2043" fmla="*/ 1096238 h 6858000"/>
              <a:gd name="connsiteX2044" fmla="*/ 2482281 w 5022936"/>
              <a:gd name="connsiteY2044" fmla="*/ 1045836 h 6858000"/>
              <a:gd name="connsiteX2045" fmla="*/ 2356277 w 5022936"/>
              <a:gd name="connsiteY2045" fmla="*/ 945033 h 6858000"/>
              <a:gd name="connsiteX2046" fmla="*/ 2419280 w 5022936"/>
              <a:gd name="connsiteY2046" fmla="*/ 1045836 h 6858000"/>
              <a:gd name="connsiteX2047" fmla="*/ 2469680 w 5022936"/>
              <a:gd name="connsiteY2047" fmla="*/ 1020635 h 6858000"/>
              <a:gd name="connsiteX2048" fmla="*/ 2457080 w 5022936"/>
              <a:gd name="connsiteY2048" fmla="*/ 995433 h 6858000"/>
              <a:gd name="connsiteX2049" fmla="*/ 2356277 w 5022936"/>
              <a:gd name="connsiteY2049" fmla="*/ 945033 h 6858000"/>
              <a:gd name="connsiteX2050" fmla="*/ 2318476 w 5022936"/>
              <a:gd name="connsiteY2050" fmla="*/ 856829 h 6858000"/>
              <a:gd name="connsiteX2051" fmla="*/ 2331076 w 5022936"/>
              <a:gd name="connsiteY2051" fmla="*/ 919832 h 6858000"/>
              <a:gd name="connsiteX2052" fmla="*/ 2419280 w 5022936"/>
              <a:gd name="connsiteY2052" fmla="*/ 932432 h 6858000"/>
              <a:gd name="connsiteX2053" fmla="*/ 2381478 w 5022936"/>
              <a:gd name="connsiteY2053" fmla="*/ 856829 h 6858000"/>
              <a:gd name="connsiteX2054" fmla="*/ 2305875 w 5022936"/>
              <a:gd name="connsiteY2054" fmla="*/ 693024 h 6858000"/>
              <a:gd name="connsiteX2055" fmla="*/ 2305875 w 5022936"/>
              <a:gd name="connsiteY2055" fmla="*/ 768627 h 6858000"/>
              <a:gd name="connsiteX2056" fmla="*/ 2356277 w 5022936"/>
              <a:gd name="connsiteY2056" fmla="*/ 793828 h 6858000"/>
              <a:gd name="connsiteX2057" fmla="*/ 2305875 w 5022936"/>
              <a:gd name="connsiteY2057" fmla="*/ 693024 h 6858000"/>
              <a:gd name="connsiteX2058" fmla="*/ 2318476 w 5022936"/>
              <a:gd name="connsiteY2058" fmla="*/ 617422 h 6858000"/>
              <a:gd name="connsiteX2059" fmla="*/ 2318476 w 5022936"/>
              <a:gd name="connsiteY2059" fmla="*/ 655222 h 6858000"/>
              <a:gd name="connsiteX2060" fmla="*/ 2318476 w 5022936"/>
              <a:gd name="connsiteY2060" fmla="*/ 617422 h 6858000"/>
              <a:gd name="connsiteX2061" fmla="*/ 2066468 w 5022936"/>
              <a:gd name="connsiteY2061" fmla="*/ 50402 h 6858000"/>
              <a:gd name="connsiteX2062" fmla="*/ 2016066 w 5022936"/>
              <a:gd name="connsiteY2062" fmla="*/ 378013 h 6858000"/>
              <a:gd name="connsiteX2063" fmla="*/ 2116869 w 5022936"/>
              <a:gd name="connsiteY2063" fmla="*/ 844229 h 6858000"/>
              <a:gd name="connsiteX2064" fmla="*/ 2268075 w 5022936"/>
              <a:gd name="connsiteY2064" fmla="*/ 1083637 h 6858000"/>
              <a:gd name="connsiteX2065" fmla="*/ 2230274 w 5022936"/>
              <a:gd name="connsiteY2065" fmla="*/ 1083637 h 6858000"/>
              <a:gd name="connsiteX2066" fmla="*/ 2016066 w 5022936"/>
              <a:gd name="connsiteY2066" fmla="*/ 970234 h 6858000"/>
              <a:gd name="connsiteX2067" fmla="*/ 1864862 w 5022936"/>
              <a:gd name="connsiteY2067" fmla="*/ 932432 h 6858000"/>
              <a:gd name="connsiteX2068" fmla="*/ 2091670 w 5022936"/>
              <a:gd name="connsiteY2068" fmla="*/ 1184440 h 6858000"/>
              <a:gd name="connsiteX2069" fmla="*/ 2406680 w 5022936"/>
              <a:gd name="connsiteY2069" fmla="*/ 1335645 h 6858000"/>
              <a:gd name="connsiteX2070" fmla="*/ 2028667 w 5022936"/>
              <a:gd name="connsiteY2070" fmla="*/ 1486851 h 6858000"/>
              <a:gd name="connsiteX2071" fmla="*/ 2368878 w 5022936"/>
              <a:gd name="connsiteY2071" fmla="*/ 1562453 h 6858000"/>
              <a:gd name="connsiteX2072" fmla="*/ 2721690 w 5022936"/>
              <a:gd name="connsiteY2072" fmla="*/ 1562453 h 6858000"/>
              <a:gd name="connsiteX2073" fmla="*/ 2381478 w 5022936"/>
              <a:gd name="connsiteY2073" fmla="*/ 1864863 h 6858000"/>
              <a:gd name="connsiteX2074" fmla="*/ 3049300 w 5022936"/>
              <a:gd name="connsiteY2074" fmla="*/ 1965667 h 6858000"/>
              <a:gd name="connsiteX2075" fmla="*/ 3414712 w 5022936"/>
              <a:gd name="connsiteY2075" fmla="*/ 1877463 h 6858000"/>
              <a:gd name="connsiteX2076" fmla="*/ 2268075 w 5022936"/>
              <a:gd name="connsiteY2076" fmla="*/ 743426 h 6858000"/>
              <a:gd name="connsiteX2077" fmla="*/ 2331076 w 5022936"/>
              <a:gd name="connsiteY2077" fmla="*/ 541819 h 6858000"/>
              <a:gd name="connsiteX2078" fmla="*/ 2381478 w 5022936"/>
              <a:gd name="connsiteY2078" fmla="*/ 743426 h 6858000"/>
              <a:gd name="connsiteX2079" fmla="*/ 3452514 w 5022936"/>
              <a:gd name="connsiteY2079" fmla="*/ 1612855 h 6858000"/>
              <a:gd name="connsiteX2080" fmla="*/ 3490315 w 5022936"/>
              <a:gd name="connsiteY2080" fmla="*/ 1612855 h 6858000"/>
              <a:gd name="connsiteX2081" fmla="*/ 3490315 w 5022936"/>
              <a:gd name="connsiteY2081" fmla="*/ 1499452 h 6858000"/>
              <a:gd name="connsiteX2082" fmla="*/ 3187904 w 5022936"/>
              <a:gd name="connsiteY2082" fmla="*/ 1033235 h 6858000"/>
              <a:gd name="connsiteX2083" fmla="*/ 3238306 w 5022936"/>
              <a:gd name="connsiteY2083" fmla="*/ 1373447 h 6858000"/>
              <a:gd name="connsiteX2084" fmla="*/ 3213105 w 5022936"/>
              <a:gd name="connsiteY2084" fmla="*/ 1398648 h 6858000"/>
              <a:gd name="connsiteX2085" fmla="*/ 2885495 w 5022936"/>
              <a:gd name="connsiteY2085" fmla="*/ 806427 h 6858000"/>
              <a:gd name="connsiteX2086" fmla="*/ 2809892 w 5022936"/>
              <a:gd name="connsiteY2086" fmla="*/ 1159239 h 6858000"/>
              <a:gd name="connsiteX2087" fmla="*/ 2784692 w 5022936"/>
              <a:gd name="connsiteY2087" fmla="*/ 1134039 h 6858000"/>
              <a:gd name="connsiteX2088" fmla="*/ 2608286 w 5022936"/>
              <a:gd name="connsiteY2088" fmla="*/ 604821 h 6858000"/>
              <a:gd name="connsiteX2089" fmla="*/ 2532683 w 5022936"/>
              <a:gd name="connsiteY2089" fmla="*/ 806427 h 6858000"/>
              <a:gd name="connsiteX2090" fmla="*/ 2520083 w 5022936"/>
              <a:gd name="connsiteY2090" fmla="*/ 781227 h 6858000"/>
              <a:gd name="connsiteX2091" fmla="*/ 2066468 w 5022936"/>
              <a:gd name="connsiteY2091" fmla="*/ 50402 h 6858000"/>
              <a:gd name="connsiteX2092" fmla="*/ 2066468 w 5022936"/>
              <a:gd name="connsiteY2092" fmla="*/ 0 h 6858000"/>
              <a:gd name="connsiteX2093" fmla="*/ 2557884 w 5022936"/>
              <a:gd name="connsiteY2093" fmla="*/ 667823 h 6858000"/>
              <a:gd name="connsiteX2094" fmla="*/ 2595686 w 5022936"/>
              <a:gd name="connsiteY2094" fmla="*/ 554419 h 6858000"/>
              <a:gd name="connsiteX2095" fmla="*/ 2784692 w 5022936"/>
              <a:gd name="connsiteY2095" fmla="*/ 1033235 h 6858000"/>
              <a:gd name="connsiteX2096" fmla="*/ 2809892 w 5022936"/>
              <a:gd name="connsiteY2096" fmla="*/ 1058436 h 6858000"/>
              <a:gd name="connsiteX2097" fmla="*/ 2872894 w 5022936"/>
              <a:gd name="connsiteY2097" fmla="*/ 781227 h 6858000"/>
              <a:gd name="connsiteX2098" fmla="*/ 3187904 w 5022936"/>
              <a:gd name="connsiteY2098" fmla="*/ 1360846 h 6858000"/>
              <a:gd name="connsiteX2099" fmla="*/ 3200505 w 5022936"/>
              <a:gd name="connsiteY2099" fmla="*/ 1297845 h 6858000"/>
              <a:gd name="connsiteX2100" fmla="*/ 3162703 w 5022936"/>
              <a:gd name="connsiteY2100" fmla="*/ 995433 h 6858000"/>
              <a:gd name="connsiteX2101" fmla="*/ 3515515 w 5022936"/>
              <a:gd name="connsiteY2101" fmla="*/ 1638056 h 6858000"/>
              <a:gd name="connsiteX2102" fmla="*/ 4883669 w 5022936"/>
              <a:gd name="connsiteY2102" fmla="*/ 1964978 h 6858000"/>
              <a:gd name="connsiteX2103" fmla="*/ 5022936 w 5022936"/>
              <a:gd name="connsiteY2103" fmla="*/ 2035618 h 6858000"/>
              <a:gd name="connsiteX2104" fmla="*/ 5022936 w 5022936"/>
              <a:gd name="connsiteY2104" fmla="*/ 2054143 h 6858000"/>
              <a:gd name="connsiteX2105" fmla="*/ 5014965 w 5022936"/>
              <a:gd name="connsiteY2105" fmla="*/ 2053869 h 6858000"/>
              <a:gd name="connsiteX2106" fmla="*/ 5022936 w 5022936"/>
              <a:gd name="connsiteY2106" fmla="*/ 2074683 h 6858000"/>
              <a:gd name="connsiteX2107" fmla="*/ 5022936 w 5022936"/>
              <a:gd name="connsiteY2107" fmla="*/ 2201660 h 6858000"/>
              <a:gd name="connsiteX2108" fmla="*/ 4999214 w 5022936"/>
              <a:gd name="connsiteY2108" fmla="*/ 2189325 h 6858000"/>
              <a:gd name="connsiteX2109" fmla="*/ 4939362 w 5022936"/>
              <a:gd name="connsiteY2109" fmla="*/ 2167274 h 6858000"/>
              <a:gd name="connsiteX2110" fmla="*/ 4876360 w 5022936"/>
              <a:gd name="connsiteY2110" fmla="*/ 2230276 h 6858000"/>
              <a:gd name="connsiteX2111" fmla="*/ 4951962 w 5022936"/>
              <a:gd name="connsiteY2111" fmla="*/ 2368881 h 6858000"/>
              <a:gd name="connsiteX2112" fmla="*/ 5007090 w 5022936"/>
              <a:gd name="connsiteY2112" fmla="*/ 2362581 h 6858000"/>
              <a:gd name="connsiteX2113" fmla="*/ 5022936 w 5022936"/>
              <a:gd name="connsiteY2113" fmla="*/ 2360395 h 6858000"/>
              <a:gd name="connsiteX2114" fmla="*/ 5022936 w 5022936"/>
              <a:gd name="connsiteY2114" fmla="*/ 2395199 h 6858000"/>
              <a:gd name="connsiteX2115" fmla="*/ 5014965 w 5022936"/>
              <a:gd name="connsiteY2115" fmla="*/ 2394081 h 6858000"/>
              <a:gd name="connsiteX2116" fmla="*/ 4951962 w 5022936"/>
              <a:gd name="connsiteY2116" fmla="*/ 2444483 h 6858000"/>
              <a:gd name="connsiteX2117" fmla="*/ 5014965 w 5022936"/>
              <a:gd name="connsiteY2117" fmla="*/ 2583088 h 6858000"/>
              <a:gd name="connsiteX2118" fmla="*/ 5022936 w 5022936"/>
              <a:gd name="connsiteY2118" fmla="*/ 2583088 h 6858000"/>
              <a:gd name="connsiteX2119" fmla="*/ 5022936 w 5022936"/>
              <a:gd name="connsiteY2119" fmla="*/ 2641678 h 6858000"/>
              <a:gd name="connsiteX2120" fmla="*/ 4953931 w 5022936"/>
              <a:gd name="connsiteY2120" fmla="*/ 2598051 h 6858000"/>
              <a:gd name="connsiteX2121" fmla="*/ 3830526 w 5022936"/>
              <a:gd name="connsiteY2121" fmla="*/ 2066470 h 6858000"/>
              <a:gd name="connsiteX2122" fmla="*/ 3439913 w 5022936"/>
              <a:gd name="connsiteY2122" fmla="*/ 1890064 h 6858000"/>
              <a:gd name="connsiteX2123" fmla="*/ 3301309 w 5022936"/>
              <a:gd name="connsiteY2123" fmla="*/ 1953067 h 6858000"/>
              <a:gd name="connsiteX2124" fmla="*/ 3049300 w 5022936"/>
              <a:gd name="connsiteY2124" fmla="*/ 1990868 h 6858000"/>
              <a:gd name="connsiteX2125" fmla="*/ 2343677 w 5022936"/>
              <a:gd name="connsiteY2125" fmla="*/ 1890064 h 6858000"/>
              <a:gd name="connsiteX2126" fmla="*/ 2646086 w 5022936"/>
              <a:gd name="connsiteY2126" fmla="*/ 1600255 h 6858000"/>
              <a:gd name="connsiteX2127" fmla="*/ 2419280 w 5022936"/>
              <a:gd name="connsiteY2127" fmla="*/ 1587654 h 6858000"/>
              <a:gd name="connsiteX2128" fmla="*/ 1990865 w 5022936"/>
              <a:gd name="connsiteY2128" fmla="*/ 1499452 h 6858000"/>
              <a:gd name="connsiteX2129" fmla="*/ 2305875 w 5022936"/>
              <a:gd name="connsiteY2129" fmla="*/ 1323046 h 6858000"/>
              <a:gd name="connsiteX2130" fmla="*/ 1827060 w 5022936"/>
              <a:gd name="connsiteY2130" fmla="*/ 919832 h 6858000"/>
              <a:gd name="connsiteX2131" fmla="*/ 1839660 w 5022936"/>
              <a:gd name="connsiteY2131" fmla="*/ 907231 h 6858000"/>
              <a:gd name="connsiteX2132" fmla="*/ 2154670 w 5022936"/>
              <a:gd name="connsiteY2132" fmla="*/ 1008034 h 6858000"/>
              <a:gd name="connsiteX2133" fmla="*/ 2179872 w 5022936"/>
              <a:gd name="connsiteY2133" fmla="*/ 995433 h 6858000"/>
              <a:gd name="connsiteX2134" fmla="*/ 2003466 w 5022936"/>
              <a:gd name="connsiteY2134" fmla="*/ 516618 h 6858000"/>
              <a:gd name="connsiteX2135" fmla="*/ 2003466 w 5022936"/>
              <a:gd name="connsiteY2135" fmla="*/ 239409 h 6858000"/>
              <a:gd name="connsiteX2136" fmla="*/ 2066468 w 5022936"/>
              <a:gd name="connsiteY213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</a:cxnLst>
            <a:rect l="l" t="t" r="r" b="b"/>
            <a:pathLst>
              <a:path w="5022936" h="6858000">
                <a:moveTo>
                  <a:pt x="4838559" y="6842032"/>
                </a:moveTo>
                <a:cubicBezTo>
                  <a:pt x="4846434" y="6845182"/>
                  <a:pt x="4852538" y="6848136"/>
                  <a:pt x="4857238" y="6850990"/>
                </a:cubicBezTo>
                <a:lnTo>
                  <a:pt x="4865836" y="6858000"/>
                </a:lnTo>
                <a:lnTo>
                  <a:pt x="4838293" y="6858000"/>
                </a:lnTo>
                <a:close/>
                <a:moveTo>
                  <a:pt x="4624352" y="6829432"/>
                </a:moveTo>
                <a:cubicBezTo>
                  <a:pt x="4633802" y="6835732"/>
                  <a:pt x="4641284" y="6842426"/>
                  <a:pt x="4647141" y="6849415"/>
                </a:cubicBezTo>
                <a:lnTo>
                  <a:pt x="4652288" y="6858000"/>
                </a:lnTo>
                <a:lnTo>
                  <a:pt x="4623813" y="6858000"/>
                </a:lnTo>
                <a:close/>
                <a:moveTo>
                  <a:pt x="4410144" y="6829432"/>
                </a:moveTo>
                <a:cubicBezTo>
                  <a:pt x="4419594" y="6835732"/>
                  <a:pt x="4427076" y="6841835"/>
                  <a:pt x="4432933" y="6847816"/>
                </a:cubicBezTo>
                <a:lnTo>
                  <a:pt x="4440462" y="6858000"/>
                </a:lnTo>
                <a:lnTo>
                  <a:pt x="4409447" y="6858000"/>
                </a:lnTo>
                <a:close/>
                <a:moveTo>
                  <a:pt x="3868326" y="6779031"/>
                </a:moveTo>
                <a:cubicBezTo>
                  <a:pt x="3871476" y="6794782"/>
                  <a:pt x="3882502" y="6812894"/>
                  <a:pt x="3898252" y="6831795"/>
                </a:cubicBezTo>
                <a:lnTo>
                  <a:pt x="3924817" y="6858000"/>
                </a:lnTo>
                <a:lnTo>
                  <a:pt x="3819127" y="6858000"/>
                </a:lnTo>
                <a:lnTo>
                  <a:pt x="3825997" y="6838883"/>
                </a:lnTo>
                <a:cubicBezTo>
                  <a:pt x="3838400" y="6812894"/>
                  <a:pt x="3852576" y="6791631"/>
                  <a:pt x="3868326" y="6779031"/>
                </a:cubicBezTo>
                <a:close/>
                <a:moveTo>
                  <a:pt x="4384943" y="6678227"/>
                </a:moveTo>
                <a:lnTo>
                  <a:pt x="4384943" y="6753830"/>
                </a:lnTo>
                <a:cubicBezTo>
                  <a:pt x="4397544" y="6753830"/>
                  <a:pt x="4410144" y="6741230"/>
                  <a:pt x="4410144" y="6741230"/>
                </a:cubicBezTo>
                <a:cubicBezTo>
                  <a:pt x="4397544" y="6716029"/>
                  <a:pt x="4397544" y="6690827"/>
                  <a:pt x="4384943" y="6678227"/>
                </a:cubicBezTo>
                <a:close/>
                <a:moveTo>
                  <a:pt x="2280674" y="6640425"/>
                </a:moveTo>
                <a:cubicBezTo>
                  <a:pt x="2205072" y="6703428"/>
                  <a:pt x="2129470" y="6741230"/>
                  <a:pt x="2066468" y="6791632"/>
                </a:cubicBezTo>
                <a:cubicBezTo>
                  <a:pt x="2079069" y="6804232"/>
                  <a:pt x="2066468" y="6816831"/>
                  <a:pt x="2104268" y="6816831"/>
                </a:cubicBezTo>
                <a:cubicBezTo>
                  <a:pt x="2129470" y="6816831"/>
                  <a:pt x="2268075" y="6766431"/>
                  <a:pt x="2268075" y="6728629"/>
                </a:cubicBezTo>
                <a:cubicBezTo>
                  <a:pt x="2268075" y="6703428"/>
                  <a:pt x="2268075" y="6665626"/>
                  <a:pt x="2280674" y="6640425"/>
                </a:cubicBezTo>
                <a:close/>
                <a:moveTo>
                  <a:pt x="4523549" y="6590025"/>
                </a:moveTo>
                <a:cubicBezTo>
                  <a:pt x="4460546" y="6590025"/>
                  <a:pt x="4447946" y="6678227"/>
                  <a:pt x="4447946" y="6703428"/>
                </a:cubicBezTo>
                <a:cubicBezTo>
                  <a:pt x="4447946" y="6728629"/>
                  <a:pt x="4460546" y="6741230"/>
                  <a:pt x="4510948" y="6791632"/>
                </a:cubicBezTo>
                <a:cubicBezTo>
                  <a:pt x="4523549" y="6741230"/>
                  <a:pt x="4510948" y="6690827"/>
                  <a:pt x="4523549" y="6640425"/>
                </a:cubicBezTo>
                <a:cubicBezTo>
                  <a:pt x="4561349" y="6665626"/>
                  <a:pt x="4548750" y="6766431"/>
                  <a:pt x="4548750" y="6804232"/>
                </a:cubicBezTo>
                <a:cubicBezTo>
                  <a:pt x="4573950" y="6779031"/>
                  <a:pt x="4624352" y="6753830"/>
                  <a:pt x="4624352" y="6728629"/>
                </a:cubicBezTo>
                <a:cubicBezTo>
                  <a:pt x="4624352" y="6703428"/>
                  <a:pt x="4573950" y="6590025"/>
                  <a:pt x="4523549" y="6590025"/>
                </a:cubicBezTo>
                <a:close/>
                <a:moveTo>
                  <a:pt x="4384943" y="6577424"/>
                </a:moveTo>
                <a:cubicBezTo>
                  <a:pt x="4384943" y="6577424"/>
                  <a:pt x="4384943" y="6615226"/>
                  <a:pt x="4397544" y="6627826"/>
                </a:cubicBezTo>
                <a:cubicBezTo>
                  <a:pt x="4397544" y="6615226"/>
                  <a:pt x="4384943" y="6590025"/>
                  <a:pt x="4384943" y="6577424"/>
                </a:cubicBezTo>
                <a:close/>
                <a:moveTo>
                  <a:pt x="4737755" y="6552223"/>
                </a:moveTo>
                <a:cubicBezTo>
                  <a:pt x="4674754" y="6552223"/>
                  <a:pt x="4662153" y="6640425"/>
                  <a:pt x="4662153" y="6678227"/>
                </a:cubicBezTo>
                <a:cubicBezTo>
                  <a:pt x="4662153" y="6753830"/>
                  <a:pt x="4674754" y="6716029"/>
                  <a:pt x="4737755" y="6804232"/>
                </a:cubicBezTo>
                <a:cubicBezTo>
                  <a:pt x="4725156" y="6741230"/>
                  <a:pt x="4725156" y="6678227"/>
                  <a:pt x="4737755" y="6627826"/>
                </a:cubicBezTo>
                <a:cubicBezTo>
                  <a:pt x="4788157" y="6653026"/>
                  <a:pt x="4775556" y="6741230"/>
                  <a:pt x="4775556" y="6791632"/>
                </a:cubicBezTo>
                <a:cubicBezTo>
                  <a:pt x="4788157" y="6766431"/>
                  <a:pt x="4838559" y="6741230"/>
                  <a:pt x="4838559" y="6703428"/>
                </a:cubicBezTo>
                <a:cubicBezTo>
                  <a:pt x="4838559" y="6703428"/>
                  <a:pt x="4800758" y="6552223"/>
                  <a:pt x="4737755" y="6552223"/>
                </a:cubicBezTo>
                <a:close/>
                <a:moveTo>
                  <a:pt x="2394079" y="6552223"/>
                </a:moveTo>
                <a:cubicBezTo>
                  <a:pt x="2331076" y="6552223"/>
                  <a:pt x="2293275" y="6690827"/>
                  <a:pt x="2293275" y="6703428"/>
                </a:cubicBezTo>
                <a:cubicBezTo>
                  <a:pt x="2293275" y="6728629"/>
                  <a:pt x="2331076" y="6753830"/>
                  <a:pt x="2356277" y="6753830"/>
                </a:cubicBezTo>
                <a:cubicBezTo>
                  <a:pt x="2394079" y="6753830"/>
                  <a:pt x="2457080" y="6716029"/>
                  <a:pt x="2507482" y="6690827"/>
                </a:cubicBezTo>
                <a:lnTo>
                  <a:pt x="2507482" y="6602625"/>
                </a:lnTo>
                <a:cubicBezTo>
                  <a:pt x="2469680" y="6627826"/>
                  <a:pt x="2431880" y="6665626"/>
                  <a:pt x="2381478" y="6690827"/>
                </a:cubicBezTo>
                <a:cubicBezTo>
                  <a:pt x="2368878" y="6665626"/>
                  <a:pt x="2381478" y="6653026"/>
                  <a:pt x="2381478" y="6653026"/>
                </a:cubicBezTo>
                <a:cubicBezTo>
                  <a:pt x="2419280" y="6627826"/>
                  <a:pt x="2457080" y="6590025"/>
                  <a:pt x="2494882" y="6564824"/>
                </a:cubicBezTo>
                <a:cubicBezTo>
                  <a:pt x="2469680" y="6564824"/>
                  <a:pt x="2431880" y="6552223"/>
                  <a:pt x="2394079" y="6552223"/>
                </a:cubicBezTo>
                <a:close/>
                <a:moveTo>
                  <a:pt x="3150104" y="6527022"/>
                </a:moveTo>
                <a:cubicBezTo>
                  <a:pt x="3124903" y="6539623"/>
                  <a:pt x="3087102" y="6539623"/>
                  <a:pt x="3061900" y="6539623"/>
                </a:cubicBezTo>
                <a:cubicBezTo>
                  <a:pt x="3036700" y="6577424"/>
                  <a:pt x="2923296" y="6703428"/>
                  <a:pt x="2923296" y="6766431"/>
                </a:cubicBezTo>
                <a:cubicBezTo>
                  <a:pt x="2923296" y="6791632"/>
                  <a:pt x="2923296" y="6791632"/>
                  <a:pt x="2935897" y="6804232"/>
                </a:cubicBezTo>
                <a:lnTo>
                  <a:pt x="2986298" y="6804232"/>
                </a:lnTo>
                <a:cubicBezTo>
                  <a:pt x="3024099" y="6779031"/>
                  <a:pt x="3049300" y="6741230"/>
                  <a:pt x="3061900" y="6703428"/>
                </a:cubicBezTo>
                <a:cubicBezTo>
                  <a:pt x="3049300" y="6703428"/>
                  <a:pt x="3024099" y="6703428"/>
                  <a:pt x="3024099" y="6690827"/>
                </a:cubicBezTo>
                <a:cubicBezTo>
                  <a:pt x="3074501" y="6640425"/>
                  <a:pt x="3124903" y="6577424"/>
                  <a:pt x="3150104" y="6527022"/>
                </a:cubicBezTo>
                <a:close/>
                <a:moveTo>
                  <a:pt x="2633486" y="6501821"/>
                </a:moveTo>
                <a:cubicBezTo>
                  <a:pt x="2583085" y="6501821"/>
                  <a:pt x="2532683" y="6653026"/>
                  <a:pt x="2532683" y="6653026"/>
                </a:cubicBezTo>
                <a:cubicBezTo>
                  <a:pt x="2532683" y="6665626"/>
                  <a:pt x="2545284" y="6703428"/>
                  <a:pt x="2595686" y="6703428"/>
                </a:cubicBezTo>
                <a:cubicBezTo>
                  <a:pt x="2620887" y="6703428"/>
                  <a:pt x="2696488" y="6678227"/>
                  <a:pt x="2734290" y="6640425"/>
                </a:cubicBezTo>
                <a:cubicBezTo>
                  <a:pt x="2746890" y="6602625"/>
                  <a:pt x="2746890" y="6564824"/>
                  <a:pt x="2759491" y="6539623"/>
                </a:cubicBezTo>
                <a:cubicBezTo>
                  <a:pt x="2709089" y="6577424"/>
                  <a:pt x="2646086" y="6640425"/>
                  <a:pt x="2620887" y="6640425"/>
                </a:cubicBezTo>
                <a:cubicBezTo>
                  <a:pt x="2583085" y="6640425"/>
                  <a:pt x="2595686" y="6627826"/>
                  <a:pt x="2595686" y="6627826"/>
                </a:cubicBezTo>
                <a:cubicBezTo>
                  <a:pt x="2646086" y="6590025"/>
                  <a:pt x="2696488" y="6539623"/>
                  <a:pt x="2734290" y="6514421"/>
                </a:cubicBezTo>
                <a:cubicBezTo>
                  <a:pt x="2709089" y="6514421"/>
                  <a:pt x="2671288" y="6501821"/>
                  <a:pt x="2633486" y="6501821"/>
                </a:cubicBezTo>
                <a:close/>
                <a:moveTo>
                  <a:pt x="4384943" y="6426219"/>
                </a:moveTo>
                <a:lnTo>
                  <a:pt x="4384943" y="6489220"/>
                </a:lnTo>
                <a:cubicBezTo>
                  <a:pt x="4410144" y="6514421"/>
                  <a:pt x="4410144" y="6577424"/>
                  <a:pt x="4435346" y="6627826"/>
                </a:cubicBezTo>
                <a:cubicBezTo>
                  <a:pt x="4447946" y="6602625"/>
                  <a:pt x="4485748" y="6577424"/>
                  <a:pt x="4485748" y="6539623"/>
                </a:cubicBezTo>
                <a:cubicBezTo>
                  <a:pt x="4485748" y="6514421"/>
                  <a:pt x="4422745" y="6426219"/>
                  <a:pt x="4384943" y="6426219"/>
                </a:cubicBezTo>
                <a:close/>
                <a:moveTo>
                  <a:pt x="2998898" y="6401018"/>
                </a:moveTo>
                <a:cubicBezTo>
                  <a:pt x="2935897" y="6388418"/>
                  <a:pt x="2772092" y="6489220"/>
                  <a:pt x="2772092" y="6602625"/>
                </a:cubicBezTo>
                <a:cubicBezTo>
                  <a:pt x="2772092" y="6640425"/>
                  <a:pt x="2784692" y="6627826"/>
                  <a:pt x="2784692" y="6640425"/>
                </a:cubicBezTo>
                <a:lnTo>
                  <a:pt x="2847693" y="6640425"/>
                </a:lnTo>
                <a:cubicBezTo>
                  <a:pt x="2898095" y="6640425"/>
                  <a:pt x="3024099" y="6527022"/>
                  <a:pt x="3024099" y="6514421"/>
                </a:cubicBezTo>
                <a:cubicBezTo>
                  <a:pt x="3024099" y="6476620"/>
                  <a:pt x="3024099" y="6438820"/>
                  <a:pt x="3036700" y="6401018"/>
                </a:cubicBezTo>
                <a:cubicBezTo>
                  <a:pt x="2986298" y="6464019"/>
                  <a:pt x="2923296" y="6527022"/>
                  <a:pt x="2872894" y="6564824"/>
                </a:cubicBezTo>
                <a:cubicBezTo>
                  <a:pt x="2872894" y="6489220"/>
                  <a:pt x="2923296" y="6476620"/>
                  <a:pt x="2998898" y="6401018"/>
                </a:cubicBezTo>
                <a:close/>
                <a:moveTo>
                  <a:pt x="4586550" y="6363217"/>
                </a:moveTo>
                <a:cubicBezTo>
                  <a:pt x="4523549" y="6363217"/>
                  <a:pt x="4523549" y="6451420"/>
                  <a:pt x="4523549" y="6489220"/>
                </a:cubicBezTo>
                <a:cubicBezTo>
                  <a:pt x="4523549" y="6577424"/>
                  <a:pt x="4498348" y="6501821"/>
                  <a:pt x="4611751" y="6602625"/>
                </a:cubicBezTo>
                <a:cubicBezTo>
                  <a:pt x="4599150" y="6564824"/>
                  <a:pt x="4586550" y="6501821"/>
                  <a:pt x="4586550" y="6476620"/>
                </a:cubicBezTo>
                <a:cubicBezTo>
                  <a:pt x="4586550" y="6438820"/>
                  <a:pt x="4586550" y="6451420"/>
                  <a:pt x="4599150" y="6438820"/>
                </a:cubicBezTo>
                <a:lnTo>
                  <a:pt x="4624352" y="6464019"/>
                </a:lnTo>
                <a:cubicBezTo>
                  <a:pt x="4624352" y="6501821"/>
                  <a:pt x="4636952" y="6552223"/>
                  <a:pt x="4649552" y="6590025"/>
                </a:cubicBezTo>
                <a:cubicBezTo>
                  <a:pt x="4662153" y="6564824"/>
                  <a:pt x="4699955" y="6527022"/>
                  <a:pt x="4699955" y="6501821"/>
                </a:cubicBezTo>
                <a:cubicBezTo>
                  <a:pt x="4699955" y="6476620"/>
                  <a:pt x="4636952" y="6363217"/>
                  <a:pt x="4586550" y="6363217"/>
                </a:cubicBezTo>
                <a:close/>
                <a:moveTo>
                  <a:pt x="2494882" y="6338015"/>
                </a:moveTo>
                <a:cubicBezTo>
                  <a:pt x="2469680" y="6338015"/>
                  <a:pt x="2406680" y="6451420"/>
                  <a:pt x="2406680" y="6489220"/>
                </a:cubicBezTo>
                <a:cubicBezTo>
                  <a:pt x="2406680" y="6501821"/>
                  <a:pt x="2419280" y="6539623"/>
                  <a:pt x="2469680" y="6539623"/>
                </a:cubicBezTo>
                <a:cubicBezTo>
                  <a:pt x="2494882" y="6539623"/>
                  <a:pt x="2570485" y="6501821"/>
                  <a:pt x="2595686" y="6476620"/>
                </a:cubicBezTo>
                <a:cubicBezTo>
                  <a:pt x="2608286" y="6438820"/>
                  <a:pt x="2608286" y="6401018"/>
                  <a:pt x="2608286" y="6375817"/>
                </a:cubicBezTo>
                <a:cubicBezTo>
                  <a:pt x="2570485" y="6413619"/>
                  <a:pt x="2520083" y="6451420"/>
                  <a:pt x="2482281" y="6476620"/>
                </a:cubicBezTo>
                <a:cubicBezTo>
                  <a:pt x="2469680" y="6451420"/>
                  <a:pt x="2482281" y="6438820"/>
                  <a:pt x="2482281" y="6438820"/>
                </a:cubicBezTo>
                <a:cubicBezTo>
                  <a:pt x="2520083" y="6413619"/>
                  <a:pt x="2557884" y="6375817"/>
                  <a:pt x="2583085" y="6350616"/>
                </a:cubicBezTo>
                <a:cubicBezTo>
                  <a:pt x="2557884" y="6363217"/>
                  <a:pt x="2532683" y="6338015"/>
                  <a:pt x="2494882" y="6338015"/>
                </a:cubicBezTo>
                <a:close/>
                <a:moveTo>
                  <a:pt x="5014965" y="6325415"/>
                </a:moveTo>
                <a:lnTo>
                  <a:pt x="5022936" y="6347595"/>
                </a:lnTo>
                <a:lnTo>
                  <a:pt x="5022936" y="6472478"/>
                </a:lnTo>
                <a:lnTo>
                  <a:pt x="5016540" y="6443544"/>
                </a:lnTo>
                <a:cubicBezTo>
                  <a:pt x="5008665" y="6407318"/>
                  <a:pt x="5002364" y="6375817"/>
                  <a:pt x="5002364" y="6363217"/>
                </a:cubicBezTo>
                <a:cubicBezTo>
                  <a:pt x="5002364" y="6325415"/>
                  <a:pt x="5002364" y="6338015"/>
                  <a:pt x="5014965" y="6325415"/>
                </a:cubicBezTo>
                <a:close/>
                <a:moveTo>
                  <a:pt x="4800758" y="6300214"/>
                </a:moveTo>
                <a:cubicBezTo>
                  <a:pt x="4737755" y="6300214"/>
                  <a:pt x="4737755" y="6388418"/>
                  <a:pt x="4737755" y="6426219"/>
                </a:cubicBezTo>
                <a:cubicBezTo>
                  <a:pt x="4737755" y="6476620"/>
                  <a:pt x="4725156" y="6489220"/>
                  <a:pt x="4825958" y="6577424"/>
                </a:cubicBezTo>
                <a:cubicBezTo>
                  <a:pt x="4813358" y="6527022"/>
                  <a:pt x="4788157" y="6438820"/>
                  <a:pt x="4788157" y="6413619"/>
                </a:cubicBezTo>
                <a:cubicBezTo>
                  <a:pt x="4788157" y="6375817"/>
                  <a:pt x="4800758" y="6388418"/>
                  <a:pt x="4800758" y="6388418"/>
                </a:cubicBezTo>
                <a:cubicBezTo>
                  <a:pt x="4838559" y="6426219"/>
                  <a:pt x="4838559" y="6501821"/>
                  <a:pt x="4863760" y="6564824"/>
                </a:cubicBezTo>
                <a:cubicBezTo>
                  <a:pt x="4876360" y="6527022"/>
                  <a:pt x="4914160" y="6501821"/>
                  <a:pt x="4914160" y="6464019"/>
                </a:cubicBezTo>
                <a:cubicBezTo>
                  <a:pt x="4914160" y="6464019"/>
                  <a:pt x="4863760" y="6300214"/>
                  <a:pt x="4800758" y="6300214"/>
                </a:cubicBezTo>
                <a:close/>
                <a:moveTo>
                  <a:pt x="2809892" y="6287613"/>
                </a:moveTo>
                <a:cubicBezTo>
                  <a:pt x="2721690" y="6275013"/>
                  <a:pt x="2633486" y="6338015"/>
                  <a:pt x="2633486" y="6426219"/>
                </a:cubicBezTo>
                <a:cubicBezTo>
                  <a:pt x="2633486" y="6451420"/>
                  <a:pt x="2646086" y="6464019"/>
                  <a:pt x="2646086" y="6476620"/>
                </a:cubicBezTo>
                <a:lnTo>
                  <a:pt x="2721690" y="6476620"/>
                </a:lnTo>
                <a:cubicBezTo>
                  <a:pt x="2759491" y="6476620"/>
                  <a:pt x="2809892" y="6438820"/>
                  <a:pt x="2835093" y="6401018"/>
                </a:cubicBezTo>
                <a:cubicBezTo>
                  <a:pt x="2847693" y="6363217"/>
                  <a:pt x="2847693" y="6325415"/>
                  <a:pt x="2847693" y="6300214"/>
                </a:cubicBezTo>
                <a:cubicBezTo>
                  <a:pt x="2797291" y="6350616"/>
                  <a:pt x="2746890" y="6401018"/>
                  <a:pt x="2709089" y="6426219"/>
                </a:cubicBezTo>
                <a:cubicBezTo>
                  <a:pt x="2696488" y="6338015"/>
                  <a:pt x="2784692" y="6312814"/>
                  <a:pt x="2809892" y="6287613"/>
                </a:cubicBezTo>
                <a:close/>
                <a:moveTo>
                  <a:pt x="4435346" y="6212012"/>
                </a:moveTo>
                <a:cubicBezTo>
                  <a:pt x="4359744" y="6212012"/>
                  <a:pt x="4372344" y="6275013"/>
                  <a:pt x="4372344" y="6300214"/>
                </a:cubicBezTo>
                <a:cubicBezTo>
                  <a:pt x="4372344" y="6338015"/>
                  <a:pt x="4384943" y="6375817"/>
                  <a:pt x="4384943" y="6388418"/>
                </a:cubicBezTo>
                <a:cubicBezTo>
                  <a:pt x="4410144" y="6401018"/>
                  <a:pt x="4435346" y="6413619"/>
                  <a:pt x="4460546" y="6438820"/>
                </a:cubicBezTo>
                <a:cubicBezTo>
                  <a:pt x="4447946" y="6401018"/>
                  <a:pt x="4422745" y="6338015"/>
                  <a:pt x="4422745" y="6300214"/>
                </a:cubicBezTo>
                <a:cubicBezTo>
                  <a:pt x="4422745" y="6275013"/>
                  <a:pt x="4422745" y="6287613"/>
                  <a:pt x="4435346" y="6275013"/>
                </a:cubicBezTo>
                <a:cubicBezTo>
                  <a:pt x="4460546" y="6325415"/>
                  <a:pt x="4485748" y="6375817"/>
                  <a:pt x="4498348" y="6426219"/>
                </a:cubicBezTo>
                <a:cubicBezTo>
                  <a:pt x="4498348" y="6401018"/>
                  <a:pt x="4548750" y="6363217"/>
                  <a:pt x="4548750" y="6338015"/>
                </a:cubicBezTo>
                <a:cubicBezTo>
                  <a:pt x="4548750" y="6312814"/>
                  <a:pt x="4473147" y="6212012"/>
                  <a:pt x="4435346" y="6212012"/>
                </a:cubicBezTo>
                <a:close/>
                <a:moveTo>
                  <a:pt x="3225706" y="6212012"/>
                </a:moveTo>
                <a:cubicBezTo>
                  <a:pt x="3187904" y="6249813"/>
                  <a:pt x="3137504" y="6237213"/>
                  <a:pt x="3124903" y="6275013"/>
                </a:cubicBezTo>
                <a:cubicBezTo>
                  <a:pt x="3087102" y="6325415"/>
                  <a:pt x="3061900" y="6426219"/>
                  <a:pt x="3061900" y="6451420"/>
                </a:cubicBezTo>
                <a:cubicBezTo>
                  <a:pt x="3061900" y="6489220"/>
                  <a:pt x="3061900" y="6489220"/>
                  <a:pt x="3074501" y="6501821"/>
                </a:cubicBezTo>
                <a:lnTo>
                  <a:pt x="3124903" y="6501821"/>
                </a:lnTo>
                <a:cubicBezTo>
                  <a:pt x="3187904" y="6476620"/>
                  <a:pt x="3187904" y="6388418"/>
                  <a:pt x="3213105" y="6338015"/>
                </a:cubicBezTo>
                <a:cubicBezTo>
                  <a:pt x="3200505" y="6363217"/>
                  <a:pt x="3175304" y="6401018"/>
                  <a:pt x="3150104" y="6413619"/>
                </a:cubicBezTo>
                <a:lnTo>
                  <a:pt x="3137504" y="6388418"/>
                </a:lnTo>
                <a:cubicBezTo>
                  <a:pt x="3187904" y="6325415"/>
                  <a:pt x="3213105" y="6262412"/>
                  <a:pt x="3225706" y="6212012"/>
                </a:cubicBezTo>
                <a:close/>
                <a:moveTo>
                  <a:pt x="2520083" y="6174210"/>
                </a:moveTo>
                <a:lnTo>
                  <a:pt x="2507482" y="6300214"/>
                </a:lnTo>
                <a:cubicBezTo>
                  <a:pt x="2520083" y="6312814"/>
                  <a:pt x="2520083" y="6325415"/>
                  <a:pt x="2557884" y="6325415"/>
                </a:cubicBezTo>
                <a:cubicBezTo>
                  <a:pt x="2583085" y="6325415"/>
                  <a:pt x="2633486" y="6300214"/>
                  <a:pt x="2671288" y="6275013"/>
                </a:cubicBezTo>
                <a:cubicBezTo>
                  <a:pt x="2658687" y="6249813"/>
                  <a:pt x="2646086" y="6212012"/>
                  <a:pt x="2646086" y="6186811"/>
                </a:cubicBezTo>
                <a:cubicBezTo>
                  <a:pt x="2620887" y="6212012"/>
                  <a:pt x="2583085" y="6275013"/>
                  <a:pt x="2532683" y="6262412"/>
                </a:cubicBezTo>
                <a:lnTo>
                  <a:pt x="2620887" y="6174210"/>
                </a:lnTo>
                <a:close/>
                <a:moveTo>
                  <a:pt x="4624352" y="6136408"/>
                </a:moveTo>
                <a:cubicBezTo>
                  <a:pt x="4573950" y="6136408"/>
                  <a:pt x="4561349" y="6199411"/>
                  <a:pt x="4561349" y="6224612"/>
                </a:cubicBezTo>
                <a:cubicBezTo>
                  <a:pt x="4561349" y="6275013"/>
                  <a:pt x="4599150" y="6350616"/>
                  <a:pt x="4662153" y="6363217"/>
                </a:cubicBezTo>
                <a:cubicBezTo>
                  <a:pt x="4649552" y="6325415"/>
                  <a:pt x="4624352" y="6262412"/>
                  <a:pt x="4624352" y="6224612"/>
                </a:cubicBezTo>
                <a:cubicBezTo>
                  <a:pt x="4624352" y="6199411"/>
                  <a:pt x="4624352" y="6212012"/>
                  <a:pt x="4636952" y="6199411"/>
                </a:cubicBezTo>
                <a:cubicBezTo>
                  <a:pt x="4674754" y="6249813"/>
                  <a:pt x="4687354" y="6312814"/>
                  <a:pt x="4699955" y="6363217"/>
                </a:cubicBezTo>
                <a:cubicBezTo>
                  <a:pt x="4712556" y="6338015"/>
                  <a:pt x="4750356" y="6300214"/>
                  <a:pt x="4750356" y="6275013"/>
                </a:cubicBezTo>
                <a:cubicBezTo>
                  <a:pt x="4750356" y="6224612"/>
                  <a:pt x="4662153" y="6136408"/>
                  <a:pt x="4624352" y="6136408"/>
                </a:cubicBezTo>
                <a:close/>
                <a:moveTo>
                  <a:pt x="3074501" y="6123808"/>
                </a:moveTo>
                <a:cubicBezTo>
                  <a:pt x="3061900" y="6161609"/>
                  <a:pt x="3011498" y="6287613"/>
                  <a:pt x="2961098" y="6312814"/>
                </a:cubicBezTo>
                <a:cubicBezTo>
                  <a:pt x="2948497" y="6249813"/>
                  <a:pt x="3011498" y="6174210"/>
                  <a:pt x="3036700" y="6136408"/>
                </a:cubicBezTo>
                <a:cubicBezTo>
                  <a:pt x="2986298" y="6161609"/>
                  <a:pt x="2872894" y="6212012"/>
                  <a:pt x="2872894" y="6325415"/>
                </a:cubicBezTo>
                <a:cubicBezTo>
                  <a:pt x="2872894" y="6363217"/>
                  <a:pt x="2885495" y="6375817"/>
                  <a:pt x="2898095" y="6388418"/>
                </a:cubicBezTo>
                <a:cubicBezTo>
                  <a:pt x="2935897" y="6375817"/>
                  <a:pt x="2973697" y="6363217"/>
                  <a:pt x="2998898" y="6350616"/>
                </a:cubicBezTo>
                <a:cubicBezTo>
                  <a:pt x="3036700" y="6325415"/>
                  <a:pt x="3099702" y="6275013"/>
                  <a:pt x="3099702" y="6249813"/>
                </a:cubicBezTo>
                <a:cubicBezTo>
                  <a:pt x="3099702" y="6212012"/>
                  <a:pt x="3074501" y="6161609"/>
                  <a:pt x="3074501" y="6123808"/>
                </a:cubicBezTo>
                <a:close/>
                <a:moveTo>
                  <a:pt x="4309342" y="6098607"/>
                </a:moveTo>
                <a:cubicBezTo>
                  <a:pt x="4321942" y="6149009"/>
                  <a:pt x="4334542" y="6199411"/>
                  <a:pt x="4347143" y="6237213"/>
                </a:cubicBezTo>
                <a:cubicBezTo>
                  <a:pt x="4347143" y="6224612"/>
                  <a:pt x="4359744" y="6212012"/>
                  <a:pt x="4372344" y="6199411"/>
                </a:cubicBezTo>
                <a:cubicBezTo>
                  <a:pt x="4359744" y="6161609"/>
                  <a:pt x="4334542" y="6123808"/>
                  <a:pt x="4309342" y="6098607"/>
                </a:cubicBezTo>
                <a:close/>
                <a:moveTo>
                  <a:pt x="2860294" y="6073407"/>
                </a:moveTo>
                <a:cubicBezTo>
                  <a:pt x="2835093" y="6123808"/>
                  <a:pt x="2797291" y="6174210"/>
                  <a:pt x="2759491" y="6212012"/>
                </a:cubicBezTo>
                <a:cubicBezTo>
                  <a:pt x="2759491" y="6149009"/>
                  <a:pt x="2797291" y="6123808"/>
                  <a:pt x="2809892" y="6086006"/>
                </a:cubicBezTo>
                <a:cubicBezTo>
                  <a:pt x="2734290" y="6111207"/>
                  <a:pt x="2683888" y="6111207"/>
                  <a:pt x="2683888" y="6186811"/>
                </a:cubicBezTo>
                <a:cubicBezTo>
                  <a:pt x="2683888" y="6212012"/>
                  <a:pt x="2683888" y="6262412"/>
                  <a:pt x="2746890" y="6262412"/>
                </a:cubicBezTo>
                <a:cubicBezTo>
                  <a:pt x="2746890" y="6262412"/>
                  <a:pt x="2898095" y="6237213"/>
                  <a:pt x="2898095" y="6161609"/>
                </a:cubicBezTo>
                <a:cubicBezTo>
                  <a:pt x="2898095" y="6136408"/>
                  <a:pt x="2860294" y="6098607"/>
                  <a:pt x="2860294" y="6073407"/>
                </a:cubicBezTo>
                <a:close/>
                <a:moveTo>
                  <a:pt x="4813358" y="6048206"/>
                </a:moveTo>
                <a:cubicBezTo>
                  <a:pt x="4775556" y="6048206"/>
                  <a:pt x="4762956" y="6111207"/>
                  <a:pt x="4762956" y="6136408"/>
                </a:cubicBezTo>
                <a:cubicBezTo>
                  <a:pt x="4762956" y="6174210"/>
                  <a:pt x="4762956" y="6237213"/>
                  <a:pt x="4800758" y="6262412"/>
                </a:cubicBezTo>
                <a:cubicBezTo>
                  <a:pt x="4813358" y="6275013"/>
                  <a:pt x="4851160" y="6287613"/>
                  <a:pt x="4876360" y="6312814"/>
                </a:cubicBezTo>
                <a:cubicBezTo>
                  <a:pt x="4863760" y="6262412"/>
                  <a:pt x="4825958" y="6174210"/>
                  <a:pt x="4825958" y="6149009"/>
                </a:cubicBezTo>
                <a:cubicBezTo>
                  <a:pt x="4825958" y="6111207"/>
                  <a:pt x="4838559" y="6123808"/>
                  <a:pt x="4838559" y="6123808"/>
                </a:cubicBezTo>
                <a:cubicBezTo>
                  <a:pt x="4876360" y="6186811"/>
                  <a:pt x="4901562" y="6249813"/>
                  <a:pt x="4914160" y="6312814"/>
                </a:cubicBezTo>
                <a:cubicBezTo>
                  <a:pt x="4926761" y="6275013"/>
                  <a:pt x="4951962" y="6237213"/>
                  <a:pt x="4951962" y="6199411"/>
                </a:cubicBezTo>
                <a:cubicBezTo>
                  <a:pt x="4951962" y="6186811"/>
                  <a:pt x="4888961" y="6048206"/>
                  <a:pt x="4813358" y="6048206"/>
                </a:cubicBezTo>
                <a:close/>
                <a:moveTo>
                  <a:pt x="3061900" y="6023005"/>
                </a:moveTo>
                <a:cubicBezTo>
                  <a:pt x="3011498" y="6010405"/>
                  <a:pt x="2998898" y="6060807"/>
                  <a:pt x="2961098" y="6086006"/>
                </a:cubicBezTo>
                <a:cubicBezTo>
                  <a:pt x="2948497" y="6060807"/>
                  <a:pt x="2948497" y="6035606"/>
                  <a:pt x="2935897" y="6035606"/>
                </a:cubicBezTo>
                <a:cubicBezTo>
                  <a:pt x="2923296" y="6048206"/>
                  <a:pt x="2898095" y="6048206"/>
                  <a:pt x="2885495" y="6048206"/>
                </a:cubicBezTo>
                <a:cubicBezTo>
                  <a:pt x="2885495" y="6073407"/>
                  <a:pt x="2860294" y="6149009"/>
                  <a:pt x="2935897" y="6149009"/>
                </a:cubicBezTo>
                <a:cubicBezTo>
                  <a:pt x="2986298" y="6149009"/>
                  <a:pt x="3049300" y="6060807"/>
                  <a:pt x="3061900" y="6023005"/>
                </a:cubicBezTo>
                <a:close/>
                <a:moveTo>
                  <a:pt x="2658687" y="6023005"/>
                </a:moveTo>
                <a:cubicBezTo>
                  <a:pt x="2683888" y="6035606"/>
                  <a:pt x="2696488" y="6073407"/>
                  <a:pt x="2734290" y="6073407"/>
                </a:cubicBezTo>
                <a:cubicBezTo>
                  <a:pt x="2772092" y="6073407"/>
                  <a:pt x="2784692" y="6060807"/>
                  <a:pt x="2797291" y="6048206"/>
                </a:cubicBezTo>
                <a:cubicBezTo>
                  <a:pt x="2746890" y="6035606"/>
                  <a:pt x="2696488" y="6035606"/>
                  <a:pt x="2658687" y="6023005"/>
                </a:cubicBezTo>
                <a:close/>
                <a:moveTo>
                  <a:pt x="2583085" y="6023005"/>
                </a:moveTo>
                <a:cubicBezTo>
                  <a:pt x="2557884" y="6035606"/>
                  <a:pt x="2520083" y="6035606"/>
                  <a:pt x="2494882" y="6035606"/>
                </a:cubicBezTo>
                <a:lnTo>
                  <a:pt x="2494882" y="6086006"/>
                </a:lnTo>
                <a:cubicBezTo>
                  <a:pt x="2507482" y="6111207"/>
                  <a:pt x="2545284" y="6149009"/>
                  <a:pt x="2570485" y="6149009"/>
                </a:cubicBezTo>
                <a:cubicBezTo>
                  <a:pt x="2595686" y="6149009"/>
                  <a:pt x="2658687" y="6111207"/>
                  <a:pt x="2671288" y="6086006"/>
                </a:cubicBezTo>
                <a:cubicBezTo>
                  <a:pt x="2646086" y="6060807"/>
                  <a:pt x="2620887" y="6035606"/>
                  <a:pt x="2620887" y="6023005"/>
                </a:cubicBezTo>
                <a:cubicBezTo>
                  <a:pt x="2608286" y="6060807"/>
                  <a:pt x="2583085" y="6098607"/>
                  <a:pt x="2557884" y="6111207"/>
                </a:cubicBezTo>
                <a:cubicBezTo>
                  <a:pt x="2532683" y="6060807"/>
                  <a:pt x="2583085" y="6048206"/>
                  <a:pt x="2583085" y="6023005"/>
                </a:cubicBezTo>
                <a:close/>
                <a:moveTo>
                  <a:pt x="4447946" y="5985203"/>
                </a:moveTo>
                <a:cubicBezTo>
                  <a:pt x="4397544" y="5985203"/>
                  <a:pt x="4384943" y="6023005"/>
                  <a:pt x="4384943" y="6060807"/>
                </a:cubicBezTo>
                <a:cubicBezTo>
                  <a:pt x="4384943" y="6086006"/>
                  <a:pt x="4397544" y="6136408"/>
                  <a:pt x="4410144" y="6161609"/>
                </a:cubicBezTo>
                <a:cubicBezTo>
                  <a:pt x="4435346" y="6174210"/>
                  <a:pt x="4473147" y="6199411"/>
                  <a:pt x="4498348" y="6212012"/>
                </a:cubicBezTo>
                <a:cubicBezTo>
                  <a:pt x="4485748" y="6161609"/>
                  <a:pt x="4460546" y="6111207"/>
                  <a:pt x="4435346" y="6073407"/>
                </a:cubicBezTo>
                <a:lnTo>
                  <a:pt x="4460546" y="6048206"/>
                </a:lnTo>
                <a:cubicBezTo>
                  <a:pt x="4498348" y="6098607"/>
                  <a:pt x="4523549" y="6161609"/>
                  <a:pt x="4536150" y="6212012"/>
                </a:cubicBezTo>
                <a:cubicBezTo>
                  <a:pt x="4536150" y="6174210"/>
                  <a:pt x="4573950" y="6136408"/>
                  <a:pt x="4573950" y="6098607"/>
                </a:cubicBezTo>
                <a:cubicBezTo>
                  <a:pt x="4573950" y="6073407"/>
                  <a:pt x="4473147" y="5985203"/>
                  <a:pt x="4447946" y="5985203"/>
                </a:cubicBezTo>
                <a:close/>
                <a:moveTo>
                  <a:pt x="2454127" y="5921414"/>
                </a:moveTo>
                <a:cubicBezTo>
                  <a:pt x="2446055" y="5921414"/>
                  <a:pt x="2435030" y="5925351"/>
                  <a:pt x="2419280" y="5934801"/>
                </a:cubicBezTo>
                <a:cubicBezTo>
                  <a:pt x="2457080" y="5972603"/>
                  <a:pt x="2482281" y="5997804"/>
                  <a:pt x="2520083" y="5997804"/>
                </a:cubicBezTo>
                <a:cubicBezTo>
                  <a:pt x="2545284" y="5997804"/>
                  <a:pt x="2557884" y="5997804"/>
                  <a:pt x="2570485" y="5985203"/>
                </a:cubicBezTo>
                <a:cubicBezTo>
                  <a:pt x="2557884" y="5985203"/>
                  <a:pt x="2532683" y="5972603"/>
                  <a:pt x="2520083" y="5960002"/>
                </a:cubicBezTo>
                <a:cubicBezTo>
                  <a:pt x="2520083" y="5972603"/>
                  <a:pt x="2507482" y="5985203"/>
                  <a:pt x="2494882" y="5985203"/>
                </a:cubicBezTo>
                <a:cubicBezTo>
                  <a:pt x="2475980" y="5956852"/>
                  <a:pt x="2478343" y="5921414"/>
                  <a:pt x="2454127" y="5921414"/>
                </a:cubicBezTo>
                <a:close/>
                <a:moveTo>
                  <a:pt x="2998898" y="5897001"/>
                </a:moveTo>
                <a:lnTo>
                  <a:pt x="2998898" y="5972603"/>
                </a:lnTo>
                <a:cubicBezTo>
                  <a:pt x="3011498" y="5985203"/>
                  <a:pt x="3049300" y="5985203"/>
                  <a:pt x="3074501" y="5997804"/>
                </a:cubicBezTo>
                <a:cubicBezTo>
                  <a:pt x="3049300" y="5960002"/>
                  <a:pt x="3011498" y="5922201"/>
                  <a:pt x="2998898" y="5897001"/>
                </a:cubicBezTo>
                <a:close/>
                <a:moveTo>
                  <a:pt x="2973697" y="5897001"/>
                </a:moveTo>
                <a:cubicBezTo>
                  <a:pt x="2961098" y="5922201"/>
                  <a:pt x="2935897" y="5934801"/>
                  <a:pt x="2923296" y="5947402"/>
                </a:cubicBezTo>
                <a:cubicBezTo>
                  <a:pt x="2935897" y="5960002"/>
                  <a:pt x="2948497" y="5972603"/>
                  <a:pt x="2973697" y="5972603"/>
                </a:cubicBezTo>
                <a:close/>
                <a:moveTo>
                  <a:pt x="4624352" y="5884401"/>
                </a:moveTo>
                <a:cubicBezTo>
                  <a:pt x="4573950" y="5884401"/>
                  <a:pt x="4586550" y="5985203"/>
                  <a:pt x="4586550" y="5985203"/>
                </a:cubicBezTo>
                <a:cubicBezTo>
                  <a:pt x="4586550" y="6060807"/>
                  <a:pt x="4573950" y="6073407"/>
                  <a:pt x="4699955" y="6136408"/>
                </a:cubicBezTo>
                <a:cubicBezTo>
                  <a:pt x="4687354" y="6086006"/>
                  <a:pt x="4636952" y="6010405"/>
                  <a:pt x="4636952" y="5972603"/>
                </a:cubicBezTo>
                <a:cubicBezTo>
                  <a:pt x="4636952" y="5947402"/>
                  <a:pt x="4662153" y="5934801"/>
                  <a:pt x="4737755" y="6123808"/>
                </a:cubicBezTo>
                <a:cubicBezTo>
                  <a:pt x="4737755" y="6098607"/>
                  <a:pt x="4775556" y="6060807"/>
                  <a:pt x="4775556" y="6023005"/>
                </a:cubicBezTo>
                <a:cubicBezTo>
                  <a:pt x="4775556" y="5997804"/>
                  <a:pt x="4687354" y="5884401"/>
                  <a:pt x="4624352" y="5884401"/>
                </a:cubicBezTo>
                <a:close/>
                <a:moveTo>
                  <a:pt x="3187904" y="5884401"/>
                </a:moveTo>
                <a:cubicBezTo>
                  <a:pt x="3099702" y="6023005"/>
                  <a:pt x="3112303" y="5947402"/>
                  <a:pt x="3112303" y="6086006"/>
                </a:cubicBezTo>
                <a:cubicBezTo>
                  <a:pt x="3112303" y="6123808"/>
                  <a:pt x="3112303" y="6174210"/>
                  <a:pt x="3124903" y="6212012"/>
                </a:cubicBezTo>
                <a:lnTo>
                  <a:pt x="3175304" y="6212012"/>
                </a:lnTo>
                <a:cubicBezTo>
                  <a:pt x="3238306" y="6174210"/>
                  <a:pt x="3238306" y="6136408"/>
                  <a:pt x="3238306" y="6098607"/>
                </a:cubicBezTo>
                <a:cubicBezTo>
                  <a:pt x="3238306" y="6060807"/>
                  <a:pt x="3225706" y="6023005"/>
                  <a:pt x="3225706" y="5985203"/>
                </a:cubicBezTo>
                <a:cubicBezTo>
                  <a:pt x="3213105" y="6035606"/>
                  <a:pt x="3200505" y="6086006"/>
                  <a:pt x="3200505" y="6123808"/>
                </a:cubicBezTo>
                <a:cubicBezTo>
                  <a:pt x="3175304" y="6123808"/>
                  <a:pt x="3162703" y="6111207"/>
                  <a:pt x="3162703" y="6111207"/>
                </a:cubicBezTo>
                <a:cubicBezTo>
                  <a:pt x="3175304" y="6035606"/>
                  <a:pt x="3187904" y="5960002"/>
                  <a:pt x="3187904" y="5884401"/>
                </a:cubicBezTo>
                <a:close/>
                <a:moveTo>
                  <a:pt x="2406680" y="5884401"/>
                </a:moveTo>
                <a:cubicBezTo>
                  <a:pt x="2406680" y="5897001"/>
                  <a:pt x="2419280" y="5897001"/>
                  <a:pt x="2419280" y="5884401"/>
                </a:cubicBezTo>
                <a:close/>
                <a:moveTo>
                  <a:pt x="4246339" y="5859200"/>
                </a:moveTo>
                <a:cubicBezTo>
                  <a:pt x="4221138" y="5859200"/>
                  <a:pt x="4221138" y="5859200"/>
                  <a:pt x="4208538" y="5871800"/>
                </a:cubicBezTo>
                <a:lnTo>
                  <a:pt x="4208538" y="5909602"/>
                </a:lnTo>
                <a:cubicBezTo>
                  <a:pt x="4246339" y="5972603"/>
                  <a:pt x="4284140" y="6035606"/>
                  <a:pt x="4321942" y="6073407"/>
                </a:cubicBezTo>
                <a:cubicBezTo>
                  <a:pt x="4296741" y="6023005"/>
                  <a:pt x="4271540" y="5972603"/>
                  <a:pt x="4246339" y="5934801"/>
                </a:cubicBezTo>
                <a:cubicBezTo>
                  <a:pt x="4258940" y="5922201"/>
                  <a:pt x="4271540" y="5922201"/>
                  <a:pt x="4271540" y="5922201"/>
                </a:cubicBezTo>
                <a:cubicBezTo>
                  <a:pt x="4309342" y="5960002"/>
                  <a:pt x="4334542" y="6010405"/>
                  <a:pt x="4347143" y="6048206"/>
                </a:cubicBezTo>
                <a:cubicBezTo>
                  <a:pt x="4359744" y="6023005"/>
                  <a:pt x="4384943" y="5997804"/>
                  <a:pt x="4384943" y="5960002"/>
                </a:cubicBezTo>
                <a:cubicBezTo>
                  <a:pt x="4384943" y="5922201"/>
                  <a:pt x="4284140" y="5859200"/>
                  <a:pt x="4246339" y="5859200"/>
                </a:cubicBezTo>
                <a:close/>
                <a:moveTo>
                  <a:pt x="2217673" y="5846599"/>
                </a:moveTo>
                <a:cubicBezTo>
                  <a:pt x="2268075" y="5871800"/>
                  <a:pt x="2293275" y="5972603"/>
                  <a:pt x="2331076" y="6048206"/>
                </a:cubicBezTo>
                <a:lnTo>
                  <a:pt x="2318476" y="6161609"/>
                </a:lnTo>
                <a:cubicBezTo>
                  <a:pt x="2318476" y="6073407"/>
                  <a:pt x="2293275" y="5922201"/>
                  <a:pt x="2217673" y="5846599"/>
                </a:cubicBezTo>
                <a:close/>
                <a:moveTo>
                  <a:pt x="4825958" y="5783596"/>
                </a:moveTo>
                <a:cubicBezTo>
                  <a:pt x="4762956" y="5783596"/>
                  <a:pt x="4775556" y="5846599"/>
                  <a:pt x="4775556" y="5871800"/>
                </a:cubicBezTo>
                <a:cubicBezTo>
                  <a:pt x="4775556" y="5897001"/>
                  <a:pt x="4775556" y="5960002"/>
                  <a:pt x="4800758" y="5997804"/>
                </a:cubicBezTo>
                <a:cubicBezTo>
                  <a:pt x="4825958" y="6023005"/>
                  <a:pt x="4876360" y="6035606"/>
                  <a:pt x="4901562" y="6060807"/>
                </a:cubicBezTo>
                <a:cubicBezTo>
                  <a:pt x="4876360" y="5997804"/>
                  <a:pt x="4851160" y="5934801"/>
                  <a:pt x="4825958" y="5884401"/>
                </a:cubicBezTo>
                <a:lnTo>
                  <a:pt x="4851160" y="5859200"/>
                </a:lnTo>
                <a:cubicBezTo>
                  <a:pt x="4888961" y="5922201"/>
                  <a:pt x="4914160" y="5985203"/>
                  <a:pt x="4939362" y="6048206"/>
                </a:cubicBezTo>
                <a:cubicBezTo>
                  <a:pt x="4939362" y="6010405"/>
                  <a:pt x="4977163" y="5972603"/>
                  <a:pt x="4977163" y="5934801"/>
                </a:cubicBezTo>
                <a:cubicBezTo>
                  <a:pt x="4977163" y="5922201"/>
                  <a:pt x="4888961" y="5783596"/>
                  <a:pt x="4825958" y="5783596"/>
                </a:cubicBezTo>
                <a:close/>
                <a:moveTo>
                  <a:pt x="4435346" y="5745795"/>
                </a:moveTo>
                <a:cubicBezTo>
                  <a:pt x="4397544" y="5745795"/>
                  <a:pt x="4384943" y="5783596"/>
                  <a:pt x="4384943" y="5821398"/>
                </a:cubicBezTo>
                <a:cubicBezTo>
                  <a:pt x="4384943" y="5909602"/>
                  <a:pt x="4410144" y="5960002"/>
                  <a:pt x="4510948" y="5972603"/>
                </a:cubicBezTo>
                <a:cubicBezTo>
                  <a:pt x="4485748" y="5922201"/>
                  <a:pt x="4435346" y="5859200"/>
                  <a:pt x="4435346" y="5821398"/>
                </a:cubicBezTo>
                <a:cubicBezTo>
                  <a:pt x="4435346" y="5796197"/>
                  <a:pt x="4485748" y="5796197"/>
                  <a:pt x="4548750" y="5972603"/>
                </a:cubicBezTo>
                <a:cubicBezTo>
                  <a:pt x="4548750" y="5934801"/>
                  <a:pt x="4573950" y="5884401"/>
                  <a:pt x="4573950" y="5859200"/>
                </a:cubicBezTo>
                <a:cubicBezTo>
                  <a:pt x="4573950" y="5808797"/>
                  <a:pt x="4485748" y="5745795"/>
                  <a:pt x="4435346" y="5745795"/>
                </a:cubicBezTo>
                <a:close/>
                <a:moveTo>
                  <a:pt x="4095134" y="5745795"/>
                </a:moveTo>
                <a:cubicBezTo>
                  <a:pt x="4120336" y="5783596"/>
                  <a:pt x="4158137" y="5833999"/>
                  <a:pt x="4183338" y="5859200"/>
                </a:cubicBezTo>
                <a:cubicBezTo>
                  <a:pt x="4183338" y="5796197"/>
                  <a:pt x="4120336" y="5758395"/>
                  <a:pt x="4095134" y="5745795"/>
                </a:cubicBezTo>
                <a:close/>
                <a:moveTo>
                  <a:pt x="4662153" y="5720595"/>
                </a:moveTo>
                <a:cubicBezTo>
                  <a:pt x="4687354" y="5770996"/>
                  <a:pt x="4725156" y="5821398"/>
                  <a:pt x="4737755" y="5859200"/>
                </a:cubicBezTo>
                <a:cubicBezTo>
                  <a:pt x="4750356" y="5821398"/>
                  <a:pt x="4762956" y="5783596"/>
                  <a:pt x="4775556" y="5758395"/>
                </a:cubicBezTo>
                <a:lnTo>
                  <a:pt x="4737755" y="5720595"/>
                </a:lnTo>
                <a:close/>
                <a:moveTo>
                  <a:pt x="2797291" y="5720595"/>
                </a:moveTo>
                <a:cubicBezTo>
                  <a:pt x="2784692" y="5758395"/>
                  <a:pt x="2759491" y="5796197"/>
                  <a:pt x="2746890" y="5821398"/>
                </a:cubicBezTo>
                <a:cubicBezTo>
                  <a:pt x="2797291" y="5859200"/>
                  <a:pt x="2847693" y="5909602"/>
                  <a:pt x="2898095" y="5934801"/>
                </a:cubicBezTo>
                <a:cubicBezTo>
                  <a:pt x="2935897" y="5897001"/>
                  <a:pt x="2948497" y="5859200"/>
                  <a:pt x="2948497" y="5821398"/>
                </a:cubicBezTo>
                <a:cubicBezTo>
                  <a:pt x="2948497" y="5758395"/>
                  <a:pt x="2923296" y="5770996"/>
                  <a:pt x="2835093" y="5720595"/>
                </a:cubicBezTo>
                <a:cubicBezTo>
                  <a:pt x="2847693" y="5758395"/>
                  <a:pt x="2872894" y="5808797"/>
                  <a:pt x="2885495" y="5846599"/>
                </a:cubicBezTo>
                <a:lnTo>
                  <a:pt x="2860294" y="5871800"/>
                </a:lnTo>
                <a:cubicBezTo>
                  <a:pt x="2835093" y="5821398"/>
                  <a:pt x="2822492" y="5770996"/>
                  <a:pt x="2797291" y="5720595"/>
                </a:cubicBezTo>
                <a:close/>
                <a:moveTo>
                  <a:pt x="4621792" y="5717248"/>
                </a:moveTo>
                <a:cubicBezTo>
                  <a:pt x="4609389" y="5719020"/>
                  <a:pt x="4573950" y="5733196"/>
                  <a:pt x="4573950" y="5733196"/>
                </a:cubicBezTo>
                <a:cubicBezTo>
                  <a:pt x="4561349" y="5796197"/>
                  <a:pt x="4624352" y="5859200"/>
                  <a:pt x="4699955" y="5871800"/>
                </a:cubicBezTo>
                <a:cubicBezTo>
                  <a:pt x="4687354" y="5821398"/>
                  <a:pt x="4649552" y="5770996"/>
                  <a:pt x="4624352" y="5720595"/>
                </a:cubicBezTo>
                <a:cubicBezTo>
                  <a:pt x="4627502" y="5717445"/>
                  <a:pt x="4625927" y="5716658"/>
                  <a:pt x="4621792" y="5717248"/>
                </a:cubicBezTo>
                <a:close/>
                <a:moveTo>
                  <a:pt x="4788157" y="5707995"/>
                </a:moveTo>
                <a:cubicBezTo>
                  <a:pt x="4813358" y="5758395"/>
                  <a:pt x="4851160" y="5758395"/>
                  <a:pt x="4901562" y="5783596"/>
                </a:cubicBezTo>
                <a:lnTo>
                  <a:pt x="4863760" y="5707995"/>
                </a:lnTo>
                <a:close/>
                <a:moveTo>
                  <a:pt x="4939362" y="5682794"/>
                </a:moveTo>
                <a:cubicBezTo>
                  <a:pt x="4926761" y="5682794"/>
                  <a:pt x="4914160" y="5695394"/>
                  <a:pt x="4901562" y="5695394"/>
                </a:cubicBezTo>
                <a:cubicBezTo>
                  <a:pt x="4901562" y="5720595"/>
                  <a:pt x="4926761" y="5745795"/>
                  <a:pt x="4939362" y="5770996"/>
                </a:cubicBezTo>
                <a:cubicBezTo>
                  <a:pt x="4939362" y="5733196"/>
                  <a:pt x="4951962" y="5695394"/>
                  <a:pt x="4939362" y="5682794"/>
                </a:cubicBezTo>
                <a:close/>
                <a:moveTo>
                  <a:pt x="3024099" y="5682794"/>
                </a:moveTo>
                <a:cubicBezTo>
                  <a:pt x="3011498" y="5707995"/>
                  <a:pt x="2973697" y="5720595"/>
                  <a:pt x="2973697" y="5758395"/>
                </a:cubicBezTo>
                <a:cubicBezTo>
                  <a:pt x="2973697" y="5770996"/>
                  <a:pt x="3049300" y="5947402"/>
                  <a:pt x="3099702" y="5947402"/>
                </a:cubicBezTo>
                <a:cubicBezTo>
                  <a:pt x="3150104" y="5947402"/>
                  <a:pt x="3162703" y="5846599"/>
                  <a:pt x="3162703" y="5833999"/>
                </a:cubicBezTo>
                <a:cubicBezTo>
                  <a:pt x="3162703" y="5783596"/>
                  <a:pt x="3124903" y="5707995"/>
                  <a:pt x="3061900" y="5695394"/>
                </a:cubicBezTo>
                <a:cubicBezTo>
                  <a:pt x="3087102" y="5745795"/>
                  <a:pt x="3112303" y="5808797"/>
                  <a:pt x="3112303" y="5833999"/>
                </a:cubicBezTo>
                <a:cubicBezTo>
                  <a:pt x="3112303" y="5808797"/>
                  <a:pt x="3074501" y="5846599"/>
                  <a:pt x="3061900" y="5833999"/>
                </a:cubicBezTo>
                <a:cubicBezTo>
                  <a:pt x="3061900" y="5783596"/>
                  <a:pt x="3036700" y="5733196"/>
                  <a:pt x="3024099" y="5682794"/>
                </a:cubicBezTo>
                <a:close/>
                <a:moveTo>
                  <a:pt x="2809892" y="5657593"/>
                </a:moveTo>
                <a:cubicBezTo>
                  <a:pt x="2847693" y="5695394"/>
                  <a:pt x="2898095" y="5733196"/>
                  <a:pt x="2935897" y="5733196"/>
                </a:cubicBezTo>
                <a:cubicBezTo>
                  <a:pt x="2961098" y="5733196"/>
                  <a:pt x="2961098" y="5720595"/>
                  <a:pt x="2973697" y="5720595"/>
                </a:cubicBezTo>
                <a:lnTo>
                  <a:pt x="2973697" y="5657593"/>
                </a:lnTo>
                <a:cubicBezTo>
                  <a:pt x="2935897" y="5707995"/>
                  <a:pt x="2835093" y="5657593"/>
                  <a:pt x="2809892" y="5657593"/>
                </a:cubicBezTo>
                <a:close/>
                <a:moveTo>
                  <a:pt x="4384943" y="5644992"/>
                </a:moveTo>
                <a:cubicBezTo>
                  <a:pt x="4410144" y="5720595"/>
                  <a:pt x="4447946" y="5707995"/>
                  <a:pt x="4510948" y="5733196"/>
                </a:cubicBezTo>
                <a:cubicBezTo>
                  <a:pt x="4473147" y="5657593"/>
                  <a:pt x="4435346" y="5682794"/>
                  <a:pt x="4384943" y="5644992"/>
                </a:cubicBezTo>
                <a:close/>
                <a:moveTo>
                  <a:pt x="4624352" y="5632392"/>
                </a:moveTo>
                <a:cubicBezTo>
                  <a:pt x="4624352" y="5644992"/>
                  <a:pt x="4611751" y="5657593"/>
                  <a:pt x="4611751" y="5670193"/>
                </a:cubicBezTo>
                <a:cubicBezTo>
                  <a:pt x="4624352" y="5670193"/>
                  <a:pt x="4649552" y="5682794"/>
                  <a:pt x="4699955" y="5682794"/>
                </a:cubicBezTo>
                <a:cubicBezTo>
                  <a:pt x="4687354" y="5657593"/>
                  <a:pt x="4662153" y="5632392"/>
                  <a:pt x="4624352" y="5632392"/>
                </a:cubicBezTo>
                <a:close/>
                <a:moveTo>
                  <a:pt x="4958262" y="5624516"/>
                </a:moveTo>
                <a:cubicBezTo>
                  <a:pt x="4951962" y="5626091"/>
                  <a:pt x="4945662" y="5632392"/>
                  <a:pt x="4939362" y="5644992"/>
                </a:cubicBezTo>
                <a:cubicBezTo>
                  <a:pt x="4951962" y="5644992"/>
                  <a:pt x="4964562" y="5632392"/>
                  <a:pt x="4977163" y="5632392"/>
                </a:cubicBezTo>
                <a:cubicBezTo>
                  <a:pt x="4970862" y="5626091"/>
                  <a:pt x="4964562" y="5622941"/>
                  <a:pt x="4958262" y="5624516"/>
                </a:cubicBezTo>
                <a:close/>
                <a:moveTo>
                  <a:pt x="4246339" y="5619791"/>
                </a:moveTo>
                <a:cubicBezTo>
                  <a:pt x="4195938" y="5619791"/>
                  <a:pt x="4183338" y="5632392"/>
                  <a:pt x="4183338" y="5682794"/>
                </a:cubicBezTo>
                <a:cubicBezTo>
                  <a:pt x="4183338" y="5720595"/>
                  <a:pt x="4208538" y="5783596"/>
                  <a:pt x="4233738" y="5808797"/>
                </a:cubicBezTo>
                <a:cubicBezTo>
                  <a:pt x="4258940" y="5821398"/>
                  <a:pt x="4296741" y="5833999"/>
                  <a:pt x="4321942" y="5846599"/>
                </a:cubicBezTo>
                <a:cubicBezTo>
                  <a:pt x="4296741" y="5796197"/>
                  <a:pt x="4258940" y="5745795"/>
                  <a:pt x="4233738" y="5695394"/>
                </a:cubicBezTo>
                <a:cubicBezTo>
                  <a:pt x="4246339" y="5682794"/>
                  <a:pt x="4258940" y="5682794"/>
                  <a:pt x="4258940" y="5682794"/>
                </a:cubicBezTo>
                <a:cubicBezTo>
                  <a:pt x="4296741" y="5733196"/>
                  <a:pt x="4334542" y="5783596"/>
                  <a:pt x="4347143" y="5821398"/>
                </a:cubicBezTo>
                <a:cubicBezTo>
                  <a:pt x="4347143" y="5796197"/>
                  <a:pt x="4384943" y="5758395"/>
                  <a:pt x="4384943" y="5733196"/>
                </a:cubicBezTo>
                <a:cubicBezTo>
                  <a:pt x="4384943" y="5682794"/>
                  <a:pt x="4258940" y="5619791"/>
                  <a:pt x="4246339" y="5619791"/>
                </a:cubicBezTo>
                <a:close/>
                <a:moveTo>
                  <a:pt x="2646086" y="5619791"/>
                </a:moveTo>
                <a:cubicBezTo>
                  <a:pt x="2671288" y="5657593"/>
                  <a:pt x="2696488" y="5695394"/>
                  <a:pt x="2709089" y="5720595"/>
                </a:cubicBezTo>
                <a:cubicBezTo>
                  <a:pt x="2696488" y="5733196"/>
                  <a:pt x="2683888" y="5733196"/>
                  <a:pt x="2683888" y="5733196"/>
                </a:cubicBezTo>
                <a:cubicBezTo>
                  <a:pt x="2658687" y="5695394"/>
                  <a:pt x="2633486" y="5657593"/>
                  <a:pt x="2608286" y="5632392"/>
                </a:cubicBezTo>
                <a:lnTo>
                  <a:pt x="2608286" y="5670193"/>
                </a:lnTo>
                <a:cubicBezTo>
                  <a:pt x="2646086" y="5707995"/>
                  <a:pt x="2683888" y="5770996"/>
                  <a:pt x="2721690" y="5770996"/>
                </a:cubicBezTo>
                <a:cubicBezTo>
                  <a:pt x="2746890" y="5770996"/>
                  <a:pt x="2746890" y="5758395"/>
                  <a:pt x="2759491" y="5758395"/>
                </a:cubicBezTo>
                <a:lnTo>
                  <a:pt x="2759491" y="5657593"/>
                </a:lnTo>
                <a:close/>
                <a:moveTo>
                  <a:pt x="2255475" y="5581989"/>
                </a:moveTo>
                <a:cubicBezTo>
                  <a:pt x="2356277" y="5657593"/>
                  <a:pt x="2507482" y="5796197"/>
                  <a:pt x="2633486" y="5859200"/>
                </a:cubicBezTo>
                <a:lnTo>
                  <a:pt x="2646086" y="5884401"/>
                </a:lnTo>
                <a:cubicBezTo>
                  <a:pt x="2532683" y="5796197"/>
                  <a:pt x="2356277" y="5720595"/>
                  <a:pt x="2255475" y="5581989"/>
                </a:cubicBezTo>
                <a:close/>
                <a:moveTo>
                  <a:pt x="4813358" y="5569389"/>
                </a:moveTo>
                <a:cubicBezTo>
                  <a:pt x="4813358" y="5594590"/>
                  <a:pt x="4800758" y="5632392"/>
                  <a:pt x="4788157" y="5657593"/>
                </a:cubicBezTo>
                <a:cubicBezTo>
                  <a:pt x="4800758" y="5670193"/>
                  <a:pt x="4876360" y="5657593"/>
                  <a:pt x="4901562" y="5657593"/>
                </a:cubicBezTo>
                <a:lnTo>
                  <a:pt x="4901562" y="5619791"/>
                </a:lnTo>
                <a:cubicBezTo>
                  <a:pt x="4888961" y="5569389"/>
                  <a:pt x="4813358" y="5569389"/>
                  <a:pt x="4813358" y="5569389"/>
                </a:cubicBezTo>
                <a:close/>
                <a:moveTo>
                  <a:pt x="4498348" y="5569389"/>
                </a:moveTo>
                <a:cubicBezTo>
                  <a:pt x="4485748" y="5594590"/>
                  <a:pt x="4485748" y="5619791"/>
                  <a:pt x="4473147" y="5644992"/>
                </a:cubicBezTo>
                <a:cubicBezTo>
                  <a:pt x="4498348" y="5644992"/>
                  <a:pt x="4536150" y="5657593"/>
                  <a:pt x="4561349" y="5670193"/>
                </a:cubicBezTo>
                <a:cubicBezTo>
                  <a:pt x="4599150" y="5569389"/>
                  <a:pt x="4510948" y="5581989"/>
                  <a:pt x="4498348" y="5569389"/>
                </a:cubicBezTo>
                <a:close/>
                <a:moveTo>
                  <a:pt x="2469680" y="5569389"/>
                </a:moveTo>
                <a:cubicBezTo>
                  <a:pt x="2507482" y="5594590"/>
                  <a:pt x="2545284" y="5619791"/>
                  <a:pt x="2570485" y="5644992"/>
                </a:cubicBezTo>
                <a:cubicBezTo>
                  <a:pt x="2583085" y="5581989"/>
                  <a:pt x="2520083" y="5581989"/>
                  <a:pt x="2494882" y="5569389"/>
                </a:cubicBezTo>
                <a:close/>
                <a:moveTo>
                  <a:pt x="3200505" y="5544189"/>
                </a:moveTo>
                <a:cubicBezTo>
                  <a:pt x="3213105" y="5556790"/>
                  <a:pt x="3238306" y="5581989"/>
                  <a:pt x="3250907" y="5581989"/>
                </a:cubicBezTo>
                <a:cubicBezTo>
                  <a:pt x="3238306" y="5569389"/>
                  <a:pt x="3213105" y="5544189"/>
                  <a:pt x="3200505" y="5544189"/>
                </a:cubicBezTo>
                <a:close/>
                <a:moveTo>
                  <a:pt x="4687354" y="5518988"/>
                </a:moveTo>
                <a:cubicBezTo>
                  <a:pt x="4687354" y="5544189"/>
                  <a:pt x="4674754" y="5569389"/>
                  <a:pt x="4662153" y="5594590"/>
                </a:cubicBezTo>
                <a:cubicBezTo>
                  <a:pt x="4687354" y="5619791"/>
                  <a:pt x="4712556" y="5632392"/>
                  <a:pt x="4737755" y="5657593"/>
                </a:cubicBezTo>
                <a:cubicBezTo>
                  <a:pt x="4762956" y="5632392"/>
                  <a:pt x="4775556" y="5607190"/>
                  <a:pt x="4775556" y="5581989"/>
                </a:cubicBezTo>
                <a:cubicBezTo>
                  <a:pt x="4775556" y="5544189"/>
                  <a:pt x="4750356" y="5531589"/>
                  <a:pt x="4737755" y="5518988"/>
                </a:cubicBezTo>
                <a:close/>
                <a:moveTo>
                  <a:pt x="4372344" y="5506388"/>
                </a:moveTo>
                <a:cubicBezTo>
                  <a:pt x="4372344" y="5531589"/>
                  <a:pt x="4359744" y="5556790"/>
                  <a:pt x="4347143" y="5581989"/>
                </a:cubicBezTo>
                <a:cubicBezTo>
                  <a:pt x="4372344" y="5594590"/>
                  <a:pt x="4397544" y="5607190"/>
                  <a:pt x="4410144" y="5619791"/>
                </a:cubicBezTo>
                <a:lnTo>
                  <a:pt x="4447946" y="5619791"/>
                </a:lnTo>
                <a:cubicBezTo>
                  <a:pt x="4447946" y="5607190"/>
                  <a:pt x="4460546" y="5607190"/>
                  <a:pt x="4460546" y="5569389"/>
                </a:cubicBezTo>
                <a:cubicBezTo>
                  <a:pt x="4460546" y="5544189"/>
                  <a:pt x="4422745" y="5506388"/>
                  <a:pt x="4372344" y="5506388"/>
                </a:cubicBezTo>
                <a:close/>
                <a:moveTo>
                  <a:pt x="4032132" y="5506388"/>
                </a:moveTo>
                <a:cubicBezTo>
                  <a:pt x="3981731" y="5506388"/>
                  <a:pt x="3981731" y="5544189"/>
                  <a:pt x="3981731" y="5581989"/>
                </a:cubicBezTo>
                <a:cubicBezTo>
                  <a:pt x="3981731" y="5632392"/>
                  <a:pt x="4019533" y="5720595"/>
                  <a:pt x="4120336" y="5720595"/>
                </a:cubicBezTo>
                <a:cubicBezTo>
                  <a:pt x="4095134" y="5670193"/>
                  <a:pt x="4057332" y="5619791"/>
                  <a:pt x="4032132" y="5581989"/>
                </a:cubicBezTo>
                <a:cubicBezTo>
                  <a:pt x="4107735" y="5581989"/>
                  <a:pt x="4120336" y="5657593"/>
                  <a:pt x="4145536" y="5695394"/>
                </a:cubicBezTo>
                <a:cubicBezTo>
                  <a:pt x="4145536" y="5670193"/>
                  <a:pt x="4170738" y="5632392"/>
                  <a:pt x="4170738" y="5607190"/>
                </a:cubicBezTo>
                <a:cubicBezTo>
                  <a:pt x="4170738" y="5531589"/>
                  <a:pt x="4044732" y="5506388"/>
                  <a:pt x="4032132" y="5506388"/>
                </a:cubicBezTo>
                <a:close/>
                <a:moveTo>
                  <a:pt x="655222" y="5506388"/>
                </a:moveTo>
                <a:cubicBezTo>
                  <a:pt x="554418" y="5506388"/>
                  <a:pt x="428414" y="5556790"/>
                  <a:pt x="428414" y="5720595"/>
                </a:cubicBezTo>
                <a:cubicBezTo>
                  <a:pt x="428414" y="5859200"/>
                  <a:pt x="579619" y="6073407"/>
                  <a:pt x="579619" y="6212012"/>
                </a:cubicBezTo>
                <a:cubicBezTo>
                  <a:pt x="579619" y="6249813"/>
                  <a:pt x="567019" y="6287613"/>
                  <a:pt x="554418" y="6312814"/>
                </a:cubicBezTo>
                <a:cubicBezTo>
                  <a:pt x="579619" y="6275013"/>
                  <a:pt x="617421" y="6199411"/>
                  <a:pt x="617421" y="6161609"/>
                </a:cubicBezTo>
                <a:cubicBezTo>
                  <a:pt x="617421" y="6136408"/>
                  <a:pt x="504017" y="5821398"/>
                  <a:pt x="504017" y="5796197"/>
                </a:cubicBezTo>
                <a:cubicBezTo>
                  <a:pt x="504017" y="5720595"/>
                  <a:pt x="567019" y="5581989"/>
                  <a:pt x="630021" y="5531589"/>
                </a:cubicBezTo>
                <a:cubicBezTo>
                  <a:pt x="642622" y="5569389"/>
                  <a:pt x="630021" y="5619791"/>
                  <a:pt x="630021" y="5657593"/>
                </a:cubicBezTo>
                <a:cubicBezTo>
                  <a:pt x="604820" y="5808797"/>
                  <a:pt x="806427" y="5947402"/>
                  <a:pt x="869428" y="6111207"/>
                </a:cubicBezTo>
                <a:cubicBezTo>
                  <a:pt x="894629" y="6149009"/>
                  <a:pt x="882029" y="6212012"/>
                  <a:pt x="882029" y="6262412"/>
                </a:cubicBezTo>
                <a:cubicBezTo>
                  <a:pt x="882029" y="6312814"/>
                  <a:pt x="970232" y="6401018"/>
                  <a:pt x="1020634" y="6413619"/>
                </a:cubicBezTo>
                <a:cubicBezTo>
                  <a:pt x="932431" y="6338015"/>
                  <a:pt x="982833" y="6199411"/>
                  <a:pt x="957632" y="6136408"/>
                </a:cubicBezTo>
                <a:cubicBezTo>
                  <a:pt x="907230" y="5934801"/>
                  <a:pt x="667823" y="5909602"/>
                  <a:pt x="667823" y="5682794"/>
                </a:cubicBezTo>
                <a:cubicBezTo>
                  <a:pt x="667823" y="5619791"/>
                  <a:pt x="667823" y="5531589"/>
                  <a:pt x="730824" y="5518988"/>
                </a:cubicBezTo>
                <a:cubicBezTo>
                  <a:pt x="667823" y="5770996"/>
                  <a:pt x="1096236" y="5846599"/>
                  <a:pt x="1184440" y="6098607"/>
                </a:cubicBezTo>
                <a:lnTo>
                  <a:pt x="1184440" y="6035606"/>
                </a:lnTo>
                <a:cubicBezTo>
                  <a:pt x="1184440" y="6010405"/>
                  <a:pt x="1171839" y="5985203"/>
                  <a:pt x="1159239" y="5972603"/>
                </a:cubicBezTo>
                <a:cubicBezTo>
                  <a:pt x="1071035" y="5783596"/>
                  <a:pt x="907230" y="5758395"/>
                  <a:pt x="806427" y="5619791"/>
                </a:cubicBezTo>
                <a:cubicBezTo>
                  <a:pt x="781226" y="5581989"/>
                  <a:pt x="781226" y="5544189"/>
                  <a:pt x="768625" y="5518988"/>
                </a:cubicBezTo>
                <a:cubicBezTo>
                  <a:pt x="743424" y="5506388"/>
                  <a:pt x="693024" y="5506388"/>
                  <a:pt x="655222" y="5506388"/>
                </a:cubicBezTo>
                <a:close/>
                <a:moveTo>
                  <a:pt x="4573950" y="5455986"/>
                </a:moveTo>
                <a:cubicBezTo>
                  <a:pt x="4573950" y="5481187"/>
                  <a:pt x="4548750" y="5506388"/>
                  <a:pt x="4548750" y="5531589"/>
                </a:cubicBezTo>
                <a:cubicBezTo>
                  <a:pt x="4548750" y="5569389"/>
                  <a:pt x="4586550" y="5569389"/>
                  <a:pt x="4611751" y="5594590"/>
                </a:cubicBezTo>
                <a:cubicBezTo>
                  <a:pt x="4624352" y="5581989"/>
                  <a:pt x="4636952" y="5569389"/>
                  <a:pt x="4649552" y="5569389"/>
                </a:cubicBezTo>
                <a:lnTo>
                  <a:pt x="4649552" y="5493787"/>
                </a:lnTo>
                <a:cubicBezTo>
                  <a:pt x="4624352" y="5468586"/>
                  <a:pt x="4599150" y="5455986"/>
                  <a:pt x="4573950" y="5455986"/>
                </a:cubicBezTo>
                <a:close/>
                <a:moveTo>
                  <a:pt x="4158137" y="5455986"/>
                </a:moveTo>
                <a:cubicBezTo>
                  <a:pt x="4145536" y="5544189"/>
                  <a:pt x="4221138" y="5594590"/>
                  <a:pt x="4309342" y="5607190"/>
                </a:cubicBezTo>
                <a:cubicBezTo>
                  <a:pt x="4258940" y="5556790"/>
                  <a:pt x="4195938" y="5506388"/>
                  <a:pt x="4158137" y="5455986"/>
                </a:cubicBezTo>
                <a:close/>
                <a:moveTo>
                  <a:pt x="4876360" y="5443385"/>
                </a:moveTo>
                <a:cubicBezTo>
                  <a:pt x="4876360" y="5468586"/>
                  <a:pt x="4863760" y="5506388"/>
                  <a:pt x="4851160" y="5531589"/>
                </a:cubicBezTo>
                <a:cubicBezTo>
                  <a:pt x="4876360" y="5544189"/>
                  <a:pt x="4888961" y="5581989"/>
                  <a:pt x="4914160" y="5581989"/>
                </a:cubicBezTo>
                <a:cubicBezTo>
                  <a:pt x="4951962" y="5581989"/>
                  <a:pt x="4939362" y="5569389"/>
                  <a:pt x="4951962" y="5569389"/>
                </a:cubicBezTo>
                <a:cubicBezTo>
                  <a:pt x="4951962" y="5569389"/>
                  <a:pt x="4964562" y="5556790"/>
                  <a:pt x="4964562" y="5518988"/>
                </a:cubicBezTo>
                <a:cubicBezTo>
                  <a:pt x="4964562" y="5506388"/>
                  <a:pt x="4914160" y="5468586"/>
                  <a:pt x="4876360" y="5443385"/>
                </a:cubicBezTo>
                <a:close/>
                <a:moveTo>
                  <a:pt x="4258940" y="5430784"/>
                </a:moveTo>
                <a:cubicBezTo>
                  <a:pt x="4258940" y="5455986"/>
                  <a:pt x="4246339" y="5455986"/>
                  <a:pt x="4246339" y="5493787"/>
                </a:cubicBezTo>
                <a:cubicBezTo>
                  <a:pt x="4246339" y="5518988"/>
                  <a:pt x="4271540" y="5556790"/>
                  <a:pt x="4309342" y="5556790"/>
                </a:cubicBezTo>
                <a:cubicBezTo>
                  <a:pt x="4334542" y="5556790"/>
                  <a:pt x="4334542" y="5544189"/>
                  <a:pt x="4334542" y="5544189"/>
                </a:cubicBezTo>
                <a:lnTo>
                  <a:pt x="4334542" y="5481187"/>
                </a:lnTo>
                <a:cubicBezTo>
                  <a:pt x="4321942" y="5455986"/>
                  <a:pt x="4284140" y="5443385"/>
                  <a:pt x="4258940" y="5430784"/>
                </a:cubicBezTo>
                <a:close/>
                <a:moveTo>
                  <a:pt x="4762956" y="5405583"/>
                </a:moveTo>
                <a:cubicBezTo>
                  <a:pt x="4750356" y="5430784"/>
                  <a:pt x="4750356" y="5455986"/>
                  <a:pt x="4725156" y="5481187"/>
                </a:cubicBezTo>
                <a:cubicBezTo>
                  <a:pt x="4750356" y="5493787"/>
                  <a:pt x="4762956" y="5531589"/>
                  <a:pt x="4800758" y="5531589"/>
                </a:cubicBezTo>
                <a:cubicBezTo>
                  <a:pt x="4825958" y="5531589"/>
                  <a:pt x="4825958" y="5518988"/>
                  <a:pt x="4825958" y="5518988"/>
                </a:cubicBezTo>
                <a:cubicBezTo>
                  <a:pt x="4825958" y="5506388"/>
                  <a:pt x="4838559" y="5493787"/>
                  <a:pt x="4838559" y="5468586"/>
                </a:cubicBezTo>
                <a:cubicBezTo>
                  <a:pt x="4838559" y="5430784"/>
                  <a:pt x="4825958" y="5418184"/>
                  <a:pt x="4800758" y="5405583"/>
                </a:cubicBezTo>
                <a:close/>
                <a:moveTo>
                  <a:pt x="4460546" y="5392983"/>
                </a:moveTo>
                <a:cubicBezTo>
                  <a:pt x="4447946" y="5418184"/>
                  <a:pt x="4435346" y="5455986"/>
                  <a:pt x="4422745" y="5481187"/>
                </a:cubicBezTo>
                <a:cubicBezTo>
                  <a:pt x="4447946" y="5493787"/>
                  <a:pt x="4473147" y="5518988"/>
                  <a:pt x="4498348" y="5531589"/>
                </a:cubicBezTo>
                <a:cubicBezTo>
                  <a:pt x="4523549" y="5506388"/>
                  <a:pt x="4536150" y="5493787"/>
                  <a:pt x="4536150" y="5455986"/>
                </a:cubicBezTo>
                <a:cubicBezTo>
                  <a:pt x="4536150" y="5430784"/>
                  <a:pt x="4485748" y="5405583"/>
                  <a:pt x="4460546" y="5392983"/>
                </a:cubicBezTo>
                <a:close/>
                <a:moveTo>
                  <a:pt x="3817926" y="5392983"/>
                </a:moveTo>
                <a:cubicBezTo>
                  <a:pt x="3817926" y="5392983"/>
                  <a:pt x="3792725" y="5392983"/>
                  <a:pt x="3780124" y="5430784"/>
                </a:cubicBezTo>
                <a:cubicBezTo>
                  <a:pt x="3805325" y="5455986"/>
                  <a:pt x="3830526" y="5455986"/>
                  <a:pt x="3843127" y="5455986"/>
                </a:cubicBezTo>
                <a:cubicBezTo>
                  <a:pt x="3880927" y="5481187"/>
                  <a:pt x="3918728" y="5544189"/>
                  <a:pt x="3943930" y="5581989"/>
                </a:cubicBezTo>
                <a:cubicBezTo>
                  <a:pt x="3943930" y="5556790"/>
                  <a:pt x="3969130" y="5518988"/>
                  <a:pt x="3969130" y="5493787"/>
                </a:cubicBezTo>
                <a:cubicBezTo>
                  <a:pt x="3969130" y="5468586"/>
                  <a:pt x="3868326" y="5392983"/>
                  <a:pt x="3817926" y="5392983"/>
                </a:cubicBezTo>
                <a:close/>
                <a:moveTo>
                  <a:pt x="2368878" y="5380384"/>
                </a:moveTo>
                <a:lnTo>
                  <a:pt x="2620887" y="5380384"/>
                </a:lnTo>
                <a:cubicBezTo>
                  <a:pt x="2683888" y="5380384"/>
                  <a:pt x="2961098" y="5468586"/>
                  <a:pt x="2986298" y="5531589"/>
                </a:cubicBezTo>
                <a:cubicBezTo>
                  <a:pt x="2797291" y="5392983"/>
                  <a:pt x="2545284" y="5380384"/>
                  <a:pt x="2368878" y="5380384"/>
                </a:cubicBezTo>
                <a:close/>
                <a:moveTo>
                  <a:pt x="4158137" y="5355183"/>
                </a:moveTo>
                <a:lnTo>
                  <a:pt x="4158137" y="5392983"/>
                </a:lnTo>
                <a:cubicBezTo>
                  <a:pt x="4158137" y="5418184"/>
                  <a:pt x="4195938" y="5455986"/>
                  <a:pt x="4221138" y="5468586"/>
                </a:cubicBezTo>
                <a:cubicBezTo>
                  <a:pt x="4221138" y="5455986"/>
                  <a:pt x="4233738" y="5455986"/>
                  <a:pt x="4233738" y="5430784"/>
                </a:cubicBezTo>
                <a:cubicBezTo>
                  <a:pt x="4233738" y="5392983"/>
                  <a:pt x="4183338" y="5355183"/>
                  <a:pt x="4158137" y="5355183"/>
                </a:cubicBezTo>
                <a:close/>
                <a:moveTo>
                  <a:pt x="4636952" y="5342582"/>
                </a:moveTo>
                <a:cubicBezTo>
                  <a:pt x="4636952" y="5367783"/>
                  <a:pt x="4624352" y="5405583"/>
                  <a:pt x="4611751" y="5430784"/>
                </a:cubicBezTo>
                <a:cubicBezTo>
                  <a:pt x="4636952" y="5443385"/>
                  <a:pt x="4674754" y="5468586"/>
                  <a:pt x="4687354" y="5481187"/>
                </a:cubicBezTo>
                <a:cubicBezTo>
                  <a:pt x="4699955" y="5455986"/>
                  <a:pt x="4725156" y="5443385"/>
                  <a:pt x="4725156" y="5405583"/>
                </a:cubicBezTo>
                <a:cubicBezTo>
                  <a:pt x="4725156" y="5380384"/>
                  <a:pt x="4699955" y="5367783"/>
                  <a:pt x="4674754" y="5342582"/>
                </a:cubicBezTo>
                <a:close/>
                <a:moveTo>
                  <a:pt x="4939362" y="5329982"/>
                </a:moveTo>
                <a:cubicBezTo>
                  <a:pt x="4926761" y="5355183"/>
                  <a:pt x="4914160" y="5380384"/>
                  <a:pt x="4914160" y="5405583"/>
                </a:cubicBezTo>
                <a:cubicBezTo>
                  <a:pt x="4914160" y="5443385"/>
                  <a:pt x="4977163" y="5455986"/>
                  <a:pt x="4989764" y="5468586"/>
                </a:cubicBezTo>
                <a:cubicBezTo>
                  <a:pt x="5002364" y="5455986"/>
                  <a:pt x="5014965" y="5443385"/>
                  <a:pt x="5014965" y="5405583"/>
                </a:cubicBezTo>
                <a:cubicBezTo>
                  <a:pt x="5014965" y="5392983"/>
                  <a:pt x="4977163" y="5342582"/>
                  <a:pt x="4939362" y="5329982"/>
                </a:cubicBezTo>
                <a:close/>
                <a:moveTo>
                  <a:pt x="4334542" y="5329982"/>
                </a:moveTo>
                <a:cubicBezTo>
                  <a:pt x="4334542" y="5355183"/>
                  <a:pt x="4321942" y="5380384"/>
                  <a:pt x="4309342" y="5405583"/>
                </a:cubicBezTo>
                <a:cubicBezTo>
                  <a:pt x="4334542" y="5430784"/>
                  <a:pt x="4359744" y="5443385"/>
                  <a:pt x="4372344" y="5468586"/>
                </a:cubicBezTo>
                <a:cubicBezTo>
                  <a:pt x="4384943" y="5455986"/>
                  <a:pt x="4397544" y="5455986"/>
                  <a:pt x="4397544" y="5455986"/>
                </a:cubicBezTo>
                <a:cubicBezTo>
                  <a:pt x="4397544" y="5443385"/>
                  <a:pt x="4410144" y="5430784"/>
                  <a:pt x="4410144" y="5392983"/>
                </a:cubicBezTo>
                <a:cubicBezTo>
                  <a:pt x="4410144" y="5367783"/>
                  <a:pt x="4397544" y="5355183"/>
                  <a:pt x="4372344" y="5329982"/>
                </a:cubicBezTo>
                <a:close/>
                <a:moveTo>
                  <a:pt x="4813358" y="5279580"/>
                </a:moveTo>
                <a:cubicBezTo>
                  <a:pt x="4813358" y="5304781"/>
                  <a:pt x="4800758" y="5342582"/>
                  <a:pt x="4788157" y="5367783"/>
                </a:cubicBezTo>
                <a:cubicBezTo>
                  <a:pt x="4813358" y="5380384"/>
                  <a:pt x="4838559" y="5392983"/>
                  <a:pt x="4863760" y="5418184"/>
                </a:cubicBezTo>
                <a:cubicBezTo>
                  <a:pt x="4888961" y="5392983"/>
                  <a:pt x="4901562" y="5367783"/>
                  <a:pt x="4901562" y="5342582"/>
                </a:cubicBezTo>
                <a:cubicBezTo>
                  <a:pt x="4901562" y="5292180"/>
                  <a:pt x="4825958" y="5279580"/>
                  <a:pt x="4813358" y="5279580"/>
                </a:cubicBezTo>
                <a:close/>
                <a:moveTo>
                  <a:pt x="4523549" y="5279580"/>
                </a:moveTo>
                <a:cubicBezTo>
                  <a:pt x="4523549" y="5304781"/>
                  <a:pt x="4510948" y="5342582"/>
                  <a:pt x="4485748" y="5367783"/>
                </a:cubicBezTo>
                <a:cubicBezTo>
                  <a:pt x="4510948" y="5380384"/>
                  <a:pt x="4548750" y="5405583"/>
                  <a:pt x="4573950" y="5418184"/>
                </a:cubicBezTo>
                <a:cubicBezTo>
                  <a:pt x="4586550" y="5392983"/>
                  <a:pt x="4599150" y="5380384"/>
                  <a:pt x="4599150" y="5355183"/>
                </a:cubicBezTo>
                <a:cubicBezTo>
                  <a:pt x="4599150" y="5304781"/>
                  <a:pt x="4561349" y="5279580"/>
                  <a:pt x="4523549" y="5279580"/>
                </a:cubicBezTo>
                <a:close/>
                <a:moveTo>
                  <a:pt x="3994332" y="5266979"/>
                </a:moveTo>
                <a:cubicBezTo>
                  <a:pt x="3956530" y="5266979"/>
                  <a:pt x="3943930" y="5279580"/>
                  <a:pt x="3943930" y="5329982"/>
                </a:cubicBezTo>
                <a:cubicBezTo>
                  <a:pt x="3943930" y="5355183"/>
                  <a:pt x="3969130" y="5430784"/>
                  <a:pt x="3994332" y="5455986"/>
                </a:cubicBezTo>
                <a:cubicBezTo>
                  <a:pt x="4032132" y="5468586"/>
                  <a:pt x="4069933" y="5468586"/>
                  <a:pt x="4095134" y="5493787"/>
                </a:cubicBezTo>
                <a:cubicBezTo>
                  <a:pt x="4069933" y="5443385"/>
                  <a:pt x="4006932" y="5380384"/>
                  <a:pt x="4006932" y="5355183"/>
                </a:cubicBezTo>
                <a:cubicBezTo>
                  <a:pt x="4006932" y="5317381"/>
                  <a:pt x="4019533" y="5329982"/>
                  <a:pt x="4019533" y="5329982"/>
                </a:cubicBezTo>
                <a:cubicBezTo>
                  <a:pt x="4069933" y="5380384"/>
                  <a:pt x="4095134" y="5430784"/>
                  <a:pt x="4120336" y="5468586"/>
                </a:cubicBezTo>
                <a:lnTo>
                  <a:pt x="4120336" y="5405583"/>
                </a:lnTo>
                <a:cubicBezTo>
                  <a:pt x="4120336" y="5355183"/>
                  <a:pt x="4069933" y="5266979"/>
                  <a:pt x="3994332" y="5266979"/>
                </a:cubicBezTo>
                <a:close/>
                <a:moveTo>
                  <a:pt x="3578518" y="5266979"/>
                </a:moveTo>
                <a:cubicBezTo>
                  <a:pt x="3628920" y="5304781"/>
                  <a:pt x="3691920" y="5355183"/>
                  <a:pt x="3742323" y="5405583"/>
                </a:cubicBezTo>
                <a:cubicBezTo>
                  <a:pt x="3742323" y="5329982"/>
                  <a:pt x="3654120" y="5329982"/>
                  <a:pt x="3578518" y="5266979"/>
                </a:cubicBezTo>
                <a:close/>
                <a:moveTo>
                  <a:pt x="4233738" y="5254378"/>
                </a:moveTo>
                <a:cubicBezTo>
                  <a:pt x="4233738" y="5279580"/>
                  <a:pt x="4221138" y="5304781"/>
                  <a:pt x="4195938" y="5329982"/>
                </a:cubicBezTo>
                <a:cubicBezTo>
                  <a:pt x="4221138" y="5342582"/>
                  <a:pt x="4246339" y="5380384"/>
                  <a:pt x="4271540" y="5392983"/>
                </a:cubicBezTo>
                <a:cubicBezTo>
                  <a:pt x="4296741" y="5367783"/>
                  <a:pt x="4309342" y="5355183"/>
                  <a:pt x="4309342" y="5317381"/>
                </a:cubicBezTo>
                <a:cubicBezTo>
                  <a:pt x="4309342" y="5292180"/>
                  <a:pt x="4258940" y="5266979"/>
                  <a:pt x="4233738" y="5254378"/>
                </a:cubicBezTo>
                <a:close/>
                <a:moveTo>
                  <a:pt x="4699955" y="5229177"/>
                </a:moveTo>
                <a:cubicBezTo>
                  <a:pt x="4699955" y="5254378"/>
                  <a:pt x="4687354" y="5279580"/>
                  <a:pt x="4674754" y="5304781"/>
                </a:cubicBezTo>
                <a:cubicBezTo>
                  <a:pt x="4699955" y="5317381"/>
                  <a:pt x="4725156" y="5342582"/>
                  <a:pt x="4750356" y="5355183"/>
                </a:cubicBezTo>
                <a:lnTo>
                  <a:pt x="4775556" y="5329982"/>
                </a:lnTo>
                <a:lnTo>
                  <a:pt x="4775556" y="5279580"/>
                </a:lnTo>
                <a:cubicBezTo>
                  <a:pt x="4762956" y="5266979"/>
                  <a:pt x="4750356" y="5241778"/>
                  <a:pt x="4737755" y="5229177"/>
                </a:cubicBezTo>
                <a:close/>
                <a:moveTo>
                  <a:pt x="4410144" y="5216577"/>
                </a:moveTo>
                <a:cubicBezTo>
                  <a:pt x="4410144" y="5241778"/>
                  <a:pt x="4397544" y="5279580"/>
                  <a:pt x="4384943" y="5304781"/>
                </a:cubicBezTo>
                <a:cubicBezTo>
                  <a:pt x="4410144" y="5317381"/>
                  <a:pt x="4435346" y="5342582"/>
                  <a:pt x="4447946" y="5355183"/>
                </a:cubicBezTo>
                <a:cubicBezTo>
                  <a:pt x="4460546" y="5342582"/>
                  <a:pt x="4473147" y="5329982"/>
                  <a:pt x="4485748" y="5329982"/>
                </a:cubicBezTo>
                <a:lnTo>
                  <a:pt x="4485748" y="5266979"/>
                </a:lnTo>
                <a:cubicBezTo>
                  <a:pt x="4473147" y="5241778"/>
                  <a:pt x="4435346" y="5216577"/>
                  <a:pt x="4410144" y="5216577"/>
                </a:cubicBezTo>
                <a:close/>
                <a:moveTo>
                  <a:pt x="1625453" y="5191377"/>
                </a:moveTo>
                <a:cubicBezTo>
                  <a:pt x="1650654" y="5203978"/>
                  <a:pt x="1663255" y="5216577"/>
                  <a:pt x="1663255" y="5254378"/>
                </a:cubicBezTo>
                <a:cubicBezTo>
                  <a:pt x="1663255" y="5279580"/>
                  <a:pt x="1612853" y="5329982"/>
                  <a:pt x="1575051" y="5342582"/>
                </a:cubicBezTo>
                <a:lnTo>
                  <a:pt x="1386046" y="5329982"/>
                </a:lnTo>
                <a:cubicBezTo>
                  <a:pt x="1411246" y="5317381"/>
                  <a:pt x="1650654" y="5355183"/>
                  <a:pt x="1650654" y="5241778"/>
                </a:cubicBezTo>
                <a:cubicBezTo>
                  <a:pt x="1650654" y="5216577"/>
                  <a:pt x="1625453" y="5203978"/>
                  <a:pt x="1625453" y="5191377"/>
                </a:cubicBezTo>
                <a:close/>
                <a:moveTo>
                  <a:pt x="4145536" y="5178777"/>
                </a:moveTo>
                <a:cubicBezTo>
                  <a:pt x="4132936" y="5203978"/>
                  <a:pt x="4120336" y="5203978"/>
                  <a:pt x="4120336" y="5241778"/>
                </a:cubicBezTo>
                <a:cubicBezTo>
                  <a:pt x="4120336" y="5266979"/>
                  <a:pt x="4145536" y="5292180"/>
                  <a:pt x="4170738" y="5317381"/>
                </a:cubicBezTo>
                <a:cubicBezTo>
                  <a:pt x="4183338" y="5292180"/>
                  <a:pt x="4195938" y="5279580"/>
                  <a:pt x="4195938" y="5241778"/>
                </a:cubicBezTo>
                <a:cubicBezTo>
                  <a:pt x="4195938" y="5203978"/>
                  <a:pt x="4183338" y="5178777"/>
                  <a:pt x="4145536" y="5178777"/>
                </a:cubicBezTo>
                <a:close/>
                <a:moveTo>
                  <a:pt x="4863760" y="5166176"/>
                </a:moveTo>
                <a:cubicBezTo>
                  <a:pt x="4863760" y="5191377"/>
                  <a:pt x="4863760" y="5229177"/>
                  <a:pt x="4851160" y="5254378"/>
                </a:cubicBezTo>
                <a:cubicBezTo>
                  <a:pt x="4876360" y="5266979"/>
                  <a:pt x="4876360" y="5292180"/>
                  <a:pt x="4914160" y="5292180"/>
                </a:cubicBezTo>
                <a:cubicBezTo>
                  <a:pt x="4939362" y="5292180"/>
                  <a:pt x="4951962" y="5266979"/>
                  <a:pt x="4951962" y="5241778"/>
                </a:cubicBezTo>
                <a:cubicBezTo>
                  <a:pt x="4951962" y="5203978"/>
                  <a:pt x="4926761" y="5178777"/>
                  <a:pt x="4901562" y="5166176"/>
                </a:cubicBezTo>
                <a:close/>
                <a:moveTo>
                  <a:pt x="4586550" y="5166176"/>
                </a:moveTo>
                <a:cubicBezTo>
                  <a:pt x="4573950" y="5191377"/>
                  <a:pt x="4561349" y="5216577"/>
                  <a:pt x="4561349" y="5241778"/>
                </a:cubicBezTo>
                <a:cubicBezTo>
                  <a:pt x="4561349" y="5279580"/>
                  <a:pt x="4611751" y="5292180"/>
                  <a:pt x="4636952" y="5304781"/>
                </a:cubicBezTo>
                <a:cubicBezTo>
                  <a:pt x="4649552" y="5279580"/>
                  <a:pt x="4662153" y="5266979"/>
                  <a:pt x="4662153" y="5241778"/>
                </a:cubicBezTo>
                <a:cubicBezTo>
                  <a:pt x="4662153" y="5203978"/>
                  <a:pt x="4611751" y="5166176"/>
                  <a:pt x="4586550" y="5166176"/>
                </a:cubicBezTo>
                <a:close/>
                <a:moveTo>
                  <a:pt x="4309342" y="5153576"/>
                </a:moveTo>
                <a:cubicBezTo>
                  <a:pt x="4309342" y="5178777"/>
                  <a:pt x="4296741" y="5203978"/>
                  <a:pt x="4271540" y="5229177"/>
                </a:cubicBezTo>
                <a:cubicBezTo>
                  <a:pt x="4296741" y="5241778"/>
                  <a:pt x="4321942" y="5266979"/>
                  <a:pt x="4334542" y="5292180"/>
                </a:cubicBezTo>
                <a:cubicBezTo>
                  <a:pt x="4347143" y="5279580"/>
                  <a:pt x="4359744" y="5266979"/>
                  <a:pt x="4372344" y="5266979"/>
                </a:cubicBezTo>
                <a:lnTo>
                  <a:pt x="4372344" y="5203978"/>
                </a:lnTo>
                <a:cubicBezTo>
                  <a:pt x="4359744" y="5178777"/>
                  <a:pt x="4334542" y="5153576"/>
                  <a:pt x="4309342" y="5153576"/>
                </a:cubicBezTo>
                <a:close/>
                <a:moveTo>
                  <a:pt x="3729722" y="5153576"/>
                </a:moveTo>
                <a:lnTo>
                  <a:pt x="3729722" y="5254378"/>
                </a:lnTo>
                <a:cubicBezTo>
                  <a:pt x="3729722" y="5342582"/>
                  <a:pt x="3868326" y="5367783"/>
                  <a:pt x="3893528" y="5380384"/>
                </a:cubicBezTo>
                <a:cubicBezTo>
                  <a:pt x="3855727" y="5329982"/>
                  <a:pt x="3792725" y="5266979"/>
                  <a:pt x="3792725" y="5241778"/>
                </a:cubicBezTo>
                <a:cubicBezTo>
                  <a:pt x="3792725" y="5203978"/>
                  <a:pt x="3805325" y="5216577"/>
                  <a:pt x="3805325" y="5216577"/>
                </a:cubicBezTo>
                <a:lnTo>
                  <a:pt x="3918728" y="5367783"/>
                </a:lnTo>
                <a:cubicBezTo>
                  <a:pt x="3918728" y="5342582"/>
                  <a:pt x="3931329" y="5279580"/>
                  <a:pt x="3931329" y="5254378"/>
                </a:cubicBezTo>
                <a:cubicBezTo>
                  <a:pt x="3931329" y="5203978"/>
                  <a:pt x="3780124" y="5153576"/>
                  <a:pt x="3754923" y="5153576"/>
                </a:cubicBezTo>
                <a:close/>
                <a:moveTo>
                  <a:pt x="2872894" y="5140975"/>
                </a:moveTo>
                <a:cubicBezTo>
                  <a:pt x="2835093" y="5140975"/>
                  <a:pt x="2646086" y="5216577"/>
                  <a:pt x="2532683" y="5254378"/>
                </a:cubicBezTo>
                <a:cubicBezTo>
                  <a:pt x="2570485" y="5254378"/>
                  <a:pt x="2620887" y="5266979"/>
                  <a:pt x="2658687" y="5266979"/>
                </a:cubicBezTo>
                <a:cubicBezTo>
                  <a:pt x="2809892" y="5266979"/>
                  <a:pt x="3049300" y="5342582"/>
                  <a:pt x="3187904" y="5531589"/>
                </a:cubicBezTo>
                <a:cubicBezTo>
                  <a:pt x="3162703" y="5493787"/>
                  <a:pt x="3112303" y="5443385"/>
                  <a:pt x="3099702" y="5405583"/>
                </a:cubicBezTo>
                <a:cubicBezTo>
                  <a:pt x="3087102" y="5380384"/>
                  <a:pt x="2961098" y="5140975"/>
                  <a:pt x="2872894" y="5140975"/>
                </a:cubicBezTo>
                <a:close/>
                <a:moveTo>
                  <a:pt x="4750356" y="5115774"/>
                </a:moveTo>
                <a:cubicBezTo>
                  <a:pt x="4750356" y="5140975"/>
                  <a:pt x="4737755" y="5166176"/>
                  <a:pt x="4725156" y="5191377"/>
                </a:cubicBezTo>
                <a:cubicBezTo>
                  <a:pt x="4750356" y="5203978"/>
                  <a:pt x="4775556" y="5216577"/>
                  <a:pt x="4800758" y="5241778"/>
                </a:cubicBezTo>
                <a:cubicBezTo>
                  <a:pt x="4813358" y="5229177"/>
                  <a:pt x="4838559" y="5216577"/>
                  <a:pt x="4838559" y="5178777"/>
                </a:cubicBezTo>
                <a:cubicBezTo>
                  <a:pt x="4838559" y="5153576"/>
                  <a:pt x="4825958" y="5140975"/>
                  <a:pt x="4800758" y="5115774"/>
                </a:cubicBezTo>
                <a:close/>
                <a:moveTo>
                  <a:pt x="4473147" y="5103174"/>
                </a:moveTo>
                <a:cubicBezTo>
                  <a:pt x="4473147" y="5128375"/>
                  <a:pt x="4460546" y="5166176"/>
                  <a:pt x="4447946" y="5191377"/>
                </a:cubicBezTo>
                <a:cubicBezTo>
                  <a:pt x="4473147" y="5203978"/>
                  <a:pt x="4498348" y="5229177"/>
                  <a:pt x="4523549" y="5241778"/>
                </a:cubicBezTo>
                <a:cubicBezTo>
                  <a:pt x="4523549" y="5229177"/>
                  <a:pt x="4548750" y="5216577"/>
                  <a:pt x="4548750" y="5178777"/>
                </a:cubicBezTo>
                <a:cubicBezTo>
                  <a:pt x="4548750" y="5166176"/>
                  <a:pt x="4510948" y="5115774"/>
                  <a:pt x="4473147" y="5103174"/>
                </a:cubicBezTo>
                <a:close/>
                <a:moveTo>
                  <a:pt x="2671288" y="5090573"/>
                </a:moveTo>
                <a:cubicBezTo>
                  <a:pt x="2633486" y="5090573"/>
                  <a:pt x="2205072" y="5153576"/>
                  <a:pt x="1978265" y="5178777"/>
                </a:cubicBezTo>
                <a:cubicBezTo>
                  <a:pt x="2079069" y="5191377"/>
                  <a:pt x="2205072" y="5229177"/>
                  <a:pt x="2305875" y="5342582"/>
                </a:cubicBezTo>
                <a:cubicBezTo>
                  <a:pt x="2205072" y="5355183"/>
                  <a:pt x="2104268" y="5355183"/>
                  <a:pt x="2003466" y="5380384"/>
                </a:cubicBezTo>
                <a:cubicBezTo>
                  <a:pt x="2066468" y="5392983"/>
                  <a:pt x="2179872" y="5544189"/>
                  <a:pt x="2179872" y="5607190"/>
                </a:cubicBezTo>
                <a:cubicBezTo>
                  <a:pt x="2179872" y="5644992"/>
                  <a:pt x="2179872" y="5644992"/>
                  <a:pt x="2167271" y="5657593"/>
                </a:cubicBezTo>
                <a:cubicBezTo>
                  <a:pt x="2116869" y="5594590"/>
                  <a:pt x="1965664" y="5455986"/>
                  <a:pt x="1902663" y="5481187"/>
                </a:cubicBezTo>
                <a:cubicBezTo>
                  <a:pt x="1927863" y="5518988"/>
                  <a:pt x="1953064" y="5581989"/>
                  <a:pt x="1953064" y="5607190"/>
                </a:cubicBezTo>
                <a:cubicBezTo>
                  <a:pt x="1953064" y="5644992"/>
                  <a:pt x="1927863" y="5682794"/>
                  <a:pt x="1902663" y="5720595"/>
                </a:cubicBezTo>
                <a:cubicBezTo>
                  <a:pt x="1839660" y="5644992"/>
                  <a:pt x="1801859" y="5594590"/>
                  <a:pt x="1738858" y="5556790"/>
                </a:cubicBezTo>
                <a:lnTo>
                  <a:pt x="1688456" y="5556790"/>
                </a:lnTo>
                <a:cubicBezTo>
                  <a:pt x="1679005" y="5613491"/>
                  <a:pt x="1627028" y="5691456"/>
                  <a:pt x="1580368" y="5748158"/>
                </a:cubicBezTo>
                <a:lnTo>
                  <a:pt x="1543585" y="5789140"/>
                </a:lnTo>
                <a:lnTo>
                  <a:pt x="1536857" y="5790290"/>
                </a:lnTo>
                <a:lnTo>
                  <a:pt x="1536196" y="5790385"/>
                </a:lnTo>
                <a:lnTo>
                  <a:pt x="1525241" y="5730045"/>
                </a:lnTo>
                <a:cubicBezTo>
                  <a:pt x="1517563" y="5656805"/>
                  <a:pt x="1515200" y="5569389"/>
                  <a:pt x="1449047" y="5531589"/>
                </a:cubicBezTo>
                <a:cubicBezTo>
                  <a:pt x="1436447" y="5544189"/>
                  <a:pt x="1386046" y="5707995"/>
                  <a:pt x="1323044" y="5707995"/>
                </a:cubicBezTo>
                <a:cubicBezTo>
                  <a:pt x="1285242" y="5707995"/>
                  <a:pt x="1297843" y="5695394"/>
                  <a:pt x="1297843" y="5695394"/>
                </a:cubicBezTo>
                <a:cubicBezTo>
                  <a:pt x="1360845" y="5581989"/>
                  <a:pt x="1209641" y="5455986"/>
                  <a:pt x="1184440" y="5355183"/>
                </a:cubicBezTo>
                <a:cubicBezTo>
                  <a:pt x="1146638" y="5342582"/>
                  <a:pt x="1071035" y="5329982"/>
                  <a:pt x="1045834" y="5329982"/>
                </a:cubicBezTo>
                <a:cubicBezTo>
                  <a:pt x="957632" y="5329982"/>
                  <a:pt x="655222" y="5392983"/>
                  <a:pt x="630021" y="5468586"/>
                </a:cubicBezTo>
                <a:cubicBezTo>
                  <a:pt x="680423" y="5468586"/>
                  <a:pt x="730824" y="5455986"/>
                  <a:pt x="781226" y="5481187"/>
                </a:cubicBezTo>
                <a:cubicBezTo>
                  <a:pt x="995433" y="5569389"/>
                  <a:pt x="1184440" y="5796197"/>
                  <a:pt x="1486849" y="5796197"/>
                </a:cubicBezTo>
                <a:cubicBezTo>
                  <a:pt x="1491574" y="5796197"/>
                  <a:pt x="1498465" y="5795606"/>
                  <a:pt x="1506980" y="5794573"/>
                </a:cubicBezTo>
                <a:lnTo>
                  <a:pt x="1536196" y="5790385"/>
                </a:lnTo>
                <a:lnTo>
                  <a:pt x="1537251" y="5796197"/>
                </a:lnTo>
                <a:lnTo>
                  <a:pt x="1543585" y="5789140"/>
                </a:lnTo>
                <a:lnTo>
                  <a:pt x="1612853" y="5777296"/>
                </a:lnTo>
                <a:cubicBezTo>
                  <a:pt x="1666405" y="5767846"/>
                  <a:pt x="1719957" y="5758395"/>
                  <a:pt x="1738858" y="5758395"/>
                </a:cubicBezTo>
                <a:cubicBezTo>
                  <a:pt x="1864862" y="5758395"/>
                  <a:pt x="1877462" y="5997804"/>
                  <a:pt x="1927863" y="6060807"/>
                </a:cubicBezTo>
                <a:cubicBezTo>
                  <a:pt x="1953064" y="6098607"/>
                  <a:pt x="2003466" y="6136408"/>
                  <a:pt x="2041267" y="6174210"/>
                </a:cubicBezTo>
                <a:lnTo>
                  <a:pt x="2079069" y="6174210"/>
                </a:lnTo>
                <a:cubicBezTo>
                  <a:pt x="2028667" y="6073407"/>
                  <a:pt x="1990865" y="5997804"/>
                  <a:pt x="1990865" y="5897001"/>
                </a:cubicBezTo>
                <a:cubicBezTo>
                  <a:pt x="1990865" y="5859200"/>
                  <a:pt x="1978265" y="5796197"/>
                  <a:pt x="2041267" y="5758395"/>
                </a:cubicBezTo>
                <a:cubicBezTo>
                  <a:pt x="2318476" y="5897001"/>
                  <a:pt x="2116869" y="6149009"/>
                  <a:pt x="2356277" y="6363217"/>
                </a:cubicBezTo>
                <a:cubicBezTo>
                  <a:pt x="2368878" y="6262412"/>
                  <a:pt x="2406680" y="6098607"/>
                  <a:pt x="2406680" y="6060807"/>
                </a:cubicBezTo>
                <a:cubicBezTo>
                  <a:pt x="2406680" y="5947402"/>
                  <a:pt x="2280674" y="5833999"/>
                  <a:pt x="2192472" y="5695394"/>
                </a:cubicBezTo>
                <a:cubicBezTo>
                  <a:pt x="2217673" y="5682794"/>
                  <a:pt x="2242874" y="5695394"/>
                  <a:pt x="2255475" y="5695394"/>
                </a:cubicBezTo>
                <a:cubicBezTo>
                  <a:pt x="2343677" y="5770996"/>
                  <a:pt x="2444481" y="5859200"/>
                  <a:pt x="2532683" y="5922201"/>
                </a:cubicBezTo>
                <a:cubicBezTo>
                  <a:pt x="2671288" y="6023005"/>
                  <a:pt x="2835093" y="5997804"/>
                  <a:pt x="2973697" y="6010405"/>
                </a:cubicBezTo>
                <a:cubicBezTo>
                  <a:pt x="2835093" y="5985203"/>
                  <a:pt x="2671288" y="5770996"/>
                  <a:pt x="2595686" y="5707995"/>
                </a:cubicBezTo>
                <a:cubicBezTo>
                  <a:pt x="2507482" y="5632392"/>
                  <a:pt x="2406680" y="5556790"/>
                  <a:pt x="2305875" y="5493787"/>
                </a:cubicBezTo>
                <a:lnTo>
                  <a:pt x="2343677" y="5481187"/>
                </a:lnTo>
                <a:cubicBezTo>
                  <a:pt x="2595686" y="5544189"/>
                  <a:pt x="2847693" y="5657593"/>
                  <a:pt x="3087102" y="5657593"/>
                </a:cubicBezTo>
                <a:cubicBezTo>
                  <a:pt x="3124903" y="5657593"/>
                  <a:pt x="3213105" y="5644992"/>
                  <a:pt x="3263508" y="5644992"/>
                </a:cubicBezTo>
                <a:cubicBezTo>
                  <a:pt x="3074501" y="5392983"/>
                  <a:pt x="2709089" y="5229177"/>
                  <a:pt x="2356277" y="5279580"/>
                </a:cubicBezTo>
                <a:lnTo>
                  <a:pt x="2368878" y="5254378"/>
                </a:lnTo>
                <a:cubicBezTo>
                  <a:pt x="2507482" y="5203978"/>
                  <a:pt x="2671288" y="5191377"/>
                  <a:pt x="2822492" y="5115774"/>
                </a:cubicBezTo>
                <a:cubicBezTo>
                  <a:pt x="2772092" y="5103174"/>
                  <a:pt x="2696488" y="5090573"/>
                  <a:pt x="2671288" y="5090573"/>
                </a:cubicBezTo>
                <a:close/>
                <a:moveTo>
                  <a:pt x="4208538" y="5077972"/>
                </a:moveTo>
                <a:cubicBezTo>
                  <a:pt x="4208538" y="5103174"/>
                  <a:pt x="4183338" y="5115774"/>
                  <a:pt x="4183338" y="5140975"/>
                </a:cubicBezTo>
                <a:cubicBezTo>
                  <a:pt x="4183338" y="5178777"/>
                  <a:pt x="4221138" y="5191377"/>
                  <a:pt x="4233738" y="5216577"/>
                </a:cubicBezTo>
                <a:cubicBezTo>
                  <a:pt x="4246339" y="5203978"/>
                  <a:pt x="4258940" y="5191377"/>
                  <a:pt x="4271540" y="5191377"/>
                </a:cubicBezTo>
                <a:lnTo>
                  <a:pt x="4271540" y="5128375"/>
                </a:lnTo>
                <a:cubicBezTo>
                  <a:pt x="4258940" y="5103174"/>
                  <a:pt x="4233738" y="5077972"/>
                  <a:pt x="4208538" y="5077972"/>
                </a:cubicBezTo>
                <a:close/>
                <a:moveTo>
                  <a:pt x="1297843" y="5077972"/>
                </a:moveTo>
                <a:cubicBezTo>
                  <a:pt x="1335644" y="5090573"/>
                  <a:pt x="1461648" y="5166176"/>
                  <a:pt x="1474248" y="5229177"/>
                </a:cubicBezTo>
                <a:lnTo>
                  <a:pt x="1474248" y="5166176"/>
                </a:lnTo>
                <a:cubicBezTo>
                  <a:pt x="1423846" y="5115774"/>
                  <a:pt x="1373446" y="5103174"/>
                  <a:pt x="1323044" y="5077972"/>
                </a:cubicBezTo>
                <a:close/>
                <a:moveTo>
                  <a:pt x="3358871" y="5075462"/>
                </a:moveTo>
                <a:cubicBezTo>
                  <a:pt x="3329069" y="5074429"/>
                  <a:pt x="3380060" y="5104749"/>
                  <a:pt x="3402112" y="5115774"/>
                </a:cubicBezTo>
                <a:cubicBezTo>
                  <a:pt x="3389511" y="5103174"/>
                  <a:pt x="3376910" y="5090573"/>
                  <a:pt x="3376910" y="5077972"/>
                </a:cubicBezTo>
                <a:cubicBezTo>
                  <a:pt x="3369035" y="5076397"/>
                  <a:pt x="3363129" y="5075610"/>
                  <a:pt x="3358871" y="5075462"/>
                </a:cubicBezTo>
                <a:close/>
                <a:moveTo>
                  <a:pt x="4636952" y="5052771"/>
                </a:moveTo>
                <a:cubicBezTo>
                  <a:pt x="4636952" y="5077972"/>
                  <a:pt x="4624352" y="5115774"/>
                  <a:pt x="4611751" y="5140975"/>
                </a:cubicBezTo>
                <a:cubicBezTo>
                  <a:pt x="4636952" y="5153576"/>
                  <a:pt x="4674754" y="5178777"/>
                  <a:pt x="4687354" y="5191377"/>
                </a:cubicBezTo>
                <a:cubicBezTo>
                  <a:pt x="4699955" y="5166176"/>
                  <a:pt x="4712556" y="5153576"/>
                  <a:pt x="4712556" y="5128375"/>
                </a:cubicBezTo>
                <a:cubicBezTo>
                  <a:pt x="4712556" y="5077972"/>
                  <a:pt x="4674754" y="5052771"/>
                  <a:pt x="4636952" y="5052771"/>
                </a:cubicBezTo>
                <a:close/>
                <a:moveTo>
                  <a:pt x="4926761" y="5040171"/>
                </a:moveTo>
                <a:cubicBezTo>
                  <a:pt x="4914160" y="5065372"/>
                  <a:pt x="4901562" y="5090573"/>
                  <a:pt x="4901562" y="5128375"/>
                </a:cubicBezTo>
                <a:cubicBezTo>
                  <a:pt x="4901562" y="5153576"/>
                  <a:pt x="4951962" y="5166176"/>
                  <a:pt x="4977163" y="5178777"/>
                </a:cubicBezTo>
                <a:cubicBezTo>
                  <a:pt x="4989764" y="5166176"/>
                  <a:pt x="5002364" y="5153576"/>
                  <a:pt x="5002364" y="5115774"/>
                </a:cubicBezTo>
                <a:cubicBezTo>
                  <a:pt x="5002364" y="5103174"/>
                  <a:pt x="4964562" y="5052771"/>
                  <a:pt x="4926761" y="5040171"/>
                </a:cubicBezTo>
                <a:close/>
                <a:moveTo>
                  <a:pt x="4372344" y="5040171"/>
                </a:moveTo>
                <a:cubicBezTo>
                  <a:pt x="4359744" y="5065372"/>
                  <a:pt x="4347143" y="5077972"/>
                  <a:pt x="4347143" y="5115774"/>
                </a:cubicBezTo>
                <a:cubicBezTo>
                  <a:pt x="4347143" y="5140975"/>
                  <a:pt x="4397544" y="5166176"/>
                  <a:pt x="4410144" y="5178777"/>
                </a:cubicBezTo>
                <a:cubicBezTo>
                  <a:pt x="4422745" y="5153576"/>
                  <a:pt x="4435346" y="5140975"/>
                  <a:pt x="4435346" y="5115774"/>
                </a:cubicBezTo>
                <a:cubicBezTo>
                  <a:pt x="4435346" y="5065372"/>
                  <a:pt x="4397544" y="5040171"/>
                  <a:pt x="4372344" y="5040171"/>
                </a:cubicBezTo>
                <a:close/>
                <a:moveTo>
                  <a:pt x="3956530" y="5027572"/>
                </a:moveTo>
                <a:cubicBezTo>
                  <a:pt x="3918728" y="5027572"/>
                  <a:pt x="3906128" y="5040171"/>
                  <a:pt x="3906128" y="5077972"/>
                </a:cubicBezTo>
                <a:cubicBezTo>
                  <a:pt x="3906128" y="5115774"/>
                  <a:pt x="3931329" y="5191377"/>
                  <a:pt x="3969130" y="5229177"/>
                </a:cubicBezTo>
                <a:cubicBezTo>
                  <a:pt x="4006932" y="5229177"/>
                  <a:pt x="4044732" y="5241778"/>
                  <a:pt x="4069933" y="5254378"/>
                </a:cubicBezTo>
                <a:cubicBezTo>
                  <a:pt x="4032132" y="5203978"/>
                  <a:pt x="3994332" y="5153576"/>
                  <a:pt x="3956530" y="5115774"/>
                </a:cubicBezTo>
                <a:lnTo>
                  <a:pt x="3981731" y="5090573"/>
                </a:lnTo>
                <a:cubicBezTo>
                  <a:pt x="4032132" y="5140975"/>
                  <a:pt x="4057332" y="5191377"/>
                  <a:pt x="4082534" y="5229177"/>
                </a:cubicBezTo>
                <a:cubicBezTo>
                  <a:pt x="4082534" y="5203978"/>
                  <a:pt x="4107735" y="5166176"/>
                  <a:pt x="4107735" y="5128375"/>
                </a:cubicBezTo>
                <a:cubicBezTo>
                  <a:pt x="4107735" y="5103174"/>
                  <a:pt x="3994332" y="5027572"/>
                  <a:pt x="3956530" y="5027572"/>
                </a:cubicBezTo>
                <a:close/>
                <a:moveTo>
                  <a:pt x="4523549" y="5002371"/>
                </a:moveTo>
                <a:cubicBezTo>
                  <a:pt x="4523549" y="5027572"/>
                  <a:pt x="4523549" y="5052771"/>
                  <a:pt x="4498348" y="5077972"/>
                </a:cubicBezTo>
                <a:cubicBezTo>
                  <a:pt x="4523549" y="5090573"/>
                  <a:pt x="4548750" y="5115774"/>
                  <a:pt x="4573950" y="5128375"/>
                </a:cubicBezTo>
                <a:lnTo>
                  <a:pt x="4599150" y="5103174"/>
                </a:lnTo>
                <a:lnTo>
                  <a:pt x="4599150" y="5052771"/>
                </a:lnTo>
                <a:cubicBezTo>
                  <a:pt x="4586550" y="5040171"/>
                  <a:pt x="4573950" y="5014971"/>
                  <a:pt x="4561349" y="5002371"/>
                </a:cubicBezTo>
                <a:close/>
                <a:moveTo>
                  <a:pt x="4800758" y="4989770"/>
                </a:moveTo>
                <a:cubicBezTo>
                  <a:pt x="4800758" y="5014971"/>
                  <a:pt x="4788157" y="5040171"/>
                  <a:pt x="4788157" y="5065372"/>
                </a:cubicBezTo>
                <a:cubicBezTo>
                  <a:pt x="4788157" y="5103174"/>
                  <a:pt x="4825958" y="5103174"/>
                  <a:pt x="4851160" y="5128375"/>
                </a:cubicBezTo>
                <a:cubicBezTo>
                  <a:pt x="4863760" y="5115774"/>
                  <a:pt x="4876360" y="5103174"/>
                  <a:pt x="4888961" y="5103174"/>
                </a:cubicBezTo>
                <a:lnTo>
                  <a:pt x="4888961" y="5052771"/>
                </a:lnTo>
                <a:cubicBezTo>
                  <a:pt x="4863760" y="4989770"/>
                  <a:pt x="4838559" y="4989770"/>
                  <a:pt x="4800758" y="4989770"/>
                </a:cubicBezTo>
                <a:close/>
                <a:moveTo>
                  <a:pt x="4309342" y="4989770"/>
                </a:moveTo>
                <a:cubicBezTo>
                  <a:pt x="4284140" y="5002371"/>
                  <a:pt x="4258940" y="5027572"/>
                  <a:pt x="4246339" y="5052771"/>
                </a:cubicBezTo>
                <a:cubicBezTo>
                  <a:pt x="4271540" y="5065372"/>
                  <a:pt x="4284140" y="5090573"/>
                  <a:pt x="4309342" y="5103174"/>
                </a:cubicBezTo>
                <a:cubicBezTo>
                  <a:pt x="4321942" y="5090573"/>
                  <a:pt x="4334542" y="5077972"/>
                  <a:pt x="4334542" y="5040171"/>
                </a:cubicBezTo>
                <a:cubicBezTo>
                  <a:pt x="4334542" y="5014971"/>
                  <a:pt x="4321942" y="5002371"/>
                  <a:pt x="4309342" y="4989770"/>
                </a:cubicBezTo>
                <a:close/>
                <a:moveTo>
                  <a:pt x="4347143" y="4977170"/>
                </a:moveTo>
                <a:cubicBezTo>
                  <a:pt x="4347143" y="4989770"/>
                  <a:pt x="4359744" y="4977170"/>
                  <a:pt x="4359744" y="4977170"/>
                </a:cubicBezTo>
                <a:close/>
                <a:moveTo>
                  <a:pt x="3465114" y="4964569"/>
                </a:moveTo>
                <a:lnTo>
                  <a:pt x="3452514" y="5040171"/>
                </a:lnTo>
                <a:cubicBezTo>
                  <a:pt x="3477715" y="5103174"/>
                  <a:pt x="3490315" y="5178777"/>
                  <a:pt x="3553316" y="5216577"/>
                </a:cubicBezTo>
                <a:cubicBezTo>
                  <a:pt x="3578518" y="5241778"/>
                  <a:pt x="3628920" y="5241778"/>
                  <a:pt x="3666721" y="5266979"/>
                </a:cubicBezTo>
                <a:cubicBezTo>
                  <a:pt x="3628920" y="5203978"/>
                  <a:pt x="3540716" y="5103174"/>
                  <a:pt x="3540716" y="5077972"/>
                </a:cubicBezTo>
                <a:cubicBezTo>
                  <a:pt x="3540716" y="5040171"/>
                  <a:pt x="3553316" y="5052771"/>
                  <a:pt x="3553316" y="5052771"/>
                </a:cubicBezTo>
                <a:cubicBezTo>
                  <a:pt x="3603718" y="5115774"/>
                  <a:pt x="3654120" y="5191377"/>
                  <a:pt x="3704521" y="5254378"/>
                </a:cubicBezTo>
                <a:lnTo>
                  <a:pt x="3704521" y="5128375"/>
                </a:lnTo>
                <a:cubicBezTo>
                  <a:pt x="3654120" y="5077972"/>
                  <a:pt x="3578518" y="5014971"/>
                  <a:pt x="3502916" y="4964569"/>
                </a:cubicBezTo>
                <a:close/>
                <a:moveTo>
                  <a:pt x="4473147" y="4951969"/>
                </a:moveTo>
                <a:cubicBezTo>
                  <a:pt x="4435346" y="4964569"/>
                  <a:pt x="4397544" y="4989770"/>
                  <a:pt x="4397544" y="5014971"/>
                </a:cubicBezTo>
                <a:cubicBezTo>
                  <a:pt x="4422745" y="5027572"/>
                  <a:pt x="4447946" y="5052771"/>
                  <a:pt x="4473147" y="5065372"/>
                </a:cubicBezTo>
                <a:cubicBezTo>
                  <a:pt x="4485748" y="5027572"/>
                  <a:pt x="4485748" y="4989770"/>
                  <a:pt x="4473147" y="4951969"/>
                </a:cubicBezTo>
                <a:close/>
                <a:moveTo>
                  <a:pt x="4687354" y="4939368"/>
                </a:moveTo>
                <a:cubicBezTo>
                  <a:pt x="4687354" y="4964569"/>
                  <a:pt x="4674754" y="4977170"/>
                  <a:pt x="4674754" y="5014971"/>
                </a:cubicBezTo>
                <a:cubicBezTo>
                  <a:pt x="4674754" y="5040171"/>
                  <a:pt x="4712556" y="5052771"/>
                  <a:pt x="4737755" y="5077972"/>
                </a:cubicBezTo>
                <a:lnTo>
                  <a:pt x="4762956" y="5052771"/>
                </a:lnTo>
                <a:lnTo>
                  <a:pt x="4762956" y="4977170"/>
                </a:lnTo>
                <a:lnTo>
                  <a:pt x="4725156" y="4939368"/>
                </a:lnTo>
                <a:close/>
                <a:moveTo>
                  <a:pt x="4586550" y="4939368"/>
                </a:moveTo>
                <a:cubicBezTo>
                  <a:pt x="4573950" y="4951969"/>
                  <a:pt x="4561349" y="4951969"/>
                  <a:pt x="4561349" y="4964569"/>
                </a:cubicBezTo>
                <a:cubicBezTo>
                  <a:pt x="4586550" y="4977170"/>
                  <a:pt x="4611751" y="5002371"/>
                  <a:pt x="4636952" y="5014971"/>
                </a:cubicBezTo>
                <a:cubicBezTo>
                  <a:pt x="4636952" y="5002371"/>
                  <a:pt x="4649552" y="4989770"/>
                  <a:pt x="4649552" y="4939368"/>
                </a:cubicBezTo>
                <a:close/>
                <a:moveTo>
                  <a:pt x="2482281" y="4926768"/>
                </a:moveTo>
                <a:cubicBezTo>
                  <a:pt x="2431880" y="4977170"/>
                  <a:pt x="2381478" y="5027572"/>
                  <a:pt x="2331076" y="5052771"/>
                </a:cubicBezTo>
                <a:cubicBezTo>
                  <a:pt x="2469680" y="5027572"/>
                  <a:pt x="2646086" y="4989770"/>
                  <a:pt x="2683888" y="4989770"/>
                </a:cubicBezTo>
                <a:cubicBezTo>
                  <a:pt x="2709089" y="4989770"/>
                  <a:pt x="2860294" y="5040171"/>
                  <a:pt x="2898095" y="5040171"/>
                </a:cubicBezTo>
                <a:cubicBezTo>
                  <a:pt x="2923296" y="5040171"/>
                  <a:pt x="2948497" y="4964569"/>
                  <a:pt x="2961098" y="4926768"/>
                </a:cubicBezTo>
                <a:cubicBezTo>
                  <a:pt x="2822492" y="4977170"/>
                  <a:pt x="2759491" y="4977170"/>
                  <a:pt x="2671288" y="4977170"/>
                </a:cubicBezTo>
                <a:cubicBezTo>
                  <a:pt x="2620887" y="4977170"/>
                  <a:pt x="2507482" y="4977170"/>
                  <a:pt x="2482281" y="4926768"/>
                </a:cubicBezTo>
                <a:close/>
                <a:moveTo>
                  <a:pt x="4813358" y="4914167"/>
                </a:moveTo>
                <a:cubicBezTo>
                  <a:pt x="4800758" y="4914167"/>
                  <a:pt x="4775556" y="4926768"/>
                  <a:pt x="4762956" y="4926768"/>
                </a:cubicBezTo>
                <a:cubicBezTo>
                  <a:pt x="4775556" y="4939368"/>
                  <a:pt x="4788157" y="4951969"/>
                  <a:pt x="4800758" y="4951969"/>
                </a:cubicBezTo>
                <a:cubicBezTo>
                  <a:pt x="4813358" y="4939368"/>
                  <a:pt x="4813358" y="4926768"/>
                  <a:pt x="4813358" y="4914167"/>
                </a:cubicBezTo>
                <a:close/>
                <a:moveTo>
                  <a:pt x="4145536" y="4914167"/>
                </a:moveTo>
                <a:cubicBezTo>
                  <a:pt x="4095134" y="4914167"/>
                  <a:pt x="4082534" y="4926768"/>
                  <a:pt x="4082534" y="4977170"/>
                </a:cubicBezTo>
                <a:cubicBezTo>
                  <a:pt x="4082534" y="5014971"/>
                  <a:pt x="4107735" y="5065372"/>
                  <a:pt x="4132936" y="5090573"/>
                </a:cubicBezTo>
                <a:cubicBezTo>
                  <a:pt x="4145536" y="5077972"/>
                  <a:pt x="4170738" y="5065372"/>
                  <a:pt x="4170738" y="5040171"/>
                </a:cubicBezTo>
                <a:cubicBezTo>
                  <a:pt x="4170738" y="5002371"/>
                  <a:pt x="4145536" y="4989770"/>
                  <a:pt x="4132936" y="4977170"/>
                </a:cubicBezTo>
                <a:cubicBezTo>
                  <a:pt x="4170738" y="4977170"/>
                  <a:pt x="4120336" y="4939368"/>
                  <a:pt x="4208538" y="5014971"/>
                </a:cubicBezTo>
                <a:cubicBezTo>
                  <a:pt x="4221138" y="5002371"/>
                  <a:pt x="4246339" y="4977170"/>
                  <a:pt x="4246339" y="4964569"/>
                </a:cubicBezTo>
                <a:cubicBezTo>
                  <a:pt x="4208538" y="4939368"/>
                  <a:pt x="4170738" y="4914167"/>
                  <a:pt x="4145536" y="4914167"/>
                </a:cubicBezTo>
                <a:close/>
                <a:moveTo>
                  <a:pt x="3666721" y="4901566"/>
                </a:moveTo>
                <a:lnTo>
                  <a:pt x="3666721" y="4977170"/>
                </a:lnTo>
                <a:cubicBezTo>
                  <a:pt x="3666721" y="5002371"/>
                  <a:pt x="3704521" y="5090573"/>
                  <a:pt x="3742323" y="5103174"/>
                </a:cubicBezTo>
                <a:cubicBezTo>
                  <a:pt x="3767524" y="5128375"/>
                  <a:pt x="3817926" y="5128375"/>
                  <a:pt x="3843127" y="5140975"/>
                </a:cubicBezTo>
                <a:cubicBezTo>
                  <a:pt x="3805325" y="5090573"/>
                  <a:pt x="3742323" y="5014971"/>
                  <a:pt x="3742323" y="4989770"/>
                </a:cubicBezTo>
                <a:cubicBezTo>
                  <a:pt x="3742323" y="4951969"/>
                  <a:pt x="3754923" y="4964569"/>
                  <a:pt x="3754923" y="4964569"/>
                </a:cubicBezTo>
                <a:lnTo>
                  <a:pt x="3868326" y="5115774"/>
                </a:lnTo>
                <a:cubicBezTo>
                  <a:pt x="3868326" y="5090573"/>
                  <a:pt x="3893528" y="5052771"/>
                  <a:pt x="3893528" y="5027572"/>
                </a:cubicBezTo>
                <a:cubicBezTo>
                  <a:pt x="3893528" y="4977170"/>
                  <a:pt x="3742323" y="4901566"/>
                  <a:pt x="3704521" y="4901566"/>
                </a:cubicBezTo>
                <a:close/>
                <a:moveTo>
                  <a:pt x="4914160" y="4888966"/>
                </a:moveTo>
                <a:cubicBezTo>
                  <a:pt x="4863760" y="4888966"/>
                  <a:pt x="4838559" y="4914167"/>
                  <a:pt x="4838559" y="4964569"/>
                </a:cubicBezTo>
                <a:cubicBezTo>
                  <a:pt x="4863760" y="4964569"/>
                  <a:pt x="4888961" y="4989770"/>
                  <a:pt x="4901562" y="5014971"/>
                </a:cubicBezTo>
                <a:cubicBezTo>
                  <a:pt x="4926761" y="4989770"/>
                  <a:pt x="4939362" y="4977170"/>
                  <a:pt x="4939362" y="4939368"/>
                </a:cubicBezTo>
                <a:cubicBezTo>
                  <a:pt x="4939362" y="4914167"/>
                  <a:pt x="4926761" y="4901566"/>
                  <a:pt x="4914160" y="4888966"/>
                </a:cubicBezTo>
                <a:close/>
                <a:moveTo>
                  <a:pt x="2163530" y="4875381"/>
                </a:moveTo>
                <a:cubicBezTo>
                  <a:pt x="2178297" y="4875578"/>
                  <a:pt x="2195622" y="4876365"/>
                  <a:pt x="2217673" y="4876365"/>
                </a:cubicBezTo>
                <a:cubicBezTo>
                  <a:pt x="2242874" y="4876365"/>
                  <a:pt x="2305875" y="4888966"/>
                  <a:pt x="2356277" y="4888966"/>
                </a:cubicBezTo>
                <a:cubicBezTo>
                  <a:pt x="2318476" y="4977170"/>
                  <a:pt x="2217673" y="5002371"/>
                  <a:pt x="2154670" y="5002371"/>
                </a:cubicBezTo>
                <a:cubicBezTo>
                  <a:pt x="2116869" y="5002371"/>
                  <a:pt x="2079069" y="4989770"/>
                  <a:pt x="2041267" y="4977170"/>
                </a:cubicBezTo>
                <a:lnTo>
                  <a:pt x="2041267" y="4926768"/>
                </a:lnTo>
                <a:cubicBezTo>
                  <a:pt x="2097969" y="4879516"/>
                  <a:pt x="2119232" y="4874790"/>
                  <a:pt x="2163530" y="4875381"/>
                </a:cubicBezTo>
                <a:close/>
                <a:moveTo>
                  <a:pt x="4989764" y="4863765"/>
                </a:moveTo>
                <a:cubicBezTo>
                  <a:pt x="4977163" y="4863765"/>
                  <a:pt x="4951962" y="4876365"/>
                  <a:pt x="4951962" y="4888966"/>
                </a:cubicBezTo>
                <a:cubicBezTo>
                  <a:pt x="4964562" y="4888966"/>
                  <a:pt x="4977163" y="4876365"/>
                  <a:pt x="4989764" y="4863765"/>
                </a:cubicBezTo>
                <a:close/>
                <a:moveTo>
                  <a:pt x="630021" y="4863765"/>
                </a:moveTo>
                <a:lnTo>
                  <a:pt x="630021" y="5014971"/>
                </a:lnTo>
                <a:cubicBezTo>
                  <a:pt x="667823" y="4977170"/>
                  <a:pt x="693024" y="4939368"/>
                  <a:pt x="718223" y="4901566"/>
                </a:cubicBezTo>
                <a:cubicBezTo>
                  <a:pt x="693024" y="4888966"/>
                  <a:pt x="655222" y="4876365"/>
                  <a:pt x="630021" y="4863765"/>
                </a:cubicBezTo>
                <a:close/>
                <a:moveTo>
                  <a:pt x="3918728" y="4825965"/>
                </a:moveTo>
                <a:cubicBezTo>
                  <a:pt x="3893528" y="4825965"/>
                  <a:pt x="3868326" y="4838565"/>
                  <a:pt x="3868326" y="4876365"/>
                </a:cubicBezTo>
                <a:cubicBezTo>
                  <a:pt x="3868326" y="4901566"/>
                  <a:pt x="3906128" y="4964569"/>
                  <a:pt x="3918728" y="5002371"/>
                </a:cubicBezTo>
                <a:lnTo>
                  <a:pt x="4006932" y="5002371"/>
                </a:lnTo>
                <a:lnTo>
                  <a:pt x="3931329" y="4888966"/>
                </a:lnTo>
                <a:cubicBezTo>
                  <a:pt x="3956530" y="4876365"/>
                  <a:pt x="3969130" y="4888966"/>
                  <a:pt x="3969130" y="4888966"/>
                </a:cubicBezTo>
                <a:cubicBezTo>
                  <a:pt x="3994332" y="4926768"/>
                  <a:pt x="4032132" y="4964569"/>
                  <a:pt x="4044732" y="4989770"/>
                </a:cubicBezTo>
                <a:cubicBezTo>
                  <a:pt x="4044732" y="4964569"/>
                  <a:pt x="4069933" y="4939368"/>
                  <a:pt x="4069933" y="4901566"/>
                </a:cubicBezTo>
                <a:cubicBezTo>
                  <a:pt x="4069933" y="4863765"/>
                  <a:pt x="3943930" y="4825965"/>
                  <a:pt x="3918728" y="4825965"/>
                </a:cubicBezTo>
                <a:close/>
                <a:moveTo>
                  <a:pt x="4296741" y="4813364"/>
                </a:moveTo>
                <a:cubicBezTo>
                  <a:pt x="4258940" y="4813364"/>
                  <a:pt x="4258940" y="4838565"/>
                  <a:pt x="4258940" y="4863765"/>
                </a:cubicBezTo>
                <a:cubicBezTo>
                  <a:pt x="4258940" y="4876365"/>
                  <a:pt x="4258940" y="4951969"/>
                  <a:pt x="4309342" y="4951969"/>
                </a:cubicBezTo>
                <a:cubicBezTo>
                  <a:pt x="4334542" y="4951969"/>
                  <a:pt x="4347143" y="4939368"/>
                  <a:pt x="4359744" y="4939368"/>
                </a:cubicBezTo>
                <a:cubicBezTo>
                  <a:pt x="4347143" y="4914167"/>
                  <a:pt x="4321942" y="4876365"/>
                  <a:pt x="4309342" y="4851166"/>
                </a:cubicBezTo>
                <a:cubicBezTo>
                  <a:pt x="4359744" y="4838565"/>
                  <a:pt x="4384943" y="4926768"/>
                  <a:pt x="4410144" y="4926768"/>
                </a:cubicBezTo>
                <a:cubicBezTo>
                  <a:pt x="4435346" y="4926768"/>
                  <a:pt x="4435346" y="4914167"/>
                  <a:pt x="4435346" y="4914167"/>
                </a:cubicBezTo>
                <a:cubicBezTo>
                  <a:pt x="4397544" y="4876365"/>
                  <a:pt x="4321942" y="4813364"/>
                  <a:pt x="4296741" y="4813364"/>
                </a:cubicBezTo>
                <a:close/>
                <a:moveTo>
                  <a:pt x="1902663" y="4775563"/>
                </a:moveTo>
                <a:cubicBezTo>
                  <a:pt x="1915264" y="4788163"/>
                  <a:pt x="1990865" y="4813364"/>
                  <a:pt x="2066468" y="4825965"/>
                </a:cubicBezTo>
                <a:cubicBezTo>
                  <a:pt x="2041267" y="4901566"/>
                  <a:pt x="2016066" y="4926768"/>
                  <a:pt x="1940463" y="4926768"/>
                </a:cubicBezTo>
                <a:cubicBezTo>
                  <a:pt x="1915264" y="4926768"/>
                  <a:pt x="1877462" y="4914167"/>
                  <a:pt x="1839660" y="4888966"/>
                </a:cubicBezTo>
                <a:cubicBezTo>
                  <a:pt x="1864862" y="5027572"/>
                  <a:pt x="2003466" y="5077972"/>
                  <a:pt x="2104268" y="5077972"/>
                </a:cubicBezTo>
                <a:cubicBezTo>
                  <a:pt x="2242874" y="5077972"/>
                  <a:pt x="2368878" y="5014971"/>
                  <a:pt x="2494882" y="4851166"/>
                </a:cubicBezTo>
                <a:cubicBezTo>
                  <a:pt x="2406680" y="4825965"/>
                  <a:pt x="2242874" y="4800764"/>
                  <a:pt x="2217673" y="4800764"/>
                </a:cubicBezTo>
                <a:cubicBezTo>
                  <a:pt x="2179872" y="4800764"/>
                  <a:pt x="2003466" y="4788163"/>
                  <a:pt x="1902663" y="4775563"/>
                </a:cubicBezTo>
                <a:close/>
                <a:moveTo>
                  <a:pt x="4158137" y="4762962"/>
                </a:moveTo>
                <a:cubicBezTo>
                  <a:pt x="4120336" y="4762962"/>
                  <a:pt x="4082534" y="4762962"/>
                  <a:pt x="4082534" y="4825965"/>
                </a:cubicBezTo>
                <a:cubicBezTo>
                  <a:pt x="4082534" y="4851166"/>
                  <a:pt x="4095134" y="4863765"/>
                  <a:pt x="4095134" y="4876365"/>
                </a:cubicBezTo>
                <a:cubicBezTo>
                  <a:pt x="4132936" y="4876365"/>
                  <a:pt x="4170738" y="4876365"/>
                  <a:pt x="4195938" y="4888966"/>
                </a:cubicBezTo>
                <a:cubicBezTo>
                  <a:pt x="4183338" y="4863765"/>
                  <a:pt x="4145536" y="4825965"/>
                  <a:pt x="4132936" y="4800764"/>
                </a:cubicBezTo>
                <a:cubicBezTo>
                  <a:pt x="4195938" y="4788163"/>
                  <a:pt x="4170738" y="4825965"/>
                  <a:pt x="4221138" y="4863765"/>
                </a:cubicBezTo>
                <a:cubicBezTo>
                  <a:pt x="4221138" y="4838565"/>
                  <a:pt x="4233738" y="4813364"/>
                  <a:pt x="4258940" y="4788163"/>
                </a:cubicBezTo>
                <a:cubicBezTo>
                  <a:pt x="4233738" y="4775563"/>
                  <a:pt x="4195938" y="4762962"/>
                  <a:pt x="4158137" y="4762962"/>
                </a:cubicBezTo>
                <a:close/>
                <a:moveTo>
                  <a:pt x="2482281" y="4762962"/>
                </a:moveTo>
                <a:cubicBezTo>
                  <a:pt x="2444481" y="4762962"/>
                  <a:pt x="2356277" y="4775563"/>
                  <a:pt x="2305875" y="4775563"/>
                </a:cubicBezTo>
                <a:cubicBezTo>
                  <a:pt x="2356277" y="4788163"/>
                  <a:pt x="2482281" y="4788163"/>
                  <a:pt x="2545284" y="4851166"/>
                </a:cubicBezTo>
                <a:cubicBezTo>
                  <a:pt x="2520083" y="4876365"/>
                  <a:pt x="2507482" y="4901566"/>
                  <a:pt x="2494882" y="4914167"/>
                </a:cubicBezTo>
                <a:cubicBezTo>
                  <a:pt x="2520083" y="4914167"/>
                  <a:pt x="2520083" y="4926768"/>
                  <a:pt x="2557884" y="4926768"/>
                </a:cubicBezTo>
                <a:cubicBezTo>
                  <a:pt x="2633486" y="4926768"/>
                  <a:pt x="2797291" y="4838565"/>
                  <a:pt x="2860294" y="4813364"/>
                </a:cubicBezTo>
                <a:cubicBezTo>
                  <a:pt x="2734290" y="4800764"/>
                  <a:pt x="2507482" y="4762962"/>
                  <a:pt x="2482281" y="4762962"/>
                </a:cubicBezTo>
                <a:close/>
                <a:moveTo>
                  <a:pt x="453615" y="4762962"/>
                </a:moveTo>
                <a:cubicBezTo>
                  <a:pt x="441015" y="4800764"/>
                  <a:pt x="441015" y="4838565"/>
                  <a:pt x="428414" y="4914167"/>
                </a:cubicBezTo>
                <a:cubicBezTo>
                  <a:pt x="466216" y="4888966"/>
                  <a:pt x="504017" y="4851166"/>
                  <a:pt x="529217" y="4813364"/>
                </a:cubicBezTo>
                <a:cubicBezTo>
                  <a:pt x="504017" y="4788163"/>
                  <a:pt x="478816" y="4775563"/>
                  <a:pt x="453615" y="4762962"/>
                </a:cubicBezTo>
                <a:close/>
                <a:moveTo>
                  <a:pt x="3162703" y="4725160"/>
                </a:moveTo>
                <a:lnTo>
                  <a:pt x="3162703" y="4762962"/>
                </a:lnTo>
                <a:cubicBezTo>
                  <a:pt x="3162703" y="4788163"/>
                  <a:pt x="3200505" y="4825965"/>
                  <a:pt x="3213105" y="4876365"/>
                </a:cubicBezTo>
                <a:cubicBezTo>
                  <a:pt x="3225706" y="4901566"/>
                  <a:pt x="3225706" y="4951969"/>
                  <a:pt x="3238306" y="4977170"/>
                </a:cubicBezTo>
                <a:cubicBezTo>
                  <a:pt x="3288708" y="5002371"/>
                  <a:pt x="3339109" y="5027572"/>
                  <a:pt x="3376910" y="5052771"/>
                </a:cubicBezTo>
                <a:cubicBezTo>
                  <a:pt x="3339109" y="4989770"/>
                  <a:pt x="3250907" y="4876365"/>
                  <a:pt x="3250907" y="4851166"/>
                </a:cubicBezTo>
                <a:cubicBezTo>
                  <a:pt x="3250907" y="4813364"/>
                  <a:pt x="3263508" y="4825965"/>
                  <a:pt x="3263508" y="4825965"/>
                </a:cubicBezTo>
                <a:cubicBezTo>
                  <a:pt x="3326510" y="4901566"/>
                  <a:pt x="3376910" y="4989770"/>
                  <a:pt x="3427313" y="5065372"/>
                </a:cubicBezTo>
                <a:lnTo>
                  <a:pt x="3427313" y="4926768"/>
                </a:lnTo>
                <a:cubicBezTo>
                  <a:pt x="3364310" y="4851166"/>
                  <a:pt x="3288708" y="4775563"/>
                  <a:pt x="3200505" y="4725160"/>
                </a:cubicBezTo>
                <a:close/>
                <a:moveTo>
                  <a:pt x="1461648" y="4725160"/>
                </a:moveTo>
                <a:lnTo>
                  <a:pt x="1512050" y="4725160"/>
                </a:lnTo>
                <a:lnTo>
                  <a:pt x="1512050" y="4800764"/>
                </a:lnTo>
                <a:lnTo>
                  <a:pt x="1537251" y="4825965"/>
                </a:lnTo>
                <a:cubicBezTo>
                  <a:pt x="1587652" y="4800764"/>
                  <a:pt x="1562452" y="4750362"/>
                  <a:pt x="1575051" y="4725160"/>
                </a:cubicBezTo>
                <a:cubicBezTo>
                  <a:pt x="1600252" y="4725160"/>
                  <a:pt x="1688456" y="4813364"/>
                  <a:pt x="1688456" y="4838565"/>
                </a:cubicBezTo>
                <a:cubicBezTo>
                  <a:pt x="1688456" y="4876365"/>
                  <a:pt x="1612853" y="4914167"/>
                  <a:pt x="1587652" y="4914167"/>
                </a:cubicBezTo>
                <a:cubicBezTo>
                  <a:pt x="1549852" y="4914167"/>
                  <a:pt x="1386046" y="4863765"/>
                  <a:pt x="1386046" y="4788163"/>
                </a:cubicBezTo>
                <a:cubicBezTo>
                  <a:pt x="1386046" y="4750362"/>
                  <a:pt x="1436447" y="4737761"/>
                  <a:pt x="1461648" y="4725160"/>
                </a:cubicBezTo>
                <a:close/>
                <a:moveTo>
                  <a:pt x="3414712" y="4699959"/>
                </a:moveTo>
                <a:lnTo>
                  <a:pt x="3402112" y="4813364"/>
                </a:lnTo>
                <a:cubicBezTo>
                  <a:pt x="3452514" y="4964569"/>
                  <a:pt x="3490315" y="4876365"/>
                  <a:pt x="3591118" y="4977170"/>
                </a:cubicBezTo>
                <a:cubicBezTo>
                  <a:pt x="3553316" y="4926768"/>
                  <a:pt x="3477715" y="4838565"/>
                  <a:pt x="3477715" y="4800764"/>
                </a:cubicBezTo>
                <a:cubicBezTo>
                  <a:pt x="3477715" y="4737761"/>
                  <a:pt x="3591118" y="4914167"/>
                  <a:pt x="3628920" y="4977170"/>
                </a:cubicBezTo>
                <a:cubicBezTo>
                  <a:pt x="3628920" y="4939368"/>
                  <a:pt x="3654120" y="4901566"/>
                  <a:pt x="3654120" y="4876365"/>
                </a:cubicBezTo>
                <a:cubicBezTo>
                  <a:pt x="3654120" y="4800764"/>
                  <a:pt x="3477715" y="4699959"/>
                  <a:pt x="3414712" y="4699959"/>
                </a:cubicBezTo>
                <a:close/>
                <a:moveTo>
                  <a:pt x="3074501" y="4699959"/>
                </a:moveTo>
                <a:cubicBezTo>
                  <a:pt x="3099702" y="4737761"/>
                  <a:pt x="3112303" y="4775563"/>
                  <a:pt x="3124903" y="4800764"/>
                </a:cubicBezTo>
                <a:cubicBezTo>
                  <a:pt x="3124903" y="4762962"/>
                  <a:pt x="3099702" y="4725160"/>
                  <a:pt x="3074501" y="4699959"/>
                </a:cubicBezTo>
                <a:close/>
                <a:moveTo>
                  <a:pt x="4120336" y="4687359"/>
                </a:moveTo>
                <a:lnTo>
                  <a:pt x="4120336" y="4725160"/>
                </a:lnTo>
                <a:lnTo>
                  <a:pt x="4183338" y="4725160"/>
                </a:lnTo>
                <a:cubicBezTo>
                  <a:pt x="4158137" y="4712560"/>
                  <a:pt x="4132936" y="4687359"/>
                  <a:pt x="4120336" y="4687359"/>
                </a:cubicBezTo>
                <a:close/>
                <a:moveTo>
                  <a:pt x="3679322" y="4687359"/>
                </a:moveTo>
                <a:cubicBezTo>
                  <a:pt x="3654120" y="4687359"/>
                  <a:pt x="3628920" y="4699959"/>
                  <a:pt x="3628920" y="4725160"/>
                </a:cubicBezTo>
                <a:cubicBezTo>
                  <a:pt x="3628920" y="4762962"/>
                  <a:pt x="3654120" y="4838565"/>
                  <a:pt x="3691920" y="4851166"/>
                </a:cubicBezTo>
                <a:cubicBezTo>
                  <a:pt x="3717122" y="4876365"/>
                  <a:pt x="3767524" y="4876365"/>
                  <a:pt x="3792725" y="4888966"/>
                </a:cubicBezTo>
                <a:cubicBezTo>
                  <a:pt x="3767524" y="4851166"/>
                  <a:pt x="3729722" y="4800764"/>
                  <a:pt x="3704521" y="4762962"/>
                </a:cubicBezTo>
                <a:cubicBezTo>
                  <a:pt x="3780124" y="4737761"/>
                  <a:pt x="3817926" y="4851166"/>
                  <a:pt x="3843127" y="4888966"/>
                </a:cubicBezTo>
                <a:cubicBezTo>
                  <a:pt x="3843127" y="4863765"/>
                  <a:pt x="3868326" y="4838565"/>
                  <a:pt x="3868326" y="4800764"/>
                </a:cubicBezTo>
                <a:cubicBezTo>
                  <a:pt x="3868326" y="4775563"/>
                  <a:pt x="3729722" y="4687359"/>
                  <a:pt x="3679322" y="4687359"/>
                </a:cubicBezTo>
                <a:close/>
                <a:moveTo>
                  <a:pt x="3931329" y="4674760"/>
                </a:moveTo>
                <a:cubicBezTo>
                  <a:pt x="3893528" y="4674760"/>
                  <a:pt x="3880927" y="4674760"/>
                  <a:pt x="3880927" y="4712560"/>
                </a:cubicBezTo>
                <a:cubicBezTo>
                  <a:pt x="3880927" y="4788163"/>
                  <a:pt x="3931329" y="4800764"/>
                  <a:pt x="4006932" y="4813364"/>
                </a:cubicBezTo>
                <a:cubicBezTo>
                  <a:pt x="3981731" y="4788163"/>
                  <a:pt x="3943930" y="4750362"/>
                  <a:pt x="3943930" y="4712560"/>
                </a:cubicBezTo>
                <a:cubicBezTo>
                  <a:pt x="3943930" y="4674760"/>
                  <a:pt x="3994332" y="4750362"/>
                  <a:pt x="4044732" y="4800764"/>
                </a:cubicBezTo>
                <a:cubicBezTo>
                  <a:pt x="4057332" y="4775563"/>
                  <a:pt x="4082534" y="4750362"/>
                  <a:pt x="4082534" y="4737761"/>
                </a:cubicBezTo>
                <a:cubicBezTo>
                  <a:pt x="4032132" y="4699959"/>
                  <a:pt x="3969130" y="4674760"/>
                  <a:pt x="3931329" y="4674760"/>
                </a:cubicBezTo>
                <a:close/>
                <a:moveTo>
                  <a:pt x="415814" y="4636958"/>
                </a:moveTo>
                <a:lnTo>
                  <a:pt x="415814" y="4674760"/>
                </a:lnTo>
                <a:cubicBezTo>
                  <a:pt x="592220" y="4851166"/>
                  <a:pt x="856829" y="4888966"/>
                  <a:pt x="1058434" y="4977170"/>
                </a:cubicBezTo>
                <a:cubicBezTo>
                  <a:pt x="945031" y="4914167"/>
                  <a:pt x="831628" y="4800764"/>
                  <a:pt x="743424" y="4750362"/>
                </a:cubicBezTo>
                <a:cubicBezTo>
                  <a:pt x="642622" y="4687359"/>
                  <a:pt x="504017" y="4712560"/>
                  <a:pt x="415814" y="4636958"/>
                </a:cubicBezTo>
                <a:close/>
                <a:moveTo>
                  <a:pt x="809851" y="4572531"/>
                </a:moveTo>
                <a:lnTo>
                  <a:pt x="806427" y="4573956"/>
                </a:lnTo>
                <a:lnTo>
                  <a:pt x="803668" y="4573081"/>
                </a:lnTo>
                <a:close/>
                <a:moveTo>
                  <a:pt x="3931329" y="4561355"/>
                </a:moveTo>
                <a:lnTo>
                  <a:pt x="3918728" y="4624358"/>
                </a:lnTo>
                <a:lnTo>
                  <a:pt x="4032132" y="4662159"/>
                </a:lnTo>
                <a:cubicBezTo>
                  <a:pt x="3981731" y="4611757"/>
                  <a:pt x="3969130" y="4573956"/>
                  <a:pt x="3931329" y="4561355"/>
                </a:cubicBezTo>
                <a:close/>
                <a:moveTo>
                  <a:pt x="3641520" y="4523553"/>
                </a:moveTo>
                <a:lnTo>
                  <a:pt x="3641520" y="4599157"/>
                </a:lnTo>
                <a:cubicBezTo>
                  <a:pt x="3641520" y="4662159"/>
                  <a:pt x="3767524" y="4674760"/>
                  <a:pt x="3792725" y="4699959"/>
                </a:cubicBezTo>
                <a:lnTo>
                  <a:pt x="3717122" y="4586556"/>
                </a:lnTo>
                <a:cubicBezTo>
                  <a:pt x="3729722" y="4573956"/>
                  <a:pt x="3742323" y="4573956"/>
                  <a:pt x="3754923" y="4573956"/>
                </a:cubicBezTo>
                <a:cubicBezTo>
                  <a:pt x="3780124" y="4624358"/>
                  <a:pt x="3817926" y="4674760"/>
                  <a:pt x="3843127" y="4699959"/>
                </a:cubicBezTo>
                <a:cubicBezTo>
                  <a:pt x="3855727" y="4674760"/>
                  <a:pt x="3868326" y="4649559"/>
                  <a:pt x="3880927" y="4636958"/>
                </a:cubicBezTo>
                <a:cubicBezTo>
                  <a:pt x="3830526" y="4573956"/>
                  <a:pt x="3717122" y="4523553"/>
                  <a:pt x="3666721" y="4523553"/>
                </a:cubicBezTo>
                <a:close/>
                <a:moveTo>
                  <a:pt x="3414712" y="4485753"/>
                </a:moveTo>
                <a:cubicBezTo>
                  <a:pt x="3376910" y="4485753"/>
                  <a:pt x="3389511" y="4498354"/>
                  <a:pt x="3389511" y="4498354"/>
                </a:cubicBezTo>
                <a:lnTo>
                  <a:pt x="3389511" y="4586556"/>
                </a:lnTo>
                <a:cubicBezTo>
                  <a:pt x="3389511" y="4662159"/>
                  <a:pt x="3490315" y="4687359"/>
                  <a:pt x="3553316" y="4725160"/>
                </a:cubicBezTo>
                <a:cubicBezTo>
                  <a:pt x="3515515" y="4674760"/>
                  <a:pt x="3490315" y="4624358"/>
                  <a:pt x="3465114" y="4573956"/>
                </a:cubicBezTo>
                <a:lnTo>
                  <a:pt x="3477715" y="4561355"/>
                </a:lnTo>
                <a:cubicBezTo>
                  <a:pt x="3528115" y="4624358"/>
                  <a:pt x="3565917" y="4687359"/>
                  <a:pt x="3603718" y="4737761"/>
                </a:cubicBezTo>
                <a:cubicBezTo>
                  <a:pt x="3603718" y="4712560"/>
                  <a:pt x="3628920" y="4687359"/>
                  <a:pt x="3628920" y="4649559"/>
                </a:cubicBezTo>
                <a:cubicBezTo>
                  <a:pt x="3628920" y="4586556"/>
                  <a:pt x="3427313" y="4485753"/>
                  <a:pt x="3414712" y="4485753"/>
                </a:cubicBezTo>
                <a:close/>
                <a:moveTo>
                  <a:pt x="907230" y="4485753"/>
                </a:moveTo>
                <a:cubicBezTo>
                  <a:pt x="888329" y="4542455"/>
                  <a:pt x="862341" y="4563718"/>
                  <a:pt x="829265" y="4570806"/>
                </a:cubicBezTo>
                <a:lnTo>
                  <a:pt x="809851" y="4572531"/>
                </a:lnTo>
                <a:lnTo>
                  <a:pt x="831037" y="4563718"/>
                </a:lnTo>
                <a:cubicBezTo>
                  <a:pt x="859979" y="4544817"/>
                  <a:pt x="897779" y="4504653"/>
                  <a:pt x="907230" y="4485753"/>
                </a:cubicBezTo>
                <a:close/>
                <a:moveTo>
                  <a:pt x="667823" y="4485753"/>
                </a:moveTo>
                <a:cubicBezTo>
                  <a:pt x="696173" y="4504653"/>
                  <a:pt x="738699" y="4544817"/>
                  <a:pt x="774138" y="4563718"/>
                </a:cubicBezTo>
                <a:lnTo>
                  <a:pt x="803668" y="4573081"/>
                </a:lnTo>
                <a:lnTo>
                  <a:pt x="793826" y="4573956"/>
                </a:lnTo>
                <a:cubicBezTo>
                  <a:pt x="768625" y="4573956"/>
                  <a:pt x="680423" y="4510953"/>
                  <a:pt x="617421" y="4498354"/>
                </a:cubicBezTo>
                <a:close/>
                <a:moveTo>
                  <a:pt x="3150104" y="4460552"/>
                </a:moveTo>
                <a:cubicBezTo>
                  <a:pt x="3150104" y="4473153"/>
                  <a:pt x="3137504" y="4485753"/>
                  <a:pt x="3137504" y="4510953"/>
                </a:cubicBezTo>
                <a:cubicBezTo>
                  <a:pt x="3137504" y="4548754"/>
                  <a:pt x="3162703" y="4636958"/>
                  <a:pt x="3187904" y="4674760"/>
                </a:cubicBezTo>
                <a:cubicBezTo>
                  <a:pt x="3238306" y="4699959"/>
                  <a:pt x="3288708" y="4725160"/>
                  <a:pt x="3313910" y="4750362"/>
                </a:cubicBezTo>
                <a:cubicBezTo>
                  <a:pt x="3276108" y="4687359"/>
                  <a:pt x="3238306" y="4624358"/>
                  <a:pt x="3213105" y="4561355"/>
                </a:cubicBezTo>
                <a:lnTo>
                  <a:pt x="3225706" y="4548754"/>
                </a:lnTo>
                <a:cubicBezTo>
                  <a:pt x="3276108" y="4624358"/>
                  <a:pt x="3313910" y="4699959"/>
                  <a:pt x="3364310" y="4775563"/>
                </a:cubicBezTo>
                <a:cubicBezTo>
                  <a:pt x="3364310" y="4737761"/>
                  <a:pt x="3389511" y="4699959"/>
                  <a:pt x="3389511" y="4662159"/>
                </a:cubicBezTo>
                <a:cubicBezTo>
                  <a:pt x="3389511" y="4636958"/>
                  <a:pt x="3200505" y="4473153"/>
                  <a:pt x="3175304" y="4460552"/>
                </a:cubicBezTo>
                <a:close/>
                <a:moveTo>
                  <a:pt x="2961098" y="4447952"/>
                </a:moveTo>
                <a:cubicBezTo>
                  <a:pt x="2935897" y="4485753"/>
                  <a:pt x="2898095" y="4523553"/>
                  <a:pt x="2898095" y="4548754"/>
                </a:cubicBezTo>
                <a:cubicBezTo>
                  <a:pt x="2898095" y="4599157"/>
                  <a:pt x="3011498" y="4737761"/>
                  <a:pt x="3074501" y="4775563"/>
                </a:cubicBezTo>
                <a:cubicBezTo>
                  <a:pt x="3036700" y="4712560"/>
                  <a:pt x="2973697" y="4599157"/>
                  <a:pt x="2973697" y="4573956"/>
                </a:cubicBezTo>
                <a:cubicBezTo>
                  <a:pt x="2973697" y="4536154"/>
                  <a:pt x="2986298" y="4548754"/>
                  <a:pt x="2986298" y="4548754"/>
                </a:cubicBezTo>
                <a:cubicBezTo>
                  <a:pt x="3024099" y="4599157"/>
                  <a:pt x="3049300" y="4649559"/>
                  <a:pt x="3061900" y="4674760"/>
                </a:cubicBezTo>
                <a:cubicBezTo>
                  <a:pt x="3087102" y="4674760"/>
                  <a:pt x="3112303" y="4699959"/>
                  <a:pt x="3137504" y="4712560"/>
                </a:cubicBezTo>
                <a:cubicBezTo>
                  <a:pt x="3124903" y="4599157"/>
                  <a:pt x="3024099" y="4510953"/>
                  <a:pt x="2961098" y="4447952"/>
                </a:cubicBezTo>
                <a:close/>
                <a:moveTo>
                  <a:pt x="3717122" y="4397550"/>
                </a:moveTo>
                <a:cubicBezTo>
                  <a:pt x="3679322" y="4397550"/>
                  <a:pt x="3679322" y="4410150"/>
                  <a:pt x="3679322" y="4447952"/>
                </a:cubicBezTo>
                <a:cubicBezTo>
                  <a:pt x="3679322" y="4510953"/>
                  <a:pt x="3754923" y="4510953"/>
                  <a:pt x="3817926" y="4536154"/>
                </a:cubicBezTo>
                <a:lnTo>
                  <a:pt x="3780124" y="4460552"/>
                </a:lnTo>
                <a:cubicBezTo>
                  <a:pt x="3792725" y="4447952"/>
                  <a:pt x="3805325" y="4447952"/>
                  <a:pt x="3805325" y="4447952"/>
                </a:cubicBezTo>
                <a:cubicBezTo>
                  <a:pt x="3843127" y="4485753"/>
                  <a:pt x="3855727" y="4523553"/>
                  <a:pt x="3880927" y="4561355"/>
                </a:cubicBezTo>
                <a:cubicBezTo>
                  <a:pt x="3893528" y="4548754"/>
                  <a:pt x="3906128" y="4536154"/>
                  <a:pt x="3918728" y="4536154"/>
                </a:cubicBezTo>
                <a:cubicBezTo>
                  <a:pt x="3880927" y="4460552"/>
                  <a:pt x="3780124" y="4397550"/>
                  <a:pt x="3717122" y="4397550"/>
                </a:cubicBezTo>
                <a:close/>
                <a:moveTo>
                  <a:pt x="743424" y="4384949"/>
                </a:moveTo>
                <a:lnTo>
                  <a:pt x="869428" y="4384949"/>
                </a:lnTo>
                <a:cubicBezTo>
                  <a:pt x="869428" y="4397550"/>
                  <a:pt x="882029" y="4410150"/>
                  <a:pt x="882029" y="4447952"/>
                </a:cubicBezTo>
                <a:cubicBezTo>
                  <a:pt x="869428" y="4460552"/>
                  <a:pt x="869428" y="4460552"/>
                  <a:pt x="844229" y="4460552"/>
                </a:cubicBezTo>
                <a:cubicBezTo>
                  <a:pt x="806427" y="4460552"/>
                  <a:pt x="756025" y="4422751"/>
                  <a:pt x="705623" y="4410150"/>
                </a:cubicBezTo>
                <a:cubicBezTo>
                  <a:pt x="718223" y="4397550"/>
                  <a:pt x="730824" y="4397550"/>
                  <a:pt x="743424" y="4384949"/>
                </a:cubicBezTo>
                <a:close/>
                <a:moveTo>
                  <a:pt x="2759491" y="4372348"/>
                </a:moveTo>
                <a:cubicBezTo>
                  <a:pt x="2721690" y="4435351"/>
                  <a:pt x="2671288" y="4498354"/>
                  <a:pt x="2646086" y="4561355"/>
                </a:cubicBezTo>
                <a:lnTo>
                  <a:pt x="2683888" y="4561355"/>
                </a:lnTo>
                <a:cubicBezTo>
                  <a:pt x="2721690" y="4536154"/>
                  <a:pt x="2797291" y="4485753"/>
                  <a:pt x="2797291" y="4460552"/>
                </a:cubicBezTo>
                <a:cubicBezTo>
                  <a:pt x="2797291" y="4422751"/>
                  <a:pt x="2759491" y="4397550"/>
                  <a:pt x="2759491" y="4372348"/>
                </a:cubicBezTo>
                <a:close/>
                <a:moveTo>
                  <a:pt x="3011498" y="4359748"/>
                </a:moveTo>
                <a:cubicBezTo>
                  <a:pt x="2998898" y="4372348"/>
                  <a:pt x="2986298" y="4397550"/>
                  <a:pt x="2973697" y="4410150"/>
                </a:cubicBezTo>
                <a:lnTo>
                  <a:pt x="3049300" y="4485753"/>
                </a:lnTo>
                <a:cubicBezTo>
                  <a:pt x="3036700" y="4447952"/>
                  <a:pt x="3024099" y="4397550"/>
                  <a:pt x="3011498" y="4359748"/>
                </a:cubicBezTo>
                <a:close/>
                <a:moveTo>
                  <a:pt x="3427313" y="4309347"/>
                </a:moveTo>
                <a:cubicBezTo>
                  <a:pt x="3414712" y="4321948"/>
                  <a:pt x="3402112" y="4334547"/>
                  <a:pt x="3402112" y="4359748"/>
                </a:cubicBezTo>
                <a:cubicBezTo>
                  <a:pt x="3402112" y="4460552"/>
                  <a:pt x="3465114" y="4447952"/>
                  <a:pt x="3553316" y="4523553"/>
                </a:cubicBezTo>
                <a:cubicBezTo>
                  <a:pt x="3528115" y="4485753"/>
                  <a:pt x="3477715" y="4435351"/>
                  <a:pt x="3477715" y="4397550"/>
                </a:cubicBezTo>
                <a:cubicBezTo>
                  <a:pt x="3477715" y="4321948"/>
                  <a:pt x="3578518" y="4510953"/>
                  <a:pt x="3603718" y="4548754"/>
                </a:cubicBezTo>
                <a:cubicBezTo>
                  <a:pt x="3616319" y="4510953"/>
                  <a:pt x="3654120" y="4498354"/>
                  <a:pt x="3654120" y="4473153"/>
                </a:cubicBezTo>
                <a:cubicBezTo>
                  <a:pt x="3578518" y="4384949"/>
                  <a:pt x="3502916" y="4321948"/>
                  <a:pt x="3427313" y="4309347"/>
                </a:cubicBezTo>
                <a:close/>
                <a:moveTo>
                  <a:pt x="781226" y="4258945"/>
                </a:moveTo>
                <a:cubicBezTo>
                  <a:pt x="743424" y="4258945"/>
                  <a:pt x="705623" y="4258945"/>
                  <a:pt x="693024" y="4284146"/>
                </a:cubicBezTo>
                <a:cubicBezTo>
                  <a:pt x="630021" y="4334547"/>
                  <a:pt x="617421" y="4410150"/>
                  <a:pt x="567019" y="4447952"/>
                </a:cubicBezTo>
                <a:cubicBezTo>
                  <a:pt x="529217" y="4473153"/>
                  <a:pt x="403213" y="4460552"/>
                  <a:pt x="403213" y="4548754"/>
                </a:cubicBezTo>
                <a:cubicBezTo>
                  <a:pt x="403213" y="4573956"/>
                  <a:pt x="428414" y="4611757"/>
                  <a:pt x="466216" y="4624358"/>
                </a:cubicBezTo>
                <a:cubicBezTo>
                  <a:pt x="541818" y="4674760"/>
                  <a:pt x="655222" y="4674760"/>
                  <a:pt x="743424" y="4712560"/>
                </a:cubicBezTo>
                <a:cubicBezTo>
                  <a:pt x="869428" y="4775563"/>
                  <a:pt x="970232" y="4901566"/>
                  <a:pt x="1096236" y="4951969"/>
                </a:cubicBezTo>
                <a:cubicBezTo>
                  <a:pt x="1146638" y="4977170"/>
                  <a:pt x="1209641" y="5014971"/>
                  <a:pt x="1285242" y="5027572"/>
                </a:cubicBezTo>
                <a:cubicBezTo>
                  <a:pt x="1310443" y="5040171"/>
                  <a:pt x="1512050" y="5077972"/>
                  <a:pt x="1512050" y="5191377"/>
                </a:cubicBezTo>
                <a:cubicBezTo>
                  <a:pt x="1512050" y="5279580"/>
                  <a:pt x="1398645" y="5292180"/>
                  <a:pt x="1335644" y="5292180"/>
                </a:cubicBezTo>
                <a:cubicBezTo>
                  <a:pt x="1310443" y="5292180"/>
                  <a:pt x="1108836" y="5266979"/>
                  <a:pt x="1083635" y="5266979"/>
                </a:cubicBezTo>
                <a:cubicBezTo>
                  <a:pt x="894629" y="5266979"/>
                  <a:pt x="592220" y="5317381"/>
                  <a:pt x="466216" y="5493787"/>
                </a:cubicBezTo>
                <a:lnTo>
                  <a:pt x="516616" y="5493787"/>
                </a:lnTo>
                <a:cubicBezTo>
                  <a:pt x="529217" y="5493787"/>
                  <a:pt x="756025" y="5292180"/>
                  <a:pt x="1058434" y="5292180"/>
                </a:cubicBezTo>
                <a:cubicBezTo>
                  <a:pt x="1146638" y="5292180"/>
                  <a:pt x="1449047" y="5405583"/>
                  <a:pt x="1587652" y="5405583"/>
                </a:cubicBezTo>
                <a:cubicBezTo>
                  <a:pt x="1612853" y="5405583"/>
                  <a:pt x="1839660" y="5405583"/>
                  <a:pt x="1839660" y="5266979"/>
                </a:cubicBezTo>
                <a:cubicBezTo>
                  <a:pt x="1839660" y="5229177"/>
                  <a:pt x="1801859" y="5178777"/>
                  <a:pt x="1776658" y="5178777"/>
                </a:cubicBezTo>
                <a:cubicBezTo>
                  <a:pt x="1688456" y="5153576"/>
                  <a:pt x="1575051" y="5140975"/>
                  <a:pt x="1499449" y="5103174"/>
                </a:cubicBezTo>
                <a:cubicBezTo>
                  <a:pt x="1423846" y="5077972"/>
                  <a:pt x="1348245" y="5027572"/>
                  <a:pt x="1272642" y="4977170"/>
                </a:cubicBezTo>
                <a:cubicBezTo>
                  <a:pt x="1171839" y="4914167"/>
                  <a:pt x="995433" y="4737761"/>
                  <a:pt x="995433" y="4649559"/>
                </a:cubicBezTo>
                <a:cubicBezTo>
                  <a:pt x="995433" y="4611757"/>
                  <a:pt x="995433" y="4624358"/>
                  <a:pt x="1008034" y="4611757"/>
                </a:cubicBezTo>
                <a:lnTo>
                  <a:pt x="1045834" y="4611757"/>
                </a:lnTo>
                <a:cubicBezTo>
                  <a:pt x="1146638" y="4712560"/>
                  <a:pt x="1323044" y="4951969"/>
                  <a:pt x="1512050" y="5002371"/>
                </a:cubicBezTo>
                <a:cubicBezTo>
                  <a:pt x="1524650" y="4951969"/>
                  <a:pt x="1625453" y="4989770"/>
                  <a:pt x="1663255" y="4977170"/>
                </a:cubicBezTo>
                <a:cubicBezTo>
                  <a:pt x="1701056" y="4964569"/>
                  <a:pt x="1738858" y="4926768"/>
                  <a:pt x="1764057" y="4914167"/>
                </a:cubicBezTo>
                <a:cubicBezTo>
                  <a:pt x="1738858" y="5027572"/>
                  <a:pt x="1600252" y="5027572"/>
                  <a:pt x="1549852" y="5027572"/>
                </a:cubicBezTo>
                <a:cubicBezTo>
                  <a:pt x="1688456" y="5065372"/>
                  <a:pt x="1915264" y="5103174"/>
                  <a:pt x="1953064" y="5103174"/>
                </a:cubicBezTo>
                <a:cubicBezTo>
                  <a:pt x="1978265" y="5103174"/>
                  <a:pt x="1978265" y="5090573"/>
                  <a:pt x="1990865" y="5090573"/>
                </a:cubicBezTo>
                <a:cubicBezTo>
                  <a:pt x="1953064" y="5077972"/>
                  <a:pt x="1852261" y="4989770"/>
                  <a:pt x="1827060" y="4964569"/>
                </a:cubicBezTo>
                <a:cubicBezTo>
                  <a:pt x="1814460" y="4939368"/>
                  <a:pt x="1801859" y="4888966"/>
                  <a:pt x="1789258" y="4876365"/>
                </a:cubicBezTo>
                <a:cubicBezTo>
                  <a:pt x="1751457" y="4788163"/>
                  <a:pt x="1600252" y="4674760"/>
                  <a:pt x="1512050" y="4674760"/>
                </a:cubicBezTo>
                <a:cubicBezTo>
                  <a:pt x="1474248" y="4674760"/>
                  <a:pt x="1398645" y="4725160"/>
                  <a:pt x="1348245" y="4750362"/>
                </a:cubicBezTo>
                <a:cubicBezTo>
                  <a:pt x="1323044" y="4725160"/>
                  <a:pt x="1310443" y="4662159"/>
                  <a:pt x="1310443" y="4662159"/>
                </a:cubicBezTo>
                <a:lnTo>
                  <a:pt x="1260041" y="4662159"/>
                </a:lnTo>
                <a:cubicBezTo>
                  <a:pt x="1247440" y="4674760"/>
                  <a:pt x="1234840" y="4674760"/>
                  <a:pt x="1222240" y="4687359"/>
                </a:cubicBezTo>
                <a:cubicBezTo>
                  <a:pt x="1184440" y="4599157"/>
                  <a:pt x="1083635" y="4586556"/>
                  <a:pt x="1058434" y="4573956"/>
                </a:cubicBezTo>
                <a:cubicBezTo>
                  <a:pt x="1058434" y="4548754"/>
                  <a:pt x="1045834" y="4510953"/>
                  <a:pt x="1033235" y="4510953"/>
                </a:cubicBezTo>
                <a:cubicBezTo>
                  <a:pt x="1020634" y="4473153"/>
                  <a:pt x="982833" y="4460552"/>
                  <a:pt x="957632" y="4447952"/>
                </a:cubicBezTo>
                <a:cubicBezTo>
                  <a:pt x="970232" y="4410150"/>
                  <a:pt x="957632" y="4359748"/>
                  <a:pt x="932431" y="4334547"/>
                </a:cubicBezTo>
                <a:cubicBezTo>
                  <a:pt x="907230" y="4296747"/>
                  <a:pt x="806427" y="4258945"/>
                  <a:pt x="781226" y="4258945"/>
                </a:cubicBezTo>
                <a:close/>
                <a:moveTo>
                  <a:pt x="3200505" y="4246345"/>
                </a:moveTo>
                <a:cubicBezTo>
                  <a:pt x="3150104" y="4246345"/>
                  <a:pt x="3162703" y="4284146"/>
                  <a:pt x="3162703" y="4309347"/>
                </a:cubicBezTo>
                <a:cubicBezTo>
                  <a:pt x="3162703" y="4384949"/>
                  <a:pt x="3187904" y="4447952"/>
                  <a:pt x="3301309" y="4498354"/>
                </a:cubicBezTo>
                <a:lnTo>
                  <a:pt x="3225706" y="4347147"/>
                </a:lnTo>
                <a:lnTo>
                  <a:pt x="3250907" y="4321948"/>
                </a:lnTo>
                <a:cubicBezTo>
                  <a:pt x="3288708" y="4397550"/>
                  <a:pt x="3326510" y="4473153"/>
                  <a:pt x="3351710" y="4536154"/>
                </a:cubicBezTo>
                <a:cubicBezTo>
                  <a:pt x="3351710" y="4510953"/>
                  <a:pt x="3389511" y="4485753"/>
                  <a:pt x="3389511" y="4447952"/>
                </a:cubicBezTo>
                <a:cubicBezTo>
                  <a:pt x="3389511" y="4422751"/>
                  <a:pt x="3250907" y="4246345"/>
                  <a:pt x="3200505" y="4246345"/>
                </a:cubicBezTo>
                <a:close/>
                <a:moveTo>
                  <a:pt x="3036700" y="4233744"/>
                </a:moveTo>
                <a:cubicBezTo>
                  <a:pt x="3036700" y="4246345"/>
                  <a:pt x="3024099" y="4258945"/>
                  <a:pt x="3024099" y="4284146"/>
                </a:cubicBezTo>
                <a:cubicBezTo>
                  <a:pt x="3024099" y="4321948"/>
                  <a:pt x="3074501" y="4435351"/>
                  <a:pt x="3099702" y="4510953"/>
                </a:cubicBezTo>
                <a:cubicBezTo>
                  <a:pt x="3099702" y="4485753"/>
                  <a:pt x="3150104" y="4447952"/>
                  <a:pt x="3150104" y="4422751"/>
                </a:cubicBezTo>
                <a:cubicBezTo>
                  <a:pt x="3150104" y="4384949"/>
                  <a:pt x="3087102" y="4296747"/>
                  <a:pt x="3036700" y="4233744"/>
                </a:cubicBezTo>
                <a:close/>
                <a:moveTo>
                  <a:pt x="4636952" y="4208543"/>
                </a:moveTo>
                <a:cubicBezTo>
                  <a:pt x="4636952" y="4246345"/>
                  <a:pt x="4674754" y="4258945"/>
                  <a:pt x="4712556" y="4296747"/>
                </a:cubicBezTo>
                <a:cubicBezTo>
                  <a:pt x="4699955" y="4258945"/>
                  <a:pt x="4662153" y="4221144"/>
                  <a:pt x="4636952" y="4208543"/>
                </a:cubicBezTo>
                <a:close/>
                <a:moveTo>
                  <a:pt x="2935897" y="4195942"/>
                </a:moveTo>
                <a:cubicBezTo>
                  <a:pt x="2923296" y="4195942"/>
                  <a:pt x="2923296" y="4233744"/>
                  <a:pt x="2923296" y="4246345"/>
                </a:cubicBezTo>
                <a:cubicBezTo>
                  <a:pt x="2923296" y="4233744"/>
                  <a:pt x="2935897" y="4208543"/>
                  <a:pt x="2935897" y="4195942"/>
                </a:cubicBezTo>
                <a:close/>
                <a:moveTo>
                  <a:pt x="3490315" y="4170742"/>
                </a:moveTo>
                <a:cubicBezTo>
                  <a:pt x="3465114" y="4170742"/>
                  <a:pt x="3452514" y="4183342"/>
                  <a:pt x="3452514" y="4221144"/>
                </a:cubicBezTo>
                <a:cubicBezTo>
                  <a:pt x="3452514" y="4321948"/>
                  <a:pt x="3477715" y="4258945"/>
                  <a:pt x="3603718" y="4384949"/>
                </a:cubicBezTo>
                <a:cubicBezTo>
                  <a:pt x="3591118" y="4347147"/>
                  <a:pt x="3553316" y="4296747"/>
                  <a:pt x="3553316" y="4258945"/>
                </a:cubicBezTo>
                <a:cubicBezTo>
                  <a:pt x="3553316" y="4296747"/>
                  <a:pt x="3591118" y="4258945"/>
                  <a:pt x="3591118" y="4271546"/>
                </a:cubicBezTo>
                <a:cubicBezTo>
                  <a:pt x="3616319" y="4309347"/>
                  <a:pt x="3628920" y="4359748"/>
                  <a:pt x="3654120" y="4397550"/>
                </a:cubicBezTo>
                <a:cubicBezTo>
                  <a:pt x="3679322" y="4372348"/>
                  <a:pt x="3729722" y="4397550"/>
                  <a:pt x="3729722" y="4359748"/>
                </a:cubicBezTo>
                <a:cubicBezTo>
                  <a:pt x="3729722" y="4334547"/>
                  <a:pt x="3565917" y="4170742"/>
                  <a:pt x="3490315" y="4170742"/>
                </a:cubicBezTo>
                <a:close/>
                <a:moveTo>
                  <a:pt x="4825958" y="4158141"/>
                </a:moveTo>
                <a:cubicBezTo>
                  <a:pt x="4788157" y="4158141"/>
                  <a:pt x="4750356" y="4195942"/>
                  <a:pt x="4725156" y="4195942"/>
                </a:cubicBezTo>
                <a:lnTo>
                  <a:pt x="4914160" y="4271546"/>
                </a:lnTo>
                <a:cubicBezTo>
                  <a:pt x="4800758" y="4296747"/>
                  <a:pt x="4750356" y="4221144"/>
                  <a:pt x="4712556" y="4233744"/>
                </a:cubicBezTo>
                <a:cubicBezTo>
                  <a:pt x="4737755" y="4309347"/>
                  <a:pt x="4775556" y="4347147"/>
                  <a:pt x="4876360" y="4347147"/>
                </a:cubicBezTo>
                <a:cubicBezTo>
                  <a:pt x="4876360" y="4347147"/>
                  <a:pt x="5002364" y="4321948"/>
                  <a:pt x="5002364" y="4284146"/>
                </a:cubicBezTo>
                <a:cubicBezTo>
                  <a:pt x="5002364" y="4246345"/>
                  <a:pt x="4876360" y="4158141"/>
                  <a:pt x="4825958" y="4158141"/>
                </a:cubicBezTo>
                <a:close/>
                <a:moveTo>
                  <a:pt x="2721690" y="4107740"/>
                </a:moveTo>
                <a:lnTo>
                  <a:pt x="2709089" y="4158141"/>
                </a:lnTo>
                <a:cubicBezTo>
                  <a:pt x="2721690" y="4183342"/>
                  <a:pt x="2734290" y="4208543"/>
                  <a:pt x="2734290" y="4221144"/>
                </a:cubicBezTo>
                <a:cubicBezTo>
                  <a:pt x="2746890" y="4233744"/>
                  <a:pt x="2772092" y="4233744"/>
                  <a:pt x="2772092" y="4246345"/>
                </a:cubicBezTo>
                <a:cubicBezTo>
                  <a:pt x="2797291" y="4296747"/>
                  <a:pt x="2809892" y="4359748"/>
                  <a:pt x="2822492" y="4410150"/>
                </a:cubicBezTo>
                <a:cubicBezTo>
                  <a:pt x="2847693" y="4397550"/>
                  <a:pt x="2872894" y="4359748"/>
                  <a:pt x="2872894" y="4334547"/>
                </a:cubicBezTo>
                <a:cubicBezTo>
                  <a:pt x="2872894" y="4271546"/>
                  <a:pt x="2746890" y="4120341"/>
                  <a:pt x="2721690" y="4107740"/>
                </a:cubicBezTo>
                <a:close/>
                <a:moveTo>
                  <a:pt x="3591118" y="4082539"/>
                </a:moveTo>
                <a:cubicBezTo>
                  <a:pt x="3578518" y="4095140"/>
                  <a:pt x="3565917" y="4107740"/>
                  <a:pt x="3565917" y="4132941"/>
                </a:cubicBezTo>
                <a:cubicBezTo>
                  <a:pt x="3565917" y="4170742"/>
                  <a:pt x="3641520" y="4208543"/>
                  <a:pt x="3691920" y="4258945"/>
                </a:cubicBezTo>
                <a:cubicBezTo>
                  <a:pt x="3666721" y="4195942"/>
                  <a:pt x="3654120" y="4132941"/>
                  <a:pt x="3654120" y="4082539"/>
                </a:cubicBezTo>
                <a:close/>
                <a:moveTo>
                  <a:pt x="2318476" y="4069939"/>
                </a:moveTo>
                <a:cubicBezTo>
                  <a:pt x="2305875" y="4069939"/>
                  <a:pt x="2293275" y="4082539"/>
                  <a:pt x="2280674" y="4095140"/>
                </a:cubicBezTo>
                <a:cubicBezTo>
                  <a:pt x="2293275" y="4095140"/>
                  <a:pt x="2305875" y="4082539"/>
                  <a:pt x="2318476" y="4069939"/>
                </a:cubicBezTo>
                <a:close/>
                <a:moveTo>
                  <a:pt x="3250907" y="4057338"/>
                </a:moveTo>
                <a:cubicBezTo>
                  <a:pt x="3225706" y="4082539"/>
                  <a:pt x="3213105" y="4107740"/>
                  <a:pt x="3213105" y="4132941"/>
                </a:cubicBezTo>
                <a:cubicBezTo>
                  <a:pt x="3213105" y="4170742"/>
                  <a:pt x="3225706" y="4195942"/>
                  <a:pt x="3225706" y="4208543"/>
                </a:cubicBezTo>
                <a:cubicBezTo>
                  <a:pt x="3250907" y="4233744"/>
                  <a:pt x="3288708" y="4258945"/>
                  <a:pt x="3313910" y="4284146"/>
                </a:cubicBezTo>
                <a:cubicBezTo>
                  <a:pt x="3301309" y="4246345"/>
                  <a:pt x="3288708" y="4195942"/>
                  <a:pt x="3276108" y="4158141"/>
                </a:cubicBezTo>
                <a:cubicBezTo>
                  <a:pt x="3288708" y="4145542"/>
                  <a:pt x="3301309" y="4145542"/>
                  <a:pt x="3301309" y="4145542"/>
                </a:cubicBezTo>
                <a:lnTo>
                  <a:pt x="3376910" y="4334547"/>
                </a:lnTo>
                <a:cubicBezTo>
                  <a:pt x="3376910" y="4309347"/>
                  <a:pt x="3414712" y="4309347"/>
                  <a:pt x="3414712" y="4271546"/>
                </a:cubicBezTo>
                <a:cubicBezTo>
                  <a:pt x="3414712" y="4246345"/>
                  <a:pt x="3301309" y="4082539"/>
                  <a:pt x="3250907" y="4057338"/>
                </a:cubicBezTo>
                <a:close/>
                <a:moveTo>
                  <a:pt x="4510948" y="4044738"/>
                </a:moveTo>
                <a:cubicBezTo>
                  <a:pt x="4510948" y="4057338"/>
                  <a:pt x="4485748" y="4082539"/>
                  <a:pt x="4473147" y="4095140"/>
                </a:cubicBezTo>
                <a:cubicBezTo>
                  <a:pt x="4510948" y="4107740"/>
                  <a:pt x="4548750" y="4132941"/>
                  <a:pt x="4586550" y="4158141"/>
                </a:cubicBezTo>
                <a:cubicBezTo>
                  <a:pt x="4548750" y="4158141"/>
                  <a:pt x="4523549" y="4158141"/>
                  <a:pt x="4498348" y="4145542"/>
                </a:cubicBezTo>
                <a:cubicBezTo>
                  <a:pt x="4536150" y="4170742"/>
                  <a:pt x="4573950" y="4195942"/>
                  <a:pt x="4599150" y="4208543"/>
                </a:cubicBezTo>
                <a:cubicBezTo>
                  <a:pt x="4599150" y="4195942"/>
                  <a:pt x="4611751" y="4183342"/>
                  <a:pt x="4611751" y="4145542"/>
                </a:cubicBezTo>
                <a:cubicBezTo>
                  <a:pt x="4611751" y="4120341"/>
                  <a:pt x="4548750" y="4057338"/>
                  <a:pt x="4510948" y="4044738"/>
                </a:cubicBezTo>
                <a:close/>
                <a:moveTo>
                  <a:pt x="4674754" y="3981735"/>
                </a:moveTo>
                <a:cubicBezTo>
                  <a:pt x="4649552" y="4006936"/>
                  <a:pt x="4624352" y="4032137"/>
                  <a:pt x="4611751" y="4032137"/>
                </a:cubicBezTo>
                <a:cubicBezTo>
                  <a:pt x="4649552" y="4057338"/>
                  <a:pt x="4687354" y="4069939"/>
                  <a:pt x="4725156" y="4095140"/>
                </a:cubicBezTo>
                <a:cubicBezTo>
                  <a:pt x="4662153" y="4095140"/>
                  <a:pt x="4636952" y="4095140"/>
                  <a:pt x="4611751" y="4082539"/>
                </a:cubicBezTo>
                <a:cubicBezTo>
                  <a:pt x="4636952" y="4107740"/>
                  <a:pt x="4649552" y="4145542"/>
                  <a:pt x="4649552" y="4170742"/>
                </a:cubicBezTo>
                <a:lnTo>
                  <a:pt x="4674754" y="4170742"/>
                </a:lnTo>
                <a:cubicBezTo>
                  <a:pt x="4687354" y="4170742"/>
                  <a:pt x="4788157" y="4145542"/>
                  <a:pt x="4788157" y="4107740"/>
                </a:cubicBezTo>
                <a:cubicBezTo>
                  <a:pt x="4788157" y="4069939"/>
                  <a:pt x="4725156" y="4006936"/>
                  <a:pt x="4674754" y="3981735"/>
                </a:cubicBezTo>
                <a:close/>
                <a:moveTo>
                  <a:pt x="2142070" y="3981735"/>
                </a:moveTo>
                <a:cubicBezTo>
                  <a:pt x="2142070" y="4006936"/>
                  <a:pt x="2116869" y="4057338"/>
                  <a:pt x="2104268" y="4069939"/>
                </a:cubicBezTo>
                <a:cubicBezTo>
                  <a:pt x="2129470" y="4082539"/>
                  <a:pt x="2179872" y="4069939"/>
                  <a:pt x="2205072" y="4069939"/>
                </a:cubicBezTo>
                <a:cubicBezTo>
                  <a:pt x="2205072" y="4044738"/>
                  <a:pt x="2192472" y="4006936"/>
                  <a:pt x="2192472" y="3981735"/>
                </a:cubicBezTo>
                <a:close/>
                <a:moveTo>
                  <a:pt x="3036700" y="3969136"/>
                </a:moveTo>
                <a:cubicBezTo>
                  <a:pt x="3011498" y="3969136"/>
                  <a:pt x="2998898" y="3969136"/>
                  <a:pt x="2998898" y="4006936"/>
                </a:cubicBezTo>
                <a:cubicBezTo>
                  <a:pt x="2998898" y="4032137"/>
                  <a:pt x="3024099" y="4132941"/>
                  <a:pt x="3036700" y="4183342"/>
                </a:cubicBezTo>
                <a:cubicBezTo>
                  <a:pt x="3049300" y="4208543"/>
                  <a:pt x="3074501" y="4233744"/>
                  <a:pt x="3087102" y="4246345"/>
                </a:cubicBezTo>
                <a:cubicBezTo>
                  <a:pt x="3074501" y="4195942"/>
                  <a:pt x="3049300" y="4107740"/>
                  <a:pt x="3049300" y="4082539"/>
                </a:cubicBezTo>
                <a:cubicBezTo>
                  <a:pt x="3049300" y="4044738"/>
                  <a:pt x="3061900" y="4057338"/>
                  <a:pt x="3061900" y="4057338"/>
                </a:cubicBezTo>
                <a:cubicBezTo>
                  <a:pt x="3112303" y="4095140"/>
                  <a:pt x="3112303" y="4195942"/>
                  <a:pt x="3124903" y="4258945"/>
                </a:cubicBezTo>
                <a:cubicBezTo>
                  <a:pt x="3137504" y="4246345"/>
                  <a:pt x="3187904" y="4233744"/>
                  <a:pt x="3187904" y="4195942"/>
                </a:cubicBezTo>
                <a:cubicBezTo>
                  <a:pt x="3187904" y="4183342"/>
                  <a:pt x="3087102" y="3969136"/>
                  <a:pt x="3036700" y="3969136"/>
                </a:cubicBezTo>
                <a:close/>
                <a:moveTo>
                  <a:pt x="2268075" y="3943935"/>
                </a:moveTo>
                <a:cubicBezTo>
                  <a:pt x="2242874" y="3969136"/>
                  <a:pt x="2230274" y="3981735"/>
                  <a:pt x="2230274" y="4006936"/>
                </a:cubicBezTo>
                <a:cubicBezTo>
                  <a:pt x="2230274" y="4044738"/>
                  <a:pt x="2242874" y="4057338"/>
                  <a:pt x="2255475" y="4069939"/>
                </a:cubicBezTo>
                <a:cubicBezTo>
                  <a:pt x="2280674" y="4044738"/>
                  <a:pt x="2305875" y="4032137"/>
                  <a:pt x="2331076" y="4032137"/>
                </a:cubicBezTo>
                <a:cubicBezTo>
                  <a:pt x="2318476" y="4006936"/>
                  <a:pt x="2318476" y="3969136"/>
                  <a:pt x="2318476" y="3943935"/>
                </a:cubicBezTo>
                <a:close/>
                <a:moveTo>
                  <a:pt x="4246339" y="3931334"/>
                </a:moveTo>
                <a:cubicBezTo>
                  <a:pt x="4246339" y="3956535"/>
                  <a:pt x="4246339" y="3981735"/>
                  <a:pt x="4233738" y="3994336"/>
                </a:cubicBezTo>
                <a:cubicBezTo>
                  <a:pt x="4284140" y="4019536"/>
                  <a:pt x="4334542" y="4044738"/>
                  <a:pt x="4372344" y="4069939"/>
                </a:cubicBezTo>
                <a:cubicBezTo>
                  <a:pt x="4359744" y="4019536"/>
                  <a:pt x="4284140" y="3943935"/>
                  <a:pt x="4246339" y="3931334"/>
                </a:cubicBezTo>
                <a:close/>
                <a:moveTo>
                  <a:pt x="2394079" y="3918734"/>
                </a:moveTo>
                <a:cubicBezTo>
                  <a:pt x="2368878" y="3931334"/>
                  <a:pt x="2356277" y="3981735"/>
                  <a:pt x="2356277" y="3994336"/>
                </a:cubicBezTo>
                <a:close/>
                <a:moveTo>
                  <a:pt x="2154670" y="3918734"/>
                </a:moveTo>
                <a:cubicBezTo>
                  <a:pt x="2142070" y="3931334"/>
                  <a:pt x="2129470" y="3931334"/>
                  <a:pt x="2116869" y="3943935"/>
                </a:cubicBezTo>
                <a:cubicBezTo>
                  <a:pt x="2129470" y="3956535"/>
                  <a:pt x="2154670" y="3943935"/>
                  <a:pt x="2167271" y="3943935"/>
                </a:cubicBezTo>
                <a:cubicBezTo>
                  <a:pt x="2167271" y="3931334"/>
                  <a:pt x="2154670" y="3918734"/>
                  <a:pt x="2154670" y="3918734"/>
                </a:cubicBezTo>
                <a:close/>
                <a:moveTo>
                  <a:pt x="3351710" y="3893533"/>
                </a:moveTo>
                <a:cubicBezTo>
                  <a:pt x="3301309" y="3893533"/>
                  <a:pt x="3288708" y="3981735"/>
                  <a:pt x="3288708" y="3994336"/>
                </a:cubicBezTo>
                <a:cubicBezTo>
                  <a:pt x="3288708" y="4032137"/>
                  <a:pt x="3339109" y="4082539"/>
                  <a:pt x="3364310" y="4107740"/>
                </a:cubicBezTo>
                <a:cubicBezTo>
                  <a:pt x="3364310" y="4057338"/>
                  <a:pt x="3351710" y="4006936"/>
                  <a:pt x="3351710" y="3969136"/>
                </a:cubicBezTo>
                <a:cubicBezTo>
                  <a:pt x="3402112" y="3994336"/>
                  <a:pt x="3389511" y="4095140"/>
                  <a:pt x="3414712" y="4170742"/>
                </a:cubicBezTo>
                <a:cubicBezTo>
                  <a:pt x="3452514" y="4145542"/>
                  <a:pt x="3490315" y="4132941"/>
                  <a:pt x="3528115" y="4132941"/>
                </a:cubicBezTo>
                <a:cubicBezTo>
                  <a:pt x="3515515" y="4120341"/>
                  <a:pt x="3439913" y="3893533"/>
                  <a:pt x="3351710" y="3893533"/>
                </a:cubicBezTo>
                <a:close/>
                <a:moveTo>
                  <a:pt x="3943930" y="3880932"/>
                </a:moveTo>
                <a:cubicBezTo>
                  <a:pt x="3969130" y="3893533"/>
                  <a:pt x="4006932" y="3906133"/>
                  <a:pt x="4032132" y="3906133"/>
                </a:cubicBezTo>
                <a:cubicBezTo>
                  <a:pt x="4006932" y="3893533"/>
                  <a:pt x="3969130" y="3880932"/>
                  <a:pt x="3943930" y="3880932"/>
                </a:cubicBezTo>
                <a:close/>
                <a:moveTo>
                  <a:pt x="2835093" y="3868331"/>
                </a:moveTo>
                <a:cubicBezTo>
                  <a:pt x="2772092" y="3868331"/>
                  <a:pt x="2759491" y="3981735"/>
                  <a:pt x="2759491" y="4019536"/>
                </a:cubicBezTo>
                <a:cubicBezTo>
                  <a:pt x="2759491" y="4082539"/>
                  <a:pt x="2797291" y="4069939"/>
                  <a:pt x="2847693" y="4195942"/>
                </a:cubicBezTo>
                <a:cubicBezTo>
                  <a:pt x="2835093" y="4132941"/>
                  <a:pt x="2822492" y="4032137"/>
                  <a:pt x="2822492" y="4006936"/>
                </a:cubicBezTo>
                <a:cubicBezTo>
                  <a:pt x="2822492" y="3969136"/>
                  <a:pt x="2835093" y="3981735"/>
                  <a:pt x="2835093" y="3981735"/>
                </a:cubicBezTo>
                <a:cubicBezTo>
                  <a:pt x="2885495" y="4019536"/>
                  <a:pt x="2885495" y="4145542"/>
                  <a:pt x="2885495" y="4208543"/>
                </a:cubicBezTo>
                <a:cubicBezTo>
                  <a:pt x="2910696" y="4170742"/>
                  <a:pt x="2948497" y="4145542"/>
                  <a:pt x="2948497" y="4120341"/>
                </a:cubicBezTo>
                <a:cubicBezTo>
                  <a:pt x="2948497" y="4107740"/>
                  <a:pt x="2885495" y="3868331"/>
                  <a:pt x="2835093" y="3868331"/>
                </a:cubicBezTo>
                <a:close/>
                <a:moveTo>
                  <a:pt x="4334542" y="3855731"/>
                </a:moveTo>
                <a:cubicBezTo>
                  <a:pt x="4334542" y="3880932"/>
                  <a:pt x="4309342" y="3906133"/>
                  <a:pt x="4309342" y="3918734"/>
                </a:cubicBezTo>
                <a:cubicBezTo>
                  <a:pt x="4359744" y="3931334"/>
                  <a:pt x="4410144" y="3943935"/>
                  <a:pt x="4447946" y="3981735"/>
                </a:cubicBezTo>
                <a:cubicBezTo>
                  <a:pt x="4384943" y="3994336"/>
                  <a:pt x="4435346" y="4019536"/>
                  <a:pt x="4347143" y="3956535"/>
                </a:cubicBezTo>
                <a:cubicBezTo>
                  <a:pt x="4372344" y="3994336"/>
                  <a:pt x="4397544" y="4032137"/>
                  <a:pt x="4410144" y="4069939"/>
                </a:cubicBezTo>
                <a:lnTo>
                  <a:pt x="4473147" y="4069939"/>
                </a:lnTo>
                <a:cubicBezTo>
                  <a:pt x="4473147" y="4044738"/>
                  <a:pt x="4485748" y="4057338"/>
                  <a:pt x="4485748" y="4019536"/>
                </a:cubicBezTo>
                <a:cubicBezTo>
                  <a:pt x="4485748" y="3956535"/>
                  <a:pt x="4410144" y="3868331"/>
                  <a:pt x="4334542" y="3855731"/>
                </a:cubicBezTo>
                <a:close/>
                <a:moveTo>
                  <a:pt x="2230274" y="3817929"/>
                </a:moveTo>
                <a:cubicBezTo>
                  <a:pt x="2217673" y="3843131"/>
                  <a:pt x="2192472" y="3868331"/>
                  <a:pt x="2192472" y="3906133"/>
                </a:cubicBezTo>
                <a:cubicBezTo>
                  <a:pt x="2192472" y="3931334"/>
                  <a:pt x="2205072" y="3931334"/>
                  <a:pt x="2205072" y="3943935"/>
                </a:cubicBezTo>
                <a:cubicBezTo>
                  <a:pt x="2230274" y="3931334"/>
                  <a:pt x="2268075" y="3918734"/>
                  <a:pt x="2293275" y="3906133"/>
                </a:cubicBezTo>
                <a:cubicBezTo>
                  <a:pt x="2280674" y="3880932"/>
                  <a:pt x="2280674" y="3843131"/>
                  <a:pt x="2280674" y="3817929"/>
                </a:cubicBezTo>
                <a:close/>
                <a:moveTo>
                  <a:pt x="4498348" y="3792730"/>
                </a:moveTo>
                <a:cubicBezTo>
                  <a:pt x="4473147" y="3817929"/>
                  <a:pt x="4447946" y="3843131"/>
                  <a:pt x="4435346" y="3843131"/>
                </a:cubicBezTo>
                <a:cubicBezTo>
                  <a:pt x="4485748" y="3868331"/>
                  <a:pt x="4586550" y="3893533"/>
                  <a:pt x="4586550" y="3918734"/>
                </a:cubicBezTo>
                <a:cubicBezTo>
                  <a:pt x="4586550" y="3893533"/>
                  <a:pt x="4498348" y="3906133"/>
                  <a:pt x="4460546" y="3893533"/>
                </a:cubicBezTo>
                <a:cubicBezTo>
                  <a:pt x="4510948" y="3956535"/>
                  <a:pt x="4473147" y="4006936"/>
                  <a:pt x="4561349" y="4006936"/>
                </a:cubicBezTo>
                <a:cubicBezTo>
                  <a:pt x="4586550" y="4006936"/>
                  <a:pt x="4636952" y="3969136"/>
                  <a:pt x="4636952" y="3943935"/>
                </a:cubicBezTo>
                <a:cubicBezTo>
                  <a:pt x="4636952" y="3906133"/>
                  <a:pt x="4561349" y="3805329"/>
                  <a:pt x="4498348" y="3792730"/>
                </a:cubicBezTo>
                <a:close/>
                <a:moveTo>
                  <a:pt x="3729722" y="3792730"/>
                </a:moveTo>
                <a:cubicBezTo>
                  <a:pt x="3691920" y="3792730"/>
                  <a:pt x="3679322" y="3805329"/>
                  <a:pt x="3654120" y="3817929"/>
                </a:cubicBezTo>
                <a:lnTo>
                  <a:pt x="3729722" y="3931334"/>
                </a:lnTo>
                <a:cubicBezTo>
                  <a:pt x="3780124" y="3868331"/>
                  <a:pt x="3855727" y="3868331"/>
                  <a:pt x="3906128" y="3880932"/>
                </a:cubicBezTo>
                <a:cubicBezTo>
                  <a:pt x="3843127" y="3843131"/>
                  <a:pt x="3792725" y="3792730"/>
                  <a:pt x="3729722" y="3792730"/>
                </a:cubicBezTo>
                <a:close/>
                <a:moveTo>
                  <a:pt x="3515515" y="3792730"/>
                </a:moveTo>
                <a:cubicBezTo>
                  <a:pt x="3477715" y="3792730"/>
                  <a:pt x="3439913" y="3792730"/>
                  <a:pt x="3402112" y="3868331"/>
                </a:cubicBezTo>
                <a:cubicBezTo>
                  <a:pt x="3465114" y="3931334"/>
                  <a:pt x="3502916" y="3994336"/>
                  <a:pt x="3528115" y="4044738"/>
                </a:cubicBezTo>
                <a:cubicBezTo>
                  <a:pt x="3515515" y="3981735"/>
                  <a:pt x="3528115" y="3893533"/>
                  <a:pt x="3591118" y="3880932"/>
                </a:cubicBezTo>
                <a:cubicBezTo>
                  <a:pt x="3578518" y="3956535"/>
                  <a:pt x="3565917" y="4019536"/>
                  <a:pt x="3565917" y="4069939"/>
                </a:cubicBezTo>
                <a:cubicBezTo>
                  <a:pt x="3591118" y="4044738"/>
                  <a:pt x="3628920" y="4044738"/>
                  <a:pt x="3654120" y="4032137"/>
                </a:cubicBezTo>
                <a:cubicBezTo>
                  <a:pt x="3666721" y="4019536"/>
                  <a:pt x="3691920" y="3981735"/>
                  <a:pt x="3691920" y="3943935"/>
                </a:cubicBezTo>
                <a:cubicBezTo>
                  <a:pt x="3691920" y="3868331"/>
                  <a:pt x="3578518" y="3792730"/>
                  <a:pt x="3515515" y="3792730"/>
                </a:cubicBezTo>
                <a:close/>
                <a:moveTo>
                  <a:pt x="2368878" y="3780129"/>
                </a:moveTo>
                <a:cubicBezTo>
                  <a:pt x="2343677" y="3792730"/>
                  <a:pt x="2318476" y="3817929"/>
                  <a:pt x="2318476" y="3843131"/>
                </a:cubicBezTo>
                <a:cubicBezTo>
                  <a:pt x="2318476" y="3880932"/>
                  <a:pt x="2331076" y="3893533"/>
                  <a:pt x="2331076" y="3906133"/>
                </a:cubicBezTo>
                <a:lnTo>
                  <a:pt x="2406680" y="3868331"/>
                </a:lnTo>
                <a:lnTo>
                  <a:pt x="2406680" y="3780129"/>
                </a:lnTo>
                <a:close/>
                <a:moveTo>
                  <a:pt x="4699955" y="3767529"/>
                </a:moveTo>
                <a:cubicBezTo>
                  <a:pt x="4674754" y="3767529"/>
                  <a:pt x="4649552" y="3805329"/>
                  <a:pt x="4624352" y="3805329"/>
                </a:cubicBezTo>
                <a:cubicBezTo>
                  <a:pt x="4674754" y="3830530"/>
                  <a:pt x="4737755" y="3855731"/>
                  <a:pt x="4788157" y="3893533"/>
                </a:cubicBezTo>
                <a:cubicBezTo>
                  <a:pt x="4737755" y="3893533"/>
                  <a:pt x="4687354" y="3880932"/>
                  <a:pt x="4649552" y="3868331"/>
                </a:cubicBezTo>
                <a:cubicBezTo>
                  <a:pt x="4662153" y="3969136"/>
                  <a:pt x="4699955" y="3956535"/>
                  <a:pt x="4762956" y="3956535"/>
                </a:cubicBezTo>
                <a:cubicBezTo>
                  <a:pt x="4762956" y="3956535"/>
                  <a:pt x="4863760" y="3969136"/>
                  <a:pt x="4863760" y="3906133"/>
                </a:cubicBezTo>
                <a:cubicBezTo>
                  <a:pt x="4863760" y="3855731"/>
                  <a:pt x="4737755" y="3767529"/>
                  <a:pt x="4699955" y="3767529"/>
                </a:cubicBezTo>
                <a:close/>
                <a:moveTo>
                  <a:pt x="3162703" y="3767529"/>
                </a:moveTo>
                <a:cubicBezTo>
                  <a:pt x="3112303" y="3767529"/>
                  <a:pt x="3087102" y="3880932"/>
                  <a:pt x="3087102" y="3906133"/>
                </a:cubicBezTo>
                <a:cubicBezTo>
                  <a:pt x="3087102" y="3931334"/>
                  <a:pt x="3124903" y="3994336"/>
                  <a:pt x="3150104" y="4032137"/>
                </a:cubicBezTo>
                <a:cubicBezTo>
                  <a:pt x="3150104" y="3969136"/>
                  <a:pt x="3124903" y="3893533"/>
                  <a:pt x="3175304" y="3855731"/>
                </a:cubicBezTo>
                <a:cubicBezTo>
                  <a:pt x="3187904" y="3931334"/>
                  <a:pt x="3187904" y="4006936"/>
                  <a:pt x="3187904" y="4069939"/>
                </a:cubicBezTo>
                <a:cubicBezTo>
                  <a:pt x="3213105" y="4044738"/>
                  <a:pt x="3250907" y="4019536"/>
                  <a:pt x="3250907" y="3994336"/>
                </a:cubicBezTo>
                <a:cubicBezTo>
                  <a:pt x="3250907" y="3994336"/>
                  <a:pt x="3213105" y="3767529"/>
                  <a:pt x="3162703" y="3767529"/>
                </a:cubicBezTo>
                <a:close/>
                <a:moveTo>
                  <a:pt x="3994332" y="3729727"/>
                </a:moveTo>
                <a:cubicBezTo>
                  <a:pt x="4006932" y="3767529"/>
                  <a:pt x="4019533" y="3805329"/>
                  <a:pt x="3981731" y="3843131"/>
                </a:cubicBezTo>
                <a:cubicBezTo>
                  <a:pt x="4032132" y="3843131"/>
                  <a:pt x="4107735" y="3817929"/>
                  <a:pt x="4158137" y="3868331"/>
                </a:cubicBezTo>
                <a:lnTo>
                  <a:pt x="4132936" y="3893533"/>
                </a:lnTo>
                <a:cubicBezTo>
                  <a:pt x="4107735" y="3880932"/>
                  <a:pt x="4069933" y="3880932"/>
                  <a:pt x="4044732" y="3868331"/>
                </a:cubicBezTo>
                <a:cubicBezTo>
                  <a:pt x="4095134" y="3906133"/>
                  <a:pt x="4158137" y="3956535"/>
                  <a:pt x="4208538" y="3981735"/>
                </a:cubicBezTo>
                <a:lnTo>
                  <a:pt x="4208538" y="3918734"/>
                </a:lnTo>
                <a:cubicBezTo>
                  <a:pt x="4208538" y="3830530"/>
                  <a:pt x="4006932" y="3729727"/>
                  <a:pt x="3994332" y="3729727"/>
                </a:cubicBezTo>
                <a:close/>
                <a:moveTo>
                  <a:pt x="4964562" y="3704526"/>
                </a:moveTo>
                <a:cubicBezTo>
                  <a:pt x="4964562" y="3717127"/>
                  <a:pt x="4989764" y="3717127"/>
                  <a:pt x="5002364" y="3717127"/>
                </a:cubicBezTo>
                <a:cubicBezTo>
                  <a:pt x="4989764" y="3704526"/>
                  <a:pt x="4977163" y="3704526"/>
                  <a:pt x="4964562" y="3704526"/>
                </a:cubicBezTo>
                <a:close/>
                <a:moveTo>
                  <a:pt x="2205072" y="3691926"/>
                </a:moveTo>
                <a:cubicBezTo>
                  <a:pt x="2192472" y="3704526"/>
                  <a:pt x="2179872" y="3704526"/>
                  <a:pt x="2179872" y="3717127"/>
                </a:cubicBezTo>
                <a:cubicBezTo>
                  <a:pt x="2192472" y="3742328"/>
                  <a:pt x="2205072" y="3780129"/>
                  <a:pt x="2230274" y="3792730"/>
                </a:cubicBezTo>
                <a:cubicBezTo>
                  <a:pt x="2242874" y="3780129"/>
                  <a:pt x="2255475" y="3780129"/>
                  <a:pt x="2255475" y="3780129"/>
                </a:cubicBezTo>
                <a:cubicBezTo>
                  <a:pt x="2242874" y="3754928"/>
                  <a:pt x="2242874" y="3717127"/>
                  <a:pt x="2242874" y="3691926"/>
                </a:cubicBezTo>
                <a:close/>
                <a:moveTo>
                  <a:pt x="2986298" y="3654124"/>
                </a:moveTo>
                <a:cubicBezTo>
                  <a:pt x="2910696" y="3691926"/>
                  <a:pt x="2872894" y="3767529"/>
                  <a:pt x="2872894" y="3830530"/>
                </a:cubicBezTo>
                <a:cubicBezTo>
                  <a:pt x="2872894" y="3868331"/>
                  <a:pt x="2923296" y="3918734"/>
                  <a:pt x="2935897" y="3956535"/>
                </a:cubicBezTo>
                <a:cubicBezTo>
                  <a:pt x="2923296" y="3906133"/>
                  <a:pt x="2935897" y="3792730"/>
                  <a:pt x="2973697" y="3754928"/>
                </a:cubicBezTo>
                <a:cubicBezTo>
                  <a:pt x="2986298" y="3830530"/>
                  <a:pt x="2973697" y="3918734"/>
                  <a:pt x="2973697" y="3994336"/>
                </a:cubicBezTo>
                <a:cubicBezTo>
                  <a:pt x="2986298" y="3956535"/>
                  <a:pt x="3049300" y="3918734"/>
                  <a:pt x="3049300" y="3893533"/>
                </a:cubicBezTo>
                <a:cubicBezTo>
                  <a:pt x="3049300" y="3868331"/>
                  <a:pt x="3036700" y="3691926"/>
                  <a:pt x="2986298" y="3654124"/>
                </a:cubicBezTo>
                <a:close/>
                <a:moveTo>
                  <a:pt x="2368878" y="3654124"/>
                </a:moveTo>
                <a:cubicBezTo>
                  <a:pt x="2293275" y="3654124"/>
                  <a:pt x="2280674" y="3679325"/>
                  <a:pt x="2280674" y="3729727"/>
                </a:cubicBezTo>
                <a:cubicBezTo>
                  <a:pt x="2280674" y="3754928"/>
                  <a:pt x="2293275" y="3767529"/>
                  <a:pt x="2293275" y="3780129"/>
                </a:cubicBezTo>
                <a:cubicBezTo>
                  <a:pt x="2318476" y="3767529"/>
                  <a:pt x="2356277" y="3754928"/>
                  <a:pt x="2381478" y="3742328"/>
                </a:cubicBezTo>
                <a:cubicBezTo>
                  <a:pt x="2368878" y="3717127"/>
                  <a:pt x="2368878" y="3679325"/>
                  <a:pt x="2368878" y="3654124"/>
                </a:cubicBezTo>
                <a:close/>
                <a:moveTo>
                  <a:pt x="4107735" y="3641524"/>
                </a:moveTo>
                <a:cubicBezTo>
                  <a:pt x="4107735" y="3666724"/>
                  <a:pt x="4082534" y="3704526"/>
                  <a:pt x="4069933" y="3717127"/>
                </a:cubicBezTo>
                <a:cubicBezTo>
                  <a:pt x="4132936" y="3729727"/>
                  <a:pt x="4195938" y="3754928"/>
                  <a:pt x="4246339" y="3780129"/>
                </a:cubicBezTo>
                <a:cubicBezTo>
                  <a:pt x="4183338" y="3780129"/>
                  <a:pt x="4158137" y="3780129"/>
                  <a:pt x="4132936" y="3767529"/>
                </a:cubicBezTo>
                <a:cubicBezTo>
                  <a:pt x="4221138" y="3855731"/>
                  <a:pt x="4183338" y="3880932"/>
                  <a:pt x="4246339" y="3880932"/>
                </a:cubicBezTo>
                <a:cubicBezTo>
                  <a:pt x="4284140" y="3880932"/>
                  <a:pt x="4309342" y="3868331"/>
                  <a:pt x="4309342" y="3843131"/>
                </a:cubicBezTo>
                <a:cubicBezTo>
                  <a:pt x="4309342" y="3754928"/>
                  <a:pt x="4145536" y="3641524"/>
                  <a:pt x="4107735" y="3641524"/>
                </a:cubicBezTo>
                <a:close/>
                <a:moveTo>
                  <a:pt x="3351710" y="3616324"/>
                </a:moveTo>
                <a:cubicBezTo>
                  <a:pt x="3313910" y="3616324"/>
                  <a:pt x="3225706" y="3679325"/>
                  <a:pt x="3225706" y="3742328"/>
                </a:cubicBezTo>
                <a:cubicBezTo>
                  <a:pt x="3225706" y="3780129"/>
                  <a:pt x="3263508" y="3843131"/>
                  <a:pt x="3263508" y="3880932"/>
                </a:cubicBezTo>
                <a:cubicBezTo>
                  <a:pt x="3276108" y="3817929"/>
                  <a:pt x="3288708" y="3754928"/>
                  <a:pt x="3326510" y="3691926"/>
                </a:cubicBezTo>
                <a:lnTo>
                  <a:pt x="3351710" y="3717127"/>
                </a:lnTo>
                <a:cubicBezTo>
                  <a:pt x="3326510" y="3780129"/>
                  <a:pt x="3301309" y="3843131"/>
                  <a:pt x="3288708" y="3893533"/>
                </a:cubicBezTo>
                <a:cubicBezTo>
                  <a:pt x="3364310" y="3880932"/>
                  <a:pt x="3402112" y="3767529"/>
                  <a:pt x="3402112" y="3691926"/>
                </a:cubicBezTo>
                <a:cubicBezTo>
                  <a:pt x="3402112" y="3666724"/>
                  <a:pt x="3389511" y="3616324"/>
                  <a:pt x="3351710" y="3616324"/>
                </a:cubicBezTo>
                <a:close/>
                <a:moveTo>
                  <a:pt x="2494882" y="3616324"/>
                </a:moveTo>
                <a:cubicBezTo>
                  <a:pt x="2457080" y="3616324"/>
                  <a:pt x="2419280" y="3641524"/>
                  <a:pt x="2406680" y="3666724"/>
                </a:cubicBezTo>
                <a:lnTo>
                  <a:pt x="2406680" y="3742328"/>
                </a:lnTo>
                <a:cubicBezTo>
                  <a:pt x="2444481" y="3729727"/>
                  <a:pt x="2469680" y="3704526"/>
                  <a:pt x="2494882" y="3704526"/>
                </a:cubicBezTo>
                <a:close/>
                <a:moveTo>
                  <a:pt x="4271540" y="3591123"/>
                </a:moveTo>
                <a:cubicBezTo>
                  <a:pt x="4233738" y="3591123"/>
                  <a:pt x="4233738" y="3628923"/>
                  <a:pt x="4221138" y="3641524"/>
                </a:cubicBezTo>
                <a:cubicBezTo>
                  <a:pt x="4284140" y="3666724"/>
                  <a:pt x="4347143" y="3691926"/>
                  <a:pt x="4397544" y="3729727"/>
                </a:cubicBezTo>
                <a:cubicBezTo>
                  <a:pt x="4334542" y="3729727"/>
                  <a:pt x="4284140" y="3704526"/>
                  <a:pt x="4246339" y="3691926"/>
                </a:cubicBezTo>
                <a:cubicBezTo>
                  <a:pt x="4347143" y="3754928"/>
                  <a:pt x="4284140" y="3817929"/>
                  <a:pt x="4397544" y="3817929"/>
                </a:cubicBezTo>
                <a:cubicBezTo>
                  <a:pt x="4435346" y="3817929"/>
                  <a:pt x="4460546" y="3805329"/>
                  <a:pt x="4460546" y="3767529"/>
                </a:cubicBezTo>
                <a:cubicBezTo>
                  <a:pt x="4460546" y="3729727"/>
                  <a:pt x="4347143" y="3591123"/>
                  <a:pt x="4271540" y="3591123"/>
                </a:cubicBezTo>
                <a:close/>
                <a:moveTo>
                  <a:pt x="4636952" y="3578522"/>
                </a:moveTo>
                <a:cubicBezTo>
                  <a:pt x="4712556" y="3616324"/>
                  <a:pt x="4851160" y="3654124"/>
                  <a:pt x="4851160" y="3679325"/>
                </a:cubicBezTo>
                <a:cubicBezTo>
                  <a:pt x="4851160" y="3717127"/>
                  <a:pt x="4699955" y="3628923"/>
                  <a:pt x="4649552" y="3628923"/>
                </a:cubicBezTo>
                <a:cubicBezTo>
                  <a:pt x="4712556" y="3717127"/>
                  <a:pt x="4712556" y="3754928"/>
                  <a:pt x="4838559" y="3754928"/>
                </a:cubicBezTo>
                <a:cubicBezTo>
                  <a:pt x="4851160" y="3754928"/>
                  <a:pt x="4926761" y="3754928"/>
                  <a:pt x="4926761" y="3704526"/>
                </a:cubicBezTo>
                <a:cubicBezTo>
                  <a:pt x="4926761" y="3654124"/>
                  <a:pt x="4737755" y="3591123"/>
                  <a:pt x="4699955" y="3578522"/>
                </a:cubicBezTo>
                <a:close/>
                <a:moveTo>
                  <a:pt x="3679322" y="3578522"/>
                </a:moveTo>
                <a:cubicBezTo>
                  <a:pt x="3691920" y="3603723"/>
                  <a:pt x="3704521" y="3628923"/>
                  <a:pt x="3704521" y="3666724"/>
                </a:cubicBezTo>
                <a:cubicBezTo>
                  <a:pt x="3704521" y="3691926"/>
                  <a:pt x="3704521" y="3717127"/>
                  <a:pt x="3691920" y="3742328"/>
                </a:cubicBezTo>
                <a:cubicBezTo>
                  <a:pt x="3742323" y="3717127"/>
                  <a:pt x="3805325" y="3691926"/>
                  <a:pt x="3830526" y="3691926"/>
                </a:cubicBezTo>
                <a:cubicBezTo>
                  <a:pt x="3868326" y="3691926"/>
                  <a:pt x="3880927" y="3691926"/>
                  <a:pt x="3893528" y="3704526"/>
                </a:cubicBezTo>
                <a:cubicBezTo>
                  <a:pt x="3843127" y="3729727"/>
                  <a:pt x="3780124" y="3729727"/>
                  <a:pt x="3729722" y="3754928"/>
                </a:cubicBezTo>
                <a:cubicBezTo>
                  <a:pt x="3830526" y="3754928"/>
                  <a:pt x="3893528" y="3843131"/>
                  <a:pt x="3918728" y="3843131"/>
                </a:cubicBezTo>
                <a:cubicBezTo>
                  <a:pt x="3943930" y="3843131"/>
                  <a:pt x="3981731" y="3805329"/>
                  <a:pt x="3981731" y="3780129"/>
                </a:cubicBezTo>
                <a:cubicBezTo>
                  <a:pt x="3981731" y="3691926"/>
                  <a:pt x="3792725" y="3578522"/>
                  <a:pt x="3742323" y="3578522"/>
                </a:cubicBezTo>
                <a:close/>
                <a:moveTo>
                  <a:pt x="2608286" y="3578522"/>
                </a:moveTo>
                <a:cubicBezTo>
                  <a:pt x="2583085" y="3591123"/>
                  <a:pt x="2545284" y="3603723"/>
                  <a:pt x="2532683" y="3628923"/>
                </a:cubicBezTo>
                <a:lnTo>
                  <a:pt x="2532683" y="3691926"/>
                </a:lnTo>
                <a:cubicBezTo>
                  <a:pt x="2595686" y="3679325"/>
                  <a:pt x="2620887" y="3666724"/>
                  <a:pt x="2633486" y="3666724"/>
                </a:cubicBezTo>
                <a:cubicBezTo>
                  <a:pt x="2620887" y="3641524"/>
                  <a:pt x="2608286" y="3603723"/>
                  <a:pt x="2608286" y="3578522"/>
                </a:cubicBezTo>
                <a:close/>
                <a:moveTo>
                  <a:pt x="2167271" y="3565922"/>
                </a:moveTo>
                <a:cubicBezTo>
                  <a:pt x="2142070" y="3578522"/>
                  <a:pt x="2116869" y="3591123"/>
                  <a:pt x="2116869" y="3628923"/>
                </a:cubicBezTo>
                <a:cubicBezTo>
                  <a:pt x="2116869" y="3654124"/>
                  <a:pt x="2129470" y="3654124"/>
                  <a:pt x="2129470" y="3666724"/>
                </a:cubicBezTo>
                <a:lnTo>
                  <a:pt x="2154670" y="3679325"/>
                </a:lnTo>
                <a:cubicBezTo>
                  <a:pt x="2179872" y="3666724"/>
                  <a:pt x="2205072" y="3654124"/>
                  <a:pt x="2217673" y="3654124"/>
                </a:cubicBezTo>
                <a:lnTo>
                  <a:pt x="2217673" y="3565922"/>
                </a:lnTo>
                <a:close/>
                <a:moveTo>
                  <a:pt x="4473147" y="3553321"/>
                </a:moveTo>
                <a:cubicBezTo>
                  <a:pt x="4435346" y="3553321"/>
                  <a:pt x="4422745" y="3591123"/>
                  <a:pt x="4397544" y="3603723"/>
                </a:cubicBezTo>
                <a:cubicBezTo>
                  <a:pt x="4460546" y="3628923"/>
                  <a:pt x="4536150" y="3654124"/>
                  <a:pt x="4599150" y="3691926"/>
                </a:cubicBezTo>
                <a:lnTo>
                  <a:pt x="4548750" y="3704526"/>
                </a:lnTo>
                <a:cubicBezTo>
                  <a:pt x="4510948" y="3679325"/>
                  <a:pt x="4460546" y="3666724"/>
                  <a:pt x="4422745" y="3641524"/>
                </a:cubicBezTo>
                <a:cubicBezTo>
                  <a:pt x="4473147" y="3717127"/>
                  <a:pt x="4510948" y="3780129"/>
                  <a:pt x="4586550" y="3780129"/>
                </a:cubicBezTo>
                <a:cubicBezTo>
                  <a:pt x="4599150" y="3780129"/>
                  <a:pt x="4674754" y="3754928"/>
                  <a:pt x="4674754" y="3729727"/>
                </a:cubicBezTo>
                <a:cubicBezTo>
                  <a:pt x="4674754" y="3666724"/>
                  <a:pt x="4498348" y="3553321"/>
                  <a:pt x="4473147" y="3553321"/>
                </a:cubicBezTo>
                <a:close/>
                <a:moveTo>
                  <a:pt x="3553316" y="3553321"/>
                </a:moveTo>
                <a:cubicBezTo>
                  <a:pt x="3528115" y="3553321"/>
                  <a:pt x="3414712" y="3565922"/>
                  <a:pt x="3414712" y="3616324"/>
                </a:cubicBezTo>
                <a:cubicBezTo>
                  <a:pt x="3414712" y="3641524"/>
                  <a:pt x="3439913" y="3691926"/>
                  <a:pt x="3439913" y="3717127"/>
                </a:cubicBezTo>
                <a:cubicBezTo>
                  <a:pt x="3465114" y="3666724"/>
                  <a:pt x="3515515" y="3628923"/>
                  <a:pt x="3553316" y="3591123"/>
                </a:cubicBezTo>
                <a:cubicBezTo>
                  <a:pt x="3553316" y="3654124"/>
                  <a:pt x="3452514" y="3704526"/>
                  <a:pt x="3439913" y="3780129"/>
                </a:cubicBezTo>
                <a:cubicBezTo>
                  <a:pt x="3465114" y="3767529"/>
                  <a:pt x="3490315" y="3754928"/>
                  <a:pt x="3515515" y="3754928"/>
                </a:cubicBezTo>
                <a:cubicBezTo>
                  <a:pt x="3553316" y="3754928"/>
                  <a:pt x="3591118" y="3767529"/>
                  <a:pt x="3628920" y="3792730"/>
                </a:cubicBezTo>
                <a:cubicBezTo>
                  <a:pt x="3654120" y="3754928"/>
                  <a:pt x="3666721" y="3704526"/>
                  <a:pt x="3666721" y="3666724"/>
                </a:cubicBezTo>
                <a:cubicBezTo>
                  <a:pt x="3666721" y="3603723"/>
                  <a:pt x="3641520" y="3553321"/>
                  <a:pt x="3553316" y="3553321"/>
                </a:cubicBezTo>
                <a:close/>
                <a:moveTo>
                  <a:pt x="2696488" y="3553321"/>
                </a:moveTo>
                <a:cubicBezTo>
                  <a:pt x="2671288" y="3565922"/>
                  <a:pt x="2646086" y="3578522"/>
                  <a:pt x="2646086" y="3603723"/>
                </a:cubicBezTo>
                <a:cubicBezTo>
                  <a:pt x="2646086" y="3641524"/>
                  <a:pt x="2658687" y="3654124"/>
                  <a:pt x="2671288" y="3666724"/>
                </a:cubicBezTo>
                <a:cubicBezTo>
                  <a:pt x="2671288" y="3628923"/>
                  <a:pt x="2696488" y="3578522"/>
                  <a:pt x="2696488" y="3553321"/>
                </a:cubicBezTo>
                <a:close/>
                <a:moveTo>
                  <a:pt x="2797291" y="3540721"/>
                </a:moveTo>
                <a:cubicBezTo>
                  <a:pt x="2696488" y="3540721"/>
                  <a:pt x="2671288" y="3855731"/>
                  <a:pt x="2671288" y="3893533"/>
                </a:cubicBezTo>
                <a:cubicBezTo>
                  <a:pt x="2671288" y="3931334"/>
                  <a:pt x="2683888" y="4019536"/>
                  <a:pt x="2696488" y="4082539"/>
                </a:cubicBezTo>
                <a:cubicBezTo>
                  <a:pt x="2746890" y="3956535"/>
                  <a:pt x="2683888" y="3780129"/>
                  <a:pt x="2772092" y="3641524"/>
                </a:cubicBezTo>
                <a:lnTo>
                  <a:pt x="2797291" y="3666724"/>
                </a:lnTo>
                <a:cubicBezTo>
                  <a:pt x="2772092" y="3742328"/>
                  <a:pt x="2759491" y="3817929"/>
                  <a:pt x="2759491" y="3880932"/>
                </a:cubicBezTo>
                <a:cubicBezTo>
                  <a:pt x="2784692" y="3855731"/>
                  <a:pt x="2809892" y="3843131"/>
                  <a:pt x="2822492" y="3817929"/>
                </a:cubicBezTo>
                <a:cubicBezTo>
                  <a:pt x="2835093" y="3780129"/>
                  <a:pt x="2847693" y="3717127"/>
                  <a:pt x="2847693" y="3691926"/>
                </a:cubicBezTo>
                <a:cubicBezTo>
                  <a:pt x="2847693" y="3691926"/>
                  <a:pt x="2822492" y="3540721"/>
                  <a:pt x="2797291" y="3540721"/>
                </a:cubicBezTo>
                <a:close/>
                <a:moveTo>
                  <a:pt x="2331076" y="3528120"/>
                </a:moveTo>
                <a:cubicBezTo>
                  <a:pt x="2280674" y="3528120"/>
                  <a:pt x="2242874" y="3553321"/>
                  <a:pt x="2242874" y="3603723"/>
                </a:cubicBezTo>
                <a:cubicBezTo>
                  <a:pt x="2242874" y="3628923"/>
                  <a:pt x="2255475" y="3654124"/>
                  <a:pt x="2268075" y="3666724"/>
                </a:cubicBezTo>
                <a:cubicBezTo>
                  <a:pt x="2293275" y="3641524"/>
                  <a:pt x="2318476" y="3628923"/>
                  <a:pt x="2343677" y="3616324"/>
                </a:cubicBezTo>
                <a:cubicBezTo>
                  <a:pt x="2331076" y="3591123"/>
                  <a:pt x="2331076" y="3553321"/>
                  <a:pt x="2331076" y="3528120"/>
                </a:cubicBezTo>
                <a:close/>
                <a:moveTo>
                  <a:pt x="2406680" y="3502919"/>
                </a:moveTo>
                <a:cubicBezTo>
                  <a:pt x="2381478" y="3528120"/>
                  <a:pt x="2368878" y="3540721"/>
                  <a:pt x="2368878" y="3578522"/>
                </a:cubicBezTo>
                <a:cubicBezTo>
                  <a:pt x="2368878" y="3603723"/>
                  <a:pt x="2381478" y="3616324"/>
                  <a:pt x="2394079" y="3628923"/>
                </a:cubicBezTo>
                <a:cubicBezTo>
                  <a:pt x="2419280" y="3603723"/>
                  <a:pt x="2444481" y="3591123"/>
                  <a:pt x="2469680" y="3591123"/>
                </a:cubicBezTo>
                <a:cubicBezTo>
                  <a:pt x="2457080" y="3565922"/>
                  <a:pt x="2457080" y="3528120"/>
                  <a:pt x="2457080" y="3502919"/>
                </a:cubicBezTo>
                <a:close/>
                <a:moveTo>
                  <a:pt x="1902663" y="3502919"/>
                </a:moveTo>
                <a:cubicBezTo>
                  <a:pt x="1864862" y="3502919"/>
                  <a:pt x="1877462" y="3515520"/>
                  <a:pt x="1864862" y="3515520"/>
                </a:cubicBezTo>
                <a:cubicBezTo>
                  <a:pt x="1890063" y="3515520"/>
                  <a:pt x="1915264" y="3528120"/>
                  <a:pt x="1927863" y="3528120"/>
                </a:cubicBezTo>
                <a:cubicBezTo>
                  <a:pt x="1927863" y="3515520"/>
                  <a:pt x="1927863" y="3502919"/>
                  <a:pt x="1902663" y="3502919"/>
                </a:cubicBezTo>
                <a:close/>
                <a:moveTo>
                  <a:pt x="3830526" y="3477718"/>
                </a:moveTo>
                <a:cubicBezTo>
                  <a:pt x="3817926" y="3502919"/>
                  <a:pt x="3805325" y="3528120"/>
                  <a:pt x="3805325" y="3540721"/>
                </a:cubicBezTo>
                <a:cubicBezTo>
                  <a:pt x="3855727" y="3528120"/>
                  <a:pt x="3931329" y="3515520"/>
                  <a:pt x="3981731" y="3578522"/>
                </a:cubicBezTo>
                <a:cubicBezTo>
                  <a:pt x="3893528" y="3578522"/>
                  <a:pt x="3843127" y="3578522"/>
                  <a:pt x="3805325" y="3565922"/>
                </a:cubicBezTo>
                <a:cubicBezTo>
                  <a:pt x="3906128" y="3591123"/>
                  <a:pt x="3956530" y="3691926"/>
                  <a:pt x="4006932" y="3691926"/>
                </a:cubicBezTo>
                <a:cubicBezTo>
                  <a:pt x="4019533" y="3691926"/>
                  <a:pt x="4069933" y="3691926"/>
                  <a:pt x="4069933" y="3641524"/>
                </a:cubicBezTo>
                <a:cubicBezTo>
                  <a:pt x="4069933" y="3578522"/>
                  <a:pt x="3918728" y="3502919"/>
                  <a:pt x="3855727" y="3477718"/>
                </a:cubicBezTo>
                <a:close/>
                <a:moveTo>
                  <a:pt x="3187904" y="3477718"/>
                </a:moveTo>
                <a:cubicBezTo>
                  <a:pt x="3124903" y="3477718"/>
                  <a:pt x="3036700" y="3591123"/>
                  <a:pt x="3036700" y="3628923"/>
                </a:cubicBezTo>
                <a:cubicBezTo>
                  <a:pt x="3036700" y="3666724"/>
                  <a:pt x="3061900" y="3704526"/>
                  <a:pt x="3074501" y="3742328"/>
                </a:cubicBezTo>
                <a:cubicBezTo>
                  <a:pt x="3087102" y="3679325"/>
                  <a:pt x="3124903" y="3616324"/>
                  <a:pt x="3162703" y="3565922"/>
                </a:cubicBezTo>
                <a:cubicBezTo>
                  <a:pt x="3150104" y="3628923"/>
                  <a:pt x="3087102" y="3717127"/>
                  <a:pt x="3099702" y="3780129"/>
                </a:cubicBezTo>
                <a:cubicBezTo>
                  <a:pt x="3187904" y="3742328"/>
                  <a:pt x="3225706" y="3666724"/>
                  <a:pt x="3225706" y="3553321"/>
                </a:cubicBezTo>
                <a:cubicBezTo>
                  <a:pt x="3225706" y="3553321"/>
                  <a:pt x="3238306" y="3477718"/>
                  <a:pt x="3187904" y="3477718"/>
                </a:cubicBezTo>
                <a:close/>
                <a:moveTo>
                  <a:pt x="2003466" y="3477718"/>
                </a:moveTo>
                <a:cubicBezTo>
                  <a:pt x="1978265" y="3502919"/>
                  <a:pt x="1965664" y="3528120"/>
                  <a:pt x="1953064" y="3540721"/>
                </a:cubicBezTo>
                <a:cubicBezTo>
                  <a:pt x="1978265" y="3553321"/>
                  <a:pt x="1978265" y="3578522"/>
                  <a:pt x="2016066" y="3578522"/>
                </a:cubicBezTo>
                <a:cubicBezTo>
                  <a:pt x="2041267" y="3578522"/>
                  <a:pt x="2053868" y="3565922"/>
                  <a:pt x="2066468" y="3565922"/>
                </a:cubicBezTo>
                <a:cubicBezTo>
                  <a:pt x="2053868" y="3540721"/>
                  <a:pt x="2053868" y="3502919"/>
                  <a:pt x="2053868" y="3477718"/>
                </a:cubicBezTo>
                <a:close/>
                <a:moveTo>
                  <a:pt x="2532683" y="3465118"/>
                </a:moveTo>
                <a:cubicBezTo>
                  <a:pt x="2507482" y="3490319"/>
                  <a:pt x="2494882" y="3502919"/>
                  <a:pt x="2494882" y="3528120"/>
                </a:cubicBezTo>
                <a:cubicBezTo>
                  <a:pt x="2494882" y="3565922"/>
                  <a:pt x="2507482" y="3578522"/>
                  <a:pt x="2507482" y="3591123"/>
                </a:cubicBezTo>
                <a:cubicBezTo>
                  <a:pt x="2532683" y="3578522"/>
                  <a:pt x="2570485" y="3553321"/>
                  <a:pt x="2595686" y="3553321"/>
                </a:cubicBezTo>
                <a:cubicBezTo>
                  <a:pt x="2583085" y="3528120"/>
                  <a:pt x="2583085" y="3490319"/>
                  <a:pt x="2583085" y="3465118"/>
                </a:cubicBezTo>
                <a:close/>
                <a:moveTo>
                  <a:pt x="2129470" y="3452517"/>
                </a:moveTo>
                <a:cubicBezTo>
                  <a:pt x="2104268" y="3465118"/>
                  <a:pt x="2079069" y="3477718"/>
                  <a:pt x="2079069" y="3502919"/>
                </a:cubicBezTo>
                <a:cubicBezTo>
                  <a:pt x="2079069" y="3540721"/>
                  <a:pt x="2091670" y="3553321"/>
                  <a:pt x="2104268" y="3578522"/>
                </a:cubicBezTo>
                <a:cubicBezTo>
                  <a:pt x="2129470" y="3553321"/>
                  <a:pt x="2154670" y="3540721"/>
                  <a:pt x="2179872" y="3528120"/>
                </a:cubicBezTo>
                <a:lnTo>
                  <a:pt x="2179872" y="3452517"/>
                </a:lnTo>
                <a:close/>
                <a:moveTo>
                  <a:pt x="1474248" y="3452517"/>
                </a:moveTo>
                <a:cubicBezTo>
                  <a:pt x="1474248" y="3490319"/>
                  <a:pt x="1461648" y="3515520"/>
                  <a:pt x="1474248" y="3528120"/>
                </a:cubicBezTo>
                <a:lnTo>
                  <a:pt x="1512050" y="3528120"/>
                </a:lnTo>
                <a:lnTo>
                  <a:pt x="1512050" y="3452517"/>
                </a:lnTo>
                <a:close/>
                <a:moveTo>
                  <a:pt x="1927863" y="3439918"/>
                </a:moveTo>
                <a:cubicBezTo>
                  <a:pt x="1940463" y="3452517"/>
                  <a:pt x="1940463" y="3465118"/>
                  <a:pt x="1953064" y="3477718"/>
                </a:cubicBezTo>
                <a:lnTo>
                  <a:pt x="1978265" y="3452517"/>
                </a:lnTo>
                <a:cubicBezTo>
                  <a:pt x="1965664" y="3452517"/>
                  <a:pt x="1940463" y="3439918"/>
                  <a:pt x="1927863" y="3439918"/>
                </a:cubicBezTo>
                <a:close/>
                <a:moveTo>
                  <a:pt x="2658687" y="3427317"/>
                </a:moveTo>
                <a:cubicBezTo>
                  <a:pt x="2633486" y="3439918"/>
                  <a:pt x="2608286" y="3452517"/>
                  <a:pt x="2608286" y="3490319"/>
                </a:cubicBezTo>
                <a:cubicBezTo>
                  <a:pt x="2608286" y="3515520"/>
                  <a:pt x="2620887" y="3540721"/>
                  <a:pt x="2633486" y="3553321"/>
                </a:cubicBezTo>
                <a:cubicBezTo>
                  <a:pt x="2658687" y="3528120"/>
                  <a:pt x="2683888" y="3515520"/>
                  <a:pt x="2709089" y="3502919"/>
                </a:cubicBezTo>
                <a:cubicBezTo>
                  <a:pt x="2696488" y="3477718"/>
                  <a:pt x="2696488" y="3452517"/>
                  <a:pt x="2696488" y="3427317"/>
                </a:cubicBezTo>
                <a:close/>
                <a:moveTo>
                  <a:pt x="1625453" y="3427317"/>
                </a:moveTo>
                <a:cubicBezTo>
                  <a:pt x="1600252" y="3439918"/>
                  <a:pt x="1562452" y="3452517"/>
                  <a:pt x="1549852" y="3477718"/>
                </a:cubicBezTo>
                <a:lnTo>
                  <a:pt x="1549852" y="3515520"/>
                </a:lnTo>
                <a:lnTo>
                  <a:pt x="1612853" y="3515520"/>
                </a:lnTo>
                <a:cubicBezTo>
                  <a:pt x="1638054" y="3502919"/>
                  <a:pt x="1638054" y="3465118"/>
                  <a:pt x="1650654" y="3439918"/>
                </a:cubicBezTo>
                <a:cubicBezTo>
                  <a:pt x="1638054" y="3439918"/>
                  <a:pt x="1625453" y="3427317"/>
                  <a:pt x="1625453" y="3427317"/>
                </a:cubicBezTo>
                <a:close/>
                <a:moveTo>
                  <a:pt x="4397544" y="3414717"/>
                </a:moveTo>
                <a:cubicBezTo>
                  <a:pt x="4460546" y="3528120"/>
                  <a:pt x="4523549" y="3540721"/>
                  <a:pt x="4649552" y="3540721"/>
                </a:cubicBezTo>
                <a:cubicBezTo>
                  <a:pt x="4561349" y="3502919"/>
                  <a:pt x="4473147" y="3452517"/>
                  <a:pt x="4397544" y="3414717"/>
                </a:cubicBezTo>
                <a:close/>
                <a:moveTo>
                  <a:pt x="2255475" y="3414717"/>
                </a:moveTo>
                <a:cubicBezTo>
                  <a:pt x="2230274" y="3427317"/>
                  <a:pt x="2205072" y="3452517"/>
                  <a:pt x="2205072" y="3477718"/>
                </a:cubicBezTo>
                <a:cubicBezTo>
                  <a:pt x="2205072" y="3515520"/>
                  <a:pt x="2230274" y="3528120"/>
                  <a:pt x="2230274" y="3540721"/>
                </a:cubicBezTo>
                <a:cubicBezTo>
                  <a:pt x="2255475" y="3515520"/>
                  <a:pt x="2280674" y="3502919"/>
                  <a:pt x="2305875" y="3502919"/>
                </a:cubicBezTo>
                <a:lnTo>
                  <a:pt x="2305875" y="3414717"/>
                </a:lnTo>
                <a:close/>
                <a:moveTo>
                  <a:pt x="3981731" y="3402116"/>
                </a:moveTo>
                <a:cubicBezTo>
                  <a:pt x="3981731" y="3427317"/>
                  <a:pt x="3956530" y="3452517"/>
                  <a:pt x="3943930" y="3452517"/>
                </a:cubicBezTo>
                <a:cubicBezTo>
                  <a:pt x="4006932" y="3477718"/>
                  <a:pt x="4107735" y="3465118"/>
                  <a:pt x="4145536" y="3528120"/>
                </a:cubicBezTo>
                <a:cubicBezTo>
                  <a:pt x="4082534" y="3528120"/>
                  <a:pt x="4032132" y="3515520"/>
                  <a:pt x="3994332" y="3502919"/>
                </a:cubicBezTo>
                <a:cubicBezTo>
                  <a:pt x="4107735" y="3578522"/>
                  <a:pt x="4069933" y="3603723"/>
                  <a:pt x="4158137" y="3603723"/>
                </a:cubicBezTo>
                <a:cubicBezTo>
                  <a:pt x="4195938" y="3603723"/>
                  <a:pt x="4208538" y="3603723"/>
                  <a:pt x="4221138" y="3591123"/>
                </a:cubicBezTo>
                <a:lnTo>
                  <a:pt x="4221138" y="3540721"/>
                </a:lnTo>
                <a:cubicBezTo>
                  <a:pt x="4170738" y="3465118"/>
                  <a:pt x="4057332" y="3427317"/>
                  <a:pt x="4006932" y="3402116"/>
                </a:cubicBezTo>
                <a:close/>
                <a:moveTo>
                  <a:pt x="1839660" y="3402116"/>
                </a:moveTo>
                <a:cubicBezTo>
                  <a:pt x="1814460" y="3402116"/>
                  <a:pt x="1801859" y="3414717"/>
                  <a:pt x="1801859" y="3452517"/>
                </a:cubicBezTo>
                <a:cubicBezTo>
                  <a:pt x="1801859" y="3477718"/>
                  <a:pt x="1814460" y="3490319"/>
                  <a:pt x="1814460" y="3502919"/>
                </a:cubicBezTo>
                <a:cubicBezTo>
                  <a:pt x="1839660" y="3490319"/>
                  <a:pt x="1877462" y="3477718"/>
                  <a:pt x="1902663" y="3477718"/>
                </a:cubicBezTo>
                <a:cubicBezTo>
                  <a:pt x="1877462" y="3414717"/>
                  <a:pt x="1890063" y="3402116"/>
                  <a:pt x="1839660" y="3402116"/>
                </a:cubicBezTo>
                <a:close/>
                <a:moveTo>
                  <a:pt x="1764057" y="3402116"/>
                </a:moveTo>
                <a:cubicBezTo>
                  <a:pt x="1726257" y="3402116"/>
                  <a:pt x="1688456" y="3427317"/>
                  <a:pt x="1675855" y="3452517"/>
                </a:cubicBezTo>
                <a:lnTo>
                  <a:pt x="1675855" y="3502919"/>
                </a:lnTo>
                <a:cubicBezTo>
                  <a:pt x="1713657" y="3490319"/>
                  <a:pt x="1751457" y="3490319"/>
                  <a:pt x="1776658" y="3490319"/>
                </a:cubicBezTo>
                <a:close/>
                <a:moveTo>
                  <a:pt x="3603718" y="3389516"/>
                </a:moveTo>
                <a:cubicBezTo>
                  <a:pt x="3540716" y="3389516"/>
                  <a:pt x="3540716" y="3427317"/>
                  <a:pt x="3515515" y="3490319"/>
                </a:cubicBezTo>
                <a:cubicBezTo>
                  <a:pt x="3565917" y="3465118"/>
                  <a:pt x="3641520" y="3439918"/>
                  <a:pt x="3679322" y="3439918"/>
                </a:cubicBezTo>
                <a:cubicBezTo>
                  <a:pt x="3704521" y="3439918"/>
                  <a:pt x="3704521" y="3452517"/>
                  <a:pt x="3704521" y="3452517"/>
                </a:cubicBezTo>
                <a:cubicBezTo>
                  <a:pt x="3666721" y="3477718"/>
                  <a:pt x="3578518" y="3490319"/>
                  <a:pt x="3540716" y="3515520"/>
                </a:cubicBezTo>
                <a:cubicBezTo>
                  <a:pt x="3578518" y="3515520"/>
                  <a:pt x="3641520" y="3540721"/>
                  <a:pt x="3666721" y="3540721"/>
                </a:cubicBezTo>
                <a:cubicBezTo>
                  <a:pt x="3704521" y="3540721"/>
                  <a:pt x="3767524" y="3490319"/>
                  <a:pt x="3792725" y="3477718"/>
                </a:cubicBezTo>
                <a:cubicBezTo>
                  <a:pt x="3754923" y="3439918"/>
                  <a:pt x="3654120" y="3389516"/>
                  <a:pt x="3603718" y="3389516"/>
                </a:cubicBezTo>
                <a:close/>
                <a:moveTo>
                  <a:pt x="3414712" y="3389516"/>
                </a:moveTo>
                <a:cubicBezTo>
                  <a:pt x="3414712" y="3389516"/>
                  <a:pt x="3250907" y="3414717"/>
                  <a:pt x="3250907" y="3477718"/>
                </a:cubicBezTo>
                <a:cubicBezTo>
                  <a:pt x="3250907" y="3502919"/>
                  <a:pt x="3263508" y="3553321"/>
                  <a:pt x="3263508" y="3591123"/>
                </a:cubicBezTo>
                <a:cubicBezTo>
                  <a:pt x="3288708" y="3540721"/>
                  <a:pt x="3351710" y="3477718"/>
                  <a:pt x="3402112" y="3439918"/>
                </a:cubicBezTo>
                <a:cubicBezTo>
                  <a:pt x="3402112" y="3502919"/>
                  <a:pt x="3313910" y="3553321"/>
                  <a:pt x="3288708" y="3603723"/>
                </a:cubicBezTo>
                <a:cubicBezTo>
                  <a:pt x="3326510" y="3591123"/>
                  <a:pt x="3364310" y="3578522"/>
                  <a:pt x="3389511" y="3578522"/>
                </a:cubicBezTo>
                <a:cubicBezTo>
                  <a:pt x="3427313" y="3540721"/>
                  <a:pt x="3502916" y="3465118"/>
                  <a:pt x="3502916" y="3427317"/>
                </a:cubicBezTo>
                <a:cubicBezTo>
                  <a:pt x="3502916" y="3389516"/>
                  <a:pt x="3452514" y="3389516"/>
                  <a:pt x="3414712" y="3389516"/>
                </a:cubicBezTo>
                <a:close/>
                <a:moveTo>
                  <a:pt x="2772092" y="3389516"/>
                </a:moveTo>
                <a:cubicBezTo>
                  <a:pt x="2746890" y="3414717"/>
                  <a:pt x="2734290" y="3414717"/>
                  <a:pt x="2734290" y="3452517"/>
                </a:cubicBezTo>
                <a:cubicBezTo>
                  <a:pt x="2734290" y="3477718"/>
                  <a:pt x="2734290" y="3477718"/>
                  <a:pt x="2746890" y="3490319"/>
                </a:cubicBezTo>
                <a:cubicBezTo>
                  <a:pt x="2772092" y="3452517"/>
                  <a:pt x="2797291" y="3414717"/>
                  <a:pt x="2809892" y="3389516"/>
                </a:cubicBezTo>
                <a:close/>
                <a:moveTo>
                  <a:pt x="2885495" y="3364315"/>
                </a:moveTo>
                <a:cubicBezTo>
                  <a:pt x="2835093" y="3414717"/>
                  <a:pt x="2797291" y="3465118"/>
                  <a:pt x="2772092" y="3515520"/>
                </a:cubicBezTo>
                <a:cubicBezTo>
                  <a:pt x="2822492" y="3502919"/>
                  <a:pt x="2860294" y="3389516"/>
                  <a:pt x="2885495" y="3364315"/>
                </a:cubicBezTo>
                <a:close/>
                <a:moveTo>
                  <a:pt x="1650654" y="3364315"/>
                </a:moveTo>
                <a:lnTo>
                  <a:pt x="1650654" y="3402116"/>
                </a:lnTo>
                <a:cubicBezTo>
                  <a:pt x="1688456" y="3389516"/>
                  <a:pt x="1713657" y="3376915"/>
                  <a:pt x="1726257" y="3376915"/>
                </a:cubicBezTo>
                <a:close/>
                <a:moveTo>
                  <a:pt x="1978265" y="3351714"/>
                </a:moveTo>
                <a:cubicBezTo>
                  <a:pt x="1978265" y="3389516"/>
                  <a:pt x="2016066" y="3427317"/>
                  <a:pt x="2028667" y="3439918"/>
                </a:cubicBezTo>
                <a:lnTo>
                  <a:pt x="2028667" y="3351714"/>
                </a:lnTo>
                <a:close/>
                <a:moveTo>
                  <a:pt x="1524650" y="3351714"/>
                </a:moveTo>
                <a:lnTo>
                  <a:pt x="1524650" y="3427317"/>
                </a:lnTo>
                <a:cubicBezTo>
                  <a:pt x="1562452" y="3414717"/>
                  <a:pt x="1587652" y="3402116"/>
                  <a:pt x="1612853" y="3402116"/>
                </a:cubicBezTo>
                <a:lnTo>
                  <a:pt x="1612853" y="3351714"/>
                </a:lnTo>
                <a:close/>
                <a:moveTo>
                  <a:pt x="1486849" y="3351714"/>
                </a:moveTo>
                <a:cubicBezTo>
                  <a:pt x="1449047" y="3364315"/>
                  <a:pt x="1411246" y="3376915"/>
                  <a:pt x="1386046" y="3402116"/>
                </a:cubicBezTo>
                <a:cubicBezTo>
                  <a:pt x="1423846" y="3414717"/>
                  <a:pt x="1461648" y="3427317"/>
                  <a:pt x="1486849" y="3427317"/>
                </a:cubicBezTo>
                <a:close/>
                <a:moveTo>
                  <a:pt x="4195938" y="3339113"/>
                </a:moveTo>
                <a:cubicBezTo>
                  <a:pt x="4158137" y="3339113"/>
                  <a:pt x="4158137" y="3376915"/>
                  <a:pt x="4132936" y="3389516"/>
                </a:cubicBezTo>
                <a:cubicBezTo>
                  <a:pt x="4208538" y="3414717"/>
                  <a:pt x="4284140" y="3439918"/>
                  <a:pt x="4347143" y="3477718"/>
                </a:cubicBezTo>
                <a:cubicBezTo>
                  <a:pt x="4221138" y="3465118"/>
                  <a:pt x="4221138" y="3452517"/>
                  <a:pt x="4158137" y="3439918"/>
                </a:cubicBezTo>
                <a:cubicBezTo>
                  <a:pt x="4233738" y="3477718"/>
                  <a:pt x="4233738" y="3565922"/>
                  <a:pt x="4347143" y="3565922"/>
                </a:cubicBezTo>
                <a:cubicBezTo>
                  <a:pt x="4359744" y="3565922"/>
                  <a:pt x="4435346" y="3565922"/>
                  <a:pt x="4435346" y="3515520"/>
                </a:cubicBezTo>
                <a:cubicBezTo>
                  <a:pt x="4435346" y="3452517"/>
                  <a:pt x="4246339" y="3339113"/>
                  <a:pt x="4195938" y="3339113"/>
                </a:cubicBezTo>
                <a:close/>
                <a:moveTo>
                  <a:pt x="3024099" y="3339113"/>
                </a:moveTo>
                <a:cubicBezTo>
                  <a:pt x="2986298" y="3339113"/>
                  <a:pt x="2847693" y="3439918"/>
                  <a:pt x="2847693" y="3515520"/>
                </a:cubicBezTo>
                <a:cubicBezTo>
                  <a:pt x="2847693" y="3553321"/>
                  <a:pt x="2872894" y="3616324"/>
                  <a:pt x="2872894" y="3654124"/>
                </a:cubicBezTo>
                <a:cubicBezTo>
                  <a:pt x="2898095" y="3578522"/>
                  <a:pt x="2910696" y="3490319"/>
                  <a:pt x="2986298" y="3439918"/>
                </a:cubicBezTo>
                <a:cubicBezTo>
                  <a:pt x="2973697" y="3528120"/>
                  <a:pt x="2898095" y="3603723"/>
                  <a:pt x="2910696" y="3666724"/>
                </a:cubicBezTo>
                <a:cubicBezTo>
                  <a:pt x="2948497" y="3628923"/>
                  <a:pt x="2986298" y="3616324"/>
                  <a:pt x="2998898" y="3603723"/>
                </a:cubicBezTo>
                <a:cubicBezTo>
                  <a:pt x="3024099" y="3553321"/>
                  <a:pt x="3049300" y="3490319"/>
                  <a:pt x="3061900" y="3427317"/>
                </a:cubicBezTo>
                <a:lnTo>
                  <a:pt x="3061900" y="3351714"/>
                </a:lnTo>
                <a:cubicBezTo>
                  <a:pt x="3049300" y="3351714"/>
                  <a:pt x="3061900" y="3339113"/>
                  <a:pt x="3024099" y="3339113"/>
                </a:cubicBezTo>
                <a:close/>
                <a:moveTo>
                  <a:pt x="2091670" y="3326513"/>
                </a:moveTo>
                <a:cubicBezTo>
                  <a:pt x="2066468" y="3351714"/>
                  <a:pt x="2053868" y="3364315"/>
                  <a:pt x="2053868" y="3389516"/>
                </a:cubicBezTo>
                <a:cubicBezTo>
                  <a:pt x="2053868" y="3427317"/>
                  <a:pt x="2066468" y="3427317"/>
                  <a:pt x="2066468" y="3439918"/>
                </a:cubicBezTo>
                <a:cubicBezTo>
                  <a:pt x="2091670" y="3427317"/>
                  <a:pt x="2129470" y="3414717"/>
                  <a:pt x="2154670" y="3402116"/>
                </a:cubicBezTo>
                <a:lnTo>
                  <a:pt x="2154670" y="3326513"/>
                </a:lnTo>
                <a:close/>
                <a:moveTo>
                  <a:pt x="2305875" y="3301312"/>
                </a:moveTo>
                <a:cubicBezTo>
                  <a:pt x="2305875" y="3326513"/>
                  <a:pt x="2305875" y="3351714"/>
                  <a:pt x="2318476" y="3376915"/>
                </a:cubicBezTo>
                <a:cubicBezTo>
                  <a:pt x="2318476" y="3351714"/>
                  <a:pt x="2305875" y="3326513"/>
                  <a:pt x="2305875" y="3301312"/>
                </a:cubicBezTo>
                <a:close/>
                <a:moveTo>
                  <a:pt x="2230274" y="3288711"/>
                </a:moveTo>
                <a:cubicBezTo>
                  <a:pt x="2205072" y="3301312"/>
                  <a:pt x="2179872" y="3326513"/>
                  <a:pt x="2179872" y="3364315"/>
                </a:cubicBezTo>
                <a:cubicBezTo>
                  <a:pt x="2179872" y="3389516"/>
                  <a:pt x="2192472" y="3402116"/>
                  <a:pt x="2192472" y="3414717"/>
                </a:cubicBezTo>
                <a:cubicBezTo>
                  <a:pt x="2217673" y="3402116"/>
                  <a:pt x="2255475" y="3376915"/>
                  <a:pt x="2280674" y="3376915"/>
                </a:cubicBezTo>
                <a:cubicBezTo>
                  <a:pt x="2268075" y="3351714"/>
                  <a:pt x="2268075" y="3313913"/>
                  <a:pt x="2268075" y="3288711"/>
                </a:cubicBezTo>
                <a:close/>
                <a:moveTo>
                  <a:pt x="3691920" y="3276111"/>
                </a:moveTo>
                <a:cubicBezTo>
                  <a:pt x="3691920" y="3301312"/>
                  <a:pt x="3679322" y="3326513"/>
                  <a:pt x="3654120" y="3339113"/>
                </a:cubicBezTo>
                <a:lnTo>
                  <a:pt x="3868326" y="3339113"/>
                </a:lnTo>
                <a:cubicBezTo>
                  <a:pt x="3817926" y="3414717"/>
                  <a:pt x="3754923" y="3364315"/>
                  <a:pt x="3691920" y="3376915"/>
                </a:cubicBezTo>
                <a:cubicBezTo>
                  <a:pt x="3742323" y="3389516"/>
                  <a:pt x="3817926" y="3439918"/>
                  <a:pt x="3855727" y="3439918"/>
                </a:cubicBezTo>
                <a:cubicBezTo>
                  <a:pt x="3880927" y="3439918"/>
                  <a:pt x="3931329" y="3439918"/>
                  <a:pt x="3956530" y="3389516"/>
                </a:cubicBezTo>
                <a:cubicBezTo>
                  <a:pt x="3906128" y="3313913"/>
                  <a:pt x="3830526" y="3301312"/>
                  <a:pt x="3767524" y="3276111"/>
                </a:cubicBezTo>
                <a:close/>
                <a:moveTo>
                  <a:pt x="3288708" y="3225710"/>
                </a:moveTo>
                <a:cubicBezTo>
                  <a:pt x="3276108" y="3225710"/>
                  <a:pt x="3087102" y="3263512"/>
                  <a:pt x="3087102" y="3339113"/>
                </a:cubicBezTo>
                <a:cubicBezTo>
                  <a:pt x="3087102" y="3364315"/>
                  <a:pt x="3099702" y="3414717"/>
                  <a:pt x="3099702" y="3439918"/>
                </a:cubicBezTo>
                <a:cubicBezTo>
                  <a:pt x="3137504" y="3389516"/>
                  <a:pt x="3200505" y="3326513"/>
                  <a:pt x="3250907" y="3288711"/>
                </a:cubicBezTo>
                <a:cubicBezTo>
                  <a:pt x="3263508" y="3351714"/>
                  <a:pt x="3213105" y="3351714"/>
                  <a:pt x="3187904" y="3376915"/>
                </a:cubicBezTo>
                <a:cubicBezTo>
                  <a:pt x="3150104" y="3402116"/>
                  <a:pt x="3137504" y="3452517"/>
                  <a:pt x="3112303" y="3477718"/>
                </a:cubicBezTo>
                <a:cubicBezTo>
                  <a:pt x="3150104" y="3452517"/>
                  <a:pt x="3187904" y="3465118"/>
                  <a:pt x="3225706" y="3439918"/>
                </a:cubicBezTo>
                <a:cubicBezTo>
                  <a:pt x="3276108" y="3402116"/>
                  <a:pt x="3351710" y="3301312"/>
                  <a:pt x="3351710" y="3263512"/>
                </a:cubicBezTo>
                <a:cubicBezTo>
                  <a:pt x="3351710" y="3238311"/>
                  <a:pt x="3326510" y="3225710"/>
                  <a:pt x="3288708" y="3225710"/>
                </a:cubicBezTo>
                <a:close/>
                <a:moveTo>
                  <a:pt x="2041267" y="3225710"/>
                </a:moveTo>
                <a:lnTo>
                  <a:pt x="2028667" y="3313913"/>
                </a:lnTo>
                <a:cubicBezTo>
                  <a:pt x="2053868" y="3313913"/>
                  <a:pt x="2066468" y="3301312"/>
                  <a:pt x="2079069" y="3301312"/>
                </a:cubicBezTo>
                <a:close/>
                <a:moveTo>
                  <a:pt x="1953064" y="3225710"/>
                </a:moveTo>
                <a:cubicBezTo>
                  <a:pt x="1927863" y="3238311"/>
                  <a:pt x="1902663" y="3250911"/>
                  <a:pt x="1902663" y="3276111"/>
                </a:cubicBezTo>
                <a:cubicBezTo>
                  <a:pt x="1902663" y="3313913"/>
                  <a:pt x="1915264" y="3326513"/>
                  <a:pt x="1953064" y="3326513"/>
                </a:cubicBezTo>
                <a:cubicBezTo>
                  <a:pt x="1978265" y="3326513"/>
                  <a:pt x="1990865" y="3313913"/>
                  <a:pt x="2003466" y="3313913"/>
                </a:cubicBezTo>
                <a:cubicBezTo>
                  <a:pt x="1990865" y="3288711"/>
                  <a:pt x="1990865" y="3250911"/>
                  <a:pt x="1990865" y="3225710"/>
                </a:cubicBezTo>
                <a:close/>
                <a:moveTo>
                  <a:pt x="3502916" y="3213110"/>
                </a:moveTo>
                <a:cubicBezTo>
                  <a:pt x="3389511" y="3213110"/>
                  <a:pt x="3389511" y="3225710"/>
                  <a:pt x="3364310" y="3339113"/>
                </a:cubicBezTo>
                <a:cubicBezTo>
                  <a:pt x="3414712" y="3301312"/>
                  <a:pt x="3502916" y="3263512"/>
                  <a:pt x="3528115" y="3263512"/>
                </a:cubicBezTo>
                <a:cubicBezTo>
                  <a:pt x="3565917" y="3263512"/>
                  <a:pt x="3553316" y="3263512"/>
                  <a:pt x="3565917" y="3276111"/>
                </a:cubicBezTo>
                <a:cubicBezTo>
                  <a:pt x="3502916" y="3313913"/>
                  <a:pt x="3439913" y="3339113"/>
                  <a:pt x="3389511" y="3351714"/>
                </a:cubicBezTo>
                <a:cubicBezTo>
                  <a:pt x="3427313" y="3351714"/>
                  <a:pt x="3477715" y="3376915"/>
                  <a:pt x="3502916" y="3376915"/>
                </a:cubicBezTo>
                <a:cubicBezTo>
                  <a:pt x="3502916" y="3376915"/>
                  <a:pt x="3654120" y="3326513"/>
                  <a:pt x="3654120" y="3276111"/>
                </a:cubicBezTo>
                <a:cubicBezTo>
                  <a:pt x="3654120" y="3213110"/>
                  <a:pt x="3528115" y="3213110"/>
                  <a:pt x="3502916" y="3213110"/>
                </a:cubicBezTo>
                <a:close/>
                <a:moveTo>
                  <a:pt x="3868326" y="3200509"/>
                </a:moveTo>
                <a:cubicBezTo>
                  <a:pt x="3843127" y="3200509"/>
                  <a:pt x="3830526" y="3238311"/>
                  <a:pt x="3817926" y="3238311"/>
                </a:cubicBezTo>
                <a:cubicBezTo>
                  <a:pt x="3893528" y="3238311"/>
                  <a:pt x="3981731" y="3250911"/>
                  <a:pt x="4057332" y="3276111"/>
                </a:cubicBezTo>
                <a:cubicBezTo>
                  <a:pt x="3969130" y="3301312"/>
                  <a:pt x="3906128" y="3276111"/>
                  <a:pt x="3868326" y="3276111"/>
                </a:cubicBezTo>
                <a:cubicBezTo>
                  <a:pt x="3981731" y="3326513"/>
                  <a:pt x="3956530" y="3364315"/>
                  <a:pt x="4044732" y="3364315"/>
                </a:cubicBezTo>
                <a:cubicBezTo>
                  <a:pt x="4082534" y="3364315"/>
                  <a:pt x="4120336" y="3364315"/>
                  <a:pt x="4158137" y="3326513"/>
                </a:cubicBezTo>
                <a:cubicBezTo>
                  <a:pt x="4145536" y="3313913"/>
                  <a:pt x="4145536" y="3301312"/>
                  <a:pt x="4145536" y="3301312"/>
                </a:cubicBezTo>
                <a:cubicBezTo>
                  <a:pt x="4057332" y="3263512"/>
                  <a:pt x="3906128" y="3200509"/>
                  <a:pt x="3868326" y="3200509"/>
                </a:cubicBezTo>
                <a:close/>
                <a:moveTo>
                  <a:pt x="3150104" y="3200509"/>
                </a:moveTo>
                <a:cubicBezTo>
                  <a:pt x="3099702" y="3225710"/>
                  <a:pt x="2986298" y="3250911"/>
                  <a:pt x="2961098" y="3326513"/>
                </a:cubicBezTo>
                <a:cubicBezTo>
                  <a:pt x="3024099" y="3326513"/>
                  <a:pt x="3124903" y="3263512"/>
                  <a:pt x="3150104" y="3200509"/>
                </a:cubicBezTo>
                <a:close/>
                <a:moveTo>
                  <a:pt x="2280674" y="3200509"/>
                </a:moveTo>
                <a:cubicBezTo>
                  <a:pt x="2268075" y="3213110"/>
                  <a:pt x="2280674" y="3238311"/>
                  <a:pt x="2293275" y="3250911"/>
                </a:cubicBezTo>
                <a:cubicBezTo>
                  <a:pt x="2293275" y="3238311"/>
                  <a:pt x="2280674" y="3213110"/>
                  <a:pt x="2280674" y="3200509"/>
                </a:cubicBezTo>
                <a:close/>
                <a:moveTo>
                  <a:pt x="2116869" y="3200509"/>
                </a:moveTo>
                <a:cubicBezTo>
                  <a:pt x="2104268" y="3213110"/>
                  <a:pt x="2116869" y="3250911"/>
                  <a:pt x="2116869" y="3276111"/>
                </a:cubicBezTo>
                <a:close/>
                <a:moveTo>
                  <a:pt x="3679322" y="3162708"/>
                </a:moveTo>
                <a:cubicBezTo>
                  <a:pt x="3641520" y="3162708"/>
                  <a:pt x="3591118" y="3175308"/>
                  <a:pt x="3553316" y="3175308"/>
                </a:cubicBezTo>
                <a:cubicBezTo>
                  <a:pt x="3603718" y="3187909"/>
                  <a:pt x="3654120" y="3238311"/>
                  <a:pt x="3691920" y="3238311"/>
                </a:cubicBezTo>
                <a:cubicBezTo>
                  <a:pt x="3717122" y="3238311"/>
                  <a:pt x="3792725" y="3213110"/>
                  <a:pt x="3830526" y="3187909"/>
                </a:cubicBezTo>
                <a:cubicBezTo>
                  <a:pt x="3780124" y="3175308"/>
                  <a:pt x="3704521" y="3162708"/>
                  <a:pt x="3679322" y="3162708"/>
                </a:cubicBezTo>
                <a:close/>
                <a:moveTo>
                  <a:pt x="2205072" y="3162708"/>
                </a:moveTo>
                <a:cubicBezTo>
                  <a:pt x="2179872" y="3175308"/>
                  <a:pt x="2142070" y="3200509"/>
                  <a:pt x="2142070" y="3238311"/>
                </a:cubicBezTo>
                <a:cubicBezTo>
                  <a:pt x="2142070" y="3263512"/>
                  <a:pt x="2154670" y="3276111"/>
                  <a:pt x="2167271" y="3288711"/>
                </a:cubicBezTo>
                <a:cubicBezTo>
                  <a:pt x="2192472" y="3263512"/>
                  <a:pt x="2217673" y="3250911"/>
                  <a:pt x="2242874" y="3250911"/>
                </a:cubicBezTo>
                <a:lnTo>
                  <a:pt x="2242874" y="3162708"/>
                </a:lnTo>
                <a:close/>
                <a:moveTo>
                  <a:pt x="1707750" y="3157392"/>
                </a:moveTo>
                <a:cubicBezTo>
                  <a:pt x="1690031" y="3155620"/>
                  <a:pt x="1675855" y="3162708"/>
                  <a:pt x="1675855" y="3162708"/>
                </a:cubicBezTo>
                <a:cubicBezTo>
                  <a:pt x="1688456" y="3175308"/>
                  <a:pt x="1713657" y="3175308"/>
                  <a:pt x="1726257" y="3162708"/>
                </a:cubicBezTo>
                <a:cubicBezTo>
                  <a:pt x="1719957" y="3159557"/>
                  <a:pt x="1713656" y="3157982"/>
                  <a:pt x="1707750" y="3157392"/>
                </a:cubicBezTo>
                <a:close/>
                <a:moveTo>
                  <a:pt x="3364310" y="3150107"/>
                </a:moveTo>
                <a:cubicBezTo>
                  <a:pt x="3326510" y="3162708"/>
                  <a:pt x="3288708" y="3162708"/>
                  <a:pt x="3250907" y="3187909"/>
                </a:cubicBezTo>
                <a:cubicBezTo>
                  <a:pt x="3288708" y="3187909"/>
                  <a:pt x="3326510" y="3213110"/>
                  <a:pt x="3364310" y="3213110"/>
                </a:cubicBezTo>
                <a:cubicBezTo>
                  <a:pt x="3389511" y="3213110"/>
                  <a:pt x="3439913" y="3175308"/>
                  <a:pt x="3477715" y="3150107"/>
                </a:cubicBezTo>
                <a:close/>
                <a:moveTo>
                  <a:pt x="1474028" y="3136840"/>
                </a:moveTo>
                <a:lnTo>
                  <a:pt x="1476903" y="3137506"/>
                </a:lnTo>
                <a:lnTo>
                  <a:pt x="1474248" y="3137506"/>
                </a:lnTo>
                <a:close/>
                <a:moveTo>
                  <a:pt x="1801859" y="3124906"/>
                </a:moveTo>
                <a:cubicBezTo>
                  <a:pt x="1776658" y="3137506"/>
                  <a:pt x="1764057" y="3162708"/>
                  <a:pt x="1751457" y="3187909"/>
                </a:cubicBezTo>
                <a:cubicBezTo>
                  <a:pt x="1776658" y="3200509"/>
                  <a:pt x="1776658" y="3225710"/>
                  <a:pt x="1814460" y="3225710"/>
                </a:cubicBezTo>
                <a:cubicBezTo>
                  <a:pt x="1839660" y="3225710"/>
                  <a:pt x="1839660" y="3213110"/>
                  <a:pt x="1839660" y="3213110"/>
                </a:cubicBezTo>
                <a:lnTo>
                  <a:pt x="1839660" y="3124906"/>
                </a:lnTo>
                <a:close/>
                <a:moveTo>
                  <a:pt x="1902663" y="3112306"/>
                </a:moveTo>
                <a:cubicBezTo>
                  <a:pt x="1890063" y="3137506"/>
                  <a:pt x="1877462" y="3150107"/>
                  <a:pt x="1877462" y="3175308"/>
                </a:cubicBezTo>
                <a:cubicBezTo>
                  <a:pt x="1877462" y="3213110"/>
                  <a:pt x="1877462" y="3213110"/>
                  <a:pt x="1890063" y="3225710"/>
                </a:cubicBezTo>
                <a:cubicBezTo>
                  <a:pt x="1940463" y="3175308"/>
                  <a:pt x="1965664" y="3187909"/>
                  <a:pt x="1965664" y="3162708"/>
                </a:cubicBezTo>
                <a:cubicBezTo>
                  <a:pt x="1965664" y="3150107"/>
                  <a:pt x="1953064" y="3124906"/>
                  <a:pt x="1902663" y="3112306"/>
                </a:cubicBezTo>
                <a:close/>
                <a:moveTo>
                  <a:pt x="2091670" y="3074505"/>
                </a:moveTo>
                <a:lnTo>
                  <a:pt x="2028667" y="3087104"/>
                </a:lnTo>
                <a:cubicBezTo>
                  <a:pt x="2053868" y="3112306"/>
                  <a:pt x="2079069" y="3150107"/>
                  <a:pt x="2091670" y="3162708"/>
                </a:cubicBezTo>
                <a:close/>
                <a:moveTo>
                  <a:pt x="1398645" y="3074505"/>
                </a:moveTo>
                <a:cubicBezTo>
                  <a:pt x="1386046" y="3087104"/>
                  <a:pt x="1373446" y="3087104"/>
                  <a:pt x="1360845" y="3099705"/>
                </a:cubicBezTo>
                <a:cubicBezTo>
                  <a:pt x="1373446" y="3112306"/>
                  <a:pt x="1398645" y="3124906"/>
                  <a:pt x="1436447" y="3124906"/>
                </a:cubicBezTo>
                <a:cubicBezTo>
                  <a:pt x="1436447" y="3112306"/>
                  <a:pt x="1436447" y="3087104"/>
                  <a:pt x="1449047" y="3074505"/>
                </a:cubicBezTo>
                <a:close/>
                <a:moveTo>
                  <a:pt x="1852261" y="3061905"/>
                </a:moveTo>
                <a:cubicBezTo>
                  <a:pt x="1852261" y="3074505"/>
                  <a:pt x="1864862" y="3087104"/>
                  <a:pt x="1864862" y="3099705"/>
                </a:cubicBezTo>
                <a:cubicBezTo>
                  <a:pt x="1877462" y="3087104"/>
                  <a:pt x="1890063" y="3087104"/>
                  <a:pt x="1890063" y="3087104"/>
                </a:cubicBezTo>
                <a:cubicBezTo>
                  <a:pt x="1877462" y="3074505"/>
                  <a:pt x="1864862" y="3061905"/>
                  <a:pt x="1852261" y="3061905"/>
                </a:cubicBezTo>
                <a:close/>
                <a:moveTo>
                  <a:pt x="2192472" y="3036704"/>
                </a:moveTo>
                <a:cubicBezTo>
                  <a:pt x="2154670" y="3049304"/>
                  <a:pt x="2116869" y="3074505"/>
                  <a:pt x="2116869" y="3112306"/>
                </a:cubicBezTo>
                <a:cubicBezTo>
                  <a:pt x="2116869" y="3137506"/>
                  <a:pt x="2129470" y="3150107"/>
                  <a:pt x="2142070" y="3162708"/>
                </a:cubicBezTo>
                <a:lnTo>
                  <a:pt x="2217673" y="3124906"/>
                </a:lnTo>
                <a:lnTo>
                  <a:pt x="2217673" y="3049304"/>
                </a:lnTo>
                <a:cubicBezTo>
                  <a:pt x="2205072" y="3049304"/>
                  <a:pt x="2192472" y="3036704"/>
                  <a:pt x="2192472" y="3036704"/>
                </a:cubicBezTo>
                <a:close/>
                <a:moveTo>
                  <a:pt x="1688456" y="3024103"/>
                </a:moveTo>
                <a:cubicBezTo>
                  <a:pt x="1612853" y="3024103"/>
                  <a:pt x="1600252" y="3049304"/>
                  <a:pt x="1600252" y="3099705"/>
                </a:cubicBezTo>
                <a:cubicBezTo>
                  <a:pt x="1600252" y="3124906"/>
                  <a:pt x="1612853" y="3137506"/>
                  <a:pt x="1612853" y="3150107"/>
                </a:cubicBezTo>
                <a:cubicBezTo>
                  <a:pt x="1638054" y="3137506"/>
                  <a:pt x="1675855" y="3124906"/>
                  <a:pt x="1701056" y="3112306"/>
                </a:cubicBezTo>
                <a:close/>
                <a:moveTo>
                  <a:pt x="1764057" y="3011503"/>
                </a:moveTo>
                <a:cubicBezTo>
                  <a:pt x="1726257" y="3011503"/>
                  <a:pt x="1738858" y="3036704"/>
                  <a:pt x="1726257" y="3049304"/>
                </a:cubicBezTo>
                <a:lnTo>
                  <a:pt x="1726257" y="3124906"/>
                </a:lnTo>
                <a:cubicBezTo>
                  <a:pt x="1764057" y="3112306"/>
                  <a:pt x="1801859" y="3087104"/>
                  <a:pt x="1827060" y="3087104"/>
                </a:cubicBezTo>
                <a:cubicBezTo>
                  <a:pt x="1789258" y="3036704"/>
                  <a:pt x="1776658" y="3011503"/>
                  <a:pt x="1764057" y="3011503"/>
                </a:cubicBezTo>
                <a:close/>
                <a:moveTo>
                  <a:pt x="2016066" y="2948500"/>
                </a:moveTo>
                <a:cubicBezTo>
                  <a:pt x="2003466" y="2961101"/>
                  <a:pt x="1978265" y="2973701"/>
                  <a:pt x="1978265" y="2998902"/>
                </a:cubicBezTo>
                <a:cubicBezTo>
                  <a:pt x="1978265" y="3036704"/>
                  <a:pt x="1978265" y="3049304"/>
                  <a:pt x="2016066" y="3049304"/>
                </a:cubicBezTo>
                <a:cubicBezTo>
                  <a:pt x="2041267" y="3049304"/>
                  <a:pt x="2053868" y="3036704"/>
                  <a:pt x="2066468" y="3036704"/>
                </a:cubicBezTo>
                <a:lnTo>
                  <a:pt x="2066468" y="2948500"/>
                </a:lnTo>
                <a:close/>
                <a:moveTo>
                  <a:pt x="1575051" y="2948500"/>
                </a:moveTo>
                <a:cubicBezTo>
                  <a:pt x="1575051" y="2986302"/>
                  <a:pt x="1587652" y="3011503"/>
                  <a:pt x="1587652" y="3024103"/>
                </a:cubicBezTo>
                <a:cubicBezTo>
                  <a:pt x="1612853" y="3011503"/>
                  <a:pt x="1650654" y="2998902"/>
                  <a:pt x="1675855" y="2986302"/>
                </a:cubicBezTo>
                <a:cubicBezTo>
                  <a:pt x="1650654" y="2961101"/>
                  <a:pt x="1625453" y="2961101"/>
                  <a:pt x="1600252" y="2948500"/>
                </a:cubicBezTo>
                <a:close/>
                <a:moveTo>
                  <a:pt x="1423846" y="2948500"/>
                </a:moveTo>
                <a:cubicBezTo>
                  <a:pt x="1373446" y="2948500"/>
                  <a:pt x="1360845" y="2961101"/>
                  <a:pt x="1348245" y="2961101"/>
                </a:cubicBezTo>
                <a:cubicBezTo>
                  <a:pt x="1386046" y="2998902"/>
                  <a:pt x="1398645" y="3036704"/>
                  <a:pt x="1423846" y="3036704"/>
                </a:cubicBezTo>
                <a:close/>
                <a:moveTo>
                  <a:pt x="1499449" y="2935899"/>
                </a:moveTo>
                <a:cubicBezTo>
                  <a:pt x="1461648" y="2935899"/>
                  <a:pt x="1449047" y="2973701"/>
                  <a:pt x="1449047" y="2998902"/>
                </a:cubicBezTo>
                <a:cubicBezTo>
                  <a:pt x="1449047" y="3024103"/>
                  <a:pt x="1461648" y="3036704"/>
                  <a:pt x="1474248" y="3049304"/>
                </a:cubicBezTo>
                <a:cubicBezTo>
                  <a:pt x="1499449" y="3024103"/>
                  <a:pt x="1524650" y="3011503"/>
                  <a:pt x="1549852" y="3011503"/>
                </a:cubicBezTo>
                <a:lnTo>
                  <a:pt x="1549852" y="2948500"/>
                </a:lnTo>
                <a:cubicBezTo>
                  <a:pt x="1537251" y="2948500"/>
                  <a:pt x="1524650" y="2935899"/>
                  <a:pt x="1499449" y="2935899"/>
                </a:cubicBezTo>
                <a:close/>
                <a:moveTo>
                  <a:pt x="2167271" y="2923299"/>
                </a:moveTo>
                <a:cubicBezTo>
                  <a:pt x="2129470" y="2923299"/>
                  <a:pt x="2091670" y="2948500"/>
                  <a:pt x="2091670" y="2998902"/>
                </a:cubicBezTo>
                <a:cubicBezTo>
                  <a:pt x="2091670" y="3024103"/>
                  <a:pt x="2104268" y="3024103"/>
                  <a:pt x="2104268" y="3036704"/>
                </a:cubicBezTo>
                <a:cubicBezTo>
                  <a:pt x="2129470" y="3024103"/>
                  <a:pt x="2167271" y="3011503"/>
                  <a:pt x="2192472" y="2998902"/>
                </a:cubicBezTo>
                <a:cubicBezTo>
                  <a:pt x="2179872" y="2973701"/>
                  <a:pt x="2179872" y="2948500"/>
                  <a:pt x="2167271" y="2923299"/>
                </a:cubicBezTo>
                <a:close/>
                <a:moveTo>
                  <a:pt x="1915264" y="2847697"/>
                </a:moveTo>
                <a:cubicBezTo>
                  <a:pt x="1839660" y="2847697"/>
                  <a:pt x="1827060" y="2872898"/>
                  <a:pt x="1827060" y="2910700"/>
                </a:cubicBezTo>
                <a:cubicBezTo>
                  <a:pt x="1852261" y="2923299"/>
                  <a:pt x="1877462" y="2935899"/>
                  <a:pt x="1915264" y="2948500"/>
                </a:cubicBezTo>
                <a:close/>
                <a:moveTo>
                  <a:pt x="2003466" y="2822496"/>
                </a:moveTo>
                <a:cubicBezTo>
                  <a:pt x="1965664" y="2835097"/>
                  <a:pt x="1953064" y="2885499"/>
                  <a:pt x="1953064" y="2898099"/>
                </a:cubicBezTo>
                <a:cubicBezTo>
                  <a:pt x="1953064" y="2935899"/>
                  <a:pt x="1953064" y="2935899"/>
                  <a:pt x="1965664" y="2948500"/>
                </a:cubicBezTo>
                <a:cubicBezTo>
                  <a:pt x="1990865" y="2923299"/>
                  <a:pt x="2016066" y="2923299"/>
                  <a:pt x="2041267" y="2910700"/>
                </a:cubicBezTo>
                <a:lnTo>
                  <a:pt x="2041267" y="2822496"/>
                </a:lnTo>
                <a:close/>
                <a:moveTo>
                  <a:pt x="2104268" y="2809895"/>
                </a:moveTo>
                <a:cubicBezTo>
                  <a:pt x="2079069" y="2835097"/>
                  <a:pt x="2066468" y="2835097"/>
                  <a:pt x="2066468" y="2872898"/>
                </a:cubicBezTo>
                <a:cubicBezTo>
                  <a:pt x="2066468" y="2898099"/>
                  <a:pt x="2079069" y="2898099"/>
                  <a:pt x="2079069" y="2910700"/>
                </a:cubicBezTo>
                <a:cubicBezTo>
                  <a:pt x="2104268" y="2898099"/>
                  <a:pt x="2129470" y="2885499"/>
                  <a:pt x="2142070" y="2872898"/>
                </a:cubicBezTo>
                <a:cubicBezTo>
                  <a:pt x="2129470" y="2847697"/>
                  <a:pt x="2104268" y="2822496"/>
                  <a:pt x="2104268" y="2809895"/>
                </a:cubicBezTo>
                <a:close/>
                <a:moveTo>
                  <a:pt x="1776658" y="2759494"/>
                </a:moveTo>
                <a:cubicBezTo>
                  <a:pt x="1738858" y="2772094"/>
                  <a:pt x="1713657" y="2759494"/>
                  <a:pt x="1688456" y="2809895"/>
                </a:cubicBezTo>
                <a:cubicBezTo>
                  <a:pt x="1701056" y="2822496"/>
                  <a:pt x="1701056" y="2847697"/>
                  <a:pt x="1738858" y="2847697"/>
                </a:cubicBezTo>
                <a:cubicBezTo>
                  <a:pt x="1764057" y="2847697"/>
                  <a:pt x="1764057" y="2835097"/>
                  <a:pt x="1776658" y="2835097"/>
                </a:cubicBezTo>
                <a:close/>
                <a:moveTo>
                  <a:pt x="2053868" y="2746893"/>
                </a:moveTo>
                <a:cubicBezTo>
                  <a:pt x="2053868" y="2746893"/>
                  <a:pt x="2053868" y="2784695"/>
                  <a:pt x="2066468" y="2797295"/>
                </a:cubicBezTo>
                <a:cubicBezTo>
                  <a:pt x="2066468" y="2772094"/>
                  <a:pt x="2066468" y="2759494"/>
                  <a:pt x="2053868" y="2746893"/>
                </a:cubicBezTo>
                <a:close/>
                <a:moveTo>
                  <a:pt x="1890063" y="2721693"/>
                </a:moveTo>
                <a:cubicBezTo>
                  <a:pt x="1839660" y="2734294"/>
                  <a:pt x="1801859" y="2784695"/>
                  <a:pt x="1801859" y="2797295"/>
                </a:cubicBezTo>
                <a:cubicBezTo>
                  <a:pt x="1801859" y="2822496"/>
                  <a:pt x="1814460" y="2835097"/>
                  <a:pt x="1814460" y="2847697"/>
                </a:cubicBezTo>
                <a:cubicBezTo>
                  <a:pt x="1839660" y="2835097"/>
                  <a:pt x="1877462" y="2822496"/>
                  <a:pt x="1902663" y="2809895"/>
                </a:cubicBezTo>
                <a:cubicBezTo>
                  <a:pt x="1902663" y="2734294"/>
                  <a:pt x="1890063" y="2734294"/>
                  <a:pt x="1890063" y="2721693"/>
                </a:cubicBezTo>
                <a:close/>
                <a:moveTo>
                  <a:pt x="1990865" y="2696492"/>
                </a:moveTo>
                <a:cubicBezTo>
                  <a:pt x="1965664" y="2709093"/>
                  <a:pt x="1927863" y="2734294"/>
                  <a:pt x="1927863" y="2772094"/>
                </a:cubicBezTo>
                <a:cubicBezTo>
                  <a:pt x="1927863" y="2797295"/>
                  <a:pt x="1940463" y="2809895"/>
                  <a:pt x="1940463" y="2822496"/>
                </a:cubicBezTo>
                <a:cubicBezTo>
                  <a:pt x="2003466" y="2772094"/>
                  <a:pt x="2016066" y="2797295"/>
                  <a:pt x="2016066" y="2746893"/>
                </a:cubicBezTo>
                <a:cubicBezTo>
                  <a:pt x="2016066" y="2721693"/>
                  <a:pt x="2003466" y="2709093"/>
                  <a:pt x="1990865" y="2696492"/>
                </a:cubicBezTo>
                <a:close/>
                <a:moveTo>
                  <a:pt x="1915264" y="2646090"/>
                </a:moveTo>
                <a:cubicBezTo>
                  <a:pt x="1915264" y="2671291"/>
                  <a:pt x="1915264" y="2683892"/>
                  <a:pt x="1927863" y="2696492"/>
                </a:cubicBezTo>
                <a:cubicBezTo>
                  <a:pt x="1940463" y="2683892"/>
                  <a:pt x="1953064" y="2683892"/>
                  <a:pt x="1965664" y="2671291"/>
                </a:cubicBezTo>
                <a:close/>
                <a:moveTo>
                  <a:pt x="1814460" y="2620889"/>
                </a:moveTo>
                <a:lnTo>
                  <a:pt x="1789258" y="2646090"/>
                </a:lnTo>
                <a:lnTo>
                  <a:pt x="1789258" y="2721693"/>
                </a:lnTo>
                <a:cubicBezTo>
                  <a:pt x="1827060" y="2709093"/>
                  <a:pt x="1852261" y="2696492"/>
                  <a:pt x="1877462" y="2696492"/>
                </a:cubicBezTo>
                <a:lnTo>
                  <a:pt x="1877462" y="2620889"/>
                </a:lnTo>
                <a:close/>
                <a:moveTo>
                  <a:pt x="1625453" y="2570487"/>
                </a:moveTo>
                <a:cubicBezTo>
                  <a:pt x="1650654" y="2570487"/>
                  <a:pt x="1675855" y="2583088"/>
                  <a:pt x="1701056" y="2583088"/>
                </a:cubicBezTo>
                <a:cubicBezTo>
                  <a:pt x="1726257" y="2595688"/>
                  <a:pt x="1764057" y="2583088"/>
                  <a:pt x="1801859" y="2583088"/>
                </a:cubicBezTo>
                <a:cubicBezTo>
                  <a:pt x="2179872" y="2583088"/>
                  <a:pt x="2356277" y="3389516"/>
                  <a:pt x="2368878" y="3490319"/>
                </a:cubicBezTo>
                <a:cubicBezTo>
                  <a:pt x="2469680" y="3439918"/>
                  <a:pt x="2557884" y="3389516"/>
                  <a:pt x="2671288" y="3364315"/>
                </a:cubicBezTo>
                <a:cubicBezTo>
                  <a:pt x="2721690" y="3351714"/>
                  <a:pt x="2809892" y="3389516"/>
                  <a:pt x="2885495" y="3326513"/>
                </a:cubicBezTo>
                <a:cubicBezTo>
                  <a:pt x="3011498" y="3225710"/>
                  <a:pt x="3011498" y="3137506"/>
                  <a:pt x="3099702" y="3024103"/>
                </a:cubicBezTo>
                <a:cubicBezTo>
                  <a:pt x="3213105" y="2872898"/>
                  <a:pt x="3364310" y="2797295"/>
                  <a:pt x="3528115" y="2734294"/>
                </a:cubicBezTo>
                <a:cubicBezTo>
                  <a:pt x="3515515" y="2809895"/>
                  <a:pt x="3490315" y="2809895"/>
                  <a:pt x="3502916" y="3024103"/>
                </a:cubicBezTo>
                <a:cubicBezTo>
                  <a:pt x="3628920" y="2898099"/>
                  <a:pt x="3830526" y="2822496"/>
                  <a:pt x="3956530" y="2822496"/>
                </a:cubicBezTo>
                <a:cubicBezTo>
                  <a:pt x="3994332" y="2822496"/>
                  <a:pt x="3994332" y="2822496"/>
                  <a:pt x="4006932" y="2835097"/>
                </a:cubicBezTo>
                <a:cubicBezTo>
                  <a:pt x="3931329" y="2910700"/>
                  <a:pt x="3893528" y="2973701"/>
                  <a:pt x="3893528" y="3074505"/>
                </a:cubicBezTo>
                <a:cubicBezTo>
                  <a:pt x="3994332" y="2973701"/>
                  <a:pt x="4145536" y="2948500"/>
                  <a:pt x="4246339" y="2948500"/>
                </a:cubicBezTo>
                <a:cubicBezTo>
                  <a:pt x="4271540" y="2948500"/>
                  <a:pt x="4359744" y="2961101"/>
                  <a:pt x="4422745" y="2973701"/>
                </a:cubicBezTo>
                <a:cubicBezTo>
                  <a:pt x="4410144" y="3024103"/>
                  <a:pt x="4258940" y="3087104"/>
                  <a:pt x="4296741" y="3187909"/>
                </a:cubicBezTo>
                <a:cubicBezTo>
                  <a:pt x="4384943" y="3150107"/>
                  <a:pt x="4498348" y="3124906"/>
                  <a:pt x="4536150" y="3124906"/>
                </a:cubicBezTo>
                <a:cubicBezTo>
                  <a:pt x="4599150" y="3124906"/>
                  <a:pt x="4750356" y="3175308"/>
                  <a:pt x="4800758" y="3213110"/>
                </a:cubicBezTo>
                <a:cubicBezTo>
                  <a:pt x="4762956" y="3250911"/>
                  <a:pt x="4636952" y="3313913"/>
                  <a:pt x="4674754" y="3402116"/>
                </a:cubicBezTo>
                <a:cubicBezTo>
                  <a:pt x="4876360" y="3326513"/>
                  <a:pt x="4838559" y="3339113"/>
                  <a:pt x="4951962" y="3339113"/>
                </a:cubicBezTo>
                <a:cubicBezTo>
                  <a:pt x="4980313" y="3339113"/>
                  <a:pt x="5001577" y="3338326"/>
                  <a:pt x="5019493" y="3338129"/>
                </a:cubicBezTo>
                <a:lnTo>
                  <a:pt x="5022936" y="3338315"/>
                </a:lnTo>
                <a:lnTo>
                  <a:pt x="5022936" y="3529105"/>
                </a:lnTo>
                <a:lnTo>
                  <a:pt x="5000001" y="3556077"/>
                </a:lnTo>
                <a:cubicBezTo>
                  <a:pt x="4985826" y="3579309"/>
                  <a:pt x="4977163" y="3603722"/>
                  <a:pt x="4977163" y="3628923"/>
                </a:cubicBezTo>
                <a:cubicBezTo>
                  <a:pt x="4977163" y="3654124"/>
                  <a:pt x="4995276" y="3676175"/>
                  <a:pt x="5022839" y="3695076"/>
                </a:cubicBezTo>
                <a:lnTo>
                  <a:pt x="5022936" y="3695129"/>
                </a:lnTo>
                <a:lnTo>
                  <a:pt x="5022936" y="3780564"/>
                </a:lnTo>
                <a:lnTo>
                  <a:pt x="4989566" y="3756503"/>
                </a:lnTo>
                <a:cubicBezTo>
                  <a:pt x="4974800" y="3747840"/>
                  <a:pt x="4961412" y="3742328"/>
                  <a:pt x="4951962" y="3742328"/>
                </a:cubicBezTo>
                <a:cubicBezTo>
                  <a:pt x="4926761" y="3742328"/>
                  <a:pt x="4888961" y="3792730"/>
                  <a:pt x="4863760" y="3792730"/>
                </a:cubicBezTo>
                <a:cubicBezTo>
                  <a:pt x="4888960" y="3799029"/>
                  <a:pt x="4917311" y="3808479"/>
                  <a:pt x="4945662" y="3819505"/>
                </a:cubicBezTo>
                <a:lnTo>
                  <a:pt x="5022936" y="3853683"/>
                </a:lnTo>
                <a:lnTo>
                  <a:pt x="5022936" y="3855703"/>
                </a:lnTo>
                <a:lnTo>
                  <a:pt x="4962988" y="3855337"/>
                </a:lnTo>
                <a:cubicBezTo>
                  <a:pt x="4908648" y="3847068"/>
                  <a:pt x="4882661" y="3821080"/>
                  <a:pt x="4863760" y="3830530"/>
                </a:cubicBezTo>
                <a:cubicBezTo>
                  <a:pt x="4888961" y="3868331"/>
                  <a:pt x="4888961" y="3931334"/>
                  <a:pt x="4964562" y="3931334"/>
                </a:cubicBezTo>
                <a:cubicBezTo>
                  <a:pt x="4964562" y="3931334"/>
                  <a:pt x="4972437" y="3930547"/>
                  <a:pt x="4984250" y="3928381"/>
                </a:cubicBezTo>
                <a:lnTo>
                  <a:pt x="5022936" y="3918358"/>
                </a:lnTo>
                <a:lnTo>
                  <a:pt x="5022936" y="4036369"/>
                </a:lnTo>
                <a:lnTo>
                  <a:pt x="5002365" y="4008512"/>
                </a:lnTo>
                <a:cubicBezTo>
                  <a:pt x="4977164" y="3981736"/>
                  <a:pt x="4939363" y="3956535"/>
                  <a:pt x="4888961" y="3956535"/>
                </a:cubicBezTo>
                <a:cubicBezTo>
                  <a:pt x="4863760" y="3956535"/>
                  <a:pt x="4825958" y="3994336"/>
                  <a:pt x="4788157" y="3994336"/>
                </a:cubicBezTo>
                <a:cubicBezTo>
                  <a:pt x="4851160" y="4006936"/>
                  <a:pt x="4914160" y="4006936"/>
                  <a:pt x="4964562" y="4069939"/>
                </a:cubicBezTo>
                <a:cubicBezTo>
                  <a:pt x="4901562" y="4069939"/>
                  <a:pt x="4825958" y="4032137"/>
                  <a:pt x="4788157" y="4032137"/>
                </a:cubicBezTo>
                <a:cubicBezTo>
                  <a:pt x="4813358" y="4057338"/>
                  <a:pt x="4825958" y="4095140"/>
                  <a:pt x="4825958" y="4107740"/>
                </a:cubicBezTo>
                <a:cubicBezTo>
                  <a:pt x="4863760" y="4120341"/>
                  <a:pt x="4901562" y="4132941"/>
                  <a:pt x="4926761" y="4132941"/>
                </a:cubicBezTo>
                <a:cubicBezTo>
                  <a:pt x="4933062" y="4132941"/>
                  <a:pt x="4961413" y="4132941"/>
                  <a:pt x="4988189" y="4125066"/>
                </a:cubicBezTo>
                <a:lnTo>
                  <a:pt x="5022936" y="4107028"/>
                </a:lnTo>
                <a:lnTo>
                  <a:pt x="5022936" y="4136009"/>
                </a:lnTo>
                <a:lnTo>
                  <a:pt x="5003546" y="4155582"/>
                </a:lnTo>
                <a:cubicBezTo>
                  <a:pt x="4997639" y="4162079"/>
                  <a:pt x="4992914" y="4167591"/>
                  <a:pt x="4989764" y="4170742"/>
                </a:cubicBezTo>
                <a:lnTo>
                  <a:pt x="5022936" y="4176823"/>
                </a:lnTo>
                <a:lnTo>
                  <a:pt x="5022936" y="4206115"/>
                </a:lnTo>
                <a:lnTo>
                  <a:pt x="4977163" y="4195942"/>
                </a:lnTo>
                <a:cubicBezTo>
                  <a:pt x="4996064" y="4208543"/>
                  <a:pt x="5007877" y="4221144"/>
                  <a:pt x="5016343" y="4232957"/>
                </a:cubicBezTo>
                <a:lnTo>
                  <a:pt x="5022936" y="4244104"/>
                </a:lnTo>
                <a:lnTo>
                  <a:pt x="5022936" y="4327838"/>
                </a:lnTo>
                <a:lnTo>
                  <a:pt x="5017131" y="4329823"/>
                </a:lnTo>
                <a:cubicBezTo>
                  <a:pt x="4990551" y="4343998"/>
                  <a:pt x="4955112" y="4372348"/>
                  <a:pt x="4926761" y="4372348"/>
                </a:cubicBezTo>
                <a:cubicBezTo>
                  <a:pt x="4945662" y="4378649"/>
                  <a:pt x="4965350" y="4383374"/>
                  <a:pt x="4985432" y="4387115"/>
                </a:cubicBezTo>
                <a:lnTo>
                  <a:pt x="5022936" y="4392559"/>
                </a:lnTo>
                <a:lnTo>
                  <a:pt x="5022936" y="4431012"/>
                </a:lnTo>
                <a:lnTo>
                  <a:pt x="4979329" y="4421373"/>
                </a:lnTo>
                <a:cubicBezTo>
                  <a:pt x="4960625" y="4417238"/>
                  <a:pt x="4942512" y="4413301"/>
                  <a:pt x="4926761" y="4410150"/>
                </a:cubicBezTo>
                <a:cubicBezTo>
                  <a:pt x="4939361" y="4429051"/>
                  <a:pt x="4974013" y="4454252"/>
                  <a:pt x="5011815" y="4474727"/>
                </a:cubicBezTo>
                <a:lnTo>
                  <a:pt x="5022936" y="4479786"/>
                </a:lnTo>
                <a:lnTo>
                  <a:pt x="5022936" y="4500565"/>
                </a:lnTo>
                <a:lnTo>
                  <a:pt x="4958485" y="4467456"/>
                </a:lnTo>
                <a:cubicBezTo>
                  <a:pt x="4567306" y="4251562"/>
                  <a:pt x="4214838" y="3906133"/>
                  <a:pt x="3868326" y="3906133"/>
                </a:cubicBezTo>
                <a:cubicBezTo>
                  <a:pt x="3717122" y="3906133"/>
                  <a:pt x="3679322" y="4006936"/>
                  <a:pt x="3679322" y="4107740"/>
                </a:cubicBezTo>
                <a:cubicBezTo>
                  <a:pt x="3679322" y="4132941"/>
                  <a:pt x="3679322" y="4195942"/>
                  <a:pt x="3704521" y="4246345"/>
                </a:cubicBezTo>
                <a:cubicBezTo>
                  <a:pt x="3754923" y="4347147"/>
                  <a:pt x="3943930" y="4536154"/>
                  <a:pt x="4057332" y="4611757"/>
                </a:cubicBezTo>
                <a:cubicBezTo>
                  <a:pt x="4082534" y="4624358"/>
                  <a:pt x="4460546" y="4926768"/>
                  <a:pt x="4548750" y="4926768"/>
                </a:cubicBezTo>
                <a:cubicBezTo>
                  <a:pt x="4668454" y="4926768"/>
                  <a:pt x="4800758" y="4888967"/>
                  <a:pt x="4926762" y="4851165"/>
                </a:cubicBezTo>
                <a:lnTo>
                  <a:pt x="5022936" y="4823687"/>
                </a:lnTo>
                <a:lnTo>
                  <a:pt x="5022936" y="4881633"/>
                </a:lnTo>
                <a:lnTo>
                  <a:pt x="5014965" y="4888966"/>
                </a:lnTo>
                <a:lnTo>
                  <a:pt x="5022936" y="4894004"/>
                </a:lnTo>
                <a:lnTo>
                  <a:pt x="5022936" y="4932927"/>
                </a:lnTo>
                <a:lnTo>
                  <a:pt x="5014965" y="4926768"/>
                </a:lnTo>
                <a:lnTo>
                  <a:pt x="4977163" y="4926768"/>
                </a:lnTo>
                <a:cubicBezTo>
                  <a:pt x="4977163" y="4951969"/>
                  <a:pt x="4964562" y="4989770"/>
                  <a:pt x="4951962" y="5014971"/>
                </a:cubicBezTo>
                <a:cubicBezTo>
                  <a:pt x="4964562" y="5014971"/>
                  <a:pt x="4977163" y="5021271"/>
                  <a:pt x="4989764" y="5030721"/>
                </a:cubicBezTo>
                <a:lnTo>
                  <a:pt x="5022936" y="5061128"/>
                </a:lnTo>
                <a:lnTo>
                  <a:pt x="5022936" y="5161386"/>
                </a:lnTo>
                <a:lnTo>
                  <a:pt x="5014965" y="5178777"/>
                </a:lnTo>
                <a:lnTo>
                  <a:pt x="5022936" y="5184091"/>
                </a:lnTo>
                <a:lnTo>
                  <a:pt x="5022936" y="5227440"/>
                </a:lnTo>
                <a:lnTo>
                  <a:pt x="5010437" y="5220908"/>
                </a:lnTo>
                <a:cubicBezTo>
                  <a:pt x="5003152" y="5218152"/>
                  <a:pt x="4996064" y="5216577"/>
                  <a:pt x="4989764" y="5216577"/>
                </a:cubicBezTo>
                <a:cubicBezTo>
                  <a:pt x="4989764" y="5241778"/>
                  <a:pt x="4977163" y="5279580"/>
                  <a:pt x="4964562" y="5304781"/>
                </a:cubicBezTo>
                <a:cubicBezTo>
                  <a:pt x="4977163" y="5304781"/>
                  <a:pt x="4989764" y="5311081"/>
                  <a:pt x="5002364" y="5318956"/>
                </a:cubicBezTo>
                <a:lnTo>
                  <a:pt x="5022936" y="5331813"/>
                </a:lnTo>
                <a:lnTo>
                  <a:pt x="5022936" y="5506388"/>
                </a:lnTo>
                <a:lnTo>
                  <a:pt x="4989764" y="5506388"/>
                </a:lnTo>
                <a:cubicBezTo>
                  <a:pt x="5002364" y="5531589"/>
                  <a:pt x="4989764" y="5569389"/>
                  <a:pt x="4977163" y="5594590"/>
                </a:cubicBezTo>
                <a:cubicBezTo>
                  <a:pt x="4986614" y="5594590"/>
                  <a:pt x="4988976" y="5608765"/>
                  <a:pt x="5005515" y="5615853"/>
                </a:cubicBezTo>
                <a:lnTo>
                  <a:pt x="5022936" y="5618964"/>
                </a:lnTo>
                <a:lnTo>
                  <a:pt x="5022936" y="5698934"/>
                </a:lnTo>
                <a:lnTo>
                  <a:pt x="5002364" y="5695394"/>
                </a:lnTo>
                <a:lnTo>
                  <a:pt x="4977163" y="5695394"/>
                </a:lnTo>
                <a:cubicBezTo>
                  <a:pt x="4977163" y="5733196"/>
                  <a:pt x="4964562" y="5733196"/>
                  <a:pt x="4964562" y="5770996"/>
                </a:cubicBezTo>
                <a:cubicBezTo>
                  <a:pt x="4964562" y="5796197"/>
                  <a:pt x="4989764" y="5871800"/>
                  <a:pt x="5002364" y="5922201"/>
                </a:cubicBezTo>
                <a:lnTo>
                  <a:pt x="5022936" y="5931168"/>
                </a:lnTo>
                <a:lnTo>
                  <a:pt x="5022936" y="5962546"/>
                </a:lnTo>
                <a:lnTo>
                  <a:pt x="5014965" y="5960002"/>
                </a:lnTo>
                <a:cubicBezTo>
                  <a:pt x="4989764" y="5985203"/>
                  <a:pt x="4964562" y="6010405"/>
                  <a:pt x="4964562" y="6048206"/>
                </a:cubicBezTo>
                <a:cubicBezTo>
                  <a:pt x="4964562" y="6073407"/>
                  <a:pt x="4977163" y="6149009"/>
                  <a:pt x="4989764" y="6199411"/>
                </a:cubicBezTo>
                <a:lnTo>
                  <a:pt x="5022936" y="6214813"/>
                </a:lnTo>
                <a:lnTo>
                  <a:pt x="5022936" y="6243373"/>
                </a:lnTo>
                <a:lnTo>
                  <a:pt x="5002364" y="6237213"/>
                </a:lnTo>
                <a:cubicBezTo>
                  <a:pt x="4951962" y="6237213"/>
                  <a:pt x="4939362" y="6388418"/>
                  <a:pt x="4939362" y="6388418"/>
                </a:cubicBezTo>
                <a:cubicBezTo>
                  <a:pt x="4939362" y="6465595"/>
                  <a:pt x="4968303" y="6455948"/>
                  <a:pt x="5017746" y="6519861"/>
                </a:cubicBezTo>
                <a:lnTo>
                  <a:pt x="5022936" y="6527353"/>
                </a:lnTo>
                <a:lnTo>
                  <a:pt x="5022936" y="6596340"/>
                </a:lnTo>
                <a:lnTo>
                  <a:pt x="5019690" y="6588449"/>
                </a:lnTo>
                <a:cubicBezTo>
                  <a:pt x="4999214" y="6549072"/>
                  <a:pt x="4970863" y="6514421"/>
                  <a:pt x="4939362" y="6514421"/>
                </a:cubicBezTo>
                <a:cubicBezTo>
                  <a:pt x="4876360" y="6514421"/>
                  <a:pt x="4876360" y="6627826"/>
                  <a:pt x="4876360" y="6665626"/>
                </a:cubicBezTo>
                <a:cubicBezTo>
                  <a:pt x="4876360" y="6753830"/>
                  <a:pt x="4863760" y="6665626"/>
                  <a:pt x="4951962" y="6791632"/>
                </a:cubicBezTo>
                <a:cubicBezTo>
                  <a:pt x="4939362" y="6690827"/>
                  <a:pt x="4939362" y="6640425"/>
                  <a:pt x="4939362" y="6602625"/>
                </a:cubicBezTo>
                <a:lnTo>
                  <a:pt x="4964562" y="6615226"/>
                </a:lnTo>
                <a:cubicBezTo>
                  <a:pt x="4977163" y="6678227"/>
                  <a:pt x="4989764" y="6741230"/>
                  <a:pt x="4989764" y="6791632"/>
                </a:cubicBezTo>
                <a:lnTo>
                  <a:pt x="5022936" y="6746977"/>
                </a:lnTo>
                <a:lnTo>
                  <a:pt x="5022936" y="6793612"/>
                </a:lnTo>
                <a:lnTo>
                  <a:pt x="5015309" y="6807653"/>
                </a:lnTo>
                <a:cubicBezTo>
                  <a:pt x="5010633" y="6817915"/>
                  <a:pt x="5006302" y="6829039"/>
                  <a:pt x="5002364" y="6840458"/>
                </a:cubicBezTo>
                <a:lnTo>
                  <a:pt x="4997557" y="6858000"/>
                </a:lnTo>
                <a:lnTo>
                  <a:pt x="4932457" y="6858000"/>
                </a:lnTo>
                <a:lnTo>
                  <a:pt x="4925186" y="6824708"/>
                </a:lnTo>
                <a:cubicBezTo>
                  <a:pt x="4914161" y="6788481"/>
                  <a:pt x="4895261" y="6753830"/>
                  <a:pt x="4863760" y="6753830"/>
                </a:cubicBezTo>
                <a:cubicBezTo>
                  <a:pt x="4825958" y="6753830"/>
                  <a:pt x="4800757" y="6797932"/>
                  <a:pt x="4785007" y="6842033"/>
                </a:cubicBezTo>
                <a:lnTo>
                  <a:pt x="4780032" y="6858000"/>
                </a:lnTo>
                <a:lnTo>
                  <a:pt x="4717302" y="6858000"/>
                </a:lnTo>
                <a:lnTo>
                  <a:pt x="4706255" y="6824707"/>
                </a:lnTo>
                <a:cubicBezTo>
                  <a:pt x="4693655" y="6794782"/>
                  <a:pt x="4674754" y="6766431"/>
                  <a:pt x="4649552" y="6766431"/>
                </a:cubicBezTo>
                <a:cubicBezTo>
                  <a:pt x="4618051" y="6766431"/>
                  <a:pt x="4592851" y="6794782"/>
                  <a:pt x="4575525" y="6826282"/>
                </a:cubicBezTo>
                <a:lnTo>
                  <a:pt x="4561951" y="6858000"/>
                </a:lnTo>
                <a:lnTo>
                  <a:pt x="4505676" y="6858000"/>
                </a:lnTo>
                <a:lnTo>
                  <a:pt x="4490473" y="6824707"/>
                </a:lnTo>
                <a:cubicBezTo>
                  <a:pt x="4476297" y="6801082"/>
                  <a:pt x="4454246" y="6779031"/>
                  <a:pt x="4422745" y="6779031"/>
                </a:cubicBezTo>
                <a:cubicBezTo>
                  <a:pt x="4384944" y="6779031"/>
                  <a:pt x="4361318" y="6814469"/>
                  <a:pt x="4351868" y="6853452"/>
                </a:cubicBezTo>
                <a:lnTo>
                  <a:pt x="4351317" y="6858000"/>
                </a:lnTo>
                <a:lnTo>
                  <a:pt x="3977641" y="6858000"/>
                </a:lnTo>
                <a:lnTo>
                  <a:pt x="3948654" y="6815257"/>
                </a:lnTo>
                <a:cubicBezTo>
                  <a:pt x="3915578" y="6756980"/>
                  <a:pt x="3893527" y="6697128"/>
                  <a:pt x="3880927" y="6640425"/>
                </a:cubicBezTo>
                <a:lnTo>
                  <a:pt x="3880927" y="6476620"/>
                </a:lnTo>
                <a:cubicBezTo>
                  <a:pt x="3931329" y="6489220"/>
                  <a:pt x="3994332" y="6514421"/>
                  <a:pt x="4019533" y="6514421"/>
                </a:cubicBezTo>
                <a:cubicBezTo>
                  <a:pt x="4057332" y="6514421"/>
                  <a:pt x="4120336" y="6501821"/>
                  <a:pt x="4158137" y="6489220"/>
                </a:cubicBezTo>
                <a:cubicBezTo>
                  <a:pt x="4107735" y="6451420"/>
                  <a:pt x="3792725" y="6262412"/>
                  <a:pt x="3792725" y="6174210"/>
                </a:cubicBezTo>
                <a:cubicBezTo>
                  <a:pt x="3792725" y="6161609"/>
                  <a:pt x="3981731" y="6136408"/>
                  <a:pt x="4032132" y="6035606"/>
                </a:cubicBezTo>
                <a:cubicBezTo>
                  <a:pt x="3906128" y="6060807"/>
                  <a:pt x="3754923" y="6023005"/>
                  <a:pt x="3679322" y="5922201"/>
                </a:cubicBezTo>
                <a:cubicBezTo>
                  <a:pt x="3792725" y="5846599"/>
                  <a:pt x="3893528" y="5695394"/>
                  <a:pt x="3893528" y="5607190"/>
                </a:cubicBezTo>
                <a:cubicBezTo>
                  <a:pt x="3893528" y="5544189"/>
                  <a:pt x="3339109" y="5115774"/>
                  <a:pt x="3250907" y="5040171"/>
                </a:cubicBezTo>
                <a:cubicBezTo>
                  <a:pt x="3099702" y="4901566"/>
                  <a:pt x="2923296" y="4699959"/>
                  <a:pt x="2860294" y="4573956"/>
                </a:cubicBezTo>
                <a:cubicBezTo>
                  <a:pt x="2772092" y="4674760"/>
                  <a:pt x="2620887" y="4699959"/>
                  <a:pt x="2545284" y="4725160"/>
                </a:cubicBezTo>
                <a:cubicBezTo>
                  <a:pt x="2608286" y="4737761"/>
                  <a:pt x="2683888" y="4762962"/>
                  <a:pt x="2746890" y="4775563"/>
                </a:cubicBezTo>
                <a:lnTo>
                  <a:pt x="2935897" y="4775563"/>
                </a:lnTo>
                <a:cubicBezTo>
                  <a:pt x="2847693" y="4863765"/>
                  <a:pt x="2759491" y="4926768"/>
                  <a:pt x="2671288" y="4939368"/>
                </a:cubicBezTo>
                <a:lnTo>
                  <a:pt x="2721690" y="4939368"/>
                </a:lnTo>
                <a:cubicBezTo>
                  <a:pt x="2784692" y="4926768"/>
                  <a:pt x="2923296" y="4926768"/>
                  <a:pt x="2998898" y="4863765"/>
                </a:cubicBezTo>
                <a:lnTo>
                  <a:pt x="3011498" y="4926768"/>
                </a:lnTo>
                <a:cubicBezTo>
                  <a:pt x="2986298" y="4977170"/>
                  <a:pt x="2961098" y="5027572"/>
                  <a:pt x="2935897" y="5065372"/>
                </a:cubicBezTo>
                <a:cubicBezTo>
                  <a:pt x="2986298" y="5090573"/>
                  <a:pt x="3049300" y="5128375"/>
                  <a:pt x="3074501" y="5178777"/>
                </a:cubicBezTo>
                <a:cubicBezTo>
                  <a:pt x="3150104" y="5279580"/>
                  <a:pt x="3225706" y="5556790"/>
                  <a:pt x="3427313" y="5556790"/>
                </a:cubicBezTo>
                <a:cubicBezTo>
                  <a:pt x="3452514" y="5556790"/>
                  <a:pt x="3477715" y="5544189"/>
                  <a:pt x="3490315" y="5531589"/>
                </a:cubicBezTo>
                <a:cubicBezTo>
                  <a:pt x="3502916" y="5506388"/>
                  <a:pt x="3502916" y="5481187"/>
                  <a:pt x="3515515" y="5468586"/>
                </a:cubicBezTo>
                <a:cubicBezTo>
                  <a:pt x="3528115" y="5468586"/>
                  <a:pt x="3553316" y="5481187"/>
                  <a:pt x="3565917" y="5481187"/>
                </a:cubicBezTo>
                <a:cubicBezTo>
                  <a:pt x="3565917" y="5506388"/>
                  <a:pt x="3578518" y="5493787"/>
                  <a:pt x="3578518" y="5518988"/>
                </a:cubicBezTo>
                <a:cubicBezTo>
                  <a:pt x="3578518" y="5581989"/>
                  <a:pt x="3465114" y="5644992"/>
                  <a:pt x="3402112" y="5644992"/>
                </a:cubicBezTo>
                <a:cubicBezTo>
                  <a:pt x="3376910" y="5644992"/>
                  <a:pt x="3313910" y="5619791"/>
                  <a:pt x="3263508" y="5594590"/>
                </a:cubicBezTo>
                <a:cubicBezTo>
                  <a:pt x="3288708" y="5619791"/>
                  <a:pt x="3313910" y="5632392"/>
                  <a:pt x="3339109" y="5657593"/>
                </a:cubicBezTo>
                <a:cubicBezTo>
                  <a:pt x="3276108" y="5682794"/>
                  <a:pt x="3213105" y="5682794"/>
                  <a:pt x="3150104" y="5707995"/>
                </a:cubicBezTo>
                <a:cubicBezTo>
                  <a:pt x="3313910" y="5733196"/>
                  <a:pt x="3515515" y="5783596"/>
                  <a:pt x="3654120" y="5972603"/>
                </a:cubicBezTo>
                <a:cubicBezTo>
                  <a:pt x="3553316" y="5997804"/>
                  <a:pt x="3427313" y="5972603"/>
                  <a:pt x="3376910" y="6048206"/>
                </a:cubicBezTo>
                <a:cubicBezTo>
                  <a:pt x="3402112" y="6060807"/>
                  <a:pt x="3641520" y="6287613"/>
                  <a:pt x="3641520" y="6363217"/>
                </a:cubicBezTo>
                <a:cubicBezTo>
                  <a:pt x="3641520" y="6388418"/>
                  <a:pt x="3628920" y="6388418"/>
                  <a:pt x="3628920" y="6388418"/>
                </a:cubicBezTo>
                <a:cubicBezTo>
                  <a:pt x="3578518" y="6363217"/>
                  <a:pt x="3490315" y="6350616"/>
                  <a:pt x="3452514" y="6350616"/>
                </a:cubicBezTo>
                <a:cubicBezTo>
                  <a:pt x="3427313" y="6350616"/>
                  <a:pt x="3376910" y="6363217"/>
                  <a:pt x="3339109" y="6363217"/>
                </a:cubicBezTo>
                <a:cubicBezTo>
                  <a:pt x="3414712" y="6451420"/>
                  <a:pt x="3452514" y="6615226"/>
                  <a:pt x="3490315" y="6703428"/>
                </a:cubicBezTo>
                <a:lnTo>
                  <a:pt x="3490315" y="6842032"/>
                </a:lnTo>
                <a:cubicBezTo>
                  <a:pt x="3364310" y="6791632"/>
                  <a:pt x="3376910" y="6766431"/>
                  <a:pt x="3301309" y="6766431"/>
                </a:cubicBezTo>
                <a:cubicBezTo>
                  <a:pt x="3276108" y="6766431"/>
                  <a:pt x="3238306" y="6779031"/>
                  <a:pt x="3225706" y="6791632"/>
                </a:cubicBezTo>
                <a:cubicBezTo>
                  <a:pt x="3235157" y="6810532"/>
                  <a:pt x="3247757" y="6831795"/>
                  <a:pt x="3261342" y="6854437"/>
                </a:cubicBezTo>
                <a:lnTo>
                  <a:pt x="3263425" y="6858000"/>
                </a:lnTo>
                <a:lnTo>
                  <a:pt x="2962168" y="6858000"/>
                </a:lnTo>
                <a:lnTo>
                  <a:pt x="2973697" y="6842032"/>
                </a:lnTo>
                <a:cubicBezTo>
                  <a:pt x="2961098" y="6842032"/>
                  <a:pt x="2935897" y="6829432"/>
                  <a:pt x="2910696" y="6829432"/>
                </a:cubicBezTo>
                <a:cubicBezTo>
                  <a:pt x="2894945" y="6829432"/>
                  <a:pt x="2879982" y="6838882"/>
                  <a:pt x="2866397" y="6853255"/>
                </a:cubicBezTo>
                <a:lnTo>
                  <a:pt x="2863192" y="6858000"/>
                </a:lnTo>
                <a:lnTo>
                  <a:pt x="2798530" y="6858000"/>
                </a:lnTo>
                <a:lnTo>
                  <a:pt x="2850843" y="6808957"/>
                </a:lnTo>
                <a:cubicBezTo>
                  <a:pt x="2882344" y="6769580"/>
                  <a:pt x="2904396" y="6722329"/>
                  <a:pt x="2910696" y="6690827"/>
                </a:cubicBezTo>
                <a:cubicBezTo>
                  <a:pt x="2860294" y="6728629"/>
                  <a:pt x="2797291" y="6779031"/>
                  <a:pt x="2746890" y="6816831"/>
                </a:cubicBezTo>
                <a:cubicBezTo>
                  <a:pt x="2734290" y="6753830"/>
                  <a:pt x="2847693" y="6690827"/>
                  <a:pt x="2885495" y="6665626"/>
                </a:cubicBezTo>
                <a:lnTo>
                  <a:pt x="2772092" y="6665626"/>
                </a:lnTo>
                <a:cubicBezTo>
                  <a:pt x="2721690" y="6716029"/>
                  <a:pt x="2671288" y="6753830"/>
                  <a:pt x="2671288" y="6816831"/>
                </a:cubicBezTo>
                <a:cubicBezTo>
                  <a:pt x="2671288" y="6829432"/>
                  <a:pt x="2674438" y="6845182"/>
                  <a:pt x="2683888" y="6857783"/>
                </a:cubicBezTo>
                <a:lnTo>
                  <a:pt x="2684155" y="6858000"/>
                </a:lnTo>
                <a:lnTo>
                  <a:pt x="2622997" y="6858000"/>
                </a:lnTo>
                <a:lnTo>
                  <a:pt x="2633486" y="6812107"/>
                </a:lnTo>
                <a:cubicBezTo>
                  <a:pt x="2636636" y="6794782"/>
                  <a:pt x="2639786" y="6779031"/>
                  <a:pt x="2646086" y="6766431"/>
                </a:cubicBezTo>
                <a:cubicBezTo>
                  <a:pt x="2620886" y="6785332"/>
                  <a:pt x="2595685" y="6804232"/>
                  <a:pt x="2572060" y="6821557"/>
                </a:cubicBezTo>
                <a:lnTo>
                  <a:pt x="2520536" y="6858000"/>
                </a:lnTo>
                <a:lnTo>
                  <a:pt x="2508369" y="6858000"/>
                </a:lnTo>
                <a:lnTo>
                  <a:pt x="2510288" y="6838046"/>
                </a:lnTo>
                <a:cubicBezTo>
                  <a:pt x="2523036" y="6778441"/>
                  <a:pt x="2576785" y="6774306"/>
                  <a:pt x="2620887" y="6741230"/>
                </a:cubicBezTo>
                <a:cubicBezTo>
                  <a:pt x="2595686" y="6741230"/>
                  <a:pt x="2570485" y="6728629"/>
                  <a:pt x="2532683" y="6728629"/>
                </a:cubicBezTo>
                <a:cubicBezTo>
                  <a:pt x="2482281" y="6728629"/>
                  <a:pt x="2444481" y="6816831"/>
                  <a:pt x="2444481" y="6854633"/>
                </a:cubicBezTo>
                <a:lnTo>
                  <a:pt x="2444262" y="6858000"/>
                </a:lnTo>
                <a:lnTo>
                  <a:pt x="2404830" y="6858000"/>
                </a:lnTo>
                <a:lnTo>
                  <a:pt x="2406680" y="6849908"/>
                </a:lnTo>
                <a:cubicBezTo>
                  <a:pt x="2409830" y="6832582"/>
                  <a:pt x="2412980" y="6816832"/>
                  <a:pt x="2419280" y="6804232"/>
                </a:cubicBezTo>
                <a:lnTo>
                  <a:pt x="2354481" y="6858000"/>
                </a:lnTo>
                <a:lnTo>
                  <a:pt x="2298805" y="6858000"/>
                </a:lnTo>
                <a:lnTo>
                  <a:pt x="2324776" y="6829432"/>
                </a:lnTo>
                <a:cubicBezTo>
                  <a:pt x="2349977" y="6810531"/>
                  <a:pt x="2381478" y="6797931"/>
                  <a:pt x="2406680" y="6779031"/>
                </a:cubicBezTo>
                <a:cubicBezTo>
                  <a:pt x="2305875" y="6779031"/>
                  <a:pt x="2318476" y="6766431"/>
                  <a:pt x="2293275" y="6766431"/>
                </a:cubicBezTo>
                <a:cubicBezTo>
                  <a:pt x="2268074" y="6766431"/>
                  <a:pt x="2246024" y="6801082"/>
                  <a:pt x="2230273" y="6837308"/>
                </a:cubicBezTo>
                <a:lnTo>
                  <a:pt x="2222821" y="6858000"/>
                </a:lnTo>
                <a:lnTo>
                  <a:pt x="2135708" y="6858000"/>
                </a:lnTo>
                <a:lnTo>
                  <a:pt x="2154670" y="6842032"/>
                </a:lnTo>
                <a:lnTo>
                  <a:pt x="2053868" y="6842032"/>
                </a:lnTo>
                <a:lnTo>
                  <a:pt x="2035855" y="6858000"/>
                </a:lnTo>
                <a:lnTo>
                  <a:pt x="1961755" y="6858000"/>
                </a:lnTo>
                <a:lnTo>
                  <a:pt x="2028667" y="6804232"/>
                </a:lnTo>
                <a:lnTo>
                  <a:pt x="1940545" y="6858000"/>
                </a:lnTo>
                <a:lnTo>
                  <a:pt x="1892365" y="6858000"/>
                </a:lnTo>
                <a:lnTo>
                  <a:pt x="1990866" y="6794782"/>
                </a:lnTo>
                <a:cubicBezTo>
                  <a:pt x="2261775" y="6624676"/>
                  <a:pt x="2494882" y="6470320"/>
                  <a:pt x="2494882" y="6174210"/>
                </a:cubicBezTo>
                <a:cubicBezTo>
                  <a:pt x="2494882" y="6136408"/>
                  <a:pt x="2469680" y="6060807"/>
                  <a:pt x="2444481" y="6010405"/>
                </a:cubicBezTo>
                <a:cubicBezTo>
                  <a:pt x="2431880" y="6136408"/>
                  <a:pt x="2394079" y="6275013"/>
                  <a:pt x="2381478" y="6413619"/>
                </a:cubicBezTo>
                <a:cubicBezTo>
                  <a:pt x="2331076" y="6363217"/>
                  <a:pt x="2255475" y="6287613"/>
                  <a:pt x="2230274" y="6224612"/>
                </a:cubicBezTo>
                <a:cubicBezTo>
                  <a:pt x="2167271" y="6073407"/>
                  <a:pt x="2217673" y="5833999"/>
                  <a:pt x="2041267" y="5796197"/>
                </a:cubicBezTo>
                <a:cubicBezTo>
                  <a:pt x="2028667" y="5821398"/>
                  <a:pt x="2016066" y="5859200"/>
                  <a:pt x="2016066" y="5897001"/>
                </a:cubicBezTo>
                <a:cubicBezTo>
                  <a:pt x="2016066" y="6010405"/>
                  <a:pt x="2053868" y="6060807"/>
                  <a:pt x="2116869" y="6199411"/>
                </a:cubicBezTo>
                <a:cubicBezTo>
                  <a:pt x="1902663" y="6275013"/>
                  <a:pt x="1852261" y="5783596"/>
                  <a:pt x="1738858" y="5783596"/>
                </a:cubicBezTo>
                <a:cubicBezTo>
                  <a:pt x="1701056" y="5783596"/>
                  <a:pt x="1512050" y="5821398"/>
                  <a:pt x="1486849" y="5821398"/>
                </a:cubicBezTo>
                <a:cubicBezTo>
                  <a:pt x="1272642" y="5821398"/>
                  <a:pt x="1033235" y="5695394"/>
                  <a:pt x="819028" y="5518988"/>
                </a:cubicBezTo>
                <a:cubicBezTo>
                  <a:pt x="806427" y="5531589"/>
                  <a:pt x="806427" y="5518988"/>
                  <a:pt x="806427" y="5544189"/>
                </a:cubicBezTo>
                <a:cubicBezTo>
                  <a:pt x="806427" y="5670193"/>
                  <a:pt x="1209641" y="5808797"/>
                  <a:pt x="1209641" y="6060807"/>
                </a:cubicBezTo>
                <a:cubicBezTo>
                  <a:pt x="1209641" y="6086006"/>
                  <a:pt x="1184440" y="6149009"/>
                  <a:pt x="1159239" y="6186811"/>
                </a:cubicBezTo>
                <a:cubicBezTo>
                  <a:pt x="1159239" y="6174210"/>
                  <a:pt x="1171839" y="6161609"/>
                  <a:pt x="1171839" y="6136408"/>
                </a:cubicBezTo>
                <a:cubicBezTo>
                  <a:pt x="1171839" y="6098607"/>
                  <a:pt x="1121437" y="6010405"/>
                  <a:pt x="1083635" y="5972603"/>
                </a:cubicBezTo>
                <a:cubicBezTo>
                  <a:pt x="957632" y="5859200"/>
                  <a:pt x="718223" y="5770996"/>
                  <a:pt x="705623" y="5607190"/>
                </a:cubicBezTo>
                <a:cubicBezTo>
                  <a:pt x="693024" y="5632392"/>
                  <a:pt x="693024" y="5644992"/>
                  <a:pt x="693024" y="5682794"/>
                </a:cubicBezTo>
                <a:cubicBezTo>
                  <a:pt x="693024" y="5770996"/>
                  <a:pt x="680423" y="5758395"/>
                  <a:pt x="781226" y="5897001"/>
                </a:cubicBezTo>
                <a:cubicBezTo>
                  <a:pt x="806427" y="5922201"/>
                  <a:pt x="869428" y="5972603"/>
                  <a:pt x="894629" y="5997804"/>
                </a:cubicBezTo>
                <a:cubicBezTo>
                  <a:pt x="1096236" y="6149009"/>
                  <a:pt x="882029" y="6338015"/>
                  <a:pt x="1121437" y="6464019"/>
                </a:cubicBezTo>
                <a:cubicBezTo>
                  <a:pt x="1045834" y="6451420"/>
                  <a:pt x="945031" y="6401018"/>
                  <a:pt x="907230" y="6350616"/>
                </a:cubicBezTo>
                <a:cubicBezTo>
                  <a:pt x="856829" y="6300214"/>
                  <a:pt x="882029" y="6186811"/>
                  <a:pt x="844229" y="6111207"/>
                </a:cubicBezTo>
                <a:cubicBezTo>
                  <a:pt x="781226" y="5934801"/>
                  <a:pt x="567019" y="5783596"/>
                  <a:pt x="592220" y="5607190"/>
                </a:cubicBezTo>
                <a:cubicBezTo>
                  <a:pt x="567019" y="5670193"/>
                  <a:pt x="529217" y="5783596"/>
                  <a:pt x="529217" y="5808797"/>
                </a:cubicBezTo>
                <a:cubicBezTo>
                  <a:pt x="529217" y="5934801"/>
                  <a:pt x="630021" y="6035606"/>
                  <a:pt x="630021" y="6174210"/>
                </a:cubicBezTo>
                <a:cubicBezTo>
                  <a:pt x="630021" y="6262412"/>
                  <a:pt x="630021" y="6300214"/>
                  <a:pt x="491417" y="6388418"/>
                </a:cubicBezTo>
                <a:cubicBezTo>
                  <a:pt x="529217" y="6325415"/>
                  <a:pt x="554418" y="6237213"/>
                  <a:pt x="554418" y="6199411"/>
                </a:cubicBezTo>
                <a:cubicBezTo>
                  <a:pt x="554418" y="6174210"/>
                  <a:pt x="403213" y="5758395"/>
                  <a:pt x="403213" y="5733196"/>
                </a:cubicBezTo>
                <a:cubicBezTo>
                  <a:pt x="403213" y="5670193"/>
                  <a:pt x="441015" y="5607190"/>
                  <a:pt x="491417" y="5544189"/>
                </a:cubicBezTo>
                <a:cubicBezTo>
                  <a:pt x="478816" y="5518988"/>
                  <a:pt x="453615" y="5518988"/>
                  <a:pt x="428414" y="5493787"/>
                </a:cubicBezTo>
                <a:cubicBezTo>
                  <a:pt x="554418" y="5329982"/>
                  <a:pt x="718223" y="5292180"/>
                  <a:pt x="869428" y="5254378"/>
                </a:cubicBezTo>
                <a:cubicBezTo>
                  <a:pt x="856829" y="5241778"/>
                  <a:pt x="869428" y="5241778"/>
                  <a:pt x="831628" y="5241778"/>
                </a:cubicBezTo>
                <a:cubicBezTo>
                  <a:pt x="806427" y="5241778"/>
                  <a:pt x="630021" y="5266979"/>
                  <a:pt x="604820" y="5266979"/>
                </a:cubicBezTo>
                <a:cubicBezTo>
                  <a:pt x="567019" y="5266979"/>
                  <a:pt x="541818" y="5241778"/>
                  <a:pt x="504017" y="5241778"/>
                </a:cubicBezTo>
                <a:cubicBezTo>
                  <a:pt x="428414" y="5229177"/>
                  <a:pt x="277210" y="5166176"/>
                  <a:pt x="239408" y="5090573"/>
                </a:cubicBezTo>
                <a:cubicBezTo>
                  <a:pt x="201606" y="5014971"/>
                  <a:pt x="189006" y="4939368"/>
                  <a:pt x="163805" y="4863765"/>
                </a:cubicBezTo>
                <a:cubicBezTo>
                  <a:pt x="163805" y="4838565"/>
                  <a:pt x="113404" y="4788163"/>
                  <a:pt x="88203" y="4788163"/>
                </a:cubicBezTo>
                <a:cubicBezTo>
                  <a:pt x="50402" y="4788163"/>
                  <a:pt x="37801" y="4800764"/>
                  <a:pt x="0" y="4800764"/>
                </a:cubicBezTo>
                <a:cubicBezTo>
                  <a:pt x="37801" y="4725160"/>
                  <a:pt x="63002" y="4712560"/>
                  <a:pt x="113404" y="4712560"/>
                </a:cubicBezTo>
                <a:cubicBezTo>
                  <a:pt x="378012" y="4712560"/>
                  <a:pt x="163805" y="5128375"/>
                  <a:pt x="541818" y="5128375"/>
                </a:cubicBezTo>
                <a:cubicBezTo>
                  <a:pt x="579619" y="5128375"/>
                  <a:pt x="768625" y="5065372"/>
                  <a:pt x="806427" y="5065372"/>
                </a:cubicBezTo>
                <a:cubicBezTo>
                  <a:pt x="1083635" y="5065372"/>
                  <a:pt x="1234840" y="5266979"/>
                  <a:pt x="1297843" y="5266979"/>
                </a:cubicBezTo>
                <a:lnTo>
                  <a:pt x="1436447" y="5266979"/>
                </a:lnTo>
                <a:cubicBezTo>
                  <a:pt x="1436447" y="5254378"/>
                  <a:pt x="1449047" y="5266979"/>
                  <a:pt x="1449047" y="5229177"/>
                </a:cubicBezTo>
                <a:cubicBezTo>
                  <a:pt x="1449047" y="5103174"/>
                  <a:pt x="768625" y="4901566"/>
                  <a:pt x="768625" y="4901566"/>
                </a:cubicBezTo>
                <a:cubicBezTo>
                  <a:pt x="730824" y="4901566"/>
                  <a:pt x="680423" y="4989770"/>
                  <a:pt x="617421" y="5040171"/>
                </a:cubicBezTo>
                <a:cubicBezTo>
                  <a:pt x="604820" y="4977170"/>
                  <a:pt x="604820" y="4901566"/>
                  <a:pt x="604820" y="4838565"/>
                </a:cubicBezTo>
                <a:cubicBezTo>
                  <a:pt x="592220" y="4825965"/>
                  <a:pt x="604820" y="4825965"/>
                  <a:pt x="567019" y="4825965"/>
                </a:cubicBezTo>
                <a:cubicBezTo>
                  <a:pt x="541818" y="4825965"/>
                  <a:pt x="466216" y="4914167"/>
                  <a:pt x="415814" y="4951969"/>
                </a:cubicBezTo>
                <a:lnTo>
                  <a:pt x="415814" y="4851166"/>
                </a:lnTo>
                <a:lnTo>
                  <a:pt x="415814" y="4813364"/>
                </a:lnTo>
                <a:cubicBezTo>
                  <a:pt x="415814" y="4788163"/>
                  <a:pt x="428414" y="4737761"/>
                  <a:pt x="415814" y="4725160"/>
                </a:cubicBezTo>
                <a:cubicBezTo>
                  <a:pt x="403213" y="4687359"/>
                  <a:pt x="378012" y="4649559"/>
                  <a:pt x="378012" y="4624358"/>
                </a:cubicBezTo>
                <a:cubicBezTo>
                  <a:pt x="378012" y="4586556"/>
                  <a:pt x="390613" y="4561355"/>
                  <a:pt x="390613" y="4523553"/>
                </a:cubicBezTo>
                <a:cubicBezTo>
                  <a:pt x="403213" y="4447952"/>
                  <a:pt x="516616" y="4447952"/>
                  <a:pt x="541818" y="4435351"/>
                </a:cubicBezTo>
                <a:cubicBezTo>
                  <a:pt x="579619" y="4410150"/>
                  <a:pt x="617421" y="4321948"/>
                  <a:pt x="642622" y="4296747"/>
                </a:cubicBezTo>
                <a:cubicBezTo>
                  <a:pt x="693024" y="4233744"/>
                  <a:pt x="718223" y="4246345"/>
                  <a:pt x="781226" y="4246345"/>
                </a:cubicBezTo>
                <a:cubicBezTo>
                  <a:pt x="844229" y="4246345"/>
                  <a:pt x="995433" y="4284146"/>
                  <a:pt x="982833" y="4435351"/>
                </a:cubicBezTo>
                <a:cubicBezTo>
                  <a:pt x="1020634" y="4460552"/>
                  <a:pt x="1058434" y="4510953"/>
                  <a:pt x="1083635" y="4548754"/>
                </a:cubicBezTo>
                <a:cubicBezTo>
                  <a:pt x="1121437" y="4586556"/>
                  <a:pt x="1184440" y="4599157"/>
                  <a:pt x="1222240" y="4649559"/>
                </a:cubicBezTo>
                <a:cubicBezTo>
                  <a:pt x="1260041" y="4649559"/>
                  <a:pt x="1297843" y="4636958"/>
                  <a:pt x="1335644" y="4624358"/>
                </a:cubicBezTo>
                <a:cubicBezTo>
                  <a:pt x="1373446" y="4573956"/>
                  <a:pt x="1461648" y="4473153"/>
                  <a:pt x="1549852" y="4422751"/>
                </a:cubicBezTo>
                <a:lnTo>
                  <a:pt x="1587652" y="4422751"/>
                </a:lnTo>
                <a:cubicBezTo>
                  <a:pt x="1562452" y="4473153"/>
                  <a:pt x="1575051" y="4498354"/>
                  <a:pt x="1575051" y="4523553"/>
                </a:cubicBezTo>
                <a:cubicBezTo>
                  <a:pt x="1663255" y="4485753"/>
                  <a:pt x="1801859" y="4435351"/>
                  <a:pt x="1839660" y="4435351"/>
                </a:cubicBezTo>
                <a:lnTo>
                  <a:pt x="1890063" y="4435351"/>
                </a:lnTo>
                <a:cubicBezTo>
                  <a:pt x="1864862" y="4473153"/>
                  <a:pt x="1839660" y="4510953"/>
                  <a:pt x="1801859" y="4548754"/>
                </a:cubicBezTo>
                <a:cubicBezTo>
                  <a:pt x="1915264" y="4573956"/>
                  <a:pt x="2104268" y="4636958"/>
                  <a:pt x="2129470" y="4636958"/>
                </a:cubicBezTo>
                <a:cubicBezTo>
                  <a:pt x="2268075" y="4636958"/>
                  <a:pt x="2520083" y="4523553"/>
                  <a:pt x="2646086" y="4372348"/>
                </a:cubicBezTo>
                <a:cubicBezTo>
                  <a:pt x="2671288" y="4334547"/>
                  <a:pt x="2721690" y="4296747"/>
                  <a:pt x="2721690" y="4258945"/>
                </a:cubicBezTo>
                <a:cubicBezTo>
                  <a:pt x="2721690" y="4233744"/>
                  <a:pt x="2646086" y="3893533"/>
                  <a:pt x="2646086" y="3868331"/>
                </a:cubicBezTo>
                <a:cubicBezTo>
                  <a:pt x="2646086" y="3830530"/>
                  <a:pt x="2658687" y="3780129"/>
                  <a:pt x="2671288" y="3729727"/>
                </a:cubicBezTo>
                <a:cubicBezTo>
                  <a:pt x="2646086" y="3717127"/>
                  <a:pt x="2608286" y="3717127"/>
                  <a:pt x="2570485" y="3717127"/>
                </a:cubicBezTo>
                <a:lnTo>
                  <a:pt x="2494882" y="3717127"/>
                </a:lnTo>
                <a:cubicBezTo>
                  <a:pt x="2368878" y="3893533"/>
                  <a:pt x="2419280" y="4120341"/>
                  <a:pt x="2230274" y="4120341"/>
                </a:cubicBezTo>
                <a:cubicBezTo>
                  <a:pt x="2154670" y="4120341"/>
                  <a:pt x="1953064" y="4032137"/>
                  <a:pt x="1953064" y="3931334"/>
                </a:cubicBezTo>
                <a:cubicBezTo>
                  <a:pt x="1953064" y="3906133"/>
                  <a:pt x="1965664" y="3893533"/>
                  <a:pt x="1965664" y="3880932"/>
                </a:cubicBezTo>
                <a:cubicBezTo>
                  <a:pt x="1978265" y="3918734"/>
                  <a:pt x="2028667" y="3956535"/>
                  <a:pt x="2041267" y="3956535"/>
                </a:cubicBezTo>
                <a:cubicBezTo>
                  <a:pt x="2104268" y="3956535"/>
                  <a:pt x="2192472" y="3855731"/>
                  <a:pt x="2192472" y="3817929"/>
                </a:cubicBezTo>
                <a:cubicBezTo>
                  <a:pt x="2192472" y="3591123"/>
                  <a:pt x="1801859" y="3515520"/>
                  <a:pt x="1738858" y="3515520"/>
                </a:cubicBezTo>
                <a:cubicBezTo>
                  <a:pt x="1625453" y="3515520"/>
                  <a:pt x="1549852" y="3565922"/>
                  <a:pt x="1411246" y="3515520"/>
                </a:cubicBezTo>
                <a:lnTo>
                  <a:pt x="1411246" y="3654124"/>
                </a:lnTo>
                <a:cubicBezTo>
                  <a:pt x="1335644" y="3616324"/>
                  <a:pt x="1348245" y="3528120"/>
                  <a:pt x="1348245" y="3477718"/>
                </a:cubicBezTo>
                <a:cubicBezTo>
                  <a:pt x="1348245" y="3301312"/>
                  <a:pt x="1474248" y="3326513"/>
                  <a:pt x="1575051" y="3326513"/>
                </a:cubicBezTo>
                <a:cubicBezTo>
                  <a:pt x="1663255" y="3326513"/>
                  <a:pt x="1827060" y="3364315"/>
                  <a:pt x="1927863" y="3402116"/>
                </a:cubicBezTo>
                <a:cubicBezTo>
                  <a:pt x="1927863" y="3402116"/>
                  <a:pt x="1940463" y="3414717"/>
                  <a:pt x="1965664" y="3402116"/>
                </a:cubicBezTo>
                <a:cubicBezTo>
                  <a:pt x="1927863" y="3351714"/>
                  <a:pt x="1852261" y="3250911"/>
                  <a:pt x="1776658" y="3225710"/>
                </a:cubicBezTo>
                <a:cubicBezTo>
                  <a:pt x="1694755" y="3194209"/>
                  <a:pt x="1581352" y="3162708"/>
                  <a:pt x="1483699" y="3139082"/>
                </a:cubicBezTo>
                <a:lnTo>
                  <a:pt x="1476903" y="3137506"/>
                </a:lnTo>
                <a:lnTo>
                  <a:pt x="1575051" y="3137506"/>
                </a:lnTo>
                <a:lnTo>
                  <a:pt x="1575051" y="3061905"/>
                </a:lnTo>
                <a:lnTo>
                  <a:pt x="1524650" y="3049304"/>
                </a:lnTo>
                <a:cubicBezTo>
                  <a:pt x="1477398" y="3049304"/>
                  <a:pt x="1465586" y="3091830"/>
                  <a:pt x="1467948" y="3118409"/>
                </a:cubicBezTo>
                <a:lnTo>
                  <a:pt x="1474028" y="3136840"/>
                </a:lnTo>
                <a:lnTo>
                  <a:pt x="1414150" y="3122962"/>
                </a:lnTo>
                <a:cubicBezTo>
                  <a:pt x="1349032" y="3108565"/>
                  <a:pt x="1299418" y="3099705"/>
                  <a:pt x="1285242" y="3099705"/>
                </a:cubicBezTo>
                <a:cubicBezTo>
                  <a:pt x="1260041" y="3099705"/>
                  <a:pt x="1222240" y="3137506"/>
                  <a:pt x="1209641" y="3162708"/>
                </a:cubicBezTo>
                <a:cubicBezTo>
                  <a:pt x="1197040" y="3150107"/>
                  <a:pt x="1197040" y="3124906"/>
                  <a:pt x="1197040" y="3099705"/>
                </a:cubicBezTo>
                <a:cubicBezTo>
                  <a:pt x="1197040" y="2935899"/>
                  <a:pt x="1373446" y="2910700"/>
                  <a:pt x="1474248" y="2910700"/>
                </a:cubicBezTo>
                <a:cubicBezTo>
                  <a:pt x="1625453" y="2910700"/>
                  <a:pt x="1915264" y="2998902"/>
                  <a:pt x="2053868" y="3213110"/>
                </a:cubicBezTo>
                <a:cubicBezTo>
                  <a:pt x="2053868" y="3213110"/>
                  <a:pt x="2066468" y="3213110"/>
                  <a:pt x="2066468" y="3187909"/>
                </a:cubicBezTo>
                <a:cubicBezTo>
                  <a:pt x="2066468" y="3087104"/>
                  <a:pt x="1713657" y="2872898"/>
                  <a:pt x="1701056" y="2847697"/>
                </a:cubicBezTo>
                <a:cubicBezTo>
                  <a:pt x="1650654" y="2809895"/>
                  <a:pt x="1612853" y="2759494"/>
                  <a:pt x="1612853" y="2696492"/>
                </a:cubicBezTo>
                <a:cubicBezTo>
                  <a:pt x="1612853" y="2683892"/>
                  <a:pt x="1600252" y="2658691"/>
                  <a:pt x="1562452" y="2658691"/>
                </a:cubicBezTo>
                <a:cubicBezTo>
                  <a:pt x="1537251" y="2658691"/>
                  <a:pt x="1524650" y="2671291"/>
                  <a:pt x="1499449" y="2683892"/>
                </a:cubicBezTo>
                <a:cubicBezTo>
                  <a:pt x="1499449" y="2583088"/>
                  <a:pt x="1575051" y="2570487"/>
                  <a:pt x="1625453" y="2570487"/>
                </a:cubicBezTo>
                <a:close/>
                <a:moveTo>
                  <a:pt x="4876360" y="2545287"/>
                </a:moveTo>
                <a:cubicBezTo>
                  <a:pt x="4914160" y="2557888"/>
                  <a:pt x="4951962" y="2583088"/>
                  <a:pt x="4977163" y="2595688"/>
                </a:cubicBezTo>
                <a:cubicBezTo>
                  <a:pt x="4939362" y="2570487"/>
                  <a:pt x="4901562" y="2545287"/>
                  <a:pt x="4876360" y="2545287"/>
                </a:cubicBezTo>
                <a:close/>
                <a:moveTo>
                  <a:pt x="5022936" y="2454175"/>
                </a:moveTo>
                <a:lnTo>
                  <a:pt x="5022936" y="2466877"/>
                </a:lnTo>
                <a:lnTo>
                  <a:pt x="5014965" y="2457084"/>
                </a:lnTo>
                <a:close/>
                <a:moveTo>
                  <a:pt x="4800758" y="2331080"/>
                </a:moveTo>
                <a:cubicBezTo>
                  <a:pt x="4750356" y="2331080"/>
                  <a:pt x="4737755" y="2343680"/>
                  <a:pt x="4737755" y="2381482"/>
                </a:cubicBezTo>
                <a:cubicBezTo>
                  <a:pt x="4737755" y="2406681"/>
                  <a:pt x="4762956" y="2482285"/>
                  <a:pt x="4813358" y="2494885"/>
                </a:cubicBezTo>
                <a:cubicBezTo>
                  <a:pt x="4825958" y="2507486"/>
                  <a:pt x="4876360" y="2507486"/>
                  <a:pt x="4901562" y="2520086"/>
                </a:cubicBezTo>
                <a:lnTo>
                  <a:pt x="4788157" y="2406681"/>
                </a:lnTo>
                <a:lnTo>
                  <a:pt x="4813358" y="2381482"/>
                </a:lnTo>
                <a:lnTo>
                  <a:pt x="4926761" y="2494885"/>
                </a:lnTo>
                <a:lnTo>
                  <a:pt x="4926761" y="2381482"/>
                </a:lnTo>
                <a:cubicBezTo>
                  <a:pt x="4888961" y="2356281"/>
                  <a:pt x="4825958" y="2331080"/>
                  <a:pt x="4800758" y="2331080"/>
                </a:cubicBezTo>
                <a:close/>
                <a:moveTo>
                  <a:pt x="4573950" y="2280678"/>
                </a:moveTo>
                <a:cubicBezTo>
                  <a:pt x="4536150" y="2280678"/>
                  <a:pt x="4510948" y="2293278"/>
                  <a:pt x="4510948" y="2331080"/>
                </a:cubicBezTo>
                <a:cubicBezTo>
                  <a:pt x="4510948" y="2368881"/>
                  <a:pt x="4599150" y="2394081"/>
                  <a:pt x="4624352" y="2406681"/>
                </a:cubicBezTo>
                <a:lnTo>
                  <a:pt x="4573950" y="2356281"/>
                </a:lnTo>
                <a:cubicBezTo>
                  <a:pt x="4674754" y="2356281"/>
                  <a:pt x="4636952" y="2381482"/>
                  <a:pt x="4712556" y="2444483"/>
                </a:cubicBezTo>
                <a:lnTo>
                  <a:pt x="4712556" y="2343680"/>
                </a:lnTo>
                <a:cubicBezTo>
                  <a:pt x="4662153" y="2305879"/>
                  <a:pt x="4599150" y="2280678"/>
                  <a:pt x="4573950" y="2280678"/>
                </a:cubicBezTo>
                <a:close/>
                <a:moveTo>
                  <a:pt x="4359744" y="2242876"/>
                </a:moveTo>
                <a:cubicBezTo>
                  <a:pt x="4321942" y="2242876"/>
                  <a:pt x="4309342" y="2255477"/>
                  <a:pt x="4309342" y="2268077"/>
                </a:cubicBezTo>
                <a:cubicBezTo>
                  <a:pt x="4372344" y="2293278"/>
                  <a:pt x="4435346" y="2318479"/>
                  <a:pt x="4485748" y="2343680"/>
                </a:cubicBezTo>
                <a:lnTo>
                  <a:pt x="4485748" y="2293278"/>
                </a:lnTo>
                <a:cubicBezTo>
                  <a:pt x="4447946" y="2268077"/>
                  <a:pt x="4384943" y="2242876"/>
                  <a:pt x="4359744" y="2242876"/>
                </a:cubicBezTo>
                <a:close/>
                <a:moveTo>
                  <a:pt x="4945662" y="2216100"/>
                </a:moveTo>
                <a:cubicBezTo>
                  <a:pt x="4948812" y="2214525"/>
                  <a:pt x="4951962" y="2217675"/>
                  <a:pt x="4951962" y="2217675"/>
                </a:cubicBezTo>
                <a:lnTo>
                  <a:pt x="5022936" y="2288649"/>
                </a:lnTo>
                <a:lnTo>
                  <a:pt x="5022936" y="2332044"/>
                </a:lnTo>
                <a:lnTo>
                  <a:pt x="4977163" y="2294853"/>
                </a:lnTo>
                <a:cubicBezTo>
                  <a:pt x="4955113" y="2274377"/>
                  <a:pt x="4939362" y="2255477"/>
                  <a:pt x="4939362" y="2242876"/>
                </a:cubicBezTo>
                <a:cubicBezTo>
                  <a:pt x="4939362" y="2223976"/>
                  <a:pt x="4942512" y="2217676"/>
                  <a:pt x="4945662" y="2216100"/>
                </a:cubicBezTo>
                <a:close/>
                <a:moveTo>
                  <a:pt x="4712556" y="2116872"/>
                </a:moveTo>
                <a:cubicBezTo>
                  <a:pt x="4674754" y="2116872"/>
                  <a:pt x="4649552" y="2129473"/>
                  <a:pt x="4649552" y="2167274"/>
                </a:cubicBezTo>
                <a:cubicBezTo>
                  <a:pt x="4649552" y="2179875"/>
                  <a:pt x="4687354" y="2305879"/>
                  <a:pt x="4737755" y="2305879"/>
                </a:cubicBezTo>
                <a:cubicBezTo>
                  <a:pt x="4775556" y="2305879"/>
                  <a:pt x="4800758" y="2293278"/>
                  <a:pt x="4825958" y="2293278"/>
                </a:cubicBezTo>
                <a:cubicBezTo>
                  <a:pt x="4788157" y="2268077"/>
                  <a:pt x="4750356" y="2230276"/>
                  <a:pt x="4712556" y="2192476"/>
                </a:cubicBezTo>
                <a:cubicBezTo>
                  <a:pt x="4775556" y="2179875"/>
                  <a:pt x="4838559" y="2268077"/>
                  <a:pt x="4851160" y="2280678"/>
                </a:cubicBezTo>
                <a:lnTo>
                  <a:pt x="4851160" y="2217675"/>
                </a:lnTo>
                <a:cubicBezTo>
                  <a:pt x="4851160" y="2167274"/>
                  <a:pt x="4788157" y="2116872"/>
                  <a:pt x="4712556" y="2116872"/>
                </a:cubicBezTo>
                <a:close/>
                <a:moveTo>
                  <a:pt x="4498348" y="2066470"/>
                </a:moveTo>
                <a:cubicBezTo>
                  <a:pt x="4460546" y="2066470"/>
                  <a:pt x="4422745" y="2079070"/>
                  <a:pt x="4422745" y="2129473"/>
                </a:cubicBezTo>
                <a:cubicBezTo>
                  <a:pt x="4422745" y="2129473"/>
                  <a:pt x="4435346" y="2268077"/>
                  <a:pt x="4510948" y="2268077"/>
                </a:cubicBezTo>
                <a:cubicBezTo>
                  <a:pt x="4548750" y="2268077"/>
                  <a:pt x="4586550" y="2255477"/>
                  <a:pt x="4611751" y="2255477"/>
                </a:cubicBezTo>
                <a:cubicBezTo>
                  <a:pt x="4561349" y="2217675"/>
                  <a:pt x="4510948" y="2179875"/>
                  <a:pt x="4485748" y="2142073"/>
                </a:cubicBezTo>
                <a:cubicBezTo>
                  <a:pt x="4523549" y="2129473"/>
                  <a:pt x="4586550" y="2205076"/>
                  <a:pt x="4624352" y="2217675"/>
                </a:cubicBezTo>
                <a:lnTo>
                  <a:pt x="4624352" y="2129473"/>
                </a:lnTo>
                <a:cubicBezTo>
                  <a:pt x="4586550" y="2104272"/>
                  <a:pt x="4523549" y="2066470"/>
                  <a:pt x="4498348" y="2066470"/>
                </a:cubicBezTo>
                <a:close/>
                <a:moveTo>
                  <a:pt x="4271540" y="2041269"/>
                </a:moveTo>
                <a:cubicBezTo>
                  <a:pt x="4233738" y="2041269"/>
                  <a:pt x="4195938" y="2041269"/>
                  <a:pt x="4195938" y="2091671"/>
                </a:cubicBezTo>
                <a:cubicBezTo>
                  <a:pt x="4195938" y="2129473"/>
                  <a:pt x="4258940" y="2230276"/>
                  <a:pt x="4284140" y="2230276"/>
                </a:cubicBezTo>
                <a:cubicBezTo>
                  <a:pt x="4321942" y="2230276"/>
                  <a:pt x="4309342" y="2205076"/>
                  <a:pt x="4347143" y="2205076"/>
                </a:cubicBezTo>
                <a:cubicBezTo>
                  <a:pt x="4372344" y="2205076"/>
                  <a:pt x="4372344" y="2217675"/>
                  <a:pt x="4384943" y="2217675"/>
                </a:cubicBezTo>
                <a:cubicBezTo>
                  <a:pt x="4334542" y="2179875"/>
                  <a:pt x="4284140" y="2129473"/>
                  <a:pt x="4258940" y="2104272"/>
                </a:cubicBezTo>
                <a:cubicBezTo>
                  <a:pt x="4321942" y="2091671"/>
                  <a:pt x="4372344" y="2167274"/>
                  <a:pt x="4410144" y="2192476"/>
                </a:cubicBezTo>
                <a:cubicBezTo>
                  <a:pt x="4410144" y="2079070"/>
                  <a:pt x="4347143" y="2041269"/>
                  <a:pt x="4271540" y="2041269"/>
                </a:cubicBezTo>
                <a:close/>
                <a:moveTo>
                  <a:pt x="4008310" y="2015085"/>
                </a:moveTo>
                <a:cubicBezTo>
                  <a:pt x="3988819" y="2014494"/>
                  <a:pt x="3981731" y="2019219"/>
                  <a:pt x="3981731" y="2066470"/>
                </a:cubicBezTo>
                <a:cubicBezTo>
                  <a:pt x="3981731" y="2129473"/>
                  <a:pt x="4158137" y="2192476"/>
                  <a:pt x="4195938" y="2205076"/>
                </a:cubicBezTo>
                <a:cubicBezTo>
                  <a:pt x="4145536" y="2167274"/>
                  <a:pt x="4082534" y="2129473"/>
                  <a:pt x="4032132" y="2079070"/>
                </a:cubicBezTo>
                <a:cubicBezTo>
                  <a:pt x="4132936" y="2079070"/>
                  <a:pt x="4095134" y="2116872"/>
                  <a:pt x="4170738" y="2142073"/>
                </a:cubicBezTo>
                <a:lnTo>
                  <a:pt x="4170738" y="2053869"/>
                </a:lnTo>
                <a:cubicBezTo>
                  <a:pt x="4132936" y="2041269"/>
                  <a:pt x="4069933" y="2016069"/>
                  <a:pt x="4032132" y="2016069"/>
                </a:cubicBezTo>
                <a:cubicBezTo>
                  <a:pt x="4022682" y="2016069"/>
                  <a:pt x="4014807" y="2015282"/>
                  <a:pt x="4008310" y="2015085"/>
                </a:cubicBezTo>
                <a:close/>
                <a:moveTo>
                  <a:pt x="4813358" y="1953067"/>
                </a:moveTo>
                <a:cubicBezTo>
                  <a:pt x="4800758" y="1965667"/>
                  <a:pt x="4788157" y="1965667"/>
                  <a:pt x="4788157" y="2003469"/>
                </a:cubicBezTo>
                <a:cubicBezTo>
                  <a:pt x="4788157" y="2028670"/>
                  <a:pt x="4838559" y="2104272"/>
                  <a:pt x="4863760" y="2129473"/>
                </a:cubicBezTo>
                <a:cubicBezTo>
                  <a:pt x="4901562" y="2142073"/>
                  <a:pt x="4939362" y="2129473"/>
                  <a:pt x="4977163" y="2142073"/>
                </a:cubicBezTo>
                <a:cubicBezTo>
                  <a:pt x="4926761" y="2091671"/>
                  <a:pt x="4876360" y="2053869"/>
                  <a:pt x="4851160" y="2016069"/>
                </a:cubicBezTo>
                <a:cubicBezTo>
                  <a:pt x="4888961" y="2016069"/>
                  <a:pt x="4964562" y="2079070"/>
                  <a:pt x="4989764" y="2104272"/>
                </a:cubicBezTo>
                <a:lnTo>
                  <a:pt x="4989764" y="2028670"/>
                </a:lnTo>
                <a:cubicBezTo>
                  <a:pt x="4926761" y="2003469"/>
                  <a:pt x="4863760" y="1978268"/>
                  <a:pt x="4813358" y="1953067"/>
                </a:cubicBezTo>
                <a:close/>
                <a:moveTo>
                  <a:pt x="4611751" y="1902665"/>
                </a:moveTo>
                <a:cubicBezTo>
                  <a:pt x="4573950" y="1902665"/>
                  <a:pt x="4561349" y="1915265"/>
                  <a:pt x="4561349" y="1953067"/>
                </a:cubicBezTo>
                <a:cubicBezTo>
                  <a:pt x="4561349" y="1953067"/>
                  <a:pt x="4586550" y="2104272"/>
                  <a:pt x="4649552" y="2104272"/>
                </a:cubicBezTo>
                <a:cubicBezTo>
                  <a:pt x="4674754" y="2104272"/>
                  <a:pt x="4712556" y="2079070"/>
                  <a:pt x="4737755" y="2079070"/>
                </a:cubicBezTo>
                <a:cubicBezTo>
                  <a:pt x="4699955" y="2053869"/>
                  <a:pt x="4624352" y="2003469"/>
                  <a:pt x="4624352" y="1965667"/>
                </a:cubicBezTo>
                <a:cubicBezTo>
                  <a:pt x="4624352" y="2003469"/>
                  <a:pt x="4725156" y="2028670"/>
                  <a:pt x="4762956" y="2053869"/>
                </a:cubicBezTo>
                <a:lnTo>
                  <a:pt x="4762956" y="1965667"/>
                </a:lnTo>
                <a:cubicBezTo>
                  <a:pt x="4712556" y="1927866"/>
                  <a:pt x="4649552" y="1902665"/>
                  <a:pt x="4611751" y="1902665"/>
                </a:cubicBezTo>
                <a:close/>
                <a:moveTo>
                  <a:pt x="4397544" y="1864863"/>
                </a:moveTo>
                <a:cubicBezTo>
                  <a:pt x="4359744" y="1864863"/>
                  <a:pt x="4321942" y="1877463"/>
                  <a:pt x="4321942" y="1915265"/>
                </a:cubicBezTo>
                <a:cubicBezTo>
                  <a:pt x="4321942" y="1953067"/>
                  <a:pt x="4384943" y="2053869"/>
                  <a:pt x="4422745" y="2053869"/>
                </a:cubicBezTo>
                <a:cubicBezTo>
                  <a:pt x="4447946" y="2053869"/>
                  <a:pt x="4498348" y="2041269"/>
                  <a:pt x="4523549" y="2041269"/>
                </a:cubicBezTo>
                <a:cubicBezTo>
                  <a:pt x="4473147" y="2016069"/>
                  <a:pt x="4422745" y="1965667"/>
                  <a:pt x="4384943" y="1940466"/>
                </a:cubicBezTo>
                <a:lnTo>
                  <a:pt x="4410144" y="1915265"/>
                </a:lnTo>
                <a:cubicBezTo>
                  <a:pt x="4460546" y="1953067"/>
                  <a:pt x="4498348" y="1990868"/>
                  <a:pt x="4536150" y="2016069"/>
                </a:cubicBezTo>
                <a:cubicBezTo>
                  <a:pt x="4536150" y="1902665"/>
                  <a:pt x="4473147" y="1864863"/>
                  <a:pt x="4397544" y="1864863"/>
                </a:cubicBezTo>
                <a:close/>
                <a:moveTo>
                  <a:pt x="4498348" y="1839663"/>
                </a:moveTo>
                <a:lnTo>
                  <a:pt x="4548750" y="1890064"/>
                </a:lnTo>
                <a:cubicBezTo>
                  <a:pt x="4561349" y="1877463"/>
                  <a:pt x="4573950" y="1877463"/>
                  <a:pt x="4586550" y="1877463"/>
                </a:cubicBezTo>
                <a:cubicBezTo>
                  <a:pt x="4561349" y="1864863"/>
                  <a:pt x="4523549" y="1852264"/>
                  <a:pt x="4498348" y="1839663"/>
                </a:cubicBezTo>
                <a:close/>
                <a:moveTo>
                  <a:pt x="4142977" y="1838679"/>
                </a:moveTo>
                <a:cubicBezTo>
                  <a:pt x="4116398" y="1838088"/>
                  <a:pt x="4095134" y="1842813"/>
                  <a:pt x="4095134" y="1890064"/>
                </a:cubicBezTo>
                <a:cubicBezTo>
                  <a:pt x="4095134" y="1915265"/>
                  <a:pt x="4158137" y="2028670"/>
                  <a:pt x="4195938" y="2028670"/>
                </a:cubicBezTo>
                <a:cubicBezTo>
                  <a:pt x="4221138" y="2028670"/>
                  <a:pt x="4258940" y="2003469"/>
                  <a:pt x="4284140" y="2003469"/>
                </a:cubicBezTo>
                <a:cubicBezTo>
                  <a:pt x="4233738" y="1965667"/>
                  <a:pt x="4183338" y="1927866"/>
                  <a:pt x="4158137" y="1902665"/>
                </a:cubicBezTo>
                <a:cubicBezTo>
                  <a:pt x="4284140" y="1915265"/>
                  <a:pt x="4170738" y="1902665"/>
                  <a:pt x="4296741" y="1965667"/>
                </a:cubicBezTo>
                <a:lnTo>
                  <a:pt x="4296741" y="1877463"/>
                </a:lnTo>
                <a:cubicBezTo>
                  <a:pt x="4258940" y="1852264"/>
                  <a:pt x="4195938" y="1839663"/>
                  <a:pt x="4170738" y="1839663"/>
                </a:cubicBezTo>
                <a:cubicBezTo>
                  <a:pt x="4161288" y="1839663"/>
                  <a:pt x="4151837" y="1838876"/>
                  <a:pt x="4142977" y="1838679"/>
                </a:cubicBezTo>
                <a:close/>
                <a:moveTo>
                  <a:pt x="3932117" y="1813281"/>
                </a:moveTo>
                <a:cubicBezTo>
                  <a:pt x="3910853" y="1812100"/>
                  <a:pt x="3868326" y="1814462"/>
                  <a:pt x="3868326" y="1852264"/>
                </a:cubicBezTo>
                <a:cubicBezTo>
                  <a:pt x="3868326" y="1852264"/>
                  <a:pt x="3893528" y="2003469"/>
                  <a:pt x="3969130" y="2003469"/>
                </a:cubicBezTo>
                <a:cubicBezTo>
                  <a:pt x="3994332" y="2003469"/>
                  <a:pt x="4044732" y="1978268"/>
                  <a:pt x="4069933" y="1978268"/>
                </a:cubicBezTo>
                <a:cubicBezTo>
                  <a:pt x="4019533" y="1953067"/>
                  <a:pt x="3969130" y="1915265"/>
                  <a:pt x="3931329" y="1877463"/>
                </a:cubicBezTo>
                <a:cubicBezTo>
                  <a:pt x="3994332" y="1864863"/>
                  <a:pt x="4044732" y="1927866"/>
                  <a:pt x="4082534" y="1953067"/>
                </a:cubicBezTo>
                <a:cubicBezTo>
                  <a:pt x="4069933" y="1927866"/>
                  <a:pt x="4057332" y="1915265"/>
                  <a:pt x="4057332" y="1877463"/>
                </a:cubicBezTo>
                <a:cubicBezTo>
                  <a:pt x="4057332" y="1839663"/>
                  <a:pt x="4019533" y="1814462"/>
                  <a:pt x="3943930" y="1814462"/>
                </a:cubicBezTo>
                <a:cubicBezTo>
                  <a:pt x="3943930" y="1814462"/>
                  <a:pt x="3939205" y="1813675"/>
                  <a:pt x="3932117" y="1813281"/>
                </a:cubicBezTo>
                <a:close/>
                <a:moveTo>
                  <a:pt x="3704521" y="1789261"/>
                </a:moveTo>
                <a:cubicBezTo>
                  <a:pt x="3654120" y="1789261"/>
                  <a:pt x="3641520" y="1814462"/>
                  <a:pt x="3641520" y="1839663"/>
                </a:cubicBezTo>
                <a:cubicBezTo>
                  <a:pt x="3641520" y="1953067"/>
                  <a:pt x="3868326" y="2053869"/>
                  <a:pt x="3943930" y="2091671"/>
                </a:cubicBezTo>
                <a:lnTo>
                  <a:pt x="3943930" y="2028670"/>
                </a:lnTo>
                <a:cubicBezTo>
                  <a:pt x="3855727" y="1965667"/>
                  <a:pt x="3767524" y="1915265"/>
                  <a:pt x="3704521" y="1852264"/>
                </a:cubicBezTo>
                <a:cubicBezTo>
                  <a:pt x="3767524" y="1877463"/>
                  <a:pt x="3817926" y="1902665"/>
                  <a:pt x="3855727" y="1927866"/>
                </a:cubicBezTo>
                <a:cubicBezTo>
                  <a:pt x="3843127" y="1827063"/>
                  <a:pt x="3792725" y="1789261"/>
                  <a:pt x="3704521" y="1789261"/>
                </a:cubicBezTo>
                <a:close/>
                <a:moveTo>
                  <a:pt x="4246339" y="1776661"/>
                </a:moveTo>
                <a:cubicBezTo>
                  <a:pt x="4258940" y="1801862"/>
                  <a:pt x="4284140" y="1852264"/>
                  <a:pt x="4309342" y="1852264"/>
                </a:cubicBezTo>
                <a:cubicBezTo>
                  <a:pt x="4347143" y="1852264"/>
                  <a:pt x="4384943" y="1827063"/>
                  <a:pt x="4410144" y="1827063"/>
                </a:cubicBezTo>
                <a:cubicBezTo>
                  <a:pt x="4397544" y="1814462"/>
                  <a:pt x="4384943" y="1814462"/>
                  <a:pt x="4384943" y="1801862"/>
                </a:cubicBezTo>
                <a:cubicBezTo>
                  <a:pt x="4347143" y="1801862"/>
                  <a:pt x="4309342" y="1789261"/>
                  <a:pt x="4246339" y="1776661"/>
                </a:cubicBezTo>
                <a:close/>
                <a:moveTo>
                  <a:pt x="3994332" y="1726259"/>
                </a:moveTo>
                <a:cubicBezTo>
                  <a:pt x="4019533" y="1764060"/>
                  <a:pt x="4057332" y="1814462"/>
                  <a:pt x="4082534" y="1814462"/>
                </a:cubicBezTo>
                <a:cubicBezTo>
                  <a:pt x="4120336" y="1814462"/>
                  <a:pt x="4158137" y="1801862"/>
                  <a:pt x="4195938" y="1801862"/>
                </a:cubicBezTo>
                <a:cubicBezTo>
                  <a:pt x="4145536" y="1776661"/>
                  <a:pt x="4095134" y="1738859"/>
                  <a:pt x="4044732" y="1726259"/>
                </a:cubicBezTo>
                <a:close/>
                <a:moveTo>
                  <a:pt x="3893528" y="1701058"/>
                </a:moveTo>
                <a:cubicBezTo>
                  <a:pt x="3918728" y="1713658"/>
                  <a:pt x="3943930" y="1726259"/>
                  <a:pt x="3969130" y="1751460"/>
                </a:cubicBezTo>
                <a:cubicBezTo>
                  <a:pt x="3969130" y="1738859"/>
                  <a:pt x="3956530" y="1726259"/>
                  <a:pt x="3956530" y="1713658"/>
                </a:cubicBezTo>
                <a:cubicBezTo>
                  <a:pt x="3931329" y="1713658"/>
                  <a:pt x="3906128" y="1701058"/>
                  <a:pt x="3893528" y="1701058"/>
                </a:cubicBezTo>
                <a:close/>
                <a:moveTo>
                  <a:pt x="3754923" y="1688457"/>
                </a:moveTo>
                <a:cubicBezTo>
                  <a:pt x="3780124" y="1726259"/>
                  <a:pt x="3817926" y="1801862"/>
                  <a:pt x="3855727" y="1801862"/>
                </a:cubicBezTo>
                <a:cubicBezTo>
                  <a:pt x="3880927" y="1801862"/>
                  <a:pt x="3931329" y="1776661"/>
                  <a:pt x="3956530" y="1776661"/>
                </a:cubicBezTo>
                <a:cubicBezTo>
                  <a:pt x="3906128" y="1751460"/>
                  <a:pt x="3855727" y="1713658"/>
                  <a:pt x="3805325" y="1688457"/>
                </a:cubicBezTo>
                <a:close/>
                <a:moveTo>
                  <a:pt x="3641520" y="1663257"/>
                </a:moveTo>
                <a:cubicBezTo>
                  <a:pt x="3666721" y="1688457"/>
                  <a:pt x="3704521" y="1701058"/>
                  <a:pt x="3742323" y="1726259"/>
                </a:cubicBezTo>
                <a:cubicBezTo>
                  <a:pt x="3691920" y="1663257"/>
                  <a:pt x="3666721" y="1663257"/>
                  <a:pt x="3641520" y="1663257"/>
                </a:cubicBezTo>
                <a:close/>
                <a:moveTo>
                  <a:pt x="3528115" y="1650657"/>
                </a:moveTo>
                <a:lnTo>
                  <a:pt x="3528115" y="1688457"/>
                </a:lnTo>
                <a:cubicBezTo>
                  <a:pt x="3565917" y="1726259"/>
                  <a:pt x="3591118" y="1789261"/>
                  <a:pt x="3628920" y="1789261"/>
                </a:cubicBezTo>
                <a:cubicBezTo>
                  <a:pt x="3654120" y="1789261"/>
                  <a:pt x="3704521" y="1751460"/>
                  <a:pt x="3729722" y="1764060"/>
                </a:cubicBezTo>
                <a:cubicBezTo>
                  <a:pt x="3666721" y="1726259"/>
                  <a:pt x="3591118" y="1675858"/>
                  <a:pt x="3528115" y="1650657"/>
                </a:cubicBezTo>
                <a:close/>
                <a:moveTo>
                  <a:pt x="3352498" y="1630378"/>
                </a:moveTo>
                <a:cubicBezTo>
                  <a:pt x="3332022" y="1631756"/>
                  <a:pt x="3313909" y="1634906"/>
                  <a:pt x="3301309" y="1638056"/>
                </a:cubicBezTo>
                <a:cubicBezTo>
                  <a:pt x="3326510" y="1814462"/>
                  <a:pt x="3515515" y="1902665"/>
                  <a:pt x="3666721" y="1965667"/>
                </a:cubicBezTo>
                <a:cubicBezTo>
                  <a:pt x="3628920" y="1915265"/>
                  <a:pt x="3616319" y="1839663"/>
                  <a:pt x="3591118" y="1801862"/>
                </a:cubicBezTo>
                <a:cubicBezTo>
                  <a:pt x="3515515" y="1726259"/>
                  <a:pt x="3414712" y="1701058"/>
                  <a:pt x="3351710" y="1650657"/>
                </a:cubicBezTo>
                <a:cubicBezTo>
                  <a:pt x="3414712" y="1638056"/>
                  <a:pt x="3452514" y="1688457"/>
                  <a:pt x="3515515" y="1713658"/>
                </a:cubicBezTo>
                <a:cubicBezTo>
                  <a:pt x="3496615" y="1638056"/>
                  <a:pt x="3413925" y="1626243"/>
                  <a:pt x="3352498" y="1630378"/>
                </a:cubicBezTo>
                <a:close/>
                <a:moveTo>
                  <a:pt x="2961098" y="1499452"/>
                </a:moveTo>
                <a:cubicBezTo>
                  <a:pt x="2986298" y="1650657"/>
                  <a:pt x="3225706" y="1726259"/>
                  <a:pt x="3339109" y="1801862"/>
                </a:cubicBezTo>
                <a:cubicBezTo>
                  <a:pt x="3301309" y="1738859"/>
                  <a:pt x="3276108" y="1675858"/>
                  <a:pt x="3250907" y="1612855"/>
                </a:cubicBezTo>
                <a:cubicBezTo>
                  <a:pt x="3162703" y="1575054"/>
                  <a:pt x="3061900" y="1549853"/>
                  <a:pt x="2961098" y="1499452"/>
                </a:cubicBezTo>
                <a:close/>
                <a:moveTo>
                  <a:pt x="2620887" y="1222242"/>
                </a:moveTo>
                <a:cubicBezTo>
                  <a:pt x="2608286" y="1234842"/>
                  <a:pt x="2583085" y="1234842"/>
                  <a:pt x="2583085" y="1260043"/>
                </a:cubicBezTo>
                <a:cubicBezTo>
                  <a:pt x="2583085" y="1335645"/>
                  <a:pt x="2898095" y="1537252"/>
                  <a:pt x="2961098" y="1587654"/>
                </a:cubicBezTo>
                <a:cubicBezTo>
                  <a:pt x="2910696" y="1436449"/>
                  <a:pt x="2759491" y="1348245"/>
                  <a:pt x="2633486" y="1297845"/>
                </a:cubicBezTo>
                <a:cubicBezTo>
                  <a:pt x="2633486" y="1285244"/>
                  <a:pt x="2658687" y="1297845"/>
                  <a:pt x="2658687" y="1272644"/>
                </a:cubicBezTo>
                <a:cubicBezTo>
                  <a:pt x="2658687" y="1234842"/>
                  <a:pt x="2633486" y="1234842"/>
                  <a:pt x="2620887" y="1222242"/>
                </a:cubicBezTo>
                <a:close/>
                <a:moveTo>
                  <a:pt x="2482281" y="1045836"/>
                </a:moveTo>
                <a:cubicBezTo>
                  <a:pt x="2457080" y="1058436"/>
                  <a:pt x="2444481" y="1083637"/>
                  <a:pt x="2431880" y="1096238"/>
                </a:cubicBezTo>
                <a:cubicBezTo>
                  <a:pt x="2469680" y="1146640"/>
                  <a:pt x="2520083" y="1222242"/>
                  <a:pt x="2557884" y="1222242"/>
                </a:cubicBezTo>
                <a:cubicBezTo>
                  <a:pt x="2583085" y="1222242"/>
                  <a:pt x="2583085" y="1209641"/>
                  <a:pt x="2595686" y="1197041"/>
                </a:cubicBezTo>
                <a:cubicBezTo>
                  <a:pt x="2570485" y="1159239"/>
                  <a:pt x="2494882" y="1134039"/>
                  <a:pt x="2494882" y="1108838"/>
                </a:cubicBezTo>
                <a:cubicBezTo>
                  <a:pt x="2494882" y="1071037"/>
                  <a:pt x="2520083" y="1121439"/>
                  <a:pt x="2520083" y="1096238"/>
                </a:cubicBezTo>
                <a:cubicBezTo>
                  <a:pt x="2520083" y="1058436"/>
                  <a:pt x="2494882" y="1058436"/>
                  <a:pt x="2482281" y="1045836"/>
                </a:cubicBezTo>
                <a:close/>
                <a:moveTo>
                  <a:pt x="2356277" y="945033"/>
                </a:moveTo>
                <a:cubicBezTo>
                  <a:pt x="2368878" y="982833"/>
                  <a:pt x="2394079" y="1020635"/>
                  <a:pt x="2419280" y="1045836"/>
                </a:cubicBezTo>
                <a:cubicBezTo>
                  <a:pt x="2431880" y="1033235"/>
                  <a:pt x="2457080" y="1020635"/>
                  <a:pt x="2469680" y="1020635"/>
                </a:cubicBezTo>
                <a:cubicBezTo>
                  <a:pt x="2457080" y="1008034"/>
                  <a:pt x="2457080" y="995433"/>
                  <a:pt x="2457080" y="995433"/>
                </a:cubicBezTo>
                <a:cubicBezTo>
                  <a:pt x="2419280" y="982833"/>
                  <a:pt x="2381478" y="957633"/>
                  <a:pt x="2356277" y="945033"/>
                </a:cubicBezTo>
                <a:close/>
                <a:moveTo>
                  <a:pt x="2318476" y="856829"/>
                </a:moveTo>
                <a:cubicBezTo>
                  <a:pt x="2331076" y="882030"/>
                  <a:pt x="2331076" y="907231"/>
                  <a:pt x="2331076" y="919832"/>
                </a:cubicBezTo>
                <a:cubicBezTo>
                  <a:pt x="2368878" y="919832"/>
                  <a:pt x="2394079" y="919832"/>
                  <a:pt x="2419280" y="932432"/>
                </a:cubicBezTo>
                <a:lnTo>
                  <a:pt x="2381478" y="856829"/>
                </a:lnTo>
                <a:close/>
                <a:moveTo>
                  <a:pt x="2305875" y="693024"/>
                </a:moveTo>
                <a:lnTo>
                  <a:pt x="2305875" y="768627"/>
                </a:lnTo>
                <a:cubicBezTo>
                  <a:pt x="2318476" y="768627"/>
                  <a:pt x="2343677" y="793828"/>
                  <a:pt x="2356277" y="793828"/>
                </a:cubicBezTo>
                <a:cubicBezTo>
                  <a:pt x="2318476" y="756026"/>
                  <a:pt x="2305875" y="718225"/>
                  <a:pt x="2305875" y="693024"/>
                </a:cubicBezTo>
                <a:close/>
                <a:moveTo>
                  <a:pt x="2318476" y="617422"/>
                </a:moveTo>
                <a:lnTo>
                  <a:pt x="2318476" y="655222"/>
                </a:lnTo>
                <a:cubicBezTo>
                  <a:pt x="2331076" y="655222"/>
                  <a:pt x="2318476" y="630021"/>
                  <a:pt x="2318476" y="617422"/>
                </a:cubicBezTo>
                <a:close/>
                <a:moveTo>
                  <a:pt x="2066468" y="50402"/>
                </a:moveTo>
                <a:cubicBezTo>
                  <a:pt x="2041267" y="163806"/>
                  <a:pt x="2016066" y="340212"/>
                  <a:pt x="2016066" y="378013"/>
                </a:cubicBezTo>
                <a:cubicBezTo>
                  <a:pt x="2016066" y="516618"/>
                  <a:pt x="2053868" y="705624"/>
                  <a:pt x="2116869" y="844229"/>
                </a:cubicBezTo>
                <a:cubicBezTo>
                  <a:pt x="2142070" y="907231"/>
                  <a:pt x="2268075" y="1058436"/>
                  <a:pt x="2268075" y="1083637"/>
                </a:cubicBezTo>
                <a:cubicBezTo>
                  <a:pt x="2268075" y="1121439"/>
                  <a:pt x="2230274" y="1083637"/>
                  <a:pt x="2230274" y="1083637"/>
                </a:cubicBezTo>
                <a:cubicBezTo>
                  <a:pt x="2154670" y="1045836"/>
                  <a:pt x="2079069" y="995433"/>
                  <a:pt x="2016066" y="970234"/>
                </a:cubicBezTo>
                <a:cubicBezTo>
                  <a:pt x="1965664" y="945033"/>
                  <a:pt x="1915264" y="945033"/>
                  <a:pt x="1864862" y="932432"/>
                </a:cubicBezTo>
                <a:cubicBezTo>
                  <a:pt x="1902663" y="1008034"/>
                  <a:pt x="2028667" y="1146640"/>
                  <a:pt x="2091670" y="1184440"/>
                </a:cubicBezTo>
                <a:cubicBezTo>
                  <a:pt x="2192472" y="1260043"/>
                  <a:pt x="2318476" y="1297845"/>
                  <a:pt x="2406680" y="1335645"/>
                </a:cubicBezTo>
                <a:cubicBezTo>
                  <a:pt x="2293275" y="1348245"/>
                  <a:pt x="2116869" y="1348245"/>
                  <a:pt x="2028667" y="1486851"/>
                </a:cubicBezTo>
                <a:lnTo>
                  <a:pt x="2368878" y="1562453"/>
                </a:lnTo>
                <a:lnTo>
                  <a:pt x="2721690" y="1562453"/>
                </a:lnTo>
                <a:cubicBezTo>
                  <a:pt x="2683888" y="1612855"/>
                  <a:pt x="2457080" y="1726259"/>
                  <a:pt x="2381478" y="1864863"/>
                </a:cubicBezTo>
                <a:cubicBezTo>
                  <a:pt x="2646086" y="1902665"/>
                  <a:pt x="2822492" y="1965667"/>
                  <a:pt x="3049300" y="1965667"/>
                </a:cubicBezTo>
                <a:cubicBezTo>
                  <a:pt x="3187904" y="1965667"/>
                  <a:pt x="3263508" y="1978268"/>
                  <a:pt x="3414712" y="1877463"/>
                </a:cubicBezTo>
                <a:cubicBezTo>
                  <a:pt x="3049300" y="1726259"/>
                  <a:pt x="2268075" y="1234842"/>
                  <a:pt x="2268075" y="743426"/>
                </a:cubicBezTo>
                <a:cubicBezTo>
                  <a:pt x="2268075" y="667823"/>
                  <a:pt x="2255475" y="604821"/>
                  <a:pt x="2331076" y="541819"/>
                </a:cubicBezTo>
                <a:cubicBezTo>
                  <a:pt x="2356277" y="604821"/>
                  <a:pt x="2368878" y="667823"/>
                  <a:pt x="2381478" y="743426"/>
                </a:cubicBezTo>
                <a:cubicBezTo>
                  <a:pt x="2482281" y="1197041"/>
                  <a:pt x="3049300" y="1600255"/>
                  <a:pt x="3452514" y="1612855"/>
                </a:cubicBezTo>
                <a:lnTo>
                  <a:pt x="3490315" y="1612855"/>
                </a:lnTo>
                <a:lnTo>
                  <a:pt x="3490315" y="1499452"/>
                </a:lnTo>
                <a:cubicBezTo>
                  <a:pt x="3490315" y="1373447"/>
                  <a:pt x="3288708" y="1071037"/>
                  <a:pt x="3187904" y="1033235"/>
                </a:cubicBezTo>
                <a:cubicBezTo>
                  <a:pt x="3200505" y="1159239"/>
                  <a:pt x="3213105" y="1272644"/>
                  <a:pt x="3238306" y="1373447"/>
                </a:cubicBezTo>
                <a:lnTo>
                  <a:pt x="3213105" y="1398648"/>
                </a:lnTo>
                <a:cubicBezTo>
                  <a:pt x="2961098" y="1234842"/>
                  <a:pt x="3074501" y="957633"/>
                  <a:pt x="2885495" y="806427"/>
                </a:cubicBezTo>
                <a:cubicBezTo>
                  <a:pt x="2872894" y="919832"/>
                  <a:pt x="2847693" y="1045836"/>
                  <a:pt x="2809892" y="1159239"/>
                </a:cubicBezTo>
                <a:lnTo>
                  <a:pt x="2784692" y="1134039"/>
                </a:lnTo>
                <a:cubicBezTo>
                  <a:pt x="2759491" y="932432"/>
                  <a:pt x="2696488" y="756026"/>
                  <a:pt x="2608286" y="604821"/>
                </a:cubicBezTo>
                <a:cubicBezTo>
                  <a:pt x="2583085" y="667823"/>
                  <a:pt x="2583085" y="768627"/>
                  <a:pt x="2532683" y="806427"/>
                </a:cubicBezTo>
                <a:cubicBezTo>
                  <a:pt x="2520083" y="793828"/>
                  <a:pt x="2520083" y="781227"/>
                  <a:pt x="2520083" y="781227"/>
                </a:cubicBezTo>
                <a:cubicBezTo>
                  <a:pt x="2595686" y="516618"/>
                  <a:pt x="2205072" y="289809"/>
                  <a:pt x="2066468" y="50402"/>
                </a:cubicBezTo>
                <a:close/>
                <a:moveTo>
                  <a:pt x="2066468" y="0"/>
                </a:moveTo>
                <a:cubicBezTo>
                  <a:pt x="2167271" y="214208"/>
                  <a:pt x="2507482" y="403214"/>
                  <a:pt x="2557884" y="667823"/>
                </a:cubicBezTo>
                <a:lnTo>
                  <a:pt x="2595686" y="554419"/>
                </a:lnTo>
                <a:cubicBezTo>
                  <a:pt x="2683888" y="693024"/>
                  <a:pt x="2772092" y="869430"/>
                  <a:pt x="2784692" y="1033235"/>
                </a:cubicBezTo>
                <a:cubicBezTo>
                  <a:pt x="2797291" y="1033235"/>
                  <a:pt x="2797291" y="1045836"/>
                  <a:pt x="2809892" y="1058436"/>
                </a:cubicBezTo>
                <a:cubicBezTo>
                  <a:pt x="2835093" y="970234"/>
                  <a:pt x="2847693" y="869430"/>
                  <a:pt x="2872894" y="781227"/>
                </a:cubicBezTo>
                <a:cubicBezTo>
                  <a:pt x="3099702" y="894631"/>
                  <a:pt x="2998898" y="1184440"/>
                  <a:pt x="3187904" y="1360846"/>
                </a:cubicBezTo>
                <a:cubicBezTo>
                  <a:pt x="3200505" y="1348245"/>
                  <a:pt x="3200505" y="1335645"/>
                  <a:pt x="3200505" y="1297845"/>
                </a:cubicBezTo>
                <a:cubicBezTo>
                  <a:pt x="3200505" y="1272644"/>
                  <a:pt x="3175304" y="1134039"/>
                  <a:pt x="3162703" y="995433"/>
                </a:cubicBezTo>
                <a:cubicBezTo>
                  <a:pt x="3402112" y="1134039"/>
                  <a:pt x="3515515" y="1398648"/>
                  <a:pt x="3515515" y="1638056"/>
                </a:cubicBezTo>
                <a:cubicBezTo>
                  <a:pt x="3954955" y="1652232"/>
                  <a:pt x="4444008" y="1762092"/>
                  <a:pt x="4883669" y="1964978"/>
                </a:cubicBezTo>
                <a:lnTo>
                  <a:pt x="5022936" y="2035618"/>
                </a:lnTo>
                <a:lnTo>
                  <a:pt x="5022936" y="2054143"/>
                </a:lnTo>
                <a:lnTo>
                  <a:pt x="5014965" y="2053869"/>
                </a:lnTo>
                <a:lnTo>
                  <a:pt x="5022936" y="2074683"/>
                </a:lnTo>
                <a:lnTo>
                  <a:pt x="5022936" y="2201660"/>
                </a:lnTo>
                <a:lnTo>
                  <a:pt x="4999214" y="2189325"/>
                </a:lnTo>
                <a:cubicBezTo>
                  <a:pt x="4974013" y="2176725"/>
                  <a:pt x="4951962" y="2167274"/>
                  <a:pt x="4939362" y="2167274"/>
                </a:cubicBezTo>
                <a:cubicBezTo>
                  <a:pt x="4901562" y="2167274"/>
                  <a:pt x="4876360" y="2192476"/>
                  <a:pt x="4876360" y="2230276"/>
                </a:cubicBezTo>
                <a:cubicBezTo>
                  <a:pt x="4876360" y="2255477"/>
                  <a:pt x="4926761" y="2368881"/>
                  <a:pt x="4951962" y="2368881"/>
                </a:cubicBezTo>
                <a:cubicBezTo>
                  <a:pt x="4970863" y="2368881"/>
                  <a:pt x="4989764" y="2365731"/>
                  <a:pt x="5007090" y="2362581"/>
                </a:cubicBezTo>
                <a:lnTo>
                  <a:pt x="5022936" y="2360395"/>
                </a:lnTo>
                <a:lnTo>
                  <a:pt x="5022936" y="2395199"/>
                </a:lnTo>
                <a:lnTo>
                  <a:pt x="5014965" y="2394081"/>
                </a:lnTo>
                <a:cubicBezTo>
                  <a:pt x="4964562" y="2394081"/>
                  <a:pt x="4951962" y="2406681"/>
                  <a:pt x="4951962" y="2444483"/>
                </a:cubicBezTo>
                <a:cubicBezTo>
                  <a:pt x="4951962" y="2469684"/>
                  <a:pt x="4989764" y="2545287"/>
                  <a:pt x="5014965" y="2583088"/>
                </a:cubicBezTo>
                <a:lnTo>
                  <a:pt x="5022936" y="2583088"/>
                </a:lnTo>
                <a:lnTo>
                  <a:pt x="5022936" y="2641678"/>
                </a:lnTo>
                <a:lnTo>
                  <a:pt x="4953931" y="2598051"/>
                </a:lnTo>
                <a:cubicBezTo>
                  <a:pt x="4579463" y="2378331"/>
                  <a:pt x="4180187" y="2236576"/>
                  <a:pt x="3830526" y="2066470"/>
                </a:cubicBezTo>
                <a:cubicBezTo>
                  <a:pt x="3704521" y="2016069"/>
                  <a:pt x="3477715" y="1890064"/>
                  <a:pt x="3439913" y="1890064"/>
                </a:cubicBezTo>
                <a:cubicBezTo>
                  <a:pt x="3414712" y="1890064"/>
                  <a:pt x="3351710" y="1940466"/>
                  <a:pt x="3301309" y="1953067"/>
                </a:cubicBezTo>
                <a:cubicBezTo>
                  <a:pt x="3225706" y="1978268"/>
                  <a:pt x="3074501" y="1990868"/>
                  <a:pt x="3049300" y="1990868"/>
                </a:cubicBezTo>
                <a:cubicBezTo>
                  <a:pt x="2822492" y="1990868"/>
                  <a:pt x="2570485" y="1915265"/>
                  <a:pt x="2343677" y="1890064"/>
                </a:cubicBezTo>
                <a:cubicBezTo>
                  <a:pt x="2381478" y="1789261"/>
                  <a:pt x="2545284" y="1638056"/>
                  <a:pt x="2646086" y="1600255"/>
                </a:cubicBezTo>
                <a:cubicBezTo>
                  <a:pt x="2633486" y="1587654"/>
                  <a:pt x="2608286" y="1587654"/>
                  <a:pt x="2419280" y="1587654"/>
                </a:cubicBezTo>
                <a:cubicBezTo>
                  <a:pt x="2280674" y="1562453"/>
                  <a:pt x="2129470" y="1537252"/>
                  <a:pt x="1990865" y="1499452"/>
                </a:cubicBezTo>
                <a:cubicBezTo>
                  <a:pt x="2053868" y="1360846"/>
                  <a:pt x="2192472" y="1348245"/>
                  <a:pt x="2305875" y="1323046"/>
                </a:cubicBezTo>
                <a:cubicBezTo>
                  <a:pt x="2142070" y="1285244"/>
                  <a:pt x="1890063" y="1096238"/>
                  <a:pt x="1827060" y="919832"/>
                </a:cubicBezTo>
                <a:lnTo>
                  <a:pt x="1839660" y="907231"/>
                </a:lnTo>
                <a:cubicBezTo>
                  <a:pt x="1915264" y="907231"/>
                  <a:pt x="2053868" y="982833"/>
                  <a:pt x="2154670" y="1008034"/>
                </a:cubicBezTo>
                <a:lnTo>
                  <a:pt x="2179872" y="995433"/>
                </a:lnTo>
                <a:cubicBezTo>
                  <a:pt x="2142070" y="957633"/>
                  <a:pt x="2003466" y="617422"/>
                  <a:pt x="2003466" y="516618"/>
                </a:cubicBezTo>
                <a:lnTo>
                  <a:pt x="2003466" y="239409"/>
                </a:lnTo>
                <a:cubicBezTo>
                  <a:pt x="2016066" y="163806"/>
                  <a:pt x="2041267" y="75603"/>
                  <a:pt x="2066468" y="0"/>
                </a:cubicBezTo>
                <a:close/>
              </a:path>
            </a:pathLst>
          </a:custGeom>
          <a:solidFill>
            <a:srgbClr val="CD0401">
              <a:alpha val="6000"/>
            </a:srgbClr>
          </a:solidFill>
          <a:ln w="832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A8A98FC-8B5B-8D65-F57D-9A286A999F43}"/>
              </a:ext>
            </a:extLst>
          </p:cNvPr>
          <p:cNvSpPr/>
          <p:nvPr userDrawn="1"/>
        </p:nvSpPr>
        <p:spPr>
          <a:xfrm>
            <a:off x="0" y="6792832"/>
            <a:ext cx="12192000" cy="65168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16000"/>
                </a:srgbClr>
              </a:gs>
              <a:gs pos="100000">
                <a:srgbClr val="CC3300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C4CF2701-A08F-5B54-03F4-8E51CB4A957C}"/>
              </a:ext>
            </a:extLst>
          </p:cNvPr>
          <p:cNvSpPr/>
          <p:nvPr userDrawn="1"/>
        </p:nvSpPr>
        <p:spPr>
          <a:xfrm rot="10800000" flipH="1">
            <a:off x="3460332" y="6507754"/>
            <a:ext cx="8731668" cy="350245"/>
          </a:xfrm>
          <a:custGeom>
            <a:avLst/>
            <a:gdLst>
              <a:gd name="connsiteX0" fmla="*/ 273045 w 8731668"/>
              <a:gd name="connsiteY0" fmla="*/ 350245 h 350245"/>
              <a:gd name="connsiteX1" fmla="*/ 1061741 w 8731668"/>
              <a:gd name="connsiteY1" fmla="*/ 349308 h 350245"/>
              <a:gd name="connsiteX2" fmla="*/ 1071035 w 8731668"/>
              <a:gd name="connsiteY2" fmla="*/ 350245 h 350245"/>
              <a:gd name="connsiteX3" fmla="*/ 1859731 w 8731668"/>
              <a:gd name="connsiteY3" fmla="*/ 349308 h 350245"/>
              <a:gd name="connsiteX4" fmla="*/ 1869025 w 8731668"/>
              <a:gd name="connsiteY4" fmla="*/ 350245 h 350245"/>
              <a:gd name="connsiteX5" fmla="*/ 2657721 w 8731668"/>
              <a:gd name="connsiteY5" fmla="*/ 349308 h 350245"/>
              <a:gd name="connsiteX6" fmla="*/ 2667016 w 8731668"/>
              <a:gd name="connsiteY6" fmla="*/ 350245 h 350245"/>
              <a:gd name="connsiteX7" fmla="*/ 3455712 w 8731668"/>
              <a:gd name="connsiteY7" fmla="*/ 349308 h 350245"/>
              <a:gd name="connsiteX8" fmla="*/ 3465006 w 8731668"/>
              <a:gd name="connsiteY8" fmla="*/ 350245 h 350245"/>
              <a:gd name="connsiteX9" fmla="*/ 3623972 w 8731668"/>
              <a:gd name="connsiteY9" fmla="*/ 350056 h 350245"/>
              <a:gd name="connsiteX10" fmla="*/ 3625845 w 8731668"/>
              <a:gd name="connsiteY10" fmla="*/ 350245 h 350245"/>
              <a:gd name="connsiteX11" fmla="*/ 4255576 w 8731668"/>
              <a:gd name="connsiteY11" fmla="*/ 349497 h 350245"/>
              <a:gd name="connsiteX12" fmla="*/ 4262997 w 8731668"/>
              <a:gd name="connsiteY12" fmla="*/ 350245 h 350245"/>
              <a:gd name="connsiteX13" fmla="*/ 4421963 w 8731668"/>
              <a:gd name="connsiteY13" fmla="*/ 350056 h 350245"/>
              <a:gd name="connsiteX14" fmla="*/ 4423836 w 8731668"/>
              <a:gd name="connsiteY14" fmla="*/ 350245 h 350245"/>
              <a:gd name="connsiteX15" fmla="*/ 5212531 w 8731668"/>
              <a:gd name="connsiteY15" fmla="*/ 349308 h 350245"/>
              <a:gd name="connsiteX16" fmla="*/ 5221826 w 8731668"/>
              <a:gd name="connsiteY16" fmla="*/ 350245 h 350245"/>
              <a:gd name="connsiteX17" fmla="*/ 6010521 w 8731668"/>
              <a:gd name="connsiteY17" fmla="*/ 349308 h 350245"/>
              <a:gd name="connsiteX18" fmla="*/ 6019816 w 8731668"/>
              <a:gd name="connsiteY18" fmla="*/ 350245 h 350245"/>
              <a:gd name="connsiteX19" fmla="*/ 6808512 w 8731668"/>
              <a:gd name="connsiteY19" fmla="*/ 349308 h 350245"/>
              <a:gd name="connsiteX20" fmla="*/ 6817806 w 8731668"/>
              <a:gd name="connsiteY20" fmla="*/ 350245 h 350245"/>
              <a:gd name="connsiteX21" fmla="*/ 7606502 w 8731668"/>
              <a:gd name="connsiteY21" fmla="*/ 349308 h 350245"/>
              <a:gd name="connsiteX22" fmla="*/ 7615796 w 8731668"/>
              <a:gd name="connsiteY22" fmla="*/ 350245 h 350245"/>
              <a:gd name="connsiteX23" fmla="*/ 8731668 w 8731668"/>
              <a:gd name="connsiteY23" fmla="*/ 348919 h 350245"/>
              <a:gd name="connsiteX24" fmla="*/ 8731668 w 8731668"/>
              <a:gd name="connsiteY24" fmla="*/ 0 h 350245"/>
              <a:gd name="connsiteX25" fmla="*/ 7933678 w 8731668"/>
              <a:gd name="connsiteY25" fmla="*/ 0 h 350245"/>
              <a:gd name="connsiteX26" fmla="*/ 7342751 w 8731668"/>
              <a:gd name="connsiteY26" fmla="*/ 0 h 350245"/>
              <a:gd name="connsiteX27" fmla="*/ 7135688 w 8731668"/>
              <a:gd name="connsiteY27" fmla="*/ 0 h 350245"/>
              <a:gd name="connsiteX28" fmla="*/ 6544761 w 8731668"/>
              <a:gd name="connsiteY28" fmla="*/ 0 h 350245"/>
              <a:gd name="connsiteX29" fmla="*/ 6337697 w 8731668"/>
              <a:gd name="connsiteY29" fmla="*/ 0 h 350245"/>
              <a:gd name="connsiteX30" fmla="*/ 5746771 w 8731668"/>
              <a:gd name="connsiteY30" fmla="*/ 0 h 350245"/>
              <a:gd name="connsiteX31" fmla="*/ 5539707 w 8731668"/>
              <a:gd name="connsiteY31" fmla="*/ 0 h 350245"/>
              <a:gd name="connsiteX32" fmla="*/ 5378868 w 8731668"/>
              <a:gd name="connsiteY32" fmla="*/ 0 h 350245"/>
              <a:gd name="connsiteX33" fmla="*/ 4948780 w 8731668"/>
              <a:gd name="connsiteY33" fmla="*/ 0 h 350245"/>
              <a:gd name="connsiteX34" fmla="*/ 4741717 w 8731668"/>
              <a:gd name="connsiteY34" fmla="*/ 0 h 350245"/>
              <a:gd name="connsiteX35" fmla="*/ 4580878 w 8731668"/>
              <a:gd name="connsiteY35" fmla="*/ 0 h 350245"/>
              <a:gd name="connsiteX36" fmla="*/ 4150790 w 8731668"/>
              <a:gd name="connsiteY36" fmla="*/ 0 h 350245"/>
              <a:gd name="connsiteX37" fmla="*/ 3989951 w 8731668"/>
              <a:gd name="connsiteY37" fmla="*/ 0 h 350245"/>
              <a:gd name="connsiteX38" fmla="*/ 3782888 w 8731668"/>
              <a:gd name="connsiteY38" fmla="*/ 0 h 350245"/>
              <a:gd name="connsiteX39" fmla="*/ 3352800 w 8731668"/>
              <a:gd name="connsiteY39" fmla="*/ 0 h 350245"/>
              <a:gd name="connsiteX40" fmla="*/ 3191961 w 8731668"/>
              <a:gd name="connsiteY40" fmla="*/ 0 h 350245"/>
              <a:gd name="connsiteX41" fmla="*/ 2984897 w 8731668"/>
              <a:gd name="connsiteY41" fmla="*/ 0 h 350245"/>
              <a:gd name="connsiteX42" fmla="*/ 2393971 w 8731668"/>
              <a:gd name="connsiteY42" fmla="*/ 0 h 350245"/>
              <a:gd name="connsiteX43" fmla="*/ 2186907 w 8731668"/>
              <a:gd name="connsiteY43" fmla="*/ 0 h 350245"/>
              <a:gd name="connsiteX44" fmla="*/ 1595980 w 8731668"/>
              <a:gd name="connsiteY44" fmla="*/ 0 h 350245"/>
              <a:gd name="connsiteX45" fmla="*/ 1388917 w 8731668"/>
              <a:gd name="connsiteY45" fmla="*/ 0 h 350245"/>
              <a:gd name="connsiteX46" fmla="*/ 797990 w 8731668"/>
              <a:gd name="connsiteY46" fmla="*/ 0 h 350245"/>
              <a:gd name="connsiteX47" fmla="*/ 0 w 8731668"/>
              <a:gd name="connsiteY47" fmla="*/ 0 h 350245"/>
              <a:gd name="connsiteX48" fmla="*/ 35442 w 8731668"/>
              <a:gd name="connsiteY48" fmla="*/ 32948 h 350245"/>
              <a:gd name="connsiteX49" fmla="*/ 72002 w 8731668"/>
              <a:gd name="connsiteY49" fmla="*/ 149202 h 350245"/>
              <a:gd name="connsiteX50" fmla="*/ 273045 w 8731668"/>
              <a:gd name="connsiteY50" fmla="*/ 350245 h 350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8731668" h="350245">
                <a:moveTo>
                  <a:pt x="273045" y="350245"/>
                </a:moveTo>
                <a:lnTo>
                  <a:pt x="1061741" y="349308"/>
                </a:lnTo>
                <a:lnTo>
                  <a:pt x="1071035" y="350245"/>
                </a:lnTo>
                <a:lnTo>
                  <a:pt x="1859731" y="349308"/>
                </a:lnTo>
                <a:lnTo>
                  <a:pt x="1869025" y="350245"/>
                </a:lnTo>
                <a:lnTo>
                  <a:pt x="2657721" y="349308"/>
                </a:lnTo>
                <a:lnTo>
                  <a:pt x="2667016" y="350245"/>
                </a:lnTo>
                <a:lnTo>
                  <a:pt x="3455712" y="349308"/>
                </a:lnTo>
                <a:lnTo>
                  <a:pt x="3465006" y="350245"/>
                </a:lnTo>
                <a:lnTo>
                  <a:pt x="3623972" y="350056"/>
                </a:lnTo>
                <a:lnTo>
                  <a:pt x="3625845" y="350245"/>
                </a:lnTo>
                <a:lnTo>
                  <a:pt x="4255576" y="349497"/>
                </a:lnTo>
                <a:lnTo>
                  <a:pt x="4262997" y="350245"/>
                </a:lnTo>
                <a:lnTo>
                  <a:pt x="4421963" y="350056"/>
                </a:lnTo>
                <a:lnTo>
                  <a:pt x="4423836" y="350245"/>
                </a:lnTo>
                <a:lnTo>
                  <a:pt x="5212531" y="349308"/>
                </a:lnTo>
                <a:lnTo>
                  <a:pt x="5221826" y="350245"/>
                </a:lnTo>
                <a:lnTo>
                  <a:pt x="6010521" y="349308"/>
                </a:lnTo>
                <a:lnTo>
                  <a:pt x="6019816" y="350245"/>
                </a:lnTo>
                <a:lnTo>
                  <a:pt x="6808512" y="349308"/>
                </a:lnTo>
                <a:lnTo>
                  <a:pt x="6817806" y="350245"/>
                </a:lnTo>
                <a:lnTo>
                  <a:pt x="7606502" y="349308"/>
                </a:lnTo>
                <a:lnTo>
                  <a:pt x="7615796" y="350245"/>
                </a:lnTo>
                <a:lnTo>
                  <a:pt x="8731668" y="348919"/>
                </a:lnTo>
                <a:lnTo>
                  <a:pt x="8731668" y="0"/>
                </a:lnTo>
                <a:lnTo>
                  <a:pt x="7933678" y="0"/>
                </a:lnTo>
                <a:lnTo>
                  <a:pt x="7342751" y="0"/>
                </a:lnTo>
                <a:lnTo>
                  <a:pt x="7135688" y="0"/>
                </a:lnTo>
                <a:lnTo>
                  <a:pt x="6544761" y="0"/>
                </a:lnTo>
                <a:lnTo>
                  <a:pt x="6337697" y="0"/>
                </a:lnTo>
                <a:lnTo>
                  <a:pt x="5746771" y="0"/>
                </a:lnTo>
                <a:lnTo>
                  <a:pt x="5539707" y="0"/>
                </a:lnTo>
                <a:lnTo>
                  <a:pt x="5378868" y="0"/>
                </a:lnTo>
                <a:lnTo>
                  <a:pt x="4948780" y="0"/>
                </a:lnTo>
                <a:lnTo>
                  <a:pt x="4741717" y="0"/>
                </a:lnTo>
                <a:lnTo>
                  <a:pt x="4580878" y="0"/>
                </a:lnTo>
                <a:lnTo>
                  <a:pt x="4150790" y="0"/>
                </a:lnTo>
                <a:lnTo>
                  <a:pt x="3989951" y="0"/>
                </a:lnTo>
                <a:lnTo>
                  <a:pt x="3782888" y="0"/>
                </a:lnTo>
                <a:lnTo>
                  <a:pt x="3352800" y="0"/>
                </a:lnTo>
                <a:lnTo>
                  <a:pt x="3191961" y="0"/>
                </a:lnTo>
                <a:lnTo>
                  <a:pt x="2984897" y="0"/>
                </a:lnTo>
                <a:lnTo>
                  <a:pt x="2393971" y="0"/>
                </a:lnTo>
                <a:lnTo>
                  <a:pt x="2186907" y="0"/>
                </a:lnTo>
                <a:lnTo>
                  <a:pt x="1595980" y="0"/>
                </a:lnTo>
                <a:lnTo>
                  <a:pt x="1388917" y="0"/>
                </a:lnTo>
                <a:lnTo>
                  <a:pt x="797990" y="0"/>
                </a:lnTo>
                <a:lnTo>
                  <a:pt x="0" y="0"/>
                </a:lnTo>
                <a:lnTo>
                  <a:pt x="35442" y="32948"/>
                </a:lnTo>
                <a:cubicBezTo>
                  <a:pt x="56053" y="61373"/>
                  <a:pt x="67042" y="99258"/>
                  <a:pt x="72002" y="149202"/>
                </a:cubicBezTo>
                <a:cubicBezTo>
                  <a:pt x="72002" y="260235"/>
                  <a:pt x="162012" y="350245"/>
                  <a:pt x="273045" y="350245"/>
                </a:cubicBez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DC18EE9B-0343-B832-73E7-833725115F2C}"/>
              </a:ext>
            </a:extLst>
          </p:cNvPr>
          <p:cNvSpPr/>
          <p:nvPr userDrawn="1"/>
        </p:nvSpPr>
        <p:spPr>
          <a:xfrm rot="10800000" flipH="1">
            <a:off x="5170542" y="6510879"/>
            <a:ext cx="2137513" cy="350245"/>
          </a:xfrm>
          <a:custGeom>
            <a:avLst/>
            <a:gdLst>
              <a:gd name="connsiteX0" fmla="*/ 158695 w 2137513"/>
              <a:gd name="connsiteY0" fmla="*/ 350245 h 350245"/>
              <a:gd name="connsiteX1" fmla="*/ 947391 w 2137513"/>
              <a:gd name="connsiteY1" fmla="*/ 349308 h 350245"/>
              <a:gd name="connsiteX2" fmla="*/ 956686 w 2137513"/>
              <a:gd name="connsiteY2" fmla="*/ 350245 h 350245"/>
              <a:gd name="connsiteX3" fmla="*/ 1745382 w 2137513"/>
              <a:gd name="connsiteY3" fmla="*/ 349308 h 350245"/>
              <a:gd name="connsiteX4" fmla="*/ 1754676 w 2137513"/>
              <a:gd name="connsiteY4" fmla="*/ 350245 h 350245"/>
              <a:gd name="connsiteX5" fmla="*/ 1913642 w 2137513"/>
              <a:gd name="connsiteY5" fmla="*/ 350056 h 350245"/>
              <a:gd name="connsiteX6" fmla="*/ 1915515 w 2137513"/>
              <a:gd name="connsiteY6" fmla="*/ 350245 h 350245"/>
              <a:gd name="connsiteX7" fmla="*/ 2137513 w 2137513"/>
              <a:gd name="connsiteY7" fmla="*/ 349981 h 350245"/>
              <a:gd name="connsiteX8" fmla="*/ 2115188 w 2137513"/>
              <a:gd name="connsiteY8" fmla="*/ 303637 h 350245"/>
              <a:gd name="connsiteX9" fmla="*/ 1910237 w 2137513"/>
              <a:gd name="connsiteY9" fmla="*/ 29358 h 350245"/>
              <a:gd name="connsiteX10" fmla="*/ 1877935 w 2137513"/>
              <a:gd name="connsiteY10" fmla="*/ 0 h 350245"/>
              <a:gd name="connsiteX11" fmla="*/ 1642470 w 2137513"/>
              <a:gd name="connsiteY11" fmla="*/ 0 h 350245"/>
              <a:gd name="connsiteX12" fmla="*/ 1481631 w 2137513"/>
              <a:gd name="connsiteY12" fmla="*/ 0 h 350245"/>
              <a:gd name="connsiteX13" fmla="*/ 1274567 w 2137513"/>
              <a:gd name="connsiteY13" fmla="*/ 0 h 350245"/>
              <a:gd name="connsiteX14" fmla="*/ 683641 w 2137513"/>
              <a:gd name="connsiteY14" fmla="*/ 0 h 350245"/>
              <a:gd name="connsiteX15" fmla="*/ 476577 w 2137513"/>
              <a:gd name="connsiteY15" fmla="*/ 0 h 350245"/>
              <a:gd name="connsiteX16" fmla="*/ 259339 w 2137513"/>
              <a:gd name="connsiteY16" fmla="*/ 0 h 350245"/>
              <a:gd name="connsiteX17" fmla="*/ 227037 w 2137513"/>
              <a:gd name="connsiteY17" fmla="*/ 29358 h 350245"/>
              <a:gd name="connsiteX18" fmla="*/ 22086 w 2137513"/>
              <a:gd name="connsiteY18" fmla="*/ 303637 h 350245"/>
              <a:gd name="connsiteX19" fmla="*/ 0 w 2137513"/>
              <a:gd name="connsiteY19" fmla="*/ 349486 h 350245"/>
              <a:gd name="connsiteX20" fmla="*/ 149401 w 2137513"/>
              <a:gd name="connsiteY20" fmla="*/ 349308 h 350245"/>
              <a:gd name="connsiteX21" fmla="*/ 158695 w 2137513"/>
              <a:gd name="connsiteY21" fmla="*/ 350245 h 350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137513" h="350245">
                <a:moveTo>
                  <a:pt x="158695" y="350245"/>
                </a:moveTo>
                <a:lnTo>
                  <a:pt x="947391" y="349308"/>
                </a:lnTo>
                <a:lnTo>
                  <a:pt x="956686" y="350245"/>
                </a:lnTo>
                <a:lnTo>
                  <a:pt x="1745382" y="349308"/>
                </a:lnTo>
                <a:lnTo>
                  <a:pt x="1754676" y="350245"/>
                </a:lnTo>
                <a:lnTo>
                  <a:pt x="1913642" y="350056"/>
                </a:lnTo>
                <a:lnTo>
                  <a:pt x="1915515" y="350245"/>
                </a:lnTo>
                <a:lnTo>
                  <a:pt x="2137513" y="349981"/>
                </a:lnTo>
                <a:lnTo>
                  <a:pt x="2115188" y="303637"/>
                </a:lnTo>
                <a:cubicBezTo>
                  <a:pt x="2060221" y="202451"/>
                  <a:pt x="1991006" y="110127"/>
                  <a:pt x="1910237" y="29358"/>
                </a:cubicBezTo>
                <a:lnTo>
                  <a:pt x="1877935" y="0"/>
                </a:lnTo>
                <a:lnTo>
                  <a:pt x="1642470" y="0"/>
                </a:lnTo>
                <a:lnTo>
                  <a:pt x="1481631" y="0"/>
                </a:lnTo>
                <a:lnTo>
                  <a:pt x="1274567" y="0"/>
                </a:lnTo>
                <a:lnTo>
                  <a:pt x="683641" y="0"/>
                </a:lnTo>
                <a:lnTo>
                  <a:pt x="476577" y="0"/>
                </a:lnTo>
                <a:lnTo>
                  <a:pt x="259339" y="0"/>
                </a:lnTo>
                <a:lnTo>
                  <a:pt x="227037" y="29358"/>
                </a:lnTo>
                <a:cubicBezTo>
                  <a:pt x="146268" y="110127"/>
                  <a:pt x="77054" y="202451"/>
                  <a:pt x="22086" y="303637"/>
                </a:cubicBezTo>
                <a:lnTo>
                  <a:pt x="0" y="349486"/>
                </a:lnTo>
                <a:lnTo>
                  <a:pt x="149401" y="349308"/>
                </a:lnTo>
                <a:lnTo>
                  <a:pt x="158695" y="350245"/>
                </a:lnTo>
                <a:close/>
              </a:path>
            </a:pathLst>
          </a:custGeom>
          <a:gradFill flip="none" rotWithShape="1">
            <a:gsLst>
              <a:gs pos="0">
                <a:srgbClr val="FDDEAB">
                  <a:alpha val="25000"/>
                </a:srgbClr>
              </a:gs>
              <a:gs pos="100000">
                <a:srgbClr val="CC3300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4F2DF17A-8346-3BA8-5796-250EF153FF09}"/>
              </a:ext>
            </a:extLst>
          </p:cNvPr>
          <p:cNvSpPr/>
          <p:nvPr userDrawn="1"/>
        </p:nvSpPr>
        <p:spPr>
          <a:xfrm rot="10800000" flipH="1">
            <a:off x="10849383" y="6502617"/>
            <a:ext cx="1342617" cy="350183"/>
          </a:xfrm>
          <a:custGeom>
            <a:avLst/>
            <a:gdLst>
              <a:gd name="connsiteX0" fmla="*/ 278753 w 1342617"/>
              <a:gd name="connsiteY0" fmla="*/ 350183 h 350183"/>
              <a:gd name="connsiteX1" fmla="*/ 1342617 w 1342617"/>
              <a:gd name="connsiteY1" fmla="*/ 348919 h 350183"/>
              <a:gd name="connsiteX2" fmla="*/ 1342617 w 1342617"/>
              <a:gd name="connsiteY2" fmla="*/ 0 h 350183"/>
              <a:gd name="connsiteX3" fmla="*/ 544627 w 1342617"/>
              <a:gd name="connsiteY3" fmla="*/ 0 h 350183"/>
              <a:gd name="connsiteX4" fmla="*/ 0 w 1342617"/>
              <a:gd name="connsiteY4" fmla="*/ 0 h 350183"/>
              <a:gd name="connsiteX5" fmla="*/ 7565 w 1342617"/>
              <a:gd name="connsiteY5" fmla="*/ 15704 h 350183"/>
              <a:gd name="connsiteX6" fmla="*/ 212516 w 1342617"/>
              <a:gd name="connsiteY6" fmla="*/ 289983 h 350183"/>
              <a:gd name="connsiteX7" fmla="*/ 278753 w 1342617"/>
              <a:gd name="connsiteY7" fmla="*/ 350183 h 350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2617" h="350183">
                <a:moveTo>
                  <a:pt x="278753" y="350183"/>
                </a:moveTo>
                <a:lnTo>
                  <a:pt x="1342617" y="348919"/>
                </a:lnTo>
                <a:lnTo>
                  <a:pt x="1342617" y="0"/>
                </a:lnTo>
                <a:lnTo>
                  <a:pt x="544627" y="0"/>
                </a:lnTo>
                <a:lnTo>
                  <a:pt x="0" y="0"/>
                </a:lnTo>
                <a:lnTo>
                  <a:pt x="7565" y="15704"/>
                </a:lnTo>
                <a:cubicBezTo>
                  <a:pt x="62533" y="116890"/>
                  <a:pt x="131747" y="209214"/>
                  <a:pt x="212516" y="289983"/>
                </a:cubicBezTo>
                <a:lnTo>
                  <a:pt x="278753" y="350183"/>
                </a:lnTo>
                <a:close/>
              </a:path>
            </a:pathLst>
          </a:custGeom>
          <a:gradFill>
            <a:gsLst>
              <a:gs pos="100000">
                <a:srgbClr val="FDDEAB">
                  <a:alpha val="18000"/>
                </a:srgbClr>
              </a:gs>
              <a:gs pos="0">
                <a:srgbClr val="CC3300">
                  <a:alpha val="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4956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D84D3B-FF3A-449B-5330-10267F7A4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92E4C-4576-4EAA-9DDB-8B34B3D46005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E4168D0-090A-54CA-B73B-AB5179872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FECF66-3AA2-AEC5-C986-0F9EA6E37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870D-F2C3-4B87-9AC0-C2AB22C1FED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A8A98FC-8B5B-8D65-F57D-9A286A999F43}"/>
              </a:ext>
            </a:extLst>
          </p:cNvPr>
          <p:cNvSpPr/>
          <p:nvPr userDrawn="1"/>
        </p:nvSpPr>
        <p:spPr>
          <a:xfrm>
            <a:off x="0" y="6792832"/>
            <a:ext cx="12192000" cy="65168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16000"/>
                </a:srgbClr>
              </a:gs>
              <a:gs pos="100000">
                <a:srgbClr val="CC3300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C4CF2701-A08F-5B54-03F4-8E51CB4A957C}"/>
              </a:ext>
            </a:extLst>
          </p:cNvPr>
          <p:cNvSpPr/>
          <p:nvPr userDrawn="1"/>
        </p:nvSpPr>
        <p:spPr>
          <a:xfrm rot="10800000" flipH="1">
            <a:off x="3460332" y="6507754"/>
            <a:ext cx="8731668" cy="350245"/>
          </a:xfrm>
          <a:custGeom>
            <a:avLst/>
            <a:gdLst>
              <a:gd name="connsiteX0" fmla="*/ 273045 w 8731668"/>
              <a:gd name="connsiteY0" fmla="*/ 350245 h 350245"/>
              <a:gd name="connsiteX1" fmla="*/ 1061741 w 8731668"/>
              <a:gd name="connsiteY1" fmla="*/ 349308 h 350245"/>
              <a:gd name="connsiteX2" fmla="*/ 1071035 w 8731668"/>
              <a:gd name="connsiteY2" fmla="*/ 350245 h 350245"/>
              <a:gd name="connsiteX3" fmla="*/ 1859731 w 8731668"/>
              <a:gd name="connsiteY3" fmla="*/ 349308 h 350245"/>
              <a:gd name="connsiteX4" fmla="*/ 1869025 w 8731668"/>
              <a:gd name="connsiteY4" fmla="*/ 350245 h 350245"/>
              <a:gd name="connsiteX5" fmla="*/ 2657721 w 8731668"/>
              <a:gd name="connsiteY5" fmla="*/ 349308 h 350245"/>
              <a:gd name="connsiteX6" fmla="*/ 2667016 w 8731668"/>
              <a:gd name="connsiteY6" fmla="*/ 350245 h 350245"/>
              <a:gd name="connsiteX7" fmla="*/ 3455712 w 8731668"/>
              <a:gd name="connsiteY7" fmla="*/ 349308 h 350245"/>
              <a:gd name="connsiteX8" fmla="*/ 3465006 w 8731668"/>
              <a:gd name="connsiteY8" fmla="*/ 350245 h 350245"/>
              <a:gd name="connsiteX9" fmla="*/ 3623972 w 8731668"/>
              <a:gd name="connsiteY9" fmla="*/ 350056 h 350245"/>
              <a:gd name="connsiteX10" fmla="*/ 3625845 w 8731668"/>
              <a:gd name="connsiteY10" fmla="*/ 350245 h 350245"/>
              <a:gd name="connsiteX11" fmla="*/ 4255576 w 8731668"/>
              <a:gd name="connsiteY11" fmla="*/ 349497 h 350245"/>
              <a:gd name="connsiteX12" fmla="*/ 4262997 w 8731668"/>
              <a:gd name="connsiteY12" fmla="*/ 350245 h 350245"/>
              <a:gd name="connsiteX13" fmla="*/ 4421963 w 8731668"/>
              <a:gd name="connsiteY13" fmla="*/ 350056 h 350245"/>
              <a:gd name="connsiteX14" fmla="*/ 4423836 w 8731668"/>
              <a:gd name="connsiteY14" fmla="*/ 350245 h 350245"/>
              <a:gd name="connsiteX15" fmla="*/ 5212531 w 8731668"/>
              <a:gd name="connsiteY15" fmla="*/ 349308 h 350245"/>
              <a:gd name="connsiteX16" fmla="*/ 5221826 w 8731668"/>
              <a:gd name="connsiteY16" fmla="*/ 350245 h 350245"/>
              <a:gd name="connsiteX17" fmla="*/ 6010521 w 8731668"/>
              <a:gd name="connsiteY17" fmla="*/ 349308 h 350245"/>
              <a:gd name="connsiteX18" fmla="*/ 6019816 w 8731668"/>
              <a:gd name="connsiteY18" fmla="*/ 350245 h 350245"/>
              <a:gd name="connsiteX19" fmla="*/ 6808512 w 8731668"/>
              <a:gd name="connsiteY19" fmla="*/ 349308 h 350245"/>
              <a:gd name="connsiteX20" fmla="*/ 6817806 w 8731668"/>
              <a:gd name="connsiteY20" fmla="*/ 350245 h 350245"/>
              <a:gd name="connsiteX21" fmla="*/ 7606502 w 8731668"/>
              <a:gd name="connsiteY21" fmla="*/ 349308 h 350245"/>
              <a:gd name="connsiteX22" fmla="*/ 7615796 w 8731668"/>
              <a:gd name="connsiteY22" fmla="*/ 350245 h 350245"/>
              <a:gd name="connsiteX23" fmla="*/ 8731668 w 8731668"/>
              <a:gd name="connsiteY23" fmla="*/ 348919 h 350245"/>
              <a:gd name="connsiteX24" fmla="*/ 8731668 w 8731668"/>
              <a:gd name="connsiteY24" fmla="*/ 0 h 350245"/>
              <a:gd name="connsiteX25" fmla="*/ 7933678 w 8731668"/>
              <a:gd name="connsiteY25" fmla="*/ 0 h 350245"/>
              <a:gd name="connsiteX26" fmla="*/ 7342751 w 8731668"/>
              <a:gd name="connsiteY26" fmla="*/ 0 h 350245"/>
              <a:gd name="connsiteX27" fmla="*/ 7135688 w 8731668"/>
              <a:gd name="connsiteY27" fmla="*/ 0 h 350245"/>
              <a:gd name="connsiteX28" fmla="*/ 6544761 w 8731668"/>
              <a:gd name="connsiteY28" fmla="*/ 0 h 350245"/>
              <a:gd name="connsiteX29" fmla="*/ 6337697 w 8731668"/>
              <a:gd name="connsiteY29" fmla="*/ 0 h 350245"/>
              <a:gd name="connsiteX30" fmla="*/ 5746771 w 8731668"/>
              <a:gd name="connsiteY30" fmla="*/ 0 h 350245"/>
              <a:gd name="connsiteX31" fmla="*/ 5539707 w 8731668"/>
              <a:gd name="connsiteY31" fmla="*/ 0 h 350245"/>
              <a:gd name="connsiteX32" fmla="*/ 5378868 w 8731668"/>
              <a:gd name="connsiteY32" fmla="*/ 0 h 350245"/>
              <a:gd name="connsiteX33" fmla="*/ 4948780 w 8731668"/>
              <a:gd name="connsiteY33" fmla="*/ 0 h 350245"/>
              <a:gd name="connsiteX34" fmla="*/ 4741717 w 8731668"/>
              <a:gd name="connsiteY34" fmla="*/ 0 h 350245"/>
              <a:gd name="connsiteX35" fmla="*/ 4580878 w 8731668"/>
              <a:gd name="connsiteY35" fmla="*/ 0 h 350245"/>
              <a:gd name="connsiteX36" fmla="*/ 4150790 w 8731668"/>
              <a:gd name="connsiteY36" fmla="*/ 0 h 350245"/>
              <a:gd name="connsiteX37" fmla="*/ 3989951 w 8731668"/>
              <a:gd name="connsiteY37" fmla="*/ 0 h 350245"/>
              <a:gd name="connsiteX38" fmla="*/ 3782888 w 8731668"/>
              <a:gd name="connsiteY38" fmla="*/ 0 h 350245"/>
              <a:gd name="connsiteX39" fmla="*/ 3352800 w 8731668"/>
              <a:gd name="connsiteY39" fmla="*/ 0 h 350245"/>
              <a:gd name="connsiteX40" fmla="*/ 3191961 w 8731668"/>
              <a:gd name="connsiteY40" fmla="*/ 0 h 350245"/>
              <a:gd name="connsiteX41" fmla="*/ 2984897 w 8731668"/>
              <a:gd name="connsiteY41" fmla="*/ 0 h 350245"/>
              <a:gd name="connsiteX42" fmla="*/ 2393971 w 8731668"/>
              <a:gd name="connsiteY42" fmla="*/ 0 h 350245"/>
              <a:gd name="connsiteX43" fmla="*/ 2186907 w 8731668"/>
              <a:gd name="connsiteY43" fmla="*/ 0 h 350245"/>
              <a:gd name="connsiteX44" fmla="*/ 1595980 w 8731668"/>
              <a:gd name="connsiteY44" fmla="*/ 0 h 350245"/>
              <a:gd name="connsiteX45" fmla="*/ 1388917 w 8731668"/>
              <a:gd name="connsiteY45" fmla="*/ 0 h 350245"/>
              <a:gd name="connsiteX46" fmla="*/ 797990 w 8731668"/>
              <a:gd name="connsiteY46" fmla="*/ 0 h 350245"/>
              <a:gd name="connsiteX47" fmla="*/ 0 w 8731668"/>
              <a:gd name="connsiteY47" fmla="*/ 0 h 350245"/>
              <a:gd name="connsiteX48" fmla="*/ 35442 w 8731668"/>
              <a:gd name="connsiteY48" fmla="*/ 32948 h 350245"/>
              <a:gd name="connsiteX49" fmla="*/ 72002 w 8731668"/>
              <a:gd name="connsiteY49" fmla="*/ 149202 h 350245"/>
              <a:gd name="connsiteX50" fmla="*/ 273045 w 8731668"/>
              <a:gd name="connsiteY50" fmla="*/ 350245 h 350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8731668" h="350245">
                <a:moveTo>
                  <a:pt x="273045" y="350245"/>
                </a:moveTo>
                <a:lnTo>
                  <a:pt x="1061741" y="349308"/>
                </a:lnTo>
                <a:lnTo>
                  <a:pt x="1071035" y="350245"/>
                </a:lnTo>
                <a:lnTo>
                  <a:pt x="1859731" y="349308"/>
                </a:lnTo>
                <a:lnTo>
                  <a:pt x="1869025" y="350245"/>
                </a:lnTo>
                <a:lnTo>
                  <a:pt x="2657721" y="349308"/>
                </a:lnTo>
                <a:lnTo>
                  <a:pt x="2667016" y="350245"/>
                </a:lnTo>
                <a:lnTo>
                  <a:pt x="3455712" y="349308"/>
                </a:lnTo>
                <a:lnTo>
                  <a:pt x="3465006" y="350245"/>
                </a:lnTo>
                <a:lnTo>
                  <a:pt x="3623972" y="350056"/>
                </a:lnTo>
                <a:lnTo>
                  <a:pt x="3625845" y="350245"/>
                </a:lnTo>
                <a:lnTo>
                  <a:pt x="4255576" y="349497"/>
                </a:lnTo>
                <a:lnTo>
                  <a:pt x="4262997" y="350245"/>
                </a:lnTo>
                <a:lnTo>
                  <a:pt x="4421963" y="350056"/>
                </a:lnTo>
                <a:lnTo>
                  <a:pt x="4423836" y="350245"/>
                </a:lnTo>
                <a:lnTo>
                  <a:pt x="5212531" y="349308"/>
                </a:lnTo>
                <a:lnTo>
                  <a:pt x="5221826" y="350245"/>
                </a:lnTo>
                <a:lnTo>
                  <a:pt x="6010521" y="349308"/>
                </a:lnTo>
                <a:lnTo>
                  <a:pt x="6019816" y="350245"/>
                </a:lnTo>
                <a:lnTo>
                  <a:pt x="6808512" y="349308"/>
                </a:lnTo>
                <a:lnTo>
                  <a:pt x="6817806" y="350245"/>
                </a:lnTo>
                <a:lnTo>
                  <a:pt x="7606502" y="349308"/>
                </a:lnTo>
                <a:lnTo>
                  <a:pt x="7615796" y="350245"/>
                </a:lnTo>
                <a:lnTo>
                  <a:pt x="8731668" y="348919"/>
                </a:lnTo>
                <a:lnTo>
                  <a:pt x="8731668" y="0"/>
                </a:lnTo>
                <a:lnTo>
                  <a:pt x="7933678" y="0"/>
                </a:lnTo>
                <a:lnTo>
                  <a:pt x="7342751" y="0"/>
                </a:lnTo>
                <a:lnTo>
                  <a:pt x="7135688" y="0"/>
                </a:lnTo>
                <a:lnTo>
                  <a:pt x="6544761" y="0"/>
                </a:lnTo>
                <a:lnTo>
                  <a:pt x="6337697" y="0"/>
                </a:lnTo>
                <a:lnTo>
                  <a:pt x="5746771" y="0"/>
                </a:lnTo>
                <a:lnTo>
                  <a:pt x="5539707" y="0"/>
                </a:lnTo>
                <a:lnTo>
                  <a:pt x="5378868" y="0"/>
                </a:lnTo>
                <a:lnTo>
                  <a:pt x="4948780" y="0"/>
                </a:lnTo>
                <a:lnTo>
                  <a:pt x="4741717" y="0"/>
                </a:lnTo>
                <a:lnTo>
                  <a:pt x="4580878" y="0"/>
                </a:lnTo>
                <a:lnTo>
                  <a:pt x="4150790" y="0"/>
                </a:lnTo>
                <a:lnTo>
                  <a:pt x="3989951" y="0"/>
                </a:lnTo>
                <a:lnTo>
                  <a:pt x="3782888" y="0"/>
                </a:lnTo>
                <a:lnTo>
                  <a:pt x="3352800" y="0"/>
                </a:lnTo>
                <a:lnTo>
                  <a:pt x="3191961" y="0"/>
                </a:lnTo>
                <a:lnTo>
                  <a:pt x="2984897" y="0"/>
                </a:lnTo>
                <a:lnTo>
                  <a:pt x="2393971" y="0"/>
                </a:lnTo>
                <a:lnTo>
                  <a:pt x="2186907" y="0"/>
                </a:lnTo>
                <a:lnTo>
                  <a:pt x="1595980" y="0"/>
                </a:lnTo>
                <a:lnTo>
                  <a:pt x="1388917" y="0"/>
                </a:lnTo>
                <a:lnTo>
                  <a:pt x="797990" y="0"/>
                </a:lnTo>
                <a:lnTo>
                  <a:pt x="0" y="0"/>
                </a:lnTo>
                <a:lnTo>
                  <a:pt x="35442" y="32948"/>
                </a:lnTo>
                <a:cubicBezTo>
                  <a:pt x="56053" y="61373"/>
                  <a:pt x="67042" y="99258"/>
                  <a:pt x="72002" y="149202"/>
                </a:cubicBezTo>
                <a:cubicBezTo>
                  <a:pt x="72002" y="260235"/>
                  <a:pt x="162012" y="350245"/>
                  <a:pt x="273045" y="350245"/>
                </a:cubicBez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DC18EE9B-0343-B832-73E7-833725115F2C}"/>
              </a:ext>
            </a:extLst>
          </p:cNvPr>
          <p:cNvSpPr/>
          <p:nvPr userDrawn="1"/>
        </p:nvSpPr>
        <p:spPr>
          <a:xfrm rot="10800000" flipH="1">
            <a:off x="5170542" y="6510879"/>
            <a:ext cx="2137513" cy="350245"/>
          </a:xfrm>
          <a:custGeom>
            <a:avLst/>
            <a:gdLst>
              <a:gd name="connsiteX0" fmla="*/ 158695 w 2137513"/>
              <a:gd name="connsiteY0" fmla="*/ 350245 h 350245"/>
              <a:gd name="connsiteX1" fmla="*/ 947391 w 2137513"/>
              <a:gd name="connsiteY1" fmla="*/ 349308 h 350245"/>
              <a:gd name="connsiteX2" fmla="*/ 956686 w 2137513"/>
              <a:gd name="connsiteY2" fmla="*/ 350245 h 350245"/>
              <a:gd name="connsiteX3" fmla="*/ 1745382 w 2137513"/>
              <a:gd name="connsiteY3" fmla="*/ 349308 h 350245"/>
              <a:gd name="connsiteX4" fmla="*/ 1754676 w 2137513"/>
              <a:gd name="connsiteY4" fmla="*/ 350245 h 350245"/>
              <a:gd name="connsiteX5" fmla="*/ 1913642 w 2137513"/>
              <a:gd name="connsiteY5" fmla="*/ 350056 h 350245"/>
              <a:gd name="connsiteX6" fmla="*/ 1915515 w 2137513"/>
              <a:gd name="connsiteY6" fmla="*/ 350245 h 350245"/>
              <a:gd name="connsiteX7" fmla="*/ 2137513 w 2137513"/>
              <a:gd name="connsiteY7" fmla="*/ 349981 h 350245"/>
              <a:gd name="connsiteX8" fmla="*/ 2115188 w 2137513"/>
              <a:gd name="connsiteY8" fmla="*/ 303637 h 350245"/>
              <a:gd name="connsiteX9" fmla="*/ 1910237 w 2137513"/>
              <a:gd name="connsiteY9" fmla="*/ 29358 h 350245"/>
              <a:gd name="connsiteX10" fmla="*/ 1877935 w 2137513"/>
              <a:gd name="connsiteY10" fmla="*/ 0 h 350245"/>
              <a:gd name="connsiteX11" fmla="*/ 1642470 w 2137513"/>
              <a:gd name="connsiteY11" fmla="*/ 0 h 350245"/>
              <a:gd name="connsiteX12" fmla="*/ 1481631 w 2137513"/>
              <a:gd name="connsiteY12" fmla="*/ 0 h 350245"/>
              <a:gd name="connsiteX13" fmla="*/ 1274567 w 2137513"/>
              <a:gd name="connsiteY13" fmla="*/ 0 h 350245"/>
              <a:gd name="connsiteX14" fmla="*/ 683641 w 2137513"/>
              <a:gd name="connsiteY14" fmla="*/ 0 h 350245"/>
              <a:gd name="connsiteX15" fmla="*/ 476577 w 2137513"/>
              <a:gd name="connsiteY15" fmla="*/ 0 h 350245"/>
              <a:gd name="connsiteX16" fmla="*/ 259339 w 2137513"/>
              <a:gd name="connsiteY16" fmla="*/ 0 h 350245"/>
              <a:gd name="connsiteX17" fmla="*/ 227037 w 2137513"/>
              <a:gd name="connsiteY17" fmla="*/ 29358 h 350245"/>
              <a:gd name="connsiteX18" fmla="*/ 22086 w 2137513"/>
              <a:gd name="connsiteY18" fmla="*/ 303637 h 350245"/>
              <a:gd name="connsiteX19" fmla="*/ 0 w 2137513"/>
              <a:gd name="connsiteY19" fmla="*/ 349486 h 350245"/>
              <a:gd name="connsiteX20" fmla="*/ 149401 w 2137513"/>
              <a:gd name="connsiteY20" fmla="*/ 349308 h 350245"/>
              <a:gd name="connsiteX21" fmla="*/ 158695 w 2137513"/>
              <a:gd name="connsiteY21" fmla="*/ 350245 h 350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137513" h="350245">
                <a:moveTo>
                  <a:pt x="158695" y="350245"/>
                </a:moveTo>
                <a:lnTo>
                  <a:pt x="947391" y="349308"/>
                </a:lnTo>
                <a:lnTo>
                  <a:pt x="956686" y="350245"/>
                </a:lnTo>
                <a:lnTo>
                  <a:pt x="1745382" y="349308"/>
                </a:lnTo>
                <a:lnTo>
                  <a:pt x="1754676" y="350245"/>
                </a:lnTo>
                <a:lnTo>
                  <a:pt x="1913642" y="350056"/>
                </a:lnTo>
                <a:lnTo>
                  <a:pt x="1915515" y="350245"/>
                </a:lnTo>
                <a:lnTo>
                  <a:pt x="2137513" y="349981"/>
                </a:lnTo>
                <a:lnTo>
                  <a:pt x="2115188" y="303637"/>
                </a:lnTo>
                <a:cubicBezTo>
                  <a:pt x="2060221" y="202451"/>
                  <a:pt x="1991006" y="110127"/>
                  <a:pt x="1910237" y="29358"/>
                </a:cubicBezTo>
                <a:lnTo>
                  <a:pt x="1877935" y="0"/>
                </a:lnTo>
                <a:lnTo>
                  <a:pt x="1642470" y="0"/>
                </a:lnTo>
                <a:lnTo>
                  <a:pt x="1481631" y="0"/>
                </a:lnTo>
                <a:lnTo>
                  <a:pt x="1274567" y="0"/>
                </a:lnTo>
                <a:lnTo>
                  <a:pt x="683641" y="0"/>
                </a:lnTo>
                <a:lnTo>
                  <a:pt x="476577" y="0"/>
                </a:lnTo>
                <a:lnTo>
                  <a:pt x="259339" y="0"/>
                </a:lnTo>
                <a:lnTo>
                  <a:pt x="227037" y="29358"/>
                </a:lnTo>
                <a:cubicBezTo>
                  <a:pt x="146268" y="110127"/>
                  <a:pt x="77054" y="202451"/>
                  <a:pt x="22086" y="303637"/>
                </a:cubicBezTo>
                <a:lnTo>
                  <a:pt x="0" y="349486"/>
                </a:lnTo>
                <a:lnTo>
                  <a:pt x="149401" y="349308"/>
                </a:lnTo>
                <a:lnTo>
                  <a:pt x="158695" y="350245"/>
                </a:lnTo>
                <a:close/>
              </a:path>
            </a:pathLst>
          </a:custGeom>
          <a:gradFill flip="none" rotWithShape="1">
            <a:gsLst>
              <a:gs pos="0">
                <a:srgbClr val="FDDEAB">
                  <a:alpha val="25000"/>
                </a:srgbClr>
              </a:gs>
              <a:gs pos="100000">
                <a:srgbClr val="CC3300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4F2DF17A-8346-3BA8-5796-250EF153FF09}"/>
              </a:ext>
            </a:extLst>
          </p:cNvPr>
          <p:cNvSpPr/>
          <p:nvPr userDrawn="1"/>
        </p:nvSpPr>
        <p:spPr>
          <a:xfrm rot="10800000" flipH="1">
            <a:off x="10849383" y="6502617"/>
            <a:ext cx="1342617" cy="350183"/>
          </a:xfrm>
          <a:custGeom>
            <a:avLst/>
            <a:gdLst>
              <a:gd name="connsiteX0" fmla="*/ 278753 w 1342617"/>
              <a:gd name="connsiteY0" fmla="*/ 350183 h 350183"/>
              <a:gd name="connsiteX1" fmla="*/ 1342617 w 1342617"/>
              <a:gd name="connsiteY1" fmla="*/ 348919 h 350183"/>
              <a:gd name="connsiteX2" fmla="*/ 1342617 w 1342617"/>
              <a:gd name="connsiteY2" fmla="*/ 0 h 350183"/>
              <a:gd name="connsiteX3" fmla="*/ 544627 w 1342617"/>
              <a:gd name="connsiteY3" fmla="*/ 0 h 350183"/>
              <a:gd name="connsiteX4" fmla="*/ 0 w 1342617"/>
              <a:gd name="connsiteY4" fmla="*/ 0 h 350183"/>
              <a:gd name="connsiteX5" fmla="*/ 7565 w 1342617"/>
              <a:gd name="connsiteY5" fmla="*/ 15704 h 350183"/>
              <a:gd name="connsiteX6" fmla="*/ 212516 w 1342617"/>
              <a:gd name="connsiteY6" fmla="*/ 289983 h 350183"/>
              <a:gd name="connsiteX7" fmla="*/ 278753 w 1342617"/>
              <a:gd name="connsiteY7" fmla="*/ 350183 h 350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2617" h="350183">
                <a:moveTo>
                  <a:pt x="278753" y="350183"/>
                </a:moveTo>
                <a:lnTo>
                  <a:pt x="1342617" y="348919"/>
                </a:lnTo>
                <a:lnTo>
                  <a:pt x="1342617" y="0"/>
                </a:lnTo>
                <a:lnTo>
                  <a:pt x="544627" y="0"/>
                </a:lnTo>
                <a:lnTo>
                  <a:pt x="0" y="0"/>
                </a:lnTo>
                <a:lnTo>
                  <a:pt x="7565" y="15704"/>
                </a:lnTo>
                <a:cubicBezTo>
                  <a:pt x="62533" y="116890"/>
                  <a:pt x="131747" y="209214"/>
                  <a:pt x="212516" y="289983"/>
                </a:cubicBezTo>
                <a:lnTo>
                  <a:pt x="278753" y="350183"/>
                </a:lnTo>
                <a:close/>
              </a:path>
            </a:pathLst>
          </a:custGeom>
          <a:gradFill>
            <a:gsLst>
              <a:gs pos="100000">
                <a:srgbClr val="FDDEAB">
                  <a:alpha val="18000"/>
                </a:srgbClr>
              </a:gs>
              <a:gs pos="0">
                <a:srgbClr val="CC3300">
                  <a:alpha val="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38777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1914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6B984A8-BFDF-7D4B-7F03-773574963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8635FDE-E004-1AFD-E930-2C91EADD1B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B55E6B-8A30-BAAA-FF29-DA80D77B3F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A92E4C-4576-4EAA-9DDB-8B34B3D46005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AC9E319-761F-9C10-5F59-1BC07A83DC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CED86F5-359E-B09C-6E78-A4921968C9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1870D-F2C3-4B87-9AC0-C2AB22C1F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892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100000">
              <a:srgbClr val="CC33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形 10" descr="D:\51PPT模板网\51pptmoban.com\图片.jpg">
            <a:extLst>
              <a:ext uri="{FF2B5EF4-FFF2-40B4-BE49-F238E27FC236}">
                <a16:creationId xmlns:a16="http://schemas.microsoft.com/office/drawing/2014/main" id="{3CE0F685-CEDE-4B9B-3CD6-835C73558815}"/>
              </a:ext>
            </a:extLst>
          </p:cNvPr>
          <p:cNvSpPr/>
          <p:nvPr/>
        </p:nvSpPr>
        <p:spPr>
          <a:xfrm>
            <a:off x="4077545" y="-2515048"/>
            <a:ext cx="4626532" cy="6858000"/>
          </a:xfrm>
          <a:custGeom>
            <a:avLst/>
            <a:gdLst>
              <a:gd name="connsiteX0" fmla="*/ 3051185 w 4626532"/>
              <a:gd name="connsiteY0" fmla="*/ 6674676 h 6858000"/>
              <a:gd name="connsiteX1" fmla="*/ 3026186 w 4626532"/>
              <a:gd name="connsiteY1" fmla="*/ 6716340 h 6858000"/>
              <a:gd name="connsiteX2" fmla="*/ 2992855 w 4626532"/>
              <a:gd name="connsiteY2" fmla="*/ 6658010 h 6858000"/>
              <a:gd name="connsiteX3" fmla="*/ 2926191 w 4626532"/>
              <a:gd name="connsiteY3" fmla="*/ 6699675 h 6858000"/>
              <a:gd name="connsiteX4" fmla="*/ 2917858 w 4626532"/>
              <a:gd name="connsiteY4" fmla="*/ 6666343 h 6858000"/>
              <a:gd name="connsiteX5" fmla="*/ 3051185 w 4626532"/>
              <a:gd name="connsiteY5" fmla="*/ 6641344 h 6858000"/>
              <a:gd name="connsiteX6" fmla="*/ 3051185 w 4626532"/>
              <a:gd name="connsiteY6" fmla="*/ 6674676 h 6858000"/>
              <a:gd name="connsiteX7" fmla="*/ 3342838 w 4626532"/>
              <a:gd name="connsiteY7" fmla="*/ 6683009 h 6858000"/>
              <a:gd name="connsiteX8" fmla="*/ 3317839 w 4626532"/>
              <a:gd name="connsiteY8" fmla="*/ 6666343 h 6858000"/>
              <a:gd name="connsiteX9" fmla="*/ 3276174 w 4626532"/>
              <a:gd name="connsiteY9" fmla="*/ 6708008 h 6858000"/>
              <a:gd name="connsiteX10" fmla="*/ 3276174 w 4626532"/>
              <a:gd name="connsiteY10" fmla="*/ 6633011 h 6858000"/>
              <a:gd name="connsiteX11" fmla="*/ 3326172 w 4626532"/>
              <a:gd name="connsiteY11" fmla="*/ 6624678 h 6858000"/>
              <a:gd name="connsiteX12" fmla="*/ 3342838 w 4626532"/>
              <a:gd name="connsiteY12" fmla="*/ 6683009 h 6858000"/>
              <a:gd name="connsiteX13" fmla="*/ 3259508 w 4626532"/>
              <a:gd name="connsiteY13" fmla="*/ 6641344 h 6858000"/>
              <a:gd name="connsiteX14" fmla="*/ 3234509 w 4626532"/>
              <a:gd name="connsiteY14" fmla="*/ 6699675 h 6858000"/>
              <a:gd name="connsiteX15" fmla="*/ 3184512 w 4626532"/>
              <a:gd name="connsiteY15" fmla="*/ 6658010 h 6858000"/>
              <a:gd name="connsiteX16" fmla="*/ 3184512 w 4626532"/>
              <a:gd name="connsiteY16" fmla="*/ 6633011 h 6858000"/>
              <a:gd name="connsiteX17" fmla="*/ 3201178 w 4626532"/>
              <a:gd name="connsiteY17" fmla="*/ 6641344 h 6858000"/>
              <a:gd name="connsiteX18" fmla="*/ 3242842 w 4626532"/>
              <a:gd name="connsiteY18" fmla="*/ 6616345 h 6858000"/>
              <a:gd name="connsiteX19" fmla="*/ 3259508 w 4626532"/>
              <a:gd name="connsiteY19" fmla="*/ 6641344 h 6858000"/>
              <a:gd name="connsiteX20" fmla="*/ 2976189 w 4626532"/>
              <a:gd name="connsiteY20" fmla="*/ 6574681 h 6858000"/>
              <a:gd name="connsiteX21" fmla="*/ 2909525 w 4626532"/>
              <a:gd name="connsiteY21" fmla="*/ 6649677 h 6858000"/>
              <a:gd name="connsiteX22" fmla="*/ 2901192 w 4626532"/>
              <a:gd name="connsiteY22" fmla="*/ 6608012 h 6858000"/>
              <a:gd name="connsiteX23" fmla="*/ 2967856 w 4626532"/>
              <a:gd name="connsiteY23" fmla="*/ 6558015 h 6858000"/>
              <a:gd name="connsiteX24" fmla="*/ 2976189 w 4626532"/>
              <a:gd name="connsiteY24" fmla="*/ 6574681 h 6858000"/>
              <a:gd name="connsiteX25" fmla="*/ 3159513 w 4626532"/>
              <a:gd name="connsiteY25" fmla="*/ 6574681 h 6858000"/>
              <a:gd name="connsiteX26" fmla="*/ 3159513 w 4626532"/>
              <a:gd name="connsiteY26" fmla="*/ 6549682 h 6858000"/>
              <a:gd name="connsiteX27" fmla="*/ 3159513 w 4626532"/>
              <a:gd name="connsiteY27" fmla="*/ 6574681 h 6858000"/>
              <a:gd name="connsiteX28" fmla="*/ 3009520 w 4626532"/>
              <a:gd name="connsiteY28" fmla="*/ 6633011 h 6858000"/>
              <a:gd name="connsiteX29" fmla="*/ 2984522 w 4626532"/>
              <a:gd name="connsiteY29" fmla="*/ 6633011 h 6858000"/>
              <a:gd name="connsiteX30" fmla="*/ 2984522 w 4626532"/>
              <a:gd name="connsiteY30" fmla="*/ 6608012 h 6858000"/>
              <a:gd name="connsiteX31" fmla="*/ 3051185 w 4626532"/>
              <a:gd name="connsiteY31" fmla="*/ 6541349 h 6858000"/>
              <a:gd name="connsiteX32" fmla="*/ 3009520 w 4626532"/>
              <a:gd name="connsiteY32" fmla="*/ 6633011 h 6858000"/>
              <a:gd name="connsiteX33" fmla="*/ 3309506 w 4626532"/>
              <a:gd name="connsiteY33" fmla="*/ 6533016 h 6858000"/>
              <a:gd name="connsiteX34" fmla="*/ 3317839 w 4626532"/>
              <a:gd name="connsiteY34" fmla="*/ 6608012 h 6858000"/>
              <a:gd name="connsiteX35" fmla="*/ 3276174 w 4626532"/>
              <a:gd name="connsiteY35" fmla="*/ 6608012 h 6858000"/>
              <a:gd name="connsiteX36" fmla="*/ 3276174 w 4626532"/>
              <a:gd name="connsiteY36" fmla="*/ 6533016 h 6858000"/>
              <a:gd name="connsiteX37" fmla="*/ 3309506 w 4626532"/>
              <a:gd name="connsiteY37" fmla="*/ 6533016 h 6858000"/>
              <a:gd name="connsiteX38" fmla="*/ 3259508 w 4626532"/>
              <a:gd name="connsiteY38" fmla="*/ 6558015 h 6858000"/>
              <a:gd name="connsiteX39" fmla="*/ 3184512 w 4626532"/>
              <a:gd name="connsiteY39" fmla="*/ 6616345 h 6858000"/>
              <a:gd name="connsiteX40" fmla="*/ 3167846 w 4626532"/>
              <a:gd name="connsiteY40" fmla="*/ 6608012 h 6858000"/>
              <a:gd name="connsiteX41" fmla="*/ 3176179 w 4626532"/>
              <a:gd name="connsiteY41" fmla="*/ 6541349 h 6858000"/>
              <a:gd name="connsiteX42" fmla="*/ 3251175 w 4626532"/>
              <a:gd name="connsiteY42" fmla="*/ 6524683 h 6858000"/>
              <a:gd name="connsiteX43" fmla="*/ 3259508 w 4626532"/>
              <a:gd name="connsiteY43" fmla="*/ 6558015 h 6858000"/>
              <a:gd name="connsiteX44" fmla="*/ 2967856 w 4626532"/>
              <a:gd name="connsiteY44" fmla="*/ 6491351 h 6858000"/>
              <a:gd name="connsiteX45" fmla="*/ 2917858 w 4626532"/>
              <a:gd name="connsiteY45" fmla="*/ 6549682 h 6858000"/>
              <a:gd name="connsiteX46" fmla="*/ 2959523 w 4626532"/>
              <a:gd name="connsiteY46" fmla="*/ 6466353 h 6858000"/>
              <a:gd name="connsiteX47" fmla="*/ 2967856 w 4626532"/>
              <a:gd name="connsiteY47" fmla="*/ 6491351 h 6858000"/>
              <a:gd name="connsiteX48" fmla="*/ 3059518 w 4626532"/>
              <a:gd name="connsiteY48" fmla="*/ 6508017 h 6858000"/>
              <a:gd name="connsiteX49" fmla="*/ 2992855 w 4626532"/>
              <a:gd name="connsiteY49" fmla="*/ 6541349 h 6858000"/>
              <a:gd name="connsiteX50" fmla="*/ 2984522 w 4626532"/>
              <a:gd name="connsiteY50" fmla="*/ 6524683 h 6858000"/>
              <a:gd name="connsiteX51" fmla="*/ 3059518 w 4626532"/>
              <a:gd name="connsiteY51" fmla="*/ 6449687 h 6858000"/>
              <a:gd name="connsiteX52" fmla="*/ 3059518 w 4626532"/>
              <a:gd name="connsiteY52" fmla="*/ 6508017 h 6858000"/>
              <a:gd name="connsiteX53" fmla="*/ 3309506 w 4626532"/>
              <a:gd name="connsiteY53" fmla="*/ 6508017 h 6858000"/>
              <a:gd name="connsiteX54" fmla="*/ 3267841 w 4626532"/>
              <a:gd name="connsiteY54" fmla="*/ 6508017 h 6858000"/>
              <a:gd name="connsiteX55" fmla="*/ 3276174 w 4626532"/>
              <a:gd name="connsiteY55" fmla="*/ 6433021 h 6858000"/>
              <a:gd name="connsiteX56" fmla="*/ 3334505 w 4626532"/>
              <a:gd name="connsiteY56" fmla="*/ 6424688 h 6858000"/>
              <a:gd name="connsiteX57" fmla="*/ 3309506 w 4626532"/>
              <a:gd name="connsiteY57" fmla="*/ 6508017 h 6858000"/>
              <a:gd name="connsiteX58" fmla="*/ 3259508 w 4626532"/>
              <a:gd name="connsiteY58" fmla="*/ 6458020 h 6858000"/>
              <a:gd name="connsiteX59" fmla="*/ 3209511 w 4626532"/>
              <a:gd name="connsiteY59" fmla="*/ 6516350 h 6858000"/>
              <a:gd name="connsiteX60" fmla="*/ 3167846 w 4626532"/>
              <a:gd name="connsiteY60" fmla="*/ 6508017 h 6858000"/>
              <a:gd name="connsiteX61" fmla="*/ 3184512 w 4626532"/>
              <a:gd name="connsiteY61" fmla="*/ 6441354 h 6858000"/>
              <a:gd name="connsiteX62" fmla="*/ 3251175 w 4626532"/>
              <a:gd name="connsiteY62" fmla="*/ 6424688 h 6858000"/>
              <a:gd name="connsiteX63" fmla="*/ 3259508 w 4626532"/>
              <a:gd name="connsiteY63" fmla="*/ 6458020 h 6858000"/>
              <a:gd name="connsiteX64" fmla="*/ 2884526 w 4626532"/>
              <a:gd name="connsiteY64" fmla="*/ 6424688 h 6858000"/>
              <a:gd name="connsiteX65" fmla="*/ 2859528 w 4626532"/>
              <a:gd name="connsiteY65" fmla="*/ 6474686 h 6858000"/>
              <a:gd name="connsiteX66" fmla="*/ 2834529 w 4626532"/>
              <a:gd name="connsiteY66" fmla="*/ 6433021 h 6858000"/>
              <a:gd name="connsiteX67" fmla="*/ 2876194 w 4626532"/>
              <a:gd name="connsiteY67" fmla="*/ 6399689 h 6858000"/>
              <a:gd name="connsiteX68" fmla="*/ 2884526 w 4626532"/>
              <a:gd name="connsiteY68" fmla="*/ 6424688 h 6858000"/>
              <a:gd name="connsiteX69" fmla="*/ 2901192 w 4626532"/>
              <a:gd name="connsiteY69" fmla="*/ 6441354 h 6858000"/>
              <a:gd name="connsiteX70" fmla="*/ 2934524 w 4626532"/>
              <a:gd name="connsiteY70" fmla="*/ 6391356 h 6858000"/>
              <a:gd name="connsiteX71" fmla="*/ 2901192 w 4626532"/>
              <a:gd name="connsiteY71" fmla="*/ 6441354 h 6858000"/>
              <a:gd name="connsiteX72" fmla="*/ 2801197 w 4626532"/>
              <a:gd name="connsiteY72" fmla="*/ 6374690 h 6858000"/>
              <a:gd name="connsiteX73" fmla="*/ 2759533 w 4626532"/>
              <a:gd name="connsiteY73" fmla="*/ 6449687 h 6858000"/>
              <a:gd name="connsiteX74" fmla="*/ 2792864 w 4626532"/>
              <a:gd name="connsiteY74" fmla="*/ 6358025 h 6858000"/>
              <a:gd name="connsiteX75" fmla="*/ 2801197 w 4626532"/>
              <a:gd name="connsiteY75" fmla="*/ 6374690 h 6858000"/>
              <a:gd name="connsiteX76" fmla="*/ 3059518 w 4626532"/>
              <a:gd name="connsiteY76" fmla="*/ 6383023 h 6858000"/>
              <a:gd name="connsiteX77" fmla="*/ 3017853 w 4626532"/>
              <a:gd name="connsiteY77" fmla="*/ 6441354 h 6858000"/>
              <a:gd name="connsiteX78" fmla="*/ 2976189 w 4626532"/>
              <a:gd name="connsiteY78" fmla="*/ 6441354 h 6858000"/>
              <a:gd name="connsiteX79" fmla="*/ 3051185 w 4626532"/>
              <a:gd name="connsiteY79" fmla="*/ 6349692 h 6858000"/>
              <a:gd name="connsiteX80" fmla="*/ 3059518 w 4626532"/>
              <a:gd name="connsiteY80" fmla="*/ 6383023 h 6858000"/>
              <a:gd name="connsiteX81" fmla="*/ 3251175 w 4626532"/>
              <a:gd name="connsiteY81" fmla="*/ 6383023 h 6858000"/>
              <a:gd name="connsiteX82" fmla="*/ 3192845 w 4626532"/>
              <a:gd name="connsiteY82" fmla="*/ 6424688 h 6858000"/>
              <a:gd name="connsiteX83" fmla="*/ 3251175 w 4626532"/>
              <a:gd name="connsiteY83" fmla="*/ 6341359 h 6858000"/>
              <a:gd name="connsiteX84" fmla="*/ 3251175 w 4626532"/>
              <a:gd name="connsiteY84" fmla="*/ 6383023 h 6858000"/>
              <a:gd name="connsiteX85" fmla="*/ 3084517 w 4626532"/>
              <a:gd name="connsiteY85" fmla="*/ 6433021 h 6858000"/>
              <a:gd name="connsiteX86" fmla="*/ 3076184 w 4626532"/>
              <a:gd name="connsiteY86" fmla="*/ 6358025 h 6858000"/>
              <a:gd name="connsiteX87" fmla="*/ 3142847 w 4626532"/>
              <a:gd name="connsiteY87" fmla="*/ 6341359 h 6858000"/>
              <a:gd name="connsiteX88" fmla="*/ 3084517 w 4626532"/>
              <a:gd name="connsiteY88" fmla="*/ 6433021 h 6858000"/>
              <a:gd name="connsiteX89" fmla="*/ 3392835 w 4626532"/>
              <a:gd name="connsiteY89" fmla="*/ 6333026 h 6858000"/>
              <a:gd name="connsiteX90" fmla="*/ 3376169 w 4626532"/>
              <a:gd name="connsiteY90" fmla="*/ 6358025 h 6858000"/>
              <a:gd name="connsiteX91" fmla="*/ 3367836 w 4626532"/>
              <a:gd name="connsiteY91" fmla="*/ 6333026 h 6858000"/>
              <a:gd name="connsiteX92" fmla="*/ 3392835 w 4626532"/>
              <a:gd name="connsiteY92" fmla="*/ 6333026 h 6858000"/>
              <a:gd name="connsiteX93" fmla="*/ 3351170 w 4626532"/>
              <a:gd name="connsiteY93" fmla="*/ 6349692 h 6858000"/>
              <a:gd name="connsiteX94" fmla="*/ 3284507 w 4626532"/>
              <a:gd name="connsiteY94" fmla="*/ 6416355 h 6858000"/>
              <a:gd name="connsiteX95" fmla="*/ 3267841 w 4626532"/>
              <a:gd name="connsiteY95" fmla="*/ 6408022 h 6858000"/>
              <a:gd name="connsiteX96" fmla="*/ 3267841 w 4626532"/>
              <a:gd name="connsiteY96" fmla="*/ 6333026 h 6858000"/>
              <a:gd name="connsiteX97" fmla="*/ 3284507 w 4626532"/>
              <a:gd name="connsiteY97" fmla="*/ 6341359 h 6858000"/>
              <a:gd name="connsiteX98" fmla="*/ 3342838 w 4626532"/>
              <a:gd name="connsiteY98" fmla="*/ 6324693 h 6858000"/>
              <a:gd name="connsiteX99" fmla="*/ 3351170 w 4626532"/>
              <a:gd name="connsiteY99" fmla="*/ 6349692 h 6858000"/>
              <a:gd name="connsiteX100" fmla="*/ 2876194 w 4626532"/>
              <a:gd name="connsiteY100" fmla="*/ 6341359 h 6858000"/>
              <a:gd name="connsiteX101" fmla="*/ 2817863 w 4626532"/>
              <a:gd name="connsiteY101" fmla="*/ 6408022 h 6858000"/>
              <a:gd name="connsiteX102" fmla="*/ 2817863 w 4626532"/>
              <a:gd name="connsiteY102" fmla="*/ 6349692 h 6858000"/>
              <a:gd name="connsiteX103" fmla="*/ 2867861 w 4626532"/>
              <a:gd name="connsiteY103" fmla="*/ 6316360 h 6858000"/>
              <a:gd name="connsiteX104" fmla="*/ 2876194 w 4626532"/>
              <a:gd name="connsiteY104" fmla="*/ 6341359 h 6858000"/>
              <a:gd name="connsiteX105" fmla="*/ 2817863 w 4626532"/>
              <a:gd name="connsiteY105" fmla="*/ 6324693 h 6858000"/>
              <a:gd name="connsiteX106" fmla="*/ 2851195 w 4626532"/>
              <a:gd name="connsiteY106" fmla="*/ 6299694 h 6858000"/>
              <a:gd name="connsiteX107" fmla="*/ 2817863 w 4626532"/>
              <a:gd name="connsiteY107" fmla="*/ 6324693 h 6858000"/>
              <a:gd name="connsiteX108" fmla="*/ 2959523 w 4626532"/>
              <a:gd name="connsiteY108" fmla="*/ 6308027 h 6858000"/>
              <a:gd name="connsiteX109" fmla="*/ 2917858 w 4626532"/>
              <a:gd name="connsiteY109" fmla="*/ 6374690 h 6858000"/>
              <a:gd name="connsiteX110" fmla="*/ 2892859 w 4626532"/>
              <a:gd name="connsiteY110" fmla="*/ 6374690 h 6858000"/>
              <a:gd name="connsiteX111" fmla="*/ 2892859 w 4626532"/>
              <a:gd name="connsiteY111" fmla="*/ 6316360 h 6858000"/>
              <a:gd name="connsiteX112" fmla="*/ 2951190 w 4626532"/>
              <a:gd name="connsiteY112" fmla="*/ 6283028 h 6858000"/>
              <a:gd name="connsiteX113" fmla="*/ 2959523 w 4626532"/>
              <a:gd name="connsiteY113" fmla="*/ 6308027 h 6858000"/>
              <a:gd name="connsiteX114" fmla="*/ 2984522 w 4626532"/>
              <a:gd name="connsiteY114" fmla="*/ 6324693 h 6858000"/>
              <a:gd name="connsiteX115" fmla="*/ 3042852 w 4626532"/>
              <a:gd name="connsiteY115" fmla="*/ 6258029 h 6858000"/>
              <a:gd name="connsiteX116" fmla="*/ 2984522 w 4626532"/>
              <a:gd name="connsiteY116" fmla="*/ 6324693 h 6858000"/>
              <a:gd name="connsiteX117" fmla="*/ 3151180 w 4626532"/>
              <a:gd name="connsiteY117" fmla="*/ 6266362 h 6858000"/>
              <a:gd name="connsiteX118" fmla="*/ 3109516 w 4626532"/>
              <a:gd name="connsiteY118" fmla="*/ 6333026 h 6858000"/>
              <a:gd name="connsiteX119" fmla="*/ 3067851 w 4626532"/>
              <a:gd name="connsiteY119" fmla="*/ 6333026 h 6858000"/>
              <a:gd name="connsiteX120" fmla="*/ 3142847 w 4626532"/>
              <a:gd name="connsiteY120" fmla="*/ 6249696 h 6858000"/>
              <a:gd name="connsiteX121" fmla="*/ 3151180 w 4626532"/>
              <a:gd name="connsiteY121" fmla="*/ 6266362 h 6858000"/>
              <a:gd name="connsiteX122" fmla="*/ 3267841 w 4626532"/>
              <a:gd name="connsiteY122" fmla="*/ 6258029 h 6858000"/>
              <a:gd name="connsiteX123" fmla="*/ 3276174 w 4626532"/>
              <a:gd name="connsiteY123" fmla="*/ 6241364 h 6858000"/>
              <a:gd name="connsiteX124" fmla="*/ 3267841 w 4626532"/>
              <a:gd name="connsiteY124" fmla="*/ 6258029 h 6858000"/>
              <a:gd name="connsiteX125" fmla="*/ 2884526 w 4626532"/>
              <a:gd name="connsiteY125" fmla="*/ 6291361 h 6858000"/>
              <a:gd name="connsiteX126" fmla="*/ 2884526 w 4626532"/>
              <a:gd name="connsiteY126" fmla="*/ 6266362 h 6858000"/>
              <a:gd name="connsiteX127" fmla="*/ 2942857 w 4626532"/>
              <a:gd name="connsiteY127" fmla="*/ 6233031 h 6858000"/>
              <a:gd name="connsiteX128" fmla="*/ 2884526 w 4626532"/>
              <a:gd name="connsiteY128" fmla="*/ 6291361 h 6858000"/>
              <a:gd name="connsiteX129" fmla="*/ 3242842 w 4626532"/>
              <a:gd name="connsiteY129" fmla="*/ 6249696 h 6858000"/>
              <a:gd name="connsiteX130" fmla="*/ 3234509 w 4626532"/>
              <a:gd name="connsiteY130" fmla="*/ 6274695 h 6858000"/>
              <a:gd name="connsiteX131" fmla="*/ 3159513 w 4626532"/>
              <a:gd name="connsiteY131" fmla="*/ 6316360 h 6858000"/>
              <a:gd name="connsiteX132" fmla="*/ 3234509 w 4626532"/>
              <a:gd name="connsiteY132" fmla="*/ 6224698 h 6858000"/>
              <a:gd name="connsiteX133" fmla="*/ 3242842 w 4626532"/>
              <a:gd name="connsiteY133" fmla="*/ 6249696 h 6858000"/>
              <a:gd name="connsiteX134" fmla="*/ 3451166 w 4626532"/>
              <a:gd name="connsiteY134" fmla="*/ 6241364 h 6858000"/>
              <a:gd name="connsiteX135" fmla="*/ 3401168 w 4626532"/>
              <a:gd name="connsiteY135" fmla="*/ 6308027 h 6858000"/>
              <a:gd name="connsiteX136" fmla="*/ 3359503 w 4626532"/>
              <a:gd name="connsiteY136" fmla="*/ 6308027 h 6858000"/>
              <a:gd name="connsiteX137" fmla="*/ 3442833 w 4626532"/>
              <a:gd name="connsiteY137" fmla="*/ 6216365 h 6858000"/>
              <a:gd name="connsiteX138" fmla="*/ 3451166 w 4626532"/>
              <a:gd name="connsiteY138" fmla="*/ 6241364 h 6858000"/>
              <a:gd name="connsiteX139" fmla="*/ 3351170 w 4626532"/>
              <a:gd name="connsiteY139" fmla="*/ 6249696 h 6858000"/>
              <a:gd name="connsiteX140" fmla="*/ 3301173 w 4626532"/>
              <a:gd name="connsiteY140" fmla="*/ 6316360 h 6858000"/>
              <a:gd name="connsiteX141" fmla="*/ 3267841 w 4626532"/>
              <a:gd name="connsiteY141" fmla="*/ 6308027 h 6858000"/>
              <a:gd name="connsiteX142" fmla="*/ 3334505 w 4626532"/>
              <a:gd name="connsiteY142" fmla="*/ 6216365 h 6858000"/>
              <a:gd name="connsiteX143" fmla="*/ 3351170 w 4626532"/>
              <a:gd name="connsiteY143" fmla="*/ 6249696 h 6858000"/>
              <a:gd name="connsiteX144" fmla="*/ 3742818 w 4626532"/>
              <a:gd name="connsiteY144" fmla="*/ 6233031 h 6858000"/>
              <a:gd name="connsiteX145" fmla="*/ 3742818 w 4626532"/>
              <a:gd name="connsiteY145" fmla="*/ 6208032 h 6858000"/>
              <a:gd name="connsiteX146" fmla="*/ 3742818 w 4626532"/>
              <a:gd name="connsiteY146" fmla="*/ 6233031 h 6858000"/>
              <a:gd name="connsiteX147" fmla="*/ 3042852 w 4626532"/>
              <a:gd name="connsiteY147" fmla="*/ 6199699 h 6858000"/>
              <a:gd name="connsiteX148" fmla="*/ 3001187 w 4626532"/>
              <a:gd name="connsiteY148" fmla="*/ 6258029 h 6858000"/>
              <a:gd name="connsiteX149" fmla="*/ 2967856 w 4626532"/>
              <a:gd name="connsiteY149" fmla="*/ 6258029 h 6858000"/>
              <a:gd name="connsiteX150" fmla="*/ 2967856 w 4626532"/>
              <a:gd name="connsiteY150" fmla="*/ 6224698 h 6858000"/>
              <a:gd name="connsiteX151" fmla="*/ 3042852 w 4626532"/>
              <a:gd name="connsiteY151" fmla="*/ 6183033 h 6858000"/>
              <a:gd name="connsiteX152" fmla="*/ 3042852 w 4626532"/>
              <a:gd name="connsiteY152" fmla="*/ 6199699 h 6858000"/>
              <a:gd name="connsiteX153" fmla="*/ 3134514 w 4626532"/>
              <a:gd name="connsiteY153" fmla="*/ 6208032 h 6858000"/>
              <a:gd name="connsiteX154" fmla="*/ 3067851 w 4626532"/>
              <a:gd name="connsiteY154" fmla="*/ 6241364 h 6858000"/>
              <a:gd name="connsiteX155" fmla="*/ 3059518 w 4626532"/>
              <a:gd name="connsiteY155" fmla="*/ 6166367 h 6858000"/>
              <a:gd name="connsiteX156" fmla="*/ 3134514 w 4626532"/>
              <a:gd name="connsiteY156" fmla="*/ 6141368 h 6858000"/>
              <a:gd name="connsiteX157" fmla="*/ 3134514 w 4626532"/>
              <a:gd name="connsiteY157" fmla="*/ 6208032 h 6858000"/>
              <a:gd name="connsiteX158" fmla="*/ 3817814 w 4626532"/>
              <a:gd name="connsiteY158" fmla="*/ 6124703 h 6858000"/>
              <a:gd name="connsiteX159" fmla="*/ 3834480 w 4626532"/>
              <a:gd name="connsiteY159" fmla="*/ 6149701 h 6858000"/>
              <a:gd name="connsiteX160" fmla="*/ 3826147 w 4626532"/>
              <a:gd name="connsiteY160" fmla="*/ 6199699 h 6858000"/>
              <a:gd name="connsiteX161" fmla="*/ 3767817 w 4626532"/>
              <a:gd name="connsiteY161" fmla="*/ 6174700 h 6858000"/>
              <a:gd name="connsiteX162" fmla="*/ 3767817 w 4626532"/>
              <a:gd name="connsiteY162" fmla="*/ 6124703 h 6858000"/>
              <a:gd name="connsiteX163" fmla="*/ 3817814 w 4626532"/>
              <a:gd name="connsiteY163" fmla="*/ 6124703 h 6858000"/>
              <a:gd name="connsiteX164" fmla="*/ 3234509 w 4626532"/>
              <a:gd name="connsiteY164" fmla="*/ 6166367 h 6858000"/>
              <a:gd name="connsiteX165" fmla="*/ 3176179 w 4626532"/>
              <a:gd name="connsiteY165" fmla="*/ 6224698 h 6858000"/>
              <a:gd name="connsiteX166" fmla="*/ 3209511 w 4626532"/>
              <a:gd name="connsiteY166" fmla="*/ 6183033 h 6858000"/>
              <a:gd name="connsiteX167" fmla="*/ 3201178 w 4626532"/>
              <a:gd name="connsiteY167" fmla="*/ 6174700 h 6858000"/>
              <a:gd name="connsiteX168" fmla="*/ 3159513 w 4626532"/>
              <a:gd name="connsiteY168" fmla="*/ 6191366 h 6858000"/>
              <a:gd name="connsiteX169" fmla="*/ 3159513 w 4626532"/>
              <a:gd name="connsiteY169" fmla="*/ 6149701 h 6858000"/>
              <a:gd name="connsiteX170" fmla="*/ 3217844 w 4626532"/>
              <a:gd name="connsiteY170" fmla="*/ 6124703 h 6858000"/>
              <a:gd name="connsiteX171" fmla="*/ 3234509 w 4626532"/>
              <a:gd name="connsiteY171" fmla="*/ 6166367 h 6858000"/>
              <a:gd name="connsiteX172" fmla="*/ 3342838 w 4626532"/>
              <a:gd name="connsiteY172" fmla="*/ 6149701 h 6858000"/>
              <a:gd name="connsiteX173" fmla="*/ 3276174 w 4626532"/>
              <a:gd name="connsiteY173" fmla="*/ 6216365 h 6858000"/>
              <a:gd name="connsiteX174" fmla="*/ 3251175 w 4626532"/>
              <a:gd name="connsiteY174" fmla="*/ 6208032 h 6858000"/>
              <a:gd name="connsiteX175" fmla="*/ 3326172 w 4626532"/>
              <a:gd name="connsiteY175" fmla="*/ 6116370 h 6858000"/>
              <a:gd name="connsiteX176" fmla="*/ 3342838 w 4626532"/>
              <a:gd name="connsiteY176" fmla="*/ 6149701 h 6858000"/>
              <a:gd name="connsiteX177" fmla="*/ 3751151 w 4626532"/>
              <a:gd name="connsiteY177" fmla="*/ 6141368 h 6858000"/>
              <a:gd name="connsiteX178" fmla="*/ 3734485 w 4626532"/>
              <a:gd name="connsiteY178" fmla="*/ 6191366 h 6858000"/>
              <a:gd name="connsiteX179" fmla="*/ 3717819 w 4626532"/>
              <a:gd name="connsiteY179" fmla="*/ 6199699 h 6858000"/>
              <a:gd name="connsiteX180" fmla="*/ 3667822 w 4626532"/>
              <a:gd name="connsiteY180" fmla="*/ 6124703 h 6858000"/>
              <a:gd name="connsiteX181" fmla="*/ 3734485 w 4626532"/>
              <a:gd name="connsiteY181" fmla="*/ 6108037 h 6858000"/>
              <a:gd name="connsiteX182" fmla="*/ 3751151 w 4626532"/>
              <a:gd name="connsiteY182" fmla="*/ 6141368 h 6858000"/>
              <a:gd name="connsiteX183" fmla="*/ 3542828 w 4626532"/>
              <a:gd name="connsiteY183" fmla="*/ 6133035 h 6858000"/>
              <a:gd name="connsiteX184" fmla="*/ 3484497 w 4626532"/>
              <a:gd name="connsiteY184" fmla="*/ 6208032 h 6858000"/>
              <a:gd name="connsiteX185" fmla="*/ 3451166 w 4626532"/>
              <a:gd name="connsiteY185" fmla="*/ 6191366 h 6858000"/>
              <a:gd name="connsiteX186" fmla="*/ 3459499 w 4626532"/>
              <a:gd name="connsiteY186" fmla="*/ 6124703 h 6858000"/>
              <a:gd name="connsiteX187" fmla="*/ 3534495 w 4626532"/>
              <a:gd name="connsiteY187" fmla="*/ 6108037 h 6858000"/>
              <a:gd name="connsiteX188" fmla="*/ 3542828 w 4626532"/>
              <a:gd name="connsiteY188" fmla="*/ 6133035 h 6858000"/>
              <a:gd name="connsiteX189" fmla="*/ 3442833 w 4626532"/>
              <a:gd name="connsiteY189" fmla="*/ 6149701 h 6858000"/>
              <a:gd name="connsiteX190" fmla="*/ 3401168 w 4626532"/>
              <a:gd name="connsiteY190" fmla="*/ 6208032 h 6858000"/>
              <a:gd name="connsiteX191" fmla="*/ 3351170 w 4626532"/>
              <a:gd name="connsiteY191" fmla="*/ 6208032 h 6858000"/>
              <a:gd name="connsiteX192" fmla="*/ 3426167 w 4626532"/>
              <a:gd name="connsiteY192" fmla="*/ 6108037 h 6858000"/>
              <a:gd name="connsiteX193" fmla="*/ 3442833 w 4626532"/>
              <a:gd name="connsiteY193" fmla="*/ 6149701 h 6858000"/>
              <a:gd name="connsiteX194" fmla="*/ 3801149 w 4626532"/>
              <a:gd name="connsiteY194" fmla="*/ 6099704 h 6858000"/>
              <a:gd name="connsiteX195" fmla="*/ 3751151 w 4626532"/>
              <a:gd name="connsiteY195" fmla="*/ 6091371 h 6858000"/>
              <a:gd name="connsiteX196" fmla="*/ 3759484 w 4626532"/>
              <a:gd name="connsiteY196" fmla="*/ 6074705 h 6858000"/>
              <a:gd name="connsiteX197" fmla="*/ 3801149 w 4626532"/>
              <a:gd name="connsiteY197" fmla="*/ 6099704 h 6858000"/>
              <a:gd name="connsiteX198" fmla="*/ 3117848 w 4626532"/>
              <a:gd name="connsiteY198" fmla="*/ 6108037 h 6858000"/>
              <a:gd name="connsiteX199" fmla="*/ 3092850 w 4626532"/>
              <a:gd name="connsiteY199" fmla="*/ 6049706 h 6858000"/>
              <a:gd name="connsiteX200" fmla="*/ 3109516 w 4626532"/>
              <a:gd name="connsiteY200" fmla="*/ 6041373 h 6858000"/>
              <a:gd name="connsiteX201" fmla="*/ 3117848 w 4626532"/>
              <a:gd name="connsiteY201" fmla="*/ 6108037 h 6858000"/>
              <a:gd name="connsiteX202" fmla="*/ 2184561 w 4626532"/>
              <a:gd name="connsiteY202" fmla="*/ 6066372 h 6858000"/>
              <a:gd name="connsiteX203" fmla="*/ 2001236 w 4626532"/>
              <a:gd name="connsiteY203" fmla="*/ 6066372 h 6858000"/>
              <a:gd name="connsiteX204" fmla="*/ 2067899 w 4626532"/>
              <a:gd name="connsiteY204" fmla="*/ 6041373 h 6858000"/>
              <a:gd name="connsiteX205" fmla="*/ 2184561 w 4626532"/>
              <a:gd name="connsiteY205" fmla="*/ 6066372 h 6858000"/>
              <a:gd name="connsiteX206" fmla="*/ 3742818 w 4626532"/>
              <a:gd name="connsiteY206" fmla="*/ 6058039 h 6858000"/>
              <a:gd name="connsiteX207" fmla="*/ 3709486 w 4626532"/>
              <a:gd name="connsiteY207" fmla="*/ 6099704 h 6858000"/>
              <a:gd name="connsiteX208" fmla="*/ 3651156 w 4626532"/>
              <a:gd name="connsiteY208" fmla="*/ 6091371 h 6858000"/>
              <a:gd name="connsiteX209" fmla="*/ 3659489 w 4626532"/>
              <a:gd name="connsiteY209" fmla="*/ 6024707 h 6858000"/>
              <a:gd name="connsiteX210" fmla="*/ 3742818 w 4626532"/>
              <a:gd name="connsiteY210" fmla="*/ 6058039 h 6858000"/>
              <a:gd name="connsiteX211" fmla="*/ 3226177 w 4626532"/>
              <a:gd name="connsiteY211" fmla="*/ 6066372 h 6858000"/>
              <a:gd name="connsiteX212" fmla="*/ 3184512 w 4626532"/>
              <a:gd name="connsiteY212" fmla="*/ 6124703 h 6858000"/>
              <a:gd name="connsiteX213" fmla="*/ 3134514 w 4626532"/>
              <a:gd name="connsiteY213" fmla="*/ 6116370 h 6858000"/>
              <a:gd name="connsiteX214" fmla="*/ 3134514 w 4626532"/>
              <a:gd name="connsiteY214" fmla="*/ 6049706 h 6858000"/>
              <a:gd name="connsiteX215" fmla="*/ 3201178 w 4626532"/>
              <a:gd name="connsiteY215" fmla="*/ 6024707 h 6858000"/>
              <a:gd name="connsiteX216" fmla="*/ 3226177 w 4626532"/>
              <a:gd name="connsiteY216" fmla="*/ 6066372 h 6858000"/>
              <a:gd name="connsiteX217" fmla="*/ 2276223 w 4626532"/>
              <a:gd name="connsiteY217" fmla="*/ 6041373 h 6858000"/>
              <a:gd name="connsiteX218" fmla="*/ 2209559 w 4626532"/>
              <a:gd name="connsiteY218" fmla="*/ 6066372 h 6858000"/>
              <a:gd name="connsiteX219" fmla="*/ 2151229 w 4626532"/>
              <a:gd name="connsiteY219" fmla="*/ 6024707 h 6858000"/>
              <a:gd name="connsiteX220" fmla="*/ 2276223 w 4626532"/>
              <a:gd name="connsiteY220" fmla="*/ 6041373 h 6858000"/>
              <a:gd name="connsiteX221" fmla="*/ 3326172 w 4626532"/>
              <a:gd name="connsiteY221" fmla="*/ 6058039 h 6858000"/>
              <a:gd name="connsiteX222" fmla="*/ 3267841 w 4626532"/>
              <a:gd name="connsiteY222" fmla="*/ 6116370 h 6858000"/>
              <a:gd name="connsiteX223" fmla="*/ 3242842 w 4626532"/>
              <a:gd name="connsiteY223" fmla="*/ 6108037 h 6858000"/>
              <a:gd name="connsiteX224" fmla="*/ 3242842 w 4626532"/>
              <a:gd name="connsiteY224" fmla="*/ 6033040 h 6858000"/>
              <a:gd name="connsiteX225" fmla="*/ 3301173 w 4626532"/>
              <a:gd name="connsiteY225" fmla="*/ 6016374 h 6858000"/>
              <a:gd name="connsiteX226" fmla="*/ 3326172 w 4626532"/>
              <a:gd name="connsiteY226" fmla="*/ 6058039 h 6858000"/>
              <a:gd name="connsiteX227" fmla="*/ 3642823 w 4626532"/>
              <a:gd name="connsiteY227" fmla="*/ 6041373 h 6858000"/>
              <a:gd name="connsiteX228" fmla="*/ 3609491 w 4626532"/>
              <a:gd name="connsiteY228" fmla="*/ 6099704 h 6858000"/>
              <a:gd name="connsiteX229" fmla="*/ 3542828 w 4626532"/>
              <a:gd name="connsiteY229" fmla="*/ 6091371 h 6858000"/>
              <a:gd name="connsiteX230" fmla="*/ 3551161 w 4626532"/>
              <a:gd name="connsiteY230" fmla="*/ 6016374 h 6858000"/>
              <a:gd name="connsiteX231" fmla="*/ 3576160 w 4626532"/>
              <a:gd name="connsiteY231" fmla="*/ 6024707 h 6858000"/>
              <a:gd name="connsiteX232" fmla="*/ 3626157 w 4626532"/>
              <a:gd name="connsiteY232" fmla="*/ 6008042 h 6858000"/>
              <a:gd name="connsiteX233" fmla="*/ 3642823 w 4626532"/>
              <a:gd name="connsiteY233" fmla="*/ 6041373 h 6858000"/>
              <a:gd name="connsiteX234" fmla="*/ 3534495 w 4626532"/>
              <a:gd name="connsiteY234" fmla="*/ 6041373 h 6858000"/>
              <a:gd name="connsiteX235" fmla="*/ 3501163 w 4626532"/>
              <a:gd name="connsiteY235" fmla="*/ 6099704 h 6858000"/>
              <a:gd name="connsiteX236" fmla="*/ 3442833 w 4626532"/>
              <a:gd name="connsiteY236" fmla="*/ 6099704 h 6858000"/>
              <a:gd name="connsiteX237" fmla="*/ 3451166 w 4626532"/>
              <a:gd name="connsiteY237" fmla="*/ 6033040 h 6858000"/>
              <a:gd name="connsiteX238" fmla="*/ 3509496 w 4626532"/>
              <a:gd name="connsiteY238" fmla="*/ 6008042 h 6858000"/>
              <a:gd name="connsiteX239" fmla="*/ 3534495 w 4626532"/>
              <a:gd name="connsiteY239" fmla="*/ 6041373 h 6858000"/>
              <a:gd name="connsiteX240" fmla="*/ 3426167 w 4626532"/>
              <a:gd name="connsiteY240" fmla="*/ 6049706 h 6858000"/>
              <a:gd name="connsiteX241" fmla="*/ 3384502 w 4626532"/>
              <a:gd name="connsiteY241" fmla="*/ 6108037 h 6858000"/>
              <a:gd name="connsiteX242" fmla="*/ 3342838 w 4626532"/>
              <a:gd name="connsiteY242" fmla="*/ 6099704 h 6858000"/>
              <a:gd name="connsiteX243" fmla="*/ 3342838 w 4626532"/>
              <a:gd name="connsiteY243" fmla="*/ 6024707 h 6858000"/>
              <a:gd name="connsiteX244" fmla="*/ 3417834 w 4626532"/>
              <a:gd name="connsiteY244" fmla="*/ 6008042 h 6858000"/>
              <a:gd name="connsiteX245" fmla="*/ 3426167 w 4626532"/>
              <a:gd name="connsiteY245" fmla="*/ 6049706 h 6858000"/>
              <a:gd name="connsiteX246" fmla="*/ 2417883 w 4626532"/>
              <a:gd name="connsiteY246" fmla="*/ 6008042 h 6858000"/>
              <a:gd name="connsiteX247" fmla="*/ 2376218 w 4626532"/>
              <a:gd name="connsiteY247" fmla="*/ 6008042 h 6858000"/>
              <a:gd name="connsiteX248" fmla="*/ 2401217 w 4626532"/>
              <a:gd name="connsiteY248" fmla="*/ 5983043 h 6858000"/>
              <a:gd name="connsiteX249" fmla="*/ 2417883 w 4626532"/>
              <a:gd name="connsiteY249" fmla="*/ 6008042 h 6858000"/>
              <a:gd name="connsiteX250" fmla="*/ 3576160 w 4626532"/>
              <a:gd name="connsiteY250" fmla="*/ 5999709 h 6858000"/>
              <a:gd name="connsiteX251" fmla="*/ 3534495 w 4626532"/>
              <a:gd name="connsiteY251" fmla="*/ 5974710 h 6858000"/>
              <a:gd name="connsiteX252" fmla="*/ 3576160 w 4626532"/>
              <a:gd name="connsiteY252" fmla="*/ 5999709 h 6858000"/>
              <a:gd name="connsiteX253" fmla="*/ 2967856 w 4626532"/>
              <a:gd name="connsiteY253" fmla="*/ 5983043 h 6858000"/>
              <a:gd name="connsiteX254" fmla="*/ 2992855 w 4626532"/>
              <a:gd name="connsiteY254" fmla="*/ 5991376 h 6858000"/>
              <a:gd name="connsiteX255" fmla="*/ 2967856 w 4626532"/>
              <a:gd name="connsiteY255" fmla="*/ 5983043 h 6858000"/>
              <a:gd name="connsiteX256" fmla="*/ 2284556 w 4626532"/>
              <a:gd name="connsiteY256" fmla="*/ 6016374 h 6858000"/>
              <a:gd name="connsiteX257" fmla="*/ 2217892 w 4626532"/>
              <a:gd name="connsiteY257" fmla="*/ 6016374 h 6858000"/>
              <a:gd name="connsiteX258" fmla="*/ 2251224 w 4626532"/>
              <a:gd name="connsiteY258" fmla="*/ 5966377 h 6858000"/>
              <a:gd name="connsiteX259" fmla="*/ 2284556 w 4626532"/>
              <a:gd name="connsiteY259" fmla="*/ 6016374 h 6858000"/>
              <a:gd name="connsiteX260" fmla="*/ 2084565 w 4626532"/>
              <a:gd name="connsiteY260" fmla="*/ 6008042 h 6858000"/>
              <a:gd name="connsiteX261" fmla="*/ 2034568 w 4626532"/>
              <a:gd name="connsiteY261" fmla="*/ 6016374 h 6858000"/>
              <a:gd name="connsiteX262" fmla="*/ 1976237 w 4626532"/>
              <a:gd name="connsiteY262" fmla="*/ 5974710 h 6858000"/>
              <a:gd name="connsiteX263" fmla="*/ 2026235 w 4626532"/>
              <a:gd name="connsiteY263" fmla="*/ 5966377 h 6858000"/>
              <a:gd name="connsiteX264" fmla="*/ 2084565 w 4626532"/>
              <a:gd name="connsiteY264" fmla="*/ 6008042 h 6858000"/>
              <a:gd name="connsiteX265" fmla="*/ 1992903 w 4626532"/>
              <a:gd name="connsiteY265" fmla="*/ 6024707 h 6858000"/>
              <a:gd name="connsiteX266" fmla="*/ 1951238 w 4626532"/>
              <a:gd name="connsiteY266" fmla="*/ 6058039 h 6858000"/>
              <a:gd name="connsiteX267" fmla="*/ 1792913 w 4626532"/>
              <a:gd name="connsiteY267" fmla="*/ 6024707 h 6858000"/>
              <a:gd name="connsiteX268" fmla="*/ 1892908 w 4626532"/>
              <a:gd name="connsiteY268" fmla="*/ 6041373 h 6858000"/>
              <a:gd name="connsiteX269" fmla="*/ 1926240 w 4626532"/>
              <a:gd name="connsiteY269" fmla="*/ 6016374 h 6858000"/>
              <a:gd name="connsiteX270" fmla="*/ 1776247 w 4626532"/>
              <a:gd name="connsiteY270" fmla="*/ 5999709 h 6858000"/>
              <a:gd name="connsiteX271" fmla="*/ 1859576 w 4626532"/>
              <a:gd name="connsiteY271" fmla="*/ 5966377 h 6858000"/>
              <a:gd name="connsiteX272" fmla="*/ 1992903 w 4626532"/>
              <a:gd name="connsiteY272" fmla="*/ 6024707 h 6858000"/>
              <a:gd name="connsiteX273" fmla="*/ 2151229 w 4626532"/>
              <a:gd name="connsiteY273" fmla="*/ 5999709 h 6858000"/>
              <a:gd name="connsiteX274" fmla="*/ 2101231 w 4626532"/>
              <a:gd name="connsiteY274" fmla="*/ 5983043 h 6858000"/>
              <a:gd name="connsiteX275" fmla="*/ 2109564 w 4626532"/>
              <a:gd name="connsiteY275" fmla="*/ 5949711 h 6858000"/>
              <a:gd name="connsiteX276" fmla="*/ 2151229 w 4626532"/>
              <a:gd name="connsiteY276" fmla="*/ 5999709 h 6858000"/>
              <a:gd name="connsiteX277" fmla="*/ 3101183 w 4626532"/>
              <a:gd name="connsiteY277" fmla="*/ 5983043 h 6858000"/>
              <a:gd name="connsiteX278" fmla="*/ 3076184 w 4626532"/>
              <a:gd name="connsiteY278" fmla="*/ 6033040 h 6858000"/>
              <a:gd name="connsiteX279" fmla="*/ 3009520 w 4626532"/>
              <a:gd name="connsiteY279" fmla="*/ 5983043 h 6858000"/>
              <a:gd name="connsiteX280" fmla="*/ 3067851 w 4626532"/>
              <a:gd name="connsiteY280" fmla="*/ 5941378 h 6858000"/>
              <a:gd name="connsiteX281" fmla="*/ 3101183 w 4626532"/>
              <a:gd name="connsiteY281" fmla="*/ 5983043 h 6858000"/>
              <a:gd name="connsiteX282" fmla="*/ 2634539 w 4626532"/>
              <a:gd name="connsiteY282" fmla="*/ 5966377 h 6858000"/>
              <a:gd name="connsiteX283" fmla="*/ 2576208 w 4626532"/>
              <a:gd name="connsiteY283" fmla="*/ 5983043 h 6858000"/>
              <a:gd name="connsiteX284" fmla="*/ 2609540 w 4626532"/>
              <a:gd name="connsiteY284" fmla="*/ 5941378 h 6858000"/>
              <a:gd name="connsiteX285" fmla="*/ 2634539 w 4626532"/>
              <a:gd name="connsiteY285" fmla="*/ 5966377 h 6858000"/>
              <a:gd name="connsiteX286" fmla="*/ 3201178 w 4626532"/>
              <a:gd name="connsiteY286" fmla="*/ 5966377 h 6858000"/>
              <a:gd name="connsiteX287" fmla="*/ 3167846 w 4626532"/>
              <a:gd name="connsiteY287" fmla="*/ 6024707 h 6858000"/>
              <a:gd name="connsiteX288" fmla="*/ 3117848 w 4626532"/>
              <a:gd name="connsiteY288" fmla="*/ 6024707 h 6858000"/>
              <a:gd name="connsiteX289" fmla="*/ 3109516 w 4626532"/>
              <a:gd name="connsiteY289" fmla="*/ 5949711 h 6858000"/>
              <a:gd name="connsiteX290" fmla="*/ 3176179 w 4626532"/>
              <a:gd name="connsiteY290" fmla="*/ 5924712 h 6858000"/>
              <a:gd name="connsiteX291" fmla="*/ 3201178 w 4626532"/>
              <a:gd name="connsiteY291" fmla="*/ 5966377 h 6858000"/>
              <a:gd name="connsiteX292" fmla="*/ 2501212 w 4626532"/>
              <a:gd name="connsiteY292" fmla="*/ 5949711 h 6858000"/>
              <a:gd name="connsiteX293" fmla="*/ 2501212 w 4626532"/>
              <a:gd name="connsiteY293" fmla="*/ 5991376 h 6858000"/>
              <a:gd name="connsiteX294" fmla="*/ 2434548 w 4626532"/>
              <a:gd name="connsiteY294" fmla="*/ 5999709 h 6858000"/>
              <a:gd name="connsiteX295" fmla="*/ 2417883 w 4626532"/>
              <a:gd name="connsiteY295" fmla="*/ 5974710 h 6858000"/>
              <a:gd name="connsiteX296" fmla="*/ 2459547 w 4626532"/>
              <a:gd name="connsiteY296" fmla="*/ 5924712 h 6858000"/>
              <a:gd name="connsiteX297" fmla="*/ 2501212 w 4626532"/>
              <a:gd name="connsiteY297" fmla="*/ 5949711 h 6858000"/>
              <a:gd name="connsiteX298" fmla="*/ 2009569 w 4626532"/>
              <a:gd name="connsiteY298" fmla="*/ 5949711 h 6858000"/>
              <a:gd name="connsiteX299" fmla="*/ 1967904 w 4626532"/>
              <a:gd name="connsiteY299" fmla="*/ 5949711 h 6858000"/>
              <a:gd name="connsiteX300" fmla="*/ 1992903 w 4626532"/>
              <a:gd name="connsiteY300" fmla="*/ 5924712 h 6858000"/>
              <a:gd name="connsiteX301" fmla="*/ 2009569 w 4626532"/>
              <a:gd name="connsiteY301" fmla="*/ 5949711 h 6858000"/>
              <a:gd name="connsiteX302" fmla="*/ 709632 w 4626532"/>
              <a:gd name="connsiteY302" fmla="*/ 5991376 h 6858000"/>
              <a:gd name="connsiteX303" fmla="*/ 701299 w 4626532"/>
              <a:gd name="connsiteY303" fmla="*/ 5974710 h 6858000"/>
              <a:gd name="connsiteX304" fmla="*/ 751297 w 4626532"/>
              <a:gd name="connsiteY304" fmla="*/ 5924712 h 6858000"/>
              <a:gd name="connsiteX305" fmla="*/ 709632 w 4626532"/>
              <a:gd name="connsiteY305" fmla="*/ 5991376 h 6858000"/>
              <a:gd name="connsiteX306" fmla="*/ 684633 w 4626532"/>
              <a:gd name="connsiteY306" fmla="*/ 6016374 h 6858000"/>
              <a:gd name="connsiteX307" fmla="*/ 642969 w 4626532"/>
              <a:gd name="connsiteY307" fmla="*/ 6033040 h 6858000"/>
              <a:gd name="connsiteX308" fmla="*/ 584638 w 4626532"/>
              <a:gd name="connsiteY308" fmla="*/ 6024707 h 6858000"/>
              <a:gd name="connsiteX309" fmla="*/ 601304 w 4626532"/>
              <a:gd name="connsiteY309" fmla="*/ 5974710 h 6858000"/>
              <a:gd name="connsiteX310" fmla="*/ 584638 w 4626532"/>
              <a:gd name="connsiteY310" fmla="*/ 5933045 h 6858000"/>
              <a:gd name="connsiteX311" fmla="*/ 684633 w 4626532"/>
              <a:gd name="connsiteY311" fmla="*/ 5991376 h 6858000"/>
              <a:gd name="connsiteX312" fmla="*/ 684633 w 4626532"/>
              <a:gd name="connsiteY312" fmla="*/ 6016374 h 6858000"/>
              <a:gd name="connsiteX313" fmla="*/ 3517829 w 4626532"/>
              <a:gd name="connsiteY313" fmla="*/ 5966377 h 6858000"/>
              <a:gd name="connsiteX314" fmla="*/ 3467831 w 4626532"/>
              <a:gd name="connsiteY314" fmla="*/ 5999709 h 6858000"/>
              <a:gd name="connsiteX315" fmla="*/ 3434500 w 4626532"/>
              <a:gd name="connsiteY315" fmla="*/ 5991376 h 6858000"/>
              <a:gd name="connsiteX316" fmla="*/ 3434500 w 4626532"/>
              <a:gd name="connsiteY316" fmla="*/ 5916379 h 6858000"/>
              <a:gd name="connsiteX317" fmla="*/ 3517829 w 4626532"/>
              <a:gd name="connsiteY317" fmla="*/ 5966377 h 6858000"/>
              <a:gd name="connsiteX318" fmla="*/ 2859528 w 4626532"/>
              <a:gd name="connsiteY318" fmla="*/ 5958044 h 6858000"/>
              <a:gd name="connsiteX319" fmla="*/ 2792864 w 4626532"/>
              <a:gd name="connsiteY319" fmla="*/ 5958044 h 6858000"/>
              <a:gd name="connsiteX320" fmla="*/ 2826196 w 4626532"/>
              <a:gd name="connsiteY320" fmla="*/ 5916379 h 6858000"/>
              <a:gd name="connsiteX321" fmla="*/ 2859528 w 4626532"/>
              <a:gd name="connsiteY321" fmla="*/ 5958044 h 6858000"/>
              <a:gd name="connsiteX322" fmla="*/ 3309506 w 4626532"/>
              <a:gd name="connsiteY322" fmla="*/ 5949711 h 6858000"/>
              <a:gd name="connsiteX323" fmla="*/ 3276174 w 4626532"/>
              <a:gd name="connsiteY323" fmla="*/ 6008042 h 6858000"/>
              <a:gd name="connsiteX324" fmla="*/ 3217844 w 4626532"/>
              <a:gd name="connsiteY324" fmla="*/ 6008042 h 6858000"/>
              <a:gd name="connsiteX325" fmla="*/ 3217844 w 4626532"/>
              <a:gd name="connsiteY325" fmla="*/ 5933045 h 6858000"/>
              <a:gd name="connsiteX326" fmla="*/ 3284507 w 4626532"/>
              <a:gd name="connsiteY326" fmla="*/ 5908046 h 6858000"/>
              <a:gd name="connsiteX327" fmla="*/ 3309506 w 4626532"/>
              <a:gd name="connsiteY327" fmla="*/ 5949711 h 6858000"/>
              <a:gd name="connsiteX328" fmla="*/ 3417834 w 4626532"/>
              <a:gd name="connsiteY328" fmla="*/ 5949711 h 6858000"/>
              <a:gd name="connsiteX329" fmla="*/ 3384502 w 4626532"/>
              <a:gd name="connsiteY329" fmla="*/ 5999709 h 6858000"/>
              <a:gd name="connsiteX330" fmla="*/ 3326172 w 4626532"/>
              <a:gd name="connsiteY330" fmla="*/ 5999709 h 6858000"/>
              <a:gd name="connsiteX331" fmla="*/ 3326172 w 4626532"/>
              <a:gd name="connsiteY331" fmla="*/ 5924712 h 6858000"/>
              <a:gd name="connsiteX332" fmla="*/ 3392835 w 4626532"/>
              <a:gd name="connsiteY332" fmla="*/ 5899713 h 6858000"/>
              <a:gd name="connsiteX333" fmla="*/ 3417834 w 4626532"/>
              <a:gd name="connsiteY333" fmla="*/ 5949711 h 6858000"/>
              <a:gd name="connsiteX334" fmla="*/ 2367885 w 4626532"/>
              <a:gd name="connsiteY334" fmla="*/ 5958044 h 6858000"/>
              <a:gd name="connsiteX335" fmla="*/ 2334553 w 4626532"/>
              <a:gd name="connsiteY335" fmla="*/ 6016374 h 6858000"/>
              <a:gd name="connsiteX336" fmla="*/ 2309554 w 4626532"/>
              <a:gd name="connsiteY336" fmla="*/ 6016374 h 6858000"/>
              <a:gd name="connsiteX337" fmla="*/ 2276223 w 4626532"/>
              <a:gd name="connsiteY337" fmla="*/ 5958044 h 6858000"/>
              <a:gd name="connsiteX338" fmla="*/ 2326220 w 4626532"/>
              <a:gd name="connsiteY338" fmla="*/ 5899713 h 6858000"/>
              <a:gd name="connsiteX339" fmla="*/ 2367885 w 4626532"/>
              <a:gd name="connsiteY339" fmla="*/ 5958044 h 6858000"/>
              <a:gd name="connsiteX340" fmla="*/ 2726201 w 4626532"/>
              <a:gd name="connsiteY340" fmla="*/ 5941378 h 6858000"/>
              <a:gd name="connsiteX341" fmla="*/ 2717868 w 4626532"/>
              <a:gd name="connsiteY341" fmla="*/ 5966377 h 6858000"/>
              <a:gd name="connsiteX342" fmla="*/ 2659537 w 4626532"/>
              <a:gd name="connsiteY342" fmla="*/ 5966377 h 6858000"/>
              <a:gd name="connsiteX343" fmla="*/ 2634539 w 4626532"/>
              <a:gd name="connsiteY343" fmla="*/ 5941378 h 6858000"/>
              <a:gd name="connsiteX344" fmla="*/ 2684536 w 4626532"/>
              <a:gd name="connsiteY344" fmla="*/ 5891381 h 6858000"/>
              <a:gd name="connsiteX345" fmla="*/ 2726201 w 4626532"/>
              <a:gd name="connsiteY345" fmla="*/ 5941378 h 6858000"/>
              <a:gd name="connsiteX346" fmla="*/ 2226225 w 4626532"/>
              <a:gd name="connsiteY346" fmla="*/ 5949711 h 6858000"/>
              <a:gd name="connsiteX347" fmla="*/ 2192893 w 4626532"/>
              <a:gd name="connsiteY347" fmla="*/ 5999709 h 6858000"/>
              <a:gd name="connsiteX348" fmla="*/ 2142896 w 4626532"/>
              <a:gd name="connsiteY348" fmla="*/ 5941378 h 6858000"/>
              <a:gd name="connsiteX349" fmla="*/ 2184561 w 4626532"/>
              <a:gd name="connsiteY349" fmla="*/ 5891381 h 6858000"/>
              <a:gd name="connsiteX350" fmla="*/ 2226225 w 4626532"/>
              <a:gd name="connsiteY350" fmla="*/ 5949711 h 6858000"/>
              <a:gd name="connsiteX351" fmla="*/ 2959523 w 4626532"/>
              <a:gd name="connsiteY351" fmla="*/ 5924712 h 6858000"/>
              <a:gd name="connsiteX352" fmla="*/ 2917858 w 4626532"/>
              <a:gd name="connsiteY352" fmla="*/ 5966377 h 6858000"/>
              <a:gd name="connsiteX353" fmla="*/ 2859528 w 4626532"/>
              <a:gd name="connsiteY353" fmla="*/ 5916379 h 6858000"/>
              <a:gd name="connsiteX354" fmla="*/ 2917858 w 4626532"/>
              <a:gd name="connsiteY354" fmla="*/ 5874715 h 6858000"/>
              <a:gd name="connsiteX355" fmla="*/ 2959523 w 4626532"/>
              <a:gd name="connsiteY355" fmla="*/ 5924712 h 6858000"/>
              <a:gd name="connsiteX356" fmla="*/ 2084565 w 4626532"/>
              <a:gd name="connsiteY356" fmla="*/ 5933045 h 6858000"/>
              <a:gd name="connsiteX357" fmla="*/ 2076232 w 4626532"/>
              <a:gd name="connsiteY357" fmla="*/ 5966377 h 6858000"/>
              <a:gd name="connsiteX358" fmla="*/ 2017902 w 4626532"/>
              <a:gd name="connsiteY358" fmla="*/ 5916379 h 6858000"/>
              <a:gd name="connsiteX359" fmla="*/ 2042901 w 4626532"/>
              <a:gd name="connsiteY359" fmla="*/ 5874715 h 6858000"/>
              <a:gd name="connsiteX360" fmla="*/ 2084565 w 4626532"/>
              <a:gd name="connsiteY360" fmla="*/ 5933045 h 6858000"/>
              <a:gd name="connsiteX361" fmla="*/ 2584541 w 4626532"/>
              <a:gd name="connsiteY361" fmla="*/ 5916379 h 6858000"/>
              <a:gd name="connsiteX362" fmla="*/ 2551209 w 4626532"/>
              <a:gd name="connsiteY362" fmla="*/ 5974710 h 6858000"/>
              <a:gd name="connsiteX363" fmla="*/ 2526211 w 4626532"/>
              <a:gd name="connsiteY363" fmla="*/ 5974710 h 6858000"/>
              <a:gd name="connsiteX364" fmla="*/ 2501212 w 4626532"/>
              <a:gd name="connsiteY364" fmla="*/ 5916379 h 6858000"/>
              <a:gd name="connsiteX365" fmla="*/ 2542876 w 4626532"/>
              <a:gd name="connsiteY365" fmla="*/ 5866382 h 6858000"/>
              <a:gd name="connsiteX366" fmla="*/ 2584541 w 4626532"/>
              <a:gd name="connsiteY366" fmla="*/ 5916379 h 6858000"/>
              <a:gd name="connsiteX367" fmla="*/ 1826245 w 4626532"/>
              <a:gd name="connsiteY367" fmla="*/ 5949711 h 6858000"/>
              <a:gd name="connsiteX368" fmla="*/ 1742915 w 4626532"/>
              <a:gd name="connsiteY368" fmla="*/ 5974710 h 6858000"/>
              <a:gd name="connsiteX369" fmla="*/ 1617921 w 4626532"/>
              <a:gd name="connsiteY369" fmla="*/ 5891381 h 6858000"/>
              <a:gd name="connsiteX370" fmla="*/ 1759581 w 4626532"/>
              <a:gd name="connsiteY370" fmla="*/ 5933045 h 6858000"/>
              <a:gd name="connsiteX371" fmla="*/ 1642920 w 4626532"/>
              <a:gd name="connsiteY371" fmla="*/ 5874715 h 6858000"/>
              <a:gd name="connsiteX372" fmla="*/ 1701251 w 4626532"/>
              <a:gd name="connsiteY372" fmla="*/ 5849716 h 6858000"/>
              <a:gd name="connsiteX373" fmla="*/ 1826245 w 4626532"/>
              <a:gd name="connsiteY373" fmla="*/ 5949711 h 6858000"/>
              <a:gd name="connsiteX374" fmla="*/ 726298 w 4626532"/>
              <a:gd name="connsiteY374" fmla="*/ 5908046 h 6858000"/>
              <a:gd name="connsiteX375" fmla="*/ 684633 w 4626532"/>
              <a:gd name="connsiteY375" fmla="*/ 5966377 h 6858000"/>
              <a:gd name="connsiteX376" fmla="*/ 634636 w 4626532"/>
              <a:gd name="connsiteY376" fmla="*/ 5908046 h 6858000"/>
              <a:gd name="connsiteX377" fmla="*/ 684633 w 4626532"/>
              <a:gd name="connsiteY377" fmla="*/ 5849716 h 6858000"/>
              <a:gd name="connsiteX378" fmla="*/ 726298 w 4626532"/>
              <a:gd name="connsiteY378" fmla="*/ 5908046 h 6858000"/>
              <a:gd name="connsiteX379" fmla="*/ 3067851 w 4626532"/>
              <a:gd name="connsiteY379" fmla="*/ 5891381 h 6858000"/>
              <a:gd name="connsiteX380" fmla="*/ 3017853 w 4626532"/>
              <a:gd name="connsiteY380" fmla="*/ 5949711 h 6858000"/>
              <a:gd name="connsiteX381" fmla="*/ 2992855 w 4626532"/>
              <a:gd name="connsiteY381" fmla="*/ 5949711 h 6858000"/>
              <a:gd name="connsiteX382" fmla="*/ 2967856 w 4626532"/>
              <a:gd name="connsiteY382" fmla="*/ 5883048 h 6858000"/>
              <a:gd name="connsiteX383" fmla="*/ 3026186 w 4626532"/>
              <a:gd name="connsiteY383" fmla="*/ 5841383 h 6858000"/>
              <a:gd name="connsiteX384" fmla="*/ 3067851 w 4626532"/>
              <a:gd name="connsiteY384" fmla="*/ 5891381 h 6858000"/>
              <a:gd name="connsiteX385" fmla="*/ 2442881 w 4626532"/>
              <a:gd name="connsiteY385" fmla="*/ 5899713 h 6858000"/>
              <a:gd name="connsiteX386" fmla="*/ 2401217 w 4626532"/>
              <a:gd name="connsiteY386" fmla="*/ 5958044 h 6858000"/>
              <a:gd name="connsiteX387" fmla="*/ 2359552 w 4626532"/>
              <a:gd name="connsiteY387" fmla="*/ 5899713 h 6858000"/>
              <a:gd name="connsiteX388" fmla="*/ 2409550 w 4626532"/>
              <a:gd name="connsiteY388" fmla="*/ 5841383 h 6858000"/>
              <a:gd name="connsiteX389" fmla="*/ 2442881 w 4626532"/>
              <a:gd name="connsiteY389" fmla="*/ 5899713 h 6858000"/>
              <a:gd name="connsiteX390" fmla="*/ 2809530 w 4626532"/>
              <a:gd name="connsiteY390" fmla="*/ 5883048 h 6858000"/>
              <a:gd name="connsiteX391" fmla="*/ 2751200 w 4626532"/>
              <a:gd name="connsiteY391" fmla="*/ 5949711 h 6858000"/>
              <a:gd name="connsiteX392" fmla="*/ 2717868 w 4626532"/>
              <a:gd name="connsiteY392" fmla="*/ 5883048 h 6858000"/>
              <a:gd name="connsiteX393" fmla="*/ 2776198 w 4626532"/>
              <a:gd name="connsiteY393" fmla="*/ 5833050 h 6858000"/>
              <a:gd name="connsiteX394" fmla="*/ 2809530 w 4626532"/>
              <a:gd name="connsiteY394" fmla="*/ 5883048 h 6858000"/>
              <a:gd name="connsiteX395" fmla="*/ 2301222 w 4626532"/>
              <a:gd name="connsiteY395" fmla="*/ 5883048 h 6858000"/>
              <a:gd name="connsiteX396" fmla="*/ 2267890 w 4626532"/>
              <a:gd name="connsiteY396" fmla="*/ 5941378 h 6858000"/>
              <a:gd name="connsiteX397" fmla="*/ 2217892 w 4626532"/>
              <a:gd name="connsiteY397" fmla="*/ 5883048 h 6858000"/>
              <a:gd name="connsiteX398" fmla="*/ 2267890 w 4626532"/>
              <a:gd name="connsiteY398" fmla="*/ 5824717 h 6858000"/>
              <a:gd name="connsiteX399" fmla="*/ 2301222 w 4626532"/>
              <a:gd name="connsiteY399" fmla="*/ 5883048 h 6858000"/>
              <a:gd name="connsiteX400" fmla="*/ 1984570 w 4626532"/>
              <a:gd name="connsiteY400" fmla="*/ 5899713 h 6858000"/>
              <a:gd name="connsiteX401" fmla="*/ 1884575 w 4626532"/>
              <a:gd name="connsiteY401" fmla="*/ 5941378 h 6858000"/>
              <a:gd name="connsiteX402" fmla="*/ 1809579 w 4626532"/>
              <a:gd name="connsiteY402" fmla="*/ 5883048 h 6858000"/>
              <a:gd name="connsiteX403" fmla="*/ 1926240 w 4626532"/>
              <a:gd name="connsiteY403" fmla="*/ 5899713 h 6858000"/>
              <a:gd name="connsiteX404" fmla="*/ 1934573 w 4626532"/>
              <a:gd name="connsiteY404" fmla="*/ 5874715 h 6858000"/>
              <a:gd name="connsiteX405" fmla="*/ 1801246 w 4626532"/>
              <a:gd name="connsiteY405" fmla="*/ 5858049 h 6858000"/>
              <a:gd name="connsiteX406" fmla="*/ 1884575 w 4626532"/>
              <a:gd name="connsiteY406" fmla="*/ 5824717 h 6858000"/>
              <a:gd name="connsiteX407" fmla="*/ 1984570 w 4626532"/>
              <a:gd name="connsiteY407" fmla="*/ 5899713 h 6858000"/>
              <a:gd name="connsiteX408" fmla="*/ 1467929 w 4626532"/>
              <a:gd name="connsiteY408" fmla="*/ 5841383 h 6858000"/>
              <a:gd name="connsiteX409" fmla="*/ 1509593 w 4626532"/>
              <a:gd name="connsiteY409" fmla="*/ 5824717 h 6858000"/>
              <a:gd name="connsiteX410" fmla="*/ 1626254 w 4626532"/>
              <a:gd name="connsiteY410" fmla="*/ 5933045 h 6858000"/>
              <a:gd name="connsiteX411" fmla="*/ 1626254 w 4626532"/>
              <a:gd name="connsiteY411" fmla="*/ 5966377 h 6858000"/>
              <a:gd name="connsiteX412" fmla="*/ 1601256 w 4626532"/>
              <a:gd name="connsiteY412" fmla="*/ 5966377 h 6858000"/>
              <a:gd name="connsiteX413" fmla="*/ 1426264 w 4626532"/>
              <a:gd name="connsiteY413" fmla="*/ 5849716 h 6858000"/>
              <a:gd name="connsiteX414" fmla="*/ 1559591 w 4626532"/>
              <a:gd name="connsiteY414" fmla="*/ 5924712 h 6858000"/>
              <a:gd name="connsiteX415" fmla="*/ 1434597 w 4626532"/>
              <a:gd name="connsiteY415" fmla="*/ 5824717 h 6858000"/>
              <a:gd name="connsiteX416" fmla="*/ 1467929 w 4626532"/>
              <a:gd name="connsiteY416" fmla="*/ 5841383 h 6858000"/>
              <a:gd name="connsiteX417" fmla="*/ 3384502 w 4626532"/>
              <a:gd name="connsiteY417" fmla="*/ 5874715 h 6858000"/>
              <a:gd name="connsiteX418" fmla="*/ 3334505 w 4626532"/>
              <a:gd name="connsiteY418" fmla="*/ 5899713 h 6858000"/>
              <a:gd name="connsiteX419" fmla="*/ 3301173 w 4626532"/>
              <a:gd name="connsiteY419" fmla="*/ 5891381 h 6858000"/>
              <a:gd name="connsiteX420" fmla="*/ 3309506 w 4626532"/>
              <a:gd name="connsiteY420" fmla="*/ 5849716 h 6858000"/>
              <a:gd name="connsiteX421" fmla="*/ 3292840 w 4626532"/>
              <a:gd name="connsiteY421" fmla="*/ 5816384 h 6858000"/>
              <a:gd name="connsiteX422" fmla="*/ 3384502 w 4626532"/>
              <a:gd name="connsiteY422" fmla="*/ 5874715 h 6858000"/>
              <a:gd name="connsiteX423" fmla="*/ 3176179 w 4626532"/>
              <a:gd name="connsiteY423" fmla="*/ 5874715 h 6858000"/>
              <a:gd name="connsiteX424" fmla="*/ 3134514 w 4626532"/>
              <a:gd name="connsiteY424" fmla="*/ 5924712 h 6858000"/>
              <a:gd name="connsiteX425" fmla="*/ 3092850 w 4626532"/>
              <a:gd name="connsiteY425" fmla="*/ 5924712 h 6858000"/>
              <a:gd name="connsiteX426" fmla="*/ 3076184 w 4626532"/>
              <a:gd name="connsiteY426" fmla="*/ 5849716 h 6858000"/>
              <a:gd name="connsiteX427" fmla="*/ 3142847 w 4626532"/>
              <a:gd name="connsiteY427" fmla="*/ 5816384 h 6858000"/>
              <a:gd name="connsiteX428" fmla="*/ 3176179 w 4626532"/>
              <a:gd name="connsiteY428" fmla="*/ 5874715 h 6858000"/>
              <a:gd name="connsiteX429" fmla="*/ 2667870 w 4626532"/>
              <a:gd name="connsiteY429" fmla="*/ 5858049 h 6858000"/>
              <a:gd name="connsiteX430" fmla="*/ 2617873 w 4626532"/>
              <a:gd name="connsiteY430" fmla="*/ 5916379 h 6858000"/>
              <a:gd name="connsiteX431" fmla="*/ 2584541 w 4626532"/>
              <a:gd name="connsiteY431" fmla="*/ 5849716 h 6858000"/>
              <a:gd name="connsiteX432" fmla="*/ 2626206 w 4626532"/>
              <a:gd name="connsiteY432" fmla="*/ 5808051 h 6858000"/>
              <a:gd name="connsiteX433" fmla="*/ 2667870 w 4626532"/>
              <a:gd name="connsiteY433" fmla="*/ 5858049 h 6858000"/>
              <a:gd name="connsiteX434" fmla="*/ 2167895 w 4626532"/>
              <a:gd name="connsiteY434" fmla="*/ 5858049 h 6858000"/>
              <a:gd name="connsiteX435" fmla="*/ 2126230 w 4626532"/>
              <a:gd name="connsiteY435" fmla="*/ 5924712 h 6858000"/>
              <a:gd name="connsiteX436" fmla="*/ 2076232 w 4626532"/>
              <a:gd name="connsiteY436" fmla="*/ 5866382 h 6858000"/>
              <a:gd name="connsiteX437" fmla="*/ 2117897 w 4626532"/>
              <a:gd name="connsiteY437" fmla="*/ 5808051 h 6858000"/>
              <a:gd name="connsiteX438" fmla="*/ 2167895 w 4626532"/>
              <a:gd name="connsiteY438" fmla="*/ 5858049 h 6858000"/>
              <a:gd name="connsiteX439" fmla="*/ 2001236 w 4626532"/>
              <a:gd name="connsiteY439" fmla="*/ 5891381 h 6858000"/>
              <a:gd name="connsiteX440" fmla="*/ 1992903 w 4626532"/>
              <a:gd name="connsiteY440" fmla="*/ 5808051 h 6858000"/>
              <a:gd name="connsiteX441" fmla="*/ 2026235 w 4626532"/>
              <a:gd name="connsiteY441" fmla="*/ 5849716 h 6858000"/>
              <a:gd name="connsiteX442" fmla="*/ 2001236 w 4626532"/>
              <a:gd name="connsiteY442" fmla="*/ 5891381 h 6858000"/>
              <a:gd name="connsiteX443" fmla="*/ 3284507 w 4626532"/>
              <a:gd name="connsiteY443" fmla="*/ 5849716 h 6858000"/>
              <a:gd name="connsiteX444" fmla="*/ 3251175 w 4626532"/>
              <a:gd name="connsiteY444" fmla="*/ 5908046 h 6858000"/>
              <a:gd name="connsiteX445" fmla="*/ 3201178 w 4626532"/>
              <a:gd name="connsiteY445" fmla="*/ 5908046 h 6858000"/>
              <a:gd name="connsiteX446" fmla="*/ 3184512 w 4626532"/>
              <a:gd name="connsiteY446" fmla="*/ 5824717 h 6858000"/>
              <a:gd name="connsiteX447" fmla="*/ 3251175 w 4626532"/>
              <a:gd name="connsiteY447" fmla="*/ 5799718 h 6858000"/>
              <a:gd name="connsiteX448" fmla="*/ 3284507 w 4626532"/>
              <a:gd name="connsiteY448" fmla="*/ 5849716 h 6858000"/>
              <a:gd name="connsiteX449" fmla="*/ 2909525 w 4626532"/>
              <a:gd name="connsiteY449" fmla="*/ 5833050 h 6858000"/>
              <a:gd name="connsiteX450" fmla="*/ 2867861 w 4626532"/>
              <a:gd name="connsiteY450" fmla="*/ 5891381 h 6858000"/>
              <a:gd name="connsiteX451" fmla="*/ 2834529 w 4626532"/>
              <a:gd name="connsiteY451" fmla="*/ 5891381 h 6858000"/>
              <a:gd name="connsiteX452" fmla="*/ 2809530 w 4626532"/>
              <a:gd name="connsiteY452" fmla="*/ 5833050 h 6858000"/>
              <a:gd name="connsiteX453" fmla="*/ 2859528 w 4626532"/>
              <a:gd name="connsiteY453" fmla="*/ 5783052 h 6858000"/>
              <a:gd name="connsiteX454" fmla="*/ 2909525 w 4626532"/>
              <a:gd name="connsiteY454" fmla="*/ 5833050 h 6858000"/>
              <a:gd name="connsiteX455" fmla="*/ 2526211 w 4626532"/>
              <a:gd name="connsiteY455" fmla="*/ 5833050 h 6858000"/>
              <a:gd name="connsiteX456" fmla="*/ 2476213 w 4626532"/>
              <a:gd name="connsiteY456" fmla="*/ 5899713 h 6858000"/>
              <a:gd name="connsiteX457" fmla="*/ 2434548 w 4626532"/>
              <a:gd name="connsiteY457" fmla="*/ 5833050 h 6858000"/>
              <a:gd name="connsiteX458" fmla="*/ 2484546 w 4626532"/>
              <a:gd name="connsiteY458" fmla="*/ 5783052 h 6858000"/>
              <a:gd name="connsiteX459" fmla="*/ 2526211 w 4626532"/>
              <a:gd name="connsiteY459" fmla="*/ 5833050 h 6858000"/>
              <a:gd name="connsiteX460" fmla="*/ 792961 w 4626532"/>
              <a:gd name="connsiteY460" fmla="*/ 5833050 h 6858000"/>
              <a:gd name="connsiteX461" fmla="*/ 759630 w 4626532"/>
              <a:gd name="connsiteY461" fmla="*/ 5899713 h 6858000"/>
              <a:gd name="connsiteX462" fmla="*/ 709632 w 4626532"/>
              <a:gd name="connsiteY462" fmla="*/ 5833050 h 6858000"/>
              <a:gd name="connsiteX463" fmla="*/ 751297 w 4626532"/>
              <a:gd name="connsiteY463" fmla="*/ 5783052 h 6858000"/>
              <a:gd name="connsiteX464" fmla="*/ 792961 w 4626532"/>
              <a:gd name="connsiteY464" fmla="*/ 5833050 h 6858000"/>
              <a:gd name="connsiteX465" fmla="*/ 2384551 w 4626532"/>
              <a:gd name="connsiteY465" fmla="*/ 5816384 h 6858000"/>
              <a:gd name="connsiteX466" fmla="*/ 2334553 w 4626532"/>
              <a:gd name="connsiteY466" fmla="*/ 5883048 h 6858000"/>
              <a:gd name="connsiteX467" fmla="*/ 2292889 w 4626532"/>
              <a:gd name="connsiteY467" fmla="*/ 5816384 h 6858000"/>
              <a:gd name="connsiteX468" fmla="*/ 2342886 w 4626532"/>
              <a:gd name="connsiteY468" fmla="*/ 5766387 h 6858000"/>
              <a:gd name="connsiteX469" fmla="*/ 2384551 w 4626532"/>
              <a:gd name="connsiteY469" fmla="*/ 5816384 h 6858000"/>
              <a:gd name="connsiteX470" fmla="*/ 2759533 w 4626532"/>
              <a:gd name="connsiteY470" fmla="*/ 5808051 h 6858000"/>
              <a:gd name="connsiteX471" fmla="*/ 2692869 w 4626532"/>
              <a:gd name="connsiteY471" fmla="*/ 5866382 h 6858000"/>
              <a:gd name="connsiteX472" fmla="*/ 2667870 w 4626532"/>
              <a:gd name="connsiteY472" fmla="*/ 5808051 h 6858000"/>
              <a:gd name="connsiteX473" fmla="*/ 2709535 w 4626532"/>
              <a:gd name="connsiteY473" fmla="*/ 5749721 h 6858000"/>
              <a:gd name="connsiteX474" fmla="*/ 2759533 w 4626532"/>
              <a:gd name="connsiteY474" fmla="*/ 5808051 h 6858000"/>
              <a:gd name="connsiteX475" fmla="*/ 2242891 w 4626532"/>
              <a:gd name="connsiteY475" fmla="*/ 5799718 h 6858000"/>
              <a:gd name="connsiteX476" fmla="*/ 2209559 w 4626532"/>
              <a:gd name="connsiteY476" fmla="*/ 5858049 h 6858000"/>
              <a:gd name="connsiteX477" fmla="*/ 2184561 w 4626532"/>
              <a:gd name="connsiteY477" fmla="*/ 5858049 h 6858000"/>
              <a:gd name="connsiteX478" fmla="*/ 2151229 w 4626532"/>
              <a:gd name="connsiteY478" fmla="*/ 5799718 h 6858000"/>
              <a:gd name="connsiteX479" fmla="*/ 2201226 w 4626532"/>
              <a:gd name="connsiteY479" fmla="*/ 5749721 h 6858000"/>
              <a:gd name="connsiteX480" fmla="*/ 2242891 w 4626532"/>
              <a:gd name="connsiteY480" fmla="*/ 5799718 h 6858000"/>
              <a:gd name="connsiteX481" fmla="*/ 3167846 w 4626532"/>
              <a:gd name="connsiteY481" fmla="*/ 5741388 h 6858000"/>
              <a:gd name="connsiteX482" fmla="*/ 3242842 w 4626532"/>
              <a:gd name="connsiteY482" fmla="*/ 5774720 h 6858000"/>
              <a:gd name="connsiteX483" fmla="*/ 3192845 w 4626532"/>
              <a:gd name="connsiteY483" fmla="*/ 5808051 h 6858000"/>
              <a:gd name="connsiteX484" fmla="*/ 3151180 w 4626532"/>
              <a:gd name="connsiteY484" fmla="*/ 5791385 h 6858000"/>
              <a:gd name="connsiteX485" fmla="*/ 3151180 w 4626532"/>
              <a:gd name="connsiteY485" fmla="*/ 5741388 h 6858000"/>
              <a:gd name="connsiteX486" fmla="*/ 3167846 w 4626532"/>
              <a:gd name="connsiteY486" fmla="*/ 5741388 h 6858000"/>
              <a:gd name="connsiteX487" fmla="*/ 1276271 w 4626532"/>
              <a:gd name="connsiteY487" fmla="*/ 5799718 h 6858000"/>
              <a:gd name="connsiteX488" fmla="*/ 1234607 w 4626532"/>
              <a:gd name="connsiteY488" fmla="*/ 5741388 h 6858000"/>
              <a:gd name="connsiteX489" fmla="*/ 1276271 w 4626532"/>
              <a:gd name="connsiteY489" fmla="*/ 5799718 h 6858000"/>
              <a:gd name="connsiteX490" fmla="*/ 3017853 w 4626532"/>
              <a:gd name="connsiteY490" fmla="*/ 5799718 h 6858000"/>
              <a:gd name="connsiteX491" fmla="*/ 2959523 w 4626532"/>
              <a:gd name="connsiteY491" fmla="*/ 5849716 h 6858000"/>
              <a:gd name="connsiteX492" fmla="*/ 2892859 w 4626532"/>
              <a:gd name="connsiteY492" fmla="*/ 5774720 h 6858000"/>
              <a:gd name="connsiteX493" fmla="*/ 2967856 w 4626532"/>
              <a:gd name="connsiteY493" fmla="*/ 5733055 h 6858000"/>
              <a:gd name="connsiteX494" fmla="*/ 3017853 w 4626532"/>
              <a:gd name="connsiteY494" fmla="*/ 5799718 h 6858000"/>
              <a:gd name="connsiteX495" fmla="*/ 2101231 w 4626532"/>
              <a:gd name="connsiteY495" fmla="*/ 5791385 h 6858000"/>
              <a:gd name="connsiteX496" fmla="*/ 2059567 w 4626532"/>
              <a:gd name="connsiteY496" fmla="*/ 5849716 h 6858000"/>
              <a:gd name="connsiteX497" fmla="*/ 2017902 w 4626532"/>
              <a:gd name="connsiteY497" fmla="*/ 5783052 h 6858000"/>
              <a:gd name="connsiteX498" fmla="*/ 2059567 w 4626532"/>
              <a:gd name="connsiteY498" fmla="*/ 5733055 h 6858000"/>
              <a:gd name="connsiteX499" fmla="*/ 2101231 w 4626532"/>
              <a:gd name="connsiteY499" fmla="*/ 5791385 h 6858000"/>
              <a:gd name="connsiteX500" fmla="*/ 1326269 w 4626532"/>
              <a:gd name="connsiteY500" fmla="*/ 5749721 h 6858000"/>
              <a:gd name="connsiteX501" fmla="*/ 1417931 w 4626532"/>
              <a:gd name="connsiteY501" fmla="*/ 5883048 h 6858000"/>
              <a:gd name="connsiteX502" fmla="*/ 1251273 w 4626532"/>
              <a:gd name="connsiteY502" fmla="*/ 5733055 h 6858000"/>
              <a:gd name="connsiteX503" fmla="*/ 1326269 w 4626532"/>
              <a:gd name="connsiteY503" fmla="*/ 5749721 h 6858000"/>
              <a:gd name="connsiteX504" fmla="*/ 3134514 w 4626532"/>
              <a:gd name="connsiteY504" fmla="*/ 5766387 h 6858000"/>
              <a:gd name="connsiteX505" fmla="*/ 3067851 w 4626532"/>
              <a:gd name="connsiteY505" fmla="*/ 5824717 h 6858000"/>
              <a:gd name="connsiteX506" fmla="*/ 3017853 w 4626532"/>
              <a:gd name="connsiteY506" fmla="*/ 5749721 h 6858000"/>
              <a:gd name="connsiteX507" fmla="*/ 3084517 w 4626532"/>
              <a:gd name="connsiteY507" fmla="*/ 5724722 h 6858000"/>
              <a:gd name="connsiteX508" fmla="*/ 3134514 w 4626532"/>
              <a:gd name="connsiteY508" fmla="*/ 5766387 h 6858000"/>
              <a:gd name="connsiteX509" fmla="*/ 2609540 w 4626532"/>
              <a:gd name="connsiteY509" fmla="*/ 5783052 h 6858000"/>
              <a:gd name="connsiteX510" fmla="*/ 2551209 w 4626532"/>
              <a:gd name="connsiteY510" fmla="*/ 5841383 h 6858000"/>
              <a:gd name="connsiteX511" fmla="*/ 2517878 w 4626532"/>
              <a:gd name="connsiteY511" fmla="*/ 5774720 h 6858000"/>
              <a:gd name="connsiteX512" fmla="*/ 2567875 w 4626532"/>
              <a:gd name="connsiteY512" fmla="*/ 5724722 h 6858000"/>
              <a:gd name="connsiteX513" fmla="*/ 2609540 w 4626532"/>
              <a:gd name="connsiteY513" fmla="*/ 5783052 h 6858000"/>
              <a:gd name="connsiteX514" fmla="*/ 1851243 w 4626532"/>
              <a:gd name="connsiteY514" fmla="*/ 5799718 h 6858000"/>
              <a:gd name="connsiteX515" fmla="*/ 1784580 w 4626532"/>
              <a:gd name="connsiteY515" fmla="*/ 5841383 h 6858000"/>
              <a:gd name="connsiteX516" fmla="*/ 1684585 w 4626532"/>
              <a:gd name="connsiteY516" fmla="*/ 5758054 h 6858000"/>
              <a:gd name="connsiteX517" fmla="*/ 1759581 w 4626532"/>
              <a:gd name="connsiteY517" fmla="*/ 5799718 h 6858000"/>
              <a:gd name="connsiteX518" fmla="*/ 1801246 w 4626532"/>
              <a:gd name="connsiteY518" fmla="*/ 5791385 h 6858000"/>
              <a:gd name="connsiteX519" fmla="*/ 1692918 w 4626532"/>
              <a:gd name="connsiteY519" fmla="*/ 5741388 h 6858000"/>
              <a:gd name="connsiteX520" fmla="*/ 1751248 w 4626532"/>
              <a:gd name="connsiteY520" fmla="*/ 5716389 h 6858000"/>
              <a:gd name="connsiteX521" fmla="*/ 1851243 w 4626532"/>
              <a:gd name="connsiteY521" fmla="*/ 5799718 h 6858000"/>
              <a:gd name="connsiteX522" fmla="*/ 1609588 w 4626532"/>
              <a:gd name="connsiteY522" fmla="*/ 5716389 h 6858000"/>
              <a:gd name="connsiteX523" fmla="*/ 1684585 w 4626532"/>
              <a:gd name="connsiteY523" fmla="*/ 5816384 h 6858000"/>
              <a:gd name="connsiteX524" fmla="*/ 1634587 w 4626532"/>
              <a:gd name="connsiteY524" fmla="*/ 5849716 h 6858000"/>
              <a:gd name="connsiteX525" fmla="*/ 1526259 w 4626532"/>
              <a:gd name="connsiteY525" fmla="*/ 5799718 h 6858000"/>
              <a:gd name="connsiteX526" fmla="*/ 1517926 w 4626532"/>
              <a:gd name="connsiteY526" fmla="*/ 5733055 h 6858000"/>
              <a:gd name="connsiteX527" fmla="*/ 1634587 w 4626532"/>
              <a:gd name="connsiteY527" fmla="*/ 5799718 h 6858000"/>
              <a:gd name="connsiteX528" fmla="*/ 1526259 w 4626532"/>
              <a:gd name="connsiteY528" fmla="*/ 5716389 h 6858000"/>
              <a:gd name="connsiteX529" fmla="*/ 1609588 w 4626532"/>
              <a:gd name="connsiteY529" fmla="*/ 5716389 h 6858000"/>
              <a:gd name="connsiteX530" fmla="*/ 3042852 w 4626532"/>
              <a:gd name="connsiteY530" fmla="*/ 5716389 h 6858000"/>
              <a:gd name="connsiteX531" fmla="*/ 2976189 w 4626532"/>
              <a:gd name="connsiteY531" fmla="*/ 5708056 h 6858000"/>
              <a:gd name="connsiteX532" fmla="*/ 3042852 w 4626532"/>
              <a:gd name="connsiteY532" fmla="*/ 5716389 h 6858000"/>
              <a:gd name="connsiteX533" fmla="*/ 801294 w 4626532"/>
              <a:gd name="connsiteY533" fmla="*/ 5808051 h 6858000"/>
              <a:gd name="connsiteX534" fmla="*/ 784629 w 4626532"/>
              <a:gd name="connsiteY534" fmla="*/ 5766387 h 6858000"/>
              <a:gd name="connsiteX535" fmla="*/ 834626 w 4626532"/>
              <a:gd name="connsiteY535" fmla="*/ 5708056 h 6858000"/>
              <a:gd name="connsiteX536" fmla="*/ 801294 w 4626532"/>
              <a:gd name="connsiteY536" fmla="*/ 5808051 h 6858000"/>
              <a:gd name="connsiteX537" fmla="*/ 726298 w 4626532"/>
              <a:gd name="connsiteY537" fmla="*/ 5766387 h 6858000"/>
              <a:gd name="connsiteX538" fmla="*/ 701299 w 4626532"/>
              <a:gd name="connsiteY538" fmla="*/ 5791385 h 6858000"/>
              <a:gd name="connsiteX539" fmla="*/ 651302 w 4626532"/>
              <a:gd name="connsiteY539" fmla="*/ 5724722 h 6858000"/>
              <a:gd name="connsiteX540" fmla="*/ 676300 w 4626532"/>
              <a:gd name="connsiteY540" fmla="*/ 5708056 h 6858000"/>
              <a:gd name="connsiteX541" fmla="*/ 726298 w 4626532"/>
              <a:gd name="connsiteY541" fmla="*/ 5766387 h 6858000"/>
              <a:gd name="connsiteX542" fmla="*/ 2951190 w 4626532"/>
              <a:gd name="connsiteY542" fmla="*/ 5708056 h 6858000"/>
              <a:gd name="connsiteX543" fmla="*/ 2892859 w 4626532"/>
              <a:gd name="connsiteY543" fmla="*/ 5758054 h 6858000"/>
              <a:gd name="connsiteX544" fmla="*/ 2867861 w 4626532"/>
              <a:gd name="connsiteY544" fmla="*/ 5758054 h 6858000"/>
              <a:gd name="connsiteX545" fmla="*/ 2851195 w 4626532"/>
              <a:gd name="connsiteY545" fmla="*/ 5699723 h 6858000"/>
              <a:gd name="connsiteX546" fmla="*/ 2951190 w 4626532"/>
              <a:gd name="connsiteY546" fmla="*/ 5708056 h 6858000"/>
              <a:gd name="connsiteX547" fmla="*/ 2842862 w 4626532"/>
              <a:gd name="connsiteY547" fmla="*/ 5749721 h 6858000"/>
              <a:gd name="connsiteX548" fmla="*/ 2801197 w 4626532"/>
              <a:gd name="connsiteY548" fmla="*/ 5808051 h 6858000"/>
              <a:gd name="connsiteX549" fmla="*/ 2776198 w 4626532"/>
              <a:gd name="connsiteY549" fmla="*/ 5808051 h 6858000"/>
              <a:gd name="connsiteX550" fmla="*/ 2751200 w 4626532"/>
              <a:gd name="connsiteY550" fmla="*/ 5741388 h 6858000"/>
              <a:gd name="connsiteX551" fmla="*/ 2801197 w 4626532"/>
              <a:gd name="connsiteY551" fmla="*/ 5699723 h 6858000"/>
              <a:gd name="connsiteX552" fmla="*/ 2842862 w 4626532"/>
              <a:gd name="connsiteY552" fmla="*/ 5749721 h 6858000"/>
              <a:gd name="connsiteX553" fmla="*/ 2467880 w 4626532"/>
              <a:gd name="connsiteY553" fmla="*/ 5749721 h 6858000"/>
              <a:gd name="connsiteX554" fmla="*/ 2426215 w 4626532"/>
              <a:gd name="connsiteY554" fmla="*/ 5816384 h 6858000"/>
              <a:gd name="connsiteX555" fmla="*/ 2376218 w 4626532"/>
              <a:gd name="connsiteY555" fmla="*/ 5758054 h 6858000"/>
              <a:gd name="connsiteX556" fmla="*/ 2426215 w 4626532"/>
              <a:gd name="connsiteY556" fmla="*/ 5699723 h 6858000"/>
              <a:gd name="connsiteX557" fmla="*/ 2467880 w 4626532"/>
              <a:gd name="connsiteY557" fmla="*/ 5749721 h 6858000"/>
              <a:gd name="connsiteX558" fmla="*/ 2776198 w 4626532"/>
              <a:gd name="connsiteY558" fmla="*/ 5699723 h 6858000"/>
              <a:gd name="connsiteX559" fmla="*/ 2742867 w 4626532"/>
              <a:gd name="connsiteY559" fmla="*/ 5724722 h 6858000"/>
              <a:gd name="connsiteX560" fmla="*/ 2717868 w 4626532"/>
              <a:gd name="connsiteY560" fmla="*/ 5724722 h 6858000"/>
              <a:gd name="connsiteX561" fmla="*/ 2717868 w 4626532"/>
              <a:gd name="connsiteY561" fmla="*/ 5691390 h 6858000"/>
              <a:gd name="connsiteX562" fmla="*/ 2776198 w 4626532"/>
              <a:gd name="connsiteY562" fmla="*/ 5699723 h 6858000"/>
              <a:gd name="connsiteX563" fmla="*/ 2692869 w 4626532"/>
              <a:gd name="connsiteY563" fmla="*/ 5691390 h 6858000"/>
              <a:gd name="connsiteX564" fmla="*/ 2692869 w 4626532"/>
              <a:gd name="connsiteY564" fmla="*/ 5749721 h 6858000"/>
              <a:gd name="connsiteX565" fmla="*/ 2659537 w 4626532"/>
              <a:gd name="connsiteY565" fmla="*/ 5774720 h 6858000"/>
              <a:gd name="connsiteX566" fmla="*/ 2634539 w 4626532"/>
              <a:gd name="connsiteY566" fmla="*/ 5774720 h 6858000"/>
              <a:gd name="connsiteX567" fmla="*/ 2601207 w 4626532"/>
              <a:gd name="connsiteY567" fmla="*/ 5716389 h 6858000"/>
              <a:gd name="connsiteX568" fmla="*/ 2642872 w 4626532"/>
              <a:gd name="connsiteY568" fmla="*/ 5683057 h 6858000"/>
              <a:gd name="connsiteX569" fmla="*/ 2692869 w 4626532"/>
              <a:gd name="connsiteY569" fmla="*/ 5691390 h 6858000"/>
              <a:gd name="connsiteX570" fmla="*/ 2317887 w 4626532"/>
              <a:gd name="connsiteY570" fmla="*/ 5741388 h 6858000"/>
              <a:gd name="connsiteX571" fmla="*/ 2276223 w 4626532"/>
              <a:gd name="connsiteY571" fmla="*/ 5799718 h 6858000"/>
              <a:gd name="connsiteX572" fmla="*/ 2234558 w 4626532"/>
              <a:gd name="connsiteY572" fmla="*/ 5741388 h 6858000"/>
              <a:gd name="connsiteX573" fmla="*/ 2276223 w 4626532"/>
              <a:gd name="connsiteY573" fmla="*/ 5683057 h 6858000"/>
              <a:gd name="connsiteX574" fmla="*/ 2317887 w 4626532"/>
              <a:gd name="connsiteY574" fmla="*/ 5741388 h 6858000"/>
              <a:gd name="connsiteX575" fmla="*/ 2076232 w 4626532"/>
              <a:gd name="connsiteY575" fmla="*/ 5699723 h 6858000"/>
              <a:gd name="connsiteX576" fmla="*/ 2101231 w 4626532"/>
              <a:gd name="connsiteY576" fmla="*/ 5683057 h 6858000"/>
              <a:gd name="connsiteX577" fmla="*/ 2076232 w 4626532"/>
              <a:gd name="connsiteY577" fmla="*/ 5699723 h 6858000"/>
              <a:gd name="connsiteX578" fmla="*/ 1984570 w 4626532"/>
              <a:gd name="connsiteY578" fmla="*/ 5741388 h 6858000"/>
              <a:gd name="connsiteX579" fmla="*/ 1892908 w 4626532"/>
              <a:gd name="connsiteY579" fmla="*/ 5799718 h 6858000"/>
              <a:gd name="connsiteX580" fmla="*/ 1834578 w 4626532"/>
              <a:gd name="connsiteY580" fmla="*/ 5741388 h 6858000"/>
              <a:gd name="connsiteX581" fmla="*/ 1917907 w 4626532"/>
              <a:gd name="connsiteY581" fmla="*/ 5758054 h 6858000"/>
              <a:gd name="connsiteX582" fmla="*/ 1942906 w 4626532"/>
              <a:gd name="connsiteY582" fmla="*/ 5741388 h 6858000"/>
              <a:gd name="connsiteX583" fmla="*/ 1842910 w 4626532"/>
              <a:gd name="connsiteY583" fmla="*/ 5716389 h 6858000"/>
              <a:gd name="connsiteX584" fmla="*/ 1901241 w 4626532"/>
              <a:gd name="connsiteY584" fmla="*/ 5683057 h 6858000"/>
              <a:gd name="connsiteX585" fmla="*/ 1984570 w 4626532"/>
              <a:gd name="connsiteY585" fmla="*/ 5741388 h 6858000"/>
              <a:gd name="connsiteX586" fmla="*/ 2617873 w 4626532"/>
              <a:gd name="connsiteY586" fmla="*/ 5683057 h 6858000"/>
              <a:gd name="connsiteX587" fmla="*/ 2567875 w 4626532"/>
              <a:gd name="connsiteY587" fmla="*/ 5699723 h 6858000"/>
              <a:gd name="connsiteX588" fmla="*/ 2567875 w 4626532"/>
              <a:gd name="connsiteY588" fmla="*/ 5666392 h 6858000"/>
              <a:gd name="connsiteX589" fmla="*/ 2617873 w 4626532"/>
              <a:gd name="connsiteY589" fmla="*/ 5683057 h 6858000"/>
              <a:gd name="connsiteX590" fmla="*/ 2176228 w 4626532"/>
              <a:gd name="connsiteY590" fmla="*/ 5724722 h 6858000"/>
              <a:gd name="connsiteX591" fmla="*/ 2134563 w 4626532"/>
              <a:gd name="connsiteY591" fmla="*/ 5783052 h 6858000"/>
              <a:gd name="connsiteX592" fmla="*/ 2092898 w 4626532"/>
              <a:gd name="connsiteY592" fmla="*/ 5733055 h 6858000"/>
              <a:gd name="connsiteX593" fmla="*/ 2134563 w 4626532"/>
              <a:gd name="connsiteY593" fmla="*/ 5666392 h 6858000"/>
              <a:gd name="connsiteX594" fmla="*/ 2176228 w 4626532"/>
              <a:gd name="connsiteY594" fmla="*/ 5724722 h 6858000"/>
              <a:gd name="connsiteX595" fmla="*/ 2726201 w 4626532"/>
              <a:gd name="connsiteY595" fmla="*/ 5666392 h 6858000"/>
              <a:gd name="connsiteX596" fmla="*/ 2684536 w 4626532"/>
              <a:gd name="connsiteY596" fmla="*/ 5658059 h 6858000"/>
              <a:gd name="connsiteX597" fmla="*/ 2726201 w 4626532"/>
              <a:gd name="connsiteY597" fmla="*/ 5666392 h 6858000"/>
              <a:gd name="connsiteX598" fmla="*/ 3076184 w 4626532"/>
              <a:gd name="connsiteY598" fmla="*/ 5699723 h 6858000"/>
              <a:gd name="connsiteX599" fmla="*/ 3051185 w 4626532"/>
              <a:gd name="connsiteY599" fmla="*/ 5691390 h 6858000"/>
              <a:gd name="connsiteX600" fmla="*/ 3126181 w 4626532"/>
              <a:gd name="connsiteY600" fmla="*/ 5649726 h 6858000"/>
              <a:gd name="connsiteX601" fmla="*/ 3076184 w 4626532"/>
              <a:gd name="connsiteY601" fmla="*/ 5699723 h 6858000"/>
              <a:gd name="connsiteX602" fmla="*/ 2551209 w 4626532"/>
              <a:gd name="connsiteY602" fmla="*/ 5691390 h 6858000"/>
              <a:gd name="connsiteX603" fmla="*/ 2517878 w 4626532"/>
              <a:gd name="connsiteY603" fmla="*/ 5749721 h 6858000"/>
              <a:gd name="connsiteX604" fmla="*/ 2484546 w 4626532"/>
              <a:gd name="connsiteY604" fmla="*/ 5749721 h 6858000"/>
              <a:gd name="connsiteX605" fmla="*/ 2459547 w 4626532"/>
              <a:gd name="connsiteY605" fmla="*/ 5699723 h 6858000"/>
              <a:gd name="connsiteX606" fmla="*/ 2501212 w 4626532"/>
              <a:gd name="connsiteY606" fmla="*/ 5649726 h 6858000"/>
              <a:gd name="connsiteX607" fmla="*/ 2551209 w 4626532"/>
              <a:gd name="connsiteY607" fmla="*/ 5691390 h 6858000"/>
              <a:gd name="connsiteX608" fmla="*/ 1434597 w 4626532"/>
              <a:gd name="connsiteY608" fmla="*/ 5658059 h 6858000"/>
              <a:gd name="connsiteX609" fmla="*/ 1509593 w 4626532"/>
              <a:gd name="connsiteY609" fmla="*/ 5774720 h 6858000"/>
              <a:gd name="connsiteX610" fmla="*/ 1509593 w 4626532"/>
              <a:gd name="connsiteY610" fmla="*/ 5799718 h 6858000"/>
              <a:gd name="connsiteX611" fmla="*/ 1476262 w 4626532"/>
              <a:gd name="connsiteY611" fmla="*/ 5808051 h 6858000"/>
              <a:gd name="connsiteX612" fmla="*/ 1351268 w 4626532"/>
              <a:gd name="connsiteY612" fmla="*/ 5699723 h 6858000"/>
              <a:gd name="connsiteX613" fmla="*/ 1351268 w 4626532"/>
              <a:gd name="connsiteY613" fmla="*/ 5658059 h 6858000"/>
              <a:gd name="connsiteX614" fmla="*/ 1442930 w 4626532"/>
              <a:gd name="connsiteY614" fmla="*/ 5766387 h 6858000"/>
              <a:gd name="connsiteX615" fmla="*/ 1459596 w 4626532"/>
              <a:gd name="connsiteY615" fmla="*/ 5749721 h 6858000"/>
              <a:gd name="connsiteX616" fmla="*/ 1376266 w 4626532"/>
              <a:gd name="connsiteY616" fmla="*/ 5649726 h 6858000"/>
              <a:gd name="connsiteX617" fmla="*/ 1434597 w 4626532"/>
              <a:gd name="connsiteY617" fmla="*/ 5658059 h 6858000"/>
              <a:gd name="connsiteX618" fmla="*/ 801294 w 4626532"/>
              <a:gd name="connsiteY618" fmla="*/ 5691390 h 6858000"/>
              <a:gd name="connsiteX619" fmla="*/ 759630 w 4626532"/>
              <a:gd name="connsiteY619" fmla="*/ 5758054 h 6858000"/>
              <a:gd name="connsiteX620" fmla="*/ 709632 w 4626532"/>
              <a:gd name="connsiteY620" fmla="*/ 5699723 h 6858000"/>
              <a:gd name="connsiteX621" fmla="*/ 742964 w 4626532"/>
              <a:gd name="connsiteY621" fmla="*/ 5641393 h 6858000"/>
              <a:gd name="connsiteX622" fmla="*/ 801294 w 4626532"/>
              <a:gd name="connsiteY622" fmla="*/ 5691390 h 6858000"/>
              <a:gd name="connsiteX623" fmla="*/ 651302 w 4626532"/>
              <a:gd name="connsiteY623" fmla="*/ 5699723 h 6858000"/>
              <a:gd name="connsiteX624" fmla="*/ 634636 w 4626532"/>
              <a:gd name="connsiteY624" fmla="*/ 5708056 h 6858000"/>
              <a:gd name="connsiteX625" fmla="*/ 576305 w 4626532"/>
              <a:gd name="connsiteY625" fmla="*/ 5666392 h 6858000"/>
              <a:gd name="connsiteX626" fmla="*/ 592971 w 4626532"/>
              <a:gd name="connsiteY626" fmla="*/ 5641393 h 6858000"/>
              <a:gd name="connsiteX627" fmla="*/ 651302 w 4626532"/>
              <a:gd name="connsiteY627" fmla="*/ 5699723 h 6858000"/>
              <a:gd name="connsiteX628" fmla="*/ 2476213 w 4626532"/>
              <a:gd name="connsiteY628" fmla="*/ 5649726 h 6858000"/>
              <a:gd name="connsiteX629" fmla="*/ 2451214 w 4626532"/>
              <a:gd name="connsiteY629" fmla="*/ 5674724 h 6858000"/>
              <a:gd name="connsiteX630" fmla="*/ 2426215 w 4626532"/>
              <a:gd name="connsiteY630" fmla="*/ 5674724 h 6858000"/>
              <a:gd name="connsiteX631" fmla="*/ 2417883 w 4626532"/>
              <a:gd name="connsiteY631" fmla="*/ 5633060 h 6858000"/>
              <a:gd name="connsiteX632" fmla="*/ 2476213 w 4626532"/>
              <a:gd name="connsiteY632" fmla="*/ 5649726 h 6858000"/>
              <a:gd name="connsiteX633" fmla="*/ 2401217 w 4626532"/>
              <a:gd name="connsiteY633" fmla="*/ 5674724 h 6858000"/>
              <a:gd name="connsiteX634" fmla="*/ 2367885 w 4626532"/>
              <a:gd name="connsiteY634" fmla="*/ 5733055 h 6858000"/>
              <a:gd name="connsiteX635" fmla="*/ 2342886 w 4626532"/>
              <a:gd name="connsiteY635" fmla="*/ 5733055 h 6858000"/>
              <a:gd name="connsiteX636" fmla="*/ 2309554 w 4626532"/>
              <a:gd name="connsiteY636" fmla="*/ 5674724 h 6858000"/>
              <a:gd name="connsiteX637" fmla="*/ 2359552 w 4626532"/>
              <a:gd name="connsiteY637" fmla="*/ 5633060 h 6858000"/>
              <a:gd name="connsiteX638" fmla="*/ 2401217 w 4626532"/>
              <a:gd name="connsiteY638" fmla="*/ 5674724 h 6858000"/>
              <a:gd name="connsiteX639" fmla="*/ 2259557 w 4626532"/>
              <a:gd name="connsiteY639" fmla="*/ 5658059 h 6858000"/>
              <a:gd name="connsiteX640" fmla="*/ 2201226 w 4626532"/>
              <a:gd name="connsiteY640" fmla="*/ 5724722 h 6858000"/>
              <a:gd name="connsiteX641" fmla="*/ 2167895 w 4626532"/>
              <a:gd name="connsiteY641" fmla="*/ 5658059 h 6858000"/>
              <a:gd name="connsiteX642" fmla="*/ 2251224 w 4626532"/>
              <a:gd name="connsiteY642" fmla="*/ 5633060 h 6858000"/>
              <a:gd name="connsiteX643" fmla="*/ 2259557 w 4626532"/>
              <a:gd name="connsiteY643" fmla="*/ 5658059 h 6858000"/>
              <a:gd name="connsiteX644" fmla="*/ 2326220 w 4626532"/>
              <a:gd name="connsiteY644" fmla="*/ 5633060 h 6858000"/>
              <a:gd name="connsiteX645" fmla="*/ 2301222 w 4626532"/>
              <a:gd name="connsiteY645" fmla="*/ 5658059 h 6858000"/>
              <a:gd name="connsiteX646" fmla="*/ 2284556 w 4626532"/>
              <a:gd name="connsiteY646" fmla="*/ 5624727 h 6858000"/>
              <a:gd name="connsiteX647" fmla="*/ 2326220 w 4626532"/>
              <a:gd name="connsiteY647" fmla="*/ 5633060 h 6858000"/>
              <a:gd name="connsiteX648" fmla="*/ 2901192 w 4626532"/>
              <a:gd name="connsiteY648" fmla="*/ 5616394 h 6858000"/>
              <a:gd name="connsiteX649" fmla="*/ 2901192 w 4626532"/>
              <a:gd name="connsiteY649" fmla="*/ 5674724 h 6858000"/>
              <a:gd name="connsiteX650" fmla="*/ 2876194 w 4626532"/>
              <a:gd name="connsiteY650" fmla="*/ 5683057 h 6858000"/>
              <a:gd name="connsiteX651" fmla="*/ 2859528 w 4626532"/>
              <a:gd name="connsiteY651" fmla="*/ 5666392 h 6858000"/>
              <a:gd name="connsiteX652" fmla="*/ 2759533 w 4626532"/>
              <a:gd name="connsiteY652" fmla="*/ 5674724 h 6858000"/>
              <a:gd name="connsiteX653" fmla="*/ 2842862 w 4626532"/>
              <a:gd name="connsiteY653" fmla="*/ 5616394 h 6858000"/>
              <a:gd name="connsiteX654" fmla="*/ 2901192 w 4626532"/>
              <a:gd name="connsiteY654" fmla="*/ 5616394 h 6858000"/>
              <a:gd name="connsiteX655" fmla="*/ 2101231 w 4626532"/>
              <a:gd name="connsiteY655" fmla="*/ 5649726 h 6858000"/>
              <a:gd name="connsiteX656" fmla="*/ 2009569 w 4626532"/>
              <a:gd name="connsiteY656" fmla="*/ 5733055 h 6858000"/>
              <a:gd name="connsiteX657" fmla="*/ 1967904 w 4626532"/>
              <a:gd name="connsiteY657" fmla="*/ 5683057 h 6858000"/>
              <a:gd name="connsiteX658" fmla="*/ 2067899 w 4626532"/>
              <a:gd name="connsiteY658" fmla="*/ 5666392 h 6858000"/>
              <a:gd name="connsiteX659" fmla="*/ 1967904 w 4626532"/>
              <a:gd name="connsiteY659" fmla="*/ 5666392 h 6858000"/>
              <a:gd name="connsiteX660" fmla="*/ 2026235 w 4626532"/>
              <a:gd name="connsiteY660" fmla="*/ 5616394 h 6858000"/>
              <a:gd name="connsiteX661" fmla="*/ 2101231 w 4626532"/>
              <a:gd name="connsiteY661" fmla="*/ 5649726 h 6858000"/>
              <a:gd name="connsiteX662" fmla="*/ 1742915 w 4626532"/>
              <a:gd name="connsiteY662" fmla="*/ 5683057 h 6858000"/>
              <a:gd name="connsiteX663" fmla="*/ 1684585 w 4626532"/>
              <a:gd name="connsiteY663" fmla="*/ 5724722 h 6858000"/>
              <a:gd name="connsiteX664" fmla="*/ 1609588 w 4626532"/>
              <a:gd name="connsiteY664" fmla="*/ 5624727 h 6858000"/>
              <a:gd name="connsiteX665" fmla="*/ 1692918 w 4626532"/>
              <a:gd name="connsiteY665" fmla="*/ 5683057 h 6858000"/>
              <a:gd name="connsiteX666" fmla="*/ 1709584 w 4626532"/>
              <a:gd name="connsiteY666" fmla="*/ 5674724 h 6858000"/>
              <a:gd name="connsiteX667" fmla="*/ 1626254 w 4626532"/>
              <a:gd name="connsiteY667" fmla="*/ 5608061 h 6858000"/>
              <a:gd name="connsiteX668" fmla="*/ 1684585 w 4626532"/>
              <a:gd name="connsiteY668" fmla="*/ 5599728 h 6858000"/>
              <a:gd name="connsiteX669" fmla="*/ 1742915 w 4626532"/>
              <a:gd name="connsiteY669" fmla="*/ 5683057 h 6858000"/>
              <a:gd name="connsiteX670" fmla="*/ 1876242 w 4626532"/>
              <a:gd name="connsiteY670" fmla="*/ 5658059 h 6858000"/>
              <a:gd name="connsiteX671" fmla="*/ 1809579 w 4626532"/>
              <a:gd name="connsiteY671" fmla="*/ 5699723 h 6858000"/>
              <a:gd name="connsiteX672" fmla="*/ 1751248 w 4626532"/>
              <a:gd name="connsiteY672" fmla="*/ 5633060 h 6858000"/>
              <a:gd name="connsiteX673" fmla="*/ 1842910 w 4626532"/>
              <a:gd name="connsiteY673" fmla="*/ 5658059 h 6858000"/>
              <a:gd name="connsiteX674" fmla="*/ 1759581 w 4626532"/>
              <a:gd name="connsiteY674" fmla="*/ 5616394 h 6858000"/>
              <a:gd name="connsiteX675" fmla="*/ 1809579 w 4626532"/>
              <a:gd name="connsiteY675" fmla="*/ 5591395 h 6858000"/>
              <a:gd name="connsiteX676" fmla="*/ 1876242 w 4626532"/>
              <a:gd name="connsiteY676" fmla="*/ 5658059 h 6858000"/>
              <a:gd name="connsiteX677" fmla="*/ 1159610 w 4626532"/>
              <a:gd name="connsiteY677" fmla="*/ 5633060 h 6858000"/>
              <a:gd name="connsiteX678" fmla="*/ 1217941 w 4626532"/>
              <a:gd name="connsiteY678" fmla="*/ 5758054 h 6858000"/>
              <a:gd name="connsiteX679" fmla="*/ 1092947 w 4626532"/>
              <a:gd name="connsiteY679" fmla="*/ 5591395 h 6858000"/>
              <a:gd name="connsiteX680" fmla="*/ 1159610 w 4626532"/>
              <a:gd name="connsiteY680" fmla="*/ 5633060 h 6858000"/>
              <a:gd name="connsiteX681" fmla="*/ 1084614 w 4626532"/>
              <a:gd name="connsiteY681" fmla="*/ 5641393 h 6858000"/>
              <a:gd name="connsiteX682" fmla="*/ 1067948 w 4626532"/>
              <a:gd name="connsiteY682" fmla="*/ 5624727 h 6858000"/>
              <a:gd name="connsiteX683" fmla="*/ 1067948 w 4626532"/>
              <a:gd name="connsiteY683" fmla="*/ 5591395 h 6858000"/>
              <a:gd name="connsiteX684" fmla="*/ 1084614 w 4626532"/>
              <a:gd name="connsiteY684" fmla="*/ 5641393 h 6858000"/>
              <a:gd name="connsiteX685" fmla="*/ 726298 w 4626532"/>
              <a:gd name="connsiteY685" fmla="*/ 5624727 h 6858000"/>
              <a:gd name="connsiteX686" fmla="*/ 684633 w 4626532"/>
              <a:gd name="connsiteY686" fmla="*/ 5683057 h 6858000"/>
              <a:gd name="connsiteX687" fmla="*/ 634636 w 4626532"/>
              <a:gd name="connsiteY687" fmla="*/ 5624727 h 6858000"/>
              <a:gd name="connsiteX688" fmla="*/ 676300 w 4626532"/>
              <a:gd name="connsiteY688" fmla="*/ 5574729 h 6858000"/>
              <a:gd name="connsiteX689" fmla="*/ 726298 w 4626532"/>
              <a:gd name="connsiteY689" fmla="*/ 5624727 h 6858000"/>
              <a:gd name="connsiteX690" fmla="*/ 2492879 w 4626532"/>
              <a:gd name="connsiteY690" fmla="*/ 5591395 h 6858000"/>
              <a:gd name="connsiteX691" fmla="*/ 2484546 w 4626532"/>
              <a:gd name="connsiteY691" fmla="*/ 5624727 h 6858000"/>
              <a:gd name="connsiteX692" fmla="*/ 2451214 w 4626532"/>
              <a:gd name="connsiteY692" fmla="*/ 5608061 h 6858000"/>
              <a:gd name="connsiteX693" fmla="*/ 2367885 w 4626532"/>
              <a:gd name="connsiteY693" fmla="*/ 5608061 h 6858000"/>
              <a:gd name="connsiteX694" fmla="*/ 2359552 w 4626532"/>
              <a:gd name="connsiteY694" fmla="*/ 5591395 h 6858000"/>
              <a:gd name="connsiteX695" fmla="*/ 2434548 w 4626532"/>
              <a:gd name="connsiteY695" fmla="*/ 5566396 h 6858000"/>
              <a:gd name="connsiteX696" fmla="*/ 2492879 w 4626532"/>
              <a:gd name="connsiteY696" fmla="*/ 5591395 h 6858000"/>
              <a:gd name="connsiteX697" fmla="*/ 1551258 w 4626532"/>
              <a:gd name="connsiteY697" fmla="*/ 5566396 h 6858000"/>
              <a:gd name="connsiteX698" fmla="*/ 1592923 w 4626532"/>
              <a:gd name="connsiteY698" fmla="*/ 5658059 h 6858000"/>
              <a:gd name="connsiteX699" fmla="*/ 1559591 w 4626532"/>
              <a:gd name="connsiteY699" fmla="*/ 5699723 h 6858000"/>
              <a:gd name="connsiteX700" fmla="*/ 1459596 w 4626532"/>
              <a:gd name="connsiteY700" fmla="*/ 5641393 h 6858000"/>
              <a:gd name="connsiteX701" fmla="*/ 1467929 w 4626532"/>
              <a:gd name="connsiteY701" fmla="*/ 5574729 h 6858000"/>
              <a:gd name="connsiteX702" fmla="*/ 1542925 w 4626532"/>
              <a:gd name="connsiteY702" fmla="*/ 5658059 h 6858000"/>
              <a:gd name="connsiteX703" fmla="*/ 1559591 w 4626532"/>
              <a:gd name="connsiteY703" fmla="*/ 5649726 h 6858000"/>
              <a:gd name="connsiteX704" fmla="*/ 1484595 w 4626532"/>
              <a:gd name="connsiteY704" fmla="*/ 5566396 h 6858000"/>
              <a:gd name="connsiteX705" fmla="*/ 1551258 w 4626532"/>
              <a:gd name="connsiteY705" fmla="*/ 5566396 h 6858000"/>
              <a:gd name="connsiteX706" fmla="*/ 876291 w 4626532"/>
              <a:gd name="connsiteY706" fmla="*/ 5624727 h 6858000"/>
              <a:gd name="connsiteX707" fmla="*/ 834626 w 4626532"/>
              <a:gd name="connsiteY707" fmla="*/ 5683057 h 6858000"/>
              <a:gd name="connsiteX708" fmla="*/ 784629 w 4626532"/>
              <a:gd name="connsiteY708" fmla="*/ 5624727 h 6858000"/>
              <a:gd name="connsiteX709" fmla="*/ 834626 w 4626532"/>
              <a:gd name="connsiteY709" fmla="*/ 5566396 h 6858000"/>
              <a:gd name="connsiteX710" fmla="*/ 876291 w 4626532"/>
              <a:gd name="connsiteY710" fmla="*/ 5624727 h 6858000"/>
              <a:gd name="connsiteX711" fmla="*/ 584638 w 4626532"/>
              <a:gd name="connsiteY711" fmla="*/ 5624727 h 6858000"/>
              <a:gd name="connsiteX712" fmla="*/ 551307 w 4626532"/>
              <a:gd name="connsiteY712" fmla="*/ 5641393 h 6858000"/>
              <a:gd name="connsiteX713" fmla="*/ 501309 w 4626532"/>
              <a:gd name="connsiteY713" fmla="*/ 5599728 h 6858000"/>
              <a:gd name="connsiteX714" fmla="*/ 526308 w 4626532"/>
              <a:gd name="connsiteY714" fmla="*/ 5566396 h 6858000"/>
              <a:gd name="connsiteX715" fmla="*/ 584638 w 4626532"/>
              <a:gd name="connsiteY715" fmla="*/ 5624727 h 6858000"/>
              <a:gd name="connsiteX716" fmla="*/ 2342886 w 4626532"/>
              <a:gd name="connsiteY716" fmla="*/ 5599728 h 6858000"/>
              <a:gd name="connsiteX717" fmla="*/ 2317887 w 4626532"/>
              <a:gd name="connsiteY717" fmla="*/ 5608061 h 6858000"/>
              <a:gd name="connsiteX718" fmla="*/ 2284556 w 4626532"/>
              <a:gd name="connsiteY718" fmla="*/ 5591395 h 6858000"/>
              <a:gd name="connsiteX719" fmla="*/ 2209559 w 4626532"/>
              <a:gd name="connsiteY719" fmla="*/ 5616394 h 6858000"/>
              <a:gd name="connsiteX720" fmla="*/ 2267890 w 4626532"/>
              <a:gd name="connsiteY720" fmla="*/ 5558063 h 6858000"/>
              <a:gd name="connsiteX721" fmla="*/ 2342886 w 4626532"/>
              <a:gd name="connsiteY721" fmla="*/ 5599728 h 6858000"/>
              <a:gd name="connsiteX722" fmla="*/ 3067851 w 4626532"/>
              <a:gd name="connsiteY722" fmla="*/ 5549731 h 6858000"/>
              <a:gd name="connsiteX723" fmla="*/ 3076184 w 4626532"/>
              <a:gd name="connsiteY723" fmla="*/ 5574729 h 6858000"/>
              <a:gd name="connsiteX724" fmla="*/ 3009520 w 4626532"/>
              <a:gd name="connsiteY724" fmla="*/ 5691390 h 6858000"/>
              <a:gd name="connsiteX725" fmla="*/ 2951190 w 4626532"/>
              <a:gd name="connsiteY725" fmla="*/ 5683057 h 6858000"/>
              <a:gd name="connsiteX726" fmla="*/ 3017853 w 4626532"/>
              <a:gd name="connsiteY726" fmla="*/ 5599728 h 6858000"/>
              <a:gd name="connsiteX727" fmla="*/ 2917858 w 4626532"/>
              <a:gd name="connsiteY727" fmla="*/ 5683057 h 6858000"/>
              <a:gd name="connsiteX728" fmla="*/ 3017853 w 4626532"/>
              <a:gd name="connsiteY728" fmla="*/ 5549731 h 6858000"/>
              <a:gd name="connsiteX729" fmla="*/ 3067851 w 4626532"/>
              <a:gd name="connsiteY729" fmla="*/ 5549731 h 6858000"/>
              <a:gd name="connsiteX730" fmla="*/ 2642872 w 4626532"/>
              <a:gd name="connsiteY730" fmla="*/ 5549731 h 6858000"/>
              <a:gd name="connsiteX731" fmla="*/ 2651205 w 4626532"/>
              <a:gd name="connsiteY731" fmla="*/ 5574729 h 6858000"/>
              <a:gd name="connsiteX732" fmla="*/ 2601207 w 4626532"/>
              <a:gd name="connsiteY732" fmla="*/ 5649726 h 6858000"/>
              <a:gd name="connsiteX733" fmla="*/ 2551209 w 4626532"/>
              <a:gd name="connsiteY733" fmla="*/ 5641393 h 6858000"/>
              <a:gd name="connsiteX734" fmla="*/ 2609540 w 4626532"/>
              <a:gd name="connsiteY734" fmla="*/ 5591395 h 6858000"/>
              <a:gd name="connsiteX735" fmla="*/ 2592874 w 4626532"/>
              <a:gd name="connsiteY735" fmla="*/ 5583062 h 6858000"/>
              <a:gd name="connsiteX736" fmla="*/ 2517878 w 4626532"/>
              <a:gd name="connsiteY736" fmla="*/ 5633060 h 6858000"/>
              <a:gd name="connsiteX737" fmla="*/ 2509545 w 4626532"/>
              <a:gd name="connsiteY737" fmla="*/ 5599728 h 6858000"/>
              <a:gd name="connsiteX738" fmla="*/ 2601207 w 4626532"/>
              <a:gd name="connsiteY738" fmla="*/ 5541398 h 6858000"/>
              <a:gd name="connsiteX739" fmla="*/ 2642872 w 4626532"/>
              <a:gd name="connsiteY739" fmla="*/ 5549731 h 6858000"/>
              <a:gd name="connsiteX740" fmla="*/ 1984570 w 4626532"/>
              <a:gd name="connsiteY740" fmla="*/ 5591395 h 6858000"/>
              <a:gd name="connsiteX741" fmla="*/ 1917907 w 4626532"/>
              <a:gd name="connsiteY741" fmla="*/ 5658059 h 6858000"/>
              <a:gd name="connsiteX742" fmla="*/ 1892908 w 4626532"/>
              <a:gd name="connsiteY742" fmla="*/ 5658059 h 6858000"/>
              <a:gd name="connsiteX743" fmla="*/ 1876242 w 4626532"/>
              <a:gd name="connsiteY743" fmla="*/ 5608061 h 6858000"/>
              <a:gd name="connsiteX744" fmla="*/ 1951238 w 4626532"/>
              <a:gd name="connsiteY744" fmla="*/ 5608061 h 6858000"/>
              <a:gd name="connsiteX745" fmla="*/ 1876242 w 4626532"/>
              <a:gd name="connsiteY745" fmla="*/ 5583062 h 6858000"/>
              <a:gd name="connsiteX746" fmla="*/ 1917907 w 4626532"/>
              <a:gd name="connsiteY746" fmla="*/ 5541398 h 6858000"/>
              <a:gd name="connsiteX747" fmla="*/ 1984570 w 4626532"/>
              <a:gd name="connsiteY747" fmla="*/ 5591395 h 6858000"/>
              <a:gd name="connsiteX748" fmla="*/ 1284604 w 4626532"/>
              <a:gd name="connsiteY748" fmla="*/ 5649726 h 6858000"/>
              <a:gd name="connsiteX749" fmla="*/ 1226274 w 4626532"/>
              <a:gd name="connsiteY749" fmla="*/ 5541398 h 6858000"/>
              <a:gd name="connsiteX750" fmla="*/ 1284604 w 4626532"/>
              <a:gd name="connsiteY750" fmla="*/ 5558063 h 6858000"/>
              <a:gd name="connsiteX751" fmla="*/ 1334602 w 4626532"/>
              <a:gd name="connsiteY751" fmla="*/ 5691390 h 6858000"/>
              <a:gd name="connsiteX752" fmla="*/ 1326269 w 4626532"/>
              <a:gd name="connsiteY752" fmla="*/ 5724722 h 6858000"/>
              <a:gd name="connsiteX753" fmla="*/ 1292937 w 4626532"/>
              <a:gd name="connsiteY753" fmla="*/ 5724722 h 6858000"/>
              <a:gd name="connsiteX754" fmla="*/ 1184609 w 4626532"/>
              <a:gd name="connsiteY754" fmla="*/ 5608061 h 6858000"/>
              <a:gd name="connsiteX755" fmla="*/ 1201275 w 4626532"/>
              <a:gd name="connsiteY755" fmla="*/ 5541398 h 6858000"/>
              <a:gd name="connsiteX756" fmla="*/ 1284604 w 4626532"/>
              <a:gd name="connsiteY756" fmla="*/ 5649726 h 6858000"/>
              <a:gd name="connsiteX757" fmla="*/ 2201226 w 4626532"/>
              <a:gd name="connsiteY757" fmla="*/ 5566396 h 6858000"/>
              <a:gd name="connsiteX758" fmla="*/ 2126230 w 4626532"/>
              <a:gd name="connsiteY758" fmla="*/ 5641393 h 6858000"/>
              <a:gd name="connsiteX759" fmla="*/ 2076232 w 4626532"/>
              <a:gd name="connsiteY759" fmla="*/ 5608061 h 6858000"/>
              <a:gd name="connsiteX760" fmla="*/ 2151229 w 4626532"/>
              <a:gd name="connsiteY760" fmla="*/ 5591395 h 6858000"/>
              <a:gd name="connsiteX761" fmla="*/ 2167895 w 4626532"/>
              <a:gd name="connsiteY761" fmla="*/ 5574729 h 6858000"/>
              <a:gd name="connsiteX762" fmla="*/ 2142896 w 4626532"/>
              <a:gd name="connsiteY762" fmla="*/ 5566396 h 6858000"/>
              <a:gd name="connsiteX763" fmla="*/ 2067899 w 4626532"/>
              <a:gd name="connsiteY763" fmla="*/ 5583062 h 6858000"/>
              <a:gd name="connsiteX764" fmla="*/ 2126230 w 4626532"/>
              <a:gd name="connsiteY764" fmla="*/ 5524732 h 6858000"/>
              <a:gd name="connsiteX765" fmla="*/ 2201226 w 4626532"/>
              <a:gd name="connsiteY765" fmla="*/ 5566396 h 6858000"/>
              <a:gd name="connsiteX766" fmla="*/ 2809530 w 4626532"/>
              <a:gd name="connsiteY766" fmla="*/ 5533065 h 6858000"/>
              <a:gd name="connsiteX767" fmla="*/ 2734534 w 4626532"/>
              <a:gd name="connsiteY767" fmla="*/ 5641393 h 6858000"/>
              <a:gd name="connsiteX768" fmla="*/ 2676203 w 4626532"/>
              <a:gd name="connsiteY768" fmla="*/ 5633060 h 6858000"/>
              <a:gd name="connsiteX769" fmla="*/ 2767865 w 4626532"/>
              <a:gd name="connsiteY769" fmla="*/ 5558063 h 6858000"/>
              <a:gd name="connsiteX770" fmla="*/ 2751200 w 4626532"/>
              <a:gd name="connsiteY770" fmla="*/ 5549731 h 6858000"/>
              <a:gd name="connsiteX771" fmla="*/ 2659537 w 4626532"/>
              <a:gd name="connsiteY771" fmla="*/ 5624727 h 6858000"/>
              <a:gd name="connsiteX772" fmla="*/ 2776198 w 4626532"/>
              <a:gd name="connsiteY772" fmla="*/ 5508066 h 6858000"/>
              <a:gd name="connsiteX773" fmla="*/ 2809530 w 4626532"/>
              <a:gd name="connsiteY773" fmla="*/ 5533065 h 6858000"/>
              <a:gd name="connsiteX774" fmla="*/ 801294 w 4626532"/>
              <a:gd name="connsiteY774" fmla="*/ 5558063 h 6858000"/>
              <a:gd name="connsiteX775" fmla="*/ 759630 w 4626532"/>
              <a:gd name="connsiteY775" fmla="*/ 5616394 h 6858000"/>
              <a:gd name="connsiteX776" fmla="*/ 709632 w 4626532"/>
              <a:gd name="connsiteY776" fmla="*/ 5549731 h 6858000"/>
              <a:gd name="connsiteX777" fmla="*/ 751297 w 4626532"/>
              <a:gd name="connsiteY777" fmla="*/ 5499733 h 6858000"/>
              <a:gd name="connsiteX778" fmla="*/ 801294 w 4626532"/>
              <a:gd name="connsiteY778" fmla="*/ 5558063 h 6858000"/>
              <a:gd name="connsiteX779" fmla="*/ 651302 w 4626532"/>
              <a:gd name="connsiteY779" fmla="*/ 5558063 h 6858000"/>
              <a:gd name="connsiteX780" fmla="*/ 617970 w 4626532"/>
              <a:gd name="connsiteY780" fmla="*/ 5608061 h 6858000"/>
              <a:gd name="connsiteX781" fmla="*/ 567972 w 4626532"/>
              <a:gd name="connsiteY781" fmla="*/ 5558063 h 6858000"/>
              <a:gd name="connsiteX782" fmla="*/ 601304 w 4626532"/>
              <a:gd name="connsiteY782" fmla="*/ 5499733 h 6858000"/>
              <a:gd name="connsiteX783" fmla="*/ 651302 w 4626532"/>
              <a:gd name="connsiteY783" fmla="*/ 5558063 h 6858000"/>
              <a:gd name="connsiteX784" fmla="*/ 942954 w 4626532"/>
              <a:gd name="connsiteY784" fmla="*/ 5549731 h 6858000"/>
              <a:gd name="connsiteX785" fmla="*/ 901290 w 4626532"/>
              <a:gd name="connsiteY785" fmla="*/ 5608061 h 6858000"/>
              <a:gd name="connsiteX786" fmla="*/ 859625 w 4626532"/>
              <a:gd name="connsiteY786" fmla="*/ 5549731 h 6858000"/>
              <a:gd name="connsiteX787" fmla="*/ 901290 w 4626532"/>
              <a:gd name="connsiteY787" fmla="*/ 5491400 h 6858000"/>
              <a:gd name="connsiteX788" fmla="*/ 942954 w 4626532"/>
              <a:gd name="connsiteY788" fmla="*/ 5549731 h 6858000"/>
              <a:gd name="connsiteX789" fmla="*/ 517975 w 4626532"/>
              <a:gd name="connsiteY789" fmla="*/ 5549731 h 6858000"/>
              <a:gd name="connsiteX790" fmla="*/ 476310 w 4626532"/>
              <a:gd name="connsiteY790" fmla="*/ 5583062 h 6858000"/>
              <a:gd name="connsiteX791" fmla="*/ 426313 w 4626532"/>
              <a:gd name="connsiteY791" fmla="*/ 5541398 h 6858000"/>
              <a:gd name="connsiteX792" fmla="*/ 459644 w 4626532"/>
              <a:gd name="connsiteY792" fmla="*/ 5491400 h 6858000"/>
              <a:gd name="connsiteX793" fmla="*/ 517975 w 4626532"/>
              <a:gd name="connsiteY793" fmla="*/ 5549731 h 6858000"/>
              <a:gd name="connsiteX794" fmla="*/ 1801246 w 4626532"/>
              <a:gd name="connsiteY794" fmla="*/ 5549731 h 6858000"/>
              <a:gd name="connsiteX795" fmla="*/ 1776247 w 4626532"/>
              <a:gd name="connsiteY795" fmla="*/ 5591395 h 6858000"/>
              <a:gd name="connsiteX796" fmla="*/ 1709584 w 4626532"/>
              <a:gd name="connsiteY796" fmla="*/ 5591395 h 6858000"/>
              <a:gd name="connsiteX797" fmla="*/ 1709584 w 4626532"/>
              <a:gd name="connsiteY797" fmla="*/ 5524732 h 6858000"/>
              <a:gd name="connsiteX798" fmla="*/ 1759581 w 4626532"/>
              <a:gd name="connsiteY798" fmla="*/ 5558063 h 6858000"/>
              <a:gd name="connsiteX799" fmla="*/ 1776247 w 4626532"/>
              <a:gd name="connsiteY799" fmla="*/ 5549731 h 6858000"/>
              <a:gd name="connsiteX800" fmla="*/ 1726249 w 4626532"/>
              <a:gd name="connsiteY800" fmla="*/ 5508066 h 6858000"/>
              <a:gd name="connsiteX801" fmla="*/ 1776247 w 4626532"/>
              <a:gd name="connsiteY801" fmla="*/ 5483067 h 6858000"/>
              <a:gd name="connsiteX802" fmla="*/ 1801246 w 4626532"/>
              <a:gd name="connsiteY802" fmla="*/ 5549731 h 6858000"/>
              <a:gd name="connsiteX803" fmla="*/ 1659586 w 4626532"/>
              <a:gd name="connsiteY803" fmla="*/ 5483067 h 6858000"/>
              <a:gd name="connsiteX804" fmla="*/ 1684585 w 4626532"/>
              <a:gd name="connsiteY804" fmla="*/ 5541398 h 6858000"/>
              <a:gd name="connsiteX805" fmla="*/ 1642920 w 4626532"/>
              <a:gd name="connsiteY805" fmla="*/ 5591395 h 6858000"/>
              <a:gd name="connsiteX806" fmla="*/ 1567924 w 4626532"/>
              <a:gd name="connsiteY806" fmla="*/ 5549731 h 6858000"/>
              <a:gd name="connsiteX807" fmla="*/ 1584590 w 4626532"/>
              <a:gd name="connsiteY807" fmla="*/ 5499733 h 6858000"/>
              <a:gd name="connsiteX808" fmla="*/ 1626254 w 4626532"/>
              <a:gd name="connsiteY808" fmla="*/ 5549731 h 6858000"/>
              <a:gd name="connsiteX809" fmla="*/ 1651253 w 4626532"/>
              <a:gd name="connsiteY809" fmla="*/ 5549731 h 6858000"/>
              <a:gd name="connsiteX810" fmla="*/ 1601256 w 4626532"/>
              <a:gd name="connsiteY810" fmla="*/ 5483067 h 6858000"/>
              <a:gd name="connsiteX811" fmla="*/ 1659586 w 4626532"/>
              <a:gd name="connsiteY811" fmla="*/ 5483067 h 6858000"/>
              <a:gd name="connsiteX812" fmla="*/ 342983 w 4626532"/>
              <a:gd name="connsiteY812" fmla="*/ 5508066 h 6858000"/>
              <a:gd name="connsiteX813" fmla="*/ 301319 w 4626532"/>
              <a:gd name="connsiteY813" fmla="*/ 5499733 h 6858000"/>
              <a:gd name="connsiteX814" fmla="*/ 334650 w 4626532"/>
              <a:gd name="connsiteY814" fmla="*/ 5483067 h 6858000"/>
              <a:gd name="connsiteX815" fmla="*/ 342983 w 4626532"/>
              <a:gd name="connsiteY815" fmla="*/ 5508066 h 6858000"/>
              <a:gd name="connsiteX816" fmla="*/ 2017902 w 4626532"/>
              <a:gd name="connsiteY816" fmla="*/ 5474734 h 6858000"/>
              <a:gd name="connsiteX817" fmla="*/ 2076232 w 4626532"/>
              <a:gd name="connsiteY817" fmla="*/ 5524732 h 6858000"/>
              <a:gd name="connsiteX818" fmla="*/ 2009569 w 4626532"/>
              <a:gd name="connsiteY818" fmla="*/ 5591395 h 6858000"/>
              <a:gd name="connsiteX819" fmla="*/ 1967904 w 4626532"/>
              <a:gd name="connsiteY819" fmla="*/ 5541398 h 6858000"/>
              <a:gd name="connsiteX820" fmla="*/ 2051234 w 4626532"/>
              <a:gd name="connsiteY820" fmla="*/ 5524732 h 6858000"/>
              <a:gd name="connsiteX821" fmla="*/ 1976237 w 4626532"/>
              <a:gd name="connsiteY821" fmla="*/ 5516399 h 6858000"/>
              <a:gd name="connsiteX822" fmla="*/ 2001236 w 4626532"/>
              <a:gd name="connsiteY822" fmla="*/ 5474734 h 6858000"/>
              <a:gd name="connsiteX823" fmla="*/ 2017902 w 4626532"/>
              <a:gd name="connsiteY823" fmla="*/ 5474734 h 6858000"/>
              <a:gd name="connsiteX824" fmla="*/ 201324 w 4626532"/>
              <a:gd name="connsiteY824" fmla="*/ 5474734 h 6858000"/>
              <a:gd name="connsiteX825" fmla="*/ 209656 w 4626532"/>
              <a:gd name="connsiteY825" fmla="*/ 5508066 h 6858000"/>
              <a:gd name="connsiteX826" fmla="*/ 142993 w 4626532"/>
              <a:gd name="connsiteY826" fmla="*/ 5541398 h 6858000"/>
              <a:gd name="connsiteX827" fmla="*/ 142993 w 4626532"/>
              <a:gd name="connsiteY827" fmla="*/ 5516399 h 6858000"/>
              <a:gd name="connsiteX828" fmla="*/ 176325 w 4626532"/>
              <a:gd name="connsiteY828" fmla="*/ 5474734 h 6858000"/>
              <a:gd name="connsiteX829" fmla="*/ 201324 w 4626532"/>
              <a:gd name="connsiteY829" fmla="*/ 5474734 h 6858000"/>
              <a:gd name="connsiteX830" fmla="*/ 3234509 w 4626532"/>
              <a:gd name="connsiteY830" fmla="*/ 5499733 h 6858000"/>
              <a:gd name="connsiteX831" fmla="*/ 3159513 w 4626532"/>
              <a:gd name="connsiteY831" fmla="*/ 5616394 h 6858000"/>
              <a:gd name="connsiteX832" fmla="*/ 3101183 w 4626532"/>
              <a:gd name="connsiteY832" fmla="*/ 5641393 h 6858000"/>
              <a:gd name="connsiteX833" fmla="*/ 3184512 w 4626532"/>
              <a:gd name="connsiteY833" fmla="*/ 5516399 h 6858000"/>
              <a:gd name="connsiteX834" fmla="*/ 3084517 w 4626532"/>
              <a:gd name="connsiteY834" fmla="*/ 5624727 h 6858000"/>
              <a:gd name="connsiteX835" fmla="*/ 3226177 w 4626532"/>
              <a:gd name="connsiteY835" fmla="*/ 5466401 h 6858000"/>
              <a:gd name="connsiteX836" fmla="*/ 3234509 w 4626532"/>
              <a:gd name="connsiteY836" fmla="*/ 5499733 h 6858000"/>
              <a:gd name="connsiteX837" fmla="*/ 1442930 w 4626532"/>
              <a:gd name="connsiteY837" fmla="*/ 5558063 h 6858000"/>
              <a:gd name="connsiteX838" fmla="*/ 1442930 w 4626532"/>
              <a:gd name="connsiteY838" fmla="*/ 5633060 h 6858000"/>
              <a:gd name="connsiteX839" fmla="*/ 1417931 w 4626532"/>
              <a:gd name="connsiteY839" fmla="*/ 5641393 h 6858000"/>
              <a:gd name="connsiteX840" fmla="*/ 1309603 w 4626532"/>
              <a:gd name="connsiteY840" fmla="*/ 5541398 h 6858000"/>
              <a:gd name="connsiteX841" fmla="*/ 1326269 w 4626532"/>
              <a:gd name="connsiteY841" fmla="*/ 5483067 h 6858000"/>
              <a:gd name="connsiteX842" fmla="*/ 1409598 w 4626532"/>
              <a:gd name="connsiteY842" fmla="*/ 5574729 h 6858000"/>
              <a:gd name="connsiteX843" fmla="*/ 1351268 w 4626532"/>
              <a:gd name="connsiteY843" fmla="*/ 5466401 h 6858000"/>
              <a:gd name="connsiteX844" fmla="*/ 1442930 w 4626532"/>
              <a:gd name="connsiteY844" fmla="*/ 5558063 h 6858000"/>
              <a:gd name="connsiteX845" fmla="*/ 559640 w 4626532"/>
              <a:gd name="connsiteY845" fmla="*/ 5508066 h 6858000"/>
              <a:gd name="connsiteX846" fmla="*/ 542974 w 4626532"/>
              <a:gd name="connsiteY846" fmla="*/ 5541398 h 6858000"/>
              <a:gd name="connsiteX847" fmla="*/ 501309 w 4626532"/>
              <a:gd name="connsiteY847" fmla="*/ 5499733 h 6858000"/>
              <a:gd name="connsiteX848" fmla="*/ 501309 w 4626532"/>
              <a:gd name="connsiteY848" fmla="*/ 5466401 h 6858000"/>
              <a:gd name="connsiteX849" fmla="*/ 559640 w 4626532"/>
              <a:gd name="connsiteY849" fmla="*/ 5508066 h 6858000"/>
              <a:gd name="connsiteX850" fmla="*/ 2959523 w 4626532"/>
              <a:gd name="connsiteY850" fmla="*/ 5458068 h 6858000"/>
              <a:gd name="connsiteX851" fmla="*/ 2967856 w 4626532"/>
              <a:gd name="connsiteY851" fmla="*/ 5491400 h 6858000"/>
              <a:gd name="connsiteX852" fmla="*/ 2909525 w 4626532"/>
              <a:gd name="connsiteY852" fmla="*/ 5591395 h 6858000"/>
              <a:gd name="connsiteX853" fmla="*/ 2842862 w 4626532"/>
              <a:gd name="connsiteY853" fmla="*/ 5591395 h 6858000"/>
              <a:gd name="connsiteX854" fmla="*/ 2926191 w 4626532"/>
              <a:gd name="connsiteY854" fmla="*/ 5508066 h 6858000"/>
              <a:gd name="connsiteX855" fmla="*/ 2826196 w 4626532"/>
              <a:gd name="connsiteY855" fmla="*/ 5566396 h 6858000"/>
              <a:gd name="connsiteX856" fmla="*/ 2826196 w 4626532"/>
              <a:gd name="connsiteY856" fmla="*/ 5508066 h 6858000"/>
              <a:gd name="connsiteX857" fmla="*/ 2901192 w 4626532"/>
              <a:gd name="connsiteY857" fmla="*/ 5458068 h 6858000"/>
              <a:gd name="connsiteX858" fmla="*/ 2959523 w 4626532"/>
              <a:gd name="connsiteY858" fmla="*/ 5458068 h 6858000"/>
              <a:gd name="connsiteX859" fmla="*/ 1892908 w 4626532"/>
              <a:gd name="connsiteY859" fmla="*/ 5516399 h 6858000"/>
              <a:gd name="connsiteX860" fmla="*/ 1859576 w 4626532"/>
              <a:gd name="connsiteY860" fmla="*/ 5566396 h 6858000"/>
              <a:gd name="connsiteX861" fmla="*/ 1817912 w 4626532"/>
              <a:gd name="connsiteY861" fmla="*/ 5558063 h 6858000"/>
              <a:gd name="connsiteX862" fmla="*/ 1817912 w 4626532"/>
              <a:gd name="connsiteY862" fmla="*/ 5508066 h 6858000"/>
              <a:gd name="connsiteX863" fmla="*/ 1876242 w 4626532"/>
              <a:gd name="connsiteY863" fmla="*/ 5524732 h 6858000"/>
              <a:gd name="connsiteX864" fmla="*/ 1826245 w 4626532"/>
              <a:gd name="connsiteY864" fmla="*/ 5491400 h 6858000"/>
              <a:gd name="connsiteX865" fmla="*/ 1867909 w 4626532"/>
              <a:gd name="connsiteY865" fmla="*/ 5449735 h 6858000"/>
              <a:gd name="connsiteX866" fmla="*/ 1892908 w 4626532"/>
              <a:gd name="connsiteY866" fmla="*/ 5516399 h 6858000"/>
              <a:gd name="connsiteX867" fmla="*/ 2417883 w 4626532"/>
              <a:gd name="connsiteY867" fmla="*/ 5483067 h 6858000"/>
              <a:gd name="connsiteX868" fmla="*/ 2351219 w 4626532"/>
              <a:gd name="connsiteY868" fmla="*/ 5558063 h 6858000"/>
              <a:gd name="connsiteX869" fmla="*/ 2301222 w 4626532"/>
              <a:gd name="connsiteY869" fmla="*/ 5533065 h 6858000"/>
              <a:gd name="connsiteX870" fmla="*/ 2384551 w 4626532"/>
              <a:gd name="connsiteY870" fmla="*/ 5483067 h 6858000"/>
              <a:gd name="connsiteX871" fmla="*/ 2367885 w 4626532"/>
              <a:gd name="connsiteY871" fmla="*/ 5474734 h 6858000"/>
              <a:gd name="connsiteX872" fmla="*/ 2292889 w 4626532"/>
              <a:gd name="connsiteY872" fmla="*/ 5508066 h 6858000"/>
              <a:gd name="connsiteX873" fmla="*/ 2351219 w 4626532"/>
              <a:gd name="connsiteY873" fmla="*/ 5441402 h 6858000"/>
              <a:gd name="connsiteX874" fmla="*/ 2417883 w 4626532"/>
              <a:gd name="connsiteY874" fmla="*/ 5483067 h 6858000"/>
              <a:gd name="connsiteX875" fmla="*/ 976286 w 4626532"/>
              <a:gd name="connsiteY875" fmla="*/ 5516399 h 6858000"/>
              <a:gd name="connsiteX876" fmla="*/ 959620 w 4626532"/>
              <a:gd name="connsiteY876" fmla="*/ 5533065 h 6858000"/>
              <a:gd name="connsiteX877" fmla="*/ 926288 w 4626532"/>
              <a:gd name="connsiteY877" fmla="*/ 5474734 h 6858000"/>
              <a:gd name="connsiteX878" fmla="*/ 934621 w 4626532"/>
              <a:gd name="connsiteY878" fmla="*/ 5441402 h 6858000"/>
              <a:gd name="connsiteX879" fmla="*/ 976286 w 4626532"/>
              <a:gd name="connsiteY879" fmla="*/ 5516399 h 6858000"/>
              <a:gd name="connsiteX880" fmla="*/ 2559542 w 4626532"/>
              <a:gd name="connsiteY880" fmla="*/ 5466401 h 6858000"/>
              <a:gd name="connsiteX881" fmla="*/ 2492879 w 4626532"/>
              <a:gd name="connsiteY881" fmla="*/ 5558063 h 6858000"/>
              <a:gd name="connsiteX882" fmla="*/ 2442881 w 4626532"/>
              <a:gd name="connsiteY882" fmla="*/ 5541398 h 6858000"/>
              <a:gd name="connsiteX883" fmla="*/ 2509545 w 4626532"/>
              <a:gd name="connsiteY883" fmla="*/ 5466401 h 6858000"/>
              <a:gd name="connsiteX884" fmla="*/ 2426215 w 4626532"/>
              <a:gd name="connsiteY884" fmla="*/ 5516399 h 6858000"/>
              <a:gd name="connsiteX885" fmla="*/ 2434548 w 4626532"/>
              <a:gd name="connsiteY885" fmla="*/ 5466401 h 6858000"/>
              <a:gd name="connsiteX886" fmla="*/ 2517878 w 4626532"/>
              <a:gd name="connsiteY886" fmla="*/ 5433070 h 6858000"/>
              <a:gd name="connsiteX887" fmla="*/ 2559542 w 4626532"/>
              <a:gd name="connsiteY887" fmla="*/ 5466401 h 6858000"/>
              <a:gd name="connsiteX888" fmla="*/ 1042949 w 4626532"/>
              <a:gd name="connsiteY888" fmla="*/ 5558063 h 6858000"/>
              <a:gd name="connsiteX889" fmla="*/ 1042949 w 4626532"/>
              <a:gd name="connsiteY889" fmla="*/ 5583062 h 6858000"/>
              <a:gd name="connsiteX890" fmla="*/ 959620 w 4626532"/>
              <a:gd name="connsiteY890" fmla="*/ 5433070 h 6858000"/>
              <a:gd name="connsiteX891" fmla="*/ 1042949 w 4626532"/>
              <a:gd name="connsiteY891" fmla="*/ 5558063 h 6858000"/>
              <a:gd name="connsiteX892" fmla="*/ 2276223 w 4626532"/>
              <a:gd name="connsiteY892" fmla="*/ 5474734 h 6858000"/>
              <a:gd name="connsiteX893" fmla="*/ 2217892 w 4626532"/>
              <a:gd name="connsiteY893" fmla="*/ 5541398 h 6858000"/>
              <a:gd name="connsiteX894" fmla="*/ 2167895 w 4626532"/>
              <a:gd name="connsiteY894" fmla="*/ 5508066 h 6858000"/>
              <a:gd name="connsiteX895" fmla="*/ 2242891 w 4626532"/>
              <a:gd name="connsiteY895" fmla="*/ 5474734 h 6858000"/>
              <a:gd name="connsiteX896" fmla="*/ 2234558 w 4626532"/>
              <a:gd name="connsiteY896" fmla="*/ 5458068 h 6858000"/>
              <a:gd name="connsiteX897" fmla="*/ 2159562 w 4626532"/>
              <a:gd name="connsiteY897" fmla="*/ 5483067 h 6858000"/>
              <a:gd name="connsiteX898" fmla="*/ 2209559 w 4626532"/>
              <a:gd name="connsiteY898" fmla="*/ 5424737 h 6858000"/>
              <a:gd name="connsiteX899" fmla="*/ 2276223 w 4626532"/>
              <a:gd name="connsiteY899" fmla="*/ 5474734 h 6858000"/>
              <a:gd name="connsiteX900" fmla="*/ 867958 w 4626532"/>
              <a:gd name="connsiteY900" fmla="*/ 5483067 h 6858000"/>
              <a:gd name="connsiteX901" fmla="*/ 834626 w 4626532"/>
              <a:gd name="connsiteY901" fmla="*/ 5541398 h 6858000"/>
              <a:gd name="connsiteX902" fmla="*/ 784629 w 4626532"/>
              <a:gd name="connsiteY902" fmla="*/ 5483067 h 6858000"/>
              <a:gd name="connsiteX903" fmla="*/ 826293 w 4626532"/>
              <a:gd name="connsiteY903" fmla="*/ 5424737 h 6858000"/>
              <a:gd name="connsiteX904" fmla="*/ 867958 w 4626532"/>
              <a:gd name="connsiteY904" fmla="*/ 5483067 h 6858000"/>
              <a:gd name="connsiteX905" fmla="*/ 726298 w 4626532"/>
              <a:gd name="connsiteY905" fmla="*/ 5483067 h 6858000"/>
              <a:gd name="connsiteX906" fmla="*/ 684633 w 4626532"/>
              <a:gd name="connsiteY906" fmla="*/ 5541398 h 6858000"/>
              <a:gd name="connsiteX907" fmla="*/ 642969 w 4626532"/>
              <a:gd name="connsiteY907" fmla="*/ 5483067 h 6858000"/>
              <a:gd name="connsiteX908" fmla="*/ 684633 w 4626532"/>
              <a:gd name="connsiteY908" fmla="*/ 5424737 h 6858000"/>
              <a:gd name="connsiteX909" fmla="*/ 726298 w 4626532"/>
              <a:gd name="connsiteY909" fmla="*/ 5483067 h 6858000"/>
              <a:gd name="connsiteX910" fmla="*/ 584638 w 4626532"/>
              <a:gd name="connsiteY910" fmla="*/ 5474734 h 6858000"/>
              <a:gd name="connsiteX911" fmla="*/ 576305 w 4626532"/>
              <a:gd name="connsiteY911" fmla="*/ 5491400 h 6858000"/>
              <a:gd name="connsiteX912" fmla="*/ 534641 w 4626532"/>
              <a:gd name="connsiteY912" fmla="*/ 5424737 h 6858000"/>
              <a:gd name="connsiteX913" fmla="*/ 584638 w 4626532"/>
              <a:gd name="connsiteY913" fmla="*/ 5474734 h 6858000"/>
              <a:gd name="connsiteX914" fmla="*/ 1509593 w 4626532"/>
              <a:gd name="connsiteY914" fmla="*/ 5508066 h 6858000"/>
              <a:gd name="connsiteX915" fmla="*/ 1526259 w 4626532"/>
              <a:gd name="connsiteY915" fmla="*/ 5499733 h 6858000"/>
              <a:gd name="connsiteX916" fmla="*/ 1484595 w 4626532"/>
              <a:gd name="connsiteY916" fmla="*/ 5416404 h 6858000"/>
              <a:gd name="connsiteX917" fmla="*/ 1559591 w 4626532"/>
              <a:gd name="connsiteY917" fmla="*/ 5499733 h 6858000"/>
              <a:gd name="connsiteX918" fmla="*/ 1526259 w 4626532"/>
              <a:gd name="connsiteY918" fmla="*/ 5549731 h 6858000"/>
              <a:gd name="connsiteX919" fmla="*/ 1434597 w 4626532"/>
              <a:gd name="connsiteY919" fmla="*/ 5483067 h 6858000"/>
              <a:gd name="connsiteX920" fmla="*/ 1459596 w 4626532"/>
              <a:gd name="connsiteY920" fmla="*/ 5416404 h 6858000"/>
              <a:gd name="connsiteX921" fmla="*/ 1509593 w 4626532"/>
              <a:gd name="connsiteY921" fmla="*/ 5508066 h 6858000"/>
              <a:gd name="connsiteX922" fmla="*/ 451311 w 4626532"/>
              <a:gd name="connsiteY922" fmla="*/ 5474734 h 6858000"/>
              <a:gd name="connsiteX923" fmla="*/ 401314 w 4626532"/>
              <a:gd name="connsiteY923" fmla="*/ 5533065 h 6858000"/>
              <a:gd name="connsiteX924" fmla="*/ 359649 w 4626532"/>
              <a:gd name="connsiteY924" fmla="*/ 5474734 h 6858000"/>
              <a:gd name="connsiteX925" fmla="*/ 392981 w 4626532"/>
              <a:gd name="connsiteY925" fmla="*/ 5416404 h 6858000"/>
              <a:gd name="connsiteX926" fmla="*/ 451311 w 4626532"/>
              <a:gd name="connsiteY926" fmla="*/ 5474734 h 6858000"/>
              <a:gd name="connsiteX927" fmla="*/ 2709535 w 4626532"/>
              <a:gd name="connsiteY927" fmla="*/ 5408071 h 6858000"/>
              <a:gd name="connsiteX928" fmla="*/ 2709535 w 4626532"/>
              <a:gd name="connsiteY928" fmla="*/ 5449735 h 6858000"/>
              <a:gd name="connsiteX929" fmla="*/ 2651205 w 4626532"/>
              <a:gd name="connsiteY929" fmla="*/ 5533065 h 6858000"/>
              <a:gd name="connsiteX930" fmla="*/ 2584541 w 4626532"/>
              <a:gd name="connsiteY930" fmla="*/ 5524732 h 6858000"/>
              <a:gd name="connsiteX931" fmla="*/ 2659537 w 4626532"/>
              <a:gd name="connsiteY931" fmla="*/ 5441402 h 6858000"/>
              <a:gd name="connsiteX932" fmla="*/ 2576208 w 4626532"/>
              <a:gd name="connsiteY932" fmla="*/ 5508066 h 6858000"/>
              <a:gd name="connsiteX933" fmla="*/ 2634539 w 4626532"/>
              <a:gd name="connsiteY933" fmla="*/ 5408071 h 6858000"/>
              <a:gd name="connsiteX934" fmla="*/ 2709535 w 4626532"/>
              <a:gd name="connsiteY934" fmla="*/ 5408071 h 6858000"/>
              <a:gd name="connsiteX935" fmla="*/ 484643 w 4626532"/>
              <a:gd name="connsiteY935" fmla="*/ 5449735 h 6858000"/>
              <a:gd name="connsiteX936" fmla="*/ 476310 w 4626532"/>
              <a:gd name="connsiteY936" fmla="*/ 5466401 h 6858000"/>
              <a:gd name="connsiteX937" fmla="*/ 434646 w 4626532"/>
              <a:gd name="connsiteY937" fmla="*/ 5408071 h 6858000"/>
              <a:gd name="connsiteX938" fmla="*/ 484643 w 4626532"/>
              <a:gd name="connsiteY938" fmla="*/ 5449735 h 6858000"/>
              <a:gd name="connsiteX939" fmla="*/ 301319 w 4626532"/>
              <a:gd name="connsiteY939" fmla="*/ 5466401 h 6858000"/>
              <a:gd name="connsiteX940" fmla="*/ 234655 w 4626532"/>
              <a:gd name="connsiteY940" fmla="*/ 5508066 h 6858000"/>
              <a:gd name="connsiteX941" fmla="*/ 217989 w 4626532"/>
              <a:gd name="connsiteY941" fmla="*/ 5458068 h 6858000"/>
              <a:gd name="connsiteX942" fmla="*/ 259654 w 4626532"/>
              <a:gd name="connsiteY942" fmla="*/ 5408071 h 6858000"/>
              <a:gd name="connsiteX943" fmla="*/ 301319 w 4626532"/>
              <a:gd name="connsiteY943" fmla="*/ 5466401 h 6858000"/>
              <a:gd name="connsiteX944" fmla="*/ 1976237 w 4626532"/>
              <a:gd name="connsiteY944" fmla="*/ 5458068 h 6858000"/>
              <a:gd name="connsiteX945" fmla="*/ 1917907 w 4626532"/>
              <a:gd name="connsiteY945" fmla="*/ 5516399 h 6858000"/>
              <a:gd name="connsiteX946" fmla="*/ 1901241 w 4626532"/>
              <a:gd name="connsiteY946" fmla="*/ 5466401 h 6858000"/>
              <a:gd name="connsiteX947" fmla="*/ 1959571 w 4626532"/>
              <a:gd name="connsiteY947" fmla="*/ 5466401 h 6858000"/>
              <a:gd name="connsiteX948" fmla="*/ 1901241 w 4626532"/>
              <a:gd name="connsiteY948" fmla="*/ 5441402 h 6858000"/>
              <a:gd name="connsiteX949" fmla="*/ 1934573 w 4626532"/>
              <a:gd name="connsiteY949" fmla="*/ 5399738 h 6858000"/>
              <a:gd name="connsiteX950" fmla="*/ 1976237 w 4626532"/>
              <a:gd name="connsiteY950" fmla="*/ 5458068 h 6858000"/>
              <a:gd name="connsiteX951" fmla="*/ 159659 w 4626532"/>
              <a:gd name="connsiteY951" fmla="*/ 5449735 h 6858000"/>
              <a:gd name="connsiteX952" fmla="*/ 142993 w 4626532"/>
              <a:gd name="connsiteY952" fmla="*/ 5474734 h 6858000"/>
              <a:gd name="connsiteX953" fmla="*/ 84663 w 4626532"/>
              <a:gd name="connsiteY953" fmla="*/ 5441402 h 6858000"/>
              <a:gd name="connsiteX954" fmla="*/ 117994 w 4626532"/>
              <a:gd name="connsiteY954" fmla="*/ 5399738 h 6858000"/>
              <a:gd name="connsiteX955" fmla="*/ 159659 w 4626532"/>
              <a:gd name="connsiteY955" fmla="*/ 5449735 h 6858000"/>
              <a:gd name="connsiteX956" fmla="*/ 2101231 w 4626532"/>
              <a:gd name="connsiteY956" fmla="*/ 5391405 h 6858000"/>
              <a:gd name="connsiteX957" fmla="*/ 2151229 w 4626532"/>
              <a:gd name="connsiteY957" fmla="*/ 5441402 h 6858000"/>
              <a:gd name="connsiteX958" fmla="*/ 2101231 w 4626532"/>
              <a:gd name="connsiteY958" fmla="*/ 5499733 h 6858000"/>
              <a:gd name="connsiteX959" fmla="*/ 2051234 w 4626532"/>
              <a:gd name="connsiteY959" fmla="*/ 5466401 h 6858000"/>
              <a:gd name="connsiteX960" fmla="*/ 2117897 w 4626532"/>
              <a:gd name="connsiteY960" fmla="*/ 5433070 h 6858000"/>
              <a:gd name="connsiteX961" fmla="*/ 2109564 w 4626532"/>
              <a:gd name="connsiteY961" fmla="*/ 5424737 h 6858000"/>
              <a:gd name="connsiteX962" fmla="*/ 2051234 w 4626532"/>
              <a:gd name="connsiteY962" fmla="*/ 5441402 h 6858000"/>
              <a:gd name="connsiteX963" fmla="*/ 2067899 w 4626532"/>
              <a:gd name="connsiteY963" fmla="*/ 5391405 h 6858000"/>
              <a:gd name="connsiteX964" fmla="*/ 2101231 w 4626532"/>
              <a:gd name="connsiteY964" fmla="*/ 5391405 h 6858000"/>
              <a:gd name="connsiteX965" fmla="*/ 1776247 w 4626532"/>
              <a:gd name="connsiteY965" fmla="*/ 5416404 h 6858000"/>
              <a:gd name="connsiteX966" fmla="*/ 1717917 w 4626532"/>
              <a:gd name="connsiteY966" fmla="*/ 5483067 h 6858000"/>
              <a:gd name="connsiteX967" fmla="*/ 1684585 w 4626532"/>
              <a:gd name="connsiteY967" fmla="*/ 5466401 h 6858000"/>
              <a:gd name="connsiteX968" fmla="*/ 1701251 w 4626532"/>
              <a:gd name="connsiteY968" fmla="*/ 5408071 h 6858000"/>
              <a:gd name="connsiteX969" fmla="*/ 1742915 w 4626532"/>
              <a:gd name="connsiteY969" fmla="*/ 5458068 h 6858000"/>
              <a:gd name="connsiteX970" fmla="*/ 1751248 w 4626532"/>
              <a:gd name="connsiteY970" fmla="*/ 5441402 h 6858000"/>
              <a:gd name="connsiteX971" fmla="*/ 1717917 w 4626532"/>
              <a:gd name="connsiteY971" fmla="*/ 5399738 h 6858000"/>
              <a:gd name="connsiteX972" fmla="*/ 1767914 w 4626532"/>
              <a:gd name="connsiteY972" fmla="*/ 5391405 h 6858000"/>
              <a:gd name="connsiteX973" fmla="*/ 1776247 w 4626532"/>
              <a:gd name="connsiteY973" fmla="*/ 5416404 h 6858000"/>
              <a:gd name="connsiteX974" fmla="*/ 3126181 w 4626532"/>
              <a:gd name="connsiteY974" fmla="*/ 5391405 h 6858000"/>
              <a:gd name="connsiteX975" fmla="*/ 3126181 w 4626532"/>
              <a:gd name="connsiteY975" fmla="*/ 5416404 h 6858000"/>
              <a:gd name="connsiteX976" fmla="*/ 3067851 w 4626532"/>
              <a:gd name="connsiteY976" fmla="*/ 5524732 h 6858000"/>
              <a:gd name="connsiteX977" fmla="*/ 2992855 w 4626532"/>
              <a:gd name="connsiteY977" fmla="*/ 5541398 h 6858000"/>
              <a:gd name="connsiteX978" fmla="*/ 3084517 w 4626532"/>
              <a:gd name="connsiteY978" fmla="*/ 5441402 h 6858000"/>
              <a:gd name="connsiteX979" fmla="*/ 3067851 w 4626532"/>
              <a:gd name="connsiteY979" fmla="*/ 5424737 h 6858000"/>
              <a:gd name="connsiteX980" fmla="*/ 2984522 w 4626532"/>
              <a:gd name="connsiteY980" fmla="*/ 5524732 h 6858000"/>
              <a:gd name="connsiteX981" fmla="*/ 2984522 w 4626532"/>
              <a:gd name="connsiteY981" fmla="*/ 5474734 h 6858000"/>
              <a:gd name="connsiteX982" fmla="*/ 3084517 w 4626532"/>
              <a:gd name="connsiteY982" fmla="*/ 5383072 h 6858000"/>
              <a:gd name="connsiteX983" fmla="*/ 3126181 w 4626532"/>
              <a:gd name="connsiteY983" fmla="*/ 5391405 h 6858000"/>
              <a:gd name="connsiteX984" fmla="*/ 1142944 w 4626532"/>
              <a:gd name="connsiteY984" fmla="*/ 5424737 h 6858000"/>
              <a:gd name="connsiteX985" fmla="*/ 1176276 w 4626532"/>
              <a:gd name="connsiteY985" fmla="*/ 5533065 h 6858000"/>
              <a:gd name="connsiteX986" fmla="*/ 1159610 w 4626532"/>
              <a:gd name="connsiteY986" fmla="*/ 5599728 h 6858000"/>
              <a:gd name="connsiteX987" fmla="*/ 1042949 w 4626532"/>
              <a:gd name="connsiteY987" fmla="*/ 5466401 h 6858000"/>
              <a:gd name="connsiteX988" fmla="*/ 1067948 w 4626532"/>
              <a:gd name="connsiteY988" fmla="*/ 5391405 h 6858000"/>
              <a:gd name="connsiteX989" fmla="*/ 1126279 w 4626532"/>
              <a:gd name="connsiteY989" fmla="*/ 5533065 h 6858000"/>
              <a:gd name="connsiteX990" fmla="*/ 1134612 w 4626532"/>
              <a:gd name="connsiteY990" fmla="*/ 5516399 h 6858000"/>
              <a:gd name="connsiteX991" fmla="*/ 1092947 w 4626532"/>
              <a:gd name="connsiteY991" fmla="*/ 5383072 h 6858000"/>
              <a:gd name="connsiteX992" fmla="*/ 1142944 w 4626532"/>
              <a:gd name="connsiteY992" fmla="*/ 5424737 h 6858000"/>
              <a:gd name="connsiteX993" fmla="*/ 3259508 w 4626532"/>
              <a:gd name="connsiteY993" fmla="*/ 5516399 h 6858000"/>
              <a:gd name="connsiteX994" fmla="*/ 3251175 w 4626532"/>
              <a:gd name="connsiteY994" fmla="*/ 5458068 h 6858000"/>
              <a:gd name="connsiteX995" fmla="*/ 3342838 w 4626532"/>
              <a:gd name="connsiteY995" fmla="*/ 5374739 h 6858000"/>
              <a:gd name="connsiteX996" fmla="*/ 3259508 w 4626532"/>
              <a:gd name="connsiteY996" fmla="*/ 5516399 h 6858000"/>
              <a:gd name="connsiteX997" fmla="*/ 1859576 w 4626532"/>
              <a:gd name="connsiteY997" fmla="*/ 5391405 h 6858000"/>
              <a:gd name="connsiteX998" fmla="*/ 1826245 w 4626532"/>
              <a:gd name="connsiteY998" fmla="*/ 5466401 h 6858000"/>
              <a:gd name="connsiteX999" fmla="*/ 1792913 w 4626532"/>
              <a:gd name="connsiteY999" fmla="*/ 5466401 h 6858000"/>
              <a:gd name="connsiteX1000" fmla="*/ 1801246 w 4626532"/>
              <a:gd name="connsiteY1000" fmla="*/ 5416404 h 6858000"/>
              <a:gd name="connsiteX1001" fmla="*/ 1834578 w 4626532"/>
              <a:gd name="connsiteY1001" fmla="*/ 5441402 h 6858000"/>
              <a:gd name="connsiteX1002" fmla="*/ 1851243 w 4626532"/>
              <a:gd name="connsiteY1002" fmla="*/ 5424737 h 6858000"/>
              <a:gd name="connsiteX1003" fmla="*/ 1817912 w 4626532"/>
              <a:gd name="connsiteY1003" fmla="*/ 5399738 h 6858000"/>
              <a:gd name="connsiteX1004" fmla="*/ 1851243 w 4626532"/>
              <a:gd name="connsiteY1004" fmla="*/ 5366406 h 6858000"/>
              <a:gd name="connsiteX1005" fmla="*/ 1859576 w 4626532"/>
              <a:gd name="connsiteY1005" fmla="*/ 5391405 h 6858000"/>
              <a:gd name="connsiteX1006" fmla="*/ 2859528 w 4626532"/>
              <a:gd name="connsiteY1006" fmla="*/ 5391405 h 6858000"/>
              <a:gd name="connsiteX1007" fmla="*/ 2801197 w 4626532"/>
              <a:gd name="connsiteY1007" fmla="*/ 5491400 h 6858000"/>
              <a:gd name="connsiteX1008" fmla="*/ 2751200 w 4626532"/>
              <a:gd name="connsiteY1008" fmla="*/ 5483067 h 6858000"/>
              <a:gd name="connsiteX1009" fmla="*/ 2809530 w 4626532"/>
              <a:gd name="connsiteY1009" fmla="*/ 5399738 h 6858000"/>
              <a:gd name="connsiteX1010" fmla="*/ 2726201 w 4626532"/>
              <a:gd name="connsiteY1010" fmla="*/ 5474734 h 6858000"/>
              <a:gd name="connsiteX1011" fmla="*/ 2734534 w 4626532"/>
              <a:gd name="connsiteY1011" fmla="*/ 5441402 h 6858000"/>
              <a:gd name="connsiteX1012" fmla="*/ 2726201 w 4626532"/>
              <a:gd name="connsiteY1012" fmla="*/ 5416404 h 6858000"/>
              <a:gd name="connsiteX1013" fmla="*/ 2817863 w 4626532"/>
              <a:gd name="connsiteY1013" fmla="*/ 5358073 h 6858000"/>
              <a:gd name="connsiteX1014" fmla="*/ 2859528 w 4626532"/>
              <a:gd name="connsiteY1014" fmla="*/ 5391405 h 6858000"/>
              <a:gd name="connsiteX1015" fmla="*/ 926288 w 4626532"/>
              <a:gd name="connsiteY1015" fmla="*/ 5416404 h 6858000"/>
              <a:gd name="connsiteX1016" fmla="*/ 901290 w 4626532"/>
              <a:gd name="connsiteY1016" fmla="*/ 5466401 h 6858000"/>
              <a:gd name="connsiteX1017" fmla="*/ 851292 w 4626532"/>
              <a:gd name="connsiteY1017" fmla="*/ 5408071 h 6858000"/>
              <a:gd name="connsiteX1018" fmla="*/ 884624 w 4626532"/>
              <a:gd name="connsiteY1018" fmla="*/ 5358073 h 6858000"/>
              <a:gd name="connsiteX1019" fmla="*/ 926288 w 4626532"/>
              <a:gd name="connsiteY1019" fmla="*/ 5416404 h 6858000"/>
              <a:gd name="connsiteX1020" fmla="*/ 801294 w 4626532"/>
              <a:gd name="connsiteY1020" fmla="*/ 5416404 h 6858000"/>
              <a:gd name="connsiteX1021" fmla="*/ 759630 w 4626532"/>
              <a:gd name="connsiteY1021" fmla="*/ 5474734 h 6858000"/>
              <a:gd name="connsiteX1022" fmla="*/ 709632 w 4626532"/>
              <a:gd name="connsiteY1022" fmla="*/ 5424737 h 6858000"/>
              <a:gd name="connsiteX1023" fmla="*/ 751297 w 4626532"/>
              <a:gd name="connsiteY1023" fmla="*/ 5358073 h 6858000"/>
              <a:gd name="connsiteX1024" fmla="*/ 801294 w 4626532"/>
              <a:gd name="connsiteY1024" fmla="*/ 5416404 h 6858000"/>
              <a:gd name="connsiteX1025" fmla="*/ 659635 w 4626532"/>
              <a:gd name="connsiteY1025" fmla="*/ 5408071 h 6858000"/>
              <a:gd name="connsiteX1026" fmla="*/ 617970 w 4626532"/>
              <a:gd name="connsiteY1026" fmla="*/ 5466401 h 6858000"/>
              <a:gd name="connsiteX1027" fmla="*/ 576305 w 4626532"/>
              <a:gd name="connsiteY1027" fmla="*/ 5408071 h 6858000"/>
              <a:gd name="connsiteX1028" fmla="*/ 584638 w 4626532"/>
              <a:gd name="connsiteY1028" fmla="*/ 5374739 h 6858000"/>
              <a:gd name="connsiteX1029" fmla="*/ 626303 w 4626532"/>
              <a:gd name="connsiteY1029" fmla="*/ 5416404 h 6858000"/>
              <a:gd name="connsiteX1030" fmla="*/ 634636 w 4626532"/>
              <a:gd name="connsiteY1030" fmla="*/ 5399738 h 6858000"/>
              <a:gd name="connsiteX1031" fmla="*/ 617970 w 4626532"/>
              <a:gd name="connsiteY1031" fmla="*/ 5358073 h 6858000"/>
              <a:gd name="connsiteX1032" fmla="*/ 659635 w 4626532"/>
              <a:gd name="connsiteY1032" fmla="*/ 5408071 h 6858000"/>
              <a:gd name="connsiteX1033" fmla="*/ 376315 w 4626532"/>
              <a:gd name="connsiteY1033" fmla="*/ 5391405 h 6858000"/>
              <a:gd name="connsiteX1034" fmla="*/ 334650 w 4626532"/>
              <a:gd name="connsiteY1034" fmla="*/ 5458068 h 6858000"/>
              <a:gd name="connsiteX1035" fmla="*/ 292986 w 4626532"/>
              <a:gd name="connsiteY1035" fmla="*/ 5399738 h 6858000"/>
              <a:gd name="connsiteX1036" fmla="*/ 317985 w 4626532"/>
              <a:gd name="connsiteY1036" fmla="*/ 5358073 h 6858000"/>
              <a:gd name="connsiteX1037" fmla="*/ 376315 w 4626532"/>
              <a:gd name="connsiteY1037" fmla="*/ 5391405 h 6858000"/>
              <a:gd name="connsiteX1038" fmla="*/ 242988 w 4626532"/>
              <a:gd name="connsiteY1038" fmla="*/ 5391405 h 6858000"/>
              <a:gd name="connsiteX1039" fmla="*/ 192991 w 4626532"/>
              <a:gd name="connsiteY1039" fmla="*/ 5449735 h 6858000"/>
              <a:gd name="connsiteX1040" fmla="*/ 151326 w 4626532"/>
              <a:gd name="connsiteY1040" fmla="*/ 5391405 h 6858000"/>
              <a:gd name="connsiteX1041" fmla="*/ 201324 w 4626532"/>
              <a:gd name="connsiteY1041" fmla="*/ 5358073 h 6858000"/>
              <a:gd name="connsiteX1042" fmla="*/ 242988 w 4626532"/>
              <a:gd name="connsiteY1042" fmla="*/ 5391405 h 6858000"/>
              <a:gd name="connsiteX1043" fmla="*/ 1667919 w 4626532"/>
              <a:gd name="connsiteY1043" fmla="*/ 5358073 h 6858000"/>
              <a:gd name="connsiteX1044" fmla="*/ 1676252 w 4626532"/>
              <a:gd name="connsiteY1044" fmla="*/ 5399738 h 6858000"/>
              <a:gd name="connsiteX1045" fmla="*/ 1626254 w 4626532"/>
              <a:gd name="connsiteY1045" fmla="*/ 5466401 h 6858000"/>
              <a:gd name="connsiteX1046" fmla="*/ 1559591 w 4626532"/>
              <a:gd name="connsiteY1046" fmla="*/ 5416404 h 6858000"/>
              <a:gd name="connsiteX1047" fmla="*/ 1584590 w 4626532"/>
              <a:gd name="connsiteY1047" fmla="*/ 5366406 h 6858000"/>
              <a:gd name="connsiteX1048" fmla="*/ 1634587 w 4626532"/>
              <a:gd name="connsiteY1048" fmla="*/ 5433070 h 6858000"/>
              <a:gd name="connsiteX1049" fmla="*/ 1642920 w 4626532"/>
              <a:gd name="connsiteY1049" fmla="*/ 5416404 h 6858000"/>
              <a:gd name="connsiteX1050" fmla="*/ 1609588 w 4626532"/>
              <a:gd name="connsiteY1050" fmla="*/ 5349740 h 6858000"/>
              <a:gd name="connsiteX1051" fmla="*/ 1667919 w 4626532"/>
              <a:gd name="connsiteY1051" fmla="*/ 5358073 h 6858000"/>
              <a:gd name="connsiteX1052" fmla="*/ 492976 w 4626532"/>
              <a:gd name="connsiteY1052" fmla="*/ 5383072 h 6858000"/>
              <a:gd name="connsiteX1053" fmla="*/ 484643 w 4626532"/>
              <a:gd name="connsiteY1053" fmla="*/ 5349740 h 6858000"/>
              <a:gd name="connsiteX1054" fmla="*/ 492976 w 4626532"/>
              <a:gd name="connsiteY1054" fmla="*/ 5383072 h 6858000"/>
              <a:gd name="connsiteX1055" fmla="*/ 284653 w 4626532"/>
              <a:gd name="connsiteY1055" fmla="*/ 5349740 h 6858000"/>
              <a:gd name="connsiteX1056" fmla="*/ 267987 w 4626532"/>
              <a:gd name="connsiteY1056" fmla="*/ 5383072 h 6858000"/>
              <a:gd name="connsiteX1057" fmla="*/ 251321 w 4626532"/>
              <a:gd name="connsiteY1057" fmla="*/ 5349740 h 6858000"/>
              <a:gd name="connsiteX1058" fmla="*/ 284653 w 4626532"/>
              <a:gd name="connsiteY1058" fmla="*/ 5349740 h 6858000"/>
              <a:gd name="connsiteX1059" fmla="*/ 1301270 w 4626532"/>
              <a:gd name="connsiteY1059" fmla="*/ 5408071 h 6858000"/>
              <a:gd name="connsiteX1060" fmla="*/ 1301270 w 4626532"/>
              <a:gd name="connsiteY1060" fmla="*/ 5524732 h 6858000"/>
              <a:gd name="connsiteX1061" fmla="*/ 1276271 w 4626532"/>
              <a:gd name="connsiteY1061" fmla="*/ 5533065 h 6858000"/>
              <a:gd name="connsiteX1062" fmla="*/ 1176276 w 4626532"/>
              <a:gd name="connsiteY1062" fmla="*/ 5416404 h 6858000"/>
              <a:gd name="connsiteX1063" fmla="*/ 1209608 w 4626532"/>
              <a:gd name="connsiteY1063" fmla="*/ 5358073 h 6858000"/>
              <a:gd name="connsiteX1064" fmla="*/ 1267938 w 4626532"/>
              <a:gd name="connsiteY1064" fmla="*/ 5458068 h 6858000"/>
              <a:gd name="connsiteX1065" fmla="*/ 1226274 w 4626532"/>
              <a:gd name="connsiteY1065" fmla="*/ 5341407 h 6858000"/>
              <a:gd name="connsiteX1066" fmla="*/ 1301270 w 4626532"/>
              <a:gd name="connsiteY1066" fmla="*/ 5408071 h 6858000"/>
              <a:gd name="connsiteX1067" fmla="*/ 1834578 w 4626532"/>
              <a:gd name="connsiteY1067" fmla="*/ 5349740 h 6858000"/>
              <a:gd name="connsiteX1068" fmla="*/ 1792913 w 4626532"/>
              <a:gd name="connsiteY1068" fmla="*/ 5374739 h 6858000"/>
              <a:gd name="connsiteX1069" fmla="*/ 1817912 w 4626532"/>
              <a:gd name="connsiteY1069" fmla="*/ 5333074 h 6858000"/>
              <a:gd name="connsiteX1070" fmla="*/ 1834578 w 4626532"/>
              <a:gd name="connsiteY1070" fmla="*/ 5349740 h 6858000"/>
              <a:gd name="connsiteX1071" fmla="*/ 2476213 w 4626532"/>
              <a:gd name="connsiteY1071" fmla="*/ 5349740 h 6858000"/>
              <a:gd name="connsiteX1072" fmla="*/ 2417883 w 4626532"/>
              <a:gd name="connsiteY1072" fmla="*/ 5433070 h 6858000"/>
              <a:gd name="connsiteX1073" fmla="*/ 2359552 w 4626532"/>
              <a:gd name="connsiteY1073" fmla="*/ 5416404 h 6858000"/>
              <a:gd name="connsiteX1074" fmla="*/ 2426215 w 4626532"/>
              <a:gd name="connsiteY1074" fmla="*/ 5349740 h 6858000"/>
              <a:gd name="connsiteX1075" fmla="*/ 2359552 w 4626532"/>
              <a:gd name="connsiteY1075" fmla="*/ 5391405 h 6858000"/>
              <a:gd name="connsiteX1076" fmla="*/ 2359552 w 4626532"/>
              <a:gd name="connsiteY1076" fmla="*/ 5333074 h 6858000"/>
              <a:gd name="connsiteX1077" fmla="*/ 2417883 w 4626532"/>
              <a:gd name="connsiteY1077" fmla="*/ 5316409 h 6858000"/>
              <a:gd name="connsiteX1078" fmla="*/ 2476213 w 4626532"/>
              <a:gd name="connsiteY1078" fmla="*/ 5349740 h 6858000"/>
              <a:gd name="connsiteX1079" fmla="*/ 2342886 w 4626532"/>
              <a:gd name="connsiteY1079" fmla="*/ 5366406 h 6858000"/>
              <a:gd name="connsiteX1080" fmla="*/ 2284556 w 4626532"/>
              <a:gd name="connsiteY1080" fmla="*/ 5433070 h 6858000"/>
              <a:gd name="connsiteX1081" fmla="*/ 2242891 w 4626532"/>
              <a:gd name="connsiteY1081" fmla="*/ 5408071 h 6858000"/>
              <a:gd name="connsiteX1082" fmla="*/ 2301222 w 4626532"/>
              <a:gd name="connsiteY1082" fmla="*/ 5358073 h 6858000"/>
              <a:gd name="connsiteX1083" fmla="*/ 2292889 w 4626532"/>
              <a:gd name="connsiteY1083" fmla="*/ 5349740 h 6858000"/>
              <a:gd name="connsiteX1084" fmla="*/ 2226225 w 4626532"/>
              <a:gd name="connsiteY1084" fmla="*/ 5383072 h 6858000"/>
              <a:gd name="connsiteX1085" fmla="*/ 2234558 w 4626532"/>
              <a:gd name="connsiteY1085" fmla="*/ 5333074 h 6858000"/>
              <a:gd name="connsiteX1086" fmla="*/ 2276223 w 4626532"/>
              <a:gd name="connsiteY1086" fmla="*/ 5316409 h 6858000"/>
              <a:gd name="connsiteX1087" fmla="*/ 2342886 w 4626532"/>
              <a:gd name="connsiteY1087" fmla="*/ 5366406 h 6858000"/>
              <a:gd name="connsiteX1088" fmla="*/ 2209559 w 4626532"/>
              <a:gd name="connsiteY1088" fmla="*/ 5316409 h 6858000"/>
              <a:gd name="connsiteX1089" fmla="*/ 2217892 w 4626532"/>
              <a:gd name="connsiteY1089" fmla="*/ 5341407 h 6858000"/>
              <a:gd name="connsiteX1090" fmla="*/ 2167895 w 4626532"/>
              <a:gd name="connsiteY1090" fmla="*/ 5408071 h 6858000"/>
              <a:gd name="connsiteX1091" fmla="*/ 2126230 w 4626532"/>
              <a:gd name="connsiteY1091" fmla="*/ 5374739 h 6858000"/>
              <a:gd name="connsiteX1092" fmla="*/ 2192893 w 4626532"/>
              <a:gd name="connsiteY1092" fmla="*/ 5341407 h 6858000"/>
              <a:gd name="connsiteX1093" fmla="*/ 2167895 w 4626532"/>
              <a:gd name="connsiteY1093" fmla="*/ 5333074 h 6858000"/>
              <a:gd name="connsiteX1094" fmla="*/ 2076232 w 4626532"/>
              <a:gd name="connsiteY1094" fmla="*/ 5366406 h 6858000"/>
              <a:gd name="connsiteX1095" fmla="*/ 2051234 w 4626532"/>
              <a:gd name="connsiteY1095" fmla="*/ 5316409 h 6858000"/>
              <a:gd name="connsiteX1096" fmla="*/ 2209559 w 4626532"/>
              <a:gd name="connsiteY1096" fmla="*/ 5316409 h 6858000"/>
              <a:gd name="connsiteX1097" fmla="*/ 1417931 w 4626532"/>
              <a:gd name="connsiteY1097" fmla="*/ 5341407 h 6858000"/>
              <a:gd name="connsiteX1098" fmla="*/ 1434597 w 4626532"/>
              <a:gd name="connsiteY1098" fmla="*/ 5408071 h 6858000"/>
              <a:gd name="connsiteX1099" fmla="*/ 1392932 w 4626532"/>
              <a:gd name="connsiteY1099" fmla="*/ 5466401 h 6858000"/>
              <a:gd name="connsiteX1100" fmla="*/ 1317936 w 4626532"/>
              <a:gd name="connsiteY1100" fmla="*/ 5374739 h 6858000"/>
              <a:gd name="connsiteX1101" fmla="*/ 1342935 w 4626532"/>
              <a:gd name="connsiteY1101" fmla="*/ 5316409 h 6858000"/>
              <a:gd name="connsiteX1102" fmla="*/ 1367934 w 4626532"/>
              <a:gd name="connsiteY1102" fmla="*/ 5408071 h 6858000"/>
              <a:gd name="connsiteX1103" fmla="*/ 1401265 w 4626532"/>
              <a:gd name="connsiteY1103" fmla="*/ 5408071 h 6858000"/>
              <a:gd name="connsiteX1104" fmla="*/ 1367934 w 4626532"/>
              <a:gd name="connsiteY1104" fmla="*/ 5308076 h 6858000"/>
              <a:gd name="connsiteX1105" fmla="*/ 1417931 w 4626532"/>
              <a:gd name="connsiteY1105" fmla="*/ 5341407 h 6858000"/>
              <a:gd name="connsiteX1106" fmla="*/ 2617873 w 4626532"/>
              <a:gd name="connsiteY1106" fmla="*/ 5324741 h 6858000"/>
              <a:gd name="connsiteX1107" fmla="*/ 2559542 w 4626532"/>
              <a:gd name="connsiteY1107" fmla="*/ 5416404 h 6858000"/>
              <a:gd name="connsiteX1108" fmla="*/ 2501212 w 4626532"/>
              <a:gd name="connsiteY1108" fmla="*/ 5408071 h 6858000"/>
              <a:gd name="connsiteX1109" fmla="*/ 2584541 w 4626532"/>
              <a:gd name="connsiteY1109" fmla="*/ 5341407 h 6858000"/>
              <a:gd name="connsiteX1110" fmla="*/ 2567875 w 4626532"/>
              <a:gd name="connsiteY1110" fmla="*/ 5333074 h 6858000"/>
              <a:gd name="connsiteX1111" fmla="*/ 2492879 w 4626532"/>
              <a:gd name="connsiteY1111" fmla="*/ 5391405 h 6858000"/>
              <a:gd name="connsiteX1112" fmla="*/ 2567875 w 4626532"/>
              <a:gd name="connsiteY1112" fmla="*/ 5299743 h 6858000"/>
              <a:gd name="connsiteX1113" fmla="*/ 2617873 w 4626532"/>
              <a:gd name="connsiteY1113" fmla="*/ 5324741 h 6858000"/>
              <a:gd name="connsiteX1114" fmla="*/ 1751248 w 4626532"/>
              <a:gd name="connsiteY1114" fmla="*/ 5358073 h 6858000"/>
              <a:gd name="connsiteX1115" fmla="*/ 1767914 w 4626532"/>
              <a:gd name="connsiteY1115" fmla="*/ 5341407 h 6858000"/>
              <a:gd name="connsiteX1116" fmla="*/ 1742915 w 4626532"/>
              <a:gd name="connsiteY1116" fmla="*/ 5299743 h 6858000"/>
              <a:gd name="connsiteX1117" fmla="*/ 1792913 w 4626532"/>
              <a:gd name="connsiteY1117" fmla="*/ 5299743 h 6858000"/>
              <a:gd name="connsiteX1118" fmla="*/ 1792913 w 4626532"/>
              <a:gd name="connsiteY1118" fmla="*/ 5324741 h 6858000"/>
              <a:gd name="connsiteX1119" fmla="*/ 1751248 w 4626532"/>
              <a:gd name="connsiteY1119" fmla="*/ 5374739 h 6858000"/>
              <a:gd name="connsiteX1120" fmla="*/ 1701251 w 4626532"/>
              <a:gd name="connsiteY1120" fmla="*/ 5374739 h 6858000"/>
              <a:gd name="connsiteX1121" fmla="*/ 1692918 w 4626532"/>
              <a:gd name="connsiteY1121" fmla="*/ 5349740 h 6858000"/>
              <a:gd name="connsiteX1122" fmla="*/ 1717917 w 4626532"/>
              <a:gd name="connsiteY1122" fmla="*/ 5299743 h 6858000"/>
              <a:gd name="connsiteX1123" fmla="*/ 1751248 w 4626532"/>
              <a:gd name="connsiteY1123" fmla="*/ 5358073 h 6858000"/>
              <a:gd name="connsiteX1124" fmla="*/ 567972 w 4626532"/>
              <a:gd name="connsiteY1124" fmla="*/ 5358073 h 6858000"/>
              <a:gd name="connsiteX1125" fmla="*/ 551307 w 4626532"/>
              <a:gd name="connsiteY1125" fmla="*/ 5399738 h 6858000"/>
              <a:gd name="connsiteX1126" fmla="*/ 509642 w 4626532"/>
              <a:gd name="connsiteY1126" fmla="*/ 5341407 h 6858000"/>
              <a:gd name="connsiteX1127" fmla="*/ 517975 w 4626532"/>
              <a:gd name="connsiteY1127" fmla="*/ 5299743 h 6858000"/>
              <a:gd name="connsiteX1128" fmla="*/ 567972 w 4626532"/>
              <a:gd name="connsiteY1128" fmla="*/ 5358073 h 6858000"/>
              <a:gd name="connsiteX1129" fmla="*/ 3276174 w 4626532"/>
              <a:gd name="connsiteY1129" fmla="*/ 5333074 h 6858000"/>
              <a:gd name="connsiteX1130" fmla="*/ 3159513 w 4626532"/>
              <a:gd name="connsiteY1130" fmla="*/ 5458068 h 6858000"/>
              <a:gd name="connsiteX1131" fmla="*/ 3234509 w 4626532"/>
              <a:gd name="connsiteY1131" fmla="*/ 5358073 h 6858000"/>
              <a:gd name="connsiteX1132" fmla="*/ 3226177 w 4626532"/>
              <a:gd name="connsiteY1132" fmla="*/ 5341407 h 6858000"/>
              <a:gd name="connsiteX1133" fmla="*/ 3142847 w 4626532"/>
              <a:gd name="connsiteY1133" fmla="*/ 5449735 h 6858000"/>
              <a:gd name="connsiteX1134" fmla="*/ 3142847 w 4626532"/>
              <a:gd name="connsiteY1134" fmla="*/ 5366406 h 6858000"/>
              <a:gd name="connsiteX1135" fmla="*/ 3242842 w 4626532"/>
              <a:gd name="connsiteY1135" fmla="*/ 5291410 h 6858000"/>
              <a:gd name="connsiteX1136" fmla="*/ 3276174 w 4626532"/>
              <a:gd name="connsiteY1136" fmla="*/ 5333074 h 6858000"/>
              <a:gd name="connsiteX1137" fmla="*/ 3009520 w 4626532"/>
              <a:gd name="connsiteY1137" fmla="*/ 5333074 h 6858000"/>
              <a:gd name="connsiteX1138" fmla="*/ 2892859 w 4626532"/>
              <a:gd name="connsiteY1138" fmla="*/ 5441402 h 6858000"/>
              <a:gd name="connsiteX1139" fmla="*/ 2976189 w 4626532"/>
              <a:gd name="connsiteY1139" fmla="*/ 5349740 h 6858000"/>
              <a:gd name="connsiteX1140" fmla="*/ 2959523 w 4626532"/>
              <a:gd name="connsiteY1140" fmla="*/ 5341407 h 6858000"/>
              <a:gd name="connsiteX1141" fmla="*/ 2876194 w 4626532"/>
              <a:gd name="connsiteY1141" fmla="*/ 5424737 h 6858000"/>
              <a:gd name="connsiteX1142" fmla="*/ 2876194 w 4626532"/>
              <a:gd name="connsiteY1142" fmla="*/ 5349740 h 6858000"/>
              <a:gd name="connsiteX1143" fmla="*/ 2976189 w 4626532"/>
              <a:gd name="connsiteY1143" fmla="*/ 5291410 h 6858000"/>
              <a:gd name="connsiteX1144" fmla="*/ 3009520 w 4626532"/>
              <a:gd name="connsiteY1144" fmla="*/ 5333074 h 6858000"/>
              <a:gd name="connsiteX1145" fmla="*/ 2042901 w 4626532"/>
              <a:gd name="connsiteY1145" fmla="*/ 5374739 h 6858000"/>
              <a:gd name="connsiteX1146" fmla="*/ 2001236 w 4626532"/>
              <a:gd name="connsiteY1146" fmla="*/ 5449735 h 6858000"/>
              <a:gd name="connsiteX1147" fmla="*/ 1976237 w 4626532"/>
              <a:gd name="connsiteY1147" fmla="*/ 5399738 h 6858000"/>
              <a:gd name="connsiteX1148" fmla="*/ 2034568 w 4626532"/>
              <a:gd name="connsiteY1148" fmla="*/ 5383072 h 6858000"/>
              <a:gd name="connsiteX1149" fmla="*/ 1951238 w 4626532"/>
              <a:gd name="connsiteY1149" fmla="*/ 5374739 h 6858000"/>
              <a:gd name="connsiteX1150" fmla="*/ 1959571 w 4626532"/>
              <a:gd name="connsiteY1150" fmla="*/ 5291410 h 6858000"/>
              <a:gd name="connsiteX1151" fmla="*/ 2042901 w 4626532"/>
              <a:gd name="connsiteY1151" fmla="*/ 5374739 h 6858000"/>
              <a:gd name="connsiteX1152" fmla="*/ 867958 w 4626532"/>
              <a:gd name="connsiteY1152" fmla="*/ 5341407 h 6858000"/>
              <a:gd name="connsiteX1153" fmla="*/ 834626 w 4626532"/>
              <a:gd name="connsiteY1153" fmla="*/ 5399738 h 6858000"/>
              <a:gd name="connsiteX1154" fmla="*/ 784629 w 4626532"/>
              <a:gd name="connsiteY1154" fmla="*/ 5341407 h 6858000"/>
              <a:gd name="connsiteX1155" fmla="*/ 826293 w 4626532"/>
              <a:gd name="connsiteY1155" fmla="*/ 5283077 h 6858000"/>
              <a:gd name="connsiteX1156" fmla="*/ 867958 w 4626532"/>
              <a:gd name="connsiteY1156" fmla="*/ 5341407 h 6858000"/>
              <a:gd name="connsiteX1157" fmla="*/ 726298 w 4626532"/>
              <a:gd name="connsiteY1157" fmla="*/ 5341407 h 6858000"/>
              <a:gd name="connsiteX1158" fmla="*/ 692966 w 4626532"/>
              <a:gd name="connsiteY1158" fmla="*/ 5399738 h 6858000"/>
              <a:gd name="connsiteX1159" fmla="*/ 642969 w 4626532"/>
              <a:gd name="connsiteY1159" fmla="*/ 5349740 h 6858000"/>
              <a:gd name="connsiteX1160" fmla="*/ 692966 w 4626532"/>
              <a:gd name="connsiteY1160" fmla="*/ 5283077 h 6858000"/>
              <a:gd name="connsiteX1161" fmla="*/ 726298 w 4626532"/>
              <a:gd name="connsiteY1161" fmla="*/ 5341407 h 6858000"/>
              <a:gd name="connsiteX1162" fmla="*/ 1509593 w 4626532"/>
              <a:gd name="connsiteY1162" fmla="*/ 5358073 h 6858000"/>
              <a:gd name="connsiteX1163" fmla="*/ 1534592 w 4626532"/>
              <a:gd name="connsiteY1163" fmla="*/ 5358073 h 6858000"/>
              <a:gd name="connsiteX1164" fmla="*/ 1501260 w 4626532"/>
              <a:gd name="connsiteY1164" fmla="*/ 5274744 h 6858000"/>
              <a:gd name="connsiteX1165" fmla="*/ 1567924 w 4626532"/>
              <a:gd name="connsiteY1165" fmla="*/ 5333074 h 6858000"/>
              <a:gd name="connsiteX1166" fmla="*/ 1526259 w 4626532"/>
              <a:gd name="connsiteY1166" fmla="*/ 5408071 h 6858000"/>
              <a:gd name="connsiteX1167" fmla="*/ 1451263 w 4626532"/>
              <a:gd name="connsiteY1167" fmla="*/ 5333074 h 6858000"/>
              <a:gd name="connsiteX1168" fmla="*/ 1484595 w 4626532"/>
              <a:gd name="connsiteY1168" fmla="*/ 5274744 h 6858000"/>
              <a:gd name="connsiteX1169" fmla="*/ 1509593 w 4626532"/>
              <a:gd name="connsiteY1169" fmla="*/ 5358073 h 6858000"/>
              <a:gd name="connsiteX1170" fmla="*/ 451311 w 4626532"/>
              <a:gd name="connsiteY1170" fmla="*/ 5333074 h 6858000"/>
              <a:gd name="connsiteX1171" fmla="*/ 392981 w 4626532"/>
              <a:gd name="connsiteY1171" fmla="*/ 5283077 h 6858000"/>
              <a:gd name="connsiteX1172" fmla="*/ 401314 w 4626532"/>
              <a:gd name="connsiteY1172" fmla="*/ 5274744 h 6858000"/>
              <a:gd name="connsiteX1173" fmla="*/ 451311 w 4626532"/>
              <a:gd name="connsiteY1173" fmla="*/ 5333074 h 6858000"/>
              <a:gd name="connsiteX1174" fmla="*/ 2351219 w 4626532"/>
              <a:gd name="connsiteY1174" fmla="*/ 5316409 h 6858000"/>
              <a:gd name="connsiteX1175" fmla="*/ 2292889 w 4626532"/>
              <a:gd name="connsiteY1175" fmla="*/ 5299743 h 6858000"/>
              <a:gd name="connsiteX1176" fmla="*/ 2384551 w 4626532"/>
              <a:gd name="connsiteY1176" fmla="*/ 5266411 h 6858000"/>
              <a:gd name="connsiteX1177" fmla="*/ 2351219 w 4626532"/>
              <a:gd name="connsiteY1177" fmla="*/ 5316409 h 6858000"/>
              <a:gd name="connsiteX1178" fmla="*/ 1934573 w 4626532"/>
              <a:gd name="connsiteY1178" fmla="*/ 5308076 h 6858000"/>
              <a:gd name="connsiteX1179" fmla="*/ 1876242 w 4626532"/>
              <a:gd name="connsiteY1179" fmla="*/ 5424737 h 6858000"/>
              <a:gd name="connsiteX1180" fmla="*/ 1876242 w 4626532"/>
              <a:gd name="connsiteY1180" fmla="*/ 5399738 h 6858000"/>
              <a:gd name="connsiteX1181" fmla="*/ 1917907 w 4626532"/>
              <a:gd name="connsiteY1181" fmla="*/ 5383072 h 6858000"/>
              <a:gd name="connsiteX1182" fmla="*/ 1867909 w 4626532"/>
              <a:gd name="connsiteY1182" fmla="*/ 5341407 h 6858000"/>
              <a:gd name="connsiteX1183" fmla="*/ 1909574 w 4626532"/>
              <a:gd name="connsiteY1183" fmla="*/ 5266411 h 6858000"/>
              <a:gd name="connsiteX1184" fmla="*/ 1934573 w 4626532"/>
              <a:gd name="connsiteY1184" fmla="*/ 5308076 h 6858000"/>
              <a:gd name="connsiteX1185" fmla="*/ 759630 w 4626532"/>
              <a:gd name="connsiteY1185" fmla="*/ 5333074 h 6858000"/>
              <a:gd name="connsiteX1186" fmla="*/ 717965 w 4626532"/>
              <a:gd name="connsiteY1186" fmla="*/ 5299743 h 6858000"/>
              <a:gd name="connsiteX1187" fmla="*/ 801294 w 4626532"/>
              <a:gd name="connsiteY1187" fmla="*/ 5274744 h 6858000"/>
              <a:gd name="connsiteX1188" fmla="*/ 759630 w 4626532"/>
              <a:gd name="connsiteY1188" fmla="*/ 5333074 h 6858000"/>
              <a:gd name="connsiteX1189" fmla="*/ 2759533 w 4626532"/>
              <a:gd name="connsiteY1189" fmla="*/ 5291410 h 6858000"/>
              <a:gd name="connsiteX1190" fmla="*/ 2709535 w 4626532"/>
              <a:gd name="connsiteY1190" fmla="*/ 5391405 h 6858000"/>
              <a:gd name="connsiteX1191" fmla="*/ 2642872 w 4626532"/>
              <a:gd name="connsiteY1191" fmla="*/ 5383072 h 6858000"/>
              <a:gd name="connsiteX1192" fmla="*/ 2717868 w 4626532"/>
              <a:gd name="connsiteY1192" fmla="*/ 5308076 h 6858000"/>
              <a:gd name="connsiteX1193" fmla="*/ 2709535 w 4626532"/>
              <a:gd name="connsiteY1193" fmla="*/ 5291410 h 6858000"/>
              <a:gd name="connsiteX1194" fmla="*/ 2634539 w 4626532"/>
              <a:gd name="connsiteY1194" fmla="*/ 5366406 h 6858000"/>
              <a:gd name="connsiteX1195" fmla="*/ 2717868 w 4626532"/>
              <a:gd name="connsiteY1195" fmla="*/ 5258078 h 6858000"/>
              <a:gd name="connsiteX1196" fmla="*/ 2759533 w 4626532"/>
              <a:gd name="connsiteY1196" fmla="*/ 5291410 h 6858000"/>
              <a:gd name="connsiteX1197" fmla="*/ 2409550 w 4626532"/>
              <a:gd name="connsiteY1197" fmla="*/ 5274744 h 6858000"/>
              <a:gd name="connsiteX1198" fmla="*/ 2459547 w 4626532"/>
              <a:gd name="connsiteY1198" fmla="*/ 5233079 h 6858000"/>
              <a:gd name="connsiteX1199" fmla="*/ 2409550 w 4626532"/>
              <a:gd name="connsiteY1199" fmla="*/ 5274744 h 6858000"/>
              <a:gd name="connsiteX1200" fmla="*/ 1701251 w 4626532"/>
              <a:gd name="connsiteY1200" fmla="*/ 5274744 h 6858000"/>
              <a:gd name="connsiteX1201" fmla="*/ 1642920 w 4626532"/>
              <a:gd name="connsiteY1201" fmla="*/ 5341407 h 6858000"/>
              <a:gd name="connsiteX1202" fmla="*/ 1584590 w 4626532"/>
              <a:gd name="connsiteY1202" fmla="*/ 5291410 h 6858000"/>
              <a:gd name="connsiteX1203" fmla="*/ 1617921 w 4626532"/>
              <a:gd name="connsiteY1203" fmla="*/ 5241412 h 6858000"/>
              <a:gd name="connsiteX1204" fmla="*/ 1667919 w 4626532"/>
              <a:gd name="connsiteY1204" fmla="*/ 5299743 h 6858000"/>
              <a:gd name="connsiteX1205" fmla="*/ 1642920 w 4626532"/>
              <a:gd name="connsiteY1205" fmla="*/ 5233079 h 6858000"/>
              <a:gd name="connsiteX1206" fmla="*/ 1701251 w 4626532"/>
              <a:gd name="connsiteY1206" fmla="*/ 5274744 h 6858000"/>
              <a:gd name="connsiteX1207" fmla="*/ 826293 w 4626532"/>
              <a:gd name="connsiteY1207" fmla="*/ 5258078 h 6858000"/>
              <a:gd name="connsiteX1208" fmla="*/ 809627 w 4626532"/>
              <a:gd name="connsiteY1208" fmla="*/ 5249745 h 6858000"/>
              <a:gd name="connsiteX1209" fmla="*/ 834626 w 4626532"/>
              <a:gd name="connsiteY1209" fmla="*/ 5233079 h 6858000"/>
              <a:gd name="connsiteX1210" fmla="*/ 826293 w 4626532"/>
              <a:gd name="connsiteY1210" fmla="*/ 5258078 h 6858000"/>
              <a:gd name="connsiteX1211" fmla="*/ 509642 w 4626532"/>
              <a:gd name="connsiteY1211" fmla="*/ 5283077 h 6858000"/>
              <a:gd name="connsiteX1212" fmla="*/ 484643 w 4626532"/>
              <a:gd name="connsiteY1212" fmla="*/ 5324741 h 6858000"/>
              <a:gd name="connsiteX1213" fmla="*/ 442978 w 4626532"/>
              <a:gd name="connsiteY1213" fmla="*/ 5283077 h 6858000"/>
              <a:gd name="connsiteX1214" fmla="*/ 451311 w 4626532"/>
              <a:gd name="connsiteY1214" fmla="*/ 5233079 h 6858000"/>
              <a:gd name="connsiteX1215" fmla="*/ 509642 w 4626532"/>
              <a:gd name="connsiteY1215" fmla="*/ 5283077 h 6858000"/>
              <a:gd name="connsiteX1216" fmla="*/ 1001285 w 4626532"/>
              <a:gd name="connsiteY1216" fmla="*/ 5374739 h 6858000"/>
              <a:gd name="connsiteX1217" fmla="*/ 1009618 w 4626532"/>
              <a:gd name="connsiteY1217" fmla="*/ 5349740 h 6858000"/>
              <a:gd name="connsiteX1218" fmla="*/ 984619 w 4626532"/>
              <a:gd name="connsiteY1218" fmla="*/ 5224746 h 6858000"/>
              <a:gd name="connsiteX1219" fmla="*/ 1034616 w 4626532"/>
              <a:gd name="connsiteY1219" fmla="*/ 5274744 h 6858000"/>
              <a:gd name="connsiteX1220" fmla="*/ 1051282 w 4626532"/>
              <a:gd name="connsiteY1220" fmla="*/ 5349740 h 6858000"/>
              <a:gd name="connsiteX1221" fmla="*/ 1017951 w 4626532"/>
              <a:gd name="connsiteY1221" fmla="*/ 5449735 h 6858000"/>
              <a:gd name="connsiteX1222" fmla="*/ 959620 w 4626532"/>
              <a:gd name="connsiteY1222" fmla="*/ 5399738 h 6858000"/>
              <a:gd name="connsiteX1223" fmla="*/ 926288 w 4626532"/>
              <a:gd name="connsiteY1223" fmla="*/ 5299743 h 6858000"/>
              <a:gd name="connsiteX1224" fmla="*/ 959620 w 4626532"/>
              <a:gd name="connsiteY1224" fmla="*/ 5224746 h 6858000"/>
              <a:gd name="connsiteX1225" fmla="*/ 1001285 w 4626532"/>
              <a:gd name="connsiteY1225" fmla="*/ 5374739 h 6858000"/>
              <a:gd name="connsiteX1226" fmla="*/ 3159513 w 4626532"/>
              <a:gd name="connsiteY1226" fmla="*/ 5216413 h 6858000"/>
              <a:gd name="connsiteX1227" fmla="*/ 3159513 w 4626532"/>
              <a:gd name="connsiteY1227" fmla="*/ 5274744 h 6858000"/>
              <a:gd name="connsiteX1228" fmla="*/ 3051185 w 4626532"/>
              <a:gd name="connsiteY1228" fmla="*/ 5366406 h 6858000"/>
              <a:gd name="connsiteX1229" fmla="*/ 3117848 w 4626532"/>
              <a:gd name="connsiteY1229" fmla="*/ 5274744 h 6858000"/>
              <a:gd name="connsiteX1230" fmla="*/ 3109516 w 4626532"/>
              <a:gd name="connsiteY1230" fmla="*/ 5258078 h 6858000"/>
              <a:gd name="connsiteX1231" fmla="*/ 3034519 w 4626532"/>
              <a:gd name="connsiteY1231" fmla="*/ 5358073 h 6858000"/>
              <a:gd name="connsiteX1232" fmla="*/ 3026186 w 4626532"/>
              <a:gd name="connsiteY1232" fmla="*/ 5291410 h 6858000"/>
              <a:gd name="connsiteX1233" fmla="*/ 3109516 w 4626532"/>
              <a:gd name="connsiteY1233" fmla="*/ 5216413 h 6858000"/>
              <a:gd name="connsiteX1234" fmla="*/ 3159513 w 4626532"/>
              <a:gd name="connsiteY1234" fmla="*/ 5216413 h 6858000"/>
              <a:gd name="connsiteX1235" fmla="*/ 1884575 w 4626532"/>
              <a:gd name="connsiteY1235" fmla="*/ 5249745 h 6858000"/>
              <a:gd name="connsiteX1236" fmla="*/ 1851243 w 4626532"/>
              <a:gd name="connsiteY1236" fmla="*/ 5333074 h 6858000"/>
              <a:gd name="connsiteX1237" fmla="*/ 1817912 w 4626532"/>
              <a:gd name="connsiteY1237" fmla="*/ 5283077 h 6858000"/>
              <a:gd name="connsiteX1238" fmla="*/ 1859576 w 4626532"/>
              <a:gd name="connsiteY1238" fmla="*/ 5216413 h 6858000"/>
              <a:gd name="connsiteX1239" fmla="*/ 1884575 w 4626532"/>
              <a:gd name="connsiteY1239" fmla="*/ 5249745 h 6858000"/>
              <a:gd name="connsiteX1240" fmla="*/ 892957 w 4626532"/>
              <a:gd name="connsiteY1240" fmla="*/ 5324741 h 6858000"/>
              <a:gd name="connsiteX1241" fmla="*/ 851292 w 4626532"/>
              <a:gd name="connsiteY1241" fmla="*/ 5266411 h 6858000"/>
              <a:gd name="connsiteX1242" fmla="*/ 884624 w 4626532"/>
              <a:gd name="connsiteY1242" fmla="*/ 5216413 h 6858000"/>
              <a:gd name="connsiteX1243" fmla="*/ 892957 w 4626532"/>
              <a:gd name="connsiteY1243" fmla="*/ 5324741 h 6858000"/>
              <a:gd name="connsiteX1244" fmla="*/ 659635 w 4626532"/>
              <a:gd name="connsiteY1244" fmla="*/ 5266411 h 6858000"/>
              <a:gd name="connsiteX1245" fmla="*/ 626303 w 4626532"/>
              <a:gd name="connsiteY1245" fmla="*/ 5324741 h 6858000"/>
              <a:gd name="connsiteX1246" fmla="*/ 584638 w 4626532"/>
              <a:gd name="connsiteY1246" fmla="*/ 5266411 h 6858000"/>
              <a:gd name="connsiteX1247" fmla="*/ 609637 w 4626532"/>
              <a:gd name="connsiteY1247" fmla="*/ 5216413 h 6858000"/>
              <a:gd name="connsiteX1248" fmla="*/ 659635 w 4626532"/>
              <a:gd name="connsiteY1248" fmla="*/ 5266411 h 6858000"/>
              <a:gd name="connsiteX1249" fmla="*/ 2901192 w 4626532"/>
              <a:gd name="connsiteY1249" fmla="*/ 5249745 h 6858000"/>
              <a:gd name="connsiteX1250" fmla="*/ 2859528 w 4626532"/>
              <a:gd name="connsiteY1250" fmla="*/ 5341407 h 6858000"/>
              <a:gd name="connsiteX1251" fmla="*/ 2792864 w 4626532"/>
              <a:gd name="connsiteY1251" fmla="*/ 5341407 h 6858000"/>
              <a:gd name="connsiteX1252" fmla="*/ 2859528 w 4626532"/>
              <a:gd name="connsiteY1252" fmla="*/ 5258078 h 6858000"/>
              <a:gd name="connsiteX1253" fmla="*/ 2851195 w 4626532"/>
              <a:gd name="connsiteY1253" fmla="*/ 5241412 h 6858000"/>
              <a:gd name="connsiteX1254" fmla="*/ 2776198 w 4626532"/>
              <a:gd name="connsiteY1254" fmla="*/ 5324741 h 6858000"/>
              <a:gd name="connsiteX1255" fmla="*/ 2784531 w 4626532"/>
              <a:gd name="connsiteY1255" fmla="*/ 5291410 h 6858000"/>
              <a:gd name="connsiteX1256" fmla="*/ 2767865 w 4626532"/>
              <a:gd name="connsiteY1256" fmla="*/ 5258078 h 6858000"/>
              <a:gd name="connsiteX1257" fmla="*/ 2867861 w 4626532"/>
              <a:gd name="connsiteY1257" fmla="*/ 5208080 h 6858000"/>
              <a:gd name="connsiteX1258" fmla="*/ 2901192 w 4626532"/>
              <a:gd name="connsiteY1258" fmla="*/ 5249745 h 6858000"/>
              <a:gd name="connsiteX1259" fmla="*/ 2517878 w 4626532"/>
              <a:gd name="connsiteY1259" fmla="*/ 5233079 h 6858000"/>
              <a:gd name="connsiteX1260" fmla="*/ 2476213 w 4626532"/>
              <a:gd name="connsiteY1260" fmla="*/ 5308076 h 6858000"/>
              <a:gd name="connsiteX1261" fmla="*/ 2417883 w 4626532"/>
              <a:gd name="connsiteY1261" fmla="*/ 5291410 h 6858000"/>
              <a:gd name="connsiteX1262" fmla="*/ 2484546 w 4626532"/>
              <a:gd name="connsiteY1262" fmla="*/ 5233079 h 6858000"/>
              <a:gd name="connsiteX1263" fmla="*/ 2467880 w 4626532"/>
              <a:gd name="connsiteY1263" fmla="*/ 5224746 h 6858000"/>
              <a:gd name="connsiteX1264" fmla="*/ 2509545 w 4626532"/>
              <a:gd name="connsiteY1264" fmla="*/ 5208080 h 6858000"/>
              <a:gd name="connsiteX1265" fmla="*/ 2517878 w 4626532"/>
              <a:gd name="connsiteY1265" fmla="*/ 5233079 h 6858000"/>
              <a:gd name="connsiteX1266" fmla="*/ 1142944 w 4626532"/>
              <a:gd name="connsiteY1266" fmla="*/ 5341407 h 6858000"/>
              <a:gd name="connsiteX1267" fmla="*/ 1151277 w 4626532"/>
              <a:gd name="connsiteY1267" fmla="*/ 5324741 h 6858000"/>
              <a:gd name="connsiteX1268" fmla="*/ 1126279 w 4626532"/>
              <a:gd name="connsiteY1268" fmla="*/ 5199748 h 6858000"/>
              <a:gd name="connsiteX1269" fmla="*/ 1176276 w 4626532"/>
              <a:gd name="connsiteY1269" fmla="*/ 5241412 h 6858000"/>
              <a:gd name="connsiteX1270" fmla="*/ 1184609 w 4626532"/>
              <a:gd name="connsiteY1270" fmla="*/ 5308076 h 6858000"/>
              <a:gd name="connsiteX1271" fmla="*/ 1167943 w 4626532"/>
              <a:gd name="connsiteY1271" fmla="*/ 5399738 h 6858000"/>
              <a:gd name="connsiteX1272" fmla="*/ 1142944 w 4626532"/>
              <a:gd name="connsiteY1272" fmla="*/ 5399738 h 6858000"/>
              <a:gd name="connsiteX1273" fmla="*/ 1067948 w 4626532"/>
              <a:gd name="connsiteY1273" fmla="*/ 5274744 h 6858000"/>
              <a:gd name="connsiteX1274" fmla="*/ 1101280 w 4626532"/>
              <a:gd name="connsiteY1274" fmla="*/ 5199748 h 6858000"/>
              <a:gd name="connsiteX1275" fmla="*/ 1142944 w 4626532"/>
              <a:gd name="connsiteY1275" fmla="*/ 5341407 h 6858000"/>
              <a:gd name="connsiteX1276" fmla="*/ 392981 w 4626532"/>
              <a:gd name="connsiteY1276" fmla="*/ 5258078 h 6858000"/>
              <a:gd name="connsiteX1277" fmla="*/ 359649 w 4626532"/>
              <a:gd name="connsiteY1277" fmla="*/ 5274744 h 6858000"/>
              <a:gd name="connsiteX1278" fmla="*/ 301319 w 4626532"/>
              <a:gd name="connsiteY1278" fmla="*/ 5249745 h 6858000"/>
              <a:gd name="connsiteX1279" fmla="*/ 334650 w 4626532"/>
              <a:gd name="connsiteY1279" fmla="*/ 5199748 h 6858000"/>
              <a:gd name="connsiteX1280" fmla="*/ 392981 w 4626532"/>
              <a:gd name="connsiteY1280" fmla="*/ 5258078 h 6858000"/>
              <a:gd name="connsiteX1281" fmla="*/ 226322 w 4626532"/>
              <a:gd name="connsiteY1281" fmla="*/ 5249745 h 6858000"/>
              <a:gd name="connsiteX1282" fmla="*/ 159659 w 4626532"/>
              <a:gd name="connsiteY1282" fmla="*/ 5241412 h 6858000"/>
              <a:gd name="connsiteX1283" fmla="*/ 217989 w 4626532"/>
              <a:gd name="connsiteY1283" fmla="*/ 5191415 h 6858000"/>
              <a:gd name="connsiteX1284" fmla="*/ 226322 w 4626532"/>
              <a:gd name="connsiteY1284" fmla="*/ 5249745 h 6858000"/>
              <a:gd name="connsiteX1285" fmla="*/ 3426167 w 4626532"/>
              <a:gd name="connsiteY1285" fmla="*/ 5208080 h 6858000"/>
              <a:gd name="connsiteX1286" fmla="*/ 3351170 w 4626532"/>
              <a:gd name="connsiteY1286" fmla="*/ 5341407 h 6858000"/>
              <a:gd name="connsiteX1287" fmla="*/ 3317839 w 4626532"/>
              <a:gd name="connsiteY1287" fmla="*/ 5366406 h 6858000"/>
              <a:gd name="connsiteX1288" fmla="*/ 3384502 w 4626532"/>
              <a:gd name="connsiteY1288" fmla="*/ 5241412 h 6858000"/>
              <a:gd name="connsiteX1289" fmla="*/ 3301173 w 4626532"/>
              <a:gd name="connsiteY1289" fmla="*/ 5358073 h 6858000"/>
              <a:gd name="connsiteX1290" fmla="*/ 3284507 w 4626532"/>
              <a:gd name="connsiteY1290" fmla="*/ 5283077 h 6858000"/>
              <a:gd name="connsiteX1291" fmla="*/ 3392835 w 4626532"/>
              <a:gd name="connsiteY1291" fmla="*/ 5183082 h 6858000"/>
              <a:gd name="connsiteX1292" fmla="*/ 3426167 w 4626532"/>
              <a:gd name="connsiteY1292" fmla="*/ 5208080 h 6858000"/>
              <a:gd name="connsiteX1293" fmla="*/ 1259605 w 4626532"/>
              <a:gd name="connsiteY1293" fmla="*/ 5291410 h 6858000"/>
              <a:gd name="connsiteX1294" fmla="*/ 1276271 w 4626532"/>
              <a:gd name="connsiteY1294" fmla="*/ 5308076 h 6858000"/>
              <a:gd name="connsiteX1295" fmla="*/ 1292937 w 4626532"/>
              <a:gd name="connsiteY1295" fmla="*/ 5291410 h 6858000"/>
              <a:gd name="connsiteX1296" fmla="*/ 1267938 w 4626532"/>
              <a:gd name="connsiteY1296" fmla="*/ 5183082 h 6858000"/>
              <a:gd name="connsiteX1297" fmla="*/ 1326269 w 4626532"/>
              <a:gd name="connsiteY1297" fmla="*/ 5266411 h 6858000"/>
              <a:gd name="connsiteX1298" fmla="*/ 1284604 w 4626532"/>
              <a:gd name="connsiteY1298" fmla="*/ 5358073 h 6858000"/>
              <a:gd name="connsiteX1299" fmla="*/ 1209608 w 4626532"/>
              <a:gd name="connsiteY1299" fmla="*/ 5249745 h 6858000"/>
              <a:gd name="connsiteX1300" fmla="*/ 1242940 w 4626532"/>
              <a:gd name="connsiteY1300" fmla="*/ 5183082 h 6858000"/>
              <a:gd name="connsiteX1301" fmla="*/ 1259605 w 4626532"/>
              <a:gd name="connsiteY1301" fmla="*/ 5291410 h 6858000"/>
              <a:gd name="connsiteX1302" fmla="*/ 2651205 w 4626532"/>
              <a:gd name="connsiteY1302" fmla="*/ 5208080 h 6858000"/>
              <a:gd name="connsiteX1303" fmla="*/ 2609540 w 4626532"/>
              <a:gd name="connsiteY1303" fmla="*/ 5283077 h 6858000"/>
              <a:gd name="connsiteX1304" fmla="*/ 2551209 w 4626532"/>
              <a:gd name="connsiteY1304" fmla="*/ 5274744 h 6858000"/>
              <a:gd name="connsiteX1305" fmla="*/ 2609540 w 4626532"/>
              <a:gd name="connsiteY1305" fmla="*/ 5199748 h 6858000"/>
              <a:gd name="connsiteX1306" fmla="*/ 2534544 w 4626532"/>
              <a:gd name="connsiteY1306" fmla="*/ 5266411 h 6858000"/>
              <a:gd name="connsiteX1307" fmla="*/ 2534544 w 4626532"/>
              <a:gd name="connsiteY1307" fmla="*/ 5199748 h 6858000"/>
              <a:gd name="connsiteX1308" fmla="*/ 2609540 w 4626532"/>
              <a:gd name="connsiteY1308" fmla="*/ 5166416 h 6858000"/>
              <a:gd name="connsiteX1309" fmla="*/ 2651205 w 4626532"/>
              <a:gd name="connsiteY1309" fmla="*/ 5208080 h 6858000"/>
              <a:gd name="connsiteX1310" fmla="*/ 434646 w 4626532"/>
              <a:gd name="connsiteY1310" fmla="*/ 5216413 h 6858000"/>
              <a:gd name="connsiteX1311" fmla="*/ 417980 w 4626532"/>
              <a:gd name="connsiteY1311" fmla="*/ 5249745 h 6858000"/>
              <a:gd name="connsiteX1312" fmla="*/ 376315 w 4626532"/>
              <a:gd name="connsiteY1312" fmla="*/ 5208080 h 6858000"/>
              <a:gd name="connsiteX1313" fmla="*/ 384648 w 4626532"/>
              <a:gd name="connsiteY1313" fmla="*/ 5166416 h 6858000"/>
              <a:gd name="connsiteX1314" fmla="*/ 434646 w 4626532"/>
              <a:gd name="connsiteY1314" fmla="*/ 5216413 h 6858000"/>
              <a:gd name="connsiteX1315" fmla="*/ 1417931 w 4626532"/>
              <a:gd name="connsiteY1315" fmla="*/ 5274744 h 6858000"/>
              <a:gd name="connsiteX1316" fmla="*/ 1426264 w 4626532"/>
              <a:gd name="connsiteY1316" fmla="*/ 5249745 h 6858000"/>
              <a:gd name="connsiteX1317" fmla="*/ 1409598 w 4626532"/>
              <a:gd name="connsiteY1317" fmla="*/ 5158083 h 6858000"/>
              <a:gd name="connsiteX1318" fmla="*/ 1467929 w 4626532"/>
              <a:gd name="connsiteY1318" fmla="*/ 5224746 h 6858000"/>
              <a:gd name="connsiteX1319" fmla="*/ 1417931 w 4626532"/>
              <a:gd name="connsiteY1319" fmla="*/ 5316409 h 6858000"/>
              <a:gd name="connsiteX1320" fmla="*/ 1342935 w 4626532"/>
              <a:gd name="connsiteY1320" fmla="*/ 5216413 h 6858000"/>
              <a:gd name="connsiteX1321" fmla="*/ 1384599 w 4626532"/>
              <a:gd name="connsiteY1321" fmla="*/ 5158083 h 6858000"/>
              <a:gd name="connsiteX1322" fmla="*/ 1417931 w 4626532"/>
              <a:gd name="connsiteY1322" fmla="*/ 5274744 h 6858000"/>
              <a:gd name="connsiteX1323" fmla="*/ 1551258 w 4626532"/>
              <a:gd name="connsiteY1323" fmla="*/ 5241412 h 6858000"/>
              <a:gd name="connsiteX1324" fmla="*/ 1567924 w 4626532"/>
              <a:gd name="connsiteY1324" fmla="*/ 5216413 h 6858000"/>
              <a:gd name="connsiteX1325" fmla="*/ 1551258 w 4626532"/>
              <a:gd name="connsiteY1325" fmla="*/ 5141417 h 6858000"/>
              <a:gd name="connsiteX1326" fmla="*/ 1601256 w 4626532"/>
              <a:gd name="connsiteY1326" fmla="*/ 5166416 h 6858000"/>
              <a:gd name="connsiteX1327" fmla="*/ 1601256 w 4626532"/>
              <a:gd name="connsiteY1327" fmla="*/ 5224746 h 6858000"/>
              <a:gd name="connsiteX1328" fmla="*/ 1551258 w 4626532"/>
              <a:gd name="connsiteY1328" fmla="*/ 5274744 h 6858000"/>
              <a:gd name="connsiteX1329" fmla="*/ 1484595 w 4626532"/>
              <a:gd name="connsiteY1329" fmla="*/ 5199748 h 6858000"/>
              <a:gd name="connsiteX1330" fmla="*/ 1526259 w 4626532"/>
              <a:gd name="connsiteY1330" fmla="*/ 5141417 h 6858000"/>
              <a:gd name="connsiteX1331" fmla="*/ 1551258 w 4626532"/>
              <a:gd name="connsiteY1331" fmla="*/ 5241412 h 6858000"/>
              <a:gd name="connsiteX1332" fmla="*/ 601304 w 4626532"/>
              <a:gd name="connsiteY1332" fmla="*/ 5199748 h 6858000"/>
              <a:gd name="connsiteX1333" fmla="*/ 559640 w 4626532"/>
              <a:gd name="connsiteY1333" fmla="*/ 5249745 h 6858000"/>
              <a:gd name="connsiteX1334" fmla="*/ 517975 w 4626532"/>
              <a:gd name="connsiteY1334" fmla="*/ 5191415 h 6858000"/>
              <a:gd name="connsiteX1335" fmla="*/ 542974 w 4626532"/>
              <a:gd name="connsiteY1335" fmla="*/ 5141417 h 6858000"/>
              <a:gd name="connsiteX1336" fmla="*/ 601304 w 4626532"/>
              <a:gd name="connsiteY1336" fmla="*/ 5199748 h 6858000"/>
              <a:gd name="connsiteX1337" fmla="*/ 3042852 w 4626532"/>
              <a:gd name="connsiteY1337" fmla="*/ 5174749 h 6858000"/>
              <a:gd name="connsiteX1338" fmla="*/ 2934524 w 4626532"/>
              <a:gd name="connsiteY1338" fmla="*/ 5283077 h 6858000"/>
              <a:gd name="connsiteX1339" fmla="*/ 3001187 w 4626532"/>
              <a:gd name="connsiteY1339" fmla="*/ 5191415 h 6858000"/>
              <a:gd name="connsiteX1340" fmla="*/ 2992855 w 4626532"/>
              <a:gd name="connsiteY1340" fmla="*/ 5174749 h 6858000"/>
              <a:gd name="connsiteX1341" fmla="*/ 2926191 w 4626532"/>
              <a:gd name="connsiteY1341" fmla="*/ 5258078 h 6858000"/>
              <a:gd name="connsiteX1342" fmla="*/ 2909525 w 4626532"/>
              <a:gd name="connsiteY1342" fmla="*/ 5199748 h 6858000"/>
              <a:gd name="connsiteX1343" fmla="*/ 3001187 w 4626532"/>
              <a:gd name="connsiteY1343" fmla="*/ 5133084 h 6858000"/>
              <a:gd name="connsiteX1344" fmla="*/ 3042852 w 4626532"/>
              <a:gd name="connsiteY1344" fmla="*/ 5174749 h 6858000"/>
              <a:gd name="connsiteX1345" fmla="*/ 1834578 w 4626532"/>
              <a:gd name="connsiteY1345" fmla="*/ 5216413 h 6858000"/>
              <a:gd name="connsiteX1346" fmla="*/ 1767914 w 4626532"/>
              <a:gd name="connsiteY1346" fmla="*/ 5274744 h 6858000"/>
              <a:gd name="connsiteX1347" fmla="*/ 1717917 w 4626532"/>
              <a:gd name="connsiteY1347" fmla="*/ 5249745 h 6858000"/>
              <a:gd name="connsiteX1348" fmla="*/ 1759581 w 4626532"/>
              <a:gd name="connsiteY1348" fmla="*/ 5199748 h 6858000"/>
              <a:gd name="connsiteX1349" fmla="*/ 1784580 w 4626532"/>
              <a:gd name="connsiteY1349" fmla="*/ 5266411 h 6858000"/>
              <a:gd name="connsiteX1350" fmla="*/ 1801246 w 4626532"/>
              <a:gd name="connsiteY1350" fmla="*/ 5249745 h 6858000"/>
              <a:gd name="connsiteX1351" fmla="*/ 1767914 w 4626532"/>
              <a:gd name="connsiteY1351" fmla="*/ 5149750 h 6858000"/>
              <a:gd name="connsiteX1352" fmla="*/ 1792913 w 4626532"/>
              <a:gd name="connsiteY1352" fmla="*/ 5124751 h 6858000"/>
              <a:gd name="connsiteX1353" fmla="*/ 1834578 w 4626532"/>
              <a:gd name="connsiteY1353" fmla="*/ 5216413 h 6858000"/>
              <a:gd name="connsiteX1354" fmla="*/ 359649 w 4626532"/>
              <a:gd name="connsiteY1354" fmla="*/ 5158083 h 6858000"/>
              <a:gd name="connsiteX1355" fmla="*/ 351316 w 4626532"/>
              <a:gd name="connsiteY1355" fmla="*/ 5174749 h 6858000"/>
              <a:gd name="connsiteX1356" fmla="*/ 309652 w 4626532"/>
              <a:gd name="connsiteY1356" fmla="*/ 5124751 h 6858000"/>
              <a:gd name="connsiteX1357" fmla="*/ 359649 w 4626532"/>
              <a:gd name="connsiteY1357" fmla="*/ 5158083 h 6858000"/>
              <a:gd name="connsiteX1358" fmla="*/ 326317 w 4626532"/>
              <a:gd name="connsiteY1358" fmla="*/ 5183082 h 6858000"/>
              <a:gd name="connsiteX1359" fmla="*/ 276320 w 4626532"/>
              <a:gd name="connsiteY1359" fmla="*/ 5241412 h 6858000"/>
              <a:gd name="connsiteX1360" fmla="*/ 234655 w 4626532"/>
              <a:gd name="connsiteY1360" fmla="*/ 5183082 h 6858000"/>
              <a:gd name="connsiteX1361" fmla="*/ 276320 w 4626532"/>
              <a:gd name="connsiteY1361" fmla="*/ 5124751 h 6858000"/>
              <a:gd name="connsiteX1362" fmla="*/ 326317 w 4626532"/>
              <a:gd name="connsiteY1362" fmla="*/ 5183082 h 6858000"/>
              <a:gd name="connsiteX1363" fmla="*/ 3301173 w 4626532"/>
              <a:gd name="connsiteY1363" fmla="*/ 5166416 h 6858000"/>
              <a:gd name="connsiteX1364" fmla="*/ 3267841 w 4626532"/>
              <a:gd name="connsiteY1364" fmla="*/ 5258078 h 6858000"/>
              <a:gd name="connsiteX1365" fmla="*/ 3201178 w 4626532"/>
              <a:gd name="connsiteY1365" fmla="*/ 5291410 h 6858000"/>
              <a:gd name="connsiteX1366" fmla="*/ 3259508 w 4626532"/>
              <a:gd name="connsiteY1366" fmla="*/ 5166416 h 6858000"/>
              <a:gd name="connsiteX1367" fmla="*/ 3184512 w 4626532"/>
              <a:gd name="connsiteY1367" fmla="*/ 5274744 h 6858000"/>
              <a:gd name="connsiteX1368" fmla="*/ 3167846 w 4626532"/>
              <a:gd name="connsiteY1368" fmla="*/ 5208080 h 6858000"/>
              <a:gd name="connsiteX1369" fmla="*/ 3276174 w 4626532"/>
              <a:gd name="connsiteY1369" fmla="*/ 5116418 h 6858000"/>
              <a:gd name="connsiteX1370" fmla="*/ 3301173 w 4626532"/>
              <a:gd name="connsiteY1370" fmla="*/ 5166416 h 6858000"/>
              <a:gd name="connsiteX1371" fmla="*/ 2784531 w 4626532"/>
              <a:gd name="connsiteY1371" fmla="*/ 5158083 h 6858000"/>
              <a:gd name="connsiteX1372" fmla="*/ 2751200 w 4626532"/>
              <a:gd name="connsiteY1372" fmla="*/ 5241412 h 6858000"/>
              <a:gd name="connsiteX1373" fmla="*/ 2684536 w 4626532"/>
              <a:gd name="connsiteY1373" fmla="*/ 5241412 h 6858000"/>
              <a:gd name="connsiteX1374" fmla="*/ 2751200 w 4626532"/>
              <a:gd name="connsiteY1374" fmla="*/ 5166416 h 6858000"/>
              <a:gd name="connsiteX1375" fmla="*/ 2742867 w 4626532"/>
              <a:gd name="connsiteY1375" fmla="*/ 5149750 h 6858000"/>
              <a:gd name="connsiteX1376" fmla="*/ 2676203 w 4626532"/>
              <a:gd name="connsiteY1376" fmla="*/ 5224746 h 6858000"/>
              <a:gd name="connsiteX1377" fmla="*/ 2667870 w 4626532"/>
              <a:gd name="connsiteY1377" fmla="*/ 5166416 h 6858000"/>
              <a:gd name="connsiteX1378" fmla="*/ 2742867 w 4626532"/>
              <a:gd name="connsiteY1378" fmla="*/ 5116418 h 6858000"/>
              <a:gd name="connsiteX1379" fmla="*/ 2784531 w 4626532"/>
              <a:gd name="connsiteY1379" fmla="*/ 5158083 h 6858000"/>
              <a:gd name="connsiteX1380" fmla="*/ 1692918 w 4626532"/>
              <a:gd name="connsiteY1380" fmla="*/ 5199748 h 6858000"/>
              <a:gd name="connsiteX1381" fmla="*/ 1692918 w 4626532"/>
              <a:gd name="connsiteY1381" fmla="*/ 5124751 h 6858000"/>
              <a:gd name="connsiteX1382" fmla="*/ 1742915 w 4626532"/>
              <a:gd name="connsiteY1382" fmla="*/ 5166416 h 6858000"/>
              <a:gd name="connsiteX1383" fmla="*/ 1692918 w 4626532"/>
              <a:gd name="connsiteY1383" fmla="*/ 5233079 h 6858000"/>
              <a:gd name="connsiteX1384" fmla="*/ 1626254 w 4626532"/>
              <a:gd name="connsiteY1384" fmla="*/ 5166416 h 6858000"/>
              <a:gd name="connsiteX1385" fmla="*/ 1667919 w 4626532"/>
              <a:gd name="connsiteY1385" fmla="*/ 5116418 h 6858000"/>
              <a:gd name="connsiteX1386" fmla="*/ 1692918 w 4626532"/>
              <a:gd name="connsiteY1386" fmla="*/ 5199748 h 6858000"/>
              <a:gd name="connsiteX1387" fmla="*/ 176325 w 4626532"/>
              <a:gd name="connsiteY1387" fmla="*/ 5166416 h 6858000"/>
              <a:gd name="connsiteX1388" fmla="*/ 134660 w 4626532"/>
              <a:gd name="connsiteY1388" fmla="*/ 5233079 h 6858000"/>
              <a:gd name="connsiteX1389" fmla="*/ 117994 w 4626532"/>
              <a:gd name="connsiteY1389" fmla="*/ 5224746 h 6858000"/>
              <a:gd name="connsiteX1390" fmla="*/ 142993 w 4626532"/>
              <a:gd name="connsiteY1390" fmla="*/ 5183082 h 6858000"/>
              <a:gd name="connsiteX1391" fmla="*/ 109661 w 4626532"/>
              <a:gd name="connsiteY1391" fmla="*/ 5141417 h 6858000"/>
              <a:gd name="connsiteX1392" fmla="*/ 126327 w 4626532"/>
              <a:gd name="connsiteY1392" fmla="*/ 5116418 h 6858000"/>
              <a:gd name="connsiteX1393" fmla="*/ 176325 w 4626532"/>
              <a:gd name="connsiteY1393" fmla="*/ 5166416 h 6858000"/>
              <a:gd name="connsiteX1394" fmla="*/ 251321 w 4626532"/>
              <a:gd name="connsiteY1394" fmla="*/ 5108085 h 6858000"/>
              <a:gd name="connsiteX1395" fmla="*/ 209656 w 4626532"/>
              <a:gd name="connsiteY1395" fmla="*/ 5166416 h 6858000"/>
              <a:gd name="connsiteX1396" fmla="*/ 167992 w 4626532"/>
              <a:gd name="connsiteY1396" fmla="*/ 5099752 h 6858000"/>
              <a:gd name="connsiteX1397" fmla="*/ 251321 w 4626532"/>
              <a:gd name="connsiteY1397" fmla="*/ 5108085 h 6858000"/>
              <a:gd name="connsiteX1398" fmla="*/ 951287 w 4626532"/>
              <a:gd name="connsiteY1398" fmla="*/ 5141417 h 6858000"/>
              <a:gd name="connsiteX1399" fmla="*/ 909622 w 4626532"/>
              <a:gd name="connsiteY1399" fmla="*/ 5266411 h 6858000"/>
              <a:gd name="connsiteX1400" fmla="*/ 917955 w 4626532"/>
              <a:gd name="connsiteY1400" fmla="*/ 5083087 h 6858000"/>
              <a:gd name="connsiteX1401" fmla="*/ 951287 w 4626532"/>
              <a:gd name="connsiteY1401" fmla="*/ 5141417 h 6858000"/>
              <a:gd name="connsiteX1402" fmla="*/ 2642872 w 4626532"/>
              <a:gd name="connsiteY1402" fmla="*/ 5149750 h 6858000"/>
              <a:gd name="connsiteX1403" fmla="*/ 2601207 w 4626532"/>
              <a:gd name="connsiteY1403" fmla="*/ 5141417 h 6858000"/>
              <a:gd name="connsiteX1404" fmla="*/ 2676203 w 4626532"/>
              <a:gd name="connsiteY1404" fmla="*/ 5074754 h 6858000"/>
              <a:gd name="connsiteX1405" fmla="*/ 2642872 w 4626532"/>
              <a:gd name="connsiteY1405" fmla="*/ 5149750 h 6858000"/>
              <a:gd name="connsiteX1406" fmla="*/ 551307 w 4626532"/>
              <a:gd name="connsiteY1406" fmla="*/ 5108085 h 6858000"/>
              <a:gd name="connsiteX1407" fmla="*/ 526308 w 4626532"/>
              <a:gd name="connsiteY1407" fmla="*/ 5066421 h 6858000"/>
              <a:gd name="connsiteX1408" fmla="*/ 551307 w 4626532"/>
              <a:gd name="connsiteY1408" fmla="*/ 5108085 h 6858000"/>
              <a:gd name="connsiteX1409" fmla="*/ 534641 w 4626532"/>
              <a:gd name="connsiteY1409" fmla="*/ 5124751 h 6858000"/>
              <a:gd name="connsiteX1410" fmla="*/ 492976 w 4626532"/>
              <a:gd name="connsiteY1410" fmla="*/ 5183082 h 6858000"/>
              <a:gd name="connsiteX1411" fmla="*/ 451311 w 4626532"/>
              <a:gd name="connsiteY1411" fmla="*/ 5116418 h 6858000"/>
              <a:gd name="connsiteX1412" fmla="*/ 492976 w 4626532"/>
              <a:gd name="connsiteY1412" fmla="*/ 5066421 h 6858000"/>
              <a:gd name="connsiteX1413" fmla="*/ 534641 w 4626532"/>
              <a:gd name="connsiteY1413" fmla="*/ 5124751 h 6858000"/>
              <a:gd name="connsiteX1414" fmla="*/ 2926191 w 4626532"/>
              <a:gd name="connsiteY1414" fmla="*/ 5099752 h 6858000"/>
              <a:gd name="connsiteX1415" fmla="*/ 2892859 w 4626532"/>
              <a:gd name="connsiteY1415" fmla="*/ 5191415 h 6858000"/>
              <a:gd name="connsiteX1416" fmla="*/ 2826196 w 4626532"/>
              <a:gd name="connsiteY1416" fmla="*/ 5191415 h 6858000"/>
              <a:gd name="connsiteX1417" fmla="*/ 2884526 w 4626532"/>
              <a:gd name="connsiteY1417" fmla="*/ 5108085 h 6858000"/>
              <a:gd name="connsiteX1418" fmla="*/ 2876194 w 4626532"/>
              <a:gd name="connsiteY1418" fmla="*/ 5091419 h 6858000"/>
              <a:gd name="connsiteX1419" fmla="*/ 2809530 w 4626532"/>
              <a:gd name="connsiteY1419" fmla="*/ 5174749 h 6858000"/>
              <a:gd name="connsiteX1420" fmla="*/ 2801197 w 4626532"/>
              <a:gd name="connsiteY1420" fmla="*/ 5116418 h 6858000"/>
              <a:gd name="connsiteX1421" fmla="*/ 2884526 w 4626532"/>
              <a:gd name="connsiteY1421" fmla="*/ 5058088 h 6858000"/>
              <a:gd name="connsiteX1422" fmla="*/ 2926191 w 4626532"/>
              <a:gd name="connsiteY1422" fmla="*/ 5099752 h 6858000"/>
              <a:gd name="connsiteX1423" fmla="*/ 376315 w 4626532"/>
              <a:gd name="connsiteY1423" fmla="*/ 5099752 h 6858000"/>
              <a:gd name="connsiteX1424" fmla="*/ 351316 w 4626532"/>
              <a:gd name="connsiteY1424" fmla="*/ 5058088 h 6858000"/>
              <a:gd name="connsiteX1425" fmla="*/ 376315 w 4626532"/>
              <a:gd name="connsiteY1425" fmla="*/ 5099752 h 6858000"/>
              <a:gd name="connsiteX1426" fmla="*/ 3184512 w 4626532"/>
              <a:gd name="connsiteY1426" fmla="*/ 5083087 h 6858000"/>
              <a:gd name="connsiteX1427" fmla="*/ 3142847 w 4626532"/>
              <a:gd name="connsiteY1427" fmla="*/ 5183082 h 6858000"/>
              <a:gd name="connsiteX1428" fmla="*/ 3084517 w 4626532"/>
              <a:gd name="connsiteY1428" fmla="*/ 5208080 h 6858000"/>
              <a:gd name="connsiteX1429" fmla="*/ 3134514 w 4626532"/>
              <a:gd name="connsiteY1429" fmla="*/ 5099752 h 6858000"/>
              <a:gd name="connsiteX1430" fmla="*/ 3067851 w 4626532"/>
              <a:gd name="connsiteY1430" fmla="*/ 5191415 h 6858000"/>
              <a:gd name="connsiteX1431" fmla="*/ 3051185 w 4626532"/>
              <a:gd name="connsiteY1431" fmla="*/ 5124751 h 6858000"/>
              <a:gd name="connsiteX1432" fmla="*/ 3142847 w 4626532"/>
              <a:gd name="connsiteY1432" fmla="*/ 5049755 h 6858000"/>
              <a:gd name="connsiteX1433" fmla="*/ 3184512 w 4626532"/>
              <a:gd name="connsiteY1433" fmla="*/ 5083087 h 6858000"/>
              <a:gd name="connsiteX1434" fmla="*/ 1042949 w 4626532"/>
              <a:gd name="connsiteY1434" fmla="*/ 5183082 h 6858000"/>
              <a:gd name="connsiteX1435" fmla="*/ 1051282 w 4626532"/>
              <a:gd name="connsiteY1435" fmla="*/ 5158083 h 6858000"/>
              <a:gd name="connsiteX1436" fmla="*/ 1034616 w 4626532"/>
              <a:gd name="connsiteY1436" fmla="*/ 5041422 h 6858000"/>
              <a:gd name="connsiteX1437" fmla="*/ 1092947 w 4626532"/>
              <a:gd name="connsiteY1437" fmla="*/ 5124751 h 6858000"/>
              <a:gd name="connsiteX1438" fmla="*/ 1076281 w 4626532"/>
              <a:gd name="connsiteY1438" fmla="*/ 5199748 h 6858000"/>
              <a:gd name="connsiteX1439" fmla="*/ 1051282 w 4626532"/>
              <a:gd name="connsiteY1439" fmla="*/ 5249745 h 6858000"/>
              <a:gd name="connsiteX1440" fmla="*/ 1001285 w 4626532"/>
              <a:gd name="connsiteY1440" fmla="*/ 5216413 h 6858000"/>
              <a:gd name="connsiteX1441" fmla="*/ 967953 w 4626532"/>
              <a:gd name="connsiteY1441" fmla="*/ 5108085 h 6858000"/>
              <a:gd name="connsiteX1442" fmla="*/ 1017951 w 4626532"/>
              <a:gd name="connsiteY1442" fmla="*/ 5041422 h 6858000"/>
              <a:gd name="connsiteX1443" fmla="*/ 1042949 w 4626532"/>
              <a:gd name="connsiteY1443" fmla="*/ 5183082 h 6858000"/>
              <a:gd name="connsiteX1444" fmla="*/ 1184609 w 4626532"/>
              <a:gd name="connsiteY1444" fmla="*/ 5166416 h 6858000"/>
              <a:gd name="connsiteX1445" fmla="*/ 1184609 w 4626532"/>
              <a:gd name="connsiteY1445" fmla="*/ 5049755 h 6858000"/>
              <a:gd name="connsiteX1446" fmla="*/ 1234607 w 4626532"/>
              <a:gd name="connsiteY1446" fmla="*/ 5108085 h 6858000"/>
              <a:gd name="connsiteX1447" fmla="*/ 1192942 w 4626532"/>
              <a:gd name="connsiteY1447" fmla="*/ 5224746 h 6858000"/>
              <a:gd name="connsiteX1448" fmla="*/ 1117946 w 4626532"/>
              <a:gd name="connsiteY1448" fmla="*/ 5116418 h 6858000"/>
              <a:gd name="connsiteX1449" fmla="*/ 1159610 w 4626532"/>
              <a:gd name="connsiteY1449" fmla="*/ 5033089 h 6858000"/>
              <a:gd name="connsiteX1450" fmla="*/ 1184609 w 4626532"/>
              <a:gd name="connsiteY1450" fmla="*/ 5166416 h 6858000"/>
              <a:gd name="connsiteX1451" fmla="*/ 1467929 w 4626532"/>
              <a:gd name="connsiteY1451" fmla="*/ 5133084 h 6858000"/>
              <a:gd name="connsiteX1452" fmla="*/ 1467929 w 4626532"/>
              <a:gd name="connsiteY1452" fmla="*/ 5024756 h 6858000"/>
              <a:gd name="connsiteX1453" fmla="*/ 1517926 w 4626532"/>
              <a:gd name="connsiteY1453" fmla="*/ 5074754 h 6858000"/>
              <a:gd name="connsiteX1454" fmla="*/ 1459596 w 4626532"/>
              <a:gd name="connsiteY1454" fmla="*/ 5166416 h 6858000"/>
              <a:gd name="connsiteX1455" fmla="*/ 1401265 w 4626532"/>
              <a:gd name="connsiteY1455" fmla="*/ 5083087 h 6858000"/>
              <a:gd name="connsiteX1456" fmla="*/ 1442930 w 4626532"/>
              <a:gd name="connsiteY1456" fmla="*/ 5024756 h 6858000"/>
              <a:gd name="connsiteX1457" fmla="*/ 1467929 w 4626532"/>
              <a:gd name="connsiteY1457" fmla="*/ 5133084 h 6858000"/>
              <a:gd name="connsiteX1458" fmla="*/ 1326269 w 4626532"/>
              <a:gd name="connsiteY1458" fmla="*/ 5149750 h 6858000"/>
              <a:gd name="connsiteX1459" fmla="*/ 1326269 w 4626532"/>
              <a:gd name="connsiteY1459" fmla="*/ 5033089 h 6858000"/>
              <a:gd name="connsiteX1460" fmla="*/ 1376266 w 4626532"/>
              <a:gd name="connsiteY1460" fmla="*/ 5083087 h 6858000"/>
              <a:gd name="connsiteX1461" fmla="*/ 1317936 w 4626532"/>
              <a:gd name="connsiteY1461" fmla="*/ 5199748 h 6858000"/>
              <a:gd name="connsiteX1462" fmla="*/ 1259605 w 4626532"/>
              <a:gd name="connsiteY1462" fmla="*/ 5099752 h 6858000"/>
              <a:gd name="connsiteX1463" fmla="*/ 1301270 w 4626532"/>
              <a:gd name="connsiteY1463" fmla="*/ 5024756 h 6858000"/>
              <a:gd name="connsiteX1464" fmla="*/ 1326269 w 4626532"/>
              <a:gd name="connsiteY1464" fmla="*/ 5149750 h 6858000"/>
              <a:gd name="connsiteX1465" fmla="*/ 1601256 w 4626532"/>
              <a:gd name="connsiteY1465" fmla="*/ 5116418 h 6858000"/>
              <a:gd name="connsiteX1466" fmla="*/ 1609588 w 4626532"/>
              <a:gd name="connsiteY1466" fmla="*/ 5016423 h 6858000"/>
              <a:gd name="connsiteX1467" fmla="*/ 1659586 w 4626532"/>
              <a:gd name="connsiteY1467" fmla="*/ 5049755 h 6858000"/>
              <a:gd name="connsiteX1468" fmla="*/ 1659586 w 4626532"/>
              <a:gd name="connsiteY1468" fmla="*/ 5074754 h 6858000"/>
              <a:gd name="connsiteX1469" fmla="*/ 1601256 w 4626532"/>
              <a:gd name="connsiteY1469" fmla="*/ 5149750 h 6858000"/>
              <a:gd name="connsiteX1470" fmla="*/ 1542925 w 4626532"/>
              <a:gd name="connsiteY1470" fmla="*/ 5066421 h 6858000"/>
              <a:gd name="connsiteX1471" fmla="*/ 1584590 w 4626532"/>
              <a:gd name="connsiteY1471" fmla="*/ 5016423 h 6858000"/>
              <a:gd name="connsiteX1472" fmla="*/ 1601256 w 4626532"/>
              <a:gd name="connsiteY1472" fmla="*/ 5116418 h 6858000"/>
              <a:gd name="connsiteX1473" fmla="*/ 326317 w 4626532"/>
              <a:gd name="connsiteY1473" fmla="*/ 5049755 h 6858000"/>
              <a:gd name="connsiteX1474" fmla="*/ 309652 w 4626532"/>
              <a:gd name="connsiteY1474" fmla="*/ 5016423 h 6858000"/>
              <a:gd name="connsiteX1475" fmla="*/ 326317 w 4626532"/>
              <a:gd name="connsiteY1475" fmla="*/ 5049755 h 6858000"/>
              <a:gd name="connsiteX1476" fmla="*/ 3434500 w 4626532"/>
              <a:gd name="connsiteY1476" fmla="*/ 4999757 h 6858000"/>
              <a:gd name="connsiteX1477" fmla="*/ 3442833 w 4626532"/>
              <a:gd name="connsiteY1477" fmla="*/ 5049755 h 6858000"/>
              <a:gd name="connsiteX1478" fmla="*/ 3409501 w 4626532"/>
              <a:gd name="connsiteY1478" fmla="*/ 5158083 h 6858000"/>
              <a:gd name="connsiteX1479" fmla="*/ 3351170 w 4626532"/>
              <a:gd name="connsiteY1479" fmla="*/ 5183082 h 6858000"/>
              <a:gd name="connsiteX1480" fmla="*/ 3401168 w 4626532"/>
              <a:gd name="connsiteY1480" fmla="*/ 5058088 h 6858000"/>
              <a:gd name="connsiteX1481" fmla="*/ 3326172 w 4626532"/>
              <a:gd name="connsiteY1481" fmla="*/ 5183082 h 6858000"/>
              <a:gd name="connsiteX1482" fmla="*/ 3309506 w 4626532"/>
              <a:gd name="connsiteY1482" fmla="*/ 5108085 h 6858000"/>
              <a:gd name="connsiteX1483" fmla="*/ 3409501 w 4626532"/>
              <a:gd name="connsiteY1483" fmla="*/ 4999757 h 6858000"/>
              <a:gd name="connsiteX1484" fmla="*/ 3434500 w 4626532"/>
              <a:gd name="connsiteY1484" fmla="*/ 4999757 h 6858000"/>
              <a:gd name="connsiteX1485" fmla="*/ 501309 w 4626532"/>
              <a:gd name="connsiteY1485" fmla="*/ 5041422 h 6858000"/>
              <a:gd name="connsiteX1486" fmla="*/ 459644 w 4626532"/>
              <a:gd name="connsiteY1486" fmla="*/ 4991424 h 6858000"/>
              <a:gd name="connsiteX1487" fmla="*/ 501309 w 4626532"/>
              <a:gd name="connsiteY1487" fmla="*/ 5041422 h 6858000"/>
              <a:gd name="connsiteX1488" fmla="*/ 467977 w 4626532"/>
              <a:gd name="connsiteY1488" fmla="*/ 5049755 h 6858000"/>
              <a:gd name="connsiteX1489" fmla="*/ 426313 w 4626532"/>
              <a:gd name="connsiteY1489" fmla="*/ 5108085 h 6858000"/>
              <a:gd name="connsiteX1490" fmla="*/ 384648 w 4626532"/>
              <a:gd name="connsiteY1490" fmla="*/ 5049755 h 6858000"/>
              <a:gd name="connsiteX1491" fmla="*/ 417980 w 4626532"/>
              <a:gd name="connsiteY1491" fmla="*/ 4991424 h 6858000"/>
              <a:gd name="connsiteX1492" fmla="*/ 467977 w 4626532"/>
              <a:gd name="connsiteY1492" fmla="*/ 5049755 h 6858000"/>
              <a:gd name="connsiteX1493" fmla="*/ 3059518 w 4626532"/>
              <a:gd name="connsiteY1493" fmla="*/ 5033089 h 6858000"/>
              <a:gd name="connsiteX1494" fmla="*/ 2967856 w 4626532"/>
              <a:gd name="connsiteY1494" fmla="*/ 5124751 h 6858000"/>
              <a:gd name="connsiteX1495" fmla="*/ 3017853 w 4626532"/>
              <a:gd name="connsiteY1495" fmla="*/ 5024756 h 6858000"/>
              <a:gd name="connsiteX1496" fmla="*/ 2951190 w 4626532"/>
              <a:gd name="connsiteY1496" fmla="*/ 5108085 h 6858000"/>
              <a:gd name="connsiteX1497" fmla="*/ 2934524 w 4626532"/>
              <a:gd name="connsiteY1497" fmla="*/ 5049755 h 6858000"/>
              <a:gd name="connsiteX1498" fmla="*/ 3017853 w 4626532"/>
              <a:gd name="connsiteY1498" fmla="*/ 4983091 h 6858000"/>
              <a:gd name="connsiteX1499" fmla="*/ 3059518 w 4626532"/>
              <a:gd name="connsiteY1499" fmla="*/ 5033089 h 6858000"/>
              <a:gd name="connsiteX1500" fmla="*/ 2801197 w 4626532"/>
              <a:gd name="connsiteY1500" fmla="*/ 5024756 h 6858000"/>
              <a:gd name="connsiteX1501" fmla="*/ 2776198 w 4626532"/>
              <a:gd name="connsiteY1501" fmla="*/ 5099752 h 6858000"/>
              <a:gd name="connsiteX1502" fmla="*/ 2717868 w 4626532"/>
              <a:gd name="connsiteY1502" fmla="*/ 5099752 h 6858000"/>
              <a:gd name="connsiteX1503" fmla="*/ 2776198 w 4626532"/>
              <a:gd name="connsiteY1503" fmla="*/ 5024756 h 6858000"/>
              <a:gd name="connsiteX1504" fmla="*/ 2759533 w 4626532"/>
              <a:gd name="connsiteY1504" fmla="*/ 5016423 h 6858000"/>
              <a:gd name="connsiteX1505" fmla="*/ 2701202 w 4626532"/>
              <a:gd name="connsiteY1505" fmla="*/ 5091419 h 6858000"/>
              <a:gd name="connsiteX1506" fmla="*/ 2767865 w 4626532"/>
              <a:gd name="connsiteY1506" fmla="*/ 4983091 h 6858000"/>
              <a:gd name="connsiteX1507" fmla="*/ 2801197 w 4626532"/>
              <a:gd name="connsiteY1507" fmla="*/ 5024756 h 6858000"/>
              <a:gd name="connsiteX1508" fmla="*/ 1776247 w 4626532"/>
              <a:gd name="connsiteY1508" fmla="*/ 5116418 h 6858000"/>
              <a:gd name="connsiteX1509" fmla="*/ 1717917 w 4626532"/>
              <a:gd name="connsiteY1509" fmla="*/ 5116418 h 6858000"/>
              <a:gd name="connsiteX1510" fmla="*/ 1684585 w 4626532"/>
              <a:gd name="connsiteY1510" fmla="*/ 5058088 h 6858000"/>
              <a:gd name="connsiteX1511" fmla="*/ 1726249 w 4626532"/>
              <a:gd name="connsiteY1511" fmla="*/ 5008090 h 6858000"/>
              <a:gd name="connsiteX1512" fmla="*/ 1751248 w 4626532"/>
              <a:gd name="connsiteY1512" fmla="*/ 5091419 h 6858000"/>
              <a:gd name="connsiteX1513" fmla="*/ 1776247 w 4626532"/>
              <a:gd name="connsiteY1513" fmla="*/ 4983091 h 6858000"/>
              <a:gd name="connsiteX1514" fmla="*/ 1776247 w 4626532"/>
              <a:gd name="connsiteY1514" fmla="*/ 5116418 h 6858000"/>
              <a:gd name="connsiteX1515" fmla="*/ 1659586 w 4626532"/>
              <a:gd name="connsiteY1515" fmla="*/ 4999757 h 6858000"/>
              <a:gd name="connsiteX1516" fmla="*/ 1676252 w 4626532"/>
              <a:gd name="connsiteY1516" fmla="*/ 4966426 h 6858000"/>
              <a:gd name="connsiteX1517" fmla="*/ 1717917 w 4626532"/>
              <a:gd name="connsiteY1517" fmla="*/ 4983091 h 6858000"/>
              <a:gd name="connsiteX1518" fmla="*/ 1667919 w 4626532"/>
              <a:gd name="connsiteY1518" fmla="*/ 5024756 h 6858000"/>
              <a:gd name="connsiteX1519" fmla="*/ 1609588 w 4626532"/>
              <a:gd name="connsiteY1519" fmla="*/ 4983091 h 6858000"/>
              <a:gd name="connsiteX1520" fmla="*/ 1659586 w 4626532"/>
              <a:gd name="connsiteY1520" fmla="*/ 4958093 h 6858000"/>
              <a:gd name="connsiteX1521" fmla="*/ 1659586 w 4626532"/>
              <a:gd name="connsiteY1521" fmla="*/ 4999757 h 6858000"/>
              <a:gd name="connsiteX1522" fmla="*/ 426313 w 4626532"/>
              <a:gd name="connsiteY1522" fmla="*/ 4966426 h 6858000"/>
              <a:gd name="connsiteX1523" fmla="*/ 359649 w 4626532"/>
              <a:gd name="connsiteY1523" fmla="*/ 5033089 h 6858000"/>
              <a:gd name="connsiteX1524" fmla="*/ 342983 w 4626532"/>
              <a:gd name="connsiteY1524" fmla="*/ 5024756 h 6858000"/>
              <a:gd name="connsiteX1525" fmla="*/ 376315 w 4626532"/>
              <a:gd name="connsiteY1525" fmla="*/ 4949760 h 6858000"/>
              <a:gd name="connsiteX1526" fmla="*/ 426313 w 4626532"/>
              <a:gd name="connsiteY1526" fmla="*/ 4966426 h 6858000"/>
              <a:gd name="connsiteX1527" fmla="*/ 3317839 w 4626532"/>
              <a:gd name="connsiteY1527" fmla="*/ 4991424 h 6858000"/>
              <a:gd name="connsiteX1528" fmla="*/ 3217844 w 4626532"/>
              <a:gd name="connsiteY1528" fmla="*/ 5116418 h 6858000"/>
              <a:gd name="connsiteX1529" fmla="*/ 3267841 w 4626532"/>
              <a:gd name="connsiteY1529" fmla="*/ 4999757 h 6858000"/>
              <a:gd name="connsiteX1530" fmla="*/ 3201178 w 4626532"/>
              <a:gd name="connsiteY1530" fmla="*/ 5108085 h 6858000"/>
              <a:gd name="connsiteX1531" fmla="*/ 3184512 w 4626532"/>
              <a:gd name="connsiteY1531" fmla="*/ 5041422 h 6858000"/>
              <a:gd name="connsiteX1532" fmla="*/ 3284507 w 4626532"/>
              <a:gd name="connsiteY1532" fmla="*/ 4941427 h 6858000"/>
              <a:gd name="connsiteX1533" fmla="*/ 3317839 w 4626532"/>
              <a:gd name="connsiteY1533" fmla="*/ 4991424 h 6858000"/>
              <a:gd name="connsiteX1534" fmla="*/ 1726249 w 4626532"/>
              <a:gd name="connsiteY1534" fmla="*/ 4949760 h 6858000"/>
              <a:gd name="connsiteX1535" fmla="*/ 1692918 w 4626532"/>
              <a:gd name="connsiteY1535" fmla="*/ 4941427 h 6858000"/>
              <a:gd name="connsiteX1536" fmla="*/ 1726249 w 4626532"/>
              <a:gd name="connsiteY1536" fmla="*/ 4949760 h 6858000"/>
              <a:gd name="connsiteX1537" fmla="*/ 1784580 w 4626532"/>
              <a:gd name="connsiteY1537" fmla="*/ 4966426 h 6858000"/>
              <a:gd name="connsiteX1538" fmla="*/ 1751248 w 4626532"/>
              <a:gd name="connsiteY1538" fmla="*/ 4958093 h 6858000"/>
              <a:gd name="connsiteX1539" fmla="*/ 1784580 w 4626532"/>
              <a:gd name="connsiteY1539" fmla="*/ 4933094 h 6858000"/>
              <a:gd name="connsiteX1540" fmla="*/ 1784580 w 4626532"/>
              <a:gd name="connsiteY1540" fmla="*/ 4966426 h 6858000"/>
              <a:gd name="connsiteX1541" fmla="*/ 1534592 w 4626532"/>
              <a:gd name="connsiteY1541" fmla="*/ 4999757 h 6858000"/>
              <a:gd name="connsiteX1542" fmla="*/ 1534592 w 4626532"/>
              <a:gd name="connsiteY1542" fmla="*/ 4933094 h 6858000"/>
              <a:gd name="connsiteX1543" fmla="*/ 1584590 w 4626532"/>
              <a:gd name="connsiteY1543" fmla="*/ 4966426 h 6858000"/>
              <a:gd name="connsiteX1544" fmla="*/ 1526259 w 4626532"/>
              <a:gd name="connsiteY1544" fmla="*/ 5041422 h 6858000"/>
              <a:gd name="connsiteX1545" fmla="*/ 1467929 w 4626532"/>
              <a:gd name="connsiteY1545" fmla="*/ 4983091 h 6858000"/>
              <a:gd name="connsiteX1546" fmla="*/ 1467929 w 4626532"/>
              <a:gd name="connsiteY1546" fmla="*/ 4949760 h 6858000"/>
              <a:gd name="connsiteX1547" fmla="*/ 1517926 w 4626532"/>
              <a:gd name="connsiteY1547" fmla="*/ 4924761 h 6858000"/>
              <a:gd name="connsiteX1548" fmla="*/ 1534592 w 4626532"/>
              <a:gd name="connsiteY1548" fmla="*/ 4999757 h 6858000"/>
              <a:gd name="connsiteX1549" fmla="*/ 2934524 w 4626532"/>
              <a:gd name="connsiteY1549" fmla="*/ 4966426 h 6858000"/>
              <a:gd name="connsiteX1550" fmla="*/ 2851195 w 4626532"/>
              <a:gd name="connsiteY1550" fmla="*/ 5041422 h 6858000"/>
              <a:gd name="connsiteX1551" fmla="*/ 2892859 w 4626532"/>
              <a:gd name="connsiteY1551" fmla="*/ 4949760 h 6858000"/>
              <a:gd name="connsiteX1552" fmla="*/ 2826196 w 4626532"/>
              <a:gd name="connsiteY1552" fmla="*/ 5033089 h 6858000"/>
              <a:gd name="connsiteX1553" fmla="*/ 2809530 w 4626532"/>
              <a:gd name="connsiteY1553" fmla="*/ 4974758 h 6858000"/>
              <a:gd name="connsiteX1554" fmla="*/ 2892859 w 4626532"/>
              <a:gd name="connsiteY1554" fmla="*/ 4908095 h 6858000"/>
              <a:gd name="connsiteX1555" fmla="*/ 2934524 w 4626532"/>
              <a:gd name="connsiteY1555" fmla="*/ 4966426 h 6858000"/>
              <a:gd name="connsiteX1556" fmla="*/ 1392932 w 4626532"/>
              <a:gd name="connsiteY1556" fmla="*/ 5008090 h 6858000"/>
              <a:gd name="connsiteX1557" fmla="*/ 1401265 w 4626532"/>
              <a:gd name="connsiteY1557" fmla="*/ 4899762 h 6858000"/>
              <a:gd name="connsiteX1558" fmla="*/ 1442930 w 4626532"/>
              <a:gd name="connsiteY1558" fmla="*/ 4958093 h 6858000"/>
              <a:gd name="connsiteX1559" fmla="*/ 1376266 w 4626532"/>
              <a:gd name="connsiteY1559" fmla="*/ 5049755 h 6858000"/>
              <a:gd name="connsiteX1560" fmla="*/ 1326269 w 4626532"/>
              <a:gd name="connsiteY1560" fmla="*/ 4958093 h 6858000"/>
              <a:gd name="connsiteX1561" fmla="*/ 1376266 w 4626532"/>
              <a:gd name="connsiteY1561" fmla="*/ 4899762 h 6858000"/>
              <a:gd name="connsiteX1562" fmla="*/ 1392932 w 4626532"/>
              <a:gd name="connsiteY1562" fmla="*/ 5008090 h 6858000"/>
              <a:gd name="connsiteX1563" fmla="*/ 3184512 w 4626532"/>
              <a:gd name="connsiteY1563" fmla="*/ 4941427 h 6858000"/>
              <a:gd name="connsiteX1564" fmla="*/ 3101183 w 4626532"/>
              <a:gd name="connsiteY1564" fmla="*/ 5041422 h 6858000"/>
              <a:gd name="connsiteX1565" fmla="*/ 3142847 w 4626532"/>
              <a:gd name="connsiteY1565" fmla="*/ 4933094 h 6858000"/>
              <a:gd name="connsiteX1566" fmla="*/ 3084517 w 4626532"/>
              <a:gd name="connsiteY1566" fmla="*/ 5024756 h 6858000"/>
              <a:gd name="connsiteX1567" fmla="*/ 3059518 w 4626532"/>
              <a:gd name="connsiteY1567" fmla="*/ 4966426 h 6858000"/>
              <a:gd name="connsiteX1568" fmla="*/ 3151180 w 4626532"/>
              <a:gd name="connsiteY1568" fmla="*/ 4891429 h 6858000"/>
              <a:gd name="connsiteX1569" fmla="*/ 3184512 w 4626532"/>
              <a:gd name="connsiteY1569" fmla="*/ 4941427 h 6858000"/>
              <a:gd name="connsiteX1570" fmla="*/ 1601256 w 4626532"/>
              <a:gd name="connsiteY1570" fmla="*/ 4883096 h 6858000"/>
              <a:gd name="connsiteX1571" fmla="*/ 1601256 w 4626532"/>
              <a:gd name="connsiteY1571" fmla="*/ 4941427 h 6858000"/>
              <a:gd name="connsiteX1572" fmla="*/ 1626254 w 4626532"/>
              <a:gd name="connsiteY1572" fmla="*/ 4891429 h 6858000"/>
              <a:gd name="connsiteX1573" fmla="*/ 1659586 w 4626532"/>
              <a:gd name="connsiteY1573" fmla="*/ 4933094 h 6858000"/>
              <a:gd name="connsiteX1574" fmla="*/ 1609588 w 4626532"/>
              <a:gd name="connsiteY1574" fmla="*/ 4941427 h 6858000"/>
              <a:gd name="connsiteX1575" fmla="*/ 1551258 w 4626532"/>
              <a:gd name="connsiteY1575" fmla="*/ 4908095 h 6858000"/>
              <a:gd name="connsiteX1576" fmla="*/ 1551258 w 4626532"/>
              <a:gd name="connsiteY1576" fmla="*/ 4883096 h 6858000"/>
              <a:gd name="connsiteX1577" fmla="*/ 1601256 w 4626532"/>
              <a:gd name="connsiteY1577" fmla="*/ 4883096 h 6858000"/>
              <a:gd name="connsiteX1578" fmla="*/ 1017951 w 4626532"/>
              <a:gd name="connsiteY1578" fmla="*/ 4899762 h 6858000"/>
              <a:gd name="connsiteX1579" fmla="*/ 951287 w 4626532"/>
              <a:gd name="connsiteY1579" fmla="*/ 5083087 h 6858000"/>
              <a:gd name="connsiteX1580" fmla="*/ 926288 w 4626532"/>
              <a:gd name="connsiteY1580" fmla="*/ 5074754 h 6858000"/>
              <a:gd name="connsiteX1581" fmla="*/ 942954 w 4626532"/>
              <a:gd name="connsiteY1581" fmla="*/ 4991424 h 6858000"/>
              <a:gd name="connsiteX1582" fmla="*/ 951287 w 4626532"/>
              <a:gd name="connsiteY1582" fmla="*/ 5016423 h 6858000"/>
              <a:gd name="connsiteX1583" fmla="*/ 1001285 w 4626532"/>
              <a:gd name="connsiteY1583" fmla="*/ 4883096 h 6858000"/>
              <a:gd name="connsiteX1584" fmla="*/ 1017951 w 4626532"/>
              <a:gd name="connsiteY1584" fmla="*/ 4899762 h 6858000"/>
              <a:gd name="connsiteX1585" fmla="*/ 1251273 w 4626532"/>
              <a:gd name="connsiteY1585" fmla="*/ 5008090 h 6858000"/>
              <a:gd name="connsiteX1586" fmla="*/ 1259605 w 4626532"/>
              <a:gd name="connsiteY1586" fmla="*/ 4874763 h 6858000"/>
              <a:gd name="connsiteX1587" fmla="*/ 1301270 w 4626532"/>
              <a:gd name="connsiteY1587" fmla="*/ 4933094 h 6858000"/>
              <a:gd name="connsiteX1588" fmla="*/ 1234607 w 4626532"/>
              <a:gd name="connsiteY1588" fmla="*/ 5058088 h 6858000"/>
              <a:gd name="connsiteX1589" fmla="*/ 1176276 w 4626532"/>
              <a:gd name="connsiteY1589" fmla="*/ 4941427 h 6858000"/>
              <a:gd name="connsiteX1590" fmla="*/ 1234607 w 4626532"/>
              <a:gd name="connsiteY1590" fmla="*/ 4874763 h 6858000"/>
              <a:gd name="connsiteX1591" fmla="*/ 1251273 w 4626532"/>
              <a:gd name="connsiteY1591" fmla="*/ 5008090 h 6858000"/>
              <a:gd name="connsiteX1592" fmla="*/ 1701251 w 4626532"/>
              <a:gd name="connsiteY1592" fmla="*/ 4858097 h 6858000"/>
              <a:gd name="connsiteX1593" fmla="*/ 1684585 w 4626532"/>
              <a:gd name="connsiteY1593" fmla="*/ 4908095 h 6858000"/>
              <a:gd name="connsiteX1594" fmla="*/ 1726249 w 4626532"/>
              <a:gd name="connsiteY1594" fmla="*/ 4866430 h 6858000"/>
              <a:gd name="connsiteX1595" fmla="*/ 1751248 w 4626532"/>
              <a:gd name="connsiteY1595" fmla="*/ 4916428 h 6858000"/>
              <a:gd name="connsiteX1596" fmla="*/ 1717917 w 4626532"/>
              <a:gd name="connsiteY1596" fmla="*/ 4924761 h 6858000"/>
              <a:gd name="connsiteX1597" fmla="*/ 1642920 w 4626532"/>
              <a:gd name="connsiteY1597" fmla="*/ 4874763 h 6858000"/>
              <a:gd name="connsiteX1598" fmla="*/ 1651253 w 4626532"/>
              <a:gd name="connsiteY1598" fmla="*/ 4849765 h 6858000"/>
              <a:gd name="connsiteX1599" fmla="*/ 1701251 w 4626532"/>
              <a:gd name="connsiteY1599" fmla="*/ 4858097 h 6858000"/>
              <a:gd name="connsiteX1600" fmla="*/ 3467831 w 4626532"/>
              <a:gd name="connsiteY1600" fmla="*/ 5058088 h 6858000"/>
              <a:gd name="connsiteX1601" fmla="*/ 3451166 w 4626532"/>
              <a:gd name="connsiteY1601" fmla="*/ 4974758 h 6858000"/>
              <a:gd name="connsiteX1602" fmla="*/ 3551161 w 4626532"/>
              <a:gd name="connsiteY1602" fmla="*/ 4841432 h 6858000"/>
              <a:gd name="connsiteX1603" fmla="*/ 3467831 w 4626532"/>
              <a:gd name="connsiteY1603" fmla="*/ 5058088 h 6858000"/>
              <a:gd name="connsiteX1604" fmla="*/ 1159610 w 4626532"/>
              <a:gd name="connsiteY1604" fmla="*/ 4916428 h 6858000"/>
              <a:gd name="connsiteX1605" fmla="*/ 1101280 w 4626532"/>
              <a:gd name="connsiteY1605" fmla="*/ 5074754 h 6858000"/>
              <a:gd name="connsiteX1606" fmla="*/ 1042949 w 4626532"/>
              <a:gd name="connsiteY1606" fmla="*/ 4949760 h 6858000"/>
              <a:gd name="connsiteX1607" fmla="*/ 1092947 w 4626532"/>
              <a:gd name="connsiteY1607" fmla="*/ 4849765 h 6858000"/>
              <a:gd name="connsiteX1608" fmla="*/ 1109613 w 4626532"/>
              <a:gd name="connsiteY1608" fmla="*/ 5008090 h 6858000"/>
              <a:gd name="connsiteX1609" fmla="*/ 1117946 w 4626532"/>
              <a:gd name="connsiteY1609" fmla="*/ 4841432 h 6858000"/>
              <a:gd name="connsiteX1610" fmla="*/ 1159610 w 4626532"/>
              <a:gd name="connsiteY1610" fmla="*/ 4916428 h 6858000"/>
              <a:gd name="connsiteX1611" fmla="*/ 3059518 w 4626532"/>
              <a:gd name="connsiteY1611" fmla="*/ 4883096 h 6858000"/>
              <a:gd name="connsiteX1612" fmla="*/ 3042852 w 4626532"/>
              <a:gd name="connsiteY1612" fmla="*/ 4958093 h 6858000"/>
              <a:gd name="connsiteX1613" fmla="*/ 2976189 w 4626532"/>
              <a:gd name="connsiteY1613" fmla="*/ 4974758 h 6858000"/>
              <a:gd name="connsiteX1614" fmla="*/ 3017853 w 4626532"/>
              <a:gd name="connsiteY1614" fmla="*/ 4874763 h 6858000"/>
              <a:gd name="connsiteX1615" fmla="*/ 2959523 w 4626532"/>
              <a:gd name="connsiteY1615" fmla="*/ 4958093 h 6858000"/>
              <a:gd name="connsiteX1616" fmla="*/ 2942857 w 4626532"/>
              <a:gd name="connsiteY1616" fmla="*/ 4891429 h 6858000"/>
              <a:gd name="connsiteX1617" fmla="*/ 3017853 w 4626532"/>
              <a:gd name="connsiteY1617" fmla="*/ 4833099 h 6858000"/>
              <a:gd name="connsiteX1618" fmla="*/ 3059518 w 4626532"/>
              <a:gd name="connsiteY1618" fmla="*/ 4883096 h 6858000"/>
              <a:gd name="connsiteX1619" fmla="*/ 1817912 w 4626532"/>
              <a:gd name="connsiteY1619" fmla="*/ 4841432 h 6858000"/>
              <a:gd name="connsiteX1620" fmla="*/ 1784580 w 4626532"/>
              <a:gd name="connsiteY1620" fmla="*/ 4899762 h 6858000"/>
              <a:gd name="connsiteX1621" fmla="*/ 1809579 w 4626532"/>
              <a:gd name="connsiteY1621" fmla="*/ 4883096 h 6858000"/>
              <a:gd name="connsiteX1622" fmla="*/ 1801246 w 4626532"/>
              <a:gd name="connsiteY1622" fmla="*/ 4916428 h 6858000"/>
              <a:gd name="connsiteX1623" fmla="*/ 1751248 w 4626532"/>
              <a:gd name="connsiteY1623" fmla="*/ 4858097 h 6858000"/>
              <a:gd name="connsiteX1624" fmla="*/ 1767914 w 4626532"/>
              <a:gd name="connsiteY1624" fmla="*/ 4824766 h 6858000"/>
              <a:gd name="connsiteX1625" fmla="*/ 1817912 w 4626532"/>
              <a:gd name="connsiteY1625" fmla="*/ 4841432 h 6858000"/>
              <a:gd name="connsiteX1626" fmla="*/ 1459596 w 4626532"/>
              <a:gd name="connsiteY1626" fmla="*/ 4899762 h 6858000"/>
              <a:gd name="connsiteX1627" fmla="*/ 1501260 w 4626532"/>
              <a:gd name="connsiteY1627" fmla="*/ 4824766 h 6858000"/>
              <a:gd name="connsiteX1628" fmla="*/ 1526259 w 4626532"/>
              <a:gd name="connsiteY1628" fmla="*/ 4874763 h 6858000"/>
              <a:gd name="connsiteX1629" fmla="*/ 1467929 w 4626532"/>
              <a:gd name="connsiteY1629" fmla="*/ 4933094 h 6858000"/>
              <a:gd name="connsiteX1630" fmla="*/ 1417931 w 4626532"/>
              <a:gd name="connsiteY1630" fmla="*/ 4899762 h 6858000"/>
              <a:gd name="connsiteX1631" fmla="*/ 1417931 w 4626532"/>
              <a:gd name="connsiteY1631" fmla="*/ 4824766 h 6858000"/>
              <a:gd name="connsiteX1632" fmla="*/ 1476262 w 4626532"/>
              <a:gd name="connsiteY1632" fmla="*/ 4816433 h 6858000"/>
              <a:gd name="connsiteX1633" fmla="*/ 1459596 w 4626532"/>
              <a:gd name="connsiteY1633" fmla="*/ 4899762 h 6858000"/>
              <a:gd name="connsiteX1634" fmla="*/ 3442833 w 4626532"/>
              <a:gd name="connsiteY1634" fmla="*/ 4883096 h 6858000"/>
              <a:gd name="connsiteX1635" fmla="*/ 3359503 w 4626532"/>
              <a:gd name="connsiteY1635" fmla="*/ 5008090 h 6858000"/>
              <a:gd name="connsiteX1636" fmla="*/ 3409501 w 4626532"/>
              <a:gd name="connsiteY1636" fmla="*/ 4883096 h 6858000"/>
              <a:gd name="connsiteX1637" fmla="*/ 3401168 w 4626532"/>
              <a:gd name="connsiteY1637" fmla="*/ 4866430 h 6858000"/>
              <a:gd name="connsiteX1638" fmla="*/ 3342838 w 4626532"/>
              <a:gd name="connsiteY1638" fmla="*/ 4999757 h 6858000"/>
              <a:gd name="connsiteX1639" fmla="*/ 3317839 w 4626532"/>
              <a:gd name="connsiteY1639" fmla="*/ 4924761 h 6858000"/>
              <a:gd name="connsiteX1640" fmla="*/ 3409501 w 4626532"/>
              <a:gd name="connsiteY1640" fmla="*/ 4808100 h 6858000"/>
              <a:gd name="connsiteX1641" fmla="*/ 3442833 w 4626532"/>
              <a:gd name="connsiteY1641" fmla="*/ 4883096 h 6858000"/>
              <a:gd name="connsiteX1642" fmla="*/ 2926191 w 4626532"/>
              <a:gd name="connsiteY1642" fmla="*/ 4833099 h 6858000"/>
              <a:gd name="connsiteX1643" fmla="*/ 2851195 w 4626532"/>
              <a:gd name="connsiteY1643" fmla="*/ 4899762 h 6858000"/>
              <a:gd name="connsiteX1644" fmla="*/ 2892859 w 4626532"/>
              <a:gd name="connsiteY1644" fmla="*/ 4816433 h 6858000"/>
              <a:gd name="connsiteX1645" fmla="*/ 2876194 w 4626532"/>
              <a:gd name="connsiteY1645" fmla="*/ 4816433 h 6858000"/>
              <a:gd name="connsiteX1646" fmla="*/ 2892859 w 4626532"/>
              <a:gd name="connsiteY1646" fmla="*/ 4783101 h 6858000"/>
              <a:gd name="connsiteX1647" fmla="*/ 2926191 w 4626532"/>
              <a:gd name="connsiteY1647" fmla="*/ 4833099 h 6858000"/>
              <a:gd name="connsiteX1648" fmla="*/ 3309506 w 4626532"/>
              <a:gd name="connsiteY1648" fmla="*/ 4841432 h 6858000"/>
              <a:gd name="connsiteX1649" fmla="*/ 3234509 w 4626532"/>
              <a:gd name="connsiteY1649" fmla="*/ 4941427 h 6858000"/>
              <a:gd name="connsiteX1650" fmla="*/ 3276174 w 4626532"/>
              <a:gd name="connsiteY1650" fmla="*/ 4833099 h 6858000"/>
              <a:gd name="connsiteX1651" fmla="*/ 3209511 w 4626532"/>
              <a:gd name="connsiteY1651" fmla="*/ 4941427 h 6858000"/>
              <a:gd name="connsiteX1652" fmla="*/ 3184512 w 4626532"/>
              <a:gd name="connsiteY1652" fmla="*/ 4866430 h 6858000"/>
              <a:gd name="connsiteX1653" fmla="*/ 3267841 w 4626532"/>
              <a:gd name="connsiteY1653" fmla="*/ 4774768 h 6858000"/>
              <a:gd name="connsiteX1654" fmla="*/ 3309506 w 4626532"/>
              <a:gd name="connsiteY1654" fmla="*/ 4841432 h 6858000"/>
              <a:gd name="connsiteX1655" fmla="*/ 1592923 w 4626532"/>
              <a:gd name="connsiteY1655" fmla="*/ 4766435 h 6858000"/>
              <a:gd name="connsiteX1656" fmla="*/ 1559591 w 4626532"/>
              <a:gd name="connsiteY1656" fmla="*/ 4841432 h 6858000"/>
              <a:gd name="connsiteX1657" fmla="*/ 1617921 w 4626532"/>
              <a:gd name="connsiteY1657" fmla="*/ 4774768 h 6858000"/>
              <a:gd name="connsiteX1658" fmla="*/ 1609588 w 4626532"/>
              <a:gd name="connsiteY1658" fmla="*/ 4791434 h 6858000"/>
              <a:gd name="connsiteX1659" fmla="*/ 1634587 w 4626532"/>
              <a:gd name="connsiteY1659" fmla="*/ 4833099 h 6858000"/>
              <a:gd name="connsiteX1660" fmla="*/ 1567924 w 4626532"/>
              <a:gd name="connsiteY1660" fmla="*/ 4866430 h 6858000"/>
              <a:gd name="connsiteX1661" fmla="*/ 1526259 w 4626532"/>
              <a:gd name="connsiteY1661" fmla="*/ 4808100 h 6858000"/>
              <a:gd name="connsiteX1662" fmla="*/ 1534592 w 4626532"/>
              <a:gd name="connsiteY1662" fmla="*/ 4766435 h 6858000"/>
              <a:gd name="connsiteX1663" fmla="*/ 1592923 w 4626532"/>
              <a:gd name="connsiteY1663" fmla="*/ 4766435 h 6858000"/>
              <a:gd name="connsiteX1664" fmla="*/ 1317936 w 4626532"/>
              <a:gd name="connsiteY1664" fmla="*/ 4824766 h 6858000"/>
              <a:gd name="connsiteX1665" fmla="*/ 1326269 w 4626532"/>
              <a:gd name="connsiteY1665" fmla="*/ 4866430 h 6858000"/>
              <a:gd name="connsiteX1666" fmla="*/ 1376266 w 4626532"/>
              <a:gd name="connsiteY1666" fmla="*/ 4766435 h 6858000"/>
              <a:gd name="connsiteX1667" fmla="*/ 1401265 w 4626532"/>
              <a:gd name="connsiteY1667" fmla="*/ 4816433 h 6858000"/>
              <a:gd name="connsiteX1668" fmla="*/ 1309603 w 4626532"/>
              <a:gd name="connsiteY1668" fmla="*/ 4916428 h 6858000"/>
              <a:gd name="connsiteX1669" fmla="*/ 1276271 w 4626532"/>
              <a:gd name="connsiteY1669" fmla="*/ 4833099 h 6858000"/>
              <a:gd name="connsiteX1670" fmla="*/ 1351268 w 4626532"/>
              <a:gd name="connsiteY1670" fmla="*/ 4749769 h 6858000"/>
              <a:gd name="connsiteX1671" fmla="*/ 1317936 w 4626532"/>
              <a:gd name="connsiteY1671" fmla="*/ 4824766 h 6858000"/>
              <a:gd name="connsiteX1672" fmla="*/ 3176179 w 4626532"/>
              <a:gd name="connsiteY1672" fmla="*/ 4808100 h 6858000"/>
              <a:gd name="connsiteX1673" fmla="*/ 3101183 w 4626532"/>
              <a:gd name="connsiteY1673" fmla="*/ 4891429 h 6858000"/>
              <a:gd name="connsiteX1674" fmla="*/ 3126181 w 4626532"/>
              <a:gd name="connsiteY1674" fmla="*/ 4783101 h 6858000"/>
              <a:gd name="connsiteX1675" fmla="*/ 3084517 w 4626532"/>
              <a:gd name="connsiteY1675" fmla="*/ 4874763 h 6858000"/>
              <a:gd name="connsiteX1676" fmla="*/ 3051185 w 4626532"/>
              <a:gd name="connsiteY1676" fmla="*/ 4816433 h 6858000"/>
              <a:gd name="connsiteX1677" fmla="*/ 3126181 w 4626532"/>
              <a:gd name="connsiteY1677" fmla="*/ 4741436 h 6858000"/>
              <a:gd name="connsiteX1678" fmla="*/ 3176179 w 4626532"/>
              <a:gd name="connsiteY1678" fmla="*/ 4808100 h 6858000"/>
              <a:gd name="connsiteX1679" fmla="*/ 1034616 w 4626532"/>
              <a:gd name="connsiteY1679" fmla="*/ 4883096 h 6858000"/>
              <a:gd name="connsiteX1680" fmla="*/ 1017951 w 4626532"/>
              <a:gd name="connsiteY1680" fmla="*/ 4874763 h 6858000"/>
              <a:gd name="connsiteX1681" fmla="*/ 1126279 w 4626532"/>
              <a:gd name="connsiteY1681" fmla="*/ 4733104 h 6858000"/>
              <a:gd name="connsiteX1682" fmla="*/ 1034616 w 4626532"/>
              <a:gd name="connsiteY1682" fmla="*/ 4883096 h 6858000"/>
              <a:gd name="connsiteX1683" fmla="*/ 1726249 w 4626532"/>
              <a:gd name="connsiteY1683" fmla="*/ 4733104 h 6858000"/>
              <a:gd name="connsiteX1684" fmla="*/ 1676252 w 4626532"/>
              <a:gd name="connsiteY1684" fmla="*/ 4808100 h 6858000"/>
              <a:gd name="connsiteX1685" fmla="*/ 1734582 w 4626532"/>
              <a:gd name="connsiteY1685" fmla="*/ 4758102 h 6858000"/>
              <a:gd name="connsiteX1686" fmla="*/ 1742915 w 4626532"/>
              <a:gd name="connsiteY1686" fmla="*/ 4816433 h 6858000"/>
              <a:gd name="connsiteX1687" fmla="*/ 1684585 w 4626532"/>
              <a:gd name="connsiteY1687" fmla="*/ 4833099 h 6858000"/>
              <a:gd name="connsiteX1688" fmla="*/ 1634587 w 4626532"/>
              <a:gd name="connsiteY1688" fmla="*/ 4783101 h 6858000"/>
              <a:gd name="connsiteX1689" fmla="*/ 1667919 w 4626532"/>
              <a:gd name="connsiteY1689" fmla="*/ 4724771 h 6858000"/>
              <a:gd name="connsiteX1690" fmla="*/ 1726249 w 4626532"/>
              <a:gd name="connsiteY1690" fmla="*/ 4733104 h 6858000"/>
              <a:gd name="connsiteX1691" fmla="*/ 3042852 w 4626532"/>
              <a:gd name="connsiteY1691" fmla="*/ 4749769 h 6858000"/>
              <a:gd name="connsiteX1692" fmla="*/ 2976189 w 4626532"/>
              <a:gd name="connsiteY1692" fmla="*/ 4824766 h 6858000"/>
              <a:gd name="connsiteX1693" fmla="*/ 2992855 w 4626532"/>
              <a:gd name="connsiteY1693" fmla="*/ 4733104 h 6858000"/>
              <a:gd name="connsiteX1694" fmla="*/ 2951190 w 4626532"/>
              <a:gd name="connsiteY1694" fmla="*/ 4816433 h 6858000"/>
              <a:gd name="connsiteX1695" fmla="*/ 2917858 w 4626532"/>
              <a:gd name="connsiteY1695" fmla="*/ 4766435 h 6858000"/>
              <a:gd name="connsiteX1696" fmla="*/ 2992855 w 4626532"/>
              <a:gd name="connsiteY1696" fmla="*/ 4699772 h 6858000"/>
              <a:gd name="connsiteX1697" fmla="*/ 3042852 w 4626532"/>
              <a:gd name="connsiteY1697" fmla="*/ 4749769 h 6858000"/>
              <a:gd name="connsiteX1698" fmla="*/ 1867909 w 4626532"/>
              <a:gd name="connsiteY1698" fmla="*/ 4708105 h 6858000"/>
              <a:gd name="connsiteX1699" fmla="*/ 1801246 w 4626532"/>
              <a:gd name="connsiteY1699" fmla="*/ 4758102 h 6858000"/>
              <a:gd name="connsiteX1700" fmla="*/ 1801246 w 4626532"/>
              <a:gd name="connsiteY1700" fmla="*/ 4783101 h 6858000"/>
              <a:gd name="connsiteX1701" fmla="*/ 1876242 w 4626532"/>
              <a:gd name="connsiteY1701" fmla="*/ 4724771 h 6858000"/>
              <a:gd name="connsiteX1702" fmla="*/ 1867909 w 4626532"/>
              <a:gd name="connsiteY1702" fmla="*/ 4783101 h 6858000"/>
              <a:gd name="connsiteX1703" fmla="*/ 1801246 w 4626532"/>
              <a:gd name="connsiteY1703" fmla="*/ 4816433 h 6858000"/>
              <a:gd name="connsiteX1704" fmla="*/ 1759581 w 4626532"/>
              <a:gd name="connsiteY1704" fmla="*/ 4766435 h 6858000"/>
              <a:gd name="connsiteX1705" fmla="*/ 1801246 w 4626532"/>
              <a:gd name="connsiteY1705" fmla="*/ 4699772 h 6858000"/>
              <a:gd name="connsiteX1706" fmla="*/ 1867909 w 4626532"/>
              <a:gd name="connsiteY1706" fmla="*/ 4708105 h 6858000"/>
              <a:gd name="connsiteX1707" fmla="*/ 1184609 w 4626532"/>
              <a:gd name="connsiteY1707" fmla="*/ 4824766 h 6858000"/>
              <a:gd name="connsiteX1708" fmla="*/ 1242940 w 4626532"/>
              <a:gd name="connsiteY1708" fmla="*/ 4699772 h 6858000"/>
              <a:gd name="connsiteX1709" fmla="*/ 1267938 w 4626532"/>
              <a:gd name="connsiteY1709" fmla="*/ 4766435 h 6858000"/>
              <a:gd name="connsiteX1710" fmla="*/ 1167943 w 4626532"/>
              <a:gd name="connsiteY1710" fmla="*/ 4891429 h 6858000"/>
              <a:gd name="connsiteX1711" fmla="*/ 1142944 w 4626532"/>
              <a:gd name="connsiteY1711" fmla="*/ 4808100 h 6858000"/>
              <a:gd name="connsiteX1712" fmla="*/ 1217941 w 4626532"/>
              <a:gd name="connsiteY1712" fmla="*/ 4691439 h 6858000"/>
              <a:gd name="connsiteX1713" fmla="*/ 1184609 w 4626532"/>
              <a:gd name="connsiteY1713" fmla="*/ 4824766 h 6858000"/>
              <a:gd name="connsiteX1714" fmla="*/ 1892908 w 4626532"/>
              <a:gd name="connsiteY1714" fmla="*/ 4758102 h 6858000"/>
              <a:gd name="connsiteX1715" fmla="*/ 1951238 w 4626532"/>
              <a:gd name="connsiteY1715" fmla="*/ 4674773 h 6858000"/>
              <a:gd name="connsiteX1716" fmla="*/ 1892908 w 4626532"/>
              <a:gd name="connsiteY1716" fmla="*/ 4758102 h 6858000"/>
              <a:gd name="connsiteX1717" fmla="*/ 1442930 w 4626532"/>
              <a:gd name="connsiteY1717" fmla="*/ 4766435 h 6858000"/>
              <a:gd name="connsiteX1718" fmla="*/ 1501260 w 4626532"/>
              <a:gd name="connsiteY1718" fmla="*/ 4691439 h 6858000"/>
              <a:gd name="connsiteX1719" fmla="*/ 1517926 w 4626532"/>
              <a:gd name="connsiteY1719" fmla="*/ 4741436 h 6858000"/>
              <a:gd name="connsiteX1720" fmla="*/ 1434597 w 4626532"/>
              <a:gd name="connsiteY1720" fmla="*/ 4808100 h 6858000"/>
              <a:gd name="connsiteX1721" fmla="*/ 1392932 w 4626532"/>
              <a:gd name="connsiteY1721" fmla="*/ 4749769 h 6858000"/>
              <a:gd name="connsiteX1722" fmla="*/ 1484595 w 4626532"/>
              <a:gd name="connsiteY1722" fmla="*/ 4674773 h 6858000"/>
              <a:gd name="connsiteX1723" fmla="*/ 1442930 w 4626532"/>
              <a:gd name="connsiteY1723" fmla="*/ 4766435 h 6858000"/>
              <a:gd name="connsiteX1724" fmla="*/ 1167943 w 4626532"/>
              <a:gd name="connsiteY1724" fmla="*/ 4691439 h 6858000"/>
              <a:gd name="connsiteX1725" fmla="*/ 1226274 w 4626532"/>
              <a:gd name="connsiteY1725" fmla="*/ 4649774 h 6858000"/>
              <a:gd name="connsiteX1726" fmla="*/ 1167943 w 4626532"/>
              <a:gd name="connsiteY1726" fmla="*/ 4691439 h 6858000"/>
              <a:gd name="connsiteX1727" fmla="*/ 3559494 w 4626532"/>
              <a:gd name="connsiteY1727" fmla="*/ 4741436 h 6858000"/>
              <a:gd name="connsiteX1728" fmla="*/ 3492830 w 4626532"/>
              <a:gd name="connsiteY1728" fmla="*/ 4858097 h 6858000"/>
              <a:gd name="connsiteX1729" fmla="*/ 3526162 w 4626532"/>
              <a:gd name="connsiteY1729" fmla="*/ 4724771 h 6858000"/>
              <a:gd name="connsiteX1730" fmla="*/ 3509496 w 4626532"/>
              <a:gd name="connsiteY1730" fmla="*/ 4708105 h 6858000"/>
              <a:gd name="connsiteX1731" fmla="*/ 3467831 w 4626532"/>
              <a:gd name="connsiteY1731" fmla="*/ 4858097 h 6858000"/>
              <a:gd name="connsiteX1732" fmla="*/ 3434500 w 4626532"/>
              <a:gd name="connsiteY1732" fmla="*/ 4791434 h 6858000"/>
              <a:gd name="connsiteX1733" fmla="*/ 3509496 w 4626532"/>
              <a:gd name="connsiteY1733" fmla="*/ 4641441 h 6858000"/>
              <a:gd name="connsiteX1734" fmla="*/ 3559494 w 4626532"/>
              <a:gd name="connsiteY1734" fmla="*/ 4741436 h 6858000"/>
              <a:gd name="connsiteX1735" fmla="*/ 3417834 w 4626532"/>
              <a:gd name="connsiteY1735" fmla="*/ 4724771 h 6858000"/>
              <a:gd name="connsiteX1736" fmla="*/ 3351170 w 4626532"/>
              <a:gd name="connsiteY1736" fmla="*/ 4824766 h 6858000"/>
              <a:gd name="connsiteX1737" fmla="*/ 3376169 w 4626532"/>
              <a:gd name="connsiteY1737" fmla="*/ 4691439 h 6858000"/>
              <a:gd name="connsiteX1738" fmla="*/ 3326172 w 4626532"/>
              <a:gd name="connsiteY1738" fmla="*/ 4808100 h 6858000"/>
              <a:gd name="connsiteX1739" fmla="*/ 3301173 w 4626532"/>
              <a:gd name="connsiteY1739" fmla="*/ 4741436 h 6858000"/>
              <a:gd name="connsiteX1740" fmla="*/ 3376169 w 4626532"/>
              <a:gd name="connsiteY1740" fmla="*/ 4633108 h 6858000"/>
              <a:gd name="connsiteX1741" fmla="*/ 3417834 w 4626532"/>
              <a:gd name="connsiteY1741" fmla="*/ 4724771 h 6858000"/>
              <a:gd name="connsiteX1742" fmla="*/ 1634587 w 4626532"/>
              <a:gd name="connsiteY1742" fmla="*/ 4624775 h 6858000"/>
              <a:gd name="connsiteX1743" fmla="*/ 1567924 w 4626532"/>
              <a:gd name="connsiteY1743" fmla="*/ 4708105 h 6858000"/>
              <a:gd name="connsiteX1744" fmla="*/ 1642920 w 4626532"/>
              <a:gd name="connsiteY1744" fmla="*/ 4641441 h 6858000"/>
              <a:gd name="connsiteX1745" fmla="*/ 1567924 w 4626532"/>
              <a:gd name="connsiteY1745" fmla="*/ 4741436 h 6858000"/>
              <a:gd name="connsiteX1746" fmla="*/ 1526259 w 4626532"/>
              <a:gd name="connsiteY1746" fmla="*/ 4699772 h 6858000"/>
              <a:gd name="connsiteX1747" fmla="*/ 1559591 w 4626532"/>
              <a:gd name="connsiteY1747" fmla="*/ 4624775 h 6858000"/>
              <a:gd name="connsiteX1748" fmla="*/ 1634587 w 4626532"/>
              <a:gd name="connsiteY1748" fmla="*/ 4624775 h 6858000"/>
              <a:gd name="connsiteX1749" fmla="*/ 3276174 w 4626532"/>
              <a:gd name="connsiteY1749" fmla="*/ 4658107 h 6858000"/>
              <a:gd name="connsiteX1750" fmla="*/ 3276174 w 4626532"/>
              <a:gd name="connsiteY1750" fmla="*/ 4749769 h 6858000"/>
              <a:gd name="connsiteX1751" fmla="*/ 3217844 w 4626532"/>
              <a:gd name="connsiteY1751" fmla="*/ 4783101 h 6858000"/>
              <a:gd name="connsiteX1752" fmla="*/ 3234509 w 4626532"/>
              <a:gd name="connsiteY1752" fmla="*/ 4666440 h 6858000"/>
              <a:gd name="connsiteX1753" fmla="*/ 3192845 w 4626532"/>
              <a:gd name="connsiteY1753" fmla="*/ 4783101 h 6858000"/>
              <a:gd name="connsiteX1754" fmla="*/ 3159513 w 4626532"/>
              <a:gd name="connsiteY1754" fmla="*/ 4716438 h 6858000"/>
              <a:gd name="connsiteX1755" fmla="*/ 3234509 w 4626532"/>
              <a:gd name="connsiteY1755" fmla="*/ 4616443 h 6858000"/>
              <a:gd name="connsiteX1756" fmla="*/ 3276174 w 4626532"/>
              <a:gd name="connsiteY1756" fmla="*/ 4658107 h 6858000"/>
              <a:gd name="connsiteX1757" fmla="*/ 3134514 w 4626532"/>
              <a:gd name="connsiteY1757" fmla="*/ 4633108 h 6858000"/>
              <a:gd name="connsiteX1758" fmla="*/ 3134514 w 4626532"/>
              <a:gd name="connsiteY1758" fmla="*/ 4716438 h 6858000"/>
              <a:gd name="connsiteX1759" fmla="*/ 3084517 w 4626532"/>
              <a:gd name="connsiteY1759" fmla="*/ 4733104 h 6858000"/>
              <a:gd name="connsiteX1760" fmla="*/ 3101183 w 4626532"/>
              <a:gd name="connsiteY1760" fmla="*/ 4649774 h 6858000"/>
              <a:gd name="connsiteX1761" fmla="*/ 3076184 w 4626532"/>
              <a:gd name="connsiteY1761" fmla="*/ 4641441 h 6858000"/>
              <a:gd name="connsiteX1762" fmla="*/ 3059518 w 4626532"/>
              <a:gd name="connsiteY1762" fmla="*/ 4733104 h 6858000"/>
              <a:gd name="connsiteX1763" fmla="*/ 3026186 w 4626532"/>
              <a:gd name="connsiteY1763" fmla="*/ 4674773 h 6858000"/>
              <a:gd name="connsiteX1764" fmla="*/ 3092850 w 4626532"/>
              <a:gd name="connsiteY1764" fmla="*/ 4599777 h 6858000"/>
              <a:gd name="connsiteX1765" fmla="*/ 3134514 w 4626532"/>
              <a:gd name="connsiteY1765" fmla="*/ 4633108 h 6858000"/>
              <a:gd name="connsiteX1766" fmla="*/ 3001187 w 4626532"/>
              <a:gd name="connsiteY1766" fmla="*/ 4649774 h 6858000"/>
              <a:gd name="connsiteX1767" fmla="*/ 3001187 w 4626532"/>
              <a:gd name="connsiteY1767" fmla="*/ 4674773 h 6858000"/>
              <a:gd name="connsiteX1768" fmla="*/ 2942857 w 4626532"/>
              <a:gd name="connsiteY1768" fmla="*/ 4699772 h 6858000"/>
              <a:gd name="connsiteX1769" fmla="*/ 2967856 w 4626532"/>
              <a:gd name="connsiteY1769" fmla="*/ 4591444 h 6858000"/>
              <a:gd name="connsiteX1770" fmla="*/ 3001187 w 4626532"/>
              <a:gd name="connsiteY1770" fmla="*/ 4649774 h 6858000"/>
              <a:gd name="connsiteX1771" fmla="*/ 1767914 w 4626532"/>
              <a:gd name="connsiteY1771" fmla="*/ 4599777 h 6858000"/>
              <a:gd name="connsiteX1772" fmla="*/ 1692918 w 4626532"/>
              <a:gd name="connsiteY1772" fmla="*/ 4666440 h 6858000"/>
              <a:gd name="connsiteX1773" fmla="*/ 1709584 w 4626532"/>
              <a:gd name="connsiteY1773" fmla="*/ 4674773 h 6858000"/>
              <a:gd name="connsiteX1774" fmla="*/ 1784580 w 4626532"/>
              <a:gd name="connsiteY1774" fmla="*/ 4616443 h 6858000"/>
              <a:gd name="connsiteX1775" fmla="*/ 1709584 w 4626532"/>
              <a:gd name="connsiteY1775" fmla="*/ 4708105 h 6858000"/>
              <a:gd name="connsiteX1776" fmla="*/ 1659586 w 4626532"/>
              <a:gd name="connsiteY1776" fmla="*/ 4666440 h 6858000"/>
              <a:gd name="connsiteX1777" fmla="*/ 1709584 w 4626532"/>
              <a:gd name="connsiteY1777" fmla="*/ 4591444 h 6858000"/>
              <a:gd name="connsiteX1778" fmla="*/ 1767914 w 4626532"/>
              <a:gd name="connsiteY1778" fmla="*/ 4599777 h 6858000"/>
              <a:gd name="connsiteX1779" fmla="*/ 1309603 w 4626532"/>
              <a:gd name="connsiteY1779" fmla="*/ 4683106 h 6858000"/>
              <a:gd name="connsiteX1780" fmla="*/ 1317936 w 4626532"/>
              <a:gd name="connsiteY1780" fmla="*/ 4699772 h 6858000"/>
              <a:gd name="connsiteX1781" fmla="*/ 1392932 w 4626532"/>
              <a:gd name="connsiteY1781" fmla="*/ 4599777 h 6858000"/>
              <a:gd name="connsiteX1782" fmla="*/ 1401265 w 4626532"/>
              <a:gd name="connsiteY1782" fmla="*/ 4658107 h 6858000"/>
              <a:gd name="connsiteX1783" fmla="*/ 1292937 w 4626532"/>
              <a:gd name="connsiteY1783" fmla="*/ 4749769 h 6858000"/>
              <a:gd name="connsiteX1784" fmla="*/ 1267938 w 4626532"/>
              <a:gd name="connsiteY1784" fmla="*/ 4708105 h 6858000"/>
              <a:gd name="connsiteX1785" fmla="*/ 1309603 w 4626532"/>
              <a:gd name="connsiteY1785" fmla="*/ 4591444 h 6858000"/>
              <a:gd name="connsiteX1786" fmla="*/ 1376266 w 4626532"/>
              <a:gd name="connsiteY1786" fmla="*/ 4583111 h 6858000"/>
              <a:gd name="connsiteX1787" fmla="*/ 1309603 w 4626532"/>
              <a:gd name="connsiteY1787" fmla="*/ 4683106 h 6858000"/>
              <a:gd name="connsiteX1788" fmla="*/ 1934573 w 4626532"/>
              <a:gd name="connsiteY1788" fmla="*/ 4566445 h 6858000"/>
              <a:gd name="connsiteX1789" fmla="*/ 1851243 w 4626532"/>
              <a:gd name="connsiteY1789" fmla="*/ 4624775 h 6858000"/>
              <a:gd name="connsiteX1790" fmla="*/ 1851243 w 4626532"/>
              <a:gd name="connsiteY1790" fmla="*/ 4649774 h 6858000"/>
              <a:gd name="connsiteX1791" fmla="*/ 1934573 w 4626532"/>
              <a:gd name="connsiteY1791" fmla="*/ 4591444 h 6858000"/>
              <a:gd name="connsiteX1792" fmla="*/ 1867909 w 4626532"/>
              <a:gd name="connsiteY1792" fmla="*/ 4683106 h 6858000"/>
              <a:gd name="connsiteX1793" fmla="*/ 1809579 w 4626532"/>
              <a:gd name="connsiteY1793" fmla="*/ 4683106 h 6858000"/>
              <a:gd name="connsiteX1794" fmla="*/ 1801246 w 4626532"/>
              <a:gd name="connsiteY1794" fmla="*/ 4649774 h 6858000"/>
              <a:gd name="connsiteX1795" fmla="*/ 1859576 w 4626532"/>
              <a:gd name="connsiteY1795" fmla="*/ 4558112 h 6858000"/>
              <a:gd name="connsiteX1796" fmla="*/ 1934573 w 4626532"/>
              <a:gd name="connsiteY1796" fmla="*/ 4566445 h 6858000"/>
              <a:gd name="connsiteX1797" fmla="*/ 1526259 w 4626532"/>
              <a:gd name="connsiteY1797" fmla="*/ 4524780 h 6858000"/>
              <a:gd name="connsiteX1798" fmla="*/ 1459596 w 4626532"/>
              <a:gd name="connsiteY1798" fmla="*/ 4616443 h 6858000"/>
              <a:gd name="connsiteX1799" fmla="*/ 1542925 w 4626532"/>
              <a:gd name="connsiteY1799" fmla="*/ 4541446 h 6858000"/>
              <a:gd name="connsiteX1800" fmla="*/ 1451263 w 4626532"/>
              <a:gd name="connsiteY1800" fmla="*/ 4658107 h 6858000"/>
              <a:gd name="connsiteX1801" fmla="*/ 1417931 w 4626532"/>
              <a:gd name="connsiteY1801" fmla="*/ 4616443 h 6858000"/>
              <a:gd name="connsiteX1802" fmla="*/ 1459596 w 4626532"/>
              <a:gd name="connsiteY1802" fmla="*/ 4524780 h 6858000"/>
              <a:gd name="connsiteX1803" fmla="*/ 1526259 w 4626532"/>
              <a:gd name="connsiteY1803" fmla="*/ 4524780 h 6858000"/>
              <a:gd name="connsiteX1804" fmla="*/ 2067899 w 4626532"/>
              <a:gd name="connsiteY1804" fmla="*/ 4524780 h 6858000"/>
              <a:gd name="connsiteX1805" fmla="*/ 1967904 w 4626532"/>
              <a:gd name="connsiteY1805" fmla="*/ 4658107 h 6858000"/>
              <a:gd name="connsiteX1806" fmla="*/ 1951238 w 4626532"/>
              <a:gd name="connsiteY1806" fmla="*/ 4624775 h 6858000"/>
              <a:gd name="connsiteX1807" fmla="*/ 2026235 w 4626532"/>
              <a:gd name="connsiteY1807" fmla="*/ 4516447 h 6858000"/>
              <a:gd name="connsiteX1808" fmla="*/ 2067899 w 4626532"/>
              <a:gd name="connsiteY1808" fmla="*/ 4524780 h 6858000"/>
              <a:gd name="connsiteX1809" fmla="*/ 1326269 w 4626532"/>
              <a:gd name="connsiteY1809" fmla="*/ 4574778 h 6858000"/>
              <a:gd name="connsiteX1810" fmla="*/ 1442930 w 4626532"/>
              <a:gd name="connsiteY1810" fmla="*/ 4499782 h 6858000"/>
              <a:gd name="connsiteX1811" fmla="*/ 1326269 w 4626532"/>
              <a:gd name="connsiteY1811" fmla="*/ 4574778 h 6858000"/>
              <a:gd name="connsiteX1812" fmla="*/ 4051136 w 4626532"/>
              <a:gd name="connsiteY1812" fmla="*/ 4508114 h 6858000"/>
              <a:gd name="connsiteX1813" fmla="*/ 4067802 w 4626532"/>
              <a:gd name="connsiteY1813" fmla="*/ 4491449 h 6858000"/>
              <a:gd name="connsiteX1814" fmla="*/ 4051136 w 4626532"/>
              <a:gd name="connsiteY1814" fmla="*/ 4508114 h 6858000"/>
              <a:gd name="connsiteX1815" fmla="*/ 3084517 w 4626532"/>
              <a:gd name="connsiteY1815" fmla="*/ 4549779 h 6858000"/>
              <a:gd name="connsiteX1816" fmla="*/ 3034519 w 4626532"/>
              <a:gd name="connsiteY1816" fmla="*/ 4616443 h 6858000"/>
              <a:gd name="connsiteX1817" fmla="*/ 3017853 w 4626532"/>
              <a:gd name="connsiteY1817" fmla="*/ 4516447 h 6858000"/>
              <a:gd name="connsiteX1818" fmla="*/ 3009520 w 4626532"/>
              <a:gd name="connsiteY1818" fmla="*/ 4608110 h 6858000"/>
              <a:gd name="connsiteX1819" fmla="*/ 2976189 w 4626532"/>
              <a:gd name="connsiteY1819" fmla="*/ 4558112 h 6858000"/>
              <a:gd name="connsiteX1820" fmla="*/ 3026186 w 4626532"/>
              <a:gd name="connsiteY1820" fmla="*/ 4483116 h 6858000"/>
              <a:gd name="connsiteX1821" fmla="*/ 3084517 w 4626532"/>
              <a:gd name="connsiteY1821" fmla="*/ 4549779 h 6858000"/>
              <a:gd name="connsiteX1822" fmla="*/ 4326123 w 4626532"/>
              <a:gd name="connsiteY1822" fmla="*/ 4491449 h 6858000"/>
              <a:gd name="connsiteX1823" fmla="*/ 4284458 w 4626532"/>
              <a:gd name="connsiteY1823" fmla="*/ 4541446 h 6858000"/>
              <a:gd name="connsiteX1824" fmla="*/ 4251127 w 4626532"/>
              <a:gd name="connsiteY1824" fmla="*/ 4508114 h 6858000"/>
              <a:gd name="connsiteX1825" fmla="*/ 4276125 w 4626532"/>
              <a:gd name="connsiteY1825" fmla="*/ 4474783 h 6858000"/>
              <a:gd name="connsiteX1826" fmla="*/ 4326123 w 4626532"/>
              <a:gd name="connsiteY1826" fmla="*/ 4491449 h 6858000"/>
              <a:gd name="connsiteX1827" fmla="*/ 3226177 w 4626532"/>
              <a:gd name="connsiteY1827" fmla="*/ 4558112 h 6858000"/>
              <a:gd name="connsiteX1828" fmla="*/ 3176179 w 4626532"/>
              <a:gd name="connsiteY1828" fmla="*/ 4633108 h 6858000"/>
              <a:gd name="connsiteX1829" fmla="*/ 3159513 w 4626532"/>
              <a:gd name="connsiteY1829" fmla="*/ 4516447 h 6858000"/>
              <a:gd name="connsiteX1830" fmla="*/ 3151180 w 4626532"/>
              <a:gd name="connsiteY1830" fmla="*/ 4633108 h 6858000"/>
              <a:gd name="connsiteX1831" fmla="*/ 3109516 w 4626532"/>
              <a:gd name="connsiteY1831" fmla="*/ 4566445 h 6858000"/>
              <a:gd name="connsiteX1832" fmla="*/ 3176179 w 4626532"/>
              <a:gd name="connsiteY1832" fmla="*/ 4474783 h 6858000"/>
              <a:gd name="connsiteX1833" fmla="*/ 3226177 w 4626532"/>
              <a:gd name="connsiteY1833" fmla="*/ 4558112 h 6858000"/>
              <a:gd name="connsiteX1834" fmla="*/ 1692918 w 4626532"/>
              <a:gd name="connsiteY1834" fmla="*/ 4483116 h 6858000"/>
              <a:gd name="connsiteX1835" fmla="*/ 1609588 w 4626532"/>
              <a:gd name="connsiteY1835" fmla="*/ 4574778 h 6858000"/>
              <a:gd name="connsiteX1836" fmla="*/ 1701251 w 4626532"/>
              <a:gd name="connsiteY1836" fmla="*/ 4499782 h 6858000"/>
              <a:gd name="connsiteX1837" fmla="*/ 1684585 w 4626532"/>
              <a:gd name="connsiteY1837" fmla="*/ 4566445 h 6858000"/>
              <a:gd name="connsiteX1838" fmla="*/ 1601256 w 4626532"/>
              <a:gd name="connsiteY1838" fmla="*/ 4608110 h 6858000"/>
              <a:gd name="connsiteX1839" fmla="*/ 1559591 w 4626532"/>
              <a:gd name="connsiteY1839" fmla="*/ 4574778 h 6858000"/>
              <a:gd name="connsiteX1840" fmla="*/ 1617921 w 4626532"/>
              <a:gd name="connsiteY1840" fmla="*/ 4474783 h 6858000"/>
              <a:gd name="connsiteX1841" fmla="*/ 1692918 w 4626532"/>
              <a:gd name="connsiteY1841" fmla="*/ 4483116 h 6858000"/>
              <a:gd name="connsiteX1842" fmla="*/ 3951141 w 4626532"/>
              <a:gd name="connsiteY1842" fmla="*/ 4474783 h 6858000"/>
              <a:gd name="connsiteX1843" fmla="*/ 3942808 w 4626532"/>
              <a:gd name="connsiteY1843" fmla="*/ 4508114 h 6858000"/>
              <a:gd name="connsiteX1844" fmla="*/ 3909477 w 4626532"/>
              <a:gd name="connsiteY1844" fmla="*/ 4466450 h 6858000"/>
              <a:gd name="connsiteX1845" fmla="*/ 3951141 w 4626532"/>
              <a:gd name="connsiteY1845" fmla="*/ 4474783 h 6858000"/>
              <a:gd name="connsiteX1846" fmla="*/ 3517829 w 4626532"/>
              <a:gd name="connsiteY1846" fmla="*/ 4599777 h 6858000"/>
              <a:gd name="connsiteX1847" fmla="*/ 3459499 w 4626532"/>
              <a:gd name="connsiteY1847" fmla="*/ 4666440 h 6858000"/>
              <a:gd name="connsiteX1848" fmla="*/ 3459499 w 4626532"/>
              <a:gd name="connsiteY1848" fmla="*/ 4524780 h 6858000"/>
              <a:gd name="connsiteX1849" fmla="*/ 3434500 w 4626532"/>
              <a:gd name="connsiteY1849" fmla="*/ 4674773 h 6858000"/>
              <a:gd name="connsiteX1850" fmla="*/ 3392835 w 4626532"/>
              <a:gd name="connsiteY1850" fmla="*/ 4599777 h 6858000"/>
              <a:gd name="connsiteX1851" fmla="*/ 3451166 w 4626532"/>
              <a:gd name="connsiteY1851" fmla="*/ 4466450 h 6858000"/>
              <a:gd name="connsiteX1852" fmla="*/ 3517829 w 4626532"/>
              <a:gd name="connsiteY1852" fmla="*/ 4599777 h 6858000"/>
              <a:gd name="connsiteX1853" fmla="*/ 3367836 w 4626532"/>
              <a:gd name="connsiteY1853" fmla="*/ 4566445 h 6858000"/>
              <a:gd name="connsiteX1854" fmla="*/ 3317839 w 4626532"/>
              <a:gd name="connsiteY1854" fmla="*/ 4649774 h 6858000"/>
              <a:gd name="connsiteX1855" fmla="*/ 3326172 w 4626532"/>
              <a:gd name="connsiteY1855" fmla="*/ 4583111 h 6858000"/>
              <a:gd name="connsiteX1856" fmla="*/ 3301173 w 4626532"/>
              <a:gd name="connsiteY1856" fmla="*/ 4524780 h 6858000"/>
              <a:gd name="connsiteX1857" fmla="*/ 3292840 w 4626532"/>
              <a:gd name="connsiteY1857" fmla="*/ 4649774 h 6858000"/>
              <a:gd name="connsiteX1858" fmla="*/ 3251175 w 4626532"/>
              <a:gd name="connsiteY1858" fmla="*/ 4583111 h 6858000"/>
              <a:gd name="connsiteX1859" fmla="*/ 3317839 w 4626532"/>
              <a:gd name="connsiteY1859" fmla="*/ 4466450 h 6858000"/>
              <a:gd name="connsiteX1860" fmla="*/ 3367836 w 4626532"/>
              <a:gd name="connsiteY1860" fmla="*/ 4566445 h 6858000"/>
              <a:gd name="connsiteX1861" fmla="*/ 3626157 w 4626532"/>
              <a:gd name="connsiteY1861" fmla="*/ 4499782 h 6858000"/>
              <a:gd name="connsiteX1862" fmla="*/ 3609491 w 4626532"/>
              <a:gd name="connsiteY1862" fmla="*/ 4641441 h 6858000"/>
              <a:gd name="connsiteX1863" fmla="*/ 3584492 w 4626532"/>
              <a:gd name="connsiteY1863" fmla="*/ 4533113 h 6858000"/>
              <a:gd name="connsiteX1864" fmla="*/ 3576160 w 4626532"/>
              <a:gd name="connsiteY1864" fmla="*/ 4691439 h 6858000"/>
              <a:gd name="connsiteX1865" fmla="*/ 3534495 w 4626532"/>
              <a:gd name="connsiteY1865" fmla="*/ 4616443 h 6858000"/>
              <a:gd name="connsiteX1866" fmla="*/ 3592825 w 4626532"/>
              <a:gd name="connsiteY1866" fmla="*/ 4458117 h 6858000"/>
              <a:gd name="connsiteX1867" fmla="*/ 3626157 w 4626532"/>
              <a:gd name="connsiteY1867" fmla="*/ 4499782 h 6858000"/>
              <a:gd name="connsiteX1868" fmla="*/ 1834578 w 4626532"/>
              <a:gd name="connsiteY1868" fmla="*/ 4458117 h 6858000"/>
              <a:gd name="connsiteX1869" fmla="*/ 1759581 w 4626532"/>
              <a:gd name="connsiteY1869" fmla="*/ 4541446 h 6858000"/>
              <a:gd name="connsiteX1870" fmla="*/ 1851243 w 4626532"/>
              <a:gd name="connsiteY1870" fmla="*/ 4474783 h 6858000"/>
              <a:gd name="connsiteX1871" fmla="*/ 1834578 w 4626532"/>
              <a:gd name="connsiteY1871" fmla="*/ 4541446 h 6858000"/>
              <a:gd name="connsiteX1872" fmla="*/ 1751248 w 4626532"/>
              <a:gd name="connsiteY1872" fmla="*/ 4574778 h 6858000"/>
              <a:gd name="connsiteX1873" fmla="*/ 1717917 w 4626532"/>
              <a:gd name="connsiteY1873" fmla="*/ 4533113 h 6858000"/>
              <a:gd name="connsiteX1874" fmla="*/ 1776247 w 4626532"/>
              <a:gd name="connsiteY1874" fmla="*/ 4449784 h 6858000"/>
              <a:gd name="connsiteX1875" fmla="*/ 1834578 w 4626532"/>
              <a:gd name="connsiteY1875" fmla="*/ 4458117 h 6858000"/>
              <a:gd name="connsiteX1876" fmla="*/ 4259460 w 4626532"/>
              <a:gd name="connsiteY1876" fmla="*/ 4449784 h 6858000"/>
              <a:gd name="connsiteX1877" fmla="*/ 4234461 w 4626532"/>
              <a:gd name="connsiteY1877" fmla="*/ 4491449 h 6858000"/>
              <a:gd name="connsiteX1878" fmla="*/ 4192796 w 4626532"/>
              <a:gd name="connsiteY1878" fmla="*/ 4449784 h 6858000"/>
              <a:gd name="connsiteX1879" fmla="*/ 4201129 w 4626532"/>
              <a:gd name="connsiteY1879" fmla="*/ 4433118 h 6858000"/>
              <a:gd name="connsiteX1880" fmla="*/ 4259460 w 4626532"/>
              <a:gd name="connsiteY1880" fmla="*/ 4449784 h 6858000"/>
              <a:gd name="connsiteX1881" fmla="*/ 4067802 w 4626532"/>
              <a:gd name="connsiteY1881" fmla="*/ 4441451 h 6858000"/>
              <a:gd name="connsiteX1882" fmla="*/ 4026138 w 4626532"/>
              <a:gd name="connsiteY1882" fmla="*/ 4483116 h 6858000"/>
              <a:gd name="connsiteX1883" fmla="*/ 3976140 w 4626532"/>
              <a:gd name="connsiteY1883" fmla="*/ 4466450 h 6858000"/>
              <a:gd name="connsiteX1884" fmla="*/ 4009472 w 4626532"/>
              <a:gd name="connsiteY1884" fmla="*/ 4424785 h 6858000"/>
              <a:gd name="connsiteX1885" fmla="*/ 4067802 w 4626532"/>
              <a:gd name="connsiteY1885" fmla="*/ 4441451 h 6858000"/>
              <a:gd name="connsiteX1886" fmla="*/ 3017853 w 4626532"/>
              <a:gd name="connsiteY1886" fmla="*/ 4458117 h 6858000"/>
              <a:gd name="connsiteX1887" fmla="*/ 3001187 w 4626532"/>
              <a:gd name="connsiteY1887" fmla="*/ 4466450 h 6858000"/>
              <a:gd name="connsiteX1888" fmla="*/ 3001187 w 4626532"/>
              <a:gd name="connsiteY1888" fmla="*/ 4416452 h 6858000"/>
              <a:gd name="connsiteX1889" fmla="*/ 3017853 w 4626532"/>
              <a:gd name="connsiteY1889" fmla="*/ 4458117 h 6858000"/>
              <a:gd name="connsiteX1890" fmla="*/ 4351122 w 4626532"/>
              <a:gd name="connsiteY1890" fmla="*/ 4458117 h 6858000"/>
              <a:gd name="connsiteX1891" fmla="*/ 4317790 w 4626532"/>
              <a:gd name="connsiteY1891" fmla="*/ 4466450 h 6858000"/>
              <a:gd name="connsiteX1892" fmla="*/ 4284458 w 4626532"/>
              <a:gd name="connsiteY1892" fmla="*/ 4449784 h 6858000"/>
              <a:gd name="connsiteX1893" fmla="*/ 4317790 w 4626532"/>
              <a:gd name="connsiteY1893" fmla="*/ 4408119 h 6858000"/>
              <a:gd name="connsiteX1894" fmla="*/ 4351122 w 4626532"/>
              <a:gd name="connsiteY1894" fmla="*/ 4458117 h 6858000"/>
              <a:gd name="connsiteX1895" fmla="*/ 4184463 w 4626532"/>
              <a:gd name="connsiteY1895" fmla="*/ 4424785 h 6858000"/>
              <a:gd name="connsiteX1896" fmla="*/ 4176130 w 4626532"/>
              <a:gd name="connsiteY1896" fmla="*/ 4408119 h 6858000"/>
              <a:gd name="connsiteX1897" fmla="*/ 4184463 w 4626532"/>
              <a:gd name="connsiteY1897" fmla="*/ 4424785 h 6858000"/>
              <a:gd name="connsiteX1898" fmla="*/ 2009569 w 4626532"/>
              <a:gd name="connsiteY1898" fmla="*/ 4408119 h 6858000"/>
              <a:gd name="connsiteX1899" fmla="*/ 1917907 w 4626532"/>
              <a:gd name="connsiteY1899" fmla="*/ 4508114 h 6858000"/>
              <a:gd name="connsiteX1900" fmla="*/ 2026235 w 4626532"/>
              <a:gd name="connsiteY1900" fmla="*/ 4424785 h 6858000"/>
              <a:gd name="connsiteX1901" fmla="*/ 1909574 w 4626532"/>
              <a:gd name="connsiteY1901" fmla="*/ 4549779 h 6858000"/>
              <a:gd name="connsiteX1902" fmla="*/ 1867909 w 4626532"/>
              <a:gd name="connsiteY1902" fmla="*/ 4508114 h 6858000"/>
              <a:gd name="connsiteX1903" fmla="*/ 1934573 w 4626532"/>
              <a:gd name="connsiteY1903" fmla="*/ 4408119 h 6858000"/>
              <a:gd name="connsiteX1904" fmla="*/ 2009569 w 4626532"/>
              <a:gd name="connsiteY1904" fmla="*/ 4408119 h 6858000"/>
              <a:gd name="connsiteX1905" fmla="*/ 3992806 w 4626532"/>
              <a:gd name="connsiteY1905" fmla="*/ 4399786 h 6858000"/>
              <a:gd name="connsiteX1906" fmla="*/ 3959474 w 4626532"/>
              <a:gd name="connsiteY1906" fmla="*/ 4449784 h 6858000"/>
              <a:gd name="connsiteX1907" fmla="*/ 3917810 w 4626532"/>
              <a:gd name="connsiteY1907" fmla="*/ 4449784 h 6858000"/>
              <a:gd name="connsiteX1908" fmla="*/ 3901144 w 4626532"/>
              <a:gd name="connsiteY1908" fmla="*/ 4433118 h 6858000"/>
              <a:gd name="connsiteX1909" fmla="*/ 3942808 w 4626532"/>
              <a:gd name="connsiteY1909" fmla="*/ 4391453 h 6858000"/>
              <a:gd name="connsiteX1910" fmla="*/ 3992806 w 4626532"/>
              <a:gd name="connsiteY1910" fmla="*/ 4399786 h 6858000"/>
              <a:gd name="connsiteX1911" fmla="*/ 1601256 w 4626532"/>
              <a:gd name="connsiteY1911" fmla="*/ 4449784 h 6858000"/>
              <a:gd name="connsiteX1912" fmla="*/ 1492927 w 4626532"/>
              <a:gd name="connsiteY1912" fmla="*/ 4508114 h 6858000"/>
              <a:gd name="connsiteX1913" fmla="*/ 1467929 w 4626532"/>
              <a:gd name="connsiteY1913" fmla="*/ 4491449 h 6858000"/>
              <a:gd name="connsiteX1914" fmla="*/ 1609588 w 4626532"/>
              <a:gd name="connsiteY1914" fmla="*/ 4391453 h 6858000"/>
              <a:gd name="connsiteX1915" fmla="*/ 1601256 w 4626532"/>
              <a:gd name="connsiteY1915" fmla="*/ 4449784 h 6858000"/>
              <a:gd name="connsiteX1916" fmla="*/ 4301124 w 4626532"/>
              <a:gd name="connsiteY1916" fmla="*/ 4374788 h 6858000"/>
              <a:gd name="connsiteX1917" fmla="*/ 4242794 w 4626532"/>
              <a:gd name="connsiteY1917" fmla="*/ 4424785 h 6858000"/>
              <a:gd name="connsiteX1918" fmla="*/ 4209462 w 4626532"/>
              <a:gd name="connsiteY1918" fmla="*/ 4408119 h 6858000"/>
              <a:gd name="connsiteX1919" fmla="*/ 4242794 w 4626532"/>
              <a:gd name="connsiteY1919" fmla="*/ 4358122 h 6858000"/>
              <a:gd name="connsiteX1920" fmla="*/ 4301124 w 4626532"/>
              <a:gd name="connsiteY1920" fmla="*/ 4374788 h 6858000"/>
              <a:gd name="connsiteX1921" fmla="*/ 4067802 w 4626532"/>
              <a:gd name="connsiteY1921" fmla="*/ 4416452 h 6858000"/>
              <a:gd name="connsiteX1922" fmla="*/ 4026138 w 4626532"/>
              <a:gd name="connsiteY1922" fmla="*/ 4408119 h 6858000"/>
              <a:gd name="connsiteX1923" fmla="*/ 4017805 w 4626532"/>
              <a:gd name="connsiteY1923" fmla="*/ 4391453 h 6858000"/>
              <a:gd name="connsiteX1924" fmla="*/ 4051136 w 4626532"/>
              <a:gd name="connsiteY1924" fmla="*/ 4358122 h 6858000"/>
              <a:gd name="connsiteX1925" fmla="*/ 4067802 w 4626532"/>
              <a:gd name="connsiteY1925" fmla="*/ 4416452 h 6858000"/>
              <a:gd name="connsiteX1926" fmla="*/ 3917810 w 4626532"/>
              <a:gd name="connsiteY1926" fmla="*/ 4366455 h 6858000"/>
              <a:gd name="connsiteX1927" fmla="*/ 3884478 w 4626532"/>
              <a:gd name="connsiteY1927" fmla="*/ 4408119 h 6858000"/>
              <a:gd name="connsiteX1928" fmla="*/ 3876145 w 4626532"/>
              <a:gd name="connsiteY1928" fmla="*/ 4358122 h 6858000"/>
              <a:gd name="connsiteX1929" fmla="*/ 3917810 w 4626532"/>
              <a:gd name="connsiteY1929" fmla="*/ 4366455 h 6858000"/>
              <a:gd name="connsiteX1930" fmla="*/ 3159513 w 4626532"/>
              <a:gd name="connsiteY1930" fmla="*/ 4449784 h 6858000"/>
              <a:gd name="connsiteX1931" fmla="*/ 3109516 w 4626532"/>
              <a:gd name="connsiteY1931" fmla="*/ 4499782 h 6858000"/>
              <a:gd name="connsiteX1932" fmla="*/ 3092850 w 4626532"/>
              <a:gd name="connsiteY1932" fmla="*/ 4391453 h 6858000"/>
              <a:gd name="connsiteX1933" fmla="*/ 3084517 w 4626532"/>
              <a:gd name="connsiteY1933" fmla="*/ 4491449 h 6858000"/>
              <a:gd name="connsiteX1934" fmla="*/ 3042852 w 4626532"/>
              <a:gd name="connsiteY1934" fmla="*/ 4433118 h 6858000"/>
              <a:gd name="connsiteX1935" fmla="*/ 3092850 w 4626532"/>
              <a:gd name="connsiteY1935" fmla="*/ 4358122 h 6858000"/>
              <a:gd name="connsiteX1936" fmla="*/ 3159513 w 4626532"/>
              <a:gd name="connsiteY1936" fmla="*/ 4449784 h 6858000"/>
              <a:gd name="connsiteX1937" fmla="*/ 3009520 w 4626532"/>
              <a:gd name="connsiteY1937" fmla="*/ 4383121 h 6858000"/>
              <a:gd name="connsiteX1938" fmla="*/ 3001187 w 4626532"/>
              <a:gd name="connsiteY1938" fmla="*/ 4349789 h 6858000"/>
              <a:gd name="connsiteX1939" fmla="*/ 3009520 w 4626532"/>
              <a:gd name="connsiteY1939" fmla="*/ 4383121 h 6858000"/>
              <a:gd name="connsiteX1940" fmla="*/ 3301173 w 4626532"/>
              <a:gd name="connsiteY1940" fmla="*/ 4433118 h 6858000"/>
              <a:gd name="connsiteX1941" fmla="*/ 3259508 w 4626532"/>
              <a:gd name="connsiteY1941" fmla="*/ 4491449 h 6858000"/>
              <a:gd name="connsiteX1942" fmla="*/ 3234509 w 4626532"/>
              <a:gd name="connsiteY1942" fmla="*/ 4383121 h 6858000"/>
              <a:gd name="connsiteX1943" fmla="*/ 3234509 w 4626532"/>
              <a:gd name="connsiteY1943" fmla="*/ 4499782 h 6858000"/>
              <a:gd name="connsiteX1944" fmla="*/ 3184512 w 4626532"/>
              <a:gd name="connsiteY1944" fmla="*/ 4416452 h 6858000"/>
              <a:gd name="connsiteX1945" fmla="*/ 3234509 w 4626532"/>
              <a:gd name="connsiteY1945" fmla="*/ 4333123 h 6858000"/>
              <a:gd name="connsiteX1946" fmla="*/ 3301173 w 4626532"/>
              <a:gd name="connsiteY1946" fmla="*/ 4433118 h 6858000"/>
              <a:gd name="connsiteX1947" fmla="*/ 1751248 w 4626532"/>
              <a:gd name="connsiteY1947" fmla="*/ 4341456 h 6858000"/>
              <a:gd name="connsiteX1948" fmla="*/ 1676252 w 4626532"/>
              <a:gd name="connsiteY1948" fmla="*/ 4399786 h 6858000"/>
              <a:gd name="connsiteX1949" fmla="*/ 1676252 w 4626532"/>
              <a:gd name="connsiteY1949" fmla="*/ 4424785 h 6858000"/>
              <a:gd name="connsiteX1950" fmla="*/ 1759581 w 4626532"/>
              <a:gd name="connsiteY1950" fmla="*/ 4366455 h 6858000"/>
              <a:gd name="connsiteX1951" fmla="*/ 1759581 w 4626532"/>
              <a:gd name="connsiteY1951" fmla="*/ 4424785 h 6858000"/>
              <a:gd name="connsiteX1952" fmla="*/ 1659586 w 4626532"/>
              <a:gd name="connsiteY1952" fmla="*/ 4466450 h 6858000"/>
              <a:gd name="connsiteX1953" fmla="*/ 1617921 w 4626532"/>
              <a:gd name="connsiteY1953" fmla="*/ 4433118 h 6858000"/>
              <a:gd name="connsiteX1954" fmla="*/ 1684585 w 4626532"/>
              <a:gd name="connsiteY1954" fmla="*/ 4333123 h 6858000"/>
              <a:gd name="connsiteX1955" fmla="*/ 1751248 w 4626532"/>
              <a:gd name="connsiteY1955" fmla="*/ 4341456 h 6858000"/>
              <a:gd name="connsiteX1956" fmla="*/ 4284458 w 4626532"/>
              <a:gd name="connsiteY1956" fmla="*/ 4349789 h 6858000"/>
              <a:gd name="connsiteX1957" fmla="*/ 4259460 w 4626532"/>
              <a:gd name="connsiteY1957" fmla="*/ 4316457 h 6858000"/>
              <a:gd name="connsiteX1958" fmla="*/ 4284458 w 4626532"/>
              <a:gd name="connsiteY1958" fmla="*/ 4349789 h 6858000"/>
              <a:gd name="connsiteX1959" fmla="*/ 4226128 w 4626532"/>
              <a:gd name="connsiteY1959" fmla="*/ 4333123 h 6858000"/>
              <a:gd name="connsiteX1960" fmla="*/ 4192796 w 4626532"/>
              <a:gd name="connsiteY1960" fmla="*/ 4383121 h 6858000"/>
              <a:gd name="connsiteX1961" fmla="*/ 4151132 w 4626532"/>
              <a:gd name="connsiteY1961" fmla="*/ 4383121 h 6858000"/>
              <a:gd name="connsiteX1962" fmla="*/ 4142799 w 4626532"/>
              <a:gd name="connsiteY1962" fmla="*/ 4358122 h 6858000"/>
              <a:gd name="connsiteX1963" fmla="*/ 4167797 w 4626532"/>
              <a:gd name="connsiteY1963" fmla="*/ 4316457 h 6858000"/>
              <a:gd name="connsiteX1964" fmla="*/ 4226128 w 4626532"/>
              <a:gd name="connsiteY1964" fmla="*/ 4333123 h 6858000"/>
              <a:gd name="connsiteX1965" fmla="*/ 4034471 w 4626532"/>
              <a:gd name="connsiteY1965" fmla="*/ 4333123 h 6858000"/>
              <a:gd name="connsiteX1966" fmla="*/ 3984473 w 4626532"/>
              <a:gd name="connsiteY1966" fmla="*/ 4383121 h 6858000"/>
              <a:gd name="connsiteX1967" fmla="*/ 3942808 w 4626532"/>
              <a:gd name="connsiteY1967" fmla="*/ 4358122 h 6858000"/>
              <a:gd name="connsiteX1968" fmla="*/ 3976140 w 4626532"/>
              <a:gd name="connsiteY1968" fmla="*/ 4316457 h 6858000"/>
              <a:gd name="connsiteX1969" fmla="*/ 4034471 w 4626532"/>
              <a:gd name="connsiteY1969" fmla="*/ 4333123 h 6858000"/>
              <a:gd name="connsiteX1970" fmla="*/ 2101231 w 4626532"/>
              <a:gd name="connsiteY1970" fmla="*/ 4424785 h 6858000"/>
              <a:gd name="connsiteX1971" fmla="*/ 2126230 w 4626532"/>
              <a:gd name="connsiteY1971" fmla="*/ 4433118 h 6858000"/>
              <a:gd name="connsiteX1972" fmla="*/ 2076232 w 4626532"/>
              <a:gd name="connsiteY1972" fmla="*/ 4499782 h 6858000"/>
              <a:gd name="connsiteX1973" fmla="*/ 2042901 w 4626532"/>
              <a:gd name="connsiteY1973" fmla="*/ 4499782 h 6858000"/>
              <a:gd name="connsiteX1974" fmla="*/ 2034568 w 4626532"/>
              <a:gd name="connsiteY1974" fmla="*/ 4474783 h 6858000"/>
              <a:gd name="connsiteX1975" fmla="*/ 2126230 w 4626532"/>
              <a:gd name="connsiteY1975" fmla="*/ 4324790 h 6858000"/>
              <a:gd name="connsiteX1976" fmla="*/ 2184561 w 4626532"/>
              <a:gd name="connsiteY1976" fmla="*/ 4316457 h 6858000"/>
              <a:gd name="connsiteX1977" fmla="*/ 2101231 w 4626532"/>
              <a:gd name="connsiteY1977" fmla="*/ 4424785 h 6858000"/>
              <a:gd name="connsiteX1978" fmla="*/ 3442833 w 4626532"/>
              <a:gd name="connsiteY1978" fmla="*/ 4424785 h 6858000"/>
              <a:gd name="connsiteX1979" fmla="*/ 3401168 w 4626532"/>
              <a:gd name="connsiteY1979" fmla="*/ 4491449 h 6858000"/>
              <a:gd name="connsiteX1980" fmla="*/ 3384502 w 4626532"/>
              <a:gd name="connsiteY1980" fmla="*/ 4374788 h 6858000"/>
              <a:gd name="connsiteX1981" fmla="*/ 3367836 w 4626532"/>
              <a:gd name="connsiteY1981" fmla="*/ 4366455 h 6858000"/>
              <a:gd name="connsiteX1982" fmla="*/ 3376169 w 4626532"/>
              <a:gd name="connsiteY1982" fmla="*/ 4491449 h 6858000"/>
              <a:gd name="connsiteX1983" fmla="*/ 3326172 w 4626532"/>
              <a:gd name="connsiteY1983" fmla="*/ 4408119 h 6858000"/>
              <a:gd name="connsiteX1984" fmla="*/ 3367836 w 4626532"/>
              <a:gd name="connsiteY1984" fmla="*/ 4308124 h 6858000"/>
              <a:gd name="connsiteX1985" fmla="*/ 3442833 w 4626532"/>
              <a:gd name="connsiteY1985" fmla="*/ 4424785 h 6858000"/>
              <a:gd name="connsiteX1986" fmla="*/ 4467783 w 4626532"/>
              <a:gd name="connsiteY1986" fmla="*/ 4316457 h 6858000"/>
              <a:gd name="connsiteX1987" fmla="*/ 4484449 w 4626532"/>
              <a:gd name="connsiteY1987" fmla="*/ 4308124 h 6858000"/>
              <a:gd name="connsiteX1988" fmla="*/ 4467783 w 4626532"/>
              <a:gd name="connsiteY1988" fmla="*/ 4316457 h 6858000"/>
              <a:gd name="connsiteX1989" fmla="*/ 1909574 w 4626532"/>
              <a:gd name="connsiteY1989" fmla="*/ 4308124 h 6858000"/>
              <a:gd name="connsiteX1990" fmla="*/ 1817912 w 4626532"/>
              <a:gd name="connsiteY1990" fmla="*/ 4383121 h 6858000"/>
              <a:gd name="connsiteX1991" fmla="*/ 1834578 w 4626532"/>
              <a:gd name="connsiteY1991" fmla="*/ 4391453 h 6858000"/>
              <a:gd name="connsiteX1992" fmla="*/ 1926240 w 4626532"/>
              <a:gd name="connsiteY1992" fmla="*/ 4324790 h 6858000"/>
              <a:gd name="connsiteX1993" fmla="*/ 1909574 w 4626532"/>
              <a:gd name="connsiteY1993" fmla="*/ 4391453 h 6858000"/>
              <a:gd name="connsiteX1994" fmla="*/ 1817912 w 4626532"/>
              <a:gd name="connsiteY1994" fmla="*/ 4433118 h 6858000"/>
              <a:gd name="connsiteX1995" fmla="*/ 1776247 w 4626532"/>
              <a:gd name="connsiteY1995" fmla="*/ 4399786 h 6858000"/>
              <a:gd name="connsiteX1996" fmla="*/ 1842910 w 4626532"/>
              <a:gd name="connsiteY1996" fmla="*/ 4299791 h 6858000"/>
              <a:gd name="connsiteX1997" fmla="*/ 1909574 w 4626532"/>
              <a:gd name="connsiteY1997" fmla="*/ 4308124 h 6858000"/>
              <a:gd name="connsiteX1998" fmla="*/ 4151132 w 4626532"/>
              <a:gd name="connsiteY1998" fmla="*/ 4291458 h 6858000"/>
              <a:gd name="connsiteX1999" fmla="*/ 4134466 w 4626532"/>
              <a:gd name="connsiteY1999" fmla="*/ 4333123 h 6858000"/>
              <a:gd name="connsiteX2000" fmla="*/ 4109467 w 4626532"/>
              <a:gd name="connsiteY2000" fmla="*/ 4283125 h 6858000"/>
              <a:gd name="connsiteX2001" fmla="*/ 4151132 w 4626532"/>
              <a:gd name="connsiteY2001" fmla="*/ 4291458 h 6858000"/>
              <a:gd name="connsiteX2002" fmla="*/ 3959474 w 4626532"/>
              <a:gd name="connsiteY2002" fmla="*/ 4291458 h 6858000"/>
              <a:gd name="connsiteX2003" fmla="*/ 3926142 w 4626532"/>
              <a:gd name="connsiteY2003" fmla="*/ 4341456 h 6858000"/>
              <a:gd name="connsiteX2004" fmla="*/ 3892811 w 4626532"/>
              <a:gd name="connsiteY2004" fmla="*/ 4341456 h 6858000"/>
              <a:gd name="connsiteX2005" fmla="*/ 3876145 w 4626532"/>
              <a:gd name="connsiteY2005" fmla="*/ 4324790 h 6858000"/>
              <a:gd name="connsiteX2006" fmla="*/ 3909477 w 4626532"/>
              <a:gd name="connsiteY2006" fmla="*/ 4274792 h 6858000"/>
              <a:gd name="connsiteX2007" fmla="*/ 3959474 w 4626532"/>
              <a:gd name="connsiteY2007" fmla="*/ 4291458 h 6858000"/>
              <a:gd name="connsiteX2008" fmla="*/ 3584492 w 4626532"/>
              <a:gd name="connsiteY2008" fmla="*/ 4416452 h 6858000"/>
              <a:gd name="connsiteX2009" fmla="*/ 3542828 w 4626532"/>
              <a:gd name="connsiteY2009" fmla="*/ 4491449 h 6858000"/>
              <a:gd name="connsiteX2010" fmla="*/ 3509496 w 4626532"/>
              <a:gd name="connsiteY2010" fmla="*/ 4349789 h 6858000"/>
              <a:gd name="connsiteX2011" fmla="*/ 3517829 w 4626532"/>
              <a:gd name="connsiteY2011" fmla="*/ 4491449 h 6858000"/>
              <a:gd name="connsiteX2012" fmla="*/ 3467831 w 4626532"/>
              <a:gd name="connsiteY2012" fmla="*/ 4408119 h 6858000"/>
              <a:gd name="connsiteX2013" fmla="*/ 3517829 w 4626532"/>
              <a:gd name="connsiteY2013" fmla="*/ 4274792 h 6858000"/>
              <a:gd name="connsiteX2014" fmla="*/ 3584492 w 4626532"/>
              <a:gd name="connsiteY2014" fmla="*/ 4416452 h 6858000"/>
              <a:gd name="connsiteX2015" fmla="*/ 3876145 w 4626532"/>
              <a:gd name="connsiteY2015" fmla="*/ 4291458 h 6858000"/>
              <a:gd name="connsiteX2016" fmla="*/ 3884478 w 4626532"/>
              <a:gd name="connsiteY2016" fmla="*/ 4258127 h 6858000"/>
              <a:gd name="connsiteX2017" fmla="*/ 3876145 w 4626532"/>
              <a:gd name="connsiteY2017" fmla="*/ 4291458 h 6858000"/>
              <a:gd name="connsiteX2018" fmla="*/ 3634490 w 4626532"/>
              <a:gd name="connsiteY2018" fmla="*/ 4441451 h 6858000"/>
              <a:gd name="connsiteX2019" fmla="*/ 3609491 w 4626532"/>
              <a:gd name="connsiteY2019" fmla="*/ 4391453 h 6858000"/>
              <a:gd name="connsiteX2020" fmla="*/ 3634490 w 4626532"/>
              <a:gd name="connsiteY2020" fmla="*/ 4258127 h 6858000"/>
              <a:gd name="connsiteX2021" fmla="*/ 3634490 w 4626532"/>
              <a:gd name="connsiteY2021" fmla="*/ 4441451 h 6858000"/>
              <a:gd name="connsiteX2022" fmla="*/ 4451117 w 4626532"/>
              <a:gd name="connsiteY2022" fmla="*/ 4266460 h 6858000"/>
              <a:gd name="connsiteX2023" fmla="*/ 4451117 w 4626532"/>
              <a:gd name="connsiteY2023" fmla="*/ 4299791 h 6858000"/>
              <a:gd name="connsiteX2024" fmla="*/ 4392786 w 4626532"/>
              <a:gd name="connsiteY2024" fmla="*/ 4266460 h 6858000"/>
              <a:gd name="connsiteX2025" fmla="*/ 4401119 w 4626532"/>
              <a:gd name="connsiteY2025" fmla="*/ 4249794 h 6858000"/>
              <a:gd name="connsiteX2026" fmla="*/ 4451117 w 4626532"/>
              <a:gd name="connsiteY2026" fmla="*/ 4266460 h 6858000"/>
              <a:gd name="connsiteX2027" fmla="*/ 3067851 w 4626532"/>
              <a:gd name="connsiteY2027" fmla="*/ 4324790 h 6858000"/>
              <a:gd name="connsiteX2028" fmla="*/ 3034519 w 4626532"/>
              <a:gd name="connsiteY2028" fmla="*/ 4383121 h 6858000"/>
              <a:gd name="connsiteX2029" fmla="*/ 3001187 w 4626532"/>
              <a:gd name="connsiteY2029" fmla="*/ 4291458 h 6858000"/>
              <a:gd name="connsiteX2030" fmla="*/ 3001187 w 4626532"/>
              <a:gd name="connsiteY2030" fmla="*/ 4249794 h 6858000"/>
              <a:gd name="connsiteX2031" fmla="*/ 3067851 w 4626532"/>
              <a:gd name="connsiteY2031" fmla="*/ 4324790 h 6858000"/>
              <a:gd name="connsiteX2032" fmla="*/ 4242794 w 4626532"/>
              <a:gd name="connsiteY2032" fmla="*/ 4308124 h 6858000"/>
              <a:gd name="connsiteX2033" fmla="*/ 4184463 w 4626532"/>
              <a:gd name="connsiteY2033" fmla="*/ 4308124 h 6858000"/>
              <a:gd name="connsiteX2034" fmla="*/ 4176130 w 4626532"/>
              <a:gd name="connsiteY2034" fmla="*/ 4283125 h 6858000"/>
              <a:gd name="connsiteX2035" fmla="*/ 4209462 w 4626532"/>
              <a:gd name="connsiteY2035" fmla="*/ 4241461 h 6858000"/>
              <a:gd name="connsiteX2036" fmla="*/ 4242794 w 4626532"/>
              <a:gd name="connsiteY2036" fmla="*/ 4308124 h 6858000"/>
              <a:gd name="connsiteX2037" fmla="*/ 4034471 w 4626532"/>
              <a:gd name="connsiteY2037" fmla="*/ 4308124 h 6858000"/>
              <a:gd name="connsiteX2038" fmla="*/ 3992806 w 4626532"/>
              <a:gd name="connsiteY2038" fmla="*/ 4299791 h 6858000"/>
              <a:gd name="connsiteX2039" fmla="*/ 3984473 w 4626532"/>
              <a:gd name="connsiteY2039" fmla="*/ 4283125 h 6858000"/>
              <a:gd name="connsiteX2040" fmla="*/ 4026138 w 4626532"/>
              <a:gd name="connsiteY2040" fmla="*/ 4241461 h 6858000"/>
              <a:gd name="connsiteX2041" fmla="*/ 4034471 w 4626532"/>
              <a:gd name="connsiteY2041" fmla="*/ 4308124 h 6858000"/>
              <a:gd name="connsiteX2042" fmla="*/ 2001236 w 4626532"/>
              <a:gd name="connsiteY2042" fmla="*/ 4341456 h 6858000"/>
              <a:gd name="connsiteX2043" fmla="*/ 2109564 w 4626532"/>
              <a:gd name="connsiteY2043" fmla="*/ 4233128 h 6858000"/>
              <a:gd name="connsiteX2044" fmla="*/ 2101231 w 4626532"/>
              <a:gd name="connsiteY2044" fmla="*/ 4308124 h 6858000"/>
              <a:gd name="connsiteX2045" fmla="*/ 1984570 w 4626532"/>
              <a:gd name="connsiteY2045" fmla="*/ 4391453 h 6858000"/>
              <a:gd name="connsiteX2046" fmla="*/ 1942906 w 4626532"/>
              <a:gd name="connsiteY2046" fmla="*/ 4391453 h 6858000"/>
              <a:gd name="connsiteX2047" fmla="*/ 1934573 w 4626532"/>
              <a:gd name="connsiteY2047" fmla="*/ 4366455 h 6858000"/>
              <a:gd name="connsiteX2048" fmla="*/ 2084565 w 4626532"/>
              <a:gd name="connsiteY2048" fmla="*/ 4233128 h 6858000"/>
              <a:gd name="connsiteX2049" fmla="*/ 2001236 w 4626532"/>
              <a:gd name="connsiteY2049" fmla="*/ 4341456 h 6858000"/>
              <a:gd name="connsiteX2050" fmla="*/ 4384453 w 4626532"/>
              <a:gd name="connsiteY2050" fmla="*/ 4224795 h 6858000"/>
              <a:gd name="connsiteX2051" fmla="*/ 4376120 w 4626532"/>
              <a:gd name="connsiteY2051" fmla="*/ 4249794 h 6858000"/>
              <a:gd name="connsiteX2052" fmla="*/ 4342789 w 4626532"/>
              <a:gd name="connsiteY2052" fmla="*/ 4216462 h 6858000"/>
              <a:gd name="connsiteX2053" fmla="*/ 4384453 w 4626532"/>
              <a:gd name="connsiteY2053" fmla="*/ 4224795 h 6858000"/>
              <a:gd name="connsiteX2054" fmla="*/ 4001139 w 4626532"/>
              <a:gd name="connsiteY2054" fmla="*/ 4224795 h 6858000"/>
              <a:gd name="connsiteX2055" fmla="*/ 3967807 w 4626532"/>
              <a:gd name="connsiteY2055" fmla="*/ 4266460 h 6858000"/>
              <a:gd name="connsiteX2056" fmla="*/ 3926142 w 4626532"/>
              <a:gd name="connsiteY2056" fmla="*/ 4266460 h 6858000"/>
              <a:gd name="connsiteX2057" fmla="*/ 3909477 w 4626532"/>
              <a:gd name="connsiteY2057" fmla="*/ 4249794 h 6858000"/>
              <a:gd name="connsiteX2058" fmla="*/ 3942808 w 4626532"/>
              <a:gd name="connsiteY2058" fmla="*/ 4208129 h 6858000"/>
              <a:gd name="connsiteX2059" fmla="*/ 4001139 w 4626532"/>
              <a:gd name="connsiteY2059" fmla="*/ 4224795 h 6858000"/>
              <a:gd name="connsiteX2060" fmla="*/ 3209511 w 4626532"/>
              <a:gd name="connsiteY2060" fmla="*/ 4299791 h 6858000"/>
              <a:gd name="connsiteX2061" fmla="*/ 3176179 w 4626532"/>
              <a:gd name="connsiteY2061" fmla="*/ 4358122 h 6858000"/>
              <a:gd name="connsiteX2062" fmla="*/ 3159513 w 4626532"/>
              <a:gd name="connsiteY2062" fmla="*/ 4274792 h 6858000"/>
              <a:gd name="connsiteX2063" fmla="*/ 3142847 w 4626532"/>
              <a:gd name="connsiteY2063" fmla="*/ 4258127 h 6858000"/>
              <a:gd name="connsiteX2064" fmla="*/ 3134514 w 4626532"/>
              <a:gd name="connsiteY2064" fmla="*/ 4283125 h 6858000"/>
              <a:gd name="connsiteX2065" fmla="*/ 3151180 w 4626532"/>
              <a:gd name="connsiteY2065" fmla="*/ 4366455 h 6858000"/>
              <a:gd name="connsiteX2066" fmla="*/ 3092850 w 4626532"/>
              <a:gd name="connsiteY2066" fmla="*/ 4291458 h 6858000"/>
              <a:gd name="connsiteX2067" fmla="*/ 3134514 w 4626532"/>
              <a:gd name="connsiteY2067" fmla="*/ 4208129 h 6858000"/>
              <a:gd name="connsiteX2068" fmla="*/ 3209511 w 4626532"/>
              <a:gd name="connsiteY2068" fmla="*/ 4299791 h 6858000"/>
              <a:gd name="connsiteX2069" fmla="*/ 4192796 w 4626532"/>
              <a:gd name="connsiteY2069" fmla="*/ 4216462 h 6858000"/>
              <a:gd name="connsiteX2070" fmla="*/ 4142799 w 4626532"/>
              <a:gd name="connsiteY2070" fmla="*/ 4274792 h 6858000"/>
              <a:gd name="connsiteX2071" fmla="*/ 4101134 w 4626532"/>
              <a:gd name="connsiteY2071" fmla="*/ 4249794 h 6858000"/>
              <a:gd name="connsiteX2072" fmla="*/ 4134466 w 4626532"/>
              <a:gd name="connsiteY2072" fmla="*/ 4199796 h 6858000"/>
              <a:gd name="connsiteX2073" fmla="*/ 4192796 w 4626532"/>
              <a:gd name="connsiteY2073" fmla="*/ 4216462 h 6858000"/>
              <a:gd name="connsiteX2074" fmla="*/ 1809579 w 4626532"/>
              <a:gd name="connsiteY2074" fmla="*/ 4199796 h 6858000"/>
              <a:gd name="connsiteX2075" fmla="*/ 1742915 w 4626532"/>
              <a:gd name="connsiteY2075" fmla="*/ 4258127 h 6858000"/>
              <a:gd name="connsiteX2076" fmla="*/ 1742915 w 4626532"/>
              <a:gd name="connsiteY2076" fmla="*/ 4283125 h 6858000"/>
              <a:gd name="connsiteX2077" fmla="*/ 1826245 w 4626532"/>
              <a:gd name="connsiteY2077" fmla="*/ 4216462 h 6858000"/>
              <a:gd name="connsiteX2078" fmla="*/ 1817912 w 4626532"/>
              <a:gd name="connsiteY2078" fmla="*/ 4283125 h 6858000"/>
              <a:gd name="connsiteX2079" fmla="*/ 1734582 w 4626532"/>
              <a:gd name="connsiteY2079" fmla="*/ 4324790 h 6858000"/>
              <a:gd name="connsiteX2080" fmla="*/ 1692918 w 4626532"/>
              <a:gd name="connsiteY2080" fmla="*/ 4291458 h 6858000"/>
              <a:gd name="connsiteX2081" fmla="*/ 1751248 w 4626532"/>
              <a:gd name="connsiteY2081" fmla="*/ 4191463 h 6858000"/>
              <a:gd name="connsiteX2082" fmla="*/ 1809579 w 4626532"/>
              <a:gd name="connsiteY2082" fmla="*/ 4199796 h 6858000"/>
              <a:gd name="connsiteX2083" fmla="*/ 4117800 w 4626532"/>
              <a:gd name="connsiteY2083" fmla="*/ 4183130 h 6858000"/>
              <a:gd name="connsiteX2084" fmla="*/ 4092801 w 4626532"/>
              <a:gd name="connsiteY2084" fmla="*/ 4224795 h 6858000"/>
              <a:gd name="connsiteX2085" fmla="*/ 4092801 w 4626532"/>
              <a:gd name="connsiteY2085" fmla="*/ 4183130 h 6858000"/>
              <a:gd name="connsiteX2086" fmla="*/ 4117800 w 4626532"/>
              <a:gd name="connsiteY2086" fmla="*/ 4183130 h 6858000"/>
              <a:gd name="connsiteX2087" fmla="*/ 3926142 w 4626532"/>
              <a:gd name="connsiteY2087" fmla="*/ 4183130 h 6858000"/>
              <a:gd name="connsiteX2088" fmla="*/ 3884478 w 4626532"/>
              <a:gd name="connsiteY2088" fmla="*/ 4233128 h 6858000"/>
              <a:gd name="connsiteX2089" fmla="*/ 3892811 w 4626532"/>
              <a:gd name="connsiteY2089" fmla="*/ 4183130 h 6858000"/>
              <a:gd name="connsiteX2090" fmla="*/ 3926142 w 4626532"/>
              <a:gd name="connsiteY2090" fmla="*/ 4183130 h 6858000"/>
              <a:gd name="connsiteX2091" fmla="*/ 4492781 w 4626532"/>
              <a:gd name="connsiteY2091" fmla="*/ 4208129 h 6858000"/>
              <a:gd name="connsiteX2092" fmla="*/ 4459450 w 4626532"/>
              <a:gd name="connsiteY2092" fmla="*/ 4241461 h 6858000"/>
              <a:gd name="connsiteX2093" fmla="*/ 4417785 w 4626532"/>
              <a:gd name="connsiteY2093" fmla="*/ 4241461 h 6858000"/>
              <a:gd name="connsiteX2094" fmla="*/ 4409452 w 4626532"/>
              <a:gd name="connsiteY2094" fmla="*/ 4216462 h 6858000"/>
              <a:gd name="connsiteX2095" fmla="*/ 4442784 w 4626532"/>
              <a:gd name="connsiteY2095" fmla="*/ 4174797 h 6858000"/>
              <a:gd name="connsiteX2096" fmla="*/ 4492781 w 4626532"/>
              <a:gd name="connsiteY2096" fmla="*/ 4208129 h 6858000"/>
              <a:gd name="connsiteX2097" fmla="*/ 3351170 w 4626532"/>
              <a:gd name="connsiteY2097" fmla="*/ 4274792 h 6858000"/>
              <a:gd name="connsiteX2098" fmla="*/ 3317839 w 4626532"/>
              <a:gd name="connsiteY2098" fmla="*/ 4341456 h 6858000"/>
              <a:gd name="connsiteX2099" fmla="*/ 3276174 w 4626532"/>
              <a:gd name="connsiteY2099" fmla="*/ 4224795 h 6858000"/>
              <a:gd name="connsiteX2100" fmla="*/ 3267841 w 4626532"/>
              <a:gd name="connsiteY2100" fmla="*/ 4241461 h 6858000"/>
              <a:gd name="connsiteX2101" fmla="*/ 3292840 w 4626532"/>
              <a:gd name="connsiteY2101" fmla="*/ 4349789 h 6858000"/>
              <a:gd name="connsiteX2102" fmla="*/ 3234509 w 4626532"/>
              <a:gd name="connsiteY2102" fmla="*/ 4249794 h 6858000"/>
              <a:gd name="connsiteX2103" fmla="*/ 3276174 w 4626532"/>
              <a:gd name="connsiteY2103" fmla="*/ 4166464 h 6858000"/>
              <a:gd name="connsiteX2104" fmla="*/ 3351170 w 4626532"/>
              <a:gd name="connsiteY2104" fmla="*/ 4274792 h 6858000"/>
              <a:gd name="connsiteX2105" fmla="*/ 1892908 w 4626532"/>
              <a:gd name="connsiteY2105" fmla="*/ 4249794 h 6858000"/>
              <a:gd name="connsiteX2106" fmla="*/ 1984570 w 4626532"/>
              <a:gd name="connsiteY2106" fmla="*/ 4166464 h 6858000"/>
              <a:gd name="connsiteX2107" fmla="*/ 1976237 w 4626532"/>
              <a:gd name="connsiteY2107" fmla="*/ 4233128 h 6858000"/>
              <a:gd name="connsiteX2108" fmla="*/ 1901241 w 4626532"/>
              <a:gd name="connsiteY2108" fmla="*/ 4283125 h 6858000"/>
              <a:gd name="connsiteX2109" fmla="*/ 1851243 w 4626532"/>
              <a:gd name="connsiteY2109" fmla="*/ 4283125 h 6858000"/>
              <a:gd name="connsiteX2110" fmla="*/ 1842910 w 4626532"/>
              <a:gd name="connsiteY2110" fmla="*/ 4249794 h 6858000"/>
              <a:gd name="connsiteX2111" fmla="*/ 1959571 w 4626532"/>
              <a:gd name="connsiteY2111" fmla="*/ 4158131 h 6858000"/>
              <a:gd name="connsiteX2112" fmla="*/ 1892908 w 4626532"/>
              <a:gd name="connsiteY2112" fmla="*/ 4249794 h 6858000"/>
              <a:gd name="connsiteX2113" fmla="*/ 4409452 w 4626532"/>
              <a:gd name="connsiteY2113" fmla="*/ 4141465 h 6858000"/>
              <a:gd name="connsiteX2114" fmla="*/ 4417785 w 4626532"/>
              <a:gd name="connsiteY2114" fmla="*/ 4158131 h 6858000"/>
              <a:gd name="connsiteX2115" fmla="*/ 4384453 w 4626532"/>
              <a:gd name="connsiteY2115" fmla="*/ 4199796 h 6858000"/>
              <a:gd name="connsiteX2116" fmla="*/ 4342789 w 4626532"/>
              <a:gd name="connsiteY2116" fmla="*/ 4199796 h 6858000"/>
              <a:gd name="connsiteX2117" fmla="*/ 4326123 w 4626532"/>
              <a:gd name="connsiteY2117" fmla="*/ 4174797 h 6858000"/>
              <a:gd name="connsiteX2118" fmla="*/ 4367788 w 4626532"/>
              <a:gd name="connsiteY2118" fmla="*/ 4133133 h 6858000"/>
              <a:gd name="connsiteX2119" fmla="*/ 4409452 w 4626532"/>
              <a:gd name="connsiteY2119" fmla="*/ 4141465 h 6858000"/>
              <a:gd name="connsiteX2120" fmla="*/ 4201129 w 4626532"/>
              <a:gd name="connsiteY2120" fmla="*/ 4191463 h 6858000"/>
              <a:gd name="connsiteX2121" fmla="*/ 4142799 w 4626532"/>
              <a:gd name="connsiteY2121" fmla="*/ 4174797 h 6858000"/>
              <a:gd name="connsiteX2122" fmla="*/ 4192796 w 4626532"/>
              <a:gd name="connsiteY2122" fmla="*/ 4133133 h 6858000"/>
              <a:gd name="connsiteX2123" fmla="*/ 4201129 w 4626532"/>
              <a:gd name="connsiteY2123" fmla="*/ 4191463 h 6858000"/>
              <a:gd name="connsiteX2124" fmla="*/ 4026138 w 4626532"/>
              <a:gd name="connsiteY2124" fmla="*/ 4149798 h 6858000"/>
              <a:gd name="connsiteX2125" fmla="*/ 4026138 w 4626532"/>
              <a:gd name="connsiteY2125" fmla="*/ 4183130 h 6858000"/>
              <a:gd name="connsiteX2126" fmla="*/ 3951141 w 4626532"/>
              <a:gd name="connsiteY2126" fmla="*/ 4183130 h 6858000"/>
              <a:gd name="connsiteX2127" fmla="*/ 3984473 w 4626532"/>
              <a:gd name="connsiteY2127" fmla="*/ 4133133 h 6858000"/>
              <a:gd name="connsiteX2128" fmla="*/ 4026138 w 4626532"/>
              <a:gd name="connsiteY2128" fmla="*/ 4149798 h 6858000"/>
              <a:gd name="connsiteX2129" fmla="*/ 3492830 w 4626532"/>
              <a:gd name="connsiteY2129" fmla="*/ 4249794 h 6858000"/>
              <a:gd name="connsiteX2130" fmla="*/ 3459499 w 4626532"/>
              <a:gd name="connsiteY2130" fmla="*/ 4316457 h 6858000"/>
              <a:gd name="connsiteX2131" fmla="*/ 3417834 w 4626532"/>
              <a:gd name="connsiteY2131" fmla="*/ 4183130 h 6858000"/>
              <a:gd name="connsiteX2132" fmla="*/ 3409501 w 4626532"/>
              <a:gd name="connsiteY2132" fmla="*/ 4208129 h 6858000"/>
              <a:gd name="connsiteX2133" fmla="*/ 3434500 w 4626532"/>
              <a:gd name="connsiteY2133" fmla="*/ 4333123 h 6858000"/>
              <a:gd name="connsiteX2134" fmla="*/ 3367836 w 4626532"/>
              <a:gd name="connsiteY2134" fmla="*/ 4224795 h 6858000"/>
              <a:gd name="connsiteX2135" fmla="*/ 3409501 w 4626532"/>
              <a:gd name="connsiteY2135" fmla="*/ 4124800 h 6858000"/>
              <a:gd name="connsiteX2136" fmla="*/ 3492830 w 4626532"/>
              <a:gd name="connsiteY2136" fmla="*/ 4249794 h 6858000"/>
              <a:gd name="connsiteX2137" fmla="*/ 3959474 w 4626532"/>
              <a:gd name="connsiteY2137" fmla="*/ 4108134 h 6858000"/>
              <a:gd name="connsiteX2138" fmla="*/ 3959474 w 4626532"/>
              <a:gd name="connsiteY2138" fmla="*/ 4133133 h 6858000"/>
              <a:gd name="connsiteX2139" fmla="*/ 3934475 w 4626532"/>
              <a:gd name="connsiteY2139" fmla="*/ 4158131 h 6858000"/>
              <a:gd name="connsiteX2140" fmla="*/ 3901144 w 4626532"/>
              <a:gd name="connsiteY2140" fmla="*/ 4158131 h 6858000"/>
              <a:gd name="connsiteX2141" fmla="*/ 3917810 w 4626532"/>
              <a:gd name="connsiteY2141" fmla="*/ 4108134 h 6858000"/>
              <a:gd name="connsiteX2142" fmla="*/ 3959474 w 4626532"/>
              <a:gd name="connsiteY2142" fmla="*/ 4108134 h 6858000"/>
              <a:gd name="connsiteX2143" fmla="*/ 3109516 w 4626532"/>
              <a:gd name="connsiteY2143" fmla="*/ 4191463 h 6858000"/>
              <a:gd name="connsiteX2144" fmla="*/ 3076184 w 4626532"/>
              <a:gd name="connsiteY2144" fmla="*/ 4249794 h 6858000"/>
              <a:gd name="connsiteX2145" fmla="*/ 3034519 w 4626532"/>
              <a:gd name="connsiteY2145" fmla="*/ 4149798 h 6858000"/>
              <a:gd name="connsiteX2146" fmla="*/ 3026186 w 4626532"/>
              <a:gd name="connsiteY2146" fmla="*/ 4166464 h 6858000"/>
              <a:gd name="connsiteX2147" fmla="*/ 3051185 w 4626532"/>
              <a:gd name="connsiteY2147" fmla="*/ 4258127 h 6858000"/>
              <a:gd name="connsiteX2148" fmla="*/ 3001187 w 4626532"/>
              <a:gd name="connsiteY2148" fmla="*/ 4224795 h 6858000"/>
              <a:gd name="connsiteX2149" fmla="*/ 2992855 w 4626532"/>
              <a:gd name="connsiteY2149" fmla="*/ 4166464 h 6858000"/>
              <a:gd name="connsiteX2150" fmla="*/ 3034519 w 4626532"/>
              <a:gd name="connsiteY2150" fmla="*/ 4108134 h 6858000"/>
              <a:gd name="connsiteX2151" fmla="*/ 3109516 w 4626532"/>
              <a:gd name="connsiteY2151" fmla="*/ 4191463 h 6858000"/>
              <a:gd name="connsiteX2152" fmla="*/ 2176228 w 4626532"/>
              <a:gd name="connsiteY2152" fmla="*/ 4224795 h 6858000"/>
              <a:gd name="connsiteX2153" fmla="*/ 2184561 w 4626532"/>
              <a:gd name="connsiteY2153" fmla="*/ 4241461 h 6858000"/>
              <a:gd name="connsiteX2154" fmla="*/ 2226225 w 4626532"/>
              <a:gd name="connsiteY2154" fmla="*/ 4191463 h 6858000"/>
              <a:gd name="connsiteX2155" fmla="*/ 2167895 w 4626532"/>
              <a:gd name="connsiteY2155" fmla="*/ 4299791 h 6858000"/>
              <a:gd name="connsiteX2156" fmla="*/ 2134563 w 4626532"/>
              <a:gd name="connsiteY2156" fmla="*/ 4299791 h 6858000"/>
              <a:gd name="connsiteX2157" fmla="*/ 2126230 w 4626532"/>
              <a:gd name="connsiteY2157" fmla="*/ 4266460 h 6858000"/>
              <a:gd name="connsiteX2158" fmla="*/ 2167895 w 4626532"/>
              <a:gd name="connsiteY2158" fmla="*/ 4149798 h 6858000"/>
              <a:gd name="connsiteX2159" fmla="*/ 2234558 w 4626532"/>
              <a:gd name="connsiteY2159" fmla="*/ 4108134 h 6858000"/>
              <a:gd name="connsiteX2160" fmla="*/ 2176228 w 4626532"/>
              <a:gd name="connsiteY2160" fmla="*/ 4224795 h 6858000"/>
              <a:gd name="connsiteX2161" fmla="*/ 4342789 w 4626532"/>
              <a:gd name="connsiteY2161" fmla="*/ 4108134 h 6858000"/>
              <a:gd name="connsiteX2162" fmla="*/ 4309457 w 4626532"/>
              <a:gd name="connsiteY2162" fmla="*/ 4158131 h 6858000"/>
              <a:gd name="connsiteX2163" fmla="*/ 4276125 w 4626532"/>
              <a:gd name="connsiteY2163" fmla="*/ 4116467 h 6858000"/>
              <a:gd name="connsiteX2164" fmla="*/ 4284458 w 4626532"/>
              <a:gd name="connsiteY2164" fmla="*/ 4091468 h 6858000"/>
              <a:gd name="connsiteX2165" fmla="*/ 4342789 w 4626532"/>
              <a:gd name="connsiteY2165" fmla="*/ 4108134 h 6858000"/>
              <a:gd name="connsiteX2166" fmla="*/ 4176130 w 4626532"/>
              <a:gd name="connsiteY2166" fmla="*/ 4099801 h 6858000"/>
              <a:gd name="connsiteX2167" fmla="*/ 4192796 w 4626532"/>
              <a:gd name="connsiteY2167" fmla="*/ 4091468 h 6858000"/>
              <a:gd name="connsiteX2168" fmla="*/ 4176130 w 4626532"/>
              <a:gd name="connsiteY2168" fmla="*/ 4099801 h 6858000"/>
              <a:gd name="connsiteX2169" fmla="*/ 4151132 w 4626532"/>
              <a:gd name="connsiteY2169" fmla="*/ 4108134 h 6858000"/>
              <a:gd name="connsiteX2170" fmla="*/ 4151132 w 4626532"/>
              <a:gd name="connsiteY2170" fmla="*/ 4133133 h 6858000"/>
              <a:gd name="connsiteX2171" fmla="*/ 4117800 w 4626532"/>
              <a:gd name="connsiteY2171" fmla="*/ 4158131 h 6858000"/>
              <a:gd name="connsiteX2172" fmla="*/ 4092801 w 4626532"/>
              <a:gd name="connsiteY2172" fmla="*/ 4158131 h 6858000"/>
              <a:gd name="connsiteX2173" fmla="*/ 4101134 w 4626532"/>
              <a:gd name="connsiteY2173" fmla="*/ 4091468 h 6858000"/>
              <a:gd name="connsiteX2174" fmla="*/ 4151132 w 4626532"/>
              <a:gd name="connsiteY2174" fmla="*/ 4108134 h 6858000"/>
              <a:gd name="connsiteX2175" fmla="*/ 3626157 w 4626532"/>
              <a:gd name="connsiteY2175" fmla="*/ 4216462 h 6858000"/>
              <a:gd name="connsiteX2176" fmla="*/ 3592825 w 4626532"/>
              <a:gd name="connsiteY2176" fmla="*/ 4308124 h 6858000"/>
              <a:gd name="connsiteX2177" fmla="*/ 3567827 w 4626532"/>
              <a:gd name="connsiteY2177" fmla="*/ 4174797 h 6858000"/>
              <a:gd name="connsiteX2178" fmla="*/ 3542828 w 4626532"/>
              <a:gd name="connsiteY2178" fmla="*/ 4158131 h 6858000"/>
              <a:gd name="connsiteX2179" fmla="*/ 3576160 w 4626532"/>
              <a:gd name="connsiteY2179" fmla="*/ 4308124 h 6858000"/>
              <a:gd name="connsiteX2180" fmla="*/ 3517829 w 4626532"/>
              <a:gd name="connsiteY2180" fmla="*/ 4249794 h 6858000"/>
              <a:gd name="connsiteX2181" fmla="*/ 3509496 w 4626532"/>
              <a:gd name="connsiteY2181" fmla="*/ 4166464 h 6858000"/>
              <a:gd name="connsiteX2182" fmla="*/ 3542828 w 4626532"/>
              <a:gd name="connsiteY2182" fmla="*/ 4083135 h 6858000"/>
              <a:gd name="connsiteX2183" fmla="*/ 3626157 w 4626532"/>
              <a:gd name="connsiteY2183" fmla="*/ 4216462 h 6858000"/>
              <a:gd name="connsiteX2184" fmla="*/ 1834578 w 4626532"/>
              <a:gd name="connsiteY2184" fmla="*/ 4083135 h 6858000"/>
              <a:gd name="connsiteX2185" fmla="*/ 1776247 w 4626532"/>
              <a:gd name="connsiteY2185" fmla="*/ 4141465 h 6858000"/>
              <a:gd name="connsiteX2186" fmla="*/ 1851243 w 4626532"/>
              <a:gd name="connsiteY2186" fmla="*/ 4091468 h 6858000"/>
              <a:gd name="connsiteX2187" fmla="*/ 1867909 w 4626532"/>
              <a:gd name="connsiteY2187" fmla="*/ 4149798 h 6858000"/>
              <a:gd name="connsiteX2188" fmla="*/ 1792913 w 4626532"/>
              <a:gd name="connsiteY2188" fmla="*/ 4183130 h 6858000"/>
              <a:gd name="connsiteX2189" fmla="*/ 1759581 w 4626532"/>
              <a:gd name="connsiteY2189" fmla="*/ 4166464 h 6858000"/>
              <a:gd name="connsiteX2190" fmla="*/ 1767914 w 4626532"/>
              <a:gd name="connsiteY2190" fmla="*/ 4083135 h 6858000"/>
              <a:gd name="connsiteX2191" fmla="*/ 1834578 w 4626532"/>
              <a:gd name="connsiteY2191" fmla="*/ 4083135 h 6858000"/>
              <a:gd name="connsiteX2192" fmla="*/ 4259460 w 4626532"/>
              <a:gd name="connsiteY2192" fmla="*/ 4099801 h 6858000"/>
              <a:gd name="connsiteX2193" fmla="*/ 4267792 w 4626532"/>
              <a:gd name="connsiteY2193" fmla="*/ 4066469 h 6858000"/>
              <a:gd name="connsiteX2194" fmla="*/ 4259460 w 4626532"/>
              <a:gd name="connsiteY2194" fmla="*/ 4099801 h 6858000"/>
              <a:gd name="connsiteX2195" fmla="*/ 4051136 w 4626532"/>
              <a:gd name="connsiteY2195" fmla="*/ 4066469 h 6858000"/>
              <a:gd name="connsiteX2196" fmla="*/ 4034471 w 4626532"/>
              <a:gd name="connsiteY2196" fmla="*/ 4124800 h 6858000"/>
              <a:gd name="connsiteX2197" fmla="*/ 4001139 w 4626532"/>
              <a:gd name="connsiteY2197" fmla="*/ 4124800 h 6858000"/>
              <a:gd name="connsiteX2198" fmla="*/ 3984473 w 4626532"/>
              <a:gd name="connsiteY2198" fmla="*/ 4099801 h 6858000"/>
              <a:gd name="connsiteX2199" fmla="*/ 4026138 w 4626532"/>
              <a:gd name="connsiteY2199" fmla="*/ 4058136 h 6858000"/>
              <a:gd name="connsiteX2200" fmla="*/ 4051136 w 4626532"/>
              <a:gd name="connsiteY2200" fmla="*/ 4066469 h 6858000"/>
              <a:gd name="connsiteX2201" fmla="*/ 3242842 w 4626532"/>
              <a:gd name="connsiteY2201" fmla="*/ 4149798 h 6858000"/>
              <a:gd name="connsiteX2202" fmla="*/ 3209511 w 4626532"/>
              <a:gd name="connsiteY2202" fmla="*/ 4208129 h 6858000"/>
              <a:gd name="connsiteX2203" fmla="*/ 3167846 w 4626532"/>
              <a:gd name="connsiteY2203" fmla="*/ 4099801 h 6858000"/>
              <a:gd name="connsiteX2204" fmla="*/ 3159513 w 4626532"/>
              <a:gd name="connsiteY2204" fmla="*/ 4116467 h 6858000"/>
              <a:gd name="connsiteX2205" fmla="*/ 3184512 w 4626532"/>
              <a:gd name="connsiteY2205" fmla="*/ 4208129 h 6858000"/>
              <a:gd name="connsiteX2206" fmla="*/ 3117848 w 4626532"/>
              <a:gd name="connsiteY2206" fmla="*/ 4116467 h 6858000"/>
              <a:gd name="connsiteX2207" fmla="*/ 3159513 w 4626532"/>
              <a:gd name="connsiteY2207" fmla="*/ 4058136 h 6858000"/>
              <a:gd name="connsiteX2208" fmla="*/ 3242842 w 4626532"/>
              <a:gd name="connsiteY2208" fmla="*/ 4149798 h 6858000"/>
              <a:gd name="connsiteX2209" fmla="*/ 4342789 w 4626532"/>
              <a:gd name="connsiteY2209" fmla="*/ 4083135 h 6858000"/>
              <a:gd name="connsiteX2210" fmla="*/ 4301124 w 4626532"/>
              <a:gd name="connsiteY2210" fmla="*/ 4049803 h 6858000"/>
              <a:gd name="connsiteX2211" fmla="*/ 4342789 w 4626532"/>
              <a:gd name="connsiteY2211" fmla="*/ 4083135 h 6858000"/>
              <a:gd name="connsiteX2212" fmla="*/ 2151229 w 4626532"/>
              <a:gd name="connsiteY2212" fmla="*/ 4133133 h 6858000"/>
              <a:gd name="connsiteX2213" fmla="*/ 2084565 w 4626532"/>
              <a:gd name="connsiteY2213" fmla="*/ 4199796 h 6858000"/>
              <a:gd name="connsiteX2214" fmla="*/ 2017902 w 4626532"/>
              <a:gd name="connsiteY2214" fmla="*/ 4224795 h 6858000"/>
              <a:gd name="connsiteX2215" fmla="*/ 2001236 w 4626532"/>
              <a:gd name="connsiteY2215" fmla="*/ 4183130 h 6858000"/>
              <a:gd name="connsiteX2216" fmla="*/ 2109564 w 4626532"/>
              <a:gd name="connsiteY2216" fmla="*/ 4058136 h 6858000"/>
              <a:gd name="connsiteX2217" fmla="*/ 2059567 w 4626532"/>
              <a:gd name="connsiteY2217" fmla="*/ 4174797 h 6858000"/>
              <a:gd name="connsiteX2218" fmla="*/ 2134563 w 4626532"/>
              <a:gd name="connsiteY2218" fmla="*/ 4049803 h 6858000"/>
              <a:gd name="connsiteX2219" fmla="*/ 2151229 w 4626532"/>
              <a:gd name="connsiteY2219" fmla="*/ 4133133 h 6858000"/>
              <a:gd name="connsiteX2220" fmla="*/ 2992855 w 4626532"/>
              <a:gd name="connsiteY2220" fmla="*/ 4099801 h 6858000"/>
              <a:gd name="connsiteX2221" fmla="*/ 2976189 w 4626532"/>
              <a:gd name="connsiteY2221" fmla="*/ 4124800 h 6858000"/>
              <a:gd name="connsiteX2222" fmla="*/ 2951190 w 4626532"/>
              <a:gd name="connsiteY2222" fmla="*/ 4033137 h 6858000"/>
              <a:gd name="connsiteX2223" fmla="*/ 2992855 w 4626532"/>
              <a:gd name="connsiteY2223" fmla="*/ 4099801 h 6858000"/>
              <a:gd name="connsiteX2224" fmla="*/ 4001139 w 4626532"/>
              <a:gd name="connsiteY2224" fmla="*/ 4033137 h 6858000"/>
              <a:gd name="connsiteX2225" fmla="*/ 4001139 w 4626532"/>
              <a:gd name="connsiteY2225" fmla="*/ 4058136 h 6858000"/>
              <a:gd name="connsiteX2226" fmla="*/ 3951141 w 4626532"/>
              <a:gd name="connsiteY2226" fmla="*/ 4091468 h 6858000"/>
              <a:gd name="connsiteX2227" fmla="*/ 3926142 w 4626532"/>
              <a:gd name="connsiteY2227" fmla="*/ 4083135 h 6858000"/>
              <a:gd name="connsiteX2228" fmla="*/ 3951141 w 4626532"/>
              <a:gd name="connsiteY2228" fmla="*/ 4024804 h 6858000"/>
              <a:gd name="connsiteX2229" fmla="*/ 4001139 w 4626532"/>
              <a:gd name="connsiteY2229" fmla="*/ 4033137 h 6858000"/>
              <a:gd name="connsiteX2230" fmla="*/ 4192796 w 4626532"/>
              <a:gd name="connsiteY2230" fmla="*/ 4033137 h 6858000"/>
              <a:gd name="connsiteX2231" fmla="*/ 4142799 w 4626532"/>
              <a:gd name="connsiteY2231" fmla="*/ 4083135 h 6858000"/>
              <a:gd name="connsiteX2232" fmla="*/ 4109467 w 4626532"/>
              <a:gd name="connsiteY2232" fmla="*/ 4074802 h 6858000"/>
              <a:gd name="connsiteX2233" fmla="*/ 4101134 w 4626532"/>
              <a:gd name="connsiteY2233" fmla="*/ 4058136 h 6858000"/>
              <a:gd name="connsiteX2234" fmla="*/ 4134466 w 4626532"/>
              <a:gd name="connsiteY2234" fmla="*/ 4016472 h 6858000"/>
              <a:gd name="connsiteX2235" fmla="*/ 4192796 w 4626532"/>
              <a:gd name="connsiteY2235" fmla="*/ 4033137 h 6858000"/>
              <a:gd name="connsiteX2236" fmla="*/ 2017902 w 4626532"/>
              <a:gd name="connsiteY2236" fmla="*/ 4074802 h 6858000"/>
              <a:gd name="connsiteX2237" fmla="*/ 1917907 w 4626532"/>
              <a:gd name="connsiteY2237" fmla="*/ 4141465 h 6858000"/>
              <a:gd name="connsiteX2238" fmla="*/ 1876242 w 4626532"/>
              <a:gd name="connsiteY2238" fmla="*/ 4091468 h 6858000"/>
              <a:gd name="connsiteX2239" fmla="*/ 1959571 w 4626532"/>
              <a:gd name="connsiteY2239" fmla="*/ 4024804 h 6858000"/>
              <a:gd name="connsiteX2240" fmla="*/ 1926240 w 4626532"/>
              <a:gd name="connsiteY2240" fmla="*/ 4108134 h 6858000"/>
              <a:gd name="connsiteX2241" fmla="*/ 1992903 w 4626532"/>
              <a:gd name="connsiteY2241" fmla="*/ 4016472 h 6858000"/>
              <a:gd name="connsiteX2242" fmla="*/ 2017902 w 4626532"/>
              <a:gd name="connsiteY2242" fmla="*/ 4074802 h 6858000"/>
              <a:gd name="connsiteX2243" fmla="*/ 3376169 w 4626532"/>
              <a:gd name="connsiteY2243" fmla="*/ 4099801 h 6858000"/>
              <a:gd name="connsiteX2244" fmla="*/ 3351170 w 4626532"/>
              <a:gd name="connsiteY2244" fmla="*/ 4174797 h 6858000"/>
              <a:gd name="connsiteX2245" fmla="*/ 3301173 w 4626532"/>
              <a:gd name="connsiteY2245" fmla="*/ 4049803 h 6858000"/>
              <a:gd name="connsiteX2246" fmla="*/ 3292840 w 4626532"/>
              <a:gd name="connsiteY2246" fmla="*/ 4066469 h 6858000"/>
              <a:gd name="connsiteX2247" fmla="*/ 3326172 w 4626532"/>
              <a:gd name="connsiteY2247" fmla="*/ 4174797 h 6858000"/>
              <a:gd name="connsiteX2248" fmla="*/ 3276174 w 4626532"/>
              <a:gd name="connsiteY2248" fmla="*/ 4141465 h 6858000"/>
              <a:gd name="connsiteX2249" fmla="*/ 3251175 w 4626532"/>
              <a:gd name="connsiteY2249" fmla="*/ 4058136 h 6858000"/>
              <a:gd name="connsiteX2250" fmla="*/ 3284507 w 4626532"/>
              <a:gd name="connsiteY2250" fmla="*/ 3999806 h 6858000"/>
              <a:gd name="connsiteX2251" fmla="*/ 3376169 w 4626532"/>
              <a:gd name="connsiteY2251" fmla="*/ 4099801 h 6858000"/>
              <a:gd name="connsiteX2252" fmla="*/ 4109467 w 4626532"/>
              <a:gd name="connsiteY2252" fmla="*/ 3991473 h 6858000"/>
              <a:gd name="connsiteX2253" fmla="*/ 4109467 w 4626532"/>
              <a:gd name="connsiteY2253" fmla="*/ 4024804 h 6858000"/>
              <a:gd name="connsiteX2254" fmla="*/ 4067802 w 4626532"/>
              <a:gd name="connsiteY2254" fmla="*/ 4049803 h 6858000"/>
              <a:gd name="connsiteX2255" fmla="*/ 4026138 w 4626532"/>
              <a:gd name="connsiteY2255" fmla="*/ 4033137 h 6858000"/>
              <a:gd name="connsiteX2256" fmla="*/ 4059469 w 4626532"/>
              <a:gd name="connsiteY2256" fmla="*/ 3983140 h 6858000"/>
              <a:gd name="connsiteX2257" fmla="*/ 4109467 w 4626532"/>
              <a:gd name="connsiteY2257" fmla="*/ 3991473 h 6858000"/>
              <a:gd name="connsiteX2258" fmla="*/ 2042901 w 4626532"/>
              <a:gd name="connsiteY2258" fmla="*/ 4066469 h 6858000"/>
              <a:gd name="connsiteX2259" fmla="*/ 2009569 w 4626532"/>
              <a:gd name="connsiteY2259" fmla="*/ 3999806 h 6858000"/>
              <a:gd name="connsiteX2260" fmla="*/ 2042901 w 4626532"/>
              <a:gd name="connsiteY2260" fmla="*/ 3991473 h 6858000"/>
              <a:gd name="connsiteX2261" fmla="*/ 2059567 w 4626532"/>
              <a:gd name="connsiteY2261" fmla="*/ 4024804 h 6858000"/>
              <a:gd name="connsiteX2262" fmla="*/ 2126230 w 4626532"/>
              <a:gd name="connsiteY2262" fmla="*/ 3983140 h 6858000"/>
              <a:gd name="connsiteX2263" fmla="*/ 2042901 w 4626532"/>
              <a:gd name="connsiteY2263" fmla="*/ 4066469 h 6858000"/>
              <a:gd name="connsiteX2264" fmla="*/ 1951238 w 4626532"/>
              <a:gd name="connsiteY2264" fmla="*/ 3999806 h 6858000"/>
              <a:gd name="connsiteX2265" fmla="*/ 1909574 w 4626532"/>
              <a:gd name="connsiteY2265" fmla="*/ 4016472 h 6858000"/>
              <a:gd name="connsiteX2266" fmla="*/ 1859576 w 4626532"/>
              <a:gd name="connsiteY2266" fmla="*/ 3983140 h 6858000"/>
              <a:gd name="connsiteX2267" fmla="*/ 1951238 w 4626532"/>
              <a:gd name="connsiteY2267" fmla="*/ 3999806 h 6858000"/>
              <a:gd name="connsiteX2268" fmla="*/ 1792913 w 4626532"/>
              <a:gd name="connsiteY2268" fmla="*/ 4041470 h 6858000"/>
              <a:gd name="connsiteX2269" fmla="*/ 1834578 w 4626532"/>
              <a:gd name="connsiteY2269" fmla="*/ 3983140 h 6858000"/>
              <a:gd name="connsiteX2270" fmla="*/ 1867909 w 4626532"/>
              <a:gd name="connsiteY2270" fmla="*/ 4024804 h 6858000"/>
              <a:gd name="connsiteX2271" fmla="*/ 1801246 w 4626532"/>
              <a:gd name="connsiteY2271" fmla="*/ 4066469 h 6858000"/>
              <a:gd name="connsiteX2272" fmla="*/ 1751248 w 4626532"/>
              <a:gd name="connsiteY2272" fmla="*/ 4024804 h 6858000"/>
              <a:gd name="connsiteX2273" fmla="*/ 1751248 w 4626532"/>
              <a:gd name="connsiteY2273" fmla="*/ 3991473 h 6858000"/>
              <a:gd name="connsiteX2274" fmla="*/ 1809579 w 4626532"/>
              <a:gd name="connsiteY2274" fmla="*/ 3983140 h 6858000"/>
              <a:gd name="connsiteX2275" fmla="*/ 1792913 w 4626532"/>
              <a:gd name="connsiteY2275" fmla="*/ 4041470 h 6858000"/>
              <a:gd name="connsiteX2276" fmla="*/ 4292791 w 4626532"/>
              <a:gd name="connsiteY2276" fmla="*/ 4033137 h 6858000"/>
              <a:gd name="connsiteX2277" fmla="*/ 4234461 w 4626532"/>
              <a:gd name="connsiteY2277" fmla="*/ 4041470 h 6858000"/>
              <a:gd name="connsiteX2278" fmla="*/ 4226128 w 4626532"/>
              <a:gd name="connsiteY2278" fmla="*/ 4008139 h 6858000"/>
              <a:gd name="connsiteX2279" fmla="*/ 4251127 w 4626532"/>
              <a:gd name="connsiteY2279" fmla="*/ 3974807 h 6858000"/>
              <a:gd name="connsiteX2280" fmla="*/ 4292791 w 4626532"/>
              <a:gd name="connsiteY2280" fmla="*/ 4033137 h 6858000"/>
              <a:gd name="connsiteX2281" fmla="*/ 3126181 w 4626532"/>
              <a:gd name="connsiteY2281" fmla="*/ 4033137 h 6858000"/>
              <a:gd name="connsiteX2282" fmla="*/ 3101183 w 4626532"/>
              <a:gd name="connsiteY2282" fmla="*/ 4108134 h 6858000"/>
              <a:gd name="connsiteX2283" fmla="*/ 3051185 w 4626532"/>
              <a:gd name="connsiteY2283" fmla="*/ 3999806 h 6858000"/>
              <a:gd name="connsiteX2284" fmla="*/ 3034519 w 4626532"/>
              <a:gd name="connsiteY2284" fmla="*/ 4016472 h 6858000"/>
              <a:gd name="connsiteX2285" fmla="*/ 3076184 w 4626532"/>
              <a:gd name="connsiteY2285" fmla="*/ 4108134 h 6858000"/>
              <a:gd name="connsiteX2286" fmla="*/ 3017853 w 4626532"/>
              <a:gd name="connsiteY2286" fmla="*/ 4074802 h 6858000"/>
              <a:gd name="connsiteX2287" fmla="*/ 3001187 w 4626532"/>
              <a:gd name="connsiteY2287" fmla="*/ 4008139 h 6858000"/>
              <a:gd name="connsiteX2288" fmla="*/ 3042852 w 4626532"/>
              <a:gd name="connsiteY2288" fmla="*/ 3958141 h 6858000"/>
              <a:gd name="connsiteX2289" fmla="*/ 3126181 w 4626532"/>
              <a:gd name="connsiteY2289" fmla="*/ 4033137 h 6858000"/>
              <a:gd name="connsiteX2290" fmla="*/ 4034471 w 4626532"/>
              <a:gd name="connsiteY2290" fmla="*/ 3958141 h 6858000"/>
              <a:gd name="connsiteX2291" fmla="*/ 4034471 w 4626532"/>
              <a:gd name="connsiteY2291" fmla="*/ 3983140 h 6858000"/>
              <a:gd name="connsiteX2292" fmla="*/ 4009472 w 4626532"/>
              <a:gd name="connsiteY2292" fmla="*/ 4008139 h 6858000"/>
              <a:gd name="connsiteX2293" fmla="*/ 3967807 w 4626532"/>
              <a:gd name="connsiteY2293" fmla="*/ 4008139 h 6858000"/>
              <a:gd name="connsiteX2294" fmla="*/ 3992806 w 4626532"/>
              <a:gd name="connsiteY2294" fmla="*/ 3949808 h 6858000"/>
              <a:gd name="connsiteX2295" fmla="*/ 4034471 w 4626532"/>
              <a:gd name="connsiteY2295" fmla="*/ 3958141 h 6858000"/>
              <a:gd name="connsiteX2296" fmla="*/ 4267792 w 4626532"/>
              <a:gd name="connsiteY2296" fmla="*/ 3958141 h 6858000"/>
              <a:gd name="connsiteX2297" fmla="*/ 4259460 w 4626532"/>
              <a:gd name="connsiteY2297" fmla="*/ 3941475 h 6858000"/>
              <a:gd name="connsiteX2298" fmla="*/ 4267792 w 4626532"/>
              <a:gd name="connsiteY2298" fmla="*/ 3958141 h 6858000"/>
              <a:gd name="connsiteX2299" fmla="*/ 4226128 w 4626532"/>
              <a:gd name="connsiteY2299" fmla="*/ 3949808 h 6858000"/>
              <a:gd name="connsiteX2300" fmla="*/ 4226128 w 4626532"/>
              <a:gd name="connsiteY2300" fmla="*/ 3966474 h 6858000"/>
              <a:gd name="connsiteX2301" fmla="*/ 4184463 w 4626532"/>
              <a:gd name="connsiteY2301" fmla="*/ 4008139 h 6858000"/>
              <a:gd name="connsiteX2302" fmla="*/ 4142799 w 4626532"/>
              <a:gd name="connsiteY2302" fmla="*/ 3991473 h 6858000"/>
              <a:gd name="connsiteX2303" fmla="*/ 4167797 w 4626532"/>
              <a:gd name="connsiteY2303" fmla="*/ 3941475 h 6858000"/>
              <a:gd name="connsiteX2304" fmla="*/ 4226128 w 4626532"/>
              <a:gd name="connsiteY2304" fmla="*/ 3949808 h 6858000"/>
              <a:gd name="connsiteX2305" fmla="*/ 3517829 w 4626532"/>
              <a:gd name="connsiteY2305" fmla="*/ 4066469 h 6858000"/>
              <a:gd name="connsiteX2306" fmla="*/ 3484497 w 4626532"/>
              <a:gd name="connsiteY2306" fmla="*/ 4124800 h 6858000"/>
              <a:gd name="connsiteX2307" fmla="*/ 3434500 w 4626532"/>
              <a:gd name="connsiteY2307" fmla="*/ 4008139 h 6858000"/>
              <a:gd name="connsiteX2308" fmla="*/ 3426167 w 4626532"/>
              <a:gd name="connsiteY2308" fmla="*/ 4016472 h 6858000"/>
              <a:gd name="connsiteX2309" fmla="*/ 3459499 w 4626532"/>
              <a:gd name="connsiteY2309" fmla="*/ 4133133 h 6858000"/>
              <a:gd name="connsiteX2310" fmla="*/ 3401168 w 4626532"/>
              <a:gd name="connsiteY2310" fmla="*/ 4099801 h 6858000"/>
              <a:gd name="connsiteX2311" fmla="*/ 3384502 w 4626532"/>
              <a:gd name="connsiteY2311" fmla="*/ 3999806 h 6858000"/>
              <a:gd name="connsiteX2312" fmla="*/ 3417834 w 4626532"/>
              <a:gd name="connsiteY2312" fmla="*/ 3941475 h 6858000"/>
              <a:gd name="connsiteX2313" fmla="*/ 3517829 w 4626532"/>
              <a:gd name="connsiteY2313" fmla="*/ 4066469 h 6858000"/>
              <a:gd name="connsiteX2314" fmla="*/ 1767914 w 4626532"/>
              <a:gd name="connsiteY2314" fmla="*/ 3941475 h 6858000"/>
              <a:gd name="connsiteX2315" fmla="*/ 1801246 w 4626532"/>
              <a:gd name="connsiteY2315" fmla="*/ 3958141 h 6858000"/>
              <a:gd name="connsiteX2316" fmla="*/ 1767914 w 4626532"/>
              <a:gd name="connsiteY2316" fmla="*/ 3966474 h 6858000"/>
              <a:gd name="connsiteX2317" fmla="*/ 1701251 w 4626532"/>
              <a:gd name="connsiteY2317" fmla="*/ 3924809 h 6858000"/>
              <a:gd name="connsiteX2318" fmla="*/ 1751248 w 4626532"/>
              <a:gd name="connsiteY2318" fmla="*/ 3958141 h 6858000"/>
              <a:gd name="connsiteX2319" fmla="*/ 1767914 w 4626532"/>
              <a:gd name="connsiteY2319" fmla="*/ 3941475 h 6858000"/>
              <a:gd name="connsiteX2320" fmla="*/ 4151132 w 4626532"/>
              <a:gd name="connsiteY2320" fmla="*/ 3916476 h 6858000"/>
              <a:gd name="connsiteX2321" fmla="*/ 4092801 w 4626532"/>
              <a:gd name="connsiteY2321" fmla="*/ 3974807 h 6858000"/>
              <a:gd name="connsiteX2322" fmla="*/ 4059469 w 4626532"/>
              <a:gd name="connsiteY2322" fmla="*/ 3949808 h 6858000"/>
              <a:gd name="connsiteX2323" fmla="*/ 4092801 w 4626532"/>
              <a:gd name="connsiteY2323" fmla="*/ 3908144 h 6858000"/>
              <a:gd name="connsiteX2324" fmla="*/ 4151132 w 4626532"/>
              <a:gd name="connsiteY2324" fmla="*/ 3916476 h 6858000"/>
              <a:gd name="connsiteX2325" fmla="*/ 2134563 w 4626532"/>
              <a:gd name="connsiteY2325" fmla="*/ 3966474 h 6858000"/>
              <a:gd name="connsiteX2326" fmla="*/ 2084565 w 4626532"/>
              <a:gd name="connsiteY2326" fmla="*/ 3949808 h 6858000"/>
              <a:gd name="connsiteX2327" fmla="*/ 2084565 w 4626532"/>
              <a:gd name="connsiteY2327" fmla="*/ 3899811 h 6858000"/>
              <a:gd name="connsiteX2328" fmla="*/ 2134563 w 4626532"/>
              <a:gd name="connsiteY2328" fmla="*/ 3966474 h 6858000"/>
              <a:gd name="connsiteX2329" fmla="*/ 2067899 w 4626532"/>
              <a:gd name="connsiteY2329" fmla="*/ 3949808 h 6858000"/>
              <a:gd name="connsiteX2330" fmla="*/ 2034568 w 4626532"/>
              <a:gd name="connsiteY2330" fmla="*/ 3933142 h 6858000"/>
              <a:gd name="connsiteX2331" fmla="*/ 2067899 w 4626532"/>
              <a:gd name="connsiteY2331" fmla="*/ 3899811 h 6858000"/>
              <a:gd name="connsiteX2332" fmla="*/ 2067899 w 4626532"/>
              <a:gd name="connsiteY2332" fmla="*/ 3949808 h 6858000"/>
              <a:gd name="connsiteX2333" fmla="*/ 3617824 w 4626532"/>
              <a:gd name="connsiteY2333" fmla="*/ 4083135 h 6858000"/>
              <a:gd name="connsiteX2334" fmla="*/ 3567827 w 4626532"/>
              <a:gd name="connsiteY2334" fmla="*/ 3949808 h 6858000"/>
              <a:gd name="connsiteX2335" fmla="*/ 3559494 w 4626532"/>
              <a:gd name="connsiteY2335" fmla="*/ 3966474 h 6858000"/>
              <a:gd name="connsiteX2336" fmla="*/ 3609491 w 4626532"/>
              <a:gd name="connsiteY2336" fmla="*/ 4116467 h 6858000"/>
              <a:gd name="connsiteX2337" fmla="*/ 3542828 w 4626532"/>
              <a:gd name="connsiteY2337" fmla="*/ 4058136 h 6858000"/>
              <a:gd name="connsiteX2338" fmla="*/ 3526162 w 4626532"/>
              <a:gd name="connsiteY2338" fmla="*/ 3958141 h 6858000"/>
              <a:gd name="connsiteX2339" fmla="*/ 3551161 w 4626532"/>
              <a:gd name="connsiteY2339" fmla="*/ 3891478 h 6858000"/>
              <a:gd name="connsiteX2340" fmla="*/ 3617824 w 4626532"/>
              <a:gd name="connsiteY2340" fmla="*/ 4083135 h 6858000"/>
              <a:gd name="connsiteX2341" fmla="*/ 3259508 w 4626532"/>
              <a:gd name="connsiteY2341" fmla="*/ 3983140 h 6858000"/>
              <a:gd name="connsiteX2342" fmla="*/ 3234509 w 4626532"/>
              <a:gd name="connsiteY2342" fmla="*/ 4049803 h 6858000"/>
              <a:gd name="connsiteX2343" fmla="*/ 3167846 w 4626532"/>
              <a:gd name="connsiteY2343" fmla="*/ 3949808 h 6858000"/>
              <a:gd name="connsiteX2344" fmla="*/ 3209511 w 4626532"/>
              <a:gd name="connsiteY2344" fmla="*/ 4058136 h 6858000"/>
              <a:gd name="connsiteX2345" fmla="*/ 3134514 w 4626532"/>
              <a:gd name="connsiteY2345" fmla="*/ 3958141 h 6858000"/>
              <a:gd name="connsiteX2346" fmla="*/ 3159513 w 4626532"/>
              <a:gd name="connsiteY2346" fmla="*/ 3891478 h 6858000"/>
              <a:gd name="connsiteX2347" fmla="*/ 3259508 w 4626532"/>
              <a:gd name="connsiteY2347" fmla="*/ 3983140 h 6858000"/>
              <a:gd name="connsiteX2348" fmla="*/ 2192893 w 4626532"/>
              <a:gd name="connsiteY2348" fmla="*/ 4041470 h 6858000"/>
              <a:gd name="connsiteX2349" fmla="*/ 2217892 w 4626532"/>
              <a:gd name="connsiteY2349" fmla="*/ 4049803 h 6858000"/>
              <a:gd name="connsiteX2350" fmla="*/ 2234558 w 4626532"/>
              <a:gd name="connsiteY2350" fmla="*/ 3958141 h 6858000"/>
              <a:gd name="connsiteX2351" fmla="*/ 2242891 w 4626532"/>
              <a:gd name="connsiteY2351" fmla="*/ 4033137 h 6858000"/>
              <a:gd name="connsiteX2352" fmla="*/ 2201226 w 4626532"/>
              <a:gd name="connsiteY2352" fmla="*/ 4108134 h 6858000"/>
              <a:gd name="connsiteX2353" fmla="*/ 2167895 w 4626532"/>
              <a:gd name="connsiteY2353" fmla="*/ 4108134 h 6858000"/>
              <a:gd name="connsiteX2354" fmla="*/ 2159562 w 4626532"/>
              <a:gd name="connsiteY2354" fmla="*/ 4024804 h 6858000"/>
              <a:gd name="connsiteX2355" fmla="*/ 2209559 w 4626532"/>
              <a:gd name="connsiteY2355" fmla="*/ 3891478 h 6858000"/>
              <a:gd name="connsiteX2356" fmla="*/ 2192893 w 4626532"/>
              <a:gd name="connsiteY2356" fmla="*/ 4041470 h 6858000"/>
              <a:gd name="connsiteX2357" fmla="*/ 1701251 w 4626532"/>
              <a:gd name="connsiteY2357" fmla="*/ 3891478 h 6858000"/>
              <a:gd name="connsiteX2358" fmla="*/ 1692918 w 4626532"/>
              <a:gd name="connsiteY2358" fmla="*/ 3891478 h 6858000"/>
              <a:gd name="connsiteX2359" fmla="*/ 1701251 w 4626532"/>
              <a:gd name="connsiteY2359" fmla="*/ 3891478 h 6858000"/>
              <a:gd name="connsiteX2360" fmla="*/ 4076135 w 4626532"/>
              <a:gd name="connsiteY2360" fmla="*/ 3883145 h 6858000"/>
              <a:gd name="connsiteX2361" fmla="*/ 4042803 w 4626532"/>
              <a:gd name="connsiteY2361" fmla="*/ 3933142 h 6858000"/>
              <a:gd name="connsiteX2362" fmla="*/ 4001139 w 4626532"/>
              <a:gd name="connsiteY2362" fmla="*/ 3933142 h 6858000"/>
              <a:gd name="connsiteX2363" fmla="*/ 4034471 w 4626532"/>
              <a:gd name="connsiteY2363" fmla="*/ 3883145 h 6858000"/>
              <a:gd name="connsiteX2364" fmla="*/ 4076135 w 4626532"/>
              <a:gd name="connsiteY2364" fmla="*/ 3883145 h 6858000"/>
              <a:gd name="connsiteX2365" fmla="*/ 3001187 w 4626532"/>
              <a:gd name="connsiteY2365" fmla="*/ 3941475 h 6858000"/>
              <a:gd name="connsiteX2366" fmla="*/ 2976189 w 4626532"/>
              <a:gd name="connsiteY2366" fmla="*/ 3999806 h 6858000"/>
              <a:gd name="connsiteX2367" fmla="*/ 2926191 w 4626532"/>
              <a:gd name="connsiteY2367" fmla="*/ 3916476 h 6858000"/>
              <a:gd name="connsiteX2368" fmla="*/ 2909525 w 4626532"/>
              <a:gd name="connsiteY2368" fmla="*/ 3924809 h 6858000"/>
              <a:gd name="connsiteX2369" fmla="*/ 2959523 w 4626532"/>
              <a:gd name="connsiteY2369" fmla="*/ 4016472 h 6858000"/>
              <a:gd name="connsiteX2370" fmla="*/ 2884526 w 4626532"/>
              <a:gd name="connsiteY2370" fmla="*/ 3908144 h 6858000"/>
              <a:gd name="connsiteX2371" fmla="*/ 2884526 w 4626532"/>
              <a:gd name="connsiteY2371" fmla="*/ 3883145 h 6858000"/>
              <a:gd name="connsiteX2372" fmla="*/ 2909525 w 4626532"/>
              <a:gd name="connsiteY2372" fmla="*/ 3874812 h 6858000"/>
              <a:gd name="connsiteX2373" fmla="*/ 3001187 w 4626532"/>
              <a:gd name="connsiteY2373" fmla="*/ 3941475 h 6858000"/>
              <a:gd name="connsiteX2374" fmla="*/ 4251127 w 4626532"/>
              <a:gd name="connsiteY2374" fmla="*/ 3874812 h 6858000"/>
              <a:gd name="connsiteX2375" fmla="*/ 4251127 w 4626532"/>
              <a:gd name="connsiteY2375" fmla="*/ 3924809 h 6858000"/>
              <a:gd name="connsiteX2376" fmla="*/ 4217795 w 4626532"/>
              <a:gd name="connsiteY2376" fmla="*/ 3933142 h 6858000"/>
              <a:gd name="connsiteX2377" fmla="*/ 4176130 w 4626532"/>
              <a:gd name="connsiteY2377" fmla="*/ 3916476 h 6858000"/>
              <a:gd name="connsiteX2378" fmla="*/ 4209462 w 4626532"/>
              <a:gd name="connsiteY2378" fmla="*/ 3866479 h 6858000"/>
              <a:gd name="connsiteX2379" fmla="*/ 4251127 w 4626532"/>
              <a:gd name="connsiteY2379" fmla="*/ 3874812 h 6858000"/>
              <a:gd name="connsiteX2380" fmla="*/ 1642920 w 4626532"/>
              <a:gd name="connsiteY2380" fmla="*/ 3999806 h 6858000"/>
              <a:gd name="connsiteX2381" fmla="*/ 1634587 w 4626532"/>
              <a:gd name="connsiteY2381" fmla="*/ 4074802 h 6858000"/>
              <a:gd name="connsiteX2382" fmla="*/ 1567924 w 4626532"/>
              <a:gd name="connsiteY2382" fmla="*/ 3866479 h 6858000"/>
              <a:gd name="connsiteX2383" fmla="*/ 1642920 w 4626532"/>
              <a:gd name="connsiteY2383" fmla="*/ 3999806 h 6858000"/>
              <a:gd name="connsiteX2384" fmla="*/ 4184463 w 4626532"/>
              <a:gd name="connsiteY2384" fmla="*/ 3841480 h 6858000"/>
              <a:gd name="connsiteX2385" fmla="*/ 4134466 w 4626532"/>
              <a:gd name="connsiteY2385" fmla="*/ 3899811 h 6858000"/>
              <a:gd name="connsiteX2386" fmla="*/ 4101134 w 4626532"/>
              <a:gd name="connsiteY2386" fmla="*/ 3883145 h 6858000"/>
              <a:gd name="connsiteX2387" fmla="*/ 4126133 w 4626532"/>
              <a:gd name="connsiteY2387" fmla="*/ 3824814 h 6858000"/>
              <a:gd name="connsiteX2388" fmla="*/ 4184463 w 4626532"/>
              <a:gd name="connsiteY2388" fmla="*/ 3841480 h 6858000"/>
              <a:gd name="connsiteX2389" fmla="*/ 3392835 w 4626532"/>
              <a:gd name="connsiteY2389" fmla="*/ 3924809 h 6858000"/>
              <a:gd name="connsiteX2390" fmla="*/ 3367836 w 4626532"/>
              <a:gd name="connsiteY2390" fmla="*/ 3999806 h 6858000"/>
              <a:gd name="connsiteX2391" fmla="*/ 3309506 w 4626532"/>
              <a:gd name="connsiteY2391" fmla="*/ 3874812 h 6858000"/>
              <a:gd name="connsiteX2392" fmla="*/ 3292840 w 4626532"/>
              <a:gd name="connsiteY2392" fmla="*/ 3891478 h 6858000"/>
              <a:gd name="connsiteX2393" fmla="*/ 3342838 w 4626532"/>
              <a:gd name="connsiteY2393" fmla="*/ 4008139 h 6858000"/>
              <a:gd name="connsiteX2394" fmla="*/ 3276174 w 4626532"/>
              <a:gd name="connsiteY2394" fmla="*/ 3966474 h 6858000"/>
              <a:gd name="connsiteX2395" fmla="*/ 3259508 w 4626532"/>
              <a:gd name="connsiteY2395" fmla="*/ 3883145 h 6858000"/>
              <a:gd name="connsiteX2396" fmla="*/ 3292840 w 4626532"/>
              <a:gd name="connsiteY2396" fmla="*/ 3824814 h 6858000"/>
              <a:gd name="connsiteX2397" fmla="*/ 3392835 w 4626532"/>
              <a:gd name="connsiteY2397" fmla="*/ 3924809 h 6858000"/>
              <a:gd name="connsiteX2398" fmla="*/ 3126181 w 4626532"/>
              <a:gd name="connsiteY2398" fmla="*/ 3874812 h 6858000"/>
              <a:gd name="connsiteX2399" fmla="*/ 3109516 w 4626532"/>
              <a:gd name="connsiteY2399" fmla="*/ 3949808 h 6858000"/>
              <a:gd name="connsiteX2400" fmla="*/ 3034519 w 4626532"/>
              <a:gd name="connsiteY2400" fmla="*/ 3849813 h 6858000"/>
              <a:gd name="connsiteX2401" fmla="*/ 3084517 w 4626532"/>
              <a:gd name="connsiteY2401" fmla="*/ 3949808 h 6858000"/>
              <a:gd name="connsiteX2402" fmla="*/ 3001187 w 4626532"/>
              <a:gd name="connsiteY2402" fmla="*/ 3849813 h 6858000"/>
              <a:gd name="connsiteX2403" fmla="*/ 3034519 w 4626532"/>
              <a:gd name="connsiteY2403" fmla="*/ 3799815 h 6858000"/>
              <a:gd name="connsiteX2404" fmla="*/ 3126181 w 4626532"/>
              <a:gd name="connsiteY2404" fmla="*/ 3874812 h 6858000"/>
              <a:gd name="connsiteX2405" fmla="*/ 2867861 w 4626532"/>
              <a:gd name="connsiteY2405" fmla="*/ 3874812 h 6858000"/>
              <a:gd name="connsiteX2406" fmla="*/ 2809530 w 4626532"/>
              <a:gd name="connsiteY2406" fmla="*/ 3799815 h 6858000"/>
              <a:gd name="connsiteX2407" fmla="*/ 2867861 w 4626532"/>
              <a:gd name="connsiteY2407" fmla="*/ 3874812 h 6858000"/>
              <a:gd name="connsiteX2408" fmla="*/ 4109467 w 4626532"/>
              <a:gd name="connsiteY2408" fmla="*/ 3808148 h 6858000"/>
              <a:gd name="connsiteX2409" fmla="*/ 4076135 w 4626532"/>
              <a:gd name="connsiteY2409" fmla="*/ 3858146 h 6858000"/>
              <a:gd name="connsiteX2410" fmla="*/ 4051136 w 4626532"/>
              <a:gd name="connsiteY2410" fmla="*/ 3858146 h 6858000"/>
              <a:gd name="connsiteX2411" fmla="*/ 4076135 w 4626532"/>
              <a:gd name="connsiteY2411" fmla="*/ 3816481 h 6858000"/>
              <a:gd name="connsiteX2412" fmla="*/ 4051136 w 4626532"/>
              <a:gd name="connsiteY2412" fmla="*/ 3791483 h 6858000"/>
              <a:gd name="connsiteX2413" fmla="*/ 4109467 w 4626532"/>
              <a:gd name="connsiteY2413" fmla="*/ 3808148 h 6858000"/>
              <a:gd name="connsiteX2414" fmla="*/ 4242794 w 4626532"/>
              <a:gd name="connsiteY2414" fmla="*/ 3849813 h 6858000"/>
              <a:gd name="connsiteX2415" fmla="*/ 4209462 w 4626532"/>
              <a:gd name="connsiteY2415" fmla="*/ 3833147 h 6858000"/>
              <a:gd name="connsiteX2416" fmla="*/ 4251127 w 4626532"/>
              <a:gd name="connsiteY2416" fmla="*/ 3791483 h 6858000"/>
              <a:gd name="connsiteX2417" fmla="*/ 4242794 w 4626532"/>
              <a:gd name="connsiteY2417" fmla="*/ 3849813 h 6858000"/>
              <a:gd name="connsiteX2418" fmla="*/ 3234509 w 4626532"/>
              <a:gd name="connsiteY2418" fmla="*/ 3783150 h 6858000"/>
              <a:gd name="connsiteX2419" fmla="*/ 3259508 w 4626532"/>
              <a:gd name="connsiteY2419" fmla="*/ 3808148 h 6858000"/>
              <a:gd name="connsiteX2420" fmla="*/ 3234509 w 4626532"/>
              <a:gd name="connsiteY2420" fmla="*/ 3874812 h 6858000"/>
              <a:gd name="connsiteX2421" fmla="*/ 3184512 w 4626532"/>
              <a:gd name="connsiteY2421" fmla="*/ 3783150 h 6858000"/>
              <a:gd name="connsiteX2422" fmla="*/ 3234509 w 4626532"/>
              <a:gd name="connsiteY2422" fmla="*/ 3783150 h 6858000"/>
              <a:gd name="connsiteX2423" fmla="*/ 1992903 w 4626532"/>
              <a:gd name="connsiteY2423" fmla="*/ 3883145 h 6858000"/>
              <a:gd name="connsiteX2424" fmla="*/ 2009569 w 4626532"/>
              <a:gd name="connsiteY2424" fmla="*/ 3866479 h 6858000"/>
              <a:gd name="connsiteX2425" fmla="*/ 1976237 w 4626532"/>
              <a:gd name="connsiteY2425" fmla="*/ 3783150 h 6858000"/>
              <a:gd name="connsiteX2426" fmla="*/ 2051234 w 4626532"/>
              <a:gd name="connsiteY2426" fmla="*/ 3849813 h 6858000"/>
              <a:gd name="connsiteX2427" fmla="*/ 2017902 w 4626532"/>
              <a:gd name="connsiteY2427" fmla="*/ 3924809 h 6858000"/>
              <a:gd name="connsiteX2428" fmla="*/ 1917907 w 4626532"/>
              <a:gd name="connsiteY2428" fmla="*/ 3849813 h 6858000"/>
              <a:gd name="connsiteX2429" fmla="*/ 1951238 w 4626532"/>
              <a:gd name="connsiteY2429" fmla="*/ 3783150 h 6858000"/>
              <a:gd name="connsiteX2430" fmla="*/ 1992903 w 4626532"/>
              <a:gd name="connsiteY2430" fmla="*/ 3883145 h 6858000"/>
              <a:gd name="connsiteX2431" fmla="*/ 3317839 w 4626532"/>
              <a:gd name="connsiteY2431" fmla="*/ 3774817 h 6858000"/>
              <a:gd name="connsiteX2432" fmla="*/ 3342838 w 4626532"/>
              <a:gd name="connsiteY2432" fmla="*/ 3824814 h 6858000"/>
              <a:gd name="connsiteX2433" fmla="*/ 3267841 w 4626532"/>
              <a:gd name="connsiteY2433" fmla="*/ 3774817 h 6858000"/>
              <a:gd name="connsiteX2434" fmla="*/ 3317839 w 4626532"/>
              <a:gd name="connsiteY2434" fmla="*/ 3774817 h 6858000"/>
              <a:gd name="connsiteX2435" fmla="*/ 3209511 w 4626532"/>
              <a:gd name="connsiteY2435" fmla="*/ 3883145 h 6858000"/>
              <a:gd name="connsiteX2436" fmla="*/ 3126181 w 4626532"/>
              <a:gd name="connsiteY2436" fmla="*/ 3791483 h 6858000"/>
              <a:gd name="connsiteX2437" fmla="*/ 3159513 w 4626532"/>
              <a:gd name="connsiteY2437" fmla="*/ 3783150 h 6858000"/>
              <a:gd name="connsiteX2438" fmla="*/ 3209511 w 4626532"/>
              <a:gd name="connsiteY2438" fmla="*/ 3883145 h 6858000"/>
              <a:gd name="connsiteX2439" fmla="*/ 3517829 w 4626532"/>
              <a:gd name="connsiteY2439" fmla="*/ 3866479 h 6858000"/>
              <a:gd name="connsiteX2440" fmla="*/ 3501163 w 4626532"/>
              <a:gd name="connsiteY2440" fmla="*/ 3949808 h 6858000"/>
              <a:gd name="connsiteX2441" fmla="*/ 3434500 w 4626532"/>
              <a:gd name="connsiteY2441" fmla="*/ 3816481 h 6858000"/>
              <a:gd name="connsiteX2442" fmla="*/ 3426167 w 4626532"/>
              <a:gd name="connsiteY2442" fmla="*/ 3833147 h 6858000"/>
              <a:gd name="connsiteX2443" fmla="*/ 3484497 w 4626532"/>
              <a:gd name="connsiteY2443" fmla="*/ 3958141 h 6858000"/>
              <a:gd name="connsiteX2444" fmla="*/ 3409501 w 4626532"/>
              <a:gd name="connsiteY2444" fmla="*/ 3916476 h 6858000"/>
              <a:gd name="connsiteX2445" fmla="*/ 3384502 w 4626532"/>
              <a:gd name="connsiteY2445" fmla="*/ 3816481 h 6858000"/>
              <a:gd name="connsiteX2446" fmla="*/ 3392835 w 4626532"/>
              <a:gd name="connsiteY2446" fmla="*/ 3766484 h 6858000"/>
              <a:gd name="connsiteX2447" fmla="*/ 3409501 w 4626532"/>
              <a:gd name="connsiteY2447" fmla="*/ 3766484 h 6858000"/>
              <a:gd name="connsiteX2448" fmla="*/ 3517829 w 4626532"/>
              <a:gd name="connsiteY2448" fmla="*/ 3866479 h 6858000"/>
              <a:gd name="connsiteX2449" fmla="*/ 4026138 w 4626532"/>
              <a:gd name="connsiteY2449" fmla="*/ 3791483 h 6858000"/>
              <a:gd name="connsiteX2450" fmla="*/ 3976140 w 4626532"/>
              <a:gd name="connsiteY2450" fmla="*/ 3758151 h 6858000"/>
              <a:gd name="connsiteX2451" fmla="*/ 4026138 w 4626532"/>
              <a:gd name="connsiteY2451" fmla="*/ 3791483 h 6858000"/>
              <a:gd name="connsiteX2452" fmla="*/ 3367836 w 4626532"/>
              <a:gd name="connsiteY2452" fmla="*/ 3816481 h 6858000"/>
              <a:gd name="connsiteX2453" fmla="*/ 3342838 w 4626532"/>
              <a:gd name="connsiteY2453" fmla="*/ 3766484 h 6858000"/>
              <a:gd name="connsiteX2454" fmla="*/ 3367836 w 4626532"/>
              <a:gd name="connsiteY2454" fmla="*/ 3758151 h 6858000"/>
              <a:gd name="connsiteX2455" fmla="*/ 3367836 w 4626532"/>
              <a:gd name="connsiteY2455" fmla="*/ 3816481 h 6858000"/>
              <a:gd name="connsiteX2456" fmla="*/ 2126230 w 4626532"/>
              <a:gd name="connsiteY2456" fmla="*/ 3858146 h 6858000"/>
              <a:gd name="connsiteX2457" fmla="*/ 2159562 w 4626532"/>
              <a:gd name="connsiteY2457" fmla="*/ 3858146 h 6858000"/>
              <a:gd name="connsiteX2458" fmla="*/ 2126230 w 4626532"/>
              <a:gd name="connsiteY2458" fmla="*/ 3766484 h 6858000"/>
              <a:gd name="connsiteX2459" fmla="*/ 2192893 w 4626532"/>
              <a:gd name="connsiteY2459" fmla="*/ 3858146 h 6858000"/>
              <a:gd name="connsiteX2460" fmla="*/ 2151229 w 4626532"/>
              <a:gd name="connsiteY2460" fmla="*/ 3933142 h 6858000"/>
              <a:gd name="connsiteX2461" fmla="*/ 2067899 w 4626532"/>
              <a:gd name="connsiteY2461" fmla="*/ 3808148 h 6858000"/>
              <a:gd name="connsiteX2462" fmla="*/ 2101231 w 4626532"/>
              <a:gd name="connsiteY2462" fmla="*/ 3758151 h 6858000"/>
              <a:gd name="connsiteX2463" fmla="*/ 2126230 w 4626532"/>
              <a:gd name="connsiteY2463" fmla="*/ 3858146 h 6858000"/>
              <a:gd name="connsiteX2464" fmla="*/ 4217795 w 4626532"/>
              <a:gd name="connsiteY2464" fmla="*/ 3758151 h 6858000"/>
              <a:gd name="connsiteX2465" fmla="*/ 4217795 w 4626532"/>
              <a:gd name="connsiteY2465" fmla="*/ 3774817 h 6858000"/>
              <a:gd name="connsiteX2466" fmla="*/ 4176130 w 4626532"/>
              <a:gd name="connsiteY2466" fmla="*/ 3816481 h 6858000"/>
              <a:gd name="connsiteX2467" fmla="*/ 4134466 w 4626532"/>
              <a:gd name="connsiteY2467" fmla="*/ 3799815 h 6858000"/>
              <a:gd name="connsiteX2468" fmla="*/ 4159464 w 4626532"/>
              <a:gd name="connsiteY2468" fmla="*/ 3749818 h 6858000"/>
              <a:gd name="connsiteX2469" fmla="*/ 4217795 w 4626532"/>
              <a:gd name="connsiteY2469" fmla="*/ 3758151 h 6858000"/>
              <a:gd name="connsiteX2470" fmla="*/ 2067899 w 4626532"/>
              <a:gd name="connsiteY2470" fmla="*/ 3741485 h 6858000"/>
              <a:gd name="connsiteX2471" fmla="*/ 2067899 w 4626532"/>
              <a:gd name="connsiteY2471" fmla="*/ 3783150 h 6858000"/>
              <a:gd name="connsiteX2472" fmla="*/ 2042901 w 4626532"/>
              <a:gd name="connsiteY2472" fmla="*/ 3791483 h 6858000"/>
              <a:gd name="connsiteX2473" fmla="*/ 1959571 w 4626532"/>
              <a:gd name="connsiteY2473" fmla="*/ 3741485 h 6858000"/>
              <a:gd name="connsiteX2474" fmla="*/ 2067899 w 4626532"/>
              <a:gd name="connsiteY2474" fmla="*/ 3741485 h 6858000"/>
              <a:gd name="connsiteX2475" fmla="*/ 3951141 w 4626532"/>
              <a:gd name="connsiteY2475" fmla="*/ 3758151 h 6858000"/>
              <a:gd name="connsiteX2476" fmla="*/ 3892811 w 4626532"/>
              <a:gd name="connsiteY2476" fmla="*/ 3733152 h 6858000"/>
              <a:gd name="connsiteX2477" fmla="*/ 3951141 w 4626532"/>
              <a:gd name="connsiteY2477" fmla="*/ 3758151 h 6858000"/>
              <a:gd name="connsiteX2478" fmla="*/ 3476164 w 4626532"/>
              <a:gd name="connsiteY2478" fmla="*/ 3766484 h 6858000"/>
              <a:gd name="connsiteX2479" fmla="*/ 3426167 w 4626532"/>
              <a:gd name="connsiteY2479" fmla="*/ 3741485 h 6858000"/>
              <a:gd name="connsiteX2480" fmla="*/ 3459499 w 4626532"/>
              <a:gd name="connsiteY2480" fmla="*/ 3733152 h 6858000"/>
              <a:gd name="connsiteX2481" fmla="*/ 3476164 w 4626532"/>
              <a:gd name="connsiteY2481" fmla="*/ 3766484 h 6858000"/>
              <a:gd name="connsiteX2482" fmla="*/ 3084517 w 4626532"/>
              <a:gd name="connsiteY2482" fmla="*/ 3791483 h 6858000"/>
              <a:gd name="connsiteX2483" fmla="*/ 3001187 w 4626532"/>
              <a:gd name="connsiteY2483" fmla="*/ 3733152 h 6858000"/>
              <a:gd name="connsiteX2484" fmla="*/ 3084517 w 4626532"/>
              <a:gd name="connsiteY2484" fmla="*/ 3791483 h 6858000"/>
              <a:gd name="connsiteX2485" fmla="*/ 3209511 w 4626532"/>
              <a:gd name="connsiteY2485" fmla="*/ 3758151 h 6858000"/>
              <a:gd name="connsiteX2486" fmla="*/ 3151180 w 4626532"/>
              <a:gd name="connsiteY2486" fmla="*/ 3749818 h 6858000"/>
              <a:gd name="connsiteX2487" fmla="*/ 3159513 w 4626532"/>
              <a:gd name="connsiteY2487" fmla="*/ 3724819 h 6858000"/>
              <a:gd name="connsiteX2488" fmla="*/ 3209511 w 4626532"/>
              <a:gd name="connsiteY2488" fmla="*/ 3758151 h 6858000"/>
              <a:gd name="connsiteX2489" fmla="*/ 4142799 w 4626532"/>
              <a:gd name="connsiteY2489" fmla="*/ 3724819 h 6858000"/>
              <a:gd name="connsiteX2490" fmla="*/ 4084468 w 4626532"/>
              <a:gd name="connsiteY2490" fmla="*/ 3783150 h 6858000"/>
              <a:gd name="connsiteX2491" fmla="*/ 4051136 w 4626532"/>
              <a:gd name="connsiteY2491" fmla="*/ 3766484 h 6858000"/>
              <a:gd name="connsiteX2492" fmla="*/ 4084468 w 4626532"/>
              <a:gd name="connsiteY2492" fmla="*/ 3716486 h 6858000"/>
              <a:gd name="connsiteX2493" fmla="*/ 4142799 w 4626532"/>
              <a:gd name="connsiteY2493" fmla="*/ 3724819 h 6858000"/>
              <a:gd name="connsiteX2494" fmla="*/ 3867812 w 4626532"/>
              <a:gd name="connsiteY2494" fmla="*/ 3716486 h 6858000"/>
              <a:gd name="connsiteX2495" fmla="*/ 3859479 w 4626532"/>
              <a:gd name="connsiteY2495" fmla="*/ 3716486 h 6858000"/>
              <a:gd name="connsiteX2496" fmla="*/ 3867812 w 4626532"/>
              <a:gd name="connsiteY2496" fmla="*/ 3716486 h 6858000"/>
              <a:gd name="connsiteX2497" fmla="*/ 3367836 w 4626532"/>
              <a:gd name="connsiteY2497" fmla="*/ 3733152 h 6858000"/>
              <a:gd name="connsiteX2498" fmla="*/ 3392835 w 4626532"/>
              <a:gd name="connsiteY2498" fmla="*/ 3724819 h 6858000"/>
              <a:gd name="connsiteX2499" fmla="*/ 3367836 w 4626532"/>
              <a:gd name="connsiteY2499" fmla="*/ 3733152 h 6858000"/>
              <a:gd name="connsiteX2500" fmla="*/ 3001187 w 4626532"/>
              <a:gd name="connsiteY2500" fmla="*/ 3791483 h 6858000"/>
              <a:gd name="connsiteX2501" fmla="*/ 2976189 w 4626532"/>
              <a:gd name="connsiteY2501" fmla="*/ 3849813 h 6858000"/>
              <a:gd name="connsiteX2502" fmla="*/ 2917858 w 4626532"/>
              <a:gd name="connsiteY2502" fmla="*/ 3758151 h 6858000"/>
              <a:gd name="connsiteX2503" fmla="*/ 2901192 w 4626532"/>
              <a:gd name="connsiteY2503" fmla="*/ 3766484 h 6858000"/>
              <a:gd name="connsiteX2504" fmla="*/ 2959523 w 4626532"/>
              <a:gd name="connsiteY2504" fmla="*/ 3866479 h 6858000"/>
              <a:gd name="connsiteX2505" fmla="*/ 2901192 w 4626532"/>
              <a:gd name="connsiteY2505" fmla="*/ 3841480 h 6858000"/>
              <a:gd name="connsiteX2506" fmla="*/ 2867861 w 4626532"/>
              <a:gd name="connsiteY2506" fmla="*/ 3758151 h 6858000"/>
              <a:gd name="connsiteX2507" fmla="*/ 2909525 w 4626532"/>
              <a:gd name="connsiteY2507" fmla="*/ 3716486 h 6858000"/>
              <a:gd name="connsiteX2508" fmla="*/ 3001187 w 4626532"/>
              <a:gd name="connsiteY2508" fmla="*/ 3791483 h 6858000"/>
              <a:gd name="connsiteX2509" fmla="*/ 1926240 w 4626532"/>
              <a:gd name="connsiteY2509" fmla="*/ 3741485 h 6858000"/>
              <a:gd name="connsiteX2510" fmla="*/ 1926240 w 4626532"/>
              <a:gd name="connsiteY2510" fmla="*/ 3808148 h 6858000"/>
              <a:gd name="connsiteX2511" fmla="*/ 1901241 w 4626532"/>
              <a:gd name="connsiteY2511" fmla="*/ 3816481 h 6858000"/>
              <a:gd name="connsiteX2512" fmla="*/ 1826245 w 4626532"/>
              <a:gd name="connsiteY2512" fmla="*/ 3749818 h 6858000"/>
              <a:gd name="connsiteX2513" fmla="*/ 1826245 w 4626532"/>
              <a:gd name="connsiteY2513" fmla="*/ 3724819 h 6858000"/>
              <a:gd name="connsiteX2514" fmla="*/ 1876242 w 4626532"/>
              <a:gd name="connsiteY2514" fmla="*/ 3791483 h 6858000"/>
              <a:gd name="connsiteX2515" fmla="*/ 1892908 w 4626532"/>
              <a:gd name="connsiteY2515" fmla="*/ 3783150 h 6858000"/>
              <a:gd name="connsiteX2516" fmla="*/ 1851243 w 4626532"/>
              <a:gd name="connsiteY2516" fmla="*/ 3716486 h 6858000"/>
              <a:gd name="connsiteX2517" fmla="*/ 1926240 w 4626532"/>
              <a:gd name="connsiteY2517" fmla="*/ 3741485 h 6858000"/>
              <a:gd name="connsiteX2518" fmla="*/ 3542828 w 4626532"/>
              <a:gd name="connsiteY2518" fmla="*/ 3866479 h 6858000"/>
              <a:gd name="connsiteX2519" fmla="*/ 3476164 w 4626532"/>
              <a:gd name="connsiteY2519" fmla="*/ 3716486 h 6858000"/>
              <a:gd name="connsiteX2520" fmla="*/ 3492830 w 4626532"/>
              <a:gd name="connsiteY2520" fmla="*/ 3708153 h 6858000"/>
              <a:gd name="connsiteX2521" fmla="*/ 3567827 w 4626532"/>
              <a:gd name="connsiteY2521" fmla="*/ 3866479 h 6858000"/>
              <a:gd name="connsiteX2522" fmla="*/ 3542828 w 4626532"/>
              <a:gd name="connsiteY2522" fmla="*/ 3866479 h 6858000"/>
              <a:gd name="connsiteX2523" fmla="*/ 4301124 w 4626532"/>
              <a:gd name="connsiteY2523" fmla="*/ 3716486 h 6858000"/>
              <a:gd name="connsiteX2524" fmla="*/ 4259460 w 4626532"/>
              <a:gd name="connsiteY2524" fmla="*/ 3766484 h 6858000"/>
              <a:gd name="connsiteX2525" fmla="*/ 4242794 w 4626532"/>
              <a:gd name="connsiteY2525" fmla="*/ 3749818 h 6858000"/>
              <a:gd name="connsiteX2526" fmla="*/ 4276125 w 4626532"/>
              <a:gd name="connsiteY2526" fmla="*/ 3699820 h 6858000"/>
              <a:gd name="connsiteX2527" fmla="*/ 4301124 w 4626532"/>
              <a:gd name="connsiteY2527" fmla="*/ 3716486 h 6858000"/>
              <a:gd name="connsiteX2528" fmla="*/ 1842910 w 4626532"/>
              <a:gd name="connsiteY2528" fmla="*/ 3874812 h 6858000"/>
              <a:gd name="connsiteX2529" fmla="*/ 1851243 w 4626532"/>
              <a:gd name="connsiteY2529" fmla="*/ 3891478 h 6858000"/>
              <a:gd name="connsiteX2530" fmla="*/ 1592923 w 4626532"/>
              <a:gd name="connsiteY2530" fmla="*/ 3691487 h 6858000"/>
              <a:gd name="connsiteX2531" fmla="*/ 1842910 w 4626532"/>
              <a:gd name="connsiteY2531" fmla="*/ 3874812 h 6858000"/>
              <a:gd name="connsiteX2532" fmla="*/ 4059469 w 4626532"/>
              <a:gd name="connsiteY2532" fmla="*/ 3691487 h 6858000"/>
              <a:gd name="connsiteX2533" fmla="*/ 4059469 w 4626532"/>
              <a:gd name="connsiteY2533" fmla="*/ 3724819 h 6858000"/>
              <a:gd name="connsiteX2534" fmla="*/ 4009472 w 4626532"/>
              <a:gd name="connsiteY2534" fmla="*/ 3749818 h 6858000"/>
              <a:gd name="connsiteX2535" fmla="*/ 3976140 w 4626532"/>
              <a:gd name="connsiteY2535" fmla="*/ 3733152 h 6858000"/>
              <a:gd name="connsiteX2536" fmla="*/ 4009472 w 4626532"/>
              <a:gd name="connsiteY2536" fmla="*/ 3683154 h 6858000"/>
              <a:gd name="connsiteX2537" fmla="*/ 4059469 w 4626532"/>
              <a:gd name="connsiteY2537" fmla="*/ 3691487 h 6858000"/>
              <a:gd name="connsiteX2538" fmla="*/ 3342838 w 4626532"/>
              <a:gd name="connsiteY2538" fmla="*/ 3716486 h 6858000"/>
              <a:gd name="connsiteX2539" fmla="*/ 3342838 w 4626532"/>
              <a:gd name="connsiteY2539" fmla="*/ 3741485 h 6858000"/>
              <a:gd name="connsiteX2540" fmla="*/ 3267841 w 4626532"/>
              <a:gd name="connsiteY2540" fmla="*/ 3741485 h 6858000"/>
              <a:gd name="connsiteX2541" fmla="*/ 3284507 w 4626532"/>
              <a:gd name="connsiteY2541" fmla="*/ 3683154 h 6858000"/>
              <a:gd name="connsiteX2542" fmla="*/ 3342838 w 4626532"/>
              <a:gd name="connsiteY2542" fmla="*/ 3716486 h 6858000"/>
              <a:gd name="connsiteX2543" fmla="*/ 3117848 w 4626532"/>
              <a:gd name="connsiteY2543" fmla="*/ 3749818 h 6858000"/>
              <a:gd name="connsiteX2544" fmla="*/ 3059518 w 4626532"/>
              <a:gd name="connsiteY2544" fmla="*/ 3733152 h 6858000"/>
              <a:gd name="connsiteX2545" fmla="*/ 3076184 w 4626532"/>
              <a:gd name="connsiteY2545" fmla="*/ 3683154 h 6858000"/>
              <a:gd name="connsiteX2546" fmla="*/ 3117848 w 4626532"/>
              <a:gd name="connsiteY2546" fmla="*/ 3749818 h 6858000"/>
              <a:gd name="connsiteX2547" fmla="*/ 1751248 w 4626532"/>
              <a:gd name="connsiteY2547" fmla="*/ 3683154 h 6858000"/>
              <a:gd name="connsiteX2548" fmla="*/ 1801246 w 4626532"/>
              <a:gd name="connsiteY2548" fmla="*/ 3733152 h 6858000"/>
              <a:gd name="connsiteX2549" fmla="*/ 1734582 w 4626532"/>
              <a:gd name="connsiteY2549" fmla="*/ 3683154 h 6858000"/>
              <a:gd name="connsiteX2550" fmla="*/ 1751248 w 4626532"/>
              <a:gd name="connsiteY2550" fmla="*/ 3683154 h 6858000"/>
              <a:gd name="connsiteX2551" fmla="*/ 4251127 w 4626532"/>
              <a:gd name="connsiteY2551" fmla="*/ 3683154 h 6858000"/>
              <a:gd name="connsiteX2552" fmla="*/ 4251127 w 4626532"/>
              <a:gd name="connsiteY2552" fmla="*/ 3708153 h 6858000"/>
              <a:gd name="connsiteX2553" fmla="*/ 4209462 w 4626532"/>
              <a:gd name="connsiteY2553" fmla="*/ 3741485 h 6858000"/>
              <a:gd name="connsiteX2554" fmla="*/ 4176130 w 4626532"/>
              <a:gd name="connsiteY2554" fmla="*/ 3733152 h 6858000"/>
              <a:gd name="connsiteX2555" fmla="*/ 4167797 w 4626532"/>
              <a:gd name="connsiteY2555" fmla="*/ 3716486 h 6858000"/>
              <a:gd name="connsiteX2556" fmla="*/ 4192796 w 4626532"/>
              <a:gd name="connsiteY2556" fmla="*/ 3674822 h 6858000"/>
              <a:gd name="connsiteX2557" fmla="*/ 4251127 w 4626532"/>
              <a:gd name="connsiteY2557" fmla="*/ 3683154 h 6858000"/>
              <a:gd name="connsiteX2558" fmla="*/ 3492830 w 4626532"/>
              <a:gd name="connsiteY2558" fmla="*/ 3674822 h 6858000"/>
              <a:gd name="connsiteX2559" fmla="*/ 3484497 w 4626532"/>
              <a:gd name="connsiteY2559" fmla="*/ 3674822 h 6858000"/>
              <a:gd name="connsiteX2560" fmla="*/ 3492830 w 4626532"/>
              <a:gd name="connsiteY2560" fmla="*/ 3674822 h 6858000"/>
              <a:gd name="connsiteX2561" fmla="*/ 2251224 w 4626532"/>
              <a:gd name="connsiteY2561" fmla="*/ 3691487 h 6858000"/>
              <a:gd name="connsiteX2562" fmla="*/ 2217892 w 4626532"/>
              <a:gd name="connsiteY2562" fmla="*/ 3666489 h 6858000"/>
              <a:gd name="connsiteX2563" fmla="*/ 2251224 w 4626532"/>
              <a:gd name="connsiteY2563" fmla="*/ 3691487 h 6858000"/>
              <a:gd name="connsiteX2564" fmla="*/ 4417785 w 4626532"/>
              <a:gd name="connsiteY2564" fmla="*/ 3716486 h 6858000"/>
              <a:gd name="connsiteX2565" fmla="*/ 4359455 w 4626532"/>
              <a:gd name="connsiteY2565" fmla="*/ 3708153 h 6858000"/>
              <a:gd name="connsiteX2566" fmla="*/ 4384453 w 4626532"/>
              <a:gd name="connsiteY2566" fmla="*/ 3658156 h 6858000"/>
              <a:gd name="connsiteX2567" fmla="*/ 4417785 w 4626532"/>
              <a:gd name="connsiteY2567" fmla="*/ 3716486 h 6858000"/>
              <a:gd name="connsiteX2568" fmla="*/ 3984473 w 4626532"/>
              <a:gd name="connsiteY2568" fmla="*/ 3666489 h 6858000"/>
              <a:gd name="connsiteX2569" fmla="*/ 3951141 w 4626532"/>
              <a:gd name="connsiteY2569" fmla="*/ 3716486 h 6858000"/>
              <a:gd name="connsiteX2570" fmla="*/ 3901144 w 4626532"/>
              <a:gd name="connsiteY2570" fmla="*/ 3708153 h 6858000"/>
              <a:gd name="connsiteX2571" fmla="*/ 3926142 w 4626532"/>
              <a:gd name="connsiteY2571" fmla="*/ 3658156 h 6858000"/>
              <a:gd name="connsiteX2572" fmla="*/ 3984473 w 4626532"/>
              <a:gd name="connsiteY2572" fmla="*/ 3666489 h 6858000"/>
              <a:gd name="connsiteX2573" fmla="*/ 3901144 w 4626532"/>
              <a:gd name="connsiteY2573" fmla="*/ 3649823 h 6858000"/>
              <a:gd name="connsiteX2574" fmla="*/ 3851146 w 4626532"/>
              <a:gd name="connsiteY2574" fmla="*/ 3699820 h 6858000"/>
              <a:gd name="connsiteX2575" fmla="*/ 3834480 w 4626532"/>
              <a:gd name="connsiteY2575" fmla="*/ 3691487 h 6858000"/>
              <a:gd name="connsiteX2576" fmla="*/ 3859479 w 4626532"/>
              <a:gd name="connsiteY2576" fmla="*/ 3649823 h 6858000"/>
              <a:gd name="connsiteX2577" fmla="*/ 3901144 w 4626532"/>
              <a:gd name="connsiteY2577" fmla="*/ 3649823 h 6858000"/>
              <a:gd name="connsiteX2578" fmla="*/ 3792816 w 4626532"/>
              <a:gd name="connsiteY2578" fmla="*/ 3666489 h 6858000"/>
              <a:gd name="connsiteX2579" fmla="*/ 3826147 w 4626532"/>
              <a:gd name="connsiteY2579" fmla="*/ 3649823 h 6858000"/>
              <a:gd name="connsiteX2580" fmla="*/ 3792816 w 4626532"/>
              <a:gd name="connsiteY2580" fmla="*/ 3666489 h 6858000"/>
              <a:gd name="connsiteX2581" fmla="*/ 3234509 w 4626532"/>
              <a:gd name="connsiteY2581" fmla="*/ 3649823 h 6858000"/>
              <a:gd name="connsiteX2582" fmla="*/ 3259508 w 4626532"/>
              <a:gd name="connsiteY2582" fmla="*/ 3691487 h 6858000"/>
              <a:gd name="connsiteX2583" fmla="*/ 3234509 w 4626532"/>
              <a:gd name="connsiteY2583" fmla="*/ 3741485 h 6858000"/>
              <a:gd name="connsiteX2584" fmla="*/ 3184512 w 4626532"/>
              <a:gd name="connsiteY2584" fmla="*/ 3699820 h 6858000"/>
              <a:gd name="connsiteX2585" fmla="*/ 3201178 w 4626532"/>
              <a:gd name="connsiteY2585" fmla="*/ 3649823 h 6858000"/>
              <a:gd name="connsiteX2586" fmla="*/ 3234509 w 4626532"/>
              <a:gd name="connsiteY2586" fmla="*/ 3649823 h 6858000"/>
              <a:gd name="connsiteX2587" fmla="*/ 4176130 w 4626532"/>
              <a:gd name="connsiteY2587" fmla="*/ 3658156 h 6858000"/>
              <a:gd name="connsiteX2588" fmla="*/ 4117800 w 4626532"/>
              <a:gd name="connsiteY2588" fmla="*/ 3708153 h 6858000"/>
              <a:gd name="connsiteX2589" fmla="*/ 4084468 w 4626532"/>
              <a:gd name="connsiteY2589" fmla="*/ 3683154 h 6858000"/>
              <a:gd name="connsiteX2590" fmla="*/ 4167797 w 4626532"/>
              <a:gd name="connsiteY2590" fmla="*/ 3641490 h 6858000"/>
              <a:gd name="connsiteX2591" fmla="*/ 4176130 w 4626532"/>
              <a:gd name="connsiteY2591" fmla="*/ 3658156 h 6858000"/>
              <a:gd name="connsiteX2592" fmla="*/ 3426167 w 4626532"/>
              <a:gd name="connsiteY2592" fmla="*/ 3641490 h 6858000"/>
              <a:gd name="connsiteX2593" fmla="*/ 3459499 w 4626532"/>
              <a:gd name="connsiteY2593" fmla="*/ 3674822 h 6858000"/>
              <a:gd name="connsiteX2594" fmla="*/ 3459499 w 4626532"/>
              <a:gd name="connsiteY2594" fmla="*/ 3699820 h 6858000"/>
              <a:gd name="connsiteX2595" fmla="*/ 3426167 w 4626532"/>
              <a:gd name="connsiteY2595" fmla="*/ 3716486 h 6858000"/>
              <a:gd name="connsiteX2596" fmla="*/ 3392835 w 4626532"/>
              <a:gd name="connsiteY2596" fmla="*/ 3699820 h 6858000"/>
              <a:gd name="connsiteX2597" fmla="*/ 3401168 w 4626532"/>
              <a:gd name="connsiteY2597" fmla="*/ 3641490 h 6858000"/>
              <a:gd name="connsiteX2598" fmla="*/ 3426167 w 4626532"/>
              <a:gd name="connsiteY2598" fmla="*/ 3641490 h 6858000"/>
              <a:gd name="connsiteX2599" fmla="*/ 3051185 w 4626532"/>
              <a:gd name="connsiteY2599" fmla="*/ 3683154 h 6858000"/>
              <a:gd name="connsiteX2600" fmla="*/ 3042852 w 4626532"/>
              <a:gd name="connsiteY2600" fmla="*/ 3716486 h 6858000"/>
              <a:gd name="connsiteX2601" fmla="*/ 3017853 w 4626532"/>
              <a:gd name="connsiteY2601" fmla="*/ 3716486 h 6858000"/>
              <a:gd name="connsiteX2602" fmla="*/ 2976189 w 4626532"/>
              <a:gd name="connsiteY2602" fmla="*/ 3691487 h 6858000"/>
              <a:gd name="connsiteX2603" fmla="*/ 2992855 w 4626532"/>
              <a:gd name="connsiteY2603" fmla="*/ 3641490 h 6858000"/>
              <a:gd name="connsiteX2604" fmla="*/ 3051185 w 4626532"/>
              <a:gd name="connsiteY2604" fmla="*/ 3683154 h 6858000"/>
              <a:gd name="connsiteX2605" fmla="*/ 2859528 w 4626532"/>
              <a:gd name="connsiteY2605" fmla="*/ 3708153 h 6858000"/>
              <a:gd name="connsiteX2606" fmla="*/ 2842862 w 4626532"/>
              <a:gd name="connsiteY2606" fmla="*/ 3766484 h 6858000"/>
              <a:gd name="connsiteX2607" fmla="*/ 2767865 w 4626532"/>
              <a:gd name="connsiteY2607" fmla="*/ 3691487 h 6858000"/>
              <a:gd name="connsiteX2608" fmla="*/ 2826196 w 4626532"/>
              <a:gd name="connsiteY2608" fmla="*/ 3783150 h 6858000"/>
              <a:gd name="connsiteX2609" fmla="*/ 2734534 w 4626532"/>
              <a:gd name="connsiteY2609" fmla="*/ 3691487 h 6858000"/>
              <a:gd name="connsiteX2610" fmla="*/ 2767865 w 4626532"/>
              <a:gd name="connsiteY2610" fmla="*/ 3641490 h 6858000"/>
              <a:gd name="connsiteX2611" fmla="*/ 2859528 w 4626532"/>
              <a:gd name="connsiteY2611" fmla="*/ 3708153 h 6858000"/>
              <a:gd name="connsiteX2612" fmla="*/ 609637 w 4626532"/>
              <a:gd name="connsiteY2612" fmla="*/ 3649823 h 6858000"/>
              <a:gd name="connsiteX2613" fmla="*/ 634636 w 4626532"/>
              <a:gd name="connsiteY2613" fmla="*/ 3716486 h 6858000"/>
              <a:gd name="connsiteX2614" fmla="*/ 867958 w 4626532"/>
              <a:gd name="connsiteY2614" fmla="*/ 3949808 h 6858000"/>
              <a:gd name="connsiteX2615" fmla="*/ 884624 w 4626532"/>
              <a:gd name="connsiteY2615" fmla="*/ 3991473 h 6858000"/>
              <a:gd name="connsiteX2616" fmla="*/ 884624 w 4626532"/>
              <a:gd name="connsiteY2616" fmla="*/ 4033137 h 6858000"/>
              <a:gd name="connsiteX2617" fmla="*/ 584638 w 4626532"/>
              <a:gd name="connsiteY2617" fmla="*/ 3649823 h 6858000"/>
              <a:gd name="connsiteX2618" fmla="*/ 542974 w 4626532"/>
              <a:gd name="connsiteY2618" fmla="*/ 3758151 h 6858000"/>
              <a:gd name="connsiteX2619" fmla="*/ 734631 w 4626532"/>
              <a:gd name="connsiteY2619" fmla="*/ 4058136 h 6858000"/>
              <a:gd name="connsiteX2620" fmla="*/ 776296 w 4626532"/>
              <a:gd name="connsiteY2620" fmla="*/ 4241461 h 6858000"/>
              <a:gd name="connsiteX2621" fmla="*/ 684633 w 4626532"/>
              <a:gd name="connsiteY2621" fmla="*/ 4141465 h 6858000"/>
              <a:gd name="connsiteX2622" fmla="*/ 676300 w 4626532"/>
              <a:gd name="connsiteY2622" fmla="*/ 4041470 h 6858000"/>
              <a:gd name="connsiteX2623" fmla="*/ 517975 w 4626532"/>
              <a:gd name="connsiteY2623" fmla="*/ 3741485 h 6858000"/>
              <a:gd name="connsiteX2624" fmla="*/ 517975 w 4626532"/>
              <a:gd name="connsiteY2624" fmla="*/ 3658156 h 6858000"/>
              <a:gd name="connsiteX2625" fmla="*/ 434646 w 4626532"/>
              <a:gd name="connsiteY2625" fmla="*/ 3833147 h 6858000"/>
              <a:gd name="connsiteX2626" fmla="*/ 509642 w 4626532"/>
              <a:gd name="connsiteY2626" fmla="*/ 4074802 h 6858000"/>
              <a:gd name="connsiteX2627" fmla="*/ 467977 w 4626532"/>
              <a:gd name="connsiteY2627" fmla="*/ 4174797 h 6858000"/>
              <a:gd name="connsiteX2628" fmla="*/ 484643 w 4626532"/>
              <a:gd name="connsiteY2628" fmla="*/ 4108134 h 6858000"/>
              <a:gd name="connsiteX2629" fmla="*/ 384648 w 4626532"/>
              <a:gd name="connsiteY2629" fmla="*/ 3783150 h 6858000"/>
              <a:gd name="connsiteX2630" fmla="*/ 534641 w 4626532"/>
              <a:gd name="connsiteY2630" fmla="*/ 3641490 h 6858000"/>
              <a:gd name="connsiteX2631" fmla="*/ 609637 w 4626532"/>
              <a:gd name="connsiteY2631" fmla="*/ 3649823 h 6858000"/>
              <a:gd name="connsiteX2632" fmla="*/ 4084468 w 4626532"/>
              <a:gd name="connsiteY2632" fmla="*/ 3658156 h 6858000"/>
              <a:gd name="connsiteX2633" fmla="*/ 4009472 w 4626532"/>
              <a:gd name="connsiteY2633" fmla="*/ 3658156 h 6858000"/>
              <a:gd name="connsiteX2634" fmla="*/ 4034471 w 4626532"/>
              <a:gd name="connsiteY2634" fmla="*/ 3624824 h 6858000"/>
              <a:gd name="connsiteX2635" fmla="*/ 4084468 w 4626532"/>
              <a:gd name="connsiteY2635" fmla="*/ 3658156 h 6858000"/>
              <a:gd name="connsiteX2636" fmla="*/ 4309457 w 4626532"/>
              <a:gd name="connsiteY2636" fmla="*/ 3624824 h 6858000"/>
              <a:gd name="connsiteX2637" fmla="*/ 4367788 w 4626532"/>
              <a:gd name="connsiteY2637" fmla="*/ 3641490 h 6858000"/>
              <a:gd name="connsiteX2638" fmla="*/ 4317790 w 4626532"/>
              <a:gd name="connsiteY2638" fmla="*/ 3691487 h 6858000"/>
              <a:gd name="connsiteX2639" fmla="*/ 4276125 w 4626532"/>
              <a:gd name="connsiteY2639" fmla="*/ 3674822 h 6858000"/>
              <a:gd name="connsiteX2640" fmla="*/ 4309457 w 4626532"/>
              <a:gd name="connsiteY2640" fmla="*/ 3616491 h 6858000"/>
              <a:gd name="connsiteX2641" fmla="*/ 4309457 w 4626532"/>
              <a:gd name="connsiteY2641" fmla="*/ 3624824 h 6858000"/>
              <a:gd name="connsiteX2642" fmla="*/ 3176179 w 4626532"/>
              <a:gd name="connsiteY2642" fmla="*/ 3633157 h 6858000"/>
              <a:gd name="connsiteX2643" fmla="*/ 3176179 w 4626532"/>
              <a:gd name="connsiteY2643" fmla="*/ 3683154 h 6858000"/>
              <a:gd name="connsiteX2644" fmla="*/ 3151180 w 4626532"/>
              <a:gd name="connsiteY2644" fmla="*/ 3699820 h 6858000"/>
              <a:gd name="connsiteX2645" fmla="*/ 3109516 w 4626532"/>
              <a:gd name="connsiteY2645" fmla="*/ 3658156 h 6858000"/>
              <a:gd name="connsiteX2646" fmla="*/ 3126181 w 4626532"/>
              <a:gd name="connsiteY2646" fmla="*/ 3608158 h 6858000"/>
              <a:gd name="connsiteX2647" fmla="*/ 3176179 w 4626532"/>
              <a:gd name="connsiteY2647" fmla="*/ 3633157 h 6858000"/>
              <a:gd name="connsiteX2648" fmla="*/ 2951190 w 4626532"/>
              <a:gd name="connsiteY2648" fmla="*/ 3708153 h 6858000"/>
              <a:gd name="connsiteX2649" fmla="*/ 2851195 w 4626532"/>
              <a:gd name="connsiteY2649" fmla="*/ 3608158 h 6858000"/>
              <a:gd name="connsiteX2650" fmla="*/ 2951190 w 4626532"/>
              <a:gd name="connsiteY2650" fmla="*/ 3708153 h 6858000"/>
              <a:gd name="connsiteX2651" fmla="*/ 4384453 w 4626532"/>
              <a:gd name="connsiteY2651" fmla="*/ 3624824 h 6858000"/>
              <a:gd name="connsiteX2652" fmla="*/ 4417785 w 4626532"/>
              <a:gd name="connsiteY2652" fmla="*/ 3608158 h 6858000"/>
              <a:gd name="connsiteX2653" fmla="*/ 4384453 w 4626532"/>
              <a:gd name="connsiteY2653" fmla="*/ 3624824 h 6858000"/>
              <a:gd name="connsiteX2654" fmla="*/ 4284458 w 4626532"/>
              <a:gd name="connsiteY2654" fmla="*/ 3599825 h 6858000"/>
              <a:gd name="connsiteX2655" fmla="*/ 4284458 w 4626532"/>
              <a:gd name="connsiteY2655" fmla="*/ 3624824 h 6858000"/>
              <a:gd name="connsiteX2656" fmla="*/ 4251127 w 4626532"/>
              <a:gd name="connsiteY2656" fmla="*/ 3658156 h 6858000"/>
              <a:gd name="connsiteX2657" fmla="*/ 4209462 w 4626532"/>
              <a:gd name="connsiteY2657" fmla="*/ 3658156 h 6858000"/>
              <a:gd name="connsiteX2658" fmla="*/ 4192796 w 4626532"/>
              <a:gd name="connsiteY2658" fmla="*/ 3633157 h 6858000"/>
              <a:gd name="connsiteX2659" fmla="*/ 4251127 w 4626532"/>
              <a:gd name="connsiteY2659" fmla="*/ 3599825 h 6858000"/>
              <a:gd name="connsiteX2660" fmla="*/ 4284458 w 4626532"/>
              <a:gd name="connsiteY2660" fmla="*/ 3599825 h 6858000"/>
              <a:gd name="connsiteX2661" fmla="*/ 3542828 w 4626532"/>
              <a:gd name="connsiteY2661" fmla="*/ 3649823 h 6858000"/>
              <a:gd name="connsiteX2662" fmla="*/ 3509496 w 4626532"/>
              <a:gd name="connsiteY2662" fmla="*/ 3658156 h 6858000"/>
              <a:gd name="connsiteX2663" fmla="*/ 3517829 w 4626532"/>
              <a:gd name="connsiteY2663" fmla="*/ 3599825 h 6858000"/>
              <a:gd name="connsiteX2664" fmla="*/ 3542828 w 4626532"/>
              <a:gd name="connsiteY2664" fmla="*/ 3649823 h 6858000"/>
              <a:gd name="connsiteX2665" fmla="*/ 3384502 w 4626532"/>
              <a:gd name="connsiteY2665" fmla="*/ 3649823 h 6858000"/>
              <a:gd name="connsiteX2666" fmla="*/ 3376169 w 4626532"/>
              <a:gd name="connsiteY2666" fmla="*/ 3683154 h 6858000"/>
              <a:gd name="connsiteX2667" fmla="*/ 3351170 w 4626532"/>
              <a:gd name="connsiteY2667" fmla="*/ 3691487 h 6858000"/>
              <a:gd name="connsiteX2668" fmla="*/ 3309506 w 4626532"/>
              <a:gd name="connsiteY2668" fmla="*/ 3658156 h 6858000"/>
              <a:gd name="connsiteX2669" fmla="*/ 3326172 w 4626532"/>
              <a:gd name="connsiteY2669" fmla="*/ 3599825 h 6858000"/>
              <a:gd name="connsiteX2670" fmla="*/ 3384502 w 4626532"/>
              <a:gd name="connsiteY2670" fmla="*/ 3649823 h 6858000"/>
              <a:gd name="connsiteX2671" fmla="*/ 3767817 w 4626532"/>
              <a:gd name="connsiteY2671" fmla="*/ 3633157 h 6858000"/>
              <a:gd name="connsiteX2672" fmla="*/ 3751151 w 4626532"/>
              <a:gd name="connsiteY2672" fmla="*/ 3616491 h 6858000"/>
              <a:gd name="connsiteX2673" fmla="*/ 3792816 w 4626532"/>
              <a:gd name="connsiteY2673" fmla="*/ 3591492 h 6858000"/>
              <a:gd name="connsiteX2674" fmla="*/ 3767817 w 4626532"/>
              <a:gd name="connsiteY2674" fmla="*/ 3633157 h 6858000"/>
              <a:gd name="connsiteX2675" fmla="*/ 2967856 w 4626532"/>
              <a:gd name="connsiteY2675" fmla="*/ 3624824 h 6858000"/>
              <a:gd name="connsiteX2676" fmla="*/ 2967856 w 4626532"/>
              <a:gd name="connsiteY2676" fmla="*/ 3666489 h 6858000"/>
              <a:gd name="connsiteX2677" fmla="*/ 2951190 w 4626532"/>
              <a:gd name="connsiteY2677" fmla="*/ 3674822 h 6858000"/>
              <a:gd name="connsiteX2678" fmla="*/ 2909525 w 4626532"/>
              <a:gd name="connsiteY2678" fmla="*/ 3633157 h 6858000"/>
              <a:gd name="connsiteX2679" fmla="*/ 2917858 w 4626532"/>
              <a:gd name="connsiteY2679" fmla="*/ 3591492 h 6858000"/>
              <a:gd name="connsiteX2680" fmla="*/ 2967856 w 4626532"/>
              <a:gd name="connsiteY2680" fmla="*/ 3624824 h 6858000"/>
              <a:gd name="connsiteX2681" fmla="*/ 4009472 w 4626532"/>
              <a:gd name="connsiteY2681" fmla="*/ 3599825 h 6858000"/>
              <a:gd name="connsiteX2682" fmla="*/ 3984473 w 4626532"/>
              <a:gd name="connsiteY2682" fmla="*/ 3641490 h 6858000"/>
              <a:gd name="connsiteX2683" fmla="*/ 3934475 w 4626532"/>
              <a:gd name="connsiteY2683" fmla="*/ 3641490 h 6858000"/>
              <a:gd name="connsiteX2684" fmla="*/ 3959474 w 4626532"/>
              <a:gd name="connsiteY2684" fmla="*/ 3583159 h 6858000"/>
              <a:gd name="connsiteX2685" fmla="*/ 4009472 w 4626532"/>
              <a:gd name="connsiteY2685" fmla="*/ 3599825 h 6858000"/>
              <a:gd name="connsiteX2686" fmla="*/ 3576160 w 4626532"/>
              <a:gd name="connsiteY2686" fmla="*/ 3608158 h 6858000"/>
              <a:gd name="connsiteX2687" fmla="*/ 3576160 w 4626532"/>
              <a:gd name="connsiteY2687" fmla="*/ 3583159 h 6858000"/>
              <a:gd name="connsiteX2688" fmla="*/ 3576160 w 4626532"/>
              <a:gd name="connsiteY2688" fmla="*/ 3608158 h 6858000"/>
              <a:gd name="connsiteX2689" fmla="*/ 3934475 w 4626532"/>
              <a:gd name="connsiteY2689" fmla="*/ 3574826 h 6858000"/>
              <a:gd name="connsiteX2690" fmla="*/ 3859479 w 4626532"/>
              <a:gd name="connsiteY2690" fmla="*/ 3624824 h 6858000"/>
              <a:gd name="connsiteX2691" fmla="*/ 3884478 w 4626532"/>
              <a:gd name="connsiteY2691" fmla="*/ 3574826 h 6858000"/>
              <a:gd name="connsiteX2692" fmla="*/ 3934475 w 4626532"/>
              <a:gd name="connsiteY2692" fmla="*/ 3574826 h 6858000"/>
              <a:gd name="connsiteX2693" fmla="*/ 3801149 w 4626532"/>
              <a:gd name="connsiteY2693" fmla="*/ 3633157 h 6858000"/>
              <a:gd name="connsiteX2694" fmla="*/ 3859479 w 4626532"/>
              <a:gd name="connsiteY2694" fmla="*/ 3574826 h 6858000"/>
              <a:gd name="connsiteX2695" fmla="*/ 3801149 w 4626532"/>
              <a:gd name="connsiteY2695" fmla="*/ 3633157 h 6858000"/>
              <a:gd name="connsiteX2696" fmla="*/ 3276174 w 4626532"/>
              <a:gd name="connsiteY2696" fmla="*/ 3574826 h 6858000"/>
              <a:gd name="connsiteX2697" fmla="*/ 3301173 w 4626532"/>
              <a:gd name="connsiteY2697" fmla="*/ 3616491 h 6858000"/>
              <a:gd name="connsiteX2698" fmla="*/ 3292840 w 4626532"/>
              <a:gd name="connsiteY2698" fmla="*/ 3649823 h 6858000"/>
              <a:gd name="connsiteX2699" fmla="*/ 3276174 w 4626532"/>
              <a:gd name="connsiteY2699" fmla="*/ 3658156 h 6858000"/>
              <a:gd name="connsiteX2700" fmla="*/ 3226177 w 4626532"/>
              <a:gd name="connsiteY2700" fmla="*/ 3624824 h 6858000"/>
              <a:gd name="connsiteX2701" fmla="*/ 3251175 w 4626532"/>
              <a:gd name="connsiteY2701" fmla="*/ 3574826 h 6858000"/>
              <a:gd name="connsiteX2702" fmla="*/ 3276174 w 4626532"/>
              <a:gd name="connsiteY2702" fmla="*/ 3574826 h 6858000"/>
              <a:gd name="connsiteX2703" fmla="*/ 4392786 w 4626532"/>
              <a:gd name="connsiteY2703" fmla="*/ 3574826 h 6858000"/>
              <a:gd name="connsiteX2704" fmla="*/ 4351122 w 4626532"/>
              <a:gd name="connsiteY2704" fmla="*/ 3616491 h 6858000"/>
              <a:gd name="connsiteX2705" fmla="*/ 4317790 w 4626532"/>
              <a:gd name="connsiteY2705" fmla="*/ 3608158 h 6858000"/>
              <a:gd name="connsiteX2706" fmla="*/ 4309457 w 4626532"/>
              <a:gd name="connsiteY2706" fmla="*/ 3583159 h 6858000"/>
              <a:gd name="connsiteX2707" fmla="*/ 4326123 w 4626532"/>
              <a:gd name="connsiteY2707" fmla="*/ 3566493 h 6858000"/>
              <a:gd name="connsiteX2708" fmla="*/ 4392786 w 4626532"/>
              <a:gd name="connsiteY2708" fmla="*/ 3574826 h 6858000"/>
              <a:gd name="connsiteX2709" fmla="*/ 3467831 w 4626532"/>
              <a:gd name="connsiteY2709" fmla="*/ 3566493 h 6858000"/>
              <a:gd name="connsiteX2710" fmla="*/ 3492830 w 4626532"/>
              <a:gd name="connsiteY2710" fmla="*/ 3599825 h 6858000"/>
              <a:gd name="connsiteX2711" fmla="*/ 3492830 w 4626532"/>
              <a:gd name="connsiteY2711" fmla="*/ 3633157 h 6858000"/>
              <a:gd name="connsiteX2712" fmla="*/ 3476164 w 4626532"/>
              <a:gd name="connsiteY2712" fmla="*/ 3649823 h 6858000"/>
              <a:gd name="connsiteX2713" fmla="*/ 3426167 w 4626532"/>
              <a:gd name="connsiteY2713" fmla="*/ 3616491 h 6858000"/>
              <a:gd name="connsiteX2714" fmla="*/ 3442833 w 4626532"/>
              <a:gd name="connsiteY2714" fmla="*/ 3566493 h 6858000"/>
              <a:gd name="connsiteX2715" fmla="*/ 3467831 w 4626532"/>
              <a:gd name="connsiteY2715" fmla="*/ 3566493 h 6858000"/>
              <a:gd name="connsiteX2716" fmla="*/ 3101183 w 4626532"/>
              <a:gd name="connsiteY2716" fmla="*/ 3608158 h 6858000"/>
              <a:gd name="connsiteX2717" fmla="*/ 3076184 w 4626532"/>
              <a:gd name="connsiteY2717" fmla="*/ 3658156 h 6858000"/>
              <a:gd name="connsiteX2718" fmla="*/ 3026186 w 4626532"/>
              <a:gd name="connsiteY2718" fmla="*/ 3624824 h 6858000"/>
              <a:gd name="connsiteX2719" fmla="*/ 3051185 w 4626532"/>
              <a:gd name="connsiteY2719" fmla="*/ 3566493 h 6858000"/>
              <a:gd name="connsiteX2720" fmla="*/ 3101183 w 4626532"/>
              <a:gd name="connsiteY2720" fmla="*/ 3608158 h 6858000"/>
              <a:gd name="connsiteX2721" fmla="*/ 2726201 w 4626532"/>
              <a:gd name="connsiteY2721" fmla="*/ 3633157 h 6858000"/>
              <a:gd name="connsiteX2722" fmla="*/ 2709535 w 4626532"/>
              <a:gd name="connsiteY2722" fmla="*/ 3691487 h 6858000"/>
              <a:gd name="connsiteX2723" fmla="*/ 2642872 w 4626532"/>
              <a:gd name="connsiteY2723" fmla="*/ 3608158 h 6858000"/>
              <a:gd name="connsiteX2724" fmla="*/ 2601207 w 4626532"/>
              <a:gd name="connsiteY2724" fmla="*/ 3591492 h 6858000"/>
              <a:gd name="connsiteX2725" fmla="*/ 2626206 w 4626532"/>
              <a:gd name="connsiteY2725" fmla="*/ 3566493 h 6858000"/>
              <a:gd name="connsiteX2726" fmla="*/ 2726201 w 4626532"/>
              <a:gd name="connsiteY2726" fmla="*/ 3633157 h 6858000"/>
              <a:gd name="connsiteX2727" fmla="*/ 3726152 w 4626532"/>
              <a:gd name="connsiteY2727" fmla="*/ 3583159 h 6858000"/>
              <a:gd name="connsiteX2728" fmla="*/ 3709486 w 4626532"/>
              <a:gd name="connsiteY2728" fmla="*/ 3574826 h 6858000"/>
              <a:gd name="connsiteX2729" fmla="*/ 3734485 w 4626532"/>
              <a:gd name="connsiteY2729" fmla="*/ 3549828 h 6858000"/>
              <a:gd name="connsiteX2730" fmla="*/ 3726152 w 4626532"/>
              <a:gd name="connsiteY2730" fmla="*/ 3583159 h 6858000"/>
              <a:gd name="connsiteX2731" fmla="*/ 2076232 w 4626532"/>
              <a:gd name="connsiteY2731" fmla="*/ 3658156 h 6858000"/>
              <a:gd name="connsiteX2732" fmla="*/ 1667919 w 4626532"/>
              <a:gd name="connsiteY2732" fmla="*/ 3558161 h 6858000"/>
              <a:gd name="connsiteX2733" fmla="*/ 1834578 w 4626532"/>
              <a:gd name="connsiteY2733" fmla="*/ 3558161 h 6858000"/>
              <a:gd name="connsiteX2734" fmla="*/ 2076232 w 4626532"/>
              <a:gd name="connsiteY2734" fmla="*/ 3658156 h 6858000"/>
              <a:gd name="connsiteX2735" fmla="*/ 2901192 w 4626532"/>
              <a:gd name="connsiteY2735" fmla="*/ 3591492 h 6858000"/>
              <a:gd name="connsiteX2736" fmla="*/ 2892859 w 4626532"/>
              <a:gd name="connsiteY2736" fmla="*/ 3616491 h 6858000"/>
              <a:gd name="connsiteX2737" fmla="*/ 2851195 w 4626532"/>
              <a:gd name="connsiteY2737" fmla="*/ 3566493 h 6858000"/>
              <a:gd name="connsiteX2738" fmla="*/ 2851195 w 4626532"/>
              <a:gd name="connsiteY2738" fmla="*/ 3541495 h 6858000"/>
              <a:gd name="connsiteX2739" fmla="*/ 2901192 w 4626532"/>
              <a:gd name="connsiteY2739" fmla="*/ 3591492 h 6858000"/>
              <a:gd name="connsiteX2740" fmla="*/ 3559494 w 4626532"/>
              <a:gd name="connsiteY2740" fmla="*/ 3574826 h 6858000"/>
              <a:gd name="connsiteX2741" fmla="*/ 3551161 w 4626532"/>
              <a:gd name="connsiteY2741" fmla="*/ 3608158 h 6858000"/>
              <a:gd name="connsiteX2742" fmla="*/ 3534495 w 4626532"/>
              <a:gd name="connsiteY2742" fmla="*/ 3583159 h 6858000"/>
              <a:gd name="connsiteX2743" fmla="*/ 3534495 w 4626532"/>
              <a:gd name="connsiteY2743" fmla="*/ 3533162 h 6858000"/>
              <a:gd name="connsiteX2744" fmla="*/ 3559494 w 4626532"/>
              <a:gd name="connsiteY2744" fmla="*/ 3574826 h 6858000"/>
              <a:gd name="connsiteX2745" fmla="*/ 3192845 w 4626532"/>
              <a:gd name="connsiteY2745" fmla="*/ 3533162 h 6858000"/>
              <a:gd name="connsiteX2746" fmla="*/ 3226177 w 4626532"/>
              <a:gd name="connsiteY2746" fmla="*/ 3574826 h 6858000"/>
              <a:gd name="connsiteX2747" fmla="*/ 3201178 w 4626532"/>
              <a:gd name="connsiteY2747" fmla="*/ 3624824 h 6858000"/>
              <a:gd name="connsiteX2748" fmla="*/ 3151180 w 4626532"/>
              <a:gd name="connsiteY2748" fmla="*/ 3591492 h 6858000"/>
              <a:gd name="connsiteX2749" fmla="*/ 3167846 w 4626532"/>
              <a:gd name="connsiteY2749" fmla="*/ 3533162 h 6858000"/>
              <a:gd name="connsiteX2750" fmla="*/ 3192845 w 4626532"/>
              <a:gd name="connsiteY2750" fmla="*/ 3533162 h 6858000"/>
              <a:gd name="connsiteX2751" fmla="*/ 3417834 w 4626532"/>
              <a:gd name="connsiteY2751" fmla="*/ 3574826 h 6858000"/>
              <a:gd name="connsiteX2752" fmla="*/ 3401168 w 4626532"/>
              <a:gd name="connsiteY2752" fmla="*/ 3616491 h 6858000"/>
              <a:gd name="connsiteX2753" fmla="*/ 3351170 w 4626532"/>
              <a:gd name="connsiteY2753" fmla="*/ 3574826 h 6858000"/>
              <a:gd name="connsiteX2754" fmla="*/ 3367836 w 4626532"/>
              <a:gd name="connsiteY2754" fmla="*/ 3524829 h 6858000"/>
              <a:gd name="connsiteX2755" fmla="*/ 3417834 w 4626532"/>
              <a:gd name="connsiteY2755" fmla="*/ 3574826 h 6858000"/>
              <a:gd name="connsiteX2756" fmla="*/ 2992855 w 4626532"/>
              <a:gd name="connsiteY2756" fmla="*/ 3524829 h 6858000"/>
              <a:gd name="connsiteX2757" fmla="*/ 3017853 w 4626532"/>
              <a:gd name="connsiteY2757" fmla="*/ 3566493 h 6858000"/>
              <a:gd name="connsiteX2758" fmla="*/ 3009520 w 4626532"/>
              <a:gd name="connsiteY2758" fmla="*/ 3608158 h 6858000"/>
              <a:gd name="connsiteX2759" fmla="*/ 2992855 w 4626532"/>
              <a:gd name="connsiteY2759" fmla="*/ 3616491 h 6858000"/>
              <a:gd name="connsiteX2760" fmla="*/ 2951190 w 4626532"/>
              <a:gd name="connsiteY2760" fmla="*/ 3574826 h 6858000"/>
              <a:gd name="connsiteX2761" fmla="*/ 2967856 w 4626532"/>
              <a:gd name="connsiteY2761" fmla="*/ 3524829 h 6858000"/>
              <a:gd name="connsiteX2762" fmla="*/ 2992855 w 4626532"/>
              <a:gd name="connsiteY2762" fmla="*/ 3524829 h 6858000"/>
              <a:gd name="connsiteX2763" fmla="*/ 3667822 w 4626532"/>
              <a:gd name="connsiteY2763" fmla="*/ 3566493 h 6858000"/>
              <a:gd name="connsiteX2764" fmla="*/ 3642823 w 4626532"/>
              <a:gd name="connsiteY2764" fmla="*/ 3558161 h 6858000"/>
              <a:gd name="connsiteX2765" fmla="*/ 3676155 w 4626532"/>
              <a:gd name="connsiteY2765" fmla="*/ 3516496 h 6858000"/>
              <a:gd name="connsiteX2766" fmla="*/ 3667822 w 4626532"/>
              <a:gd name="connsiteY2766" fmla="*/ 3566493 h 6858000"/>
              <a:gd name="connsiteX2767" fmla="*/ 3601158 w 4626532"/>
              <a:gd name="connsiteY2767" fmla="*/ 3591492 h 6858000"/>
              <a:gd name="connsiteX2768" fmla="*/ 3592825 w 4626532"/>
              <a:gd name="connsiteY2768" fmla="*/ 3558161 h 6858000"/>
              <a:gd name="connsiteX2769" fmla="*/ 3609491 w 4626532"/>
              <a:gd name="connsiteY2769" fmla="*/ 3516496 h 6858000"/>
              <a:gd name="connsiteX2770" fmla="*/ 3601158 w 4626532"/>
              <a:gd name="connsiteY2770" fmla="*/ 3591492 h 6858000"/>
              <a:gd name="connsiteX2771" fmla="*/ 3751151 w 4626532"/>
              <a:gd name="connsiteY2771" fmla="*/ 3583159 h 6858000"/>
              <a:gd name="connsiteX2772" fmla="*/ 3759484 w 4626532"/>
              <a:gd name="connsiteY2772" fmla="*/ 3533162 h 6858000"/>
              <a:gd name="connsiteX2773" fmla="*/ 3809481 w 4626532"/>
              <a:gd name="connsiteY2773" fmla="*/ 3508163 h 6858000"/>
              <a:gd name="connsiteX2774" fmla="*/ 3751151 w 4626532"/>
              <a:gd name="connsiteY2774" fmla="*/ 3583159 h 6858000"/>
              <a:gd name="connsiteX2775" fmla="*/ 3934475 w 4626532"/>
              <a:gd name="connsiteY2775" fmla="*/ 3533162 h 6858000"/>
              <a:gd name="connsiteX2776" fmla="*/ 3909477 w 4626532"/>
              <a:gd name="connsiteY2776" fmla="*/ 3558161 h 6858000"/>
              <a:gd name="connsiteX2777" fmla="*/ 3884478 w 4626532"/>
              <a:gd name="connsiteY2777" fmla="*/ 3558161 h 6858000"/>
              <a:gd name="connsiteX2778" fmla="*/ 3901144 w 4626532"/>
              <a:gd name="connsiteY2778" fmla="*/ 3499830 h 6858000"/>
              <a:gd name="connsiteX2779" fmla="*/ 3934475 w 4626532"/>
              <a:gd name="connsiteY2779" fmla="*/ 3533162 h 6858000"/>
              <a:gd name="connsiteX2780" fmla="*/ 3876145 w 4626532"/>
              <a:gd name="connsiteY2780" fmla="*/ 3524829 h 6858000"/>
              <a:gd name="connsiteX2781" fmla="*/ 3817814 w 4626532"/>
              <a:gd name="connsiteY2781" fmla="*/ 3558161 h 6858000"/>
              <a:gd name="connsiteX2782" fmla="*/ 3876145 w 4626532"/>
              <a:gd name="connsiteY2782" fmla="*/ 3491497 h 6858000"/>
              <a:gd name="connsiteX2783" fmla="*/ 3876145 w 4626532"/>
              <a:gd name="connsiteY2783" fmla="*/ 3524829 h 6858000"/>
              <a:gd name="connsiteX2784" fmla="*/ 3342838 w 4626532"/>
              <a:gd name="connsiteY2784" fmla="*/ 3533162 h 6858000"/>
              <a:gd name="connsiteX2785" fmla="*/ 3317839 w 4626532"/>
              <a:gd name="connsiteY2785" fmla="*/ 3583159 h 6858000"/>
              <a:gd name="connsiteX2786" fmla="*/ 3267841 w 4626532"/>
              <a:gd name="connsiteY2786" fmla="*/ 3549828 h 6858000"/>
              <a:gd name="connsiteX2787" fmla="*/ 3284507 w 4626532"/>
              <a:gd name="connsiteY2787" fmla="*/ 3491497 h 6858000"/>
              <a:gd name="connsiteX2788" fmla="*/ 3342838 w 4626532"/>
              <a:gd name="connsiteY2788" fmla="*/ 3533162 h 6858000"/>
              <a:gd name="connsiteX2789" fmla="*/ 3142847 w 4626532"/>
              <a:gd name="connsiteY2789" fmla="*/ 3541495 h 6858000"/>
              <a:gd name="connsiteX2790" fmla="*/ 3126181 w 4626532"/>
              <a:gd name="connsiteY2790" fmla="*/ 3583159 h 6858000"/>
              <a:gd name="connsiteX2791" fmla="*/ 3067851 w 4626532"/>
              <a:gd name="connsiteY2791" fmla="*/ 3549828 h 6858000"/>
              <a:gd name="connsiteX2792" fmla="*/ 3092850 w 4626532"/>
              <a:gd name="connsiteY2792" fmla="*/ 3491497 h 6858000"/>
              <a:gd name="connsiteX2793" fmla="*/ 3142847 w 4626532"/>
              <a:gd name="connsiteY2793" fmla="*/ 3541495 h 6858000"/>
              <a:gd name="connsiteX2794" fmla="*/ 3517829 w 4626532"/>
              <a:gd name="connsiteY2794" fmla="*/ 3541495 h 6858000"/>
              <a:gd name="connsiteX2795" fmla="*/ 3509496 w 4626532"/>
              <a:gd name="connsiteY2795" fmla="*/ 3574826 h 6858000"/>
              <a:gd name="connsiteX2796" fmla="*/ 3459499 w 4626532"/>
              <a:gd name="connsiteY2796" fmla="*/ 3541495 h 6858000"/>
              <a:gd name="connsiteX2797" fmla="*/ 3476164 w 4626532"/>
              <a:gd name="connsiteY2797" fmla="*/ 3483164 h 6858000"/>
              <a:gd name="connsiteX2798" fmla="*/ 3517829 w 4626532"/>
              <a:gd name="connsiteY2798" fmla="*/ 3541495 h 6858000"/>
              <a:gd name="connsiteX2799" fmla="*/ 2826196 w 4626532"/>
              <a:gd name="connsiteY2799" fmla="*/ 3574826 h 6858000"/>
              <a:gd name="connsiteX2800" fmla="*/ 2826196 w 4626532"/>
              <a:gd name="connsiteY2800" fmla="*/ 3616491 h 6858000"/>
              <a:gd name="connsiteX2801" fmla="*/ 2759533 w 4626532"/>
              <a:gd name="connsiteY2801" fmla="*/ 3524829 h 6858000"/>
              <a:gd name="connsiteX2802" fmla="*/ 2751200 w 4626532"/>
              <a:gd name="connsiteY2802" fmla="*/ 3541495 h 6858000"/>
              <a:gd name="connsiteX2803" fmla="*/ 2809530 w 4626532"/>
              <a:gd name="connsiteY2803" fmla="*/ 3633157 h 6858000"/>
              <a:gd name="connsiteX2804" fmla="*/ 2742867 w 4626532"/>
              <a:gd name="connsiteY2804" fmla="*/ 3608158 h 6858000"/>
              <a:gd name="connsiteX2805" fmla="*/ 2709535 w 4626532"/>
              <a:gd name="connsiteY2805" fmla="*/ 3524829 h 6858000"/>
              <a:gd name="connsiteX2806" fmla="*/ 2742867 w 4626532"/>
              <a:gd name="connsiteY2806" fmla="*/ 3483164 h 6858000"/>
              <a:gd name="connsiteX2807" fmla="*/ 2826196 w 4626532"/>
              <a:gd name="connsiteY2807" fmla="*/ 3574826 h 6858000"/>
              <a:gd name="connsiteX2808" fmla="*/ 2576208 w 4626532"/>
              <a:gd name="connsiteY2808" fmla="*/ 3574826 h 6858000"/>
              <a:gd name="connsiteX2809" fmla="*/ 2467880 w 4626532"/>
              <a:gd name="connsiteY2809" fmla="*/ 3483164 h 6858000"/>
              <a:gd name="connsiteX2810" fmla="*/ 2576208 w 4626532"/>
              <a:gd name="connsiteY2810" fmla="*/ 3574826 h 6858000"/>
              <a:gd name="connsiteX2811" fmla="*/ 2951190 w 4626532"/>
              <a:gd name="connsiteY2811" fmla="*/ 3516496 h 6858000"/>
              <a:gd name="connsiteX2812" fmla="*/ 2926191 w 4626532"/>
              <a:gd name="connsiteY2812" fmla="*/ 3566493 h 6858000"/>
              <a:gd name="connsiteX2813" fmla="*/ 2876194 w 4626532"/>
              <a:gd name="connsiteY2813" fmla="*/ 3524829 h 6858000"/>
              <a:gd name="connsiteX2814" fmla="*/ 2901192 w 4626532"/>
              <a:gd name="connsiteY2814" fmla="*/ 3474831 h 6858000"/>
              <a:gd name="connsiteX2815" fmla="*/ 2951190 w 4626532"/>
              <a:gd name="connsiteY2815" fmla="*/ 3516496 h 6858000"/>
              <a:gd name="connsiteX2816" fmla="*/ 3701153 w 4626532"/>
              <a:gd name="connsiteY2816" fmla="*/ 3549828 h 6858000"/>
              <a:gd name="connsiteX2817" fmla="*/ 3692820 w 4626532"/>
              <a:gd name="connsiteY2817" fmla="*/ 3499830 h 6858000"/>
              <a:gd name="connsiteX2818" fmla="*/ 3734485 w 4626532"/>
              <a:gd name="connsiteY2818" fmla="*/ 3458165 h 6858000"/>
              <a:gd name="connsiteX2819" fmla="*/ 3701153 w 4626532"/>
              <a:gd name="connsiteY2819" fmla="*/ 3549828 h 6858000"/>
              <a:gd name="connsiteX2820" fmla="*/ 3584492 w 4626532"/>
              <a:gd name="connsiteY2820" fmla="*/ 3491497 h 6858000"/>
              <a:gd name="connsiteX2821" fmla="*/ 3576160 w 4626532"/>
              <a:gd name="connsiteY2821" fmla="*/ 3541495 h 6858000"/>
              <a:gd name="connsiteX2822" fmla="*/ 3551161 w 4626532"/>
              <a:gd name="connsiteY2822" fmla="*/ 3508163 h 6858000"/>
              <a:gd name="connsiteX2823" fmla="*/ 3559494 w 4626532"/>
              <a:gd name="connsiteY2823" fmla="*/ 3458165 h 6858000"/>
              <a:gd name="connsiteX2824" fmla="*/ 3584492 w 4626532"/>
              <a:gd name="connsiteY2824" fmla="*/ 3491497 h 6858000"/>
              <a:gd name="connsiteX2825" fmla="*/ 3234509 w 4626532"/>
              <a:gd name="connsiteY2825" fmla="*/ 3458165 h 6858000"/>
              <a:gd name="connsiteX2826" fmla="*/ 3259508 w 4626532"/>
              <a:gd name="connsiteY2826" fmla="*/ 3491497 h 6858000"/>
              <a:gd name="connsiteX2827" fmla="*/ 3259508 w 4626532"/>
              <a:gd name="connsiteY2827" fmla="*/ 3524829 h 6858000"/>
              <a:gd name="connsiteX2828" fmla="*/ 3242842 w 4626532"/>
              <a:gd name="connsiteY2828" fmla="*/ 3541495 h 6858000"/>
              <a:gd name="connsiteX2829" fmla="*/ 3192845 w 4626532"/>
              <a:gd name="connsiteY2829" fmla="*/ 3508163 h 6858000"/>
              <a:gd name="connsiteX2830" fmla="*/ 3209511 w 4626532"/>
              <a:gd name="connsiteY2830" fmla="*/ 3458165 h 6858000"/>
              <a:gd name="connsiteX2831" fmla="*/ 3234509 w 4626532"/>
              <a:gd name="connsiteY2831" fmla="*/ 3458165 h 6858000"/>
              <a:gd name="connsiteX2832" fmla="*/ 3451166 w 4626532"/>
              <a:gd name="connsiteY2832" fmla="*/ 3483164 h 6858000"/>
              <a:gd name="connsiteX2833" fmla="*/ 3451166 w 4626532"/>
              <a:gd name="connsiteY2833" fmla="*/ 3516496 h 6858000"/>
              <a:gd name="connsiteX2834" fmla="*/ 3434500 w 4626532"/>
              <a:gd name="connsiteY2834" fmla="*/ 3533162 h 6858000"/>
              <a:gd name="connsiteX2835" fmla="*/ 3384502 w 4626532"/>
              <a:gd name="connsiteY2835" fmla="*/ 3508163 h 6858000"/>
              <a:gd name="connsiteX2836" fmla="*/ 3401168 w 4626532"/>
              <a:gd name="connsiteY2836" fmla="*/ 3449832 h 6858000"/>
              <a:gd name="connsiteX2837" fmla="*/ 3451166 w 4626532"/>
              <a:gd name="connsiteY2837" fmla="*/ 3483164 h 6858000"/>
              <a:gd name="connsiteX2838" fmla="*/ 3067851 w 4626532"/>
              <a:gd name="connsiteY2838" fmla="*/ 3483164 h 6858000"/>
              <a:gd name="connsiteX2839" fmla="*/ 3067851 w 4626532"/>
              <a:gd name="connsiteY2839" fmla="*/ 3524829 h 6858000"/>
              <a:gd name="connsiteX2840" fmla="*/ 3042852 w 4626532"/>
              <a:gd name="connsiteY2840" fmla="*/ 3541495 h 6858000"/>
              <a:gd name="connsiteX2841" fmla="*/ 3001187 w 4626532"/>
              <a:gd name="connsiteY2841" fmla="*/ 3508163 h 6858000"/>
              <a:gd name="connsiteX2842" fmla="*/ 3017853 w 4626532"/>
              <a:gd name="connsiteY2842" fmla="*/ 3449832 h 6858000"/>
              <a:gd name="connsiteX2843" fmla="*/ 3067851 w 4626532"/>
              <a:gd name="connsiteY2843" fmla="*/ 3483164 h 6858000"/>
              <a:gd name="connsiteX2844" fmla="*/ 3659489 w 4626532"/>
              <a:gd name="connsiteY2844" fmla="*/ 3474831 h 6858000"/>
              <a:gd name="connsiteX2845" fmla="*/ 3634490 w 4626532"/>
              <a:gd name="connsiteY2845" fmla="*/ 3533162 h 6858000"/>
              <a:gd name="connsiteX2846" fmla="*/ 3626157 w 4626532"/>
              <a:gd name="connsiteY2846" fmla="*/ 3491497 h 6858000"/>
              <a:gd name="connsiteX2847" fmla="*/ 3651156 w 4626532"/>
              <a:gd name="connsiteY2847" fmla="*/ 3441500 h 6858000"/>
              <a:gd name="connsiteX2848" fmla="*/ 3659489 w 4626532"/>
              <a:gd name="connsiteY2848" fmla="*/ 3474831 h 6858000"/>
              <a:gd name="connsiteX2849" fmla="*/ 1201275 w 4626532"/>
              <a:gd name="connsiteY2849" fmla="*/ 3474831 h 6858000"/>
              <a:gd name="connsiteX2850" fmla="*/ 1142944 w 4626532"/>
              <a:gd name="connsiteY2850" fmla="*/ 3533162 h 6858000"/>
              <a:gd name="connsiteX2851" fmla="*/ 1017951 w 4626532"/>
              <a:gd name="connsiteY2851" fmla="*/ 3524829 h 6858000"/>
              <a:gd name="connsiteX2852" fmla="*/ 1192942 w 4626532"/>
              <a:gd name="connsiteY2852" fmla="*/ 3466498 h 6858000"/>
              <a:gd name="connsiteX2853" fmla="*/ 1176276 w 4626532"/>
              <a:gd name="connsiteY2853" fmla="*/ 3433167 h 6858000"/>
              <a:gd name="connsiteX2854" fmla="*/ 1201275 w 4626532"/>
              <a:gd name="connsiteY2854" fmla="*/ 3474831 h 6858000"/>
              <a:gd name="connsiteX2855" fmla="*/ 3801149 w 4626532"/>
              <a:gd name="connsiteY2855" fmla="*/ 3474831 h 6858000"/>
              <a:gd name="connsiteX2856" fmla="*/ 3759484 w 4626532"/>
              <a:gd name="connsiteY2856" fmla="*/ 3508163 h 6858000"/>
              <a:gd name="connsiteX2857" fmla="*/ 3759484 w 4626532"/>
              <a:gd name="connsiteY2857" fmla="*/ 3449832 h 6858000"/>
              <a:gd name="connsiteX2858" fmla="*/ 3801149 w 4626532"/>
              <a:gd name="connsiteY2858" fmla="*/ 3424834 h 6858000"/>
              <a:gd name="connsiteX2859" fmla="*/ 3801149 w 4626532"/>
              <a:gd name="connsiteY2859" fmla="*/ 3474831 h 6858000"/>
              <a:gd name="connsiteX2860" fmla="*/ 2876194 w 4626532"/>
              <a:gd name="connsiteY2860" fmla="*/ 3466498 h 6858000"/>
              <a:gd name="connsiteX2861" fmla="*/ 2859528 w 4626532"/>
              <a:gd name="connsiteY2861" fmla="*/ 3516496 h 6858000"/>
              <a:gd name="connsiteX2862" fmla="*/ 2826196 w 4626532"/>
              <a:gd name="connsiteY2862" fmla="*/ 3466498 h 6858000"/>
              <a:gd name="connsiteX2863" fmla="*/ 2842862 w 4626532"/>
              <a:gd name="connsiteY2863" fmla="*/ 3424834 h 6858000"/>
              <a:gd name="connsiteX2864" fmla="*/ 2876194 w 4626532"/>
              <a:gd name="connsiteY2864" fmla="*/ 3466498 h 6858000"/>
              <a:gd name="connsiteX2865" fmla="*/ 1351268 w 4626532"/>
              <a:gd name="connsiteY2865" fmla="*/ 3424834 h 6858000"/>
              <a:gd name="connsiteX2866" fmla="*/ 1317936 w 4626532"/>
              <a:gd name="connsiteY2866" fmla="*/ 3424834 h 6858000"/>
              <a:gd name="connsiteX2867" fmla="*/ 1351268 w 4626532"/>
              <a:gd name="connsiteY2867" fmla="*/ 3424834 h 6858000"/>
              <a:gd name="connsiteX2868" fmla="*/ 3859479 w 4626532"/>
              <a:gd name="connsiteY2868" fmla="*/ 3449832 h 6858000"/>
              <a:gd name="connsiteX2869" fmla="*/ 3859479 w 4626532"/>
              <a:gd name="connsiteY2869" fmla="*/ 3474831 h 6858000"/>
              <a:gd name="connsiteX2870" fmla="*/ 3817814 w 4626532"/>
              <a:gd name="connsiteY2870" fmla="*/ 3483164 h 6858000"/>
              <a:gd name="connsiteX2871" fmla="*/ 3826147 w 4626532"/>
              <a:gd name="connsiteY2871" fmla="*/ 3416501 h 6858000"/>
              <a:gd name="connsiteX2872" fmla="*/ 3859479 w 4626532"/>
              <a:gd name="connsiteY2872" fmla="*/ 3449832 h 6858000"/>
              <a:gd name="connsiteX2873" fmla="*/ 3526162 w 4626532"/>
              <a:gd name="connsiteY2873" fmla="*/ 3416501 h 6858000"/>
              <a:gd name="connsiteX2874" fmla="*/ 3542828 w 4626532"/>
              <a:gd name="connsiteY2874" fmla="*/ 3458165 h 6858000"/>
              <a:gd name="connsiteX2875" fmla="*/ 3526162 w 4626532"/>
              <a:gd name="connsiteY2875" fmla="*/ 3499830 h 6858000"/>
              <a:gd name="connsiteX2876" fmla="*/ 3492830 w 4626532"/>
              <a:gd name="connsiteY2876" fmla="*/ 3466498 h 6858000"/>
              <a:gd name="connsiteX2877" fmla="*/ 3501163 w 4626532"/>
              <a:gd name="connsiteY2877" fmla="*/ 3416501 h 6858000"/>
              <a:gd name="connsiteX2878" fmla="*/ 3526162 w 4626532"/>
              <a:gd name="connsiteY2878" fmla="*/ 3416501 h 6858000"/>
              <a:gd name="connsiteX2879" fmla="*/ 3342838 w 4626532"/>
              <a:gd name="connsiteY2879" fmla="*/ 3416501 h 6858000"/>
              <a:gd name="connsiteX2880" fmla="*/ 3376169 w 4626532"/>
              <a:gd name="connsiteY2880" fmla="*/ 3466498 h 6858000"/>
              <a:gd name="connsiteX2881" fmla="*/ 3351170 w 4626532"/>
              <a:gd name="connsiteY2881" fmla="*/ 3499830 h 6858000"/>
              <a:gd name="connsiteX2882" fmla="*/ 3309506 w 4626532"/>
              <a:gd name="connsiteY2882" fmla="*/ 3474831 h 6858000"/>
              <a:gd name="connsiteX2883" fmla="*/ 3317839 w 4626532"/>
              <a:gd name="connsiteY2883" fmla="*/ 3416501 h 6858000"/>
              <a:gd name="connsiteX2884" fmla="*/ 3342838 w 4626532"/>
              <a:gd name="connsiteY2884" fmla="*/ 3416501 h 6858000"/>
              <a:gd name="connsiteX2885" fmla="*/ 3184512 w 4626532"/>
              <a:gd name="connsiteY2885" fmla="*/ 3466498 h 6858000"/>
              <a:gd name="connsiteX2886" fmla="*/ 3167846 w 4626532"/>
              <a:gd name="connsiteY2886" fmla="*/ 3508163 h 6858000"/>
              <a:gd name="connsiteX2887" fmla="*/ 3117848 w 4626532"/>
              <a:gd name="connsiteY2887" fmla="*/ 3466498 h 6858000"/>
              <a:gd name="connsiteX2888" fmla="*/ 3134514 w 4626532"/>
              <a:gd name="connsiteY2888" fmla="*/ 3416501 h 6858000"/>
              <a:gd name="connsiteX2889" fmla="*/ 3184512 w 4626532"/>
              <a:gd name="connsiteY2889" fmla="*/ 3466498 h 6858000"/>
              <a:gd name="connsiteX2890" fmla="*/ 2992855 w 4626532"/>
              <a:gd name="connsiteY2890" fmla="*/ 3441500 h 6858000"/>
              <a:gd name="connsiteX2891" fmla="*/ 2992855 w 4626532"/>
              <a:gd name="connsiteY2891" fmla="*/ 3483164 h 6858000"/>
              <a:gd name="connsiteX2892" fmla="*/ 2967856 w 4626532"/>
              <a:gd name="connsiteY2892" fmla="*/ 3499830 h 6858000"/>
              <a:gd name="connsiteX2893" fmla="*/ 2926191 w 4626532"/>
              <a:gd name="connsiteY2893" fmla="*/ 3458165 h 6858000"/>
              <a:gd name="connsiteX2894" fmla="*/ 2951190 w 4626532"/>
              <a:gd name="connsiteY2894" fmla="*/ 3408168 h 6858000"/>
              <a:gd name="connsiteX2895" fmla="*/ 2992855 w 4626532"/>
              <a:gd name="connsiteY2895" fmla="*/ 3441500 h 6858000"/>
              <a:gd name="connsiteX2896" fmla="*/ 2701202 w 4626532"/>
              <a:gd name="connsiteY2896" fmla="*/ 3474831 h 6858000"/>
              <a:gd name="connsiteX2897" fmla="*/ 2692869 w 4626532"/>
              <a:gd name="connsiteY2897" fmla="*/ 3549828 h 6858000"/>
              <a:gd name="connsiteX2898" fmla="*/ 2617873 w 4626532"/>
              <a:gd name="connsiteY2898" fmla="*/ 3449832 h 6858000"/>
              <a:gd name="connsiteX2899" fmla="*/ 2609540 w 4626532"/>
              <a:gd name="connsiteY2899" fmla="*/ 3466498 h 6858000"/>
              <a:gd name="connsiteX2900" fmla="*/ 2676203 w 4626532"/>
              <a:gd name="connsiteY2900" fmla="*/ 3558161 h 6858000"/>
              <a:gd name="connsiteX2901" fmla="*/ 2567875 w 4626532"/>
              <a:gd name="connsiteY2901" fmla="*/ 3474831 h 6858000"/>
              <a:gd name="connsiteX2902" fmla="*/ 2567875 w 4626532"/>
              <a:gd name="connsiteY2902" fmla="*/ 3408168 h 6858000"/>
              <a:gd name="connsiteX2903" fmla="*/ 2584541 w 4626532"/>
              <a:gd name="connsiteY2903" fmla="*/ 3408168 h 6858000"/>
              <a:gd name="connsiteX2904" fmla="*/ 2701202 w 4626532"/>
              <a:gd name="connsiteY2904" fmla="*/ 3474831 h 6858000"/>
              <a:gd name="connsiteX2905" fmla="*/ 2151229 w 4626532"/>
              <a:gd name="connsiteY2905" fmla="*/ 3574826 h 6858000"/>
              <a:gd name="connsiteX2906" fmla="*/ 2209559 w 4626532"/>
              <a:gd name="connsiteY2906" fmla="*/ 3658156 h 6858000"/>
              <a:gd name="connsiteX2907" fmla="*/ 1859576 w 4626532"/>
              <a:gd name="connsiteY2907" fmla="*/ 3483164 h 6858000"/>
              <a:gd name="connsiteX2908" fmla="*/ 1776247 w 4626532"/>
              <a:gd name="connsiteY2908" fmla="*/ 3474831 h 6858000"/>
              <a:gd name="connsiteX2909" fmla="*/ 2001236 w 4626532"/>
              <a:gd name="connsiteY2909" fmla="*/ 3399835 h 6858000"/>
              <a:gd name="connsiteX2910" fmla="*/ 2151229 w 4626532"/>
              <a:gd name="connsiteY2910" fmla="*/ 3574826 h 6858000"/>
              <a:gd name="connsiteX2911" fmla="*/ 3717819 w 4626532"/>
              <a:gd name="connsiteY2911" fmla="*/ 3416501 h 6858000"/>
              <a:gd name="connsiteX2912" fmla="*/ 3684488 w 4626532"/>
              <a:gd name="connsiteY2912" fmla="*/ 3483164 h 6858000"/>
              <a:gd name="connsiteX2913" fmla="*/ 3667822 w 4626532"/>
              <a:gd name="connsiteY2913" fmla="*/ 3433167 h 6858000"/>
              <a:gd name="connsiteX2914" fmla="*/ 3709486 w 4626532"/>
              <a:gd name="connsiteY2914" fmla="*/ 3383169 h 6858000"/>
              <a:gd name="connsiteX2915" fmla="*/ 3717819 w 4626532"/>
              <a:gd name="connsiteY2915" fmla="*/ 3416501 h 6858000"/>
              <a:gd name="connsiteX2916" fmla="*/ 3626157 w 4626532"/>
              <a:gd name="connsiteY2916" fmla="*/ 3416501 h 6858000"/>
              <a:gd name="connsiteX2917" fmla="*/ 3609491 w 4626532"/>
              <a:gd name="connsiteY2917" fmla="*/ 3474831 h 6858000"/>
              <a:gd name="connsiteX2918" fmla="*/ 3576160 w 4626532"/>
              <a:gd name="connsiteY2918" fmla="*/ 3441500 h 6858000"/>
              <a:gd name="connsiteX2919" fmla="*/ 3601158 w 4626532"/>
              <a:gd name="connsiteY2919" fmla="*/ 3383169 h 6858000"/>
              <a:gd name="connsiteX2920" fmla="*/ 3626157 w 4626532"/>
              <a:gd name="connsiteY2920" fmla="*/ 3416501 h 6858000"/>
              <a:gd name="connsiteX2921" fmla="*/ 3276174 w 4626532"/>
              <a:gd name="connsiteY2921" fmla="*/ 3383169 h 6858000"/>
              <a:gd name="connsiteX2922" fmla="*/ 3301173 w 4626532"/>
              <a:gd name="connsiteY2922" fmla="*/ 3424834 h 6858000"/>
              <a:gd name="connsiteX2923" fmla="*/ 3276174 w 4626532"/>
              <a:gd name="connsiteY2923" fmla="*/ 3466498 h 6858000"/>
              <a:gd name="connsiteX2924" fmla="*/ 3226177 w 4626532"/>
              <a:gd name="connsiteY2924" fmla="*/ 3433167 h 6858000"/>
              <a:gd name="connsiteX2925" fmla="*/ 3242842 w 4626532"/>
              <a:gd name="connsiteY2925" fmla="*/ 3383169 h 6858000"/>
              <a:gd name="connsiteX2926" fmla="*/ 3276174 w 4626532"/>
              <a:gd name="connsiteY2926" fmla="*/ 3383169 h 6858000"/>
              <a:gd name="connsiteX2927" fmla="*/ 3459499 w 4626532"/>
              <a:gd name="connsiteY2927" fmla="*/ 3374836 h 6858000"/>
              <a:gd name="connsiteX2928" fmla="*/ 3484497 w 4626532"/>
              <a:gd name="connsiteY2928" fmla="*/ 3424834 h 6858000"/>
              <a:gd name="connsiteX2929" fmla="*/ 3467831 w 4626532"/>
              <a:gd name="connsiteY2929" fmla="*/ 3458165 h 6858000"/>
              <a:gd name="connsiteX2930" fmla="*/ 3417834 w 4626532"/>
              <a:gd name="connsiteY2930" fmla="*/ 3424834 h 6858000"/>
              <a:gd name="connsiteX2931" fmla="*/ 3434500 w 4626532"/>
              <a:gd name="connsiteY2931" fmla="*/ 3374836 h 6858000"/>
              <a:gd name="connsiteX2932" fmla="*/ 3459499 w 4626532"/>
              <a:gd name="connsiteY2932" fmla="*/ 3374836 h 6858000"/>
              <a:gd name="connsiteX2933" fmla="*/ 3109516 w 4626532"/>
              <a:gd name="connsiteY2933" fmla="*/ 3424834 h 6858000"/>
              <a:gd name="connsiteX2934" fmla="*/ 3092850 w 4626532"/>
              <a:gd name="connsiteY2934" fmla="*/ 3466498 h 6858000"/>
              <a:gd name="connsiteX2935" fmla="*/ 3042852 w 4626532"/>
              <a:gd name="connsiteY2935" fmla="*/ 3433167 h 6858000"/>
              <a:gd name="connsiteX2936" fmla="*/ 3059518 w 4626532"/>
              <a:gd name="connsiteY2936" fmla="*/ 3374836 h 6858000"/>
              <a:gd name="connsiteX2937" fmla="*/ 3109516 w 4626532"/>
              <a:gd name="connsiteY2937" fmla="*/ 3424834 h 6858000"/>
              <a:gd name="connsiteX2938" fmla="*/ 1967904 w 4626532"/>
              <a:gd name="connsiteY2938" fmla="*/ 3383169 h 6858000"/>
              <a:gd name="connsiteX2939" fmla="*/ 1667919 w 4626532"/>
              <a:gd name="connsiteY2939" fmla="*/ 3474831 h 6858000"/>
              <a:gd name="connsiteX2940" fmla="*/ 1659586 w 4626532"/>
              <a:gd name="connsiteY2940" fmla="*/ 3491497 h 6858000"/>
              <a:gd name="connsiteX2941" fmla="*/ 2259557 w 4626532"/>
              <a:gd name="connsiteY2941" fmla="*/ 3733152 h 6858000"/>
              <a:gd name="connsiteX2942" fmla="*/ 2142896 w 4626532"/>
              <a:gd name="connsiteY2942" fmla="*/ 3741485 h 6858000"/>
              <a:gd name="connsiteX2943" fmla="*/ 1651253 w 4626532"/>
              <a:gd name="connsiteY2943" fmla="*/ 3624824 h 6858000"/>
              <a:gd name="connsiteX2944" fmla="*/ 1626254 w 4626532"/>
              <a:gd name="connsiteY2944" fmla="*/ 3633157 h 6858000"/>
              <a:gd name="connsiteX2945" fmla="*/ 1817912 w 4626532"/>
              <a:gd name="connsiteY2945" fmla="*/ 3774817 h 6858000"/>
              <a:gd name="connsiteX2946" fmla="*/ 2067899 w 4626532"/>
              <a:gd name="connsiteY2946" fmla="*/ 3974807 h 6858000"/>
              <a:gd name="connsiteX2947" fmla="*/ 1776247 w 4626532"/>
              <a:gd name="connsiteY2947" fmla="*/ 3916476 h 6858000"/>
              <a:gd name="connsiteX2948" fmla="*/ 1592923 w 4626532"/>
              <a:gd name="connsiteY2948" fmla="*/ 3766484 h 6858000"/>
              <a:gd name="connsiteX2949" fmla="*/ 1551258 w 4626532"/>
              <a:gd name="connsiteY2949" fmla="*/ 3766484 h 6858000"/>
              <a:gd name="connsiteX2950" fmla="*/ 1692918 w 4626532"/>
              <a:gd name="connsiteY2950" fmla="*/ 4008139 h 6858000"/>
              <a:gd name="connsiteX2951" fmla="*/ 1659586 w 4626532"/>
              <a:gd name="connsiteY2951" fmla="*/ 4208129 h 6858000"/>
              <a:gd name="connsiteX2952" fmla="*/ 1451263 w 4626532"/>
              <a:gd name="connsiteY2952" fmla="*/ 3808148 h 6858000"/>
              <a:gd name="connsiteX2953" fmla="*/ 1417931 w 4626532"/>
              <a:gd name="connsiteY2953" fmla="*/ 3899811 h 6858000"/>
              <a:gd name="connsiteX2954" fmla="*/ 1476262 w 4626532"/>
              <a:gd name="connsiteY2954" fmla="*/ 4083135 h 6858000"/>
              <a:gd name="connsiteX2955" fmla="*/ 1451263 w 4626532"/>
              <a:gd name="connsiteY2955" fmla="*/ 4083135 h 6858000"/>
              <a:gd name="connsiteX2956" fmla="*/ 1376266 w 4626532"/>
              <a:gd name="connsiteY2956" fmla="*/ 4008139 h 6858000"/>
              <a:gd name="connsiteX2957" fmla="*/ 1251273 w 4626532"/>
              <a:gd name="connsiteY2957" fmla="*/ 3808148 h 6858000"/>
              <a:gd name="connsiteX2958" fmla="*/ 1084614 w 4626532"/>
              <a:gd name="connsiteY2958" fmla="*/ 3833147 h 6858000"/>
              <a:gd name="connsiteX2959" fmla="*/ 617970 w 4626532"/>
              <a:gd name="connsiteY2959" fmla="*/ 3624824 h 6858000"/>
              <a:gd name="connsiteX2960" fmla="*/ 517975 w 4626532"/>
              <a:gd name="connsiteY2960" fmla="*/ 3616491 h 6858000"/>
              <a:gd name="connsiteX2961" fmla="*/ 792961 w 4626532"/>
              <a:gd name="connsiteY2961" fmla="*/ 3524829 h 6858000"/>
              <a:gd name="connsiteX2962" fmla="*/ 884624 w 4626532"/>
              <a:gd name="connsiteY2962" fmla="*/ 3541495 h 6858000"/>
              <a:gd name="connsiteX2963" fmla="*/ 959620 w 4626532"/>
              <a:gd name="connsiteY2963" fmla="*/ 3766484 h 6858000"/>
              <a:gd name="connsiteX2964" fmla="*/ 976286 w 4626532"/>
              <a:gd name="connsiteY2964" fmla="*/ 3774817 h 6858000"/>
              <a:gd name="connsiteX2965" fmla="*/ 1059615 w 4626532"/>
              <a:gd name="connsiteY2965" fmla="*/ 3658156 h 6858000"/>
              <a:gd name="connsiteX2966" fmla="*/ 1117946 w 4626532"/>
              <a:gd name="connsiteY2966" fmla="*/ 3833147 h 6858000"/>
              <a:gd name="connsiteX2967" fmla="*/ 1217941 w 4626532"/>
              <a:gd name="connsiteY2967" fmla="*/ 3674822 h 6858000"/>
              <a:gd name="connsiteX2968" fmla="*/ 1251273 w 4626532"/>
              <a:gd name="connsiteY2968" fmla="*/ 3674822 h 6858000"/>
              <a:gd name="connsiteX2969" fmla="*/ 1359601 w 4626532"/>
              <a:gd name="connsiteY2969" fmla="*/ 3783150 h 6858000"/>
              <a:gd name="connsiteX2970" fmla="*/ 1392932 w 4626532"/>
              <a:gd name="connsiteY2970" fmla="*/ 3708153 h 6858000"/>
              <a:gd name="connsiteX2971" fmla="*/ 1359601 w 4626532"/>
              <a:gd name="connsiteY2971" fmla="*/ 3624824 h 6858000"/>
              <a:gd name="connsiteX2972" fmla="*/ 1534592 w 4626532"/>
              <a:gd name="connsiteY2972" fmla="*/ 3741485 h 6858000"/>
              <a:gd name="connsiteX2973" fmla="*/ 1542925 w 4626532"/>
              <a:gd name="connsiteY2973" fmla="*/ 3708153 h 6858000"/>
              <a:gd name="connsiteX2974" fmla="*/ 1426264 w 4626532"/>
              <a:gd name="connsiteY2974" fmla="*/ 3558161 h 6858000"/>
              <a:gd name="connsiteX2975" fmla="*/ 1626254 w 4626532"/>
              <a:gd name="connsiteY2975" fmla="*/ 3533162 h 6858000"/>
              <a:gd name="connsiteX2976" fmla="*/ 1409598 w 4626532"/>
              <a:gd name="connsiteY2976" fmla="*/ 3424834 h 6858000"/>
              <a:gd name="connsiteX2977" fmla="*/ 1867909 w 4626532"/>
              <a:gd name="connsiteY2977" fmla="*/ 3366503 h 6858000"/>
              <a:gd name="connsiteX2978" fmla="*/ 1967904 w 4626532"/>
              <a:gd name="connsiteY2978" fmla="*/ 3383169 h 6858000"/>
              <a:gd name="connsiteX2979" fmla="*/ 2926191 w 4626532"/>
              <a:gd name="connsiteY2979" fmla="*/ 3391502 h 6858000"/>
              <a:gd name="connsiteX2980" fmla="*/ 2926191 w 4626532"/>
              <a:gd name="connsiteY2980" fmla="*/ 3433167 h 6858000"/>
              <a:gd name="connsiteX2981" fmla="*/ 2901192 w 4626532"/>
              <a:gd name="connsiteY2981" fmla="*/ 3449832 h 6858000"/>
              <a:gd name="connsiteX2982" fmla="*/ 2867861 w 4626532"/>
              <a:gd name="connsiteY2982" fmla="*/ 3399835 h 6858000"/>
              <a:gd name="connsiteX2983" fmla="*/ 2884526 w 4626532"/>
              <a:gd name="connsiteY2983" fmla="*/ 3358170 h 6858000"/>
              <a:gd name="connsiteX2984" fmla="*/ 2926191 w 4626532"/>
              <a:gd name="connsiteY2984" fmla="*/ 3391502 h 6858000"/>
              <a:gd name="connsiteX2985" fmla="*/ 2351219 w 4626532"/>
              <a:gd name="connsiteY2985" fmla="*/ 3383169 h 6858000"/>
              <a:gd name="connsiteX2986" fmla="*/ 2334553 w 4626532"/>
              <a:gd name="connsiteY2986" fmla="*/ 3358170 h 6858000"/>
              <a:gd name="connsiteX2987" fmla="*/ 2351219 w 4626532"/>
              <a:gd name="connsiteY2987" fmla="*/ 3383169 h 6858000"/>
              <a:gd name="connsiteX2988" fmla="*/ 976286 w 4626532"/>
              <a:gd name="connsiteY2988" fmla="*/ 3358170 h 6858000"/>
              <a:gd name="connsiteX2989" fmla="*/ 1076281 w 4626532"/>
              <a:gd name="connsiteY2989" fmla="*/ 3416501 h 6858000"/>
              <a:gd name="connsiteX2990" fmla="*/ 1076281 w 4626532"/>
              <a:gd name="connsiteY2990" fmla="*/ 3458165 h 6858000"/>
              <a:gd name="connsiteX2991" fmla="*/ 959620 w 4626532"/>
              <a:gd name="connsiteY2991" fmla="*/ 3358170 h 6858000"/>
              <a:gd name="connsiteX2992" fmla="*/ 976286 w 4626532"/>
              <a:gd name="connsiteY2992" fmla="*/ 3358170 h 6858000"/>
              <a:gd name="connsiteX2993" fmla="*/ 3217844 w 4626532"/>
              <a:gd name="connsiteY2993" fmla="*/ 3391502 h 6858000"/>
              <a:gd name="connsiteX2994" fmla="*/ 3201178 w 4626532"/>
              <a:gd name="connsiteY2994" fmla="*/ 3433167 h 6858000"/>
              <a:gd name="connsiteX2995" fmla="*/ 3151180 w 4626532"/>
              <a:gd name="connsiteY2995" fmla="*/ 3399835 h 6858000"/>
              <a:gd name="connsiteX2996" fmla="*/ 3167846 w 4626532"/>
              <a:gd name="connsiteY2996" fmla="*/ 3341504 h 6858000"/>
              <a:gd name="connsiteX2997" fmla="*/ 3217844 w 4626532"/>
              <a:gd name="connsiteY2997" fmla="*/ 3391502 h 6858000"/>
              <a:gd name="connsiteX2998" fmla="*/ 3792816 w 4626532"/>
              <a:gd name="connsiteY2998" fmla="*/ 3366503 h 6858000"/>
              <a:gd name="connsiteX2999" fmla="*/ 3742818 w 4626532"/>
              <a:gd name="connsiteY2999" fmla="*/ 3433167 h 6858000"/>
              <a:gd name="connsiteX3000" fmla="*/ 3734485 w 4626532"/>
              <a:gd name="connsiteY3000" fmla="*/ 3383169 h 6858000"/>
              <a:gd name="connsiteX3001" fmla="*/ 3776150 w 4626532"/>
              <a:gd name="connsiteY3001" fmla="*/ 3333171 h 6858000"/>
              <a:gd name="connsiteX3002" fmla="*/ 3792816 w 4626532"/>
              <a:gd name="connsiteY3002" fmla="*/ 3366503 h 6858000"/>
              <a:gd name="connsiteX3003" fmla="*/ 3576160 w 4626532"/>
              <a:gd name="connsiteY3003" fmla="*/ 3374836 h 6858000"/>
              <a:gd name="connsiteX3004" fmla="*/ 3559494 w 4626532"/>
              <a:gd name="connsiteY3004" fmla="*/ 3424834 h 6858000"/>
              <a:gd name="connsiteX3005" fmla="*/ 3526162 w 4626532"/>
              <a:gd name="connsiteY3005" fmla="*/ 3391502 h 6858000"/>
              <a:gd name="connsiteX3006" fmla="*/ 3551161 w 4626532"/>
              <a:gd name="connsiteY3006" fmla="*/ 3333171 h 6858000"/>
              <a:gd name="connsiteX3007" fmla="*/ 3576160 w 4626532"/>
              <a:gd name="connsiteY3007" fmla="*/ 3374836 h 6858000"/>
              <a:gd name="connsiteX3008" fmla="*/ 3409501 w 4626532"/>
              <a:gd name="connsiteY3008" fmla="*/ 3383169 h 6858000"/>
              <a:gd name="connsiteX3009" fmla="*/ 3392835 w 4626532"/>
              <a:gd name="connsiteY3009" fmla="*/ 3424834 h 6858000"/>
              <a:gd name="connsiteX3010" fmla="*/ 3342838 w 4626532"/>
              <a:gd name="connsiteY3010" fmla="*/ 3391502 h 6858000"/>
              <a:gd name="connsiteX3011" fmla="*/ 3359503 w 4626532"/>
              <a:gd name="connsiteY3011" fmla="*/ 3333171 h 6858000"/>
              <a:gd name="connsiteX3012" fmla="*/ 3409501 w 4626532"/>
              <a:gd name="connsiteY3012" fmla="*/ 3383169 h 6858000"/>
              <a:gd name="connsiteX3013" fmla="*/ 3034519 w 4626532"/>
              <a:gd name="connsiteY3013" fmla="*/ 3383169 h 6858000"/>
              <a:gd name="connsiteX3014" fmla="*/ 3017853 w 4626532"/>
              <a:gd name="connsiteY3014" fmla="*/ 3424834 h 6858000"/>
              <a:gd name="connsiteX3015" fmla="*/ 2976189 w 4626532"/>
              <a:gd name="connsiteY3015" fmla="*/ 3383169 h 6858000"/>
              <a:gd name="connsiteX3016" fmla="*/ 2992855 w 4626532"/>
              <a:gd name="connsiteY3016" fmla="*/ 3333171 h 6858000"/>
              <a:gd name="connsiteX3017" fmla="*/ 3034519 w 4626532"/>
              <a:gd name="connsiteY3017" fmla="*/ 3383169 h 6858000"/>
              <a:gd name="connsiteX3018" fmla="*/ 2817863 w 4626532"/>
              <a:gd name="connsiteY3018" fmla="*/ 3391502 h 6858000"/>
              <a:gd name="connsiteX3019" fmla="*/ 2801197 w 4626532"/>
              <a:gd name="connsiteY3019" fmla="*/ 3458165 h 6858000"/>
              <a:gd name="connsiteX3020" fmla="*/ 2734534 w 4626532"/>
              <a:gd name="connsiteY3020" fmla="*/ 3366503 h 6858000"/>
              <a:gd name="connsiteX3021" fmla="*/ 2717868 w 4626532"/>
              <a:gd name="connsiteY3021" fmla="*/ 3383169 h 6858000"/>
              <a:gd name="connsiteX3022" fmla="*/ 2792864 w 4626532"/>
              <a:gd name="connsiteY3022" fmla="*/ 3474831 h 6858000"/>
              <a:gd name="connsiteX3023" fmla="*/ 2726201 w 4626532"/>
              <a:gd name="connsiteY3023" fmla="*/ 3458165 h 6858000"/>
              <a:gd name="connsiteX3024" fmla="*/ 2684536 w 4626532"/>
              <a:gd name="connsiteY3024" fmla="*/ 3358170 h 6858000"/>
              <a:gd name="connsiteX3025" fmla="*/ 2717868 w 4626532"/>
              <a:gd name="connsiteY3025" fmla="*/ 3324839 h 6858000"/>
              <a:gd name="connsiteX3026" fmla="*/ 2817863 w 4626532"/>
              <a:gd name="connsiteY3026" fmla="*/ 3391502 h 6858000"/>
              <a:gd name="connsiteX3027" fmla="*/ 3684488 w 4626532"/>
              <a:gd name="connsiteY3027" fmla="*/ 3349837 h 6858000"/>
              <a:gd name="connsiteX3028" fmla="*/ 3651156 w 4626532"/>
              <a:gd name="connsiteY3028" fmla="*/ 3416501 h 6858000"/>
              <a:gd name="connsiteX3029" fmla="*/ 3626157 w 4626532"/>
              <a:gd name="connsiteY3029" fmla="*/ 3374836 h 6858000"/>
              <a:gd name="connsiteX3030" fmla="*/ 3659489 w 4626532"/>
              <a:gd name="connsiteY3030" fmla="*/ 3316506 h 6858000"/>
              <a:gd name="connsiteX3031" fmla="*/ 3684488 w 4626532"/>
              <a:gd name="connsiteY3031" fmla="*/ 3349837 h 6858000"/>
              <a:gd name="connsiteX3032" fmla="*/ 3117848 w 4626532"/>
              <a:gd name="connsiteY3032" fmla="*/ 3308173 h 6858000"/>
              <a:gd name="connsiteX3033" fmla="*/ 3142847 w 4626532"/>
              <a:gd name="connsiteY3033" fmla="*/ 3341504 h 6858000"/>
              <a:gd name="connsiteX3034" fmla="*/ 3142847 w 4626532"/>
              <a:gd name="connsiteY3034" fmla="*/ 3374836 h 6858000"/>
              <a:gd name="connsiteX3035" fmla="*/ 3126181 w 4626532"/>
              <a:gd name="connsiteY3035" fmla="*/ 3391502 h 6858000"/>
              <a:gd name="connsiteX3036" fmla="*/ 3076184 w 4626532"/>
              <a:gd name="connsiteY3036" fmla="*/ 3358170 h 6858000"/>
              <a:gd name="connsiteX3037" fmla="*/ 3092850 w 4626532"/>
              <a:gd name="connsiteY3037" fmla="*/ 3308173 h 6858000"/>
              <a:gd name="connsiteX3038" fmla="*/ 3117848 w 4626532"/>
              <a:gd name="connsiteY3038" fmla="*/ 3308173 h 6858000"/>
              <a:gd name="connsiteX3039" fmla="*/ 3334505 w 4626532"/>
              <a:gd name="connsiteY3039" fmla="*/ 3341504 h 6858000"/>
              <a:gd name="connsiteX3040" fmla="*/ 3334505 w 4626532"/>
              <a:gd name="connsiteY3040" fmla="*/ 3374836 h 6858000"/>
              <a:gd name="connsiteX3041" fmla="*/ 3309506 w 4626532"/>
              <a:gd name="connsiteY3041" fmla="*/ 3391502 h 6858000"/>
              <a:gd name="connsiteX3042" fmla="*/ 3267841 w 4626532"/>
              <a:gd name="connsiteY3042" fmla="*/ 3349837 h 6858000"/>
              <a:gd name="connsiteX3043" fmla="*/ 3276174 w 4626532"/>
              <a:gd name="connsiteY3043" fmla="*/ 3299840 h 6858000"/>
              <a:gd name="connsiteX3044" fmla="*/ 3334505 w 4626532"/>
              <a:gd name="connsiteY3044" fmla="*/ 3341504 h 6858000"/>
              <a:gd name="connsiteX3045" fmla="*/ 2967856 w 4626532"/>
              <a:gd name="connsiteY3045" fmla="*/ 3333171 h 6858000"/>
              <a:gd name="connsiteX3046" fmla="*/ 2951190 w 4626532"/>
              <a:gd name="connsiteY3046" fmla="*/ 3374836 h 6858000"/>
              <a:gd name="connsiteX3047" fmla="*/ 2909525 w 4626532"/>
              <a:gd name="connsiteY3047" fmla="*/ 3341504 h 6858000"/>
              <a:gd name="connsiteX3048" fmla="*/ 2951190 w 4626532"/>
              <a:gd name="connsiteY3048" fmla="*/ 3299840 h 6858000"/>
              <a:gd name="connsiteX3049" fmla="*/ 2967856 w 4626532"/>
              <a:gd name="connsiteY3049" fmla="*/ 3333171 h 6858000"/>
              <a:gd name="connsiteX3050" fmla="*/ 3517829 w 4626532"/>
              <a:gd name="connsiteY3050" fmla="*/ 3316506 h 6858000"/>
              <a:gd name="connsiteX3051" fmla="*/ 3517829 w 4626532"/>
              <a:gd name="connsiteY3051" fmla="*/ 3374836 h 6858000"/>
              <a:gd name="connsiteX3052" fmla="*/ 3492830 w 4626532"/>
              <a:gd name="connsiteY3052" fmla="*/ 3383169 h 6858000"/>
              <a:gd name="connsiteX3053" fmla="*/ 3451166 w 4626532"/>
              <a:gd name="connsiteY3053" fmla="*/ 3349837 h 6858000"/>
              <a:gd name="connsiteX3054" fmla="*/ 3476164 w 4626532"/>
              <a:gd name="connsiteY3054" fmla="*/ 3291507 h 6858000"/>
              <a:gd name="connsiteX3055" fmla="*/ 3517829 w 4626532"/>
              <a:gd name="connsiteY3055" fmla="*/ 3316506 h 6858000"/>
              <a:gd name="connsiteX3056" fmla="*/ 2984522 w 4626532"/>
              <a:gd name="connsiteY3056" fmla="*/ 3291507 h 6858000"/>
              <a:gd name="connsiteX3057" fmla="*/ 2976189 w 4626532"/>
              <a:gd name="connsiteY3057" fmla="*/ 3291507 h 6858000"/>
              <a:gd name="connsiteX3058" fmla="*/ 2984522 w 4626532"/>
              <a:gd name="connsiteY3058" fmla="*/ 3291507 h 6858000"/>
              <a:gd name="connsiteX3059" fmla="*/ 2417883 w 4626532"/>
              <a:gd name="connsiteY3059" fmla="*/ 3283174 h 6858000"/>
              <a:gd name="connsiteX3060" fmla="*/ 2551209 w 4626532"/>
              <a:gd name="connsiteY3060" fmla="*/ 3391502 h 6858000"/>
              <a:gd name="connsiteX3061" fmla="*/ 2551209 w 4626532"/>
              <a:gd name="connsiteY3061" fmla="*/ 3474831 h 6858000"/>
              <a:gd name="connsiteX3062" fmla="*/ 2451214 w 4626532"/>
              <a:gd name="connsiteY3062" fmla="*/ 3341504 h 6858000"/>
              <a:gd name="connsiteX3063" fmla="*/ 2442881 w 4626532"/>
              <a:gd name="connsiteY3063" fmla="*/ 3358170 h 6858000"/>
              <a:gd name="connsiteX3064" fmla="*/ 2526211 w 4626532"/>
              <a:gd name="connsiteY3064" fmla="*/ 3483164 h 6858000"/>
              <a:gd name="connsiteX3065" fmla="*/ 2451214 w 4626532"/>
              <a:gd name="connsiteY3065" fmla="*/ 3449832 h 6858000"/>
              <a:gd name="connsiteX3066" fmla="*/ 2384551 w 4626532"/>
              <a:gd name="connsiteY3066" fmla="*/ 3333171 h 6858000"/>
              <a:gd name="connsiteX3067" fmla="*/ 2392884 w 4626532"/>
              <a:gd name="connsiteY3067" fmla="*/ 3283174 h 6858000"/>
              <a:gd name="connsiteX3068" fmla="*/ 2417883 w 4626532"/>
              <a:gd name="connsiteY3068" fmla="*/ 3283174 h 6858000"/>
              <a:gd name="connsiteX3069" fmla="*/ 3059518 w 4626532"/>
              <a:gd name="connsiteY3069" fmla="*/ 3349837 h 6858000"/>
              <a:gd name="connsiteX3070" fmla="*/ 3009520 w 4626532"/>
              <a:gd name="connsiteY3070" fmla="*/ 3316506 h 6858000"/>
              <a:gd name="connsiteX3071" fmla="*/ 3059518 w 4626532"/>
              <a:gd name="connsiteY3071" fmla="*/ 3274841 h 6858000"/>
              <a:gd name="connsiteX3072" fmla="*/ 3059518 w 4626532"/>
              <a:gd name="connsiteY3072" fmla="*/ 3349837 h 6858000"/>
              <a:gd name="connsiteX3073" fmla="*/ 3759484 w 4626532"/>
              <a:gd name="connsiteY3073" fmla="*/ 3308173 h 6858000"/>
              <a:gd name="connsiteX3074" fmla="*/ 3709486 w 4626532"/>
              <a:gd name="connsiteY3074" fmla="*/ 3358170 h 6858000"/>
              <a:gd name="connsiteX3075" fmla="*/ 3692820 w 4626532"/>
              <a:gd name="connsiteY3075" fmla="*/ 3299840 h 6858000"/>
              <a:gd name="connsiteX3076" fmla="*/ 3726152 w 4626532"/>
              <a:gd name="connsiteY3076" fmla="*/ 3266508 h 6858000"/>
              <a:gd name="connsiteX3077" fmla="*/ 3759484 w 4626532"/>
              <a:gd name="connsiteY3077" fmla="*/ 3308173 h 6858000"/>
              <a:gd name="connsiteX3078" fmla="*/ 3634490 w 4626532"/>
              <a:gd name="connsiteY3078" fmla="*/ 3266508 h 6858000"/>
              <a:gd name="connsiteX3079" fmla="*/ 3634490 w 4626532"/>
              <a:gd name="connsiteY3079" fmla="*/ 3324839 h 6858000"/>
              <a:gd name="connsiteX3080" fmla="*/ 3601158 w 4626532"/>
              <a:gd name="connsiteY3080" fmla="*/ 3358170 h 6858000"/>
              <a:gd name="connsiteX3081" fmla="*/ 3567827 w 4626532"/>
              <a:gd name="connsiteY3081" fmla="*/ 3316506 h 6858000"/>
              <a:gd name="connsiteX3082" fmla="*/ 3601158 w 4626532"/>
              <a:gd name="connsiteY3082" fmla="*/ 3266508 h 6858000"/>
              <a:gd name="connsiteX3083" fmla="*/ 3634490 w 4626532"/>
              <a:gd name="connsiteY3083" fmla="*/ 3266508 h 6858000"/>
              <a:gd name="connsiteX3084" fmla="*/ 3226177 w 4626532"/>
              <a:gd name="connsiteY3084" fmla="*/ 3266508 h 6858000"/>
              <a:gd name="connsiteX3085" fmla="*/ 3251175 w 4626532"/>
              <a:gd name="connsiteY3085" fmla="*/ 3291507 h 6858000"/>
              <a:gd name="connsiteX3086" fmla="*/ 3251175 w 4626532"/>
              <a:gd name="connsiteY3086" fmla="*/ 3341504 h 6858000"/>
              <a:gd name="connsiteX3087" fmla="*/ 3234509 w 4626532"/>
              <a:gd name="connsiteY3087" fmla="*/ 3358170 h 6858000"/>
              <a:gd name="connsiteX3088" fmla="*/ 3192845 w 4626532"/>
              <a:gd name="connsiteY3088" fmla="*/ 3316506 h 6858000"/>
              <a:gd name="connsiteX3089" fmla="*/ 3201178 w 4626532"/>
              <a:gd name="connsiteY3089" fmla="*/ 3266508 h 6858000"/>
              <a:gd name="connsiteX3090" fmla="*/ 3226177 w 4626532"/>
              <a:gd name="connsiteY3090" fmla="*/ 3266508 h 6858000"/>
              <a:gd name="connsiteX3091" fmla="*/ 3176179 w 4626532"/>
              <a:gd name="connsiteY3091" fmla="*/ 3266508 h 6858000"/>
              <a:gd name="connsiteX3092" fmla="*/ 3167846 w 4626532"/>
              <a:gd name="connsiteY3092" fmla="*/ 3316506 h 6858000"/>
              <a:gd name="connsiteX3093" fmla="*/ 3117848 w 4626532"/>
              <a:gd name="connsiteY3093" fmla="*/ 3283174 h 6858000"/>
              <a:gd name="connsiteX3094" fmla="*/ 3134514 w 4626532"/>
              <a:gd name="connsiteY3094" fmla="*/ 3266508 h 6858000"/>
              <a:gd name="connsiteX3095" fmla="*/ 3176179 w 4626532"/>
              <a:gd name="connsiteY3095" fmla="*/ 3266508 h 6858000"/>
              <a:gd name="connsiteX3096" fmla="*/ 3417834 w 4626532"/>
              <a:gd name="connsiteY3096" fmla="*/ 3258175 h 6858000"/>
              <a:gd name="connsiteX3097" fmla="*/ 3451166 w 4626532"/>
              <a:gd name="connsiteY3097" fmla="*/ 3299840 h 6858000"/>
              <a:gd name="connsiteX3098" fmla="*/ 3426167 w 4626532"/>
              <a:gd name="connsiteY3098" fmla="*/ 3349837 h 6858000"/>
              <a:gd name="connsiteX3099" fmla="*/ 3376169 w 4626532"/>
              <a:gd name="connsiteY3099" fmla="*/ 3316506 h 6858000"/>
              <a:gd name="connsiteX3100" fmla="*/ 3392835 w 4626532"/>
              <a:gd name="connsiteY3100" fmla="*/ 3258175 h 6858000"/>
              <a:gd name="connsiteX3101" fmla="*/ 3417834 w 4626532"/>
              <a:gd name="connsiteY3101" fmla="*/ 3258175 h 6858000"/>
              <a:gd name="connsiteX3102" fmla="*/ 1867909 w 4626532"/>
              <a:gd name="connsiteY3102" fmla="*/ 3291507 h 6858000"/>
              <a:gd name="connsiteX3103" fmla="*/ 2059567 w 4626532"/>
              <a:gd name="connsiteY3103" fmla="*/ 3258175 h 6858000"/>
              <a:gd name="connsiteX3104" fmla="*/ 2017902 w 4626532"/>
              <a:gd name="connsiteY3104" fmla="*/ 3333171 h 6858000"/>
              <a:gd name="connsiteX3105" fmla="*/ 1876242 w 4626532"/>
              <a:gd name="connsiteY3105" fmla="*/ 3299840 h 6858000"/>
              <a:gd name="connsiteX3106" fmla="*/ 1642920 w 4626532"/>
              <a:gd name="connsiteY3106" fmla="*/ 3341504 h 6858000"/>
              <a:gd name="connsiteX3107" fmla="*/ 1742915 w 4626532"/>
              <a:gd name="connsiteY3107" fmla="*/ 3258175 h 6858000"/>
              <a:gd name="connsiteX3108" fmla="*/ 1867909 w 4626532"/>
              <a:gd name="connsiteY3108" fmla="*/ 3291507 h 6858000"/>
              <a:gd name="connsiteX3109" fmla="*/ 3276174 w 4626532"/>
              <a:gd name="connsiteY3109" fmla="*/ 3274841 h 6858000"/>
              <a:gd name="connsiteX3110" fmla="*/ 3251175 w 4626532"/>
              <a:gd name="connsiteY3110" fmla="*/ 3258175 h 6858000"/>
              <a:gd name="connsiteX3111" fmla="*/ 3284507 w 4626532"/>
              <a:gd name="connsiteY3111" fmla="*/ 3249842 h 6858000"/>
              <a:gd name="connsiteX3112" fmla="*/ 3276174 w 4626532"/>
              <a:gd name="connsiteY3112" fmla="*/ 3274841 h 6858000"/>
              <a:gd name="connsiteX3113" fmla="*/ 2909525 w 4626532"/>
              <a:gd name="connsiteY3113" fmla="*/ 3283174 h 6858000"/>
              <a:gd name="connsiteX3114" fmla="*/ 2884526 w 4626532"/>
              <a:gd name="connsiteY3114" fmla="*/ 3316506 h 6858000"/>
              <a:gd name="connsiteX3115" fmla="*/ 2834529 w 4626532"/>
              <a:gd name="connsiteY3115" fmla="*/ 3291507 h 6858000"/>
              <a:gd name="connsiteX3116" fmla="*/ 2859528 w 4626532"/>
              <a:gd name="connsiteY3116" fmla="*/ 3333171 h 6858000"/>
              <a:gd name="connsiteX3117" fmla="*/ 2834529 w 4626532"/>
              <a:gd name="connsiteY3117" fmla="*/ 3366503 h 6858000"/>
              <a:gd name="connsiteX3118" fmla="*/ 2801197 w 4626532"/>
              <a:gd name="connsiteY3118" fmla="*/ 3291507 h 6858000"/>
              <a:gd name="connsiteX3119" fmla="*/ 2842862 w 4626532"/>
              <a:gd name="connsiteY3119" fmla="*/ 3249842 h 6858000"/>
              <a:gd name="connsiteX3120" fmla="*/ 2909525 w 4626532"/>
              <a:gd name="connsiteY3120" fmla="*/ 3283174 h 6858000"/>
              <a:gd name="connsiteX3121" fmla="*/ 2676203 w 4626532"/>
              <a:gd name="connsiteY3121" fmla="*/ 3324839 h 6858000"/>
              <a:gd name="connsiteX3122" fmla="*/ 2659537 w 4626532"/>
              <a:gd name="connsiteY3122" fmla="*/ 3383169 h 6858000"/>
              <a:gd name="connsiteX3123" fmla="*/ 2584541 w 4626532"/>
              <a:gd name="connsiteY3123" fmla="*/ 3283174 h 6858000"/>
              <a:gd name="connsiteX3124" fmla="*/ 2576208 w 4626532"/>
              <a:gd name="connsiteY3124" fmla="*/ 3299840 h 6858000"/>
              <a:gd name="connsiteX3125" fmla="*/ 2642872 w 4626532"/>
              <a:gd name="connsiteY3125" fmla="*/ 3399835 h 6858000"/>
              <a:gd name="connsiteX3126" fmla="*/ 2576208 w 4626532"/>
              <a:gd name="connsiteY3126" fmla="*/ 3374836 h 6858000"/>
              <a:gd name="connsiteX3127" fmla="*/ 2526211 w 4626532"/>
              <a:gd name="connsiteY3127" fmla="*/ 3291507 h 6858000"/>
              <a:gd name="connsiteX3128" fmla="*/ 2526211 w 4626532"/>
              <a:gd name="connsiteY3128" fmla="*/ 3241509 h 6858000"/>
              <a:gd name="connsiteX3129" fmla="*/ 2551209 w 4626532"/>
              <a:gd name="connsiteY3129" fmla="*/ 3241509 h 6858000"/>
              <a:gd name="connsiteX3130" fmla="*/ 2676203 w 4626532"/>
              <a:gd name="connsiteY3130" fmla="*/ 3324839 h 6858000"/>
              <a:gd name="connsiteX3131" fmla="*/ 3367836 w 4626532"/>
              <a:gd name="connsiteY3131" fmla="*/ 3266508 h 6858000"/>
              <a:gd name="connsiteX3132" fmla="*/ 3342838 w 4626532"/>
              <a:gd name="connsiteY3132" fmla="*/ 3316506 h 6858000"/>
              <a:gd name="connsiteX3133" fmla="*/ 3301173 w 4626532"/>
              <a:gd name="connsiteY3133" fmla="*/ 3283174 h 6858000"/>
              <a:gd name="connsiteX3134" fmla="*/ 3351170 w 4626532"/>
              <a:gd name="connsiteY3134" fmla="*/ 3233176 h 6858000"/>
              <a:gd name="connsiteX3135" fmla="*/ 3367836 w 4626532"/>
              <a:gd name="connsiteY3135" fmla="*/ 3266508 h 6858000"/>
              <a:gd name="connsiteX3136" fmla="*/ 1659586 w 4626532"/>
              <a:gd name="connsiteY3136" fmla="*/ 3233176 h 6858000"/>
              <a:gd name="connsiteX3137" fmla="*/ 1526259 w 4626532"/>
              <a:gd name="connsiteY3137" fmla="*/ 3308173 h 6858000"/>
              <a:gd name="connsiteX3138" fmla="*/ 1451263 w 4626532"/>
              <a:gd name="connsiteY3138" fmla="*/ 3291507 h 6858000"/>
              <a:gd name="connsiteX3139" fmla="*/ 1451263 w 4626532"/>
              <a:gd name="connsiteY3139" fmla="*/ 3258175 h 6858000"/>
              <a:gd name="connsiteX3140" fmla="*/ 1567924 w 4626532"/>
              <a:gd name="connsiteY3140" fmla="*/ 3224843 h 6858000"/>
              <a:gd name="connsiteX3141" fmla="*/ 1659586 w 4626532"/>
              <a:gd name="connsiteY3141" fmla="*/ 3233176 h 6858000"/>
              <a:gd name="connsiteX3142" fmla="*/ 3559494 w 4626532"/>
              <a:gd name="connsiteY3142" fmla="*/ 3216510 h 6858000"/>
              <a:gd name="connsiteX3143" fmla="*/ 3576160 w 4626532"/>
              <a:gd name="connsiteY3143" fmla="*/ 3249842 h 6858000"/>
              <a:gd name="connsiteX3144" fmla="*/ 3542828 w 4626532"/>
              <a:gd name="connsiteY3144" fmla="*/ 3308173 h 6858000"/>
              <a:gd name="connsiteX3145" fmla="*/ 3501163 w 4626532"/>
              <a:gd name="connsiteY3145" fmla="*/ 3274841 h 6858000"/>
              <a:gd name="connsiteX3146" fmla="*/ 3526162 w 4626532"/>
              <a:gd name="connsiteY3146" fmla="*/ 3216510 h 6858000"/>
              <a:gd name="connsiteX3147" fmla="*/ 3559494 w 4626532"/>
              <a:gd name="connsiteY3147" fmla="*/ 3216510 h 6858000"/>
              <a:gd name="connsiteX3148" fmla="*/ 3376169 w 4626532"/>
              <a:gd name="connsiteY3148" fmla="*/ 3233176 h 6858000"/>
              <a:gd name="connsiteX3149" fmla="*/ 3401168 w 4626532"/>
              <a:gd name="connsiteY3149" fmla="*/ 3216510 h 6858000"/>
              <a:gd name="connsiteX3150" fmla="*/ 3376169 w 4626532"/>
              <a:gd name="connsiteY3150" fmla="*/ 3233176 h 6858000"/>
              <a:gd name="connsiteX3151" fmla="*/ 576305 w 4626532"/>
              <a:gd name="connsiteY3151" fmla="*/ 3241509 h 6858000"/>
              <a:gd name="connsiteX3152" fmla="*/ 517975 w 4626532"/>
              <a:gd name="connsiteY3152" fmla="*/ 3316506 h 6858000"/>
              <a:gd name="connsiteX3153" fmla="*/ 517975 w 4626532"/>
              <a:gd name="connsiteY3153" fmla="*/ 3216510 h 6858000"/>
              <a:gd name="connsiteX3154" fmla="*/ 576305 w 4626532"/>
              <a:gd name="connsiteY3154" fmla="*/ 3241509 h 6858000"/>
              <a:gd name="connsiteX3155" fmla="*/ 3709486 w 4626532"/>
              <a:gd name="connsiteY3155" fmla="*/ 3241509 h 6858000"/>
              <a:gd name="connsiteX3156" fmla="*/ 3659489 w 4626532"/>
              <a:gd name="connsiteY3156" fmla="*/ 3291507 h 6858000"/>
              <a:gd name="connsiteX3157" fmla="*/ 3634490 w 4626532"/>
              <a:gd name="connsiteY3157" fmla="*/ 3249842 h 6858000"/>
              <a:gd name="connsiteX3158" fmla="*/ 3667822 w 4626532"/>
              <a:gd name="connsiteY3158" fmla="*/ 3199845 h 6858000"/>
              <a:gd name="connsiteX3159" fmla="*/ 3709486 w 4626532"/>
              <a:gd name="connsiteY3159" fmla="*/ 3241509 h 6858000"/>
              <a:gd name="connsiteX3160" fmla="*/ 3501163 w 4626532"/>
              <a:gd name="connsiteY3160" fmla="*/ 3191512 h 6858000"/>
              <a:gd name="connsiteX3161" fmla="*/ 3501163 w 4626532"/>
              <a:gd name="connsiteY3161" fmla="*/ 3224843 h 6858000"/>
              <a:gd name="connsiteX3162" fmla="*/ 3476164 w 4626532"/>
              <a:gd name="connsiteY3162" fmla="*/ 3266508 h 6858000"/>
              <a:gd name="connsiteX3163" fmla="*/ 3417834 w 4626532"/>
              <a:gd name="connsiteY3163" fmla="*/ 3233176 h 6858000"/>
              <a:gd name="connsiteX3164" fmla="*/ 3476164 w 4626532"/>
              <a:gd name="connsiteY3164" fmla="*/ 3191512 h 6858000"/>
              <a:gd name="connsiteX3165" fmla="*/ 3501163 w 4626532"/>
              <a:gd name="connsiteY3165" fmla="*/ 3191512 h 6858000"/>
              <a:gd name="connsiteX3166" fmla="*/ 2792864 w 4626532"/>
              <a:gd name="connsiteY3166" fmla="*/ 3241509 h 6858000"/>
              <a:gd name="connsiteX3167" fmla="*/ 2776198 w 4626532"/>
              <a:gd name="connsiteY3167" fmla="*/ 3299840 h 6858000"/>
              <a:gd name="connsiteX3168" fmla="*/ 2726201 w 4626532"/>
              <a:gd name="connsiteY3168" fmla="*/ 3233176 h 6858000"/>
              <a:gd name="connsiteX3169" fmla="*/ 2701202 w 4626532"/>
              <a:gd name="connsiteY3169" fmla="*/ 3233176 h 6858000"/>
              <a:gd name="connsiteX3170" fmla="*/ 2751200 w 4626532"/>
              <a:gd name="connsiteY3170" fmla="*/ 3308173 h 6858000"/>
              <a:gd name="connsiteX3171" fmla="*/ 2692869 w 4626532"/>
              <a:gd name="connsiteY3171" fmla="*/ 3308173 h 6858000"/>
              <a:gd name="connsiteX3172" fmla="*/ 2659537 w 4626532"/>
              <a:gd name="connsiteY3172" fmla="*/ 3224843 h 6858000"/>
              <a:gd name="connsiteX3173" fmla="*/ 2692869 w 4626532"/>
              <a:gd name="connsiteY3173" fmla="*/ 3191512 h 6858000"/>
              <a:gd name="connsiteX3174" fmla="*/ 2792864 w 4626532"/>
              <a:gd name="connsiteY3174" fmla="*/ 3241509 h 6858000"/>
              <a:gd name="connsiteX3175" fmla="*/ 3534495 w 4626532"/>
              <a:gd name="connsiteY3175" fmla="*/ 3183179 h 6858000"/>
              <a:gd name="connsiteX3176" fmla="*/ 3526162 w 4626532"/>
              <a:gd name="connsiteY3176" fmla="*/ 3183179 h 6858000"/>
              <a:gd name="connsiteX3177" fmla="*/ 3534495 w 4626532"/>
              <a:gd name="connsiteY3177" fmla="*/ 3183179 h 6858000"/>
              <a:gd name="connsiteX3178" fmla="*/ 3034519 w 4626532"/>
              <a:gd name="connsiteY3178" fmla="*/ 3249842 h 6858000"/>
              <a:gd name="connsiteX3179" fmla="*/ 3017853 w 4626532"/>
              <a:gd name="connsiteY3179" fmla="*/ 3258175 h 6858000"/>
              <a:gd name="connsiteX3180" fmla="*/ 2951190 w 4626532"/>
              <a:gd name="connsiteY3180" fmla="*/ 3208178 h 6858000"/>
              <a:gd name="connsiteX3181" fmla="*/ 2984522 w 4626532"/>
              <a:gd name="connsiteY3181" fmla="*/ 3266508 h 6858000"/>
              <a:gd name="connsiteX3182" fmla="*/ 2951190 w 4626532"/>
              <a:gd name="connsiteY3182" fmla="*/ 3274841 h 6858000"/>
              <a:gd name="connsiteX3183" fmla="*/ 2917858 w 4626532"/>
              <a:gd name="connsiteY3183" fmla="*/ 3216510 h 6858000"/>
              <a:gd name="connsiteX3184" fmla="*/ 2942857 w 4626532"/>
              <a:gd name="connsiteY3184" fmla="*/ 3183179 h 6858000"/>
              <a:gd name="connsiteX3185" fmla="*/ 3034519 w 4626532"/>
              <a:gd name="connsiteY3185" fmla="*/ 3249842 h 6858000"/>
              <a:gd name="connsiteX3186" fmla="*/ 3651156 w 4626532"/>
              <a:gd name="connsiteY3186" fmla="*/ 3191512 h 6858000"/>
              <a:gd name="connsiteX3187" fmla="*/ 3617824 w 4626532"/>
              <a:gd name="connsiteY3187" fmla="*/ 3233176 h 6858000"/>
              <a:gd name="connsiteX3188" fmla="*/ 3559494 w 4626532"/>
              <a:gd name="connsiteY3188" fmla="*/ 3199845 h 6858000"/>
              <a:gd name="connsiteX3189" fmla="*/ 3584492 w 4626532"/>
              <a:gd name="connsiteY3189" fmla="*/ 3174846 h 6858000"/>
              <a:gd name="connsiteX3190" fmla="*/ 3651156 w 4626532"/>
              <a:gd name="connsiteY3190" fmla="*/ 3191512 h 6858000"/>
              <a:gd name="connsiteX3191" fmla="*/ 1567924 w 4626532"/>
              <a:gd name="connsiteY3191" fmla="*/ 3174846 h 6858000"/>
              <a:gd name="connsiteX3192" fmla="*/ 1751248 w 4626532"/>
              <a:gd name="connsiteY3192" fmla="*/ 3208178 h 6858000"/>
              <a:gd name="connsiteX3193" fmla="*/ 1492927 w 4626532"/>
              <a:gd name="connsiteY3193" fmla="*/ 3358170 h 6858000"/>
              <a:gd name="connsiteX3194" fmla="*/ 1317936 w 4626532"/>
              <a:gd name="connsiteY3194" fmla="*/ 3233176 h 6858000"/>
              <a:gd name="connsiteX3195" fmla="*/ 1384599 w 4626532"/>
              <a:gd name="connsiteY3195" fmla="*/ 3258175 h 6858000"/>
              <a:gd name="connsiteX3196" fmla="*/ 1467929 w 4626532"/>
              <a:gd name="connsiteY3196" fmla="*/ 3191512 h 6858000"/>
              <a:gd name="connsiteX3197" fmla="*/ 1359601 w 4626532"/>
              <a:gd name="connsiteY3197" fmla="*/ 3158180 h 6858000"/>
              <a:gd name="connsiteX3198" fmla="*/ 1567924 w 4626532"/>
              <a:gd name="connsiteY3198" fmla="*/ 3174846 h 6858000"/>
              <a:gd name="connsiteX3199" fmla="*/ 2917858 w 4626532"/>
              <a:gd name="connsiteY3199" fmla="*/ 3166513 h 6858000"/>
              <a:gd name="connsiteX3200" fmla="*/ 2892859 w 4626532"/>
              <a:gd name="connsiteY3200" fmla="*/ 3216510 h 6858000"/>
              <a:gd name="connsiteX3201" fmla="*/ 2834529 w 4626532"/>
              <a:gd name="connsiteY3201" fmla="*/ 3174846 h 6858000"/>
              <a:gd name="connsiteX3202" fmla="*/ 2876194 w 4626532"/>
              <a:gd name="connsiteY3202" fmla="*/ 3233176 h 6858000"/>
              <a:gd name="connsiteX3203" fmla="*/ 2809530 w 4626532"/>
              <a:gd name="connsiteY3203" fmla="*/ 3224843 h 6858000"/>
              <a:gd name="connsiteX3204" fmla="*/ 2801197 w 4626532"/>
              <a:gd name="connsiteY3204" fmla="*/ 3191512 h 6858000"/>
              <a:gd name="connsiteX3205" fmla="*/ 2851195 w 4626532"/>
              <a:gd name="connsiteY3205" fmla="*/ 3149847 h 6858000"/>
              <a:gd name="connsiteX3206" fmla="*/ 2917858 w 4626532"/>
              <a:gd name="connsiteY3206" fmla="*/ 3166513 h 6858000"/>
              <a:gd name="connsiteX3207" fmla="*/ 1992903 w 4626532"/>
              <a:gd name="connsiteY3207" fmla="*/ 3183179 h 6858000"/>
              <a:gd name="connsiteX3208" fmla="*/ 1792913 w 4626532"/>
              <a:gd name="connsiteY3208" fmla="*/ 3258175 h 6858000"/>
              <a:gd name="connsiteX3209" fmla="*/ 1751248 w 4626532"/>
              <a:gd name="connsiteY3209" fmla="*/ 3249842 h 6858000"/>
              <a:gd name="connsiteX3210" fmla="*/ 1784580 w 4626532"/>
              <a:gd name="connsiteY3210" fmla="*/ 3208178 h 6858000"/>
              <a:gd name="connsiteX3211" fmla="*/ 1626254 w 4626532"/>
              <a:gd name="connsiteY3211" fmla="*/ 3158180 h 6858000"/>
              <a:gd name="connsiteX3212" fmla="*/ 1742915 w 4626532"/>
              <a:gd name="connsiteY3212" fmla="*/ 3149847 h 6858000"/>
              <a:gd name="connsiteX3213" fmla="*/ 1992903 w 4626532"/>
              <a:gd name="connsiteY3213" fmla="*/ 3183179 h 6858000"/>
              <a:gd name="connsiteX3214" fmla="*/ 451311 w 4626532"/>
              <a:gd name="connsiteY3214" fmla="*/ 3183179 h 6858000"/>
              <a:gd name="connsiteX3215" fmla="*/ 384648 w 4626532"/>
              <a:gd name="connsiteY3215" fmla="*/ 3249842 h 6858000"/>
              <a:gd name="connsiteX3216" fmla="*/ 401314 w 4626532"/>
              <a:gd name="connsiteY3216" fmla="*/ 3149847 h 6858000"/>
              <a:gd name="connsiteX3217" fmla="*/ 451311 w 4626532"/>
              <a:gd name="connsiteY3217" fmla="*/ 3183179 h 6858000"/>
              <a:gd name="connsiteX3218" fmla="*/ 2217892 w 4626532"/>
              <a:gd name="connsiteY3218" fmla="*/ 3124848 h 6858000"/>
              <a:gd name="connsiteX3219" fmla="*/ 2367885 w 4626532"/>
              <a:gd name="connsiteY3219" fmla="*/ 3258175 h 6858000"/>
              <a:gd name="connsiteX3220" fmla="*/ 2367885 w 4626532"/>
              <a:gd name="connsiteY3220" fmla="*/ 3349837 h 6858000"/>
              <a:gd name="connsiteX3221" fmla="*/ 2259557 w 4626532"/>
              <a:gd name="connsiteY3221" fmla="*/ 3191512 h 6858000"/>
              <a:gd name="connsiteX3222" fmla="*/ 2251224 w 4626532"/>
              <a:gd name="connsiteY3222" fmla="*/ 3208178 h 6858000"/>
              <a:gd name="connsiteX3223" fmla="*/ 2334553 w 4626532"/>
              <a:gd name="connsiteY3223" fmla="*/ 3341504 h 6858000"/>
              <a:gd name="connsiteX3224" fmla="*/ 2242891 w 4626532"/>
              <a:gd name="connsiteY3224" fmla="*/ 3291507 h 6858000"/>
              <a:gd name="connsiteX3225" fmla="*/ 2226225 w 4626532"/>
              <a:gd name="connsiteY3225" fmla="*/ 3224843 h 6858000"/>
              <a:gd name="connsiteX3226" fmla="*/ 2192893 w 4626532"/>
              <a:gd name="connsiteY3226" fmla="*/ 3149847 h 6858000"/>
              <a:gd name="connsiteX3227" fmla="*/ 2192893 w 4626532"/>
              <a:gd name="connsiteY3227" fmla="*/ 3124848 h 6858000"/>
              <a:gd name="connsiteX3228" fmla="*/ 2217892 w 4626532"/>
              <a:gd name="connsiteY3228" fmla="*/ 3124848 h 6858000"/>
              <a:gd name="connsiteX3229" fmla="*/ 1101280 w 4626532"/>
              <a:gd name="connsiteY3229" fmla="*/ 3124848 h 6858000"/>
              <a:gd name="connsiteX3230" fmla="*/ 1101280 w 4626532"/>
              <a:gd name="connsiteY3230" fmla="*/ 3174846 h 6858000"/>
              <a:gd name="connsiteX3231" fmla="*/ 1117946 w 4626532"/>
              <a:gd name="connsiteY3231" fmla="*/ 3191512 h 6858000"/>
              <a:gd name="connsiteX3232" fmla="*/ 1142944 w 4626532"/>
              <a:gd name="connsiteY3232" fmla="*/ 3124848 h 6858000"/>
              <a:gd name="connsiteX3233" fmla="*/ 1217941 w 4626532"/>
              <a:gd name="connsiteY3233" fmla="*/ 3199845 h 6858000"/>
              <a:gd name="connsiteX3234" fmla="*/ 1151277 w 4626532"/>
              <a:gd name="connsiteY3234" fmla="*/ 3249842 h 6858000"/>
              <a:gd name="connsiteX3235" fmla="*/ 1017951 w 4626532"/>
              <a:gd name="connsiteY3235" fmla="*/ 3166513 h 6858000"/>
              <a:gd name="connsiteX3236" fmla="*/ 1067948 w 4626532"/>
              <a:gd name="connsiteY3236" fmla="*/ 3124848 h 6858000"/>
              <a:gd name="connsiteX3237" fmla="*/ 1101280 w 4626532"/>
              <a:gd name="connsiteY3237" fmla="*/ 3124848 h 6858000"/>
              <a:gd name="connsiteX3238" fmla="*/ 2517878 w 4626532"/>
              <a:gd name="connsiteY3238" fmla="*/ 3224843 h 6858000"/>
              <a:gd name="connsiteX3239" fmla="*/ 2501212 w 4626532"/>
              <a:gd name="connsiteY3239" fmla="*/ 3291507 h 6858000"/>
              <a:gd name="connsiteX3240" fmla="*/ 2401217 w 4626532"/>
              <a:gd name="connsiteY3240" fmla="*/ 3174846 h 6858000"/>
              <a:gd name="connsiteX3241" fmla="*/ 2476213 w 4626532"/>
              <a:gd name="connsiteY3241" fmla="*/ 3291507 h 6858000"/>
              <a:gd name="connsiteX3242" fmla="*/ 2351219 w 4626532"/>
              <a:gd name="connsiteY3242" fmla="*/ 3183179 h 6858000"/>
              <a:gd name="connsiteX3243" fmla="*/ 2359552 w 4626532"/>
              <a:gd name="connsiteY3243" fmla="*/ 3108182 h 6858000"/>
              <a:gd name="connsiteX3244" fmla="*/ 2517878 w 4626532"/>
              <a:gd name="connsiteY3244" fmla="*/ 3224843 h 6858000"/>
              <a:gd name="connsiteX3245" fmla="*/ 2167895 w 4626532"/>
              <a:gd name="connsiteY3245" fmla="*/ 3174846 h 6858000"/>
              <a:gd name="connsiteX3246" fmla="*/ 2134563 w 4626532"/>
              <a:gd name="connsiteY3246" fmla="*/ 3108182 h 6858000"/>
              <a:gd name="connsiteX3247" fmla="*/ 2167895 w 4626532"/>
              <a:gd name="connsiteY3247" fmla="*/ 3174846 h 6858000"/>
              <a:gd name="connsiteX3248" fmla="*/ 2867861 w 4626532"/>
              <a:gd name="connsiteY3248" fmla="*/ 3124848 h 6858000"/>
              <a:gd name="connsiteX3249" fmla="*/ 2826196 w 4626532"/>
              <a:gd name="connsiteY3249" fmla="*/ 3124848 h 6858000"/>
              <a:gd name="connsiteX3250" fmla="*/ 2826196 w 4626532"/>
              <a:gd name="connsiteY3250" fmla="*/ 3099849 h 6858000"/>
              <a:gd name="connsiteX3251" fmla="*/ 2867861 w 4626532"/>
              <a:gd name="connsiteY3251" fmla="*/ 3124848 h 6858000"/>
              <a:gd name="connsiteX3252" fmla="*/ 2659537 w 4626532"/>
              <a:gd name="connsiteY3252" fmla="*/ 3174846 h 6858000"/>
              <a:gd name="connsiteX3253" fmla="*/ 2642872 w 4626532"/>
              <a:gd name="connsiteY3253" fmla="*/ 3233176 h 6858000"/>
              <a:gd name="connsiteX3254" fmla="*/ 2551209 w 4626532"/>
              <a:gd name="connsiteY3254" fmla="*/ 3149847 h 6858000"/>
              <a:gd name="connsiteX3255" fmla="*/ 2609540 w 4626532"/>
              <a:gd name="connsiteY3255" fmla="*/ 3233176 h 6858000"/>
              <a:gd name="connsiteX3256" fmla="*/ 2542876 w 4626532"/>
              <a:gd name="connsiteY3256" fmla="*/ 3208178 h 6858000"/>
              <a:gd name="connsiteX3257" fmla="*/ 2501212 w 4626532"/>
              <a:gd name="connsiteY3257" fmla="*/ 3124848 h 6858000"/>
              <a:gd name="connsiteX3258" fmla="*/ 2534544 w 4626532"/>
              <a:gd name="connsiteY3258" fmla="*/ 3099849 h 6858000"/>
              <a:gd name="connsiteX3259" fmla="*/ 2659537 w 4626532"/>
              <a:gd name="connsiteY3259" fmla="*/ 3174846 h 6858000"/>
              <a:gd name="connsiteX3260" fmla="*/ 2801197 w 4626532"/>
              <a:gd name="connsiteY3260" fmla="*/ 3133181 h 6858000"/>
              <a:gd name="connsiteX3261" fmla="*/ 2776198 w 4626532"/>
              <a:gd name="connsiteY3261" fmla="*/ 3174846 h 6858000"/>
              <a:gd name="connsiteX3262" fmla="*/ 2709535 w 4626532"/>
              <a:gd name="connsiteY3262" fmla="*/ 3116515 h 6858000"/>
              <a:gd name="connsiteX3263" fmla="*/ 2751200 w 4626532"/>
              <a:gd name="connsiteY3263" fmla="*/ 3183179 h 6858000"/>
              <a:gd name="connsiteX3264" fmla="*/ 2667870 w 4626532"/>
              <a:gd name="connsiteY3264" fmla="*/ 3116515 h 6858000"/>
              <a:gd name="connsiteX3265" fmla="*/ 2701202 w 4626532"/>
              <a:gd name="connsiteY3265" fmla="*/ 3091517 h 6858000"/>
              <a:gd name="connsiteX3266" fmla="*/ 2801197 w 4626532"/>
              <a:gd name="connsiteY3266" fmla="*/ 3133181 h 6858000"/>
              <a:gd name="connsiteX3267" fmla="*/ 592971 w 4626532"/>
              <a:gd name="connsiteY3267" fmla="*/ 3141514 h 6858000"/>
              <a:gd name="connsiteX3268" fmla="*/ 801294 w 4626532"/>
              <a:gd name="connsiteY3268" fmla="*/ 3291507 h 6858000"/>
              <a:gd name="connsiteX3269" fmla="*/ 376315 w 4626532"/>
              <a:gd name="connsiteY3269" fmla="*/ 3091517 h 6858000"/>
              <a:gd name="connsiteX3270" fmla="*/ 376315 w 4626532"/>
              <a:gd name="connsiteY3270" fmla="*/ 3066518 h 6858000"/>
              <a:gd name="connsiteX3271" fmla="*/ 592971 w 4626532"/>
              <a:gd name="connsiteY3271" fmla="*/ 3141514 h 6858000"/>
              <a:gd name="connsiteX3272" fmla="*/ 2251224 w 4626532"/>
              <a:gd name="connsiteY3272" fmla="*/ 3333171 h 6858000"/>
              <a:gd name="connsiteX3273" fmla="*/ 2676203 w 4626532"/>
              <a:gd name="connsiteY3273" fmla="*/ 3708153 h 6858000"/>
              <a:gd name="connsiteX3274" fmla="*/ 2534544 w 4626532"/>
              <a:gd name="connsiteY3274" fmla="*/ 3916476 h 6858000"/>
              <a:gd name="connsiteX3275" fmla="*/ 2767865 w 4626532"/>
              <a:gd name="connsiteY3275" fmla="*/ 3991473 h 6858000"/>
              <a:gd name="connsiteX3276" fmla="*/ 2609540 w 4626532"/>
              <a:gd name="connsiteY3276" fmla="*/ 4083135 h 6858000"/>
              <a:gd name="connsiteX3277" fmla="*/ 2851195 w 4626532"/>
              <a:gd name="connsiteY3277" fmla="*/ 4291458 h 6858000"/>
              <a:gd name="connsiteX3278" fmla="*/ 2759533 w 4626532"/>
              <a:gd name="connsiteY3278" fmla="*/ 4308124 h 6858000"/>
              <a:gd name="connsiteX3279" fmla="*/ 2667870 w 4626532"/>
              <a:gd name="connsiteY3279" fmla="*/ 4283125 h 6858000"/>
              <a:gd name="connsiteX3280" fmla="*/ 2667870 w 4626532"/>
              <a:gd name="connsiteY3280" fmla="*/ 4391453 h 6858000"/>
              <a:gd name="connsiteX3281" fmla="*/ 2801197 w 4626532"/>
              <a:gd name="connsiteY3281" fmla="*/ 4616443 h 6858000"/>
              <a:gd name="connsiteX3282" fmla="*/ 2659537 w 4626532"/>
              <a:gd name="connsiteY3282" fmla="*/ 4483116 h 6858000"/>
              <a:gd name="connsiteX3283" fmla="*/ 2592874 w 4626532"/>
              <a:gd name="connsiteY3283" fmla="*/ 4691439 h 6858000"/>
              <a:gd name="connsiteX3284" fmla="*/ 2634539 w 4626532"/>
              <a:gd name="connsiteY3284" fmla="*/ 4908095 h 6858000"/>
              <a:gd name="connsiteX3285" fmla="*/ 2509545 w 4626532"/>
              <a:gd name="connsiteY3285" fmla="*/ 4716438 h 6858000"/>
              <a:gd name="connsiteX3286" fmla="*/ 2401217 w 4626532"/>
              <a:gd name="connsiteY3286" fmla="*/ 5058088 h 6858000"/>
              <a:gd name="connsiteX3287" fmla="*/ 2359552 w 4626532"/>
              <a:gd name="connsiteY3287" fmla="*/ 4908095 h 6858000"/>
              <a:gd name="connsiteX3288" fmla="*/ 2334553 w 4626532"/>
              <a:gd name="connsiteY3288" fmla="*/ 4891429 h 6858000"/>
              <a:gd name="connsiteX3289" fmla="*/ 2151229 w 4626532"/>
              <a:gd name="connsiteY3289" fmla="*/ 5074754 h 6858000"/>
              <a:gd name="connsiteX3290" fmla="*/ 2209559 w 4626532"/>
              <a:gd name="connsiteY3290" fmla="*/ 4916428 h 6858000"/>
              <a:gd name="connsiteX3291" fmla="*/ 2184561 w 4626532"/>
              <a:gd name="connsiteY3291" fmla="*/ 4899762 h 6858000"/>
              <a:gd name="connsiteX3292" fmla="*/ 1951238 w 4626532"/>
              <a:gd name="connsiteY3292" fmla="*/ 4966426 h 6858000"/>
              <a:gd name="connsiteX3293" fmla="*/ 2134563 w 4626532"/>
              <a:gd name="connsiteY3293" fmla="*/ 4841432 h 6858000"/>
              <a:gd name="connsiteX3294" fmla="*/ 2051234 w 4626532"/>
              <a:gd name="connsiteY3294" fmla="*/ 4741436 h 6858000"/>
              <a:gd name="connsiteX3295" fmla="*/ 2192893 w 4626532"/>
              <a:gd name="connsiteY3295" fmla="*/ 4674773 h 6858000"/>
              <a:gd name="connsiteX3296" fmla="*/ 2309554 w 4626532"/>
              <a:gd name="connsiteY3296" fmla="*/ 4699772 h 6858000"/>
              <a:gd name="connsiteX3297" fmla="*/ 2317887 w 4626532"/>
              <a:gd name="connsiteY3297" fmla="*/ 4674773 h 6858000"/>
              <a:gd name="connsiteX3298" fmla="*/ 2234558 w 4626532"/>
              <a:gd name="connsiteY3298" fmla="*/ 4491449 h 6858000"/>
              <a:gd name="connsiteX3299" fmla="*/ 2284556 w 4626532"/>
              <a:gd name="connsiteY3299" fmla="*/ 4474783 h 6858000"/>
              <a:gd name="connsiteX3300" fmla="*/ 2409550 w 4626532"/>
              <a:gd name="connsiteY3300" fmla="*/ 4524780 h 6858000"/>
              <a:gd name="connsiteX3301" fmla="*/ 2409550 w 4626532"/>
              <a:gd name="connsiteY3301" fmla="*/ 4433118 h 6858000"/>
              <a:gd name="connsiteX3302" fmla="*/ 2309554 w 4626532"/>
              <a:gd name="connsiteY3302" fmla="*/ 4208129 h 6858000"/>
              <a:gd name="connsiteX3303" fmla="*/ 2384551 w 4626532"/>
              <a:gd name="connsiteY3303" fmla="*/ 4199796 h 6858000"/>
              <a:gd name="connsiteX3304" fmla="*/ 2501212 w 4626532"/>
              <a:gd name="connsiteY3304" fmla="*/ 4224795 h 6858000"/>
              <a:gd name="connsiteX3305" fmla="*/ 2509545 w 4626532"/>
              <a:gd name="connsiteY3305" fmla="*/ 4208129 h 6858000"/>
              <a:gd name="connsiteX3306" fmla="*/ 2334553 w 4626532"/>
              <a:gd name="connsiteY3306" fmla="*/ 3999806 h 6858000"/>
              <a:gd name="connsiteX3307" fmla="*/ 2517878 w 4626532"/>
              <a:gd name="connsiteY3307" fmla="*/ 3949808 h 6858000"/>
              <a:gd name="connsiteX3308" fmla="*/ 2184561 w 4626532"/>
              <a:gd name="connsiteY3308" fmla="*/ 3774817 h 6858000"/>
              <a:gd name="connsiteX3309" fmla="*/ 2309554 w 4626532"/>
              <a:gd name="connsiteY3309" fmla="*/ 3741485 h 6858000"/>
              <a:gd name="connsiteX3310" fmla="*/ 2259557 w 4626532"/>
              <a:gd name="connsiteY3310" fmla="*/ 3699820 h 6858000"/>
              <a:gd name="connsiteX3311" fmla="*/ 2351219 w 4626532"/>
              <a:gd name="connsiteY3311" fmla="*/ 3733152 h 6858000"/>
              <a:gd name="connsiteX3312" fmla="*/ 2467880 w 4626532"/>
              <a:gd name="connsiteY3312" fmla="*/ 3649823 h 6858000"/>
              <a:gd name="connsiteX3313" fmla="*/ 2459547 w 4626532"/>
              <a:gd name="connsiteY3313" fmla="*/ 3624824 h 6858000"/>
              <a:gd name="connsiteX3314" fmla="*/ 2426215 w 4626532"/>
              <a:gd name="connsiteY3314" fmla="*/ 3616491 h 6858000"/>
              <a:gd name="connsiteX3315" fmla="*/ 2409550 w 4626532"/>
              <a:gd name="connsiteY3315" fmla="*/ 3658156 h 6858000"/>
              <a:gd name="connsiteX3316" fmla="*/ 2367885 w 4626532"/>
              <a:gd name="connsiteY3316" fmla="*/ 3674822 h 6858000"/>
              <a:gd name="connsiteX3317" fmla="*/ 2134563 w 4626532"/>
              <a:gd name="connsiteY3317" fmla="*/ 3424834 h 6858000"/>
              <a:gd name="connsiteX3318" fmla="*/ 2042901 w 4626532"/>
              <a:gd name="connsiteY3318" fmla="*/ 3349837 h 6858000"/>
              <a:gd name="connsiteX3319" fmla="*/ 2092898 w 4626532"/>
              <a:gd name="connsiteY3319" fmla="*/ 3258175 h 6858000"/>
              <a:gd name="connsiteX3320" fmla="*/ 2084565 w 4626532"/>
              <a:gd name="connsiteY3320" fmla="*/ 3216510 h 6858000"/>
              <a:gd name="connsiteX3321" fmla="*/ 1901241 w 4626532"/>
              <a:gd name="connsiteY3321" fmla="*/ 3266508 h 6858000"/>
              <a:gd name="connsiteX3322" fmla="*/ 1917907 w 4626532"/>
              <a:gd name="connsiteY3322" fmla="*/ 3266508 h 6858000"/>
              <a:gd name="connsiteX3323" fmla="*/ 1867909 w 4626532"/>
              <a:gd name="connsiteY3323" fmla="*/ 3266508 h 6858000"/>
              <a:gd name="connsiteX3324" fmla="*/ 2042901 w 4626532"/>
              <a:gd name="connsiteY3324" fmla="*/ 3158180 h 6858000"/>
              <a:gd name="connsiteX3325" fmla="*/ 1917907 w 4626532"/>
              <a:gd name="connsiteY3325" fmla="*/ 3158180 h 6858000"/>
              <a:gd name="connsiteX3326" fmla="*/ 1784580 w 4626532"/>
              <a:gd name="connsiteY3326" fmla="*/ 3124848 h 6858000"/>
              <a:gd name="connsiteX3327" fmla="*/ 1992903 w 4626532"/>
              <a:gd name="connsiteY3327" fmla="*/ 3024853 h 6858000"/>
              <a:gd name="connsiteX3328" fmla="*/ 2251224 w 4626532"/>
              <a:gd name="connsiteY3328" fmla="*/ 3333171 h 6858000"/>
              <a:gd name="connsiteX3329" fmla="*/ 2767865 w 4626532"/>
              <a:gd name="connsiteY3329" fmla="*/ 3083184 h 6858000"/>
              <a:gd name="connsiteX3330" fmla="*/ 2692869 w 4626532"/>
              <a:gd name="connsiteY3330" fmla="*/ 3058185 h 6858000"/>
              <a:gd name="connsiteX3331" fmla="*/ 2701202 w 4626532"/>
              <a:gd name="connsiteY3331" fmla="*/ 3016520 h 6858000"/>
              <a:gd name="connsiteX3332" fmla="*/ 2767865 w 4626532"/>
              <a:gd name="connsiteY3332" fmla="*/ 3083184 h 6858000"/>
              <a:gd name="connsiteX3333" fmla="*/ 2667870 w 4626532"/>
              <a:gd name="connsiteY3333" fmla="*/ 3066518 h 6858000"/>
              <a:gd name="connsiteX3334" fmla="*/ 2642872 w 4626532"/>
              <a:gd name="connsiteY3334" fmla="*/ 3108182 h 6858000"/>
              <a:gd name="connsiteX3335" fmla="*/ 2584541 w 4626532"/>
              <a:gd name="connsiteY3335" fmla="*/ 3024853 h 6858000"/>
              <a:gd name="connsiteX3336" fmla="*/ 2559542 w 4626532"/>
              <a:gd name="connsiteY3336" fmla="*/ 3033186 h 6858000"/>
              <a:gd name="connsiteX3337" fmla="*/ 2609540 w 4626532"/>
              <a:gd name="connsiteY3337" fmla="*/ 3108182 h 6858000"/>
              <a:gd name="connsiteX3338" fmla="*/ 2509545 w 4626532"/>
              <a:gd name="connsiteY3338" fmla="*/ 3041519 h 6858000"/>
              <a:gd name="connsiteX3339" fmla="*/ 2509545 w 4626532"/>
              <a:gd name="connsiteY3339" fmla="*/ 2991521 h 6858000"/>
              <a:gd name="connsiteX3340" fmla="*/ 2526211 w 4626532"/>
              <a:gd name="connsiteY3340" fmla="*/ 2991521 h 6858000"/>
              <a:gd name="connsiteX3341" fmla="*/ 2667870 w 4626532"/>
              <a:gd name="connsiteY3341" fmla="*/ 3066518 h 6858000"/>
              <a:gd name="connsiteX3342" fmla="*/ 3926142 w 4626532"/>
              <a:gd name="connsiteY3342" fmla="*/ 3016520 h 6858000"/>
              <a:gd name="connsiteX3343" fmla="*/ 3992806 w 4626532"/>
              <a:gd name="connsiteY3343" fmla="*/ 2983188 h 6858000"/>
              <a:gd name="connsiteX3344" fmla="*/ 3926142 w 4626532"/>
              <a:gd name="connsiteY3344" fmla="*/ 3016520 h 6858000"/>
              <a:gd name="connsiteX3345" fmla="*/ 2501212 w 4626532"/>
              <a:gd name="connsiteY3345" fmla="*/ 3074851 h 6858000"/>
              <a:gd name="connsiteX3346" fmla="*/ 2484546 w 4626532"/>
              <a:gd name="connsiteY3346" fmla="*/ 3133181 h 6858000"/>
              <a:gd name="connsiteX3347" fmla="*/ 2401217 w 4626532"/>
              <a:gd name="connsiteY3347" fmla="*/ 3016520 h 6858000"/>
              <a:gd name="connsiteX3348" fmla="*/ 2392884 w 4626532"/>
              <a:gd name="connsiteY3348" fmla="*/ 3024853 h 6858000"/>
              <a:gd name="connsiteX3349" fmla="*/ 2451214 w 4626532"/>
              <a:gd name="connsiteY3349" fmla="*/ 3124848 h 6858000"/>
              <a:gd name="connsiteX3350" fmla="*/ 2342886 w 4626532"/>
              <a:gd name="connsiteY3350" fmla="*/ 3033186 h 6858000"/>
              <a:gd name="connsiteX3351" fmla="*/ 2342886 w 4626532"/>
              <a:gd name="connsiteY3351" fmla="*/ 2974856 h 6858000"/>
              <a:gd name="connsiteX3352" fmla="*/ 2359552 w 4626532"/>
              <a:gd name="connsiteY3352" fmla="*/ 2966523 h 6858000"/>
              <a:gd name="connsiteX3353" fmla="*/ 2501212 w 4626532"/>
              <a:gd name="connsiteY3353" fmla="*/ 3074851 h 6858000"/>
              <a:gd name="connsiteX3354" fmla="*/ 634636 w 4626532"/>
              <a:gd name="connsiteY3354" fmla="*/ 3024853 h 6858000"/>
              <a:gd name="connsiteX3355" fmla="*/ 701299 w 4626532"/>
              <a:gd name="connsiteY3355" fmla="*/ 2966523 h 6858000"/>
              <a:gd name="connsiteX3356" fmla="*/ 626303 w 4626532"/>
              <a:gd name="connsiteY3356" fmla="*/ 3024853 h 6858000"/>
              <a:gd name="connsiteX3357" fmla="*/ 509642 w 4626532"/>
              <a:gd name="connsiteY3357" fmla="*/ 2974856 h 6858000"/>
              <a:gd name="connsiteX3358" fmla="*/ 542974 w 4626532"/>
              <a:gd name="connsiteY3358" fmla="*/ 2966523 h 6858000"/>
              <a:gd name="connsiteX3359" fmla="*/ 634636 w 4626532"/>
              <a:gd name="connsiteY3359" fmla="*/ 3024853 h 6858000"/>
              <a:gd name="connsiteX3360" fmla="*/ 2201226 w 4626532"/>
              <a:gd name="connsiteY3360" fmla="*/ 2949857 h 6858000"/>
              <a:gd name="connsiteX3361" fmla="*/ 2342886 w 4626532"/>
              <a:gd name="connsiteY3361" fmla="*/ 3083184 h 6858000"/>
              <a:gd name="connsiteX3362" fmla="*/ 2326220 w 4626532"/>
              <a:gd name="connsiteY3362" fmla="*/ 3158180 h 6858000"/>
              <a:gd name="connsiteX3363" fmla="*/ 2234558 w 4626532"/>
              <a:gd name="connsiteY3363" fmla="*/ 3008187 h 6858000"/>
              <a:gd name="connsiteX3364" fmla="*/ 2226225 w 4626532"/>
              <a:gd name="connsiteY3364" fmla="*/ 3016520 h 6858000"/>
              <a:gd name="connsiteX3365" fmla="*/ 2292889 w 4626532"/>
              <a:gd name="connsiteY3365" fmla="*/ 3141514 h 6858000"/>
              <a:gd name="connsiteX3366" fmla="*/ 2209559 w 4626532"/>
              <a:gd name="connsiteY3366" fmla="*/ 3091517 h 6858000"/>
              <a:gd name="connsiteX3367" fmla="*/ 2176228 w 4626532"/>
              <a:gd name="connsiteY3367" fmla="*/ 2983188 h 6858000"/>
              <a:gd name="connsiteX3368" fmla="*/ 2184561 w 4626532"/>
              <a:gd name="connsiteY3368" fmla="*/ 2949857 h 6858000"/>
              <a:gd name="connsiteX3369" fmla="*/ 2201226 w 4626532"/>
              <a:gd name="connsiteY3369" fmla="*/ 2949857 h 6858000"/>
              <a:gd name="connsiteX3370" fmla="*/ 2176228 w 4626532"/>
              <a:gd name="connsiteY3370" fmla="*/ 3116515 h 6858000"/>
              <a:gd name="connsiteX3371" fmla="*/ 2126230 w 4626532"/>
              <a:gd name="connsiteY3371" fmla="*/ 3091517 h 6858000"/>
              <a:gd name="connsiteX3372" fmla="*/ 2076232 w 4626532"/>
              <a:gd name="connsiteY3372" fmla="*/ 3008187 h 6858000"/>
              <a:gd name="connsiteX3373" fmla="*/ 2067899 w 4626532"/>
              <a:gd name="connsiteY3373" fmla="*/ 3024853 h 6858000"/>
              <a:gd name="connsiteX3374" fmla="*/ 2134563 w 4626532"/>
              <a:gd name="connsiteY3374" fmla="*/ 3158180 h 6858000"/>
              <a:gd name="connsiteX3375" fmla="*/ 2017902 w 4626532"/>
              <a:gd name="connsiteY3375" fmla="*/ 3008187 h 6858000"/>
              <a:gd name="connsiteX3376" fmla="*/ 2059567 w 4626532"/>
              <a:gd name="connsiteY3376" fmla="*/ 2941524 h 6858000"/>
              <a:gd name="connsiteX3377" fmla="*/ 2176228 w 4626532"/>
              <a:gd name="connsiteY3377" fmla="*/ 3116515 h 6858000"/>
              <a:gd name="connsiteX3378" fmla="*/ 3867812 w 4626532"/>
              <a:gd name="connsiteY3378" fmla="*/ 2933191 h 6858000"/>
              <a:gd name="connsiteX3379" fmla="*/ 3884478 w 4626532"/>
              <a:gd name="connsiteY3379" fmla="*/ 2949857 h 6858000"/>
              <a:gd name="connsiteX3380" fmla="*/ 3709486 w 4626532"/>
              <a:gd name="connsiteY3380" fmla="*/ 3049852 h 6858000"/>
              <a:gd name="connsiteX3381" fmla="*/ 3542828 w 4626532"/>
              <a:gd name="connsiteY3381" fmla="*/ 3016520 h 6858000"/>
              <a:gd name="connsiteX3382" fmla="*/ 3767817 w 4626532"/>
              <a:gd name="connsiteY3382" fmla="*/ 2983188 h 6858000"/>
              <a:gd name="connsiteX3383" fmla="*/ 3751151 w 4626532"/>
              <a:gd name="connsiteY3383" fmla="*/ 2974856 h 6858000"/>
              <a:gd name="connsiteX3384" fmla="*/ 3551161 w 4626532"/>
              <a:gd name="connsiteY3384" fmla="*/ 2991521 h 6858000"/>
              <a:gd name="connsiteX3385" fmla="*/ 3626157 w 4626532"/>
              <a:gd name="connsiteY3385" fmla="*/ 2941524 h 6858000"/>
              <a:gd name="connsiteX3386" fmla="*/ 3784483 w 4626532"/>
              <a:gd name="connsiteY3386" fmla="*/ 2933191 h 6858000"/>
              <a:gd name="connsiteX3387" fmla="*/ 3867812 w 4626532"/>
              <a:gd name="connsiteY3387" fmla="*/ 2933191 h 6858000"/>
              <a:gd name="connsiteX3388" fmla="*/ 2692869 w 4626532"/>
              <a:gd name="connsiteY3388" fmla="*/ 2999854 h 6858000"/>
              <a:gd name="connsiteX3389" fmla="*/ 2667870 w 4626532"/>
              <a:gd name="connsiteY3389" fmla="*/ 3016520 h 6858000"/>
              <a:gd name="connsiteX3390" fmla="*/ 2617873 w 4626532"/>
              <a:gd name="connsiteY3390" fmla="*/ 2941524 h 6858000"/>
              <a:gd name="connsiteX3391" fmla="*/ 2601207 w 4626532"/>
              <a:gd name="connsiteY3391" fmla="*/ 2949857 h 6858000"/>
              <a:gd name="connsiteX3392" fmla="*/ 2626206 w 4626532"/>
              <a:gd name="connsiteY3392" fmla="*/ 2999854 h 6858000"/>
              <a:gd name="connsiteX3393" fmla="*/ 2534544 w 4626532"/>
              <a:gd name="connsiteY3393" fmla="*/ 2941524 h 6858000"/>
              <a:gd name="connsiteX3394" fmla="*/ 2559542 w 4626532"/>
              <a:gd name="connsiteY3394" fmla="*/ 2908192 h 6858000"/>
              <a:gd name="connsiteX3395" fmla="*/ 2692869 w 4626532"/>
              <a:gd name="connsiteY3395" fmla="*/ 2999854 h 6858000"/>
              <a:gd name="connsiteX3396" fmla="*/ 676300 w 4626532"/>
              <a:gd name="connsiteY3396" fmla="*/ 2899859 h 6858000"/>
              <a:gd name="connsiteX3397" fmla="*/ 684633 w 4626532"/>
              <a:gd name="connsiteY3397" fmla="*/ 2941524 h 6858000"/>
              <a:gd name="connsiteX3398" fmla="*/ 659635 w 4626532"/>
              <a:gd name="connsiteY3398" fmla="*/ 2949857 h 6858000"/>
              <a:gd name="connsiteX3399" fmla="*/ 567972 w 4626532"/>
              <a:gd name="connsiteY3399" fmla="*/ 2916525 h 6858000"/>
              <a:gd name="connsiteX3400" fmla="*/ 592971 w 4626532"/>
              <a:gd name="connsiteY3400" fmla="*/ 2899859 h 6858000"/>
              <a:gd name="connsiteX3401" fmla="*/ 676300 w 4626532"/>
              <a:gd name="connsiteY3401" fmla="*/ 2899859 h 6858000"/>
              <a:gd name="connsiteX3402" fmla="*/ 1951238 w 4626532"/>
              <a:gd name="connsiteY3402" fmla="*/ 2949857 h 6858000"/>
              <a:gd name="connsiteX3403" fmla="*/ 1876242 w 4626532"/>
              <a:gd name="connsiteY3403" fmla="*/ 3016520 h 6858000"/>
              <a:gd name="connsiteX3404" fmla="*/ 1851243 w 4626532"/>
              <a:gd name="connsiteY3404" fmla="*/ 3016520 h 6858000"/>
              <a:gd name="connsiteX3405" fmla="*/ 1926240 w 4626532"/>
              <a:gd name="connsiteY3405" fmla="*/ 2891526 h 6858000"/>
              <a:gd name="connsiteX3406" fmla="*/ 1951238 w 4626532"/>
              <a:gd name="connsiteY3406" fmla="*/ 2949857 h 6858000"/>
              <a:gd name="connsiteX3407" fmla="*/ 2117897 w 4626532"/>
              <a:gd name="connsiteY3407" fmla="*/ 2966523 h 6858000"/>
              <a:gd name="connsiteX3408" fmla="*/ 2067899 w 4626532"/>
              <a:gd name="connsiteY3408" fmla="*/ 2916525 h 6858000"/>
              <a:gd name="connsiteX3409" fmla="*/ 2092898 w 4626532"/>
              <a:gd name="connsiteY3409" fmla="*/ 2883193 h 6858000"/>
              <a:gd name="connsiteX3410" fmla="*/ 2117897 w 4626532"/>
              <a:gd name="connsiteY3410" fmla="*/ 2966523 h 6858000"/>
              <a:gd name="connsiteX3411" fmla="*/ 3601158 w 4626532"/>
              <a:gd name="connsiteY3411" fmla="*/ 2933191 h 6858000"/>
              <a:gd name="connsiteX3412" fmla="*/ 3484497 w 4626532"/>
              <a:gd name="connsiteY3412" fmla="*/ 2983188 h 6858000"/>
              <a:gd name="connsiteX3413" fmla="*/ 3359503 w 4626532"/>
              <a:gd name="connsiteY3413" fmla="*/ 2916525 h 6858000"/>
              <a:gd name="connsiteX3414" fmla="*/ 3484497 w 4626532"/>
              <a:gd name="connsiteY3414" fmla="*/ 2941524 h 6858000"/>
              <a:gd name="connsiteX3415" fmla="*/ 3517829 w 4626532"/>
              <a:gd name="connsiteY3415" fmla="*/ 2916525 h 6858000"/>
              <a:gd name="connsiteX3416" fmla="*/ 3359503 w 4626532"/>
              <a:gd name="connsiteY3416" fmla="*/ 2891526 h 6858000"/>
              <a:gd name="connsiteX3417" fmla="*/ 3434500 w 4626532"/>
              <a:gd name="connsiteY3417" fmla="*/ 2858195 h 6858000"/>
              <a:gd name="connsiteX3418" fmla="*/ 3601158 w 4626532"/>
              <a:gd name="connsiteY3418" fmla="*/ 2933191 h 6858000"/>
              <a:gd name="connsiteX3419" fmla="*/ 2517878 w 4626532"/>
              <a:gd name="connsiteY3419" fmla="*/ 2958190 h 6858000"/>
              <a:gd name="connsiteX3420" fmla="*/ 2484546 w 4626532"/>
              <a:gd name="connsiteY3420" fmla="*/ 3008187 h 6858000"/>
              <a:gd name="connsiteX3421" fmla="*/ 2401217 w 4626532"/>
              <a:gd name="connsiteY3421" fmla="*/ 2908192 h 6858000"/>
              <a:gd name="connsiteX3422" fmla="*/ 2451214 w 4626532"/>
              <a:gd name="connsiteY3422" fmla="*/ 2991521 h 6858000"/>
              <a:gd name="connsiteX3423" fmla="*/ 2351219 w 4626532"/>
              <a:gd name="connsiteY3423" fmla="*/ 2883193 h 6858000"/>
              <a:gd name="connsiteX3424" fmla="*/ 2367885 w 4626532"/>
              <a:gd name="connsiteY3424" fmla="*/ 2849862 h 6858000"/>
              <a:gd name="connsiteX3425" fmla="*/ 2517878 w 4626532"/>
              <a:gd name="connsiteY3425" fmla="*/ 2958190 h 6858000"/>
              <a:gd name="connsiteX3426" fmla="*/ 3851146 w 4626532"/>
              <a:gd name="connsiteY3426" fmla="*/ 3016520 h 6858000"/>
              <a:gd name="connsiteX3427" fmla="*/ 3901144 w 4626532"/>
              <a:gd name="connsiteY3427" fmla="*/ 2949857 h 6858000"/>
              <a:gd name="connsiteX3428" fmla="*/ 4117800 w 4626532"/>
              <a:gd name="connsiteY3428" fmla="*/ 2841529 h 6858000"/>
              <a:gd name="connsiteX3429" fmla="*/ 3851146 w 4626532"/>
              <a:gd name="connsiteY3429" fmla="*/ 3016520 h 6858000"/>
              <a:gd name="connsiteX3430" fmla="*/ 717965 w 4626532"/>
              <a:gd name="connsiteY3430" fmla="*/ 2866527 h 6858000"/>
              <a:gd name="connsiteX3431" fmla="*/ 734631 w 4626532"/>
              <a:gd name="connsiteY3431" fmla="*/ 2941524 h 6858000"/>
              <a:gd name="connsiteX3432" fmla="*/ 784629 w 4626532"/>
              <a:gd name="connsiteY3432" fmla="*/ 2983188 h 6858000"/>
              <a:gd name="connsiteX3433" fmla="*/ 801294 w 4626532"/>
              <a:gd name="connsiteY3433" fmla="*/ 3024853 h 6858000"/>
              <a:gd name="connsiteX3434" fmla="*/ 909622 w 4626532"/>
              <a:gd name="connsiteY3434" fmla="*/ 3099849 h 6858000"/>
              <a:gd name="connsiteX3435" fmla="*/ 934621 w 4626532"/>
              <a:gd name="connsiteY3435" fmla="*/ 3083184 h 6858000"/>
              <a:gd name="connsiteX3436" fmla="*/ 967953 w 4626532"/>
              <a:gd name="connsiteY3436" fmla="*/ 3083184 h 6858000"/>
              <a:gd name="connsiteX3437" fmla="*/ 992952 w 4626532"/>
              <a:gd name="connsiteY3437" fmla="*/ 3141514 h 6858000"/>
              <a:gd name="connsiteX3438" fmla="*/ 1101280 w 4626532"/>
              <a:gd name="connsiteY3438" fmla="*/ 3091517 h 6858000"/>
              <a:gd name="connsiteX3439" fmla="*/ 1284604 w 4626532"/>
              <a:gd name="connsiteY3439" fmla="*/ 3224843 h 6858000"/>
              <a:gd name="connsiteX3440" fmla="*/ 1309603 w 4626532"/>
              <a:gd name="connsiteY3440" fmla="*/ 3283174 h 6858000"/>
              <a:gd name="connsiteX3441" fmla="*/ 1417931 w 4626532"/>
              <a:gd name="connsiteY3441" fmla="*/ 3366503 h 6858000"/>
              <a:gd name="connsiteX3442" fmla="*/ 1392932 w 4626532"/>
              <a:gd name="connsiteY3442" fmla="*/ 3374836 h 6858000"/>
              <a:gd name="connsiteX3443" fmla="*/ 1126279 w 4626532"/>
              <a:gd name="connsiteY3443" fmla="*/ 3324839 h 6858000"/>
              <a:gd name="connsiteX3444" fmla="*/ 1267938 w 4626532"/>
              <a:gd name="connsiteY3444" fmla="*/ 3249842 h 6858000"/>
              <a:gd name="connsiteX3445" fmla="*/ 1201275 w 4626532"/>
              <a:gd name="connsiteY3445" fmla="*/ 3291507 h 6858000"/>
              <a:gd name="connsiteX3446" fmla="*/ 1101280 w 4626532"/>
              <a:gd name="connsiteY3446" fmla="*/ 3308173 h 6858000"/>
              <a:gd name="connsiteX3447" fmla="*/ 792961 w 4626532"/>
              <a:gd name="connsiteY3447" fmla="*/ 3049852 h 6858000"/>
              <a:gd name="connsiteX3448" fmla="*/ 767963 w 4626532"/>
              <a:gd name="connsiteY3448" fmla="*/ 3049852 h 6858000"/>
              <a:gd name="connsiteX3449" fmla="*/ 759630 w 4626532"/>
              <a:gd name="connsiteY3449" fmla="*/ 3074851 h 6858000"/>
              <a:gd name="connsiteX3450" fmla="*/ 942954 w 4626532"/>
              <a:gd name="connsiteY3450" fmla="*/ 3291507 h 6858000"/>
              <a:gd name="connsiteX3451" fmla="*/ 1092947 w 4626532"/>
              <a:gd name="connsiteY3451" fmla="*/ 3374836 h 6858000"/>
              <a:gd name="connsiteX3452" fmla="*/ 1276271 w 4626532"/>
              <a:gd name="connsiteY3452" fmla="*/ 3424834 h 6858000"/>
              <a:gd name="connsiteX3453" fmla="*/ 1317936 w 4626532"/>
              <a:gd name="connsiteY3453" fmla="*/ 3483164 h 6858000"/>
              <a:gd name="connsiteX3454" fmla="*/ 1151277 w 4626532"/>
              <a:gd name="connsiteY3454" fmla="*/ 3574826 h 6858000"/>
              <a:gd name="connsiteX3455" fmla="*/ 801294 w 4626532"/>
              <a:gd name="connsiteY3455" fmla="*/ 3499830 h 6858000"/>
              <a:gd name="connsiteX3456" fmla="*/ 442978 w 4626532"/>
              <a:gd name="connsiteY3456" fmla="*/ 3633157 h 6858000"/>
              <a:gd name="connsiteX3457" fmla="*/ 409647 w 4626532"/>
              <a:gd name="connsiteY3457" fmla="*/ 3633157 h 6858000"/>
              <a:gd name="connsiteX3458" fmla="*/ 817960 w 4626532"/>
              <a:gd name="connsiteY3458" fmla="*/ 3483164 h 6858000"/>
              <a:gd name="connsiteX3459" fmla="*/ 984619 w 4626532"/>
              <a:gd name="connsiteY3459" fmla="*/ 3499830 h 6858000"/>
              <a:gd name="connsiteX3460" fmla="*/ 1101280 w 4626532"/>
              <a:gd name="connsiteY3460" fmla="*/ 3433167 h 6858000"/>
              <a:gd name="connsiteX3461" fmla="*/ 951287 w 4626532"/>
              <a:gd name="connsiteY3461" fmla="*/ 3324839 h 6858000"/>
              <a:gd name="connsiteX3462" fmla="*/ 826293 w 4626532"/>
              <a:gd name="connsiteY3462" fmla="*/ 3274841 h 6858000"/>
              <a:gd name="connsiteX3463" fmla="*/ 592971 w 4626532"/>
              <a:gd name="connsiteY3463" fmla="*/ 3116515 h 6858000"/>
              <a:gd name="connsiteX3464" fmla="*/ 409647 w 4626532"/>
              <a:gd name="connsiteY3464" fmla="*/ 3058185 h 6858000"/>
              <a:gd name="connsiteX3465" fmla="*/ 367982 w 4626532"/>
              <a:gd name="connsiteY3465" fmla="*/ 3008187 h 6858000"/>
              <a:gd name="connsiteX3466" fmla="*/ 476310 w 4626532"/>
              <a:gd name="connsiteY3466" fmla="*/ 2941524 h 6858000"/>
              <a:gd name="connsiteX3467" fmla="*/ 559640 w 4626532"/>
              <a:gd name="connsiteY3467" fmla="*/ 2833196 h 6858000"/>
              <a:gd name="connsiteX3468" fmla="*/ 617970 w 4626532"/>
              <a:gd name="connsiteY3468" fmla="*/ 2816530 h 6858000"/>
              <a:gd name="connsiteX3469" fmla="*/ 717965 w 4626532"/>
              <a:gd name="connsiteY3469" fmla="*/ 2866527 h 6858000"/>
              <a:gd name="connsiteX3470" fmla="*/ 2342886 w 4626532"/>
              <a:gd name="connsiteY3470" fmla="*/ 2941524 h 6858000"/>
              <a:gd name="connsiteX3471" fmla="*/ 2317887 w 4626532"/>
              <a:gd name="connsiteY3471" fmla="*/ 2999854 h 6858000"/>
              <a:gd name="connsiteX3472" fmla="*/ 2251224 w 4626532"/>
              <a:gd name="connsiteY3472" fmla="*/ 2858195 h 6858000"/>
              <a:gd name="connsiteX3473" fmla="*/ 2234558 w 4626532"/>
              <a:gd name="connsiteY3473" fmla="*/ 2874860 h 6858000"/>
              <a:gd name="connsiteX3474" fmla="*/ 2284556 w 4626532"/>
              <a:gd name="connsiteY3474" fmla="*/ 2974856 h 6858000"/>
              <a:gd name="connsiteX3475" fmla="*/ 2192893 w 4626532"/>
              <a:gd name="connsiteY3475" fmla="*/ 2849862 h 6858000"/>
              <a:gd name="connsiteX3476" fmla="*/ 2217892 w 4626532"/>
              <a:gd name="connsiteY3476" fmla="*/ 2808197 h 6858000"/>
              <a:gd name="connsiteX3477" fmla="*/ 2342886 w 4626532"/>
              <a:gd name="connsiteY3477" fmla="*/ 2941524 h 6858000"/>
              <a:gd name="connsiteX3478" fmla="*/ 3826147 w 4626532"/>
              <a:gd name="connsiteY3478" fmla="*/ 2816530 h 6858000"/>
              <a:gd name="connsiteX3479" fmla="*/ 3651156 w 4626532"/>
              <a:gd name="connsiteY3479" fmla="*/ 2916525 h 6858000"/>
              <a:gd name="connsiteX3480" fmla="*/ 3567827 w 4626532"/>
              <a:gd name="connsiteY3480" fmla="*/ 2874860 h 6858000"/>
              <a:gd name="connsiteX3481" fmla="*/ 3726152 w 4626532"/>
              <a:gd name="connsiteY3481" fmla="*/ 2841529 h 6858000"/>
              <a:gd name="connsiteX3482" fmla="*/ 3717819 w 4626532"/>
              <a:gd name="connsiteY3482" fmla="*/ 2833196 h 6858000"/>
              <a:gd name="connsiteX3483" fmla="*/ 3567827 w 4626532"/>
              <a:gd name="connsiteY3483" fmla="*/ 2849862 h 6858000"/>
              <a:gd name="connsiteX3484" fmla="*/ 3559494 w 4626532"/>
              <a:gd name="connsiteY3484" fmla="*/ 2849862 h 6858000"/>
              <a:gd name="connsiteX3485" fmla="*/ 3701153 w 4626532"/>
              <a:gd name="connsiteY3485" fmla="*/ 2799864 h 6858000"/>
              <a:gd name="connsiteX3486" fmla="*/ 3826147 w 4626532"/>
              <a:gd name="connsiteY3486" fmla="*/ 2816530 h 6858000"/>
              <a:gd name="connsiteX3487" fmla="*/ 2184561 w 4626532"/>
              <a:gd name="connsiteY3487" fmla="*/ 2924858 h 6858000"/>
              <a:gd name="connsiteX3488" fmla="*/ 2151229 w 4626532"/>
              <a:gd name="connsiteY3488" fmla="*/ 2983188 h 6858000"/>
              <a:gd name="connsiteX3489" fmla="*/ 2101231 w 4626532"/>
              <a:gd name="connsiteY3489" fmla="*/ 2833196 h 6858000"/>
              <a:gd name="connsiteX3490" fmla="*/ 2109564 w 4626532"/>
              <a:gd name="connsiteY3490" fmla="*/ 2799864 h 6858000"/>
              <a:gd name="connsiteX3491" fmla="*/ 2184561 w 4626532"/>
              <a:gd name="connsiteY3491" fmla="*/ 2924858 h 6858000"/>
              <a:gd name="connsiteX3492" fmla="*/ 3217844 w 4626532"/>
              <a:gd name="connsiteY3492" fmla="*/ 2841529 h 6858000"/>
              <a:gd name="connsiteX3493" fmla="*/ 3167846 w 4626532"/>
              <a:gd name="connsiteY3493" fmla="*/ 2783198 h 6858000"/>
              <a:gd name="connsiteX3494" fmla="*/ 3217844 w 4626532"/>
              <a:gd name="connsiteY3494" fmla="*/ 2841529 h 6858000"/>
              <a:gd name="connsiteX3495" fmla="*/ 2034568 w 4626532"/>
              <a:gd name="connsiteY3495" fmla="*/ 2808197 h 6858000"/>
              <a:gd name="connsiteX3496" fmla="*/ 2042901 w 4626532"/>
              <a:gd name="connsiteY3496" fmla="*/ 2774865 h 6858000"/>
              <a:gd name="connsiteX3497" fmla="*/ 2034568 w 4626532"/>
              <a:gd name="connsiteY3497" fmla="*/ 2808197 h 6858000"/>
              <a:gd name="connsiteX3498" fmla="*/ 2567875 w 4626532"/>
              <a:gd name="connsiteY3498" fmla="*/ 2883193 h 6858000"/>
              <a:gd name="connsiteX3499" fmla="*/ 2517878 w 4626532"/>
              <a:gd name="connsiteY3499" fmla="*/ 2908192 h 6858000"/>
              <a:gd name="connsiteX3500" fmla="*/ 2476213 w 4626532"/>
              <a:gd name="connsiteY3500" fmla="*/ 2824863 h 6858000"/>
              <a:gd name="connsiteX3501" fmla="*/ 2451214 w 4626532"/>
              <a:gd name="connsiteY3501" fmla="*/ 2816530 h 6858000"/>
              <a:gd name="connsiteX3502" fmla="*/ 2484546 w 4626532"/>
              <a:gd name="connsiteY3502" fmla="*/ 2899859 h 6858000"/>
              <a:gd name="connsiteX3503" fmla="*/ 2384551 w 4626532"/>
              <a:gd name="connsiteY3503" fmla="*/ 2791531 h 6858000"/>
              <a:gd name="connsiteX3504" fmla="*/ 2409550 w 4626532"/>
              <a:gd name="connsiteY3504" fmla="*/ 2758199 h 6858000"/>
              <a:gd name="connsiteX3505" fmla="*/ 2567875 w 4626532"/>
              <a:gd name="connsiteY3505" fmla="*/ 2883193 h 6858000"/>
              <a:gd name="connsiteX3506" fmla="*/ 4084468 w 4626532"/>
              <a:gd name="connsiteY3506" fmla="*/ 2824863 h 6858000"/>
              <a:gd name="connsiteX3507" fmla="*/ 4151132 w 4626532"/>
              <a:gd name="connsiteY3507" fmla="*/ 2749866 h 6858000"/>
              <a:gd name="connsiteX3508" fmla="*/ 4084468 w 4626532"/>
              <a:gd name="connsiteY3508" fmla="*/ 2824863 h 6858000"/>
              <a:gd name="connsiteX3509" fmla="*/ 3409501 w 4626532"/>
              <a:gd name="connsiteY3509" fmla="*/ 2833196 h 6858000"/>
              <a:gd name="connsiteX3510" fmla="*/ 3326172 w 4626532"/>
              <a:gd name="connsiteY3510" fmla="*/ 2874860 h 6858000"/>
              <a:gd name="connsiteX3511" fmla="*/ 3217844 w 4626532"/>
              <a:gd name="connsiteY3511" fmla="*/ 2799864 h 6858000"/>
              <a:gd name="connsiteX3512" fmla="*/ 3351170 w 4626532"/>
              <a:gd name="connsiteY3512" fmla="*/ 2824863 h 6858000"/>
              <a:gd name="connsiteX3513" fmla="*/ 3226177 w 4626532"/>
              <a:gd name="connsiteY3513" fmla="*/ 2774865 h 6858000"/>
              <a:gd name="connsiteX3514" fmla="*/ 3292840 w 4626532"/>
              <a:gd name="connsiteY3514" fmla="*/ 2749866 h 6858000"/>
              <a:gd name="connsiteX3515" fmla="*/ 3409501 w 4626532"/>
              <a:gd name="connsiteY3515" fmla="*/ 2833196 h 6858000"/>
              <a:gd name="connsiteX3516" fmla="*/ 4067802 w 4626532"/>
              <a:gd name="connsiteY3516" fmla="*/ 2733201 h 6858000"/>
              <a:gd name="connsiteX3517" fmla="*/ 4067802 w 4626532"/>
              <a:gd name="connsiteY3517" fmla="*/ 2749866 h 6858000"/>
              <a:gd name="connsiteX3518" fmla="*/ 3892811 w 4626532"/>
              <a:gd name="connsiteY3518" fmla="*/ 2924858 h 6858000"/>
              <a:gd name="connsiteX3519" fmla="*/ 3801149 w 4626532"/>
              <a:gd name="connsiteY3519" fmla="*/ 2908192 h 6858000"/>
              <a:gd name="connsiteX3520" fmla="*/ 3976140 w 4626532"/>
              <a:gd name="connsiteY3520" fmla="*/ 2808197 h 6858000"/>
              <a:gd name="connsiteX3521" fmla="*/ 3967807 w 4626532"/>
              <a:gd name="connsiteY3521" fmla="*/ 2799864 h 6858000"/>
              <a:gd name="connsiteX3522" fmla="*/ 3801149 w 4626532"/>
              <a:gd name="connsiteY3522" fmla="*/ 2883193 h 6858000"/>
              <a:gd name="connsiteX3523" fmla="*/ 3859479 w 4626532"/>
              <a:gd name="connsiteY3523" fmla="*/ 2808197 h 6858000"/>
              <a:gd name="connsiteX3524" fmla="*/ 4017805 w 4626532"/>
              <a:gd name="connsiteY3524" fmla="*/ 2733201 h 6858000"/>
              <a:gd name="connsiteX3525" fmla="*/ 4067802 w 4626532"/>
              <a:gd name="connsiteY3525" fmla="*/ 2733201 h 6858000"/>
              <a:gd name="connsiteX3526" fmla="*/ 3601158 w 4626532"/>
              <a:gd name="connsiteY3526" fmla="*/ 2783198 h 6858000"/>
              <a:gd name="connsiteX3527" fmla="*/ 3476164 w 4626532"/>
              <a:gd name="connsiteY3527" fmla="*/ 2841529 h 6858000"/>
              <a:gd name="connsiteX3528" fmla="*/ 3392835 w 4626532"/>
              <a:gd name="connsiteY3528" fmla="*/ 2774865 h 6858000"/>
              <a:gd name="connsiteX3529" fmla="*/ 3517829 w 4626532"/>
              <a:gd name="connsiteY3529" fmla="*/ 2799864 h 6858000"/>
              <a:gd name="connsiteX3530" fmla="*/ 3526162 w 4626532"/>
              <a:gd name="connsiteY3530" fmla="*/ 2774865 h 6858000"/>
              <a:gd name="connsiteX3531" fmla="*/ 3401168 w 4626532"/>
              <a:gd name="connsiteY3531" fmla="*/ 2758199 h 6858000"/>
              <a:gd name="connsiteX3532" fmla="*/ 3459499 w 4626532"/>
              <a:gd name="connsiteY3532" fmla="*/ 2716535 h 6858000"/>
              <a:gd name="connsiteX3533" fmla="*/ 3601158 w 4626532"/>
              <a:gd name="connsiteY3533" fmla="*/ 2783198 h 6858000"/>
              <a:gd name="connsiteX3534" fmla="*/ 2001236 w 4626532"/>
              <a:gd name="connsiteY3534" fmla="*/ 2866527 h 6858000"/>
              <a:gd name="connsiteX3535" fmla="*/ 1967904 w 4626532"/>
              <a:gd name="connsiteY3535" fmla="*/ 2916525 h 6858000"/>
              <a:gd name="connsiteX3536" fmla="*/ 1934573 w 4626532"/>
              <a:gd name="connsiteY3536" fmla="*/ 2808197 h 6858000"/>
              <a:gd name="connsiteX3537" fmla="*/ 1909574 w 4626532"/>
              <a:gd name="connsiteY3537" fmla="*/ 2791531 h 6858000"/>
              <a:gd name="connsiteX3538" fmla="*/ 1892908 w 4626532"/>
              <a:gd name="connsiteY3538" fmla="*/ 2749866 h 6858000"/>
              <a:gd name="connsiteX3539" fmla="*/ 1901241 w 4626532"/>
              <a:gd name="connsiteY3539" fmla="*/ 2716535 h 6858000"/>
              <a:gd name="connsiteX3540" fmla="*/ 2001236 w 4626532"/>
              <a:gd name="connsiteY3540" fmla="*/ 2866527 h 6858000"/>
              <a:gd name="connsiteX3541" fmla="*/ 2517878 w 4626532"/>
              <a:gd name="connsiteY3541" fmla="*/ 2699869 h 6858000"/>
              <a:gd name="connsiteX3542" fmla="*/ 2542876 w 4626532"/>
              <a:gd name="connsiteY3542" fmla="*/ 2816530 h 6858000"/>
              <a:gd name="connsiteX3543" fmla="*/ 2459547 w 4626532"/>
              <a:gd name="connsiteY3543" fmla="*/ 2733201 h 6858000"/>
              <a:gd name="connsiteX3544" fmla="*/ 2476213 w 4626532"/>
              <a:gd name="connsiteY3544" fmla="*/ 2699869 h 6858000"/>
              <a:gd name="connsiteX3545" fmla="*/ 2517878 w 4626532"/>
              <a:gd name="connsiteY3545" fmla="*/ 2699869 h 6858000"/>
              <a:gd name="connsiteX3546" fmla="*/ 1609588 w 4626532"/>
              <a:gd name="connsiteY3546" fmla="*/ 2708202 h 6858000"/>
              <a:gd name="connsiteX3547" fmla="*/ 1634587 w 4626532"/>
              <a:gd name="connsiteY3547" fmla="*/ 2691536 h 6858000"/>
              <a:gd name="connsiteX3548" fmla="*/ 1609588 w 4626532"/>
              <a:gd name="connsiteY3548" fmla="*/ 2708202 h 6858000"/>
              <a:gd name="connsiteX3549" fmla="*/ 2359552 w 4626532"/>
              <a:gd name="connsiteY3549" fmla="*/ 2824863 h 6858000"/>
              <a:gd name="connsiteX3550" fmla="*/ 2334553 w 4626532"/>
              <a:gd name="connsiteY3550" fmla="*/ 2866527 h 6858000"/>
              <a:gd name="connsiteX3551" fmla="*/ 2284556 w 4626532"/>
              <a:gd name="connsiteY3551" fmla="*/ 2741534 h 6858000"/>
              <a:gd name="connsiteX3552" fmla="*/ 2267890 w 4626532"/>
              <a:gd name="connsiteY3552" fmla="*/ 2749866 h 6858000"/>
              <a:gd name="connsiteX3553" fmla="*/ 2292889 w 4626532"/>
              <a:gd name="connsiteY3553" fmla="*/ 2833196 h 6858000"/>
              <a:gd name="connsiteX3554" fmla="*/ 2234558 w 4626532"/>
              <a:gd name="connsiteY3554" fmla="*/ 2783198 h 6858000"/>
              <a:gd name="connsiteX3555" fmla="*/ 2226225 w 4626532"/>
              <a:gd name="connsiteY3555" fmla="*/ 2733201 h 6858000"/>
              <a:gd name="connsiteX3556" fmla="*/ 2251224 w 4626532"/>
              <a:gd name="connsiteY3556" fmla="*/ 2683203 h 6858000"/>
              <a:gd name="connsiteX3557" fmla="*/ 2359552 w 4626532"/>
              <a:gd name="connsiteY3557" fmla="*/ 2824863 h 6858000"/>
              <a:gd name="connsiteX3558" fmla="*/ 3151180 w 4626532"/>
              <a:gd name="connsiteY3558" fmla="*/ 2741534 h 6858000"/>
              <a:gd name="connsiteX3559" fmla="*/ 3142847 w 4626532"/>
              <a:gd name="connsiteY3559" fmla="*/ 2783198 h 6858000"/>
              <a:gd name="connsiteX3560" fmla="*/ 3076184 w 4626532"/>
              <a:gd name="connsiteY3560" fmla="*/ 2741534 h 6858000"/>
              <a:gd name="connsiteX3561" fmla="*/ 3134514 w 4626532"/>
              <a:gd name="connsiteY3561" fmla="*/ 2749866 h 6858000"/>
              <a:gd name="connsiteX3562" fmla="*/ 3059518 w 4626532"/>
              <a:gd name="connsiteY3562" fmla="*/ 2708202 h 6858000"/>
              <a:gd name="connsiteX3563" fmla="*/ 3084517 w 4626532"/>
              <a:gd name="connsiteY3563" fmla="*/ 2674870 h 6858000"/>
              <a:gd name="connsiteX3564" fmla="*/ 3151180 w 4626532"/>
              <a:gd name="connsiteY3564" fmla="*/ 2741534 h 6858000"/>
              <a:gd name="connsiteX3565" fmla="*/ 3759484 w 4626532"/>
              <a:gd name="connsiteY3565" fmla="*/ 2699869 h 6858000"/>
              <a:gd name="connsiteX3566" fmla="*/ 3634490 w 4626532"/>
              <a:gd name="connsiteY3566" fmla="*/ 2774865 h 6858000"/>
              <a:gd name="connsiteX3567" fmla="*/ 3567827 w 4626532"/>
              <a:gd name="connsiteY3567" fmla="*/ 2733201 h 6858000"/>
              <a:gd name="connsiteX3568" fmla="*/ 3701153 w 4626532"/>
              <a:gd name="connsiteY3568" fmla="*/ 2699869 h 6858000"/>
              <a:gd name="connsiteX3569" fmla="*/ 3567827 w 4626532"/>
              <a:gd name="connsiteY3569" fmla="*/ 2708202 h 6858000"/>
              <a:gd name="connsiteX3570" fmla="*/ 3559494 w 4626532"/>
              <a:gd name="connsiteY3570" fmla="*/ 2708202 h 6858000"/>
              <a:gd name="connsiteX3571" fmla="*/ 3659489 w 4626532"/>
              <a:gd name="connsiteY3571" fmla="*/ 2658204 h 6858000"/>
              <a:gd name="connsiteX3572" fmla="*/ 3759484 w 4626532"/>
              <a:gd name="connsiteY3572" fmla="*/ 2699869 h 6858000"/>
              <a:gd name="connsiteX3573" fmla="*/ 3959474 w 4626532"/>
              <a:gd name="connsiteY3573" fmla="*/ 2633205 h 6858000"/>
              <a:gd name="connsiteX3574" fmla="*/ 3959474 w 4626532"/>
              <a:gd name="connsiteY3574" fmla="*/ 2674870 h 6858000"/>
              <a:gd name="connsiteX3575" fmla="*/ 3834480 w 4626532"/>
              <a:gd name="connsiteY3575" fmla="*/ 2791531 h 6858000"/>
              <a:gd name="connsiteX3576" fmla="*/ 3751151 w 4626532"/>
              <a:gd name="connsiteY3576" fmla="*/ 2774865 h 6858000"/>
              <a:gd name="connsiteX3577" fmla="*/ 3892811 w 4626532"/>
              <a:gd name="connsiteY3577" fmla="*/ 2691536 h 6858000"/>
              <a:gd name="connsiteX3578" fmla="*/ 3884478 w 4626532"/>
              <a:gd name="connsiteY3578" fmla="*/ 2683203 h 6858000"/>
              <a:gd name="connsiteX3579" fmla="*/ 3751151 w 4626532"/>
              <a:gd name="connsiteY3579" fmla="*/ 2749866 h 6858000"/>
              <a:gd name="connsiteX3580" fmla="*/ 3792816 w 4626532"/>
              <a:gd name="connsiteY3580" fmla="*/ 2683203 h 6858000"/>
              <a:gd name="connsiteX3581" fmla="*/ 3909477 w 4626532"/>
              <a:gd name="connsiteY3581" fmla="*/ 2633205 h 6858000"/>
              <a:gd name="connsiteX3582" fmla="*/ 3959474 w 4626532"/>
              <a:gd name="connsiteY3582" fmla="*/ 2633205 h 6858000"/>
              <a:gd name="connsiteX3583" fmla="*/ 3267841 w 4626532"/>
              <a:gd name="connsiteY3583" fmla="*/ 2716535 h 6858000"/>
              <a:gd name="connsiteX3584" fmla="*/ 3192845 w 4626532"/>
              <a:gd name="connsiteY3584" fmla="*/ 2758199 h 6858000"/>
              <a:gd name="connsiteX3585" fmla="*/ 3176179 w 4626532"/>
              <a:gd name="connsiteY3585" fmla="*/ 2758199 h 6858000"/>
              <a:gd name="connsiteX3586" fmla="*/ 3151180 w 4626532"/>
              <a:gd name="connsiteY3586" fmla="*/ 2699869 h 6858000"/>
              <a:gd name="connsiteX3587" fmla="*/ 3226177 w 4626532"/>
              <a:gd name="connsiteY3587" fmla="*/ 2708202 h 6858000"/>
              <a:gd name="connsiteX3588" fmla="*/ 3151180 w 4626532"/>
              <a:gd name="connsiteY3588" fmla="*/ 2666537 h 6858000"/>
              <a:gd name="connsiteX3589" fmla="*/ 3192845 w 4626532"/>
              <a:gd name="connsiteY3589" fmla="*/ 2633205 h 6858000"/>
              <a:gd name="connsiteX3590" fmla="*/ 3267841 w 4626532"/>
              <a:gd name="connsiteY3590" fmla="*/ 2716535 h 6858000"/>
              <a:gd name="connsiteX3591" fmla="*/ 1551258 w 4626532"/>
              <a:gd name="connsiteY3591" fmla="*/ 2633205 h 6858000"/>
              <a:gd name="connsiteX3592" fmla="*/ 1559591 w 4626532"/>
              <a:gd name="connsiteY3592" fmla="*/ 2691536 h 6858000"/>
              <a:gd name="connsiteX3593" fmla="*/ 1492927 w 4626532"/>
              <a:gd name="connsiteY3593" fmla="*/ 2691536 h 6858000"/>
              <a:gd name="connsiteX3594" fmla="*/ 1517926 w 4626532"/>
              <a:gd name="connsiteY3594" fmla="*/ 2633205 h 6858000"/>
              <a:gd name="connsiteX3595" fmla="*/ 1551258 w 4626532"/>
              <a:gd name="connsiteY3595" fmla="*/ 2633205 h 6858000"/>
              <a:gd name="connsiteX3596" fmla="*/ 2209559 w 4626532"/>
              <a:gd name="connsiteY3596" fmla="*/ 2774865 h 6858000"/>
              <a:gd name="connsiteX3597" fmla="*/ 2167895 w 4626532"/>
              <a:gd name="connsiteY3597" fmla="*/ 2816530 h 6858000"/>
              <a:gd name="connsiteX3598" fmla="*/ 2126230 w 4626532"/>
              <a:gd name="connsiteY3598" fmla="*/ 2683203 h 6858000"/>
              <a:gd name="connsiteX3599" fmla="*/ 2117897 w 4626532"/>
              <a:gd name="connsiteY3599" fmla="*/ 2699869 h 6858000"/>
              <a:gd name="connsiteX3600" fmla="*/ 2142896 w 4626532"/>
              <a:gd name="connsiteY3600" fmla="*/ 2808197 h 6858000"/>
              <a:gd name="connsiteX3601" fmla="*/ 2109564 w 4626532"/>
              <a:gd name="connsiteY3601" fmla="*/ 2766532 h 6858000"/>
              <a:gd name="connsiteX3602" fmla="*/ 2084565 w 4626532"/>
              <a:gd name="connsiteY3602" fmla="*/ 2649871 h 6858000"/>
              <a:gd name="connsiteX3603" fmla="*/ 2109564 w 4626532"/>
              <a:gd name="connsiteY3603" fmla="*/ 2624873 h 6858000"/>
              <a:gd name="connsiteX3604" fmla="*/ 2209559 w 4626532"/>
              <a:gd name="connsiteY3604" fmla="*/ 2774865 h 6858000"/>
              <a:gd name="connsiteX3605" fmla="*/ 4067802 w 4626532"/>
              <a:gd name="connsiteY3605" fmla="*/ 2808197 h 6858000"/>
              <a:gd name="connsiteX3606" fmla="*/ 4092801 w 4626532"/>
              <a:gd name="connsiteY3606" fmla="*/ 2749866 h 6858000"/>
              <a:gd name="connsiteX3607" fmla="*/ 4184463 w 4626532"/>
              <a:gd name="connsiteY3607" fmla="*/ 2616540 h 6858000"/>
              <a:gd name="connsiteX3608" fmla="*/ 4067802 w 4626532"/>
              <a:gd name="connsiteY3608" fmla="*/ 2808197 h 6858000"/>
              <a:gd name="connsiteX3609" fmla="*/ 3434500 w 4626532"/>
              <a:gd name="connsiteY3609" fmla="*/ 2691536 h 6858000"/>
              <a:gd name="connsiteX3610" fmla="*/ 3359503 w 4626532"/>
              <a:gd name="connsiteY3610" fmla="*/ 2733201 h 6858000"/>
              <a:gd name="connsiteX3611" fmla="*/ 3292840 w 4626532"/>
              <a:gd name="connsiteY3611" fmla="*/ 2716535 h 6858000"/>
              <a:gd name="connsiteX3612" fmla="*/ 3267841 w 4626532"/>
              <a:gd name="connsiteY3612" fmla="*/ 2666537 h 6858000"/>
              <a:gd name="connsiteX3613" fmla="*/ 3384502 w 4626532"/>
              <a:gd name="connsiteY3613" fmla="*/ 2691536 h 6858000"/>
              <a:gd name="connsiteX3614" fmla="*/ 3267841 w 4626532"/>
              <a:gd name="connsiteY3614" fmla="*/ 2641538 h 6858000"/>
              <a:gd name="connsiteX3615" fmla="*/ 3334505 w 4626532"/>
              <a:gd name="connsiteY3615" fmla="*/ 2616540 h 6858000"/>
              <a:gd name="connsiteX3616" fmla="*/ 3434500 w 4626532"/>
              <a:gd name="connsiteY3616" fmla="*/ 2691536 h 6858000"/>
              <a:gd name="connsiteX3617" fmla="*/ 1634587 w 4626532"/>
              <a:gd name="connsiteY3617" fmla="*/ 2608207 h 6858000"/>
              <a:gd name="connsiteX3618" fmla="*/ 1642920 w 4626532"/>
              <a:gd name="connsiteY3618" fmla="*/ 2666537 h 6858000"/>
              <a:gd name="connsiteX3619" fmla="*/ 1592923 w 4626532"/>
              <a:gd name="connsiteY3619" fmla="*/ 2691536 h 6858000"/>
              <a:gd name="connsiteX3620" fmla="*/ 1576257 w 4626532"/>
              <a:gd name="connsiteY3620" fmla="*/ 2649871 h 6858000"/>
              <a:gd name="connsiteX3621" fmla="*/ 1601256 w 4626532"/>
              <a:gd name="connsiteY3621" fmla="*/ 2608207 h 6858000"/>
              <a:gd name="connsiteX3622" fmla="*/ 1634587 w 4626532"/>
              <a:gd name="connsiteY3622" fmla="*/ 2608207 h 6858000"/>
              <a:gd name="connsiteX3623" fmla="*/ 2992855 w 4626532"/>
              <a:gd name="connsiteY3623" fmla="*/ 2691536 h 6858000"/>
              <a:gd name="connsiteX3624" fmla="*/ 2901192 w 4626532"/>
              <a:gd name="connsiteY3624" fmla="*/ 2641538 h 6858000"/>
              <a:gd name="connsiteX3625" fmla="*/ 2909525 w 4626532"/>
              <a:gd name="connsiteY3625" fmla="*/ 2599874 h 6858000"/>
              <a:gd name="connsiteX3626" fmla="*/ 2992855 w 4626532"/>
              <a:gd name="connsiteY3626" fmla="*/ 2691536 h 6858000"/>
              <a:gd name="connsiteX3627" fmla="*/ 1659586 w 4626532"/>
              <a:gd name="connsiteY3627" fmla="*/ 2641538 h 6858000"/>
              <a:gd name="connsiteX3628" fmla="*/ 1684585 w 4626532"/>
              <a:gd name="connsiteY3628" fmla="*/ 2591541 h 6858000"/>
              <a:gd name="connsiteX3629" fmla="*/ 1659586 w 4626532"/>
              <a:gd name="connsiteY3629" fmla="*/ 2641538 h 6858000"/>
              <a:gd name="connsiteX3630" fmla="*/ 1534592 w 4626532"/>
              <a:gd name="connsiteY3630" fmla="*/ 2608207 h 6858000"/>
              <a:gd name="connsiteX3631" fmla="*/ 1501260 w 4626532"/>
              <a:gd name="connsiteY3631" fmla="*/ 2608207 h 6858000"/>
              <a:gd name="connsiteX3632" fmla="*/ 1526259 w 4626532"/>
              <a:gd name="connsiteY3632" fmla="*/ 2591541 h 6858000"/>
              <a:gd name="connsiteX3633" fmla="*/ 1534592 w 4626532"/>
              <a:gd name="connsiteY3633" fmla="*/ 2608207 h 6858000"/>
              <a:gd name="connsiteX3634" fmla="*/ 3592825 w 4626532"/>
              <a:gd name="connsiteY3634" fmla="*/ 2641538 h 6858000"/>
              <a:gd name="connsiteX3635" fmla="*/ 3492830 w 4626532"/>
              <a:gd name="connsiteY3635" fmla="*/ 2699869 h 6858000"/>
              <a:gd name="connsiteX3636" fmla="*/ 3426167 w 4626532"/>
              <a:gd name="connsiteY3636" fmla="*/ 2633205 h 6858000"/>
              <a:gd name="connsiteX3637" fmla="*/ 3517829 w 4626532"/>
              <a:gd name="connsiteY3637" fmla="*/ 2658204 h 6858000"/>
              <a:gd name="connsiteX3638" fmla="*/ 3542828 w 4626532"/>
              <a:gd name="connsiteY3638" fmla="*/ 2649871 h 6858000"/>
              <a:gd name="connsiteX3639" fmla="*/ 3426167 w 4626532"/>
              <a:gd name="connsiteY3639" fmla="*/ 2616540 h 6858000"/>
              <a:gd name="connsiteX3640" fmla="*/ 3484497 w 4626532"/>
              <a:gd name="connsiteY3640" fmla="*/ 2574875 h 6858000"/>
              <a:gd name="connsiteX3641" fmla="*/ 3592825 w 4626532"/>
              <a:gd name="connsiteY3641" fmla="*/ 2641538 h 6858000"/>
              <a:gd name="connsiteX3642" fmla="*/ 2434548 w 4626532"/>
              <a:gd name="connsiteY3642" fmla="*/ 2733201 h 6858000"/>
              <a:gd name="connsiteX3643" fmla="*/ 2359552 w 4626532"/>
              <a:gd name="connsiteY3643" fmla="*/ 2758199 h 6858000"/>
              <a:gd name="connsiteX3644" fmla="*/ 2317887 w 4626532"/>
              <a:gd name="connsiteY3644" fmla="*/ 2624873 h 6858000"/>
              <a:gd name="connsiteX3645" fmla="*/ 2326220 w 4626532"/>
              <a:gd name="connsiteY3645" fmla="*/ 2716535 h 6858000"/>
              <a:gd name="connsiteX3646" fmla="*/ 2276223 w 4626532"/>
              <a:gd name="connsiteY3646" fmla="*/ 2641538 h 6858000"/>
              <a:gd name="connsiteX3647" fmla="*/ 2317887 w 4626532"/>
              <a:gd name="connsiteY3647" fmla="*/ 2574875 h 6858000"/>
              <a:gd name="connsiteX3648" fmla="*/ 2434548 w 4626532"/>
              <a:gd name="connsiteY3648" fmla="*/ 2733201 h 6858000"/>
              <a:gd name="connsiteX3649" fmla="*/ 2767865 w 4626532"/>
              <a:gd name="connsiteY3649" fmla="*/ 2583208 h 6858000"/>
              <a:gd name="connsiteX3650" fmla="*/ 2709535 w 4626532"/>
              <a:gd name="connsiteY3650" fmla="*/ 2566542 h 6858000"/>
              <a:gd name="connsiteX3651" fmla="*/ 2767865 w 4626532"/>
              <a:gd name="connsiteY3651" fmla="*/ 2583208 h 6858000"/>
              <a:gd name="connsiteX3652" fmla="*/ 2051234 w 4626532"/>
              <a:gd name="connsiteY3652" fmla="*/ 2724868 h 6858000"/>
              <a:gd name="connsiteX3653" fmla="*/ 2009569 w 4626532"/>
              <a:gd name="connsiteY3653" fmla="*/ 2783198 h 6858000"/>
              <a:gd name="connsiteX3654" fmla="*/ 1976237 w 4626532"/>
              <a:gd name="connsiteY3654" fmla="*/ 2633205 h 6858000"/>
              <a:gd name="connsiteX3655" fmla="*/ 1967904 w 4626532"/>
              <a:gd name="connsiteY3655" fmla="*/ 2649871 h 6858000"/>
              <a:gd name="connsiteX3656" fmla="*/ 1984570 w 4626532"/>
              <a:gd name="connsiteY3656" fmla="*/ 2774865 h 6858000"/>
              <a:gd name="connsiteX3657" fmla="*/ 1926240 w 4626532"/>
              <a:gd name="connsiteY3657" fmla="*/ 2658204 h 6858000"/>
              <a:gd name="connsiteX3658" fmla="*/ 1976237 w 4626532"/>
              <a:gd name="connsiteY3658" fmla="*/ 2558209 h 6858000"/>
              <a:gd name="connsiteX3659" fmla="*/ 2051234 w 4626532"/>
              <a:gd name="connsiteY3659" fmla="*/ 2724868 h 6858000"/>
              <a:gd name="connsiteX3660" fmla="*/ 3067851 w 4626532"/>
              <a:gd name="connsiteY3660" fmla="*/ 2658204 h 6858000"/>
              <a:gd name="connsiteX3661" fmla="*/ 3059518 w 4626532"/>
              <a:gd name="connsiteY3661" fmla="*/ 2691536 h 6858000"/>
              <a:gd name="connsiteX3662" fmla="*/ 3017853 w 4626532"/>
              <a:gd name="connsiteY3662" fmla="*/ 2691536 h 6858000"/>
              <a:gd name="connsiteX3663" fmla="*/ 2976189 w 4626532"/>
              <a:gd name="connsiteY3663" fmla="*/ 2616540 h 6858000"/>
              <a:gd name="connsiteX3664" fmla="*/ 3042852 w 4626532"/>
              <a:gd name="connsiteY3664" fmla="*/ 2633205 h 6858000"/>
              <a:gd name="connsiteX3665" fmla="*/ 2951190 w 4626532"/>
              <a:gd name="connsiteY3665" fmla="*/ 2591541 h 6858000"/>
              <a:gd name="connsiteX3666" fmla="*/ 2967856 w 4626532"/>
              <a:gd name="connsiteY3666" fmla="*/ 2549876 h 6858000"/>
              <a:gd name="connsiteX3667" fmla="*/ 3067851 w 4626532"/>
              <a:gd name="connsiteY3667" fmla="*/ 2658204 h 6858000"/>
              <a:gd name="connsiteX3668" fmla="*/ 3859479 w 4626532"/>
              <a:gd name="connsiteY3668" fmla="*/ 2566542 h 6858000"/>
              <a:gd name="connsiteX3669" fmla="*/ 3776150 w 4626532"/>
              <a:gd name="connsiteY3669" fmla="*/ 2666537 h 6858000"/>
              <a:gd name="connsiteX3670" fmla="*/ 3709486 w 4626532"/>
              <a:gd name="connsiteY3670" fmla="*/ 2641538 h 6858000"/>
              <a:gd name="connsiteX3671" fmla="*/ 3809481 w 4626532"/>
              <a:gd name="connsiteY3671" fmla="*/ 2574875 h 6858000"/>
              <a:gd name="connsiteX3672" fmla="*/ 3801149 w 4626532"/>
              <a:gd name="connsiteY3672" fmla="*/ 2566542 h 6858000"/>
              <a:gd name="connsiteX3673" fmla="*/ 3709486 w 4626532"/>
              <a:gd name="connsiteY3673" fmla="*/ 2616540 h 6858000"/>
              <a:gd name="connsiteX3674" fmla="*/ 3809481 w 4626532"/>
              <a:gd name="connsiteY3674" fmla="*/ 2533210 h 6858000"/>
              <a:gd name="connsiteX3675" fmla="*/ 3859479 w 4626532"/>
              <a:gd name="connsiteY3675" fmla="*/ 2566542 h 6858000"/>
              <a:gd name="connsiteX3676" fmla="*/ 1609588 w 4626532"/>
              <a:gd name="connsiteY3676" fmla="*/ 2524877 h 6858000"/>
              <a:gd name="connsiteX3677" fmla="*/ 1617921 w 4626532"/>
              <a:gd name="connsiteY3677" fmla="*/ 2583208 h 6858000"/>
              <a:gd name="connsiteX3678" fmla="*/ 1559591 w 4626532"/>
              <a:gd name="connsiteY3678" fmla="*/ 2608207 h 6858000"/>
              <a:gd name="connsiteX3679" fmla="*/ 1551258 w 4626532"/>
              <a:gd name="connsiteY3679" fmla="*/ 2583208 h 6858000"/>
              <a:gd name="connsiteX3680" fmla="*/ 1576257 w 4626532"/>
              <a:gd name="connsiteY3680" fmla="*/ 2524877 h 6858000"/>
              <a:gd name="connsiteX3681" fmla="*/ 1609588 w 4626532"/>
              <a:gd name="connsiteY3681" fmla="*/ 2524877 h 6858000"/>
              <a:gd name="connsiteX3682" fmla="*/ 4126133 w 4626532"/>
              <a:gd name="connsiteY3682" fmla="*/ 2516544 h 6858000"/>
              <a:gd name="connsiteX3683" fmla="*/ 4134466 w 4626532"/>
              <a:gd name="connsiteY3683" fmla="*/ 2558209 h 6858000"/>
              <a:gd name="connsiteX3684" fmla="*/ 4067802 w 4626532"/>
              <a:gd name="connsiteY3684" fmla="*/ 2699869 h 6858000"/>
              <a:gd name="connsiteX3685" fmla="*/ 3992806 w 4626532"/>
              <a:gd name="connsiteY3685" fmla="*/ 2716535 h 6858000"/>
              <a:gd name="connsiteX3686" fmla="*/ 4084468 w 4626532"/>
              <a:gd name="connsiteY3686" fmla="*/ 2583208 h 6858000"/>
              <a:gd name="connsiteX3687" fmla="*/ 3976140 w 4626532"/>
              <a:gd name="connsiteY3687" fmla="*/ 2699869 h 6858000"/>
              <a:gd name="connsiteX3688" fmla="*/ 4101134 w 4626532"/>
              <a:gd name="connsiteY3688" fmla="*/ 2516544 h 6858000"/>
              <a:gd name="connsiteX3689" fmla="*/ 4126133 w 4626532"/>
              <a:gd name="connsiteY3689" fmla="*/ 2516544 h 6858000"/>
              <a:gd name="connsiteX3690" fmla="*/ 3709486 w 4626532"/>
              <a:gd name="connsiteY3690" fmla="*/ 2566542 h 6858000"/>
              <a:gd name="connsiteX3691" fmla="*/ 3626157 w 4626532"/>
              <a:gd name="connsiteY3691" fmla="*/ 2633205 h 6858000"/>
              <a:gd name="connsiteX3692" fmla="*/ 3576160 w 4626532"/>
              <a:gd name="connsiteY3692" fmla="*/ 2591541 h 6858000"/>
              <a:gd name="connsiteX3693" fmla="*/ 3676155 w 4626532"/>
              <a:gd name="connsiteY3693" fmla="*/ 2566542 h 6858000"/>
              <a:gd name="connsiteX3694" fmla="*/ 3576160 w 4626532"/>
              <a:gd name="connsiteY3694" fmla="*/ 2566542 h 6858000"/>
              <a:gd name="connsiteX3695" fmla="*/ 3626157 w 4626532"/>
              <a:gd name="connsiteY3695" fmla="*/ 2516544 h 6858000"/>
              <a:gd name="connsiteX3696" fmla="*/ 3709486 w 4626532"/>
              <a:gd name="connsiteY3696" fmla="*/ 2566542 h 6858000"/>
              <a:gd name="connsiteX3697" fmla="*/ 3167846 w 4626532"/>
              <a:gd name="connsiteY3697" fmla="*/ 2608207 h 6858000"/>
              <a:gd name="connsiteX3698" fmla="*/ 3117848 w 4626532"/>
              <a:gd name="connsiteY3698" fmla="*/ 2649871 h 6858000"/>
              <a:gd name="connsiteX3699" fmla="*/ 3051185 w 4626532"/>
              <a:gd name="connsiteY3699" fmla="*/ 2574875 h 6858000"/>
              <a:gd name="connsiteX3700" fmla="*/ 3134514 w 4626532"/>
              <a:gd name="connsiteY3700" fmla="*/ 2591541 h 6858000"/>
              <a:gd name="connsiteX3701" fmla="*/ 3034519 w 4626532"/>
              <a:gd name="connsiteY3701" fmla="*/ 2541543 h 6858000"/>
              <a:gd name="connsiteX3702" fmla="*/ 3076184 w 4626532"/>
              <a:gd name="connsiteY3702" fmla="*/ 2508212 h 6858000"/>
              <a:gd name="connsiteX3703" fmla="*/ 3167846 w 4626532"/>
              <a:gd name="connsiteY3703" fmla="*/ 2608207 h 6858000"/>
              <a:gd name="connsiteX3704" fmla="*/ 2684536 w 4626532"/>
              <a:gd name="connsiteY3704" fmla="*/ 2566542 h 6858000"/>
              <a:gd name="connsiteX3705" fmla="*/ 2567875 w 4626532"/>
              <a:gd name="connsiteY3705" fmla="*/ 2599874 h 6858000"/>
              <a:gd name="connsiteX3706" fmla="*/ 2517878 w 4626532"/>
              <a:gd name="connsiteY3706" fmla="*/ 2524877 h 6858000"/>
              <a:gd name="connsiteX3707" fmla="*/ 2567875 w 4626532"/>
              <a:gd name="connsiteY3707" fmla="*/ 2508212 h 6858000"/>
              <a:gd name="connsiteX3708" fmla="*/ 2684536 w 4626532"/>
              <a:gd name="connsiteY3708" fmla="*/ 2566542 h 6858000"/>
              <a:gd name="connsiteX3709" fmla="*/ 2542876 w 4626532"/>
              <a:gd name="connsiteY3709" fmla="*/ 2608207 h 6858000"/>
              <a:gd name="connsiteX3710" fmla="*/ 2517878 w 4626532"/>
              <a:gd name="connsiteY3710" fmla="*/ 2666537 h 6858000"/>
              <a:gd name="connsiteX3711" fmla="*/ 2459547 w 4626532"/>
              <a:gd name="connsiteY3711" fmla="*/ 2691536 h 6858000"/>
              <a:gd name="connsiteX3712" fmla="*/ 2476213 w 4626532"/>
              <a:gd name="connsiteY3712" fmla="*/ 2566542 h 6858000"/>
              <a:gd name="connsiteX3713" fmla="*/ 2434548 w 4626532"/>
              <a:gd name="connsiteY3713" fmla="*/ 2674870 h 6858000"/>
              <a:gd name="connsiteX3714" fmla="*/ 2351219 w 4626532"/>
              <a:gd name="connsiteY3714" fmla="*/ 2558209 h 6858000"/>
              <a:gd name="connsiteX3715" fmla="*/ 2426215 w 4626532"/>
              <a:gd name="connsiteY3715" fmla="*/ 2508212 h 6858000"/>
              <a:gd name="connsiteX3716" fmla="*/ 2542876 w 4626532"/>
              <a:gd name="connsiteY3716" fmla="*/ 2608207 h 6858000"/>
              <a:gd name="connsiteX3717" fmla="*/ 3584492 w 4626532"/>
              <a:gd name="connsiteY3717" fmla="*/ 2508212 h 6858000"/>
              <a:gd name="connsiteX3718" fmla="*/ 3509496 w 4626532"/>
              <a:gd name="connsiteY3718" fmla="*/ 2558209 h 6858000"/>
              <a:gd name="connsiteX3719" fmla="*/ 3459499 w 4626532"/>
              <a:gd name="connsiteY3719" fmla="*/ 2499879 h 6858000"/>
              <a:gd name="connsiteX3720" fmla="*/ 3584492 w 4626532"/>
              <a:gd name="connsiteY3720" fmla="*/ 2508212 h 6858000"/>
              <a:gd name="connsiteX3721" fmla="*/ 1692918 w 4626532"/>
              <a:gd name="connsiteY3721" fmla="*/ 2499879 h 6858000"/>
              <a:gd name="connsiteX3722" fmla="*/ 1692918 w 4626532"/>
              <a:gd name="connsiteY3722" fmla="*/ 2558209 h 6858000"/>
              <a:gd name="connsiteX3723" fmla="*/ 1642920 w 4626532"/>
              <a:gd name="connsiteY3723" fmla="*/ 2583208 h 6858000"/>
              <a:gd name="connsiteX3724" fmla="*/ 1634587 w 4626532"/>
              <a:gd name="connsiteY3724" fmla="*/ 2541543 h 6858000"/>
              <a:gd name="connsiteX3725" fmla="*/ 1667919 w 4626532"/>
              <a:gd name="connsiteY3725" fmla="*/ 2499879 h 6858000"/>
              <a:gd name="connsiteX3726" fmla="*/ 1692918 w 4626532"/>
              <a:gd name="connsiteY3726" fmla="*/ 2499879 h 6858000"/>
              <a:gd name="connsiteX3727" fmla="*/ 3317839 w 4626532"/>
              <a:gd name="connsiteY3727" fmla="*/ 2583208 h 6858000"/>
              <a:gd name="connsiteX3728" fmla="*/ 3251175 w 4626532"/>
              <a:gd name="connsiteY3728" fmla="*/ 2616540 h 6858000"/>
              <a:gd name="connsiteX3729" fmla="*/ 3176179 w 4626532"/>
              <a:gd name="connsiteY3729" fmla="*/ 2558209 h 6858000"/>
              <a:gd name="connsiteX3730" fmla="*/ 3267841 w 4626532"/>
              <a:gd name="connsiteY3730" fmla="*/ 2574875 h 6858000"/>
              <a:gd name="connsiteX3731" fmla="*/ 3159513 w 4626532"/>
              <a:gd name="connsiteY3731" fmla="*/ 2516544 h 6858000"/>
              <a:gd name="connsiteX3732" fmla="*/ 3209511 w 4626532"/>
              <a:gd name="connsiteY3732" fmla="*/ 2491546 h 6858000"/>
              <a:gd name="connsiteX3733" fmla="*/ 3317839 w 4626532"/>
              <a:gd name="connsiteY3733" fmla="*/ 2583208 h 6858000"/>
              <a:gd name="connsiteX3734" fmla="*/ 2251224 w 4626532"/>
              <a:gd name="connsiteY3734" fmla="*/ 2641538 h 6858000"/>
              <a:gd name="connsiteX3735" fmla="*/ 2209559 w 4626532"/>
              <a:gd name="connsiteY3735" fmla="*/ 2691536 h 6858000"/>
              <a:gd name="connsiteX3736" fmla="*/ 2201226 w 4626532"/>
              <a:gd name="connsiteY3736" fmla="*/ 2549876 h 6858000"/>
              <a:gd name="connsiteX3737" fmla="*/ 2184561 w 4626532"/>
              <a:gd name="connsiteY3737" fmla="*/ 2666537 h 6858000"/>
              <a:gd name="connsiteX3738" fmla="*/ 2142896 w 4626532"/>
              <a:gd name="connsiteY3738" fmla="*/ 2583208 h 6858000"/>
              <a:gd name="connsiteX3739" fmla="*/ 2192893 w 4626532"/>
              <a:gd name="connsiteY3739" fmla="*/ 2491546 h 6858000"/>
              <a:gd name="connsiteX3740" fmla="*/ 2251224 w 4626532"/>
              <a:gd name="connsiteY3740" fmla="*/ 2641538 h 6858000"/>
              <a:gd name="connsiteX3741" fmla="*/ 3467831 w 4626532"/>
              <a:gd name="connsiteY3741" fmla="*/ 2549876 h 6858000"/>
              <a:gd name="connsiteX3742" fmla="*/ 3384502 w 4626532"/>
              <a:gd name="connsiteY3742" fmla="*/ 2599874 h 6858000"/>
              <a:gd name="connsiteX3743" fmla="*/ 3317839 w 4626532"/>
              <a:gd name="connsiteY3743" fmla="*/ 2533210 h 6858000"/>
              <a:gd name="connsiteX3744" fmla="*/ 3426167 w 4626532"/>
              <a:gd name="connsiteY3744" fmla="*/ 2549876 h 6858000"/>
              <a:gd name="connsiteX3745" fmla="*/ 3317839 w 4626532"/>
              <a:gd name="connsiteY3745" fmla="*/ 2508212 h 6858000"/>
              <a:gd name="connsiteX3746" fmla="*/ 3376169 w 4626532"/>
              <a:gd name="connsiteY3746" fmla="*/ 2474880 h 6858000"/>
              <a:gd name="connsiteX3747" fmla="*/ 3467831 w 4626532"/>
              <a:gd name="connsiteY3747" fmla="*/ 2549876 h 6858000"/>
              <a:gd name="connsiteX3748" fmla="*/ 2884526 w 4626532"/>
              <a:gd name="connsiteY3748" fmla="*/ 2591541 h 6858000"/>
              <a:gd name="connsiteX3749" fmla="*/ 2884526 w 4626532"/>
              <a:gd name="connsiteY3749" fmla="*/ 2633205 h 6858000"/>
              <a:gd name="connsiteX3750" fmla="*/ 2776198 w 4626532"/>
              <a:gd name="connsiteY3750" fmla="*/ 2558209 h 6858000"/>
              <a:gd name="connsiteX3751" fmla="*/ 2834529 w 4626532"/>
              <a:gd name="connsiteY3751" fmla="*/ 2574875 h 6858000"/>
              <a:gd name="connsiteX3752" fmla="*/ 2851195 w 4626532"/>
              <a:gd name="connsiteY3752" fmla="*/ 2558209 h 6858000"/>
              <a:gd name="connsiteX3753" fmla="*/ 2734534 w 4626532"/>
              <a:gd name="connsiteY3753" fmla="*/ 2541543 h 6858000"/>
              <a:gd name="connsiteX3754" fmla="*/ 2742867 w 4626532"/>
              <a:gd name="connsiteY3754" fmla="*/ 2466547 h 6858000"/>
              <a:gd name="connsiteX3755" fmla="*/ 2884526 w 4626532"/>
              <a:gd name="connsiteY3755" fmla="*/ 2591541 h 6858000"/>
              <a:gd name="connsiteX3756" fmla="*/ 4009472 w 4626532"/>
              <a:gd name="connsiteY3756" fmla="*/ 2491546 h 6858000"/>
              <a:gd name="connsiteX3757" fmla="*/ 3959474 w 4626532"/>
              <a:gd name="connsiteY3757" fmla="*/ 2599874 h 6858000"/>
              <a:gd name="connsiteX3758" fmla="*/ 3909477 w 4626532"/>
              <a:gd name="connsiteY3758" fmla="*/ 2616540 h 6858000"/>
              <a:gd name="connsiteX3759" fmla="*/ 3884478 w 4626532"/>
              <a:gd name="connsiteY3759" fmla="*/ 2616540 h 6858000"/>
              <a:gd name="connsiteX3760" fmla="*/ 3976140 w 4626532"/>
              <a:gd name="connsiteY3760" fmla="*/ 2516544 h 6858000"/>
              <a:gd name="connsiteX3761" fmla="*/ 3959474 w 4626532"/>
              <a:gd name="connsiteY3761" fmla="*/ 2499879 h 6858000"/>
              <a:gd name="connsiteX3762" fmla="*/ 3876145 w 4626532"/>
              <a:gd name="connsiteY3762" fmla="*/ 2599874 h 6858000"/>
              <a:gd name="connsiteX3763" fmla="*/ 3876145 w 4626532"/>
              <a:gd name="connsiteY3763" fmla="*/ 2549876 h 6858000"/>
              <a:gd name="connsiteX3764" fmla="*/ 3876145 w 4626532"/>
              <a:gd name="connsiteY3764" fmla="*/ 2524877 h 6858000"/>
              <a:gd name="connsiteX3765" fmla="*/ 3984473 w 4626532"/>
              <a:gd name="connsiteY3765" fmla="*/ 2449881 h 6858000"/>
              <a:gd name="connsiteX3766" fmla="*/ 4009472 w 4626532"/>
              <a:gd name="connsiteY3766" fmla="*/ 2491546 h 6858000"/>
              <a:gd name="connsiteX3767" fmla="*/ 3759484 w 4626532"/>
              <a:gd name="connsiteY3767" fmla="*/ 2474880 h 6858000"/>
              <a:gd name="connsiteX3768" fmla="*/ 3726152 w 4626532"/>
              <a:gd name="connsiteY3768" fmla="*/ 2533210 h 6858000"/>
              <a:gd name="connsiteX3769" fmla="*/ 3667822 w 4626532"/>
              <a:gd name="connsiteY3769" fmla="*/ 2499879 h 6858000"/>
              <a:gd name="connsiteX3770" fmla="*/ 3751151 w 4626532"/>
              <a:gd name="connsiteY3770" fmla="*/ 2449881 h 6858000"/>
              <a:gd name="connsiteX3771" fmla="*/ 3759484 w 4626532"/>
              <a:gd name="connsiteY3771" fmla="*/ 2474880 h 6858000"/>
              <a:gd name="connsiteX3772" fmla="*/ 3409501 w 4626532"/>
              <a:gd name="connsiteY3772" fmla="*/ 2458214 h 6858000"/>
              <a:gd name="connsiteX3773" fmla="*/ 3384502 w 4626532"/>
              <a:gd name="connsiteY3773" fmla="*/ 2449881 h 6858000"/>
              <a:gd name="connsiteX3774" fmla="*/ 3409501 w 4626532"/>
              <a:gd name="connsiteY3774" fmla="*/ 2458214 h 6858000"/>
              <a:gd name="connsiteX3775" fmla="*/ 1584590 w 4626532"/>
              <a:gd name="connsiteY3775" fmla="*/ 2441548 h 6858000"/>
              <a:gd name="connsiteX3776" fmla="*/ 1592923 w 4626532"/>
              <a:gd name="connsiteY3776" fmla="*/ 2499879 h 6858000"/>
              <a:gd name="connsiteX3777" fmla="*/ 1576257 w 4626532"/>
              <a:gd name="connsiteY3777" fmla="*/ 2508212 h 6858000"/>
              <a:gd name="connsiteX3778" fmla="*/ 1542925 w 4626532"/>
              <a:gd name="connsiteY3778" fmla="*/ 2458214 h 6858000"/>
              <a:gd name="connsiteX3779" fmla="*/ 1559591 w 4626532"/>
              <a:gd name="connsiteY3779" fmla="*/ 2441548 h 6858000"/>
              <a:gd name="connsiteX3780" fmla="*/ 1584590 w 4626532"/>
              <a:gd name="connsiteY3780" fmla="*/ 2441548 h 6858000"/>
              <a:gd name="connsiteX3781" fmla="*/ 2117897 w 4626532"/>
              <a:gd name="connsiteY3781" fmla="*/ 2574875 h 6858000"/>
              <a:gd name="connsiteX3782" fmla="*/ 2067899 w 4626532"/>
              <a:gd name="connsiteY3782" fmla="*/ 2641538 h 6858000"/>
              <a:gd name="connsiteX3783" fmla="*/ 2067899 w 4626532"/>
              <a:gd name="connsiteY3783" fmla="*/ 2483213 h 6858000"/>
              <a:gd name="connsiteX3784" fmla="*/ 2042901 w 4626532"/>
              <a:gd name="connsiteY3784" fmla="*/ 2616540 h 6858000"/>
              <a:gd name="connsiteX3785" fmla="*/ 2001236 w 4626532"/>
              <a:gd name="connsiteY3785" fmla="*/ 2533210 h 6858000"/>
              <a:gd name="connsiteX3786" fmla="*/ 2076232 w 4626532"/>
              <a:gd name="connsiteY3786" fmla="*/ 2416549 h 6858000"/>
              <a:gd name="connsiteX3787" fmla="*/ 2117897 w 4626532"/>
              <a:gd name="connsiteY3787" fmla="*/ 2574875 h 6858000"/>
              <a:gd name="connsiteX3788" fmla="*/ 1676252 w 4626532"/>
              <a:gd name="connsiteY3788" fmla="*/ 2474880 h 6858000"/>
              <a:gd name="connsiteX3789" fmla="*/ 1617921 w 4626532"/>
              <a:gd name="connsiteY3789" fmla="*/ 2499879 h 6858000"/>
              <a:gd name="connsiteX3790" fmla="*/ 1609588 w 4626532"/>
              <a:gd name="connsiteY3790" fmla="*/ 2466547 h 6858000"/>
              <a:gd name="connsiteX3791" fmla="*/ 1667919 w 4626532"/>
              <a:gd name="connsiteY3791" fmla="*/ 2416549 h 6858000"/>
              <a:gd name="connsiteX3792" fmla="*/ 1676252 w 4626532"/>
              <a:gd name="connsiteY3792" fmla="*/ 2474880 h 6858000"/>
              <a:gd name="connsiteX3793" fmla="*/ 4159464 w 4626532"/>
              <a:gd name="connsiteY3793" fmla="*/ 2583208 h 6858000"/>
              <a:gd name="connsiteX3794" fmla="*/ 4142799 w 4626532"/>
              <a:gd name="connsiteY3794" fmla="*/ 2499879 h 6858000"/>
              <a:gd name="connsiteX3795" fmla="*/ 4192796 w 4626532"/>
              <a:gd name="connsiteY3795" fmla="*/ 2408216 h 6858000"/>
              <a:gd name="connsiteX3796" fmla="*/ 4159464 w 4626532"/>
              <a:gd name="connsiteY3796" fmla="*/ 2583208 h 6858000"/>
              <a:gd name="connsiteX3797" fmla="*/ 2951190 w 4626532"/>
              <a:gd name="connsiteY3797" fmla="*/ 2541543 h 6858000"/>
              <a:gd name="connsiteX3798" fmla="*/ 2909525 w 4626532"/>
              <a:gd name="connsiteY3798" fmla="*/ 2566542 h 6858000"/>
              <a:gd name="connsiteX3799" fmla="*/ 2834529 w 4626532"/>
              <a:gd name="connsiteY3799" fmla="*/ 2491546 h 6858000"/>
              <a:gd name="connsiteX3800" fmla="*/ 2909525 w 4626532"/>
              <a:gd name="connsiteY3800" fmla="*/ 2499879 h 6858000"/>
              <a:gd name="connsiteX3801" fmla="*/ 2792864 w 4626532"/>
              <a:gd name="connsiteY3801" fmla="*/ 2458214 h 6858000"/>
              <a:gd name="connsiteX3802" fmla="*/ 2817863 w 4626532"/>
              <a:gd name="connsiteY3802" fmla="*/ 2408216 h 6858000"/>
              <a:gd name="connsiteX3803" fmla="*/ 2951190 w 4626532"/>
              <a:gd name="connsiteY3803" fmla="*/ 2541543 h 6858000"/>
              <a:gd name="connsiteX3804" fmla="*/ 3884478 w 4626532"/>
              <a:gd name="connsiteY3804" fmla="*/ 2433215 h 6858000"/>
              <a:gd name="connsiteX3805" fmla="*/ 3851146 w 4626532"/>
              <a:gd name="connsiteY3805" fmla="*/ 2516544 h 6858000"/>
              <a:gd name="connsiteX3806" fmla="*/ 3792816 w 4626532"/>
              <a:gd name="connsiteY3806" fmla="*/ 2508212 h 6858000"/>
              <a:gd name="connsiteX3807" fmla="*/ 3842813 w 4626532"/>
              <a:gd name="connsiteY3807" fmla="*/ 2424882 h 6858000"/>
              <a:gd name="connsiteX3808" fmla="*/ 3776150 w 4626532"/>
              <a:gd name="connsiteY3808" fmla="*/ 2499879 h 6858000"/>
              <a:gd name="connsiteX3809" fmla="*/ 3767817 w 4626532"/>
              <a:gd name="connsiteY3809" fmla="*/ 2433215 h 6858000"/>
              <a:gd name="connsiteX3810" fmla="*/ 3842813 w 4626532"/>
              <a:gd name="connsiteY3810" fmla="*/ 2391551 h 6858000"/>
              <a:gd name="connsiteX3811" fmla="*/ 3884478 w 4626532"/>
              <a:gd name="connsiteY3811" fmla="*/ 2433215 h 6858000"/>
              <a:gd name="connsiteX3812" fmla="*/ 2351219 w 4626532"/>
              <a:gd name="connsiteY3812" fmla="*/ 2441548 h 6858000"/>
              <a:gd name="connsiteX3813" fmla="*/ 2276223 w 4626532"/>
              <a:gd name="connsiteY3813" fmla="*/ 2574875 h 6858000"/>
              <a:gd name="connsiteX3814" fmla="*/ 2317887 w 4626532"/>
              <a:gd name="connsiteY3814" fmla="*/ 2458214 h 6858000"/>
              <a:gd name="connsiteX3815" fmla="*/ 2301222 w 4626532"/>
              <a:gd name="connsiteY3815" fmla="*/ 2441548 h 6858000"/>
              <a:gd name="connsiteX3816" fmla="*/ 2259557 w 4626532"/>
              <a:gd name="connsiteY3816" fmla="*/ 2566542 h 6858000"/>
              <a:gd name="connsiteX3817" fmla="*/ 2234558 w 4626532"/>
              <a:gd name="connsiteY3817" fmla="*/ 2474880 h 6858000"/>
              <a:gd name="connsiteX3818" fmla="*/ 2317887 w 4626532"/>
              <a:gd name="connsiteY3818" fmla="*/ 2391551 h 6858000"/>
              <a:gd name="connsiteX3819" fmla="*/ 2351219 w 4626532"/>
              <a:gd name="connsiteY3819" fmla="*/ 2441548 h 6858000"/>
              <a:gd name="connsiteX3820" fmla="*/ 1751248 w 4626532"/>
              <a:gd name="connsiteY3820" fmla="*/ 2449881 h 6858000"/>
              <a:gd name="connsiteX3821" fmla="*/ 1692918 w 4626532"/>
              <a:gd name="connsiteY3821" fmla="*/ 2474880 h 6858000"/>
              <a:gd name="connsiteX3822" fmla="*/ 1692918 w 4626532"/>
              <a:gd name="connsiteY3822" fmla="*/ 2424882 h 6858000"/>
              <a:gd name="connsiteX3823" fmla="*/ 1751248 w 4626532"/>
              <a:gd name="connsiteY3823" fmla="*/ 2391551 h 6858000"/>
              <a:gd name="connsiteX3824" fmla="*/ 1751248 w 4626532"/>
              <a:gd name="connsiteY3824" fmla="*/ 2449881 h 6858000"/>
              <a:gd name="connsiteX3825" fmla="*/ 3051185 w 4626532"/>
              <a:gd name="connsiteY3825" fmla="*/ 2491546 h 6858000"/>
              <a:gd name="connsiteX3826" fmla="*/ 3009520 w 4626532"/>
              <a:gd name="connsiteY3826" fmla="*/ 2524877 h 6858000"/>
              <a:gd name="connsiteX3827" fmla="*/ 2909525 w 4626532"/>
              <a:gd name="connsiteY3827" fmla="*/ 2441548 h 6858000"/>
              <a:gd name="connsiteX3828" fmla="*/ 3009520 w 4626532"/>
              <a:gd name="connsiteY3828" fmla="*/ 2466547 h 6858000"/>
              <a:gd name="connsiteX3829" fmla="*/ 2892859 w 4626532"/>
              <a:gd name="connsiteY3829" fmla="*/ 2408216 h 6858000"/>
              <a:gd name="connsiteX3830" fmla="*/ 2926191 w 4626532"/>
              <a:gd name="connsiteY3830" fmla="*/ 2374885 h 6858000"/>
              <a:gd name="connsiteX3831" fmla="*/ 3051185 w 4626532"/>
              <a:gd name="connsiteY3831" fmla="*/ 2491546 h 6858000"/>
              <a:gd name="connsiteX3832" fmla="*/ 3209511 w 4626532"/>
              <a:gd name="connsiteY3832" fmla="*/ 2366552 h 6858000"/>
              <a:gd name="connsiteX3833" fmla="*/ 3359503 w 4626532"/>
              <a:gd name="connsiteY3833" fmla="*/ 2449881 h 6858000"/>
              <a:gd name="connsiteX3834" fmla="*/ 3301173 w 4626532"/>
              <a:gd name="connsiteY3834" fmla="*/ 2483213 h 6858000"/>
              <a:gd name="connsiteX3835" fmla="*/ 3176179 w 4626532"/>
              <a:gd name="connsiteY3835" fmla="*/ 2399883 h 6858000"/>
              <a:gd name="connsiteX3836" fmla="*/ 3309506 w 4626532"/>
              <a:gd name="connsiteY3836" fmla="*/ 2433215 h 6858000"/>
              <a:gd name="connsiteX3837" fmla="*/ 3167846 w 4626532"/>
              <a:gd name="connsiteY3837" fmla="*/ 2366552 h 6858000"/>
              <a:gd name="connsiteX3838" fmla="*/ 3209511 w 4626532"/>
              <a:gd name="connsiteY3838" fmla="*/ 2366552 h 6858000"/>
              <a:gd name="connsiteX3839" fmla="*/ 2576208 w 4626532"/>
              <a:gd name="connsiteY3839" fmla="*/ 2366552 h 6858000"/>
              <a:gd name="connsiteX3840" fmla="*/ 2734534 w 4626532"/>
              <a:gd name="connsiteY3840" fmla="*/ 2499879 h 6858000"/>
              <a:gd name="connsiteX3841" fmla="*/ 2692869 w 4626532"/>
              <a:gd name="connsiteY3841" fmla="*/ 2541543 h 6858000"/>
              <a:gd name="connsiteX3842" fmla="*/ 2567875 w 4626532"/>
              <a:gd name="connsiteY3842" fmla="*/ 2483213 h 6858000"/>
              <a:gd name="connsiteX3843" fmla="*/ 2676203 w 4626532"/>
              <a:gd name="connsiteY3843" fmla="*/ 2449881 h 6858000"/>
              <a:gd name="connsiteX3844" fmla="*/ 2634539 w 4626532"/>
              <a:gd name="connsiteY3844" fmla="*/ 2441548 h 6858000"/>
              <a:gd name="connsiteX3845" fmla="*/ 2542876 w 4626532"/>
              <a:gd name="connsiteY3845" fmla="*/ 2474880 h 6858000"/>
              <a:gd name="connsiteX3846" fmla="*/ 2551209 w 4626532"/>
              <a:gd name="connsiteY3846" fmla="*/ 2424882 h 6858000"/>
              <a:gd name="connsiteX3847" fmla="*/ 2534544 w 4626532"/>
              <a:gd name="connsiteY3847" fmla="*/ 2366552 h 6858000"/>
              <a:gd name="connsiteX3848" fmla="*/ 2576208 w 4626532"/>
              <a:gd name="connsiteY3848" fmla="*/ 2366552 h 6858000"/>
              <a:gd name="connsiteX3849" fmla="*/ 1842910 w 4626532"/>
              <a:gd name="connsiteY3849" fmla="*/ 2424882 h 6858000"/>
              <a:gd name="connsiteX3850" fmla="*/ 1776247 w 4626532"/>
              <a:gd name="connsiteY3850" fmla="*/ 2441548 h 6858000"/>
              <a:gd name="connsiteX3851" fmla="*/ 1776247 w 4626532"/>
              <a:gd name="connsiteY3851" fmla="*/ 2399883 h 6858000"/>
              <a:gd name="connsiteX3852" fmla="*/ 1826245 w 4626532"/>
              <a:gd name="connsiteY3852" fmla="*/ 2366552 h 6858000"/>
              <a:gd name="connsiteX3853" fmla="*/ 1842910 w 4626532"/>
              <a:gd name="connsiteY3853" fmla="*/ 2424882 h 6858000"/>
              <a:gd name="connsiteX3854" fmla="*/ 1567924 w 4626532"/>
              <a:gd name="connsiteY3854" fmla="*/ 2358219 h 6858000"/>
              <a:gd name="connsiteX3855" fmla="*/ 1567924 w 4626532"/>
              <a:gd name="connsiteY3855" fmla="*/ 2416549 h 6858000"/>
              <a:gd name="connsiteX3856" fmla="*/ 1526259 w 4626532"/>
              <a:gd name="connsiteY3856" fmla="*/ 2433215 h 6858000"/>
              <a:gd name="connsiteX3857" fmla="*/ 1509593 w 4626532"/>
              <a:gd name="connsiteY3857" fmla="*/ 2424882 h 6858000"/>
              <a:gd name="connsiteX3858" fmla="*/ 1501260 w 4626532"/>
              <a:gd name="connsiteY3858" fmla="*/ 2399883 h 6858000"/>
              <a:gd name="connsiteX3859" fmla="*/ 1534592 w 4626532"/>
              <a:gd name="connsiteY3859" fmla="*/ 2358219 h 6858000"/>
              <a:gd name="connsiteX3860" fmla="*/ 1567924 w 4626532"/>
              <a:gd name="connsiteY3860" fmla="*/ 2358219 h 6858000"/>
              <a:gd name="connsiteX3861" fmla="*/ 3192845 w 4626532"/>
              <a:gd name="connsiteY3861" fmla="*/ 2466547 h 6858000"/>
              <a:gd name="connsiteX3862" fmla="*/ 3134514 w 4626532"/>
              <a:gd name="connsiteY3862" fmla="*/ 2499879 h 6858000"/>
              <a:gd name="connsiteX3863" fmla="*/ 3026186 w 4626532"/>
              <a:gd name="connsiteY3863" fmla="*/ 2408216 h 6858000"/>
              <a:gd name="connsiteX3864" fmla="*/ 3109516 w 4626532"/>
              <a:gd name="connsiteY3864" fmla="*/ 2449881 h 6858000"/>
              <a:gd name="connsiteX3865" fmla="*/ 3142847 w 4626532"/>
              <a:gd name="connsiteY3865" fmla="*/ 2441548 h 6858000"/>
              <a:gd name="connsiteX3866" fmla="*/ 3009520 w 4626532"/>
              <a:gd name="connsiteY3866" fmla="*/ 2383218 h 6858000"/>
              <a:gd name="connsiteX3867" fmla="*/ 3059518 w 4626532"/>
              <a:gd name="connsiteY3867" fmla="*/ 2349886 h 6858000"/>
              <a:gd name="connsiteX3868" fmla="*/ 3192845 w 4626532"/>
              <a:gd name="connsiteY3868" fmla="*/ 2466547 h 6858000"/>
              <a:gd name="connsiteX3869" fmla="*/ 2526211 w 4626532"/>
              <a:gd name="connsiteY3869" fmla="*/ 2424882 h 6858000"/>
              <a:gd name="connsiteX3870" fmla="*/ 2501212 w 4626532"/>
              <a:gd name="connsiteY3870" fmla="*/ 2508212 h 6858000"/>
              <a:gd name="connsiteX3871" fmla="*/ 2426215 w 4626532"/>
              <a:gd name="connsiteY3871" fmla="*/ 2483213 h 6858000"/>
              <a:gd name="connsiteX3872" fmla="*/ 2376218 w 4626532"/>
              <a:gd name="connsiteY3872" fmla="*/ 2499879 h 6858000"/>
              <a:gd name="connsiteX3873" fmla="*/ 2451214 w 4626532"/>
              <a:gd name="connsiteY3873" fmla="*/ 2374885 h 6858000"/>
              <a:gd name="connsiteX3874" fmla="*/ 2376218 w 4626532"/>
              <a:gd name="connsiteY3874" fmla="*/ 2458214 h 6858000"/>
              <a:gd name="connsiteX3875" fmla="*/ 2359552 w 4626532"/>
              <a:gd name="connsiteY3875" fmla="*/ 2391551 h 6858000"/>
              <a:gd name="connsiteX3876" fmla="*/ 2451214 w 4626532"/>
              <a:gd name="connsiteY3876" fmla="*/ 2349886 h 6858000"/>
              <a:gd name="connsiteX3877" fmla="*/ 2526211 w 4626532"/>
              <a:gd name="connsiteY3877" fmla="*/ 2424882 h 6858000"/>
              <a:gd name="connsiteX3878" fmla="*/ 1867909 w 4626532"/>
              <a:gd name="connsiteY3878" fmla="*/ 2424882 h 6858000"/>
              <a:gd name="connsiteX3879" fmla="*/ 1851243 w 4626532"/>
              <a:gd name="connsiteY3879" fmla="*/ 2383218 h 6858000"/>
              <a:gd name="connsiteX3880" fmla="*/ 1884575 w 4626532"/>
              <a:gd name="connsiteY3880" fmla="*/ 2349886 h 6858000"/>
              <a:gd name="connsiteX3881" fmla="*/ 1867909 w 4626532"/>
              <a:gd name="connsiteY3881" fmla="*/ 2424882 h 6858000"/>
              <a:gd name="connsiteX3882" fmla="*/ 1984570 w 4626532"/>
              <a:gd name="connsiteY3882" fmla="*/ 2441548 h 6858000"/>
              <a:gd name="connsiteX3883" fmla="*/ 1967904 w 4626532"/>
              <a:gd name="connsiteY3883" fmla="*/ 2524877 h 6858000"/>
              <a:gd name="connsiteX3884" fmla="*/ 1926240 w 4626532"/>
              <a:gd name="connsiteY3884" fmla="*/ 2566542 h 6858000"/>
              <a:gd name="connsiteX3885" fmla="*/ 1951238 w 4626532"/>
              <a:gd name="connsiteY3885" fmla="*/ 2424882 h 6858000"/>
              <a:gd name="connsiteX3886" fmla="*/ 1934573 w 4626532"/>
              <a:gd name="connsiteY3886" fmla="*/ 2408216 h 6858000"/>
              <a:gd name="connsiteX3887" fmla="*/ 1884575 w 4626532"/>
              <a:gd name="connsiteY3887" fmla="*/ 2699869 h 6858000"/>
              <a:gd name="connsiteX3888" fmla="*/ 1867909 w 4626532"/>
              <a:gd name="connsiteY3888" fmla="*/ 2574875 h 6858000"/>
              <a:gd name="connsiteX3889" fmla="*/ 1951238 w 4626532"/>
              <a:gd name="connsiteY3889" fmla="*/ 2341553 h 6858000"/>
              <a:gd name="connsiteX3890" fmla="*/ 1984570 w 4626532"/>
              <a:gd name="connsiteY3890" fmla="*/ 2441548 h 6858000"/>
              <a:gd name="connsiteX3891" fmla="*/ 1651253 w 4626532"/>
              <a:gd name="connsiteY3891" fmla="*/ 2391551 h 6858000"/>
              <a:gd name="connsiteX3892" fmla="*/ 1601256 w 4626532"/>
              <a:gd name="connsiteY3892" fmla="*/ 2424882 h 6858000"/>
              <a:gd name="connsiteX3893" fmla="*/ 1584590 w 4626532"/>
              <a:gd name="connsiteY3893" fmla="*/ 2383218 h 6858000"/>
              <a:gd name="connsiteX3894" fmla="*/ 1642920 w 4626532"/>
              <a:gd name="connsiteY3894" fmla="*/ 2333220 h 6858000"/>
              <a:gd name="connsiteX3895" fmla="*/ 1651253 w 4626532"/>
              <a:gd name="connsiteY3895" fmla="*/ 2391551 h 6858000"/>
              <a:gd name="connsiteX3896" fmla="*/ 1726249 w 4626532"/>
              <a:gd name="connsiteY3896" fmla="*/ 2316554 h 6858000"/>
              <a:gd name="connsiteX3897" fmla="*/ 1734582 w 4626532"/>
              <a:gd name="connsiteY3897" fmla="*/ 2374885 h 6858000"/>
              <a:gd name="connsiteX3898" fmla="*/ 1684585 w 4626532"/>
              <a:gd name="connsiteY3898" fmla="*/ 2399883 h 6858000"/>
              <a:gd name="connsiteX3899" fmla="*/ 1667919 w 4626532"/>
              <a:gd name="connsiteY3899" fmla="*/ 2366552 h 6858000"/>
              <a:gd name="connsiteX3900" fmla="*/ 1692918 w 4626532"/>
              <a:gd name="connsiteY3900" fmla="*/ 2316554 h 6858000"/>
              <a:gd name="connsiteX3901" fmla="*/ 1726249 w 4626532"/>
              <a:gd name="connsiteY3901" fmla="*/ 2316554 h 6858000"/>
              <a:gd name="connsiteX3902" fmla="*/ 1376266 w 4626532"/>
              <a:gd name="connsiteY3902" fmla="*/ 2333220 h 6858000"/>
              <a:gd name="connsiteX3903" fmla="*/ 1334602 w 4626532"/>
              <a:gd name="connsiteY3903" fmla="*/ 2324887 h 6858000"/>
              <a:gd name="connsiteX3904" fmla="*/ 1359601 w 4626532"/>
              <a:gd name="connsiteY3904" fmla="*/ 2316554 h 6858000"/>
              <a:gd name="connsiteX3905" fmla="*/ 1376266 w 4626532"/>
              <a:gd name="connsiteY3905" fmla="*/ 2333220 h 6858000"/>
              <a:gd name="connsiteX3906" fmla="*/ 4151132 w 4626532"/>
              <a:gd name="connsiteY3906" fmla="*/ 2366552 h 6858000"/>
              <a:gd name="connsiteX3907" fmla="*/ 4117800 w 4626532"/>
              <a:gd name="connsiteY3907" fmla="*/ 2483213 h 6858000"/>
              <a:gd name="connsiteX3908" fmla="*/ 4059469 w 4626532"/>
              <a:gd name="connsiteY3908" fmla="*/ 2516544 h 6858000"/>
              <a:gd name="connsiteX3909" fmla="*/ 4101134 w 4626532"/>
              <a:gd name="connsiteY3909" fmla="*/ 2374885 h 6858000"/>
              <a:gd name="connsiteX3910" fmla="*/ 4034471 w 4626532"/>
              <a:gd name="connsiteY3910" fmla="*/ 2508212 h 6858000"/>
              <a:gd name="connsiteX3911" fmla="*/ 4017805 w 4626532"/>
              <a:gd name="connsiteY3911" fmla="*/ 2433215 h 6858000"/>
              <a:gd name="connsiteX3912" fmla="*/ 4109467 w 4626532"/>
              <a:gd name="connsiteY3912" fmla="*/ 2308221 h 6858000"/>
              <a:gd name="connsiteX3913" fmla="*/ 4151132 w 4626532"/>
              <a:gd name="connsiteY3913" fmla="*/ 2366552 h 6858000"/>
              <a:gd name="connsiteX3914" fmla="*/ 2651205 w 4626532"/>
              <a:gd name="connsiteY3914" fmla="*/ 2299888 h 6858000"/>
              <a:gd name="connsiteX3915" fmla="*/ 2792864 w 4626532"/>
              <a:gd name="connsiteY3915" fmla="*/ 2408216 h 6858000"/>
              <a:gd name="connsiteX3916" fmla="*/ 2751200 w 4626532"/>
              <a:gd name="connsiteY3916" fmla="*/ 2441548 h 6858000"/>
              <a:gd name="connsiteX3917" fmla="*/ 2617873 w 4626532"/>
              <a:gd name="connsiteY3917" fmla="*/ 2358219 h 6858000"/>
              <a:gd name="connsiteX3918" fmla="*/ 2734534 w 4626532"/>
              <a:gd name="connsiteY3918" fmla="*/ 2366552 h 6858000"/>
              <a:gd name="connsiteX3919" fmla="*/ 2617873 w 4626532"/>
              <a:gd name="connsiteY3919" fmla="*/ 2341553 h 6858000"/>
              <a:gd name="connsiteX3920" fmla="*/ 2634539 w 4626532"/>
              <a:gd name="connsiteY3920" fmla="*/ 2299888 h 6858000"/>
              <a:gd name="connsiteX3921" fmla="*/ 2651205 w 4626532"/>
              <a:gd name="connsiteY3921" fmla="*/ 2299888 h 6858000"/>
              <a:gd name="connsiteX3922" fmla="*/ 2234558 w 4626532"/>
              <a:gd name="connsiteY3922" fmla="*/ 2349886 h 6858000"/>
              <a:gd name="connsiteX3923" fmla="*/ 2151229 w 4626532"/>
              <a:gd name="connsiteY3923" fmla="*/ 2499879 h 6858000"/>
              <a:gd name="connsiteX3924" fmla="*/ 2192893 w 4626532"/>
              <a:gd name="connsiteY3924" fmla="*/ 2358219 h 6858000"/>
              <a:gd name="connsiteX3925" fmla="*/ 2134563 w 4626532"/>
              <a:gd name="connsiteY3925" fmla="*/ 2474880 h 6858000"/>
              <a:gd name="connsiteX3926" fmla="*/ 2109564 w 4626532"/>
              <a:gd name="connsiteY3926" fmla="*/ 2399883 h 6858000"/>
              <a:gd name="connsiteX3927" fmla="*/ 2209559 w 4626532"/>
              <a:gd name="connsiteY3927" fmla="*/ 2299888 h 6858000"/>
              <a:gd name="connsiteX3928" fmla="*/ 2234558 w 4626532"/>
              <a:gd name="connsiteY3928" fmla="*/ 2349886 h 6858000"/>
              <a:gd name="connsiteX3929" fmla="*/ 1459596 w 4626532"/>
              <a:gd name="connsiteY3929" fmla="*/ 2299888 h 6858000"/>
              <a:gd name="connsiteX3930" fmla="*/ 1467929 w 4626532"/>
              <a:gd name="connsiteY3930" fmla="*/ 2358219 h 6858000"/>
              <a:gd name="connsiteX3931" fmla="*/ 1434597 w 4626532"/>
              <a:gd name="connsiteY3931" fmla="*/ 2366552 h 6858000"/>
              <a:gd name="connsiteX3932" fmla="*/ 1392932 w 4626532"/>
              <a:gd name="connsiteY3932" fmla="*/ 2341553 h 6858000"/>
              <a:gd name="connsiteX3933" fmla="*/ 1426264 w 4626532"/>
              <a:gd name="connsiteY3933" fmla="*/ 2299888 h 6858000"/>
              <a:gd name="connsiteX3934" fmla="*/ 1459596 w 4626532"/>
              <a:gd name="connsiteY3934" fmla="*/ 2299888 h 6858000"/>
              <a:gd name="connsiteX3935" fmla="*/ 4009472 w 4626532"/>
              <a:gd name="connsiteY3935" fmla="*/ 2358219 h 6858000"/>
              <a:gd name="connsiteX3936" fmla="*/ 3926142 w 4626532"/>
              <a:gd name="connsiteY3936" fmla="*/ 2458214 h 6858000"/>
              <a:gd name="connsiteX3937" fmla="*/ 3976140 w 4626532"/>
              <a:gd name="connsiteY3937" fmla="*/ 2349886 h 6858000"/>
              <a:gd name="connsiteX3938" fmla="*/ 3959474 w 4626532"/>
              <a:gd name="connsiteY3938" fmla="*/ 2333220 h 6858000"/>
              <a:gd name="connsiteX3939" fmla="*/ 3909477 w 4626532"/>
              <a:gd name="connsiteY3939" fmla="*/ 2441548 h 6858000"/>
              <a:gd name="connsiteX3940" fmla="*/ 3892811 w 4626532"/>
              <a:gd name="connsiteY3940" fmla="*/ 2374885 h 6858000"/>
              <a:gd name="connsiteX3941" fmla="*/ 3967807 w 4626532"/>
              <a:gd name="connsiteY3941" fmla="*/ 2291555 h 6858000"/>
              <a:gd name="connsiteX3942" fmla="*/ 4009472 w 4626532"/>
              <a:gd name="connsiteY3942" fmla="*/ 2358219 h 6858000"/>
              <a:gd name="connsiteX3943" fmla="*/ 1809579 w 4626532"/>
              <a:gd name="connsiteY3943" fmla="*/ 2291555 h 6858000"/>
              <a:gd name="connsiteX3944" fmla="*/ 1817912 w 4626532"/>
              <a:gd name="connsiteY3944" fmla="*/ 2349886 h 6858000"/>
              <a:gd name="connsiteX3945" fmla="*/ 1759581 w 4626532"/>
              <a:gd name="connsiteY3945" fmla="*/ 2374885 h 6858000"/>
              <a:gd name="connsiteX3946" fmla="*/ 1751248 w 4626532"/>
              <a:gd name="connsiteY3946" fmla="*/ 2333220 h 6858000"/>
              <a:gd name="connsiteX3947" fmla="*/ 1776247 w 4626532"/>
              <a:gd name="connsiteY3947" fmla="*/ 2291555 h 6858000"/>
              <a:gd name="connsiteX3948" fmla="*/ 1809579 w 4626532"/>
              <a:gd name="connsiteY3948" fmla="*/ 2291555 h 6858000"/>
              <a:gd name="connsiteX3949" fmla="*/ 1542925 w 4626532"/>
              <a:gd name="connsiteY3949" fmla="*/ 2283222 h 6858000"/>
              <a:gd name="connsiteX3950" fmla="*/ 1542925 w 4626532"/>
              <a:gd name="connsiteY3950" fmla="*/ 2333220 h 6858000"/>
              <a:gd name="connsiteX3951" fmla="*/ 1492927 w 4626532"/>
              <a:gd name="connsiteY3951" fmla="*/ 2366552 h 6858000"/>
              <a:gd name="connsiteX3952" fmla="*/ 1476262 w 4626532"/>
              <a:gd name="connsiteY3952" fmla="*/ 2316554 h 6858000"/>
              <a:gd name="connsiteX3953" fmla="*/ 1509593 w 4626532"/>
              <a:gd name="connsiteY3953" fmla="*/ 2283222 h 6858000"/>
              <a:gd name="connsiteX3954" fmla="*/ 1542925 w 4626532"/>
              <a:gd name="connsiteY3954" fmla="*/ 2283222 h 6858000"/>
              <a:gd name="connsiteX3955" fmla="*/ 1101280 w 4626532"/>
              <a:gd name="connsiteY3955" fmla="*/ 2333220 h 6858000"/>
              <a:gd name="connsiteX3956" fmla="*/ 1076281 w 4626532"/>
              <a:gd name="connsiteY3956" fmla="*/ 2333220 h 6858000"/>
              <a:gd name="connsiteX3957" fmla="*/ 1076281 w 4626532"/>
              <a:gd name="connsiteY3957" fmla="*/ 2283222 h 6858000"/>
              <a:gd name="connsiteX3958" fmla="*/ 1101280 w 4626532"/>
              <a:gd name="connsiteY3958" fmla="*/ 2283222 h 6858000"/>
              <a:gd name="connsiteX3959" fmla="*/ 1101280 w 4626532"/>
              <a:gd name="connsiteY3959" fmla="*/ 2333220 h 6858000"/>
              <a:gd name="connsiteX3960" fmla="*/ 1409598 w 4626532"/>
              <a:gd name="connsiteY3960" fmla="*/ 2283222 h 6858000"/>
              <a:gd name="connsiteX3961" fmla="*/ 1392932 w 4626532"/>
              <a:gd name="connsiteY3961" fmla="*/ 2299888 h 6858000"/>
              <a:gd name="connsiteX3962" fmla="*/ 1376266 w 4626532"/>
              <a:gd name="connsiteY3962" fmla="*/ 2274890 h 6858000"/>
              <a:gd name="connsiteX3963" fmla="*/ 1409598 w 4626532"/>
              <a:gd name="connsiteY3963" fmla="*/ 2283222 h 6858000"/>
              <a:gd name="connsiteX3964" fmla="*/ 3842813 w 4626532"/>
              <a:gd name="connsiteY3964" fmla="*/ 2266557 h 6858000"/>
              <a:gd name="connsiteX3965" fmla="*/ 3876145 w 4626532"/>
              <a:gd name="connsiteY3965" fmla="*/ 2333220 h 6858000"/>
              <a:gd name="connsiteX3966" fmla="*/ 3867812 w 4626532"/>
              <a:gd name="connsiteY3966" fmla="*/ 2366552 h 6858000"/>
              <a:gd name="connsiteX3967" fmla="*/ 3809481 w 4626532"/>
              <a:gd name="connsiteY3967" fmla="*/ 2374885 h 6858000"/>
              <a:gd name="connsiteX3968" fmla="*/ 3826147 w 4626532"/>
              <a:gd name="connsiteY3968" fmla="*/ 2291555 h 6858000"/>
              <a:gd name="connsiteX3969" fmla="*/ 3801149 w 4626532"/>
              <a:gd name="connsiteY3969" fmla="*/ 2341553 h 6858000"/>
              <a:gd name="connsiteX3970" fmla="*/ 3817814 w 4626532"/>
              <a:gd name="connsiteY3970" fmla="*/ 2266557 h 6858000"/>
              <a:gd name="connsiteX3971" fmla="*/ 3842813 w 4626532"/>
              <a:gd name="connsiteY3971" fmla="*/ 2266557 h 6858000"/>
              <a:gd name="connsiteX3972" fmla="*/ 1884575 w 4626532"/>
              <a:gd name="connsiteY3972" fmla="*/ 2266557 h 6858000"/>
              <a:gd name="connsiteX3973" fmla="*/ 1892908 w 4626532"/>
              <a:gd name="connsiteY3973" fmla="*/ 2316554 h 6858000"/>
              <a:gd name="connsiteX3974" fmla="*/ 1842910 w 4626532"/>
              <a:gd name="connsiteY3974" fmla="*/ 2349886 h 6858000"/>
              <a:gd name="connsiteX3975" fmla="*/ 1826245 w 4626532"/>
              <a:gd name="connsiteY3975" fmla="*/ 2308221 h 6858000"/>
              <a:gd name="connsiteX3976" fmla="*/ 1859576 w 4626532"/>
              <a:gd name="connsiteY3976" fmla="*/ 2266557 h 6858000"/>
              <a:gd name="connsiteX3977" fmla="*/ 1884575 w 4626532"/>
              <a:gd name="connsiteY3977" fmla="*/ 2266557 h 6858000"/>
              <a:gd name="connsiteX3978" fmla="*/ 1642920 w 4626532"/>
              <a:gd name="connsiteY3978" fmla="*/ 2299888 h 6858000"/>
              <a:gd name="connsiteX3979" fmla="*/ 1642920 w 4626532"/>
              <a:gd name="connsiteY3979" fmla="*/ 2266557 h 6858000"/>
              <a:gd name="connsiteX3980" fmla="*/ 1642920 w 4626532"/>
              <a:gd name="connsiteY3980" fmla="*/ 2299888 h 6858000"/>
              <a:gd name="connsiteX3981" fmla="*/ 1192942 w 4626532"/>
              <a:gd name="connsiteY3981" fmla="*/ 2274890 h 6858000"/>
              <a:gd name="connsiteX3982" fmla="*/ 1167943 w 4626532"/>
              <a:gd name="connsiteY3982" fmla="*/ 2324887 h 6858000"/>
              <a:gd name="connsiteX3983" fmla="*/ 1126279 w 4626532"/>
              <a:gd name="connsiteY3983" fmla="*/ 2324887 h 6858000"/>
              <a:gd name="connsiteX3984" fmla="*/ 1126279 w 4626532"/>
              <a:gd name="connsiteY3984" fmla="*/ 2299888 h 6858000"/>
              <a:gd name="connsiteX3985" fmla="*/ 1176276 w 4626532"/>
              <a:gd name="connsiteY3985" fmla="*/ 2266557 h 6858000"/>
              <a:gd name="connsiteX3986" fmla="*/ 1192942 w 4626532"/>
              <a:gd name="connsiteY3986" fmla="*/ 2274890 h 6858000"/>
              <a:gd name="connsiteX3987" fmla="*/ 3176179 w 4626532"/>
              <a:gd name="connsiteY3987" fmla="*/ 2341553 h 6858000"/>
              <a:gd name="connsiteX3988" fmla="*/ 3009520 w 4626532"/>
              <a:gd name="connsiteY3988" fmla="*/ 2258224 h 6858000"/>
              <a:gd name="connsiteX3989" fmla="*/ 3176179 w 4626532"/>
              <a:gd name="connsiteY3989" fmla="*/ 2341553 h 6858000"/>
              <a:gd name="connsiteX3990" fmla="*/ 1626254 w 4626532"/>
              <a:gd name="connsiteY3990" fmla="*/ 2258224 h 6858000"/>
              <a:gd name="connsiteX3991" fmla="*/ 1626254 w 4626532"/>
              <a:gd name="connsiteY3991" fmla="*/ 2316554 h 6858000"/>
              <a:gd name="connsiteX3992" fmla="*/ 1576257 w 4626532"/>
              <a:gd name="connsiteY3992" fmla="*/ 2341553 h 6858000"/>
              <a:gd name="connsiteX3993" fmla="*/ 1559591 w 4626532"/>
              <a:gd name="connsiteY3993" fmla="*/ 2299888 h 6858000"/>
              <a:gd name="connsiteX3994" fmla="*/ 1592923 w 4626532"/>
              <a:gd name="connsiteY3994" fmla="*/ 2258224 h 6858000"/>
              <a:gd name="connsiteX3995" fmla="*/ 1626254 w 4626532"/>
              <a:gd name="connsiteY3995" fmla="*/ 2258224 h 6858000"/>
              <a:gd name="connsiteX3996" fmla="*/ 2751200 w 4626532"/>
              <a:gd name="connsiteY3996" fmla="*/ 2249891 h 6858000"/>
              <a:gd name="connsiteX3997" fmla="*/ 2892859 w 4626532"/>
              <a:gd name="connsiteY3997" fmla="*/ 2341553 h 6858000"/>
              <a:gd name="connsiteX3998" fmla="*/ 2892859 w 4626532"/>
              <a:gd name="connsiteY3998" fmla="*/ 2374885 h 6858000"/>
              <a:gd name="connsiteX3999" fmla="*/ 2851195 w 4626532"/>
              <a:gd name="connsiteY3999" fmla="*/ 2383218 h 6858000"/>
              <a:gd name="connsiteX4000" fmla="*/ 2742867 w 4626532"/>
              <a:gd name="connsiteY4000" fmla="*/ 2316554 h 6858000"/>
              <a:gd name="connsiteX4001" fmla="*/ 2842862 w 4626532"/>
              <a:gd name="connsiteY4001" fmla="*/ 2333220 h 6858000"/>
              <a:gd name="connsiteX4002" fmla="*/ 2709535 w 4626532"/>
              <a:gd name="connsiteY4002" fmla="*/ 2283222 h 6858000"/>
              <a:gd name="connsiteX4003" fmla="*/ 2734534 w 4626532"/>
              <a:gd name="connsiteY4003" fmla="*/ 2249891 h 6858000"/>
              <a:gd name="connsiteX4004" fmla="*/ 2751200 w 4626532"/>
              <a:gd name="connsiteY4004" fmla="*/ 2249891 h 6858000"/>
              <a:gd name="connsiteX4005" fmla="*/ 1359601 w 4626532"/>
              <a:gd name="connsiteY4005" fmla="*/ 2299888 h 6858000"/>
              <a:gd name="connsiteX4006" fmla="*/ 1301270 w 4626532"/>
              <a:gd name="connsiteY4006" fmla="*/ 2316554 h 6858000"/>
              <a:gd name="connsiteX4007" fmla="*/ 1292937 w 4626532"/>
              <a:gd name="connsiteY4007" fmla="*/ 2283222 h 6858000"/>
              <a:gd name="connsiteX4008" fmla="*/ 1317936 w 4626532"/>
              <a:gd name="connsiteY4008" fmla="*/ 2249891 h 6858000"/>
              <a:gd name="connsiteX4009" fmla="*/ 1359601 w 4626532"/>
              <a:gd name="connsiteY4009" fmla="*/ 2299888 h 6858000"/>
              <a:gd name="connsiteX4010" fmla="*/ 1276271 w 4626532"/>
              <a:gd name="connsiteY4010" fmla="*/ 2308221 h 6858000"/>
              <a:gd name="connsiteX4011" fmla="*/ 1209608 w 4626532"/>
              <a:gd name="connsiteY4011" fmla="*/ 2316554 h 6858000"/>
              <a:gd name="connsiteX4012" fmla="*/ 1209608 w 4626532"/>
              <a:gd name="connsiteY4012" fmla="*/ 2283222 h 6858000"/>
              <a:gd name="connsiteX4013" fmla="*/ 1267938 w 4626532"/>
              <a:gd name="connsiteY4013" fmla="*/ 2249891 h 6858000"/>
              <a:gd name="connsiteX4014" fmla="*/ 1276271 w 4626532"/>
              <a:gd name="connsiteY4014" fmla="*/ 2308221 h 6858000"/>
              <a:gd name="connsiteX4015" fmla="*/ 2609540 w 4626532"/>
              <a:gd name="connsiteY4015" fmla="*/ 2299888 h 6858000"/>
              <a:gd name="connsiteX4016" fmla="*/ 2526211 w 4626532"/>
              <a:gd name="connsiteY4016" fmla="*/ 2341553 h 6858000"/>
              <a:gd name="connsiteX4017" fmla="*/ 2442881 w 4626532"/>
              <a:gd name="connsiteY4017" fmla="*/ 2324887 h 6858000"/>
              <a:gd name="connsiteX4018" fmla="*/ 2551209 w 4626532"/>
              <a:gd name="connsiteY4018" fmla="*/ 2283222 h 6858000"/>
              <a:gd name="connsiteX4019" fmla="*/ 2534544 w 4626532"/>
              <a:gd name="connsiteY4019" fmla="*/ 2274890 h 6858000"/>
              <a:gd name="connsiteX4020" fmla="*/ 2426215 w 4626532"/>
              <a:gd name="connsiteY4020" fmla="*/ 2308221 h 6858000"/>
              <a:gd name="connsiteX4021" fmla="*/ 2484546 w 4626532"/>
              <a:gd name="connsiteY4021" fmla="*/ 2241558 h 6858000"/>
              <a:gd name="connsiteX4022" fmla="*/ 2609540 w 4626532"/>
              <a:gd name="connsiteY4022" fmla="*/ 2299888 h 6858000"/>
              <a:gd name="connsiteX4023" fmla="*/ 2417883 w 4626532"/>
              <a:gd name="connsiteY4023" fmla="*/ 2266557 h 6858000"/>
              <a:gd name="connsiteX4024" fmla="*/ 2342886 w 4626532"/>
              <a:gd name="connsiteY4024" fmla="*/ 2366552 h 6858000"/>
              <a:gd name="connsiteX4025" fmla="*/ 2276223 w 4626532"/>
              <a:gd name="connsiteY4025" fmla="*/ 2383218 h 6858000"/>
              <a:gd name="connsiteX4026" fmla="*/ 2351219 w 4626532"/>
              <a:gd name="connsiteY4026" fmla="*/ 2274890 h 6858000"/>
              <a:gd name="connsiteX4027" fmla="*/ 2259557 w 4626532"/>
              <a:gd name="connsiteY4027" fmla="*/ 2374885 h 6858000"/>
              <a:gd name="connsiteX4028" fmla="*/ 2251224 w 4626532"/>
              <a:gd name="connsiteY4028" fmla="*/ 2299888 h 6858000"/>
              <a:gd name="connsiteX4029" fmla="*/ 2359552 w 4626532"/>
              <a:gd name="connsiteY4029" fmla="*/ 2241558 h 6858000"/>
              <a:gd name="connsiteX4030" fmla="*/ 2417883 w 4626532"/>
              <a:gd name="connsiteY4030" fmla="*/ 2266557 h 6858000"/>
              <a:gd name="connsiteX4031" fmla="*/ 1959571 w 4626532"/>
              <a:gd name="connsiteY4031" fmla="*/ 2241558 h 6858000"/>
              <a:gd name="connsiteX4032" fmla="*/ 1917907 w 4626532"/>
              <a:gd name="connsiteY4032" fmla="*/ 2308221 h 6858000"/>
              <a:gd name="connsiteX4033" fmla="*/ 1909574 w 4626532"/>
              <a:gd name="connsiteY4033" fmla="*/ 2283222 h 6858000"/>
              <a:gd name="connsiteX4034" fmla="*/ 1934573 w 4626532"/>
              <a:gd name="connsiteY4034" fmla="*/ 2241558 h 6858000"/>
              <a:gd name="connsiteX4035" fmla="*/ 1959571 w 4626532"/>
              <a:gd name="connsiteY4035" fmla="*/ 2241558 h 6858000"/>
              <a:gd name="connsiteX4036" fmla="*/ 1934573 w 4626532"/>
              <a:gd name="connsiteY4036" fmla="*/ 2324887 h 6858000"/>
              <a:gd name="connsiteX4037" fmla="*/ 2009569 w 4626532"/>
              <a:gd name="connsiteY4037" fmla="*/ 2224892 h 6858000"/>
              <a:gd name="connsiteX4038" fmla="*/ 1934573 w 4626532"/>
              <a:gd name="connsiteY4038" fmla="*/ 2324887 h 6858000"/>
              <a:gd name="connsiteX4039" fmla="*/ 1242940 w 4626532"/>
              <a:gd name="connsiteY4039" fmla="*/ 2233225 h 6858000"/>
              <a:gd name="connsiteX4040" fmla="*/ 1192942 w 4626532"/>
              <a:gd name="connsiteY4040" fmla="*/ 2249891 h 6858000"/>
              <a:gd name="connsiteX4041" fmla="*/ 1192942 w 4626532"/>
              <a:gd name="connsiteY4041" fmla="*/ 2224892 h 6858000"/>
              <a:gd name="connsiteX4042" fmla="*/ 1242940 w 4626532"/>
              <a:gd name="connsiteY4042" fmla="*/ 2233225 h 6858000"/>
              <a:gd name="connsiteX4043" fmla="*/ 1442930 w 4626532"/>
              <a:gd name="connsiteY4043" fmla="*/ 2274890 h 6858000"/>
              <a:gd name="connsiteX4044" fmla="*/ 1409598 w 4626532"/>
              <a:gd name="connsiteY4044" fmla="*/ 2216559 h 6858000"/>
              <a:gd name="connsiteX4045" fmla="*/ 1442930 w 4626532"/>
              <a:gd name="connsiteY4045" fmla="*/ 2216559 h 6858000"/>
              <a:gd name="connsiteX4046" fmla="*/ 1442930 w 4626532"/>
              <a:gd name="connsiteY4046" fmla="*/ 2274890 h 6858000"/>
              <a:gd name="connsiteX4047" fmla="*/ 1167943 w 4626532"/>
              <a:gd name="connsiteY4047" fmla="*/ 2216559 h 6858000"/>
              <a:gd name="connsiteX4048" fmla="*/ 1167943 w 4626532"/>
              <a:gd name="connsiteY4048" fmla="*/ 2249891 h 6858000"/>
              <a:gd name="connsiteX4049" fmla="*/ 1109613 w 4626532"/>
              <a:gd name="connsiteY4049" fmla="*/ 2266557 h 6858000"/>
              <a:gd name="connsiteX4050" fmla="*/ 1109613 w 4626532"/>
              <a:gd name="connsiteY4050" fmla="*/ 2216559 h 6858000"/>
              <a:gd name="connsiteX4051" fmla="*/ 1167943 w 4626532"/>
              <a:gd name="connsiteY4051" fmla="*/ 2216559 h 6858000"/>
              <a:gd name="connsiteX4052" fmla="*/ 1084614 w 4626532"/>
              <a:gd name="connsiteY4052" fmla="*/ 2266557 h 6858000"/>
              <a:gd name="connsiteX4053" fmla="*/ 1017951 w 4626532"/>
              <a:gd name="connsiteY4053" fmla="*/ 2249891 h 6858000"/>
              <a:gd name="connsiteX4054" fmla="*/ 1084614 w 4626532"/>
              <a:gd name="connsiteY4054" fmla="*/ 2216559 h 6858000"/>
              <a:gd name="connsiteX4055" fmla="*/ 1084614 w 4626532"/>
              <a:gd name="connsiteY4055" fmla="*/ 2266557 h 6858000"/>
              <a:gd name="connsiteX4056" fmla="*/ 3034519 w 4626532"/>
              <a:gd name="connsiteY4056" fmla="*/ 2324887 h 6858000"/>
              <a:gd name="connsiteX4057" fmla="*/ 2976189 w 4626532"/>
              <a:gd name="connsiteY4057" fmla="*/ 2358219 h 6858000"/>
              <a:gd name="connsiteX4058" fmla="*/ 2851195 w 4626532"/>
              <a:gd name="connsiteY4058" fmla="*/ 2274890 h 6858000"/>
              <a:gd name="connsiteX4059" fmla="*/ 2976189 w 4626532"/>
              <a:gd name="connsiteY4059" fmla="*/ 2299888 h 6858000"/>
              <a:gd name="connsiteX4060" fmla="*/ 2834529 w 4626532"/>
              <a:gd name="connsiteY4060" fmla="*/ 2241558 h 6858000"/>
              <a:gd name="connsiteX4061" fmla="*/ 2876194 w 4626532"/>
              <a:gd name="connsiteY4061" fmla="*/ 2208226 h 6858000"/>
              <a:gd name="connsiteX4062" fmla="*/ 3034519 w 4626532"/>
              <a:gd name="connsiteY4062" fmla="*/ 2324887 h 6858000"/>
              <a:gd name="connsiteX4063" fmla="*/ 2126230 w 4626532"/>
              <a:gd name="connsiteY4063" fmla="*/ 2216559 h 6858000"/>
              <a:gd name="connsiteX4064" fmla="*/ 2126230 w 4626532"/>
              <a:gd name="connsiteY4064" fmla="*/ 2266557 h 6858000"/>
              <a:gd name="connsiteX4065" fmla="*/ 2084565 w 4626532"/>
              <a:gd name="connsiteY4065" fmla="*/ 2383218 h 6858000"/>
              <a:gd name="connsiteX4066" fmla="*/ 2026235 w 4626532"/>
              <a:gd name="connsiteY4066" fmla="*/ 2424882 h 6858000"/>
              <a:gd name="connsiteX4067" fmla="*/ 2076232 w 4626532"/>
              <a:gd name="connsiteY4067" fmla="*/ 2274890 h 6858000"/>
              <a:gd name="connsiteX4068" fmla="*/ 2001236 w 4626532"/>
              <a:gd name="connsiteY4068" fmla="*/ 2416549 h 6858000"/>
              <a:gd name="connsiteX4069" fmla="*/ 1984570 w 4626532"/>
              <a:gd name="connsiteY4069" fmla="*/ 2324887 h 6858000"/>
              <a:gd name="connsiteX4070" fmla="*/ 2101231 w 4626532"/>
              <a:gd name="connsiteY4070" fmla="*/ 2208226 h 6858000"/>
              <a:gd name="connsiteX4071" fmla="*/ 2126230 w 4626532"/>
              <a:gd name="connsiteY4071" fmla="*/ 2216559 h 6858000"/>
              <a:gd name="connsiteX4072" fmla="*/ 1526259 w 4626532"/>
              <a:gd name="connsiteY4072" fmla="*/ 2199893 h 6858000"/>
              <a:gd name="connsiteX4073" fmla="*/ 1526259 w 4626532"/>
              <a:gd name="connsiteY4073" fmla="*/ 2249891 h 6858000"/>
              <a:gd name="connsiteX4074" fmla="*/ 1467929 w 4626532"/>
              <a:gd name="connsiteY4074" fmla="*/ 2274890 h 6858000"/>
              <a:gd name="connsiteX4075" fmla="*/ 1459596 w 4626532"/>
              <a:gd name="connsiteY4075" fmla="*/ 2241558 h 6858000"/>
              <a:gd name="connsiteX4076" fmla="*/ 1484595 w 4626532"/>
              <a:gd name="connsiteY4076" fmla="*/ 2199893 h 6858000"/>
              <a:gd name="connsiteX4077" fmla="*/ 1526259 w 4626532"/>
              <a:gd name="connsiteY4077" fmla="*/ 2199893 h 6858000"/>
              <a:gd name="connsiteX4078" fmla="*/ 4176130 w 4626532"/>
              <a:gd name="connsiteY4078" fmla="*/ 2308221 h 6858000"/>
              <a:gd name="connsiteX4079" fmla="*/ 4167797 w 4626532"/>
              <a:gd name="connsiteY4079" fmla="*/ 2366552 h 6858000"/>
              <a:gd name="connsiteX4080" fmla="*/ 4134466 w 4626532"/>
              <a:gd name="connsiteY4080" fmla="*/ 2274890 h 6858000"/>
              <a:gd name="connsiteX4081" fmla="*/ 4151132 w 4626532"/>
              <a:gd name="connsiteY4081" fmla="*/ 2191560 h 6858000"/>
              <a:gd name="connsiteX4082" fmla="*/ 4176130 w 4626532"/>
              <a:gd name="connsiteY4082" fmla="*/ 2308221 h 6858000"/>
              <a:gd name="connsiteX4083" fmla="*/ 3826147 w 4626532"/>
              <a:gd name="connsiteY4083" fmla="*/ 2241558 h 6858000"/>
              <a:gd name="connsiteX4084" fmla="*/ 3809481 w 4626532"/>
              <a:gd name="connsiteY4084" fmla="*/ 2191560 h 6858000"/>
              <a:gd name="connsiteX4085" fmla="*/ 3826147 w 4626532"/>
              <a:gd name="connsiteY4085" fmla="*/ 2241558 h 6858000"/>
              <a:gd name="connsiteX4086" fmla="*/ 1634587 w 4626532"/>
              <a:gd name="connsiteY4086" fmla="*/ 2233225 h 6858000"/>
              <a:gd name="connsiteX4087" fmla="*/ 1626254 w 4626532"/>
              <a:gd name="connsiteY4087" fmla="*/ 2183227 h 6858000"/>
              <a:gd name="connsiteX4088" fmla="*/ 1634587 w 4626532"/>
              <a:gd name="connsiteY4088" fmla="*/ 2233225 h 6858000"/>
              <a:gd name="connsiteX4089" fmla="*/ 1601256 w 4626532"/>
              <a:gd name="connsiteY4089" fmla="*/ 2174894 h 6858000"/>
              <a:gd name="connsiteX4090" fmla="*/ 1609588 w 4626532"/>
              <a:gd name="connsiteY4090" fmla="*/ 2233225 h 6858000"/>
              <a:gd name="connsiteX4091" fmla="*/ 1551258 w 4626532"/>
              <a:gd name="connsiteY4091" fmla="*/ 2258224 h 6858000"/>
              <a:gd name="connsiteX4092" fmla="*/ 1542925 w 4626532"/>
              <a:gd name="connsiteY4092" fmla="*/ 2224892 h 6858000"/>
              <a:gd name="connsiteX4093" fmla="*/ 1576257 w 4626532"/>
              <a:gd name="connsiteY4093" fmla="*/ 2174894 h 6858000"/>
              <a:gd name="connsiteX4094" fmla="*/ 1601256 w 4626532"/>
              <a:gd name="connsiteY4094" fmla="*/ 2174894 h 6858000"/>
              <a:gd name="connsiteX4095" fmla="*/ 2592874 w 4626532"/>
              <a:gd name="connsiteY4095" fmla="*/ 2166561 h 6858000"/>
              <a:gd name="connsiteX4096" fmla="*/ 2717868 w 4626532"/>
              <a:gd name="connsiteY4096" fmla="*/ 2241558 h 6858000"/>
              <a:gd name="connsiteX4097" fmla="*/ 2651205 w 4626532"/>
              <a:gd name="connsiteY4097" fmla="*/ 2274890 h 6858000"/>
              <a:gd name="connsiteX4098" fmla="*/ 2542876 w 4626532"/>
              <a:gd name="connsiteY4098" fmla="*/ 2233225 h 6858000"/>
              <a:gd name="connsiteX4099" fmla="*/ 2659537 w 4626532"/>
              <a:gd name="connsiteY4099" fmla="*/ 2208226 h 6858000"/>
              <a:gd name="connsiteX4100" fmla="*/ 2517878 w 4626532"/>
              <a:gd name="connsiteY4100" fmla="*/ 2208226 h 6858000"/>
              <a:gd name="connsiteX4101" fmla="*/ 2542876 w 4626532"/>
              <a:gd name="connsiteY4101" fmla="*/ 2166561 h 6858000"/>
              <a:gd name="connsiteX4102" fmla="*/ 2592874 w 4626532"/>
              <a:gd name="connsiteY4102" fmla="*/ 2166561 h 6858000"/>
              <a:gd name="connsiteX4103" fmla="*/ 3967807 w 4626532"/>
              <a:gd name="connsiteY4103" fmla="*/ 2241558 h 6858000"/>
              <a:gd name="connsiteX4104" fmla="*/ 3917810 w 4626532"/>
              <a:gd name="connsiteY4104" fmla="*/ 2291555 h 6858000"/>
              <a:gd name="connsiteX4105" fmla="*/ 3909477 w 4626532"/>
              <a:gd name="connsiteY4105" fmla="*/ 2191560 h 6858000"/>
              <a:gd name="connsiteX4106" fmla="*/ 3892811 w 4626532"/>
              <a:gd name="connsiteY4106" fmla="*/ 2299888 h 6858000"/>
              <a:gd name="connsiteX4107" fmla="*/ 3851146 w 4626532"/>
              <a:gd name="connsiteY4107" fmla="*/ 2233225 h 6858000"/>
              <a:gd name="connsiteX4108" fmla="*/ 3909477 w 4626532"/>
              <a:gd name="connsiteY4108" fmla="*/ 2158229 h 6858000"/>
              <a:gd name="connsiteX4109" fmla="*/ 3967807 w 4626532"/>
              <a:gd name="connsiteY4109" fmla="*/ 2241558 h 6858000"/>
              <a:gd name="connsiteX4110" fmla="*/ 4109467 w 4626532"/>
              <a:gd name="connsiteY4110" fmla="*/ 2241558 h 6858000"/>
              <a:gd name="connsiteX4111" fmla="*/ 4051136 w 4626532"/>
              <a:gd name="connsiteY4111" fmla="*/ 2333220 h 6858000"/>
              <a:gd name="connsiteX4112" fmla="*/ 4067802 w 4626532"/>
              <a:gd name="connsiteY4112" fmla="*/ 2233225 h 6858000"/>
              <a:gd name="connsiteX4113" fmla="*/ 4042803 w 4626532"/>
              <a:gd name="connsiteY4113" fmla="*/ 2199893 h 6858000"/>
              <a:gd name="connsiteX4114" fmla="*/ 4034471 w 4626532"/>
              <a:gd name="connsiteY4114" fmla="*/ 2324887 h 6858000"/>
              <a:gd name="connsiteX4115" fmla="*/ 3992806 w 4626532"/>
              <a:gd name="connsiteY4115" fmla="*/ 2249891 h 6858000"/>
              <a:gd name="connsiteX4116" fmla="*/ 4051136 w 4626532"/>
              <a:gd name="connsiteY4116" fmla="*/ 2133230 h 6858000"/>
              <a:gd name="connsiteX4117" fmla="*/ 4109467 w 4626532"/>
              <a:gd name="connsiteY4117" fmla="*/ 2241558 h 6858000"/>
              <a:gd name="connsiteX4118" fmla="*/ 2317887 w 4626532"/>
              <a:gd name="connsiteY4118" fmla="*/ 2158229 h 6858000"/>
              <a:gd name="connsiteX4119" fmla="*/ 2234558 w 4626532"/>
              <a:gd name="connsiteY4119" fmla="*/ 2274890 h 6858000"/>
              <a:gd name="connsiteX4120" fmla="*/ 2159562 w 4626532"/>
              <a:gd name="connsiteY4120" fmla="*/ 2299888 h 6858000"/>
              <a:gd name="connsiteX4121" fmla="*/ 2209559 w 4626532"/>
              <a:gd name="connsiteY4121" fmla="*/ 2233225 h 6858000"/>
              <a:gd name="connsiteX4122" fmla="*/ 2251224 w 4626532"/>
              <a:gd name="connsiteY4122" fmla="*/ 2174894 h 6858000"/>
              <a:gd name="connsiteX4123" fmla="*/ 2151229 w 4626532"/>
              <a:gd name="connsiteY4123" fmla="*/ 2274890 h 6858000"/>
              <a:gd name="connsiteX4124" fmla="*/ 2142896 w 4626532"/>
              <a:gd name="connsiteY4124" fmla="*/ 2208226 h 6858000"/>
              <a:gd name="connsiteX4125" fmla="*/ 2276223 w 4626532"/>
              <a:gd name="connsiteY4125" fmla="*/ 2133230 h 6858000"/>
              <a:gd name="connsiteX4126" fmla="*/ 2317887 w 4626532"/>
              <a:gd name="connsiteY4126" fmla="*/ 2158229 h 6858000"/>
              <a:gd name="connsiteX4127" fmla="*/ 1476262 w 4626532"/>
              <a:gd name="connsiteY4127" fmla="*/ 2183227 h 6858000"/>
              <a:gd name="connsiteX4128" fmla="*/ 1442930 w 4626532"/>
              <a:gd name="connsiteY4128" fmla="*/ 2191560 h 6858000"/>
              <a:gd name="connsiteX4129" fmla="*/ 1451263 w 4626532"/>
              <a:gd name="connsiteY4129" fmla="*/ 2133230 h 6858000"/>
              <a:gd name="connsiteX4130" fmla="*/ 1476262 w 4626532"/>
              <a:gd name="connsiteY4130" fmla="*/ 2183227 h 6858000"/>
              <a:gd name="connsiteX4131" fmla="*/ 1417931 w 4626532"/>
              <a:gd name="connsiteY4131" fmla="*/ 2133230 h 6858000"/>
              <a:gd name="connsiteX4132" fmla="*/ 1426264 w 4626532"/>
              <a:gd name="connsiteY4132" fmla="*/ 2191560 h 6858000"/>
              <a:gd name="connsiteX4133" fmla="*/ 1392932 w 4626532"/>
              <a:gd name="connsiteY4133" fmla="*/ 2199893 h 6858000"/>
              <a:gd name="connsiteX4134" fmla="*/ 1359601 w 4626532"/>
              <a:gd name="connsiteY4134" fmla="*/ 2166561 h 6858000"/>
              <a:gd name="connsiteX4135" fmla="*/ 1392932 w 4626532"/>
              <a:gd name="connsiteY4135" fmla="*/ 2133230 h 6858000"/>
              <a:gd name="connsiteX4136" fmla="*/ 1417931 w 4626532"/>
              <a:gd name="connsiteY4136" fmla="*/ 2133230 h 6858000"/>
              <a:gd name="connsiteX4137" fmla="*/ 4134466 w 4626532"/>
              <a:gd name="connsiteY4137" fmla="*/ 2166561 h 6858000"/>
              <a:gd name="connsiteX4138" fmla="*/ 4134466 w 4626532"/>
              <a:gd name="connsiteY4138" fmla="*/ 2124897 h 6858000"/>
              <a:gd name="connsiteX4139" fmla="*/ 4134466 w 4626532"/>
              <a:gd name="connsiteY4139" fmla="*/ 2166561 h 6858000"/>
              <a:gd name="connsiteX4140" fmla="*/ 2517878 w 4626532"/>
              <a:gd name="connsiteY4140" fmla="*/ 2166561 h 6858000"/>
              <a:gd name="connsiteX4141" fmla="*/ 2417883 w 4626532"/>
              <a:gd name="connsiteY4141" fmla="*/ 2233225 h 6858000"/>
              <a:gd name="connsiteX4142" fmla="*/ 2342886 w 4626532"/>
              <a:gd name="connsiteY4142" fmla="*/ 2216559 h 6858000"/>
              <a:gd name="connsiteX4143" fmla="*/ 2459547 w 4626532"/>
              <a:gd name="connsiteY4143" fmla="*/ 2166561 h 6858000"/>
              <a:gd name="connsiteX4144" fmla="*/ 2434548 w 4626532"/>
              <a:gd name="connsiteY4144" fmla="*/ 2158229 h 6858000"/>
              <a:gd name="connsiteX4145" fmla="*/ 2326220 w 4626532"/>
              <a:gd name="connsiteY4145" fmla="*/ 2208226 h 6858000"/>
              <a:gd name="connsiteX4146" fmla="*/ 2417883 w 4626532"/>
              <a:gd name="connsiteY4146" fmla="*/ 2124897 h 6858000"/>
              <a:gd name="connsiteX4147" fmla="*/ 2517878 w 4626532"/>
              <a:gd name="connsiteY4147" fmla="*/ 2166561 h 6858000"/>
              <a:gd name="connsiteX4148" fmla="*/ 2842862 w 4626532"/>
              <a:gd name="connsiteY4148" fmla="*/ 2183227 h 6858000"/>
              <a:gd name="connsiteX4149" fmla="*/ 2851195 w 4626532"/>
              <a:gd name="connsiteY4149" fmla="*/ 2199893 h 6858000"/>
              <a:gd name="connsiteX4150" fmla="*/ 2776198 w 4626532"/>
              <a:gd name="connsiteY4150" fmla="*/ 2224892 h 6858000"/>
              <a:gd name="connsiteX4151" fmla="*/ 2659537 w 4626532"/>
              <a:gd name="connsiteY4151" fmla="*/ 2166561 h 6858000"/>
              <a:gd name="connsiteX4152" fmla="*/ 2784531 w 4626532"/>
              <a:gd name="connsiteY4152" fmla="*/ 2166561 h 6858000"/>
              <a:gd name="connsiteX4153" fmla="*/ 2626206 w 4626532"/>
              <a:gd name="connsiteY4153" fmla="*/ 2141563 h 6858000"/>
              <a:gd name="connsiteX4154" fmla="*/ 2659537 w 4626532"/>
              <a:gd name="connsiteY4154" fmla="*/ 2116564 h 6858000"/>
              <a:gd name="connsiteX4155" fmla="*/ 2842862 w 4626532"/>
              <a:gd name="connsiteY4155" fmla="*/ 2183227 h 6858000"/>
              <a:gd name="connsiteX4156" fmla="*/ 2059567 w 4626532"/>
              <a:gd name="connsiteY4156" fmla="*/ 2199893 h 6858000"/>
              <a:gd name="connsiteX4157" fmla="*/ 2184561 w 4626532"/>
              <a:gd name="connsiteY4157" fmla="*/ 2116564 h 6858000"/>
              <a:gd name="connsiteX4158" fmla="*/ 2059567 w 4626532"/>
              <a:gd name="connsiteY4158" fmla="*/ 2199893 h 6858000"/>
              <a:gd name="connsiteX4159" fmla="*/ 1617921 w 4626532"/>
              <a:gd name="connsiteY4159" fmla="*/ 2149896 h 6858000"/>
              <a:gd name="connsiteX4160" fmla="*/ 1609588 w 4626532"/>
              <a:gd name="connsiteY4160" fmla="*/ 2116564 h 6858000"/>
              <a:gd name="connsiteX4161" fmla="*/ 1617921 w 4626532"/>
              <a:gd name="connsiteY4161" fmla="*/ 2149896 h 6858000"/>
              <a:gd name="connsiteX4162" fmla="*/ 1501260 w 4626532"/>
              <a:gd name="connsiteY4162" fmla="*/ 2166561 h 6858000"/>
              <a:gd name="connsiteX4163" fmla="*/ 1501260 w 4626532"/>
              <a:gd name="connsiteY4163" fmla="*/ 2116564 h 6858000"/>
              <a:gd name="connsiteX4164" fmla="*/ 1501260 w 4626532"/>
              <a:gd name="connsiteY4164" fmla="*/ 2166561 h 6858000"/>
              <a:gd name="connsiteX4165" fmla="*/ 2634539 w 4626532"/>
              <a:gd name="connsiteY4165" fmla="*/ 2108231 h 6858000"/>
              <a:gd name="connsiteX4166" fmla="*/ 2542876 w 4626532"/>
              <a:gd name="connsiteY4166" fmla="*/ 2141563 h 6858000"/>
              <a:gd name="connsiteX4167" fmla="*/ 2451214 w 4626532"/>
              <a:gd name="connsiteY4167" fmla="*/ 2099898 h 6858000"/>
              <a:gd name="connsiteX4168" fmla="*/ 2534544 w 4626532"/>
              <a:gd name="connsiteY4168" fmla="*/ 2091565 h 6858000"/>
              <a:gd name="connsiteX4169" fmla="*/ 2634539 w 4626532"/>
              <a:gd name="connsiteY4169" fmla="*/ 2108231 h 6858000"/>
              <a:gd name="connsiteX4170" fmla="*/ 1584590 w 4626532"/>
              <a:gd name="connsiteY4170" fmla="*/ 2091565 h 6858000"/>
              <a:gd name="connsiteX4171" fmla="*/ 1584590 w 4626532"/>
              <a:gd name="connsiteY4171" fmla="*/ 2149896 h 6858000"/>
              <a:gd name="connsiteX4172" fmla="*/ 1534592 w 4626532"/>
              <a:gd name="connsiteY4172" fmla="*/ 2174894 h 6858000"/>
              <a:gd name="connsiteX4173" fmla="*/ 1517926 w 4626532"/>
              <a:gd name="connsiteY4173" fmla="*/ 2141563 h 6858000"/>
              <a:gd name="connsiteX4174" fmla="*/ 1559591 w 4626532"/>
              <a:gd name="connsiteY4174" fmla="*/ 2091565 h 6858000"/>
              <a:gd name="connsiteX4175" fmla="*/ 1584590 w 4626532"/>
              <a:gd name="connsiteY4175" fmla="*/ 2091565 h 6858000"/>
              <a:gd name="connsiteX4176" fmla="*/ 2401217 w 4626532"/>
              <a:gd name="connsiteY4176" fmla="*/ 2083232 h 6858000"/>
              <a:gd name="connsiteX4177" fmla="*/ 2326220 w 4626532"/>
              <a:gd name="connsiteY4177" fmla="*/ 2124897 h 6858000"/>
              <a:gd name="connsiteX4178" fmla="*/ 2251224 w 4626532"/>
              <a:gd name="connsiteY4178" fmla="*/ 2108231 h 6858000"/>
              <a:gd name="connsiteX4179" fmla="*/ 2326220 w 4626532"/>
              <a:gd name="connsiteY4179" fmla="*/ 2083232 h 6858000"/>
              <a:gd name="connsiteX4180" fmla="*/ 2401217 w 4626532"/>
              <a:gd name="connsiteY4180" fmla="*/ 2083232 h 6858000"/>
              <a:gd name="connsiteX4181" fmla="*/ 1209608 w 4626532"/>
              <a:gd name="connsiteY4181" fmla="*/ 2091565 h 6858000"/>
              <a:gd name="connsiteX4182" fmla="*/ 1242940 w 4626532"/>
              <a:gd name="connsiteY4182" fmla="*/ 2091565 h 6858000"/>
              <a:gd name="connsiteX4183" fmla="*/ 1209608 w 4626532"/>
              <a:gd name="connsiteY4183" fmla="*/ 2091565 h 6858000"/>
              <a:gd name="connsiteX4184" fmla="*/ 1317936 w 4626532"/>
              <a:gd name="connsiteY4184" fmla="*/ 2066566 h 6858000"/>
              <a:gd name="connsiteX4185" fmla="*/ 1317936 w 4626532"/>
              <a:gd name="connsiteY4185" fmla="*/ 2124897 h 6858000"/>
              <a:gd name="connsiteX4186" fmla="*/ 1301270 w 4626532"/>
              <a:gd name="connsiteY4186" fmla="*/ 2133230 h 6858000"/>
              <a:gd name="connsiteX4187" fmla="*/ 1259605 w 4626532"/>
              <a:gd name="connsiteY4187" fmla="*/ 2108231 h 6858000"/>
              <a:gd name="connsiteX4188" fmla="*/ 1292937 w 4626532"/>
              <a:gd name="connsiteY4188" fmla="*/ 2066566 h 6858000"/>
              <a:gd name="connsiteX4189" fmla="*/ 1317936 w 4626532"/>
              <a:gd name="connsiteY4189" fmla="*/ 2066566 h 6858000"/>
              <a:gd name="connsiteX4190" fmla="*/ 3892811 w 4626532"/>
              <a:gd name="connsiteY4190" fmla="*/ 2124897 h 6858000"/>
              <a:gd name="connsiteX4191" fmla="*/ 3851146 w 4626532"/>
              <a:gd name="connsiteY4191" fmla="*/ 2183227 h 6858000"/>
              <a:gd name="connsiteX4192" fmla="*/ 3842813 w 4626532"/>
              <a:gd name="connsiteY4192" fmla="*/ 2108231 h 6858000"/>
              <a:gd name="connsiteX4193" fmla="*/ 3826147 w 4626532"/>
              <a:gd name="connsiteY4193" fmla="*/ 2091565 h 6858000"/>
              <a:gd name="connsiteX4194" fmla="*/ 3826147 w 4626532"/>
              <a:gd name="connsiteY4194" fmla="*/ 2174894 h 6858000"/>
              <a:gd name="connsiteX4195" fmla="*/ 3792816 w 4626532"/>
              <a:gd name="connsiteY4195" fmla="*/ 2083232 h 6858000"/>
              <a:gd name="connsiteX4196" fmla="*/ 3826147 w 4626532"/>
              <a:gd name="connsiteY4196" fmla="*/ 2058233 h 6858000"/>
              <a:gd name="connsiteX4197" fmla="*/ 3892811 w 4626532"/>
              <a:gd name="connsiteY4197" fmla="*/ 2124897 h 6858000"/>
              <a:gd name="connsiteX4198" fmla="*/ 1401265 w 4626532"/>
              <a:gd name="connsiteY4198" fmla="*/ 2091565 h 6858000"/>
              <a:gd name="connsiteX4199" fmla="*/ 1351268 w 4626532"/>
              <a:gd name="connsiteY4199" fmla="*/ 2133230 h 6858000"/>
              <a:gd name="connsiteX4200" fmla="*/ 1342935 w 4626532"/>
              <a:gd name="connsiteY4200" fmla="*/ 2099898 h 6858000"/>
              <a:gd name="connsiteX4201" fmla="*/ 1359601 w 4626532"/>
              <a:gd name="connsiteY4201" fmla="*/ 2058233 h 6858000"/>
              <a:gd name="connsiteX4202" fmla="*/ 1401265 w 4626532"/>
              <a:gd name="connsiteY4202" fmla="*/ 2091565 h 6858000"/>
              <a:gd name="connsiteX4203" fmla="*/ 1484595 w 4626532"/>
              <a:gd name="connsiteY4203" fmla="*/ 2091565 h 6858000"/>
              <a:gd name="connsiteX4204" fmla="*/ 1442930 w 4626532"/>
              <a:gd name="connsiteY4204" fmla="*/ 2041567 h 6858000"/>
              <a:gd name="connsiteX4205" fmla="*/ 1484595 w 4626532"/>
              <a:gd name="connsiteY4205" fmla="*/ 2033235 h 6858000"/>
              <a:gd name="connsiteX4206" fmla="*/ 1484595 w 4626532"/>
              <a:gd name="connsiteY4206" fmla="*/ 2091565 h 6858000"/>
              <a:gd name="connsiteX4207" fmla="*/ 1059615 w 4626532"/>
              <a:gd name="connsiteY4207" fmla="*/ 2033235 h 6858000"/>
              <a:gd name="connsiteX4208" fmla="*/ 1051282 w 4626532"/>
              <a:gd name="connsiteY4208" fmla="*/ 2066566 h 6858000"/>
              <a:gd name="connsiteX4209" fmla="*/ 1001285 w 4626532"/>
              <a:gd name="connsiteY4209" fmla="*/ 2049900 h 6858000"/>
              <a:gd name="connsiteX4210" fmla="*/ 1026283 w 4626532"/>
              <a:gd name="connsiteY4210" fmla="*/ 2033235 h 6858000"/>
              <a:gd name="connsiteX4211" fmla="*/ 1059615 w 4626532"/>
              <a:gd name="connsiteY4211" fmla="*/ 2033235 h 6858000"/>
              <a:gd name="connsiteX4212" fmla="*/ 1351268 w 4626532"/>
              <a:gd name="connsiteY4212" fmla="*/ 2041567 h 6858000"/>
              <a:gd name="connsiteX4213" fmla="*/ 1334602 w 4626532"/>
              <a:gd name="connsiteY4213" fmla="*/ 2049900 h 6858000"/>
              <a:gd name="connsiteX4214" fmla="*/ 1326269 w 4626532"/>
              <a:gd name="connsiteY4214" fmla="*/ 2024902 h 6858000"/>
              <a:gd name="connsiteX4215" fmla="*/ 1351268 w 4626532"/>
              <a:gd name="connsiteY4215" fmla="*/ 2041567 h 6858000"/>
              <a:gd name="connsiteX4216" fmla="*/ 1142944 w 4626532"/>
              <a:gd name="connsiteY4216" fmla="*/ 2024902 h 6858000"/>
              <a:gd name="connsiteX4217" fmla="*/ 1142944 w 4626532"/>
              <a:gd name="connsiteY4217" fmla="*/ 2074899 h 6858000"/>
              <a:gd name="connsiteX4218" fmla="*/ 1076281 w 4626532"/>
              <a:gd name="connsiteY4218" fmla="*/ 2074899 h 6858000"/>
              <a:gd name="connsiteX4219" fmla="*/ 1109613 w 4626532"/>
              <a:gd name="connsiteY4219" fmla="*/ 2016569 h 6858000"/>
              <a:gd name="connsiteX4220" fmla="*/ 1142944 w 4626532"/>
              <a:gd name="connsiteY4220" fmla="*/ 2024902 h 6858000"/>
              <a:gd name="connsiteX4221" fmla="*/ 4034471 w 4626532"/>
              <a:gd name="connsiteY4221" fmla="*/ 2108231 h 6858000"/>
              <a:gd name="connsiteX4222" fmla="*/ 3992806 w 4626532"/>
              <a:gd name="connsiteY4222" fmla="*/ 2174894 h 6858000"/>
              <a:gd name="connsiteX4223" fmla="*/ 3967807 w 4626532"/>
              <a:gd name="connsiteY4223" fmla="*/ 2049900 h 6858000"/>
              <a:gd name="connsiteX4224" fmla="*/ 3951141 w 4626532"/>
              <a:gd name="connsiteY4224" fmla="*/ 2066566 h 6858000"/>
              <a:gd name="connsiteX4225" fmla="*/ 3967807 w 4626532"/>
              <a:gd name="connsiteY4225" fmla="*/ 2166561 h 6858000"/>
              <a:gd name="connsiteX4226" fmla="*/ 3917810 w 4626532"/>
              <a:gd name="connsiteY4226" fmla="*/ 2124897 h 6858000"/>
              <a:gd name="connsiteX4227" fmla="*/ 3917810 w 4626532"/>
              <a:gd name="connsiteY4227" fmla="*/ 2091565 h 6858000"/>
              <a:gd name="connsiteX4228" fmla="*/ 3959474 w 4626532"/>
              <a:gd name="connsiteY4228" fmla="*/ 2008236 h 6858000"/>
              <a:gd name="connsiteX4229" fmla="*/ 4034471 w 4626532"/>
              <a:gd name="connsiteY4229" fmla="*/ 2108231 h 6858000"/>
              <a:gd name="connsiteX4230" fmla="*/ 1567924 w 4626532"/>
              <a:gd name="connsiteY4230" fmla="*/ 2016569 h 6858000"/>
              <a:gd name="connsiteX4231" fmla="*/ 1567924 w 4626532"/>
              <a:gd name="connsiteY4231" fmla="*/ 2066566 h 6858000"/>
              <a:gd name="connsiteX4232" fmla="*/ 1517926 w 4626532"/>
              <a:gd name="connsiteY4232" fmla="*/ 2091565 h 6858000"/>
              <a:gd name="connsiteX4233" fmla="*/ 1501260 w 4626532"/>
              <a:gd name="connsiteY4233" fmla="*/ 2058233 h 6858000"/>
              <a:gd name="connsiteX4234" fmla="*/ 1551258 w 4626532"/>
              <a:gd name="connsiteY4234" fmla="*/ 2008236 h 6858000"/>
              <a:gd name="connsiteX4235" fmla="*/ 1567924 w 4626532"/>
              <a:gd name="connsiteY4235" fmla="*/ 2016569 h 6858000"/>
              <a:gd name="connsiteX4236" fmla="*/ 1226274 w 4626532"/>
              <a:gd name="connsiteY4236" fmla="*/ 2058233 h 6858000"/>
              <a:gd name="connsiteX4237" fmla="*/ 1167943 w 4626532"/>
              <a:gd name="connsiteY4237" fmla="*/ 2083232 h 6858000"/>
              <a:gd name="connsiteX4238" fmla="*/ 1159610 w 4626532"/>
              <a:gd name="connsiteY4238" fmla="*/ 2049900 h 6858000"/>
              <a:gd name="connsiteX4239" fmla="*/ 1217941 w 4626532"/>
              <a:gd name="connsiteY4239" fmla="*/ 1999903 h 6858000"/>
              <a:gd name="connsiteX4240" fmla="*/ 1226274 w 4626532"/>
              <a:gd name="connsiteY4240" fmla="*/ 2058233 h 6858000"/>
              <a:gd name="connsiteX4241" fmla="*/ 1309603 w 4626532"/>
              <a:gd name="connsiteY4241" fmla="*/ 2041567 h 6858000"/>
              <a:gd name="connsiteX4242" fmla="*/ 1242940 w 4626532"/>
              <a:gd name="connsiteY4242" fmla="*/ 2066566 h 6858000"/>
              <a:gd name="connsiteX4243" fmla="*/ 1242940 w 4626532"/>
              <a:gd name="connsiteY4243" fmla="*/ 2016569 h 6858000"/>
              <a:gd name="connsiteX4244" fmla="*/ 1267938 w 4626532"/>
              <a:gd name="connsiteY4244" fmla="*/ 1991570 h 6858000"/>
              <a:gd name="connsiteX4245" fmla="*/ 1309603 w 4626532"/>
              <a:gd name="connsiteY4245" fmla="*/ 2041567 h 6858000"/>
              <a:gd name="connsiteX4246" fmla="*/ 3784483 w 4626532"/>
              <a:gd name="connsiteY4246" fmla="*/ 2049900 h 6858000"/>
              <a:gd name="connsiteX4247" fmla="*/ 3734485 w 4626532"/>
              <a:gd name="connsiteY4247" fmla="*/ 1983237 h 6858000"/>
              <a:gd name="connsiteX4248" fmla="*/ 3784483 w 4626532"/>
              <a:gd name="connsiteY4248" fmla="*/ 2049900 h 6858000"/>
              <a:gd name="connsiteX4249" fmla="*/ 4109467 w 4626532"/>
              <a:gd name="connsiteY4249" fmla="*/ 2099898 h 6858000"/>
              <a:gd name="connsiteX4250" fmla="*/ 4109467 w 4626532"/>
              <a:gd name="connsiteY4250" fmla="*/ 2158229 h 6858000"/>
              <a:gd name="connsiteX4251" fmla="*/ 4059469 w 4626532"/>
              <a:gd name="connsiteY4251" fmla="*/ 2108231 h 6858000"/>
              <a:gd name="connsiteX4252" fmla="*/ 4051136 w 4626532"/>
              <a:gd name="connsiteY4252" fmla="*/ 2041567 h 6858000"/>
              <a:gd name="connsiteX4253" fmla="*/ 4067802 w 4626532"/>
              <a:gd name="connsiteY4253" fmla="*/ 1974904 h 6858000"/>
              <a:gd name="connsiteX4254" fmla="*/ 4109467 w 4626532"/>
              <a:gd name="connsiteY4254" fmla="*/ 2099898 h 6858000"/>
              <a:gd name="connsiteX4255" fmla="*/ 1467929 w 4626532"/>
              <a:gd name="connsiteY4255" fmla="*/ 1949905 h 6858000"/>
              <a:gd name="connsiteX4256" fmla="*/ 1467929 w 4626532"/>
              <a:gd name="connsiteY4256" fmla="*/ 2008236 h 6858000"/>
              <a:gd name="connsiteX4257" fmla="*/ 1434597 w 4626532"/>
              <a:gd name="connsiteY4257" fmla="*/ 2016569 h 6858000"/>
              <a:gd name="connsiteX4258" fmla="*/ 1409598 w 4626532"/>
              <a:gd name="connsiteY4258" fmla="*/ 1983237 h 6858000"/>
              <a:gd name="connsiteX4259" fmla="*/ 1434597 w 4626532"/>
              <a:gd name="connsiteY4259" fmla="*/ 1949905 h 6858000"/>
              <a:gd name="connsiteX4260" fmla="*/ 1467929 w 4626532"/>
              <a:gd name="connsiteY4260" fmla="*/ 1949905 h 6858000"/>
              <a:gd name="connsiteX4261" fmla="*/ 1159610 w 4626532"/>
              <a:gd name="connsiteY4261" fmla="*/ 1949905 h 6858000"/>
              <a:gd name="connsiteX4262" fmla="*/ 1209608 w 4626532"/>
              <a:gd name="connsiteY4262" fmla="*/ 1974904 h 6858000"/>
              <a:gd name="connsiteX4263" fmla="*/ 1151277 w 4626532"/>
              <a:gd name="connsiteY4263" fmla="*/ 1999903 h 6858000"/>
              <a:gd name="connsiteX4264" fmla="*/ 1142944 w 4626532"/>
              <a:gd name="connsiteY4264" fmla="*/ 1949905 h 6858000"/>
              <a:gd name="connsiteX4265" fmla="*/ 1159610 w 4626532"/>
              <a:gd name="connsiteY4265" fmla="*/ 1949905 h 6858000"/>
              <a:gd name="connsiteX4266" fmla="*/ 1042949 w 4626532"/>
              <a:gd name="connsiteY4266" fmla="*/ 2008236 h 6858000"/>
              <a:gd name="connsiteX4267" fmla="*/ 992952 w 4626532"/>
              <a:gd name="connsiteY4267" fmla="*/ 1958238 h 6858000"/>
              <a:gd name="connsiteX4268" fmla="*/ 1042949 w 4626532"/>
              <a:gd name="connsiteY4268" fmla="*/ 1949905 h 6858000"/>
              <a:gd name="connsiteX4269" fmla="*/ 1042949 w 4626532"/>
              <a:gd name="connsiteY4269" fmla="*/ 2008236 h 6858000"/>
              <a:gd name="connsiteX4270" fmla="*/ 1126279 w 4626532"/>
              <a:gd name="connsiteY4270" fmla="*/ 1949905 h 6858000"/>
              <a:gd name="connsiteX4271" fmla="*/ 1126279 w 4626532"/>
              <a:gd name="connsiteY4271" fmla="*/ 1991570 h 6858000"/>
              <a:gd name="connsiteX4272" fmla="*/ 1076281 w 4626532"/>
              <a:gd name="connsiteY4272" fmla="*/ 2016569 h 6858000"/>
              <a:gd name="connsiteX4273" fmla="*/ 1059615 w 4626532"/>
              <a:gd name="connsiteY4273" fmla="*/ 1983237 h 6858000"/>
              <a:gd name="connsiteX4274" fmla="*/ 1092947 w 4626532"/>
              <a:gd name="connsiteY4274" fmla="*/ 1941572 h 6858000"/>
              <a:gd name="connsiteX4275" fmla="*/ 1126279 w 4626532"/>
              <a:gd name="connsiteY4275" fmla="*/ 1949905 h 6858000"/>
              <a:gd name="connsiteX4276" fmla="*/ 1551258 w 4626532"/>
              <a:gd name="connsiteY4276" fmla="*/ 1983237 h 6858000"/>
              <a:gd name="connsiteX4277" fmla="*/ 1492927 w 4626532"/>
              <a:gd name="connsiteY4277" fmla="*/ 2008236 h 6858000"/>
              <a:gd name="connsiteX4278" fmla="*/ 1484595 w 4626532"/>
              <a:gd name="connsiteY4278" fmla="*/ 1983237 h 6858000"/>
              <a:gd name="connsiteX4279" fmla="*/ 1534592 w 4626532"/>
              <a:gd name="connsiteY4279" fmla="*/ 1933239 h 6858000"/>
              <a:gd name="connsiteX4280" fmla="*/ 1551258 w 4626532"/>
              <a:gd name="connsiteY4280" fmla="*/ 1983237 h 6858000"/>
              <a:gd name="connsiteX4281" fmla="*/ 3926142 w 4626532"/>
              <a:gd name="connsiteY4281" fmla="*/ 1983237 h 6858000"/>
              <a:gd name="connsiteX4282" fmla="*/ 3892811 w 4626532"/>
              <a:gd name="connsiteY4282" fmla="*/ 2041567 h 6858000"/>
              <a:gd name="connsiteX4283" fmla="*/ 3851146 w 4626532"/>
              <a:gd name="connsiteY4283" fmla="*/ 1949905 h 6858000"/>
              <a:gd name="connsiteX4284" fmla="*/ 3842813 w 4626532"/>
              <a:gd name="connsiteY4284" fmla="*/ 1966571 h 6858000"/>
              <a:gd name="connsiteX4285" fmla="*/ 3876145 w 4626532"/>
              <a:gd name="connsiteY4285" fmla="*/ 2058233 h 6858000"/>
              <a:gd name="connsiteX4286" fmla="*/ 3817814 w 4626532"/>
              <a:gd name="connsiteY4286" fmla="*/ 2024902 h 6858000"/>
              <a:gd name="connsiteX4287" fmla="*/ 3809481 w 4626532"/>
              <a:gd name="connsiteY4287" fmla="*/ 1974904 h 6858000"/>
              <a:gd name="connsiteX4288" fmla="*/ 3842813 w 4626532"/>
              <a:gd name="connsiteY4288" fmla="*/ 1908241 h 6858000"/>
              <a:gd name="connsiteX4289" fmla="*/ 3926142 w 4626532"/>
              <a:gd name="connsiteY4289" fmla="*/ 1983237 h 6858000"/>
              <a:gd name="connsiteX4290" fmla="*/ 1367934 w 4626532"/>
              <a:gd name="connsiteY4290" fmla="*/ 1949905 h 6858000"/>
              <a:gd name="connsiteX4291" fmla="*/ 1309603 w 4626532"/>
              <a:gd name="connsiteY4291" fmla="*/ 1924907 h 6858000"/>
              <a:gd name="connsiteX4292" fmla="*/ 1367934 w 4626532"/>
              <a:gd name="connsiteY4292" fmla="*/ 1883242 h 6858000"/>
              <a:gd name="connsiteX4293" fmla="*/ 1367934 w 4626532"/>
              <a:gd name="connsiteY4293" fmla="*/ 1949905 h 6858000"/>
              <a:gd name="connsiteX4294" fmla="*/ 1451263 w 4626532"/>
              <a:gd name="connsiteY4294" fmla="*/ 1866576 h 6858000"/>
              <a:gd name="connsiteX4295" fmla="*/ 1451263 w 4626532"/>
              <a:gd name="connsiteY4295" fmla="*/ 1924907 h 6858000"/>
              <a:gd name="connsiteX4296" fmla="*/ 1401265 w 4626532"/>
              <a:gd name="connsiteY4296" fmla="*/ 1949905 h 6858000"/>
              <a:gd name="connsiteX4297" fmla="*/ 1392932 w 4626532"/>
              <a:gd name="connsiteY4297" fmla="*/ 1916574 h 6858000"/>
              <a:gd name="connsiteX4298" fmla="*/ 1426264 w 4626532"/>
              <a:gd name="connsiteY4298" fmla="*/ 1866576 h 6858000"/>
              <a:gd name="connsiteX4299" fmla="*/ 1451263 w 4626532"/>
              <a:gd name="connsiteY4299" fmla="*/ 1866576 h 6858000"/>
              <a:gd name="connsiteX4300" fmla="*/ 1517926 w 4626532"/>
              <a:gd name="connsiteY4300" fmla="*/ 1899908 h 6858000"/>
              <a:gd name="connsiteX4301" fmla="*/ 1476262 w 4626532"/>
              <a:gd name="connsiteY4301" fmla="*/ 1924907 h 6858000"/>
              <a:gd name="connsiteX4302" fmla="*/ 1467929 w 4626532"/>
              <a:gd name="connsiteY4302" fmla="*/ 1899908 h 6858000"/>
              <a:gd name="connsiteX4303" fmla="*/ 1492927 w 4626532"/>
              <a:gd name="connsiteY4303" fmla="*/ 1858243 h 6858000"/>
              <a:gd name="connsiteX4304" fmla="*/ 1517926 w 4626532"/>
              <a:gd name="connsiteY4304" fmla="*/ 1899908 h 6858000"/>
              <a:gd name="connsiteX4305" fmla="*/ 4059469 w 4626532"/>
              <a:gd name="connsiteY4305" fmla="*/ 1949905 h 6858000"/>
              <a:gd name="connsiteX4306" fmla="*/ 4034471 w 4626532"/>
              <a:gd name="connsiteY4306" fmla="*/ 2008236 h 6858000"/>
              <a:gd name="connsiteX4307" fmla="*/ 3992806 w 4626532"/>
              <a:gd name="connsiteY4307" fmla="*/ 1908241 h 6858000"/>
              <a:gd name="connsiteX4308" fmla="*/ 3967807 w 4626532"/>
              <a:gd name="connsiteY4308" fmla="*/ 1899908 h 6858000"/>
              <a:gd name="connsiteX4309" fmla="*/ 4009472 w 4626532"/>
              <a:gd name="connsiteY4309" fmla="*/ 2008236 h 6858000"/>
              <a:gd name="connsiteX4310" fmla="*/ 3951141 w 4626532"/>
              <a:gd name="connsiteY4310" fmla="*/ 1974904 h 6858000"/>
              <a:gd name="connsiteX4311" fmla="*/ 3934475 w 4626532"/>
              <a:gd name="connsiteY4311" fmla="*/ 1891575 h 6858000"/>
              <a:gd name="connsiteX4312" fmla="*/ 3959474 w 4626532"/>
              <a:gd name="connsiteY4312" fmla="*/ 1841577 h 6858000"/>
              <a:gd name="connsiteX4313" fmla="*/ 4059469 w 4626532"/>
              <a:gd name="connsiteY4313" fmla="*/ 1949905 h 6858000"/>
              <a:gd name="connsiteX4314" fmla="*/ 3801149 w 4626532"/>
              <a:gd name="connsiteY4314" fmla="*/ 1899908 h 6858000"/>
              <a:gd name="connsiteX4315" fmla="*/ 3784483 w 4626532"/>
              <a:gd name="connsiteY4315" fmla="*/ 1958238 h 6858000"/>
              <a:gd name="connsiteX4316" fmla="*/ 3734485 w 4626532"/>
              <a:gd name="connsiteY4316" fmla="*/ 1883242 h 6858000"/>
              <a:gd name="connsiteX4317" fmla="*/ 3717819 w 4626532"/>
              <a:gd name="connsiteY4317" fmla="*/ 1883242 h 6858000"/>
              <a:gd name="connsiteX4318" fmla="*/ 3767817 w 4626532"/>
              <a:gd name="connsiteY4318" fmla="*/ 1974904 h 6858000"/>
              <a:gd name="connsiteX4319" fmla="*/ 3709486 w 4626532"/>
              <a:gd name="connsiteY4319" fmla="*/ 1941572 h 6858000"/>
              <a:gd name="connsiteX4320" fmla="*/ 3684488 w 4626532"/>
              <a:gd name="connsiteY4320" fmla="*/ 1883242 h 6858000"/>
              <a:gd name="connsiteX4321" fmla="*/ 3717819 w 4626532"/>
              <a:gd name="connsiteY4321" fmla="*/ 1833244 h 6858000"/>
              <a:gd name="connsiteX4322" fmla="*/ 3801149 w 4626532"/>
              <a:gd name="connsiteY4322" fmla="*/ 1899908 h 6858000"/>
              <a:gd name="connsiteX4323" fmla="*/ 1276271 w 4626532"/>
              <a:gd name="connsiteY4323" fmla="*/ 1874909 h 6858000"/>
              <a:gd name="connsiteX4324" fmla="*/ 1251273 w 4626532"/>
              <a:gd name="connsiteY4324" fmla="*/ 1883242 h 6858000"/>
              <a:gd name="connsiteX4325" fmla="*/ 1217941 w 4626532"/>
              <a:gd name="connsiteY4325" fmla="*/ 1858243 h 6858000"/>
              <a:gd name="connsiteX4326" fmla="*/ 1276271 w 4626532"/>
              <a:gd name="connsiteY4326" fmla="*/ 1824911 h 6858000"/>
              <a:gd name="connsiteX4327" fmla="*/ 1276271 w 4626532"/>
              <a:gd name="connsiteY4327" fmla="*/ 1874909 h 6858000"/>
              <a:gd name="connsiteX4328" fmla="*/ 1467929 w 4626532"/>
              <a:gd name="connsiteY4328" fmla="*/ 1849910 h 6858000"/>
              <a:gd name="connsiteX4329" fmla="*/ 1459596 w 4626532"/>
              <a:gd name="connsiteY4329" fmla="*/ 1816578 h 6858000"/>
              <a:gd name="connsiteX4330" fmla="*/ 1467929 w 4626532"/>
              <a:gd name="connsiteY4330" fmla="*/ 1849910 h 6858000"/>
              <a:gd name="connsiteX4331" fmla="*/ 1359601 w 4626532"/>
              <a:gd name="connsiteY4331" fmla="*/ 1858243 h 6858000"/>
              <a:gd name="connsiteX4332" fmla="*/ 1301270 w 4626532"/>
              <a:gd name="connsiteY4332" fmla="*/ 1883242 h 6858000"/>
              <a:gd name="connsiteX4333" fmla="*/ 1292937 w 4626532"/>
              <a:gd name="connsiteY4333" fmla="*/ 1849910 h 6858000"/>
              <a:gd name="connsiteX4334" fmla="*/ 1351268 w 4626532"/>
              <a:gd name="connsiteY4334" fmla="*/ 1799913 h 6858000"/>
              <a:gd name="connsiteX4335" fmla="*/ 1359601 w 4626532"/>
              <a:gd name="connsiteY4335" fmla="*/ 1858243 h 6858000"/>
              <a:gd name="connsiteX4336" fmla="*/ 1434597 w 4626532"/>
              <a:gd name="connsiteY4336" fmla="*/ 1816578 h 6858000"/>
              <a:gd name="connsiteX4337" fmla="*/ 1384599 w 4626532"/>
              <a:gd name="connsiteY4337" fmla="*/ 1866576 h 6858000"/>
              <a:gd name="connsiteX4338" fmla="*/ 1376266 w 4626532"/>
              <a:gd name="connsiteY4338" fmla="*/ 1833244 h 6858000"/>
              <a:gd name="connsiteX4339" fmla="*/ 1417931 w 4626532"/>
              <a:gd name="connsiteY4339" fmla="*/ 1783247 h 6858000"/>
              <a:gd name="connsiteX4340" fmla="*/ 1434597 w 4626532"/>
              <a:gd name="connsiteY4340" fmla="*/ 1816578 h 6858000"/>
              <a:gd name="connsiteX4341" fmla="*/ 3676155 w 4626532"/>
              <a:gd name="connsiteY4341" fmla="*/ 1824911 h 6858000"/>
              <a:gd name="connsiteX4342" fmla="*/ 3659489 w 4626532"/>
              <a:gd name="connsiteY4342" fmla="*/ 1891575 h 6858000"/>
              <a:gd name="connsiteX4343" fmla="*/ 3584492 w 4626532"/>
              <a:gd name="connsiteY4343" fmla="*/ 1816578 h 6858000"/>
              <a:gd name="connsiteX4344" fmla="*/ 3601158 w 4626532"/>
              <a:gd name="connsiteY4344" fmla="*/ 1849910 h 6858000"/>
              <a:gd name="connsiteX4345" fmla="*/ 3551161 w 4626532"/>
              <a:gd name="connsiteY4345" fmla="*/ 1808246 h 6858000"/>
              <a:gd name="connsiteX4346" fmla="*/ 3584492 w 4626532"/>
              <a:gd name="connsiteY4346" fmla="*/ 1774914 h 6858000"/>
              <a:gd name="connsiteX4347" fmla="*/ 3676155 w 4626532"/>
              <a:gd name="connsiteY4347" fmla="*/ 1824911 h 6858000"/>
              <a:gd name="connsiteX4348" fmla="*/ 3976140 w 4626532"/>
              <a:gd name="connsiteY4348" fmla="*/ 1816578 h 6858000"/>
              <a:gd name="connsiteX4349" fmla="*/ 3926142 w 4626532"/>
              <a:gd name="connsiteY4349" fmla="*/ 1749915 h 6858000"/>
              <a:gd name="connsiteX4350" fmla="*/ 3976140 w 4626532"/>
              <a:gd name="connsiteY4350" fmla="*/ 1816578 h 6858000"/>
              <a:gd name="connsiteX4351" fmla="*/ 3926142 w 4626532"/>
              <a:gd name="connsiteY4351" fmla="*/ 1824911 h 6858000"/>
              <a:gd name="connsiteX4352" fmla="*/ 3909477 w 4626532"/>
              <a:gd name="connsiteY4352" fmla="*/ 1899908 h 6858000"/>
              <a:gd name="connsiteX4353" fmla="*/ 3851146 w 4626532"/>
              <a:gd name="connsiteY4353" fmla="*/ 1791580 h 6858000"/>
              <a:gd name="connsiteX4354" fmla="*/ 3842813 w 4626532"/>
              <a:gd name="connsiteY4354" fmla="*/ 1808246 h 6858000"/>
              <a:gd name="connsiteX4355" fmla="*/ 3892811 w 4626532"/>
              <a:gd name="connsiteY4355" fmla="*/ 1908241 h 6858000"/>
              <a:gd name="connsiteX4356" fmla="*/ 3826147 w 4626532"/>
              <a:gd name="connsiteY4356" fmla="*/ 1891575 h 6858000"/>
              <a:gd name="connsiteX4357" fmla="*/ 3801149 w 4626532"/>
              <a:gd name="connsiteY4357" fmla="*/ 1799913 h 6858000"/>
              <a:gd name="connsiteX4358" fmla="*/ 3834480 w 4626532"/>
              <a:gd name="connsiteY4358" fmla="*/ 1749915 h 6858000"/>
              <a:gd name="connsiteX4359" fmla="*/ 3926142 w 4626532"/>
              <a:gd name="connsiteY4359" fmla="*/ 1824911 h 6858000"/>
              <a:gd name="connsiteX4360" fmla="*/ 1376266 w 4626532"/>
              <a:gd name="connsiteY4360" fmla="*/ 1783247 h 6858000"/>
              <a:gd name="connsiteX4361" fmla="*/ 1367934 w 4626532"/>
              <a:gd name="connsiteY4361" fmla="*/ 1749915 h 6858000"/>
              <a:gd name="connsiteX4362" fmla="*/ 1401265 w 4626532"/>
              <a:gd name="connsiteY4362" fmla="*/ 1766581 h 6858000"/>
              <a:gd name="connsiteX4363" fmla="*/ 1376266 w 4626532"/>
              <a:gd name="connsiteY4363" fmla="*/ 1783247 h 6858000"/>
              <a:gd name="connsiteX4364" fmla="*/ 1342935 w 4626532"/>
              <a:gd name="connsiteY4364" fmla="*/ 1733249 h 6858000"/>
              <a:gd name="connsiteX4365" fmla="*/ 1342935 w 4626532"/>
              <a:gd name="connsiteY4365" fmla="*/ 1783247 h 6858000"/>
              <a:gd name="connsiteX4366" fmla="*/ 1284604 w 4626532"/>
              <a:gd name="connsiteY4366" fmla="*/ 1799913 h 6858000"/>
              <a:gd name="connsiteX4367" fmla="*/ 1284604 w 4626532"/>
              <a:gd name="connsiteY4367" fmla="*/ 1749915 h 6858000"/>
              <a:gd name="connsiteX4368" fmla="*/ 1301270 w 4626532"/>
              <a:gd name="connsiteY4368" fmla="*/ 1733249 h 6858000"/>
              <a:gd name="connsiteX4369" fmla="*/ 1342935 w 4626532"/>
              <a:gd name="connsiteY4369" fmla="*/ 1733249 h 6858000"/>
              <a:gd name="connsiteX4370" fmla="*/ 3542828 w 4626532"/>
              <a:gd name="connsiteY4370" fmla="*/ 1774914 h 6858000"/>
              <a:gd name="connsiteX4371" fmla="*/ 3526162 w 4626532"/>
              <a:gd name="connsiteY4371" fmla="*/ 1799913 h 6858000"/>
              <a:gd name="connsiteX4372" fmla="*/ 3426167 w 4626532"/>
              <a:gd name="connsiteY4372" fmla="*/ 1733249 h 6858000"/>
              <a:gd name="connsiteX4373" fmla="*/ 3484497 w 4626532"/>
              <a:gd name="connsiteY4373" fmla="*/ 1724916 h 6858000"/>
              <a:gd name="connsiteX4374" fmla="*/ 3542828 w 4626532"/>
              <a:gd name="connsiteY4374" fmla="*/ 1774914 h 6858000"/>
              <a:gd name="connsiteX4375" fmla="*/ 3901144 w 4626532"/>
              <a:gd name="connsiteY4375" fmla="*/ 1741582 h 6858000"/>
              <a:gd name="connsiteX4376" fmla="*/ 3892811 w 4626532"/>
              <a:gd name="connsiteY4376" fmla="*/ 1716583 h 6858000"/>
              <a:gd name="connsiteX4377" fmla="*/ 3901144 w 4626532"/>
              <a:gd name="connsiteY4377" fmla="*/ 1741582 h 6858000"/>
              <a:gd name="connsiteX4378" fmla="*/ 3792816 w 4626532"/>
              <a:gd name="connsiteY4378" fmla="*/ 1741582 h 6858000"/>
              <a:gd name="connsiteX4379" fmla="*/ 3776150 w 4626532"/>
              <a:gd name="connsiteY4379" fmla="*/ 1808246 h 6858000"/>
              <a:gd name="connsiteX4380" fmla="*/ 3701153 w 4626532"/>
              <a:gd name="connsiteY4380" fmla="*/ 1733249 h 6858000"/>
              <a:gd name="connsiteX4381" fmla="*/ 3759484 w 4626532"/>
              <a:gd name="connsiteY4381" fmla="*/ 1824911 h 6858000"/>
              <a:gd name="connsiteX4382" fmla="*/ 3659489 w 4626532"/>
              <a:gd name="connsiteY4382" fmla="*/ 1724916 h 6858000"/>
              <a:gd name="connsiteX4383" fmla="*/ 3701153 w 4626532"/>
              <a:gd name="connsiteY4383" fmla="*/ 1683252 h 6858000"/>
              <a:gd name="connsiteX4384" fmla="*/ 3792816 w 4626532"/>
              <a:gd name="connsiteY4384" fmla="*/ 1741582 h 6858000"/>
              <a:gd name="connsiteX4385" fmla="*/ 3392835 w 4626532"/>
              <a:gd name="connsiteY4385" fmla="*/ 1716583 h 6858000"/>
              <a:gd name="connsiteX4386" fmla="*/ 3326172 w 4626532"/>
              <a:gd name="connsiteY4386" fmla="*/ 1683252 h 6858000"/>
              <a:gd name="connsiteX4387" fmla="*/ 3392835 w 4626532"/>
              <a:gd name="connsiteY4387" fmla="*/ 1716583 h 6858000"/>
              <a:gd name="connsiteX4388" fmla="*/ 3651156 w 4626532"/>
              <a:gd name="connsiteY4388" fmla="*/ 1674919 h 6858000"/>
              <a:gd name="connsiteX4389" fmla="*/ 3642823 w 4626532"/>
              <a:gd name="connsiteY4389" fmla="*/ 1741582 h 6858000"/>
              <a:gd name="connsiteX4390" fmla="*/ 3559494 w 4626532"/>
              <a:gd name="connsiteY4390" fmla="*/ 1674919 h 6858000"/>
              <a:gd name="connsiteX4391" fmla="*/ 3626157 w 4626532"/>
              <a:gd name="connsiteY4391" fmla="*/ 1758248 h 6858000"/>
              <a:gd name="connsiteX4392" fmla="*/ 3559494 w 4626532"/>
              <a:gd name="connsiteY4392" fmla="*/ 1758248 h 6858000"/>
              <a:gd name="connsiteX4393" fmla="*/ 3526162 w 4626532"/>
              <a:gd name="connsiteY4393" fmla="*/ 1666586 h 6858000"/>
              <a:gd name="connsiteX4394" fmla="*/ 3551161 w 4626532"/>
              <a:gd name="connsiteY4394" fmla="*/ 1624921 h 6858000"/>
              <a:gd name="connsiteX4395" fmla="*/ 3651156 w 4626532"/>
              <a:gd name="connsiteY4395" fmla="*/ 1674919 h 6858000"/>
              <a:gd name="connsiteX4396" fmla="*/ 3867812 w 4626532"/>
              <a:gd name="connsiteY4396" fmla="*/ 1733249 h 6858000"/>
              <a:gd name="connsiteX4397" fmla="*/ 3809481 w 4626532"/>
              <a:gd name="connsiteY4397" fmla="*/ 1733249 h 6858000"/>
              <a:gd name="connsiteX4398" fmla="*/ 3776150 w 4626532"/>
              <a:gd name="connsiteY4398" fmla="*/ 1658253 h 6858000"/>
              <a:gd name="connsiteX4399" fmla="*/ 3776150 w 4626532"/>
              <a:gd name="connsiteY4399" fmla="*/ 1599922 h 6858000"/>
              <a:gd name="connsiteX4400" fmla="*/ 3867812 w 4626532"/>
              <a:gd name="connsiteY4400" fmla="*/ 1733249 h 6858000"/>
              <a:gd name="connsiteX4401" fmla="*/ 3509496 w 4626532"/>
              <a:gd name="connsiteY4401" fmla="*/ 1624921 h 6858000"/>
              <a:gd name="connsiteX4402" fmla="*/ 3501163 w 4626532"/>
              <a:gd name="connsiteY4402" fmla="*/ 1691585 h 6858000"/>
              <a:gd name="connsiteX4403" fmla="*/ 3434500 w 4626532"/>
              <a:gd name="connsiteY4403" fmla="*/ 1624921 h 6858000"/>
              <a:gd name="connsiteX4404" fmla="*/ 3417834 w 4626532"/>
              <a:gd name="connsiteY4404" fmla="*/ 1624921 h 6858000"/>
              <a:gd name="connsiteX4405" fmla="*/ 3484497 w 4626532"/>
              <a:gd name="connsiteY4405" fmla="*/ 1708250 h 6858000"/>
              <a:gd name="connsiteX4406" fmla="*/ 3417834 w 4626532"/>
              <a:gd name="connsiteY4406" fmla="*/ 1708250 h 6858000"/>
              <a:gd name="connsiteX4407" fmla="*/ 3376169 w 4626532"/>
              <a:gd name="connsiteY4407" fmla="*/ 1616588 h 6858000"/>
              <a:gd name="connsiteX4408" fmla="*/ 3417834 w 4626532"/>
              <a:gd name="connsiteY4408" fmla="*/ 1583256 h 6858000"/>
              <a:gd name="connsiteX4409" fmla="*/ 3509496 w 4626532"/>
              <a:gd name="connsiteY4409" fmla="*/ 1624921 h 6858000"/>
              <a:gd name="connsiteX4410" fmla="*/ 3359503 w 4626532"/>
              <a:gd name="connsiteY4410" fmla="*/ 1574924 h 6858000"/>
              <a:gd name="connsiteX4411" fmla="*/ 3359503 w 4626532"/>
              <a:gd name="connsiteY4411" fmla="*/ 1649920 h 6858000"/>
              <a:gd name="connsiteX4412" fmla="*/ 3284507 w 4626532"/>
              <a:gd name="connsiteY4412" fmla="*/ 1574924 h 6858000"/>
              <a:gd name="connsiteX4413" fmla="*/ 3267841 w 4626532"/>
              <a:gd name="connsiteY4413" fmla="*/ 1591589 h 6858000"/>
              <a:gd name="connsiteX4414" fmla="*/ 3342838 w 4626532"/>
              <a:gd name="connsiteY4414" fmla="*/ 1666586 h 6858000"/>
              <a:gd name="connsiteX4415" fmla="*/ 3284507 w 4626532"/>
              <a:gd name="connsiteY4415" fmla="*/ 1649920 h 6858000"/>
              <a:gd name="connsiteX4416" fmla="*/ 3234509 w 4626532"/>
              <a:gd name="connsiteY4416" fmla="*/ 1574924 h 6858000"/>
              <a:gd name="connsiteX4417" fmla="*/ 3276174 w 4626532"/>
              <a:gd name="connsiteY4417" fmla="*/ 1541592 h 6858000"/>
              <a:gd name="connsiteX4418" fmla="*/ 3359503 w 4626532"/>
              <a:gd name="connsiteY4418" fmla="*/ 1574924 h 6858000"/>
              <a:gd name="connsiteX4419" fmla="*/ 3759484 w 4626532"/>
              <a:gd name="connsiteY4419" fmla="*/ 1583256 h 6858000"/>
              <a:gd name="connsiteX4420" fmla="*/ 3751151 w 4626532"/>
              <a:gd name="connsiteY4420" fmla="*/ 1658253 h 6858000"/>
              <a:gd name="connsiteX4421" fmla="*/ 3676155 w 4626532"/>
              <a:gd name="connsiteY4421" fmla="*/ 1566591 h 6858000"/>
              <a:gd name="connsiteX4422" fmla="*/ 3659489 w 4626532"/>
              <a:gd name="connsiteY4422" fmla="*/ 1583256 h 6858000"/>
              <a:gd name="connsiteX4423" fmla="*/ 3734485 w 4626532"/>
              <a:gd name="connsiteY4423" fmla="*/ 1666586 h 6858000"/>
              <a:gd name="connsiteX4424" fmla="*/ 3626157 w 4626532"/>
              <a:gd name="connsiteY4424" fmla="*/ 1566591 h 6858000"/>
              <a:gd name="connsiteX4425" fmla="*/ 3659489 w 4626532"/>
              <a:gd name="connsiteY4425" fmla="*/ 1524926 h 6858000"/>
              <a:gd name="connsiteX4426" fmla="*/ 3759484 w 4626532"/>
              <a:gd name="connsiteY4426" fmla="*/ 1583256 h 6858000"/>
              <a:gd name="connsiteX4427" fmla="*/ 3217844 w 4626532"/>
              <a:gd name="connsiteY4427" fmla="*/ 1549925 h 6858000"/>
              <a:gd name="connsiteX4428" fmla="*/ 3217844 w 4626532"/>
              <a:gd name="connsiteY4428" fmla="*/ 1616588 h 6858000"/>
              <a:gd name="connsiteX4429" fmla="*/ 3126181 w 4626532"/>
              <a:gd name="connsiteY4429" fmla="*/ 1558258 h 6858000"/>
              <a:gd name="connsiteX4430" fmla="*/ 3159513 w 4626532"/>
              <a:gd name="connsiteY4430" fmla="*/ 1591589 h 6858000"/>
              <a:gd name="connsiteX4431" fmla="*/ 3084517 w 4626532"/>
              <a:gd name="connsiteY4431" fmla="*/ 1541592 h 6858000"/>
              <a:gd name="connsiteX4432" fmla="*/ 3126181 w 4626532"/>
              <a:gd name="connsiteY4432" fmla="*/ 1508260 h 6858000"/>
              <a:gd name="connsiteX4433" fmla="*/ 3217844 w 4626532"/>
              <a:gd name="connsiteY4433" fmla="*/ 1549925 h 6858000"/>
              <a:gd name="connsiteX4434" fmla="*/ 3067851 w 4626532"/>
              <a:gd name="connsiteY4434" fmla="*/ 1516593 h 6858000"/>
              <a:gd name="connsiteX4435" fmla="*/ 3067851 w 4626532"/>
              <a:gd name="connsiteY4435" fmla="*/ 1549925 h 6858000"/>
              <a:gd name="connsiteX4436" fmla="*/ 2951190 w 4626532"/>
              <a:gd name="connsiteY4436" fmla="*/ 1499927 h 6858000"/>
              <a:gd name="connsiteX4437" fmla="*/ 2984522 w 4626532"/>
              <a:gd name="connsiteY4437" fmla="*/ 1483261 h 6858000"/>
              <a:gd name="connsiteX4438" fmla="*/ 3067851 w 4626532"/>
              <a:gd name="connsiteY4438" fmla="*/ 1516593 h 6858000"/>
              <a:gd name="connsiteX4439" fmla="*/ 3609491 w 4626532"/>
              <a:gd name="connsiteY4439" fmla="*/ 1524926 h 6858000"/>
              <a:gd name="connsiteX4440" fmla="*/ 3609491 w 4626532"/>
              <a:gd name="connsiteY4440" fmla="*/ 1599922 h 6858000"/>
              <a:gd name="connsiteX4441" fmla="*/ 3517829 w 4626532"/>
              <a:gd name="connsiteY4441" fmla="*/ 1524926 h 6858000"/>
              <a:gd name="connsiteX4442" fmla="*/ 3592825 w 4626532"/>
              <a:gd name="connsiteY4442" fmla="*/ 1608255 h 6858000"/>
              <a:gd name="connsiteX4443" fmla="*/ 3526162 w 4626532"/>
              <a:gd name="connsiteY4443" fmla="*/ 1599922 h 6858000"/>
              <a:gd name="connsiteX4444" fmla="*/ 3476164 w 4626532"/>
              <a:gd name="connsiteY4444" fmla="*/ 1508260 h 6858000"/>
              <a:gd name="connsiteX4445" fmla="*/ 3509496 w 4626532"/>
              <a:gd name="connsiteY4445" fmla="*/ 1474928 h 6858000"/>
              <a:gd name="connsiteX4446" fmla="*/ 3609491 w 4626532"/>
              <a:gd name="connsiteY4446" fmla="*/ 1524926 h 6858000"/>
              <a:gd name="connsiteX4447" fmla="*/ 3667822 w 4626532"/>
              <a:gd name="connsiteY4447" fmla="*/ 1508260 h 6858000"/>
              <a:gd name="connsiteX4448" fmla="*/ 3592825 w 4626532"/>
              <a:gd name="connsiteY4448" fmla="*/ 1458263 h 6858000"/>
              <a:gd name="connsiteX4449" fmla="*/ 3667822 w 4626532"/>
              <a:gd name="connsiteY4449" fmla="*/ 1508260 h 6858000"/>
              <a:gd name="connsiteX4450" fmla="*/ 3459499 w 4626532"/>
              <a:gd name="connsiteY4450" fmla="*/ 1474928 h 6858000"/>
              <a:gd name="connsiteX4451" fmla="*/ 3459499 w 4626532"/>
              <a:gd name="connsiteY4451" fmla="*/ 1549925 h 6858000"/>
              <a:gd name="connsiteX4452" fmla="*/ 3376169 w 4626532"/>
              <a:gd name="connsiteY4452" fmla="*/ 1466595 h 6858000"/>
              <a:gd name="connsiteX4453" fmla="*/ 3367836 w 4626532"/>
              <a:gd name="connsiteY4453" fmla="*/ 1483261 h 6858000"/>
              <a:gd name="connsiteX4454" fmla="*/ 3442833 w 4626532"/>
              <a:gd name="connsiteY4454" fmla="*/ 1558258 h 6858000"/>
              <a:gd name="connsiteX4455" fmla="*/ 3376169 w 4626532"/>
              <a:gd name="connsiteY4455" fmla="*/ 1566591 h 6858000"/>
              <a:gd name="connsiteX4456" fmla="*/ 3326172 w 4626532"/>
              <a:gd name="connsiteY4456" fmla="*/ 1474928 h 6858000"/>
              <a:gd name="connsiteX4457" fmla="*/ 3367836 w 4626532"/>
              <a:gd name="connsiteY4457" fmla="*/ 1433264 h 6858000"/>
              <a:gd name="connsiteX4458" fmla="*/ 3459499 w 4626532"/>
              <a:gd name="connsiteY4458" fmla="*/ 1474928 h 6858000"/>
              <a:gd name="connsiteX4459" fmla="*/ 3309506 w 4626532"/>
              <a:gd name="connsiteY4459" fmla="*/ 1466595 h 6858000"/>
              <a:gd name="connsiteX4460" fmla="*/ 3309506 w 4626532"/>
              <a:gd name="connsiteY4460" fmla="*/ 1508260 h 6858000"/>
              <a:gd name="connsiteX4461" fmla="*/ 3217844 w 4626532"/>
              <a:gd name="connsiteY4461" fmla="*/ 1449930 h 6858000"/>
              <a:gd name="connsiteX4462" fmla="*/ 3292840 w 4626532"/>
              <a:gd name="connsiteY4462" fmla="*/ 1516593 h 6858000"/>
              <a:gd name="connsiteX4463" fmla="*/ 3234509 w 4626532"/>
              <a:gd name="connsiteY4463" fmla="*/ 1524926 h 6858000"/>
              <a:gd name="connsiteX4464" fmla="*/ 3176179 w 4626532"/>
              <a:gd name="connsiteY4464" fmla="*/ 1433264 h 6858000"/>
              <a:gd name="connsiteX4465" fmla="*/ 3217844 w 4626532"/>
              <a:gd name="connsiteY4465" fmla="*/ 1399932 h 6858000"/>
              <a:gd name="connsiteX4466" fmla="*/ 3309506 w 4626532"/>
              <a:gd name="connsiteY4466" fmla="*/ 1466595 h 6858000"/>
              <a:gd name="connsiteX4467" fmla="*/ 3159513 w 4626532"/>
              <a:gd name="connsiteY4467" fmla="*/ 1408265 h 6858000"/>
              <a:gd name="connsiteX4468" fmla="*/ 3159513 w 4626532"/>
              <a:gd name="connsiteY4468" fmla="*/ 1466595 h 6858000"/>
              <a:gd name="connsiteX4469" fmla="*/ 3067851 w 4626532"/>
              <a:gd name="connsiteY4469" fmla="*/ 1416598 h 6858000"/>
              <a:gd name="connsiteX4470" fmla="*/ 3151180 w 4626532"/>
              <a:gd name="connsiteY4470" fmla="*/ 1491594 h 6858000"/>
              <a:gd name="connsiteX4471" fmla="*/ 3084517 w 4626532"/>
              <a:gd name="connsiteY4471" fmla="*/ 1499927 h 6858000"/>
              <a:gd name="connsiteX4472" fmla="*/ 3026186 w 4626532"/>
              <a:gd name="connsiteY4472" fmla="*/ 1408265 h 6858000"/>
              <a:gd name="connsiteX4473" fmla="*/ 3076184 w 4626532"/>
              <a:gd name="connsiteY4473" fmla="*/ 1366600 h 6858000"/>
              <a:gd name="connsiteX4474" fmla="*/ 3159513 w 4626532"/>
              <a:gd name="connsiteY4474" fmla="*/ 1408265 h 6858000"/>
              <a:gd name="connsiteX4475" fmla="*/ 3542828 w 4626532"/>
              <a:gd name="connsiteY4475" fmla="*/ 1458263 h 6858000"/>
              <a:gd name="connsiteX4476" fmla="*/ 3467831 w 4626532"/>
              <a:gd name="connsiteY4476" fmla="*/ 1449930 h 6858000"/>
              <a:gd name="connsiteX4477" fmla="*/ 3417834 w 4626532"/>
              <a:gd name="connsiteY4477" fmla="*/ 1358267 h 6858000"/>
              <a:gd name="connsiteX4478" fmla="*/ 3542828 w 4626532"/>
              <a:gd name="connsiteY4478" fmla="*/ 1458263 h 6858000"/>
              <a:gd name="connsiteX4479" fmla="*/ 3017853 w 4626532"/>
              <a:gd name="connsiteY4479" fmla="*/ 1449930 h 6858000"/>
              <a:gd name="connsiteX4480" fmla="*/ 2917858 w 4626532"/>
              <a:gd name="connsiteY4480" fmla="*/ 1391599 h 6858000"/>
              <a:gd name="connsiteX4481" fmla="*/ 3001187 w 4626532"/>
              <a:gd name="connsiteY4481" fmla="*/ 1466595 h 6858000"/>
              <a:gd name="connsiteX4482" fmla="*/ 2976189 w 4626532"/>
              <a:gd name="connsiteY4482" fmla="*/ 1458263 h 6858000"/>
              <a:gd name="connsiteX4483" fmla="*/ 2934524 w 4626532"/>
              <a:gd name="connsiteY4483" fmla="*/ 1474928 h 6858000"/>
              <a:gd name="connsiteX4484" fmla="*/ 2876194 w 4626532"/>
              <a:gd name="connsiteY4484" fmla="*/ 1383266 h 6858000"/>
              <a:gd name="connsiteX4485" fmla="*/ 2926191 w 4626532"/>
              <a:gd name="connsiteY4485" fmla="*/ 1349934 h 6858000"/>
              <a:gd name="connsiteX4486" fmla="*/ 3017853 w 4626532"/>
              <a:gd name="connsiteY4486" fmla="*/ 1449930 h 6858000"/>
              <a:gd name="connsiteX4487" fmla="*/ 2859528 w 4626532"/>
              <a:gd name="connsiteY4487" fmla="*/ 1358267 h 6858000"/>
              <a:gd name="connsiteX4488" fmla="*/ 2859528 w 4626532"/>
              <a:gd name="connsiteY4488" fmla="*/ 1416598 h 6858000"/>
              <a:gd name="connsiteX4489" fmla="*/ 2767865 w 4626532"/>
              <a:gd name="connsiteY4489" fmla="*/ 1374933 h 6858000"/>
              <a:gd name="connsiteX4490" fmla="*/ 2876194 w 4626532"/>
              <a:gd name="connsiteY4490" fmla="*/ 1458263 h 6858000"/>
              <a:gd name="connsiteX4491" fmla="*/ 2734534 w 4626532"/>
              <a:gd name="connsiteY4491" fmla="*/ 1366600 h 6858000"/>
              <a:gd name="connsiteX4492" fmla="*/ 2767865 w 4626532"/>
              <a:gd name="connsiteY4492" fmla="*/ 1333269 h 6858000"/>
              <a:gd name="connsiteX4493" fmla="*/ 2859528 w 4626532"/>
              <a:gd name="connsiteY4493" fmla="*/ 1358267 h 6858000"/>
              <a:gd name="connsiteX4494" fmla="*/ 3401168 w 4626532"/>
              <a:gd name="connsiteY4494" fmla="*/ 1341602 h 6858000"/>
              <a:gd name="connsiteX4495" fmla="*/ 3401168 w 4626532"/>
              <a:gd name="connsiteY4495" fmla="*/ 1391599 h 6858000"/>
              <a:gd name="connsiteX4496" fmla="*/ 3309506 w 4626532"/>
              <a:gd name="connsiteY4496" fmla="*/ 1333269 h 6858000"/>
              <a:gd name="connsiteX4497" fmla="*/ 3392835 w 4626532"/>
              <a:gd name="connsiteY4497" fmla="*/ 1416598 h 6858000"/>
              <a:gd name="connsiteX4498" fmla="*/ 3317839 w 4626532"/>
              <a:gd name="connsiteY4498" fmla="*/ 1408265 h 6858000"/>
              <a:gd name="connsiteX4499" fmla="*/ 3267841 w 4626532"/>
              <a:gd name="connsiteY4499" fmla="*/ 1324936 h 6858000"/>
              <a:gd name="connsiteX4500" fmla="*/ 3284507 w 4626532"/>
              <a:gd name="connsiteY4500" fmla="*/ 1291604 h 6858000"/>
              <a:gd name="connsiteX4501" fmla="*/ 3401168 w 4626532"/>
              <a:gd name="connsiteY4501" fmla="*/ 1341602 h 6858000"/>
              <a:gd name="connsiteX4502" fmla="*/ 3251175 w 4626532"/>
              <a:gd name="connsiteY4502" fmla="*/ 1299937 h 6858000"/>
              <a:gd name="connsiteX4503" fmla="*/ 3251175 w 4626532"/>
              <a:gd name="connsiteY4503" fmla="*/ 1358267 h 6858000"/>
              <a:gd name="connsiteX4504" fmla="*/ 3159513 w 4626532"/>
              <a:gd name="connsiteY4504" fmla="*/ 1299937 h 6858000"/>
              <a:gd name="connsiteX4505" fmla="*/ 3234509 w 4626532"/>
              <a:gd name="connsiteY4505" fmla="*/ 1374933 h 6858000"/>
              <a:gd name="connsiteX4506" fmla="*/ 3176179 w 4626532"/>
              <a:gd name="connsiteY4506" fmla="*/ 1391599 h 6858000"/>
              <a:gd name="connsiteX4507" fmla="*/ 3117848 w 4626532"/>
              <a:gd name="connsiteY4507" fmla="*/ 1291604 h 6858000"/>
              <a:gd name="connsiteX4508" fmla="*/ 3151180 w 4626532"/>
              <a:gd name="connsiteY4508" fmla="*/ 1258272 h 6858000"/>
              <a:gd name="connsiteX4509" fmla="*/ 3251175 w 4626532"/>
              <a:gd name="connsiteY4509" fmla="*/ 1299937 h 6858000"/>
              <a:gd name="connsiteX4510" fmla="*/ 3101183 w 4626532"/>
              <a:gd name="connsiteY4510" fmla="*/ 1333269 h 6858000"/>
              <a:gd name="connsiteX4511" fmla="*/ 3017853 w 4626532"/>
              <a:gd name="connsiteY4511" fmla="*/ 1266605 h 6858000"/>
              <a:gd name="connsiteX4512" fmla="*/ 3001187 w 4626532"/>
              <a:gd name="connsiteY4512" fmla="*/ 1283271 h 6858000"/>
              <a:gd name="connsiteX4513" fmla="*/ 3092850 w 4626532"/>
              <a:gd name="connsiteY4513" fmla="*/ 1349934 h 6858000"/>
              <a:gd name="connsiteX4514" fmla="*/ 3026186 w 4626532"/>
              <a:gd name="connsiteY4514" fmla="*/ 1358267 h 6858000"/>
              <a:gd name="connsiteX4515" fmla="*/ 2959523 w 4626532"/>
              <a:gd name="connsiteY4515" fmla="*/ 1266605 h 6858000"/>
              <a:gd name="connsiteX4516" fmla="*/ 3009520 w 4626532"/>
              <a:gd name="connsiteY4516" fmla="*/ 1233273 h 6858000"/>
              <a:gd name="connsiteX4517" fmla="*/ 3101183 w 4626532"/>
              <a:gd name="connsiteY4517" fmla="*/ 1333269 h 6858000"/>
              <a:gd name="connsiteX4518" fmla="*/ 3134514 w 4626532"/>
              <a:gd name="connsiteY4518" fmla="*/ 1241606 h 6858000"/>
              <a:gd name="connsiteX4519" fmla="*/ 3109516 w 4626532"/>
              <a:gd name="connsiteY4519" fmla="*/ 1249939 h 6858000"/>
              <a:gd name="connsiteX4520" fmla="*/ 3076184 w 4626532"/>
              <a:gd name="connsiteY4520" fmla="*/ 1216608 h 6858000"/>
              <a:gd name="connsiteX4521" fmla="*/ 3134514 w 4626532"/>
              <a:gd name="connsiteY4521" fmla="*/ 1241606 h 6858000"/>
              <a:gd name="connsiteX4522" fmla="*/ 2942857 w 4626532"/>
              <a:gd name="connsiteY4522" fmla="*/ 1241606 h 6858000"/>
              <a:gd name="connsiteX4523" fmla="*/ 2942857 w 4626532"/>
              <a:gd name="connsiteY4523" fmla="*/ 1299937 h 6858000"/>
              <a:gd name="connsiteX4524" fmla="*/ 2851195 w 4626532"/>
              <a:gd name="connsiteY4524" fmla="*/ 1258272 h 6858000"/>
              <a:gd name="connsiteX4525" fmla="*/ 2934524 w 4626532"/>
              <a:gd name="connsiteY4525" fmla="*/ 1324936 h 6858000"/>
              <a:gd name="connsiteX4526" fmla="*/ 2876194 w 4626532"/>
              <a:gd name="connsiteY4526" fmla="*/ 1341602 h 6858000"/>
              <a:gd name="connsiteX4527" fmla="*/ 2809530 w 4626532"/>
              <a:gd name="connsiteY4527" fmla="*/ 1249939 h 6858000"/>
              <a:gd name="connsiteX4528" fmla="*/ 2859528 w 4626532"/>
              <a:gd name="connsiteY4528" fmla="*/ 1216608 h 6858000"/>
              <a:gd name="connsiteX4529" fmla="*/ 2942857 w 4626532"/>
              <a:gd name="connsiteY4529" fmla="*/ 1241606 h 6858000"/>
              <a:gd name="connsiteX4530" fmla="*/ 2784531 w 4626532"/>
              <a:gd name="connsiteY4530" fmla="*/ 1241606 h 6858000"/>
              <a:gd name="connsiteX4531" fmla="*/ 2801197 w 4626532"/>
              <a:gd name="connsiteY4531" fmla="*/ 1291604 h 6858000"/>
              <a:gd name="connsiteX4532" fmla="*/ 2701202 w 4626532"/>
              <a:gd name="connsiteY4532" fmla="*/ 1241606 h 6858000"/>
              <a:gd name="connsiteX4533" fmla="*/ 2792864 w 4626532"/>
              <a:gd name="connsiteY4533" fmla="*/ 1308270 h 6858000"/>
              <a:gd name="connsiteX4534" fmla="*/ 2726201 w 4626532"/>
              <a:gd name="connsiteY4534" fmla="*/ 1324936 h 6858000"/>
              <a:gd name="connsiteX4535" fmla="*/ 2659537 w 4626532"/>
              <a:gd name="connsiteY4535" fmla="*/ 1224941 h 6858000"/>
              <a:gd name="connsiteX4536" fmla="*/ 2709535 w 4626532"/>
              <a:gd name="connsiteY4536" fmla="*/ 1199942 h 6858000"/>
              <a:gd name="connsiteX4537" fmla="*/ 2784531 w 4626532"/>
              <a:gd name="connsiteY4537" fmla="*/ 1241606 h 6858000"/>
              <a:gd name="connsiteX4538" fmla="*/ 2651205 w 4626532"/>
              <a:gd name="connsiteY4538" fmla="*/ 1274938 h 6858000"/>
              <a:gd name="connsiteX4539" fmla="*/ 2551209 w 4626532"/>
              <a:gd name="connsiteY4539" fmla="*/ 1224941 h 6858000"/>
              <a:gd name="connsiteX4540" fmla="*/ 2709535 w 4626532"/>
              <a:gd name="connsiteY4540" fmla="*/ 1341602 h 6858000"/>
              <a:gd name="connsiteX4541" fmla="*/ 2709535 w 4626532"/>
              <a:gd name="connsiteY4541" fmla="*/ 1383266 h 6858000"/>
              <a:gd name="connsiteX4542" fmla="*/ 2509545 w 4626532"/>
              <a:gd name="connsiteY4542" fmla="*/ 1216608 h 6858000"/>
              <a:gd name="connsiteX4543" fmla="*/ 2551209 w 4626532"/>
              <a:gd name="connsiteY4543" fmla="*/ 1183276 h 6858000"/>
              <a:gd name="connsiteX4544" fmla="*/ 2651205 w 4626532"/>
              <a:gd name="connsiteY4544" fmla="*/ 1274938 h 6858000"/>
              <a:gd name="connsiteX4545" fmla="*/ 3001187 w 4626532"/>
              <a:gd name="connsiteY4545" fmla="*/ 1191609 h 6858000"/>
              <a:gd name="connsiteX4546" fmla="*/ 3017853 w 4626532"/>
              <a:gd name="connsiteY4546" fmla="*/ 1208275 h 6858000"/>
              <a:gd name="connsiteX4547" fmla="*/ 2951190 w 4626532"/>
              <a:gd name="connsiteY4547" fmla="*/ 1224941 h 6858000"/>
              <a:gd name="connsiteX4548" fmla="*/ 2909525 w 4626532"/>
              <a:gd name="connsiteY4548" fmla="*/ 1174943 h 6858000"/>
              <a:gd name="connsiteX4549" fmla="*/ 3001187 w 4626532"/>
              <a:gd name="connsiteY4549" fmla="*/ 1191609 h 6858000"/>
              <a:gd name="connsiteX4550" fmla="*/ 2776198 w 4626532"/>
              <a:gd name="connsiteY4550" fmla="*/ 1141611 h 6858000"/>
              <a:gd name="connsiteX4551" fmla="*/ 2876194 w 4626532"/>
              <a:gd name="connsiteY4551" fmla="*/ 1191609 h 6858000"/>
              <a:gd name="connsiteX4552" fmla="*/ 2801197 w 4626532"/>
              <a:gd name="connsiteY4552" fmla="*/ 1199942 h 6858000"/>
              <a:gd name="connsiteX4553" fmla="*/ 2742867 w 4626532"/>
              <a:gd name="connsiteY4553" fmla="*/ 1141611 h 6858000"/>
              <a:gd name="connsiteX4554" fmla="*/ 2776198 w 4626532"/>
              <a:gd name="connsiteY4554" fmla="*/ 1141611 h 6858000"/>
              <a:gd name="connsiteX4555" fmla="*/ 2717868 w 4626532"/>
              <a:gd name="connsiteY4555" fmla="*/ 1133278 h 6858000"/>
              <a:gd name="connsiteX4556" fmla="*/ 2726201 w 4626532"/>
              <a:gd name="connsiteY4556" fmla="*/ 1158277 h 6858000"/>
              <a:gd name="connsiteX4557" fmla="*/ 2676203 w 4626532"/>
              <a:gd name="connsiteY4557" fmla="*/ 1124945 h 6858000"/>
              <a:gd name="connsiteX4558" fmla="*/ 2717868 w 4626532"/>
              <a:gd name="connsiteY4558" fmla="*/ 1133278 h 6858000"/>
              <a:gd name="connsiteX4559" fmla="*/ 2617873 w 4626532"/>
              <a:gd name="connsiteY4559" fmla="*/ 1116612 h 6858000"/>
              <a:gd name="connsiteX4560" fmla="*/ 2717868 w 4626532"/>
              <a:gd name="connsiteY4560" fmla="*/ 1174943 h 6858000"/>
              <a:gd name="connsiteX4561" fmla="*/ 2651205 w 4626532"/>
              <a:gd name="connsiteY4561" fmla="*/ 1191609 h 6858000"/>
              <a:gd name="connsiteX4562" fmla="*/ 2584541 w 4626532"/>
              <a:gd name="connsiteY4562" fmla="*/ 1116612 h 6858000"/>
              <a:gd name="connsiteX4563" fmla="*/ 2617873 w 4626532"/>
              <a:gd name="connsiteY4563" fmla="*/ 1116612 h 6858000"/>
              <a:gd name="connsiteX4564" fmla="*/ 2576208 w 4626532"/>
              <a:gd name="connsiteY4564" fmla="*/ 1141611 h 6858000"/>
              <a:gd name="connsiteX4565" fmla="*/ 2509545 w 4626532"/>
              <a:gd name="connsiteY4565" fmla="*/ 1099947 h 6858000"/>
              <a:gd name="connsiteX4566" fmla="*/ 2576208 w 4626532"/>
              <a:gd name="connsiteY4566" fmla="*/ 1141611 h 6858000"/>
              <a:gd name="connsiteX4567" fmla="*/ 2567875 w 4626532"/>
              <a:gd name="connsiteY4567" fmla="*/ 1166610 h 6858000"/>
              <a:gd name="connsiteX4568" fmla="*/ 2501212 w 4626532"/>
              <a:gd name="connsiteY4568" fmla="*/ 1183276 h 6858000"/>
              <a:gd name="connsiteX4569" fmla="*/ 2434548 w 4626532"/>
              <a:gd name="connsiteY4569" fmla="*/ 1116612 h 6858000"/>
              <a:gd name="connsiteX4570" fmla="*/ 2434548 w 4626532"/>
              <a:gd name="connsiteY4570" fmla="*/ 1091614 h 6858000"/>
              <a:gd name="connsiteX4571" fmla="*/ 2567875 w 4626532"/>
              <a:gd name="connsiteY4571" fmla="*/ 1166610 h 6858000"/>
              <a:gd name="connsiteX4572" fmla="*/ 2317887 w 4626532"/>
              <a:gd name="connsiteY4572" fmla="*/ 1091614 h 6858000"/>
              <a:gd name="connsiteX4573" fmla="*/ 2476213 w 4626532"/>
              <a:gd name="connsiteY4573" fmla="*/ 1191609 h 6858000"/>
              <a:gd name="connsiteX4574" fmla="*/ 2526211 w 4626532"/>
              <a:gd name="connsiteY4574" fmla="*/ 1299937 h 6858000"/>
              <a:gd name="connsiteX4575" fmla="*/ 2284556 w 4626532"/>
              <a:gd name="connsiteY4575" fmla="*/ 1083281 h 6858000"/>
              <a:gd name="connsiteX4576" fmla="*/ 2426215 w 4626532"/>
              <a:gd name="connsiteY4576" fmla="*/ 1133278 h 6858000"/>
              <a:gd name="connsiteX4577" fmla="*/ 2317887 w 4626532"/>
              <a:gd name="connsiteY4577" fmla="*/ 1091614 h 6858000"/>
              <a:gd name="connsiteX4578" fmla="*/ 2251224 w 4626532"/>
              <a:gd name="connsiteY4578" fmla="*/ 1066615 h 6858000"/>
              <a:gd name="connsiteX4579" fmla="*/ 2309554 w 4626532"/>
              <a:gd name="connsiteY4579" fmla="*/ 1191609 h 6858000"/>
              <a:gd name="connsiteX4580" fmla="*/ 2059567 w 4626532"/>
              <a:gd name="connsiteY4580" fmla="*/ 991619 h 6858000"/>
              <a:gd name="connsiteX4581" fmla="*/ 2251224 w 4626532"/>
              <a:gd name="connsiteY4581" fmla="*/ 1066615 h 6858000"/>
              <a:gd name="connsiteX4582" fmla="*/ 1859576 w 4626532"/>
              <a:gd name="connsiteY4582" fmla="*/ 841626 h 6858000"/>
              <a:gd name="connsiteX4583" fmla="*/ 1842910 w 4626532"/>
              <a:gd name="connsiteY4583" fmla="*/ 858292 h 6858000"/>
              <a:gd name="connsiteX4584" fmla="*/ 2059567 w 4626532"/>
              <a:gd name="connsiteY4584" fmla="*/ 1049949 h 6858000"/>
              <a:gd name="connsiteX4585" fmla="*/ 1809579 w 4626532"/>
              <a:gd name="connsiteY4585" fmla="*/ 833293 h 6858000"/>
              <a:gd name="connsiteX4586" fmla="*/ 1834578 w 4626532"/>
              <a:gd name="connsiteY4586" fmla="*/ 808294 h 6858000"/>
              <a:gd name="connsiteX4587" fmla="*/ 1859576 w 4626532"/>
              <a:gd name="connsiteY4587" fmla="*/ 841626 h 6858000"/>
              <a:gd name="connsiteX4588" fmla="*/ 1767914 w 4626532"/>
              <a:gd name="connsiteY4588" fmla="*/ 724965 h 6858000"/>
              <a:gd name="connsiteX4589" fmla="*/ 1751248 w 4626532"/>
              <a:gd name="connsiteY4589" fmla="*/ 733298 h 6858000"/>
              <a:gd name="connsiteX4590" fmla="*/ 1817912 w 4626532"/>
              <a:gd name="connsiteY4590" fmla="*/ 791628 h 6858000"/>
              <a:gd name="connsiteX4591" fmla="*/ 1792913 w 4626532"/>
              <a:gd name="connsiteY4591" fmla="*/ 808294 h 6858000"/>
              <a:gd name="connsiteX4592" fmla="*/ 1709584 w 4626532"/>
              <a:gd name="connsiteY4592" fmla="*/ 724965 h 6858000"/>
              <a:gd name="connsiteX4593" fmla="*/ 1742915 w 4626532"/>
              <a:gd name="connsiteY4593" fmla="*/ 691633 h 6858000"/>
              <a:gd name="connsiteX4594" fmla="*/ 1767914 w 4626532"/>
              <a:gd name="connsiteY4594" fmla="*/ 724965 h 6858000"/>
              <a:gd name="connsiteX4595" fmla="*/ 1726249 w 4626532"/>
              <a:gd name="connsiteY4595" fmla="*/ 658301 h 6858000"/>
              <a:gd name="connsiteX4596" fmla="*/ 1734582 w 4626532"/>
              <a:gd name="connsiteY4596" fmla="*/ 674967 h 6858000"/>
              <a:gd name="connsiteX4597" fmla="*/ 1701251 w 4626532"/>
              <a:gd name="connsiteY4597" fmla="*/ 691633 h 6858000"/>
              <a:gd name="connsiteX4598" fmla="*/ 1659586 w 4626532"/>
              <a:gd name="connsiteY4598" fmla="*/ 624970 h 6858000"/>
              <a:gd name="connsiteX4599" fmla="*/ 1726249 w 4626532"/>
              <a:gd name="connsiteY4599" fmla="*/ 658301 h 6858000"/>
              <a:gd name="connsiteX4600" fmla="*/ 1676252 w 4626532"/>
              <a:gd name="connsiteY4600" fmla="*/ 566639 h 6858000"/>
              <a:gd name="connsiteX4601" fmla="*/ 1701251 w 4626532"/>
              <a:gd name="connsiteY4601" fmla="*/ 616637 h 6858000"/>
              <a:gd name="connsiteX4602" fmla="*/ 1642920 w 4626532"/>
              <a:gd name="connsiteY4602" fmla="*/ 608304 h 6858000"/>
              <a:gd name="connsiteX4603" fmla="*/ 1634587 w 4626532"/>
              <a:gd name="connsiteY4603" fmla="*/ 566639 h 6858000"/>
              <a:gd name="connsiteX4604" fmla="*/ 1676252 w 4626532"/>
              <a:gd name="connsiteY4604" fmla="*/ 566639 h 6858000"/>
              <a:gd name="connsiteX4605" fmla="*/ 1659586 w 4626532"/>
              <a:gd name="connsiteY4605" fmla="*/ 524975 h 6858000"/>
              <a:gd name="connsiteX4606" fmla="*/ 1626254 w 4626532"/>
              <a:gd name="connsiteY4606" fmla="*/ 508309 h 6858000"/>
              <a:gd name="connsiteX4607" fmla="*/ 1626254 w 4626532"/>
              <a:gd name="connsiteY4607" fmla="*/ 458311 h 6858000"/>
              <a:gd name="connsiteX4608" fmla="*/ 1659586 w 4626532"/>
              <a:gd name="connsiteY4608" fmla="*/ 524975 h 6858000"/>
              <a:gd name="connsiteX4609" fmla="*/ 1634587 w 4626532"/>
              <a:gd name="connsiteY4609" fmla="*/ 433312 h 6858000"/>
              <a:gd name="connsiteX4610" fmla="*/ 1634587 w 4626532"/>
              <a:gd name="connsiteY4610" fmla="*/ 408314 h 6858000"/>
              <a:gd name="connsiteX4611" fmla="*/ 1634587 w 4626532"/>
              <a:gd name="connsiteY4611" fmla="*/ 433312 h 6858000"/>
              <a:gd name="connsiteX4612" fmla="*/ 1767914 w 4626532"/>
              <a:gd name="connsiteY4612" fmla="*/ 516642 h 6858000"/>
              <a:gd name="connsiteX4613" fmla="*/ 1776247 w 4626532"/>
              <a:gd name="connsiteY4613" fmla="*/ 533307 h 6858000"/>
              <a:gd name="connsiteX4614" fmla="*/ 1826245 w 4626532"/>
              <a:gd name="connsiteY4614" fmla="*/ 399981 h 6858000"/>
              <a:gd name="connsiteX4615" fmla="*/ 1942906 w 4626532"/>
              <a:gd name="connsiteY4615" fmla="*/ 749964 h 6858000"/>
              <a:gd name="connsiteX4616" fmla="*/ 1959571 w 4626532"/>
              <a:gd name="connsiteY4616" fmla="*/ 766629 h 6858000"/>
              <a:gd name="connsiteX4617" fmla="*/ 2009569 w 4626532"/>
              <a:gd name="connsiteY4617" fmla="*/ 533307 h 6858000"/>
              <a:gd name="connsiteX4618" fmla="*/ 2226225 w 4626532"/>
              <a:gd name="connsiteY4618" fmla="*/ 924955 h 6858000"/>
              <a:gd name="connsiteX4619" fmla="*/ 2242891 w 4626532"/>
              <a:gd name="connsiteY4619" fmla="*/ 908289 h 6858000"/>
              <a:gd name="connsiteX4620" fmla="*/ 2209559 w 4626532"/>
              <a:gd name="connsiteY4620" fmla="*/ 683300 h 6858000"/>
              <a:gd name="connsiteX4621" fmla="*/ 2409550 w 4626532"/>
              <a:gd name="connsiteY4621" fmla="*/ 991619 h 6858000"/>
              <a:gd name="connsiteX4622" fmla="*/ 2409550 w 4626532"/>
              <a:gd name="connsiteY4622" fmla="*/ 1066615 h 6858000"/>
              <a:gd name="connsiteX4623" fmla="*/ 2384551 w 4626532"/>
              <a:gd name="connsiteY4623" fmla="*/ 1066615 h 6858000"/>
              <a:gd name="connsiteX4624" fmla="*/ 1676252 w 4626532"/>
              <a:gd name="connsiteY4624" fmla="*/ 491643 h 6858000"/>
              <a:gd name="connsiteX4625" fmla="*/ 1642920 w 4626532"/>
              <a:gd name="connsiteY4625" fmla="*/ 358316 h 6858000"/>
              <a:gd name="connsiteX4626" fmla="*/ 1601256 w 4626532"/>
              <a:gd name="connsiteY4626" fmla="*/ 491643 h 6858000"/>
              <a:gd name="connsiteX4627" fmla="*/ 2359552 w 4626532"/>
              <a:gd name="connsiteY4627" fmla="*/ 1241606 h 6858000"/>
              <a:gd name="connsiteX4628" fmla="*/ 2117897 w 4626532"/>
              <a:gd name="connsiteY4628" fmla="*/ 1299937 h 6858000"/>
              <a:gd name="connsiteX4629" fmla="*/ 1676252 w 4626532"/>
              <a:gd name="connsiteY4629" fmla="*/ 1233273 h 6858000"/>
              <a:gd name="connsiteX4630" fmla="*/ 1901241 w 4626532"/>
              <a:gd name="connsiteY4630" fmla="*/ 1033283 h 6858000"/>
              <a:gd name="connsiteX4631" fmla="*/ 1667919 w 4626532"/>
              <a:gd name="connsiteY4631" fmla="*/ 1033283 h 6858000"/>
              <a:gd name="connsiteX4632" fmla="*/ 1442930 w 4626532"/>
              <a:gd name="connsiteY4632" fmla="*/ 983286 h 6858000"/>
              <a:gd name="connsiteX4633" fmla="*/ 1692918 w 4626532"/>
              <a:gd name="connsiteY4633" fmla="*/ 883290 h 6858000"/>
              <a:gd name="connsiteX4634" fmla="*/ 1484595 w 4626532"/>
              <a:gd name="connsiteY4634" fmla="*/ 783295 h 6858000"/>
              <a:gd name="connsiteX4635" fmla="*/ 1334602 w 4626532"/>
              <a:gd name="connsiteY4635" fmla="*/ 616637 h 6858000"/>
              <a:gd name="connsiteX4636" fmla="*/ 1434597 w 4626532"/>
              <a:gd name="connsiteY4636" fmla="*/ 641636 h 6858000"/>
              <a:gd name="connsiteX4637" fmla="*/ 1576257 w 4626532"/>
              <a:gd name="connsiteY4637" fmla="*/ 716632 h 6858000"/>
              <a:gd name="connsiteX4638" fmla="*/ 1601256 w 4626532"/>
              <a:gd name="connsiteY4638" fmla="*/ 716632 h 6858000"/>
              <a:gd name="connsiteX4639" fmla="*/ 1501260 w 4626532"/>
              <a:gd name="connsiteY4639" fmla="*/ 558306 h 6858000"/>
              <a:gd name="connsiteX4640" fmla="*/ 1434597 w 4626532"/>
              <a:gd name="connsiteY4640" fmla="*/ 249988 h 6858000"/>
              <a:gd name="connsiteX4641" fmla="*/ 1467929 w 4626532"/>
              <a:gd name="connsiteY4641" fmla="*/ 33332 h 6858000"/>
              <a:gd name="connsiteX4642" fmla="*/ 1767914 w 4626532"/>
              <a:gd name="connsiteY4642" fmla="*/ 516642 h 6858000"/>
              <a:gd name="connsiteX4643" fmla="*/ 1792913 w 4626532"/>
              <a:gd name="connsiteY4643" fmla="*/ 441645 h 6858000"/>
              <a:gd name="connsiteX4644" fmla="*/ 1817912 w 4626532"/>
              <a:gd name="connsiteY4644" fmla="*/ 366649 h 6858000"/>
              <a:gd name="connsiteX4645" fmla="*/ 1942906 w 4626532"/>
              <a:gd name="connsiteY4645" fmla="*/ 683300 h 6858000"/>
              <a:gd name="connsiteX4646" fmla="*/ 1959571 w 4626532"/>
              <a:gd name="connsiteY4646" fmla="*/ 699966 h 6858000"/>
              <a:gd name="connsiteX4647" fmla="*/ 2001236 w 4626532"/>
              <a:gd name="connsiteY4647" fmla="*/ 516642 h 6858000"/>
              <a:gd name="connsiteX4648" fmla="*/ 2209559 w 4626532"/>
              <a:gd name="connsiteY4648" fmla="*/ 899956 h 6858000"/>
              <a:gd name="connsiteX4649" fmla="*/ 2217892 w 4626532"/>
              <a:gd name="connsiteY4649" fmla="*/ 858292 h 6858000"/>
              <a:gd name="connsiteX4650" fmla="*/ 2192893 w 4626532"/>
              <a:gd name="connsiteY4650" fmla="*/ 658301 h 6858000"/>
              <a:gd name="connsiteX4651" fmla="*/ 2426215 w 4626532"/>
              <a:gd name="connsiteY4651" fmla="*/ 1083281 h 6858000"/>
              <a:gd name="connsiteX4652" fmla="*/ 4209462 w 4626532"/>
              <a:gd name="connsiteY4652" fmla="*/ 2474880 h 6858000"/>
              <a:gd name="connsiteX4653" fmla="*/ 3751151 w 4626532"/>
              <a:gd name="connsiteY4653" fmla="*/ 3066518 h 6858000"/>
              <a:gd name="connsiteX4654" fmla="*/ 2659537 w 4626532"/>
              <a:gd name="connsiteY4654" fmla="*/ 2583208 h 6858000"/>
              <a:gd name="connsiteX4655" fmla="*/ 2534544 w 4626532"/>
              <a:gd name="connsiteY4655" fmla="*/ 2716535 h 6858000"/>
              <a:gd name="connsiteX4656" fmla="*/ 2551209 w 4626532"/>
              <a:gd name="connsiteY4656" fmla="*/ 2808197 h 6858000"/>
              <a:gd name="connsiteX4657" fmla="*/ 2784531 w 4626532"/>
              <a:gd name="connsiteY4657" fmla="*/ 3049852 h 6858000"/>
              <a:gd name="connsiteX4658" fmla="*/ 3109516 w 4626532"/>
              <a:gd name="connsiteY4658" fmla="*/ 3258175 h 6858000"/>
              <a:gd name="connsiteX4659" fmla="*/ 3584492 w 4626532"/>
              <a:gd name="connsiteY4659" fmla="*/ 3158180 h 6858000"/>
              <a:gd name="connsiteX4660" fmla="*/ 3726152 w 4626532"/>
              <a:gd name="connsiteY4660" fmla="*/ 3224843 h 6858000"/>
              <a:gd name="connsiteX4661" fmla="*/ 4109467 w 4626532"/>
              <a:gd name="connsiteY4661" fmla="*/ 3649823 h 6858000"/>
              <a:gd name="connsiteX4662" fmla="*/ 4342789 w 4626532"/>
              <a:gd name="connsiteY4662" fmla="*/ 3549828 h 6858000"/>
              <a:gd name="connsiteX4663" fmla="*/ 4434451 w 4626532"/>
              <a:gd name="connsiteY4663" fmla="*/ 3591492 h 6858000"/>
              <a:gd name="connsiteX4664" fmla="*/ 4509447 w 4626532"/>
              <a:gd name="connsiteY4664" fmla="*/ 3616491 h 6858000"/>
              <a:gd name="connsiteX4665" fmla="*/ 4567778 w 4626532"/>
              <a:gd name="connsiteY4665" fmla="*/ 3708153 h 6858000"/>
              <a:gd name="connsiteX4666" fmla="*/ 4526113 w 4626532"/>
              <a:gd name="connsiteY4666" fmla="*/ 3799815 h 6858000"/>
              <a:gd name="connsiteX4667" fmla="*/ 4467783 w 4626532"/>
              <a:gd name="connsiteY4667" fmla="*/ 3716486 h 6858000"/>
              <a:gd name="connsiteX4668" fmla="*/ 4426118 w 4626532"/>
              <a:gd name="connsiteY4668" fmla="*/ 3724819 h 6858000"/>
              <a:gd name="connsiteX4669" fmla="*/ 4342789 w 4626532"/>
              <a:gd name="connsiteY4669" fmla="*/ 3724819 h 6858000"/>
              <a:gd name="connsiteX4670" fmla="*/ 4259460 w 4626532"/>
              <a:gd name="connsiteY4670" fmla="*/ 3841480 h 6858000"/>
              <a:gd name="connsiteX4671" fmla="*/ 4484449 w 4626532"/>
              <a:gd name="connsiteY4671" fmla="*/ 4174797 h 6858000"/>
              <a:gd name="connsiteX4672" fmla="*/ 4576111 w 4626532"/>
              <a:gd name="connsiteY4672" fmla="*/ 4241461 h 6858000"/>
              <a:gd name="connsiteX4673" fmla="*/ 4626108 w 4626532"/>
              <a:gd name="connsiteY4673" fmla="*/ 4208129 h 6858000"/>
              <a:gd name="connsiteX4674" fmla="*/ 4467783 w 4626532"/>
              <a:gd name="connsiteY4674" fmla="*/ 4333123 h 6858000"/>
              <a:gd name="connsiteX4675" fmla="*/ 4217795 w 4626532"/>
              <a:gd name="connsiteY4675" fmla="*/ 4041470 h 6858000"/>
              <a:gd name="connsiteX4676" fmla="*/ 4201129 w 4626532"/>
              <a:gd name="connsiteY4676" fmla="*/ 4108134 h 6858000"/>
              <a:gd name="connsiteX4677" fmla="*/ 4351122 w 4626532"/>
              <a:gd name="connsiteY4677" fmla="*/ 4424785 h 6858000"/>
              <a:gd name="connsiteX4678" fmla="*/ 4467783 w 4626532"/>
              <a:gd name="connsiteY4678" fmla="*/ 4533113 h 6858000"/>
              <a:gd name="connsiteX4679" fmla="*/ 4392786 w 4626532"/>
              <a:gd name="connsiteY4679" fmla="*/ 4574778 h 6858000"/>
              <a:gd name="connsiteX4680" fmla="*/ 4067802 w 4626532"/>
              <a:gd name="connsiteY4680" fmla="*/ 4083135 h 6858000"/>
              <a:gd name="connsiteX4681" fmla="*/ 4042803 w 4626532"/>
              <a:gd name="connsiteY4681" fmla="*/ 4208129 h 6858000"/>
              <a:gd name="connsiteX4682" fmla="*/ 4084468 w 4626532"/>
              <a:gd name="connsiteY4682" fmla="*/ 4458117 h 6858000"/>
              <a:gd name="connsiteX4683" fmla="*/ 4042803 w 4626532"/>
              <a:gd name="connsiteY4683" fmla="*/ 4549779 h 6858000"/>
              <a:gd name="connsiteX4684" fmla="*/ 4109467 w 4626532"/>
              <a:gd name="connsiteY4684" fmla="*/ 4591444 h 6858000"/>
              <a:gd name="connsiteX4685" fmla="*/ 4042803 w 4626532"/>
              <a:gd name="connsiteY4685" fmla="*/ 4608110 h 6858000"/>
              <a:gd name="connsiteX4686" fmla="*/ 3976140 w 4626532"/>
              <a:gd name="connsiteY4686" fmla="*/ 4574778 h 6858000"/>
              <a:gd name="connsiteX4687" fmla="*/ 3901144 w 4626532"/>
              <a:gd name="connsiteY4687" fmla="*/ 4491449 h 6858000"/>
              <a:gd name="connsiteX4688" fmla="*/ 3859479 w 4626532"/>
              <a:gd name="connsiteY4688" fmla="*/ 4316457 h 6858000"/>
              <a:gd name="connsiteX4689" fmla="*/ 4051136 w 4626532"/>
              <a:gd name="connsiteY4689" fmla="*/ 3833147 h 6858000"/>
              <a:gd name="connsiteX4690" fmla="*/ 3909477 w 4626532"/>
              <a:gd name="connsiteY4690" fmla="*/ 3758151 h 6858000"/>
              <a:gd name="connsiteX4691" fmla="*/ 3784483 w 4626532"/>
              <a:gd name="connsiteY4691" fmla="*/ 3674822 h 6858000"/>
              <a:gd name="connsiteX4692" fmla="*/ 3717819 w 4626532"/>
              <a:gd name="connsiteY4692" fmla="*/ 3599825 h 6858000"/>
              <a:gd name="connsiteX4693" fmla="*/ 3676155 w 4626532"/>
              <a:gd name="connsiteY4693" fmla="*/ 3583159 h 6858000"/>
              <a:gd name="connsiteX4694" fmla="*/ 3509496 w 4626532"/>
              <a:gd name="connsiteY4694" fmla="*/ 3691487 h 6858000"/>
              <a:gd name="connsiteX4695" fmla="*/ 3592825 w 4626532"/>
              <a:gd name="connsiteY4695" fmla="*/ 3908144 h 6858000"/>
              <a:gd name="connsiteX4696" fmla="*/ 3651156 w 4626532"/>
              <a:gd name="connsiteY4696" fmla="*/ 4308124 h 6858000"/>
              <a:gd name="connsiteX4697" fmla="*/ 3101183 w 4626532"/>
              <a:gd name="connsiteY4697" fmla="*/ 5699723 h 6858000"/>
              <a:gd name="connsiteX4698" fmla="*/ 3284507 w 4626532"/>
              <a:gd name="connsiteY4698" fmla="*/ 5774720 h 6858000"/>
              <a:gd name="connsiteX4699" fmla="*/ 3542828 w 4626532"/>
              <a:gd name="connsiteY4699" fmla="*/ 5958044 h 6858000"/>
              <a:gd name="connsiteX4700" fmla="*/ 3717819 w 4626532"/>
              <a:gd name="connsiteY4700" fmla="*/ 6024707 h 6858000"/>
              <a:gd name="connsiteX4701" fmla="*/ 3859479 w 4626532"/>
              <a:gd name="connsiteY4701" fmla="*/ 6258029 h 6858000"/>
              <a:gd name="connsiteX4702" fmla="*/ 3776150 w 4626532"/>
              <a:gd name="connsiteY4702" fmla="*/ 6366357 h 6858000"/>
              <a:gd name="connsiteX4703" fmla="*/ 3751151 w 4626532"/>
              <a:gd name="connsiteY4703" fmla="*/ 6366357 h 6858000"/>
              <a:gd name="connsiteX4704" fmla="*/ 3784483 w 4626532"/>
              <a:gd name="connsiteY4704" fmla="*/ 6299694 h 6858000"/>
              <a:gd name="connsiteX4705" fmla="*/ 3776150 w 4626532"/>
              <a:gd name="connsiteY4705" fmla="*/ 6266362 h 6858000"/>
              <a:gd name="connsiteX4706" fmla="*/ 3651156 w 4626532"/>
              <a:gd name="connsiteY4706" fmla="*/ 6141368 h 6858000"/>
              <a:gd name="connsiteX4707" fmla="*/ 3609491 w 4626532"/>
              <a:gd name="connsiteY4707" fmla="*/ 6124703 h 6858000"/>
              <a:gd name="connsiteX4708" fmla="*/ 3351170 w 4626532"/>
              <a:gd name="connsiteY4708" fmla="*/ 6416355 h 6858000"/>
              <a:gd name="connsiteX4709" fmla="*/ 3317839 w 4626532"/>
              <a:gd name="connsiteY4709" fmla="*/ 6541349 h 6858000"/>
              <a:gd name="connsiteX4710" fmla="*/ 3359503 w 4626532"/>
              <a:gd name="connsiteY4710" fmla="*/ 6691342 h 6858000"/>
              <a:gd name="connsiteX4711" fmla="*/ 3401168 w 4626532"/>
              <a:gd name="connsiteY4711" fmla="*/ 6724673 h 6858000"/>
              <a:gd name="connsiteX4712" fmla="*/ 3476164 w 4626532"/>
              <a:gd name="connsiteY4712" fmla="*/ 6683009 h 6858000"/>
              <a:gd name="connsiteX4713" fmla="*/ 3359503 w 4626532"/>
              <a:gd name="connsiteY4713" fmla="*/ 6799670 h 6858000"/>
              <a:gd name="connsiteX4714" fmla="*/ 3276174 w 4626532"/>
              <a:gd name="connsiteY4714" fmla="*/ 6749672 h 6858000"/>
              <a:gd name="connsiteX4715" fmla="*/ 3184512 w 4626532"/>
              <a:gd name="connsiteY4715" fmla="*/ 6691342 h 6858000"/>
              <a:gd name="connsiteX4716" fmla="*/ 3142847 w 4626532"/>
              <a:gd name="connsiteY4716" fmla="*/ 6549682 h 6858000"/>
              <a:gd name="connsiteX4717" fmla="*/ 3151180 w 4626532"/>
              <a:gd name="connsiteY4717" fmla="*/ 6466353 h 6858000"/>
              <a:gd name="connsiteX4718" fmla="*/ 3242842 w 4626532"/>
              <a:gd name="connsiteY4718" fmla="*/ 6299694 h 6858000"/>
              <a:gd name="connsiteX4719" fmla="*/ 3242842 w 4626532"/>
              <a:gd name="connsiteY4719" fmla="*/ 6291361 h 6858000"/>
              <a:gd name="connsiteX4720" fmla="*/ 3067851 w 4626532"/>
              <a:gd name="connsiteY4720" fmla="*/ 6516350 h 6858000"/>
              <a:gd name="connsiteX4721" fmla="*/ 3067851 w 4626532"/>
              <a:gd name="connsiteY4721" fmla="*/ 6666343 h 6858000"/>
              <a:gd name="connsiteX4722" fmla="*/ 3017853 w 4626532"/>
              <a:gd name="connsiteY4722" fmla="*/ 6774671 h 6858000"/>
              <a:gd name="connsiteX4723" fmla="*/ 3051185 w 4626532"/>
              <a:gd name="connsiteY4723" fmla="*/ 6858000 h 6858000"/>
              <a:gd name="connsiteX4724" fmla="*/ 3001187 w 4626532"/>
              <a:gd name="connsiteY4724" fmla="*/ 6841334 h 6858000"/>
              <a:gd name="connsiteX4725" fmla="*/ 2926191 w 4626532"/>
              <a:gd name="connsiteY4725" fmla="*/ 6733006 h 6858000"/>
              <a:gd name="connsiteX4726" fmla="*/ 2892859 w 4626532"/>
              <a:gd name="connsiteY4726" fmla="*/ 6608012 h 6858000"/>
              <a:gd name="connsiteX4727" fmla="*/ 3101183 w 4626532"/>
              <a:gd name="connsiteY4727" fmla="*/ 6249696 h 6858000"/>
              <a:gd name="connsiteX4728" fmla="*/ 3101183 w 4626532"/>
              <a:gd name="connsiteY4728" fmla="*/ 6241364 h 6858000"/>
              <a:gd name="connsiteX4729" fmla="*/ 2876194 w 4626532"/>
              <a:gd name="connsiteY4729" fmla="*/ 6491351 h 6858000"/>
              <a:gd name="connsiteX4730" fmla="*/ 2817863 w 4626532"/>
              <a:gd name="connsiteY4730" fmla="*/ 6541349 h 6858000"/>
              <a:gd name="connsiteX4731" fmla="*/ 2792864 w 4626532"/>
              <a:gd name="connsiteY4731" fmla="*/ 6599679 h 6858000"/>
              <a:gd name="connsiteX4732" fmla="*/ 2809530 w 4626532"/>
              <a:gd name="connsiteY4732" fmla="*/ 6641344 h 6858000"/>
              <a:gd name="connsiteX4733" fmla="*/ 2726201 w 4626532"/>
              <a:gd name="connsiteY4733" fmla="*/ 6533016 h 6858000"/>
              <a:gd name="connsiteX4734" fmla="*/ 2742867 w 4626532"/>
              <a:gd name="connsiteY4734" fmla="*/ 6449687 h 6858000"/>
              <a:gd name="connsiteX4735" fmla="*/ 2859528 w 4626532"/>
              <a:gd name="connsiteY4735" fmla="*/ 6266362 h 6858000"/>
              <a:gd name="connsiteX4736" fmla="*/ 3101183 w 4626532"/>
              <a:gd name="connsiteY4736" fmla="*/ 6099704 h 6858000"/>
              <a:gd name="connsiteX4737" fmla="*/ 2901192 w 4626532"/>
              <a:gd name="connsiteY4737" fmla="*/ 5983043 h 6858000"/>
              <a:gd name="connsiteX4738" fmla="*/ 2801197 w 4626532"/>
              <a:gd name="connsiteY4738" fmla="*/ 5966377 h 6858000"/>
              <a:gd name="connsiteX4739" fmla="*/ 2101231 w 4626532"/>
              <a:gd name="connsiteY4739" fmla="*/ 6091371 h 6858000"/>
              <a:gd name="connsiteX4740" fmla="*/ 1534592 w 4626532"/>
              <a:gd name="connsiteY4740" fmla="*/ 5949711 h 6858000"/>
              <a:gd name="connsiteX4741" fmla="*/ 984619 w 4626532"/>
              <a:gd name="connsiteY4741" fmla="*/ 5533065 h 6858000"/>
              <a:gd name="connsiteX4742" fmla="*/ 842959 w 4626532"/>
              <a:gd name="connsiteY4742" fmla="*/ 5741388 h 6858000"/>
              <a:gd name="connsiteX4743" fmla="*/ 617970 w 4626532"/>
              <a:gd name="connsiteY4743" fmla="*/ 6049706 h 6858000"/>
              <a:gd name="connsiteX4744" fmla="*/ 451311 w 4626532"/>
              <a:gd name="connsiteY4744" fmla="*/ 5933045 h 6858000"/>
              <a:gd name="connsiteX4745" fmla="*/ 467977 w 4626532"/>
              <a:gd name="connsiteY4745" fmla="*/ 5891381 h 6858000"/>
              <a:gd name="connsiteX4746" fmla="*/ 509642 w 4626532"/>
              <a:gd name="connsiteY4746" fmla="*/ 5966377 h 6858000"/>
              <a:gd name="connsiteX4747" fmla="*/ 684633 w 4626532"/>
              <a:gd name="connsiteY4747" fmla="*/ 5799718 h 6858000"/>
              <a:gd name="connsiteX4748" fmla="*/ 384648 w 4626532"/>
              <a:gd name="connsiteY4748" fmla="*/ 5541398 h 6858000"/>
              <a:gd name="connsiteX4749" fmla="*/ 276320 w 4626532"/>
              <a:gd name="connsiteY4749" fmla="*/ 5516399 h 6858000"/>
              <a:gd name="connsiteX4750" fmla="*/ 117994 w 4626532"/>
              <a:gd name="connsiteY4750" fmla="*/ 5558063 h 6858000"/>
              <a:gd name="connsiteX4751" fmla="*/ 67997 w 4626532"/>
              <a:gd name="connsiteY4751" fmla="*/ 5541398 h 6858000"/>
              <a:gd name="connsiteX4752" fmla="*/ 34665 w 4626532"/>
              <a:gd name="connsiteY4752" fmla="*/ 5608061 h 6858000"/>
              <a:gd name="connsiteX4753" fmla="*/ 9666 w 4626532"/>
              <a:gd name="connsiteY4753" fmla="*/ 5541398 h 6858000"/>
              <a:gd name="connsiteX4754" fmla="*/ 59664 w 4626532"/>
              <a:gd name="connsiteY4754" fmla="*/ 5449735 h 6858000"/>
              <a:gd name="connsiteX4755" fmla="*/ 251321 w 4626532"/>
              <a:gd name="connsiteY4755" fmla="*/ 5333074 h 6858000"/>
              <a:gd name="connsiteX4756" fmla="*/ 517975 w 4626532"/>
              <a:gd name="connsiteY4756" fmla="*/ 5441402 h 6858000"/>
              <a:gd name="connsiteX4757" fmla="*/ 167992 w 4626532"/>
              <a:gd name="connsiteY4757" fmla="*/ 5258078 h 6858000"/>
              <a:gd name="connsiteX4758" fmla="*/ 51331 w 4626532"/>
              <a:gd name="connsiteY4758" fmla="*/ 5216413 h 6858000"/>
              <a:gd name="connsiteX4759" fmla="*/ 1333 w 4626532"/>
              <a:gd name="connsiteY4759" fmla="*/ 5266411 h 6858000"/>
              <a:gd name="connsiteX4760" fmla="*/ 17999 w 4626532"/>
              <a:gd name="connsiteY4760" fmla="*/ 5174749 h 6858000"/>
              <a:gd name="connsiteX4761" fmla="*/ 192991 w 4626532"/>
              <a:gd name="connsiteY4761" fmla="*/ 5083087 h 6858000"/>
              <a:gd name="connsiteX4762" fmla="*/ 526308 w 4626532"/>
              <a:gd name="connsiteY4762" fmla="*/ 5283077 h 6858000"/>
              <a:gd name="connsiteX4763" fmla="*/ 576305 w 4626532"/>
              <a:gd name="connsiteY4763" fmla="*/ 5308076 h 6858000"/>
              <a:gd name="connsiteX4764" fmla="*/ 334650 w 4626532"/>
              <a:gd name="connsiteY4764" fmla="*/ 5083087 h 6858000"/>
              <a:gd name="connsiteX4765" fmla="*/ 292986 w 4626532"/>
              <a:gd name="connsiteY4765" fmla="*/ 5033089 h 6858000"/>
              <a:gd name="connsiteX4766" fmla="*/ 284653 w 4626532"/>
              <a:gd name="connsiteY4766" fmla="*/ 4966426 h 6858000"/>
              <a:gd name="connsiteX4767" fmla="*/ 251321 w 4626532"/>
              <a:gd name="connsiteY4767" fmla="*/ 4949760 h 6858000"/>
              <a:gd name="connsiteX4768" fmla="*/ 192991 w 4626532"/>
              <a:gd name="connsiteY4768" fmla="*/ 4974758 h 6858000"/>
              <a:gd name="connsiteX4769" fmla="*/ 292986 w 4626532"/>
              <a:gd name="connsiteY4769" fmla="*/ 4899762 h 6858000"/>
              <a:gd name="connsiteX4770" fmla="*/ 359649 w 4626532"/>
              <a:gd name="connsiteY4770" fmla="*/ 4924761 h 6858000"/>
              <a:gd name="connsiteX4771" fmla="*/ 426313 w 4626532"/>
              <a:gd name="connsiteY4771" fmla="*/ 4949760 h 6858000"/>
              <a:gd name="connsiteX4772" fmla="*/ 517975 w 4626532"/>
              <a:gd name="connsiteY4772" fmla="*/ 5033089 h 6858000"/>
              <a:gd name="connsiteX4773" fmla="*/ 717965 w 4626532"/>
              <a:gd name="connsiteY4773" fmla="*/ 5266411 h 6858000"/>
              <a:gd name="connsiteX4774" fmla="*/ 892957 w 4626532"/>
              <a:gd name="connsiteY4774" fmla="*/ 5124751 h 6858000"/>
              <a:gd name="connsiteX4775" fmla="*/ 934621 w 4626532"/>
              <a:gd name="connsiteY4775" fmla="*/ 4966426 h 6858000"/>
              <a:gd name="connsiteX4776" fmla="*/ 1751248 w 4626532"/>
              <a:gd name="connsiteY4776" fmla="*/ 4083135 h 6858000"/>
              <a:gd name="connsiteX4777" fmla="*/ 1717917 w 4626532"/>
              <a:gd name="connsiteY4777" fmla="*/ 3974807 h 6858000"/>
              <a:gd name="connsiteX4778" fmla="*/ 1676252 w 4626532"/>
              <a:gd name="connsiteY4778" fmla="*/ 4241461 h 6858000"/>
              <a:gd name="connsiteX4779" fmla="*/ 1576257 w 4626532"/>
              <a:gd name="connsiteY4779" fmla="*/ 4116467 h 6858000"/>
              <a:gd name="connsiteX4780" fmla="*/ 1451263 w 4626532"/>
              <a:gd name="connsiteY4780" fmla="*/ 3833147 h 6858000"/>
              <a:gd name="connsiteX4781" fmla="*/ 1434597 w 4626532"/>
              <a:gd name="connsiteY4781" fmla="*/ 3899811 h 6858000"/>
              <a:gd name="connsiteX4782" fmla="*/ 1501260 w 4626532"/>
              <a:gd name="connsiteY4782" fmla="*/ 4099801 h 6858000"/>
              <a:gd name="connsiteX4783" fmla="*/ 1251273 w 4626532"/>
              <a:gd name="connsiteY4783" fmla="*/ 3824814 h 6858000"/>
              <a:gd name="connsiteX4784" fmla="*/ 1084614 w 4626532"/>
              <a:gd name="connsiteY4784" fmla="*/ 3849813 h 6858000"/>
              <a:gd name="connsiteX4785" fmla="*/ 642969 w 4626532"/>
              <a:gd name="connsiteY4785" fmla="*/ 3649823 h 6858000"/>
              <a:gd name="connsiteX4786" fmla="*/ 634636 w 4626532"/>
              <a:gd name="connsiteY4786" fmla="*/ 3666489 h 6858000"/>
              <a:gd name="connsiteX4787" fmla="*/ 901290 w 4626532"/>
              <a:gd name="connsiteY4787" fmla="*/ 4008139 h 6858000"/>
              <a:gd name="connsiteX4788" fmla="*/ 867958 w 4626532"/>
              <a:gd name="connsiteY4788" fmla="*/ 4091468 h 6858000"/>
              <a:gd name="connsiteX4789" fmla="*/ 876291 w 4626532"/>
              <a:gd name="connsiteY4789" fmla="*/ 4058136 h 6858000"/>
              <a:gd name="connsiteX4790" fmla="*/ 817960 w 4626532"/>
              <a:gd name="connsiteY4790" fmla="*/ 3949808 h 6858000"/>
              <a:gd name="connsiteX4791" fmla="*/ 567972 w 4626532"/>
              <a:gd name="connsiteY4791" fmla="*/ 3708153 h 6858000"/>
              <a:gd name="connsiteX4792" fmla="*/ 559640 w 4626532"/>
              <a:gd name="connsiteY4792" fmla="*/ 3758151 h 6858000"/>
              <a:gd name="connsiteX4793" fmla="*/ 617970 w 4626532"/>
              <a:gd name="connsiteY4793" fmla="*/ 3899811 h 6858000"/>
              <a:gd name="connsiteX4794" fmla="*/ 692966 w 4626532"/>
              <a:gd name="connsiteY4794" fmla="*/ 3966474 h 6858000"/>
              <a:gd name="connsiteX4795" fmla="*/ 842959 w 4626532"/>
              <a:gd name="connsiteY4795" fmla="*/ 4274792 h 6858000"/>
              <a:gd name="connsiteX4796" fmla="*/ 701299 w 4626532"/>
              <a:gd name="connsiteY4796" fmla="*/ 4199796 h 6858000"/>
              <a:gd name="connsiteX4797" fmla="*/ 659635 w 4626532"/>
              <a:gd name="connsiteY4797" fmla="*/ 4041470 h 6858000"/>
              <a:gd name="connsiteX4798" fmla="*/ 492976 w 4626532"/>
              <a:gd name="connsiteY4798" fmla="*/ 3708153 h 6858000"/>
              <a:gd name="connsiteX4799" fmla="*/ 451311 w 4626532"/>
              <a:gd name="connsiteY4799" fmla="*/ 3841480 h 6858000"/>
              <a:gd name="connsiteX4800" fmla="*/ 517975 w 4626532"/>
              <a:gd name="connsiteY4800" fmla="*/ 4083135 h 6858000"/>
              <a:gd name="connsiteX4801" fmla="*/ 426313 w 4626532"/>
              <a:gd name="connsiteY4801" fmla="*/ 4224795 h 6858000"/>
              <a:gd name="connsiteX4802" fmla="*/ 467977 w 4626532"/>
              <a:gd name="connsiteY4802" fmla="*/ 4099801 h 6858000"/>
              <a:gd name="connsiteX4803" fmla="*/ 367982 w 4626532"/>
              <a:gd name="connsiteY4803" fmla="*/ 3791483 h 6858000"/>
              <a:gd name="connsiteX4804" fmla="*/ 426313 w 4626532"/>
              <a:gd name="connsiteY4804" fmla="*/ 3666489 h 6858000"/>
              <a:gd name="connsiteX4805" fmla="*/ 384648 w 4626532"/>
              <a:gd name="connsiteY4805" fmla="*/ 3633157 h 6858000"/>
              <a:gd name="connsiteX4806" fmla="*/ 676300 w 4626532"/>
              <a:gd name="connsiteY4806" fmla="*/ 3474831 h 6858000"/>
              <a:gd name="connsiteX4807" fmla="*/ 651302 w 4626532"/>
              <a:gd name="connsiteY4807" fmla="*/ 3466498 h 6858000"/>
              <a:gd name="connsiteX4808" fmla="*/ 501309 w 4626532"/>
              <a:gd name="connsiteY4808" fmla="*/ 3483164 h 6858000"/>
              <a:gd name="connsiteX4809" fmla="*/ 434646 w 4626532"/>
              <a:gd name="connsiteY4809" fmla="*/ 3466498 h 6858000"/>
              <a:gd name="connsiteX4810" fmla="*/ 259654 w 4626532"/>
              <a:gd name="connsiteY4810" fmla="*/ 3366503 h 6858000"/>
              <a:gd name="connsiteX4811" fmla="*/ 209656 w 4626532"/>
              <a:gd name="connsiteY4811" fmla="*/ 3216510 h 6858000"/>
              <a:gd name="connsiteX4812" fmla="*/ 159659 w 4626532"/>
              <a:gd name="connsiteY4812" fmla="*/ 3166513 h 6858000"/>
              <a:gd name="connsiteX4813" fmla="*/ 101328 w 4626532"/>
              <a:gd name="connsiteY4813" fmla="*/ 3174846 h 6858000"/>
              <a:gd name="connsiteX4814" fmla="*/ 176325 w 4626532"/>
              <a:gd name="connsiteY4814" fmla="*/ 3116515 h 6858000"/>
              <a:gd name="connsiteX4815" fmla="*/ 459644 w 4626532"/>
              <a:gd name="connsiteY4815" fmla="*/ 3391502 h 6858000"/>
              <a:gd name="connsiteX4816" fmla="*/ 634636 w 4626532"/>
              <a:gd name="connsiteY4816" fmla="*/ 3349837 h 6858000"/>
              <a:gd name="connsiteX4817" fmla="*/ 959620 w 4626532"/>
              <a:gd name="connsiteY4817" fmla="*/ 3483164 h 6858000"/>
              <a:gd name="connsiteX4818" fmla="*/ 1051282 w 4626532"/>
              <a:gd name="connsiteY4818" fmla="*/ 3483164 h 6858000"/>
              <a:gd name="connsiteX4819" fmla="*/ 1059615 w 4626532"/>
              <a:gd name="connsiteY4819" fmla="*/ 3458165 h 6858000"/>
              <a:gd name="connsiteX4820" fmla="*/ 609637 w 4626532"/>
              <a:gd name="connsiteY4820" fmla="*/ 3241509 h 6858000"/>
              <a:gd name="connsiteX4821" fmla="*/ 509642 w 4626532"/>
              <a:gd name="connsiteY4821" fmla="*/ 3333171 h 6858000"/>
              <a:gd name="connsiteX4822" fmla="*/ 501309 w 4626532"/>
              <a:gd name="connsiteY4822" fmla="*/ 3199845 h 6858000"/>
              <a:gd name="connsiteX4823" fmla="*/ 476310 w 4626532"/>
              <a:gd name="connsiteY4823" fmla="*/ 3191512 h 6858000"/>
              <a:gd name="connsiteX4824" fmla="*/ 376315 w 4626532"/>
              <a:gd name="connsiteY4824" fmla="*/ 3274841 h 6858000"/>
              <a:gd name="connsiteX4825" fmla="*/ 376315 w 4626532"/>
              <a:gd name="connsiteY4825" fmla="*/ 3208178 h 6858000"/>
              <a:gd name="connsiteX4826" fmla="*/ 376315 w 4626532"/>
              <a:gd name="connsiteY4826" fmla="*/ 3183179 h 6858000"/>
              <a:gd name="connsiteX4827" fmla="*/ 376315 w 4626532"/>
              <a:gd name="connsiteY4827" fmla="*/ 3124848 h 6858000"/>
              <a:gd name="connsiteX4828" fmla="*/ 351316 w 4626532"/>
              <a:gd name="connsiteY4828" fmla="*/ 3058185 h 6858000"/>
              <a:gd name="connsiteX4829" fmla="*/ 359649 w 4626532"/>
              <a:gd name="connsiteY4829" fmla="*/ 2991521 h 6858000"/>
              <a:gd name="connsiteX4830" fmla="*/ 459644 w 4626532"/>
              <a:gd name="connsiteY4830" fmla="*/ 2933191 h 6858000"/>
              <a:gd name="connsiteX4831" fmla="*/ 526308 w 4626532"/>
              <a:gd name="connsiteY4831" fmla="*/ 2841529 h 6858000"/>
              <a:gd name="connsiteX4832" fmla="*/ 617970 w 4626532"/>
              <a:gd name="connsiteY4832" fmla="*/ 2808197 h 6858000"/>
              <a:gd name="connsiteX4833" fmla="*/ 751297 w 4626532"/>
              <a:gd name="connsiteY4833" fmla="*/ 2933191 h 6858000"/>
              <a:gd name="connsiteX4834" fmla="*/ 817960 w 4626532"/>
              <a:gd name="connsiteY4834" fmla="*/ 3008187 h 6858000"/>
              <a:gd name="connsiteX4835" fmla="*/ 909622 w 4626532"/>
              <a:gd name="connsiteY4835" fmla="*/ 3074851 h 6858000"/>
              <a:gd name="connsiteX4836" fmla="*/ 984619 w 4626532"/>
              <a:gd name="connsiteY4836" fmla="*/ 3058185 h 6858000"/>
              <a:gd name="connsiteX4837" fmla="*/ 1126279 w 4626532"/>
              <a:gd name="connsiteY4837" fmla="*/ 2924858 h 6858000"/>
              <a:gd name="connsiteX4838" fmla="*/ 1151277 w 4626532"/>
              <a:gd name="connsiteY4838" fmla="*/ 2924858 h 6858000"/>
              <a:gd name="connsiteX4839" fmla="*/ 1142944 w 4626532"/>
              <a:gd name="connsiteY4839" fmla="*/ 2991521 h 6858000"/>
              <a:gd name="connsiteX4840" fmla="*/ 1317936 w 4626532"/>
              <a:gd name="connsiteY4840" fmla="*/ 2933191 h 6858000"/>
              <a:gd name="connsiteX4841" fmla="*/ 1351268 w 4626532"/>
              <a:gd name="connsiteY4841" fmla="*/ 2933191 h 6858000"/>
              <a:gd name="connsiteX4842" fmla="*/ 1292937 w 4626532"/>
              <a:gd name="connsiteY4842" fmla="*/ 3008187 h 6858000"/>
              <a:gd name="connsiteX4843" fmla="*/ 1509593 w 4626532"/>
              <a:gd name="connsiteY4843" fmla="*/ 3066518 h 6858000"/>
              <a:gd name="connsiteX4844" fmla="*/ 1851243 w 4626532"/>
              <a:gd name="connsiteY4844" fmla="*/ 2891526 h 6858000"/>
              <a:gd name="connsiteX4845" fmla="*/ 1901241 w 4626532"/>
              <a:gd name="connsiteY4845" fmla="*/ 2816530 h 6858000"/>
              <a:gd name="connsiteX4846" fmla="*/ 1851243 w 4626532"/>
              <a:gd name="connsiteY4846" fmla="*/ 2558209 h 6858000"/>
              <a:gd name="connsiteX4847" fmla="*/ 1867909 w 4626532"/>
              <a:gd name="connsiteY4847" fmla="*/ 2466547 h 6858000"/>
              <a:gd name="connsiteX4848" fmla="*/ 1801246 w 4626532"/>
              <a:gd name="connsiteY4848" fmla="*/ 2458214 h 6858000"/>
              <a:gd name="connsiteX4849" fmla="*/ 1751248 w 4626532"/>
              <a:gd name="connsiteY4849" fmla="*/ 2458214 h 6858000"/>
              <a:gd name="connsiteX4850" fmla="*/ 1576257 w 4626532"/>
              <a:gd name="connsiteY4850" fmla="*/ 2724868 h 6858000"/>
              <a:gd name="connsiteX4851" fmla="*/ 1392932 w 4626532"/>
              <a:gd name="connsiteY4851" fmla="*/ 2599874 h 6858000"/>
              <a:gd name="connsiteX4852" fmla="*/ 1401265 w 4626532"/>
              <a:gd name="connsiteY4852" fmla="*/ 2566542 h 6858000"/>
              <a:gd name="connsiteX4853" fmla="*/ 1451263 w 4626532"/>
              <a:gd name="connsiteY4853" fmla="*/ 2616540 h 6858000"/>
              <a:gd name="connsiteX4854" fmla="*/ 1551258 w 4626532"/>
              <a:gd name="connsiteY4854" fmla="*/ 2524877 h 6858000"/>
              <a:gd name="connsiteX4855" fmla="*/ 1251273 w 4626532"/>
              <a:gd name="connsiteY4855" fmla="*/ 2324887 h 6858000"/>
              <a:gd name="connsiteX4856" fmla="*/ 1034616 w 4626532"/>
              <a:gd name="connsiteY4856" fmla="*/ 2324887 h 6858000"/>
              <a:gd name="connsiteX4857" fmla="*/ 1034616 w 4626532"/>
              <a:gd name="connsiteY4857" fmla="*/ 2416549 h 6858000"/>
              <a:gd name="connsiteX4858" fmla="*/ 992952 w 4626532"/>
              <a:gd name="connsiteY4858" fmla="*/ 2299888 h 6858000"/>
              <a:gd name="connsiteX4859" fmla="*/ 1142944 w 4626532"/>
              <a:gd name="connsiteY4859" fmla="*/ 2199893 h 6858000"/>
              <a:gd name="connsiteX4860" fmla="*/ 1376266 w 4626532"/>
              <a:gd name="connsiteY4860" fmla="*/ 2249891 h 6858000"/>
              <a:gd name="connsiteX4861" fmla="*/ 1401265 w 4626532"/>
              <a:gd name="connsiteY4861" fmla="*/ 2249891 h 6858000"/>
              <a:gd name="connsiteX4862" fmla="*/ 1276271 w 4626532"/>
              <a:gd name="connsiteY4862" fmla="*/ 2133230 h 6858000"/>
              <a:gd name="connsiteX4863" fmla="*/ 951287 w 4626532"/>
              <a:gd name="connsiteY4863" fmla="*/ 2049900 h 6858000"/>
              <a:gd name="connsiteX4864" fmla="*/ 901290 w 4626532"/>
              <a:gd name="connsiteY4864" fmla="*/ 2091565 h 6858000"/>
              <a:gd name="connsiteX4865" fmla="*/ 892957 w 4626532"/>
              <a:gd name="connsiteY4865" fmla="*/ 2049900 h 6858000"/>
              <a:gd name="connsiteX4866" fmla="*/ 1076281 w 4626532"/>
              <a:gd name="connsiteY4866" fmla="*/ 1924907 h 6858000"/>
              <a:gd name="connsiteX4867" fmla="*/ 1459596 w 4626532"/>
              <a:gd name="connsiteY4867" fmla="*/ 2124897 h 6858000"/>
              <a:gd name="connsiteX4868" fmla="*/ 1467929 w 4626532"/>
              <a:gd name="connsiteY4868" fmla="*/ 2108231 h 6858000"/>
              <a:gd name="connsiteX4869" fmla="*/ 1226274 w 4626532"/>
              <a:gd name="connsiteY4869" fmla="*/ 1883242 h 6858000"/>
              <a:gd name="connsiteX4870" fmla="*/ 1167943 w 4626532"/>
              <a:gd name="connsiteY4870" fmla="*/ 1783247 h 6858000"/>
              <a:gd name="connsiteX4871" fmla="*/ 1134612 w 4626532"/>
              <a:gd name="connsiteY4871" fmla="*/ 1758248 h 6858000"/>
              <a:gd name="connsiteX4872" fmla="*/ 1092947 w 4626532"/>
              <a:gd name="connsiteY4872" fmla="*/ 1774914 h 6858000"/>
              <a:gd name="connsiteX4873" fmla="*/ 1176276 w 4626532"/>
              <a:gd name="connsiteY4873" fmla="*/ 1699917 h 6858000"/>
              <a:gd name="connsiteX4874" fmla="*/ 1226274 w 4626532"/>
              <a:gd name="connsiteY4874" fmla="*/ 1708250 h 6858000"/>
              <a:gd name="connsiteX4875" fmla="*/ 1292937 w 4626532"/>
              <a:gd name="connsiteY4875" fmla="*/ 1708250 h 6858000"/>
              <a:gd name="connsiteX4876" fmla="*/ 1667919 w 4626532"/>
              <a:gd name="connsiteY4876" fmla="*/ 2308221 h 6858000"/>
              <a:gd name="connsiteX4877" fmla="*/ 1867909 w 4626532"/>
              <a:gd name="connsiteY4877" fmla="*/ 2224892 h 6858000"/>
              <a:gd name="connsiteX4878" fmla="*/ 2009569 w 4626532"/>
              <a:gd name="connsiteY4878" fmla="*/ 2199893 h 6858000"/>
              <a:gd name="connsiteX4879" fmla="*/ 2151229 w 4626532"/>
              <a:gd name="connsiteY4879" fmla="*/ 1999903 h 6858000"/>
              <a:gd name="connsiteX4880" fmla="*/ 2434548 w 4626532"/>
              <a:gd name="connsiteY4880" fmla="*/ 1808246 h 6858000"/>
              <a:gd name="connsiteX4881" fmla="*/ 2417883 w 4626532"/>
              <a:gd name="connsiteY4881" fmla="*/ 1999903 h 6858000"/>
              <a:gd name="connsiteX4882" fmla="*/ 2717868 w 4626532"/>
              <a:gd name="connsiteY4882" fmla="*/ 1866576 h 6858000"/>
              <a:gd name="connsiteX4883" fmla="*/ 2751200 w 4626532"/>
              <a:gd name="connsiteY4883" fmla="*/ 1874909 h 6858000"/>
              <a:gd name="connsiteX4884" fmla="*/ 2676203 w 4626532"/>
              <a:gd name="connsiteY4884" fmla="*/ 2033235 h 6858000"/>
              <a:gd name="connsiteX4885" fmla="*/ 2909525 w 4626532"/>
              <a:gd name="connsiteY4885" fmla="*/ 1949905 h 6858000"/>
              <a:gd name="connsiteX4886" fmla="*/ 3026186 w 4626532"/>
              <a:gd name="connsiteY4886" fmla="*/ 1966571 h 6858000"/>
              <a:gd name="connsiteX4887" fmla="*/ 2942857 w 4626532"/>
              <a:gd name="connsiteY4887" fmla="*/ 2108231 h 6858000"/>
              <a:gd name="connsiteX4888" fmla="*/ 3101183 w 4626532"/>
              <a:gd name="connsiteY4888" fmla="*/ 2066566 h 6858000"/>
              <a:gd name="connsiteX4889" fmla="*/ 3276174 w 4626532"/>
              <a:gd name="connsiteY4889" fmla="*/ 2124897 h 6858000"/>
              <a:gd name="connsiteX4890" fmla="*/ 3192845 w 4626532"/>
              <a:gd name="connsiteY4890" fmla="*/ 2249891 h 6858000"/>
              <a:gd name="connsiteX4891" fmla="*/ 3376169 w 4626532"/>
              <a:gd name="connsiteY4891" fmla="*/ 2208226 h 6858000"/>
              <a:gd name="connsiteX4892" fmla="*/ 3534495 w 4626532"/>
              <a:gd name="connsiteY4892" fmla="*/ 2241558 h 6858000"/>
              <a:gd name="connsiteX4893" fmla="*/ 3392835 w 4626532"/>
              <a:gd name="connsiteY4893" fmla="*/ 2399883 h 6858000"/>
              <a:gd name="connsiteX4894" fmla="*/ 3601158 w 4626532"/>
              <a:gd name="connsiteY4894" fmla="*/ 2499879 h 6858000"/>
              <a:gd name="connsiteX4895" fmla="*/ 3801149 w 4626532"/>
              <a:gd name="connsiteY4895" fmla="*/ 2216559 h 6858000"/>
              <a:gd name="connsiteX4896" fmla="*/ 3617824 w 4626532"/>
              <a:gd name="connsiteY4896" fmla="*/ 1883242 h 6858000"/>
              <a:gd name="connsiteX4897" fmla="*/ 2634539 w 4626532"/>
              <a:gd name="connsiteY4897" fmla="*/ 1366600 h 6858000"/>
              <a:gd name="connsiteX4898" fmla="*/ 2376218 w 4626532"/>
              <a:gd name="connsiteY4898" fmla="*/ 1249939 h 6858000"/>
              <a:gd name="connsiteX4899" fmla="*/ 2284556 w 4626532"/>
              <a:gd name="connsiteY4899" fmla="*/ 1291604 h 6858000"/>
              <a:gd name="connsiteX4900" fmla="*/ 2117897 w 4626532"/>
              <a:gd name="connsiteY4900" fmla="*/ 1316603 h 6858000"/>
              <a:gd name="connsiteX4901" fmla="*/ 1651253 w 4626532"/>
              <a:gd name="connsiteY4901" fmla="*/ 1249939 h 6858000"/>
              <a:gd name="connsiteX4902" fmla="*/ 1851243 w 4626532"/>
              <a:gd name="connsiteY4902" fmla="*/ 1058282 h 6858000"/>
              <a:gd name="connsiteX4903" fmla="*/ 1701251 w 4626532"/>
              <a:gd name="connsiteY4903" fmla="*/ 1049949 h 6858000"/>
              <a:gd name="connsiteX4904" fmla="*/ 1417931 w 4626532"/>
              <a:gd name="connsiteY4904" fmla="*/ 991619 h 6858000"/>
              <a:gd name="connsiteX4905" fmla="*/ 1626254 w 4626532"/>
              <a:gd name="connsiteY4905" fmla="*/ 874958 h 6858000"/>
              <a:gd name="connsiteX4906" fmla="*/ 1309603 w 4626532"/>
              <a:gd name="connsiteY4906" fmla="*/ 608304 h 6858000"/>
              <a:gd name="connsiteX4907" fmla="*/ 1317936 w 4626532"/>
              <a:gd name="connsiteY4907" fmla="*/ 599971 h 6858000"/>
              <a:gd name="connsiteX4908" fmla="*/ 1526259 w 4626532"/>
              <a:gd name="connsiteY4908" fmla="*/ 666634 h 6858000"/>
              <a:gd name="connsiteX4909" fmla="*/ 1542925 w 4626532"/>
              <a:gd name="connsiteY4909" fmla="*/ 658301 h 6858000"/>
              <a:gd name="connsiteX4910" fmla="*/ 1426264 w 4626532"/>
              <a:gd name="connsiteY4910" fmla="*/ 341650 h 6858000"/>
              <a:gd name="connsiteX4911" fmla="*/ 1426264 w 4626532"/>
              <a:gd name="connsiteY4911" fmla="*/ 158326 h 6858000"/>
              <a:gd name="connsiteX4912" fmla="*/ 1467929 w 4626532"/>
              <a:gd name="connsiteY4912" fmla="*/ 0 h 6858000"/>
              <a:gd name="connsiteX4913" fmla="*/ 1792913 w 4626532"/>
              <a:gd name="connsiteY4913" fmla="*/ 4416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</a:cxnLst>
            <a:rect l="l" t="t" r="r" b="b"/>
            <a:pathLst>
              <a:path w="4626532" h="6858000">
                <a:moveTo>
                  <a:pt x="3051185" y="6674676"/>
                </a:moveTo>
                <a:cubicBezTo>
                  <a:pt x="3042852" y="6691342"/>
                  <a:pt x="3042852" y="6708008"/>
                  <a:pt x="3026186" y="6716340"/>
                </a:cubicBezTo>
                <a:cubicBezTo>
                  <a:pt x="3026186" y="6708008"/>
                  <a:pt x="3017853" y="6658010"/>
                  <a:pt x="2992855" y="6658010"/>
                </a:cubicBezTo>
                <a:cubicBezTo>
                  <a:pt x="2976189" y="6658010"/>
                  <a:pt x="2951190" y="6683009"/>
                  <a:pt x="2926191" y="6699675"/>
                </a:cubicBezTo>
                <a:lnTo>
                  <a:pt x="2917858" y="6666343"/>
                </a:lnTo>
                <a:cubicBezTo>
                  <a:pt x="2959523" y="6649677"/>
                  <a:pt x="3001187" y="6658010"/>
                  <a:pt x="3051185" y="6641344"/>
                </a:cubicBezTo>
                <a:lnTo>
                  <a:pt x="3051185" y="6674676"/>
                </a:lnTo>
                <a:close/>
                <a:moveTo>
                  <a:pt x="3342838" y="6683009"/>
                </a:moveTo>
                <a:cubicBezTo>
                  <a:pt x="3334505" y="6674676"/>
                  <a:pt x="3334505" y="6666343"/>
                  <a:pt x="3317839" y="6666343"/>
                </a:cubicBezTo>
                <a:cubicBezTo>
                  <a:pt x="3292840" y="6666343"/>
                  <a:pt x="3284507" y="6691342"/>
                  <a:pt x="3276174" y="6708008"/>
                </a:cubicBezTo>
                <a:lnTo>
                  <a:pt x="3276174" y="6633011"/>
                </a:lnTo>
                <a:cubicBezTo>
                  <a:pt x="3292840" y="6633011"/>
                  <a:pt x="3309506" y="6633011"/>
                  <a:pt x="3326172" y="6624678"/>
                </a:cubicBezTo>
                <a:cubicBezTo>
                  <a:pt x="3334505" y="6633011"/>
                  <a:pt x="3351170" y="6658010"/>
                  <a:pt x="3342838" y="6683009"/>
                </a:cubicBezTo>
                <a:close/>
                <a:moveTo>
                  <a:pt x="3259508" y="6641344"/>
                </a:moveTo>
                <a:cubicBezTo>
                  <a:pt x="3259508" y="6666343"/>
                  <a:pt x="3242842" y="6683009"/>
                  <a:pt x="3234509" y="6699675"/>
                </a:cubicBezTo>
                <a:cubicBezTo>
                  <a:pt x="3217844" y="6699675"/>
                  <a:pt x="3192845" y="6674676"/>
                  <a:pt x="3184512" y="6658010"/>
                </a:cubicBezTo>
                <a:lnTo>
                  <a:pt x="3184512" y="6633011"/>
                </a:lnTo>
                <a:cubicBezTo>
                  <a:pt x="3184512" y="6633011"/>
                  <a:pt x="3176179" y="6641344"/>
                  <a:pt x="3201178" y="6641344"/>
                </a:cubicBezTo>
                <a:cubicBezTo>
                  <a:pt x="3217844" y="6641344"/>
                  <a:pt x="3226177" y="6633011"/>
                  <a:pt x="3242842" y="6616345"/>
                </a:cubicBezTo>
                <a:cubicBezTo>
                  <a:pt x="3251175" y="6624678"/>
                  <a:pt x="3259508" y="6624678"/>
                  <a:pt x="3259508" y="6641344"/>
                </a:cubicBezTo>
                <a:close/>
                <a:moveTo>
                  <a:pt x="2976189" y="6574681"/>
                </a:moveTo>
                <a:cubicBezTo>
                  <a:pt x="2976189" y="6583014"/>
                  <a:pt x="2942857" y="6649677"/>
                  <a:pt x="2909525" y="6649677"/>
                </a:cubicBezTo>
                <a:cubicBezTo>
                  <a:pt x="2909525" y="6641344"/>
                  <a:pt x="2901192" y="6633011"/>
                  <a:pt x="2901192" y="6608012"/>
                </a:cubicBezTo>
                <a:cubicBezTo>
                  <a:pt x="2901192" y="6558015"/>
                  <a:pt x="2926191" y="6583014"/>
                  <a:pt x="2967856" y="6558015"/>
                </a:cubicBezTo>
                <a:cubicBezTo>
                  <a:pt x="2967856" y="6558015"/>
                  <a:pt x="2976189" y="6549682"/>
                  <a:pt x="2976189" y="6574681"/>
                </a:cubicBezTo>
                <a:close/>
                <a:moveTo>
                  <a:pt x="3159513" y="6574681"/>
                </a:moveTo>
                <a:lnTo>
                  <a:pt x="3159513" y="6549682"/>
                </a:lnTo>
                <a:lnTo>
                  <a:pt x="3159513" y="6574681"/>
                </a:lnTo>
                <a:close/>
                <a:moveTo>
                  <a:pt x="3009520" y="6633011"/>
                </a:moveTo>
                <a:lnTo>
                  <a:pt x="2984522" y="6633011"/>
                </a:lnTo>
                <a:lnTo>
                  <a:pt x="2984522" y="6608012"/>
                </a:lnTo>
                <a:cubicBezTo>
                  <a:pt x="2976189" y="6533016"/>
                  <a:pt x="3017853" y="6574681"/>
                  <a:pt x="3051185" y="6541349"/>
                </a:cubicBezTo>
                <a:cubicBezTo>
                  <a:pt x="3051185" y="6574681"/>
                  <a:pt x="3084517" y="6583014"/>
                  <a:pt x="3009520" y="6633011"/>
                </a:cubicBezTo>
                <a:close/>
                <a:moveTo>
                  <a:pt x="3309506" y="6533016"/>
                </a:moveTo>
                <a:cubicBezTo>
                  <a:pt x="3309506" y="6549682"/>
                  <a:pt x="3309506" y="6574681"/>
                  <a:pt x="3317839" y="6608012"/>
                </a:cubicBezTo>
                <a:lnTo>
                  <a:pt x="3276174" y="6608012"/>
                </a:lnTo>
                <a:lnTo>
                  <a:pt x="3276174" y="6533016"/>
                </a:lnTo>
                <a:lnTo>
                  <a:pt x="3309506" y="6533016"/>
                </a:lnTo>
                <a:close/>
                <a:moveTo>
                  <a:pt x="3259508" y="6558015"/>
                </a:moveTo>
                <a:cubicBezTo>
                  <a:pt x="3259508" y="6574681"/>
                  <a:pt x="3217844" y="6616345"/>
                  <a:pt x="3184512" y="6616345"/>
                </a:cubicBezTo>
                <a:cubicBezTo>
                  <a:pt x="3184512" y="6616345"/>
                  <a:pt x="3176179" y="6608012"/>
                  <a:pt x="3167846" y="6608012"/>
                </a:cubicBezTo>
                <a:cubicBezTo>
                  <a:pt x="3176179" y="6591347"/>
                  <a:pt x="3184512" y="6566348"/>
                  <a:pt x="3176179" y="6541349"/>
                </a:cubicBezTo>
                <a:cubicBezTo>
                  <a:pt x="3201178" y="6541349"/>
                  <a:pt x="3226177" y="6533016"/>
                  <a:pt x="3251175" y="6524683"/>
                </a:cubicBezTo>
                <a:cubicBezTo>
                  <a:pt x="3251175" y="6533016"/>
                  <a:pt x="3259508" y="6533016"/>
                  <a:pt x="3259508" y="6558015"/>
                </a:cubicBezTo>
                <a:close/>
                <a:moveTo>
                  <a:pt x="2967856" y="6491351"/>
                </a:moveTo>
                <a:cubicBezTo>
                  <a:pt x="2967856" y="6524683"/>
                  <a:pt x="2934524" y="6541349"/>
                  <a:pt x="2917858" y="6549682"/>
                </a:cubicBezTo>
                <a:cubicBezTo>
                  <a:pt x="2926191" y="6524683"/>
                  <a:pt x="2934524" y="6491351"/>
                  <a:pt x="2959523" y="6466353"/>
                </a:cubicBezTo>
                <a:cubicBezTo>
                  <a:pt x="2967856" y="6474686"/>
                  <a:pt x="2967856" y="6474686"/>
                  <a:pt x="2967856" y="6491351"/>
                </a:cubicBezTo>
                <a:close/>
                <a:moveTo>
                  <a:pt x="3059518" y="6508017"/>
                </a:moveTo>
                <a:cubicBezTo>
                  <a:pt x="3042852" y="6524683"/>
                  <a:pt x="3017853" y="6533016"/>
                  <a:pt x="2992855" y="6541349"/>
                </a:cubicBezTo>
                <a:cubicBezTo>
                  <a:pt x="2992855" y="6541349"/>
                  <a:pt x="2984522" y="6541349"/>
                  <a:pt x="2984522" y="6524683"/>
                </a:cubicBezTo>
                <a:cubicBezTo>
                  <a:pt x="2984522" y="6483018"/>
                  <a:pt x="3009520" y="6458020"/>
                  <a:pt x="3059518" y="6449687"/>
                </a:cubicBezTo>
                <a:lnTo>
                  <a:pt x="3059518" y="6508017"/>
                </a:lnTo>
                <a:close/>
                <a:moveTo>
                  <a:pt x="3309506" y="6508017"/>
                </a:moveTo>
                <a:lnTo>
                  <a:pt x="3267841" y="6508017"/>
                </a:lnTo>
                <a:cubicBezTo>
                  <a:pt x="3276174" y="6483018"/>
                  <a:pt x="3276174" y="6458020"/>
                  <a:pt x="3276174" y="6433021"/>
                </a:cubicBezTo>
                <a:cubicBezTo>
                  <a:pt x="3292840" y="6433021"/>
                  <a:pt x="3317839" y="6433021"/>
                  <a:pt x="3334505" y="6424688"/>
                </a:cubicBezTo>
                <a:cubicBezTo>
                  <a:pt x="3326172" y="6449687"/>
                  <a:pt x="3309506" y="6483018"/>
                  <a:pt x="3309506" y="6508017"/>
                </a:cubicBezTo>
                <a:close/>
                <a:moveTo>
                  <a:pt x="3259508" y="6458020"/>
                </a:moveTo>
                <a:cubicBezTo>
                  <a:pt x="3259508" y="6483018"/>
                  <a:pt x="3226177" y="6499684"/>
                  <a:pt x="3209511" y="6516350"/>
                </a:cubicBezTo>
                <a:cubicBezTo>
                  <a:pt x="3209511" y="6516350"/>
                  <a:pt x="3176179" y="6516350"/>
                  <a:pt x="3167846" y="6508017"/>
                </a:cubicBezTo>
                <a:cubicBezTo>
                  <a:pt x="3176179" y="6491351"/>
                  <a:pt x="3184512" y="6466353"/>
                  <a:pt x="3184512" y="6441354"/>
                </a:cubicBezTo>
                <a:cubicBezTo>
                  <a:pt x="3201178" y="6441354"/>
                  <a:pt x="3226177" y="6433021"/>
                  <a:pt x="3251175" y="6424688"/>
                </a:cubicBezTo>
                <a:cubicBezTo>
                  <a:pt x="3251175" y="6433021"/>
                  <a:pt x="3259508" y="6433021"/>
                  <a:pt x="3259508" y="6458020"/>
                </a:cubicBezTo>
                <a:close/>
                <a:moveTo>
                  <a:pt x="2884526" y="6424688"/>
                </a:moveTo>
                <a:cubicBezTo>
                  <a:pt x="2884526" y="6441354"/>
                  <a:pt x="2867861" y="6458020"/>
                  <a:pt x="2859528" y="6474686"/>
                </a:cubicBezTo>
                <a:cubicBezTo>
                  <a:pt x="2859528" y="6466353"/>
                  <a:pt x="2851195" y="6449687"/>
                  <a:pt x="2834529" y="6433021"/>
                </a:cubicBezTo>
                <a:cubicBezTo>
                  <a:pt x="2851195" y="6424688"/>
                  <a:pt x="2867861" y="6408022"/>
                  <a:pt x="2876194" y="6399689"/>
                </a:cubicBezTo>
                <a:cubicBezTo>
                  <a:pt x="2876194" y="6408022"/>
                  <a:pt x="2884526" y="6399689"/>
                  <a:pt x="2884526" y="6424688"/>
                </a:cubicBezTo>
                <a:close/>
                <a:moveTo>
                  <a:pt x="2901192" y="6441354"/>
                </a:moveTo>
                <a:cubicBezTo>
                  <a:pt x="2892859" y="6408022"/>
                  <a:pt x="2892859" y="6391356"/>
                  <a:pt x="2934524" y="6391356"/>
                </a:cubicBezTo>
                <a:cubicBezTo>
                  <a:pt x="2917858" y="6408022"/>
                  <a:pt x="2909525" y="6424688"/>
                  <a:pt x="2901192" y="6441354"/>
                </a:cubicBezTo>
                <a:close/>
                <a:moveTo>
                  <a:pt x="2801197" y="6374690"/>
                </a:moveTo>
                <a:cubicBezTo>
                  <a:pt x="2801197" y="6391356"/>
                  <a:pt x="2776198" y="6424688"/>
                  <a:pt x="2759533" y="6449687"/>
                </a:cubicBezTo>
                <a:cubicBezTo>
                  <a:pt x="2759533" y="6424688"/>
                  <a:pt x="2767865" y="6391356"/>
                  <a:pt x="2792864" y="6358025"/>
                </a:cubicBezTo>
                <a:cubicBezTo>
                  <a:pt x="2792864" y="6358025"/>
                  <a:pt x="2801197" y="6349692"/>
                  <a:pt x="2801197" y="6374690"/>
                </a:cubicBezTo>
                <a:close/>
                <a:moveTo>
                  <a:pt x="3059518" y="6383023"/>
                </a:moveTo>
                <a:cubicBezTo>
                  <a:pt x="3059518" y="6383023"/>
                  <a:pt x="3051185" y="6433021"/>
                  <a:pt x="3017853" y="6441354"/>
                </a:cubicBezTo>
                <a:lnTo>
                  <a:pt x="2976189" y="6441354"/>
                </a:lnTo>
                <a:cubicBezTo>
                  <a:pt x="2984522" y="6408022"/>
                  <a:pt x="3009520" y="6366357"/>
                  <a:pt x="3051185" y="6349692"/>
                </a:cubicBezTo>
                <a:cubicBezTo>
                  <a:pt x="3051185" y="6358025"/>
                  <a:pt x="3059518" y="6358025"/>
                  <a:pt x="3059518" y="6383023"/>
                </a:cubicBezTo>
                <a:close/>
                <a:moveTo>
                  <a:pt x="3251175" y="6383023"/>
                </a:moveTo>
                <a:cubicBezTo>
                  <a:pt x="3234509" y="6399689"/>
                  <a:pt x="3209511" y="6416355"/>
                  <a:pt x="3192845" y="6424688"/>
                </a:cubicBezTo>
                <a:cubicBezTo>
                  <a:pt x="3201178" y="6399689"/>
                  <a:pt x="3226177" y="6366357"/>
                  <a:pt x="3251175" y="6341359"/>
                </a:cubicBezTo>
                <a:lnTo>
                  <a:pt x="3251175" y="6383023"/>
                </a:lnTo>
                <a:close/>
                <a:moveTo>
                  <a:pt x="3084517" y="6433021"/>
                </a:moveTo>
                <a:lnTo>
                  <a:pt x="3076184" y="6358025"/>
                </a:lnTo>
                <a:cubicBezTo>
                  <a:pt x="3092850" y="6358025"/>
                  <a:pt x="3117848" y="6349692"/>
                  <a:pt x="3142847" y="6341359"/>
                </a:cubicBezTo>
                <a:cubicBezTo>
                  <a:pt x="3134514" y="6366357"/>
                  <a:pt x="3109516" y="6399689"/>
                  <a:pt x="3084517" y="6433021"/>
                </a:cubicBezTo>
                <a:close/>
                <a:moveTo>
                  <a:pt x="3392835" y="6333026"/>
                </a:moveTo>
                <a:cubicBezTo>
                  <a:pt x="3384502" y="6341359"/>
                  <a:pt x="3376169" y="6349692"/>
                  <a:pt x="3376169" y="6358025"/>
                </a:cubicBezTo>
                <a:cubicBezTo>
                  <a:pt x="3376169" y="6349692"/>
                  <a:pt x="3376169" y="6333026"/>
                  <a:pt x="3367836" y="6333026"/>
                </a:cubicBezTo>
                <a:lnTo>
                  <a:pt x="3392835" y="6333026"/>
                </a:lnTo>
                <a:close/>
                <a:moveTo>
                  <a:pt x="3351170" y="6349692"/>
                </a:moveTo>
                <a:cubicBezTo>
                  <a:pt x="3351170" y="6374690"/>
                  <a:pt x="3317839" y="6416355"/>
                  <a:pt x="3284507" y="6416355"/>
                </a:cubicBezTo>
                <a:cubicBezTo>
                  <a:pt x="3284507" y="6416355"/>
                  <a:pt x="3276174" y="6408022"/>
                  <a:pt x="3267841" y="6408022"/>
                </a:cubicBezTo>
                <a:lnTo>
                  <a:pt x="3267841" y="6333026"/>
                </a:lnTo>
                <a:cubicBezTo>
                  <a:pt x="3276174" y="6333026"/>
                  <a:pt x="3267841" y="6341359"/>
                  <a:pt x="3284507" y="6341359"/>
                </a:cubicBezTo>
                <a:cubicBezTo>
                  <a:pt x="3309506" y="6341359"/>
                  <a:pt x="3326172" y="6324693"/>
                  <a:pt x="3342838" y="6324693"/>
                </a:cubicBezTo>
                <a:cubicBezTo>
                  <a:pt x="3351170" y="6333026"/>
                  <a:pt x="3351170" y="6333026"/>
                  <a:pt x="3351170" y="6349692"/>
                </a:cubicBezTo>
                <a:close/>
                <a:moveTo>
                  <a:pt x="2876194" y="6341359"/>
                </a:moveTo>
                <a:cubicBezTo>
                  <a:pt x="2876194" y="6349692"/>
                  <a:pt x="2851195" y="6391356"/>
                  <a:pt x="2817863" y="6408022"/>
                </a:cubicBezTo>
                <a:lnTo>
                  <a:pt x="2817863" y="6349692"/>
                </a:lnTo>
                <a:cubicBezTo>
                  <a:pt x="2834529" y="6341359"/>
                  <a:pt x="2851195" y="6333026"/>
                  <a:pt x="2867861" y="6316360"/>
                </a:cubicBezTo>
                <a:cubicBezTo>
                  <a:pt x="2867861" y="6324693"/>
                  <a:pt x="2876194" y="6316360"/>
                  <a:pt x="2876194" y="6341359"/>
                </a:cubicBezTo>
                <a:close/>
                <a:moveTo>
                  <a:pt x="2817863" y="6324693"/>
                </a:moveTo>
                <a:cubicBezTo>
                  <a:pt x="2826196" y="6316360"/>
                  <a:pt x="2842862" y="6299694"/>
                  <a:pt x="2851195" y="6299694"/>
                </a:cubicBezTo>
                <a:cubicBezTo>
                  <a:pt x="2842862" y="6308027"/>
                  <a:pt x="2826196" y="6324693"/>
                  <a:pt x="2817863" y="6324693"/>
                </a:cubicBezTo>
                <a:close/>
                <a:moveTo>
                  <a:pt x="2959523" y="6308027"/>
                </a:moveTo>
                <a:cubicBezTo>
                  <a:pt x="2959523" y="6324693"/>
                  <a:pt x="2951190" y="6366357"/>
                  <a:pt x="2917858" y="6374690"/>
                </a:cubicBezTo>
                <a:lnTo>
                  <a:pt x="2892859" y="6374690"/>
                </a:lnTo>
                <a:lnTo>
                  <a:pt x="2892859" y="6316360"/>
                </a:lnTo>
                <a:cubicBezTo>
                  <a:pt x="2909525" y="6308027"/>
                  <a:pt x="2934524" y="6299694"/>
                  <a:pt x="2951190" y="6283028"/>
                </a:cubicBezTo>
                <a:cubicBezTo>
                  <a:pt x="2959523" y="6291361"/>
                  <a:pt x="2959523" y="6291361"/>
                  <a:pt x="2959523" y="6308027"/>
                </a:cubicBezTo>
                <a:close/>
                <a:moveTo>
                  <a:pt x="2984522" y="6324693"/>
                </a:moveTo>
                <a:cubicBezTo>
                  <a:pt x="2959523" y="6266362"/>
                  <a:pt x="3009520" y="6283028"/>
                  <a:pt x="3042852" y="6258029"/>
                </a:cubicBezTo>
                <a:cubicBezTo>
                  <a:pt x="3026186" y="6283028"/>
                  <a:pt x="3001187" y="6299694"/>
                  <a:pt x="2984522" y="6324693"/>
                </a:cubicBezTo>
                <a:close/>
                <a:moveTo>
                  <a:pt x="3151180" y="6266362"/>
                </a:moveTo>
                <a:cubicBezTo>
                  <a:pt x="3151180" y="6283028"/>
                  <a:pt x="3134514" y="6316360"/>
                  <a:pt x="3109516" y="6333026"/>
                </a:cubicBezTo>
                <a:lnTo>
                  <a:pt x="3067851" y="6333026"/>
                </a:lnTo>
                <a:cubicBezTo>
                  <a:pt x="3076184" y="6308027"/>
                  <a:pt x="3109516" y="6283028"/>
                  <a:pt x="3142847" y="6249696"/>
                </a:cubicBezTo>
                <a:cubicBezTo>
                  <a:pt x="3142847" y="6249696"/>
                  <a:pt x="3151180" y="6241364"/>
                  <a:pt x="3151180" y="6266362"/>
                </a:cubicBezTo>
                <a:close/>
                <a:moveTo>
                  <a:pt x="3267841" y="6258029"/>
                </a:moveTo>
                <a:cubicBezTo>
                  <a:pt x="3267841" y="6249696"/>
                  <a:pt x="3267841" y="6241364"/>
                  <a:pt x="3276174" y="6241364"/>
                </a:cubicBezTo>
                <a:cubicBezTo>
                  <a:pt x="3284507" y="6241364"/>
                  <a:pt x="3276174" y="6249696"/>
                  <a:pt x="3267841" y="6258029"/>
                </a:cubicBezTo>
                <a:close/>
                <a:moveTo>
                  <a:pt x="2884526" y="6291361"/>
                </a:moveTo>
                <a:lnTo>
                  <a:pt x="2884526" y="6266362"/>
                </a:lnTo>
                <a:cubicBezTo>
                  <a:pt x="2901192" y="6258029"/>
                  <a:pt x="2926191" y="6241364"/>
                  <a:pt x="2942857" y="6233031"/>
                </a:cubicBezTo>
                <a:cubicBezTo>
                  <a:pt x="2934524" y="6258029"/>
                  <a:pt x="2892859" y="6283028"/>
                  <a:pt x="2884526" y="6291361"/>
                </a:cubicBezTo>
                <a:close/>
                <a:moveTo>
                  <a:pt x="3242842" y="6249696"/>
                </a:moveTo>
                <a:cubicBezTo>
                  <a:pt x="3242842" y="6274695"/>
                  <a:pt x="3242842" y="6266362"/>
                  <a:pt x="3234509" y="6274695"/>
                </a:cubicBezTo>
                <a:cubicBezTo>
                  <a:pt x="3226177" y="6274695"/>
                  <a:pt x="3209511" y="6316360"/>
                  <a:pt x="3159513" y="6316360"/>
                </a:cubicBezTo>
                <a:cubicBezTo>
                  <a:pt x="3159513" y="6241364"/>
                  <a:pt x="3184512" y="6241364"/>
                  <a:pt x="3234509" y="6224698"/>
                </a:cubicBezTo>
                <a:cubicBezTo>
                  <a:pt x="3242842" y="6233031"/>
                  <a:pt x="3242842" y="6233031"/>
                  <a:pt x="3242842" y="6249696"/>
                </a:cubicBezTo>
                <a:close/>
                <a:moveTo>
                  <a:pt x="3451166" y="6241364"/>
                </a:moveTo>
                <a:cubicBezTo>
                  <a:pt x="3451166" y="6266362"/>
                  <a:pt x="3417834" y="6291361"/>
                  <a:pt x="3401168" y="6308027"/>
                </a:cubicBezTo>
                <a:lnTo>
                  <a:pt x="3359503" y="6308027"/>
                </a:lnTo>
                <a:cubicBezTo>
                  <a:pt x="3342838" y="6216365"/>
                  <a:pt x="3401168" y="6233031"/>
                  <a:pt x="3442833" y="6216365"/>
                </a:cubicBezTo>
                <a:cubicBezTo>
                  <a:pt x="3442833" y="6224698"/>
                  <a:pt x="3451166" y="6224698"/>
                  <a:pt x="3451166" y="6241364"/>
                </a:cubicBezTo>
                <a:close/>
                <a:moveTo>
                  <a:pt x="3351170" y="6249696"/>
                </a:moveTo>
                <a:cubicBezTo>
                  <a:pt x="3351170" y="6266362"/>
                  <a:pt x="3317839" y="6299694"/>
                  <a:pt x="3301173" y="6316360"/>
                </a:cubicBezTo>
                <a:lnTo>
                  <a:pt x="3267841" y="6308027"/>
                </a:lnTo>
                <a:cubicBezTo>
                  <a:pt x="3292840" y="6274695"/>
                  <a:pt x="3326172" y="6241364"/>
                  <a:pt x="3334505" y="6216365"/>
                </a:cubicBezTo>
                <a:cubicBezTo>
                  <a:pt x="3342838" y="6224698"/>
                  <a:pt x="3351170" y="6224698"/>
                  <a:pt x="3351170" y="6249696"/>
                </a:cubicBezTo>
                <a:close/>
                <a:moveTo>
                  <a:pt x="3742818" y="6233031"/>
                </a:moveTo>
                <a:cubicBezTo>
                  <a:pt x="3734485" y="6224698"/>
                  <a:pt x="3734485" y="6216365"/>
                  <a:pt x="3742818" y="6208032"/>
                </a:cubicBezTo>
                <a:cubicBezTo>
                  <a:pt x="3742818" y="6216365"/>
                  <a:pt x="3751151" y="6233031"/>
                  <a:pt x="3742818" y="6233031"/>
                </a:cubicBezTo>
                <a:close/>
                <a:moveTo>
                  <a:pt x="3042852" y="6199699"/>
                </a:moveTo>
                <a:cubicBezTo>
                  <a:pt x="3034519" y="6224698"/>
                  <a:pt x="3017853" y="6241364"/>
                  <a:pt x="3001187" y="6258029"/>
                </a:cubicBezTo>
                <a:lnTo>
                  <a:pt x="2967856" y="6258029"/>
                </a:lnTo>
                <a:lnTo>
                  <a:pt x="2967856" y="6224698"/>
                </a:lnTo>
                <a:cubicBezTo>
                  <a:pt x="2992855" y="6199699"/>
                  <a:pt x="3017853" y="6191366"/>
                  <a:pt x="3042852" y="6183033"/>
                </a:cubicBezTo>
                <a:lnTo>
                  <a:pt x="3042852" y="6199699"/>
                </a:lnTo>
                <a:close/>
                <a:moveTo>
                  <a:pt x="3134514" y="6208032"/>
                </a:moveTo>
                <a:cubicBezTo>
                  <a:pt x="3117848" y="6216365"/>
                  <a:pt x="3092850" y="6233031"/>
                  <a:pt x="3067851" y="6241364"/>
                </a:cubicBezTo>
                <a:lnTo>
                  <a:pt x="3059518" y="6166367"/>
                </a:lnTo>
                <a:cubicBezTo>
                  <a:pt x="3076184" y="6166367"/>
                  <a:pt x="3101183" y="6158034"/>
                  <a:pt x="3134514" y="6141368"/>
                </a:cubicBezTo>
                <a:lnTo>
                  <a:pt x="3134514" y="6208032"/>
                </a:lnTo>
                <a:close/>
                <a:moveTo>
                  <a:pt x="3817814" y="6124703"/>
                </a:moveTo>
                <a:cubicBezTo>
                  <a:pt x="3826147" y="6133035"/>
                  <a:pt x="3826147" y="6141368"/>
                  <a:pt x="3834480" y="6149701"/>
                </a:cubicBezTo>
                <a:lnTo>
                  <a:pt x="3826147" y="6199699"/>
                </a:lnTo>
                <a:cubicBezTo>
                  <a:pt x="3809481" y="6191366"/>
                  <a:pt x="3784483" y="6174700"/>
                  <a:pt x="3767817" y="6174700"/>
                </a:cubicBezTo>
                <a:lnTo>
                  <a:pt x="3767817" y="6124703"/>
                </a:lnTo>
                <a:lnTo>
                  <a:pt x="3817814" y="6124703"/>
                </a:lnTo>
                <a:close/>
                <a:moveTo>
                  <a:pt x="3234509" y="6166367"/>
                </a:moveTo>
                <a:cubicBezTo>
                  <a:pt x="3234509" y="6183033"/>
                  <a:pt x="3226177" y="6224698"/>
                  <a:pt x="3176179" y="6224698"/>
                </a:cubicBezTo>
                <a:cubicBezTo>
                  <a:pt x="3184512" y="6224698"/>
                  <a:pt x="3201178" y="6208032"/>
                  <a:pt x="3209511" y="6183033"/>
                </a:cubicBezTo>
                <a:lnTo>
                  <a:pt x="3201178" y="6174700"/>
                </a:lnTo>
                <a:cubicBezTo>
                  <a:pt x="3192845" y="6183033"/>
                  <a:pt x="3176179" y="6191366"/>
                  <a:pt x="3159513" y="6191366"/>
                </a:cubicBezTo>
                <a:lnTo>
                  <a:pt x="3159513" y="6149701"/>
                </a:lnTo>
                <a:cubicBezTo>
                  <a:pt x="3176179" y="6149701"/>
                  <a:pt x="3201178" y="6141368"/>
                  <a:pt x="3217844" y="6124703"/>
                </a:cubicBezTo>
                <a:cubicBezTo>
                  <a:pt x="3226177" y="6133035"/>
                  <a:pt x="3234509" y="6141368"/>
                  <a:pt x="3234509" y="6166367"/>
                </a:cubicBezTo>
                <a:close/>
                <a:moveTo>
                  <a:pt x="3342838" y="6149701"/>
                </a:moveTo>
                <a:cubicBezTo>
                  <a:pt x="3342838" y="6191366"/>
                  <a:pt x="3292840" y="6216365"/>
                  <a:pt x="3276174" y="6216365"/>
                </a:cubicBezTo>
                <a:cubicBezTo>
                  <a:pt x="3251175" y="6216365"/>
                  <a:pt x="3259508" y="6208032"/>
                  <a:pt x="3251175" y="6208032"/>
                </a:cubicBezTo>
                <a:cubicBezTo>
                  <a:pt x="3251175" y="6133035"/>
                  <a:pt x="3276174" y="6133035"/>
                  <a:pt x="3326172" y="6116370"/>
                </a:cubicBezTo>
                <a:cubicBezTo>
                  <a:pt x="3334505" y="6124703"/>
                  <a:pt x="3342838" y="6133035"/>
                  <a:pt x="3342838" y="6149701"/>
                </a:cubicBezTo>
                <a:close/>
                <a:moveTo>
                  <a:pt x="3751151" y="6141368"/>
                </a:moveTo>
                <a:cubicBezTo>
                  <a:pt x="3751151" y="6158034"/>
                  <a:pt x="3742818" y="6174700"/>
                  <a:pt x="3734485" y="6191366"/>
                </a:cubicBezTo>
                <a:cubicBezTo>
                  <a:pt x="3734485" y="6191366"/>
                  <a:pt x="3726152" y="6191366"/>
                  <a:pt x="3717819" y="6199699"/>
                </a:cubicBezTo>
                <a:cubicBezTo>
                  <a:pt x="3701153" y="6183033"/>
                  <a:pt x="3684488" y="6158034"/>
                  <a:pt x="3667822" y="6124703"/>
                </a:cubicBezTo>
                <a:cubicBezTo>
                  <a:pt x="3684488" y="6124703"/>
                  <a:pt x="3709486" y="6116370"/>
                  <a:pt x="3734485" y="6108037"/>
                </a:cubicBezTo>
                <a:cubicBezTo>
                  <a:pt x="3742818" y="6116370"/>
                  <a:pt x="3751151" y="6116370"/>
                  <a:pt x="3751151" y="6141368"/>
                </a:cubicBezTo>
                <a:close/>
                <a:moveTo>
                  <a:pt x="3542828" y="6133035"/>
                </a:moveTo>
                <a:cubicBezTo>
                  <a:pt x="3542828" y="6158034"/>
                  <a:pt x="3509496" y="6183033"/>
                  <a:pt x="3484497" y="6208032"/>
                </a:cubicBezTo>
                <a:cubicBezTo>
                  <a:pt x="3476164" y="6199699"/>
                  <a:pt x="3459499" y="6199699"/>
                  <a:pt x="3451166" y="6191366"/>
                </a:cubicBezTo>
                <a:cubicBezTo>
                  <a:pt x="3459499" y="6174700"/>
                  <a:pt x="3467831" y="6149701"/>
                  <a:pt x="3459499" y="6124703"/>
                </a:cubicBezTo>
                <a:cubicBezTo>
                  <a:pt x="3484497" y="6124703"/>
                  <a:pt x="3509496" y="6116370"/>
                  <a:pt x="3534495" y="6108037"/>
                </a:cubicBezTo>
                <a:cubicBezTo>
                  <a:pt x="3534495" y="6116370"/>
                  <a:pt x="3542828" y="6116370"/>
                  <a:pt x="3542828" y="6133035"/>
                </a:cubicBezTo>
                <a:close/>
                <a:moveTo>
                  <a:pt x="3442833" y="6149701"/>
                </a:moveTo>
                <a:cubicBezTo>
                  <a:pt x="3442833" y="6149701"/>
                  <a:pt x="3434500" y="6199699"/>
                  <a:pt x="3401168" y="6208032"/>
                </a:cubicBezTo>
                <a:lnTo>
                  <a:pt x="3351170" y="6208032"/>
                </a:lnTo>
                <a:cubicBezTo>
                  <a:pt x="3351170" y="6124703"/>
                  <a:pt x="3376169" y="6124703"/>
                  <a:pt x="3426167" y="6108037"/>
                </a:cubicBezTo>
                <a:cubicBezTo>
                  <a:pt x="3434500" y="6116370"/>
                  <a:pt x="3442833" y="6124703"/>
                  <a:pt x="3442833" y="6149701"/>
                </a:cubicBezTo>
                <a:close/>
                <a:moveTo>
                  <a:pt x="3801149" y="6099704"/>
                </a:moveTo>
                <a:cubicBezTo>
                  <a:pt x="3784483" y="6099704"/>
                  <a:pt x="3767817" y="6099704"/>
                  <a:pt x="3751151" y="6091371"/>
                </a:cubicBezTo>
                <a:cubicBezTo>
                  <a:pt x="3751151" y="6091371"/>
                  <a:pt x="3759484" y="6083038"/>
                  <a:pt x="3759484" y="6074705"/>
                </a:cubicBezTo>
                <a:cubicBezTo>
                  <a:pt x="3767817" y="6074705"/>
                  <a:pt x="3784483" y="6083038"/>
                  <a:pt x="3801149" y="6099704"/>
                </a:cubicBezTo>
                <a:close/>
                <a:moveTo>
                  <a:pt x="3117848" y="6108037"/>
                </a:moveTo>
                <a:cubicBezTo>
                  <a:pt x="3117848" y="6091371"/>
                  <a:pt x="3101183" y="6066372"/>
                  <a:pt x="3092850" y="6049706"/>
                </a:cubicBezTo>
                <a:cubicBezTo>
                  <a:pt x="3092850" y="6049706"/>
                  <a:pt x="3101183" y="6041373"/>
                  <a:pt x="3109516" y="6041373"/>
                </a:cubicBezTo>
                <a:cubicBezTo>
                  <a:pt x="3117848" y="6058039"/>
                  <a:pt x="3117848" y="6083038"/>
                  <a:pt x="3117848" y="6108037"/>
                </a:cubicBezTo>
                <a:close/>
                <a:moveTo>
                  <a:pt x="2184561" y="6066372"/>
                </a:moveTo>
                <a:cubicBezTo>
                  <a:pt x="2126230" y="6074705"/>
                  <a:pt x="2059567" y="6066372"/>
                  <a:pt x="2001236" y="6066372"/>
                </a:cubicBezTo>
                <a:cubicBezTo>
                  <a:pt x="2009569" y="6033040"/>
                  <a:pt x="2042901" y="6041373"/>
                  <a:pt x="2067899" y="6041373"/>
                </a:cubicBezTo>
                <a:cubicBezTo>
                  <a:pt x="2084565" y="6041373"/>
                  <a:pt x="2142896" y="6049706"/>
                  <a:pt x="2184561" y="6066372"/>
                </a:cubicBezTo>
                <a:close/>
                <a:moveTo>
                  <a:pt x="3742818" y="6058039"/>
                </a:moveTo>
                <a:cubicBezTo>
                  <a:pt x="3742818" y="6066372"/>
                  <a:pt x="3726152" y="6083038"/>
                  <a:pt x="3709486" y="6099704"/>
                </a:cubicBezTo>
                <a:cubicBezTo>
                  <a:pt x="3659489" y="6099704"/>
                  <a:pt x="3659489" y="6091371"/>
                  <a:pt x="3651156" y="6091371"/>
                </a:cubicBezTo>
                <a:cubicBezTo>
                  <a:pt x="3659489" y="6074705"/>
                  <a:pt x="3667822" y="6049706"/>
                  <a:pt x="3659489" y="6024707"/>
                </a:cubicBezTo>
                <a:cubicBezTo>
                  <a:pt x="3684488" y="6033040"/>
                  <a:pt x="3717819" y="6049706"/>
                  <a:pt x="3742818" y="6058039"/>
                </a:cubicBezTo>
                <a:close/>
                <a:moveTo>
                  <a:pt x="3226177" y="6066372"/>
                </a:moveTo>
                <a:cubicBezTo>
                  <a:pt x="3226177" y="6066372"/>
                  <a:pt x="3201178" y="6116370"/>
                  <a:pt x="3184512" y="6124703"/>
                </a:cubicBezTo>
                <a:lnTo>
                  <a:pt x="3134514" y="6116370"/>
                </a:lnTo>
                <a:lnTo>
                  <a:pt x="3134514" y="6049706"/>
                </a:lnTo>
                <a:cubicBezTo>
                  <a:pt x="3151180" y="6049706"/>
                  <a:pt x="3176179" y="6041373"/>
                  <a:pt x="3201178" y="6024707"/>
                </a:cubicBezTo>
                <a:cubicBezTo>
                  <a:pt x="3209511" y="6033040"/>
                  <a:pt x="3226177" y="6041373"/>
                  <a:pt x="3226177" y="6066372"/>
                </a:cubicBezTo>
                <a:close/>
                <a:moveTo>
                  <a:pt x="2276223" y="6041373"/>
                </a:moveTo>
                <a:cubicBezTo>
                  <a:pt x="2259557" y="6049706"/>
                  <a:pt x="2234558" y="6066372"/>
                  <a:pt x="2209559" y="6066372"/>
                </a:cubicBezTo>
                <a:cubicBezTo>
                  <a:pt x="2192893" y="6066372"/>
                  <a:pt x="2167895" y="6033040"/>
                  <a:pt x="2151229" y="6024707"/>
                </a:cubicBezTo>
                <a:cubicBezTo>
                  <a:pt x="2192893" y="6033040"/>
                  <a:pt x="2234558" y="6041373"/>
                  <a:pt x="2276223" y="6041373"/>
                </a:cubicBezTo>
                <a:close/>
                <a:moveTo>
                  <a:pt x="3326172" y="6058039"/>
                </a:moveTo>
                <a:cubicBezTo>
                  <a:pt x="3326172" y="6083038"/>
                  <a:pt x="3292840" y="6116370"/>
                  <a:pt x="3267841" y="6116370"/>
                </a:cubicBezTo>
                <a:cubicBezTo>
                  <a:pt x="3251175" y="6116370"/>
                  <a:pt x="3259508" y="6108037"/>
                  <a:pt x="3242842" y="6108037"/>
                </a:cubicBezTo>
                <a:lnTo>
                  <a:pt x="3242842" y="6033040"/>
                </a:lnTo>
                <a:cubicBezTo>
                  <a:pt x="3259508" y="6033040"/>
                  <a:pt x="3284507" y="6024707"/>
                  <a:pt x="3301173" y="6016374"/>
                </a:cubicBezTo>
                <a:cubicBezTo>
                  <a:pt x="3317839" y="6024707"/>
                  <a:pt x="3326172" y="6033040"/>
                  <a:pt x="3326172" y="6058039"/>
                </a:cubicBezTo>
                <a:close/>
                <a:moveTo>
                  <a:pt x="3642823" y="6041373"/>
                </a:moveTo>
                <a:cubicBezTo>
                  <a:pt x="3642823" y="6058039"/>
                  <a:pt x="3626157" y="6083038"/>
                  <a:pt x="3609491" y="6099704"/>
                </a:cubicBezTo>
                <a:cubicBezTo>
                  <a:pt x="3551161" y="6099704"/>
                  <a:pt x="3551161" y="6091371"/>
                  <a:pt x="3542828" y="6091371"/>
                </a:cubicBezTo>
                <a:cubicBezTo>
                  <a:pt x="3559494" y="6066372"/>
                  <a:pt x="3559494" y="6041373"/>
                  <a:pt x="3551161" y="6016374"/>
                </a:cubicBezTo>
                <a:cubicBezTo>
                  <a:pt x="3559494" y="6016374"/>
                  <a:pt x="3551161" y="6024707"/>
                  <a:pt x="3576160" y="6024707"/>
                </a:cubicBezTo>
                <a:cubicBezTo>
                  <a:pt x="3592825" y="6024707"/>
                  <a:pt x="3609491" y="6016374"/>
                  <a:pt x="3626157" y="6008042"/>
                </a:cubicBezTo>
                <a:cubicBezTo>
                  <a:pt x="3634490" y="6016374"/>
                  <a:pt x="3642823" y="6016374"/>
                  <a:pt x="3642823" y="6041373"/>
                </a:cubicBezTo>
                <a:close/>
                <a:moveTo>
                  <a:pt x="3534495" y="6041373"/>
                </a:moveTo>
                <a:cubicBezTo>
                  <a:pt x="3534495" y="6066372"/>
                  <a:pt x="3517829" y="6091371"/>
                  <a:pt x="3501163" y="6099704"/>
                </a:cubicBezTo>
                <a:lnTo>
                  <a:pt x="3442833" y="6099704"/>
                </a:lnTo>
                <a:cubicBezTo>
                  <a:pt x="3451166" y="6066372"/>
                  <a:pt x="3451166" y="6049706"/>
                  <a:pt x="3451166" y="6033040"/>
                </a:cubicBezTo>
                <a:cubicBezTo>
                  <a:pt x="3467831" y="6024707"/>
                  <a:pt x="3492830" y="6008042"/>
                  <a:pt x="3509496" y="6008042"/>
                </a:cubicBezTo>
                <a:cubicBezTo>
                  <a:pt x="3534495" y="6008042"/>
                  <a:pt x="3534495" y="6024707"/>
                  <a:pt x="3534495" y="6041373"/>
                </a:cubicBezTo>
                <a:close/>
                <a:moveTo>
                  <a:pt x="3426167" y="6049706"/>
                </a:moveTo>
                <a:cubicBezTo>
                  <a:pt x="3426167" y="6074705"/>
                  <a:pt x="3426167" y="6083038"/>
                  <a:pt x="3384502" y="6108037"/>
                </a:cubicBezTo>
                <a:lnTo>
                  <a:pt x="3342838" y="6099704"/>
                </a:lnTo>
                <a:lnTo>
                  <a:pt x="3342838" y="6024707"/>
                </a:lnTo>
                <a:cubicBezTo>
                  <a:pt x="3367836" y="6024707"/>
                  <a:pt x="3392835" y="6016374"/>
                  <a:pt x="3417834" y="6008042"/>
                </a:cubicBezTo>
                <a:cubicBezTo>
                  <a:pt x="3426167" y="6024707"/>
                  <a:pt x="3426167" y="6033040"/>
                  <a:pt x="3426167" y="6049706"/>
                </a:cubicBezTo>
                <a:close/>
                <a:moveTo>
                  <a:pt x="2417883" y="6008042"/>
                </a:moveTo>
                <a:lnTo>
                  <a:pt x="2376218" y="6008042"/>
                </a:lnTo>
                <a:cubicBezTo>
                  <a:pt x="2384551" y="5999709"/>
                  <a:pt x="2384551" y="5983043"/>
                  <a:pt x="2401217" y="5983043"/>
                </a:cubicBezTo>
                <a:cubicBezTo>
                  <a:pt x="2401217" y="5991376"/>
                  <a:pt x="2409550" y="5999709"/>
                  <a:pt x="2417883" y="6008042"/>
                </a:cubicBezTo>
                <a:close/>
                <a:moveTo>
                  <a:pt x="3576160" y="5999709"/>
                </a:moveTo>
                <a:cubicBezTo>
                  <a:pt x="3559494" y="5999709"/>
                  <a:pt x="3542828" y="5991376"/>
                  <a:pt x="3534495" y="5974710"/>
                </a:cubicBezTo>
                <a:cubicBezTo>
                  <a:pt x="3551161" y="5983043"/>
                  <a:pt x="3567827" y="5991376"/>
                  <a:pt x="3576160" y="5999709"/>
                </a:cubicBezTo>
                <a:close/>
                <a:moveTo>
                  <a:pt x="2967856" y="5983043"/>
                </a:moveTo>
                <a:cubicBezTo>
                  <a:pt x="2976189" y="5974710"/>
                  <a:pt x="2992855" y="5983043"/>
                  <a:pt x="2992855" y="5991376"/>
                </a:cubicBezTo>
                <a:cubicBezTo>
                  <a:pt x="2984522" y="5983043"/>
                  <a:pt x="2976189" y="5983043"/>
                  <a:pt x="2967856" y="5983043"/>
                </a:cubicBezTo>
                <a:close/>
                <a:moveTo>
                  <a:pt x="2284556" y="6016374"/>
                </a:moveTo>
                <a:lnTo>
                  <a:pt x="2217892" y="6016374"/>
                </a:lnTo>
                <a:cubicBezTo>
                  <a:pt x="2226225" y="6008042"/>
                  <a:pt x="2242891" y="5983043"/>
                  <a:pt x="2251224" y="5966377"/>
                </a:cubicBezTo>
                <a:cubicBezTo>
                  <a:pt x="2259557" y="5974710"/>
                  <a:pt x="2276223" y="5983043"/>
                  <a:pt x="2284556" y="6016374"/>
                </a:cubicBezTo>
                <a:close/>
                <a:moveTo>
                  <a:pt x="2084565" y="6008042"/>
                </a:moveTo>
                <a:cubicBezTo>
                  <a:pt x="2067899" y="6008042"/>
                  <a:pt x="2051234" y="6016374"/>
                  <a:pt x="2034568" y="6016374"/>
                </a:cubicBezTo>
                <a:cubicBezTo>
                  <a:pt x="2009569" y="6016374"/>
                  <a:pt x="2001236" y="5991376"/>
                  <a:pt x="1976237" y="5974710"/>
                </a:cubicBezTo>
                <a:lnTo>
                  <a:pt x="2026235" y="5966377"/>
                </a:lnTo>
                <a:cubicBezTo>
                  <a:pt x="2042901" y="5974710"/>
                  <a:pt x="2067899" y="5991376"/>
                  <a:pt x="2084565" y="6008042"/>
                </a:cubicBezTo>
                <a:close/>
                <a:moveTo>
                  <a:pt x="1992903" y="6024707"/>
                </a:moveTo>
                <a:cubicBezTo>
                  <a:pt x="1992903" y="6058039"/>
                  <a:pt x="1959571" y="6058039"/>
                  <a:pt x="1951238" y="6058039"/>
                </a:cubicBezTo>
                <a:cubicBezTo>
                  <a:pt x="1926240" y="6058039"/>
                  <a:pt x="1842910" y="6033040"/>
                  <a:pt x="1792913" y="6024707"/>
                </a:cubicBezTo>
                <a:cubicBezTo>
                  <a:pt x="1826245" y="6033040"/>
                  <a:pt x="1876242" y="6041373"/>
                  <a:pt x="1892908" y="6041373"/>
                </a:cubicBezTo>
                <a:cubicBezTo>
                  <a:pt x="1917907" y="6041373"/>
                  <a:pt x="1917907" y="6041373"/>
                  <a:pt x="1926240" y="6016374"/>
                </a:cubicBezTo>
                <a:cubicBezTo>
                  <a:pt x="1876242" y="6016374"/>
                  <a:pt x="1826245" y="6008042"/>
                  <a:pt x="1776247" y="5999709"/>
                </a:cubicBezTo>
                <a:cubicBezTo>
                  <a:pt x="1801246" y="5991376"/>
                  <a:pt x="1834578" y="5966377"/>
                  <a:pt x="1859576" y="5966377"/>
                </a:cubicBezTo>
                <a:cubicBezTo>
                  <a:pt x="1876242" y="5966377"/>
                  <a:pt x="1992903" y="5983043"/>
                  <a:pt x="1992903" y="6024707"/>
                </a:cubicBezTo>
                <a:close/>
                <a:moveTo>
                  <a:pt x="2151229" y="5999709"/>
                </a:moveTo>
                <a:cubicBezTo>
                  <a:pt x="2134563" y="5991376"/>
                  <a:pt x="2117897" y="5991376"/>
                  <a:pt x="2101231" y="5983043"/>
                </a:cubicBezTo>
                <a:cubicBezTo>
                  <a:pt x="2101231" y="5974710"/>
                  <a:pt x="2109564" y="5958044"/>
                  <a:pt x="2109564" y="5949711"/>
                </a:cubicBezTo>
                <a:cubicBezTo>
                  <a:pt x="2126230" y="5958044"/>
                  <a:pt x="2142896" y="5983043"/>
                  <a:pt x="2151229" y="5999709"/>
                </a:cubicBezTo>
                <a:close/>
                <a:moveTo>
                  <a:pt x="3101183" y="5983043"/>
                </a:moveTo>
                <a:cubicBezTo>
                  <a:pt x="3101183" y="6008042"/>
                  <a:pt x="3092850" y="6016374"/>
                  <a:pt x="3076184" y="6033040"/>
                </a:cubicBezTo>
                <a:cubicBezTo>
                  <a:pt x="3051185" y="6024707"/>
                  <a:pt x="3026186" y="6008042"/>
                  <a:pt x="3009520" y="5983043"/>
                </a:cubicBezTo>
                <a:cubicBezTo>
                  <a:pt x="3017853" y="5974710"/>
                  <a:pt x="3042852" y="5966377"/>
                  <a:pt x="3067851" y="5941378"/>
                </a:cubicBezTo>
                <a:cubicBezTo>
                  <a:pt x="3084517" y="5949711"/>
                  <a:pt x="3101183" y="5966377"/>
                  <a:pt x="3101183" y="5983043"/>
                </a:cubicBezTo>
                <a:close/>
                <a:moveTo>
                  <a:pt x="2634539" y="5966377"/>
                </a:moveTo>
                <a:cubicBezTo>
                  <a:pt x="2617873" y="5974710"/>
                  <a:pt x="2592874" y="5974710"/>
                  <a:pt x="2576208" y="5983043"/>
                </a:cubicBezTo>
                <a:cubicBezTo>
                  <a:pt x="2584541" y="5974710"/>
                  <a:pt x="2601207" y="5958044"/>
                  <a:pt x="2609540" y="5941378"/>
                </a:cubicBezTo>
                <a:lnTo>
                  <a:pt x="2634539" y="5966377"/>
                </a:lnTo>
                <a:close/>
                <a:moveTo>
                  <a:pt x="3201178" y="5966377"/>
                </a:moveTo>
                <a:cubicBezTo>
                  <a:pt x="3201178" y="5991376"/>
                  <a:pt x="3184512" y="6008042"/>
                  <a:pt x="3167846" y="6024707"/>
                </a:cubicBezTo>
                <a:lnTo>
                  <a:pt x="3117848" y="6024707"/>
                </a:lnTo>
                <a:cubicBezTo>
                  <a:pt x="3117848" y="5999709"/>
                  <a:pt x="3117848" y="5974710"/>
                  <a:pt x="3109516" y="5949711"/>
                </a:cubicBezTo>
                <a:cubicBezTo>
                  <a:pt x="3126181" y="5949711"/>
                  <a:pt x="3151180" y="5941378"/>
                  <a:pt x="3176179" y="5924712"/>
                </a:cubicBezTo>
                <a:cubicBezTo>
                  <a:pt x="3192845" y="5933045"/>
                  <a:pt x="3201178" y="5949711"/>
                  <a:pt x="3201178" y="5966377"/>
                </a:cubicBezTo>
                <a:close/>
                <a:moveTo>
                  <a:pt x="2501212" y="5949711"/>
                </a:moveTo>
                <a:lnTo>
                  <a:pt x="2501212" y="5991376"/>
                </a:lnTo>
                <a:cubicBezTo>
                  <a:pt x="2492879" y="5991376"/>
                  <a:pt x="2476213" y="5999709"/>
                  <a:pt x="2434548" y="5999709"/>
                </a:cubicBezTo>
                <a:cubicBezTo>
                  <a:pt x="2434548" y="5991376"/>
                  <a:pt x="2426215" y="5983043"/>
                  <a:pt x="2417883" y="5974710"/>
                </a:cubicBezTo>
                <a:cubicBezTo>
                  <a:pt x="2434548" y="5966377"/>
                  <a:pt x="2459547" y="5941378"/>
                  <a:pt x="2459547" y="5924712"/>
                </a:cubicBezTo>
                <a:cubicBezTo>
                  <a:pt x="2467880" y="5924712"/>
                  <a:pt x="2484546" y="5933045"/>
                  <a:pt x="2501212" y="5949711"/>
                </a:cubicBezTo>
                <a:close/>
                <a:moveTo>
                  <a:pt x="2009569" y="5949711"/>
                </a:moveTo>
                <a:lnTo>
                  <a:pt x="1967904" y="5949711"/>
                </a:lnTo>
                <a:lnTo>
                  <a:pt x="1992903" y="5924712"/>
                </a:lnTo>
                <a:cubicBezTo>
                  <a:pt x="2001236" y="5933045"/>
                  <a:pt x="2009569" y="5941378"/>
                  <a:pt x="2009569" y="5949711"/>
                </a:cubicBezTo>
                <a:close/>
                <a:moveTo>
                  <a:pt x="709632" y="5991376"/>
                </a:moveTo>
                <a:cubicBezTo>
                  <a:pt x="709632" y="5991376"/>
                  <a:pt x="701299" y="5991376"/>
                  <a:pt x="701299" y="5974710"/>
                </a:cubicBezTo>
                <a:cubicBezTo>
                  <a:pt x="701299" y="5949711"/>
                  <a:pt x="726298" y="5933045"/>
                  <a:pt x="751297" y="5924712"/>
                </a:cubicBezTo>
                <a:cubicBezTo>
                  <a:pt x="742964" y="5941378"/>
                  <a:pt x="726298" y="5966377"/>
                  <a:pt x="709632" y="5991376"/>
                </a:cubicBezTo>
                <a:close/>
                <a:moveTo>
                  <a:pt x="684633" y="6016374"/>
                </a:moveTo>
                <a:cubicBezTo>
                  <a:pt x="676300" y="6016374"/>
                  <a:pt x="659635" y="6024707"/>
                  <a:pt x="642969" y="6033040"/>
                </a:cubicBezTo>
                <a:cubicBezTo>
                  <a:pt x="592971" y="6033040"/>
                  <a:pt x="592971" y="6024707"/>
                  <a:pt x="584638" y="6024707"/>
                </a:cubicBezTo>
                <a:cubicBezTo>
                  <a:pt x="592971" y="6008042"/>
                  <a:pt x="601304" y="5999709"/>
                  <a:pt x="601304" y="5974710"/>
                </a:cubicBezTo>
                <a:cubicBezTo>
                  <a:pt x="601304" y="5958044"/>
                  <a:pt x="584638" y="5958044"/>
                  <a:pt x="584638" y="5933045"/>
                </a:cubicBezTo>
                <a:cubicBezTo>
                  <a:pt x="584638" y="5891381"/>
                  <a:pt x="651302" y="5974710"/>
                  <a:pt x="684633" y="5991376"/>
                </a:cubicBezTo>
                <a:lnTo>
                  <a:pt x="684633" y="6016374"/>
                </a:lnTo>
                <a:close/>
                <a:moveTo>
                  <a:pt x="3517829" y="5966377"/>
                </a:moveTo>
                <a:cubicBezTo>
                  <a:pt x="3509496" y="5983043"/>
                  <a:pt x="3492830" y="5999709"/>
                  <a:pt x="3467831" y="5999709"/>
                </a:cubicBezTo>
                <a:cubicBezTo>
                  <a:pt x="3451166" y="5999709"/>
                  <a:pt x="3442833" y="5991376"/>
                  <a:pt x="3434500" y="5991376"/>
                </a:cubicBezTo>
                <a:lnTo>
                  <a:pt x="3434500" y="5916379"/>
                </a:lnTo>
                <a:cubicBezTo>
                  <a:pt x="3459499" y="5924712"/>
                  <a:pt x="3492830" y="5949711"/>
                  <a:pt x="3517829" y="5966377"/>
                </a:cubicBezTo>
                <a:close/>
                <a:moveTo>
                  <a:pt x="2859528" y="5958044"/>
                </a:moveTo>
                <a:lnTo>
                  <a:pt x="2792864" y="5958044"/>
                </a:lnTo>
                <a:cubicBezTo>
                  <a:pt x="2801197" y="5949711"/>
                  <a:pt x="2817863" y="5933045"/>
                  <a:pt x="2826196" y="5916379"/>
                </a:cubicBezTo>
                <a:cubicBezTo>
                  <a:pt x="2834529" y="5916379"/>
                  <a:pt x="2851195" y="5933045"/>
                  <a:pt x="2859528" y="5958044"/>
                </a:cubicBezTo>
                <a:close/>
                <a:moveTo>
                  <a:pt x="3309506" y="5949711"/>
                </a:moveTo>
                <a:cubicBezTo>
                  <a:pt x="3309506" y="5958044"/>
                  <a:pt x="3284507" y="5999709"/>
                  <a:pt x="3276174" y="6008042"/>
                </a:cubicBezTo>
                <a:lnTo>
                  <a:pt x="3217844" y="6008042"/>
                </a:lnTo>
                <a:lnTo>
                  <a:pt x="3217844" y="5933045"/>
                </a:lnTo>
                <a:cubicBezTo>
                  <a:pt x="3234509" y="5933045"/>
                  <a:pt x="3259508" y="5924712"/>
                  <a:pt x="3284507" y="5908046"/>
                </a:cubicBezTo>
                <a:cubicBezTo>
                  <a:pt x="3301173" y="5924712"/>
                  <a:pt x="3309506" y="5933045"/>
                  <a:pt x="3309506" y="5949711"/>
                </a:cubicBezTo>
                <a:close/>
                <a:moveTo>
                  <a:pt x="3417834" y="5949711"/>
                </a:moveTo>
                <a:cubicBezTo>
                  <a:pt x="3417834" y="5966377"/>
                  <a:pt x="3401168" y="5983043"/>
                  <a:pt x="3384502" y="5999709"/>
                </a:cubicBezTo>
                <a:lnTo>
                  <a:pt x="3326172" y="5999709"/>
                </a:lnTo>
                <a:lnTo>
                  <a:pt x="3326172" y="5924712"/>
                </a:lnTo>
                <a:cubicBezTo>
                  <a:pt x="3342838" y="5924712"/>
                  <a:pt x="3367836" y="5916379"/>
                  <a:pt x="3392835" y="5899713"/>
                </a:cubicBezTo>
                <a:cubicBezTo>
                  <a:pt x="3409501" y="5916379"/>
                  <a:pt x="3417834" y="5924712"/>
                  <a:pt x="3417834" y="5949711"/>
                </a:cubicBezTo>
                <a:close/>
                <a:moveTo>
                  <a:pt x="2367885" y="5958044"/>
                </a:moveTo>
                <a:cubicBezTo>
                  <a:pt x="2367885" y="5983043"/>
                  <a:pt x="2351219" y="5999709"/>
                  <a:pt x="2334553" y="6016374"/>
                </a:cubicBezTo>
                <a:lnTo>
                  <a:pt x="2309554" y="6016374"/>
                </a:lnTo>
                <a:cubicBezTo>
                  <a:pt x="2309554" y="5999709"/>
                  <a:pt x="2292889" y="5974710"/>
                  <a:pt x="2276223" y="5958044"/>
                </a:cubicBezTo>
                <a:cubicBezTo>
                  <a:pt x="2292889" y="5949711"/>
                  <a:pt x="2317887" y="5924712"/>
                  <a:pt x="2326220" y="5899713"/>
                </a:cubicBezTo>
                <a:cubicBezTo>
                  <a:pt x="2334553" y="5908046"/>
                  <a:pt x="2367885" y="5941378"/>
                  <a:pt x="2367885" y="5958044"/>
                </a:cubicBezTo>
                <a:close/>
                <a:moveTo>
                  <a:pt x="2726201" y="5941378"/>
                </a:moveTo>
                <a:cubicBezTo>
                  <a:pt x="2726201" y="5958044"/>
                  <a:pt x="2717868" y="5958044"/>
                  <a:pt x="2717868" y="5966377"/>
                </a:cubicBezTo>
                <a:lnTo>
                  <a:pt x="2659537" y="5966377"/>
                </a:lnTo>
                <a:cubicBezTo>
                  <a:pt x="2659537" y="5958044"/>
                  <a:pt x="2642872" y="5941378"/>
                  <a:pt x="2634539" y="5941378"/>
                </a:cubicBezTo>
                <a:cubicBezTo>
                  <a:pt x="2642872" y="5933045"/>
                  <a:pt x="2667870" y="5916379"/>
                  <a:pt x="2684536" y="5891381"/>
                </a:cubicBezTo>
                <a:cubicBezTo>
                  <a:pt x="2701202" y="5899713"/>
                  <a:pt x="2726201" y="5924712"/>
                  <a:pt x="2726201" y="5941378"/>
                </a:cubicBezTo>
                <a:close/>
                <a:moveTo>
                  <a:pt x="2226225" y="5949711"/>
                </a:moveTo>
                <a:cubicBezTo>
                  <a:pt x="2226225" y="5966377"/>
                  <a:pt x="2209559" y="5983043"/>
                  <a:pt x="2192893" y="5999709"/>
                </a:cubicBezTo>
                <a:cubicBezTo>
                  <a:pt x="2167895" y="5983043"/>
                  <a:pt x="2151229" y="5958044"/>
                  <a:pt x="2142896" y="5941378"/>
                </a:cubicBezTo>
                <a:cubicBezTo>
                  <a:pt x="2159562" y="5924712"/>
                  <a:pt x="2176228" y="5908046"/>
                  <a:pt x="2184561" y="5891381"/>
                </a:cubicBezTo>
                <a:cubicBezTo>
                  <a:pt x="2201226" y="5899713"/>
                  <a:pt x="2226225" y="5924712"/>
                  <a:pt x="2226225" y="5949711"/>
                </a:cubicBezTo>
                <a:close/>
                <a:moveTo>
                  <a:pt x="2959523" y="5924712"/>
                </a:moveTo>
                <a:cubicBezTo>
                  <a:pt x="2959523" y="5958044"/>
                  <a:pt x="2934524" y="5966377"/>
                  <a:pt x="2917858" y="5966377"/>
                </a:cubicBezTo>
                <a:cubicBezTo>
                  <a:pt x="2867861" y="5966377"/>
                  <a:pt x="2892859" y="5949711"/>
                  <a:pt x="2859528" y="5916379"/>
                </a:cubicBezTo>
                <a:cubicBezTo>
                  <a:pt x="2876194" y="5908046"/>
                  <a:pt x="2901192" y="5899713"/>
                  <a:pt x="2917858" y="5874715"/>
                </a:cubicBezTo>
                <a:cubicBezTo>
                  <a:pt x="2942857" y="5883048"/>
                  <a:pt x="2959523" y="5908046"/>
                  <a:pt x="2959523" y="5924712"/>
                </a:cubicBezTo>
                <a:close/>
                <a:moveTo>
                  <a:pt x="2084565" y="5933045"/>
                </a:moveTo>
                <a:cubicBezTo>
                  <a:pt x="2084565" y="5949711"/>
                  <a:pt x="2084565" y="5958044"/>
                  <a:pt x="2076232" y="5966377"/>
                </a:cubicBezTo>
                <a:cubicBezTo>
                  <a:pt x="2059567" y="5958044"/>
                  <a:pt x="2034568" y="5941378"/>
                  <a:pt x="2017902" y="5916379"/>
                </a:cubicBezTo>
                <a:cubicBezTo>
                  <a:pt x="2026235" y="5908046"/>
                  <a:pt x="2034568" y="5891381"/>
                  <a:pt x="2042901" y="5874715"/>
                </a:cubicBezTo>
                <a:cubicBezTo>
                  <a:pt x="2067899" y="5891381"/>
                  <a:pt x="2084565" y="5908046"/>
                  <a:pt x="2084565" y="5933045"/>
                </a:cubicBezTo>
                <a:close/>
                <a:moveTo>
                  <a:pt x="2584541" y="5916379"/>
                </a:moveTo>
                <a:cubicBezTo>
                  <a:pt x="2584541" y="5941378"/>
                  <a:pt x="2567875" y="5966377"/>
                  <a:pt x="2551209" y="5974710"/>
                </a:cubicBezTo>
                <a:lnTo>
                  <a:pt x="2526211" y="5974710"/>
                </a:lnTo>
                <a:cubicBezTo>
                  <a:pt x="2526211" y="5958044"/>
                  <a:pt x="2517878" y="5933045"/>
                  <a:pt x="2501212" y="5916379"/>
                </a:cubicBezTo>
                <a:cubicBezTo>
                  <a:pt x="2509545" y="5908046"/>
                  <a:pt x="2534544" y="5891381"/>
                  <a:pt x="2542876" y="5866382"/>
                </a:cubicBezTo>
                <a:cubicBezTo>
                  <a:pt x="2567875" y="5874715"/>
                  <a:pt x="2584541" y="5908046"/>
                  <a:pt x="2584541" y="5916379"/>
                </a:cubicBezTo>
                <a:close/>
                <a:moveTo>
                  <a:pt x="1826245" y="5949711"/>
                </a:moveTo>
                <a:cubicBezTo>
                  <a:pt x="1809579" y="5974710"/>
                  <a:pt x="1751248" y="5974710"/>
                  <a:pt x="1742915" y="5974710"/>
                </a:cubicBezTo>
                <a:cubicBezTo>
                  <a:pt x="1684585" y="5974710"/>
                  <a:pt x="1642920" y="5958044"/>
                  <a:pt x="1617921" y="5891381"/>
                </a:cubicBezTo>
                <a:cubicBezTo>
                  <a:pt x="1651253" y="5899713"/>
                  <a:pt x="1709584" y="5933045"/>
                  <a:pt x="1759581" y="5933045"/>
                </a:cubicBezTo>
                <a:cubicBezTo>
                  <a:pt x="1726249" y="5908046"/>
                  <a:pt x="1684585" y="5899713"/>
                  <a:pt x="1642920" y="5874715"/>
                </a:cubicBezTo>
                <a:cubicBezTo>
                  <a:pt x="1659586" y="5866382"/>
                  <a:pt x="1684585" y="5849716"/>
                  <a:pt x="1701251" y="5849716"/>
                </a:cubicBezTo>
                <a:cubicBezTo>
                  <a:pt x="1726249" y="5849716"/>
                  <a:pt x="1809579" y="5916379"/>
                  <a:pt x="1826245" y="5949711"/>
                </a:cubicBezTo>
                <a:close/>
                <a:moveTo>
                  <a:pt x="726298" y="5908046"/>
                </a:moveTo>
                <a:cubicBezTo>
                  <a:pt x="709632" y="5924712"/>
                  <a:pt x="684633" y="5949711"/>
                  <a:pt x="684633" y="5966377"/>
                </a:cubicBezTo>
                <a:cubicBezTo>
                  <a:pt x="634636" y="5941378"/>
                  <a:pt x="634636" y="5933045"/>
                  <a:pt x="634636" y="5908046"/>
                </a:cubicBezTo>
                <a:cubicBezTo>
                  <a:pt x="634636" y="5883048"/>
                  <a:pt x="642969" y="5891381"/>
                  <a:pt x="684633" y="5849716"/>
                </a:cubicBezTo>
                <a:cubicBezTo>
                  <a:pt x="684633" y="5849716"/>
                  <a:pt x="684633" y="5899713"/>
                  <a:pt x="726298" y="5908046"/>
                </a:cubicBezTo>
                <a:close/>
                <a:moveTo>
                  <a:pt x="3067851" y="5891381"/>
                </a:moveTo>
                <a:cubicBezTo>
                  <a:pt x="3067851" y="5899713"/>
                  <a:pt x="3034519" y="5924712"/>
                  <a:pt x="3017853" y="5949711"/>
                </a:cubicBezTo>
                <a:lnTo>
                  <a:pt x="2992855" y="5949711"/>
                </a:lnTo>
                <a:cubicBezTo>
                  <a:pt x="2984522" y="5933045"/>
                  <a:pt x="2984522" y="5908046"/>
                  <a:pt x="2967856" y="5883048"/>
                </a:cubicBezTo>
                <a:cubicBezTo>
                  <a:pt x="2976189" y="5874715"/>
                  <a:pt x="3001187" y="5866382"/>
                  <a:pt x="3026186" y="5841383"/>
                </a:cubicBezTo>
                <a:cubicBezTo>
                  <a:pt x="3042852" y="5849716"/>
                  <a:pt x="3067851" y="5874715"/>
                  <a:pt x="3067851" y="5891381"/>
                </a:cubicBezTo>
                <a:close/>
                <a:moveTo>
                  <a:pt x="2442881" y="5899713"/>
                </a:moveTo>
                <a:cubicBezTo>
                  <a:pt x="2442881" y="5899713"/>
                  <a:pt x="2434548" y="5924712"/>
                  <a:pt x="2401217" y="5958044"/>
                </a:cubicBezTo>
                <a:cubicBezTo>
                  <a:pt x="2384551" y="5949711"/>
                  <a:pt x="2384551" y="5924712"/>
                  <a:pt x="2359552" y="5899713"/>
                </a:cubicBezTo>
                <a:cubicBezTo>
                  <a:pt x="2367885" y="5891381"/>
                  <a:pt x="2392884" y="5866382"/>
                  <a:pt x="2409550" y="5841383"/>
                </a:cubicBezTo>
                <a:cubicBezTo>
                  <a:pt x="2426215" y="5858049"/>
                  <a:pt x="2442881" y="5874715"/>
                  <a:pt x="2442881" y="5899713"/>
                </a:cubicBezTo>
                <a:close/>
                <a:moveTo>
                  <a:pt x="2809530" y="5883048"/>
                </a:moveTo>
                <a:cubicBezTo>
                  <a:pt x="2809530" y="5924712"/>
                  <a:pt x="2784531" y="5924712"/>
                  <a:pt x="2751200" y="5949711"/>
                </a:cubicBezTo>
                <a:cubicBezTo>
                  <a:pt x="2751200" y="5924712"/>
                  <a:pt x="2734534" y="5899713"/>
                  <a:pt x="2717868" y="5883048"/>
                </a:cubicBezTo>
                <a:cubicBezTo>
                  <a:pt x="2734534" y="5874715"/>
                  <a:pt x="2759533" y="5858049"/>
                  <a:pt x="2776198" y="5833050"/>
                </a:cubicBezTo>
                <a:cubicBezTo>
                  <a:pt x="2801197" y="5849716"/>
                  <a:pt x="2809530" y="5858049"/>
                  <a:pt x="2809530" y="5883048"/>
                </a:cubicBezTo>
                <a:close/>
                <a:moveTo>
                  <a:pt x="2301222" y="5883048"/>
                </a:moveTo>
                <a:cubicBezTo>
                  <a:pt x="2301222" y="5899713"/>
                  <a:pt x="2284556" y="5924712"/>
                  <a:pt x="2267890" y="5941378"/>
                </a:cubicBezTo>
                <a:cubicBezTo>
                  <a:pt x="2242891" y="5924712"/>
                  <a:pt x="2242891" y="5908046"/>
                  <a:pt x="2217892" y="5883048"/>
                </a:cubicBezTo>
                <a:cubicBezTo>
                  <a:pt x="2234558" y="5866382"/>
                  <a:pt x="2259557" y="5841383"/>
                  <a:pt x="2267890" y="5824717"/>
                </a:cubicBezTo>
                <a:cubicBezTo>
                  <a:pt x="2284556" y="5833050"/>
                  <a:pt x="2301222" y="5858049"/>
                  <a:pt x="2301222" y="5883048"/>
                </a:cubicBezTo>
                <a:close/>
                <a:moveTo>
                  <a:pt x="1984570" y="5899713"/>
                </a:moveTo>
                <a:cubicBezTo>
                  <a:pt x="1984570" y="5924712"/>
                  <a:pt x="1884575" y="5941378"/>
                  <a:pt x="1884575" y="5941378"/>
                </a:cubicBezTo>
                <a:cubicBezTo>
                  <a:pt x="1842910" y="5941378"/>
                  <a:pt x="1859576" y="5916379"/>
                  <a:pt x="1809579" y="5883048"/>
                </a:cubicBezTo>
                <a:cubicBezTo>
                  <a:pt x="1842910" y="5883048"/>
                  <a:pt x="1876242" y="5891381"/>
                  <a:pt x="1926240" y="5899713"/>
                </a:cubicBezTo>
                <a:cubicBezTo>
                  <a:pt x="1926240" y="5899713"/>
                  <a:pt x="1934573" y="5891381"/>
                  <a:pt x="1934573" y="5874715"/>
                </a:cubicBezTo>
                <a:cubicBezTo>
                  <a:pt x="1892908" y="5874715"/>
                  <a:pt x="1842910" y="5866382"/>
                  <a:pt x="1801246" y="5858049"/>
                </a:cubicBezTo>
                <a:cubicBezTo>
                  <a:pt x="1826245" y="5858049"/>
                  <a:pt x="1859576" y="5824717"/>
                  <a:pt x="1884575" y="5824717"/>
                </a:cubicBezTo>
                <a:cubicBezTo>
                  <a:pt x="1926240" y="5824717"/>
                  <a:pt x="1984570" y="5849716"/>
                  <a:pt x="1984570" y="5899713"/>
                </a:cubicBezTo>
                <a:close/>
                <a:moveTo>
                  <a:pt x="1467929" y="5841383"/>
                </a:moveTo>
                <a:cubicBezTo>
                  <a:pt x="1484595" y="5841383"/>
                  <a:pt x="1484595" y="5824717"/>
                  <a:pt x="1509593" y="5824717"/>
                </a:cubicBezTo>
                <a:cubicBezTo>
                  <a:pt x="1526259" y="5824717"/>
                  <a:pt x="1592923" y="5891381"/>
                  <a:pt x="1626254" y="5933045"/>
                </a:cubicBezTo>
                <a:lnTo>
                  <a:pt x="1626254" y="5966377"/>
                </a:lnTo>
                <a:lnTo>
                  <a:pt x="1601256" y="5966377"/>
                </a:lnTo>
                <a:cubicBezTo>
                  <a:pt x="1526259" y="5916379"/>
                  <a:pt x="1434597" y="5916379"/>
                  <a:pt x="1426264" y="5849716"/>
                </a:cubicBezTo>
                <a:cubicBezTo>
                  <a:pt x="1467929" y="5874715"/>
                  <a:pt x="1501260" y="5916379"/>
                  <a:pt x="1559591" y="5924712"/>
                </a:cubicBezTo>
                <a:cubicBezTo>
                  <a:pt x="1526259" y="5891381"/>
                  <a:pt x="1476262" y="5858049"/>
                  <a:pt x="1434597" y="5824717"/>
                </a:cubicBezTo>
                <a:cubicBezTo>
                  <a:pt x="1442930" y="5824717"/>
                  <a:pt x="1442930" y="5841383"/>
                  <a:pt x="1467929" y="5841383"/>
                </a:cubicBezTo>
                <a:close/>
                <a:moveTo>
                  <a:pt x="3384502" y="5874715"/>
                </a:moveTo>
                <a:cubicBezTo>
                  <a:pt x="3367836" y="5891381"/>
                  <a:pt x="3351170" y="5899713"/>
                  <a:pt x="3334505" y="5899713"/>
                </a:cubicBezTo>
                <a:cubicBezTo>
                  <a:pt x="3309506" y="5899713"/>
                  <a:pt x="3309506" y="5891381"/>
                  <a:pt x="3301173" y="5891381"/>
                </a:cubicBezTo>
                <a:cubicBezTo>
                  <a:pt x="3301173" y="5883048"/>
                  <a:pt x="3309506" y="5866382"/>
                  <a:pt x="3309506" y="5849716"/>
                </a:cubicBezTo>
                <a:cubicBezTo>
                  <a:pt x="3309506" y="5824717"/>
                  <a:pt x="3301173" y="5824717"/>
                  <a:pt x="3292840" y="5816384"/>
                </a:cubicBezTo>
                <a:cubicBezTo>
                  <a:pt x="3317839" y="5824717"/>
                  <a:pt x="3351170" y="5841383"/>
                  <a:pt x="3384502" y="5874715"/>
                </a:cubicBezTo>
                <a:close/>
                <a:moveTo>
                  <a:pt x="3176179" y="5874715"/>
                </a:moveTo>
                <a:cubicBezTo>
                  <a:pt x="3176179" y="5891381"/>
                  <a:pt x="3151180" y="5916379"/>
                  <a:pt x="3134514" y="5924712"/>
                </a:cubicBezTo>
                <a:lnTo>
                  <a:pt x="3092850" y="5924712"/>
                </a:lnTo>
                <a:cubicBezTo>
                  <a:pt x="3092850" y="5899713"/>
                  <a:pt x="3084517" y="5874715"/>
                  <a:pt x="3076184" y="5849716"/>
                </a:cubicBezTo>
                <a:cubicBezTo>
                  <a:pt x="3092850" y="5841383"/>
                  <a:pt x="3117848" y="5833050"/>
                  <a:pt x="3142847" y="5816384"/>
                </a:cubicBezTo>
                <a:cubicBezTo>
                  <a:pt x="3159513" y="5833050"/>
                  <a:pt x="3176179" y="5849716"/>
                  <a:pt x="3176179" y="5874715"/>
                </a:cubicBezTo>
                <a:close/>
                <a:moveTo>
                  <a:pt x="2667870" y="5858049"/>
                </a:moveTo>
                <a:cubicBezTo>
                  <a:pt x="2667870" y="5874715"/>
                  <a:pt x="2642872" y="5899713"/>
                  <a:pt x="2617873" y="5916379"/>
                </a:cubicBezTo>
                <a:cubicBezTo>
                  <a:pt x="2609540" y="5899713"/>
                  <a:pt x="2592874" y="5874715"/>
                  <a:pt x="2584541" y="5849716"/>
                </a:cubicBezTo>
                <a:cubicBezTo>
                  <a:pt x="2601207" y="5841383"/>
                  <a:pt x="2617873" y="5824717"/>
                  <a:pt x="2626206" y="5808051"/>
                </a:cubicBezTo>
                <a:cubicBezTo>
                  <a:pt x="2651205" y="5816384"/>
                  <a:pt x="2667870" y="5841383"/>
                  <a:pt x="2667870" y="5858049"/>
                </a:cubicBezTo>
                <a:close/>
                <a:moveTo>
                  <a:pt x="2167895" y="5858049"/>
                </a:moveTo>
                <a:cubicBezTo>
                  <a:pt x="2167895" y="5883048"/>
                  <a:pt x="2151229" y="5908046"/>
                  <a:pt x="2126230" y="5924712"/>
                </a:cubicBezTo>
                <a:cubicBezTo>
                  <a:pt x="2101231" y="5908046"/>
                  <a:pt x="2101231" y="5891381"/>
                  <a:pt x="2076232" y="5866382"/>
                </a:cubicBezTo>
                <a:cubicBezTo>
                  <a:pt x="2084565" y="5858049"/>
                  <a:pt x="2117897" y="5824717"/>
                  <a:pt x="2117897" y="5808051"/>
                </a:cubicBezTo>
                <a:cubicBezTo>
                  <a:pt x="2134563" y="5816384"/>
                  <a:pt x="2167895" y="5841383"/>
                  <a:pt x="2167895" y="5858049"/>
                </a:cubicBezTo>
                <a:close/>
                <a:moveTo>
                  <a:pt x="2001236" y="5891381"/>
                </a:moveTo>
                <a:cubicBezTo>
                  <a:pt x="2001236" y="5883048"/>
                  <a:pt x="2001236" y="5866382"/>
                  <a:pt x="1992903" y="5808051"/>
                </a:cubicBezTo>
                <a:cubicBezTo>
                  <a:pt x="2009569" y="5816384"/>
                  <a:pt x="2026235" y="5824717"/>
                  <a:pt x="2026235" y="5849716"/>
                </a:cubicBezTo>
                <a:cubicBezTo>
                  <a:pt x="2026235" y="5866382"/>
                  <a:pt x="2017902" y="5883048"/>
                  <a:pt x="2001236" y="5891381"/>
                </a:cubicBezTo>
                <a:close/>
                <a:moveTo>
                  <a:pt x="3284507" y="5849716"/>
                </a:moveTo>
                <a:cubicBezTo>
                  <a:pt x="3284507" y="5874715"/>
                  <a:pt x="3267841" y="5899713"/>
                  <a:pt x="3251175" y="5908046"/>
                </a:cubicBezTo>
                <a:lnTo>
                  <a:pt x="3201178" y="5908046"/>
                </a:lnTo>
                <a:cubicBezTo>
                  <a:pt x="3192845" y="5883048"/>
                  <a:pt x="3192845" y="5849716"/>
                  <a:pt x="3184512" y="5824717"/>
                </a:cubicBezTo>
                <a:cubicBezTo>
                  <a:pt x="3192845" y="5816384"/>
                  <a:pt x="3226177" y="5833050"/>
                  <a:pt x="3251175" y="5799718"/>
                </a:cubicBezTo>
                <a:cubicBezTo>
                  <a:pt x="3267841" y="5816384"/>
                  <a:pt x="3284507" y="5833050"/>
                  <a:pt x="3284507" y="5849716"/>
                </a:cubicBezTo>
                <a:close/>
                <a:moveTo>
                  <a:pt x="2909525" y="5833050"/>
                </a:moveTo>
                <a:cubicBezTo>
                  <a:pt x="2909525" y="5858049"/>
                  <a:pt x="2884526" y="5883048"/>
                  <a:pt x="2867861" y="5891381"/>
                </a:cubicBezTo>
                <a:lnTo>
                  <a:pt x="2834529" y="5891381"/>
                </a:lnTo>
                <a:cubicBezTo>
                  <a:pt x="2834529" y="5874715"/>
                  <a:pt x="2826196" y="5849716"/>
                  <a:pt x="2809530" y="5833050"/>
                </a:cubicBezTo>
                <a:cubicBezTo>
                  <a:pt x="2817863" y="5824717"/>
                  <a:pt x="2842862" y="5808051"/>
                  <a:pt x="2859528" y="5783052"/>
                </a:cubicBezTo>
                <a:cubicBezTo>
                  <a:pt x="2867861" y="5783052"/>
                  <a:pt x="2909525" y="5824717"/>
                  <a:pt x="2909525" y="5833050"/>
                </a:cubicBezTo>
                <a:close/>
                <a:moveTo>
                  <a:pt x="2526211" y="5833050"/>
                </a:moveTo>
                <a:cubicBezTo>
                  <a:pt x="2526211" y="5849716"/>
                  <a:pt x="2509545" y="5866382"/>
                  <a:pt x="2476213" y="5899713"/>
                </a:cubicBezTo>
                <a:cubicBezTo>
                  <a:pt x="2467880" y="5883048"/>
                  <a:pt x="2459547" y="5858049"/>
                  <a:pt x="2434548" y="5833050"/>
                </a:cubicBezTo>
                <a:cubicBezTo>
                  <a:pt x="2451214" y="5824717"/>
                  <a:pt x="2476213" y="5799718"/>
                  <a:pt x="2484546" y="5783052"/>
                </a:cubicBezTo>
                <a:cubicBezTo>
                  <a:pt x="2517878" y="5799718"/>
                  <a:pt x="2526211" y="5808051"/>
                  <a:pt x="2526211" y="5833050"/>
                </a:cubicBezTo>
                <a:close/>
                <a:moveTo>
                  <a:pt x="792961" y="5833050"/>
                </a:moveTo>
                <a:cubicBezTo>
                  <a:pt x="792961" y="5849716"/>
                  <a:pt x="767963" y="5874715"/>
                  <a:pt x="759630" y="5899713"/>
                </a:cubicBezTo>
                <a:cubicBezTo>
                  <a:pt x="717965" y="5866382"/>
                  <a:pt x="709632" y="5849716"/>
                  <a:pt x="709632" y="5833050"/>
                </a:cubicBezTo>
                <a:cubicBezTo>
                  <a:pt x="709632" y="5808051"/>
                  <a:pt x="709632" y="5799718"/>
                  <a:pt x="751297" y="5783052"/>
                </a:cubicBezTo>
                <a:cubicBezTo>
                  <a:pt x="759630" y="5791385"/>
                  <a:pt x="792961" y="5808051"/>
                  <a:pt x="792961" y="5833050"/>
                </a:cubicBezTo>
                <a:close/>
                <a:moveTo>
                  <a:pt x="2384551" y="5816384"/>
                </a:moveTo>
                <a:cubicBezTo>
                  <a:pt x="2384551" y="5833050"/>
                  <a:pt x="2359552" y="5866382"/>
                  <a:pt x="2334553" y="5883048"/>
                </a:cubicBezTo>
                <a:cubicBezTo>
                  <a:pt x="2326220" y="5866382"/>
                  <a:pt x="2317887" y="5841383"/>
                  <a:pt x="2292889" y="5816384"/>
                </a:cubicBezTo>
                <a:cubicBezTo>
                  <a:pt x="2309554" y="5808051"/>
                  <a:pt x="2334553" y="5783052"/>
                  <a:pt x="2342886" y="5766387"/>
                </a:cubicBezTo>
                <a:cubicBezTo>
                  <a:pt x="2359552" y="5774720"/>
                  <a:pt x="2384551" y="5791385"/>
                  <a:pt x="2384551" y="5816384"/>
                </a:cubicBezTo>
                <a:close/>
                <a:moveTo>
                  <a:pt x="2759533" y="5808051"/>
                </a:moveTo>
                <a:cubicBezTo>
                  <a:pt x="2759533" y="5824717"/>
                  <a:pt x="2701202" y="5858049"/>
                  <a:pt x="2692869" y="5866382"/>
                </a:cubicBezTo>
                <a:cubicBezTo>
                  <a:pt x="2692869" y="5849716"/>
                  <a:pt x="2684536" y="5824717"/>
                  <a:pt x="2667870" y="5808051"/>
                </a:cubicBezTo>
                <a:cubicBezTo>
                  <a:pt x="2676203" y="5791385"/>
                  <a:pt x="2701202" y="5774720"/>
                  <a:pt x="2709535" y="5749721"/>
                </a:cubicBezTo>
                <a:cubicBezTo>
                  <a:pt x="2726201" y="5758054"/>
                  <a:pt x="2759533" y="5783052"/>
                  <a:pt x="2759533" y="5808051"/>
                </a:cubicBezTo>
                <a:close/>
                <a:moveTo>
                  <a:pt x="2242891" y="5799718"/>
                </a:moveTo>
                <a:cubicBezTo>
                  <a:pt x="2242891" y="5824717"/>
                  <a:pt x="2226225" y="5849716"/>
                  <a:pt x="2209559" y="5858049"/>
                </a:cubicBezTo>
                <a:lnTo>
                  <a:pt x="2184561" y="5858049"/>
                </a:lnTo>
                <a:cubicBezTo>
                  <a:pt x="2184561" y="5841383"/>
                  <a:pt x="2167895" y="5816384"/>
                  <a:pt x="2151229" y="5799718"/>
                </a:cubicBezTo>
                <a:cubicBezTo>
                  <a:pt x="2167895" y="5791385"/>
                  <a:pt x="2192893" y="5766387"/>
                  <a:pt x="2201226" y="5749721"/>
                </a:cubicBezTo>
                <a:cubicBezTo>
                  <a:pt x="2217892" y="5758054"/>
                  <a:pt x="2242891" y="5783052"/>
                  <a:pt x="2242891" y="5799718"/>
                </a:cubicBezTo>
                <a:close/>
                <a:moveTo>
                  <a:pt x="3167846" y="5741388"/>
                </a:moveTo>
                <a:cubicBezTo>
                  <a:pt x="3192845" y="5749721"/>
                  <a:pt x="3217844" y="5766387"/>
                  <a:pt x="3242842" y="5774720"/>
                </a:cubicBezTo>
                <a:cubicBezTo>
                  <a:pt x="3234509" y="5791385"/>
                  <a:pt x="3209511" y="5808051"/>
                  <a:pt x="3192845" y="5808051"/>
                </a:cubicBezTo>
                <a:cubicBezTo>
                  <a:pt x="3167846" y="5808051"/>
                  <a:pt x="3159513" y="5799718"/>
                  <a:pt x="3151180" y="5791385"/>
                </a:cubicBezTo>
                <a:lnTo>
                  <a:pt x="3151180" y="5741388"/>
                </a:lnTo>
                <a:lnTo>
                  <a:pt x="3167846" y="5741388"/>
                </a:lnTo>
                <a:close/>
                <a:moveTo>
                  <a:pt x="1276271" y="5799718"/>
                </a:moveTo>
                <a:cubicBezTo>
                  <a:pt x="1234607" y="5783052"/>
                  <a:pt x="1234607" y="5766387"/>
                  <a:pt x="1234607" y="5741388"/>
                </a:cubicBezTo>
                <a:cubicBezTo>
                  <a:pt x="1242940" y="5758054"/>
                  <a:pt x="1267938" y="5783052"/>
                  <a:pt x="1276271" y="5799718"/>
                </a:cubicBezTo>
                <a:close/>
                <a:moveTo>
                  <a:pt x="3017853" y="5799718"/>
                </a:moveTo>
                <a:cubicBezTo>
                  <a:pt x="3017853" y="5833050"/>
                  <a:pt x="2984522" y="5849716"/>
                  <a:pt x="2959523" y="5849716"/>
                </a:cubicBezTo>
                <a:cubicBezTo>
                  <a:pt x="2901192" y="5849716"/>
                  <a:pt x="2951190" y="5833050"/>
                  <a:pt x="2892859" y="5774720"/>
                </a:cubicBezTo>
                <a:cubicBezTo>
                  <a:pt x="2917858" y="5774720"/>
                  <a:pt x="2942857" y="5758054"/>
                  <a:pt x="2967856" y="5733055"/>
                </a:cubicBezTo>
                <a:cubicBezTo>
                  <a:pt x="2984522" y="5749721"/>
                  <a:pt x="3017853" y="5774720"/>
                  <a:pt x="3017853" y="5799718"/>
                </a:cubicBezTo>
                <a:close/>
                <a:moveTo>
                  <a:pt x="2101231" y="5791385"/>
                </a:moveTo>
                <a:cubicBezTo>
                  <a:pt x="2101231" y="5816384"/>
                  <a:pt x="2076232" y="5841383"/>
                  <a:pt x="2059567" y="5849716"/>
                </a:cubicBezTo>
                <a:cubicBezTo>
                  <a:pt x="2042901" y="5833050"/>
                  <a:pt x="2034568" y="5808051"/>
                  <a:pt x="2017902" y="5783052"/>
                </a:cubicBezTo>
                <a:cubicBezTo>
                  <a:pt x="2034568" y="5774720"/>
                  <a:pt x="2051234" y="5749721"/>
                  <a:pt x="2059567" y="5733055"/>
                </a:cubicBezTo>
                <a:cubicBezTo>
                  <a:pt x="2076232" y="5741388"/>
                  <a:pt x="2101231" y="5774720"/>
                  <a:pt x="2101231" y="5791385"/>
                </a:cubicBezTo>
                <a:close/>
                <a:moveTo>
                  <a:pt x="1326269" y="5749721"/>
                </a:moveTo>
                <a:cubicBezTo>
                  <a:pt x="1367934" y="5774720"/>
                  <a:pt x="1392932" y="5841383"/>
                  <a:pt x="1417931" y="5883048"/>
                </a:cubicBezTo>
                <a:cubicBezTo>
                  <a:pt x="1359601" y="5866382"/>
                  <a:pt x="1292937" y="5774720"/>
                  <a:pt x="1251273" y="5733055"/>
                </a:cubicBezTo>
                <a:cubicBezTo>
                  <a:pt x="1276271" y="5741388"/>
                  <a:pt x="1301270" y="5733055"/>
                  <a:pt x="1326269" y="5749721"/>
                </a:cubicBezTo>
                <a:close/>
                <a:moveTo>
                  <a:pt x="3134514" y="5766387"/>
                </a:moveTo>
                <a:cubicBezTo>
                  <a:pt x="3134514" y="5808051"/>
                  <a:pt x="3084517" y="5824717"/>
                  <a:pt x="3067851" y="5824717"/>
                </a:cubicBezTo>
                <a:cubicBezTo>
                  <a:pt x="3009520" y="5824717"/>
                  <a:pt x="3067851" y="5783052"/>
                  <a:pt x="3017853" y="5749721"/>
                </a:cubicBezTo>
                <a:cubicBezTo>
                  <a:pt x="3034519" y="5741388"/>
                  <a:pt x="3067851" y="5724722"/>
                  <a:pt x="3084517" y="5724722"/>
                </a:cubicBezTo>
                <a:cubicBezTo>
                  <a:pt x="3117848" y="5724722"/>
                  <a:pt x="3134514" y="5749721"/>
                  <a:pt x="3134514" y="5766387"/>
                </a:cubicBezTo>
                <a:close/>
                <a:moveTo>
                  <a:pt x="2609540" y="5783052"/>
                </a:moveTo>
                <a:cubicBezTo>
                  <a:pt x="2609540" y="5799718"/>
                  <a:pt x="2576208" y="5841383"/>
                  <a:pt x="2551209" y="5841383"/>
                </a:cubicBezTo>
                <a:cubicBezTo>
                  <a:pt x="2551209" y="5824717"/>
                  <a:pt x="2542876" y="5799718"/>
                  <a:pt x="2517878" y="5774720"/>
                </a:cubicBezTo>
                <a:cubicBezTo>
                  <a:pt x="2534544" y="5766387"/>
                  <a:pt x="2559542" y="5741388"/>
                  <a:pt x="2567875" y="5724722"/>
                </a:cubicBezTo>
                <a:cubicBezTo>
                  <a:pt x="2584541" y="5733055"/>
                  <a:pt x="2609540" y="5758054"/>
                  <a:pt x="2609540" y="5783052"/>
                </a:cubicBezTo>
                <a:close/>
                <a:moveTo>
                  <a:pt x="1851243" y="5799718"/>
                </a:moveTo>
                <a:cubicBezTo>
                  <a:pt x="1851243" y="5824717"/>
                  <a:pt x="1809579" y="5841383"/>
                  <a:pt x="1784580" y="5841383"/>
                </a:cubicBezTo>
                <a:cubicBezTo>
                  <a:pt x="1709584" y="5841383"/>
                  <a:pt x="1717917" y="5816384"/>
                  <a:pt x="1684585" y="5758054"/>
                </a:cubicBezTo>
                <a:cubicBezTo>
                  <a:pt x="1709584" y="5774720"/>
                  <a:pt x="1734582" y="5783052"/>
                  <a:pt x="1759581" y="5799718"/>
                </a:cubicBezTo>
                <a:lnTo>
                  <a:pt x="1801246" y="5791385"/>
                </a:lnTo>
                <a:cubicBezTo>
                  <a:pt x="1767914" y="5774720"/>
                  <a:pt x="1726249" y="5758054"/>
                  <a:pt x="1692918" y="5741388"/>
                </a:cubicBezTo>
                <a:cubicBezTo>
                  <a:pt x="1717917" y="5741388"/>
                  <a:pt x="1734582" y="5716389"/>
                  <a:pt x="1751248" y="5716389"/>
                </a:cubicBezTo>
                <a:cubicBezTo>
                  <a:pt x="1801246" y="5716389"/>
                  <a:pt x="1851243" y="5799718"/>
                  <a:pt x="1851243" y="5799718"/>
                </a:cubicBezTo>
                <a:close/>
                <a:moveTo>
                  <a:pt x="1609588" y="5716389"/>
                </a:moveTo>
                <a:cubicBezTo>
                  <a:pt x="1642920" y="5749721"/>
                  <a:pt x="1684585" y="5783052"/>
                  <a:pt x="1684585" y="5816384"/>
                </a:cubicBezTo>
                <a:cubicBezTo>
                  <a:pt x="1684585" y="5833050"/>
                  <a:pt x="1651253" y="5849716"/>
                  <a:pt x="1634587" y="5849716"/>
                </a:cubicBezTo>
                <a:cubicBezTo>
                  <a:pt x="1609588" y="5849716"/>
                  <a:pt x="1559591" y="5824717"/>
                  <a:pt x="1526259" y="5799718"/>
                </a:cubicBezTo>
                <a:cubicBezTo>
                  <a:pt x="1534592" y="5783052"/>
                  <a:pt x="1526259" y="5758054"/>
                  <a:pt x="1517926" y="5733055"/>
                </a:cubicBezTo>
                <a:cubicBezTo>
                  <a:pt x="1542925" y="5758054"/>
                  <a:pt x="1592923" y="5799718"/>
                  <a:pt x="1634587" y="5799718"/>
                </a:cubicBezTo>
                <a:cubicBezTo>
                  <a:pt x="1609588" y="5774720"/>
                  <a:pt x="1567924" y="5741388"/>
                  <a:pt x="1526259" y="5716389"/>
                </a:cubicBezTo>
                <a:lnTo>
                  <a:pt x="1609588" y="5716389"/>
                </a:lnTo>
                <a:close/>
                <a:moveTo>
                  <a:pt x="3042852" y="5716389"/>
                </a:moveTo>
                <a:cubicBezTo>
                  <a:pt x="3017853" y="5716389"/>
                  <a:pt x="2992855" y="5716389"/>
                  <a:pt x="2976189" y="5708056"/>
                </a:cubicBezTo>
                <a:cubicBezTo>
                  <a:pt x="2992855" y="5708056"/>
                  <a:pt x="3017853" y="5716389"/>
                  <a:pt x="3042852" y="5716389"/>
                </a:cubicBezTo>
                <a:close/>
                <a:moveTo>
                  <a:pt x="801294" y="5808051"/>
                </a:moveTo>
                <a:cubicBezTo>
                  <a:pt x="792961" y="5799718"/>
                  <a:pt x="784629" y="5791385"/>
                  <a:pt x="784629" y="5766387"/>
                </a:cubicBezTo>
                <a:cubicBezTo>
                  <a:pt x="784629" y="5741388"/>
                  <a:pt x="801294" y="5699723"/>
                  <a:pt x="834626" y="5708056"/>
                </a:cubicBezTo>
                <a:cubicBezTo>
                  <a:pt x="826293" y="5749721"/>
                  <a:pt x="809627" y="5783052"/>
                  <a:pt x="801294" y="5808051"/>
                </a:cubicBezTo>
                <a:close/>
                <a:moveTo>
                  <a:pt x="726298" y="5766387"/>
                </a:moveTo>
                <a:lnTo>
                  <a:pt x="701299" y="5791385"/>
                </a:lnTo>
                <a:cubicBezTo>
                  <a:pt x="692966" y="5766387"/>
                  <a:pt x="676300" y="5749721"/>
                  <a:pt x="651302" y="5724722"/>
                </a:cubicBezTo>
                <a:cubicBezTo>
                  <a:pt x="659635" y="5716389"/>
                  <a:pt x="667968" y="5716389"/>
                  <a:pt x="676300" y="5708056"/>
                </a:cubicBezTo>
                <a:cubicBezTo>
                  <a:pt x="684633" y="5716389"/>
                  <a:pt x="701299" y="5741388"/>
                  <a:pt x="726298" y="5766387"/>
                </a:cubicBezTo>
                <a:close/>
                <a:moveTo>
                  <a:pt x="2951190" y="5708056"/>
                </a:moveTo>
                <a:cubicBezTo>
                  <a:pt x="2942857" y="5741388"/>
                  <a:pt x="2909525" y="5741388"/>
                  <a:pt x="2892859" y="5758054"/>
                </a:cubicBezTo>
                <a:lnTo>
                  <a:pt x="2867861" y="5758054"/>
                </a:lnTo>
                <a:cubicBezTo>
                  <a:pt x="2867861" y="5741388"/>
                  <a:pt x="2859528" y="5716389"/>
                  <a:pt x="2851195" y="5699723"/>
                </a:cubicBezTo>
                <a:cubicBezTo>
                  <a:pt x="2884526" y="5708056"/>
                  <a:pt x="2917858" y="5708056"/>
                  <a:pt x="2951190" y="5708056"/>
                </a:cubicBezTo>
                <a:close/>
                <a:moveTo>
                  <a:pt x="2842862" y="5749721"/>
                </a:moveTo>
                <a:cubicBezTo>
                  <a:pt x="2842862" y="5749721"/>
                  <a:pt x="2834529" y="5799718"/>
                  <a:pt x="2801197" y="5808051"/>
                </a:cubicBezTo>
                <a:lnTo>
                  <a:pt x="2776198" y="5808051"/>
                </a:lnTo>
                <a:cubicBezTo>
                  <a:pt x="2776198" y="5791385"/>
                  <a:pt x="2767865" y="5766387"/>
                  <a:pt x="2751200" y="5741388"/>
                </a:cubicBezTo>
                <a:cubicBezTo>
                  <a:pt x="2767865" y="5733055"/>
                  <a:pt x="2792864" y="5716389"/>
                  <a:pt x="2801197" y="5699723"/>
                </a:cubicBezTo>
                <a:cubicBezTo>
                  <a:pt x="2817863" y="5699723"/>
                  <a:pt x="2842862" y="5716389"/>
                  <a:pt x="2842862" y="5749721"/>
                </a:cubicBezTo>
                <a:close/>
                <a:moveTo>
                  <a:pt x="2467880" y="5749721"/>
                </a:moveTo>
                <a:cubicBezTo>
                  <a:pt x="2467880" y="5766387"/>
                  <a:pt x="2451214" y="5799718"/>
                  <a:pt x="2426215" y="5816384"/>
                </a:cubicBezTo>
                <a:cubicBezTo>
                  <a:pt x="2401217" y="5799718"/>
                  <a:pt x="2401217" y="5783052"/>
                  <a:pt x="2376218" y="5758054"/>
                </a:cubicBezTo>
                <a:cubicBezTo>
                  <a:pt x="2384551" y="5749721"/>
                  <a:pt x="2409550" y="5724722"/>
                  <a:pt x="2426215" y="5699723"/>
                </a:cubicBezTo>
                <a:cubicBezTo>
                  <a:pt x="2442881" y="5708056"/>
                  <a:pt x="2467880" y="5724722"/>
                  <a:pt x="2467880" y="5749721"/>
                </a:cubicBezTo>
                <a:close/>
                <a:moveTo>
                  <a:pt x="2776198" y="5699723"/>
                </a:moveTo>
                <a:cubicBezTo>
                  <a:pt x="2767865" y="5708056"/>
                  <a:pt x="2751200" y="5716389"/>
                  <a:pt x="2742867" y="5724722"/>
                </a:cubicBezTo>
                <a:lnTo>
                  <a:pt x="2717868" y="5724722"/>
                </a:lnTo>
                <a:lnTo>
                  <a:pt x="2717868" y="5691390"/>
                </a:lnTo>
                <a:cubicBezTo>
                  <a:pt x="2734534" y="5691390"/>
                  <a:pt x="2759533" y="5699723"/>
                  <a:pt x="2776198" y="5699723"/>
                </a:cubicBezTo>
                <a:close/>
                <a:moveTo>
                  <a:pt x="2692869" y="5691390"/>
                </a:moveTo>
                <a:lnTo>
                  <a:pt x="2692869" y="5749721"/>
                </a:lnTo>
                <a:cubicBezTo>
                  <a:pt x="2684536" y="5758054"/>
                  <a:pt x="2667870" y="5766387"/>
                  <a:pt x="2659537" y="5774720"/>
                </a:cubicBezTo>
                <a:lnTo>
                  <a:pt x="2634539" y="5774720"/>
                </a:lnTo>
                <a:cubicBezTo>
                  <a:pt x="2634539" y="5758054"/>
                  <a:pt x="2617873" y="5733055"/>
                  <a:pt x="2601207" y="5716389"/>
                </a:cubicBezTo>
                <a:cubicBezTo>
                  <a:pt x="2617873" y="5708056"/>
                  <a:pt x="2626206" y="5683057"/>
                  <a:pt x="2642872" y="5683057"/>
                </a:cubicBezTo>
                <a:cubicBezTo>
                  <a:pt x="2667870" y="5683057"/>
                  <a:pt x="2676203" y="5691390"/>
                  <a:pt x="2692869" y="5691390"/>
                </a:cubicBezTo>
                <a:close/>
                <a:moveTo>
                  <a:pt x="2317887" y="5741388"/>
                </a:moveTo>
                <a:cubicBezTo>
                  <a:pt x="2317887" y="5766387"/>
                  <a:pt x="2309554" y="5774720"/>
                  <a:pt x="2276223" y="5799718"/>
                </a:cubicBezTo>
                <a:cubicBezTo>
                  <a:pt x="2267890" y="5791385"/>
                  <a:pt x="2251224" y="5766387"/>
                  <a:pt x="2234558" y="5741388"/>
                </a:cubicBezTo>
                <a:cubicBezTo>
                  <a:pt x="2242891" y="5733055"/>
                  <a:pt x="2267890" y="5708056"/>
                  <a:pt x="2276223" y="5683057"/>
                </a:cubicBezTo>
                <a:cubicBezTo>
                  <a:pt x="2309554" y="5691390"/>
                  <a:pt x="2317887" y="5724722"/>
                  <a:pt x="2317887" y="5741388"/>
                </a:cubicBezTo>
                <a:close/>
                <a:moveTo>
                  <a:pt x="2076232" y="5699723"/>
                </a:moveTo>
                <a:cubicBezTo>
                  <a:pt x="2084565" y="5691390"/>
                  <a:pt x="2092898" y="5683057"/>
                  <a:pt x="2101231" y="5683057"/>
                </a:cubicBezTo>
                <a:cubicBezTo>
                  <a:pt x="2101231" y="5691390"/>
                  <a:pt x="2084565" y="5699723"/>
                  <a:pt x="2076232" y="5699723"/>
                </a:cubicBezTo>
                <a:close/>
                <a:moveTo>
                  <a:pt x="1984570" y="5741388"/>
                </a:moveTo>
                <a:cubicBezTo>
                  <a:pt x="1984570" y="5783052"/>
                  <a:pt x="1901241" y="5799718"/>
                  <a:pt x="1892908" y="5799718"/>
                </a:cubicBezTo>
                <a:cubicBezTo>
                  <a:pt x="1867909" y="5799718"/>
                  <a:pt x="1859576" y="5766387"/>
                  <a:pt x="1834578" y="5741388"/>
                </a:cubicBezTo>
                <a:cubicBezTo>
                  <a:pt x="1859576" y="5749721"/>
                  <a:pt x="1892908" y="5758054"/>
                  <a:pt x="1917907" y="5758054"/>
                </a:cubicBezTo>
                <a:cubicBezTo>
                  <a:pt x="1934573" y="5758054"/>
                  <a:pt x="1934573" y="5749721"/>
                  <a:pt x="1942906" y="5741388"/>
                </a:cubicBezTo>
                <a:cubicBezTo>
                  <a:pt x="1909574" y="5724722"/>
                  <a:pt x="1876242" y="5724722"/>
                  <a:pt x="1842910" y="5716389"/>
                </a:cubicBezTo>
                <a:cubicBezTo>
                  <a:pt x="1859576" y="5708056"/>
                  <a:pt x="1876242" y="5683057"/>
                  <a:pt x="1901241" y="5683057"/>
                </a:cubicBezTo>
                <a:cubicBezTo>
                  <a:pt x="1942906" y="5683057"/>
                  <a:pt x="1984570" y="5724722"/>
                  <a:pt x="1984570" y="5741388"/>
                </a:cubicBezTo>
                <a:close/>
                <a:moveTo>
                  <a:pt x="2617873" y="5683057"/>
                </a:moveTo>
                <a:cubicBezTo>
                  <a:pt x="2609540" y="5683057"/>
                  <a:pt x="2592874" y="5691390"/>
                  <a:pt x="2567875" y="5699723"/>
                </a:cubicBezTo>
                <a:lnTo>
                  <a:pt x="2567875" y="5666392"/>
                </a:lnTo>
                <a:cubicBezTo>
                  <a:pt x="2584541" y="5666392"/>
                  <a:pt x="2601207" y="5674724"/>
                  <a:pt x="2617873" y="5683057"/>
                </a:cubicBezTo>
                <a:close/>
                <a:moveTo>
                  <a:pt x="2176228" y="5724722"/>
                </a:moveTo>
                <a:cubicBezTo>
                  <a:pt x="2176228" y="5741388"/>
                  <a:pt x="2151229" y="5774720"/>
                  <a:pt x="2134563" y="5783052"/>
                </a:cubicBezTo>
                <a:cubicBezTo>
                  <a:pt x="2117897" y="5774720"/>
                  <a:pt x="2109564" y="5749721"/>
                  <a:pt x="2092898" y="5733055"/>
                </a:cubicBezTo>
                <a:cubicBezTo>
                  <a:pt x="2101231" y="5716389"/>
                  <a:pt x="2126230" y="5691390"/>
                  <a:pt x="2134563" y="5666392"/>
                </a:cubicBezTo>
                <a:cubicBezTo>
                  <a:pt x="2151229" y="5674724"/>
                  <a:pt x="2176228" y="5699723"/>
                  <a:pt x="2176228" y="5724722"/>
                </a:cubicBezTo>
                <a:close/>
                <a:moveTo>
                  <a:pt x="2726201" y="5666392"/>
                </a:moveTo>
                <a:cubicBezTo>
                  <a:pt x="2709535" y="5666392"/>
                  <a:pt x="2692869" y="5666392"/>
                  <a:pt x="2684536" y="5658059"/>
                </a:cubicBezTo>
                <a:cubicBezTo>
                  <a:pt x="2692869" y="5658059"/>
                  <a:pt x="2709535" y="5658059"/>
                  <a:pt x="2726201" y="5666392"/>
                </a:cubicBezTo>
                <a:close/>
                <a:moveTo>
                  <a:pt x="3076184" y="5699723"/>
                </a:moveTo>
                <a:cubicBezTo>
                  <a:pt x="3067851" y="5691390"/>
                  <a:pt x="3059518" y="5691390"/>
                  <a:pt x="3051185" y="5691390"/>
                </a:cubicBezTo>
                <a:cubicBezTo>
                  <a:pt x="3076184" y="5674724"/>
                  <a:pt x="3101183" y="5658059"/>
                  <a:pt x="3126181" y="5649726"/>
                </a:cubicBezTo>
                <a:cubicBezTo>
                  <a:pt x="3126181" y="5658059"/>
                  <a:pt x="3101183" y="5683057"/>
                  <a:pt x="3076184" y="5699723"/>
                </a:cubicBezTo>
                <a:close/>
                <a:moveTo>
                  <a:pt x="2551209" y="5691390"/>
                </a:moveTo>
                <a:cubicBezTo>
                  <a:pt x="2551209" y="5708056"/>
                  <a:pt x="2534544" y="5733055"/>
                  <a:pt x="2517878" y="5749721"/>
                </a:cubicBezTo>
                <a:lnTo>
                  <a:pt x="2484546" y="5749721"/>
                </a:lnTo>
                <a:cubicBezTo>
                  <a:pt x="2484546" y="5733055"/>
                  <a:pt x="2476213" y="5716389"/>
                  <a:pt x="2459547" y="5699723"/>
                </a:cubicBezTo>
                <a:cubicBezTo>
                  <a:pt x="2467880" y="5683057"/>
                  <a:pt x="2492879" y="5666392"/>
                  <a:pt x="2501212" y="5649726"/>
                </a:cubicBezTo>
                <a:cubicBezTo>
                  <a:pt x="2509545" y="5649726"/>
                  <a:pt x="2551209" y="5658059"/>
                  <a:pt x="2551209" y="5691390"/>
                </a:cubicBezTo>
                <a:close/>
                <a:moveTo>
                  <a:pt x="1434597" y="5658059"/>
                </a:moveTo>
                <a:cubicBezTo>
                  <a:pt x="1451263" y="5658059"/>
                  <a:pt x="1492927" y="5733055"/>
                  <a:pt x="1509593" y="5774720"/>
                </a:cubicBezTo>
                <a:lnTo>
                  <a:pt x="1509593" y="5799718"/>
                </a:lnTo>
                <a:cubicBezTo>
                  <a:pt x="1501260" y="5808051"/>
                  <a:pt x="1492927" y="5808051"/>
                  <a:pt x="1476262" y="5808051"/>
                </a:cubicBezTo>
                <a:cubicBezTo>
                  <a:pt x="1392932" y="5808051"/>
                  <a:pt x="1351268" y="5741388"/>
                  <a:pt x="1351268" y="5699723"/>
                </a:cubicBezTo>
                <a:lnTo>
                  <a:pt x="1351268" y="5658059"/>
                </a:lnTo>
                <a:cubicBezTo>
                  <a:pt x="1376266" y="5691390"/>
                  <a:pt x="1409598" y="5724722"/>
                  <a:pt x="1442930" y="5766387"/>
                </a:cubicBezTo>
                <a:lnTo>
                  <a:pt x="1459596" y="5749721"/>
                </a:lnTo>
                <a:cubicBezTo>
                  <a:pt x="1434597" y="5724722"/>
                  <a:pt x="1401265" y="5683057"/>
                  <a:pt x="1376266" y="5649726"/>
                </a:cubicBezTo>
                <a:cubicBezTo>
                  <a:pt x="1392932" y="5658059"/>
                  <a:pt x="1409598" y="5658059"/>
                  <a:pt x="1434597" y="5658059"/>
                </a:cubicBezTo>
                <a:close/>
                <a:moveTo>
                  <a:pt x="801294" y="5691390"/>
                </a:moveTo>
                <a:cubicBezTo>
                  <a:pt x="784629" y="5708056"/>
                  <a:pt x="767963" y="5733055"/>
                  <a:pt x="759630" y="5758054"/>
                </a:cubicBezTo>
                <a:cubicBezTo>
                  <a:pt x="726298" y="5733055"/>
                  <a:pt x="709632" y="5724722"/>
                  <a:pt x="709632" y="5699723"/>
                </a:cubicBezTo>
                <a:cubicBezTo>
                  <a:pt x="709632" y="5674724"/>
                  <a:pt x="726298" y="5658059"/>
                  <a:pt x="742964" y="5641393"/>
                </a:cubicBezTo>
                <a:cubicBezTo>
                  <a:pt x="759630" y="5649726"/>
                  <a:pt x="776296" y="5674724"/>
                  <a:pt x="801294" y="5691390"/>
                </a:cubicBezTo>
                <a:close/>
                <a:moveTo>
                  <a:pt x="651302" y="5699723"/>
                </a:moveTo>
                <a:cubicBezTo>
                  <a:pt x="651302" y="5699723"/>
                  <a:pt x="651302" y="5708056"/>
                  <a:pt x="634636" y="5708056"/>
                </a:cubicBezTo>
                <a:cubicBezTo>
                  <a:pt x="609637" y="5708056"/>
                  <a:pt x="601304" y="5683057"/>
                  <a:pt x="576305" y="5666392"/>
                </a:cubicBezTo>
                <a:cubicBezTo>
                  <a:pt x="576305" y="5658059"/>
                  <a:pt x="584638" y="5649726"/>
                  <a:pt x="592971" y="5641393"/>
                </a:cubicBezTo>
                <a:cubicBezTo>
                  <a:pt x="617970" y="5649726"/>
                  <a:pt x="634636" y="5683057"/>
                  <a:pt x="651302" y="5699723"/>
                </a:cubicBezTo>
                <a:close/>
                <a:moveTo>
                  <a:pt x="2476213" y="5649726"/>
                </a:moveTo>
                <a:lnTo>
                  <a:pt x="2451214" y="5674724"/>
                </a:lnTo>
                <a:lnTo>
                  <a:pt x="2426215" y="5674724"/>
                </a:lnTo>
                <a:cubicBezTo>
                  <a:pt x="2426215" y="5666392"/>
                  <a:pt x="2417883" y="5649726"/>
                  <a:pt x="2417883" y="5633060"/>
                </a:cubicBezTo>
                <a:cubicBezTo>
                  <a:pt x="2434548" y="5641393"/>
                  <a:pt x="2459547" y="5641393"/>
                  <a:pt x="2476213" y="5649726"/>
                </a:cubicBezTo>
                <a:close/>
                <a:moveTo>
                  <a:pt x="2401217" y="5674724"/>
                </a:moveTo>
                <a:cubicBezTo>
                  <a:pt x="2401217" y="5699723"/>
                  <a:pt x="2392884" y="5708056"/>
                  <a:pt x="2367885" y="5733055"/>
                </a:cubicBezTo>
                <a:lnTo>
                  <a:pt x="2342886" y="5733055"/>
                </a:lnTo>
                <a:cubicBezTo>
                  <a:pt x="2342886" y="5716389"/>
                  <a:pt x="2326220" y="5691390"/>
                  <a:pt x="2309554" y="5674724"/>
                </a:cubicBezTo>
                <a:cubicBezTo>
                  <a:pt x="2326220" y="5666392"/>
                  <a:pt x="2342886" y="5633060"/>
                  <a:pt x="2359552" y="5633060"/>
                </a:cubicBezTo>
                <a:cubicBezTo>
                  <a:pt x="2401217" y="5633060"/>
                  <a:pt x="2401217" y="5674724"/>
                  <a:pt x="2401217" y="5674724"/>
                </a:cubicBezTo>
                <a:close/>
                <a:moveTo>
                  <a:pt x="2259557" y="5658059"/>
                </a:moveTo>
                <a:cubicBezTo>
                  <a:pt x="2259557" y="5666392"/>
                  <a:pt x="2234558" y="5708056"/>
                  <a:pt x="2201226" y="5724722"/>
                </a:cubicBezTo>
                <a:cubicBezTo>
                  <a:pt x="2201226" y="5708056"/>
                  <a:pt x="2192893" y="5683057"/>
                  <a:pt x="2167895" y="5658059"/>
                </a:cubicBezTo>
                <a:cubicBezTo>
                  <a:pt x="2184561" y="5649726"/>
                  <a:pt x="2209559" y="5641393"/>
                  <a:pt x="2251224" y="5633060"/>
                </a:cubicBezTo>
                <a:cubicBezTo>
                  <a:pt x="2251224" y="5641393"/>
                  <a:pt x="2259557" y="5633060"/>
                  <a:pt x="2259557" y="5658059"/>
                </a:cubicBezTo>
                <a:close/>
                <a:moveTo>
                  <a:pt x="2326220" y="5633060"/>
                </a:moveTo>
                <a:lnTo>
                  <a:pt x="2301222" y="5658059"/>
                </a:lnTo>
                <a:cubicBezTo>
                  <a:pt x="2284556" y="5649726"/>
                  <a:pt x="2276223" y="5633060"/>
                  <a:pt x="2284556" y="5624727"/>
                </a:cubicBezTo>
                <a:cubicBezTo>
                  <a:pt x="2309554" y="5624727"/>
                  <a:pt x="2317887" y="5633060"/>
                  <a:pt x="2326220" y="5633060"/>
                </a:cubicBezTo>
                <a:close/>
                <a:moveTo>
                  <a:pt x="2901192" y="5616394"/>
                </a:moveTo>
                <a:lnTo>
                  <a:pt x="2901192" y="5674724"/>
                </a:lnTo>
                <a:cubicBezTo>
                  <a:pt x="2892859" y="5683057"/>
                  <a:pt x="2901192" y="5683057"/>
                  <a:pt x="2876194" y="5683057"/>
                </a:cubicBezTo>
                <a:cubicBezTo>
                  <a:pt x="2859528" y="5683057"/>
                  <a:pt x="2851195" y="5674724"/>
                  <a:pt x="2859528" y="5666392"/>
                </a:cubicBezTo>
                <a:cubicBezTo>
                  <a:pt x="2851195" y="5658059"/>
                  <a:pt x="2834529" y="5666392"/>
                  <a:pt x="2759533" y="5674724"/>
                </a:cubicBezTo>
                <a:cubicBezTo>
                  <a:pt x="2776198" y="5649726"/>
                  <a:pt x="2809530" y="5633060"/>
                  <a:pt x="2842862" y="5616394"/>
                </a:cubicBezTo>
                <a:lnTo>
                  <a:pt x="2901192" y="5616394"/>
                </a:lnTo>
                <a:close/>
                <a:moveTo>
                  <a:pt x="2101231" y="5649726"/>
                </a:moveTo>
                <a:cubicBezTo>
                  <a:pt x="2067899" y="5674724"/>
                  <a:pt x="2034568" y="5699723"/>
                  <a:pt x="2009569" y="5733055"/>
                </a:cubicBezTo>
                <a:cubicBezTo>
                  <a:pt x="2001236" y="5716389"/>
                  <a:pt x="1984570" y="5699723"/>
                  <a:pt x="1967904" y="5683057"/>
                </a:cubicBezTo>
                <a:cubicBezTo>
                  <a:pt x="2001236" y="5674724"/>
                  <a:pt x="2034568" y="5691390"/>
                  <a:pt x="2067899" y="5666392"/>
                </a:cubicBezTo>
                <a:cubicBezTo>
                  <a:pt x="2034568" y="5658059"/>
                  <a:pt x="2001236" y="5658059"/>
                  <a:pt x="1967904" y="5666392"/>
                </a:cubicBezTo>
                <a:cubicBezTo>
                  <a:pt x="2009569" y="5616394"/>
                  <a:pt x="1984570" y="5616394"/>
                  <a:pt x="2026235" y="5616394"/>
                </a:cubicBezTo>
                <a:cubicBezTo>
                  <a:pt x="2051234" y="5616394"/>
                  <a:pt x="2076232" y="5616394"/>
                  <a:pt x="2101231" y="5649726"/>
                </a:cubicBezTo>
                <a:close/>
                <a:moveTo>
                  <a:pt x="1742915" y="5683057"/>
                </a:moveTo>
                <a:cubicBezTo>
                  <a:pt x="1742915" y="5716389"/>
                  <a:pt x="1692918" y="5724722"/>
                  <a:pt x="1684585" y="5724722"/>
                </a:cubicBezTo>
                <a:cubicBezTo>
                  <a:pt x="1634587" y="5724722"/>
                  <a:pt x="1609588" y="5666392"/>
                  <a:pt x="1609588" y="5624727"/>
                </a:cubicBezTo>
                <a:cubicBezTo>
                  <a:pt x="1634587" y="5649726"/>
                  <a:pt x="1667919" y="5674724"/>
                  <a:pt x="1692918" y="5683057"/>
                </a:cubicBezTo>
                <a:cubicBezTo>
                  <a:pt x="1692918" y="5683057"/>
                  <a:pt x="1701251" y="5683057"/>
                  <a:pt x="1709584" y="5674724"/>
                </a:cubicBezTo>
                <a:cubicBezTo>
                  <a:pt x="1684585" y="5658059"/>
                  <a:pt x="1651253" y="5633060"/>
                  <a:pt x="1626254" y="5608061"/>
                </a:cubicBezTo>
                <a:cubicBezTo>
                  <a:pt x="1634587" y="5608061"/>
                  <a:pt x="1667919" y="5608061"/>
                  <a:pt x="1684585" y="5599728"/>
                </a:cubicBezTo>
                <a:cubicBezTo>
                  <a:pt x="1692918" y="5608061"/>
                  <a:pt x="1742915" y="5649726"/>
                  <a:pt x="1742915" y="5683057"/>
                </a:cubicBezTo>
                <a:close/>
                <a:moveTo>
                  <a:pt x="1876242" y="5658059"/>
                </a:moveTo>
                <a:cubicBezTo>
                  <a:pt x="1876242" y="5699723"/>
                  <a:pt x="1809579" y="5699723"/>
                  <a:pt x="1809579" y="5699723"/>
                </a:cubicBezTo>
                <a:cubicBezTo>
                  <a:pt x="1751248" y="5699723"/>
                  <a:pt x="1776247" y="5691390"/>
                  <a:pt x="1751248" y="5633060"/>
                </a:cubicBezTo>
                <a:cubicBezTo>
                  <a:pt x="1767914" y="5641393"/>
                  <a:pt x="1809579" y="5666392"/>
                  <a:pt x="1842910" y="5658059"/>
                </a:cubicBezTo>
                <a:cubicBezTo>
                  <a:pt x="1826245" y="5641393"/>
                  <a:pt x="1792913" y="5633060"/>
                  <a:pt x="1759581" y="5616394"/>
                </a:cubicBezTo>
                <a:cubicBezTo>
                  <a:pt x="1776247" y="5608061"/>
                  <a:pt x="1792913" y="5591395"/>
                  <a:pt x="1809579" y="5591395"/>
                </a:cubicBezTo>
                <a:cubicBezTo>
                  <a:pt x="1834578" y="5591395"/>
                  <a:pt x="1876242" y="5633060"/>
                  <a:pt x="1876242" y="5658059"/>
                </a:cubicBezTo>
                <a:close/>
                <a:moveTo>
                  <a:pt x="1159610" y="5633060"/>
                </a:moveTo>
                <a:cubicBezTo>
                  <a:pt x="1192942" y="5666392"/>
                  <a:pt x="1201275" y="5716389"/>
                  <a:pt x="1217941" y="5758054"/>
                </a:cubicBezTo>
                <a:cubicBezTo>
                  <a:pt x="1151277" y="5724722"/>
                  <a:pt x="1109613" y="5658059"/>
                  <a:pt x="1092947" y="5591395"/>
                </a:cubicBezTo>
                <a:cubicBezTo>
                  <a:pt x="1117946" y="5616394"/>
                  <a:pt x="1142944" y="5608061"/>
                  <a:pt x="1159610" y="5633060"/>
                </a:cubicBezTo>
                <a:close/>
                <a:moveTo>
                  <a:pt x="1084614" y="5641393"/>
                </a:moveTo>
                <a:cubicBezTo>
                  <a:pt x="1084614" y="5633060"/>
                  <a:pt x="1067948" y="5649726"/>
                  <a:pt x="1067948" y="5624727"/>
                </a:cubicBezTo>
                <a:lnTo>
                  <a:pt x="1067948" y="5591395"/>
                </a:lnTo>
                <a:cubicBezTo>
                  <a:pt x="1076281" y="5608061"/>
                  <a:pt x="1084614" y="5624727"/>
                  <a:pt x="1084614" y="5641393"/>
                </a:cubicBezTo>
                <a:close/>
                <a:moveTo>
                  <a:pt x="726298" y="5624727"/>
                </a:moveTo>
                <a:cubicBezTo>
                  <a:pt x="709632" y="5641393"/>
                  <a:pt x="692966" y="5666392"/>
                  <a:pt x="684633" y="5683057"/>
                </a:cubicBezTo>
                <a:cubicBezTo>
                  <a:pt x="659635" y="5674724"/>
                  <a:pt x="634636" y="5633060"/>
                  <a:pt x="634636" y="5624727"/>
                </a:cubicBezTo>
                <a:cubicBezTo>
                  <a:pt x="634636" y="5599728"/>
                  <a:pt x="651302" y="5574729"/>
                  <a:pt x="676300" y="5574729"/>
                </a:cubicBezTo>
                <a:cubicBezTo>
                  <a:pt x="701299" y="5574729"/>
                  <a:pt x="709632" y="5608061"/>
                  <a:pt x="726298" y="5624727"/>
                </a:cubicBezTo>
                <a:close/>
                <a:moveTo>
                  <a:pt x="2492879" y="5591395"/>
                </a:moveTo>
                <a:cubicBezTo>
                  <a:pt x="2492879" y="5616394"/>
                  <a:pt x="2484546" y="5616394"/>
                  <a:pt x="2484546" y="5624727"/>
                </a:cubicBezTo>
                <a:cubicBezTo>
                  <a:pt x="2467880" y="5616394"/>
                  <a:pt x="2451214" y="5624727"/>
                  <a:pt x="2451214" y="5608061"/>
                </a:cubicBezTo>
                <a:cubicBezTo>
                  <a:pt x="2451214" y="5583062"/>
                  <a:pt x="2392884" y="5608061"/>
                  <a:pt x="2367885" y="5608061"/>
                </a:cubicBezTo>
                <a:cubicBezTo>
                  <a:pt x="2367885" y="5608061"/>
                  <a:pt x="2367885" y="5599728"/>
                  <a:pt x="2359552" y="5591395"/>
                </a:cubicBezTo>
                <a:cubicBezTo>
                  <a:pt x="2376218" y="5574729"/>
                  <a:pt x="2417883" y="5566396"/>
                  <a:pt x="2434548" y="5566396"/>
                </a:cubicBezTo>
                <a:cubicBezTo>
                  <a:pt x="2459547" y="5566396"/>
                  <a:pt x="2492879" y="5558063"/>
                  <a:pt x="2492879" y="5591395"/>
                </a:cubicBezTo>
                <a:close/>
                <a:moveTo>
                  <a:pt x="1551258" y="5566396"/>
                </a:moveTo>
                <a:cubicBezTo>
                  <a:pt x="1576257" y="5599728"/>
                  <a:pt x="1592923" y="5641393"/>
                  <a:pt x="1592923" y="5658059"/>
                </a:cubicBezTo>
                <a:cubicBezTo>
                  <a:pt x="1592923" y="5683057"/>
                  <a:pt x="1576257" y="5699723"/>
                  <a:pt x="1559591" y="5699723"/>
                </a:cubicBezTo>
                <a:cubicBezTo>
                  <a:pt x="1534592" y="5699723"/>
                  <a:pt x="1459596" y="5674724"/>
                  <a:pt x="1459596" y="5641393"/>
                </a:cubicBezTo>
                <a:cubicBezTo>
                  <a:pt x="1459596" y="5616394"/>
                  <a:pt x="1467929" y="5591395"/>
                  <a:pt x="1467929" y="5574729"/>
                </a:cubicBezTo>
                <a:cubicBezTo>
                  <a:pt x="1492927" y="5608061"/>
                  <a:pt x="1517926" y="5633060"/>
                  <a:pt x="1542925" y="5658059"/>
                </a:cubicBezTo>
                <a:cubicBezTo>
                  <a:pt x="1542925" y="5658059"/>
                  <a:pt x="1551258" y="5658059"/>
                  <a:pt x="1559591" y="5649726"/>
                </a:cubicBezTo>
                <a:cubicBezTo>
                  <a:pt x="1534592" y="5624727"/>
                  <a:pt x="1509593" y="5591395"/>
                  <a:pt x="1484595" y="5566396"/>
                </a:cubicBezTo>
                <a:lnTo>
                  <a:pt x="1551258" y="5566396"/>
                </a:lnTo>
                <a:close/>
                <a:moveTo>
                  <a:pt x="876291" y="5624727"/>
                </a:moveTo>
                <a:cubicBezTo>
                  <a:pt x="859625" y="5641393"/>
                  <a:pt x="842959" y="5666392"/>
                  <a:pt x="834626" y="5683057"/>
                </a:cubicBezTo>
                <a:cubicBezTo>
                  <a:pt x="801294" y="5666392"/>
                  <a:pt x="784629" y="5641393"/>
                  <a:pt x="784629" y="5624727"/>
                </a:cubicBezTo>
                <a:cubicBezTo>
                  <a:pt x="784629" y="5599728"/>
                  <a:pt x="801294" y="5583062"/>
                  <a:pt x="834626" y="5566396"/>
                </a:cubicBezTo>
                <a:cubicBezTo>
                  <a:pt x="834626" y="5583062"/>
                  <a:pt x="859625" y="5608061"/>
                  <a:pt x="876291" y="5624727"/>
                </a:cubicBezTo>
                <a:close/>
                <a:moveTo>
                  <a:pt x="584638" y="5624727"/>
                </a:moveTo>
                <a:cubicBezTo>
                  <a:pt x="576305" y="5624727"/>
                  <a:pt x="567972" y="5641393"/>
                  <a:pt x="551307" y="5641393"/>
                </a:cubicBezTo>
                <a:cubicBezTo>
                  <a:pt x="526308" y="5641393"/>
                  <a:pt x="517975" y="5616394"/>
                  <a:pt x="501309" y="5599728"/>
                </a:cubicBezTo>
                <a:cubicBezTo>
                  <a:pt x="501309" y="5591395"/>
                  <a:pt x="517975" y="5574729"/>
                  <a:pt x="526308" y="5566396"/>
                </a:cubicBezTo>
                <a:cubicBezTo>
                  <a:pt x="551307" y="5574729"/>
                  <a:pt x="559640" y="5599728"/>
                  <a:pt x="584638" y="5624727"/>
                </a:cubicBezTo>
                <a:close/>
                <a:moveTo>
                  <a:pt x="2342886" y="5599728"/>
                </a:moveTo>
                <a:cubicBezTo>
                  <a:pt x="2334553" y="5599728"/>
                  <a:pt x="2334553" y="5608061"/>
                  <a:pt x="2317887" y="5608061"/>
                </a:cubicBezTo>
                <a:cubicBezTo>
                  <a:pt x="2292889" y="5608061"/>
                  <a:pt x="2309554" y="5591395"/>
                  <a:pt x="2284556" y="5591395"/>
                </a:cubicBezTo>
                <a:cubicBezTo>
                  <a:pt x="2267890" y="5591395"/>
                  <a:pt x="2234558" y="5608061"/>
                  <a:pt x="2209559" y="5616394"/>
                </a:cubicBezTo>
                <a:cubicBezTo>
                  <a:pt x="2226225" y="5541398"/>
                  <a:pt x="2226225" y="5558063"/>
                  <a:pt x="2267890" y="5558063"/>
                </a:cubicBezTo>
                <a:cubicBezTo>
                  <a:pt x="2301222" y="5558063"/>
                  <a:pt x="2326220" y="5549731"/>
                  <a:pt x="2342886" y="5599728"/>
                </a:cubicBezTo>
                <a:close/>
                <a:moveTo>
                  <a:pt x="3067851" y="5549731"/>
                </a:moveTo>
                <a:cubicBezTo>
                  <a:pt x="3067851" y="5558063"/>
                  <a:pt x="3076184" y="5558063"/>
                  <a:pt x="3076184" y="5574729"/>
                </a:cubicBezTo>
                <a:cubicBezTo>
                  <a:pt x="3076184" y="5591395"/>
                  <a:pt x="3026186" y="5691390"/>
                  <a:pt x="3009520" y="5691390"/>
                </a:cubicBezTo>
                <a:cubicBezTo>
                  <a:pt x="2984522" y="5691390"/>
                  <a:pt x="2967856" y="5683057"/>
                  <a:pt x="2951190" y="5683057"/>
                </a:cubicBezTo>
                <a:cubicBezTo>
                  <a:pt x="2976189" y="5666392"/>
                  <a:pt x="3001187" y="5633060"/>
                  <a:pt x="3017853" y="5599728"/>
                </a:cubicBezTo>
                <a:cubicBezTo>
                  <a:pt x="2984522" y="5624727"/>
                  <a:pt x="2951190" y="5658059"/>
                  <a:pt x="2917858" y="5683057"/>
                </a:cubicBezTo>
                <a:cubicBezTo>
                  <a:pt x="2917858" y="5616394"/>
                  <a:pt x="2951190" y="5574729"/>
                  <a:pt x="3017853" y="5549731"/>
                </a:cubicBezTo>
                <a:lnTo>
                  <a:pt x="3067851" y="5549731"/>
                </a:lnTo>
                <a:close/>
                <a:moveTo>
                  <a:pt x="2642872" y="5549731"/>
                </a:moveTo>
                <a:cubicBezTo>
                  <a:pt x="2642872" y="5558063"/>
                  <a:pt x="2651205" y="5549731"/>
                  <a:pt x="2651205" y="5574729"/>
                </a:cubicBezTo>
                <a:cubicBezTo>
                  <a:pt x="2651205" y="5583062"/>
                  <a:pt x="2626206" y="5649726"/>
                  <a:pt x="2601207" y="5649726"/>
                </a:cubicBezTo>
                <a:cubicBezTo>
                  <a:pt x="2576208" y="5649726"/>
                  <a:pt x="2567875" y="5641393"/>
                  <a:pt x="2551209" y="5641393"/>
                </a:cubicBezTo>
                <a:cubicBezTo>
                  <a:pt x="2559542" y="5633060"/>
                  <a:pt x="2584541" y="5616394"/>
                  <a:pt x="2609540" y="5591395"/>
                </a:cubicBezTo>
                <a:cubicBezTo>
                  <a:pt x="2609540" y="5591395"/>
                  <a:pt x="2609540" y="5583062"/>
                  <a:pt x="2592874" y="5583062"/>
                </a:cubicBezTo>
                <a:cubicBezTo>
                  <a:pt x="2567875" y="5583062"/>
                  <a:pt x="2542876" y="5616394"/>
                  <a:pt x="2517878" y="5633060"/>
                </a:cubicBezTo>
                <a:cubicBezTo>
                  <a:pt x="2509545" y="5624727"/>
                  <a:pt x="2509545" y="5624727"/>
                  <a:pt x="2509545" y="5599728"/>
                </a:cubicBezTo>
                <a:cubicBezTo>
                  <a:pt x="2509545" y="5566396"/>
                  <a:pt x="2567875" y="5541398"/>
                  <a:pt x="2601207" y="5541398"/>
                </a:cubicBezTo>
                <a:cubicBezTo>
                  <a:pt x="2617873" y="5541398"/>
                  <a:pt x="2626206" y="5549731"/>
                  <a:pt x="2642872" y="5549731"/>
                </a:cubicBezTo>
                <a:close/>
                <a:moveTo>
                  <a:pt x="1984570" y="5591395"/>
                </a:moveTo>
                <a:cubicBezTo>
                  <a:pt x="1984570" y="5624727"/>
                  <a:pt x="1942906" y="5658059"/>
                  <a:pt x="1917907" y="5658059"/>
                </a:cubicBezTo>
                <a:lnTo>
                  <a:pt x="1892908" y="5658059"/>
                </a:lnTo>
                <a:cubicBezTo>
                  <a:pt x="1892908" y="5641393"/>
                  <a:pt x="1884575" y="5624727"/>
                  <a:pt x="1876242" y="5608061"/>
                </a:cubicBezTo>
                <a:lnTo>
                  <a:pt x="1951238" y="5608061"/>
                </a:lnTo>
                <a:cubicBezTo>
                  <a:pt x="1934573" y="5591395"/>
                  <a:pt x="1884575" y="5574729"/>
                  <a:pt x="1876242" y="5583062"/>
                </a:cubicBezTo>
                <a:cubicBezTo>
                  <a:pt x="1892908" y="5566396"/>
                  <a:pt x="1901241" y="5541398"/>
                  <a:pt x="1917907" y="5541398"/>
                </a:cubicBezTo>
                <a:cubicBezTo>
                  <a:pt x="1942906" y="5541398"/>
                  <a:pt x="1984570" y="5566396"/>
                  <a:pt x="1984570" y="5591395"/>
                </a:cubicBezTo>
                <a:close/>
                <a:moveTo>
                  <a:pt x="1284604" y="5649726"/>
                </a:moveTo>
                <a:cubicBezTo>
                  <a:pt x="1284604" y="5633060"/>
                  <a:pt x="1242940" y="5574729"/>
                  <a:pt x="1226274" y="5541398"/>
                </a:cubicBezTo>
                <a:cubicBezTo>
                  <a:pt x="1242940" y="5549731"/>
                  <a:pt x="1267938" y="5558063"/>
                  <a:pt x="1284604" y="5558063"/>
                </a:cubicBezTo>
                <a:cubicBezTo>
                  <a:pt x="1309603" y="5599728"/>
                  <a:pt x="1334602" y="5674724"/>
                  <a:pt x="1334602" y="5691390"/>
                </a:cubicBezTo>
                <a:cubicBezTo>
                  <a:pt x="1334602" y="5716389"/>
                  <a:pt x="1326269" y="5716389"/>
                  <a:pt x="1326269" y="5724722"/>
                </a:cubicBezTo>
                <a:lnTo>
                  <a:pt x="1292937" y="5724722"/>
                </a:lnTo>
                <a:cubicBezTo>
                  <a:pt x="1251273" y="5724722"/>
                  <a:pt x="1184609" y="5624727"/>
                  <a:pt x="1184609" y="5608061"/>
                </a:cubicBezTo>
                <a:cubicBezTo>
                  <a:pt x="1184609" y="5591395"/>
                  <a:pt x="1201275" y="5566396"/>
                  <a:pt x="1201275" y="5541398"/>
                </a:cubicBezTo>
                <a:cubicBezTo>
                  <a:pt x="1234607" y="5616394"/>
                  <a:pt x="1284604" y="5683057"/>
                  <a:pt x="1284604" y="5649726"/>
                </a:cubicBezTo>
                <a:close/>
                <a:moveTo>
                  <a:pt x="2201226" y="5566396"/>
                </a:moveTo>
                <a:cubicBezTo>
                  <a:pt x="2201226" y="5608061"/>
                  <a:pt x="2134563" y="5641393"/>
                  <a:pt x="2126230" y="5641393"/>
                </a:cubicBezTo>
                <a:cubicBezTo>
                  <a:pt x="2101231" y="5641393"/>
                  <a:pt x="2092898" y="5608061"/>
                  <a:pt x="2076232" y="5608061"/>
                </a:cubicBezTo>
                <a:cubicBezTo>
                  <a:pt x="2101231" y="5599728"/>
                  <a:pt x="2126230" y="5591395"/>
                  <a:pt x="2151229" y="5591395"/>
                </a:cubicBezTo>
                <a:lnTo>
                  <a:pt x="2167895" y="5574729"/>
                </a:lnTo>
                <a:cubicBezTo>
                  <a:pt x="2159562" y="5566396"/>
                  <a:pt x="2167895" y="5566396"/>
                  <a:pt x="2142896" y="5566396"/>
                </a:cubicBezTo>
                <a:cubicBezTo>
                  <a:pt x="2126230" y="5566396"/>
                  <a:pt x="2092898" y="5574729"/>
                  <a:pt x="2067899" y="5583062"/>
                </a:cubicBezTo>
                <a:cubicBezTo>
                  <a:pt x="2092898" y="5558063"/>
                  <a:pt x="2101231" y="5524732"/>
                  <a:pt x="2126230" y="5524732"/>
                </a:cubicBezTo>
                <a:cubicBezTo>
                  <a:pt x="2159562" y="5524732"/>
                  <a:pt x="2201226" y="5541398"/>
                  <a:pt x="2201226" y="5566396"/>
                </a:cubicBezTo>
                <a:close/>
                <a:moveTo>
                  <a:pt x="2809530" y="5533065"/>
                </a:moveTo>
                <a:cubicBezTo>
                  <a:pt x="2809530" y="5558063"/>
                  <a:pt x="2767865" y="5641393"/>
                  <a:pt x="2734534" y="5641393"/>
                </a:cubicBezTo>
                <a:cubicBezTo>
                  <a:pt x="2709535" y="5641393"/>
                  <a:pt x="2692869" y="5633060"/>
                  <a:pt x="2676203" y="5633060"/>
                </a:cubicBezTo>
                <a:cubicBezTo>
                  <a:pt x="2701202" y="5616394"/>
                  <a:pt x="2734534" y="5591395"/>
                  <a:pt x="2767865" y="5558063"/>
                </a:cubicBezTo>
                <a:cubicBezTo>
                  <a:pt x="2767865" y="5558063"/>
                  <a:pt x="2767865" y="5549731"/>
                  <a:pt x="2751200" y="5549731"/>
                </a:cubicBezTo>
                <a:cubicBezTo>
                  <a:pt x="2726201" y="5549731"/>
                  <a:pt x="2692869" y="5591395"/>
                  <a:pt x="2659537" y="5624727"/>
                </a:cubicBezTo>
                <a:cubicBezTo>
                  <a:pt x="2651205" y="5549731"/>
                  <a:pt x="2717868" y="5508066"/>
                  <a:pt x="2776198" y="5508066"/>
                </a:cubicBezTo>
                <a:cubicBezTo>
                  <a:pt x="2792864" y="5508066"/>
                  <a:pt x="2809530" y="5516399"/>
                  <a:pt x="2809530" y="5533065"/>
                </a:cubicBezTo>
                <a:close/>
                <a:moveTo>
                  <a:pt x="801294" y="5558063"/>
                </a:moveTo>
                <a:cubicBezTo>
                  <a:pt x="784629" y="5566396"/>
                  <a:pt x="767963" y="5591395"/>
                  <a:pt x="759630" y="5616394"/>
                </a:cubicBezTo>
                <a:cubicBezTo>
                  <a:pt x="734631" y="5599728"/>
                  <a:pt x="709632" y="5566396"/>
                  <a:pt x="709632" y="5549731"/>
                </a:cubicBezTo>
                <a:cubicBezTo>
                  <a:pt x="709632" y="5524732"/>
                  <a:pt x="734631" y="5508066"/>
                  <a:pt x="751297" y="5499733"/>
                </a:cubicBezTo>
                <a:cubicBezTo>
                  <a:pt x="767963" y="5508066"/>
                  <a:pt x="776296" y="5533065"/>
                  <a:pt x="801294" y="5558063"/>
                </a:cubicBezTo>
                <a:close/>
                <a:moveTo>
                  <a:pt x="651302" y="5558063"/>
                </a:moveTo>
                <a:cubicBezTo>
                  <a:pt x="634636" y="5574729"/>
                  <a:pt x="617970" y="5591395"/>
                  <a:pt x="617970" y="5608061"/>
                </a:cubicBezTo>
                <a:cubicBezTo>
                  <a:pt x="601304" y="5608061"/>
                  <a:pt x="567972" y="5574729"/>
                  <a:pt x="567972" y="5558063"/>
                </a:cubicBezTo>
                <a:cubicBezTo>
                  <a:pt x="567972" y="5533065"/>
                  <a:pt x="584638" y="5516399"/>
                  <a:pt x="601304" y="5499733"/>
                </a:cubicBezTo>
                <a:cubicBezTo>
                  <a:pt x="617970" y="5508066"/>
                  <a:pt x="626303" y="5533065"/>
                  <a:pt x="651302" y="5558063"/>
                </a:cubicBezTo>
                <a:close/>
                <a:moveTo>
                  <a:pt x="942954" y="5549731"/>
                </a:moveTo>
                <a:cubicBezTo>
                  <a:pt x="934621" y="5558063"/>
                  <a:pt x="917955" y="5583062"/>
                  <a:pt x="901290" y="5608061"/>
                </a:cubicBezTo>
                <a:cubicBezTo>
                  <a:pt x="851292" y="5583062"/>
                  <a:pt x="859625" y="5558063"/>
                  <a:pt x="859625" y="5549731"/>
                </a:cubicBezTo>
                <a:cubicBezTo>
                  <a:pt x="859625" y="5533065"/>
                  <a:pt x="851292" y="5499733"/>
                  <a:pt x="901290" y="5491400"/>
                </a:cubicBezTo>
                <a:cubicBezTo>
                  <a:pt x="909622" y="5508066"/>
                  <a:pt x="926288" y="5533065"/>
                  <a:pt x="942954" y="5549731"/>
                </a:cubicBezTo>
                <a:close/>
                <a:moveTo>
                  <a:pt x="517975" y="5549731"/>
                </a:moveTo>
                <a:cubicBezTo>
                  <a:pt x="509642" y="5549731"/>
                  <a:pt x="492976" y="5566396"/>
                  <a:pt x="476310" y="5583062"/>
                </a:cubicBezTo>
                <a:cubicBezTo>
                  <a:pt x="459644" y="5574729"/>
                  <a:pt x="426313" y="5558063"/>
                  <a:pt x="426313" y="5541398"/>
                </a:cubicBezTo>
                <a:cubicBezTo>
                  <a:pt x="426313" y="5516399"/>
                  <a:pt x="442978" y="5508066"/>
                  <a:pt x="459644" y="5491400"/>
                </a:cubicBezTo>
                <a:cubicBezTo>
                  <a:pt x="476310" y="5499733"/>
                  <a:pt x="492976" y="5533065"/>
                  <a:pt x="517975" y="5549731"/>
                </a:cubicBezTo>
                <a:close/>
                <a:moveTo>
                  <a:pt x="1801246" y="5549731"/>
                </a:moveTo>
                <a:cubicBezTo>
                  <a:pt x="1801246" y="5566396"/>
                  <a:pt x="1792913" y="5574729"/>
                  <a:pt x="1776247" y="5591395"/>
                </a:cubicBezTo>
                <a:lnTo>
                  <a:pt x="1709584" y="5591395"/>
                </a:lnTo>
                <a:cubicBezTo>
                  <a:pt x="1701251" y="5574729"/>
                  <a:pt x="1709584" y="5549731"/>
                  <a:pt x="1709584" y="5524732"/>
                </a:cubicBezTo>
                <a:cubicBezTo>
                  <a:pt x="1726249" y="5541398"/>
                  <a:pt x="1742915" y="5549731"/>
                  <a:pt x="1759581" y="5558063"/>
                </a:cubicBezTo>
                <a:cubicBezTo>
                  <a:pt x="1759581" y="5558063"/>
                  <a:pt x="1767914" y="5558063"/>
                  <a:pt x="1776247" y="5549731"/>
                </a:cubicBezTo>
                <a:cubicBezTo>
                  <a:pt x="1759581" y="5533065"/>
                  <a:pt x="1742915" y="5524732"/>
                  <a:pt x="1726249" y="5508066"/>
                </a:cubicBezTo>
                <a:cubicBezTo>
                  <a:pt x="1742915" y="5508066"/>
                  <a:pt x="1759581" y="5499733"/>
                  <a:pt x="1776247" y="5483067"/>
                </a:cubicBezTo>
                <a:cubicBezTo>
                  <a:pt x="1784580" y="5499733"/>
                  <a:pt x="1801246" y="5524732"/>
                  <a:pt x="1801246" y="5549731"/>
                </a:cubicBezTo>
                <a:close/>
                <a:moveTo>
                  <a:pt x="1659586" y="5483067"/>
                </a:moveTo>
                <a:cubicBezTo>
                  <a:pt x="1676252" y="5499733"/>
                  <a:pt x="1684585" y="5516399"/>
                  <a:pt x="1684585" y="5541398"/>
                </a:cubicBezTo>
                <a:cubicBezTo>
                  <a:pt x="1684585" y="5558063"/>
                  <a:pt x="1676252" y="5591395"/>
                  <a:pt x="1642920" y="5591395"/>
                </a:cubicBezTo>
                <a:cubicBezTo>
                  <a:pt x="1617921" y="5591395"/>
                  <a:pt x="1567924" y="5566396"/>
                  <a:pt x="1567924" y="5549731"/>
                </a:cubicBezTo>
                <a:cubicBezTo>
                  <a:pt x="1567924" y="5524732"/>
                  <a:pt x="1584590" y="5516399"/>
                  <a:pt x="1584590" y="5499733"/>
                </a:cubicBezTo>
                <a:cubicBezTo>
                  <a:pt x="1601256" y="5516399"/>
                  <a:pt x="1617921" y="5533065"/>
                  <a:pt x="1626254" y="5549731"/>
                </a:cubicBezTo>
                <a:cubicBezTo>
                  <a:pt x="1626254" y="5549731"/>
                  <a:pt x="1634587" y="5558063"/>
                  <a:pt x="1651253" y="5549731"/>
                </a:cubicBezTo>
                <a:cubicBezTo>
                  <a:pt x="1642920" y="5533065"/>
                  <a:pt x="1617921" y="5508066"/>
                  <a:pt x="1601256" y="5483067"/>
                </a:cubicBezTo>
                <a:lnTo>
                  <a:pt x="1659586" y="5483067"/>
                </a:lnTo>
                <a:close/>
                <a:moveTo>
                  <a:pt x="342983" y="5508066"/>
                </a:moveTo>
                <a:cubicBezTo>
                  <a:pt x="317985" y="5508066"/>
                  <a:pt x="309652" y="5499733"/>
                  <a:pt x="301319" y="5499733"/>
                </a:cubicBezTo>
                <a:cubicBezTo>
                  <a:pt x="309652" y="5491400"/>
                  <a:pt x="326317" y="5483067"/>
                  <a:pt x="334650" y="5483067"/>
                </a:cubicBezTo>
                <a:cubicBezTo>
                  <a:pt x="334650" y="5491400"/>
                  <a:pt x="342983" y="5499733"/>
                  <a:pt x="342983" y="5508066"/>
                </a:cubicBezTo>
                <a:close/>
                <a:moveTo>
                  <a:pt x="2017902" y="5474734"/>
                </a:moveTo>
                <a:cubicBezTo>
                  <a:pt x="2051234" y="5491400"/>
                  <a:pt x="2076232" y="5499733"/>
                  <a:pt x="2076232" y="5524732"/>
                </a:cubicBezTo>
                <a:cubicBezTo>
                  <a:pt x="2076232" y="5549731"/>
                  <a:pt x="2017902" y="5583062"/>
                  <a:pt x="2009569" y="5591395"/>
                </a:cubicBezTo>
                <a:cubicBezTo>
                  <a:pt x="2001236" y="5583062"/>
                  <a:pt x="1984570" y="5558063"/>
                  <a:pt x="1967904" y="5541398"/>
                </a:cubicBezTo>
                <a:cubicBezTo>
                  <a:pt x="1976237" y="5541398"/>
                  <a:pt x="2034568" y="5549731"/>
                  <a:pt x="2051234" y="5524732"/>
                </a:cubicBezTo>
                <a:cubicBezTo>
                  <a:pt x="2026235" y="5516399"/>
                  <a:pt x="2001236" y="5516399"/>
                  <a:pt x="1976237" y="5516399"/>
                </a:cubicBezTo>
                <a:cubicBezTo>
                  <a:pt x="1984570" y="5508066"/>
                  <a:pt x="1992903" y="5491400"/>
                  <a:pt x="2001236" y="5474734"/>
                </a:cubicBezTo>
                <a:lnTo>
                  <a:pt x="2017902" y="5474734"/>
                </a:lnTo>
                <a:close/>
                <a:moveTo>
                  <a:pt x="201324" y="5474734"/>
                </a:moveTo>
                <a:cubicBezTo>
                  <a:pt x="201324" y="5483067"/>
                  <a:pt x="201324" y="5499733"/>
                  <a:pt x="209656" y="5508066"/>
                </a:cubicBezTo>
                <a:cubicBezTo>
                  <a:pt x="192991" y="5524732"/>
                  <a:pt x="167992" y="5533065"/>
                  <a:pt x="142993" y="5541398"/>
                </a:cubicBezTo>
                <a:lnTo>
                  <a:pt x="142993" y="5516399"/>
                </a:lnTo>
                <a:cubicBezTo>
                  <a:pt x="151326" y="5508066"/>
                  <a:pt x="159659" y="5491400"/>
                  <a:pt x="176325" y="5474734"/>
                </a:cubicBezTo>
                <a:lnTo>
                  <a:pt x="201324" y="5474734"/>
                </a:lnTo>
                <a:close/>
                <a:moveTo>
                  <a:pt x="3234509" y="5499733"/>
                </a:moveTo>
                <a:cubicBezTo>
                  <a:pt x="3234509" y="5533065"/>
                  <a:pt x="3209511" y="5591395"/>
                  <a:pt x="3159513" y="5616394"/>
                </a:cubicBezTo>
                <a:cubicBezTo>
                  <a:pt x="3142847" y="5624727"/>
                  <a:pt x="3117848" y="5633060"/>
                  <a:pt x="3101183" y="5641393"/>
                </a:cubicBezTo>
                <a:cubicBezTo>
                  <a:pt x="3101183" y="5608061"/>
                  <a:pt x="3192845" y="5566396"/>
                  <a:pt x="3184512" y="5516399"/>
                </a:cubicBezTo>
                <a:cubicBezTo>
                  <a:pt x="3151180" y="5549731"/>
                  <a:pt x="3109516" y="5591395"/>
                  <a:pt x="3084517" y="5624727"/>
                </a:cubicBezTo>
                <a:cubicBezTo>
                  <a:pt x="3067851" y="5541398"/>
                  <a:pt x="3159513" y="5466401"/>
                  <a:pt x="3226177" y="5466401"/>
                </a:cubicBezTo>
                <a:cubicBezTo>
                  <a:pt x="3226177" y="5474734"/>
                  <a:pt x="3234509" y="5483067"/>
                  <a:pt x="3234509" y="5499733"/>
                </a:cubicBezTo>
                <a:close/>
                <a:moveTo>
                  <a:pt x="1442930" y="5558063"/>
                </a:moveTo>
                <a:lnTo>
                  <a:pt x="1442930" y="5633060"/>
                </a:lnTo>
                <a:cubicBezTo>
                  <a:pt x="1434597" y="5633060"/>
                  <a:pt x="1442930" y="5641393"/>
                  <a:pt x="1417931" y="5641393"/>
                </a:cubicBezTo>
                <a:cubicBezTo>
                  <a:pt x="1376266" y="5641393"/>
                  <a:pt x="1309603" y="5574729"/>
                  <a:pt x="1309603" y="5541398"/>
                </a:cubicBezTo>
                <a:cubicBezTo>
                  <a:pt x="1309603" y="5524732"/>
                  <a:pt x="1326269" y="5499733"/>
                  <a:pt x="1326269" y="5483067"/>
                </a:cubicBezTo>
                <a:cubicBezTo>
                  <a:pt x="1342935" y="5516399"/>
                  <a:pt x="1409598" y="5624727"/>
                  <a:pt x="1409598" y="5574729"/>
                </a:cubicBezTo>
                <a:cubicBezTo>
                  <a:pt x="1409598" y="5558063"/>
                  <a:pt x="1359601" y="5499733"/>
                  <a:pt x="1351268" y="5466401"/>
                </a:cubicBezTo>
                <a:cubicBezTo>
                  <a:pt x="1359601" y="5483067"/>
                  <a:pt x="1442930" y="5499733"/>
                  <a:pt x="1442930" y="5558063"/>
                </a:cubicBezTo>
                <a:close/>
                <a:moveTo>
                  <a:pt x="559640" y="5508066"/>
                </a:moveTo>
                <a:cubicBezTo>
                  <a:pt x="559640" y="5516399"/>
                  <a:pt x="551307" y="5533065"/>
                  <a:pt x="542974" y="5541398"/>
                </a:cubicBezTo>
                <a:lnTo>
                  <a:pt x="501309" y="5499733"/>
                </a:lnTo>
                <a:lnTo>
                  <a:pt x="501309" y="5466401"/>
                </a:lnTo>
                <a:cubicBezTo>
                  <a:pt x="517975" y="5474734"/>
                  <a:pt x="542974" y="5499733"/>
                  <a:pt x="559640" y="5508066"/>
                </a:cubicBezTo>
                <a:close/>
                <a:moveTo>
                  <a:pt x="2959523" y="5458068"/>
                </a:moveTo>
                <a:cubicBezTo>
                  <a:pt x="2959523" y="5466401"/>
                  <a:pt x="2967856" y="5474734"/>
                  <a:pt x="2967856" y="5491400"/>
                </a:cubicBezTo>
                <a:cubicBezTo>
                  <a:pt x="2967856" y="5516399"/>
                  <a:pt x="2942857" y="5558063"/>
                  <a:pt x="2909525" y="5591395"/>
                </a:cubicBezTo>
                <a:lnTo>
                  <a:pt x="2842862" y="5591395"/>
                </a:lnTo>
                <a:lnTo>
                  <a:pt x="2926191" y="5508066"/>
                </a:lnTo>
                <a:cubicBezTo>
                  <a:pt x="2867861" y="5491400"/>
                  <a:pt x="2867861" y="5549731"/>
                  <a:pt x="2826196" y="5566396"/>
                </a:cubicBezTo>
                <a:lnTo>
                  <a:pt x="2826196" y="5508066"/>
                </a:lnTo>
                <a:lnTo>
                  <a:pt x="2901192" y="5458068"/>
                </a:lnTo>
                <a:lnTo>
                  <a:pt x="2959523" y="5458068"/>
                </a:lnTo>
                <a:close/>
                <a:moveTo>
                  <a:pt x="1892908" y="5516399"/>
                </a:moveTo>
                <a:cubicBezTo>
                  <a:pt x="1892908" y="5516399"/>
                  <a:pt x="1884575" y="5541398"/>
                  <a:pt x="1859576" y="5566396"/>
                </a:cubicBezTo>
                <a:lnTo>
                  <a:pt x="1817912" y="5558063"/>
                </a:lnTo>
                <a:lnTo>
                  <a:pt x="1817912" y="5508066"/>
                </a:lnTo>
                <a:cubicBezTo>
                  <a:pt x="1834578" y="5516399"/>
                  <a:pt x="1851243" y="5524732"/>
                  <a:pt x="1876242" y="5524732"/>
                </a:cubicBezTo>
                <a:cubicBezTo>
                  <a:pt x="1867909" y="5508066"/>
                  <a:pt x="1842910" y="5491400"/>
                  <a:pt x="1826245" y="5491400"/>
                </a:cubicBezTo>
                <a:cubicBezTo>
                  <a:pt x="1842910" y="5483067"/>
                  <a:pt x="1859576" y="5466401"/>
                  <a:pt x="1867909" y="5449735"/>
                </a:cubicBezTo>
                <a:cubicBezTo>
                  <a:pt x="1876242" y="5466401"/>
                  <a:pt x="1892908" y="5491400"/>
                  <a:pt x="1892908" y="5516399"/>
                </a:cubicBezTo>
                <a:close/>
                <a:moveTo>
                  <a:pt x="2417883" y="5483067"/>
                </a:moveTo>
                <a:cubicBezTo>
                  <a:pt x="2417883" y="5516399"/>
                  <a:pt x="2351219" y="5558063"/>
                  <a:pt x="2351219" y="5558063"/>
                </a:cubicBezTo>
                <a:cubicBezTo>
                  <a:pt x="2326220" y="5558063"/>
                  <a:pt x="2317887" y="5541398"/>
                  <a:pt x="2301222" y="5533065"/>
                </a:cubicBezTo>
                <a:cubicBezTo>
                  <a:pt x="2326220" y="5516399"/>
                  <a:pt x="2359552" y="5499733"/>
                  <a:pt x="2384551" y="5483067"/>
                </a:cubicBezTo>
                <a:cubicBezTo>
                  <a:pt x="2384551" y="5483067"/>
                  <a:pt x="2384551" y="5474734"/>
                  <a:pt x="2367885" y="5474734"/>
                </a:cubicBezTo>
                <a:cubicBezTo>
                  <a:pt x="2342886" y="5474734"/>
                  <a:pt x="2317887" y="5499733"/>
                  <a:pt x="2292889" y="5508066"/>
                </a:cubicBezTo>
                <a:cubicBezTo>
                  <a:pt x="2301222" y="5449735"/>
                  <a:pt x="2301222" y="5441402"/>
                  <a:pt x="2351219" y="5441402"/>
                </a:cubicBezTo>
                <a:cubicBezTo>
                  <a:pt x="2392884" y="5441402"/>
                  <a:pt x="2417883" y="5449735"/>
                  <a:pt x="2417883" y="5483067"/>
                </a:cubicBezTo>
                <a:close/>
                <a:moveTo>
                  <a:pt x="976286" y="5516399"/>
                </a:moveTo>
                <a:lnTo>
                  <a:pt x="959620" y="5533065"/>
                </a:lnTo>
                <a:cubicBezTo>
                  <a:pt x="934621" y="5516399"/>
                  <a:pt x="926288" y="5483067"/>
                  <a:pt x="926288" y="5474734"/>
                </a:cubicBezTo>
                <a:cubicBezTo>
                  <a:pt x="926288" y="5458068"/>
                  <a:pt x="934621" y="5449735"/>
                  <a:pt x="934621" y="5441402"/>
                </a:cubicBezTo>
                <a:cubicBezTo>
                  <a:pt x="951287" y="5466401"/>
                  <a:pt x="959620" y="5491400"/>
                  <a:pt x="976286" y="5516399"/>
                </a:cubicBezTo>
                <a:close/>
                <a:moveTo>
                  <a:pt x="2559542" y="5466401"/>
                </a:moveTo>
                <a:cubicBezTo>
                  <a:pt x="2559542" y="5491400"/>
                  <a:pt x="2509545" y="5558063"/>
                  <a:pt x="2492879" y="5558063"/>
                </a:cubicBezTo>
                <a:cubicBezTo>
                  <a:pt x="2476213" y="5558063"/>
                  <a:pt x="2459547" y="5541398"/>
                  <a:pt x="2442881" y="5541398"/>
                </a:cubicBezTo>
                <a:cubicBezTo>
                  <a:pt x="2451214" y="5524732"/>
                  <a:pt x="2501212" y="5508066"/>
                  <a:pt x="2509545" y="5466401"/>
                </a:cubicBezTo>
                <a:cubicBezTo>
                  <a:pt x="2484546" y="5483067"/>
                  <a:pt x="2451214" y="5508066"/>
                  <a:pt x="2426215" y="5516399"/>
                </a:cubicBezTo>
                <a:cubicBezTo>
                  <a:pt x="2434548" y="5499733"/>
                  <a:pt x="2434548" y="5483067"/>
                  <a:pt x="2434548" y="5466401"/>
                </a:cubicBezTo>
                <a:cubicBezTo>
                  <a:pt x="2451214" y="5441402"/>
                  <a:pt x="2501212" y="5433070"/>
                  <a:pt x="2517878" y="5433070"/>
                </a:cubicBezTo>
                <a:cubicBezTo>
                  <a:pt x="2551209" y="5433070"/>
                  <a:pt x="2559542" y="5441402"/>
                  <a:pt x="2559542" y="5466401"/>
                </a:cubicBezTo>
                <a:close/>
                <a:moveTo>
                  <a:pt x="1042949" y="5558063"/>
                </a:moveTo>
                <a:lnTo>
                  <a:pt x="1042949" y="5583062"/>
                </a:lnTo>
                <a:cubicBezTo>
                  <a:pt x="1009618" y="5533065"/>
                  <a:pt x="976286" y="5483067"/>
                  <a:pt x="959620" y="5433070"/>
                </a:cubicBezTo>
                <a:cubicBezTo>
                  <a:pt x="1009618" y="5458068"/>
                  <a:pt x="1026283" y="5508066"/>
                  <a:pt x="1042949" y="5558063"/>
                </a:cubicBezTo>
                <a:close/>
                <a:moveTo>
                  <a:pt x="2276223" y="5474734"/>
                </a:moveTo>
                <a:cubicBezTo>
                  <a:pt x="2276223" y="5491400"/>
                  <a:pt x="2234558" y="5541398"/>
                  <a:pt x="2217892" y="5541398"/>
                </a:cubicBezTo>
                <a:cubicBezTo>
                  <a:pt x="2192893" y="5541398"/>
                  <a:pt x="2184561" y="5516399"/>
                  <a:pt x="2167895" y="5508066"/>
                </a:cubicBezTo>
                <a:cubicBezTo>
                  <a:pt x="2192893" y="5499733"/>
                  <a:pt x="2217892" y="5491400"/>
                  <a:pt x="2242891" y="5474734"/>
                </a:cubicBezTo>
                <a:cubicBezTo>
                  <a:pt x="2242891" y="5474734"/>
                  <a:pt x="2242891" y="5466401"/>
                  <a:pt x="2234558" y="5458068"/>
                </a:cubicBezTo>
                <a:lnTo>
                  <a:pt x="2159562" y="5483067"/>
                </a:lnTo>
                <a:cubicBezTo>
                  <a:pt x="2184561" y="5433070"/>
                  <a:pt x="2167895" y="5424737"/>
                  <a:pt x="2209559" y="5424737"/>
                </a:cubicBezTo>
                <a:cubicBezTo>
                  <a:pt x="2251224" y="5424737"/>
                  <a:pt x="2276223" y="5441402"/>
                  <a:pt x="2276223" y="5474734"/>
                </a:cubicBezTo>
                <a:close/>
                <a:moveTo>
                  <a:pt x="867958" y="5483067"/>
                </a:moveTo>
                <a:cubicBezTo>
                  <a:pt x="859625" y="5491400"/>
                  <a:pt x="842959" y="5516399"/>
                  <a:pt x="834626" y="5541398"/>
                </a:cubicBezTo>
                <a:cubicBezTo>
                  <a:pt x="784629" y="5541398"/>
                  <a:pt x="784629" y="5491400"/>
                  <a:pt x="784629" y="5483067"/>
                </a:cubicBezTo>
                <a:cubicBezTo>
                  <a:pt x="784629" y="5466401"/>
                  <a:pt x="784629" y="5433070"/>
                  <a:pt x="826293" y="5424737"/>
                </a:cubicBezTo>
                <a:cubicBezTo>
                  <a:pt x="834626" y="5433070"/>
                  <a:pt x="842959" y="5458068"/>
                  <a:pt x="867958" y="5483067"/>
                </a:cubicBezTo>
                <a:close/>
                <a:moveTo>
                  <a:pt x="726298" y="5483067"/>
                </a:moveTo>
                <a:cubicBezTo>
                  <a:pt x="717965" y="5491400"/>
                  <a:pt x="701299" y="5516399"/>
                  <a:pt x="684633" y="5541398"/>
                </a:cubicBezTo>
                <a:cubicBezTo>
                  <a:pt x="659635" y="5524732"/>
                  <a:pt x="642969" y="5499733"/>
                  <a:pt x="642969" y="5483067"/>
                </a:cubicBezTo>
                <a:cubicBezTo>
                  <a:pt x="642969" y="5474734"/>
                  <a:pt x="642969" y="5424737"/>
                  <a:pt x="684633" y="5424737"/>
                </a:cubicBezTo>
                <a:cubicBezTo>
                  <a:pt x="692966" y="5433070"/>
                  <a:pt x="701299" y="5458068"/>
                  <a:pt x="726298" y="5483067"/>
                </a:cubicBezTo>
                <a:close/>
                <a:moveTo>
                  <a:pt x="584638" y="5474734"/>
                </a:moveTo>
                <a:cubicBezTo>
                  <a:pt x="584638" y="5474734"/>
                  <a:pt x="584638" y="5483067"/>
                  <a:pt x="576305" y="5491400"/>
                </a:cubicBezTo>
                <a:cubicBezTo>
                  <a:pt x="559640" y="5474734"/>
                  <a:pt x="542974" y="5449735"/>
                  <a:pt x="534641" y="5424737"/>
                </a:cubicBezTo>
                <a:cubicBezTo>
                  <a:pt x="551307" y="5433070"/>
                  <a:pt x="559640" y="5458068"/>
                  <a:pt x="584638" y="5474734"/>
                </a:cubicBezTo>
                <a:close/>
                <a:moveTo>
                  <a:pt x="1509593" y="5508066"/>
                </a:moveTo>
                <a:cubicBezTo>
                  <a:pt x="1509593" y="5508066"/>
                  <a:pt x="1517926" y="5508066"/>
                  <a:pt x="1526259" y="5499733"/>
                </a:cubicBezTo>
                <a:cubicBezTo>
                  <a:pt x="1509593" y="5474734"/>
                  <a:pt x="1492927" y="5441402"/>
                  <a:pt x="1484595" y="5416404"/>
                </a:cubicBezTo>
                <a:cubicBezTo>
                  <a:pt x="1534592" y="5424737"/>
                  <a:pt x="1559591" y="5441402"/>
                  <a:pt x="1559591" y="5499733"/>
                </a:cubicBezTo>
                <a:cubicBezTo>
                  <a:pt x="1559591" y="5516399"/>
                  <a:pt x="1551258" y="5549731"/>
                  <a:pt x="1526259" y="5549731"/>
                </a:cubicBezTo>
                <a:cubicBezTo>
                  <a:pt x="1509593" y="5549731"/>
                  <a:pt x="1434597" y="5516399"/>
                  <a:pt x="1434597" y="5483067"/>
                </a:cubicBezTo>
                <a:cubicBezTo>
                  <a:pt x="1434597" y="5458068"/>
                  <a:pt x="1451263" y="5441402"/>
                  <a:pt x="1459596" y="5416404"/>
                </a:cubicBezTo>
                <a:cubicBezTo>
                  <a:pt x="1467929" y="5441402"/>
                  <a:pt x="1484595" y="5474734"/>
                  <a:pt x="1509593" y="5508066"/>
                </a:cubicBezTo>
                <a:close/>
                <a:moveTo>
                  <a:pt x="451311" y="5474734"/>
                </a:moveTo>
                <a:cubicBezTo>
                  <a:pt x="434646" y="5483067"/>
                  <a:pt x="409647" y="5508066"/>
                  <a:pt x="401314" y="5533065"/>
                </a:cubicBezTo>
                <a:cubicBezTo>
                  <a:pt x="376315" y="5516399"/>
                  <a:pt x="359649" y="5491400"/>
                  <a:pt x="359649" y="5474734"/>
                </a:cubicBezTo>
                <a:cubicBezTo>
                  <a:pt x="359649" y="5449735"/>
                  <a:pt x="376315" y="5433070"/>
                  <a:pt x="392981" y="5416404"/>
                </a:cubicBezTo>
                <a:cubicBezTo>
                  <a:pt x="409647" y="5424737"/>
                  <a:pt x="426313" y="5458068"/>
                  <a:pt x="451311" y="5474734"/>
                </a:cubicBezTo>
                <a:close/>
                <a:moveTo>
                  <a:pt x="2709535" y="5408071"/>
                </a:moveTo>
                <a:lnTo>
                  <a:pt x="2709535" y="5449735"/>
                </a:lnTo>
                <a:cubicBezTo>
                  <a:pt x="2701202" y="5483067"/>
                  <a:pt x="2667870" y="5533065"/>
                  <a:pt x="2651205" y="5533065"/>
                </a:cubicBezTo>
                <a:cubicBezTo>
                  <a:pt x="2626206" y="5533065"/>
                  <a:pt x="2601207" y="5524732"/>
                  <a:pt x="2584541" y="5524732"/>
                </a:cubicBezTo>
                <a:cubicBezTo>
                  <a:pt x="2592874" y="5508066"/>
                  <a:pt x="2651205" y="5483067"/>
                  <a:pt x="2659537" y="5441402"/>
                </a:cubicBezTo>
                <a:cubicBezTo>
                  <a:pt x="2634539" y="5458068"/>
                  <a:pt x="2601207" y="5483067"/>
                  <a:pt x="2576208" y="5508066"/>
                </a:cubicBezTo>
                <a:cubicBezTo>
                  <a:pt x="2592874" y="5466401"/>
                  <a:pt x="2559542" y="5416404"/>
                  <a:pt x="2634539" y="5408071"/>
                </a:cubicBezTo>
                <a:lnTo>
                  <a:pt x="2709535" y="5408071"/>
                </a:lnTo>
                <a:close/>
                <a:moveTo>
                  <a:pt x="484643" y="5449735"/>
                </a:moveTo>
                <a:cubicBezTo>
                  <a:pt x="484643" y="5449735"/>
                  <a:pt x="476310" y="5458068"/>
                  <a:pt x="476310" y="5466401"/>
                </a:cubicBezTo>
                <a:cubicBezTo>
                  <a:pt x="459644" y="5458068"/>
                  <a:pt x="434646" y="5424737"/>
                  <a:pt x="434646" y="5408071"/>
                </a:cubicBezTo>
                <a:cubicBezTo>
                  <a:pt x="451311" y="5424737"/>
                  <a:pt x="467977" y="5433070"/>
                  <a:pt x="484643" y="5449735"/>
                </a:cubicBezTo>
                <a:close/>
                <a:moveTo>
                  <a:pt x="301319" y="5466401"/>
                </a:moveTo>
                <a:cubicBezTo>
                  <a:pt x="267987" y="5499733"/>
                  <a:pt x="259654" y="5483067"/>
                  <a:pt x="234655" y="5508066"/>
                </a:cubicBezTo>
                <a:cubicBezTo>
                  <a:pt x="226322" y="5491400"/>
                  <a:pt x="217989" y="5483067"/>
                  <a:pt x="217989" y="5458068"/>
                </a:cubicBezTo>
                <a:cubicBezTo>
                  <a:pt x="217989" y="5441402"/>
                  <a:pt x="242988" y="5416404"/>
                  <a:pt x="259654" y="5408071"/>
                </a:cubicBezTo>
                <a:cubicBezTo>
                  <a:pt x="267987" y="5416404"/>
                  <a:pt x="284653" y="5441402"/>
                  <a:pt x="301319" y="5466401"/>
                </a:cubicBezTo>
                <a:close/>
                <a:moveTo>
                  <a:pt x="1976237" y="5458068"/>
                </a:moveTo>
                <a:cubicBezTo>
                  <a:pt x="1976237" y="5491400"/>
                  <a:pt x="1942906" y="5508066"/>
                  <a:pt x="1917907" y="5516399"/>
                </a:cubicBezTo>
                <a:cubicBezTo>
                  <a:pt x="1917907" y="5499733"/>
                  <a:pt x="1917907" y="5483067"/>
                  <a:pt x="1901241" y="5466401"/>
                </a:cubicBezTo>
                <a:cubicBezTo>
                  <a:pt x="1917907" y="5466401"/>
                  <a:pt x="1942906" y="5474734"/>
                  <a:pt x="1959571" y="5466401"/>
                </a:cubicBezTo>
                <a:cubicBezTo>
                  <a:pt x="1942906" y="5449735"/>
                  <a:pt x="1917907" y="5433070"/>
                  <a:pt x="1901241" y="5441402"/>
                </a:cubicBezTo>
                <a:cubicBezTo>
                  <a:pt x="1909574" y="5433070"/>
                  <a:pt x="1926240" y="5416404"/>
                  <a:pt x="1934573" y="5399738"/>
                </a:cubicBezTo>
                <a:cubicBezTo>
                  <a:pt x="1967904" y="5408071"/>
                  <a:pt x="1976237" y="5441402"/>
                  <a:pt x="1976237" y="5458068"/>
                </a:cubicBezTo>
                <a:close/>
                <a:moveTo>
                  <a:pt x="159659" y="5449735"/>
                </a:moveTo>
                <a:cubicBezTo>
                  <a:pt x="159659" y="5458068"/>
                  <a:pt x="151326" y="5466401"/>
                  <a:pt x="142993" y="5474734"/>
                </a:cubicBezTo>
                <a:cubicBezTo>
                  <a:pt x="134660" y="5466401"/>
                  <a:pt x="109661" y="5449735"/>
                  <a:pt x="84663" y="5441402"/>
                </a:cubicBezTo>
                <a:cubicBezTo>
                  <a:pt x="92995" y="5433070"/>
                  <a:pt x="101328" y="5416404"/>
                  <a:pt x="117994" y="5399738"/>
                </a:cubicBezTo>
                <a:cubicBezTo>
                  <a:pt x="126327" y="5408071"/>
                  <a:pt x="142993" y="5433070"/>
                  <a:pt x="159659" y="5449735"/>
                </a:cubicBezTo>
                <a:close/>
                <a:moveTo>
                  <a:pt x="2101231" y="5391405"/>
                </a:moveTo>
                <a:cubicBezTo>
                  <a:pt x="2126230" y="5399738"/>
                  <a:pt x="2151229" y="5416404"/>
                  <a:pt x="2151229" y="5441402"/>
                </a:cubicBezTo>
                <a:cubicBezTo>
                  <a:pt x="2151229" y="5474734"/>
                  <a:pt x="2117897" y="5499733"/>
                  <a:pt x="2101231" y="5499733"/>
                </a:cubicBezTo>
                <a:cubicBezTo>
                  <a:pt x="2076232" y="5499733"/>
                  <a:pt x="2067899" y="5474734"/>
                  <a:pt x="2051234" y="5466401"/>
                </a:cubicBezTo>
                <a:cubicBezTo>
                  <a:pt x="2076232" y="5458068"/>
                  <a:pt x="2101231" y="5449735"/>
                  <a:pt x="2117897" y="5433070"/>
                </a:cubicBezTo>
                <a:lnTo>
                  <a:pt x="2109564" y="5424737"/>
                </a:lnTo>
                <a:cubicBezTo>
                  <a:pt x="2092898" y="5433070"/>
                  <a:pt x="2067899" y="5441402"/>
                  <a:pt x="2051234" y="5441402"/>
                </a:cubicBezTo>
                <a:cubicBezTo>
                  <a:pt x="2059567" y="5424737"/>
                  <a:pt x="2067899" y="5408071"/>
                  <a:pt x="2067899" y="5391405"/>
                </a:cubicBezTo>
                <a:lnTo>
                  <a:pt x="2101231" y="5391405"/>
                </a:lnTo>
                <a:close/>
                <a:moveTo>
                  <a:pt x="1776247" y="5416404"/>
                </a:moveTo>
                <a:cubicBezTo>
                  <a:pt x="1776247" y="5458068"/>
                  <a:pt x="1742915" y="5483067"/>
                  <a:pt x="1717917" y="5483067"/>
                </a:cubicBezTo>
                <a:cubicBezTo>
                  <a:pt x="1701251" y="5483067"/>
                  <a:pt x="1692918" y="5474734"/>
                  <a:pt x="1684585" y="5466401"/>
                </a:cubicBezTo>
                <a:cubicBezTo>
                  <a:pt x="1684585" y="5449735"/>
                  <a:pt x="1701251" y="5424737"/>
                  <a:pt x="1701251" y="5408071"/>
                </a:cubicBezTo>
                <a:cubicBezTo>
                  <a:pt x="1709584" y="5424737"/>
                  <a:pt x="1726249" y="5441402"/>
                  <a:pt x="1742915" y="5458068"/>
                </a:cubicBezTo>
                <a:cubicBezTo>
                  <a:pt x="1742915" y="5458068"/>
                  <a:pt x="1751248" y="5458068"/>
                  <a:pt x="1751248" y="5441402"/>
                </a:cubicBezTo>
                <a:cubicBezTo>
                  <a:pt x="1751248" y="5416404"/>
                  <a:pt x="1726249" y="5416404"/>
                  <a:pt x="1717917" y="5399738"/>
                </a:cubicBezTo>
                <a:cubicBezTo>
                  <a:pt x="1734582" y="5399738"/>
                  <a:pt x="1751248" y="5399738"/>
                  <a:pt x="1767914" y="5391405"/>
                </a:cubicBezTo>
                <a:cubicBezTo>
                  <a:pt x="1776247" y="5399738"/>
                  <a:pt x="1776247" y="5399738"/>
                  <a:pt x="1776247" y="5416404"/>
                </a:cubicBezTo>
                <a:close/>
                <a:moveTo>
                  <a:pt x="3126181" y="5391405"/>
                </a:moveTo>
                <a:lnTo>
                  <a:pt x="3126181" y="5416404"/>
                </a:lnTo>
                <a:cubicBezTo>
                  <a:pt x="3117848" y="5458068"/>
                  <a:pt x="3092850" y="5499733"/>
                  <a:pt x="3067851" y="5524732"/>
                </a:cubicBezTo>
                <a:cubicBezTo>
                  <a:pt x="3042852" y="5524732"/>
                  <a:pt x="3017853" y="5533065"/>
                  <a:pt x="2992855" y="5541398"/>
                </a:cubicBezTo>
                <a:cubicBezTo>
                  <a:pt x="3026186" y="5508066"/>
                  <a:pt x="3051185" y="5474734"/>
                  <a:pt x="3084517" y="5441402"/>
                </a:cubicBezTo>
                <a:lnTo>
                  <a:pt x="3067851" y="5424737"/>
                </a:lnTo>
                <a:cubicBezTo>
                  <a:pt x="3042852" y="5458068"/>
                  <a:pt x="3009520" y="5491400"/>
                  <a:pt x="2984522" y="5524732"/>
                </a:cubicBezTo>
                <a:cubicBezTo>
                  <a:pt x="2984522" y="5508066"/>
                  <a:pt x="2992855" y="5491400"/>
                  <a:pt x="2984522" y="5474734"/>
                </a:cubicBezTo>
                <a:cubicBezTo>
                  <a:pt x="2984522" y="5408071"/>
                  <a:pt x="3059518" y="5383072"/>
                  <a:pt x="3084517" y="5383072"/>
                </a:cubicBezTo>
                <a:cubicBezTo>
                  <a:pt x="3109516" y="5383072"/>
                  <a:pt x="3117848" y="5391405"/>
                  <a:pt x="3126181" y="5391405"/>
                </a:cubicBezTo>
                <a:close/>
                <a:moveTo>
                  <a:pt x="1142944" y="5424737"/>
                </a:moveTo>
                <a:cubicBezTo>
                  <a:pt x="1159610" y="5458068"/>
                  <a:pt x="1176276" y="5516399"/>
                  <a:pt x="1176276" y="5533065"/>
                </a:cubicBezTo>
                <a:cubicBezTo>
                  <a:pt x="1176276" y="5558063"/>
                  <a:pt x="1167943" y="5583062"/>
                  <a:pt x="1159610" y="5599728"/>
                </a:cubicBezTo>
                <a:cubicBezTo>
                  <a:pt x="1109613" y="5591395"/>
                  <a:pt x="1042949" y="5491400"/>
                  <a:pt x="1042949" y="5466401"/>
                </a:cubicBezTo>
                <a:cubicBezTo>
                  <a:pt x="1042949" y="5441402"/>
                  <a:pt x="1067948" y="5416404"/>
                  <a:pt x="1067948" y="5391405"/>
                </a:cubicBezTo>
                <a:cubicBezTo>
                  <a:pt x="1084614" y="5433070"/>
                  <a:pt x="1101280" y="5483067"/>
                  <a:pt x="1126279" y="5533065"/>
                </a:cubicBezTo>
                <a:cubicBezTo>
                  <a:pt x="1126279" y="5533065"/>
                  <a:pt x="1134612" y="5533065"/>
                  <a:pt x="1134612" y="5516399"/>
                </a:cubicBezTo>
                <a:cubicBezTo>
                  <a:pt x="1134612" y="5491400"/>
                  <a:pt x="1101280" y="5424737"/>
                  <a:pt x="1092947" y="5383072"/>
                </a:cubicBezTo>
                <a:cubicBezTo>
                  <a:pt x="1101280" y="5399738"/>
                  <a:pt x="1126279" y="5416404"/>
                  <a:pt x="1142944" y="5424737"/>
                </a:cubicBezTo>
                <a:close/>
                <a:moveTo>
                  <a:pt x="3259508" y="5516399"/>
                </a:moveTo>
                <a:cubicBezTo>
                  <a:pt x="3259508" y="5499733"/>
                  <a:pt x="3251175" y="5483067"/>
                  <a:pt x="3251175" y="5458068"/>
                </a:cubicBezTo>
                <a:cubicBezTo>
                  <a:pt x="3251175" y="5441402"/>
                  <a:pt x="3309506" y="5399738"/>
                  <a:pt x="3342838" y="5374739"/>
                </a:cubicBezTo>
                <a:cubicBezTo>
                  <a:pt x="3317839" y="5416404"/>
                  <a:pt x="3284507" y="5466401"/>
                  <a:pt x="3259508" y="5516399"/>
                </a:cubicBezTo>
                <a:close/>
                <a:moveTo>
                  <a:pt x="1859576" y="5391405"/>
                </a:moveTo>
                <a:cubicBezTo>
                  <a:pt x="1859576" y="5416404"/>
                  <a:pt x="1842910" y="5441402"/>
                  <a:pt x="1826245" y="5466401"/>
                </a:cubicBezTo>
                <a:lnTo>
                  <a:pt x="1792913" y="5466401"/>
                </a:lnTo>
                <a:cubicBezTo>
                  <a:pt x="1792913" y="5449735"/>
                  <a:pt x="1801246" y="5433070"/>
                  <a:pt x="1801246" y="5416404"/>
                </a:cubicBezTo>
                <a:cubicBezTo>
                  <a:pt x="1809579" y="5424737"/>
                  <a:pt x="1826245" y="5433070"/>
                  <a:pt x="1834578" y="5441402"/>
                </a:cubicBezTo>
                <a:lnTo>
                  <a:pt x="1851243" y="5424737"/>
                </a:lnTo>
                <a:cubicBezTo>
                  <a:pt x="1842910" y="5416404"/>
                  <a:pt x="1826245" y="5408071"/>
                  <a:pt x="1817912" y="5399738"/>
                </a:cubicBezTo>
                <a:cubicBezTo>
                  <a:pt x="1817912" y="5391405"/>
                  <a:pt x="1834578" y="5383072"/>
                  <a:pt x="1851243" y="5366406"/>
                </a:cubicBezTo>
                <a:cubicBezTo>
                  <a:pt x="1859576" y="5374739"/>
                  <a:pt x="1859576" y="5374739"/>
                  <a:pt x="1859576" y="5391405"/>
                </a:cubicBezTo>
                <a:close/>
                <a:moveTo>
                  <a:pt x="2859528" y="5391405"/>
                </a:moveTo>
                <a:cubicBezTo>
                  <a:pt x="2859528" y="5408071"/>
                  <a:pt x="2834529" y="5491400"/>
                  <a:pt x="2801197" y="5491400"/>
                </a:cubicBezTo>
                <a:cubicBezTo>
                  <a:pt x="2776198" y="5491400"/>
                  <a:pt x="2767865" y="5483067"/>
                  <a:pt x="2751200" y="5483067"/>
                </a:cubicBezTo>
                <a:cubicBezTo>
                  <a:pt x="2767865" y="5449735"/>
                  <a:pt x="2809530" y="5433070"/>
                  <a:pt x="2809530" y="5399738"/>
                </a:cubicBezTo>
                <a:cubicBezTo>
                  <a:pt x="2784531" y="5416404"/>
                  <a:pt x="2751200" y="5449735"/>
                  <a:pt x="2726201" y="5474734"/>
                </a:cubicBezTo>
                <a:cubicBezTo>
                  <a:pt x="2726201" y="5466401"/>
                  <a:pt x="2734534" y="5449735"/>
                  <a:pt x="2734534" y="5441402"/>
                </a:cubicBezTo>
                <a:cubicBezTo>
                  <a:pt x="2734534" y="5433070"/>
                  <a:pt x="2734534" y="5424737"/>
                  <a:pt x="2726201" y="5416404"/>
                </a:cubicBezTo>
                <a:cubicBezTo>
                  <a:pt x="2751200" y="5366406"/>
                  <a:pt x="2792864" y="5358073"/>
                  <a:pt x="2817863" y="5358073"/>
                </a:cubicBezTo>
                <a:cubicBezTo>
                  <a:pt x="2859528" y="5358073"/>
                  <a:pt x="2859528" y="5383072"/>
                  <a:pt x="2859528" y="5391405"/>
                </a:cubicBezTo>
                <a:close/>
                <a:moveTo>
                  <a:pt x="926288" y="5416404"/>
                </a:moveTo>
                <a:cubicBezTo>
                  <a:pt x="926288" y="5441402"/>
                  <a:pt x="909622" y="5449735"/>
                  <a:pt x="901290" y="5466401"/>
                </a:cubicBezTo>
                <a:cubicBezTo>
                  <a:pt x="867958" y="5449735"/>
                  <a:pt x="851292" y="5416404"/>
                  <a:pt x="851292" y="5408071"/>
                </a:cubicBezTo>
                <a:cubicBezTo>
                  <a:pt x="851292" y="5391405"/>
                  <a:pt x="867958" y="5366406"/>
                  <a:pt x="884624" y="5358073"/>
                </a:cubicBezTo>
                <a:cubicBezTo>
                  <a:pt x="884624" y="5358073"/>
                  <a:pt x="926288" y="5391405"/>
                  <a:pt x="926288" y="5416404"/>
                </a:cubicBezTo>
                <a:close/>
                <a:moveTo>
                  <a:pt x="801294" y="5416404"/>
                </a:moveTo>
                <a:cubicBezTo>
                  <a:pt x="784629" y="5424737"/>
                  <a:pt x="767963" y="5449735"/>
                  <a:pt x="759630" y="5474734"/>
                </a:cubicBezTo>
                <a:cubicBezTo>
                  <a:pt x="742964" y="5466401"/>
                  <a:pt x="709632" y="5441402"/>
                  <a:pt x="709632" y="5424737"/>
                </a:cubicBezTo>
                <a:cubicBezTo>
                  <a:pt x="709632" y="5399738"/>
                  <a:pt x="726298" y="5374739"/>
                  <a:pt x="751297" y="5358073"/>
                </a:cubicBezTo>
                <a:cubicBezTo>
                  <a:pt x="759630" y="5366406"/>
                  <a:pt x="776296" y="5391405"/>
                  <a:pt x="801294" y="5416404"/>
                </a:cubicBezTo>
                <a:close/>
                <a:moveTo>
                  <a:pt x="659635" y="5408071"/>
                </a:moveTo>
                <a:cubicBezTo>
                  <a:pt x="651302" y="5424737"/>
                  <a:pt x="634636" y="5441402"/>
                  <a:pt x="617970" y="5466401"/>
                </a:cubicBezTo>
                <a:cubicBezTo>
                  <a:pt x="576305" y="5441402"/>
                  <a:pt x="576305" y="5416404"/>
                  <a:pt x="576305" y="5408071"/>
                </a:cubicBezTo>
                <a:cubicBezTo>
                  <a:pt x="576305" y="5391405"/>
                  <a:pt x="584638" y="5383072"/>
                  <a:pt x="584638" y="5374739"/>
                </a:cubicBezTo>
                <a:cubicBezTo>
                  <a:pt x="592971" y="5391405"/>
                  <a:pt x="609637" y="5408071"/>
                  <a:pt x="626303" y="5416404"/>
                </a:cubicBezTo>
                <a:cubicBezTo>
                  <a:pt x="626303" y="5416404"/>
                  <a:pt x="634636" y="5416404"/>
                  <a:pt x="634636" y="5399738"/>
                </a:cubicBezTo>
                <a:cubicBezTo>
                  <a:pt x="634636" y="5374739"/>
                  <a:pt x="626303" y="5374739"/>
                  <a:pt x="617970" y="5358073"/>
                </a:cubicBezTo>
                <a:cubicBezTo>
                  <a:pt x="626303" y="5366406"/>
                  <a:pt x="634636" y="5391405"/>
                  <a:pt x="659635" y="5408071"/>
                </a:cubicBezTo>
                <a:close/>
                <a:moveTo>
                  <a:pt x="376315" y="5391405"/>
                </a:moveTo>
                <a:cubicBezTo>
                  <a:pt x="367982" y="5408071"/>
                  <a:pt x="342983" y="5433070"/>
                  <a:pt x="334650" y="5458068"/>
                </a:cubicBezTo>
                <a:cubicBezTo>
                  <a:pt x="309652" y="5441402"/>
                  <a:pt x="292986" y="5416404"/>
                  <a:pt x="292986" y="5399738"/>
                </a:cubicBezTo>
                <a:cubicBezTo>
                  <a:pt x="292986" y="5374739"/>
                  <a:pt x="292986" y="5358073"/>
                  <a:pt x="317985" y="5358073"/>
                </a:cubicBezTo>
                <a:cubicBezTo>
                  <a:pt x="334650" y="5358073"/>
                  <a:pt x="351316" y="5374739"/>
                  <a:pt x="376315" y="5391405"/>
                </a:cubicBezTo>
                <a:close/>
                <a:moveTo>
                  <a:pt x="242988" y="5391405"/>
                </a:moveTo>
                <a:cubicBezTo>
                  <a:pt x="226322" y="5399738"/>
                  <a:pt x="209656" y="5424737"/>
                  <a:pt x="192991" y="5449735"/>
                </a:cubicBezTo>
                <a:cubicBezTo>
                  <a:pt x="176325" y="5441402"/>
                  <a:pt x="151326" y="5416404"/>
                  <a:pt x="151326" y="5391405"/>
                </a:cubicBezTo>
                <a:cubicBezTo>
                  <a:pt x="151326" y="5366406"/>
                  <a:pt x="176325" y="5358073"/>
                  <a:pt x="201324" y="5358073"/>
                </a:cubicBezTo>
                <a:cubicBezTo>
                  <a:pt x="217989" y="5358073"/>
                  <a:pt x="226322" y="5383072"/>
                  <a:pt x="242988" y="5391405"/>
                </a:cubicBezTo>
                <a:close/>
                <a:moveTo>
                  <a:pt x="1667919" y="5358073"/>
                </a:moveTo>
                <a:cubicBezTo>
                  <a:pt x="1667919" y="5366406"/>
                  <a:pt x="1676252" y="5374739"/>
                  <a:pt x="1676252" y="5399738"/>
                </a:cubicBezTo>
                <a:cubicBezTo>
                  <a:pt x="1676252" y="5416404"/>
                  <a:pt x="1659586" y="5466401"/>
                  <a:pt x="1626254" y="5466401"/>
                </a:cubicBezTo>
                <a:cubicBezTo>
                  <a:pt x="1609588" y="5466401"/>
                  <a:pt x="1576257" y="5441402"/>
                  <a:pt x="1559591" y="5416404"/>
                </a:cubicBezTo>
                <a:cubicBezTo>
                  <a:pt x="1576257" y="5399738"/>
                  <a:pt x="1584590" y="5383072"/>
                  <a:pt x="1584590" y="5366406"/>
                </a:cubicBezTo>
                <a:cubicBezTo>
                  <a:pt x="1601256" y="5383072"/>
                  <a:pt x="1609588" y="5408071"/>
                  <a:pt x="1634587" y="5433070"/>
                </a:cubicBezTo>
                <a:cubicBezTo>
                  <a:pt x="1634587" y="5433070"/>
                  <a:pt x="1642920" y="5433070"/>
                  <a:pt x="1642920" y="5416404"/>
                </a:cubicBezTo>
                <a:cubicBezTo>
                  <a:pt x="1642920" y="5391405"/>
                  <a:pt x="1617921" y="5374739"/>
                  <a:pt x="1609588" y="5349740"/>
                </a:cubicBezTo>
                <a:cubicBezTo>
                  <a:pt x="1617921" y="5358073"/>
                  <a:pt x="1651253" y="5358073"/>
                  <a:pt x="1667919" y="5358073"/>
                </a:cubicBezTo>
                <a:close/>
                <a:moveTo>
                  <a:pt x="492976" y="5383072"/>
                </a:moveTo>
                <a:cubicBezTo>
                  <a:pt x="484643" y="5374739"/>
                  <a:pt x="476310" y="5358073"/>
                  <a:pt x="484643" y="5349740"/>
                </a:cubicBezTo>
                <a:cubicBezTo>
                  <a:pt x="484643" y="5366406"/>
                  <a:pt x="492976" y="5374739"/>
                  <a:pt x="492976" y="5383072"/>
                </a:cubicBezTo>
                <a:close/>
                <a:moveTo>
                  <a:pt x="284653" y="5349740"/>
                </a:moveTo>
                <a:cubicBezTo>
                  <a:pt x="284653" y="5358073"/>
                  <a:pt x="276320" y="5374739"/>
                  <a:pt x="267987" y="5383072"/>
                </a:cubicBezTo>
                <a:cubicBezTo>
                  <a:pt x="259654" y="5374739"/>
                  <a:pt x="217989" y="5358073"/>
                  <a:pt x="251321" y="5349740"/>
                </a:cubicBezTo>
                <a:lnTo>
                  <a:pt x="284653" y="5349740"/>
                </a:lnTo>
                <a:close/>
                <a:moveTo>
                  <a:pt x="1301270" y="5408071"/>
                </a:moveTo>
                <a:lnTo>
                  <a:pt x="1301270" y="5524732"/>
                </a:lnTo>
                <a:cubicBezTo>
                  <a:pt x="1292937" y="5533065"/>
                  <a:pt x="1292937" y="5533065"/>
                  <a:pt x="1276271" y="5533065"/>
                </a:cubicBezTo>
                <a:cubicBezTo>
                  <a:pt x="1226274" y="5533065"/>
                  <a:pt x="1176276" y="5433070"/>
                  <a:pt x="1176276" y="5416404"/>
                </a:cubicBezTo>
                <a:cubicBezTo>
                  <a:pt x="1176276" y="5399738"/>
                  <a:pt x="1201275" y="5374739"/>
                  <a:pt x="1209608" y="5358073"/>
                </a:cubicBezTo>
                <a:cubicBezTo>
                  <a:pt x="1209608" y="5433070"/>
                  <a:pt x="1267938" y="5483067"/>
                  <a:pt x="1267938" y="5458068"/>
                </a:cubicBezTo>
                <a:cubicBezTo>
                  <a:pt x="1267938" y="5441402"/>
                  <a:pt x="1234607" y="5383072"/>
                  <a:pt x="1226274" y="5341407"/>
                </a:cubicBezTo>
                <a:cubicBezTo>
                  <a:pt x="1234607" y="5374739"/>
                  <a:pt x="1301270" y="5366406"/>
                  <a:pt x="1301270" y="5408071"/>
                </a:cubicBezTo>
                <a:close/>
                <a:moveTo>
                  <a:pt x="1834578" y="5349740"/>
                </a:moveTo>
                <a:cubicBezTo>
                  <a:pt x="1826245" y="5366406"/>
                  <a:pt x="1809579" y="5374739"/>
                  <a:pt x="1792913" y="5374739"/>
                </a:cubicBezTo>
                <a:cubicBezTo>
                  <a:pt x="1792913" y="5366406"/>
                  <a:pt x="1809579" y="5349740"/>
                  <a:pt x="1817912" y="5333074"/>
                </a:cubicBezTo>
                <a:lnTo>
                  <a:pt x="1834578" y="5349740"/>
                </a:lnTo>
                <a:close/>
                <a:moveTo>
                  <a:pt x="2476213" y="5349740"/>
                </a:moveTo>
                <a:cubicBezTo>
                  <a:pt x="2476213" y="5391405"/>
                  <a:pt x="2426215" y="5433070"/>
                  <a:pt x="2417883" y="5433070"/>
                </a:cubicBezTo>
                <a:cubicBezTo>
                  <a:pt x="2401217" y="5433070"/>
                  <a:pt x="2376218" y="5416404"/>
                  <a:pt x="2359552" y="5416404"/>
                </a:cubicBezTo>
                <a:cubicBezTo>
                  <a:pt x="2367885" y="5408071"/>
                  <a:pt x="2434548" y="5383072"/>
                  <a:pt x="2426215" y="5349740"/>
                </a:cubicBezTo>
                <a:cubicBezTo>
                  <a:pt x="2409550" y="5358073"/>
                  <a:pt x="2384551" y="5374739"/>
                  <a:pt x="2359552" y="5391405"/>
                </a:cubicBezTo>
                <a:lnTo>
                  <a:pt x="2359552" y="5333074"/>
                </a:lnTo>
                <a:cubicBezTo>
                  <a:pt x="2376218" y="5324741"/>
                  <a:pt x="2401217" y="5316409"/>
                  <a:pt x="2417883" y="5316409"/>
                </a:cubicBezTo>
                <a:cubicBezTo>
                  <a:pt x="2442881" y="5316409"/>
                  <a:pt x="2476213" y="5324741"/>
                  <a:pt x="2476213" y="5349740"/>
                </a:cubicBezTo>
                <a:close/>
                <a:moveTo>
                  <a:pt x="2342886" y="5366406"/>
                </a:moveTo>
                <a:cubicBezTo>
                  <a:pt x="2342886" y="5383072"/>
                  <a:pt x="2309554" y="5433070"/>
                  <a:pt x="2284556" y="5433070"/>
                </a:cubicBezTo>
                <a:cubicBezTo>
                  <a:pt x="2267890" y="5433070"/>
                  <a:pt x="2259557" y="5416404"/>
                  <a:pt x="2242891" y="5408071"/>
                </a:cubicBezTo>
                <a:cubicBezTo>
                  <a:pt x="2259557" y="5391405"/>
                  <a:pt x="2284556" y="5383072"/>
                  <a:pt x="2301222" y="5358073"/>
                </a:cubicBezTo>
                <a:lnTo>
                  <a:pt x="2292889" y="5349740"/>
                </a:lnTo>
                <a:cubicBezTo>
                  <a:pt x="2276223" y="5358073"/>
                  <a:pt x="2251224" y="5374739"/>
                  <a:pt x="2226225" y="5383072"/>
                </a:cubicBezTo>
                <a:cubicBezTo>
                  <a:pt x="2234558" y="5366406"/>
                  <a:pt x="2234558" y="5349740"/>
                  <a:pt x="2234558" y="5333074"/>
                </a:cubicBezTo>
                <a:cubicBezTo>
                  <a:pt x="2242891" y="5324741"/>
                  <a:pt x="2259557" y="5316409"/>
                  <a:pt x="2276223" y="5316409"/>
                </a:cubicBezTo>
                <a:cubicBezTo>
                  <a:pt x="2317887" y="5316409"/>
                  <a:pt x="2342886" y="5341407"/>
                  <a:pt x="2342886" y="5366406"/>
                </a:cubicBezTo>
                <a:close/>
                <a:moveTo>
                  <a:pt x="2209559" y="5316409"/>
                </a:moveTo>
                <a:cubicBezTo>
                  <a:pt x="2209559" y="5324741"/>
                  <a:pt x="2217892" y="5316409"/>
                  <a:pt x="2217892" y="5341407"/>
                </a:cubicBezTo>
                <a:cubicBezTo>
                  <a:pt x="2217892" y="5358073"/>
                  <a:pt x="2192893" y="5391405"/>
                  <a:pt x="2167895" y="5408071"/>
                </a:cubicBezTo>
                <a:cubicBezTo>
                  <a:pt x="2159562" y="5399738"/>
                  <a:pt x="2142896" y="5383072"/>
                  <a:pt x="2126230" y="5374739"/>
                </a:cubicBezTo>
                <a:cubicBezTo>
                  <a:pt x="2142896" y="5366406"/>
                  <a:pt x="2167895" y="5358073"/>
                  <a:pt x="2192893" y="5341407"/>
                </a:cubicBezTo>
                <a:cubicBezTo>
                  <a:pt x="2184561" y="5333074"/>
                  <a:pt x="2192893" y="5333074"/>
                  <a:pt x="2167895" y="5333074"/>
                </a:cubicBezTo>
                <a:cubicBezTo>
                  <a:pt x="2151229" y="5333074"/>
                  <a:pt x="2109564" y="5349740"/>
                  <a:pt x="2076232" y="5366406"/>
                </a:cubicBezTo>
                <a:cubicBezTo>
                  <a:pt x="2067899" y="5358073"/>
                  <a:pt x="2059567" y="5333074"/>
                  <a:pt x="2051234" y="5316409"/>
                </a:cubicBezTo>
                <a:lnTo>
                  <a:pt x="2209559" y="5316409"/>
                </a:lnTo>
                <a:close/>
                <a:moveTo>
                  <a:pt x="1417931" y="5341407"/>
                </a:moveTo>
                <a:cubicBezTo>
                  <a:pt x="1426264" y="5358073"/>
                  <a:pt x="1434597" y="5383072"/>
                  <a:pt x="1434597" y="5408071"/>
                </a:cubicBezTo>
                <a:cubicBezTo>
                  <a:pt x="1434597" y="5441402"/>
                  <a:pt x="1434597" y="5466401"/>
                  <a:pt x="1392932" y="5466401"/>
                </a:cubicBezTo>
                <a:cubicBezTo>
                  <a:pt x="1334602" y="5466401"/>
                  <a:pt x="1317936" y="5383072"/>
                  <a:pt x="1317936" y="5374739"/>
                </a:cubicBezTo>
                <a:cubicBezTo>
                  <a:pt x="1317936" y="5358073"/>
                  <a:pt x="1342935" y="5333074"/>
                  <a:pt x="1342935" y="5316409"/>
                </a:cubicBezTo>
                <a:cubicBezTo>
                  <a:pt x="1351268" y="5341407"/>
                  <a:pt x="1359601" y="5374739"/>
                  <a:pt x="1367934" y="5408071"/>
                </a:cubicBezTo>
                <a:cubicBezTo>
                  <a:pt x="1376266" y="5416404"/>
                  <a:pt x="1401265" y="5391405"/>
                  <a:pt x="1401265" y="5408071"/>
                </a:cubicBezTo>
                <a:cubicBezTo>
                  <a:pt x="1401265" y="5391405"/>
                  <a:pt x="1376266" y="5341407"/>
                  <a:pt x="1367934" y="5308076"/>
                </a:cubicBezTo>
                <a:cubicBezTo>
                  <a:pt x="1384599" y="5324741"/>
                  <a:pt x="1409598" y="5333074"/>
                  <a:pt x="1417931" y="5341407"/>
                </a:cubicBezTo>
                <a:close/>
                <a:moveTo>
                  <a:pt x="2617873" y="5324741"/>
                </a:moveTo>
                <a:cubicBezTo>
                  <a:pt x="2617873" y="5349740"/>
                  <a:pt x="2584541" y="5416404"/>
                  <a:pt x="2559542" y="5416404"/>
                </a:cubicBezTo>
                <a:cubicBezTo>
                  <a:pt x="2534544" y="5416404"/>
                  <a:pt x="2517878" y="5408071"/>
                  <a:pt x="2501212" y="5408071"/>
                </a:cubicBezTo>
                <a:cubicBezTo>
                  <a:pt x="2526211" y="5391405"/>
                  <a:pt x="2559542" y="5366406"/>
                  <a:pt x="2584541" y="5341407"/>
                </a:cubicBezTo>
                <a:cubicBezTo>
                  <a:pt x="2584541" y="5341407"/>
                  <a:pt x="2584541" y="5333074"/>
                  <a:pt x="2567875" y="5333074"/>
                </a:cubicBezTo>
                <a:cubicBezTo>
                  <a:pt x="2542876" y="5333074"/>
                  <a:pt x="2517878" y="5366406"/>
                  <a:pt x="2492879" y="5391405"/>
                </a:cubicBezTo>
                <a:cubicBezTo>
                  <a:pt x="2476213" y="5324741"/>
                  <a:pt x="2517878" y="5299743"/>
                  <a:pt x="2567875" y="5299743"/>
                </a:cubicBezTo>
                <a:cubicBezTo>
                  <a:pt x="2584541" y="5299743"/>
                  <a:pt x="2617873" y="5308076"/>
                  <a:pt x="2617873" y="5324741"/>
                </a:cubicBezTo>
                <a:close/>
                <a:moveTo>
                  <a:pt x="1751248" y="5358073"/>
                </a:moveTo>
                <a:lnTo>
                  <a:pt x="1767914" y="5341407"/>
                </a:lnTo>
                <a:cubicBezTo>
                  <a:pt x="1759581" y="5333074"/>
                  <a:pt x="1751248" y="5316409"/>
                  <a:pt x="1742915" y="5299743"/>
                </a:cubicBezTo>
                <a:lnTo>
                  <a:pt x="1792913" y="5299743"/>
                </a:lnTo>
                <a:lnTo>
                  <a:pt x="1792913" y="5324741"/>
                </a:lnTo>
                <a:cubicBezTo>
                  <a:pt x="1784580" y="5349740"/>
                  <a:pt x="1767914" y="5366406"/>
                  <a:pt x="1751248" y="5374739"/>
                </a:cubicBezTo>
                <a:lnTo>
                  <a:pt x="1701251" y="5374739"/>
                </a:lnTo>
                <a:cubicBezTo>
                  <a:pt x="1701251" y="5366406"/>
                  <a:pt x="1692918" y="5374739"/>
                  <a:pt x="1692918" y="5349740"/>
                </a:cubicBezTo>
                <a:cubicBezTo>
                  <a:pt x="1692918" y="5333074"/>
                  <a:pt x="1717917" y="5316409"/>
                  <a:pt x="1717917" y="5299743"/>
                </a:cubicBezTo>
                <a:cubicBezTo>
                  <a:pt x="1726249" y="5316409"/>
                  <a:pt x="1734582" y="5341407"/>
                  <a:pt x="1751248" y="5358073"/>
                </a:cubicBezTo>
                <a:close/>
                <a:moveTo>
                  <a:pt x="567972" y="5358073"/>
                </a:moveTo>
                <a:cubicBezTo>
                  <a:pt x="567972" y="5374739"/>
                  <a:pt x="559640" y="5383072"/>
                  <a:pt x="551307" y="5399738"/>
                </a:cubicBezTo>
                <a:cubicBezTo>
                  <a:pt x="517975" y="5374739"/>
                  <a:pt x="509642" y="5358073"/>
                  <a:pt x="509642" y="5341407"/>
                </a:cubicBezTo>
                <a:cubicBezTo>
                  <a:pt x="509642" y="5316409"/>
                  <a:pt x="509642" y="5316409"/>
                  <a:pt x="517975" y="5299743"/>
                </a:cubicBezTo>
                <a:cubicBezTo>
                  <a:pt x="534641" y="5308076"/>
                  <a:pt x="567972" y="5333074"/>
                  <a:pt x="567972" y="5358073"/>
                </a:cubicBezTo>
                <a:close/>
                <a:moveTo>
                  <a:pt x="3276174" y="5333074"/>
                </a:moveTo>
                <a:cubicBezTo>
                  <a:pt x="3276174" y="5383072"/>
                  <a:pt x="3226177" y="5466401"/>
                  <a:pt x="3159513" y="5458068"/>
                </a:cubicBezTo>
                <a:cubicBezTo>
                  <a:pt x="3192845" y="5424737"/>
                  <a:pt x="3209511" y="5391405"/>
                  <a:pt x="3234509" y="5358073"/>
                </a:cubicBezTo>
                <a:cubicBezTo>
                  <a:pt x="3234509" y="5358073"/>
                  <a:pt x="3234509" y="5349740"/>
                  <a:pt x="3226177" y="5341407"/>
                </a:cubicBezTo>
                <a:cubicBezTo>
                  <a:pt x="3201178" y="5374739"/>
                  <a:pt x="3167846" y="5416404"/>
                  <a:pt x="3142847" y="5449735"/>
                </a:cubicBezTo>
                <a:cubicBezTo>
                  <a:pt x="3142847" y="5424737"/>
                  <a:pt x="3126181" y="5383072"/>
                  <a:pt x="3142847" y="5366406"/>
                </a:cubicBezTo>
                <a:cubicBezTo>
                  <a:pt x="3159513" y="5324741"/>
                  <a:pt x="3226177" y="5291410"/>
                  <a:pt x="3242842" y="5291410"/>
                </a:cubicBezTo>
                <a:cubicBezTo>
                  <a:pt x="3284507" y="5291410"/>
                  <a:pt x="3276174" y="5316409"/>
                  <a:pt x="3276174" y="5333074"/>
                </a:cubicBezTo>
                <a:close/>
                <a:moveTo>
                  <a:pt x="3009520" y="5333074"/>
                </a:moveTo>
                <a:cubicBezTo>
                  <a:pt x="3009520" y="5391405"/>
                  <a:pt x="2959523" y="5449735"/>
                  <a:pt x="2892859" y="5441402"/>
                </a:cubicBezTo>
                <a:cubicBezTo>
                  <a:pt x="2917858" y="5416404"/>
                  <a:pt x="2942857" y="5383072"/>
                  <a:pt x="2976189" y="5349740"/>
                </a:cubicBezTo>
                <a:cubicBezTo>
                  <a:pt x="2976189" y="5349740"/>
                  <a:pt x="2976189" y="5341407"/>
                  <a:pt x="2959523" y="5341407"/>
                </a:cubicBezTo>
                <a:cubicBezTo>
                  <a:pt x="2934524" y="5341407"/>
                  <a:pt x="2901192" y="5399738"/>
                  <a:pt x="2876194" y="5424737"/>
                </a:cubicBezTo>
                <a:lnTo>
                  <a:pt x="2876194" y="5349740"/>
                </a:lnTo>
                <a:cubicBezTo>
                  <a:pt x="2909525" y="5324741"/>
                  <a:pt x="2959523" y="5291410"/>
                  <a:pt x="2976189" y="5291410"/>
                </a:cubicBezTo>
                <a:cubicBezTo>
                  <a:pt x="3009520" y="5291410"/>
                  <a:pt x="3009520" y="5316409"/>
                  <a:pt x="3009520" y="5333074"/>
                </a:cubicBezTo>
                <a:close/>
                <a:moveTo>
                  <a:pt x="2042901" y="5374739"/>
                </a:moveTo>
                <a:cubicBezTo>
                  <a:pt x="2042901" y="5408071"/>
                  <a:pt x="2034568" y="5433070"/>
                  <a:pt x="2001236" y="5449735"/>
                </a:cubicBezTo>
                <a:lnTo>
                  <a:pt x="1976237" y="5399738"/>
                </a:lnTo>
                <a:cubicBezTo>
                  <a:pt x="1992903" y="5399738"/>
                  <a:pt x="2017902" y="5399738"/>
                  <a:pt x="2034568" y="5383072"/>
                </a:cubicBezTo>
                <a:cubicBezTo>
                  <a:pt x="2009569" y="5374739"/>
                  <a:pt x="1976237" y="5374739"/>
                  <a:pt x="1951238" y="5374739"/>
                </a:cubicBezTo>
                <a:cubicBezTo>
                  <a:pt x="1959571" y="5341407"/>
                  <a:pt x="1959571" y="5316409"/>
                  <a:pt x="1959571" y="5291410"/>
                </a:cubicBezTo>
                <a:cubicBezTo>
                  <a:pt x="2026235" y="5291410"/>
                  <a:pt x="2042901" y="5341407"/>
                  <a:pt x="2042901" y="5374739"/>
                </a:cubicBezTo>
                <a:close/>
                <a:moveTo>
                  <a:pt x="867958" y="5341407"/>
                </a:moveTo>
                <a:cubicBezTo>
                  <a:pt x="851292" y="5358073"/>
                  <a:pt x="834626" y="5383072"/>
                  <a:pt x="834626" y="5399738"/>
                </a:cubicBezTo>
                <a:cubicBezTo>
                  <a:pt x="801294" y="5399738"/>
                  <a:pt x="784629" y="5358073"/>
                  <a:pt x="784629" y="5341407"/>
                </a:cubicBezTo>
                <a:cubicBezTo>
                  <a:pt x="784629" y="5333074"/>
                  <a:pt x="784629" y="5283077"/>
                  <a:pt x="826293" y="5283077"/>
                </a:cubicBezTo>
                <a:cubicBezTo>
                  <a:pt x="834626" y="5299743"/>
                  <a:pt x="842959" y="5324741"/>
                  <a:pt x="867958" y="5341407"/>
                </a:cubicBezTo>
                <a:close/>
                <a:moveTo>
                  <a:pt x="726298" y="5341407"/>
                </a:moveTo>
                <a:cubicBezTo>
                  <a:pt x="726298" y="5366406"/>
                  <a:pt x="692966" y="5383072"/>
                  <a:pt x="692966" y="5399738"/>
                </a:cubicBezTo>
                <a:cubicBezTo>
                  <a:pt x="676300" y="5391405"/>
                  <a:pt x="642969" y="5366406"/>
                  <a:pt x="642969" y="5349740"/>
                </a:cubicBezTo>
                <a:cubicBezTo>
                  <a:pt x="642969" y="5324741"/>
                  <a:pt x="667968" y="5291410"/>
                  <a:pt x="692966" y="5283077"/>
                </a:cubicBezTo>
                <a:cubicBezTo>
                  <a:pt x="701299" y="5299743"/>
                  <a:pt x="726298" y="5324741"/>
                  <a:pt x="726298" y="5341407"/>
                </a:cubicBezTo>
                <a:close/>
                <a:moveTo>
                  <a:pt x="1509593" y="5358073"/>
                </a:moveTo>
                <a:cubicBezTo>
                  <a:pt x="1509593" y="5366406"/>
                  <a:pt x="1534592" y="5341407"/>
                  <a:pt x="1534592" y="5358073"/>
                </a:cubicBezTo>
                <a:cubicBezTo>
                  <a:pt x="1534592" y="5341407"/>
                  <a:pt x="1509593" y="5299743"/>
                  <a:pt x="1501260" y="5274744"/>
                </a:cubicBezTo>
                <a:cubicBezTo>
                  <a:pt x="1559591" y="5291410"/>
                  <a:pt x="1567924" y="5291410"/>
                  <a:pt x="1567924" y="5333074"/>
                </a:cubicBezTo>
                <a:cubicBezTo>
                  <a:pt x="1567924" y="5366406"/>
                  <a:pt x="1551258" y="5408071"/>
                  <a:pt x="1526259" y="5408071"/>
                </a:cubicBezTo>
                <a:cubicBezTo>
                  <a:pt x="1492927" y="5408071"/>
                  <a:pt x="1451263" y="5358073"/>
                  <a:pt x="1451263" y="5333074"/>
                </a:cubicBezTo>
                <a:cubicBezTo>
                  <a:pt x="1451263" y="5316409"/>
                  <a:pt x="1476262" y="5291410"/>
                  <a:pt x="1484595" y="5274744"/>
                </a:cubicBezTo>
                <a:cubicBezTo>
                  <a:pt x="1492927" y="5299743"/>
                  <a:pt x="1501260" y="5333074"/>
                  <a:pt x="1509593" y="5358073"/>
                </a:cubicBezTo>
                <a:close/>
                <a:moveTo>
                  <a:pt x="451311" y="5333074"/>
                </a:moveTo>
                <a:cubicBezTo>
                  <a:pt x="434646" y="5324741"/>
                  <a:pt x="409647" y="5299743"/>
                  <a:pt x="392981" y="5283077"/>
                </a:cubicBezTo>
                <a:cubicBezTo>
                  <a:pt x="392981" y="5283077"/>
                  <a:pt x="392981" y="5274744"/>
                  <a:pt x="401314" y="5274744"/>
                </a:cubicBezTo>
                <a:cubicBezTo>
                  <a:pt x="417980" y="5283077"/>
                  <a:pt x="426313" y="5308076"/>
                  <a:pt x="451311" y="5333074"/>
                </a:cubicBezTo>
                <a:close/>
                <a:moveTo>
                  <a:pt x="2351219" y="5316409"/>
                </a:moveTo>
                <a:cubicBezTo>
                  <a:pt x="2334553" y="5308076"/>
                  <a:pt x="2309554" y="5299743"/>
                  <a:pt x="2292889" y="5299743"/>
                </a:cubicBezTo>
                <a:cubicBezTo>
                  <a:pt x="2317887" y="5291410"/>
                  <a:pt x="2351219" y="5274744"/>
                  <a:pt x="2384551" y="5266411"/>
                </a:cubicBezTo>
                <a:cubicBezTo>
                  <a:pt x="2376218" y="5283077"/>
                  <a:pt x="2367885" y="5299743"/>
                  <a:pt x="2351219" y="5316409"/>
                </a:cubicBezTo>
                <a:close/>
                <a:moveTo>
                  <a:pt x="1934573" y="5308076"/>
                </a:moveTo>
                <a:cubicBezTo>
                  <a:pt x="1934573" y="5324741"/>
                  <a:pt x="1909574" y="5424737"/>
                  <a:pt x="1876242" y="5424737"/>
                </a:cubicBezTo>
                <a:lnTo>
                  <a:pt x="1876242" y="5399738"/>
                </a:lnTo>
                <a:cubicBezTo>
                  <a:pt x="1884575" y="5383072"/>
                  <a:pt x="1901241" y="5391405"/>
                  <a:pt x="1917907" y="5383072"/>
                </a:cubicBezTo>
                <a:cubicBezTo>
                  <a:pt x="1909574" y="5366406"/>
                  <a:pt x="1867909" y="5366406"/>
                  <a:pt x="1867909" y="5341407"/>
                </a:cubicBezTo>
                <a:cubicBezTo>
                  <a:pt x="1867909" y="5324741"/>
                  <a:pt x="1901241" y="5291410"/>
                  <a:pt x="1909574" y="5266411"/>
                </a:cubicBezTo>
                <a:cubicBezTo>
                  <a:pt x="1934573" y="5291410"/>
                  <a:pt x="1934573" y="5291410"/>
                  <a:pt x="1934573" y="5308076"/>
                </a:cubicBezTo>
                <a:close/>
                <a:moveTo>
                  <a:pt x="759630" y="5333074"/>
                </a:moveTo>
                <a:cubicBezTo>
                  <a:pt x="751297" y="5333074"/>
                  <a:pt x="734631" y="5316409"/>
                  <a:pt x="717965" y="5299743"/>
                </a:cubicBezTo>
                <a:cubicBezTo>
                  <a:pt x="726298" y="5274744"/>
                  <a:pt x="759630" y="5266411"/>
                  <a:pt x="801294" y="5274744"/>
                </a:cubicBezTo>
                <a:cubicBezTo>
                  <a:pt x="784629" y="5283077"/>
                  <a:pt x="767963" y="5308076"/>
                  <a:pt x="759630" y="5333074"/>
                </a:cubicBezTo>
                <a:close/>
                <a:moveTo>
                  <a:pt x="2759533" y="5291410"/>
                </a:moveTo>
                <a:cubicBezTo>
                  <a:pt x="2759533" y="5316409"/>
                  <a:pt x="2726201" y="5391405"/>
                  <a:pt x="2709535" y="5391405"/>
                </a:cubicBezTo>
                <a:cubicBezTo>
                  <a:pt x="2692869" y="5391405"/>
                  <a:pt x="2701202" y="5358073"/>
                  <a:pt x="2642872" y="5383072"/>
                </a:cubicBezTo>
                <a:cubicBezTo>
                  <a:pt x="2667870" y="5366406"/>
                  <a:pt x="2701202" y="5333074"/>
                  <a:pt x="2717868" y="5308076"/>
                </a:cubicBezTo>
                <a:cubicBezTo>
                  <a:pt x="2717868" y="5308076"/>
                  <a:pt x="2717868" y="5299743"/>
                  <a:pt x="2709535" y="5291410"/>
                </a:cubicBezTo>
                <a:lnTo>
                  <a:pt x="2634539" y="5366406"/>
                </a:lnTo>
                <a:cubicBezTo>
                  <a:pt x="2601207" y="5299743"/>
                  <a:pt x="2684536" y="5258078"/>
                  <a:pt x="2717868" y="5258078"/>
                </a:cubicBezTo>
                <a:cubicBezTo>
                  <a:pt x="2742867" y="5258078"/>
                  <a:pt x="2759533" y="5274744"/>
                  <a:pt x="2759533" y="5291410"/>
                </a:cubicBezTo>
                <a:close/>
                <a:moveTo>
                  <a:pt x="2409550" y="5274744"/>
                </a:moveTo>
                <a:cubicBezTo>
                  <a:pt x="2417883" y="5249745"/>
                  <a:pt x="2434548" y="5233079"/>
                  <a:pt x="2459547" y="5233079"/>
                </a:cubicBezTo>
                <a:cubicBezTo>
                  <a:pt x="2442881" y="5249745"/>
                  <a:pt x="2426215" y="5258078"/>
                  <a:pt x="2409550" y="5274744"/>
                </a:cubicBezTo>
                <a:close/>
                <a:moveTo>
                  <a:pt x="1701251" y="5274744"/>
                </a:moveTo>
                <a:cubicBezTo>
                  <a:pt x="1701251" y="5316409"/>
                  <a:pt x="1676252" y="5341407"/>
                  <a:pt x="1642920" y="5341407"/>
                </a:cubicBezTo>
                <a:cubicBezTo>
                  <a:pt x="1617921" y="5341407"/>
                  <a:pt x="1584590" y="5308076"/>
                  <a:pt x="1584590" y="5291410"/>
                </a:cubicBezTo>
                <a:cubicBezTo>
                  <a:pt x="1584590" y="5266411"/>
                  <a:pt x="1609588" y="5258078"/>
                  <a:pt x="1617921" y="5241412"/>
                </a:cubicBezTo>
                <a:cubicBezTo>
                  <a:pt x="1634587" y="5316409"/>
                  <a:pt x="1667919" y="5324741"/>
                  <a:pt x="1667919" y="5299743"/>
                </a:cubicBezTo>
                <a:cubicBezTo>
                  <a:pt x="1667919" y="5283077"/>
                  <a:pt x="1651253" y="5258078"/>
                  <a:pt x="1642920" y="5233079"/>
                </a:cubicBezTo>
                <a:cubicBezTo>
                  <a:pt x="1676252" y="5258078"/>
                  <a:pt x="1701251" y="5241412"/>
                  <a:pt x="1701251" y="5274744"/>
                </a:cubicBezTo>
                <a:close/>
                <a:moveTo>
                  <a:pt x="826293" y="5258078"/>
                </a:moveTo>
                <a:cubicBezTo>
                  <a:pt x="826293" y="5258078"/>
                  <a:pt x="817960" y="5258078"/>
                  <a:pt x="809627" y="5249745"/>
                </a:cubicBezTo>
                <a:cubicBezTo>
                  <a:pt x="817960" y="5241412"/>
                  <a:pt x="826293" y="5233079"/>
                  <a:pt x="834626" y="5233079"/>
                </a:cubicBezTo>
                <a:cubicBezTo>
                  <a:pt x="834626" y="5241412"/>
                  <a:pt x="826293" y="5249745"/>
                  <a:pt x="826293" y="5258078"/>
                </a:cubicBezTo>
                <a:close/>
                <a:moveTo>
                  <a:pt x="509642" y="5283077"/>
                </a:moveTo>
                <a:cubicBezTo>
                  <a:pt x="501309" y="5291410"/>
                  <a:pt x="492976" y="5308076"/>
                  <a:pt x="484643" y="5324741"/>
                </a:cubicBezTo>
                <a:cubicBezTo>
                  <a:pt x="467977" y="5316409"/>
                  <a:pt x="451311" y="5299743"/>
                  <a:pt x="442978" y="5283077"/>
                </a:cubicBezTo>
                <a:lnTo>
                  <a:pt x="451311" y="5233079"/>
                </a:lnTo>
                <a:cubicBezTo>
                  <a:pt x="467977" y="5241412"/>
                  <a:pt x="492976" y="5266411"/>
                  <a:pt x="509642" y="5283077"/>
                </a:cubicBezTo>
                <a:close/>
                <a:moveTo>
                  <a:pt x="1001285" y="5374739"/>
                </a:moveTo>
                <a:cubicBezTo>
                  <a:pt x="1009618" y="5366406"/>
                  <a:pt x="1009618" y="5366406"/>
                  <a:pt x="1009618" y="5349740"/>
                </a:cubicBezTo>
                <a:cubicBezTo>
                  <a:pt x="1009618" y="5324741"/>
                  <a:pt x="992952" y="5266411"/>
                  <a:pt x="984619" y="5224746"/>
                </a:cubicBezTo>
                <a:cubicBezTo>
                  <a:pt x="1001285" y="5241412"/>
                  <a:pt x="1017951" y="5266411"/>
                  <a:pt x="1034616" y="5274744"/>
                </a:cubicBezTo>
                <a:cubicBezTo>
                  <a:pt x="1042949" y="5299743"/>
                  <a:pt x="1051282" y="5324741"/>
                  <a:pt x="1051282" y="5349740"/>
                </a:cubicBezTo>
                <a:cubicBezTo>
                  <a:pt x="1051282" y="5383072"/>
                  <a:pt x="1034616" y="5424737"/>
                  <a:pt x="1017951" y="5449735"/>
                </a:cubicBezTo>
                <a:cubicBezTo>
                  <a:pt x="1001285" y="5441402"/>
                  <a:pt x="967953" y="5416404"/>
                  <a:pt x="959620" y="5399738"/>
                </a:cubicBezTo>
                <a:cubicBezTo>
                  <a:pt x="934621" y="5366406"/>
                  <a:pt x="926288" y="5324741"/>
                  <a:pt x="926288" y="5299743"/>
                </a:cubicBezTo>
                <a:cubicBezTo>
                  <a:pt x="926288" y="5283077"/>
                  <a:pt x="959620" y="5249745"/>
                  <a:pt x="959620" y="5224746"/>
                </a:cubicBezTo>
                <a:cubicBezTo>
                  <a:pt x="967953" y="5258078"/>
                  <a:pt x="967953" y="5349740"/>
                  <a:pt x="1001285" y="5374739"/>
                </a:cubicBezTo>
                <a:close/>
                <a:moveTo>
                  <a:pt x="3159513" y="5216413"/>
                </a:moveTo>
                <a:lnTo>
                  <a:pt x="3159513" y="5274744"/>
                </a:lnTo>
                <a:cubicBezTo>
                  <a:pt x="3134514" y="5341407"/>
                  <a:pt x="3109516" y="5358073"/>
                  <a:pt x="3051185" y="5366406"/>
                </a:cubicBezTo>
                <a:cubicBezTo>
                  <a:pt x="3067851" y="5341407"/>
                  <a:pt x="3101183" y="5308076"/>
                  <a:pt x="3117848" y="5274744"/>
                </a:cubicBezTo>
                <a:cubicBezTo>
                  <a:pt x="3117848" y="5274744"/>
                  <a:pt x="3117848" y="5266411"/>
                  <a:pt x="3109516" y="5258078"/>
                </a:cubicBezTo>
                <a:lnTo>
                  <a:pt x="3034519" y="5358073"/>
                </a:lnTo>
                <a:cubicBezTo>
                  <a:pt x="3034519" y="5341407"/>
                  <a:pt x="3026186" y="5308076"/>
                  <a:pt x="3026186" y="5291410"/>
                </a:cubicBezTo>
                <a:cubicBezTo>
                  <a:pt x="3026186" y="5266411"/>
                  <a:pt x="3076184" y="5233079"/>
                  <a:pt x="3109516" y="5216413"/>
                </a:cubicBezTo>
                <a:lnTo>
                  <a:pt x="3159513" y="5216413"/>
                </a:lnTo>
                <a:close/>
                <a:moveTo>
                  <a:pt x="1884575" y="5249745"/>
                </a:moveTo>
                <a:cubicBezTo>
                  <a:pt x="1884575" y="5274744"/>
                  <a:pt x="1867909" y="5308076"/>
                  <a:pt x="1851243" y="5333074"/>
                </a:cubicBezTo>
                <a:cubicBezTo>
                  <a:pt x="1834578" y="5316409"/>
                  <a:pt x="1817912" y="5308076"/>
                  <a:pt x="1817912" y="5283077"/>
                </a:cubicBezTo>
                <a:cubicBezTo>
                  <a:pt x="1817912" y="5266411"/>
                  <a:pt x="1851243" y="5241412"/>
                  <a:pt x="1859576" y="5216413"/>
                </a:cubicBezTo>
                <a:cubicBezTo>
                  <a:pt x="1867909" y="5233079"/>
                  <a:pt x="1884575" y="5233079"/>
                  <a:pt x="1884575" y="5249745"/>
                </a:cubicBezTo>
                <a:close/>
                <a:moveTo>
                  <a:pt x="892957" y="5324741"/>
                </a:moveTo>
                <a:cubicBezTo>
                  <a:pt x="867958" y="5308076"/>
                  <a:pt x="851292" y="5283077"/>
                  <a:pt x="851292" y="5266411"/>
                </a:cubicBezTo>
                <a:cubicBezTo>
                  <a:pt x="851292" y="5241412"/>
                  <a:pt x="867958" y="5224746"/>
                  <a:pt x="884624" y="5216413"/>
                </a:cubicBezTo>
                <a:cubicBezTo>
                  <a:pt x="884624" y="5233079"/>
                  <a:pt x="884624" y="5249745"/>
                  <a:pt x="892957" y="5324741"/>
                </a:cubicBezTo>
                <a:close/>
                <a:moveTo>
                  <a:pt x="659635" y="5266411"/>
                </a:moveTo>
                <a:cubicBezTo>
                  <a:pt x="659635" y="5291410"/>
                  <a:pt x="634636" y="5308076"/>
                  <a:pt x="626303" y="5324741"/>
                </a:cubicBezTo>
                <a:cubicBezTo>
                  <a:pt x="592971" y="5299743"/>
                  <a:pt x="584638" y="5283077"/>
                  <a:pt x="584638" y="5266411"/>
                </a:cubicBezTo>
                <a:cubicBezTo>
                  <a:pt x="584638" y="5241412"/>
                  <a:pt x="592971" y="5233079"/>
                  <a:pt x="609637" y="5216413"/>
                </a:cubicBezTo>
                <a:cubicBezTo>
                  <a:pt x="626303" y="5224746"/>
                  <a:pt x="659635" y="5249745"/>
                  <a:pt x="659635" y="5266411"/>
                </a:cubicBezTo>
                <a:close/>
                <a:moveTo>
                  <a:pt x="2901192" y="5249745"/>
                </a:moveTo>
                <a:cubicBezTo>
                  <a:pt x="2901192" y="5266411"/>
                  <a:pt x="2884526" y="5308076"/>
                  <a:pt x="2859528" y="5341407"/>
                </a:cubicBezTo>
                <a:lnTo>
                  <a:pt x="2792864" y="5341407"/>
                </a:lnTo>
                <a:cubicBezTo>
                  <a:pt x="2817863" y="5316409"/>
                  <a:pt x="2842862" y="5283077"/>
                  <a:pt x="2859528" y="5258078"/>
                </a:cubicBezTo>
                <a:cubicBezTo>
                  <a:pt x="2859528" y="5258078"/>
                  <a:pt x="2859528" y="5249745"/>
                  <a:pt x="2851195" y="5241412"/>
                </a:cubicBezTo>
                <a:cubicBezTo>
                  <a:pt x="2834529" y="5266411"/>
                  <a:pt x="2801197" y="5299743"/>
                  <a:pt x="2776198" y="5324741"/>
                </a:cubicBezTo>
                <a:cubicBezTo>
                  <a:pt x="2776198" y="5316409"/>
                  <a:pt x="2784531" y="5316409"/>
                  <a:pt x="2784531" y="5291410"/>
                </a:cubicBezTo>
                <a:cubicBezTo>
                  <a:pt x="2784531" y="5274744"/>
                  <a:pt x="2776198" y="5266411"/>
                  <a:pt x="2767865" y="5258078"/>
                </a:cubicBezTo>
                <a:cubicBezTo>
                  <a:pt x="2801197" y="5233079"/>
                  <a:pt x="2842862" y="5208080"/>
                  <a:pt x="2867861" y="5208080"/>
                </a:cubicBezTo>
                <a:cubicBezTo>
                  <a:pt x="2892859" y="5208080"/>
                  <a:pt x="2901192" y="5233079"/>
                  <a:pt x="2901192" y="5249745"/>
                </a:cubicBezTo>
                <a:close/>
                <a:moveTo>
                  <a:pt x="2517878" y="5233079"/>
                </a:moveTo>
                <a:cubicBezTo>
                  <a:pt x="2517878" y="5241412"/>
                  <a:pt x="2501212" y="5308076"/>
                  <a:pt x="2476213" y="5308076"/>
                </a:cubicBezTo>
                <a:cubicBezTo>
                  <a:pt x="2451214" y="5308076"/>
                  <a:pt x="2434548" y="5299743"/>
                  <a:pt x="2417883" y="5291410"/>
                </a:cubicBezTo>
                <a:cubicBezTo>
                  <a:pt x="2442881" y="5274744"/>
                  <a:pt x="2484546" y="5258078"/>
                  <a:pt x="2484546" y="5233079"/>
                </a:cubicBezTo>
                <a:cubicBezTo>
                  <a:pt x="2484546" y="5216413"/>
                  <a:pt x="2476213" y="5224746"/>
                  <a:pt x="2467880" y="5224746"/>
                </a:cubicBezTo>
                <a:cubicBezTo>
                  <a:pt x="2476213" y="5224746"/>
                  <a:pt x="2492879" y="5216413"/>
                  <a:pt x="2509545" y="5208080"/>
                </a:cubicBezTo>
                <a:cubicBezTo>
                  <a:pt x="2517878" y="5216413"/>
                  <a:pt x="2517878" y="5208080"/>
                  <a:pt x="2517878" y="5233079"/>
                </a:cubicBezTo>
                <a:close/>
                <a:moveTo>
                  <a:pt x="1142944" y="5341407"/>
                </a:moveTo>
                <a:cubicBezTo>
                  <a:pt x="1142944" y="5341407"/>
                  <a:pt x="1151277" y="5341407"/>
                  <a:pt x="1151277" y="5324741"/>
                </a:cubicBezTo>
                <a:cubicBezTo>
                  <a:pt x="1151277" y="5299743"/>
                  <a:pt x="1134612" y="5241412"/>
                  <a:pt x="1126279" y="5199748"/>
                </a:cubicBezTo>
                <a:cubicBezTo>
                  <a:pt x="1134612" y="5216413"/>
                  <a:pt x="1159610" y="5241412"/>
                  <a:pt x="1176276" y="5241412"/>
                </a:cubicBezTo>
                <a:cubicBezTo>
                  <a:pt x="1184609" y="5258078"/>
                  <a:pt x="1184609" y="5283077"/>
                  <a:pt x="1184609" y="5308076"/>
                </a:cubicBezTo>
                <a:cubicBezTo>
                  <a:pt x="1184609" y="5324741"/>
                  <a:pt x="1184609" y="5366406"/>
                  <a:pt x="1167943" y="5399738"/>
                </a:cubicBezTo>
                <a:lnTo>
                  <a:pt x="1142944" y="5399738"/>
                </a:lnTo>
                <a:cubicBezTo>
                  <a:pt x="1101280" y="5383072"/>
                  <a:pt x="1067948" y="5299743"/>
                  <a:pt x="1067948" y="5274744"/>
                </a:cubicBezTo>
                <a:cubicBezTo>
                  <a:pt x="1067948" y="5258078"/>
                  <a:pt x="1092947" y="5224746"/>
                  <a:pt x="1101280" y="5199748"/>
                </a:cubicBezTo>
                <a:cubicBezTo>
                  <a:pt x="1109613" y="5241412"/>
                  <a:pt x="1101280" y="5299743"/>
                  <a:pt x="1142944" y="5341407"/>
                </a:cubicBezTo>
                <a:close/>
                <a:moveTo>
                  <a:pt x="392981" y="5258078"/>
                </a:moveTo>
                <a:cubicBezTo>
                  <a:pt x="384648" y="5266411"/>
                  <a:pt x="384648" y="5274744"/>
                  <a:pt x="359649" y="5274744"/>
                </a:cubicBezTo>
                <a:cubicBezTo>
                  <a:pt x="342983" y="5274744"/>
                  <a:pt x="317985" y="5258078"/>
                  <a:pt x="301319" y="5249745"/>
                </a:cubicBezTo>
                <a:cubicBezTo>
                  <a:pt x="309652" y="5233079"/>
                  <a:pt x="317985" y="5216413"/>
                  <a:pt x="334650" y="5199748"/>
                </a:cubicBezTo>
                <a:cubicBezTo>
                  <a:pt x="351316" y="5208080"/>
                  <a:pt x="367982" y="5241412"/>
                  <a:pt x="392981" y="5258078"/>
                </a:cubicBezTo>
                <a:close/>
                <a:moveTo>
                  <a:pt x="226322" y="5249745"/>
                </a:moveTo>
                <a:cubicBezTo>
                  <a:pt x="209656" y="5241412"/>
                  <a:pt x="184658" y="5241412"/>
                  <a:pt x="159659" y="5241412"/>
                </a:cubicBezTo>
                <a:cubicBezTo>
                  <a:pt x="159659" y="5216413"/>
                  <a:pt x="192991" y="5183082"/>
                  <a:pt x="217989" y="5191415"/>
                </a:cubicBezTo>
                <a:cubicBezTo>
                  <a:pt x="217989" y="5208080"/>
                  <a:pt x="226322" y="5224746"/>
                  <a:pt x="226322" y="5249745"/>
                </a:cubicBezTo>
                <a:close/>
                <a:moveTo>
                  <a:pt x="3426167" y="5208080"/>
                </a:moveTo>
                <a:cubicBezTo>
                  <a:pt x="3426167" y="5233079"/>
                  <a:pt x="3384502" y="5308076"/>
                  <a:pt x="3351170" y="5341407"/>
                </a:cubicBezTo>
                <a:cubicBezTo>
                  <a:pt x="3351170" y="5349740"/>
                  <a:pt x="3334505" y="5358073"/>
                  <a:pt x="3317839" y="5366406"/>
                </a:cubicBezTo>
                <a:cubicBezTo>
                  <a:pt x="3342838" y="5333074"/>
                  <a:pt x="3367836" y="5291410"/>
                  <a:pt x="3384502" y="5241412"/>
                </a:cubicBezTo>
                <a:cubicBezTo>
                  <a:pt x="3351170" y="5274744"/>
                  <a:pt x="3326172" y="5316409"/>
                  <a:pt x="3301173" y="5358073"/>
                </a:cubicBezTo>
                <a:cubicBezTo>
                  <a:pt x="3301173" y="5291410"/>
                  <a:pt x="3284507" y="5308076"/>
                  <a:pt x="3284507" y="5283077"/>
                </a:cubicBezTo>
                <a:cubicBezTo>
                  <a:pt x="3284507" y="5258078"/>
                  <a:pt x="3376169" y="5183082"/>
                  <a:pt x="3392835" y="5183082"/>
                </a:cubicBezTo>
                <a:cubicBezTo>
                  <a:pt x="3417834" y="5183082"/>
                  <a:pt x="3426167" y="5191415"/>
                  <a:pt x="3426167" y="5208080"/>
                </a:cubicBezTo>
                <a:close/>
                <a:moveTo>
                  <a:pt x="1259605" y="5291410"/>
                </a:moveTo>
                <a:cubicBezTo>
                  <a:pt x="1267938" y="5291410"/>
                  <a:pt x="1267938" y="5299743"/>
                  <a:pt x="1276271" y="5308076"/>
                </a:cubicBezTo>
                <a:lnTo>
                  <a:pt x="1292937" y="5291410"/>
                </a:lnTo>
                <a:cubicBezTo>
                  <a:pt x="1284604" y="5266411"/>
                  <a:pt x="1276271" y="5233079"/>
                  <a:pt x="1267938" y="5183082"/>
                </a:cubicBezTo>
                <a:cubicBezTo>
                  <a:pt x="1317936" y="5233079"/>
                  <a:pt x="1326269" y="5208080"/>
                  <a:pt x="1326269" y="5266411"/>
                </a:cubicBezTo>
                <a:cubicBezTo>
                  <a:pt x="1326269" y="5274744"/>
                  <a:pt x="1317936" y="5358073"/>
                  <a:pt x="1284604" y="5358073"/>
                </a:cubicBezTo>
                <a:cubicBezTo>
                  <a:pt x="1234607" y="5358073"/>
                  <a:pt x="1209608" y="5258078"/>
                  <a:pt x="1209608" y="5249745"/>
                </a:cubicBezTo>
                <a:cubicBezTo>
                  <a:pt x="1209608" y="5224746"/>
                  <a:pt x="1234607" y="5208080"/>
                  <a:pt x="1242940" y="5183082"/>
                </a:cubicBezTo>
                <a:cubicBezTo>
                  <a:pt x="1251273" y="5216413"/>
                  <a:pt x="1251273" y="5249745"/>
                  <a:pt x="1259605" y="5291410"/>
                </a:cubicBezTo>
                <a:close/>
                <a:moveTo>
                  <a:pt x="2651205" y="5208080"/>
                </a:moveTo>
                <a:cubicBezTo>
                  <a:pt x="2651205" y="5216413"/>
                  <a:pt x="2634539" y="5283077"/>
                  <a:pt x="2609540" y="5283077"/>
                </a:cubicBezTo>
                <a:cubicBezTo>
                  <a:pt x="2584541" y="5283077"/>
                  <a:pt x="2567875" y="5274744"/>
                  <a:pt x="2551209" y="5274744"/>
                </a:cubicBezTo>
                <a:cubicBezTo>
                  <a:pt x="2559542" y="5266411"/>
                  <a:pt x="2601207" y="5233079"/>
                  <a:pt x="2609540" y="5199748"/>
                </a:cubicBezTo>
                <a:cubicBezTo>
                  <a:pt x="2584541" y="5216413"/>
                  <a:pt x="2559542" y="5241412"/>
                  <a:pt x="2534544" y="5266411"/>
                </a:cubicBezTo>
                <a:cubicBezTo>
                  <a:pt x="2542876" y="5249745"/>
                  <a:pt x="2542876" y="5224746"/>
                  <a:pt x="2534544" y="5199748"/>
                </a:cubicBezTo>
                <a:cubicBezTo>
                  <a:pt x="2559542" y="5183082"/>
                  <a:pt x="2584541" y="5166416"/>
                  <a:pt x="2609540" y="5166416"/>
                </a:cubicBezTo>
                <a:cubicBezTo>
                  <a:pt x="2634539" y="5166416"/>
                  <a:pt x="2651205" y="5174749"/>
                  <a:pt x="2651205" y="5208080"/>
                </a:cubicBezTo>
                <a:close/>
                <a:moveTo>
                  <a:pt x="434646" y="5216413"/>
                </a:moveTo>
                <a:cubicBezTo>
                  <a:pt x="426313" y="5224746"/>
                  <a:pt x="417980" y="5241412"/>
                  <a:pt x="417980" y="5249745"/>
                </a:cubicBezTo>
                <a:cubicBezTo>
                  <a:pt x="401314" y="5241412"/>
                  <a:pt x="384648" y="5224746"/>
                  <a:pt x="376315" y="5208080"/>
                </a:cubicBezTo>
                <a:lnTo>
                  <a:pt x="384648" y="5166416"/>
                </a:lnTo>
                <a:cubicBezTo>
                  <a:pt x="401314" y="5183082"/>
                  <a:pt x="426313" y="5199748"/>
                  <a:pt x="434646" y="5216413"/>
                </a:cubicBezTo>
                <a:close/>
                <a:moveTo>
                  <a:pt x="1417931" y="5274744"/>
                </a:moveTo>
                <a:cubicBezTo>
                  <a:pt x="1426264" y="5266411"/>
                  <a:pt x="1426264" y="5266411"/>
                  <a:pt x="1426264" y="5249745"/>
                </a:cubicBezTo>
                <a:cubicBezTo>
                  <a:pt x="1426264" y="5224746"/>
                  <a:pt x="1417931" y="5191415"/>
                  <a:pt x="1409598" y="5158083"/>
                </a:cubicBezTo>
                <a:cubicBezTo>
                  <a:pt x="1426264" y="5199748"/>
                  <a:pt x="1467929" y="5166416"/>
                  <a:pt x="1467929" y="5224746"/>
                </a:cubicBezTo>
                <a:cubicBezTo>
                  <a:pt x="1467929" y="5258078"/>
                  <a:pt x="1451263" y="5316409"/>
                  <a:pt x="1417931" y="5316409"/>
                </a:cubicBezTo>
                <a:cubicBezTo>
                  <a:pt x="1384599" y="5316409"/>
                  <a:pt x="1342935" y="5233079"/>
                  <a:pt x="1342935" y="5216413"/>
                </a:cubicBezTo>
                <a:cubicBezTo>
                  <a:pt x="1342935" y="5191415"/>
                  <a:pt x="1376266" y="5183082"/>
                  <a:pt x="1384599" y="5158083"/>
                </a:cubicBezTo>
                <a:cubicBezTo>
                  <a:pt x="1392932" y="5191415"/>
                  <a:pt x="1401265" y="5233079"/>
                  <a:pt x="1417931" y="5274744"/>
                </a:cubicBezTo>
                <a:close/>
                <a:moveTo>
                  <a:pt x="1551258" y="5241412"/>
                </a:moveTo>
                <a:cubicBezTo>
                  <a:pt x="1559591" y="5233079"/>
                  <a:pt x="1567924" y="5241412"/>
                  <a:pt x="1567924" y="5216413"/>
                </a:cubicBezTo>
                <a:cubicBezTo>
                  <a:pt x="1567924" y="5199748"/>
                  <a:pt x="1559591" y="5174749"/>
                  <a:pt x="1551258" y="5141417"/>
                </a:cubicBezTo>
                <a:cubicBezTo>
                  <a:pt x="1567924" y="5158083"/>
                  <a:pt x="1584590" y="5166416"/>
                  <a:pt x="1601256" y="5166416"/>
                </a:cubicBezTo>
                <a:lnTo>
                  <a:pt x="1601256" y="5224746"/>
                </a:lnTo>
                <a:cubicBezTo>
                  <a:pt x="1592923" y="5249745"/>
                  <a:pt x="1567924" y="5274744"/>
                  <a:pt x="1551258" y="5274744"/>
                </a:cubicBezTo>
                <a:cubicBezTo>
                  <a:pt x="1526259" y="5274744"/>
                  <a:pt x="1484595" y="5208080"/>
                  <a:pt x="1484595" y="5199748"/>
                </a:cubicBezTo>
                <a:cubicBezTo>
                  <a:pt x="1484595" y="5174749"/>
                  <a:pt x="1509593" y="5166416"/>
                  <a:pt x="1526259" y="5141417"/>
                </a:cubicBezTo>
                <a:cubicBezTo>
                  <a:pt x="1534592" y="5174749"/>
                  <a:pt x="1534592" y="5208080"/>
                  <a:pt x="1551258" y="5241412"/>
                </a:cubicBezTo>
                <a:close/>
                <a:moveTo>
                  <a:pt x="601304" y="5199748"/>
                </a:moveTo>
                <a:cubicBezTo>
                  <a:pt x="584638" y="5208080"/>
                  <a:pt x="567972" y="5233079"/>
                  <a:pt x="559640" y="5249745"/>
                </a:cubicBezTo>
                <a:cubicBezTo>
                  <a:pt x="542974" y="5241412"/>
                  <a:pt x="517975" y="5208080"/>
                  <a:pt x="517975" y="5191415"/>
                </a:cubicBezTo>
                <a:cubicBezTo>
                  <a:pt x="517975" y="5166416"/>
                  <a:pt x="526308" y="5158083"/>
                  <a:pt x="542974" y="5141417"/>
                </a:cubicBezTo>
                <a:cubicBezTo>
                  <a:pt x="567972" y="5149750"/>
                  <a:pt x="576305" y="5174749"/>
                  <a:pt x="601304" y="5199748"/>
                </a:cubicBezTo>
                <a:close/>
                <a:moveTo>
                  <a:pt x="3042852" y="5174749"/>
                </a:moveTo>
                <a:cubicBezTo>
                  <a:pt x="3042852" y="5216413"/>
                  <a:pt x="3009520" y="5283077"/>
                  <a:pt x="2934524" y="5283077"/>
                </a:cubicBezTo>
                <a:cubicBezTo>
                  <a:pt x="2959523" y="5258078"/>
                  <a:pt x="2984522" y="5224746"/>
                  <a:pt x="3001187" y="5191415"/>
                </a:cubicBezTo>
                <a:cubicBezTo>
                  <a:pt x="3001187" y="5191415"/>
                  <a:pt x="3001187" y="5183082"/>
                  <a:pt x="2992855" y="5174749"/>
                </a:cubicBezTo>
                <a:cubicBezTo>
                  <a:pt x="2967856" y="5199748"/>
                  <a:pt x="2942857" y="5233079"/>
                  <a:pt x="2926191" y="5258078"/>
                </a:cubicBezTo>
                <a:cubicBezTo>
                  <a:pt x="2926191" y="5241412"/>
                  <a:pt x="2909525" y="5224746"/>
                  <a:pt x="2909525" y="5199748"/>
                </a:cubicBezTo>
                <a:cubicBezTo>
                  <a:pt x="2909525" y="5183082"/>
                  <a:pt x="2984522" y="5133084"/>
                  <a:pt x="3001187" y="5133084"/>
                </a:cubicBezTo>
                <a:cubicBezTo>
                  <a:pt x="3034519" y="5133084"/>
                  <a:pt x="3042852" y="5158083"/>
                  <a:pt x="3042852" y="5174749"/>
                </a:cubicBezTo>
                <a:close/>
                <a:moveTo>
                  <a:pt x="1834578" y="5216413"/>
                </a:moveTo>
                <a:cubicBezTo>
                  <a:pt x="1834578" y="5258078"/>
                  <a:pt x="1784580" y="5274744"/>
                  <a:pt x="1767914" y="5274744"/>
                </a:cubicBezTo>
                <a:cubicBezTo>
                  <a:pt x="1742915" y="5274744"/>
                  <a:pt x="1734582" y="5266411"/>
                  <a:pt x="1717917" y="5249745"/>
                </a:cubicBezTo>
                <a:cubicBezTo>
                  <a:pt x="1726249" y="5241412"/>
                  <a:pt x="1751248" y="5216413"/>
                  <a:pt x="1759581" y="5199748"/>
                </a:cubicBezTo>
                <a:cubicBezTo>
                  <a:pt x="1759581" y="5216413"/>
                  <a:pt x="1767914" y="5241412"/>
                  <a:pt x="1784580" y="5266411"/>
                </a:cubicBezTo>
                <a:lnTo>
                  <a:pt x="1801246" y="5249745"/>
                </a:lnTo>
                <a:cubicBezTo>
                  <a:pt x="1784580" y="5216413"/>
                  <a:pt x="1767914" y="5166416"/>
                  <a:pt x="1767914" y="5149750"/>
                </a:cubicBezTo>
                <a:cubicBezTo>
                  <a:pt x="1767914" y="5124751"/>
                  <a:pt x="1784580" y="5133084"/>
                  <a:pt x="1792913" y="5124751"/>
                </a:cubicBezTo>
                <a:cubicBezTo>
                  <a:pt x="1801246" y="5149750"/>
                  <a:pt x="1834578" y="5191415"/>
                  <a:pt x="1834578" y="5216413"/>
                </a:cubicBezTo>
                <a:close/>
                <a:moveTo>
                  <a:pt x="359649" y="5158083"/>
                </a:moveTo>
                <a:cubicBezTo>
                  <a:pt x="359649" y="5158083"/>
                  <a:pt x="359649" y="5166416"/>
                  <a:pt x="351316" y="5174749"/>
                </a:cubicBezTo>
                <a:cubicBezTo>
                  <a:pt x="334650" y="5166416"/>
                  <a:pt x="317985" y="5141417"/>
                  <a:pt x="309652" y="5124751"/>
                </a:cubicBezTo>
                <a:cubicBezTo>
                  <a:pt x="326317" y="5133084"/>
                  <a:pt x="342983" y="5141417"/>
                  <a:pt x="359649" y="5158083"/>
                </a:cubicBezTo>
                <a:close/>
                <a:moveTo>
                  <a:pt x="326317" y="5183082"/>
                </a:moveTo>
                <a:cubicBezTo>
                  <a:pt x="309652" y="5191415"/>
                  <a:pt x="292986" y="5216413"/>
                  <a:pt x="276320" y="5241412"/>
                </a:cubicBezTo>
                <a:cubicBezTo>
                  <a:pt x="259654" y="5233079"/>
                  <a:pt x="234655" y="5199748"/>
                  <a:pt x="234655" y="5183082"/>
                </a:cubicBezTo>
                <a:cubicBezTo>
                  <a:pt x="234655" y="5174749"/>
                  <a:pt x="234655" y="5124751"/>
                  <a:pt x="276320" y="5124751"/>
                </a:cubicBezTo>
                <a:cubicBezTo>
                  <a:pt x="292986" y="5141417"/>
                  <a:pt x="309652" y="5166416"/>
                  <a:pt x="326317" y="5183082"/>
                </a:cubicBezTo>
                <a:close/>
                <a:moveTo>
                  <a:pt x="3301173" y="5166416"/>
                </a:moveTo>
                <a:cubicBezTo>
                  <a:pt x="3301173" y="5183082"/>
                  <a:pt x="3284507" y="5233079"/>
                  <a:pt x="3267841" y="5258078"/>
                </a:cubicBezTo>
                <a:cubicBezTo>
                  <a:pt x="3251175" y="5266411"/>
                  <a:pt x="3226177" y="5274744"/>
                  <a:pt x="3201178" y="5291410"/>
                </a:cubicBezTo>
                <a:cubicBezTo>
                  <a:pt x="3201178" y="5258078"/>
                  <a:pt x="3251175" y="5216413"/>
                  <a:pt x="3259508" y="5166416"/>
                </a:cubicBezTo>
                <a:cubicBezTo>
                  <a:pt x="3234509" y="5191415"/>
                  <a:pt x="3209511" y="5233079"/>
                  <a:pt x="3184512" y="5274744"/>
                </a:cubicBezTo>
                <a:cubicBezTo>
                  <a:pt x="3184512" y="5258078"/>
                  <a:pt x="3167846" y="5224746"/>
                  <a:pt x="3167846" y="5208080"/>
                </a:cubicBezTo>
                <a:cubicBezTo>
                  <a:pt x="3167846" y="5174749"/>
                  <a:pt x="3259508" y="5116418"/>
                  <a:pt x="3276174" y="5116418"/>
                </a:cubicBezTo>
                <a:cubicBezTo>
                  <a:pt x="3309506" y="5116418"/>
                  <a:pt x="3301173" y="5166416"/>
                  <a:pt x="3301173" y="5166416"/>
                </a:cubicBezTo>
                <a:close/>
                <a:moveTo>
                  <a:pt x="2784531" y="5158083"/>
                </a:moveTo>
                <a:cubicBezTo>
                  <a:pt x="2784531" y="5183082"/>
                  <a:pt x="2767865" y="5216413"/>
                  <a:pt x="2751200" y="5241412"/>
                </a:cubicBezTo>
                <a:lnTo>
                  <a:pt x="2684536" y="5241412"/>
                </a:lnTo>
                <a:cubicBezTo>
                  <a:pt x="2709535" y="5224746"/>
                  <a:pt x="2734534" y="5191415"/>
                  <a:pt x="2751200" y="5166416"/>
                </a:cubicBezTo>
                <a:cubicBezTo>
                  <a:pt x="2751200" y="5166416"/>
                  <a:pt x="2751200" y="5158083"/>
                  <a:pt x="2742867" y="5149750"/>
                </a:cubicBezTo>
                <a:cubicBezTo>
                  <a:pt x="2726201" y="5174749"/>
                  <a:pt x="2701202" y="5199748"/>
                  <a:pt x="2676203" y="5224746"/>
                </a:cubicBezTo>
                <a:cubicBezTo>
                  <a:pt x="2676203" y="5208080"/>
                  <a:pt x="2667870" y="5183082"/>
                  <a:pt x="2667870" y="5166416"/>
                </a:cubicBezTo>
                <a:cubicBezTo>
                  <a:pt x="2667870" y="5141417"/>
                  <a:pt x="2726201" y="5116418"/>
                  <a:pt x="2742867" y="5116418"/>
                </a:cubicBezTo>
                <a:cubicBezTo>
                  <a:pt x="2784531" y="5116418"/>
                  <a:pt x="2784531" y="5141417"/>
                  <a:pt x="2784531" y="5158083"/>
                </a:cubicBezTo>
                <a:close/>
                <a:moveTo>
                  <a:pt x="1692918" y="5199748"/>
                </a:moveTo>
                <a:cubicBezTo>
                  <a:pt x="1701251" y="5183082"/>
                  <a:pt x="1701251" y="5166416"/>
                  <a:pt x="1692918" y="5124751"/>
                </a:cubicBezTo>
                <a:cubicBezTo>
                  <a:pt x="1709584" y="5133084"/>
                  <a:pt x="1742915" y="5133084"/>
                  <a:pt x="1742915" y="5166416"/>
                </a:cubicBezTo>
                <a:cubicBezTo>
                  <a:pt x="1742915" y="5183082"/>
                  <a:pt x="1709584" y="5233079"/>
                  <a:pt x="1692918" y="5233079"/>
                </a:cubicBezTo>
                <a:cubicBezTo>
                  <a:pt x="1667919" y="5233079"/>
                  <a:pt x="1626254" y="5191415"/>
                  <a:pt x="1626254" y="5166416"/>
                </a:cubicBezTo>
                <a:cubicBezTo>
                  <a:pt x="1626254" y="5149750"/>
                  <a:pt x="1659586" y="5133084"/>
                  <a:pt x="1667919" y="5116418"/>
                </a:cubicBezTo>
                <a:cubicBezTo>
                  <a:pt x="1659586" y="5124751"/>
                  <a:pt x="1667919" y="5183082"/>
                  <a:pt x="1692918" y="5199748"/>
                </a:cubicBezTo>
                <a:close/>
                <a:moveTo>
                  <a:pt x="176325" y="5166416"/>
                </a:moveTo>
                <a:cubicBezTo>
                  <a:pt x="167992" y="5183082"/>
                  <a:pt x="151326" y="5208080"/>
                  <a:pt x="134660" y="5233079"/>
                </a:cubicBezTo>
                <a:cubicBezTo>
                  <a:pt x="134660" y="5233079"/>
                  <a:pt x="126327" y="5224746"/>
                  <a:pt x="117994" y="5224746"/>
                </a:cubicBezTo>
                <a:cubicBezTo>
                  <a:pt x="134660" y="5216413"/>
                  <a:pt x="142993" y="5208080"/>
                  <a:pt x="142993" y="5183082"/>
                </a:cubicBezTo>
                <a:cubicBezTo>
                  <a:pt x="142993" y="5166416"/>
                  <a:pt x="126327" y="5149750"/>
                  <a:pt x="109661" y="5141417"/>
                </a:cubicBezTo>
                <a:cubicBezTo>
                  <a:pt x="109661" y="5133084"/>
                  <a:pt x="117994" y="5124751"/>
                  <a:pt x="126327" y="5116418"/>
                </a:cubicBezTo>
                <a:cubicBezTo>
                  <a:pt x="142993" y="5124751"/>
                  <a:pt x="159659" y="5149750"/>
                  <a:pt x="176325" y="5166416"/>
                </a:cubicBezTo>
                <a:close/>
                <a:moveTo>
                  <a:pt x="251321" y="5108085"/>
                </a:moveTo>
                <a:cubicBezTo>
                  <a:pt x="242988" y="5116418"/>
                  <a:pt x="226322" y="5141417"/>
                  <a:pt x="209656" y="5166416"/>
                </a:cubicBezTo>
                <a:cubicBezTo>
                  <a:pt x="167992" y="5149750"/>
                  <a:pt x="167992" y="5116418"/>
                  <a:pt x="167992" y="5099752"/>
                </a:cubicBezTo>
                <a:lnTo>
                  <a:pt x="251321" y="5108085"/>
                </a:lnTo>
                <a:close/>
                <a:moveTo>
                  <a:pt x="951287" y="5141417"/>
                </a:moveTo>
                <a:cubicBezTo>
                  <a:pt x="951287" y="5166416"/>
                  <a:pt x="926288" y="5249745"/>
                  <a:pt x="909622" y="5266411"/>
                </a:cubicBezTo>
                <a:cubicBezTo>
                  <a:pt x="909622" y="5116418"/>
                  <a:pt x="917955" y="5099752"/>
                  <a:pt x="917955" y="5083087"/>
                </a:cubicBezTo>
                <a:cubicBezTo>
                  <a:pt x="951287" y="5099752"/>
                  <a:pt x="951287" y="5108085"/>
                  <a:pt x="951287" y="5141417"/>
                </a:cubicBezTo>
                <a:close/>
                <a:moveTo>
                  <a:pt x="2642872" y="5149750"/>
                </a:moveTo>
                <a:cubicBezTo>
                  <a:pt x="2617873" y="5149750"/>
                  <a:pt x="2617873" y="5141417"/>
                  <a:pt x="2601207" y="5141417"/>
                </a:cubicBezTo>
                <a:cubicBezTo>
                  <a:pt x="2626206" y="5124751"/>
                  <a:pt x="2651205" y="5099752"/>
                  <a:pt x="2676203" y="5074754"/>
                </a:cubicBezTo>
                <a:cubicBezTo>
                  <a:pt x="2676203" y="5099752"/>
                  <a:pt x="2676203" y="5149750"/>
                  <a:pt x="2642872" y="5149750"/>
                </a:cubicBezTo>
                <a:close/>
                <a:moveTo>
                  <a:pt x="551307" y="5108085"/>
                </a:moveTo>
                <a:cubicBezTo>
                  <a:pt x="534641" y="5099752"/>
                  <a:pt x="526308" y="5083087"/>
                  <a:pt x="526308" y="5066421"/>
                </a:cubicBezTo>
                <a:cubicBezTo>
                  <a:pt x="534641" y="5074754"/>
                  <a:pt x="542974" y="5091419"/>
                  <a:pt x="551307" y="5108085"/>
                </a:cubicBezTo>
                <a:close/>
                <a:moveTo>
                  <a:pt x="534641" y="5124751"/>
                </a:moveTo>
                <a:cubicBezTo>
                  <a:pt x="517975" y="5141417"/>
                  <a:pt x="501309" y="5166416"/>
                  <a:pt x="492976" y="5183082"/>
                </a:cubicBezTo>
                <a:cubicBezTo>
                  <a:pt x="451311" y="5149750"/>
                  <a:pt x="451311" y="5141417"/>
                  <a:pt x="451311" y="5116418"/>
                </a:cubicBezTo>
                <a:cubicBezTo>
                  <a:pt x="451311" y="5108085"/>
                  <a:pt x="451311" y="5083087"/>
                  <a:pt x="492976" y="5066421"/>
                </a:cubicBezTo>
                <a:cubicBezTo>
                  <a:pt x="501309" y="5083087"/>
                  <a:pt x="517975" y="5108085"/>
                  <a:pt x="534641" y="5124751"/>
                </a:cubicBezTo>
                <a:close/>
                <a:moveTo>
                  <a:pt x="2926191" y="5099752"/>
                </a:moveTo>
                <a:cubicBezTo>
                  <a:pt x="2926191" y="5124751"/>
                  <a:pt x="2901192" y="5166416"/>
                  <a:pt x="2892859" y="5191415"/>
                </a:cubicBezTo>
                <a:lnTo>
                  <a:pt x="2826196" y="5191415"/>
                </a:lnTo>
                <a:cubicBezTo>
                  <a:pt x="2842862" y="5166416"/>
                  <a:pt x="2867861" y="5133084"/>
                  <a:pt x="2884526" y="5108085"/>
                </a:cubicBezTo>
                <a:cubicBezTo>
                  <a:pt x="2884526" y="5108085"/>
                  <a:pt x="2884526" y="5099752"/>
                  <a:pt x="2876194" y="5091419"/>
                </a:cubicBezTo>
                <a:cubicBezTo>
                  <a:pt x="2859528" y="5116418"/>
                  <a:pt x="2834529" y="5149750"/>
                  <a:pt x="2809530" y="5174749"/>
                </a:cubicBezTo>
                <a:cubicBezTo>
                  <a:pt x="2809530" y="5158083"/>
                  <a:pt x="2801197" y="5133084"/>
                  <a:pt x="2801197" y="5116418"/>
                </a:cubicBezTo>
                <a:cubicBezTo>
                  <a:pt x="2801197" y="5091419"/>
                  <a:pt x="2859528" y="5058088"/>
                  <a:pt x="2884526" y="5058088"/>
                </a:cubicBezTo>
                <a:cubicBezTo>
                  <a:pt x="2917858" y="5058088"/>
                  <a:pt x="2926191" y="5083087"/>
                  <a:pt x="2926191" y="5099752"/>
                </a:cubicBezTo>
                <a:close/>
                <a:moveTo>
                  <a:pt x="376315" y="5099752"/>
                </a:moveTo>
                <a:cubicBezTo>
                  <a:pt x="359649" y="5074754"/>
                  <a:pt x="326317" y="5066421"/>
                  <a:pt x="351316" y="5058088"/>
                </a:cubicBezTo>
                <a:cubicBezTo>
                  <a:pt x="359649" y="5066421"/>
                  <a:pt x="367982" y="5083087"/>
                  <a:pt x="376315" y="5099752"/>
                </a:cubicBezTo>
                <a:close/>
                <a:moveTo>
                  <a:pt x="3184512" y="5083087"/>
                </a:moveTo>
                <a:cubicBezTo>
                  <a:pt x="3184512" y="5108085"/>
                  <a:pt x="3167846" y="5158083"/>
                  <a:pt x="3142847" y="5183082"/>
                </a:cubicBezTo>
                <a:cubicBezTo>
                  <a:pt x="3134514" y="5191415"/>
                  <a:pt x="3109516" y="5191415"/>
                  <a:pt x="3084517" y="5208080"/>
                </a:cubicBezTo>
                <a:cubicBezTo>
                  <a:pt x="3092850" y="5166416"/>
                  <a:pt x="3126181" y="5141417"/>
                  <a:pt x="3134514" y="5099752"/>
                </a:cubicBezTo>
                <a:cubicBezTo>
                  <a:pt x="3109516" y="5124751"/>
                  <a:pt x="3084517" y="5158083"/>
                  <a:pt x="3067851" y="5191415"/>
                </a:cubicBezTo>
                <a:cubicBezTo>
                  <a:pt x="3067851" y="5174749"/>
                  <a:pt x="3051185" y="5141417"/>
                  <a:pt x="3051185" y="5124751"/>
                </a:cubicBezTo>
                <a:cubicBezTo>
                  <a:pt x="3051185" y="5091419"/>
                  <a:pt x="3126181" y="5049755"/>
                  <a:pt x="3142847" y="5049755"/>
                </a:cubicBezTo>
                <a:cubicBezTo>
                  <a:pt x="3167846" y="5049755"/>
                  <a:pt x="3184512" y="5074754"/>
                  <a:pt x="3184512" y="5083087"/>
                </a:cubicBezTo>
                <a:close/>
                <a:moveTo>
                  <a:pt x="1042949" y="5183082"/>
                </a:moveTo>
                <a:cubicBezTo>
                  <a:pt x="1051282" y="5174749"/>
                  <a:pt x="1051282" y="5183082"/>
                  <a:pt x="1051282" y="5158083"/>
                </a:cubicBezTo>
                <a:cubicBezTo>
                  <a:pt x="1051282" y="5141417"/>
                  <a:pt x="1042949" y="5083087"/>
                  <a:pt x="1034616" y="5041422"/>
                </a:cubicBezTo>
                <a:cubicBezTo>
                  <a:pt x="1059615" y="5091419"/>
                  <a:pt x="1092947" y="5074754"/>
                  <a:pt x="1092947" y="5124751"/>
                </a:cubicBezTo>
                <a:cubicBezTo>
                  <a:pt x="1092947" y="5141417"/>
                  <a:pt x="1084614" y="5174749"/>
                  <a:pt x="1076281" y="5199748"/>
                </a:cubicBezTo>
                <a:cubicBezTo>
                  <a:pt x="1076281" y="5216413"/>
                  <a:pt x="1067948" y="5233079"/>
                  <a:pt x="1051282" y="5249745"/>
                </a:cubicBezTo>
                <a:cubicBezTo>
                  <a:pt x="1034616" y="5249745"/>
                  <a:pt x="1009618" y="5233079"/>
                  <a:pt x="1001285" y="5216413"/>
                </a:cubicBezTo>
                <a:cubicBezTo>
                  <a:pt x="984619" y="5183082"/>
                  <a:pt x="967953" y="5124751"/>
                  <a:pt x="967953" y="5108085"/>
                </a:cubicBezTo>
                <a:cubicBezTo>
                  <a:pt x="967953" y="5083087"/>
                  <a:pt x="1009618" y="5066421"/>
                  <a:pt x="1017951" y="5041422"/>
                </a:cubicBezTo>
                <a:cubicBezTo>
                  <a:pt x="1017951" y="5083087"/>
                  <a:pt x="1001285" y="5141417"/>
                  <a:pt x="1042949" y="5183082"/>
                </a:cubicBezTo>
                <a:close/>
                <a:moveTo>
                  <a:pt x="1184609" y="5166416"/>
                </a:moveTo>
                <a:cubicBezTo>
                  <a:pt x="1192942" y="5158083"/>
                  <a:pt x="1184609" y="5141417"/>
                  <a:pt x="1184609" y="5049755"/>
                </a:cubicBezTo>
                <a:cubicBezTo>
                  <a:pt x="1201275" y="5066421"/>
                  <a:pt x="1234607" y="5083087"/>
                  <a:pt x="1234607" y="5108085"/>
                </a:cubicBezTo>
                <a:cubicBezTo>
                  <a:pt x="1234607" y="5116418"/>
                  <a:pt x="1201275" y="5208080"/>
                  <a:pt x="1192942" y="5224746"/>
                </a:cubicBezTo>
                <a:cubicBezTo>
                  <a:pt x="1151277" y="5208080"/>
                  <a:pt x="1117946" y="5149750"/>
                  <a:pt x="1117946" y="5116418"/>
                </a:cubicBezTo>
                <a:cubicBezTo>
                  <a:pt x="1117946" y="5091419"/>
                  <a:pt x="1142944" y="5058088"/>
                  <a:pt x="1159610" y="5033089"/>
                </a:cubicBezTo>
                <a:cubicBezTo>
                  <a:pt x="1167943" y="5058088"/>
                  <a:pt x="1134612" y="5133084"/>
                  <a:pt x="1184609" y="5166416"/>
                </a:cubicBezTo>
                <a:close/>
                <a:moveTo>
                  <a:pt x="1467929" y="5133084"/>
                </a:moveTo>
                <a:cubicBezTo>
                  <a:pt x="1476262" y="5124751"/>
                  <a:pt x="1476262" y="5108085"/>
                  <a:pt x="1467929" y="5024756"/>
                </a:cubicBezTo>
                <a:cubicBezTo>
                  <a:pt x="1509593" y="5058088"/>
                  <a:pt x="1517926" y="5041422"/>
                  <a:pt x="1517926" y="5074754"/>
                </a:cubicBezTo>
                <a:cubicBezTo>
                  <a:pt x="1517926" y="5124751"/>
                  <a:pt x="1492927" y="5166416"/>
                  <a:pt x="1459596" y="5166416"/>
                </a:cubicBezTo>
                <a:cubicBezTo>
                  <a:pt x="1409598" y="5166416"/>
                  <a:pt x="1401265" y="5099752"/>
                  <a:pt x="1401265" y="5083087"/>
                </a:cubicBezTo>
                <a:cubicBezTo>
                  <a:pt x="1401265" y="5066421"/>
                  <a:pt x="1426264" y="5049755"/>
                  <a:pt x="1442930" y="5024756"/>
                </a:cubicBezTo>
                <a:cubicBezTo>
                  <a:pt x="1442930" y="5041422"/>
                  <a:pt x="1434597" y="5108085"/>
                  <a:pt x="1467929" y="5133084"/>
                </a:cubicBezTo>
                <a:close/>
                <a:moveTo>
                  <a:pt x="1326269" y="5149750"/>
                </a:moveTo>
                <a:lnTo>
                  <a:pt x="1326269" y="5033089"/>
                </a:lnTo>
                <a:cubicBezTo>
                  <a:pt x="1342935" y="5058088"/>
                  <a:pt x="1376266" y="5066421"/>
                  <a:pt x="1376266" y="5083087"/>
                </a:cubicBezTo>
                <a:cubicBezTo>
                  <a:pt x="1376266" y="5124751"/>
                  <a:pt x="1351268" y="5199748"/>
                  <a:pt x="1317936" y="5199748"/>
                </a:cubicBezTo>
                <a:cubicBezTo>
                  <a:pt x="1276271" y="5199748"/>
                  <a:pt x="1259605" y="5099752"/>
                  <a:pt x="1259605" y="5099752"/>
                </a:cubicBezTo>
                <a:cubicBezTo>
                  <a:pt x="1259605" y="5083087"/>
                  <a:pt x="1292937" y="5049755"/>
                  <a:pt x="1301270" y="5024756"/>
                </a:cubicBezTo>
                <a:cubicBezTo>
                  <a:pt x="1301270" y="5049755"/>
                  <a:pt x="1276271" y="5133084"/>
                  <a:pt x="1326269" y="5149750"/>
                </a:cubicBezTo>
                <a:close/>
                <a:moveTo>
                  <a:pt x="1601256" y="5116418"/>
                </a:moveTo>
                <a:cubicBezTo>
                  <a:pt x="1634587" y="5083087"/>
                  <a:pt x="1609588" y="5049755"/>
                  <a:pt x="1609588" y="5016423"/>
                </a:cubicBezTo>
                <a:cubicBezTo>
                  <a:pt x="1617921" y="5033089"/>
                  <a:pt x="1642920" y="5049755"/>
                  <a:pt x="1659586" y="5049755"/>
                </a:cubicBezTo>
                <a:lnTo>
                  <a:pt x="1659586" y="5074754"/>
                </a:lnTo>
                <a:cubicBezTo>
                  <a:pt x="1651253" y="5108085"/>
                  <a:pt x="1626254" y="5149750"/>
                  <a:pt x="1601256" y="5149750"/>
                </a:cubicBezTo>
                <a:cubicBezTo>
                  <a:pt x="1542925" y="5149750"/>
                  <a:pt x="1542925" y="5066421"/>
                  <a:pt x="1542925" y="5066421"/>
                </a:cubicBezTo>
                <a:cubicBezTo>
                  <a:pt x="1542925" y="5049755"/>
                  <a:pt x="1576257" y="5033089"/>
                  <a:pt x="1584590" y="5016423"/>
                </a:cubicBezTo>
                <a:cubicBezTo>
                  <a:pt x="1584590" y="5049755"/>
                  <a:pt x="1592923" y="5083087"/>
                  <a:pt x="1601256" y="5116418"/>
                </a:cubicBezTo>
                <a:close/>
                <a:moveTo>
                  <a:pt x="326317" y="5049755"/>
                </a:moveTo>
                <a:cubicBezTo>
                  <a:pt x="317985" y="5049755"/>
                  <a:pt x="309652" y="5033089"/>
                  <a:pt x="309652" y="5016423"/>
                </a:cubicBezTo>
                <a:cubicBezTo>
                  <a:pt x="309652" y="5024756"/>
                  <a:pt x="326317" y="5041422"/>
                  <a:pt x="326317" y="5049755"/>
                </a:cubicBezTo>
                <a:close/>
                <a:moveTo>
                  <a:pt x="3434500" y="4999757"/>
                </a:moveTo>
                <a:cubicBezTo>
                  <a:pt x="3442833" y="5016423"/>
                  <a:pt x="3442833" y="5033089"/>
                  <a:pt x="3442833" y="5049755"/>
                </a:cubicBezTo>
                <a:cubicBezTo>
                  <a:pt x="3442833" y="5091419"/>
                  <a:pt x="3442833" y="5116418"/>
                  <a:pt x="3409501" y="5158083"/>
                </a:cubicBezTo>
                <a:cubicBezTo>
                  <a:pt x="3392835" y="5166416"/>
                  <a:pt x="3367836" y="5174749"/>
                  <a:pt x="3351170" y="5183082"/>
                </a:cubicBezTo>
                <a:cubicBezTo>
                  <a:pt x="3359503" y="5149750"/>
                  <a:pt x="3392835" y="5108085"/>
                  <a:pt x="3401168" y="5058088"/>
                </a:cubicBezTo>
                <a:cubicBezTo>
                  <a:pt x="3376169" y="5091419"/>
                  <a:pt x="3342838" y="5141417"/>
                  <a:pt x="3326172" y="5183082"/>
                </a:cubicBezTo>
                <a:cubicBezTo>
                  <a:pt x="3326172" y="5158083"/>
                  <a:pt x="3309506" y="5124751"/>
                  <a:pt x="3309506" y="5108085"/>
                </a:cubicBezTo>
                <a:cubicBezTo>
                  <a:pt x="3309506" y="5083087"/>
                  <a:pt x="3392835" y="4999757"/>
                  <a:pt x="3409501" y="4999757"/>
                </a:cubicBezTo>
                <a:lnTo>
                  <a:pt x="3434500" y="4999757"/>
                </a:lnTo>
                <a:close/>
                <a:moveTo>
                  <a:pt x="501309" y="5041422"/>
                </a:moveTo>
                <a:cubicBezTo>
                  <a:pt x="484643" y="5033089"/>
                  <a:pt x="459644" y="5008090"/>
                  <a:pt x="459644" y="4991424"/>
                </a:cubicBezTo>
                <a:cubicBezTo>
                  <a:pt x="476310" y="5008090"/>
                  <a:pt x="492976" y="5024756"/>
                  <a:pt x="501309" y="5041422"/>
                </a:cubicBezTo>
                <a:close/>
                <a:moveTo>
                  <a:pt x="467977" y="5049755"/>
                </a:moveTo>
                <a:cubicBezTo>
                  <a:pt x="451311" y="5066421"/>
                  <a:pt x="434646" y="5091419"/>
                  <a:pt x="426313" y="5108085"/>
                </a:cubicBezTo>
                <a:cubicBezTo>
                  <a:pt x="401314" y="5091419"/>
                  <a:pt x="384648" y="5066421"/>
                  <a:pt x="384648" y="5049755"/>
                </a:cubicBezTo>
                <a:cubicBezTo>
                  <a:pt x="384648" y="5024756"/>
                  <a:pt x="401314" y="5008090"/>
                  <a:pt x="417980" y="4991424"/>
                </a:cubicBezTo>
                <a:cubicBezTo>
                  <a:pt x="451311" y="5024756"/>
                  <a:pt x="426313" y="5008090"/>
                  <a:pt x="467977" y="5049755"/>
                </a:cubicBezTo>
                <a:close/>
                <a:moveTo>
                  <a:pt x="3059518" y="5033089"/>
                </a:moveTo>
                <a:cubicBezTo>
                  <a:pt x="3059518" y="5074754"/>
                  <a:pt x="3017853" y="5116418"/>
                  <a:pt x="2967856" y="5124751"/>
                </a:cubicBezTo>
                <a:cubicBezTo>
                  <a:pt x="2984522" y="5099752"/>
                  <a:pt x="3001187" y="5066421"/>
                  <a:pt x="3017853" y="5024756"/>
                </a:cubicBezTo>
                <a:cubicBezTo>
                  <a:pt x="2992855" y="5041422"/>
                  <a:pt x="2967856" y="5074754"/>
                  <a:pt x="2951190" y="5108085"/>
                </a:cubicBezTo>
                <a:cubicBezTo>
                  <a:pt x="2951190" y="5091419"/>
                  <a:pt x="2934524" y="5066421"/>
                  <a:pt x="2934524" y="5049755"/>
                </a:cubicBezTo>
                <a:cubicBezTo>
                  <a:pt x="2934524" y="4999757"/>
                  <a:pt x="3009520" y="4983091"/>
                  <a:pt x="3017853" y="4983091"/>
                </a:cubicBezTo>
                <a:cubicBezTo>
                  <a:pt x="3034519" y="4983091"/>
                  <a:pt x="3059518" y="5008090"/>
                  <a:pt x="3059518" y="5033089"/>
                </a:cubicBezTo>
                <a:close/>
                <a:moveTo>
                  <a:pt x="2801197" y="5024756"/>
                </a:moveTo>
                <a:cubicBezTo>
                  <a:pt x="2801197" y="5041422"/>
                  <a:pt x="2792864" y="5074754"/>
                  <a:pt x="2776198" y="5099752"/>
                </a:cubicBezTo>
                <a:lnTo>
                  <a:pt x="2717868" y="5099752"/>
                </a:lnTo>
                <a:cubicBezTo>
                  <a:pt x="2734534" y="5074754"/>
                  <a:pt x="2751200" y="5049755"/>
                  <a:pt x="2776198" y="5024756"/>
                </a:cubicBezTo>
                <a:cubicBezTo>
                  <a:pt x="2776198" y="5024756"/>
                  <a:pt x="2776198" y="5016423"/>
                  <a:pt x="2759533" y="5016423"/>
                </a:cubicBezTo>
                <a:cubicBezTo>
                  <a:pt x="2734534" y="5016423"/>
                  <a:pt x="2717868" y="5066421"/>
                  <a:pt x="2701202" y="5091419"/>
                </a:cubicBezTo>
                <a:cubicBezTo>
                  <a:pt x="2701202" y="5041422"/>
                  <a:pt x="2767865" y="4983091"/>
                  <a:pt x="2767865" y="4983091"/>
                </a:cubicBezTo>
                <a:cubicBezTo>
                  <a:pt x="2809530" y="4983091"/>
                  <a:pt x="2801197" y="5008090"/>
                  <a:pt x="2801197" y="5024756"/>
                </a:cubicBezTo>
                <a:close/>
                <a:moveTo>
                  <a:pt x="1776247" y="5116418"/>
                </a:moveTo>
                <a:lnTo>
                  <a:pt x="1717917" y="5116418"/>
                </a:lnTo>
                <a:cubicBezTo>
                  <a:pt x="1701251" y="5099752"/>
                  <a:pt x="1684585" y="5083087"/>
                  <a:pt x="1684585" y="5058088"/>
                </a:cubicBezTo>
                <a:cubicBezTo>
                  <a:pt x="1684585" y="5041422"/>
                  <a:pt x="1717917" y="5024756"/>
                  <a:pt x="1726249" y="5008090"/>
                </a:cubicBezTo>
                <a:cubicBezTo>
                  <a:pt x="1717917" y="5016423"/>
                  <a:pt x="1726249" y="5074754"/>
                  <a:pt x="1751248" y="5091419"/>
                </a:cubicBezTo>
                <a:cubicBezTo>
                  <a:pt x="1759581" y="5049755"/>
                  <a:pt x="1726249" y="4991424"/>
                  <a:pt x="1776247" y="4983091"/>
                </a:cubicBezTo>
                <a:lnTo>
                  <a:pt x="1776247" y="5116418"/>
                </a:lnTo>
                <a:close/>
                <a:moveTo>
                  <a:pt x="1659586" y="4999757"/>
                </a:moveTo>
                <a:cubicBezTo>
                  <a:pt x="1667919" y="4999757"/>
                  <a:pt x="1676252" y="4983091"/>
                  <a:pt x="1676252" y="4966426"/>
                </a:cubicBezTo>
                <a:cubicBezTo>
                  <a:pt x="1684585" y="4966426"/>
                  <a:pt x="1701251" y="4974758"/>
                  <a:pt x="1717917" y="4983091"/>
                </a:cubicBezTo>
                <a:cubicBezTo>
                  <a:pt x="1709584" y="4999757"/>
                  <a:pt x="1684585" y="5024756"/>
                  <a:pt x="1667919" y="5024756"/>
                </a:cubicBezTo>
                <a:cubicBezTo>
                  <a:pt x="1659586" y="5024756"/>
                  <a:pt x="1634587" y="5008090"/>
                  <a:pt x="1609588" y="4983091"/>
                </a:cubicBezTo>
                <a:cubicBezTo>
                  <a:pt x="1642920" y="4941427"/>
                  <a:pt x="1634587" y="4958093"/>
                  <a:pt x="1659586" y="4958093"/>
                </a:cubicBezTo>
                <a:cubicBezTo>
                  <a:pt x="1659586" y="4966426"/>
                  <a:pt x="1651253" y="4983091"/>
                  <a:pt x="1659586" y="4999757"/>
                </a:cubicBezTo>
                <a:close/>
                <a:moveTo>
                  <a:pt x="426313" y="4966426"/>
                </a:moveTo>
                <a:cubicBezTo>
                  <a:pt x="401314" y="4983091"/>
                  <a:pt x="376315" y="5008090"/>
                  <a:pt x="359649" y="5033089"/>
                </a:cubicBezTo>
                <a:cubicBezTo>
                  <a:pt x="359649" y="5033089"/>
                  <a:pt x="351316" y="5024756"/>
                  <a:pt x="342983" y="5024756"/>
                </a:cubicBezTo>
                <a:cubicBezTo>
                  <a:pt x="376315" y="4999757"/>
                  <a:pt x="376315" y="4974758"/>
                  <a:pt x="376315" y="4949760"/>
                </a:cubicBezTo>
                <a:cubicBezTo>
                  <a:pt x="392981" y="4958093"/>
                  <a:pt x="409647" y="4966426"/>
                  <a:pt x="426313" y="4966426"/>
                </a:cubicBezTo>
                <a:close/>
                <a:moveTo>
                  <a:pt x="3317839" y="4991424"/>
                </a:moveTo>
                <a:cubicBezTo>
                  <a:pt x="3317839" y="5049755"/>
                  <a:pt x="3292840" y="5099752"/>
                  <a:pt x="3217844" y="5116418"/>
                </a:cubicBezTo>
                <a:cubicBezTo>
                  <a:pt x="3226177" y="5083087"/>
                  <a:pt x="3276174" y="5033089"/>
                  <a:pt x="3267841" y="4999757"/>
                </a:cubicBezTo>
                <a:cubicBezTo>
                  <a:pt x="3251175" y="5024756"/>
                  <a:pt x="3226177" y="5066421"/>
                  <a:pt x="3201178" y="5108085"/>
                </a:cubicBezTo>
                <a:cubicBezTo>
                  <a:pt x="3201178" y="5091419"/>
                  <a:pt x="3184512" y="5058088"/>
                  <a:pt x="3184512" y="5041422"/>
                </a:cubicBezTo>
                <a:cubicBezTo>
                  <a:pt x="3184512" y="5016423"/>
                  <a:pt x="3259508" y="4941427"/>
                  <a:pt x="3284507" y="4941427"/>
                </a:cubicBezTo>
                <a:cubicBezTo>
                  <a:pt x="3317839" y="4941427"/>
                  <a:pt x="3317839" y="4983091"/>
                  <a:pt x="3317839" y="4991424"/>
                </a:cubicBezTo>
                <a:close/>
                <a:moveTo>
                  <a:pt x="1726249" y="4949760"/>
                </a:moveTo>
                <a:cubicBezTo>
                  <a:pt x="1709584" y="4958093"/>
                  <a:pt x="1692918" y="4949760"/>
                  <a:pt x="1692918" y="4941427"/>
                </a:cubicBezTo>
                <a:lnTo>
                  <a:pt x="1726249" y="4949760"/>
                </a:lnTo>
                <a:close/>
                <a:moveTo>
                  <a:pt x="1784580" y="4966426"/>
                </a:moveTo>
                <a:cubicBezTo>
                  <a:pt x="1776247" y="4966426"/>
                  <a:pt x="1759581" y="4958093"/>
                  <a:pt x="1751248" y="4958093"/>
                </a:cubicBezTo>
                <a:cubicBezTo>
                  <a:pt x="1759581" y="4949760"/>
                  <a:pt x="1767914" y="4933094"/>
                  <a:pt x="1784580" y="4933094"/>
                </a:cubicBezTo>
                <a:lnTo>
                  <a:pt x="1784580" y="4966426"/>
                </a:lnTo>
                <a:close/>
                <a:moveTo>
                  <a:pt x="1534592" y="4999757"/>
                </a:moveTo>
                <a:lnTo>
                  <a:pt x="1534592" y="4933094"/>
                </a:lnTo>
                <a:cubicBezTo>
                  <a:pt x="1551258" y="4949760"/>
                  <a:pt x="1567924" y="4958093"/>
                  <a:pt x="1584590" y="4966426"/>
                </a:cubicBezTo>
                <a:cubicBezTo>
                  <a:pt x="1567924" y="4991424"/>
                  <a:pt x="1542925" y="5041422"/>
                  <a:pt x="1526259" y="5041422"/>
                </a:cubicBezTo>
                <a:cubicBezTo>
                  <a:pt x="1501260" y="5041422"/>
                  <a:pt x="1484595" y="5008090"/>
                  <a:pt x="1467929" y="4983091"/>
                </a:cubicBezTo>
                <a:lnTo>
                  <a:pt x="1467929" y="4949760"/>
                </a:lnTo>
                <a:cubicBezTo>
                  <a:pt x="1484595" y="4949760"/>
                  <a:pt x="1501260" y="4941427"/>
                  <a:pt x="1517926" y="4924761"/>
                </a:cubicBezTo>
                <a:cubicBezTo>
                  <a:pt x="1509593" y="4949760"/>
                  <a:pt x="1484595" y="4966426"/>
                  <a:pt x="1534592" y="4999757"/>
                </a:cubicBezTo>
                <a:close/>
                <a:moveTo>
                  <a:pt x="2934524" y="4966426"/>
                </a:moveTo>
                <a:cubicBezTo>
                  <a:pt x="2934524" y="5016423"/>
                  <a:pt x="2892859" y="5041422"/>
                  <a:pt x="2851195" y="5041422"/>
                </a:cubicBezTo>
                <a:cubicBezTo>
                  <a:pt x="2867861" y="5016423"/>
                  <a:pt x="2884526" y="4983091"/>
                  <a:pt x="2892859" y="4949760"/>
                </a:cubicBezTo>
                <a:cubicBezTo>
                  <a:pt x="2867861" y="4966426"/>
                  <a:pt x="2851195" y="4999757"/>
                  <a:pt x="2826196" y="5033089"/>
                </a:cubicBezTo>
                <a:cubicBezTo>
                  <a:pt x="2826196" y="5016423"/>
                  <a:pt x="2809530" y="4991424"/>
                  <a:pt x="2809530" y="4974758"/>
                </a:cubicBezTo>
                <a:cubicBezTo>
                  <a:pt x="2809530" y="4949760"/>
                  <a:pt x="2867861" y="4908095"/>
                  <a:pt x="2892859" y="4908095"/>
                </a:cubicBezTo>
                <a:cubicBezTo>
                  <a:pt x="2926191" y="4908095"/>
                  <a:pt x="2934524" y="4949760"/>
                  <a:pt x="2934524" y="4966426"/>
                </a:cubicBezTo>
                <a:close/>
                <a:moveTo>
                  <a:pt x="1392932" y="5008090"/>
                </a:moveTo>
                <a:cubicBezTo>
                  <a:pt x="1392932" y="4974758"/>
                  <a:pt x="1392932" y="4933094"/>
                  <a:pt x="1401265" y="4899762"/>
                </a:cubicBezTo>
                <a:cubicBezTo>
                  <a:pt x="1401265" y="4916428"/>
                  <a:pt x="1442930" y="4933094"/>
                  <a:pt x="1442930" y="4958093"/>
                </a:cubicBezTo>
                <a:cubicBezTo>
                  <a:pt x="1442930" y="4991424"/>
                  <a:pt x="1401265" y="5049755"/>
                  <a:pt x="1376266" y="5049755"/>
                </a:cubicBezTo>
                <a:cubicBezTo>
                  <a:pt x="1334602" y="5049755"/>
                  <a:pt x="1326269" y="4966426"/>
                  <a:pt x="1326269" y="4958093"/>
                </a:cubicBezTo>
                <a:cubicBezTo>
                  <a:pt x="1326269" y="4916428"/>
                  <a:pt x="1326269" y="4941427"/>
                  <a:pt x="1376266" y="4899762"/>
                </a:cubicBezTo>
                <a:cubicBezTo>
                  <a:pt x="1367934" y="4916428"/>
                  <a:pt x="1342935" y="4983091"/>
                  <a:pt x="1392932" y="5008090"/>
                </a:cubicBezTo>
                <a:close/>
                <a:moveTo>
                  <a:pt x="3184512" y="4941427"/>
                </a:moveTo>
                <a:cubicBezTo>
                  <a:pt x="3184512" y="4991424"/>
                  <a:pt x="3167846" y="5033089"/>
                  <a:pt x="3101183" y="5041422"/>
                </a:cubicBezTo>
                <a:cubicBezTo>
                  <a:pt x="3117848" y="4999757"/>
                  <a:pt x="3142847" y="4974758"/>
                  <a:pt x="3142847" y="4933094"/>
                </a:cubicBezTo>
                <a:cubicBezTo>
                  <a:pt x="3117848" y="4958093"/>
                  <a:pt x="3101183" y="4991424"/>
                  <a:pt x="3084517" y="5024756"/>
                </a:cubicBezTo>
                <a:cubicBezTo>
                  <a:pt x="3076184" y="5008090"/>
                  <a:pt x="3059518" y="4983091"/>
                  <a:pt x="3059518" y="4966426"/>
                </a:cubicBezTo>
                <a:cubicBezTo>
                  <a:pt x="3059518" y="4933094"/>
                  <a:pt x="3134514" y="4891429"/>
                  <a:pt x="3151180" y="4891429"/>
                </a:cubicBezTo>
                <a:cubicBezTo>
                  <a:pt x="3192845" y="4891429"/>
                  <a:pt x="3184512" y="4933094"/>
                  <a:pt x="3184512" y="4941427"/>
                </a:cubicBezTo>
                <a:close/>
                <a:moveTo>
                  <a:pt x="1601256" y="4883096"/>
                </a:moveTo>
                <a:cubicBezTo>
                  <a:pt x="1601256" y="4891429"/>
                  <a:pt x="1592923" y="4908095"/>
                  <a:pt x="1601256" y="4941427"/>
                </a:cubicBezTo>
                <a:cubicBezTo>
                  <a:pt x="1617921" y="4924761"/>
                  <a:pt x="1617921" y="4908095"/>
                  <a:pt x="1626254" y="4891429"/>
                </a:cubicBezTo>
                <a:cubicBezTo>
                  <a:pt x="1634587" y="4908095"/>
                  <a:pt x="1651253" y="4924761"/>
                  <a:pt x="1659586" y="4933094"/>
                </a:cubicBezTo>
                <a:cubicBezTo>
                  <a:pt x="1642920" y="4941427"/>
                  <a:pt x="1626254" y="4941427"/>
                  <a:pt x="1609588" y="4941427"/>
                </a:cubicBezTo>
                <a:cubicBezTo>
                  <a:pt x="1592923" y="4941427"/>
                  <a:pt x="1551258" y="4941427"/>
                  <a:pt x="1551258" y="4908095"/>
                </a:cubicBezTo>
                <a:lnTo>
                  <a:pt x="1551258" y="4883096"/>
                </a:lnTo>
                <a:lnTo>
                  <a:pt x="1601256" y="4883096"/>
                </a:lnTo>
                <a:close/>
                <a:moveTo>
                  <a:pt x="1017951" y="4899762"/>
                </a:moveTo>
                <a:cubicBezTo>
                  <a:pt x="1017951" y="4916428"/>
                  <a:pt x="992952" y="5083087"/>
                  <a:pt x="951287" y="5083087"/>
                </a:cubicBezTo>
                <a:cubicBezTo>
                  <a:pt x="934621" y="5083087"/>
                  <a:pt x="942954" y="5074754"/>
                  <a:pt x="926288" y="5074754"/>
                </a:cubicBezTo>
                <a:cubicBezTo>
                  <a:pt x="934621" y="5033089"/>
                  <a:pt x="942954" y="5008090"/>
                  <a:pt x="942954" y="4991424"/>
                </a:cubicBezTo>
                <a:cubicBezTo>
                  <a:pt x="942954" y="4999757"/>
                  <a:pt x="942954" y="5008090"/>
                  <a:pt x="951287" y="5016423"/>
                </a:cubicBezTo>
                <a:cubicBezTo>
                  <a:pt x="976286" y="4983091"/>
                  <a:pt x="959620" y="4908095"/>
                  <a:pt x="1001285" y="4883096"/>
                </a:cubicBezTo>
                <a:cubicBezTo>
                  <a:pt x="1001285" y="4891429"/>
                  <a:pt x="1017951" y="4874763"/>
                  <a:pt x="1017951" y="4899762"/>
                </a:cubicBezTo>
                <a:close/>
                <a:moveTo>
                  <a:pt x="1251273" y="5008090"/>
                </a:moveTo>
                <a:cubicBezTo>
                  <a:pt x="1251273" y="4966426"/>
                  <a:pt x="1251273" y="4916428"/>
                  <a:pt x="1259605" y="4874763"/>
                </a:cubicBezTo>
                <a:cubicBezTo>
                  <a:pt x="1267938" y="4899762"/>
                  <a:pt x="1301270" y="4916428"/>
                  <a:pt x="1301270" y="4933094"/>
                </a:cubicBezTo>
                <a:cubicBezTo>
                  <a:pt x="1301270" y="4966426"/>
                  <a:pt x="1276271" y="5058088"/>
                  <a:pt x="1234607" y="5058088"/>
                </a:cubicBezTo>
                <a:cubicBezTo>
                  <a:pt x="1184609" y="5058088"/>
                  <a:pt x="1176276" y="4941427"/>
                  <a:pt x="1176276" y="4941427"/>
                </a:cubicBezTo>
                <a:cubicBezTo>
                  <a:pt x="1176276" y="4916428"/>
                  <a:pt x="1217941" y="4899762"/>
                  <a:pt x="1234607" y="4874763"/>
                </a:cubicBezTo>
                <a:cubicBezTo>
                  <a:pt x="1226274" y="4916428"/>
                  <a:pt x="1192942" y="4958093"/>
                  <a:pt x="1251273" y="5008090"/>
                </a:cubicBezTo>
                <a:close/>
                <a:moveTo>
                  <a:pt x="1701251" y="4858097"/>
                </a:moveTo>
                <a:cubicBezTo>
                  <a:pt x="1701251" y="4866430"/>
                  <a:pt x="1684585" y="4883096"/>
                  <a:pt x="1684585" y="4908095"/>
                </a:cubicBezTo>
                <a:cubicBezTo>
                  <a:pt x="1701251" y="4899762"/>
                  <a:pt x="1717917" y="4883096"/>
                  <a:pt x="1726249" y="4866430"/>
                </a:cubicBezTo>
                <a:cubicBezTo>
                  <a:pt x="1726249" y="4883096"/>
                  <a:pt x="1734582" y="4899762"/>
                  <a:pt x="1751248" y="4916428"/>
                </a:cubicBezTo>
                <a:cubicBezTo>
                  <a:pt x="1742915" y="4916428"/>
                  <a:pt x="1742915" y="4924761"/>
                  <a:pt x="1717917" y="4924761"/>
                </a:cubicBezTo>
                <a:cubicBezTo>
                  <a:pt x="1701251" y="4924761"/>
                  <a:pt x="1642920" y="4899762"/>
                  <a:pt x="1642920" y="4874763"/>
                </a:cubicBezTo>
                <a:cubicBezTo>
                  <a:pt x="1642920" y="4849765"/>
                  <a:pt x="1651253" y="4849765"/>
                  <a:pt x="1651253" y="4849765"/>
                </a:cubicBezTo>
                <a:cubicBezTo>
                  <a:pt x="1667919" y="4849765"/>
                  <a:pt x="1684585" y="4858097"/>
                  <a:pt x="1701251" y="4858097"/>
                </a:cubicBezTo>
                <a:close/>
                <a:moveTo>
                  <a:pt x="3467831" y="5058088"/>
                </a:moveTo>
                <a:cubicBezTo>
                  <a:pt x="3467831" y="5033089"/>
                  <a:pt x="3451166" y="4999757"/>
                  <a:pt x="3451166" y="4974758"/>
                </a:cubicBezTo>
                <a:cubicBezTo>
                  <a:pt x="3451166" y="4949760"/>
                  <a:pt x="3517829" y="4849765"/>
                  <a:pt x="3551161" y="4841432"/>
                </a:cubicBezTo>
                <a:cubicBezTo>
                  <a:pt x="3542828" y="4899762"/>
                  <a:pt x="3484497" y="4999757"/>
                  <a:pt x="3467831" y="5058088"/>
                </a:cubicBezTo>
                <a:close/>
                <a:moveTo>
                  <a:pt x="1159610" y="4916428"/>
                </a:moveTo>
                <a:cubicBezTo>
                  <a:pt x="1159610" y="4949760"/>
                  <a:pt x="1117946" y="5049755"/>
                  <a:pt x="1101280" y="5074754"/>
                </a:cubicBezTo>
                <a:cubicBezTo>
                  <a:pt x="1026283" y="5041422"/>
                  <a:pt x="1042949" y="4999757"/>
                  <a:pt x="1042949" y="4949760"/>
                </a:cubicBezTo>
                <a:cubicBezTo>
                  <a:pt x="1042949" y="4899762"/>
                  <a:pt x="1034616" y="4908095"/>
                  <a:pt x="1092947" y="4849765"/>
                </a:cubicBezTo>
                <a:cubicBezTo>
                  <a:pt x="1084614" y="4899762"/>
                  <a:pt x="1059615" y="4974758"/>
                  <a:pt x="1109613" y="5008090"/>
                </a:cubicBezTo>
                <a:cubicBezTo>
                  <a:pt x="1109613" y="4958093"/>
                  <a:pt x="1109613" y="4899762"/>
                  <a:pt x="1117946" y="4841432"/>
                </a:cubicBezTo>
                <a:cubicBezTo>
                  <a:pt x="1126279" y="4866430"/>
                  <a:pt x="1159610" y="4899762"/>
                  <a:pt x="1159610" y="4916428"/>
                </a:cubicBezTo>
                <a:close/>
                <a:moveTo>
                  <a:pt x="3059518" y="4883096"/>
                </a:moveTo>
                <a:cubicBezTo>
                  <a:pt x="3059518" y="4908095"/>
                  <a:pt x="3051185" y="4933094"/>
                  <a:pt x="3042852" y="4958093"/>
                </a:cubicBezTo>
                <a:cubicBezTo>
                  <a:pt x="3026186" y="4958093"/>
                  <a:pt x="3001187" y="4958093"/>
                  <a:pt x="2976189" y="4974758"/>
                </a:cubicBezTo>
                <a:cubicBezTo>
                  <a:pt x="2992855" y="4949760"/>
                  <a:pt x="3009520" y="4916428"/>
                  <a:pt x="3017853" y="4874763"/>
                </a:cubicBezTo>
                <a:cubicBezTo>
                  <a:pt x="2992855" y="4891429"/>
                  <a:pt x="2976189" y="4924761"/>
                  <a:pt x="2959523" y="4958093"/>
                </a:cubicBezTo>
                <a:cubicBezTo>
                  <a:pt x="2959523" y="4941427"/>
                  <a:pt x="2942857" y="4916428"/>
                  <a:pt x="2942857" y="4891429"/>
                </a:cubicBezTo>
                <a:cubicBezTo>
                  <a:pt x="2942857" y="4858097"/>
                  <a:pt x="3001187" y="4833099"/>
                  <a:pt x="3017853" y="4833099"/>
                </a:cubicBezTo>
                <a:cubicBezTo>
                  <a:pt x="3051185" y="4833099"/>
                  <a:pt x="3059518" y="4883096"/>
                  <a:pt x="3059518" y="4883096"/>
                </a:cubicBezTo>
                <a:close/>
                <a:moveTo>
                  <a:pt x="1817912" y="4841432"/>
                </a:moveTo>
                <a:cubicBezTo>
                  <a:pt x="1759581" y="4891429"/>
                  <a:pt x="1784580" y="4874763"/>
                  <a:pt x="1784580" y="4899762"/>
                </a:cubicBezTo>
                <a:cubicBezTo>
                  <a:pt x="1784580" y="4899762"/>
                  <a:pt x="1801246" y="4891429"/>
                  <a:pt x="1809579" y="4883096"/>
                </a:cubicBezTo>
                <a:cubicBezTo>
                  <a:pt x="1809579" y="4891429"/>
                  <a:pt x="1801246" y="4908095"/>
                  <a:pt x="1801246" y="4916428"/>
                </a:cubicBezTo>
                <a:cubicBezTo>
                  <a:pt x="1751248" y="4916428"/>
                  <a:pt x="1751248" y="4866430"/>
                  <a:pt x="1751248" y="4858097"/>
                </a:cubicBezTo>
                <a:cubicBezTo>
                  <a:pt x="1751248" y="4841432"/>
                  <a:pt x="1759581" y="4833099"/>
                  <a:pt x="1767914" y="4824766"/>
                </a:cubicBezTo>
                <a:cubicBezTo>
                  <a:pt x="1784580" y="4833099"/>
                  <a:pt x="1801246" y="4841432"/>
                  <a:pt x="1817912" y="4841432"/>
                </a:cubicBezTo>
                <a:close/>
                <a:moveTo>
                  <a:pt x="1459596" y="4899762"/>
                </a:moveTo>
                <a:cubicBezTo>
                  <a:pt x="1476262" y="4883096"/>
                  <a:pt x="1492927" y="4849765"/>
                  <a:pt x="1501260" y="4824766"/>
                </a:cubicBezTo>
                <a:cubicBezTo>
                  <a:pt x="1501260" y="4841432"/>
                  <a:pt x="1526259" y="4849765"/>
                  <a:pt x="1526259" y="4874763"/>
                </a:cubicBezTo>
                <a:cubicBezTo>
                  <a:pt x="1526259" y="4891429"/>
                  <a:pt x="1484595" y="4933094"/>
                  <a:pt x="1467929" y="4933094"/>
                </a:cubicBezTo>
                <a:cubicBezTo>
                  <a:pt x="1442930" y="4933094"/>
                  <a:pt x="1434597" y="4916428"/>
                  <a:pt x="1417931" y="4899762"/>
                </a:cubicBezTo>
                <a:lnTo>
                  <a:pt x="1417931" y="4824766"/>
                </a:lnTo>
                <a:cubicBezTo>
                  <a:pt x="1434597" y="4824766"/>
                  <a:pt x="1459596" y="4824766"/>
                  <a:pt x="1476262" y="4816433"/>
                </a:cubicBezTo>
                <a:cubicBezTo>
                  <a:pt x="1467929" y="4841432"/>
                  <a:pt x="1459596" y="4866430"/>
                  <a:pt x="1459596" y="4899762"/>
                </a:cubicBezTo>
                <a:close/>
                <a:moveTo>
                  <a:pt x="3442833" y="4883096"/>
                </a:moveTo>
                <a:cubicBezTo>
                  <a:pt x="3442833" y="4958093"/>
                  <a:pt x="3426167" y="4966426"/>
                  <a:pt x="3359503" y="5008090"/>
                </a:cubicBezTo>
                <a:lnTo>
                  <a:pt x="3409501" y="4883096"/>
                </a:lnTo>
                <a:cubicBezTo>
                  <a:pt x="3409501" y="4883096"/>
                  <a:pt x="3409501" y="4874763"/>
                  <a:pt x="3401168" y="4866430"/>
                </a:cubicBezTo>
                <a:cubicBezTo>
                  <a:pt x="3376169" y="4891429"/>
                  <a:pt x="3342838" y="4966426"/>
                  <a:pt x="3342838" y="4999757"/>
                </a:cubicBezTo>
                <a:cubicBezTo>
                  <a:pt x="3342838" y="4974758"/>
                  <a:pt x="3317839" y="4949760"/>
                  <a:pt x="3317839" y="4924761"/>
                </a:cubicBezTo>
                <a:cubicBezTo>
                  <a:pt x="3317839" y="4899762"/>
                  <a:pt x="3376169" y="4808100"/>
                  <a:pt x="3409501" y="4808100"/>
                </a:cubicBezTo>
                <a:cubicBezTo>
                  <a:pt x="3451166" y="4808100"/>
                  <a:pt x="3442833" y="4866430"/>
                  <a:pt x="3442833" y="4883096"/>
                </a:cubicBezTo>
                <a:close/>
                <a:moveTo>
                  <a:pt x="2926191" y="4833099"/>
                </a:moveTo>
                <a:cubicBezTo>
                  <a:pt x="2926191" y="4899762"/>
                  <a:pt x="2909525" y="4866430"/>
                  <a:pt x="2851195" y="4899762"/>
                </a:cubicBezTo>
                <a:cubicBezTo>
                  <a:pt x="2867861" y="4874763"/>
                  <a:pt x="2892859" y="4841432"/>
                  <a:pt x="2892859" y="4816433"/>
                </a:cubicBezTo>
                <a:cubicBezTo>
                  <a:pt x="2892859" y="4799767"/>
                  <a:pt x="2884526" y="4808100"/>
                  <a:pt x="2876194" y="4816433"/>
                </a:cubicBezTo>
                <a:cubicBezTo>
                  <a:pt x="2876194" y="4808100"/>
                  <a:pt x="2892859" y="4791434"/>
                  <a:pt x="2892859" y="4783101"/>
                </a:cubicBezTo>
                <a:cubicBezTo>
                  <a:pt x="2926191" y="4799767"/>
                  <a:pt x="2926191" y="4824766"/>
                  <a:pt x="2926191" y="4833099"/>
                </a:cubicBezTo>
                <a:close/>
                <a:moveTo>
                  <a:pt x="3309506" y="4841432"/>
                </a:moveTo>
                <a:cubicBezTo>
                  <a:pt x="3309506" y="4908095"/>
                  <a:pt x="3284507" y="4908095"/>
                  <a:pt x="3234509" y="4941427"/>
                </a:cubicBezTo>
                <a:cubicBezTo>
                  <a:pt x="3242842" y="4908095"/>
                  <a:pt x="3267841" y="4866430"/>
                  <a:pt x="3276174" y="4833099"/>
                </a:cubicBezTo>
                <a:cubicBezTo>
                  <a:pt x="3226177" y="4824766"/>
                  <a:pt x="3226177" y="4899762"/>
                  <a:pt x="3209511" y="4941427"/>
                </a:cubicBezTo>
                <a:cubicBezTo>
                  <a:pt x="3209511" y="4916428"/>
                  <a:pt x="3184512" y="4891429"/>
                  <a:pt x="3184512" y="4866430"/>
                </a:cubicBezTo>
                <a:cubicBezTo>
                  <a:pt x="3184512" y="4824766"/>
                  <a:pt x="3242842" y="4774768"/>
                  <a:pt x="3267841" y="4774768"/>
                </a:cubicBezTo>
                <a:cubicBezTo>
                  <a:pt x="3301173" y="4774768"/>
                  <a:pt x="3309506" y="4833099"/>
                  <a:pt x="3309506" y="4841432"/>
                </a:cubicBezTo>
                <a:close/>
                <a:moveTo>
                  <a:pt x="1592923" y="4766435"/>
                </a:moveTo>
                <a:cubicBezTo>
                  <a:pt x="1551258" y="4808100"/>
                  <a:pt x="1551258" y="4783101"/>
                  <a:pt x="1559591" y="4841432"/>
                </a:cubicBezTo>
                <a:cubicBezTo>
                  <a:pt x="1584590" y="4824766"/>
                  <a:pt x="1601256" y="4799767"/>
                  <a:pt x="1617921" y="4774768"/>
                </a:cubicBezTo>
                <a:cubicBezTo>
                  <a:pt x="1617921" y="4774768"/>
                  <a:pt x="1609588" y="4766435"/>
                  <a:pt x="1609588" y="4791434"/>
                </a:cubicBezTo>
                <a:cubicBezTo>
                  <a:pt x="1609588" y="4808100"/>
                  <a:pt x="1617921" y="4816433"/>
                  <a:pt x="1634587" y="4833099"/>
                </a:cubicBezTo>
                <a:cubicBezTo>
                  <a:pt x="1617921" y="4849765"/>
                  <a:pt x="1584590" y="4866430"/>
                  <a:pt x="1567924" y="4866430"/>
                </a:cubicBezTo>
                <a:cubicBezTo>
                  <a:pt x="1517926" y="4866430"/>
                  <a:pt x="1526259" y="4816433"/>
                  <a:pt x="1526259" y="4808100"/>
                </a:cubicBezTo>
                <a:cubicBezTo>
                  <a:pt x="1526259" y="4791434"/>
                  <a:pt x="1526259" y="4783101"/>
                  <a:pt x="1534592" y="4766435"/>
                </a:cubicBezTo>
                <a:lnTo>
                  <a:pt x="1592923" y="4766435"/>
                </a:lnTo>
                <a:close/>
                <a:moveTo>
                  <a:pt x="1317936" y="4824766"/>
                </a:moveTo>
                <a:lnTo>
                  <a:pt x="1326269" y="4866430"/>
                </a:lnTo>
                <a:cubicBezTo>
                  <a:pt x="1342935" y="4833099"/>
                  <a:pt x="1359601" y="4791434"/>
                  <a:pt x="1376266" y="4766435"/>
                </a:cubicBezTo>
                <a:cubicBezTo>
                  <a:pt x="1376266" y="4783101"/>
                  <a:pt x="1401265" y="4799767"/>
                  <a:pt x="1401265" y="4816433"/>
                </a:cubicBezTo>
                <a:cubicBezTo>
                  <a:pt x="1401265" y="4841432"/>
                  <a:pt x="1309603" y="4908095"/>
                  <a:pt x="1309603" y="4916428"/>
                </a:cubicBezTo>
                <a:cubicBezTo>
                  <a:pt x="1292937" y="4891429"/>
                  <a:pt x="1276271" y="4858097"/>
                  <a:pt x="1276271" y="4833099"/>
                </a:cubicBezTo>
                <a:cubicBezTo>
                  <a:pt x="1276271" y="4783101"/>
                  <a:pt x="1284604" y="4774768"/>
                  <a:pt x="1351268" y="4749769"/>
                </a:cubicBezTo>
                <a:cubicBezTo>
                  <a:pt x="1342935" y="4774768"/>
                  <a:pt x="1334602" y="4799767"/>
                  <a:pt x="1317936" y="4824766"/>
                </a:cubicBezTo>
                <a:close/>
                <a:moveTo>
                  <a:pt x="3176179" y="4808100"/>
                </a:moveTo>
                <a:cubicBezTo>
                  <a:pt x="3176179" y="4866430"/>
                  <a:pt x="3151180" y="4849765"/>
                  <a:pt x="3101183" y="4891429"/>
                </a:cubicBezTo>
                <a:cubicBezTo>
                  <a:pt x="3109516" y="4849765"/>
                  <a:pt x="3134514" y="4824766"/>
                  <a:pt x="3126181" y="4783101"/>
                </a:cubicBezTo>
                <a:cubicBezTo>
                  <a:pt x="3109516" y="4808100"/>
                  <a:pt x="3092850" y="4841432"/>
                  <a:pt x="3084517" y="4874763"/>
                </a:cubicBezTo>
                <a:cubicBezTo>
                  <a:pt x="3076184" y="4858097"/>
                  <a:pt x="3051185" y="4841432"/>
                  <a:pt x="3051185" y="4816433"/>
                </a:cubicBezTo>
                <a:cubicBezTo>
                  <a:pt x="3051185" y="4774768"/>
                  <a:pt x="3109516" y="4741436"/>
                  <a:pt x="3126181" y="4741436"/>
                </a:cubicBezTo>
                <a:cubicBezTo>
                  <a:pt x="3167846" y="4741436"/>
                  <a:pt x="3176179" y="4799767"/>
                  <a:pt x="3176179" y="4808100"/>
                </a:cubicBezTo>
                <a:close/>
                <a:moveTo>
                  <a:pt x="1034616" y="4883096"/>
                </a:moveTo>
                <a:cubicBezTo>
                  <a:pt x="1034616" y="4883096"/>
                  <a:pt x="1026283" y="4874763"/>
                  <a:pt x="1017951" y="4874763"/>
                </a:cubicBezTo>
                <a:cubicBezTo>
                  <a:pt x="1017951" y="4824766"/>
                  <a:pt x="1092947" y="4766435"/>
                  <a:pt x="1126279" y="4733104"/>
                </a:cubicBezTo>
                <a:cubicBezTo>
                  <a:pt x="1101280" y="4783101"/>
                  <a:pt x="1076281" y="4833099"/>
                  <a:pt x="1034616" y="4883096"/>
                </a:cubicBezTo>
                <a:close/>
                <a:moveTo>
                  <a:pt x="1726249" y="4733104"/>
                </a:moveTo>
                <a:cubicBezTo>
                  <a:pt x="1717917" y="4741436"/>
                  <a:pt x="1667919" y="4766435"/>
                  <a:pt x="1676252" y="4808100"/>
                </a:cubicBezTo>
                <a:cubicBezTo>
                  <a:pt x="1692918" y="4799767"/>
                  <a:pt x="1709584" y="4774768"/>
                  <a:pt x="1734582" y="4758102"/>
                </a:cubicBezTo>
                <a:cubicBezTo>
                  <a:pt x="1734582" y="4766435"/>
                  <a:pt x="1734582" y="4783101"/>
                  <a:pt x="1742915" y="4816433"/>
                </a:cubicBezTo>
                <a:cubicBezTo>
                  <a:pt x="1726249" y="4824766"/>
                  <a:pt x="1701251" y="4833099"/>
                  <a:pt x="1684585" y="4833099"/>
                </a:cubicBezTo>
                <a:cubicBezTo>
                  <a:pt x="1659586" y="4833099"/>
                  <a:pt x="1634587" y="4799767"/>
                  <a:pt x="1634587" y="4783101"/>
                </a:cubicBezTo>
                <a:cubicBezTo>
                  <a:pt x="1634587" y="4758102"/>
                  <a:pt x="1642920" y="4724771"/>
                  <a:pt x="1667919" y="4724771"/>
                </a:cubicBezTo>
                <a:cubicBezTo>
                  <a:pt x="1684585" y="4724771"/>
                  <a:pt x="1709584" y="4733104"/>
                  <a:pt x="1726249" y="4733104"/>
                </a:cubicBezTo>
                <a:close/>
                <a:moveTo>
                  <a:pt x="3042852" y="4749769"/>
                </a:moveTo>
                <a:cubicBezTo>
                  <a:pt x="3042852" y="4799767"/>
                  <a:pt x="3009520" y="4824766"/>
                  <a:pt x="2976189" y="4824766"/>
                </a:cubicBezTo>
                <a:cubicBezTo>
                  <a:pt x="2976189" y="4799767"/>
                  <a:pt x="3009520" y="4758102"/>
                  <a:pt x="2992855" y="4733104"/>
                </a:cubicBezTo>
                <a:cubicBezTo>
                  <a:pt x="2976189" y="4749769"/>
                  <a:pt x="2967856" y="4783101"/>
                  <a:pt x="2951190" y="4816433"/>
                </a:cubicBezTo>
                <a:cubicBezTo>
                  <a:pt x="2942857" y="4799767"/>
                  <a:pt x="2934524" y="4783101"/>
                  <a:pt x="2917858" y="4766435"/>
                </a:cubicBezTo>
                <a:cubicBezTo>
                  <a:pt x="2926191" y="4749769"/>
                  <a:pt x="2951190" y="4699772"/>
                  <a:pt x="2992855" y="4699772"/>
                </a:cubicBezTo>
                <a:cubicBezTo>
                  <a:pt x="3009520" y="4699772"/>
                  <a:pt x="3042852" y="4724771"/>
                  <a:pt x="3042852" y="4749769"/>
                </a:cubicBezTo>
                <a:close/>
                <a:moveTo>
                  <a:pt x="1867909" y="4708105"/>
                </a:moveTo>
                <a:cubicBezTo>
                  <a:pt x="1851243" y="4716438"/>
                  <a:pt x="1826245" y="4741436"/>
                  <a:pt x="1801246" y="4758102"/>
                </a:cubicBezTo>
                <a:cubicBezTo>
                  <a:pt x="1801246" y="4758102"/>
                  <a:pt x="1792913" y="4766435"/>
                  <a:pt x="1801246" y="4783101"/>
                </a:cubicBezTo>
                <a:cubicBezTo>
                  <a:pt x="1826245" y="4766435"/>
                  <a:pt x="1851243" y="4749769"/>
                  <a:pt x="1876242" y="4724771"/>
                </a:cubicBezTo>
                <a:cubicBezTo>
                  <a:pt x="1867909" y="4741436"/>
                  <a:pt x="1867909" y="4766435"/>
                  <a:pt x="1867909" y="4783101"/>
                </a:cubicBezTo>
                <a:cubicBezTo>
                  <a:pt x="1851243" y="4799767"/>
                  <a:pt x="1826245" y="4816433"/>
                  <a:pt x="1801246" y="4816433"/>
                </a:cubicBezTo>
                <a:cubicBezTo>
                  <a:pt x="1767914" y="4816433"/>
                  <a:pt x="1759581" y="4783101"/>
                  <a:pt x="1759581" y="4766435"/>
                </a:cubicBezTo>
                <a:cubicBezTo>
                  <a:pt x="1759581" y="4741436"/>
                  <a:pt x="1784580" y="4699772"/>
                  <a:pt x="1801246" y="4699772"/>
                </a:cubicBezTo>
                <a:cubicBezTo>
                  <a:pt x="1826245" y="4699772"/>
                  <a:pt x="1851243" y="4708105"/>
                  <a:pt x="1867909" y="4708105"/>
                </a:cubicBezTo>
                <a:close/>
                <a:moveTo>
                  <a:pt x="1184609" y="4824766"/>
                </a:moveTo>
                <a:cubicBezTo>
                  <a:pt x="1209608" y="4791434"/>
                  <a:pt x="1226274" y="4741436"/>
                  <a:pt x="1242940" y="4699772"/>
                </a:cubicBezTo>
                <a:cubicBezTo>
                  <a:pt x="1242940" y="4716438"/>
                  <a:pt x="1267938" y="4741436"/>
                  <a:pt x="1267938" y="4766435"/>
                </a:cubicBezTo>
                <a:cubicBezTo>
                  <a:pt x="1267938" y="4799767"/>
                  <a:pt x="1192942" y="4891429"/>
                  <a:pt x="1167943" y="4891429"/>
                </a:cubicBezTo>
                <a:cubicBezTo>
                  <a:pt x="1126279" y="4891429"/>
                  <a:pt x="1142944" y="4808100"/>
                  <a:pt x="1142944" y="4808100"/>
                </a:cubicBezTo>
                <a:cubicBezTo>
                  <a:pt x="1142944" y="4749769"/>
                  <a:pt x="1134612" y="4699772"/>
                  <a:pt x="1217941" y="4691439"/>
                </a:cubicBezTo>
                <a:cubicBezTo>
                  <a:pt x="1201275" y="4733104"/>
                  <a:pt x="1176276" y="4766435"/>
                  <a:pt x="1184609" y="4824766"/>
                </a:cubicBezTo>
                <a:close/>
                <a:moveTo>
                  <a:pt x="1892908" y="4758102"/>
                </a:moveTo>
                <a:cubicBezTo>
                  <a:pt x="1884575" y="4741436"/>
                  <a:pt x="1909574" y="4683106"/>
                  <a:pt x="1951238" y="4674773"/>
                </a:cubicBezTo>
                <a:cubicBezTo>
                  <a:pt x="1942906" y="4691439"/>
                  <a:pt x="1917907" y="4724771"/>
                  <a:pt x="1892908" y="4758102"/>
                </a:cubicBezTo>
                <a:close/>
                <a:moveTo>
                  <a:pt x="1442930" y="4766435"/>
                </a:moveTo>
                <a:cubicBezTo>
                  <a:pt x="1467929" y="4741436"/>
                  <a:pt x="1484595" y="4716438"/>
                  <a:pt x="1501260" y="4691439"/>
                </a:cubicBezTo>
                <a:cubicBezTo>
                  <a:pt x="1501260" y="4708105"/>
                  <a:pt x="1517926" y="4724771"/>
                  <a:pt x="1517926" y="4741436"/>
                </a:cubicBezTo>
                <a:cubicBezTo>
                  <a:pt x="1517926" y="4774768"/>
                  <a:pt x="1434597" y="4808100"/>
                  <a:pt x="1434597" y="4808100"/>
                </a:cubicBezTo>
                <a:cubicBezTo>
                  <a:pt x="1401265" y="4808100"/>
                  <a:pt x="1392932" y="4758102"/>
                  <a:pt x="1392932" y="4749769"/>
                </a:cubicBezTo>
                <a:cubicBezTo>
                  <a:pt x="1392932" y="4691439"/>
                  <a:pt x="1434597" y="4674773"/>
                  <a:pt x="1484595" y="4674773"/>
                </a:cubicBezTo>
                <a:cubicBezTo>
                  <a:pt x="1451263" y="4716438"/>
                  <a:pt x="1434597" y="4724771"/>
                  <a:pt x="1442930" y="4766435"/>
                </a:cubicBezTo>
                <a:close/>
                <a:moveTo>
                  <a:pt x="1167943" y="4691439"/>
                </a:moveTo>
                <a:cubicBezTo>
                  <a:pt x="1184609" y="4674773"/>
                  <a:pt x="1209608" y="4658107"/>
                  <a:pt x="1226274" y="4649774"/>
                </a:cubicBezTo>
                <a:cubicBezTo>
                  <a:pt x="1217941" y="4666440"/>
                  <a:pt x="1192942" y="4683106"/>
                  <a:pt x="1167943" y="4691439"/>
                </a:cubicBezTo>
                <a:close/>
                <a:moveTo>
                  <a:pt x="3559494" y="4741436"/>
                </a:moveTo>
                <a:cubicBezTo>
                  <a:pt x="3559494" y="4791434"/>
                  <a:pt x="3551161" y="4799767"/>
                  <a:pt x="3492830" y="4858097"/>
                </a:cubicBezTo>
                <a:cubicBezTo>
                  <a:pt x="3501163" y="4816433"/>
                  <a:pt x="3517829" y="4766435"/>
                  <a:pt x="3526162" y="4724771"/>
                </a:cubicBezTo>
                <a:lnTo>
                  <a:pt x="3509496" y="4708105"/>
                </a:lnTo>
                <a:cubicBezTo>
                  <a:pt x="3492830" y="4758102"/>
                  <a:pt x="3476164" y="4808100"/>
                  <a:pt x="3467831" y="4858097"/>
                </a:cubicBezTo>
                <a:cubicBezTo>
                  <a:pt x="3459499" y="4833099"/>
                  <a:pt x="3434500" y="4808100"/>
                  <a:pt x="3434500" y="4791434"/>
                </a:cubicBezTo>
                <a:cubicBezTo>
                  <a:pt x="3434500" y="4766435"/>
                  <a:pt x="3476164" y="4691439"/>
                  <a:pt x="3509496" y="4641441"/>
                </a:cubicBezTo>
                <a:cubicBezTo>
                  <a:pt x="3551161" y="4658107"/>
                  <a:pt x="3559494" y="4691439"/>
                  <a:pt x="3559494" y="4741436"/>
                </a:cubicBezTo>
                <a:close/>
                <a:moveTo>
                  <a:pt x="3417834" y="4724771"/>
                </a:moveTo>
                <a:cubicBezTo>
                  <a:pt x="3417834" y="4808100"/>
                  <a:pt x="3409501" y="4766435"/>
                  <a:pt x="3351170" y="4824766"/>
                </a:cubicBezTo>
                <a:cubicBezTo>
                  <a:pt x="3359503" y="4783101"/>
                  <a:pt x="3376169" y="4741436"/>
                  <a:pt x="3376169" y="4691439"/>
                </a:cubicBezTo>
                <a:cubicBezTo>
                  <a:pt x="3334505" y="4699772"/>
                  <a:pt x="3351170" y="4791434"/>
                  <a:pt x="3326172" y="4808100"/>
                </a:cubicBezTo>
                <a:cubicBezTo>
                  <a:pt x="3326172" y="4791434"/>
                  <a:pt x="3301173" y="4766435"/>
                  <a:pt x="3301173" y="4741436"/>
                </a:cubicBezTo>
                <a:cubicBezTo>
                  <a:pt x="3301173" y="4724771"/>
                  <a:pt x="3334505" y="4633108"/>
                  <a:pt x="3376169" y="4633108"/>
                </a:cubicBezTo>
                <a:cubicBezTo>
                  <a:pt x="3417834" y="4633108"/>
                  <a:pt x="3417834" y="4708105"/>
                  <a:pt x="3417834" y="4724771"/>
                </a:cubicBezTo>
                <a:close/>
                <a:moveTo>
                  <a:pt x="1634587" y="4624775"/>
                </a:moveTo>
                <a:cubicBezTo>
                  <a:pt x="1609588" y="4633108"/>
                  <a:pt x="1576257" y="4658107"/>
                  <a:pt x="1567924" y="4708105"/>
                </a:cubicBezTo>
                <a:cubicBezTo>
                  <a:pt x="1592923" y="4691439"/>
                  <a:pt x="1617921" y="4666440"/>
                  <a:pt x="1642920" y="4641441"/>
                </a:cubicBezTo>
                <a:cubicBezTo>
                  <a:pt x="1651253" y="4691439"/>
                  <a:pt x="1626254" y="4741436"/>
                  <a:pt x="1567924" y="4741436"/>
                </a:cubicBezTo>
                <a:cubicBezTo>
                  <a:pt x="1534592" y="4741436"/>
                  <a:pt x="1526259" y="4724771"/>
                  <a:pt x="1526259" y="4699772"/>
                </a:cubicBezTo>
                <a:cubicBezTo>
                  <a:pt x="1526259" y="4683106"/>
                  <a:pt x="1542925" y="4649774"/>
                  <a:pt x="1559591" y="4624775"/>
                </a:cubicBezTo>
                <a:lnTo>
                  <a:pt x="1634587" y="4624775"/>
                </a:lnTo>
                <a:close/>
                <a:moveTo>
                  <a:pt x="3276174" y="4658107"/>
                </a:moveTo>
                <a:lnTo>
                  <a:pt x="3276174" y="4749769"/>
                </a:lnTo>
                <a:cubicBezTo>
                  <a:pt x="3259508" y="4749769"/>
                  <a:pt x="3234509" y="4766435"/>
                  <a:pt x="3217844" y="4783101"/>
                </a:cubicBezTo>
                <a:cubicBezTo>
                  <a:pt x="3226177" y="4749769"/>
                  <a:pt x="3234509" y="4708105"/>
                  <a:pt x="3234509" y="4666440"/>
                </a:cubicBezTo>
                <a:cubicBezTo>
                  <a:pt x="3192845" y="4691439"/>
                  <a:pt x="3201178" y="4741436"/>
                  <a:pt x="3192845" y="4783101"/>
                </a:cubicBezTo>
                <a:cubicBezTo>
                  <a:pt x="3192845" y="4758102"/>
                  <a:pt x="3159513" y="4733104"/>
                  <a:pt x="3159513" y="4716438"/>
                </a:cubicBezTo>
                <a:cubicBezTo>
                  <a:pt x="3159513" y="4691439"/>
                  <a:pt x="3192845" y="4616443"/>
                  <a:pt x="3234509" y="4616443"/>
                </a:cubicBezTo>
                <a:cubicBezTo>
                  <a:pt x="3251175" y="4616443"/>
                  <a:pt x="3276174" y="4633108"/>
                  <a:pt x="3276174" y="4658107"/>
                </a:cubicBezTo>
                <a:close/>
                <a:moveTo>
                  <a:pt x="3134514" y="4633108"/>
                </a:moveTo>
                <a:lnTo>
                  <a:pt x="3134514" y="4716438"/>
                </a:lnTo>
                <a:cubicBezTo>
                  <a:pt x="3117848" y="4716438"/>
                  <a:pt x="3101183" y="4724771"/>
                  <a:pt x="3084517" y="4733104"/>
                </a:cubicBezTo>
                <a:cubicBezTo>
                  <a:pt x="3092850" y="4708105"/>
                  <a:pt x="3092850" y="4674773"/>
                  <a:pt x="3101183" y="4649774"/>
                </a:cubicBezTo>
                <a:cubicBezTo>
                  <a:pt x="3101183" y="4649774"/>
                  <a:pt x="3092850" y="4641441"/>
                  <a:pt x="3076184" y="4641441"/>
                </a:cubicBezTo>
                <a:cubicBezTo>
                  <a:pt x="3076184" y="4666440"/>
                  <a:pt x="3067851" y="4699772"/>
                  <a:pt x="3059518" y="4733104"/>
                </a:cubicBezTo>
                <a:cubicBezTo>
                  <a:pt x="3051185" y="4716438"/>
                  <a:pt x="3026186" y="4691439"/>
                  <a:pt x="3026186" y="4674773"/>
                </a:cubicBezTo>
                <a:cubicBezTo>
                  <a:pt x="3026186" y="4658107"/>
                  <a:pt x="3051185" y="4599777"/>
                  <a:pt x="3092850" y="4599777"/>
                </a:cubicBezTo>
                <a:cubicBezTo>
                  <a:pt x="3109516" y="4599777"/>
                  <a:pt x="3117848" y="4616443"/>
                  <a:pt x="3134514" y="4633108"/>
                </a:cubicBezTo>
                <a:close/>
                <a:moveTo>
                  <a:pt x="3001187" y="4649774"/>
                </a:moveTo>
                <a:lnTo>
                  <a:pt x="3001187" y="4674773"/>
                </a:lnTo>
                <a:cubicBezTo>
                  <a:pt x="2984522" y="4674773"/>
                  <a:pt x="2959523" y="4683106"/>
                  <a:pt x="2942857" y="4699772"/>
                </a:cubicBezTo>
                <a:cubicBezTo>
                  <a:pt x="2951190" y="4666440"/>
                  <a:pt x="2959523" y="4624775"/>
                  <a:pt x="2967856" y="4591444"/>
                </a:cubicBezTo>
                <a:cubicBezTo>
                  <a:pt x="2984522" y="4599777"/>
                  <a:pt x="2992855" y="4624775"/>
                  <a:pt x="3001187" y="4649774"/>
                </a:cubicBezTo>
                <a:close/>
                <a:moveTo>
                  <a:pt x="1767914" y="4599777"/>
                </a:moveTo>
                <a:cubicBezTo>
                  <a:pt x="1742915" y="4624775"/>
                  <a:pt x="1717917" y="4641441"/>
                  <a:pt x="1692918" y="4666440"/>
                </a:cubicBezTo>
                <a:cubicBezTo>
                  <a:pt x="1692918" y="4666440"/>
                  <a:pt x="1684585" y="4674773"/>
                  <a:pt x="1709584" y="4674773"/>
                </a:cubicBezTo>
                <a:cubicBezTo>
                  <a:pt x="1726249" y="4674773"/>
                  <a:pt x="1759581" y="4633108"/>
                  <a:pt x="1784580" y="4616443"/>
                </a:cubicBezTo>
                <a:cubicBezTo>
                  <a:pt x="1767914" y="4691439"/>
                  <a:pt x="1759581" y="4708105"/>
                  <a:pt x="1709584" y="4708105"/>
                </a:cubicBezTo>
                <a:cubicBezTo>
                  <a:pt x="1676252" y="4708105"/>
                  <a:pt x="1659586" y="4691439"/>
                  <a:pt x="1659586" y="4666440"/>
                </a:cubicBezTo>
                <a:cubicBezTo>
                  <a:pt x="1659586" y="4649774"/>
                  <a:pt x="1692918" y="4591444"/>
                  <a:pt x="1709584" y="4591444"/>
                </a:cubicBezTo>
                <a:cubicBezTo>
                  <a:pt x="1734582" y="4591444"/>
                  <a:pt x="1751248" y="4599777"/>
                  <a:pt x="1767914" y="4599777"/>
                </a:cubicBezTo>
                <a:close/>
                <a:moveTo>
                  <a:pt x="1309603" y="4683106"/>
                </a:moveTo>
                <a:cubicBezTo>
                  <a:pt x="1309603" y="4683106"/>
                  <a:pt x="1309603" y="4691439"/>
                  <a:pt x="1317936" y="4699772"/>
                </a:cubicBezTo>
                <a:lnTo>
                  <a:pt x="1392932" y="4599777"/>
                </a:lnTo>
                <a:cubicBezTo>
                  <a:pt x="1392932" y="4616443"/>
                  <a:pt x="1401265" y="4641441"/>
                  <a:pt x="1401265" y="4658107"/>
                </a:cubicBezTo>
                <a:cubicBezTo>
                  <a:pt x="1401265" y="4708105"/>
                  <a:pt x="1301270" y="4749769"/>
                  <a:pt x="1292937" y="4749769"/>
                </a:cubicBezTo>
                <a:cubicBezTo>
                  <a:pt x="1259605" y="4749769"/>
                  <a:pt x="1267938" y="4716438"/>
                  <a:pt x="1267938" y="4708105"/>
                </a:cubicBezTo>
                <a:cubicBezTo>
                  <a:pt x="1267938" y="4683106"/>
                  <a:pt x="1284604" y="4624775"/>
                  <a:pt x="1309603" y="4591444"/>
                </a:cubicBezTo>
                <a:cubicBezTo>
                  <a:pt x="1326269" y="4599777"/>
                  <a:pt x="1351268" y="4591444"/>
                  <a:pt x="1376266" y="4583111"/>
                </a:cubicBezTo>
                <a:cubicBezTo>
                  <a:pt x="1351268" y="4616443"/>
                  <a:pt x="1326269" y="4649774"/>
                  <a:pt x="1309603" y="4683106"/>
                </a:cubicBezTo>
                <a:close/>
                <a:moveTo>
                  <a:pt x="1934573" y="4566445"/>
                </a:moveTo>
                <a:cubicBezTo>
                  <a:pt x="1909574" y="4583111"/>
                  <a:pt x="1876242" y="4608110"/>
                  <a:pt x="1851243" y="4624775"/>
                </a:cubicBezTo>
                <a:cubicBezTo>
                  <a:pt x="1851243" y="4624775"/>
                  <a:pt x="1842910" y="4633108"/>
                  <a:pt x="1851243" y="4649774"/>
                </a:cubicBezTo>
                <a:cubicBezTo>
                  <a:pt x="1884575" y="4633108"/>
                  <a:pt x="1909574" y="4608110"/>
                  <a:pt x="1934573" y="4591444"/>
                </a:cubicBezTo>
                <a:cubicBezTo>
                  <a:pt x="1934573" y="4591444"/>
                  <a:pt x="1934573" y="4683106"/>
                  <a:pt x="1867909" y="4683106"/>
                </a:cubicBezTo>
                <a:lnTo>
                  <a:pt x="1809579" y="4683106"/>
                </a:lnTo>
                <a:cubicBezTo>
                  <a:pt x="1809579" y="4674773"/>
                  <a:pt x="1801246" y="4666440"/>
                  <a:pt x="1801246" y="4649774"/>
                </a:cubicBezTo>
                <a:cubicBezTo>
                  <a:pt x="1801246" y="4633108"/>
                  <a:pt x="1826245" y="4558112"/>
                  <a:pt x="1859576" y="4558112"/>
                </a:cubicBezTo>
                <a:cubicBezTo>
                  <a:pt x="1884575" y="4558112"/>
                  <a:pt x="1909574" y="4566445"/>
                  <a:pt x="1934573" y="4566445"/>
                </a:cubicBezTo>
                <a:close/>
                <a:moveTo>
                  <a:pt x="1526259" y="4524780"/>
                </a:moveTo>
                <a:cubicBezTo>
                  <a:pt x="1501260" y="4549779"/>
                  <a:pt x="1467929" y="4558112"/>
                  <a:pt x="1459596" y="4616443"/>
                </a:cubicBezTo>
                <a:cubicBezTo>
                  <a:pt x="1484595" y="4599777"/>
                  <a:pt x="1517926" y="4566445"/>
                  <a:pt x="1542925" y="4541446"/>
                </a:cubicBezTo>
                <a:cubicBezTo>
                  <a:pt x="1551258" y="4583111"/>
                  <a:pt x="1501260" y="4658107"/>
                  <a:pt x="1451263" y="4658107"/>
                </a:cubicBezTo>
                <a:cubicBezTo>
                  <a:pt x="1409598" y="4658107"/>
                  <a:pt x="1417931" y="4633108"/>
                  <a:pt x="1417931" y="4616443"/>
                </a:cubicBezTo>
                <a:cubicBezTo>
                  <a:pt x="1417931" y="4591444"/>
                  <a:pt x="1417931" y="4549779"/>
                  <a:pt x="1459596" y="4524780"/>
                </a:cubicBezTo>
                <a:lnTo>
                  <a:pt x="1526259" y="4524780"/>
                </a:lnTo>
                <a:close/>
                <a:moveTo>
                  <a:pt x="2067899" y="4524780"/>
                </a:moveTo>
                <a:cubicBezTo>
                  <a:pt x="2042901" y="4566445"/>
                  <a:pt x="1992903" y="4608110"/>
                  <a:pt x="1967904" y="4658107"/>
                </a:cubicBezTo>
                <a:cubicBezTo>
                  <a:pt x="1959571" y="4649774"/>
                  <a:pt x="1951238" y="4641441"/>
                  <a:pt x="1951238" y="4624775"/>
                </a:cubicBezTo>
                <a:cubicBezTo>
                  <a:pt x="1951238" y="4616443"/>
                  <a:pt x="1984570" y="4516447"/>
                  <a:pt x="2026235" y="4516447"/>
                </a:cubicBezTo>
                <a:cubicBezTo>
                  <a:pt x="2042901" y="4516447"/>
                  <a:pt x="2059567" y="4524780"/>
                  <a:pt x="2067899" y="4524780"/>
                </a:cubicBezTo>
                <a:close/>
                <a:moveTo>
                  <a:pt x="1326269" y="4574778"/>
                </a:moveTo>
                <a:cubicBezTo>
                  <a:pt x="1359601" y="4549779"/>
                  <a:pt x="1401265" y="4524780"/>
                  <a:pt x="1442930" y="4499782"/>
                </a:cubicBezTo>
                <a:cubicBezTo>
                  <a:pt x="1409598" y="4533113"/>
                  <a:pt x="1359601" y="4566445"/>
                  <a:pt x="1326269" y="4574778"/>
                </a:cubicBezTo>
                <a:close/>
                <a:moveTo>
                  <a:pt x="4051136" y="4508114"/>
                </a:moveTo>
                <a:lnTo>
                  <a:pt x="4067802" y="4491449"/>
                </a:lnTo>
                <a:cubicBezTo>
                  <a:pt x="4067802" y="4499782"/>
                  <a:pt x="4059469" y="4508114"/>
                  <a:pt x="4051136" y="4508114"/>
                </a:cubicBezTo>
                <a:close/>
                <a:moveTo>
                  <a:pt x="3084517" y="4549779"/>
                </a:moveTo>
                <a:cubicBezTo>
                  <a:pt x="3084517" y="4591444"/>
                  <a:pt x="3051185" y="4574778"/>
                  <a:pt x="3034519" y="4616443"/>
                </a:cubicBezTo>
                <a:cubicBezTo>
                  <a:pt x="3034519" y="4574778"/>
                  <a:pt x="3067851" y="4549779"/>
                  <a:pt x="3017853" y="4516447"/>
                </a:cubicBezTo>
                <a:cubicBezTo>
                  <a:pt x="3017853" y="4541446"/>
                  <a:pt x="3017853" y="4574778"/>
                  <a:pt x="3009520" y="4608110"/>
                </a:cubicBezTo>
                <a:cubicBezTo>
                  <a:pt x="3001187" y="4591444"/>
                  <a:pt x="2976189" y="4574778"/>
                  <a:pt x="2976189" y="4558112"/>
                </a:cubicBezTo>
                <a:cubicBezTo>
                  <a:pt x="2976189" y="4524780"/>
                  <a:pt x="2992855" y="4483116"/>
                  <a:pt x="3026186" y="4483116"/>
                </a:cubicBezTo>
                <a:cubicBezTo>
                  <a:pt x="3067851" y="4483116"/>
                  <a:pt x="3084517" y="4541446"/>
                  <a:pt x="3084517" y="4549779"/>
                </a:cubicBezTo>
                <a:close/>
                <a:moveTo>
                  <a:pt x="4326123" y="4491449"/>
                </a:moveTo>
                <a:cubicBezTo>
                  <a:pt x="4317790" y="4499782"/>
                  <a:pt x="4317790" y="4541446"/>
                  <a:pt x="4284458" y="4541446"/>
                </a:cubicBezTo>
                <a:cubicBezTo>
                  <a:pt x="4267792" y="4541446"/>
                  <a:pt x="4251127" y="4524780"/>
                  <a:pt x="4251127" y="4508114"/>
                </a:cubicBezTo>
                <a:cubicBezTo>
                  <a:pt x="4251127" y="4483116"/>
                  <a:pt x="4276125" y="4483116"/>
                  <a:pt x="4276125" y="4474783"/>
                </a:cubicBezTo>
                <a:cubicBezTo>
                  <a:pt x="4292791" y="4483116"/>
                  <a:pt x="4309457" y="4491449"/>
                  <a:pt x="4326123" y="4491449"/>
                </a:cubicBezTo>
                <a:close/>
                <a:moveTo>
                  <a:pt x="3226177" y="4558112"/>
                </a:moveTo>
                <a:cubicBezTo>
                  <a:pt x="3226177" y="4608110"/>
                  <a:pt x="3192845" y="4591444"/>
                  <a:pt x="3176179" y="4633108"/>
                </a:cubicBezTo>
                <a:cubicBezTo>
                  <a:pt x="3176179" y="4599777"/>
                  <a:pt x="3209511" y="4549779"/>
                  <a:pt x="3159513" y="4516447"/>
                </a:cubicBezTo>
                <a:cubicBezTo>
                  <a:pt x="3159513" y="4549779"/>
                  <a:pt x="3159513" y="4591444"/>
                  <a:pt x="3151180" y="4633108"/>
                </a:cubicBezTo>
                <a:cubicBezTo>
                  <a:pt x="3151180" y="4616443"/>
                  <a:pt x="3109516" y="4583111"/>
                  <a:pt x="3109516" y="4566445"/>
                </a:cubicBezTo>
                <a:cubicBezTo>
                  <a:pt x="3109516" y="4549779"/>
                  <a:pt x="3134514" y="4474783"/>
                  <a:pt x="3176179" y="4474783"/>
                </a:cubicBezTo>
                <a:cubicBezTo>
                  <a:pt x="3209511" y="4474783"/>
                  <a:pt x="3226177" y="4549779"/>
                  <a:pt x="3226177" y="4558112"/>
                </a:cubicBezTo>
                <a:close/>
                <a:moveTo>
                  <a:pt x="1692918" y="4483116"/>
                </a:moveTo>
                <a:cubicBezTo>
                  <a:pt x="1659586" y="4508114"/>
                  <a:pt x="1609588" y="4516447"/>
                  <a:pt x="1609588" y="4574778"/>
                </a:cubicBezTo>
                <a:cubicBezTo>
                  <a:pt x="1634587" y="4558112"/>
                  <a:pt x="1667919" y="4524780"/>
                  <a:pt x="1701251" y="4499782"/>
                </a:cubicBezTo>
                <a:cubicBezTo>
                  <a:pt x="1692918" y="4516447"/>
                  <a:pt x="1692918" y="4541446"/>
                  <a:pt x="1684585" y="4566445"/>
                </a:cubicBezTo>
                <a:cubicBezTo>
                  <a:pt x="1667919" y="4583111"/>
                  <a:pt x="1626254" y="4608110"/>
                  <a:pt x="1601256" y="4608110"/>
                </a:cubicBezTo>
                <a:cubicBezTo>
                  <a:pt x="1584590" y="4608110"/>
                  <a:pt x="1559591" y="4599777"/>
                  <a:pt x="1559591" y="4574778"/>
                </a:cubicBezTo>
                <a:cubicBezTo>
                  <a:pt x="1559591" y="4566445"/>
                  <a:pt x="1584590" y="4474783"/>
                  <a:pt x="1617921" y="4474783"/>
                </a:cubicBezTo>
                <a:cubicBezTo>
                  <a:pt x="1634587" y="4474783"/>
                  <a:pt x="1626254" y="4483116"/>
                  <a:pt x="1692918" y="4483116"/>
                </a:cubicBezTo>
                <a:close/>
                <a:moveTo>
                  <a:pt x="3951141" y="4474783"/>
                </a:moveTo>
                <a:cubicBezTo>
                  <a:pt x="3951141" y="4483116"/>
                  <a:pt x="3942808" y="4499782"/>
                  <a:pt x="3942808" y="4508114"/>
                </a:cubicBezTo>
                <a:cubicBezTo>
                  <a:pt x="3934475" y="4499782"/>
                  <a:pt x="3917810" y="4483116"/>
                  <a:pt x="3909477" y="4466450"/>
                </a:cubicBezTo>
                <a:cubicBezTo>
                  <a:pt x="3917810" y="4466450"/>
                  <a:pt x="3934475" y="4474783"/>
                  <a:pt x="3951141" y="4474783"/>
                </a:cubicBezTo>
                <a:close/>
                <a:moveTo>
                  <a:pt x="3517829" y="4599777"/>
                </a:moveTo>
                <a:cubicBezTo>
                  <a:pt x="3517829" y="4616443"/>
                  <a:pt x="3476164" y="4641441"/>
                  <a:pt x="3459499" y="4666440"/>
                </a:cubicBezTo>
                <a:cubicBezTo>
                  <a:pt x="3459499" y="4624775"/>
                  <a:pt x="3467831" y="4574778"/>
                  <a:pt x="3459499" y="4524780"/>
                </a:cubicBezTo>
                <a:cubicBezTo>
                  <a:pt x="3426167" y="4574778"/>
                  <a:pt x="3434500" y="4616443"/>
                  <a:pt x="3434500" y="4674773"/>
                </a:cubicBezTo>
                <a:cubicBezTo>
                  <a:pt x="3426167" y="4649774"/>
                  <a:pt x="3392835" y="4616443"/>
                  <a:pt x="3392835" y="4599777"/>
                </a:cubicBezTo>
                <a:cubicBezTo>
                  <a:pt x="3392835" y="4574778"/>
                  <a:pt x="3417834" y="4466450"/>
                  <a:pt x="3451166" y="4466450"/>
                </a:cubicBezTo>
                <a:cubicBezTo>
                  <a:pt x="3492830" y="4466450"/>
                  <a:pt x="3517829" y="4574778"/>
                  <a:pt x="3517829" y="4599777"/>
                </a:cubicBezTo>
                <a:close/>
                <a:moveTo>
                  <a:pt x="3367836" y="4566445"/>
                </a:moveTo>
                <a:cubicBezTo>
                  <a:pt x="3367836" y="4616443"/>
                  <a:pt x="3359503" y="4574778"/>
                  <a:pt x="3317839" y="4649774"/>
                </a:cubicBezTo>
                <a:cubicBezTo>
                  <a:pt x="3317839" y="4633108"/>
                  <a:pt x="3326172" y="4608110"/>
                  <a:pt x="3326172" y="4583111"/>
                </a:cubicBezTo>
                <a:cubicBezTo>
                  <a:pt x="3309506" y="4549779"/>
                  <a:pt x="3342838" y="4541446"/>
                  <a:pt x="3301173" y="4524780"/>
                </a:cubicBezTo>
                <a:cubicBezTo>
                  <a:pt x="3301173" y="4566445"/>
                  <a:pt x="3301173" y="4608110"/>
                  <a:pt x="3292840" y="4649774"/>
                </a:cubicBezTo>
                <a:cubicBezTo>
                  <a:pt x="3284507" y="4633108"/>
                  <a:pt x="3251175" y="4599777"/>
                  <a:pt x="3251175" y="4583111"/>
                </a:cubicBezTo>
                <a:cubicBezTo>
                  <a:pt x="3251175" y="4583111"/>
                  <a:pt x="3267841" y="4466450"/>
                  <a:pt x="3317839" y="4466450"/>
                </a:cubicBezTo>
                <a:cubicBezTo>
                  <a:pt x="3359503" y="4466450"/>
                  <a:pt x="3367836" y="4558112"/>
                  <a:pt x="3367836" y="4566445"/>
                </a:cubicBezTo>
                <a:close/>
                <a:moveTo>
                  <a:pt x="3626157" y="4499782"/>
                </a:moveTo>
                <a:cubicBezTo>
                  <a:pt x="3626157" y="4516447"/>
                  <a:pt x="3617824" y="4591444"/>
                  <a:pt x="3609491" y="4641441"/>
                </a:cubicBezTo>
                <a:cubicBezTo>
                  <a:pt x="3601158" y="4616443"/>
                  <a:pt x="3626157" y="4549779"/>
                  <a:pt x="3584492" y="4533113"/>
                </a:cubicBezTo>
                <a:cubicBezTo>
                  <a:pt x="3584492" y="4583111"/>
                  <a:pt x="3584492" y="4641441"/>
                  <a:pt x="3576160" y="4691439"/>
                </a:cubicBezTo>
                <a:cubicBezTo>
                  <a:pt x="3576160" y="4658107"/>
                  <a:pt x="3534495" y="4616443"/>
                  <a:pt x="3534495" y="4616443"/>
                </a:cubicBezTo>
                <a:cubicBezTo>
                  <a:pt x="3534495" y="4566445"/>
                  <a:pt x="3559494" y="4499782"/>
                  <a:pt x="3592825" y="4458117"/>
                </a:cubicBezTo>
                <a:cubicBezTo>
                  <a:pt x="3626157" y="4474783"/>
                  <a:pt x="3626157" y="4491449"/>
                  <a:pt x="3626157" y="4499782"/>
                </a:cubicBezTo>
                <a:close/>
                <a:moveTo>
                  <a:pt x="1834578" y="4458117"/>
                </a:moveTo>
                <a:cubicBezTo>
                  <a:pt x="1801246" y="4483116"/>
                  <a:pt x="1759581" y="4483116"/>
                  <a:pt x="1759581" y="4541446"/>
                </a:cubicBezTo>
                <a:cubicBezTo>
                  <a:pt x="1784580" y="4524780"/>
                  <a:pt x="1817912" y="4499782"/>
                  <a:pt x="1851243" y="4474783"/>
                </a:cubicBezTo>
                <a:cubicBezTo>
                  <a:pt x="1842910" y="4491449"/>
                  <a:pt x="1842910" y="4516447"/>
                  <a:pt x="1834578" y="4541446"/>
                </a:cubicBezTo>
                <a:cubicBezTo>
                  <a:pt x="1817912" y="4558112"/>
                  <a:pt x="1776247" y="4574778"/>
                  <a:pt x="1751248" y="4574778"/>
                </a:cubicBezTo>
                <a:cubicBezTo>
                  <a:pt x="1709584" y="4574778"/>
                  <a:pt x="1717917" y="4541446"/>
                  <a:pt x="1717917" y="4533113"/>
                </a:cubicBezTo>
                <a:cubicBezTo>
                  <a:pt x="1717917" y="4508114"/>
                  <a:pt x="1742915" y="4449784"/>
                  <a:pt x="1776247" y="4449784"/>
                </a:cubicBezTo>
                <a:cubicBezTo>
                  <a:pt x="1801246" y="4449784"/>
                  <a:pt x="1817912" y="4458117"/>
                  <a:pt x="1834578" y="4458117"/>
                </a:cubicBezTo>
                <a:close/>
                <a:moveTo>
                  <a:pt x="4259460" y="4449784"/>
                </a:moveTo>
                <a:cubicBezTo>
                  <a:pt x="4259460" y="4458117"/>
                  <a:pt x="4251127" y="4474783"/>
                  <a:pt x="4234461" y="4491449"/>
                </a:cubicBezTo>
                <a:cubicBezTo>
                  <a:pt x="4217795" y="4483116"/>
                  <a:pt x="4192796" y="4466450"/>
                  <a:pt x="4192796" y="4449784"/>
                </a:cubicBezTo>
                <a:cubicBezTo>
                  <a:pt x="4192796" y="4424785"/>
                  <a:pt x="4201129" y="4441451"/>
                  <a:pt x="4201129" y="4433118"/>
                </a:cubicBezTo>
                <a:cubicBezTo>
                  <a:pt x="4217795" y="4441451"/>
                  <a:pt x="4242794" y="4449784"/>
                  <a:pt x="4259460" y="4449784"/>
                </a:cubicBezTo>
                <a:close/>
                <a:moveTo>
                  <a:pt x="4067802" y="4441451"/>
                </a:moveTo>
                <a:cubicBezTo>
                  <a:pt x="4059469" y="4458117"/>
                  <a:pt x="4051136" y="4483116"/>
                  <a:pt x="4026138" y="4483116"/>
                </a:cubicBezTo>
                <a:cubicBezTo>
                  <a:pt x="4001139" y="4483116"/>
                  <a:pt x="3992806" y="4474783"/>
                  <a:pt x="3976140" y="4466450"/>
                </a:cubicBezTo>
                <a:cubicBezTo>
                  <a:pt x="3992806" y="4458117"/>
                  <a:pt x="4001139" y="4441451"/>
                  <a:pt x="4009472" y="4424785"/>
                </a:cubicBezTo>
                <a:cubicBezTo>
                  <a:pt x="4026138" y="4433118"/>
                  <a:pt x="4051136" y="4441451"/>
                  <a:pt x="4067802" y="4441451"/>
                </a:cubicBezTo>
                <a:close/>
                <a:moveTo>
                  <a:pt x="3017853" y="4458117"/>
                </a:moveTo>
                <a:cubicBezTo>
                  <a:pt x="3017853" y="4458117"/>
                  <a:pt x="3009520" y="4466450"/>
                  <a:pt x="3001187" y="4466450"/>
                </a:cubicBezTo>
                <a:lnTo>
                  <a:pt x="3001187" y="4416452"/>
                </a:lnTo>
                <a:cubicBezTo>
                  <a:pt x="3009520" y="4424785"/>
                  <a:pt x="3009520" y="4441451"/>
                  <a:pt x="3017853" y="4458117"/>
                </a:cubicBezTo>
                <a:close/>
                <a:moveTo>
                  <a:pt x="4351122" y="4458117"/>
                </a:moveTo>
                <a:cubicBezTo>
                  <a:pt x="4342789" y="4458117"/>
                  <a:pt x="4342789" y="4466450"/>
                  <a:pt x="4317790" y="4466450"/>
                </a:cubicBezTo>
                <a:cubicBezTo>
                  <a:pt x="4301124" y="4466450"/>
                  <a:pt x="4292791" y="4449784"/>
                  <a:pt x="4284458" y="4449784"/>
                </a:cubicBezTo>
                <a:cubicBezTo>
                  <a:pt x="4284458" y="4441451"/>
                  <a:pt x="4301124" y="4424785"/>
                  <a:pt x="4317790" y="4408119"/>
                </a:cubicBezTo>
                <a:cubicBezTo>
                  <a:pt x="4334456" y="4416452"/>
                  <a:pt x="4342789" y="4441451"/>
                  <a:pt x="4351122" y="4458117"/>
                </a:cubicBezTo>
                <a:close/>
                <a:moveTo>
                  <a:pt x="4184463" y="4424785"/>
                </a:moveTo>
                <a:cubicBezTo>
                  <a:pt x="4176130" y="4424785"/>
                  <a:pt x="4167797" y="4408119"/>
                  <a:pt x="4176130" y="4408119"/>
                </a:cubicBezTo>
                <a:cubicBezTo>
                  <a:pt x="4184463" y="4408119"/>
                  <a:pt x="4184463" y="4416452"/>
                  <a:pt x="4184463" y="4424785"/>
                </a:cubicBezTo>
                <a:close/>
                <a:moveTo>
                  <a:pt x="2009569" y="4408119"/>
                </a:moveTo>
                <a:cubicBezTo>
                  <a:pt x="1984570" y="4424785"/>
                  <a:pt x="1909574" y="4466450"/>
                  <a:pt x="1917907" y="4508114"/>
                </a:cubicBezTo>
                <a:cubicBezTo>
                  <a:pt x="1951238" y="4483116"/>
                  <a:pt x="1992903" y="4449784"/>
                  <a:pt x="2026235" y="4424785"/>
                </a:cubicBezTo>
                <a:cubicBezTo>
                  <a:pt x="2017902" y="4466450"/>
                  <a:pt x="1967904" y="4549779"/>
                  <a:pt x="1909574" y="4549779"/>
                </a:cubicBezTo>
                <a:cubicBezTo>
                  <a:pt x="1876242" y="4549779"/>
                  <a:pt x="1867909" y="4524780"/>
                  <a:pt x="1867909" y="4508114"/>
                </a:cubicBezTo>
                <a:cubicBezTo>
                  <a:pt x="1867909" y="4466450"/>
                  <a:pt x="1901241" y="4441451"/>
                  <a:pt x="1934573" y="4408119"/>
                </a:cubicBezTo>
                <a:lnTo>
                  <a:pt x="2009569" y="4408119"/>
                </a:lnTo>
                <a:close/>
                <a:moveTo>
                  <a:pt x="3992806" y="4399786"/>
                </a:moveTo>
                <a:cubicBezTo>
                  <a:pt x="3992806" y="4416452"/>
                  <a:pt x="3976140" y="4441451"/>
                  <a:pt x="3959474" y="4449784"/>
                </a:cubicBezTo>
                <a:lnTo>
                  <a:pt x="3917810" y="4449784"/>
                </a:lnTo>
                <a:cubicBezTo>
                  <a:pt x="3917810" y="4441451"/>
                  <a:pt x="3909477" y="4433118"/>
                  <a:pt x="3901144" y="4433118"/>
                </a:cubicBezTo>
                <a:cubicBezTo>
                  <a:pt x="3917810" y="4416452"/>
                  <a:pt x="3917810" y="4391453"/>
                  <a:pt x="3942808" y="4391453"/>
                </a:cubicBezTo>
                <a:cubicBezTo>
                  <a:pt x="3959474" y="4391453"/>
                  <a:pt x="3976140" y="4399786"/>
                  <a:pt x="3992806" y="4399786"/>
                </a:cubicBezTo>
                <a:close/>
                <a:moveTo>
                  <a:pt x="1601256" y="4449784"/>
                </a:moveTo>
                <a:cubicBezTo>
                  <a:pt x="1601256" y="4474783"/>
                  <a:pt x="1509593" y="4508114"/>
                  <a:pt x="1492927" y="4508114"/>
                </a:cubicBezTo>
                <a:cubicBezTo>
                  <a:pt x="1467929" y="4508114"/>
                  <a:pt x="1476262" y="4499782"/>
                  <a:pt x="1467929" y="4491449"/>
                </a:cubicBezTo>
                <a:cubicBezTo>
                  <a:pt x="1509593" y="4458117"/>
                  <a:pt x="1559591" y="4433118"/>
                  <a:pt x="1609588" y="4391453"/>
                </a:cubicBezTo>
                <a:cubicBezTo>
                  <a:pt x="1601256" y="4408119"/>
                  <a:pt x="1601256" y="4433118"/>
                  <a:pt x="1601256" y="4449784"/>
                </a:cubicBezTo>
                <a:close/>
                <a:moveTo>
                  <a:pt x="4301124" y="4374788"/>
                </a:moveTo>
                <a:cubicBezTo>
                  <a:pt x="4284458" y="4399786"/>
                  <a:pt x="4251127" y="4424785"/>
                  <a:pt x="4242794" y="4424785"/>
                </a:cubicBezTo>
                <a:cubicBezTo>
                  <a:pt x="4226128" y="4424785"/>
                  <a:pt x="4217795" y="4408119"/>
                  <a:pt x="4209462" y="4408119"/>
                </a:cubicBezTo>
                <a:cubicBezTo>
                  <a:pt x="4217795" y="4391453"/>
                  <a:pt x="4234461" y="4374788"/>
                  <a:pt x="4242794" y="4358122"/>
                </a:cubicBezTo>
                <a:cubicBezTo>
                  <a:pt x="4259460" y="4366455"/>
                  <a:pt x="4284458" y="4374788"/>
                  <a:pt x="4301124" y="4374788"/>
                </a:cubicBezTo>
                <a:close/>
                <a:moveTo>
                  <a:pt x="4067802" y="4416452"/>
                </a:moveTo>
                <a:cubicBezTo>
                  <a:pt x="4059469" y="4416452"/>
                  <a:pt x="4042803" y="4416452"/>
                  <a:pt x="4026138" y="4408119"/>
                </a:cubicBezTo>
                <a:cubicBezTo>
                  <a:pt x="4026138" y="4408119"/>
                  <a:pt x="4026138" y="4399786"/>
                  <a:pt x="4017805" y="4391453"/>
                </a:cubicBezTo>
                <a:cubicBezTo>
                  <a:pt x="4026138" y="4391453"/>
                  <a:pt x="4042803" y="4374788"/>
                  <a:pt x="4051136" y="4358122"/>
                </a:cubicBezTo>
                <a:cubicBezTo>
                  <a:pt x="4059469" y="4374788"/>
                  <a:pt x="4059469" y="4399786"/>
                  <a:pt x="4067802" y="4416452"/>
                </a:cubicBezTo>
                <a:close/>
                <a:moveTo>
                  <a:pt x="3917810" y="4366455"/>
                </a:moveTo>
                <a:cubicBezTo>
                  <a:pt x="3917810" y="4366455"/>
                  <a:pt x="3926142" y="4391453"/>
                  <a:pt x="3884478" y="4408119"/>
                </a:cubicBezTo>
                <a:cubicBezTo>
                  <a:pt x="3884478" y="4391453"/>
                  <a:pt x="3876145" y="4374788"/>
                  <a:pt x="3876145" y="4358122"/>
                </a:cubicBezTo>
                <a:cubicBezTo>
                  <a:pt x="3884478" y="4358122"/>
                  <a:pt x="3901144" y="4366455"/>
                  <a:pt x="3917810" y="4366455"/>
                </a:cubicBezTo>
                <a:close/>
                <a:moveTo>
                  <a:pt x="3159513" y="4449784"/>
                </a:moveTo>
                <a:cubicBezTo>
                  <a:pt x="3159513" y="4466450"/>
                  <a:pt x="3126181" y="4483116"/>
                  <a:pt x="3109516" y="4499782"/>
                </a:cubicBezTo>
                <a:cubicBezTo>
                  <a:pt x="3109516" y="4474783"/>
                  <a:pt x="3117848" y="4408119"/>
                  <a:pt x="3092850" y="4391453"/>
                </a:cubicBezTo>
                <a:cubicBezTo>
                  <a:pt x="3084517" y="4424785"/>
                  <a:pt x="3092850" y="4458117"/>
                  <a:pt x="3084517" y="4491449"/>
                </a:cubicBezTo>
                <a:cubicBezTo>
                  <a:pt x="3051185" y="4458117"/>
                  <a:pt x="3042852" y="4449784"/>
                  <a:pt x="3042852" y="4433118"/>
                </a:cubicBezTo>
                <a:cubicBezTo>
                  <a:pt x="3042852" y="4416452"/>
                  <a:pt x="3051185" y="4358122"/>
                  <a:pt x="3092850" y="4358122"/>
                </a:cubicBezTo>
                <a:cubicBezTo>
                  <a:pt x="3126181" y="4358122"/>
                  <a:pt x="3159513" y="4433118"/>
                  <a:pt x="3159513" y="4449784"/>
                </a:cubicBezTo>
                <a:close/>
                <a:moveTo>
                  <a:pt x="3009520" y="4383121"/>
                </a:moveTo>
                <a:cubicBezTo>
                  <a:pt x="3001187" y="4374788"/>
                  <a:pt x="3001187" y="4349789"/>
                  <a:pt x="3001187" y="4349789"/>
                </a:cubicBezTo>
                <a:cubicBezTo>
                  <a:pt x="3001187" y="4358122"/>
                  <a:pt x="3009520" y="4374788"/>
                  <a:pt x="3009520" y="4383121"/>
                </a:cubicBezTo>
                <a:close/>
                <a:moveTo>
                  <a:pt x="3301173" y="4433118"/>
                </a:moveTo>
                <a:cubicBezTo>
                  <a:pt x="3301173" y="4458117"/>
                  <a:pt x="3267841" y="4474783"/>
                  <a:pt x="3259508" y="4491449"/>
                </a:cubicBezTo>
                <a:cubicBezTo>
                  <a:pt x="3259508" y="4458117"/>
                  <a:pt x="3267841" y="4399786"/>
                  <a:pt x="3234509" y="4383121"/>
                </a:cubicBezTo>
                <a:cubicBezTo>
                  <a:pt x="3226177" y="4416452"/>
                  <a:pt x="3226177" y="4458117"/>
                  <a:pt x="3234509" y="4499782"/>
                </a:cubicBezTo>
                <a:cubicBezTo>
                  <a:pt x="3192845" y="4441451"/>
                  <a:pt x="3184512" y="4466450"/>
                  <a:pt x="3184512" y="4416452"/>
                </a:cubicBezTo>
                <a:cubicBezTo>
                  <a:pt x="3184512" y="4391453"/>
                  <a:pt x="3192845" y="4333123"/>
                  <a:pt x="3234509" y="4333123"/>
                </a:cubicBezTo>
                <a:cubicBezTo>
                  <a:pt x="3276174" y="4333123"/>
                  <a:pt x="3301173" y="4433118"/>
                  <a:pt x="3301173" y="4433118"/>
                </a:cubicBezTo>
                <a:close/>
                <a:moveTo>
                  <a:pt x="1751248" y="4341456"/>
                </a:moveTo>
                <a:cubicBezTo>
                  <a:pt x="1726249" y="4358122"/>
                  <a:pt x="1701251" y="4383121"/>
                  <a:pt x="1676252" y="4399786"/>
                </a:cubicBezTo>
                <a:cubicBezTo>
                  <a:pt x="1676252" y="4399786"/>
                  <a:pt x="1667919" y="4408119"/>
                  <a:pt x="1676252" y="4424785"/>
                </a:cubicBezTo>
                <a:cubicBezTo>
                  <a:pt x="1709584" y="4408119"/>
                  <a:pt x="1734582" y="4383121"/>
                  <a:pt x="1759581" y="4366455"/>
                </a:cubicBezTo>
                <a:lnTo>
                  <a:pt x="1759581" y="4424785"/>
                </a:lnTo>
                <a:cubicBezTo>
                  <a:pt x="1726249" y="4441451"/>
                  <a:pt x="1684585" y="4466450"/>
                  <a:pt x="1659586" y="4466450"/>
                </a:cubicBezTo>
                <a:cubicBezTo>
                  <a:pt x="1642920" y="4466450"/>
                  <a:pt x="1617921" y="4449784"/>
                  <a:pt x="1617921" y="4433118"/>
                </a:cubicBezTo>
                <a:cubicBezTo>
                  <a:pt x="1617921" y="4424785"/>
                  <a:pt x="1642920" y="4333123"/>
                  <a:pt x="1684585" y="4333123"/>
                </a:cubicBezTo>
                <a:cubicBezTo>
                  <a:pt x="1709584" y="4333123"/>
                  <a:pt x="1734582" y="4341456"/>
                  <a:pt x="1751248" y="4341456"/>
                </a:cubicBezTo>
                <a:close/>
                <a:moveTo>
                  <a:pt x="4284458" y="4349789"/>
                </a:moveTo>
                <a:cubicBezTo>
                  <a:pt x="4267792" y="4341456"/>
                  <a:pt x="4234461" y="4316457"/>
                  <a:pt x="4259460" y="4316457"/>
                </a:cubicBezTo>
                <a:cubicBezTo>
                  <a:pt x="4259460" y="4324790"/>
                  <a:pt x="4276125" y="4341456"/>
                  <a:pt x="4284458" y="4349789"/>
                </a:cubicBezTo>
                <a:close/>
                <a:moveTo>
                  <a:pt x="4226128" y="4333123"/>
                </a:moveTo>
                <a:cubicBezTo>
                  <a:pt x="4226128" y="4349789"/>
                  <a:pt x="4209462" y="4374788"/>
                  <a:pt x="4192796" y="4383121"/>
                </a:cubicBezTo>
                <a:lnTo>
                  <a:pt x="4151132" y="4383121"/>
                </a:lnTo>
                <a:cubicBezTo>
                  <a:pt x="4151132" y="4374788"/>
                  <a:pt x="4142799" y="4374788"/>
                  <a:pt x="4142799" y="4358122"/>
                </a:cubicBezTo>
                <a:cubicBezTo>
                  <a:pt x="4142799" y="4333123"/>
                  <a:pt x="4167797" y="4333123"/>
                  <a:pt x="4167797" y="4316457"/>
                </a:cubicBezTo>
                <a:cubicBezTo>
                  <a:pt x="4184463" y="4324790"/>
                  <a:pt x="4209462" y="4333123"/>
                  <a:pt x="4226128" y="4333123"/>
                </a:cubicBezTo>
                <a:close/>
                <a:moveTo>
                  <a:pt x="4034471" y="4333123"/>
                </a:moveTo>
                <a:cubicBezTo>
                  <a:pt x="4034471" y="4349789"/>
                  <a:pt x="4009472" y="4383121"/>
                  <a:pt x="3984473" y="4383121"/>
                </a:cubicBezTo>
                <a:cubicBezTo>
                  <a:pt x="3967807" y="4383121"/>
                  <a:pt x="3959474" y="4374788"/>
                  <a:pt x="3942808" y="4358122"/>
                </a:cubicBezTo>
                <a:cubicBezTo>
                  <a:pt x="3959474" y="4341456"/>
                  <a:pt x="3959474" y="4316457"/>
                  <a:pt x="3976140" y="4316457"/>
                </a:cubicBezTo>
                <a:cubicBezTo>
                  <a:pt x="4001139" y="4316457"/>
                  <a:pt x="4026138" y="4324790"/>
                  <a:pt x="4034471" y="4333123"/>
                </a:cubicBezTo>
                <a:close/>
                <a:moveTo>
                  <a:pt x="2101231" y="4424785"/>
                </a:moveTo>
                <a:cubicBezTo>
                  <a:pt x="2101231" y="4433118"/>
                  <a:pt x="2117897" y="4433118"/>
                  <a:pt x="2126230" y="4433118"/>
                </a:cubicBezTo>
                <a:cubicBezTo>
                  <a:pt x="2117897" y="4458117"/>
                  <a:pt x="2101231" y="4483116"/>
                  <a:pt x="2076232" y="4499782"/>
                </a:cubicBezTo>
                <a:lnTo>
                  <a:pt x="2042901" y="4499782"/>
                </a:lnTo>
                <a:cubicBezTo>
                  <a:pt x="2034568" y="4491449"/>
                  <a:pt x="2034568" y="4491449"/>
                  <a:pt x="2034568" y="4474783"/>
                </a:cubicBezTo>
                <a:cubicBezTo>
                  <a:pt x="2034568" y="4433118"/>
                  <a:pt x="2109564" y="4349789"/>
                  <a:pt x="2126230" y="4324790"/>
                </a:cubicBezTo>
                <a:cubicBezTo>
                  <a:pt x="2142896" y="4324790"/>
                  <a:pt x="2167895" y="4324790"/>
                  <a:pt x="2184561" y="4316457"/>
                </a:cubicBezTo>
                <a:cubicBezTo>
                  <a:pt x="2167895" y="4349789"/>
                  <a:pt x="2134563" y="4391453"/>
                  <a:pt x="2101231" y="4424785"/>
                </a:cubicBezTo>
                <a:close/>
                <a:moveTo>
                  <a:pt x="3442833" y="4424785"/>
                </a:moveTo>
                <a:cubicBezTo>
                  <a:pt x="3442833" y="4441451"/>
                  <a:pt x="3417834" y="4466450"/>
                  <a:pt x="3401168" y="4491449"/>
                </a:cubicBezTo>
                <a:cubicBezTo>
                  <a:pt x="3401168" y="4458117"/>
                  <a:pt x="3392835" y="4416452"/>
                  <a:pt x="3384502" y="4374788"/>
                </a:cubicBezTo>
                <a:lnTo>
                  <a:pt x="3367836" y="4366455"/>
                </a:lnTo>
                <a:cubicBezTo>
                  <a:pt x="3367836" y="4391453"/>
                  <a:pt x="3367836" y="4424785"/>
                  <a:pt x="3376169" y="4491449"/>
                </a:cubicBezTo>
                <a:cubicBezTo>
                  <a:pt x="3317839" y="4408119"/>
                  <a:pt x="3326172" y="4466450"/>
                  <a:pt x="3326172" y="4408119"/>
                </a:cubicBezTo>
                <a:cubicBezTo>
                  <a:pt x="3326172" y="4383121"/>
                  <a:pt x="3326172" y="4308124"/>
                  <a:pt x="3367836" y="4308124"/>
                </a:cubicBezTo>
                <a:cubicBezTo>
                  <a:pt x="3409501" y="4308124"/>
                  <a:pt x="3442833" y="4399786"/>
                  <a:pt x="3442833" y="4424785"/>
                </a:cubicBezTo>
                <a:close/>
                <a:moveTo>
                  <a:pt x="4467783" y="4316457"/>
                </a:moveTo>
                <a:cubicBezTo>
                  <a:pt x="4467783" y="4308124"/>
                  <a:pt x="4476116" y="4299791"/>
                  <a:pt x="4484449" y="4308124"/>
                </a:cubicBezTo>
                <a:cubicBezTo>
                  <a:pt x="4484449" y="4308124"/>
                  <a:pt x="4476116" y="4308124"/>
                  <a:pt x="4467783" y="4316457"/>
                </a:cubicBezTo>
                <a:close/>
                <a:moveTo>
                  <a:pt x="1909574" y="4308124"/>
                </a:moveTo>
                <a:cubicBezTo>
                  <a:pt x="1884575" y="4324790"/>
                  <a:pt x="1851243" y="4358122"/>
                  <a:pt x="1817912" y="4383121"/>
                </a:cubicBezTo>
                <a:cubicBezTo>
                  <a:pt x="1817912" y="4383121"/>
                  <a:pt x="1809579" y="4391453"/>
                  <a:pt x="1834578" y="4391453"/>
                </a:cubicBezTo>
                <a:cubicBezTo>
                  <a:pt x="1851243" y="4391453"/>
                  <a:pt x="1892908" y="4349789"/>
                  <a:pt x="1926240" y="4324790"/>
                </a:cubicBezTo>
                <a:cubicBezTo>
                  <a:pt x="1917907" y="4341456"/>
                  <a:pt x="1917907" y="4366455"/>
                  <a:pt x="1909574" y="4391453"/>
                </a:cubicBezTo>
                <a:cubicBezTo>
                  <a:pt x="1884575" y="4416452"/>
                  <a:pt x="1834578" y="4433118"/>
                  <a:pt x="1817912" y="4433118"/>
                </a:cubicBezTo>
                <a:cubicBezTo>
                  <a:pt x="1784580" y="4433118"/>
                  <a:pt x="1776247" y="4408119"/>
                  <a:pt x="1776247" y="4399786"/>
                </a:cubicBezTo>
                <a:cubicBezTo>
                  <a:pt x="1776247" y="4399786"/>
                  <a:pt x="1809579" y="4299791"/>
                  <a:pt x="1842910" y="4299791"/>
                </a:cubicBezTo>
                <a:cubicBezTo>
                  <a:pt x="1867909" y="4299791"/>
                  <a:pt x="1892908" y="4308124"/>
                  <a:pt x="1909574" y="4308124"/>
                </a:cubicBezTo>
                <a:close/>
                <a:moveTo>
                  <a:pt x="4151132" y="4291458"/>
                </a:moveTo>
                <a:cubicBezTo>
                  <a:pt x="4151132" y="4299791"/>
                  <a:pt x="4142799" y="4316457"/>
                  <a:pt x="4134466" y="4333123"/>
                </a:cubicBezTo>
                <a:cubicBezTo>
                  <a:pt x="4126133" y="4324790"/>
                  <a:pt x="4109467" y="4299791"/>
                  <a:pt x="4109467" y="4283125"/>
                </a:cubicBezTo>
                <a:cubicBezTo>
                  <a:pt x="4117800" y="4291458"/>
                  <a:pt x="4142799" y="4291458"/>
                  <a:pt x="4151132" y="4291458"/>
                </a:cubicBezTo>
                <a:close/>
                <a:moveTo>
                  <a:pt x="3959474" y="4291458"/>
                </a:moveTo>
                <a:cubicBezTo>
                  <a:pt x="3959474" y="4308124"/>
                  <a:pt x="3942808" y="4333123"/>
                  <a:pt x="3926142" y="4341456"/>
                </a:cubicBezTo>
                <a:lnTo>
                  <a:pt x="3892811" y="4341456"/>
                </a:lnTo>
                <a:lnTo>
                  <a:pt x="3876145" y="4324790"/>
                </a:lnTo>
                <a:cubicBezTo>
                  <a:pt x="3884478" y="4316457"/>
                  <a:pt x="3901144" y="4291458"/>
                  <a:pt x="3909477" y="4274792"/>
                </a:cubicBezTo>
                <a:cubicBezTo>
                  <a:pt x="3926142" y="4291458"/>
                  <a:pt x="3942808" y="4291458"/>
                  <a:pt x="3959474" y="4291458"/>
                </a:cubicBezTo>
                <a:close/>
                <a:moveTo>
                  <a:pt x="3584492" y="4416452"/>
                </a:moveTo>
                <a:cubicBezTo>
                  <a:pt x="3584492" y="4433118"/>
                  <a:pt x="3551161" y="4466450"/>
                  <a:pt x="3542828" y="4491449"/>
                </a:cubicBezTo>
                <a:cubicBezTo>
                  <a:pt x="3534495" y="4449784"/>
                  <a:pt x="3551161" y="4383121"/>
                  <a:pt x="3509496" y="4349789"/>
                </a:cubicBezTo>
                <a:cubicBezTo>
                  <a:pt x="3509496" y="4391453"/>
                  <a:pt x="3517829" y="4441451"/>
                  <a:pt x="3517829" y="4491449"/>
                </a:cubicBezTo>
                <a:cubicBezTo>
                  <a:pt x="3467831" y="4441451"/>
                  <a:pt x="3467831" y="4449784"/>
                  <a:pt x="3467831" y="4408119"/>
                </a:cubicBezTo>
                <a:cubicBezTo>
                  <a:pt x="3467831" y="4383121"/>
                  <a:pt x="3476164" y="4274792"/>
                  <a:pt x="3517829" y="4274792"/>
                </a:cubicBezTo>
                <a:cubicBezTo>
                  <a:pt x="3542828" y="4283125"/>
                  <a:pt x="3584492" y="4374788"/>
                  <a:pt x="3584492" y="4416452"/>
                </a:cubicBezTo>
                <a:close/>
                <a:moveTo>
                  <a:pt x="3876145" y="4291458"/>
                </a:moveTo>
                <a:cubicBezTo>
                  <a:pt x="3876145" y="4283125"/>
                  <a:pt x="3884478" y="4266460"/>
                  <a:pt x="3884478" y="4258127"/>
                </a:cubicBezTo>
                <a:cubicBezTo>
                  <a:pt x="3884478" y="4266460"/>
                  <a:pt x="3876145" y="4283125"/>
                  <a:pt x="3876145" y="4291458"/>
                </a:cubicBezTo>
                <a:close/>
                <a:moveTo>
                  <a:pt x="3634490" y="4441451"/>
                </a:moveTo>
                <a:cubicBezTo>
                  <a:pt x="3601158" y="4433118"/>
                  <a:pt x="3609491" y="4416452"/>
                  <a:pt x="3609491" y="4391453"/>
                </a:cubicBezTo>
                <a:cubicBezTo>
                  <a:pt x="3609491" y="4366455"/>
                  <a:pt x="3617824" y="4299791"/>
                  <a:pt x="3634490" y="4258127"/>
                </a:cubicBezTo>
                <a:lnTo>
                  <a:pt x="3634490" y="4441451"/>
                </a:lnTo>
                <a:close/>
                <a:moveTo>
                  <a:pt x="4451117" y="4266460"/>
                </a:moveTo>
                <a:lnTo>
                  <a:pt x="4451117" y="4299791"/>
                </a:lnTo>
                <a:cubicBezTo>
                  <a:pt x="4426118" y="4291458"/>
                  <a:pt x="4409452" y="4283125"/>
                  <a:pt x="4392786" y="4266460"/>
                </a:cubicBezTo>
                <a:cubicBezTo>
                  <a:pt x="4392786" y="4266460"/>
                  <a:pt x="4401119" y="4258127"/>
                  <a:pt x="4401119" y="4249794"/>
                </a:cubicBezTo>
                <a:cubicBezTo>
                  <a:pt x="4417785" y="4258127"/>
                  <a:pt x="4434451" y="4266460"/>
                  <a:pt x="4451117" y="4266460"/>
                </a:cubicBezTo>
                <a:close/>
                <a:moveTo>
                  <a:pt x="3067851" y="4324790"/>
                </a:moveTo>
                <a:cubicBezTo>
                  <a:pt x="3067851" y="4349789"/>
                  <a:pt x="3042852" y="4366455"/>
                  <a:pt x="3034519" y="4383121"/>
                </a:cubicBezTo>
                <a:cubicBezTo>
                  <a:pt x="3017853" y="4349789"/>
                  <a:pt x="3017853" y="4308124"/>
                  <a:pt x="3001187" y="4291458"/>
                </a:cubicBezTo>
                <a:lnTo>
                  <a:pt x="3001187" y="4249794"/>
                </a:lnTo>
                <a:cubicBezTo>
                  <a:pt x="3026186" y="4249794"/>
                  <a:pt x="3067851" y="4308124"/>
                  <a:pt x="3067851" y="4324790"/>
                </a:cubicBezTo>
                <a:close/>
                <a:moveTo>
                  <a:pt x="4242794" y="4308124"/>
                </a:moveTo>
                <a:lnTo>
                  <a:pt x="4184463" y="4308124"/>
                </a:lnTo>
                <a:cubicBezTo>
                  <a:pt x="4184463" y="4299791"/>
                  <a:pt x="4176130" y="4308124"/>
                  <a:pt x="4176130" y="4283125"/>
                </a:cubicBezTo>
                <a:cubicBezTo>
                  <a:pt x="4176130" y="4266460"/>
                  <a:pt x="4201129" y="4258127"/>
                  <a:pt x="4209462" y="4241461"/>
                </a:cubicBezTo>
                <a:cubicBezTo>
                  <a:pt x="4226128" y="4258127"/>
                  <a:pt x="4234461" y="4283125"/>
                  <a:pt x="4242794" y="4308124"/>
                </a:cubicBezTo>
                <a:close/>
                <a:moveTo>
                  <a:pt x="4034471" y="4308124"/>
                </a:moveTo>
                <a:cubicBezTo>
                  <a:pt x="4009472" y="4308124"/>
                  <a:pt x="4001139" y="4299791"/>
                  <a:pt x="3992806" y="4299791"/>
                </a:cubicBezTo>
                <a:cubicBezTo>
                  <a:pt x="3992806" y="4299791"/>
                  <a:pt x="3992806" y="4291458"/>
                  <a:pt x="3984473" y="4283125"/>
                </a:cubicBezTo>
                <a:cubicBezTo>
                  <a:pt x="4001139" y="4274792"/>
                  <a:pt x="4017805" y="4249794"/>
                  <a:pt x="4026138" y="4241461"/>
                </a:cubicBezTo>
                <a:cubicBezTo>
                  <a:pt x="4026138" y="4249794"/>
                  <a:pt x="4034471" y="4266460"/>
                  <a:pt x="4034471" y="4308124"/>
                </a:cubicBezTo>
                <a:close/>
                <a:moveTo>
                  <a:pt x="2001236" y="4341456"/>
                </a:moveTo>
                <a:cubicBezTo>
                  <a:pt x="2034568" y="4316457"/>
                  <a:pt x="2076232" y="4274792"/>
                  <a:pt x="2109564" y="4233128"/>
                </a:cubicBezTo>
                <a:cubicBezTo>
                  <a:pt x="2101231" y="4258127"/>
                  <a:pt x="2101231" y="4283125"/>
                  <a:pt x="2101231" y="4308124"/>
                </a:cubicBezTo>
                <a:cubicBezTo>
                  <a:pt x="2101231" y="4316457"/>
                  <a:pt x="2017902" y="4391453"/>
                  <a:pt x="1984570" y="4391453"/>
                </a:cubicBezTo>
                <a:lnTo>
                  <a:pt x="1942906" y="4391453"/>
                </a:lnTo>
                <a:cubicBezTo>
                  <a:pt x="1942906" y="4383121"/>
                  <a:pt x="1934573" y="4391453"/>
                  <a:pt x="1934573" y="4366455"/>
                </a:cubicBezTo>
                <a:cubicBezTo>
                  <a:pt x="1934573" y="4291458"/>
                  <a:pt x="2042901" y="4224795"/>
                  <a:pt x="2084565" y="4233128"/>
                </a:cubicBezTo>
                <a:cubicBezTo>
                  <a:pt x="2034568" y="4283125"/>
                  <a:pt x="2001236" y="4291458"/>
                  <a:pt x="2001236" y="4341456"/>
                </a:cubicBezTo>
                <a:close/>
                <a:moveTo>
                  <a:pt x="4384453" y="4224795"/>
                </a:moveTo>
                <a:cubicBezTo>
                  <a:pt x="4384453" y="4233128"/>
                  <a:pt x="4376120" y="4241461"/>
                  <a:pt x="4376120" y="4249794"/>
                </a:cubicBezTo>
                <a:lnTo>
                  <a:pt x="4342789" y="4216462"/>
                </a:lnTo>
                <a:lnTo>
                  <a:pt x="4384453" y="4224795"/>
                </a:lnTo>
                <a:close/>
                <a:moveTo>
                  <a:pt x="4001139" y="4224795"/>
                </a:moveTo>
                <a:cubicBezTo>
                  <a:pt x="4001139" y="4249794"/>
                  <a:pt x="3984473" y="4258127"/>
                  <a:pt x="3967807" y="4266460"/>
                </a:cubicBezTo>
                <a:lnTo>
                  <a:pt x="3926142" y="4266460"/>
                </a:lnTo>
                <a:cubicBezTo>
                  <a:pt x="3926142" y="4258127"/>
                  <a:pt x="3917810" y="4258127"/>
                  <a:pt x="3909477" y="4249794"/>
                </a:cubicBezTo>
                <a:cubicBezTo>
                  <a:pt x="3926142" y="4241461"/>
                  <a:pt x="3934475" y="4224795"/>
                  <a:pt x="3942808" y="4208129"/>
                </a:cubicBezTo>
                <a:cubicBezTo>
                  <a:pt x="3959474" y="4208129"/>
                  <a:pt x="4001139" y="4208129"/>
                  <a:pt x="4001139" y="4224795"/>
                </a:cubicBezTo>
                <a:close/>
                <a:moveTo>
                  <a:pt x="3209511" y="4299791"/>
                </a:moveTo>
                <a:cubicBezTo>
                  <a:pt x="3209511" y="4316457"/>
                  <a:pt x="3184512" y="4341456"/>
                  <a:pt x="3176179" y="4358122"/>
                </a:cubicBezTo>
                <a:cubicBezTo>
                  <a:pt x="3167846" y="4333123"/>
                  <a:pt x="3159513" y="4299791"/>
                  <a:pt x="3159513" y="4274792"/>
                </a:cubicBezTo>
                <a:lnTo>
                  <a:pt x="3142847" y="4258127"/>
                </a:lnTo>
                <a:cubicBezTo>
                  <a:pt x="3134514" y="4266460"/>
                  <a:pt x="3134514" y="4258127"/>
                  <a:pt x="3134514" y="4283125"/>
                </a:cubicBezTo>
                <a:cubicBezTo>
                  <a:pt x="3134514" y="4299791"/>
                  <a:pt x="3142847" y="4341456"/>
                  <a:pt x="3151180" y="4366455"/>
                </a:cubicBezTo>
                <a:cubicBezTo>
                  <a:pt x="3076184" y="4299791"/>
                  <a:pt x="3092850" y="4349789"/>
                  <a:pt x="3092850" y="4291458"/>
                </a:cubicBezTo>
                <a:cubicBezTo>
                  <a:pt x="3092850" y="4266460"/>
                  <a:pt x="3092850" y="4208129"/>
                  <a:pt x="3134514" y="4208129"/>
                </a:cubicBezTo>
                <a:cubicBezTo>
                  <a:pt x="3167846" y="4208129"/>
                  <a:pt x="3209511" y="4283125"/>
                  <a:pt x="3209511" y="4299791"/>
                </a:cubicBezTo>
                <a:close/>
                <a:moveTo>
                  <a:pt x="4192796" y="4216462"/>
                </a:moveTo>
                <a:cubicBezTo>
                  <a:pt x="4184463" y="4233128"/>
                  <a:pt x="4167797" y="4274792"/>
                  <a:pt x="4142799" y="4274792"/>
                </a:cubicBezTo>
                <a:cubicBezTo>
                  <a:pt x="4117800" y="4274792"/>
                  <a:pt x="4117800" y="4266460"/>
                  <a:pt x="4101134" y="4249794"/>
                </a:cubicBezTo>
                <a:cubicBezTo>
                  <a:pt x="4117800" y="4233128"/>
                  <a:pt x="4134466" y="4216462"/>
                  <a:pt x="4134466" y="4199796"/>
                </a:cubicBezTo>
                <a:cubicBezTo>
                  <a:pt x="4151132" y="4216462"/>
                  <a:pt x="4176130" y="4216462"/>
                  <a:pt x="4192796" y="4216462"/>
                </a:cubicBezTo>
                <a:close/>
                <a:moveTo>
                  <a:pt x="1809579" y="4199796"/>
                </a:moveTo>
                <a:cubicBezTo>
                  <a:pt x="1792913" y="4216462"/>
                  <a:pt x="1767914" y="4241461"/>
                  <a:pt x="1742915" y="4258127"/>
                </a:cubicBezTo>
                <a:cubicBezTo>
                  <a:pt x="1742915" y="4258127"/>
                  <a:pt x="1734582" y="4266460"/>
                  <a:pt x="1742915" y="4283125"/>
                </a:cubicBezTo>
                <a:cubicBezTo>
                  <a:pt x="1767914" y="4266460"/>
                  <a:pt x="1801246" y="4241461"/>
                  <a:pt x="1826245" y="4216462"/>
                </a:cubicBezTo>
                <a:cubicBezTo>
                  <a:pt x="1826245" y="4233128"/>
                  <a:pt x="1826245" y="4258127"/>
                  <a:pt x="1817912" y="4283125"/>
                </a:cubicBezTo>
                <a:cubicBezTo>
                  <a:pt x="1801246" y="4299791"/>
                  <a:pt x="1751248" y="4324790"/>
                  <a:pt x="1734582" y="4324790"/>
                </a:cubicBezTo>
                <a:cubicBezTo>
                  <a:pt x="1701251" y="4324790"/>
                  <a:pt x="1692918" y="4299791"/>
                  <a:pt x="1692918" y="4291458"/>
                </a:cubicBezTo>
                <a:cubicBezTo>
                  <a:pt x="1692918" y="4266460"/>
                  <a:pt x="1734582" y="4191463"/>
                  <a:pt x="1751248" y="4191463"/>
                </a:cubicBezTo>
                <a:cubicBezTo>
                  <a:pt x="1776247" y="4191463"/>
                  <a:pt x="1792913" y="4208129"/>
                  <a:pt x="1809579" y="4199796"/>
                </a:cubicBezTo>
                <a:close/>
                <a:moveTo>
                  <a:pt x="4117800" y="4183130"/>
                </a:moveTo>
                <a:cubicBezTo>
                  <a:pt x="4117800" y="4191463"/>
                  <a:pt x="4109467" y="4208129"/>
                  <a:pt x="4092801" y="4224795"/>
                </a:cubicBezTo>
                <a:lnTo>
                  <a:pt x="4092801" y="4183130"/>
                </a:lnTo>
                <a:lnTo>
                  <a:pt x="4117800" y="4183130"/>
                </a:lnTo>
                <a:close/>
                <a:moveTo>
                  <a:pt x="3926142" y="4183130"/>
                </a:moveTo>
                <a:cubicBezTo>
                  <a:pt x="3917810" y="4191463"/>
                  <a:pt x="3909477" y="4208129"/>
                  <a:pt x="3884478" y="4233128"/>
                </a:cubicBezTo>
                <a:cubicBezTo>
                  <a:pt x="3884478" y="4216462"/>
                  <a:pt x="3892811" y="4199796"/>
                  <a:pt x="3892811" y="4183130"/>
                </a:cubicBezTo>
                <a:lnTo>
                  <a:pt x="3926142" y="4183130"/>
                </a:lnTo>
                <a:close/>
                <a:moveTo>
                  <a:pt x="4492781" y="4208129"/>
                </a:moveTo>
                <a:cubicBezTo>
                  <a:pt x="4492781" y="4216462"/>
                  <a:pt x="4476116" y="4224795"/>
                  <a:pt x="4459450" y="4241461"/>
                </a:cubicBezTo>
                <a:lnTo>
                  <a:pt x="4417785" y="4241461"/>
                </a:lnTo>
                <a:cubicBezTo>
                  <a:pt x="4417785" y="4233128"/>
                  <a:pt x="4409452" y="4233128"/>
                  <a:pt x="4409452" y="4216462"/>
                </a:cubicBezTo>
                <a:cubicBezTo>
                  <a:pt x="4409452" y="4191463"/>
                  <a:pt x="4434451" y="4191463"/>
                  <a:pt x="4442784" y="4174797"/>
                </a:cubicBezTo>
                <a:cubicBezTo>
                  <a:pt x="4459450" y="4183130"/>
                  <a:pt x="4476116" y="4191463"/>
                  <a:pt x="4492781" y="4208129"/>
                </a:cubicBezTo>
                <a:close/>
                <a:moveTo>
                  <a:pt x="3351170" y="4274792"/>
                </a:moveTo>
                <a:cubicBezTo>
                  <a:pt x="3351170" y="4299791"/>
                  <a:pt x="3326172" y="4316457"/>
                  <a:pt x="3317839" y="4341456"/>
                </a:cubicBezTo>
                <a:cubicBezTo>
                  <a:pt x="3301173" y="4299791"/>
                  <a:pt x="3301173" y="4249794"/>
                  <a:pt x="3276174" y="4224795"/>
                </a:cubicBezTo>
                <a:cubicBezTo>
                  <a:pt x="3276174" y="4224795"/>
                  <a:pt x="3267841" y="4216462"/>
                  <a:pt x="3267841" y="4241461"/>
                </a:cubicBezTo>
                <a:cubicBezTo>
                  <a:pt x="3267841" y="4258127"/>
                  <a:pt x="3284507" y="4316457"/>
                  <a:pt x="3292840" y="4349789"/>
                </a:cubicBezTo>
                <a:cubicBezTo>
                  <a:pt x="3226177" y="4291458"/>
                  <a:pt x="3234509" y="4283125"/>
                  <a:pt x="3234509" y="4249794"/>
                </a:cubicBezTo>
                <a:cubicBezTo>
                  <a:pt x="3234509" y="4224795"/>
                  <a:pt x="3234509" y="4166464"/>
                  <a:pt x="3276174" y="4166464"/>
                </a:cubicBezTo>
                <a:cubicBezTo>
                  <a:pt x="3317839" y="4166464"/>
                  <a:pt x="3351170" y="4274792"/>
                  <a:pt x="3351170" y="4274792"/>
                </a:cubicBezTo>
                <a:close/>
                <a:moveTo>
                  <a:pt x="1892908" y="4249794"/>
                </a:moveTo>
                <a:cubicBezTo>
                  <a:pt x="1917907" y="4233128"/>
                  <a:pt x="1951238" y="4199796"/>
                  <a:pt x="1984570" y="4166464"/>
                </a:cubicBezTo>
                <a:cubicBezTo>
                  <a:pt x="1984570" y="4183130"/>
                  <a:pt x="1984570" y="4208129"/>
                  <a:pt x="1976237" y="4233128"/>
                </a:cubicBezTo>
                <a:cubicBezTo>
                  <a:pt x="1959571" y="4258127"/>
                  <a:pt x="1926240" y="4283125"/>
                  <a:pt x="1901241" y="4283125"/>
                </a:cubicBezTo>
                <a:lnTo>
                  <a:pt x="1851243" y="4283125"/>
                </a:lnTo>
                <a:cubicBezTo>
                  <a:pt x="1851243" y="4274792"/>
                  <a:pt x="1842910" y="4266460"/>
                  <a:pt x="1842910" y="4249794"/>
                </a:cubicBezTo>
                <a:cubicBezTo>
                  <a:pt x="1842910" y="4191463"/>
                  <a:pt x="1901241" y="4149798"/>
                  <a:pt x="1959571" y="4158131"/>
                </a:cubicBezTo>
                <a:cubicBezTo>
                  <a:pt x="1942906" y="4174797"/>
                  <a:pt x="1884575" y="4191463"/>
                  <a:pt x="1892908" y="4249794"/>
                </a:cubicBezTo>
                <a:close/>
                <a:moveTo>
                  <a:pt x="4409452" y="4141465"/>
                </a:moveTo>
                <a:cubicBezTo>
                  <a:pt x="4417785" y="4149798"/>
                  <a:pt x="4417785" y="4141465"/>
                  <a:pt x="4417785" y="4158131"/>
                </a:cubicBezTo>
                <a:cubicBezTo>
                  <a:pt x="4417785" y="4183130"/>
                  <a:pt x="4401119" y="4191463"/>
                  <a:pt x="4384453" y="4199796"/>
                </a:cubicBezTo>
                <a:lnTo>
                  <a:pt x="4342789" y="4199796"/>
                </a:lnTo>
                <a:cubicBezTo>
                  <a:pt x="4342789" y="4191463"/>
                  <a:pt x="4334456" y="4183130"/>
                  <a:pt x="4326123" y="4174797"/>
                </a:cubicBezTo>
                <a:cubicBezTo>
                  <a:pt x="4342789" y="4166464"/>
                  <a:pt x="4351122" y="4133133"/>
                  <a:pt x="4367788" y="4133133"/>
                </a:cubicBezTo>
                <a:cubicBezTo>
                  <a:pt x="4392786" y="4133133"/>
                  <a:pt x="4401119" y="4149798"/>
                  <a:pt x="4409452" y="4141465"/>
                </a:cubicBezTo>
                <a:close/>
                <a:moveTo>
                  <a:pt x="4201129" y="4191463"/>
                </a:moveTo>
                <a:cubicBezTo>
                  <a:pt x="4184463" y="4199796"/>
                  <a:pt x="4142799" y="4199796"/>
                  <a:pt x="4142799" y="4174797"/>
                </a:cubicBezTo>
                <a:cubicBezTo>
                  <a:pt x="4142799" y="4158131"/>
                  <a:pt x="4167797" y="4141465"/>
                  <a:pt x="4192796" y="4133133"/>
                </a:cubicBezTo>
                <a:cubicBezTo>
                  <a:pt x="4192796" y="4149798"/>
                  <a:pt x="4192796" y="4174797"/>
                  <a:pt x="4201129" y="4191463"/>
                </a:cubicBezTo>
                <a:close/>
                <a:moveTo>
                  <a:pt x="4026138" y="4149798"/>
                </a:moveTo>
                <a:lnTo>
                  <a:pt x="4026138" y="4183130"/>
                </a:lnTo>
                <a:cubicBezTo>
                  <a:pt x="4001139" y="4191463"/>
                  <a:pt x="3976140" y="4191463"/>
                  <a:pt x="3951141" y="4183130"/>
                </a:cubicBezTo>
                <a:cubicBezTo>
                  <a:pt x="3959474" y="4166464"/>
                  <a:pt x="3976140" y="4149798"/>
                  <a:pt x="3984473" y="4133133"/>
                </a:cubicBezTo>
                <a:cubicBezTo>
                  <a:pt x="3992806" y="4141465"/>
                  <a:pt x="4009472" y="4141465"/>
                  <a:pt x="4026138" y="4149798"/>
                </a:cubicBezTo>
                <a:close/>
                <a:moveTo>
                  <a:pt x="3492830" y="4249794"/>
                </a:moveTo>
                <a:cubicBezTo>
                  <a:pt x="3492830" y="4274792"/>
                  <a:pt x="3459499" y="4299791"/>
                  <a:pt x="3459499" y="4316457"/>
                </a:cubicBezTo>
                <a:cubicBezTo>
                  <a:pt x="3451166" y="4274792"/>
                  <a:pt x="3434500" y="4224795"/>
                  <a:pt x="3417834" y="4183130"/>
                </a:cubicBezTo>
                <a:cubicBezTo>
                  <a:pt x="3409501" y="4191463"/>
                  <a:pt x="3409501" y="4183130"/>
                  <a:pt x="3409501" y="4208129"/>
                </a:cubicBezTo>
                <a:cubicBezTo>
                  <a:pt x="3409501" y="4224795"/>
                  <a:pt x="3426167" y="4291458"/>
                  <a:pt x="3434500" y="4333123"/>
                </a:cubicBezTo>
                <a:cubicBezTo>
                  <a:pt x="3392835" y="4266460"/>
                  <a:pt x="3367836" y="4283125"/>
                  <a:pt x="3367836" y="4224795"/>
                </a:cubicBezTo>
                <a:cubicBezTo>
                  <a:pt x="3367836" y="4224795"/>
                  <a:pt x="3376169" y="4124800"/>
                  <a:pt x="3409501" y="4124800"/>
                </a:cubicBezTo>
                <a:cubicBezTo>
                  <a:pt x="3459499" y="4124800"/>
                  <a:pt x="3492830" y="4249794"/>
                  <a:pt x="3492830" y="4249794"/>
                </a:cubicBezTo>
                <a:close/>
                <a:moveTo>
                  <a:pt x="3959474" y="4108134"/>
                </a:moveTo>
                <a:lnTo>
                  <a:pt x="3959474" y="4133133"/>
                </a:lnTo>
                <a:lnTo>
                  <a:pt x="3934475" y="4158131"/>
                </a:lnTo>
                <a:lnTo>
                  <a:pt x="3901144" y="4158131"/>
                </a:lnTo>
                <a:cubicBezTo>
                  <a:pt x="3909477" y="4141465"/>
                  <a:pt x="3909477" y="4124800"/>
                  <a:pt x="3917810" y="4108134"/>
                </a:cubicBezTo>
                <a:lnTo>
                  <a:pt x="3959474" y="4108134"/>
                </a:lnTo>
                <a:close/>
                <a:moveTo>
                  <a:pt x="3109516" y="4191463"/>
                </a:moveTo>
                <a:cubicBezTo>
                  <a:pt x="3109516" y="4208129"/>
                  <a:pt x="3076184" y="4233128"/>
                  <a:pt x="3076184" y="4249794"/>
                </a:cubicBezTo>
                <a:cubicBezTo>
                  <a:pt x="3067851" y="4216462"/>
                  <a:pt x="3051185" y="4183130"/>
                  <a:pt x="3034519" y="4149798"/>
                </a:cubicBezTo>
                <a:cubicBezTo>
                  <a:pt x="3026186" y="4158131"/>
                  <a:pt x="3026186" y="4149798"/>
                  <a:pt x="3026186" y="4166464"/>
                </a:cubicBezTo>
                <a:cubicBezTo>
                  <a:pt x="3026186" y="4191463"/>
                  <a:pt x="3042852" y="4233128"/>
                  <a:pt x="3051185" y="4258127"/>
                </a:cubicBezTo>
                <a:cubicBezTo>
                  <a:pt x="3034519" y="4241461"/>
                  <a:pt x="3017853" y="4233128"/>
                  <a:pt x="3001187" y="4224795"/>
                </a:cubicBezTo>
                <a:cubicBezTo>
                  <a:pt x="3001187" y="4216462"/>
                  <a:pt x="2992855" y="4191463"/>
                  <a:pt x="2992855" y="4166464"/>
                </a:cubicBezTo>
                <a:cubicBezTo>
                  <a:pt x="2992855" y="4149798"/>
                  <a:pt x="2984522" y="4108134"/>
                  <a:pt x="3034519" y="4108134"/>
                </a:cubicBezTo>
                <a:cubicBezTo>
                  <a:pt x="3059518" y="4108134"/>
                  <a:pt x="3109516" y="4174797"/>
                  <a:pt x="3109516" y="4191463"/>
                </a:cubicBezTo>
                <a:close/>
                <a:moveTo>
                  <a:pt x="2176228" y="4224795"/>
                </a:moveTo>
                <a:lnTo>
                  <a:pt x="2184561" y="4241461"/>
                </a:lnTo>
                <a:cubicBezTo>
                  <a:pt x="2201226" y="4233128"/>
                  <a:pt x="2217892" y="4208129"/>
                  <a:pt x="2226225" y="4191463"/>
                </a:cubicBezTo>
                <a:cubicBezTo>
                  <a:pt x="2209559" y="4224795"/>
                  <a:pt x="2209559" y="4283125"/>
                  <a:pt x="2167895" y="4299791"/>
                </a:cubicBezTo>
                <a:lnTo>
                  <a:pt x="2134563" y="4299791"/>
                </a:lnTo>
                <a:cubicBezTo>
                  <a:pt x="2126230" y="4291458"/>
                  <a:pt x="2126230" y="4291458"/>
                  <a:pt x="2126230" y="4266460"/>
                </a:cubicBezTo>
                <a:cubicBezTo>
                  <a:pt x="2126230" y="4249794"/>
                  <a:pt x="2142896" y="4183130"/>
                  <a:pt x="2167895" y="4149798"/>
                </a:cubicBezTo>
                <a:cubicBezTo>
                  <a:pt x="2176228" y="4124800"/>
                  <a:pt x="2209559" y="4133133"/>
                  <a:pt x="2234558" y="4108134"/>
                </a:cubicBezTo>
                <a:cubicBezTo>
                  <a:pt x="2226225" y="4141465"/>
                  <a:pt x="2209559" y="4183130"/>
                  <a:pt x="2176228" y="4224795"/>
                </a:cubicBezTo>
                <a:close/>
                <a:moveTo>
                  <a:pt x="4342789" y="4108134"/>
                </a:moveTo>
                <a:cubicBezTo>
                  <a:pt x="4342789" y="4124800"/>
                  <a:pt x="4326123" y="4149798"/>
                  <a:pt x="4309457" y="4158131"/>
                </a:cubicBezTo>
                <a:cubicBezTo>
                  <a:pt x="4292791" y="4149798"/>
                  <a:pt x="4276125" y="4141465"/>
                  <a:pt x="4276125" y="4116467"/>
                </a:cubicBezTo>
                <a:cubicBezTo>
                  <a:pt x="4276125" y="4099801"/>
                  <a:pt x="4284458" y="4091468"/>
                  <a:pt x="4284458" y="4091468"/>
                </a:cubicBezTo>
                <a:cubicBezTo>
                  <a:pt x="4301124" y="4099801"/>
                  <a:pt x="4326123" y="4108134"/>
                  <a:pt x="4342789" y="4108134"/>
                </a:cubicBezTo>
                <a:close/>
                <a:moveTo>
                  <a:pt x="4176130" y="4099801"/>
                </a:moveTo>
                <a:cubicBezTo>
                  <a:pt x="4176130" y="4099801"/>
                  <a:pt x="4184463" y="4091468"/>
                  <a:pt x="4192796" y="4091468"/>
                </a:cubicBezTo>
                <a:cubicBezTo>
                  <a:pt x="4192796" y="4091468"/>
                  <a:pt x="4184463" y="4099801"/>
                  <a:pt x="4176130" y="4099801"/>
                </a:cubicBezTo>
                <a:close/>
                <a:moveTo>
                  <a:pt x="4151132" y="4108134"/>
                </a:moveTo>
                <a:lnTo>
                  <a:pt x="4151132" y="4133133"/>
                </a:lnTo>
                <a:cubicBezTo>
                  <a:pt x="4142799" y="4141465"/>
                  <a:pt x="4126133" y="4149798"/>
                  <a:pt x="4117800" y="4158131"/>
                </a:cubicBezTo>
                <a:lnTo>
                  <a:pt x="4092801" y="4158131"/>
                </a:lnTo>
                <a:lnTo>
                  <a:pt x="4101134" y="4091468"/>
                </a:lnTo>
                <a:cubicBezTo>
                  <a:pt x="4117800" y="4099801"/>
                  <a:pt x="4134466" y="4108134"/>
                  <a:pt x="4151132" y="4108134"/>
                </a:cubicBezTo>
                <a:close/>
                <a:moveTo>
                  <a:pt x="3626157" y="4216462"/>
                </a:moveTo>
                <a:cubicBezTo>
                  <a:pt x="3626157" y="4241461"/>
                  <a:pt x="3601158" y="4283125"/>
                  <a:pt x="3592825" y="4308124"/>
                </a:cubicBezTo>
                <a:cubicBezTo>
                  <a:pt x="3592825" y="4266460"/>
                  <a:pt x="3584492" y="4216462"/>
                  <a:pt x="3567827" y="4174797"/>
                </a:cubicBezTo>
                <a:cubicBezTo>
                  <a:pt x="3567827" y="4166464"/>
                  <a:pt x="3542828" y="4183130"/>
                  <a:pt x="3542828" y="4158131"/>
                </a:cubicBezTo>
                <a:cubicBezTo>
                  <a:pt x="3542828" y="4183130"/>
                  <a:pt x="3567827" y="4258127"/>
                  <a:pt x="3576160" y="4308124"/>
                </a:cubicBezTo>
                <a:cubicBezTo>
                  <a:pt x="3567827" y="4291458"/>
                  <a:pt x="3542828" y="4266460"/>
                  <a:pt x="3517829" y="4249794"/>
                </a:cubicBezTo>
                <a:cubicBezTo>
                  <a:pt x="3517829" y="4233128"/>
                  <a:pt x="3509496" y="4191463"/>
                  <a:pt x="3509496" y="4166464"/>
                </a:cubicBezTo>
                <a:cubicBezTo>
                  <a:pt x="3509496" y="4141465"/>
                  <a:pt x="3501163" y="4099801"/>
                  <a:pt x="3542828" y="4083135"/>
                </a:cubicBezTo>
                <a:cubicBezTo>
                  <a:pt x="3584492" y="4091468"/>
                  <a:pt x="3626157" y="4191463"/>
                  <a:pt x="3626157" y="4216462"/>
                </a:cubicBezTo>
                <a:close/>
                <a:moveTo>
                  <a:pt x="1834578" y="4083135"/>
                </a:moveTo>
                <a:lnTo>
                  <a:pt x="1776247" y="4141465"/>
                </a:lnTo>
                <a:cubicBezTo>
                  <a:pt x="1809579" y="4149798"/>
                  <a:pt x="1834578" y="4108134"/>
                  <a:pt x="1851243" y="4091468"/>
                </a:cubicBezTo>
                <a:cubicBezTo>
                  <a:pt x="1851243" y="4108134"/>
                  <a:pt x="1859576" y="4133133"/>
                  <a:pt x="1867909" y="4149798"/>
                </a:cubicBezTo>
                <a:cubicBezTo>
                  <a:pt x="1842910" y="4166464"/>
                  <a:pt x="1809579" y="4183130"/>
                  <a:pt x="1792913" y="4183130"/>
                </a:cubicBezTo>
                <a:cubicBezTo>
                  <a:pt x="1767914" y="4183130"/>
                  <a:pt x="1767914" y="4174797"/>
                  <a:pt x="1759581" y="4166464"/>
                </a:cubicBezTo>
                <a:lnTo>
                  <a:pt x="1767914" y="4083135"/>
                </a:lnTo>
                <a:lnTo>
                  <a:pt x="1834578" y="4083135"/>
                </a:lnTo>
                <a:close/>
                <a:moveTo>
                  <a:pt x="4259460" y="4099801"/>
                </a:moveTo>
                <a:cubicBezTo>
                  <a:pt x="4259460" y="4091468"/>
                  <a:pt x="4251127" y="4074802"/>
                  <a:pt x="4267792" y="4066469"/>
                </a:cubicBezTo>
                <a:lnTo>
                  <a:pt x="4259460" y="4099801"/>
                </a:lnTo>
                <a:close/>
                <a:moveTo>
                  <a:pt x="4051136" y="4066469"/>
                </a:moveTo>
                <a:cubicBezTo>
                  <a:pt x="4051136" y="4083135"/>
                  <a:pt x="4042803" y="4108134"/>
                  <a:pt x="4034471" y="4124800"/>
                </a:cubicBezTo>
                <a:lnTo>
                  <a:pt x="4001139" y="4124800"/>
                </a:lnTo>
                <a:cubicBezTo>
                  <a:pt x="4001139" y="4116467"/>
                  <a:pt x="3992806" y="4108134"/>
                  <a:pt x="3984473" y="4099801"/>
                </a:cubicBezTo>
                <a:cubicBezTo>
                  <a:pt x="4001139" y="4091468"/>
                  <a:pt x="4009472" y="4074802"/>
                  <a:pt x="4026138" y="4058136"/>
                </a:cubicBezTo>
                <a:cubicBezTo>
                  <a:pt x="4034471" y="4066469"/>
                  <a:pt x="4042803" y="4066469"/>
                  <a:pt x="4051136" y="4066469"/>
                </a:cubicBezTo>
                <a:close/>
                <a:moveTo>
                  <a:pt x="3242842" y="4149798"/>
                </a:moveTo>
                <a:cubicBezTo>
                  <a:pt x="3242842" y="4166464"/>
                  <a:pt x="3217844" y="4191463"/>
                  <a:pt x="3209511" y="4208129"/>
                </a:cubicBezTo>
                <a:cubicBezTo>
                  <a:pt x="3201178" y="4174797"/>
                  <a:pt x="3192845" y="4133133"/>
                  <a:pt x="3167846" y="4099801"/>
                </a:cubicBezTo>
                <a:cubicBezTo>
                  <a:pt x="3159513" y="4108134"/>
                  <a:pt x="3159513" y="4099801"/>
                  <a:pt x="3159513" y="4116467"/>
                </a:cubicBezTo>
                <a:cubicBezTo>
                  <a:pt x="3159513" y="4141465"/>
                  <a:pt x="3176179" y="4183130"/>
                  <a:pt x="3184512" y="4208129"/>
                </a:cubicBezTo>
                <a:cubicBezTo>
                  <a:pt x="3142847" y="4199796"/>
                  <a:pt x="3117848" y="4149798"/>
                  <a:pt x="3117848" y="4116467"/>
                </a:cubicBezTo>
                <a:cubicBezTo>
                  <a:pt x="3117848" y="4099801"/>
                  <a:pt x="3126181" y="4058136"/>
                  <a:pt x="3159513" y="4058136"/>
                </a:cubicBezTo>
                <a:cubicBezTo>
                  <a:pt x="3184512" y="4058136"/>
                  <a:pt x="3242842" y="4116467"/>
                  <a:pt x="3242842" y="4149798"/>
                </a:cubicBezTo>
                <a:close/>
                <a:moveTo>
                  <a:pt x="4342789" y="4083135"/>
                </a:moveTo>
                <a:cubicBezTo>
                  <a:pt x="4292791" y="4058136"/>
                  <a:pt x="4301124" y="4074802"/>
                  <a:pt x="4301124" y="4049803"/>
                </a:cubicBezTo>
                <a:cubicBezTo>
                  <a:pt x="4309457" y="4049803"/>
                  <a:pt x="4326123" y="4066469"/>
                  <a:pt x="4342789" y="4083135"/>
                </a:cubicBezTo>
                <a:close/>
                <a:moveTo>
                  <a:pt x="2151229" y="4133133"/>
                </a:moveTo>
                <a:cubicBezTo>
                  <a:pt x="2151229" y="4149798"/>
                  <a:pt x="2109564" y="4183130"/>
                  <a:pt x="2084565" y="4199796"/>
                </a:cubicBezTo>
                <a:cubicBezTo>
                  <a:pt x="2067899" y="4208129"/>
                  <a:pt x="2042901" y="4216462"/>
                  <a:pt x="2017902" y="4224795"/>
                </a:cubicBezTo>
                <a:cubicBezTo>
                  <a:pt x="2009569" y="4216462"/>
                  <a:pt x="2001236" y="4208129"/>
                  <a:pt x="2001236" y="4183130"/>
                </a:cubicBezTo>
                <a:cubicBezTo>
                  <a:pt x="2001236" y="4108134"/>
                  <a:pt x="2076232" y="4074802"/>
                  <a:pt x="2109564" y="4058136"/>
                </a:cubicBezTo>
                <a:cubicBezTo>
                  <a:pt x="2092898" y="4083135"/>
                  <a:pt x="2051234" y="4133133"/>
                  <a:pt x="2059567" y="4174797"/>
                </a:cubicBezTo>
                <a:cubicBezTo>
                  <a:pt x="2092898" y="4158131"/>
                  <a:pt x="2126230" y="4074802"/>
                  <a:pt x="2134563" y="4049803"/>
                </a:cubicBezTo>
                <a:cubicBezTo>
                  <a:pt x="2134563" y="4074802"/>
                  <a:pt x="2151229" y="4108134"/>
                  <a:pt x="2151229" y="4133133"/>
                </a:cubicBezTo>
                <a:close/>
                <a:moveTo>
                  <a:pt x="2992855" y="4099801"/>
                </a:moveTo>
                <a:cubicBezTo>
                  <a:pt x="2984522" y="4108134"/>
                  <a:pt x="2976189" y="4116467"/>
                  <a:pt x="2976189" y="4124800"/>
                </a:cubicBezTo>
                <a:cubicBezTo>
                  <a:pt x="2967856" y="4099801"/>
                  <a:pt x="2959523" y="4066469"/>
                  <a:pt x="2951190" y="4033137"/>
                </a:cubicBezTo>
                <a:cubicBezTo>
                  <a:pt x="2967856" y="4049803"/>
                  <a:pt x="2984522" y="4074802"/>
                  <a:pt x="2992855" y="4099801"/>
                </a:cubicBezTo>
                <a:close/>
                <a:moveTo>
                  <a:pt x="4001139" y="4033137"/>
                </a:moveTo>
                <a:lnTo>
                  <a:pt x="4001139" y="4058136"/>
                </a:lnTo>
                <a:cubicBezTo>
                  <a:pt x="3984473" y="4074802"/>
                  <a:pt x="3967807" y="4091468"/>
                  <a:pt x="3951141" y="4091468"/>
                </a:cubicBezTo>
                <a:cubicBezTo>
                  <a:pt x="3926142" y="4091468"/>
                  <a:pt x="3934475" y="4083135"/>
                  <a:pt x="3926142" y="4083135"/>
                </a:cubicBezTo>
                <a:cubicBezTo>
                  <a:pt x="3934475" y="4066469"/>
                  <a:pt x="3942808" y="4041470"/>
                  <a:pt x="3951141" y="4024804"/>
                </a:cubicBezTo>
                <a:cubicBezTo>
                  <a:pt x="3967807" y="4033137"/>
                  <a:pt x="3984473" y="4033137"/>
                  <a:pt x="4001139" y="4033137"/>
                </a:cubicBezTo>
                <a:close/>
                <a:moveTo>
                  <a:pt x="4192796" y="4033137"/>
                </a:moveTo>
                <a:cubicBezTo>
                  <a:pt x="4184463" y="4058136"/>
                  <a:pt x="4167797" y="4083135"/>
                  <a:pt x="4142799" y="4083135"/>
                </a:cubicBezTo>
                <a:cubicBezTo>
                  <a:pt x="4117800" y="4083135"/>
                  <a:pt x="4117800" y="4074802"/>
                  <a:pt x="4109467" y="4074802"/>
                </a:cubicBezTo>
                <a:cubicBezTo>
                  <a:pt x="4109467" y="4074802"/>
                  <a:pt x="4109467" y="4066469"/>
                  <a:pt x="4101134" y="4058136"/>
                </a:cubicBezTo>
                <a:cubicBezTo>
                  <a:pt x="4117800" y="4049803"/>
                  <a:pt x="4126133" y="4033137"/>
                  <a:pt x="4134466" y="4016472"/>
                </a:cubicBezTo>
                <a:cubicBezTo>
                  <a:pt x="4151132" y="4024804"/>
                  <a:pt x="4176130" y="4033137"/>
                  <a:pt x="4192796" y="4033137"/>
                </a:cubicBezTo>
                <a:close/>
                <a:moveTo>
                  <a:pt x="2017902" y="4074802"/>
                </a:moveTo>
                <a:cubicBezTo>
                  <a:pt x="2017902" y="4124800"/>
                  <a:pt x="1917907" y="4141465"/>
                  <a:pt x="1917907" y="4141465"/>
                </a:cubicBezTo>
                <a:cubicBezTo>
                  <a:pt x="1876242" y="4141465"/>
                  <a:pt x="1876242" y="4108134"/>
                  <a:pt x="1876242" y="4091468"/>
                </a:cubicBezTo>
                <a:cubicBezTo>
                  <a:pt x="1876242" y="4041470"/>
                  <a:pt x="1909574" y="4041470"/>
                  <a:pt x="1959571" y="4024804"/>
                </a:cubicBezTo>
                <a:cubicBezTo>
                  <a:pt x="1951238" y="4049803"/>
                  <a:pt x="1926240" y="4066469"/>
                  <a:pt x="1926240" y="4108134"/>
                </a:cubicBezTo>
                <a:cubicBezTo>
                  <a:pt x="1951238" y="4083135"/>
                  <a:pt x="1976237" y="4049803"/>
                  <a:pt x="1992903" y="4016472"/>
                </a:cubicBezTo>
                <a:cubicBezTo>
                  <a:pt x="1992903" y="4033137"/>
                  <a:pt x="2017902" y="4058136"/>
                  <a:pt x="2017902" y="4074802"/>
                </a:cubicBezTo>
                <a:close/>
                <a:moveTo>
                  <a:pt x="3376169" y="4099801"/>
                </a:moveTo>
                <a:cubicBezTo>
                  <a:pt x="3376169" y="4124800"/>
                  <a:pt x="3359503" y="4149798"/>
                  <a:pt x="3351170" y="4174797"/>
                </a:cubicBezTo>
                <a:cubicBezTo>
                  <a:pt x="3342838" y="4133133"/>
                  <a:pt x="3326172" y="4091468"/>
                  <a:pt x="3301173" y="4049803"/>
                </a:cubicBezTo>
                <a:cubicBezTo>
                  <a:pt x="3301173" y="4049803"/>
                  <a:pt x="3292840" y="4041470"/>
                  <a:pt x="3292840" y="4066469"/>
                </a:cubicBezTo>
                <a:cubicBezTo>
                  <a:pt x="3292840" y="4083135"/>
                  <a:pt x="3317839" y="4141465"/>
                  <a:pt x="3326172" y="4174797"/>
                </a:cubicBezTo>
                <a:cubicBezTo>
                  <a:pt x="3309506" y="4158131"/>
                  <a:pt x="3284507" y="4149798"/>
                  <a:pt x="3276174" y="4141465"/>
                </a:cubicBezTo>
                <a:cubicBezTo>
                  <a:pt x="3251175" y="4124800"/>
                  <a:pt x="3251175" y="4083135"/>
                  <a:pt x="3251175" y="4058136"/>
                </a:cubicBezTo>
                <a:cubicBezTo>
                  <a:pt x="3251175" y="4041470"/>
                  <a:pt x="3259508" y="3999806"/>
                  <a:pt x="3284507" y="3999806"/>
                </a:cubicBezTo>
                <a:cubicBezTo>
                  <a:pt x="3334505" y="3999806"/>
                  <a:pt x="3376169" y="4091468"/>
                  <a:pt x="3376169" y="4099801"/>
                </a:cubicBezTo>
                <a:close/>
                <a:moveTo>
                  <a:pt x="4109467" y="3991473"/>
                </a:moveTo>
                <a:lnTo>
                  <a:pt x="4109467" y="4024804"/>
                </a:lnTo>
                <a:cubicBezTo>
                  <a:pt x="4076135" y="4024804"/>
                  <a:pt x="4067802" y="4024804"/>
                  <a:pt x="4067802" y="4049803"/>
                </a:cubicBezTo>
                <a:cubicBezTo>
                  <a:pt x="4059469" y="4049803"/>
                  <a:pt x="4042803" y="4041470"/>
                  <a:pt x="4026138" y="4033137"/>
                </a:cubicBezTo>
                <a:cubicBezTo>
                  <a:pt x="4034471" y="4016472"/>
                  <a:pt x="4034471" y="3983140"/>
                  <a:pt x="4059469" y="3983140"/>
                </a:cubicBezTo>
                <a:cubicBezTo>
                  <a:pt x="4076135" y="3983140"/>
                  <a:pt x="4092801" y="3991473"/>
                  <a:pt x="4109467" y="3991473"/>
                </a:cubicBezTo>
                <a:close/>
                <a:moveTo>
                  <a:pt x="2042901" y="4066469"/>
                </a:moveTo>
                <a:cubicBezTo>
                  <a:pt x="1992903" y="4066469"/>
                  <a:pt x="2009569" y="4016472"/>
                  <a:pt x="2009569" y="3999806"/>
                </a:cubicBezTo>
                <a:cubicBezTo>
                  <a:pt x="2017902" y="3999806"/>
                  <a:pt x="2034568" y="3999806"/>
                  <a:pt x="2042901" y="3991473"/>
                </a:cubicBezTo>
                <a:cubicBezTo>
                  <a:pt x="2051234" y="3991473"/>
                  <a:pt x="2051234" y="4008139"/>
                  <a:pt x="2059567" y="4024804"/>
                </a:cubicBezTo>
                <a:cubicBezTo>
                  <a:pt x="2084565" y="4008139"/>
                  <a:pt x="2092898" y="3974807"/>
                  <a:pt x="2126230" y="3983140"/>
                </a:cubicBezTo>
                <a:cubicBezTo>
                  <a:pt x="2117897" y="4008139"/>
                  <a:pt x="2076232" y="4066469"/>
                  <a:pt x="2042901" y="4066469"/>
                </a:cubicBezTo>
                <a:close/>
                <a:moveTo>
                  <a:pt x="1951238" y="3999806"/>
                </a:moveTo>
                <a:cubicBezTo>
                  <a:pt x="1942906" y="4008139"/>
                  <a:pt x="1934573" y="4016472"/>
                  <a:pt x="1909574" y="4016472"/>
                </a:cubicBezTo>
                <a:cubicBezTo>
                  <a:pt x="1884575" y="4016472"/>
                  <a:pt x="1876242" y="3991473"/>
                  <a:pt x="1859576" y="3983140"/>
                </a:cubicBezTo>
                <a:cubicBezTo>
                  <a:pt x="1884575" y="3991473"/>
                  <a:pt x="1917907" y="3991473"/>
                  <a:pt x="1951238" y="3999806"/>
                </a:cubicBezTo>
                <a:close/>
                <a:moveTo>
                  <a:pt x="1792913" y="4041470"/>
                </a:moveTo>
                <a:cubicBezTo>
                  <a:pt x="1809579" y="4033137"/>
                  <a:pt x="1826245" y="4008139"/>
                  <a:pt x="1834578" y="3983140"/>
                </a:cubicBezTo>
                <a:cubicBezTo>
                  <a:pt x="1834578" y="3991473"/>
                  <a:pt x="1851243" y="4008139"/>
                  <a:pt x="1867909" y="4024804"/>
                </a:cubicBezTo>
                <a:cubicBezTo>
                  <a:pt x="1859576" y="4041470"/>
                  <a:pt x="1817912" y="4066469"/>
                  <a:pt x="1801246" y="4066469"/>
                </a:cubicBezTo>
                <a:cubicBezTo>
                  <a:pt x="1784580" y="4066469"/>
                  <a:pt x="1759581" y="4041470"/>
                  <a:pt x="1751248" y="4024804"/>
                </a:cubicBezTo>
                <a:lnTo>
                  <a:pt x="1751248" y="3991473"/>
                </a:lnTo>
                <a:cubicBezTo>
                  <a:pt x="1767914" y="3991473"/>
                  <a:pt x="1792913" y="3991473"/>
                  <a:pt x="1809579" y="3983140"/>
                </a:cubicBezTo>
                <a:cubicBezTo>
                  <a:pt x="1809579" y="3999806"/>
                  <a:pt x="1776247" y="4008139"/>
                  <a:pt x="1792913" y="4041470"/>
                </a:cubicBezTo>
                <a:close/>
                <a:moveTo>
                  <a:pt x="4292791" y="4033137"/>
                </a:moveTo>
                <a:cubicBezTo>
                  <a:pt x="4284458" y="4033137"/>
                  <a:pt x="4276125" y="4041470"/>
                  <a:pt x="4234461" y="4041470"/>
                </a:cubicBezTo>
                <a:cubicBezTo>
                  <a:pt x="4234461" y="4033137"/>
                  <a:pt x="4226128" y="4033137"/>
                  <a:pt x="4226128" y="4008139"/>
                </a:cubicBezTo>
                <a:cubicBezTo>
                  <a:pt x="4226128" y="3991473"/>
                  <a:pt x="4242794" y="3983140"/>
                  <a:pt x="4251127" y="3974807"/>
                </a:cubicBezTo>
                <a:cubicBezTo>
                  <a:pt x="4259460" y="3974807"/>
                  <a:pt x="4292791" y="4008139"/>
                  <a:pt x="4292791" y="4033137"/>
                </a:cubicBezTo>
                <a:close/>
                <a:moveTo>
                  <a:pt x="3126181" y="4033137"/>
                </a:moveTo>
                <a:cubicBezTo>
                  <a:pt x="3126181" y="4058136"/>
                  <a:pt x="3101183" y="4083135"/>
                  <a:pt x="3101183" y="4108134"/>
                </a:cubicBezTo>
                <a:cubicBezTo>
                  <a:pt x="3092850" y="4074802"/>
                  <a:pt x="3076184" y="4033137"/>
                  <a:pt x="3051185" y="3999806"/>
                </a:cubicBezTo>
                <a:lnTo>
                  <a:pt x="3034519" y="4016472"/>
                </a:lnTo>
                <a:cubicBezTo>
                  <a:pt x="3051185" y="4041470"/>
                  <a:pt x="3067851" y="4074802"/>
                  <a:pt x="3076184" y="4108134"/>
                </a:cubicBezTo>
                <a:cubicBezTo>
                  <a:pt x="3059518" y="4099801"/>
                  <a:pt x="3034519" y="4083135"/>
                  <a:pt x="3017853" y="4074802"/>
                </a:cubicBezTo>
                <a:cubicBezTo>
                  <a:pt x="3009520" y="4058136"/>
                  <a:pt x="3001187" y="4024804"/>
                  <a:pt x="3001187" y="4008139"/>
                </a:cubicBezTo>
                <a:cubicBezTo>
                  <a:pt x="3001187" y="3983140"/>
                  <a:pt x="3009520" y="3958141"/>
                  <a:pt x="3042852" y="3958141"/>
                </a:cubicBezTo>
                <a:cubicBezTo>
                  <a:pt x="3059518" y="3958141"/>
                  <a:pt x="3126181" y="4016472"/>
                  <a:pt x="3126181" y="4033137"/>
                </a:cubicBezTo>
                <a:close/>
                <a:moveTo>
                  <a:pt x="4034471" y="3958141"/>
                </a:moveTo>
                <a:lnTo>
                  <a:pt x="4034471" y="3983140"/>
                </a:lnTo>
                <a:lnTo>
                  <a:pt x="4009472" y="4008139"/>
                </a:lnTo>
                <a:lnTo>
                  <a:pt x="3967807" y="4008139"/>
                </a:lnTo>
                <a:cubicBezTo>
                  <a:pt x="3967807" y="3991473"/>
                  <a:pt x="3984473" y="3966474"/>
                  <a:pt x="3992806" y="3949808"/>
                </a:cubicBezTo>
                <a:cubicBezTo>
                  <a:pt x="4001139" y="3958141"/>
                  <a:pt x="4017805" y="3958141"/>
                  <a:pt x="4034471" y="3958141"/>
                </a:cubicBezTo>
                <a:close/>
                <a:moveTo>
                  <a:pt x="4267792" y="3958141"/>
                </a:moveTo>
                <a:cubicBezTo>
                  <a:pt x="4259460" y="3958141"/>
                  <a:pt x="4251127" y="3941475"/>
                  <a:pt x="4259460" y="3941475"/>
                </a:cubicBezTo>
                <a:cubicBezTo>
                  <a:pt x="4259460" y="3941475"/>
                  <a:pt x="4259460" y="3949808"/>
                  <a:pt x="4267792" y="3958141"/>
                </a:cubicBezTo>
                <a:close/>
                <a:moveTo>
                  <a:pt x="4226128" y="3949808"/>
                </a:moveTo>
                <a:lnTo>
                  <a:pt x="4226128" y="3966474"/>
                </a:lnTo>
                <a:cubicBezTo>
                  <a:pt x="4217795" y="3991473"/>
                  <a:pt x="4201129" y="4008139"/>
                  <a:pt x="4184463" y="4008139"/>
                </a:cubicBezTo>
                <a:cubicBezTo>
                  <a:pt x="4159464" y="4008139"/>
                  <a:pt x="4159464" y="3999806"/>
                  <a:pt x="4142799" y="3991473"/>
                </a:cubicBezTo>
                <a:cubicBezTo>
                  <a:pt x="4151132" y="3974807"/>
                  <a:pt x="4167797" y="3958141"/>
                  <a:pt x="4167797" y="3941475"/>
                </a:cubicBezTo>
                <a:cubicBezTo>
                  <a:pt x="4184463" y="3949808"/>
                  <a:pt x="4209462" y="3949808"/>
                  <a:pt x="4226128" y="3949808"/>
                </a:cubicBezTo>
                <a:close/>
                <a:moveTo>
                  <a:pt x="3517829" y="4066469"/>
                </a:moveTo>
                <a:cubicBezTo>
                  <a:pt x="3517829" y="4083135"/>
                  <a:pt x="3492830" y="4108134"/>
                  <a:pt x="3484497" y="4124800"/>
                </a:cubicBezTo>
                <a:cubicBezTo>
                  <a:pt x="3476164" y="4091468"/>
                  <a:pt x="3459499" y="4049803"/>
                  <a:pt x="3434500" y="4008139"/>
                </a:cubicBezTo>
                <a:lnTo>
                  <a:pt x="3426167" y="4016472"/>
                </a:lnTo>
                <a:cubicBezTo>
                  <a:pt x="3434500" y="4049803"/>
                  <a:pt x="3451166" y="4083135"/>
                  <a:pt x="3459499" y="4133133"/>
                </a:cubicBezTo>
                <a:cubicBezTo>
                  <a:pt x="3442833" y="4116467"/>
                  <a:pt x="3417834" y="4108134"/>
                  <a:pt x="3401168" y="4099801"/>
                </a:cubicBezTo>
                <a:cubicBezTo>
                  <a:pt x="3392835" y="4066469"/>
                  <a:pt x="3384502" y="4016472"/>
                  <a:pt x="3384502" y="3999806"/>
                </a:cubicBezTo>
                <a:cubicBezTo>
                  <a:pt x="3384502" y="3974807"/>
                  <a:pt x="3401168" y="3958141"/>
                  <a:pt x="3417834" y="3941475"/>
                </a:cubicBezTo>
                <a:cubicBezTo>
                  <a:pt x="3442833" y="3941475"/>
                  <a:pt x="3517829" y="4024804"/>
                  <a:pt x="3517829" y="4066469"/>
                </a:cubicBezTo>
                <a:close/>
                <a:moveTo>
                  <a:pt x="1767914" y="3941475"/>
                </a:moveTo>
                <a:cubicBezTo>
                  <a:pt x="1776247" y="3949808"/>
                  <a:pt x="1792913" y="3958141"/>
                  <a:pt x="1801246" y="3958141"/>
                </a:cubicBezTo>
                <a:cubicBezTo>
                  <a:pt x="1792913" y="3966474"/>
                  <a:pt x="1784580" y="3966474"/>
                  <a:pt x="1767914" y="3966474"/>
                </a:cubicBezTo>
                <a:cubicBezTo>
                  <a:pt x="1742915" y="3966474"/>
                  <a:pt x="1726249" y="3949808"/>
                  <a:pt x="1701251" y="3924809"/>
                </a:cubicBezTo>
                <a:cubicBezTo>
                  <a:pt x="1742915" y="3899811"/>
                  <a:pt x="1734582" y="3933142"/>
                  <a:pt x="1751248" y="3958141"/>
                </a:cubicBezTo>
                <a:cubicBezTo>
                  <a:pt x="1759581" y="3958141"/>
                  <a:pt x="1767914" y="3949808"/>
                  <a:pt x="1767914" y="3941475"/>
                </a:cubicBezTo>
                <a:close/>
                <a:moveTo>
                  <a:pt x="4151132" y="3916476"/>
                </a:moveTo>
                <a:cubicBezTo>
                  <a:pt x="4151132" y="3941475"/>
                  <a:pt x="4101134" y="3974807"/>
                  <a:pt x="4092801" y="3974807"/>
                </a:cubicBezTo>
                <a:cubicBezTo>
                  <a:pt x="4076135" y="3974807"/>
                  <a:pt x="4067802" y="3958141"/>
                  <a:pt x="4059469" y="3949808"/>
                </a:cubicBezTo>
                <a:cubicBezTo>
                  <a:pt x="4076135" y="3933142"/>
                  <a:pt x="4076135" y="3908144"/>
                  <a:pt x="4092801" y="3908144"/>
                </a:cubicBezTo>
                <a:cubicBezTo>
                  <a:pt x="4117800" y="3908144"/>
                  <a:pt x="4142799" y="3916476"/>
                  <a:pt x="4151132" y="3916476"/>
                </a:cubicBezTo>
                <a:close/>
                <a:moveTo>
                  <a:pt x="2134563" y="3966474"/>
                </a:moveTo>
                <a:cubicBezTo>
                  <a:pt x="2117897" y="3958141"/>
                  <a:pt x="2092898" y="3958141"/>
                  <a:pt x="2084565" y="3949808"/>
                </a:cubicBezTo>
                <a:lnTo>
                  <a:pt x="2084565" y="3899811"/>
                </a:lnTo>
                <a:cubicBezTo>
                  <a:pt x="2092898" y="3916476"/>
                  <a:pt x="2117897" y="3941475"/>
                  <a:pt x="2134563" y="3966474"/>
                </a:cubicBezTo>
                <a:close/>
                <a:moveTo>
                  <a:pt x="2067899" y="3949808"/>
                </a:moveTo>
                <a:cubicBezTo>
                  <a:pt x="2051234" y="3949808"/>
                  <a:pt x="2042901" y="3941475"/>
                  <a:pt x="2034568" y="3933142"/>
                </a:cubicBezTo>
                <a:cubicBezTo>
                  <a:pt x="2042901" y="3924809"/>
                  <a:pt x="2059567" y="3916476"/>
                  <a:pt x="2067899" y="3899811"/>
                </a:cubicBezTo>
                <a:lnTo>
                  <a:pt x="2067899" y="3949808"/>
                </a:lnTo>
                <a:close/>
                <a:moveTo>
                  <a:pt x="3617824" y="4083135"/>
                </a:moveTo>
                <a:cubicBezTo>
                  <a:pt x="3609491" y="4041470"/>
                  <a:pt x="3592825" y="3991473"/>
                  <a:pt x="3567827" y="3949808"/>
                </a:cubicBezTo>
                <a:cubicBezTo>
                  <a:pt x="3567827" y="3949808"/>
                  <a:pt x="3559494" y="3958141"/>
                  <a:pt x="3559494" y="3966474"/>
                </a:cubicBezTo>
                <a:lnTo>
                  <a:pt x="3609491" y="4116467"/>
                </a:lnTo>
                <a:cubicBezTo>
                  <a:pt x="3592825" y="4091468"/>
                  <a:pt x="3567827" y="4066469"/>
                  <a:pt x="3542828" y="4058136"/>
                </a:cubicBezTo>
                <a:cubicBezTo>
                  <a:pt x="3534495" y="4033137"/>
                  <a:pt x="3526162" y="3974807"/>
                  <a:pt x="3526162" y="3958141"/>
                </a:cubicBezTo>
                <a:cubicBezTo>
                  <a:pt x="3526162" y="3933142"/>
                  <a:pt x="3509496" y="3891478"/>
                  <a:pt x="3551161" y="3891478"/>
                </a:cubicBezTo>
                <a:cubicBezTo>
                  <a:pt x="3601158" y="3891478"/>
                  <a:pt x="3617824" y="4041470"/>
                  <a:pt x="3617824" y="4083135"/>
                </a:cubicBezTo>
                <a:close/>
                <a:moveTo>
                  <a:pt x="3259508" y="3983140"/>
                </a:moveTo>
                <a:cubicBezTo>
                  <a:pt x="3259508" y="4008139"/>
                  <a:pt x="3234509" y="4033137"/>
                  <a:pt x="3234509" y="4049803"/>
                </a:cubicBezTo>
                <a:cubicBezTo>
                  <a:pt x="3184512" y="3924809"/>
                  <a:pt x="3167846" y="3933142"/>
                  <a:pt x="3167846" y="3949808"/>
                </a:cubicBezTo>
                <a:cubicBezTo>
                  <a:pt x="3167846" y="3974807"/>
                  <a:pt x="3201178" y="4024804"/>
                  <a:pt x="3209511" y="4058136"/>
                </a:cubicBezTo>
                <a:cubicBezTo>
                  <a:pt x="3126181" y="4016472"/>
                  <a:pt x="3134514" y="4008139"/>
                  <a:pt x="3134514" y="3958141"/>
                </a:cubicBezTo>
                <a:cubicBezTo>
                  <a:pt x="3134514" y="3958141"/>
                  <a:pt x="3126181" y="3891478"/>
                  <a:pt x="3159513" y="3891478"/>
                </a:cubicBezTo>
                <a:cubicBezTo>
                  <a:pt x="3201178" y="3891478"/>
                  <a:pt x="3259508" y="3966474"/>
                  <a:pt x="3259508" y="3983140"/>
                </a:cubicBezTo>
                <a:close/>
                <a:moveTo>
                  <a:pt x="2192893" y="4041470"/>
                </a:moveTo>
                <a:cubicBezTo>
                  <a:pt x="2192893" y="4041470"/>
                  <a:pt x="2201226" y="4049803"/>
                  <a:pt x="2217892" y="4049803"/>
                </a:cubicBezTo>
                <a:cubicBezTo>
                  <a:pt x="2217892" y="4024804"/>
                  <a:pt x="2226225" y="3991473"/>
                  <a:pt x="2234558" y="3958141"/>
                </a:cubicBezTo>
                <a:cubicBezTo>
                  <a:pt x="2234558" y="3983140"/>
                  <a:pt x="2242891" y="4008139"/>
                  <a:pt x="2242891" y="4033137"/>
                </a:cubicBezTo>
                <a:cubicBezTo>
                  <a:pt x="2242891" y="4058136"/>
                  <a:pt x="2242891" y="4083135"/>
                  <a:pt x="2201226" y="4108134"/>
                </a:cubicBezTo>
                <a:lnTo>
                  <a:pt x="2167895" y="4108134"/>
                </a:lnTo>
                <a:cubicBezTo>
                  <a:pt x="2159562" y="4083135"/>
                  <a:pt x="2159562" y="4049803"/>
                  <a:pt x="2159562" y="4024804"/>
                </a:cubicBezTo>
                <a:cubicBezTo>
                  <a:pt x="2159562" y="3933142"/>
                  <a:pt x="2151229" y="3983140"/>
                  <a:pt x="2209559" y="3891478"/>
                </a:cubicBezTo>
                <a:cubicBezTo>
                  <a:pt x="2209559" y="3941475"/>
                  <a:pt x="2201226" y="3991473"/>
                  <a:pt x="2192893" y="4041470"/>
                </a:cubicBezTo>
                <a:close/>
                <a:moveTo>
                  <a:pt x="1701251" y="3891478"/>
                </a:moveTo>
                <a:cubicBezTo>
                  <a:pt x="1701251" y="3899811"/>
                  <a:pt x="1692918" y="3899811"/>
                  <a:pt x="1692918" y="3891478"/>
                </a:cubicBezTo>
                <a:lnTo>
                  <a:pt x="1701251" y="3891478"/>
                </a:lnTo>
                <a:close/>
                <a:moveTo>
                  <a:pt x="4076135" y="3883145"/>
                </a:moveTo>
                <a:cubicBezTo>
                  <a:pt x="4076135" y="3899811"/>
                  <a:pt x="4059469" y="3924809"/>
                  <a:pt x="4042803" y="3933142"/>
                </a:cubicBezTo>
                <a:lnTo>
                  <a:pt x="4001139" y="3933142"/>
                </a:lnTo>
                <a:cubicBezTo>
                  <a:pt x="4009472" y="3916476"/>
                  <a:pt x="4026138" y="3899811"/>
                  <a:pt x="4034471" y="3883145"/>
                </a:cubicBezTo>
                <a:lnTo>
                  <a:pt x="4076135" y="3883145"/>
                </a:lnTo>
                <a:close/>
                <a:moveTo>
                  <a:pt x="3001187" y="3941475"/>
                </a:moveTo>
                <a:cubicBezTo>
                  <a:pt x="3001187" y="3966474"/>
                  <a:pt x="2984522" y="3983140"/>
                  <a:pt x="2976189" y="3999806"/>
                </a:cubicBezTo>
                <a:cubicBezTo>
                  <a:pt x="2967856" y="3974807"/>
                  <a:pt x="2951190" y="3941475"/>
                  <a:pt x="2926191" y="3916476"/>
                </a:cubicBezTo>
                <a:cubicBezTo>
                  <a:pt x="2926191" y="3916476"/>
                  <a:pt x="2917858" y="3916476"/>
                  <a:pt x="2909525" y="3924809"/>
                </a:cubicBezTo>
                <a:cubicBezTo>
                  <a:pt x="2926191" y="3949808"/>
                  <a:pt x="2942857" y="3983140"/>
                  <a:pt x="2959523" y="4016472"/>
                </a:cubicBezTo>
                <a:cubicBezTo>
                  <a:pt x="2934524" y="3991473"/>
                  <a:pt x="2909525" y="3949808"/>
                  <a:pt x="2884526" y="3908144"/>
                </a:cubicBezTo>
                <a:lnTo>
                  <a:pt x="2884526" y="3883145"/>
                </a:lnTo>
                <a:cubicBezTo>
                  <a:pt x="2892859" y="3874812"/>
                  <a:pt x="2892859" y="3874812"/>
                  <a:pt x="2909525" y="3874812"/>
                </a:cubicBezTo>
                <a:cubicBezTo>
                  <a:pt x="2934524" y="3874812"/>
                  <a:pt x="3001187" y="3916476"/>
                  <a:pt x="3001187" y="3941475"/>
                </a:cubicBezTo>
                <a:close/>
                <a:moveTo>
                  <a:pt x="4251127" y="3874812"/>
                </a:moveTo>
                <a:lnTo>
                  <a:pt x="4251127" y="3924809"/>
                </a:lnTo>
                <a:cubicBezTo>
                  <a:pt x="4242794" y="3924809"/>
                  <a:pt x="4234461" y="3933142"/>
                  <a:pt x="4217795" y="3933142"/>
                </a:cubicBezTo>
                <a:cubicBezTo>
                  <a:pt x="4192796" y="3933142"/>
                  <a:pt x="4192796" y="3924809"/>
                  <a:pt x="4176130" y="3916476"/>
                </a:cubicBezTo>
                <a:cubicBezTo>
                  <a:pt x="4184463" y="3899811"/>
                  <a:pt x="4192796" y="3866479"/>
                  <a:pt x="4209462" y="3866479"/>
                </a:cubicBezTo>
                <a:cubicBezTo>
                  <a:pt x="4234461" y="3866479"/>
                  <a:pt x="4242794" y="3874812"/>
                  <a:pt x="4251127" y="3874812"/>
                </a:cubicBezTo>
                <a:close/>
                <a:moveTo>
                  <a:pt x="1642920" y="3999806"/>
                </a:moveTo>
                <a:lnTo>
                  <a:pt x="1634587" y="4074802"/>
                </a:lnTo>
                <a:cubicBezTo>
                  <a:pt x="1634587" y="4016472"/>
                  <a:pt x="1617921" y="3916476"/>
                  <a:pt x="1567924" y="3866479"/>
                </a:cubicBezTo>
                <a:cubicBezTo>
                  <a:pt x="1601256" y="3883145"/>
                  <a:pt x="1617921" y="3949808"/>
                  <a:pt x="1642920" y="3999806"/>
                </a:cubicBezTo>
                <a:close/>
                <a:moveTo>
                  <a:pt x="4184463" y="3841480"/>
                </a:moveTo>
                <a:cubicBezTo>
                  <a:pt x="4176130" y="3858146"/>
                  <a:pt x="4159464" y="3899811"/>
                  <a:pt x="4134466" y="3899811"/>
                </a:cubicBezTo>
                <a:cubicBezTo>
                  <a:pt x="4109467" y="3899811"/>
                  <a:pt x="4109467" y="3883145"/>
                  <a:pt x="4101134" y="3883145"/>
                </a:cubicBezTo>
                <a:cubicBezTo>
                  <a:pt x="4101134" y="3866479"/>
                  <a:pt x="4126133" y="3841480"/>
                  <a:pt x="4126133" y="3824814"/>
                </a:cubicBezTo>
                <a:cubicBezTo>
                  <a:pt x="4142799" y="3833147"/>
                  <a:pt x="4167797" y="3841480"/>
                  <a:pt x="4184463" y="3841480"/>
                </a:cubicBezTo>
                <a:close/>
                <a:moveTo>
                  <a:pt x="3392835" y="3924809"/>
                </a:moveTo>
                <a:cubicBezTo>
                  <a:pt x="3392835" y="3949808"/>
                  <a:pt x="3367836" y="3974807"/>
                  <a:pt x="3367836" y="3999806"/>
                </a:cubicBezTo>
                <a:cubicBezTo>
                  <a:pt x="3351170" y="3958141"/>
                  <a:pt x="3334505" y="3916476"/>
                  <a:pt x="3309506" y="3874812"/>
                </a:cubicBezTo>
                <a:lnTo>
                  <a:pt x="3292840" y="3891478"/>
                </a:lnTo>
                <a:cubicBezTo>
                  <a:pt x="3309506" y="3924809"/>
                  <a:pt x="3326172" y="3966474"/>
                  <a:pt x="3342838" y="4008139"/>
                </a:cubicBezTo>
                <a:cubicBezTo>
                  <a:pt x="3326172" y="3991473"/>
                  <a:pt x="3292840" y="3983140"/>
                  <a:pt x="3276174" y="3966474"/>
                </a:cubicBezTo>
                <a:cubicBezTo>
                  <a:pt x="3259508" y="3941475"/>
                  <a:pt x="3259508" y="3899811"/>
                  <a:pt x="3259508" y="3883145"/>
                </a:cubicBezTo>
                <a:cubicBezTo>
                  <a:pt x="3259508" y="3866479"/>
                  <a:pt x="3251175" y="3824814"/>
                  <a:pt x="3292840" y="3824814"/>
                </a:cubicBezTo>
                <a:cubicBezTo>
                  <a:pt x="3334505" y="3824814"/>
                  <a:pt x="3392835" y="3916476"/>
                  <a:pt x="3392835" y="3924809"/>
                </a:cubicBezTo>
                <a:close/>
                <a:moveTo>
                  <a:pt x="3126181" y="3874812"/>
                </a:moveTo>
                <a:cubicBezTo>
                  <a:pt x="3126181" y="3891478"/>
                  <a:pt x="3109516" y="3924809"/>
                  <a:pt x="3109516" y="3949808"/>
                </a:cubicBezTo>
                <a:cubicBezTo>
                  <a:pt x="3067851" y="3833147"/>
                  <a:pt x="3034519" y="3833147"/>
                  <a:pt x="3034519" y="3849813"/>
                </a:cubicBezTo>
                <a:cubicBezTo>
                  <a:pt x="3034519" y="3874812"/>
                  <a:pt x="3067851" y="3916476"/>
                  <a:pt x="3084517" y="3949808"/>
                </a:cubicBezTo>
                <a:cubicBezTo>
                  <a:pt x="3017853" y="3941475"/>
                  <a:pt x="3001187" y="3908144"/>
                  <a:pt x="3001187" y="3849813"/>
                </a:cubicBezTo>
                <a:cubicBezTo>
                  <a:pt x="3001187" y="3824814"/>
                  <a:pt x="3009520" y="3799815"/>
                  <a:pt x="3034519" y="3799815"/>
                </a:cubicBezTo>
                <a:cubicBezTo>
                  <a:pt x="3067851" y="3799815"/>
                  <a:pt x="3126181" y="3841480"/>
                  <a:pt x="3126181" y="3874812"/>
                </a:cubicBezTo>
                <a:close/>
                <a:moveTo>
                  <a:pt x="2867861" y="3874812"/>
                </a:moveTo>
                <a:cubicBezTo>
                  <a:pt x="2851195" y="3858146"/>
                  <a:pt x="2826196" y="3824814"/>
                  <a:pt x="2809530" y="3799815"/>
                </a:cubicBezTo>
                <a:cubicBezTo>
                  <a:pt x="2826196" y="3808148"/>
                  <a:pt x="2867861" y="3833147"/>
                  <a:pt x="2867861" y="3874812"/>
                </a:cubicBezTo>
                <a:close/>
                <a:moveTo>
                  <a:pt x="4109467" y="3808148"/>
                </a:moveTo>
                <a:cubicBezTo>
                  <a:pt x="4101134" y="3824814"/>
                  <a:pt x="4092801" y="3849813"/>
                  <a:pt x="4076135" y="3858146"/>
                </a:cubicBezTo>
                <a:lnTo>
                  <a:pt x="4051136" y="3858146"/>
                </a:lnTo>
                <a:cubicBezTo>
                  <a:pt x="4059469" y="3849813"/>
                  <a:pt x="4067802" y="3833147"/>
                  <a:pt x="4076135" y="3816481"/>
                </a:cubicBezTo>
                <a:cubicBezTo>
                  <a:pt x="4067802" y="3808148"/>
                  <a:pt x="4051136" y="3799815"/>
                  <a:pt x="4051136" y="3791483"/>
                </a:cubicBezTo>
                <a:cubicBezTo>
                  <a:pt x="4067802" y="3799815"/>
                  <a:pt x="4092801" y="3808148"/>
                  <a:pt x="4109467" y="3808148"/>
                </a:cubicBezTo>
                <a:close/>
                <a:moveTo>
                  <a:pt x="4242794" y="3849813"/>
                </a:moveTo>
                <a:cubicBezTo>
                  <a:pt x="4234461" y="3849813"/>
                  <a:pt x="4217795" y="3841480"/>
                  <a:pt x="4209462" y="3833147"/>
                </a:cubicBezTo>
                <a:cubicBezTo>
                  <a:pt x="4217795" y="3824814"/>
                  <a:pt x="4234461" y="3799815"/>
                  <a:pt x="4251127" y="3791483"/>
                </a:cubicBezTo>
                <a:cubicBezTo>
                  <a:pt x="4242794" y="3808148"/>
                  <a:pt x="4242794" y="3833147"/>
                  <a:pt x="4242794" y="3849813"/>
                </a:cubicBezTo>
                <a:close/>
                <a:moveTo>
                  <a:pt x="3234509" y="3783150"/>
                </a:moveTo>
                <a:lnTo>
                  <a:pt x="3259508" y="3808148"/>
                </a:lnTo>
                <a:cubicBezTo>
                  <a:pt x="3251175" y="3824814"/>
                  <a:pt x="3242842" y="3849813"/>
                  <a:pt x="3234509" y="3874812"/>
                </a:cubicBezTo>
                <a:cubicBezTo>
                  <a:pt x="3226177" y="3849813"/>
                  <a:pt x="3201178" y="3816481"/>
                  <a:pt x="3184512" y="3783150"/>
                </a:cubicBezTo>
                <a:lnTo>
                  <a:pt x="3234509" y="3783150"/>
                </a:lnTo>
                <a:close/>
                <a:moveTo>
                  <a:pt x="1992903" y="3883145"/>
                </a:moveTo>
                <a:lnTo>
                  <a:pt x="2009569" y="3866479"/>
                </a:lnTo>
                <a:cubicBezTo>
                  <a:pt x="2001236" y="3841480"/>
                  <a:pt x="1984570" y="3808148"/>
                  <a:pt x="1976237" y="3783150"/>
                </a:cubicBezTo>
                <a:cubicBezTo>
                  <a:pt x="2034568" y="3816481"/>
                  <a:pt x="2051234" y="3808148"/>
                  <a:pt x="2051234" y="3849813"/>
                </a:cubicBezTo>
                <a:cubicBezTo>
                  <a:pt x="2051234" y="3874812"/>
                  <a:pt x="2042901" y="3899811"/>
                  <a:pt x="2017902" y="3924809"/>
                </a:cubicBezTo>
                <a:cubicBezTo>
                  <a:pt x="1984570" y="3908144"/>
                  <a:pt x="1951238" y="3874812"/>
                  <a:pt x="1917907" y="3849813"/>
                </a:cubicBezTo>
                <a:cubicBezTo>
                  <a:pt x="1926240" y="3833147"/>
                  <a:pt x="1942906" y="3808148"/>
                  <a:pt x="1951238" y="3783150"/>
                </a:cubicBezTo>
                <a:cubicBezTo>
                  <a:pt x="1967904" y="3816481"/>
                  <a:pt x="1976237" y="3849813"/>
                  <a:pt x="1992903" y="3883145"/>
                </a:cubicBezTo>
                <a:close/>
                <a:moveTo>
                  <a:pt x="3317839" y="3774817"/>
                </a:moveTo>
                <a:lnTo>
                  <a:pt x="3342838" y="3824814"/>
                </a:lnTo>
                <a:cubicBezTo>
                  <a:pt x="3309506" y="3808148"/>
                  <a:pt x="3284507" y="3808148"/>
                  <a:pt x="3267841" y="3774817"/>
                </a:cubicBezTo>
                <a:lnTo>
                  <a:pt x="3317839" y="3774817"/>
                </a:lnTo>
                <a:close/>
                <a:moveTo>
                  <a:pt x="3209511" y="3883145"/>
                </a:moveTo>
                <a:cubicBezTo>
                  <a:pt x="3159513" y="3874812"/>
                  <a:pt x="3117848" y="3833147"/>
                  <a:pt x="3126181" y="3791483"/>
                </a:cubicBezTo>
                <a:cubicBezTo>
                  <a:pt x="3126181" y="3791483"/>
                  <a:pt x="3167846" y="3774817"/>
                  <a:pt x="3159513" y="3783150"/>
                </a:cubicBezTo>
                <a:cubicBezTo>
                  <a:pt x="3176179" y="3816481"/>
                  <a:pt x="3201178" y="3849813"/>
                  <a:pt x="3209511" y="3883145"/>
                </a:cubicBezTo>
                <a:close/>
                <a:moveTo>
                  <a:pt x="3517829" y="3866479"/>
                </a:moveTo>
                <a:cubicBezTo>
                  <a:pt x="3517829" y="3891478"/>
                  <a:pt x="3501163" y="3924809"/>
                  <a:pt x="3501163" y="3949808"/>
                </a:cubicBezTo>
                <a:cubicBezTo>
                  <a:pt x="3484497" y="3908144"/>
                  <a:pt x="3467831" y="3858146"/>
                  <a:pt x="3434500" y="3816481"/>
                </a:cubicBezTo>
                <a:cubicBezTo>
                  <a:pt x="3434500" y="3816481"/>
                  <a:pt x="3426167" y="3808148"/>
                  <a:pt x="3426167" y="3833147"/>
                </a:cubicBezTo>
                <a:cubicBezTo>
                  <a:pt x="3426167" y="3849813"/>
                  <a:pt x="3459499" y="3916476"/>
                  <a:pt x="3484497" y="3958141"/>
                </a:cubicBezTo>
                <a:cubicBezTo>
                  <a:pt x="3467831" y="3941475"/>
                  <a:pt x="3434500" y="3924809"/>
                  <a:pt x="3409501" y="3916476"/>
                </a:cubicBezTo>
                <a:cubicBezTo>
                  <a:pt x="3401168" y="3883145"/>
                  <a:pt x="3384502" y="3833147"/>
                  <a:pt x="3384502" y="3816481"/>
                </a:cubicBezTo>
                <a:cubicBezTo>
                  <a:pt x="3384502" y="3791483"/>
                  <a:pt x="3392835" y="3791483"/>
                  <a:pt x="3392835" y="3766484"/>
                </a:cubicBezTo>
                <a:lnTo>
                  <a:pt x="3409501" y="3766484"/>
                </a:lnTo>
                <a:cubicBezTo>
                  <a:pt x="3459499" y="3766484"/>
                  <a:pt x="3517829" y="3841480"/>
                  <a:pt x="3517829" y="3866479"/>
                </a:cubicBezTo>
                <a:close/>
                <a:moveTo>
                  <a:pt x="4026138" y="3791483"/>
                </a:moveTo>
                <a:cubicBezTo>
                  <a:pt x="4017805" y="3783150"/>
                  <a:pt x="3984473" y="3774817"/>
                  <a:pt x="3976140" y="3758151"/>
                </a:cubicBezTo>
                <a:cubicBezTo>
                  <a:pt x="3984473" y="3766484"/>
                  <a:pt x="4009472" y="3766484"/>
                  <a:pt x="4026138" y="3791483"/>
                </a:cubicBezTo>
                <a:close/>
                <a:moveTo>
                  <a:pt x="3367836" y="3816481"/>
                </a:moveTo>
                <a:cubicBezTo>
                  <a:pt x="3359503" y="3799815"/>
                  <a:pt x="3342838" y="3783150"/>
                  <a:pt x="3342838" y="3766484"/>
                </a:cubicBezTo>
                <a:cubicBezTo>
                  <a:pt x="3351170" y="3766484"/>
                  <a:pt x="3359503" y="3758151"/>
                  <a:pt x="3367836" y="3758151"/>
                </a:cubicBezTo>
                <a:cubicBezTo>
                  <a:pt x="3376169" y="3766484"/>
                  <a:pt x="3367836" y="3791483"/>
                  <a:pt x="3367836" y="3816481"/>
                </a:cubicBezTo>
                <a:close/>
                <a:moveTo>
                  <a:pt x="2126230" y="3858146"/>
                </a:moveTo>
                <a:cubicBezTo>
                  <a:pt x="2134563" y="3866479"/>
                  <a:pt x="2159562" y="3841480"/>
                  <a:pt x="2159562" y="3858146"/>
                </a:cubicBezTo>
                <a:cubicBezTo>
                  <a:pt x="2159562" y="3841480"/>
                  <a:pt x="2142896" y="3799815"/>
                  <a:pt x="2126230" y="3766484"/>
                </a:cubicBezTo>
                <a:cubicBezTo>
                  <a:pt x="2167895" y="3774817"/>
                  <a:pt x="2192893" y="3824814"/>
                  <a:pt x="2192893" y="3858146"/>
                </a:cubicBezTo>
                <a:cubicBezTo>
                  <a:pt x="2192893" y="3866479"/>
                  <a:pt x="2184561" y="3933142"/>
                  <a:pt x="2151229" y="3933142"/>
                </a:cubicBezTo>
                <a:cubicBezTo>
                  <a:pt x="2117897" y="3933142"/>
                  <a:pt x="2067899" y="3816481"/>
                  <a:pt x="2067899" y="3808148"/>
                </a:cubicBezTo>
                <a:cubicBezTo>
                  <a:pt x="2067899" y="3783150"/>
                  <a:pt x="2092898" y="3774817"/>
                  <a:pt x="2101231" y="3758151"/>
                </a:cubicBezTo>
                <a:cubicBezTo>
                  <a:pt x="2109564" y="3791483"/>
                  <a:pt x="2126230" y="3824814"/>
                  <a:pt x="2126230" y="3858146"/>
                </a:cubicBezTo>
                <a:close/>
                <a:moveTo>
                  <a:pt x="4217795" y="3758151"/>
                </a:moveTo>
                <a:lnTo>
                  <a:pt x="4217795" y="3774817"/>
                </a:lnTo>
                <a:cubicBezTo>
                  <a:pt x="4209462" y="3799815"/>
                  <a:pt x="4192796" y="3816481"/>
                  <a:pt x="4176130" y="3816481"/>
                </a:cubicBezTo>
                <a:cubicBezTo>
                  <a:pt x="4151132" y="3816481"/>
                  <a:pt x="4151132" y="3808148"/>
                  <a:pt x="4134466" y="3799815"/>
                </a:cubicBezTo>
                <a:cubicBezTo>
                  <a:pt x="4142799" y="3783150"/>
                  <a:pt x="4159464" y="3766484"/>
                  <a:pt x="4159464" y="3749818"/>
                </a:cubicBezTo>
                <a:cubicBezTo>
                  <a:pt x="4176130" y="3758151"/>
                  <a:pt x="4201129" y="3758151"/>
                  <a:pt x="4217795" y="3758151"/>
                </a:cubicBezTo>
                <a:close/>
                <a:moveTo>
                  <a:pt x="2067899" y="3741485"/>
                </a:moveTo>
                <a:lnTo>
                  <a:pt x="2067899" y="3783150"/>
                </a:lnTo>
                <a:cubicBezTo>
                  <a:pt x="2059567" y="3783150"/>
                  <a:pt x="2059567" y="3791483"/>
                  <a:pt x="2042901" y="3791483"/>
                </a:cubicBezTo>
                <a:cubicBezTo>
                  <a:pt x="2017902" y="3791483"/>
                  <a:pt x="1984570" y="3766484"/>
                  <a:pt x="1959571" y="3741485"/>
                </a:cubicBezTo>
                <a:cubicBezTo>
                  <a:pt x="1976237" y="3741485"/>
                  <a:pt x="2042901" y="3774817"/>
                  <a:pt x="2067899" y="3741485"/>
                </a:cubicBezTo>
                <a:close/>
                <a:moveTo>
                  <a:pt x="3951141" y="3758151"/>
                </a:moveTo>
                <a:cubicBezTo>
                  <a:pt x="3934475" y="3758151"/>
                  <a:pt x="3909477" y="3741485"/>
                  <a:pt x="3892811" y="3733152"/>
                </a:cubicBezTo>
                <a:cubicBezTo>
                  <a:pt x="3909477" y="3733152"/>
                  <a:pt x="3934475" y="3741485"/>
                  <a:pt x="3951141" y="3758151"/>
                </a:cubicBezTo>
                <a:close/>
                <a:moveTo>
                  <a:pt x="3476164" y="3766484"/>
                </a:moveTo>
                <a:cubicBezTo>
                  <a:pt x="3459499" y="3758151"/>
                  <a:pt x="3442833" y="3741485"/>
                  <a:pt x="3426167" y="3741485"/>
                </a:cubicBezTo>
                <a:lnTo>
                  <a:pt x="3459499" y="3733152"/>
                </a:lnTo>
                <a:cubicBezTo>
                  <a:pt x="3459499" y="3741485"/>
                  <a:pt x="3467831" y="3758151"/>
                  <a:pt x="3476164" y="3766484"/>
                </a:cubicBezTo>
                <a:close/>
                <a:moveTo>
                  <a:pt x="3084517" y="3791483"/>
                </a:moveTo>
                <a:cubicBezTo>
                  <a:pt x="3042852" y="3774817"/>
                  <a:pt x="3017853" y="3783150"/>
                  <a:pt x="3001187" y="3733152"/>
                </a:cubicBezTo>
                <a:cubicBezTo>
                  <a:pt x="3034519" y="3758151"/>
                  <a:pt x="3059518" y="3741485"/>
                  <a:pt x="3084517" y="3791483"/>
                </a:cubicBezTo>
                <a:close/>
                <a:moveTo>
                  <a:pt x="3209511" y="3758151"/>
                </a:moveTo>
                <a:cubicBezTo>
                  <a:pt x="3176179" y="3758151"/>
                  <a:pt x="3159513" y="3749818"/>
                  <a:pt x="3151180" y="3749818"/>
                </a:cubicBezTo>
                <a:cubicBezTo>
                  <a:pt x="3151180" y="3741485"/>
                  <a:pt x="3159513" y="3733152"/>
                  <a:pt x="3159513" y="3724819"/>
                </a:cubicBezTo>
                <a:cubicBezTo>
                  <a:pt x="3184512" y="3724819"/>
                  <a:pt x="3201178" y="3741485"/>
                  <a:pt x="3209511" y="3758151"/>
                </a:cubicBezTo>
                <a:close/>
                <a:moveTo>
                  <a:pt x="4142799" y="3724819"/>
                </a:moveTo>
                <a:cubicBezTo>
                  <a:pt x="4142799" y="3758151"/>
                  <a:pt x="4092801" y="3783150"/>
                  <a:pt x="4084468" y="3783150"/>
                </a:cubicBezTo>
                <a:cubicBezTo>
                  <a:pt x="4067802" y="3783150"/>
                  <a:pt x="4059469" y="3774817"/>
                  <a:pt x="4051136" y="3766484"/>
                </a:cubicBezTo>
                <a:cubicBezTo>
                  <a:pt x="4059469" y="3758151"/>
                  <a:pt x="4076135" y="3733152"/>
                  <a:pt x="4084468" y="3716486"/>
                </a:cubicBezTo>
                <a:cubicBezTo>
                  <a:pt x="4101134" y="3724819"/>
                  <a:pt x="4126133" y="3724819"/>
                  <a:pt x="4142799" y="3724819"/>
                </a:cubicBezTo>
                <a:close/>
                <a:moveTo>
                  <a:pt x="3867812" y="3716486"/>
                </a:moveTo>
                <a:cubicBezTo>
                  <a:pt x="3867812" y="3716486"/>
                  <a:pt x="3867812" y="3724819"/>
                  <a:pt x="3859479" y="3716486"/>
                </a:cubicBezTo>
                <a:lnTo>
                  <a:pt x="3867812" y="3716486"/>
                </a:lnTo>
                <a:close/>
                <a:moveTo>
                  <a:pt x="3367836" y="3733152"/>
                </a:moveTo>
                <a:cubicBezTo>
                  <a:pt x="3376169" y="3716486"/>
                  <a:pt x="3384502" y="3716486"/>
                  <a:pt x="3392835" y="3724819"/>
                </a:cubicBezTo>
                <a:cubicBezTo>
                  <a:pt x="3384502" y="3724819"/>
                  <a:pt x="3376169" y="3733152"/>
                  <a:pt x="3367836" y="3733152"/>
                </a:cubicBezTo>
                <a:close/>
                <a:moveTo>
                  <a:pt x="3001187" y="3791483"/>
                </a:moveTo>
                <a:cubicBezTo>
                  <a:pt x="3001187" y="3808148"/>
                  <a:pt x="2976189" y="3833147"/>
                  <a:pt x="2976189" y="3849813"/>
                </a:cubicBezTo>
                <a:cubicBezTo>
                  <a:pt x="2967856" y="3824814"/>
                  <a:pt x="2942857" y="3791483"/>
                  <a:pt x="2917858" y="3758151"/>
                </a:cubicBezTo>
                <a:cubicBezTo>
                  <a:pt x="2917858" y="3758151"/>
                  <a:pt x="2909525" y="3758151"/>
                  <a:pt x="2901192" y="3766484"/>
                </a:cubicBezTo>
                <a:cubicBezTo>
                  <a:pt x="2917858" y="3799815"/>
                  <a:pt x="2942857" y="3833147"/>
                  <a:pt x="2959523" y="3866479"/>
                </a:cubicBezTo>
                <a:cubicBezTo>
                  <a:pt x="2942857" y="3858146"/>
                  <a:pt x="2917858" y="3849813"/>
                  <a:pt x="2901192" y="3841480"/>
                </a:cubicBezTo>
                <a:cubicBezTo>
                  <a:pt x="2884526" y="3824814"/>
                  <a:pt x="2867861" y="3783150"/>
                  <a:pt x="2867861" y="3758151"/>
                </a:cubicBezTo>
                <a:cubicBezTo>
                  <a:pt x="2867861" y="3724819"/>
                  <a:pt x="2876194" y="3716486"/>
                  <a:pt x="2909525" y="3716486"/>
                </a:cubicBezTo>
                <a:cubicBezTo>
                  <a:pt x="2917858" y="3716486"/>
                  <a:pt x="3001187" y="3758151"/>
                  <a:pt x="3001187" y="3791483"/>
                </a:cubicBezTo>
                <a:close/>
                <a:moveTo>
                  <a:pt x="1926240" y="3741485"/>
                </a:moveTo>
                <a:lnTo>
                  <a:pt x="1926240" y="3808148"/>
                </a:lnTo>
                <a:cubicBezTo>
                  <a:pt x="1917907" y="3808148"/>
                  <a:pt x="1917907" y="3816481"/>
                  <a:pt x="1901241" y="3816481"/>
                </a:cubicBezTo>
                <a:cubicBezTo>
                  <a:pt x="1876242" y="3816481"/>
                  <a:pt x="1851243" y="3774817"/>
                  <a:pt x="1826245" y="3749818"/>
                </a:cubicBezTo>
                <a:lnTo>
                  <a:pt x="1826245" y="3724819"/>
                </a:lnTo>
                <a:cubicBezTo>
                  <a:pt x="1842910" y="3741485"/>
                  <a:pt x="1859576" y="3766484"/>
                  <a:pt x="1876242" y="3791483"/>
                </a:cubicBezTo>
                <a:cubicBezTo>
                  <a:pt x="1876242" y="3791483"/>
                  <a:pt x="1884575" y="3791483"/>
                  <a:pt x="1892908" y="3783150"/>
                </a:cubicBezTo>
                <a:cubicBezTo>
                  <a:pt x="1884575" y="3766484"/>
                  <a:pt x="1867909" y="3741485"/>
                  <a:pt x="1851243" y="3716486"/>
                </a:cubicBezTo>
                <a:lnTo>
                  <a:pt x="1926240" y="3741485"/>
                </a:lnTo>
                <a:close/>
                <a:moveTo>
                  <a:pt x="3542828" y="3866479"/>
                </a:moveTo>
                <a:cubicBezTo>
                  <a:pt x="3517829" y="3816481"/>
                  <a:pt x="3476164" y="3741485"/>
                  <a:pt x="3476164" y="3716486"/>
                </a:cubicBezTo>
                <a:cubicBezTo>
                  <a:pt x="3476164" y="3699820"/>
                  <a:pt x="3492830" y="3708153"/>
                  <a:pt x="3492830" y="3708153"/>
                </a:cubicBezTo>
                <a:cubicBezTo>
                  <a:pt x="3526162" y="3758151"/>
                  <a:pt x="3551161" y="3816481"/>
                  <a:pt x="3567827" y="3866479"/>
                </a:cubicBezTo>
                <a:lnTo>
                  <a:pt x="3542828" y="3866479"/>
                </a:lnTo>
                <a:close/>
                <a:moveTo>
                  <a:pt x="4301124" y="3716486"/>
                </a:moveTo>
                <a:cubicBezTo>
                  <a:pt x="4284458" y="3724819"/>
                  <a:pt x="4267792" y="3749818"/>
                  <a:pt x="4259460" y="3766484"/>
                </a:cubicBezTo>
                <a:lnTo>
                  <a:pt x="4242794" y="3749818"/>
                </a:lnTo>
                <a:cubicBezTo>
                  <a:pt x="4259460" y="3733152"/>
                  <a:pt x="4267792" y="3716486"/>
                  <a:pt x="4276125" y="3699820"/>
                </a:cubicBezTo>
                <a:cubicBezTo>
                  <a:pt x="4284458" y="3708153"/>
                  <a:pt x="4292791" y="3708153"/>
                  <a:pt x="4301124" y="3716486"/>
                </a:cubicBezTo>
                <a:close/>
                <a:moveTo>
                  <a:pt x="1842910" y="3874812"/>
                </a:moveTo>
                <a:lnTo>
                  <a:pt x="1851243" y="3891478"/>
                </a:lnTo>
                <a:cubicBezTo>
                  <a:pt x="1776247" y="3833147"/>
                  <a:pt x="1659586" y="3783150"/>
                  <a:pt x="1592923" y="3691487"/>
                </a:cubicBezTo>
                <a:cubicBezTo>
                  <a:pt x="1659586" y="3741485"/>
                  <a:pt x="1759581" y="3833147"/>
                  <a:pt x="1842910" y="3874812"/>
                </a:cubicBezTo>
                <a:close/>
                <a:moveTo>
                  <a:pt x="4059469" y="3691487"/>
                </a:moveTo>
                <a:lnTo>
                  <a:pt x="4059469" y="3724819"/>
                </a:lnTo>
                <a:cubicBezTo>
                  <a:pt x="4042803" y="3741485"/>
                  <a:pt x="4034471" y="3749818"/>
                  <a:pt x="4009472" y="3749818"/>
                </a:cubicBezTo>
                <a:cubicBezTo>
                  <a:pt x="3992806" y="3749818"/>
                  <a:pt x="3984473" y="3741485"/>
                  <a:pt x="3976140" y="3733152"/>
                </a:cubicBezTo>
                <a:cubicBezTo>
                  <a:pt x="3984473" y="3716486"/>
                  <a:pt x="3984473" y="3683154"/>
                  <a:pt x="4009472" y="3683154"/>
                </a:cubicBezTo>
                <a:cubicBezTo>
                  <a:pt x="4026138" y="3683154"/>
                  <a:pt x="4042803" y="3691487"/>
                  <a:pt x="4059469" y="3691487"/>
                </a:cubicBezTo>
                <a:close/>
                <a:moveTo>
                  <a:pt x="3342838" y="3716486"/>
                </a:moveTo>
                <a:lnTo>
                  <a:pt x="3342838" y="3741485"/>
                </a:lnTo>
                <a:cubicBezTo>
                  <a:pt x="3326172" y="3741485"/>
                  <a:pt x="3276174" y="3749818"/>
                  <a:pt x="3267841" y="3741485"/>
                </a:cubicBezTo>
                <a:cubicBezTo>
                  <a:pt x="3276174" y="3724819"/>
                  <a:pt x="3284507" y="3699820"/>
                  <a:pt x="3284507" y="3683154"/>
                </a:cubicBezTo>
                <a:cubicBezTo>
                  <a:pt x="3284507" y="3683154"/>
                  <a:pt x="3334505" y="3683154"/>
                  <a:pt x="3342838" y="3716486"/>
                </a:cubicBezTo>
                <a:close/>
                <a:moveTo>
                  <a:pt x="3117848" y="3749818"/>
                </a:moveTo>
                <a:cubicBezTo>
                  <a:pt x="3101183" y="3741485"/>
                  <a:pt x="3076184" y="3733152"/>
                  <a:pt x="3059518" y="3733152"/>
                </a:cubicBezTo>
                <a:cubicBezTo>
                  <a:pt x="3067851" y="3716486"/>
                  <a:pt x="3067851" y="3699820"/>
                  <a:pt x="3076184" y="3683154"/>
                </a:cubicBezTo>
                <a:cubicBezTo>
                  <a:pt x="3084517" y="3691487"/>
                  <a:pt x="3142847" y="3683154"/>
                  <a:pt x="3117848" y="3749818"/>
                </a:cubicBezTo>
                <a:close/>
                <a:moveTo>
                  <a:pt x="1751248" y="3683154"/>
                </a:moveTo>
                <a:cubicBezTo>
                  <a:pt x="1767914" y="3691487"/>
                  <a:pt x="1809579" y="3691487"/>
                  <a:pt x="1801246" y="3733152"/>
                </a:cubicBezTo>
                <a:cubicBezTo>
                  <a:pt x="1784580" y="3716486"/>
                  <a:pt x="1759581" y="3699820"/>
                  <a:pt x="1734582" y="3683154"/>
                </a:cubicBezTo>
                <a:lnTo>
                  <a:pt x="1751248" y="3683154"/>
                </a:lnTo>
                <a:close/>
                <a:moveTo>
                  <a:pt x="4251127" y="3683154"/>
                </a:moveTo>
                <a:lnTo>
                  <a:pt x="4251127" y="3708153"/>
                </a:lnTo>
                <a:cubicBezTo>
                  <a:pt x="4242794" y="3716486"/>
                  <a:pt x="4226128" y="3741485"/>
                  <a:pt x="4209462" y="3741485"/>
                </a:cubicBezTo>
                <a:cubicBezTo>
                  <a:pt x="4184463" y="3741485"/>
                  <a:pt x="4176130" y="3733152"/>
                  <a:pt x="4176130" y="3733152"/>
                </a:cubicBezTo>
                <a:cubicBezTo>
                  <a:pt x="4176130" y="3733152"/>
                  <a:pt x="4167797" y="3733152"/>
                  <a:pt x="4167797" y="3716486"/>
                </a:cubicBezTo>
                <a:cubicBezTo>
                  <a:pt x="4167797" y="3691487"/>
                  <a:pt x="4184463" y="3691487"/>
                  <a:pt x="4192796" y="3674822"/>
                </a:cubicBezTo>
                <a:cubicBezTo>
                  <a:pt x="4209462" y="3674822"/>
                  <a:pt x="4234461" y="3683154"/>
                  <a:pt x="4251127" y="3683154"/>
                </a:cubicBezTo>
                <a:close/>
                <a:moveTo>
                  <a:pt x="3492830" y="3674822"/>
                </a:moveTo>
                <a:cubicBezTo>
                  <a:pt x="3492830" y="3674822"/>
                  <a:pt x="3484497" y="3683154"/>
                  <a:pt x="3484497" y="3674822"/>
                </a:cubicBezTo>
                <a:lnTo>
                  <a:pt x="3492830" y="3674822"/>
                </a:lnTo>
                <a:close/>
                <a:moveTo>
                  <a:pt x="2251224" y="3691487"/>
                </a:moveTo>
                <a:cubicBezTo>
                  <a:pt x="2242891" y="3691487"/>
                  <a:pt x="2226225" y="3674822"/>
                  <a:pt x="2217892" y="3666489"/>
                </a:cubicBezTo>
                <a:cubicBezTo>
                  <a:pt x="2226225" y="3666489"/>
                  <a:pt x="2242891" y="3683154"/>
                  <a:pt x="2251224" y="3691487"/>
                </a:cubicBezTo>
                <a:close/>
                <a:moveTo>
                  <a:pt x="4417785" y="3716486"/>
                </a:moveTo>
                <a:cubicBezTo>
                  <a:pt x="4401119" y="3716486"/>
                  <a:pt x="4376120" y="3716486"/>
                  <a:pt x="4359455" y="3708153"/>
                </a:cubicBezTo>
                <a:cubicBezTo>
                  <a:pt x="4367788" y="3691487"/>
                  <a:pt x="4384453" y="3674822"/>
                  <a:pt x="4384453" y="3658156"/>
                </a:cubicBezTo>
                <a:cubicBezTo>
                  <a:pt x="4392786" y="3674822"/>
                  <a:pt x="4401119" y="3699820"/>
                  <a:pt x="4417785" y="3716486"/>
                </a:cubicBezTo>
                <a:close/>
                <a:moveTo>
                  <a:pt x="3984473" y="3666489"/>
                </a:moveTo>
                <a:cubicBezTo>
                  <a:pt x="3984473" y="3683154"/>
                  <a:pt x="3967807" y="3708153"/>
                  <a:pt x="3951141" y="3716486"/>
                </a:cubicBezTo>
                <a:lnTo>
                  <a:pt x="3901144" y="3708153"/>
                </a:lnTo>
                <a:cubicBezTo>
                  <a:pt x="3909477" y="3691487"/>
                  <a:pt x="3926142" y="3674822"/>
                  <a:pt x="3926142" y="3658156"/>
                </a:cubicBezTo>
                <a:cubicBezTo>
                  <a:pt x="3942808" y="3666489"/>
                  <a:pt x="3976140" y="3666489"/>
                  <a:pt x="3984473" y="3666489"/>
                </a:cubicBezTo>
                <a:close/>
                <a:moveTo>
                  <a:pt x="3901144" y="3649823"/>
                </a:moveTo>
                <a:cubicBezTo>
                  <a:pt x="3901144" y="3683154"/>
                  <a:pt x="3876145" y="3683154"/>
                  <a:pt x="3851146" y="3699820"/>
                </a:cubicBezTo>
                <a:cubicBezTo>
                  <a:pt x="3851146" y="3699820"/>
                  <a:pt x="3842813" y="3691487"/>
                  <a:pt x="3834480" y="3691487"/>
                </a:cubicBezTo>
                <a:cubicBezTo>
                  <a:pt x="3834480" y="3683154"/>
                  <a:pt x="3851146" y="3666489"/>
                  <a:pt x="3859479" y="3649823"/>
                </a:cubicBezTo>
                <a:lnTo>
                  <a:pt x="3901144" y="3649823"/>
                </a:lnTo>
                <a:close/>
                <a:moveTo>
                  <a:pt x="3792816" y="3666489"/>
                </a:moveTo>
                <a:cubicBezTo>
                  <a:pt x="3792816" y="3658156"/>
                  <a:pt x="3809481" y="3658156"/>
                  <a:pt x="3826147" y="3649823"/>
                </a:cubicBezTo>
                <a:cubicBezTo>
                  <a:pt x="3817814" y="3649823"/>
                  <a:pt x="3817814" y="3674822"/>
                  <a:pt x="3792816" y="3666489"/>
                </a:cubicBezTo>
                <a:close/>
                <a:moveTo>
                  <a:pt x="3234509" y="3649823"/>
                </a:moveTo>
                <a:cubicBezTo>
                  <a:pt x="3242842" y="3658156"/>
                  <a:pt x="3259508" y="3666489"/>
                  <a:pt x="3259508" y="3691487"/>
                </a:cubicBezTo>
                <a:cubicBezTo>
                  <a:pt x="3259508" y="3708153"/>
                  <a:pt x="3251175" y="3724819"/>
                  <a:pt x="3234509" y="3741485"/>
                </a:cubicBezTo>
                <a:cubicBezTo>
                  <a:pt x="3217844" y="3724819"/>
                  <a:pt x="3201178" y="3716486"/>
                  <a:pt x="3184512" y="3699820"/>
                </a:cubicBezTo>
                <a:cubicBezTo>
                  <a:pt x="3192845" y="3683154"/>
                  <a:pt x="3201178" y="3666489"/>
                  <a:pt x="3201178" y="3649823"/>
                </a:cubicBezTo>
                <a:lnTo>
                  <a:pt x="3234509" y="3649823"/>
                </a:lnTo>
                <a:close/>
                <a:moveTo>
                  <a:pt x="4176130" y="3658156"/>
                </a:moveTo>
                <a:cubicBezTo>
                  <a:pt x="4176130" y="3683154"/>
                  <a:pt x="4142799" y="3708153"/>
                  <a:pt x="4117800" y="3708153"/>
                </a:cubicBezTo>
                <a:cubicBezTo>
                  <a:pt x="4101134" y="3708153"/>
                  <a:pt x="4092801" y="3691487"/>
                  <a:pt x="4084468" y="3683154"/>
                </a:cubicBezTo>
                <a:cubicBezTo>
                  <a:pt x="4109467" y="3666489"/>
                  <a:pt x="4142799" y="3658156"/>
                  <a:pt x="4167797" y="3641490"/>
                </a:cubicBezTo>
                <a:cubicBezTo>
                  <a:pt x="4167797" y="3649823"/>
                  <a:pt x="4176130" y="3641490"/>
                  <a:pt x="4176130" y="3658156"/>
                </a:cubicBezTo>
                <a:close/>
                <a:moveTo>
                  <a:pt x="3426167" y="3641490"/>
                </a:moveTo>
                <a:cubicBezTo>
                  <a:pt x="3434500" y="3649823"/>
                  <a:pt x="3451166" y="3658156"/>
                  <a:pt x="3459499" y="3674822"/>
                </a:cubicBezTo>
                <a:lnTo>
                  <a:pt x="3459499" y="3699820"/>
                </a:lnTo>
                <a:cubicBezTo>
                  <a:pt x="3451166" y="3699820"/>
                  <a:pt x="3442833" y="3716486"/>
                  <a:pt x="3426167" y="3716486"/>
                </a:cubicBezTo>
                <a:cubicBezTo>
                  <a:pt x="3401168" y="3716486"/>
                  <a:pt x="3401168" y="3699820"/>
                  <a:pt x="3392835" y="3699820"/>
                </a:cubicBezTo>
                <a:cubicBezTo>
                  <a:pt x="3401168" y="3683154"/>
                  <a:pt x="3409501" y="3658156"/>
                  <a:pt x="3401168" y="3641490"/>
                </a:cubicBezTo>
                <a:lnTo>
                  <a:pt x="3426167" y="3641490"/>
                </a:lnTo>
                <a:close/>
                <a:moveTo>
                  <a:pt x="3051185" y="3683154"/>
                </a:moveTo>
                <a:cubicBezTo>
                  <a:pt x="3051185" y="3708153"/>
                  <a:pt x="3042852" y="3708153"/>
                  <a:pt x="3042852" y="3716486"/>
                </a:cubicBezTo>
                <a:lnTo>
                  <a:pt x="3017853" y="3716486"/>
                </a:lnTo>
                <a:cubicBezTo>
                  <a:pt x="3009520" y="3708153"/>
                  <a:pt x="2992855" y="3699820"/>
                  <a:pt x="2976189" y="3691487"/>
                </a:cubicBezTo>
                <a:cubicBezTo>
                  <a:pt x="2984522" y="3674822"/>
                  <a:pt x="2992855" y="3658156"/>
                  <a:pt x="2992855" y="3641490"/>
                </a:cubicBezTo>
                <a:cubicBezTo>
                  <a:pt x="3026186" y="3641490"/>
                  <a:pt x="3051185" y="3666489"/>
                  <a:pt x="3051185" y="3683154"/>
                </a:cubicBezTo>
                <a:close/>
                <a:moveTo>
                  <a:pt x="2859528" y="3708153"/>
                </a:moveTo>
                <a:cubicBezTo>
                  <a:pt x="2859528" y="3724819"/>
                  <a:pt x="2842862" y="3749818"/>
                  <a:pt x="2842862" y="3766484"/>
                </a:cubicBezTo>
                <a:cubicBezTo>
                  <a:pt x="2826196" y="3741485"/>
                  <a:pt x="2817863" y="3691487"/>
                  <a:pt x="2767865" y="3691487"/>
                </a:cubicBezTo>
                <a:cubicBezTo>
                  <a:pt x="2784531" y="3716486"/>
                  <a:pt x="2809530" y="3749818"/>
                  <a:pt x="2826196" y="3783150"/>
                </a:cubicBezTo>
                <a:cubicBezTo>
                  <a:pt x="2759533" y="3783150"/>
                  <a:pt x="2734534" y="3724819"/>
                  <a:pt x="2734534" y="3691487"/>
                </a:cubicBezTo>
                <a:cubicBezTo>
                  <a:pt x="2734534" y="3666489"/>
                  <a:pt x="2734534" y="3641490"/>
                  <a:pt x="2767865" y="3641490"/>
                </a:cubicBezTo>
                <a:cubicBezTo>
                  <a:pt x="2776198" y="3641490"/>
                  <a:pt x="2859528" y="3658156"/>
                  <a:pt x="2859528" y="3708153"/>
                </a:cubicBezTo>
                <a:close/>
                <a:moveTo>
                  <a:pt x="609637" y="3649823"/>
                </a:moveTo>
                <a:cubicBezTo>
                  <a:pt x="617970" y="3666489"/>
                  <a:pt x="617970" y="3691487"/>
                  <a:pt x="634636" y="3716486"/>
                </a:cubicBezTo>
                <a:cubicBezTo>
                  <a:pt x="701299" y="3808148"/>
                  <a:pt x="809627" y="3824814"/>
                  <a:pt x="867958" y="3949808"/>
                </a:cubicBezTo>
                <a:cubicBezTo>
                  <a:pt x="876291" y="3958141"/>
                  <a:pt x="884624" y="3974807"/>
                  <a:pt x="884624" y="3991473"/>
                </a:cubicBezTo>
                <a:lnTo>
                  <a:pt x="884624" y="4033137"/>
                </a:lnTo>
                <a:cubicBezTo>
                  <a:pt x="826293" y="3866479"/>
                  <a:pt x="542974" y="3816481"/>
                  <a:pt x="584638" y="3649823"/>
                </a:cubicBezTo>
                <a:cubicBezTo>
                  <a:pt x="542974" y="3658156"/>
                  <a:pt x="542974" y="3716486"/>
                  <a:pt x="542974" y="3758151"/>
                </a:cubicBezTo>
                <a:cubicBezTo>
                  <a:pt x="542974" y="3908144"/>
                  <a:pt x="701299" y="3924809"/>
                  <a:pt x="734631" y="4058136"/>
                </a:cubicBezTo>
                <a:cubicBezTo>
                  <a:pt x="751297" y="4099801"/>
                  <a:pt x="717965" y="4191463"/>
                  <a:pt x="776296" y="4241461"/>
                </a:cubicBezTo>
                <a:cubicBezTo>
                  <a:pt x="742964" y="4233128"/>
                  <a:pt x="684633" y="4174797"/>
                  <a:pt x="684633" y="4141465"/>
                </a:cubicBezTo>
                <a:cubicBezTo>
                  <a:pt x="684633" y="4108134"/>
                  <a:pt x="692966" y="4066469"/>
                  <a:pt x="676300" y="4041470"/>
                </a:cubicBezTo>
                <a:cubicBezTo>
                  <a:pt x="634636" y="3933142"/>
                  <a:pt x="501309" y="3841480"/>
                  <a:pt x="517975" y="3741485"/>
                </a:cubicBezTo>
                <a:cubicBezTo>
                  <a:pt x="517975" y="3716486"/>
                  <a:pt x="526308" y="3683154"/>
                  <a:pt x="517975" y="3658156"/>
                </a:cubicBezTo>
                <a:cubicBezTo>
                  <a:pt x="476310" y="3691487"/>
                  <a:pt x="434646" y="3783150"/>
                  <a:pt x="434646" y="3833147"/>
                </a:cubicBezTo>
                <a:cubicBezTo>
                  <a:pt x="434646" y="3849813"/>
                  <a:pt x="509642" y="4058136"/>
                  <a:pt x="509642" y="4074802"/>
                </a:cubicBezTo>
                <a:cubicBezTo>
                  <a:pt x="509642" y="4099801"/>
                  <a:pt x="484643" y="4149798"/>
                  <a:pt x="467977" y="4174797"/>
                </a:cubicBezTo>
                <a:cubicBezTo>
                  <a:pt x="476310" y="4158131"/>
                  <a:pt x="484643" y="4133133"/>
                  <a:pt x="484643" y="4108134"/>
                </a:cubicBezTo>
                <a:cubicBezTo>
                  <a:pt x="484643" y="4016472"/>
                  <a:pt x="384648" y="3874812"/>
                  <a:pt x="384648" y="3783150"/>
                </a:cubicBezTo>
                <a:cubicBezTo>
                  <a:pt x="384648" y="3674822"/>
                  <a:pt x="467977" y="3641490"/>
                  <a:pt x="534641" y="3641490"/>
                </a:cubicBezTo>
                <a:cubicBezTo>
                  <a:pt x="559640" y="3641490"/>
                  <a:pt x="592971" y="3641490"/>
                  <a:pt x="609637" y="3649823"/>
                </a:cubicBezTo>
                <a:close/>
                <a:moveTo>
                  <a:pt x="4084468" y="3658156"/>
                </a:moveTo>
                <a:cubicBezTo>
                  <a:pt x="4059469" y="3666489"/>
                  <a:pt x="4034471" y="3666489"/>
                  <a:pt x="4009472" y="3658156"/>
                </a:cubicBezTo>
                <a:cubicBezTo>
                  <a:pt x="4009472" y="3649823"/>
                  <a:pt x="4026138" y="3633157"/>
                  <a:pt x="4034471" y="3624824"/>
                </a:cubicBezTo>
                <a:cubicBezTo>
                  <a:pt x="4051136" y="3633157"/>
                  <a:pt x="4067802" y="3641490"/>
                  <a:pt x="4084468" y="3658156"/>
                </a:cubicBezTo>
                <a:close/>
                <a:moveTo>
                  <a:pt x="4309457" y="3624824"/>
                </a:moveTo>
                <a:cubicBezTo>
                  <a:pt x="4326123" y="3633157"/>
                  <a:pt x="4367788" y="3624824"/>
                  <a:pt x="4367788" y="3641490"/>
                </a:cubicBezTo>
                <a:cubicBezTo>
                  <a:pt x="4367788" y="3674822"/>
                  <a:pt x="4326123" y="3691487"/>
                  <a:pt x="4317790" y="3691487"/>
                </a:cubicBezTo>
                <a:cubicBezTo>
                  <a:pt x="4292791" y="3691487"/>
                  <a:pt x="4292791" y="3683154"/>
                  <a:pt x="4276125" y="3674822"/>
                </a:cubicBezTo>
                <a:cubicBezTo>
                  <a:pt x="4292791" y="3658156"/>
                  <a:pt x="4301124" y="3633157"/>
                  <a:pt x="4309457" y="3616491"/>
                </a:cubicBezTo>
                <a:lnTo>
                  <a:pt x="4309457" y="3624824"/>
                </a:lnTo>
                <a:close/>
                <a:moveTo>
                  <a:pt x="3176179" y="3633157"/>
                </a:moveTo>
                <a:lnTo>
                  <a:pt x="3176179" y="3683154"/>
                </a:lnTo>
                <a:cubicBezTo>
                  <a:pt x="3167846" y="3683154"/>
                  <a:pt x="3159513" y="3691487"/>
                  <a:pt x="3151180" y="3699820"/>
                </a:cubicBezTo>
                <a:cubicBezTo>
                  <a:pt x="3134514" y="3683154"/>
                  <a:pt x="3109516" y="3683154"/>
                  <a:pt x="3109516" y="3658156"/>
                </a:cubicBezTo>
                <a:cubicBezTo>
                  <a:pt x="3109516" y="3641490"/>
                  <a:pt x="3126181" y="3624824"/>
                  <a:pt x="3126181" y="3608158"/>
                </a:cubicBezTo>
                <a:cubicBezTo>
                  <a:pt x="3142847" y="3608158"/>
                  <a:pt x="3159513" y="3616491"/>
                  <a:pt x="3176179" y="3633157"/>
                </a:cubicBezTo>
                <a:close/>
                <a:moveTo>
                  <a:pt x="2951190" y="3708153"/>
                </a:moveTo>
                <a:cubicBezTo>
                  <a:pt x="2892859" y="3699820"/>
                  <a:pt x="2842862" y="3666489"/>
                  <a:pt x="2851195" y="3608158"/>
                </a:cubicBezTo>
                <a:cubicBezTo>
                  <a:pt x="2876194" y="3641490"/>
                  <a:pt x="2917858" y="3674822"/>
                  <a:pt x="2951190" y="3708153"/>
                </a:cubicBezTo>
                <a:close/>
                <a:moveTo>
                  <a:pt x="4384453" y="3624824"/>
                </a:moveTo>
                <a:cubicBezTo>
                  <a:pt x="4392786" y="3616491"/>
                  <a:pt x="4409452" y="3599825"/>
                  <a:pt x="4417785" y="3608158"/>
                </a:cubicBezTo>
                <a:cubicBezTo>
                  <a:pt x="4409452" y="3608158"/>
                  <a:pt x="4401119" y="3624824"/>
                  <a:pt x="4384453" y="3624824"/>
                </a:cubicBezTo>
                <a:close/>
                <a:moveTo>
                  <a:pt x="4284458" y="3599825"/>
                </a:moveTo>
                <a:lnTo>
                  <a:pt x="4284458" y="3624824"/>
                </a:lnTo>
                <a:cubicBezTo>
                  <a:pt x="4276125" y="3633157"/>
                  <a:pt x="4267792" y="3649823"/>
                  <a:pt x="4251127" y="3658156"/>
                </a:cubicBezTo>
                <a:lnTo>
                  <a:pt x="4209462" y="3658156"/>
                </a:lnTo>
                <a:cubicBezTo>
                  <a:pt x="4209462" y="3649823"/>
                  <a:pt x="4201129" y="3641490"/>
                  <a:pt x="4192796" y="3633157"/>
                </a:cubicBezTo>
                <a:cubicBezTo>
                  <a:pt x="4209462" y="3624824"/>
                  <a:pt x="4234461" y="3608158"/>
                  <a:pt x="4251127" y="3599825"/>
                </a:cubicBezTo>
                <a:lnTo>
                  <a:pt x="4284458" y="3599825"/>
                </a:lnTo>
                <a:close/>
                <a:moveTo>
                  <a:pt x="3542828" y="3649823"/>
                </a:moveTo>
                <a:cubicBezTo>
                  <a:pt x="3534495" y="3649823"/>
                  <a:pt x="3517829" y="3658156"/>
                  <a:pt x="3509496" y="3658156"/>
                </a:cubicBezTo>
                <a:cubicBezTo>
                  <a:pt x="3509496" y="3633157"/>
                  <a:pt x="3517829" y="3616491"/>
                  <a:pt x="3517829" y="3599825"/>
                </a:cubicBezTo>
                <a:cubicBezTo>
                  <a:pt x="3526162" y="3608158"/>
                  <a:pt x="3534495" y="3624824"/>
                  <a:pt x="3542828" y="3649823"/>
                </a:cubicBezTo>
                <a:close/>
                <a:moveTo>
                  <a:pt x="3384502" y="3649823"/>
                </a:moveTo>
                <a:cubicBezTo>
                  <a:pt x="3384502" y="3674822"/>
                  <a:pt x="3376169" y="3683154"/>
                  <a:pt x="3376169" y="3683154"/>
                </a:cubicBezTo>
                <a:cubicBezTo>
                  <a:pt x="3367836" y="3683154"/>
                  <a:pt x="3376169" y="3691487"/>
                  <a:pt x="3351170" y="3691487"/>
                </a:cubicBezTo>
                <a:cubicBezTo>
                  <a:pt x="3334505" y="3691487"/>
                  <a:pt x="3326172" y="3666489"/>
                  <a:pt x="3309506" y="3658156"/>
                </a:cubicBezTo>
                <a:cubicBezTo>
                  <a:pt x="3317839" y="3641490"/>
                  <a:pt x="3326172" y="3616491"/>
                  <a:pt x="3326172" y="3599825"/>
                </a:cubicBezTo>
                <a:cubicBezTo>
                  <a:pt x="3351170" y="3616491"/>
                  <a:pt x="3384502" y="3641490"/>
                  <a:pt x="3384502" y="3649823"/>
                </a:cubicBezTo>
                <a:close/>
                <a:moveTo>
                  <a:pt x="3767817" y="3633157"/>
                </a:moveTo>
                <a:lnTo>
                  <a:pt x="3751151" y="3616491"/>
                </a:lnTo>
                <a:cubicBezTo>
                  <a:pt x="3759484" y="3608158"/>
                  <a:pt x="3776150" y="3599825"/>
                  <a:pt x="3792816" y="3591492"/>
                </a:cubicBezTo>
                <a:cubicBezTo>
                  <a:pt x="3792816" y="3599825"/>
                  <a:pt x="3784483" y="3616491"/>
                  <a:pt x="3767817" y="3633157"/>
                </a:cubicBezTo>
                <a:close/>
                <a:moveTo>
                  <a:pt x="2967856" y="3624824"/>
                </a:moveTo>
                <a:lnTo>
                  <a:pt x="2967856" y="3666489"/>
                </a:lnTo>
                <a:cubicBezTo>
                  <a:pt x="2967856" y="3666489"/>
                  <a:pt x="2967856" y="3674822"/>
                  <a:pt x="2951190" y="3674822"/>
                </a:cubicBezTo>
                <a:cubicBezTo>
                  <a:pt x="2926191" y="3674822"/>
                  <a:pt x="2909525" y="3649823"/>
                  <a:pt x="2909525" y="3633157"/>
                </a:cubicBezTo>
                <a:cubicBezTo>
                  <a:pt x="2909525" y="3608158"/>
                  <a:pt x="2917858" y="3608158"/>
                  <a:pt x="2917858" y="3591492"/>
                </a:cubicBezTo>
                <a:cubicBezTo>
                  <a:pt x="2934524" y="3599825"/>
                  <a:pt x="2959523" y="3608158"/>
                  <a:pt x="2967856" y="3624824"/>
                </a:cubicBezTo>
                <a:close/>
                <a:moveTo>
                  <a:pt x="4009472" y="3599825"/>
                </a:moveTo>
                <a:cubicBezTo>
                  <a:pt x="4009472" y="3616491"/>
                  <a:pt x="4001139" y="3633157"/>
                  <a:pt x="3984473" y="3641490"/>
                </a:cubicBezTo>
                <a:lnTo>
                  <a:pt x="3934475" y="3641490"/>
                </a:lnTo>
                <a:cubicBezTo>
                  <a:pt x="3942808" y="3616491"/>
                  <a:pt x="3951141" y="3599825"/>
                  <a:pt x="3959474" y="3583159"/>
                </a:cubicBezTo>
                <a:cubicBezTo>
                  <a:pt x="3976140" y="3591492"/>
                  <a:pt x="3992806" y="3591492"/>
                  <a:pt x="4009472" y="3599825"/>
                </a:cubicBezTo>
                <a:close/>
                <a:moveTo>
                  <a:pt x="3576160" y="3608158"/>
                </a:moveTo>
                <a:lnTo>
                  <a:pt x="3576160" y="3583159"/>
                </a:lnTo>
                <a:cubicBezTo>
                  <a:pt x="3576160" y="3591492"/>
                  <a:pt x="3584492" y="3608158"/>
                  <a:pt x="3576160" y="3608158"/>
                </a:cubicBezTo>
                <a:close/>
                <a:moveTo>
                  <a:pt x="3934475" y="3574826"/>
                </a:moveTo>
                <a:cubicBezTo>
                  <a:pt x="3934475" y="3591492"/>
                  <a:pt x="3901144" y="3633157"/>
                  <a:pt x="3859479" y="3624824"/>
                </a:cubicBezTo>
                <a:cubicBezTo>
                  <a:pt x="3876145" y="3608158"/>
                  <a:pt x="3884478" y="3591492"/>
                  <a:pt x="3884478" y="3574826"/>
                </a:cubicBezTo>
                <a:lnTo>
                  <a:pt x="3934475" y="3574826"/>
                </a:lnTo>
                <a:close/>
                <a:moveTo>
                  <a:pt x="3801149" y="3633157"/>
                </a:moveTo>
                <a:cubicBezTo>
                  <a:pt x="3801149" y="3608158"/>
                  <a:pt x="3834480" y="3574826"/>
                  <a:pt x="3859479" y="3574826"/>
                </a:cubicBezTo>
                <a:cubicBezTo>
                  <a:pt x="3851146" y="3599825"/>
                  <a:pt x="3809481" y="3624824"/>
                  <a:pt x="3801149" y="3633157"/>
                </a:cubicBezTo>
                <a:close/>
                <a:moveTo>
                  <a:pt x="3276174" y="3574826"/>
                </a:moveTo>
                <a:cubicBezTo>
                  <a:pt x="3292840" y="3583159"/>
                  <a:pt x="3301173" y="3591492"/>
                  <a:pt x="3301173" y="3616491"/>
                </a:cubicBezTo>
                <a:cubicBezTo>
                  <a:pt x="3301173" y="3633157"/>
                  <a:pt x="3292840" y="3641490"/>
                  <a:pt x="3292840" y="3649823"/>
                </a:cubicBezTo>
                <a:cubicBezTo>
                  <a:pt x="3292840" y="3649823"/>
                  <a:pt x="3292840" y="3658156"/>
                  <a:pt x="3276174" y="3658156"/>
                </a:cubicBezTo>
                <a:cubicBezTo>
                  <a:pt x="3251175" y="3658156"/>
                  <a:pt x="3242842" y="3633157"/>
                  <a:pt x="3226177" y="3624824"/>
                </a:cubicBezTo>
                <a:cubicBezTo>
                  <a:pt x="3242842" y="3608158"/>
                  <a:pt x="3242842" y="3591492"/>
                  <a:pt x="3251175" y="3574826"/>
                </a:cubicBezTo>
                <a:lnTo>
                  <a:pt x="3276174" y="3574826"/>
                </a:lnTo>
                <a:close/>
                <a:moveTo>
                  <a:pt x="4392786" y="3574826"/>
                </a:moveTo>
                <a:cubicBezTo>
                  <a:pt x="4384453" y="3591492"/>
                  <a:pt x="4376120" y="3616491"/>
                  <a:pt x="4351122" y="3616491"/>
                </a:cubicBezTo>
                <a:cubicBezTo>
                  <a:pt x="4334456" y="3616491"/>
                  <a:pt x="4334456" y="3608158"/>
                  <a:pt x="4317790" y="3608158"/>
                </a:cubicBezTo>
                <a:cubicBezTo>
                  <a:pt x="4317790" y="3599825"/>
                  <a:pt x="4309457" y="3608158"/>
                  <a:pt x="4309457" y="3583159"/>
                </a:cubicBezTo>
                <a:cubicBezTo>
                  <a:pt x="4309457" y="3566493"/>
                  <a:pt x="4317790" y="3574826"/>
                  <a:pt x="4326123" y="3566493"/>
                </a:cubicBezTo>
                <a:cubicBezTo>
                  <a:pt x="4384453" y="3566493"/>
                  <a:pt x="4384453" y="3574826"/>
                  <a:pt x="4392786" y="3574826"/>
                </a:cubicBezTo>
                <a:close/>
                <a:moveTo>
                  <a:pt x="3467831" y="3566493"/>
                </a:moveTo>
                <a:cubicBezTo>
                  <a:pt x="3476164" y="3574826"/>
                  <a:pt x="3484497" y="3591492"/>
                  <a:pt x="3492830" y="3599825"/>
                </a:cubicBezTo>
                <a:lnTo>
                  <a:pt x="3492830" y="3633157"/>
                </a:lnTo>
                <a:lnTo>
                  <a:pt x="3476164" y="3649823"/>
                </a:lnTo>
                <a:cubicBezTo>
                  <a:pt x="3459499" y="3641490"/>
                  <a:pt x="3442833" y="3624824"/>
                  <a:pt x="3426167" y="3616491"/>
                </a:cubicBezTo>
                <a:cubicBezTo>
                  <a:pt x="3434500" y="3599825"/>
                  <a:pt x="3442833" y="3583159"/>
                  <a:pt x="3442833" y="3566493"/>
                </a:cubicBezTo>
                <a:lnTo>
                  <a:pt x="3467831" y="3566493"/>
                </a:lnTo>
                <a:close/>
                <a:moveTo>
                  <a:pt x="3101183" y="3608158"/>
                </a:moveTo>
                <a:cubicBezTo>
                  <a:pt x="3101183" y="3633157"/>
                  <a:pt x="3092850" y="3641490"/>
                  <a:pt x="3076184" y="3658156"/>
                </a:cubicBezTo>
                <a:cubicBezTo>
                  <a:pt x="3059518" y="3649823"/>
                  <a:pt x="3042852" y="3633157"/>
                  <a:pt x="3026186" y="3624824"/>
                </a:cubicBezTo>
                <a:cubicBezTo>
                  <a:pt x="3034519" y="3608158"/>
                  <a:pt x="3042852" y="3583159"/>
                  <a:pt x="3051185" y="3566493"/>
                </a:cubicBezTo>
                <a:cubicBezTo>
                  <a:pt x="3067851" y="3574826"/>
                  <a:pt x="3101183" y="3591492"/>
                  <a:pt x="3101183" y="3608158"/>
                </a:cubicBezTo>
                <a:close/>
                <a:moveTo>
                  <a:pt x="2726201" y="3633157"/>
                </a:moveTo>
                <a:cubicBezTo>
                  <a:pt x="2726201" y="3649823"/>
                  <a:pt x="2709535" y="3674822"/>
                  <a:pt x="2709535" y="3691487"/>
                </a:cubicBezTo>
                <a:cubicBezTo>
                  <a:pt x="2692869" y="3666489"/>
                  <a:pt x="2667870" y="3624824"/>
                  <a:pt x="2642872" y="3608158"/>
                </a:cubicBezTo>
                <a:cubicBezTo>
                  <a:pt x="2634539" y="3608158"/>
                  <a:pt x="2617873" y="3608158"/>
                  <a:pt x="2601207" y="3591492"/>
                </a:cubicBezTo>
                <a:cubicBezTo>
                  <a:pt x="2609540" y="3566493"/>
                  <a:pt x="2626206" y="3566493"/>
                  <a:pt x="2626206" y="3566493"/>
                </a:cubicBezTo>
                <a:cubicBezTo>
                  <a:pt x="2659537" y="3566493"/>
                  <a:pt x="2726201" y="3616491"/>
                  <a:pt x="2726201" y="3633157"/>
                </a:cubicBezTo>
                <a:close/>
                <a:moveTo>
                  <a:pt x="3726152" y="3583159"/>
                </a:moveTo>
                <a:cubicBezTo>
                  <a:pt x="3726152" y="3583159"/>
                  <a:pt x="3717819" y="3574826"/>
                  <a:pt x="3709486" y="3574826"/>
                </a:cubicBezTo>
                <a:lnTo>
                  <a:pt x="3734485" y="3549828"/>
                </a:lnTo>
                <a:cubicBezTo>
                  <a:pt x="3734485" y="3558161"/>
                  <a:pt x="3734485" y="3574826"/>
                  <a:pt x="3726152" y="3583159"/>
                </a:cubicBezTo>
                <a:close/>
                <a:moveTo>
                  <a:pt x="2076232" y="3658156"/>
                </a:moveTo>
                <a:cubicBezTo>
                  <a:pt x="1951238" y="3566493"/>
                  <a:pt x="1784580" y="3558161"/>
                  <a:pt x="1667919" y="3558161"/>
                </a:cubicBezTo>
                <a:lnTo>
                  <a:pt x="1834578" y="3558161"/>
                </a:lnTo>
                <a:cubicBezTo>
                  <a:pt x="1876242" y="3558161"/>
                  <a:pt x="2059567" y="3616491"/>
                  <a:pt x="2076232" y="3658156"/>
                </a:cubicBezTo>
                <a:close/>
                <a:moveTo>
                  <a:pt x="2901192" y="3591492"/>
                </a:moveTo>
                <a:cubicBezTo>
                  <a:pt x="2901192" y="3608158"/>
                  <a:pt x="2892859" y="3608158"/>
                  <a:pt x="2892859" y="3616491"/>
                </a:cubicBezTo>
                <a:cubicBezTo>
                  <a:pt x="2876194" y="3608158"/>
                  <a:pt x="2851195" y="3583159"/>
                  <a:pt x="2851195" y="3566493"/>
                </a:cubicBezTo>
                <a:lnTo>
                  <a:pt x="2851195" y="3541495"/>
                </a:lnTo>
                <a:cubicBezTo>
                  <a:pt x="2867861" y="3541495"/>
                  <a:pt x="2901192" y="3566493"/>
                  <a:pt x="2901192" y="3591492"/>
                </a:cubicBezTo>
                <a:close/>
                <a:moveTo>
                  <a:pt x="3559494" y="3574826"/>
                </a:moveTo>
                <a:cubicBezTo>
                  <a:pt x="3559494" y="3599825"/>
                  <a:pt x="3551161" y="3599825"/>
                  <a:pt x="3551161" y="3608158"/>
                </a:cubicBezTo>
                <a:cubicBezTo>
                  <a:pt x="3551161" y="3599825"/>
                  <a:pt x="3542828" y="3591492"/>
                  <a:pt x="3534495" y="3583159"/>
                </a:cubicBezTo>
                <a:lnTo>
                  <a:pt x="3534495" y="3533162"/>
                </a:lnTo>
                <a:cubicBezTo>
                  <a:pt x="3551161" y="3549828"/>
                  <a:pt x="3559494" y="3558161"/>
                  <a:pt x="3559494" y="3574826"/>
                </a:cubicBezTo>
                <a:close/>
                <a:moveTo>
                  <a:pt x="3192845" y="3533162"/>
                </a:moveTo>
                <a:cubicBezTo>
                  <a:pt x="3209511" y="3549828"/>
                  <a:pt x="3226177" y="3558161"/>
                  <a:pt x="3226177" y="3574826"/>
                </a:cubicBezTo>
                <a:cubicBezTo>
                  <a:pt x="3226177" y="3599825"/>
                  <a:pt x="3209511" y="3608158"/>
                  <a:pt x="3201178" y="3624824"/>
                </a:cubicBezTo>
                <a:cubicBezTo>
                  <a:pt x="3192845" y="3616491"/>
                  <a:pt x="3167846" y="3599825"/>
                  <a:pt x="3151180" y="3591492"/>
                </a:cubicBezTo>
                <a:cubicBezTo>
                  <a:pt x="3159513" y="3574826"/>
                  <a:pt x="3167846" y="3549828"/>
                  <a:pt x="3167846" y="3533162"/>
                </a:cubicBezTo>
                <a:lnTo>
                  <a:pt x="3192845" y="3533162"/>
                </a:lnTo>
                <a:close/>
                <a:moveTo>
                  <a:pt x="3417834" y="3574826"/>
                </a:moveTo>
                <a:cubicBezTo>
                  <a:pt x="3417834" y="3599825"/>
                  <a:pt x="3409501" y="3608158"/>
                  <a:pt x="3401168" y="3616491"/>
                </a:cubicBezTo>
                <a:cubicBezTo>
                  <a:pt x="3392835" y="3608158"/>
                  <a:pt x="3351170" y="3599825"/>
                  <a:pt x="3351170" y="3574826"/>
                </a:cubicBezTo>
                <a:cubicBezTo>
                  <a:pt x="3351170" y="3558161"/>
                  <a:pt x="3359503" y="3541495"/>
                  <a:pt x="3367836" y="3524829"/>
                </a:cubicBezTo>
                <a:cubicBezTo>
                  <a:pt x="3392835" y="3533162"/>
                  <a:pt x="3417834" y="3566493"/>
                  <a:pt x="3417834" y="3574826"/>
                </a:cubicBezTo>
                <a:close/>
                <a:moveTo>
                  <a:pt x="2992855" y="3524829"/>
                </a:moveTo>
                <a:cubicBezTo>
                  <a:pt x="3009520" y="3541495"/>
                  <a:pt x="3017853" y="3549828"/>
                  <a:pt x="3017853" y="3566493"/>
                </a:cubicBezTo>
                <a:cubicBezTo>
                  <a:pt x="3017853" y="3591492"/>
                  <a:pt x="3009520" y="3599825"/>
                  <a:pt x="3009520" y="3608158"/>
                </a:cubicBezTo>
                <a:cubicBezTo>
                  <a:pt x="3009520" y="3608158"/>
                  <a:pt x="3001187" y="3608158"/>
                  <a:pt x="2992855" y="3616491"/>
                </a:cubicBezTo>
                <a:cubicBezTo>
                  <a:pt x="2984522" y="3599825"/>
                  <a:pt x="2967856" y="3591492"/>
                  <a:pt x="2951190" y="3574826"/>
                </a:cubicBezTo>
                <a:cubicBezTo>
                  <a:pt x="2959523" y="3558161"/>
                  <a:pt x="2967856" y="3541495"/>
                  <a:pt x="2967856" y="3524829"/>
                </a:cubicBezTo>
                <a:lnTo>
                  <a:pt x="2992855" y="3524829"/>
                </a:lnTo>
                <a:close/>
                <a:moveTo>
                  <a:pt x="3667822" y="3566493"/>
                </a:moveTo>
                <a:cubicBezTo>
                  <a:pt x="3659489" y="3566493"/>
                  <a:pt x="3651156" y="3566493"/>
                  <a:pt x="3642823" y="3558161"/>
                </a:cubicBezTo>
                <a:cubicBezTo>
                  <a:pt x="3651156" y="3549828"/>
                  <a:pt x="3667822" y="3533162"/>
                  <a:pt x="3676155" y="3516496"/>
                </a:cubicBezTo>
                <a:cubicBezTo>
                  <a:pt x="3676155" y="3533162"/>
                  <a:pt x="3676155" y="3549828"/>
                  <a:pt x="3667822" y="3566493"/>
                </a:cubicBezTo>
                <a:close/>
                <a:moveTo>
                  <a:pt x="3601158" y="3591492"/>
                </a:moveTo>
                <a:cubicBezTo>
                  <a:pt x="3601158" y="3583159"/>
                  <a:pt x="3592825" y="3583159"/>
                  <a:pt x="3592825" y="3558161"/>
                </a:cubicBezTo>
                <a:cubicBezTo>
                  <a:pt x="3592825" y="3541495"/>
                  <a:pt x="3601158" y="3524829"/>
                  <a:pt x="3609491" y="3516496"/>
                </a:cubicBezTo>
                <a:cubicBezTo>
                  <a:pt x="3617824" y="3541495"/>
                  <a:pt x="3609491" y="3574826"/>
                  <a:pt x="3601158" y="3591492"/>
                </a:cubicBezTo>
                <a:close/>
                <a:moveTo>
                  <a:pt x="3751151" y="3583159"/>
                </a:moveTo>
                <a:cubicBezTo>
                  <a:pt x="3759484" y="3566493"/>
                  <a:pt x="3759484" y="3558161"/>
                  <a:pt x="3759484" y="3533162"/>
                </a:cubicBezTo>
                <a:cubicBezTo>
                  <a:pt x="3759484" y="3516496"/>
                  <a:pt x="3792816" y="3516496"/>
                  <a:pt x="3809481" y="3508163"/>
                </a:cubicBezTo>
                <a:cubicBezTo>
                  <a:pt x="3801149" y="3516496"/>
                  <a:pt x="3792816" y="3583159"/>
                  <a:pt x="3751151" y="3583159"/>
                </a:cubicBezTo>
                <a:close/>
                <a:moveTo>
                  <a:pt x="3934475" y="3533162"/>
                </a:moveTo>
                <a:cubicBezTo>
                  <a:pt x="3934475" y="3541495"/>
                  <a:pt x="3917810" y="3549828"/>
                  <a:pt x="3909477" y="3558161"/>
                </a:cubicBezTo>
                <a:lnTo>
                  <a:pt x="3884478" y="3558161"/>
                </a:lnTo>
                <a:cubicBezTo>
                  <a:pt x="3892811" y="3541495"/>
                  <a:pt x="3901144" y="3516496"/>
                  <a:pt x="3901144" y="3499830"/>
                </a:cubicBezTo>
                <a:lnTo>
                  <a:pt x="3934475" y="3533162"/>
                </a:lnTo>
                <a:close/>
                <a:moveTo>
                  <a:pt x="3876145" y="3524829"/>
                </a:moveTo>
                <a:cubicBezTo>
                  <a:pt x="3859479" y="3541495"/>
                  <a:pt x="3834480" y="3558161"/>
                  <a:pt x="3817814" y="3558161"/>
                </a:cubicBezTo>
                <a:cubicBezTo>
                  <a:pt x="3817814" y="3508163"/>
                  <a:pt x="3826147" y="3499830"/>
                  <a:pt x="3876145" y="3491497"/>
                </a:cubicBezTo>
                <a:lnTo>
                  <a:pt x="3876145" y="3524829"/>
                </a:lnTo>
                <a:close/>
                <a:moveTo>
                  <a:pt x="3342838" y="3533162"/>
                </a:moveTo>
                <a:cubicBezTo>
                  <a:pt x="3342838" y="3549828"/>
                  <a:pt x="3334505" y="3566493"/>
                  <a:pt x="3317839" y="3583159"/>
                </a:cubicBezTo>
                <a:cubicBezTo>
                  <a:pt x="3301173" y="3566493"/>
                  <a:pt x="3284507" y="3558161"/>
                  <a:pt x="3267841" y="3549828"/>
                </a:cubicBezTo>
                <a:cubicBezTo>
                  <a:pt x="3276174" y="3533162"/>
                  <a:pt x="3284507" y="3508163"/>
                  <a:pt x="3284507" y="3491497"/>
                </a:cubicBezTo>
                <a:cubicBezTo>
                  <a:pt x="3292840" y="3491497"/>
                  <a:pt x="3342838" y="3499830"/>
                  <a:pt x="3342838" y="3533162"/>
                </a:cubicBezTo>
                <a:close/>
                <a:moveTo>
                  <a:pt x="3142847" y="3541495"/>
                </a:moveTo>
                <a:cubicBezTo>
                  <a:pt x="3142847" y="3558161"/>
                  <a:pt x="3134514" y="3566493"/>
                  <a:pt x="3126181" y="3583159"/>
                </a:cubicBezTo>
                <a:cubicBezTo>
                  <a:pt x="3109516" y="3574826"/>
                  <a:pt x="3084517" y="3558161"/>
                  <a:pt x="3067851" y="3549828"/>
                </a:cubicBezTo>
                <a:cubicBezTo>
                  <a:pt x="3084517" y="3533162"/>
                  <a:pt x="3092850" y="3508163"/>
                  <a:pt x="3092850" y="3491497"/>
                </a:cubicBezTo>
                <a:cubicBezTo>
                  <a:pt x="3117848" y="3491497"/>
                  <a:pt x="3142847" y="3508163"/>
                  <a:pt x="3142847" y="3541495"/>
                </a:cubicBezTo>
                <a:close/>
                <a:moveTo>
                  <a:pt x="3517829" y="3541495"/>
                </a:moveTo>
                <a:cubicBezTo>
                  <a:pt x="3517829" y="3558161"/>
                  <a:pt x="3509496" y="3566493"/>
                  <a:pt x="3509496" y="3574826"/>
                </a:cubicBezTo>
                <a:cubicBezTo>
                  <a:pt x="3492830" y="3566493"/>
                  <a:pt x="3476164" y="3549828"/>
                  <a:pt x="3459499" y="3541495"/>
                </a:cubicBezTo>
                <a:cubicBezTo>
                  <a:pt x="3467831" y="3524829"/>
                  <a:pt x="3476164" y="3499830"/>
                  <a:pt x="3476164" y="3483164"/>
                </a:cubicBezTo>
                <a:cubicBezTo>
                  <a:pt x="3484497" y="3483164"/>
                  <a:pt x="3517829" y="3516496"/>
                  <a:pt x="3517829" y="3541495"/>
                </a:cubicBezTo>
                <a:close/>
                <a:moveTo>
                  <a:pt x="2826196" y="3574826"/>
                </a:moveTo>
                <a:lnTo>
                  <a:pt x="2826196" y="3616491"/>
                </a:lnTo>
                <a:cubicBezTo>
                  <a:pt x="2809530" y="3591492"/>
                  <a:pt x="2792864" y="3558161"/>
                  <a:pt x="2759533" y="3524829"/>
                </a:cubicBezTo>
                <a:cubicBezTo>
                  <a:pt x="2759533" y="3524829"/>
                  <a:pt x="2751200" y="3516496"/>
                  <a:pt x="2751200" y="3541495"/>
                </a:cubicBezTo>
                <a:cubicBezTo>
                  <a:pt x="2751200" y="3558161"/>
                  <a:pt x="2792864" y="3599825"/>
                  <a:pt x="2809530" y="3633157"/>
                </a:cubicBezTo>
                <a:cubicBezTo>
                  <a:pt x="2792864" y="3616491"/>
                  <a:pt x="2767865" y="3616491"/>
                  <a:pt x="2742867" y="3608158"/>
                </a:cubicBezTo>
                <a:cubicBezTo>
                  <a:pt x="2726201" y="3591492"/>
                  <a:pt x="2709535" y="3541495"/>
                  <a:pt x="2709535" y="3524829"/>
                </a:cubicBezTo>
                <a:cubicBezTo>
                  <a:pt x="2709535" y="3491497"/>
                  <a:pt x="2717868" y="3483164"/>
                  <a:pt x="2742867" y="3483164"/>
                </a:cubicBezTo>
                <a:cubicBezTo>
                  <a:pt x="2792864" y="3483164"/>
                  <a:pt x="2826196" y="3541495"/>
                  <a:pt x="2826196" y="3574826"/>
                </a:cubicBezTo>
                <a:close/>
                <a:moveTo>
                  <a:pt x="2576208" y="3574826"/>
                </a:moveTo>
                <a:cubicBezTo>
                  <a:pt x="2542876" y="3541495"/>
                  <a:pt x="2501212" y="3508163"/>
                  <a:pt x="2467880" y="3483164"/>
                </a:cubicBezTo>
                <a:cubicBezTo>
                  <a:pt x="2517878" y="3524829"/>
                  <a:pt x="2576208" y="3524829"/>
                  <a:pt x="2576208" y="3574826"/>
                </a:cubicBezTo>
                <a:close/>
                <a:moveTo>
                  <a:pt x="2951190" y="3516496"/>
                </a:moveTo>
                <a:cubicBezTo>
                  <a:pt x="2951190" y="3541495"/>
                  <a:pt x="2942857" y="3549828"/>
                  <a:pt x="2926191" y="3566493"/>
                </a:cubicBezTo>
                <a:cubicBezTo>
                  <a:pt x="2909525" y="3558161"/>
                  <a:pt x="2892859" y="3533162"/>
                  <a:pt x="2876194" y="3524829"/>
                </a:cubicBezTo>
                <a:cubicBezTo>
                  <a:pt x="2892859" y="3508163"/>
                  <a:pt x="2901192" y="3491497"/>
                  <a:pt x="2901192" y="3474831"/>
                </a:cubicBezTo>
                <a:cubicBezTo>
                  <a:pt x="2917858" y="3483164"/>
                  <a:pt x="2951190" y="3499830"/>
                  <a:pt x="2951190" y="3516496"/>
                </a:cubicBezTo>
                <a:close/>
                <a:moveTo>
                  <a:pt x="3701153" y="3549828"/>
                </a:moveTo>
                <a:cubicBezTo>
                  <a:pt x="3701153" y="3533162"/>
                  <a:pt x="3692820" y="3516496"/>
                  <a:pt x="3692820" y="3499830"/>
                </a:cubicBezTo>
                <a:cubicBezTo>
                  <a:pt x="3692820" y="3474831"/>
                  <a:pt x="3717819" y="3474831"/>
                  <a:pt x="3734485" y="3458165"/>
                </a:cubicBezTo>
                <a:cubicBezTo>
                  <a:pt x="3726152" y="3474831"/>
                  <a:pt x="3742818" y="3516496"/>
                  <a:pt x="3701153" y="3549828"/>
                </a:cubicBezTo>
                <a:close/>
                <a:moveTo>
                  <a:pt x="3584492" y="3491497"/>
                </a:moveTo>
                <a:cubicBezTo>
                  <a:pt x="3584492" y="3516496"/>
                  <a:pt x="3576160" y="3524829"/>
                  <a:pt x="3576160" y="3541495"/>
                </a:cubicBezTo>
                <a:cubicBezTo>
                  <a:pt x="3567827" y="3533162"/>
                  <a:pt x="3551161" y="3524829"/>
                  <a:pt x="3551161" y="3508163"/>
                </a:cubicBezTo>
                <a:cubicBezTo>
                  <a:pt x="3551161" y="3483164"/>
                  <a:pt x="3559494" y="3474831"/>
                  <a:pt x="3559494" y="3458165"/>
                </a:cubicBezTo>
                <a:cubicBezTo>
                  <a:pt x="3576160" y="3466498"/>
                  <a:pt x="3584492" y="3474831"/>
                  <a:pt x="3584492" y="3491497"/>
                </a:cubicBezTo>
                <a:close/>
                <a:moveTo>
                  <a:pt x="3234509" y="3458165"/>
                </a:moveTo>
                <a:cubicBezTo>
                  <a:pt x="3242842" y="3466498"/>
                  <a:pt x="3251175" y="3483164"/>
                  <a:pt x="3259508" y="3491497"/>
                </a:cubicBezTo>
                <a:lnTo>
                  <a:pt x="3259508" y="3524829"/>
                </a:lnTo>
                <a:lnTo>
                  <a:pt x="3242842" y="3541495"/>
                </a:lnTo>
                <a:cubicBezTo>
                  <a:pt x="3226177" y="3533162"/>
                  <a:pt x="3209511" y="3516496"/>
                  <a:pt x="3192845" y="3508163"/>
                </a:cubicBezTo>
                <a:cubicBezTo>
                  <a:pt x="3201178" y="3491497"/>
                  <a:pt x="3209511" y="3474831"/>
                  <a:pt x="3209511" y="3458165"/>
                </a:cubicBezTo>
                <a:lnTo>
                  <a:pt x="3234509" y="3458165"/>
                </a:lnTo>
                <a:close/>
                <a:moveTo>
                  <a:pt x="3451166" y="3483164"/>
                </a:moveTo>
                <a:lnTo>
                  <a:pt x="3451166" y="3516496"/>
                </a:lnTo>
                <a:lnTo>
                  <a:pt x="3434500" y="3533162"/>
                </a:lnTo>
                <a:cubicBezTo>
                  <a:pt x="3417834" y="3524829"/>
                  <a:pt x="3401168" y="3508163"/>
                  <a:pt x="3384502" y="3508163"/>
                </a:cubicBezTo>
                <a:cubicBezTo>
                  <a:pt x="3392835" y="3491497"/>
                  <a:pt x="3401168" y="3466498"/>
                  <a:pt x="3401168" y="3449832"/>
                </a:cubicBezTo>
                <a:cubicBezTo>
                  <a:pt x="3417834" y="3449832"/>
                  <a:pt x="3442833" y="3466498"/>
                  <a:pt x="3451166" y="3483164"/>
                </a:cubicBezTo>
                <a:close/>
                <a:moveTo>
                  <a:pt x="3067851" y="3483164"/>
                </a:moveTo>
                <a:lnTo>
                  <a:pt x="3067851" y="3524829"/>
                </a:lnTo>
                <a:cubicBezTo>
                  <a:pt x="3059518" y="3524829"/>
                  <a:pt x="3051185" y="3533162"/>
                  <a:pt x="3042852" y="3541495"/>
                </a:cubicBezTo>
                <a:cubicBezTo>
                  <a:pt x="3034519" y="3533162"/>
                  <a:pt x="3017853" y="3516496"/>
                  <a:pt x="3001187" y="3508163"/>
                </a:cubicBezTo>
                <a:cubicBezTo>
                  <a:pt x="3009520" y="3491497"/>
                  <a:pt x="3017853" y="3466498"/>
                  <a:pt x="3017853" y="3449832"/>
                </a:cubicBezTo>
                <a:cubicBezTo>
                  <a:pt x="3034519" y="3449832"/>
                  <a:pt x="3059518" y="3466498"/>
                  <a:pt x="3067851" y="3483164"/>
                </a:cubicBezTo>
                <a:close/>
                <a:moveTo>
                  <a:pt x="3659489" y="3474831"/>
                </a:moveTo>
                <a:cubicBezTo>
                  <a:pt x="3659489" y="3499830"/>
                  <a:pt x="3642823" y="3524829"/>
                  <a:pt x="3634490" y="3533162"/>
                </a:cubicBezTo>
                <a:cubicBezTo>
                  <a:pt x="3634490" y="3524829"/>
                  <a:pt x="3626157" y="3516496"/>
                  <a:pt x="3626157" y="3491497"/>
                </a:cubicBezTo>
                <a:cubicBezTo>
                  <a:pt x="3626157" y="3474831"/>
                  <a:pt x="3642823" y="3458165"/>
                  <a:pt x="3651156" y="3441500"/>
                </a:cubicBezTo>
                <a:cubicBezTo>
                  <a:pt x="3651156" y="3449832"/>
                  <a:pt x="3659489" y="3458165"/>
                  <a:pt x="3659489" y="3474831"/>
                </a:cubicBezTo>
                <a:close/>
                <a:moveTo>
                  <a:pt x="1201275" y="3474831"/>
                </a:moveTo>
                <a:cubicBezTo>
                  <a:pt x="1201275" y="3491497"/>
                  <a:pt x="1167943" y="3524829"/>
                  <a:pt x="1142944" y="3533162"/>
                </a:cubicBezTo>
                <a:lnTo>
                  <a:pt x="1017951" y="3524829"/>
                </a:lnTo>
                <a:cubicBezTo>
                  <a:pt x="1034616" y="3516496"/>
                  <a:pt x="1192942" y="3541495"/>
                  <a:pt x="1192942" y="3466498"/>
                </a:cubicBezTo>
                <a:cubicBezTo>
                  <a:pt x="1192942" y="3449832"/>
                  <a:pt x="1176276" y="3441500"/>
                  <a:pt x="1176276" y="3433167"/>
                </a:cubicBezTo>
                <a:cubicBezTo>
                  <a:pt x="1192942" y="3441500"/>
                  <a:pt x="1201275" y="3449832"/>
                  <a:pt x="1201275" y="3474831"/>
                </a:cubicBezTo>
                <a:close/>
                <a:moveTo>
                  <a:pt x="3801149" y="3474831"/>
                </a:moveTo>
                <a:cubicBezTo>
                  <a:pt x="3792816" y="3483164"/>
                  <a:pt x="3776150" y="3499830"/>
                  <a:pt x="3759484" y="3508163"/>
                </a:cubicBezTo>
                <a:lnTo>
                  <a:pt x="3759484" y="3449832"/>
                </a:lnTo>
                <a:cubicBezTo>
                  <a:pt x="3767817" y="3449832"/>
                  <a:pt x="3784483" y="3433167"/>
                  <a:pt x="3801149" y="3424834"/>
                </a:cubicBezTo>
                <a:lnTo>
                  <a:pt x="3801149" y="3474831"/>
                </a:lnTo>
                <a:close/>
                <a:moveTo>
                  <a:pt x="2876194" y="3466498"/>
                </a:moveTo>
                <a:cubicBezTo>
                  <a:pt x="2876194" y="3491497"/>
                  <a:pt x="2867861" y="3499830"/>
                  <a:pt x="2859528" y="3516496"/>
                </a:cubicBezTo>
                <a:cubicBezTo>
                  <a:pt x="2842862" y="3499830"/>
                  <a:pt x="2826196" y="3483164"/>
                  <a:pt x="2826196" y="3466498"/>
                </a:cubicBezTo>
                <a:cubicBezTo>
                  <a:pt x="2826196" y="3441500"/>
                  <a:pt x="2834529" y="3441500"/>
                  <a:pt x="2842862" y="3424834"/>
                </a:cubicBezTo>
                <a:cubicBezTo>
                  <a:pt x="2867861" y="3424834"/>
                  <a:pt x="2876194" y="3441500"/>
                  <a:pt x="2876194" y="3466498"/>
                </a:cubicBezTo>
                <a:close/>
                <a:moveTo>
                  <a:pt x="1351268" y="3424834"/>
                </a:moveTo>
                <a:lnTo>
                  <a:pt x="1317936" y="3424834"/>
                </a:lnTo>
                <a:lnTo>
                  <a:pt x="1351268" y="3424834"/>
                </a:lnTo>
                <a:close/>
                <a:moveTo>
                  <a:pt x="3859479" y="3449832"/>
                </a:moveTo>
                <a:lnTo>
                  <a:pt x="3859479" y="3474831"/>
                </a:lnTo>
                <a:cubicBezTo>
                  <a:pt x="3851146" y="3474831"/>
                  <a:pt x="3842813" y="3483164"/>
                  <a:pt x="3817814" y="3483164"/>
                </a:cubicBezTo>
                <a:cubicBezTo>
                  <a:pt x="3826147" y="3466498"/>
                  <a:pt x="3826147" y="3441500"/>
                  <a:pt x="3826147" y="3416501"/>
                </a:cubicBezTo>
                <a:cubicBezTo>
                  <a:pt x="3834480" y="3416501"/>
                  <a:pt x="3842813" y="3433167"/>
                  <a:pt x="3859479" y="3449832"/>
                </a:cubicBezTo>
                <a:close/>
                <a:moveTo>
                  <a:pt x="3526162" y="3416501"/>
                </a:moveTo>
                <a:cubicBezTo>
                  <a:pt x="3526162" y="3424834"/>
                  <a:pt x="3542828" y="3433167"/>
                  <a:pt x="3542828" y="3458165"/>
                </a:cubicBezTo>
                <a:cubicBezTo>
                  <a:pt x="3542828" y="3474831"/>
                  <a:pt x="3534495" y="3483164"/>
                  <a:pt x="3526162" y="3499830"/>
                </a:cubicBezTo>
                <a:cubicBezTo>
                  <a:pt x="3517829" y="3491497"/>
                  <a:pt x="3492830" y="3483164"/>
                  <a:pt x="3492830" y="3466498"/>
                </a:cubicBezTo>
                <a:cubicBezTo>
                  <a:pt x="3492830" y="3441500"/>
                  <a:pt x="3501163" y="3433167"/>
                  <a:pt x="3501163" y="3416501"/>
                </a:cubicBezTo>
                <a:lnTo>
                  <a:pt x="3526162" y="3416501"/>
                </a:lnTo>
                <a:close/>
                <a:moveTo>
                  <a:pt x="3342838" y="3416501"/>
                </a:moveTo>
                <a:cubicBezTo>
                  <a:pt x="3359503" y="3424834"/>
                  <a:pt x="3376169" y="3441500"/>
                  <a:pt x="3376169" y="3466498"/>
                </a:cubicBezTo>
                <a:cubicBezTo>
                  <a:pt x="3376169" y="3483164"/>
                  <a:pt x="3367836" y="3499830"/>
                  <a:pt x="3351170" y="3499830"/>
                </a:cubicBezTo>
                <a:cubicBezTo>
                  <a:pt x="3326172" y="3499830"/>
                  <a:pt x="3326172" y="3483164"/>
                  <a:pt x="3309506" y="3474831"/>
                </a:cubicBezTo>
                <a:cubicBezTo>
                  <a:pt x="3317839" y="3458165"/>
                  <a:pt x="3317839" y="3433167"/>
                  <a:pt x="3317839" y="3416501"/>
                </a:cubicBezTo>
                <a:lnTo>
                  <a:pt x="3342838" y="3416501"/>
                </a:lnTo>
                <a:close/>
                <a:moveTo>
                  <a:pt x="3184512" y="3466498"/>
                </a:moveTo>
                <a:cubicBezTo>
                  <a:pt x="3184512" y="3483164"/>
                  <a:pt x="3176179" y="3491497"/>
                  <a:pt x="3167846" y="3508163"/>
                </a:cubicBezTo>
                <a:cubicBezTo>
                  <a:pt x="3151180" y="3499830"/>
                  <a:pt x="3117848" y="3491497"/>
                  <a:pt x="3117848" y="3466498"/>
                </a:cubicBezTo>
                <a:cubicBezTo>
                  <a:pt x="3117848" y="3449832"/>
                  <a:pt x="3126181" y="3433167"/>
                  <a:pt x="3134514" y="3416501"/>
                </a:cubicBezTo>
                <a:cubicBezTo>
                  <a:pt x="3151180" y="3416501"/>
                  <a:pt x="3184512" y="3441500"/>
                  <a:pt x="3184512" y="3466498"/>
                </a:cubicBezTo>
                <a:close/>
                <a:moveTo>
                  <a:pt x="2992855" y="3441500"/>
                </a:moveTo>
                <a:lnTo>
                  <a:pt x="2992855" y="3483164"/>
                </a:lnTo>
                <a:cubicBezTo>
                  <a:pt x="2984522" y="3483164"/>
                  <a:pt x="2976189" y="3491497"/>
                  <a:pt x="2967856" y="3499830"/>
                </a:cubicBezTo>
                <a:cubicBezTo>
                  <a:pt x="2959523" y="3483164"/>
                  <a:pt x="2942857" y="3466498"/>
                  <a:pt x="2926191" y="3458165"/>
                </a:cubicBezTo>
                <a:cubicBezTo>
                  <a:pt x="2942857" y="3441500"/>
                  <a:pt x="2951190" y="3424834"/>
                  <a:pt x="2951190" y="3408168"/>
                </a:cubicBezTo>
                <a:cubicBezTo>
                  <a:pt x="2967856" y="3408168"/>
                  <a:pt x="2984522" y="3424834"/>
                  <a:pt x="2992855" y="3441500"/>
                </a:cubicBezTo>
                <a:close/>
                <a:moveTo>
                  <a:pt x="2701202" y="3474831"/>
                </a:moveTo>
                <a:cubicBezTo>
                  <a:pt x="2701202" y="3491497"/>
                  <a:pt x="2692869" y="3533162"/>
                  <a:pt x="2692869" y="3549828"/>
                </a:cubicBezTo>
                <a:lnTo>
                  <a:pt x="2617873" y="3449832"/>
                </a:lnTo>
                <a:cubicBezTo>
                  <a:pt x="2617873" y="3449832"/>
                  <a:pt x="2609540" y="3441500"/>
                  <a:pt x="2609540" y="3466498"/>
                </a:cubicBezTo>
                <a:cubicBezTo>
                  <a:pt x="2609540" y="3483164"/>
                  <a:pt x="2651205" y="3524829"/>
                  <a:pt x="2676203" y="3558161"/>
                </a:cubicBezTo>
                <a:cubicBezTo>
                  <a:pt x="2659537" y="3549828"/>
                  <a:pt x="2567875" y="3533162"/>
                  <a:pt x="2567875" y="3474831"/>
                </a:cubicBezTo>
                <a:lnTo>
                  <a:pt x="2567875" y="3408168"/>
                </a:lnTo>
                <a:lnTo>
                  <a:pt x="2584541" y="3408168"/>
                </a:lnTo>
                <a:cubicBezTo>
                  <a:pt x="2601207" y="3408168"/>
                  <a:pt x="2701202" y="3441500"/>
                  <a:pt x="2701202" y="3474831"/>
                </a:cubicBezTo>
                <a:close/>
                <a:moveTo>
                  <a:pt x="2151229" y="3574826"/>
                </a:moveTo>
                <a:cubicBezTo>
                  <a:pt x="2159562" y="3599825"/>
                  <a:pt x="2192893" y="3633157"/>
                  <a:pt x="2209559" y="3658156"/>
                </a:cubicBezTo>
                <a:cubicBezTo>
                  <a:pt x="2117897" y="3533162"/>
                  <a:pt x="1959571" y="3483164"/>
                  <a:pt x="1859576" y="3483164"/>
                </a:cubicBezTo>
                <a:cubicBezTo>
                  <a:pt x="1834578" y="3483164"/>
                  <a:pt x="1801246" y="3474831"/>
                  <a:pt x="1776247" y="3474831"/>
                </a:cubicBezTo>
                <a:cubicBezTo>
                  <a:pt x="1851243" y="3449832"/>
                  <a:pt x="1976237" y="3399835"/>
                  <a:pt x="2001236" y="3399835"/>
                </a:cubicBezTo>
                <a:cubicBezTo>
                  <a:pt x="2059567" y="3399835"/>
                  <a:pt x="2142896" y="3558161"/>
                  <a:pt x="2151229" y="3574826"/>
                </a:cubicBezTo>
                <a:close/>
                <a:moveTo>
                  <a:pt x="3717819" y="3416501"/>
                </a:moveTo>
                <a:cubicBezTo>
                  <a:pt x="3717819" y="3441500"/>
                  <a:pt x="3701153" y="3466498"/>
                  <a:pt x="3684488" y="3483164"/>
                </a:cubicBezTo>
                <a:cubicBezTo>
                  <a:pt x="3684488" y="3466498"/>
                  <a:pt x="3667822" y="3449832"/>
                  <a:pt x="3667822" y="3433167"/>
                </a:cubicBezTo>
                <a:cubicBezTo>
                  <a:pt x="3667822" y="3408168"/>
                  <a:pt x="3701153" y="3391502"/>
                  <a:pt x="3709486" y="3383169"/>
                </a:cubicBezTo>
                <a:cubicBezTo>
                  <a:pt x="3709486" y="3391502"/>
                  <a:pt x="3717819" y="3399835"/>
                  <a:pt x="3717819" y="3416501"/>
                </a:cubicBezTo>
                <a:close/>
                <a:moveTo>
                  <a:pt x="3626157" y="3416501"/>
                </a:moveTo>
                <a:cubicBezTo>
                  <a:pt x="3626157" y="3441500"/>
                  <a:pt x="3617824" y="3458165"/>
                  <a:pt x="3609491" y="3474831"/>
                </a:cubicBezTo>
                <a:cubicBezTo>
                  <a:pt x="3601158" y="3474831"/>
                  <a:pt x="3592825" y="3458165"/>
                  <a:pt x="3576160" y="3441500"/>
                </a:cubicBezTo>
                <a:cubicBezTo>
                  <a:pt x="3592825" y="3424834"/>
                  <a:pt x="3601158" y="3399835"/>
                  <a:pt x="3601158" y="3383169"/>
                </a:cubicBezTo>
                <a:cubicBezTo>
                  <a:pt x="3617824" y="3391502"/>
                  <a:pt x="3626157" y="3399835"/>
                  <a:pt x="3626157" y="3416501"/>
                </a:cubicBezTo>
                <a:close/>
                <a:moveTo>
                  <a:pt x="3276174" y="3383169"/>
                </a:moveTo>
                <a:cubicBezTo>
                  <a:pt x="3292840" y="3399835"/>
                  <a:pt x="3301173" y="3408168"/>
                  <a:pt x="3301173" y="3424834"/>
                </a:cubicBezTo>
                <a:cubicBezTo>
                  <a:pt x="3301173" y="3449832"/>
                  <a:pt x="3284507" y="3458165"/>
                  <a:pt x="3276174" y="3466498"/>
                </a:cubicBezTo>
                <a:cubicBezTo>
                  <a:pt x="3259508" y="3449832"/>
                  <a:pt x="3242842" y="3441500"/>
                  <a:pt x="3226177" y="3433167"/>
                </a:cubicBezTo>
                <a:cubicBezTo>
                  <a:pt x="3234509" y="3416501"/>
                  <a:pt x="3242842" y="3399835"/>
                  <a:pt x="3242842" y="3383169"/>
                </a:cubicBezTo>
                <a:lnTo>
                  <a:pt x="3276174" y="3383169"/>
                </a:lnTo>
                <a:close/>
                <a:moveTo>
                  <a:pt x="3459499" y="3374836"/>
                </a:moveTo>
                <a:cubicBezTo>
                  <a:pt x="3476164" y="3391502"/>
                  <a:pt x="3484497" y="3399835"/>
                  <a:pt x="3484497" y="3424834"/>
                </a:cubicBezTo>
                <a:cubicBezTo>
                  <a:pt x="3484497" y="3441500"/>
                  <a:pt x="3476164" y="3449832"/>
                  <a:pt x="3467831" y="3458165"/>
                </a:cubicBezTo>
                <a:cubicBezTo>
                  <a:pt x="3451166" y="3449832"/>
                  <a:pt x="3434500" y="3433167"/>
                  <a:pt x="3417834" y="3424834"/>
                </a:cubicBezTo>
                <a:cubicBezTo>
                  <a:pt x="3426167" y="3408168"/>
                  <a:pt x="3434500" y="3391502"/>
                  <a:pt x="3434500" y="3374836"/>
                </a:cubicBezTo>
                <a:lnTo>
                  <a:pt x="3459499" y="3374836"/>
                </a:lnTo>
                <a:close/>
                <a:moveTo>
                  <a:pt x="3109516" y="3424834"/>
                </a:moveTo>
                <a:cubicBezTo>
                  <a:pt x="3109516" y="3449832"/>
                  <a:pt x="3092850" y="3458165"/>
                  <a:pt x="3092850" y="3466498"/>
                </a:cubicBezTo>
                <a:cubicBezTo>
                  <a:pt x="3076184" y="3458165"/>
                  <a:pt x="3059518" y="3441500"/>
                  <a:pt x="3042852" y="3433167"/>
                </a:cubicBezTo>
                <a:cubicBezTo>
                  <a:pt x="3051185" y="3416501"/>
                  <a:pt x="3059518" y="3391502"/>
                  <a:pt x="3059518" y="3374836"/>
                </a:cubicBezTo>
                <a:cubicBezTo>
                  <a:pt x="3084517" y="3383169"/>
                  <a:pt x="3109516" y="3416501"/>
                  <a:pt x="3109516" y="3424834"/>
                </a:cubicBezTo>
                <a:close/>
                <a:moveTo>
                  <a:pt x="1967904" y="3383169"/>
                </a:moveTo>
                <a:cubicBezTo>
                  <a:pt x="1867909" y="3433167"/>
                  <a:pt x="1759581" y="3441500"/>
                  <a:pt x="1667919" y="3474831"/>
                </a:cubicBezTo>
                <a:lnTo>
                  <a:pt x="1659586" y="3491497"/>
                </a:lnTo>
                <a:cubicBezTo>
                  <a:pt x="1892908" y="3458165"/>
                  <a:pt x="2134563" y="3566493"/>
                  <a:pt x="2259557" y="3733152"/>
                </a:cubicBezTo>
                <a:cubicBezTo>
                  <a:pt x="2226225" y="3733152"/>
                  <a:pt x="2167895" y="3741485"/>
                  <a:pt x="2142896" y="3741485"/>
                </a:cubicBezTo>
                <a:cubicBezTo>
                  <a:pt x="1984570" y="3741485"/>
                  <a:pt x="1817912" y="3666489"/>
                  <a:pt x="1651253" y="3624824"/>
                </a:cubicBezTo>
                <a:lnTo>
                  <a:pt x="1626254" y="3633157"/>
                </a:lnTo>
                <a:cubicBezTo>
                  <a:pt x="1692918" y="3674822"/>
                  <a:pt x="1759581" y="3724819"/>
                  <a:pt x="1817912" y="3774817"/>
                </a:cubicBezTo>
                <a:cubicBezTo>
                  <a:pt x="1867909" y="3816481"/>
                  <a:pt x="1976237" y="3958141"/>
                  <a:pt x="2067899" y="3974807"/>
                </a:cubicBezTo>
                <a:cubicBezTo>
                  <a:pt x="1976237" y="3966474"/>
                  <a:pt x="1867909" y="3983140"/>
                  <a:pt x="1776247" y="3916476"/>
                </a:cubicBezTo>
                <a:cubicBezTo>
                  <a:pt x="1717917" y="3874812"/>
                  <a:pt x="1651253" y="3816481"/>
                  <a:pt x="1592923" y="3766484"/>
                </a:cubicBezTo>
                <a:cubicBezTo>
                  <a:pt x="1584590" y="3766484"/>
                  <a:pt x="1567924" y="3758151"/>
                  <a:pt x="1551258" y="3766484"/>
                </a:cubicBezTo>
                <a:cubicBezTo>
                  <a:pt x="1609588" y="3858146"/>
                  <a:pt x="1692918" y="3933142"/>
                  <a:pt x="1692918" y="4008139"/>
                </a:cubicBezTo>
                <a:cubicBezTo>
                  <a:pt x="1692918" y="4033137"/>
                  <a:pt x="1667919" y="4141465"/>
                  <a:pt x="1659586" y="4208129"/>
                </a:cubicBezTo>
                <a:cubicBezTo>
                  <a:pt x="1501260" y="4066469"/>
                  <a:pt x="1634587" y="3899811"/>
                  <a:pt x="1451263" y="3808148"/>
                </a:cubicBezTo>
                <a:cubicBezTo>
                  <a:pt x="1409598" y="3833147"/>
                  <a:pt x="1417931" y="3874812"/>
                  <a:pt x="1417931" y="3899811"/>
                </a:cubicBezTo>
                <a:cubicBezTo>
                  <a:pt x="1417931" y="3966474"/>
                  <a:pt x="1442930" y="4016472"/>
                  <a:pt x="1476262" y="4083135"/>
                </a:cubicBezTo>
                <a:lnTo>
                  <a:pt x="1451263" y="4083135"/>
                </a:lnTo>
                <a:cubicBezTo>
                  <a:pt x="1426264" y="4058136"/>
                  <a:pt x="1392932" y="4033137"/>
                  <a:pt x="1376266" y="4008139"/>
                </a:cubicBezTo>
                <a:cubicBezTo>
                  <a:pt x="1342935" y="3966474"/>
                  <a:pt x="1334602" y="3808148"/>
                  <a:pt x="1251273" y="3808148"/>
                </a:cubicBezTo>
                <a:cubicBezTo>
                  <a:pt x="1226274" y="3808148"/>
                  <a:pt x="1109613" y="3833147"/>
                  <a:pt x="1084614" y="3833147"/>
                </a:cubicBezTo>
                <a:cubicBezTo>
                  <a:pt x="884624" y="3833147"/>
                  <a:pt x="759630" y="3683154"/>
                  <a:pt x="617970" y="3624824"/>
                </a:cubicBezTo>
                <a:cubicBezTo>
                  <a:pt x="584638" y="3608158"/>
                  <a:pt x="551307" y="3616491"/>
                  <a:pt x="517975" y="3616491"/>
                </a:cubicBezTo>
                <a:cubicBezTo>
                  <a:pt x="534641" y="3566493"/>
                  <a:pt x="734631" y="3524829"/>
                  <a:pt x="792961" y="3524829"/>
                </a:cubicBezTo>
                <a:cubicBezTo>
                  <a:pt x="809627" y="3524829"/>
                  <a:pt x="859625" y="3533162"/>
                  <a:pt x="884624" y="3541495"/>
                </a:cubicBezTo>
                <a:cubicBezTo>
                  <a:pt x="901290" y="3608158"/>
                  <a:pt x="1001285" y="3691487"/>
                  <a:pt x="959620" y="3766484"/>
                </a:cubicBezTo>
                <a:cubicBezTo>
                  <a:pt x="959620" y="3766484"/>
                  <a:pt x="951287" y="3774817"/>
                  <a:pt x="976286" y="3774817"/>
                </a:cubicBezTo>
                <a:cubicBezTo>
                  <a:pt x="1017951" y="3774817"/>
                  <a:pt x="1051282" y="3666489"/>
                  <a:pt x="1059615" y="3658156"/>
                </a:cubicBezTo>
                <a:cubicBezTo>
                  <a:pt x="1117946" y="3691487"/>
                  <a:pt x="1101280" y="3783150"/>
                  <a:pt x="1117946" y="3833147"/>
                </a:cubicBezTo>
                <a:cubicBezTo>
                  <a:pt x="1151277" y="3799815"/>
                  <a:pt x="1209608" y="3724819"/>
                  <a:pt x="1217941" y="3674822"/>
                </a:cubicBezTo>
                <a:lnTo>
                  <a:pt x="1251273" y="3674822"/>
                </a:lnTo>
                <a:cubicBezTo>
                  <a:pt x="1292937" y="3699820"/>
                  <a:pt x="1317936" y="3733152"/>
                  <a:pt x="1359601" y="3783150"/>
                </a:cubicBezTo>
                <a:cubicBezTo>
                  <a:pt x="1376266" y="3758151"/>
                  <a:pt x="1392932" y="3733152"/>
                  <a:pt x="1392932" y="3708153"/>
                </a:cubicBezTo>
                <a:cubicBezTo>
                  <a:pt x="1392932" y="3691487"/>
                  <a:pt x="1376266" y="3649823"/>
                  <a:pt x="1359601" y="3624824"/>
                </a:cubicBezTo>
                <a:cubicBezTo>
                  <a:pt x="1401265" y="3608158"/>
                  <a:pt x="1501260" y="3699820"/>
                  <a:pt x="1534592" y="3741485"/>
                </a:cubicBezTo>
                <a:cubicBezTo>
                  <a:pt x="1542925" y="3733152"/>
                  <a:pt x="1542925" y="3733152"/>
                  <a:pt x="1542925" y="3708153"/>
                </a:cubicBezTo>
                <a:cubicBezTo>
                  <a:pt x="1542925" y="3666489"/>
                  <a:pt x="1467929" y="3566493"/>
                  <a:pt x="1426264" y="3558161"/>
                </a:cubicBezTo>
                <a:cubicBezTo>
                  <a:pt x="1492927" y="3541495"/>
                  <a:pt x="1559591" y="3541495"/>
                  <a:pt x="1626254" y="3533162"/>
                </a:cubicBezTo>
                <a:cubicBezTo>
                  <a:pt x="1559591" y="3458165"/>
                  <a:pt x="1476262" y="3433167"/>
                  <a:pt x="1409598" y="3424834"/>
                </a:cubicBezTo>
                <a:cubicBezTo>
                  <a:pt x="1559591" y="3408168"/>
                  <a:pt x="1842910" y="3366503"/>
                  <a:pt x="1867909" y="3366503"/>
                </a:cubicBezTo>
                <a:cubicBezTo>
                  <a:pt x="1884575" y="3366503"/>
                  <a:pt x="1934573" y="3374836"/>
                  <a:pt x="1967904" y="3383169"/>
                </a:cubicBezTo>
                <a:close/>
                <a:moveTo>
                  <a:pt x="2926191" y="3391502"/>
                </a:moveTo>
                <a:lnTo>
                  <a:pt x="2926191" y="3433167"/>
                </a:lnTo>
                <a:cubicBezTo>
                  <a:pt x="2917858" y="3433167"/>
                  <a:pt x="2909525" y="3441500"/>
                  <a:pt x="2901192" y="3449832"/>
                </a:cubicBezTo>
                <a:cubicBezTo>
                  <a:pt x="2892859" y="3433167"/>
                  <a:pt x="2867861" y="3424834"/>
                  <a:pt x="2867861" y="3399835"/>
                </a:cubicBezTo>
                <a:cubicBezTo>
                  <a:pt x="2867861" y="3383169"/>
                  <a:pt x="2884526" y="3374836"/>
                  <a:pt x="2884526" y="3358170"/>
                </a:cubicBezTo>
                <a:cubicBezTo>
                  <a:pt x="2901192" y="3358170"/>
                  <a:pt x="2917858" y="3374836"/>
                  <a:pt x="2926191" y="3391502"/>
                </a:cubicBezTo>
                <a:close/>
                <a:moveTo>
                  <a:pt x="2351219" y="3383169"/>
                </a:moveTo>
                <a:cubicBezTo>
                  <a:pt x="2334553" y="3374836"/>
                  <a:pt x="2292889" y="3349837"/>
                  <a:pt x="2334553" y="3358170"/>
                </a:cubicBezTo>
                <a:cubicBezTo>
                  <a:pt x="2334553" y="3366503"/>
                  <a:pt x="2342886" y="3374836"/>
                  <a:pt x="2351219" y="3383169"/>
                </a:cubicBezTo>
                <a:close/>
                <a:moveTo>
                  <a:pt x="976286" y="3358170"/>
                </a:moveTo>
                <a:cubicBezTo>
                  <a:pt x="1009618" y="3374836"/>
                  <a:pt x="1042949" y="3383169"/>
                  <a:pt x="1076281" y="3416501"/>
                </a:cubicBezTo>
                <a:lnTo>
                  <a:pt x="1076281" y="3458165"/>
                </a:lnTo>
                <a:cubicBezTo>
                  <a:pt x="1067948" y="3416501"/>
                  <a:pt x="984619" y="3366503"/>
                  <a:pt x="959620" y="3358170"/>
                </a:cubicBezTo>
                <a:lnTo>
                  <a:pt x="976286" y="3358170"/>
                </a:lnTo>
                <a:close/>
                <a:moveTo>
                  <a:pt x="3217844" y="3391502"/>
                </a:moveTo>
                <a:cubicBezTo>
                  <a:pt x="3217844" y="3408168"/>
                  <a:pt x="3209511" y="3416501"/>
                  <a:pt x="3201178" y="3433167"/>
                </a:cubicBezTo>
                <a:cubicBezTo>
                  <a:pt x="3192845" y="3424834"/>
                  <a:pt x="3167846" y="3408168"/>
                  <a:pt x="3151180" y="3399835"/>
                </a:cubicBezTo>
                <a:cubicBezTo>
                  <a:pt x="3159513" y="3383169"/>
                  <a:pt x="3167846" y="3358170"/>
                  <a:pt x="3167846" y="3341504"/>
                </a:cubicBezTo>
                <a:cubicBezTo>
                  <a:pt x="3192845" y="3341504"/>
                  <a:pt x="3217844" y="3358170"/>
                  <a:pt x="3217844" y="3391502"/>
                </a:cubicBezTo>
                <a:close/>
                <a:moveTo>
                  <a:pt x="3792816" y="3366503"/>
                </a:moveTo>
                <a:cubicBezTo>
                  <a:pt x="3792816" y="3391502"/>
                  <a:pt x="3751151" y="3424834"/>
                  <a:pt x="3742818" y="3433167"/>
                </a:cubicBezTo>
                <a:cubicBezTo>
                  <a:pt x="3742818" y="3416501"/>
                  <a:pt x="3734485" y="3399835"/>
                  <a:pt x="3734485" y="3383169"/>
                </a:cubicBezTo>
                <a:cubicBezTo>
                  <a:pt x="3734485" y="3358170"/>
                  <a:pt x="3759484" y="3349837"/>
                  <a:pt x="3776150" y="3333171"/>
                </a:cubicBezTo>
                <a:cubicBezTo>
                  <a:pt x="3776150" y="3341504"/>
                  <a:pt x="3792816" y="3349837"/>
                  <a:pt x="3792816" y="3366503"/>
                </a:cubicBezTo>
                <a:close/>
                <a:moveTo>
                  <a:pt x="3576160" y="3374836"/>
                </a:moveTo>
                <a:cubicBezTo>
                  <a:pt x="3576160" y="3399835"/>
                  <a:pt x="3576160" y="3408168"/>
                  <a:pt x="3559494" y="3424834"/>
                </a:cubicBezTo>
                <a:cubicBezTo>
                  <a:pt x="3551161" y="3424834"/>
                  <a:pt x="3526162" y="3408168"/>
                  <a:pt x="3526162" y="3391502"/>
                </a:cubicBezTo>
                <a:cubicBezTo>
                  <a:pt x="3526162" y="3366503"/>
                  <a:pt x="3542828" y="3349837"/>
                  <a:pt x="3551161" y="3333171"/>
                </a:cubicBezTo>
                <a:cubicBezTo>
                  <a:pt x="3567827" y="3349837"/>
                  <a:pt x="3576160" y="3358170"/>
                  <a:pt x="3576160" y="3374836"/>
                </a:cubicBezTo>
                <a:close/>
                <a:moveTo>
                  <a:pt x="3409501" y="3383169"/>
                </a:moveTo>
                <a:cubicBezTo>
                  <a:pt x="3409501" y="3408168"/>
                  <a:pt x="3401168" y="3416501"/>
                  <a:pt x="3392835" y="3424834"/>
                </a:cubicBezTo>
                <a:cubicBezTo>
                  <a:pt x="3376169" y="3416501"/>
                  <a:pt x="3342838" y="3408168"/>
                  <a:pt x="3342838" y="3391502"/>
                </a:cubicBezTo>
                <a:cubicBezTo>
                  <a:pt x="3342838" y="3366503"/>
                  <a:pt x="3351170" y="3349837"/>
                  <a:pt x="3359503" y="3333171"/>
                </a:cubicBezTo>
                <a:cubicBezTo>
                  <a:pt x="3384502" y="3341504"/>
                  <a:pt x="3409501" y="3374836"/>
                  <a:pt x="3409501" y="3383169"/>
                </a:cubicBezTo>
                <a:close/>
                <a:moveTo>
                  <a:pt x="3034519" y="3383169"/>
                </a:moveTo>
                <a:cubicBezTo>
                  <a:pt x="3034519" y="3399835"/>
                  <a:pt x="3026186" y="3408168"/>
                  <a:pt x="3017853" y="3424834"/>
                </a:cubicBezTo>
                <a:cubicBezTo>
                  <a:pt x="3009520" y="3416501"/>
                  <a:pt x="2976189" y="3399835"/>
                  <a:pt x="2976189" y="3383169"/>
                </a:cubicBezTo>
                <a:cubicBezTo>
                  <a:pt x="2976189" y="3358170"/>
                  <a:pt x="2984522" y="3349837"/>
                  <a:pt x="2992855" y="3333171"/>
                </a:cubicBezTo>
                <a:cubicBezTo>
                  <a:pt x="3009520" y="3333171"/>
                  <a:pt x="3034519" y="3349837"/>
                  <a:pt x="3034519" y="3383169"/>
                </a:cubicBezTo>
                <a:close/>
                <a:moveTo>
                  <a:pt x="2817863" y="3391502"/>
                </a:moveTo>
                <a:cubicBezTo>
                  <a:pt x="2817863" y="3416501"/>
                  <a:pt x="2801197" y="3441500"/>
                  <a:pt x="2801197" y="3458165"/>
                </a:cubicBezTo>
                <a:cubicBezTo>
                  <a:pt x="2784531" y="3433167"/>
                  <a:pt x="2767865" y="3399835"/>
                  <a:pt x="2734534" y="3366503"/>
                </a:cubicBezTo>
                <a:lnTo>
                  <a:pt x="2717868" y="3383169"/>
                </a:lnTo>
                <a:cubicBezTo>
                  <a:pt x="2742867" y="3408168"/>
                  <a:pt x="2767865" y="3441500"/>
                  <a:pt x="2792864" y="3474831"/>
                </a:cubicBezTo>
                <a:cubicBezTo>
                  <a:pt x="2776198" y="3466498"/>
                  <a:pt x="2751200" y="3458165"/>
                  <a:pt x="2726201" y="3458165"/>
                </a:cubicBezTo>
                <a:cubicBezTo>
                  <a:pt x="2701202" y="3433167"/>
                  <a:pt x="2684536" y="3383169"/>
                  <a:pt x="2684536" y="3358170"/>
                </a:cubicBezTo>
                <a:cubicBezTo>
                  <a:pt x="2684536" y="3333171"/>
                  <a:pt x="2692869" y="3324839"/>
                  <a:pt x="2717868" y="3324839"/>
                </a:cubicBezTo>
                <a:cubicBezTo>
                  <a:pt x="2742867" y="3324839"/>
                  <a:pt x="2817863" y="3374836"/>
                  <a:pt x="2817863" y="3391502"/>
                </a:cubicBezTo>
                <a:close/>
                <a:moveTo>
                  <a:pt x="3684488" y="3349837"/>
                </a:moveTo>
                <a:cubicBezTo>
                  <a:pt x="3684488" y="3374836"/>
                  <a:pt x="3667822" y="3399835"/>
                  <a:pt x="3651156" y="3416501"/>
                </a:cubicBezTo>
                <a:cubicBezTo>
                  <a:pt x="3642823" y="3399835"/>
                  <a:pt x="3642823" y="3383169"/>
                  <a:pt x="3626157" y="3374836"/>
                </a:cubicBezTo>
                <a:cubicBezTo>
                  <a:pt x="3634490" y="3358170"/>
                  <a:pt x="3651156" y="3333171"/>
                  <a:pt x="3659489" y="3316506"/>
                </a:cubicBezTo>
                <a:cubicBezTo>
                  <a:pt x="3676155" y="3324839"/>
                  <a:pt x="3684488" y="3333171"/>
                  <a:pt x="3684488" y="3349837"/>
                </a:cubicBezTo>
                <a:close/>
                <a:moveTo>
                  <a:pt x="3117848" y="3308173"/>
                </a:moveTo>
                <a:cubicBezTo>
                  <a:pt x="3126181" y="3316506"/>
                  <a:pt x="3134514" y="3333171"/>
                  <a:pt x="3142847" y="3341504"/>
                </a:cubicBezTo>
                <a:lnTo>
                  <a:pt x="3142847" y="3374836"/>
                </a:lnTo>
                <a:lnTo>
                  <a:pt x="3126181" y="3391502"/>
                </a:lnTo>
                <a:cubicBezTo>
                  <a:pt x="3109516" y="3383169"/>
                  <a:pt x="3092850" y="3366503"/>
                  <a:pt x="3076184" y="3358170"/>
                </a:cubicBezTo>
                <a:cubicBezTo>
                  <a:pt x="3092850" y="3341504"/>
                  <a:pt x="3092850" y="3324839"/>
                  <a:pt x="3092850" y="3308173"/>
                </a:cubicBezTo>
                <a:lnTo>
                  <a:pt x="3117848" y="3308173"/>
                </a:lnTo>
                <a:close/>
                <a:moveTo>
                  <a:pt x="3334505" y="3341504"/>
                </a:moveTo>
                <a:lnTo>
                  <a:pt x="3334505" y="3374836"/>
                </a:lnTo>
                <a:cubicBezTo>
                  <a:pt x="3326172" y="3374836"/>
                  <a:pt x="3317839" y="3383169"/>
                  <a:pt x="3309506" y="3391502"/>
                </a:cubicBezTo>
                <a:cubicBezTo>
                  <a:pt x="3292840" y="3374836"/>
                  <a:pt x="3267841" y="3374836"/>
                  <a:pt x="3267841" y="3349837"/>
                </a:cubicBezTo>
                <a:cubicBezTo>
                  <a:pt x="3267841" y="3333171"/>
                  <a:pt x="3276174" y="3316506"/>
                  <a:pt x="3276174" y="3299840"/>
                </a:cubicBezTo>
                <a:cubicBezTo>
                  <a:pt x="3301173" y="3299840"/>
                  <a:pt x="3317839" y="3299840"/>
                  <a:pt x="3334505" y="3341504"/>
                </a:cubicBezTo>
                <a:close/>
                <a:moveTo>
                  <a:pt x="2967856" y="3333171"/>
                </a:moveTo>
                <a:cubicBezTo>
                  <a:pt x="2967856" y="3358170"/>
                  <a:pt x="2959523" y="3366503"/>
                  <a:pt x="2951190" y="3374836"/>
                </a:cubicBezTo>
                <a:cubicBezTo>
                  <a:pt x="2934524" y="3366503"/>
                  <a:pt x="2926191" y="3349837"/>
                  <a:pt x="2909525" y="3341504"/>
                </a:cubicBezTo>
                <a:cubicBezTo>
                  <a:pt x="2917858" y="3324839"/>
                  <a:pt x="2934524" y="3308173"/>
                  <a:pt x="2951190" y="3299840"/>
                </a:cubicBezTo>
                <a:cubicBezTo>
                  <a:pt x="2959523" y="3308173"/>
                  <a:pt x="2967856" y="3316506"/>
                  <a:pt x="2967856" y="3333171"/>
                </a:cubicBezTo>
                <a:close/>
                <a:moveTo>
                  <a:pt x="3517829" y="3316506"/>
                </a:moveTo>
                <a:lnTo>
                  <a:pt x="3517829" y="3374836"/>
                </a:lnTo>
                <a:cubicBezTo>
                  <a:pt x="3509496" y="3374836"/>
                  <a:pt x="3517829" y="3383169"/>
                  <a:pt x="3492830" y="3383169"/>
                </a:cubicBezTo>
                <a:cubicBezTo>
                  <a:pt x="3476164" y="3383169"/>
                  <a:pt x="3467831" y="3358170"/>
                  <a:pt x="3451166" y="3349837"/>
                </a:cubicBezTo>
                <a:cubicBezTo>
                  <a:pt x="3467831" y="3333171"/>
                  <a:pt x="3467831" y="3308173"/>
                  <a:pt x="3476164" y="3291507"/>
                </a:cubicBezTo>
                <a:cubicBezTo>
                  <a:pt x="3484497" y="3299840"/>
                  <a:pt x="3501163" y="3299840"/>
                  <a:pt x="3517829" y="3316506"/>
                </a:cubicBezTo>
                <a:close/>
                <a:moveTo>
                  <a:pt x="2984522" y="3291507"/>
                </a:moveTo>
                <a:cubicBezTo>
                  <a:pt x="2984522" y="3291507"/>
                  <a:pt x="2976189" y="3299840"/>
                  <a:pt x="2976189" y="3291507"/>
                </a:cubicBezTo>
                <a:lnTo>
                  <a:pt x="2984522" y="3291507"/>
                </a:lnTo>
                <a:close/>
                <a:moveTo>
                  <a:pt x="2417883" y="3283174"/>
                </a:moveTo>
                <a:cubicBezTo>
                  <a:pt x="2467880" y="3316506"/>
                  <a:pt x="2517878" y="3358170"/>
                  <a:pt x="2551209" y="3391502"/>
                </a:cubicBezTo>
                <a:lnTo>
                  <a:pt x="2551209" y="3474831"/>
                </a:lnTo>
                <a:cubicBezTo>
                  <a:pt x="2517878" y="3433167"/>
                  <a:pt x="2484546" y="3383169"/>
                  <a:pt x="2451214" y="3341504"/>
                </a:cubicBezTo>
                <a:cubicBezTo>
                  <a:pt x="2451214" y="3341504"/>
                  <a:pt x="2442881" y="3333171"/>
                  <a:pt x="2442881" y="3358170"/>
                </a:cubicBezTo>
                <a:cubicBezTo>
                  <a:pt x="2442881" y="3374836"/>
                  <a:pt x="2501212" y="3441500"/>
                  <a:pt x="2526211" y="3483164"/>
                </a:cubicBezTo>
                <a:cubicBezTo>
                  <a:pt x="2501212" y="3466498"/>
                  <a:pt x="2467880" y="3466498"/>
                  <a:pt x="2451214" y="3449832"/>
                </a:cubicBezTo>
                <a:cubicBezTo>
                  <a:pt x="2409550" y="3424834"/>
                  <a:pt x="2401217" y="3374836"/>
                  <a:pt x="2384551" y="3333171"/>
                </a:cubicBezTo>
                <a:lnTo>
                  <a:pt x="2392884" y="3283174"/>
                </a:lnTo>
                <a:lnTo>
                  <a:pt x="2417883" y="3283174"/>
                </a:lnTo>
                <a:close/>
                <a:moveTo>
                  <a:pt x="3059518" y="3349837"/>
                </a:moveTo>
                <a:cubicBezTo>
                  <a:pt x="3042852" y="3341504"/>
                  <a:pt x="3026186" y="3324839"/>
                  <a:pt x="3009520" y="3316506"/>
                </a:cubicBezTo>
                <a:cubicBezTo>
                  <a:pt x="3009520" y="3299840"/>
                  <a:pt x="3034519" y="3283174"/>
                  <a:pt x="3059518" y="3274841"/>
                </a:cubicBezTo>
                <a:cubicBezTo>
                  <a:pt x="3067851" y="3299840"/>
                  <a:pt x="3067851" y="3324839"/>
                  <a:pt x="3059518" y="3349837"/>
                </a:cubicBezTo>
                <a:close/>
                <a:moveTo>
                  <a:pt x="3759484" y="3308173"/>
                </a:moveTo>
                <a:cubicBezTo>
                  <a:pt x="3759484" y="3333171"/>
                  <a:pt x="3726152" y="3349837"/>
                  <a:pt x="3709486" y="3358170"/>
                </a:cubicBezTo>
                <a:cubicBezTo>
                  <a:pt x="3709486" y="3341504"/>
                  <a:pt x="3692820" y="3324839"/>
                  <a:pt x="3692820" y="3299840"/>
                </a:cubicBezTo>
                <a:cubicBezTo>
                  <a:pt x="3692820" y="3283174"/>
                  <a:pt x="3717819" y="3283174"/>
                  <a:pt x="3726152" y="3266508"/>
                </a:cubicBezTo>
                <a:cubicBezTo>
                  <a:pt x="3742818" y="3274841"/>
                  <a:pt x="3759484" y="3291507"/>
                  <a:pt x="3759484" y="3308173"/>
                </a:cubicBezTo>
                <a:close/>
                <a:moveTo>
                  <a:pt x="3634490" y="3266508"/>
                </a:moveTo>
                <a:lnTo>
                  <a:pt x="3634490" y="3324839"/>
                </a:lnTo>
                <a:cubicBezTo>
                  <a:pt x="3626157" y="3333171"/>
                  <a:pt x="3617824" y="3349837"/>
                  <a:pt x="3601158" y="3358170"/>
                </a:cubicBezTo>
                <a:cubicBezTo>
                  <a:pt x="3592825" y="3341504"/>
                  <a:pt x="3584492" y="3324839"/>
                  <a:pt x="3567827" y="3316506"/>
                </a:cubicBezTo>
                <a:cubicBezTo>
                  <a:pt x="3584492" y="3299840"/>
                  <a:pt x="3592825" y="3283174"/>
                  <a:pt x="3601158" y="3266508"/>
                </a:cubicBezTo>
                <a:lnTo>
                  <a:pt x="3634490" y="3266508"/>
                </a:lnTo>
                <a:close/>
                <a:moveTo>
                  <a:pt x="3226177" y="3266508"/>
                </a:moveTo>
                <a:lnTo>
                  <a:pt x="3251175" y="3291507"/>
                </a:lnTo>
                <a:lnTo>
                  <a:pt x="3251175" y="3341504"/>
                </a:lnTo>
                <a:lnTo>
                  <a:pt x="3234509" y="3358170"/>
                </a:lnTo>
                <a:cubicBezTo>
                  <a:pt x="3217844" y="3341504"/>
                  <a:pt x="3192845" y="3333171"/>
                  <a:pt x="3192845" y="3316506"/>
                </a:cubicBezTo>
                <a:cubicBezTo>
                  <a:pt x="3192845" y="3291507"/>
                  <a:pt x="3201178" y="3283174"/>
                  <a:pt x="3201178" y="3266508"/>
                </a:cubicBezTo>
                <a:lnTo>
                  <a:pt x="3226177" y="3266508"/>
                </a:lnTo>
                <a:close/>
                <a:moveTo>
                  <a:pt x="3176179" y="3266508"/>
                </a:moveTo>
                <a:cubicBezTo>
                  <a:pt x="3176179" y="3299840"/>
                  <a:pt x="3167846" y="3308173"/>
                  <a:pt x="3167846" y="3316506"/>
                </a:cubicBezTo>
                <a:cubicBezTo>
                  <a:pt x="3151180" y="3308173"/>
                  <a:pt x="3134514" y="3291507"/>
                  <a:pt x="3117848" y="3283174"/>
                </a:cubicBezTo>
                <a:cubicBezTo>
                  <a:pt x="3117848" y="3274841"/>
                  <a:pt x="3126181" y="3274841"/>
                  <a:pt x="3134514" y="3266508"/>
                </a:cubicBezTo>
                <a:lnTo>
                  <a:pt x="3176179" y="3266508"/>
                </a:lnTo>
                <a:close/>
                <a:moveTo>
                  <a:pt x="3417834" y="3258175"/>
                </a:moveTo>
                <a:cubicBezTo>
                  <a:pt x="3434500" y="3266508"/>
                  <a:pt x="3451166" y="3283174"/>
                  <a:pt x="3451166" y="3299840"/>
                </a:cubicBezTo>
                <a:cubicBezTo>
                  <a:pt x="3451166" y="3324839"/>
                  <a:pt x="3442833" y="3333171"/>
                  <a:pt x="3426167" y="3349837"/>
                </a:cubicBezTo>
                <a:cubicBezTo>
                  <a:pt x="3409501" y="3333171"/>
                  <a:pt x="3392835" y="3316506"/>
                  <a:pt x="3376169" y="3316506"/>
                </a:cubicBezTo>
                <a:cubicBezTo>
                  <a:pt x="3384502" y="3299840"/>
                  <a:pt x="3392835" y="3274841"/>
                  <a:pt x="3392835" y="3258175"/>
                </a:cubicBezTo>
                <a:lnTo>
                  <a:pt x="3417834" y="3258175"/>
                </a:lnTo>
                <a:close/>
                <a:moveTo>
                  <a:pt x="1867909" y="3291507"/>
                </a:moveTo>
                <a:cubicBezTo>
                  <a:pt x="1926240" y="3291507"/>
                  <a:pt x="1967904" y="3291507"/>
                  <a:pt x="2059567" y="3258175"/>
                </a:cubicBezTo>
                <a:cubicBezTo>
                  <a:pt x="2051234" y="3283174"/>
                  <a:pt x="2034568" y="3333171"/>
                  <a:pt x="2017902" y="3333171"/>
                </a:cubicBezTo>
                <a:cubicBezTo>
                  <a:pt x="1992903" y="3333171"/>
                  <a:pt x="1892908" y="3299840"/>
                  <a:pt x="1876242" y="3299840"/>
                </a:cubicBezTo>
                <a:cubicBezTo>
                  <a:pt x="1851243" y="3299840"/>
                  <a:pt x="1734582" y="3324839"/>
                  <a:pt x="1642920" y="3341504"/>
                </a:cubicBezTo>
                <a:cubicBezTo>
                  <a:pt x="1676252" y="3324839"/>
                  <a:pt x="1709584" y="3291507"/>
                  <a:pt x="1742915" y="3258175"/>
                </a:cubicBezTo>
                <a:cubicBezTo>
                  <a:pt x="1759581" y="3291507"/>
                  <a:pt x="1834578" y="3291507"/>
                  <a:pt x="1867909" y="3291507"/>
                </a:cubicBezTo>
                <a:close/>
                <a:moveTo>
                  <a:pt x="3276174" y="3274841"/>
                </a:moveTo>
                <a:cubicBezTo>
                  <a:pt x="3267841" y="3274841"/>
                  <a:pt x="3259508" y="3266508"/>
                  <a:pt x="3251175" y="3258175"/>
                </a:cubicBezTo>
                <a:cubicBezTo>
                  <a:pt x="3259508" y="3258175"/>
                  <a:pt x="3276174" y="3249842"/>
                  <a:pt x="3284507" y="3249842"/>
                </a:cubicBezTo>
                <a:cubicBezTo>
                  <a:pt x="3284507" y="3258175"/>
                  <a:pt x="3284507" y="3266508"/>
                  <a:pt x="3276174" y="3274841"/>
                </a:cubicBezTo>
                <a:close/>
                <a:moveTo>
                  <a:pt x="2909525" y="3283174"/>
                </a:moveTo>
                <a:cubicBezTo>
                  <a:pt x="2909525" y="3291507"/>
                  <a:pt x="2892859" y="3308173"/>
                  <a:pt x="2884526" y="3316506"/>
                </a:cubicBezTo>
                <a:cubicBezTo>
                  <a:pt x="2826196" y="3266508"/>
                  <a:pt x="2859528" y="3291507"/>
                  <a:pt x="2834529" y="3291507"/>
                </a:cubicBezTo>
                <a:cubicBezTo>
                  <a:pt x="2842862" y="3299840"/>
                  <a:pt x="2859528" y="3308173"/>
                  <a:pt x="2859528" y="3333171"/>
                </a:cubicBezTo>
                <a:cubicBezTo>
                  <a:pt x="2859528" y="3349837"/>
                  <a:pt x="2842862" y="3358170"/>
                  <a:pt x="2834529" y="3366503"/>
                </a:cubicBezTo>
                <a:cubicBezTo>
                  <a:pt x="2817863" y="3349837"/>
                  <a:pt x="2801197" y="3316506"/>
                  <a:pt x="2801197" y="3291507"/>
                </a:cubicBezTo>
                <a:cubicBezTo>
                  <a:pt x="2801197" y="3258175"/>
                  <a:pt x="2809530" y="3249842"/>
                  <a:pt x="2842862" y="3249842"/>
                </a:cubicBezTo>
                <a:cubicBezTo>
                  <a:pt x="2859528" y="3249842"/>
                  <a:pt x="2884526" y="3266508"/>
                  <a:pt x="2909525" y="3283174"/>
                </a:cubicBezTo>
                <a:close/>
                <a:moveTo>
                  <a:pt x="2676203" y="3324839"/>
                </a:moveTo>
                <a:cubicBezTo>
                  <a:pt x="2676203" y="3341504"/>
                  <a:pt x="2659537" y="3366503"/>
                  <a:pt x="2659537" y="3383169"/>
                </a:cubicBezTo>
                <a:lnTo>
                  <a:pt x="2584541" y="3283174"/>
                </a:lnTo>
                <a:cubicBezTo>
                  <a:pt x="2584541" y="3283174"/>
                  <a:pt x="2576208" y="3274841"/>
                  <a:pt x="2576208" y="3299840"/>
                </a:cubicBezTo>
                <a:cubicBezTo>
                  <a:pt x="2576208" y="3316506"/>
                  <a:pt x="2617873" y="3366503"/>
                  <a:pt x="2642872" y="3399835"/>
                </a:cubicBezTo>
                <a:cubicBezTo>
                  <a:pt x="2626206" y="3391502"/>
                  <a:pt x="2592874" y="3391502"/>
                  <a:pt x="2576208" y="3374836"/>
                </a:cubicBezTo>
                <a:cubicBezTo>
                  <a:pt x="2551209" y="3366503"/>
                  <a:pt x="2526211" y="3308173"/>
                  <a:pt x="2526211" y="3291507"/>
                </a:cubicBezTo>
                <a:lnTo>
                  <a:pt x="2526211" y="3241509"/>
                </a:lnTo>
                <a:lnTo>
                  <a:pt x="2551209" y="3241509"/>
                </a:lnTo>
                <a:cubicBezTo>
                  <a:pt x="2576208" y="3241509"/>
                  <a:pt x="2676203" y="3291507"/>
                  <a:pt x="2676203" y="3324839"/>
                </a:cubicBezTo>
                <a:close/>
                <a:moveTo>
                  <a:pt x="3367836" y="3266508"/>
                </a:moveTo>
                <a:cubicBezTo>
                  <a:pt x="3367836" y="3291507"/>
                  <a:pt x="3359503" y="3299840"/>
                  <a:pt x="3342838" y="3316506"/>
                </a:cubicBezTo>
                <a:cubicBezTo>
                  <a:pt x="3334505" y="3299840"/>
                  <a:pt x="3317839" y="3283174"/>
                  <a:pt x="3301173" y="3283174"/>
                </a:cubicBezTo>
                <a:cubicBezTo>
                  <a:pt x="3301173" y="3249842"/>
                  <a:pt x="3317839" y="3233176"/>
                  <a:pt x="3351170" y="3233176"/>
                </a:cubicBezTo>
                <a:cubicBezTo>
                  <a:pt x="3359503" y="3241509"/>
                  <a:pt x="3367836" y="3249842"/>
                  <a:pt x="3367836" y="3266508"/>
                </a:cubicBezTo>
                <a:close/>
                <a:moveTo>
                  <a:pt x="1659586" y="3233176"/>
                </a:moveTo>
                <a:cubicBezTo>
                  <a:pt x="1634587" y="3291507"/>
                  <a:pt x="1567924" y="3308173"/>
                  <a:pt x="1526259" y="3308173"/>
                </a:cubicBezTo>
                <a:cubicBezTo>
                  <a:pt x="1501260" y="3308173"/>
                  <a:pt x="1476262" y="3299840"/>
                  <a:pt x="1451263" y="3291507"/>
                </a:cubicBezTo>
                <a:lnTo>
                  <a:pt x="1451263" y="3258175"/>
                </a:lnTo>
                <a:cubicBezTo>
                  <a:pt x="1501260" y="3216510"/>
                  <a:pt x="1509593" y="3224843"/>
                  <a:pt x="1567924" y="3224843"/>
                </a:cubicBezTo>
                <a:cubicBezTo>
                  <a:pt x="1584590" y="3224843"/>
                  <a:pt x="1626254" y="3233176"/>
                  <a:pt x="1659586" y="3233176"/>
                </a:cubicBezTo>
                <a:close/>
                <a:moveTo>
                  <a:pt x="3559494" y="3216510"/>
                </a:moveTo>
                <a:cubicBezTo>
                  <a:pt x="3567827" y="3224843"/>
                  <a:pt x="3576160" y="3233176"/>
                  <a:pt x="3576160" y="3249842"/>
                </a:cubicBezTo>
                <a:cubicBezTo>
                  <a:pt x="3576160" y="3274841"/>
                  <a:pt x="3559494" y="3291507"/>
                  <a:pt x="3542828" y="3308173"/>
                </a:cubicBezTo>
                <a:cubicBezTo>
                  <a:pt x="3534495" y="3299840"/>
                  <a:pt x="3517829" y="3283174"/>
                  <a:pt x="3501163" y="3274841"/>
                </a:cubicBezTo>
                <a:cubicBezTo>
                  <a:pt x="3509496" y="3258175"/>
                  <a:pt x="3526162" y="3233176"/>
                  <a:pt x="3526162" y="3216510"/>
                </a:cubicBezTo>
                <a:lnTo>
                  <a:pt x="3559494" y="3216510"/>
                </a:lnTo>
                <a:close/>
                <a:moveTo>
                  <a:pt x="3376169" y="3233176"/>
                </a:moveTo>
                <a:cubicBezTo>
                  <a:pt x="3376169" y="3224843"/>
                  <a:pt x="3392835" y="3216510"/>
                  <a:pt x="3401168" y="3216510"/>
                </a:cubicBezTo>
                <a:cubicBezTo>
                  <a:pt x="3392835" y="3224843"/>
                  <a:pt x="3384502" y="3233176"/>
                  <a:pt x="3376169" y="3233176"/>
                </a:cubicBezTo>
                <a:close/>
                <a:moveTo>
                  <a:pt x="576305" y="3241509"/>
                </a:moveTo>
                <a:cubicBezTo>
                  <a:pt x="559640" y="3266508"/>
                  <a:pt x="542974" y="3291507"/>
                  <a:pt x="517975" y="3316506"/>
                </a:cubicBezTo>
                <a:lnTo>
                  <a:pt x="517975" y="3216510"/>
                </a:lnTo>
                <a:cubicBezTo>
                  <a:pt x="534641" y="3224843"/>
                  <a:pt x="559640" y="3233176"/>
                  <a:pt x="576305" y="3241509"/>
                </a:cubicBezTo>
                <a:close/>
                <a:moveTo>
                  <a:pt x="3709486" y="3241509"/>
                </a:moveTo>
                <a:cubicBezTo>
                  <a:pt x="3709486" y="3258175"/>
                  <a:pt x="3684488" y="3283174"/>
                  <a:pt x="3659489" y="3291507"/>
                </a:cubicBezTo>
                <a:cubicBezTo>
                  <a:pt x="3659489" y="3274841"/>
                  <a:pt x="3651156" y="3258175"/>
                  <a:pt x="3634490" y="3249842"/>
                </a:cubicBezTo>
                <a:cubicBezTo>
                  <a:pt x="3642823" y="3233176"/>
                  <a:pt x="3659489" y="3216510"/>
                  <a:pt x="3667822" y="3199845"/>
                </a:cubicBezTo>
                <a:cubicBezTo>
                  <a:pt x="3684488" y="3208178"/>
                  <a:pt x="3709486" y="3216510"/>
                  <a:pt x="3709486" y="3241509"/>
                </a:cubicBezTo>
                <a:close/>
                <a:moveTo>
                  <a:pt x="3501163" y="3191512"/>
                </a:moveTo>
                <a:lnTo>
                  <a:pt x="3501163" y="3224843"/>
                </a:lnTo>
                <a:cubicBezTo>
                  <a:pt x="3492830" y="3241509"/>
                  <a:pt x="3484497" y="3258175"/>
                  <a:pt x="3476164" y="3266508"/>
                </a:cubicBezTo>
                <a:cubicBezTo>
                  <a:pt x="3459499" y="3266508"/>
                  <a:pt x="3434500" y="3241509"/>
                  <a:pt x="3417834" y="3233176"/>
                </a:cubicBezTo>
                <a:cubicBezTo>
                  <a:pt x="3434500" y="3216510"/>
                  <a:pt x="3451166" y="3199845"/>
                  <a:pt x="3476164" y="3191512"/>
                </a:cubicBezTo>
                <a:lnTo>
                  <a:pt x="3501163" y="3191512"/>
                </a:lnTo>
                <a:close/>
                <a:moveTo>
                  <a:pt x="2792864" y="3241509"/>
                </a:moveTo>
                <a:cubicBezTo>
                  <a:pt x="2792864" y="3266508"/>
                  <a:pt x="2776198" y="3283174"/>
                  <a:pt x="2776198" y="3299840"/>
                </a:cubicBezTo>
                <a:cubicBezTo>
                  <a:pt x="2767865" y="3283174"/>
                  <a:pt x="2742867" y="3258175"/>
                  <a:pt x="2726201" y="3233176"/>
                </a:cubicBezTo>
                <a:cubicBezTo>
                  <a:pt x="2726201" y="3233176"/>
                  <a:pt x="2717868" y="3224843"/>
                  <a:pt x="2701202" y="3233176"/>
                </a:cubicBezTo>
                <a:lnTo>
                  <a:pt x="2751200" y="3308173"/>
                </a:lnTo>
                <a:lnTo>
                  <a:pt x="2692869" y="3308173"/>
                </a:lnTo>
                <a:cubicBezTo>
                  <a:pt x="2684536" y="3283174"/>
                  <a:pt x="2659537" y="3241509"/>
                  <a:pt x="2659537" y="3224843"/>
                </a:cubicBezTo>
                <a:cubicBezTo>
                  <a:pt x="2659537" y="3199845"/>
                  <a:pt x="2676203" y="3191512"/>
                  <a:pt x="2692869" y="3191512"/>
                </a:cubicBezTo>
                <a:cubicBezTo>
                  <a:pt x="2709535" y="3191512"/>
                  <a:pt x="2792864" y="3216510"/>
                  <a:pt x="2792864" y="3241509"/>
                </a:cubicBezTo>
                <a:close/>
                <a:moveTo>
                  <a:pt x="3534495" y="3183179"/>
                </a:moveTo>
                <a:cubicBezTo>
                  <a:pt x="3534495" y="3183179"/>
                  <a:pt x="3526162" y="3191512"/>
                  <a:pt x="3526162" y="3183179"/>
                </a:cubicBezTo>
                <a:lnTo>
                  <a:pt x="3534495" y="3183179"/>
                </a:lnTo>
                <a:close/>
                <a:moveTo>
                  <a:pt x="3034519" y="3249842"/>
                </a:moveTo>
                <a:cubicBezTo>
                  <a:pt x="3034519" y="3249842"/>
                  <a:pt x="3034519" y="3258175"/>
                  <a:pt x="3017853" y="3258175"/>
                </a:cubicBezTo>
                <a:cubicBezTo>
                  <a:pt x="3001187" y="3258175"/>
                  <a:pt x="2984522" y="3199845"/>
                  <a:pt x="2951190" y="3208178"/>
                </a:cubicBezTo>
                <a:cubicBezTo>
                  <a:pt x="2959523" y="3224843"/>
                  <a:pt x="2976189" y="3249842"/>
                  <a:pt x="2984522" y="3266508"/>
                </a:cubicBezTo>
                <a:cubicBezTo>
                  <a:pt x="2976189" y="3266508"/>
                  <a:pt x="2967856" y="3274841"/>
                  <a:pt x="2951190" y="3274841"/>
                </a:cubicBezTo>
                <a:cubicBezTo>
                  <a:pt x="2917858" y="3274841"/>
                  <a:pt x="2917858" y="3224843"/>
                  <a:pt x="2917858" y="3216510"/>
                </a:cubicBezTo>
                <a:cubicBezTo>
                  <a:pt x="2917858" y="3199845"/>
                  <a:pt x="2917858" y="3183179"/>
                  <a:pt x="2942857" y="3183179"/>
                </a:cubicBezTo>
                <a:cubicBezTo>
                  <a:pt x="2959523" y="3183179"/>
                  <a:pt x="3009520" y="3224843"/>
                  <a:pt x="3034519" y="3249842"/>
                </a:cubicBezTo>
                <a:close/>
                <a:moveTo>
                  <a:pt x="3651156" y="3191512"/>
                </a:moveTo>
                <a:cubicBezTo>
                  <a:pt x="3642823" y="3199845"/>
                  <a:pt x="3634490" y="3216510"/>
                  <a:pt x="3617824" y="3233176"/>
                </a:cubicBezTo>
                <a:cubicBezTo>
                  <a:pt x="3601158" y="3233176"/>
                  <a:pt x="3584492" y="3208178"/>
                  <a:pt x="3559494" y="3199845"/>
                </a:cubicBezTo>
                <a:cubicBezTo>
                  <a:pt x="3567827" y="3191512"/>
                  <a:pt x="3567827" y="3174846"/>
                  <a:pt x="3584492" y="3174846"/>
                </a:cubicBezTo>
                <a:cubicBezTo>
                  <a:pt x="3609491" y="3174846"/>
                  <a:pt x="3634490" y="3183179"/>
                  <a:pt x="3651156" y="3191512"/>
                </a:cubicBezTo>
                <a:close/>
                <a:moveTo>
                  <a:pt x="1567924" y="3174846"/>
                </a:moveTo>
                <a:cubicBezTo>
                  <a:pt x="1584590" y="3174846"/>
                  <a:pt x="1692918" y="3191512"/>
                  <a:pt x="1751248" y="3208178"/>
                </a:cubicBezTo>
                <a:cubicBezTo>
                  <a:pt x="1667919" y="3316506"/>
                  <a:pt x="1584590" y="3358170"/>
                  <a:pt x="1492927" y="3358170"/>
                </a:cubicBezTo>
                <a:cubicBezTo>
                  <a:pt x="1426264" y="3358170"/>
                  <a:pt x="1334602" y="3324839"/>
                  <a:pt x="1317936" y="3233176"/>
                </a:cubicBezTo>
                <a:cubicBezTo>
                  <a:pt x="1342935" y="3249842"/>
                  <a:pt x="1367934" y="3258175"/>
                  <a:pt x="1384599" y="3258175"/>
                </a:cubicBezTo>
                <a:cubicBezTo>
                  <a:pt x="1434597" y="3258175"/>
                  <a:pt x="1451263" y="3241509"/>
                  <a:pt x="1467929" y="3191512"/>
                </a:cubicBezTo>
                <a:cubicBezTo>
                  <a:pt x="1417931" y="3183179"/>
                  <a:pt x="1367934" y="3166513"/>
                  <a:pt x="1359601" y="3158180"/>
                </a:cubicBezTo>
                <a:cubicBezTo>
                  <a:pt x="1426264" y="3166513"/>
                  <a:pt x="1542925" y="3174846"/>
                  <a:pt x="1567924" y="3174846"/>
                </a:cubicBezTo>
                <a:close/>
                <a:moveTo>
                  <a:pt x="2917858" y="3166513"/>
                </a:moveTo>
                <a:cubicBezTo>
                  <a:pt x="2901192" y="3183179"/>
                  <a:pt x="2892859" y="3199845"/>
                  <a:pt x="2892859" y="3216510"/>
                </a:cubicBezTo>
                <a:cubicBezTo>
                  <a:pt x="2859528" y="3191512"/>
                  <a:pt x="2876194" y="3166513"/>
                  <a:pt x="2834529" y="3174846"/>
                </a:cubicBezTo>
                <a:cubicBezTo>
                  <a:pt x="2842862" y="3191512"/>
                  <a:pt x="2867861" y="3216510"/>
                  <a:pt x="2876194" y="3233176"/>
                </a:cubicBezTo>
                <a:cubicBezTo>
                  <a:pt x="2859528" y="3224843"/>
                  <a:pt x="2834529" y="3224843"/>
                  <a:pt x="2809530" y="3224843"/>
                </a:cubicBezTo>
                <a:cubicBezTo>
                  <a:pt x="2809530" y="3216510"/>
                  <a:pt x="2801197" y="3208178"/>
                  <a:pt x="2801197" y="3191512"/>
                </a:cubicBezTo>
                <a:cubicBezTo>
                  <a:pt x="2801197" y="3149847"/>
                  <a:pt x="2826196" y="3149847"/>
                  <a:pt x="2851195" y="3149847"/>
                </a:cubicBezTo>
                <a:cubicBezTo>
                  <a:pt x="2876194" y="3149847"/>
                  <a:pt x="2901192" y="3158180"/>
                  <a:pt x="2917858" y="3166513"/>
                </a:cubicBezTo>
                <a:close/>
                <a:moveTo>
                  <a:pt x="1992903" y="3183179"/>
                </a:moveTo>
                <a:cubicBezTo>
                  <a:pt x="1951238" y="3199845"/>
                  <a:pt x="1842910" y="3258175"/>
                  <a:pt x="1792913" y="3258175"/>
                </a:cubicBezTo>
                <a:cubicBezTo>
                  <a:pt x="1767914" y="3258175"/>
                  <a:pt x="1767914" y="3249842"/>
                  <a:pt x="1751248" y="3249842"/>
                </a:cubicBezTo>
                <a:cubicBezTo>
                  <a:pt x="1759581" y="3241509"/>
                  <a:pt x="1767914" y="3224843"/>
                  <a:pt x="1784580" y="3208178"/>
                </a:cubicBezTo>
                <a:cubicBezTo>
                  <a:pt x="1742915" y="3166513"/>
                  <a:pt x="1659586" y="3166513"/>
                  <a:pt x="1626254" y="3158180"/>
                </a:cubicBezTo>
                <a:cubicBezTo>
                  <a:pt x="1659586" y="3158180"/>
                  <a:pt x="1717917" y="3149847"/>
                  <a:pt x="1742915" y="3149847"/>
                </a:cubicBezTo>
                <a:cubicBezTo>
                  <a:pt x="1759581" y="3149847"/>
                  <a:pt x="1909574" y="3174846"/>
                  <a:pt x="1992903" y="3183179"/>
                </a:cubicBezTo>
                <a:close/>
                <a:moveTo>
                  <a:pt x="451311" y="3183179"/>
                </a:moveTo>
                <a:cubicBezTo>
                  <a:pt x="434646" y="3208178"/>
                  <a:pt x="409647" y="3233176"/>
                  <a:pt x="384648" y="3249842"/>
                </a:cubicBezTo>
                <a:cubicBezTo>
                  <a:pt x="392981" y="3199845"/>
                  <a:pt x="392981" y="3174846"/>
                  <a:pt x="401314" y="3149847"/>
                </a:cubicBezTo>
                <a:cubicBezTo>
                  <a:pt x="417980" y="3158180"/>
                  <a:pt x="434646" y="3166513"/>
                  <a:pt x="451311" y="3183179"/>
                </a:cubicBezTo>
                <a:close/>
                <a:moveTo>
                  <a:pt x="2217892" y="3124848"/>
                </a:moveTo>
                <a:cubicBezTo>
                  <a:pt x="2276223" y="3158180"/>
                  <a:pt x="2326220" y="3208178"/>
                  <a:pt x="2367885" y="3258175"/>
                </a:cubicBezTo>
                <a:lnTo>
                  <a:pt x="2367885" y="3349837"/>
                </a:lnTo>
                <a:cubicBezTo>
                  <a:pt x="2334553" y="3299840"/>
                  <a:pt x="2301222" y="3241509"/>
                  <a:pt x="2259557" y="3191512"/>
                </a:cubicBezTo>
                <a:cubicBezTo>
                  <a:pt x="2259557" y="3191512"/>
                  <a:pt x="2251224" y="3183179"/>
                  <a:pt x="2251224" y="3208178"/>
                </a:cubicBezTo>
                <a:cubicBezTo>
                  <a:pt x="2251224" y="3224843"/>
                  <a:pt x="2309554" y="3299840"/>
                  <a:pt x="2334553" y="3341504"/>
                </a:cubicBezTo>
                <a:cubicBezTo>
                  <a:pt x="2309554" y="3324839"/>
                  <a:pt x="2276223" y="3308173"/>
                  <a:pt x="2242891" y="3291507"/>
                </a:cubicBezTo>
                <a:cubicBezTo>
                  <a:pt x="2234558" y="3274841"/>
                  <a:pt x="2234558" y="3241509"/>
                  <a:pt x="2226225" y="3224843"/>
                </a:cubicBezTo>
                <a:cubicBezTo>
                  <a:pt x="2217892" y="3191512"/>
                  <a:pt x="2192893" y="3166513"/>
                  <a:pt x="2192893" y="3149847"/>
                </a:cubicBezTo>
                <a:lnTo>
                  <a:pt x="2192893" y="3124848"/>
                </a:lnTo>
                <a:lnTo>
                  <a:pt x="2217892" y="3124848"/>
                </a:lnTo>
                <a:close/>
                <a:moveTo>
                  <a:pt x="1101280" y="3124848"/>
                </a:moveTo>
                <a:lnTo>
                  <a:pt x="1101280" y="3174846"/>
                </a:lnTo>
                <a:lnTo>
                  <a:pt x="1117946" y="3191512"/>
                </a:lnTo>
                <a:cubicBezTo>
                  <a:pt x="1151277" y="3174846"/>
                  <a:pt x="1134612" y="3141514"/>
                  <a:pt x="1142944" y="3124848"/>
                </a:cubicBezTo>
                <a:cubicBezTo>
                  <a:pt x="1159610" y="3124848"/>
                  <a:pt x="1217941" y="3183179"/>
                  <a:pt x="1217941" y="3199845"/>
                </a:cubicBezTo>
                <a:cubicBezTo>
                  <a:pt x="1217941" y="3224843"/>
                  <a:pt x="1167943" y="3249842"/>
                  <a:pt x="1151277" y="3249842"/>
                </a:cubicBezTo>
                <a:cubicBezTo>
                  <a:pt x="1126279" y="3249842"/>
                  <a:pt x="1017951" y="3216510"/>
                  <a:pt x="1017951" y="3166513"/>
                </a:cubicBezTo>
                <a:cubicBezTo>
                  <a:pt x="1017951" y="3141514"/>
                  <a:pt x="1051282" y="3133181"/>
                  <a:pt x="1067948" y="3124848"/>
                </a:cubicBezTo>
                <a:lnTo>
                  <a:pt x="1101280" y="3124848"/>
                </a:lnTo>
                <a:close/>
                <a:moveTo>
                  <a:pt x="2517878" y="3224843"/>
                </a:moveTo>
                <a:cubicBezTo>
                  <a:pt x="2517878" y="3241509"/>
                  <a:pt x="2501212" y="3266508"/>
                  <a:pt x="2501212" y="3291507"/>
                </a:cubicBezTo>
                <a:cubicBezTo>
                  <a:pt x="2476213" y="3249842"/>
                  <a:pt x="2401217" y="3133181"/>
                  <a:pt x="2401217" y="3174846"/>
                </a:cubicBezTo>
                <a:cubicBezTo>
                  <a:pt x="2401217" y="3199845"/>
                  <a:pt x="2451214" y="3258175"/>
                  <a:pt x="2476213" y="3291507"/>
                </a:cubicBezTo>
                <a:cubicBezTo>
                  <a:pt x="2409550" y="3224843"/>
                  <a:pt x="2384551" y="3283174"/>
                  <a:pt x="2351219" y="3183179"/>
                </a:cubicBezTo>
                <a:lnTo>
                  <a:pt x="2359552" y="3108182"/>
                </a:lnTo>
                <a:cubicBezTo>
                  <a:pt x="2401217" y="3108182"/>
                  <a:pt x="2517878" y="3174846"/>
                  <a:pt x="2517878" y="3224843"/>
                </a:cubicBezTo>
                <a:close/>
                <a:moveTo>
                  <a:pt x="2167895" y="3174846"/>
                </a:moveTo>
                <a:cubicBezTo>
                  <a:pt x="2159562" y="3158180"/>
                  <a:pt x="2151229" y="3133181"/>
                  <a:pt x="2134563" y="3108182"/>
                </a:cubicBezTo>
                <a:cubicBezTo>
                  <a:pt x="2151229" y="3124848"/>
                  <a:pt x="2167895" y="3149847"/>
                  <a:pt x="2167895" y="3174846"/>
                </a:cubicBezTo>
                <a:close/>
                <a:moveTo>
                  <a:pt x="2867861" y="3124848"/>
                </a:moveTo>
                <a:lnTo>
                  <a:pt x="2826196" y="3124848"/>
                </a:lnTo>
                <a:lnTo>
                  <a:pt x="2826196" y="3099849"/>
                </a:lnTo>
                <a:cubicBezTo>
                  <a:pt x="2834529" y="3099849"/>
                  <a:pt x="2851195" y="3116515"/>
                  <a:pt x="2867861" y="3124848"/>
                </a:cubicBezTo>
                <a:close/>
                <a:moveTo>
                  <a:pt x="2659537" y="3174846"/>
                </a:moveTo>
                <a:cubicBezTo>
                  <a:pt x="2659537" y="3199845"/>
                  <a:pt x="2642872" y="3216510"/>
                  <a:pt x="2642872" y="3233176"/>
                </a:cubicBezTo>
                <a:cubicBezTo>
                  <a:pt x="2626206" y="3208178"/>
                  <a:pt x="2601207" y="3133181"/>
                  <a:pt x="2551209" y="3149847"/>
                </a:cubicBezTo>
                <a:cubicBezTo>
                  <a:pt x="2567875" y="3174846"/>
                  <a:pt x="2592874" y="3208178"/>
                  <a:pt x="2609540" y="3233176"/>
                </a:cubicBezTo>
                <a:cubicBezTo>
                  <a:pt x="2592874" y="3224843"/>
                  <a:pt x="2559542" y="3224843"/>
                  <a:pt x="2542876" y="3208178"/>
                </a:cubicBezTo>
                <a:cubicBezTo>
                  <a:pt x="2517878" y="3199845"/>
                  <a:pt x="2501212" y="3149847"/>
                  <a:pt x="2501212" y="3124848"/>
                </a:cubicBezTo>
                <a:cubicBezTo>
                  <a:pt x="2501212" y="3108182"/>
                  <a:pt x="2517878" y="3099849"/>
                  <a:pt x="2534544" y="3099849"/>
                </a:cubicBezTo>
                <a:cubicBezTo>
                  <a:pt x="2567875" y="3099849"/>
                  <a:pt x="2659537" y="3158180"/>
                  <a:pt x="2659537" y="3174846"/>
                </a:cubicBezTo>
                <a:close/>
                <a:moveTo>
                  <a:pt x="2801197" y="3133181"/>
                </a:moveTo>
                <a:cubicBezTo>
                  <a:pt x="2801197" y="3141514"/>
                  <a:pt x="2784531" y="3158180"/>
                  <a:pt x="2776198" y="3174846"/>
                </a:cubicBezTo>
                <a:cubicBezTo>
                  <a:pt x="2742867" y="3141514"/>
                  <a:pt x="2709535" y="3091517"/>
                  <a:pt x="2709535" y="3116515"/>
                </a:cubicBezTo>
                <a:cubicBezTo>
                  <a:pt x="2709535" y="3141514"/>
                  <a:pt x="2734534" y="3166513"/>
                  <a:pt x="2751200" y="3183179"/>
                </a:cubicBezTo>
                <a:cubicBezTo>
                  <a:pt x="2701202" y="3174846"/>
                  <a:pt x="2667870" y="3166513"/>
                  <a:pt x="2667870" y="3116515"/>
                </a:cubicBezTo>
                <a:cubicBezTo>
                  <a:pt x="2667870" y="3091517"/>
                  <a:pt x="2676203" y="3091517"/>
                  <a:pt x="2701202" y="3091517"/>
                </a:cubicBezTo>
                <a:cubicBezTo>
                  <a:pt x="2726201" y="3091517"/>
                  <a:pt x="2767865" y="3108182"/>
                  <a:pt x="2801197" y="3133181"/>
                </a:cubicBezTo>
                <a:close/>
                <a:moveTo>
                  <a:pt x="592971" y="3141514"/>
                </a:moveTo>
                <a:cubicBezTo>
                  <a:pt x="651302" y="3174846"/>
                  <a:pt x="726298" y="3249842"/>
                  <a:pt x="801294" y="3291507"/>
                </a:cubicBezTo>
                <a:cubicBezTo>
                  <a:pt x="667968" y="3233176"/>
                  <a:pt x="492976" y="3208178"/>
                  <a:pt x="376315" y="3091517"/>
                </a:cubicBezTo>
                <a:lnTo>
                  <a:pt x="376315" y="3066518"/>
                </a:lnTo>
                <a:cubicBezTo>
                  <a:pt x="434646" y="3116515"/>
                  <a:pt x="526308" y="3099849"/>
                  <a:pt x="592971" y="3141514"/>
                </a:cubicBezTo>
                <a:close/>
                <a:moveTo>
                  <a:pt x="2251224" y="3333171"/>
                </a:moveTo>
                <a:cubicBezTo>
                  <a:pt x="2309554" y="3383169"/>
                  <a:pt x="2676203" y="3666489"/>
                  <a:pt x="2676203" y="3708153"/>
                </a:cubicBezTo>
                <a:cubicBezTo>
                  <a:pt x="2676203" y="3766484"/>
                  <a:pt x="2609540" y="3866479"/>
                  <a:pt x="2534544" y="3916476"/>
                </a:cubicBezTo>
                <a:cubicBezTo>
                  <a:pt x="2584541" y="3983140"/>
                  <a:pt x="2684536" y="4008139"/>
                  <a:pt x="2767865" y="3991473"/>
                </a:cubicBezTo>
                <a:cubicBezTo>
                  <a:pt x="2734534" y="4058136"/>
                  <a:pt x="2609540" y="4074802"/>
                  <a:pt x="2609540" y="4083135"/>
                </a:cubicBezTo>
                <a:cubicBezTo>
                  <a:pt x="2609540" y="4141465"/>
                  <a:pt x="2817863" y="4266460"/>
                  <a:pt x="2851195" y="4291458"/>
                </a:cubicBezTo>
                <a:cubicBezTo>
                  <a:pt x="2826196" y="4299791"/>
                  <a:pt x="2784531" y="4308124"/>
                  <a:pt x="2759533" y="4308124"/>
                </a:cubicBezTo>
                <a:cubicBezTo>
                  <a:pt x="2742867" y="4308124"/>
                  <a:pt x="2701202" y="4291458"/>
                  <a:pt x="2667870" y="4283125"/>
                </a:cubicBezTo>
                <a:lnTo>
                  <a:pt x="2667870" y="4391453"/>
                </a:lnTo>
                <a:cubicBezTo>
                  <a:pt x="2684536" y="4466450"/>
                  <a:pt x="2726201" y="4549779"/>
                  <a:pt x="2801197" y="4616443"/>
                </a:cubicBezTo>
                <a:cubicBezTo>
                  <a:pt x="2759533" y="4591444"/>
                  <a:pt x="2667870" y="4524780"/>
                  <a:pt x="2659537" y="4483116"/>
                </a:cubicBezTo>
                <a:cubicBezTo>
                  <a:pt x="2617873" y="4516447"/>
                  <a:pt x="2592874" y="4641441"/>
                  <a:pt x="2592874" y="4691439"/>
                </a:cubicBezTo>
                <a:cubicBezTo>
                  <a:pt x="2592874" y="4716438"/>
                  <a:pt x="2617873" y="4841432"/>
                  <a:pt x="2634539" y="4908095"/>
                </a:cubicBezTo>
                <a:cubicBezTo>
                  <a:pt x="2601207" y="4874763"/>
                  <a:pt x="2509545" y="4716438"/>
                  <a:pt x="2509545" y="4716438"/>
                </a:cubicBezTo>
                <a:cubicBezTo>
                  <a:pt x="2401217" y="4716438"/>
                  <a:pt x="2384551" y="4999757"/>
                  <a:pt x="2401217" y="5058088"/>
                </a:cubicBezTo>
                <a:cubicBezTo>
                  <a:pt x="2359552" y="5008090"/>
                  <a:pt x="2334553" y="4958093"/>
                  <a:pt x="2359552" y="4908095"/>
                </a:cubicBezTo>
                <a:cubicBezTo>
                  <a:pt x="2351219" y="4899762"/>
                  <a:pt x="2359552" y="4891429"/>
                  <a:pt x="2334553" y="4891429"/>
                </a:cubicBezTo>
                <a:cubicBezTo>
                  <a:pt x="2267890" y="4891429"/>
                  <a:pt x="2151229" y="5033089"/>
                  <a:pt x="2151229" y="5074754"/>
                </a:cubicBezTo>
                <a:cubicBezTo>
                  <a:pt x="2142896" y="5033089"/>
                  <a:pt x="2159562" y="4949760"/>
                  <a:pt x="2209559" y="4916428"/>
                </a:cubicBezTo>
                <a:cubicBezTo>
                  <a:pt x="2201226" y="4908095"/>
                  <a:pt x="2201226" y="4899762"/>
                  <a:pt x="2184561" y="4899762"/>
                </a:cubicBezTo>
                <a:cubicBezTo>
                  <a:pt x="2101231" y="4899762"/>
                  <a:pt x="2042901" y="4933094"/>
                  <a:pt x="1951238" y="4966426"/>
                </a:cubicBezTo>
                <a:cubicBezTo>
                  <a:pt x="2009569" y="4916428"/>
                  <a:pt x="2134563" y="4858097"/>
                  <a:pt x="2134563" y="4841432"/>
                </a:cubicBezTo>
                <a:cubicBezTo>
                  <a:pt x="2134563" y="4816433"/>
                  <a:pt x="2076232" y="4749769"/>
                  <a:pt x="2051234" y="4741436"/>
                </a:cubicBezTo>
                <a:cubicBezTo>
                  <a:pt x="2067899" y="4699772"/>
                  <a:pt x="2151229" y="4674773"/>
                  <a:pt x="2192893" y="4674773"/>
                </a:cubicBezTo>
                <a:cubicBezTo>
                  <a:pt x="2217892" y="4674773"/>
                  <a:pt x="2276223" y="4691439"/>
                  <a:pt x="2309554" y="4699772"/>
                </a:cubicBezTo>
                <a:cubicBezTo>
                  <a:pt x="2317887" y="4691439"/>
                  <a:pt x="2317887" y="4699772"/>
                  <a:pt x="2317887" y="4674773"/>
                </a:cubicBezTo>
                <a:cubicBezTo>
                  <a:pt x="2317887" y="4616443"/>
                  <a:pt x="2259557" y="4541446"/>
                  <a:pt x="2234558" y="4491449"/>
                </a:cubicBezTo>
                <a:cubicBezTo>
                  <a:pt x="2242891" y="4483116"/>
                  <a:pt x="2267890" y="4474783"/>
                  <a:pt x="2284556" y="4474783"/>
                </a:cubicBezTo>
                <a:cubicBezTo>
                  <a:pt x="2334553" y="4474783"/>
                  <a:pt x="2326220" y="4491449"/>
                  <a:pt x="2409550" y="4524780"/>
                </a:cubicBezTo>
                <a:lnTo>
                  <a:pt x="2409550" y="4433118"/>
                </a:lnTo>
                <a:cubicBezTo>
                  <a:pt x="2384551" y="4374788"/>
                  <a:pt x="2359552" y="4266460"/>
                  <a:pt x="2309554" y="4208129"/>
                </a:cubicBezTo>
                <a:cubicBezTo>
                  <a:pt x="2334553" y="4208129"/>
                  <a:pt x="2367885" y="4199796"/>
                  <a:pt x="2384551" y="4199796"/>
                </a:cubicBezTo>
                <a:cubicBezTo>
                  <a:pt x="2409550" y="4199796"/>
                  <a:pt x="2467880" y="4208129"/>
                  <a:pt x="2501212" y="4224795"/>
                </a:cubicBezTo>
                <a:cubicBezTo>
                  <a:pt x="2501212" y="4224795"/>
                  <a:pt x="2509545" y="4224795"/>
                  <a:pt x="2509545" y="4208129"/>
                </a:cubicBezTo>
                <a:cubicBezTo>
                  <a:pt x="2509545" y="4158131"/>
                  <a:pt x="2351219" y="4008139"/>
                  <a:pt x="2334553" y="3999806"/>
                </a:cubicBezTo>
                <a:cubicBezTo>
                  <a:pt x="2367885" y="3949808"/>
                  <a:pt x="2451214" y="3966474"/>
                  <a:pt x="2517878" y="3949808"/>
                </a:cubicBezTo>
                <a:cubicBezTo>
                  <a:pt x="2426215" y="3824814"/>
                  <a:pt x="2292889" y="3791483"/>
                  <a:pt x="2184561" y="3774817"/>
                </a:cubicBezTo>
                <a:cubicBezTo>
                  <a:pt x="2226225" y="3758151"/>
                  <a:pt x="2267890" y="3758151"/>
                  <a:pt x="2309554" y="3741485"/>
                </a:cubicBezTo>
                <a:cubicBezTo>
                  <a:pt x="2292889" y="3724819"/>
                  <a:pt x="2276223" y="3716486"/>
                  <a:pt x="2259557" y="3699820"/>
                </a:cubicBezTo>
                <a:cubicBezTo>
                  <a:pt x="2292889" y="3716486"/>
                  <a:pt x="2334553" y="3733152"/>
                  <a:pt x="2351219" y="3733152"/>
                </a:cubicBezTo>
                <a:cubicBezTo>
                  <a:pt x="2392884" y="3733152"/>
                  <a:pt x="2467880" y="3691487"/>
                  <a:pt x="2467880" y="3649823"/>
                </a:cubicBezTo>
                <a:cubicBezTo>
                  <a:pt x="2467880" y="3633157"/>
                  <a:pt x="2459547" y="3641490"/>
                  <a:pt x="2459547" y="3624824"/>
                </a:cubicBezTo>
                <a:cubicBezTo>
                  <a:pt x="2451214" y="3624824"/>
                  <a:pt x="2434548" y="3616491"/>
                  <a:pt x="2426215" y="3616491"/>
                </a:cubicBezTo>
                <a:cubicBezTo>
                  <a:pt x="2417883" y="3624824"/>
                  <a:pt x="2417883" y="3641490"/>
                  <a:pt x="2409550" y="3658156"/>
                </a:cubicBezTo>
                <a:cubicBezTo>
                  <a:pt x="2401217" y="3666489"/>
                  <a:pt x="2384551" y="3674822"/>
                  <a:pt x="2367885" y="3674822"/>
                </a:cubicBezTo>
                <a:cubicBezTo>
                  <a:pt x="2234558" y="3674822"/>
                  <a:pt x="2184561" y="3491497"/>
                  <a:pt x="2134563" y="3424834"/>
                </a:cubicBezTo>
                <a:cubicBezTo>
                  <a:pt x="2117897" y="3391502"/>
                  <a:pt x="2076232" y="3366503"/>
                  <a:pt x="2042901" y="3349837"/>
                </a:cubicBezTo>
                <a:cubicBezTo>
                  <a:pt x="2059567" y="3324839"/>
                  <a:pt x="2076232" y="3291507"/>
                  <a:pt x="2092898" y="3258175"/>
                </a:cubicBezTo>
                <a:lnTo>
                  <a:pt x="2084565" y="3216510"/>
                </a:lnTo>
                <a:cubicBezTo>
                  <a:pt x="2034568" y="3258175"/>
                  <a:pt x="1942906" y="3258175"/>
                  <a:pt x="1901241" y="3266508"/>
                </a:cubicBezTo>
                <a:lnTo>
                  <a:pt x="1917907" y="3266508"/>
                </a:lnTo>
                <a:lnTo>
                  <a:pt x="1867909" y="3266508"/>
                </a:lnTo>
                <a:cubicBezTo>
                  <a:pt x="1926240" y="3258175"/>
                  <a:pt x="1984570" y="3216510"/>
                  <a:pt x="2042901" y="3158180"/>
                </a:cubicBezTo>
                <a:lnTo>
                  <a:pt x="1917907" y="3158180"/>
                </a:lnTo>
                <a:cubicBezTo>
                  <a:pt x="1876242" y="3149847"/>
                  <a:pt x="1826245" y="3133181"/>
                  <a:pt x="1784580" y="3124848"/>
                </a:cubicBezTo>
                <a:cubicBezTo>
                  <a:pt x="1834578" y="3108182"/>
                  <a:pt x="1934573" y="3091517"/>
                  <a:pt x="1992903" y="3024853"/>
                </a:cubicBezTo>
                <a:cubicBezTo>
                  <a:pt x="2034568" y="3108182"/>
                  <a:pt x="2151229" y="3241509"/>
                  <a:pt x="2251224" y="3333171"/>
                </a:cubicBezTo>
                <a:close/>
                <a:moveTo>
                  <a:pt x="2767865" y="3083184"/>
                </a:moveTo>
                <a:lnTo>
                  <a:pt x="2692869" y="3058185"/>
                </a:lnTo>
                <a:lnTo>
                  <a:pt x="2701202" y="3016520"/>
                </a:lnTo>
                <a:cubicBezTo>
                  <a:pt x="2726201" y="3024853"/>
                  <a:pt x="2734534" y="3049852"/>
                  <a:pt x="2767865" y="3083184"/>
                </a:cubicBezTo>
                <a:close/>
                <a:moveTo>
                  <a:pt x="2667870" y="3066518"/>
                </a:moveTo>
                <a:cubicBezTo>
                  <a:pt x="2659537" y="3074851"/>
                  <a:pt x="2651205" y="3091517"/>
                  <a:pt x="2642872" y="3108182"/>
                </a:cubicBezTo>
                <a:cubicBezTo>
                  <a:pt x="2626206" y="3091517"/>
                  <a:pt x="2601207" y="3058185"/>
                  <a:pt x="2584541" y="3024853"/>
                </a:cubicBezTo>
                <a:cubicBezTo>
                  <a:pt x="2576208" y="3024853"/>
                  <a:pt x="2567875" y="3024853"/>
                  <a:pt x="2559542" y="3033186"/>
                </a:cubicBezTo>
                <a:lnTo>
                  <a:pt x="2609540" y="3108182"/>
                </a:lnTo>
                <a:cubicBezTo>
                  <a:pt x="2592874" y="3091517"/>
                  <a:pt x="2509545" y="3083184"/>
                  <a:pt x="2509545" y="3041519"/>
                </a:cubicBezTo>
                <a:lnTo>
                  <a:pt x="2509545" y="2991521"/>
                </a:lnTo>
                <a:lnTo>
                  <a:pt x="2526211" y="2991521"/>
                </a:lnTo>
                <a:cubicBezTo>
                  <a:pt x="2559542" y="2991521"/>
                  <a:pt x="2634539" y="3024853"/>
                  <a:pt x="2667870" y="3066518"/>
                </a:cubicBezTo>
                <a:close/>
                <a:moveTo>
                  <a:pt x="3926142" y="3016520"/>
                </a:moveTo>
                <a:cubicBezTo>
                  <a:pt x="3942808" y="3008187"/>
                  <a:pt x="3967807" y="2991521"/>
                  <a:pt x="3992806" y="2983188"/>
                </a:cubicBezTo>
                <a:cubicBezTo>
                  <a:pt x="3976140" y="2999854"/>
                  <a:pt x="3951141" y="3008187"/>
                  <a:pt x="3926142" y="3016520"/>
                </a:cubicBezTo>
                <a:close/>
                <a:moveTo>
                  <a:pt x="2501212" y="3074851"/>
                </a:moveTo>
                <a:cubicBezTo>
                  <a:pt x="2501212" y="3099849"/>
                  <a:pt x="2484546" y="3116515"/>
                  <a:pt x="2484546" y="3133181"/>
                </a:cubicBezTo>
                <a:cubicBezTo>
                  <a:pt x="2459547" y="3099849"/>
                  <a:pt x="2434548" y="3058185"/>
                  <a:pt x="2401217" y="3016520"/>
                </a:cubicBezTo>
                <a:lnTo>
                  <a:pt x="2392884" y="3024853"/>
                </a:lnTo>
                <a:cubicBezTo>
                  <a:pt x="2409550" y="3058185"/>
                  <a:pt x="2426215" y="3091517"/>
                  <a:pt x="2451214" y="3124848"/>
                </a:cubicBezTo>
                <a:cubicBezTo>
                  <a:pt x="2409550" y="3099849"/>
                  <a:pt x="2342886" y="3083184"/>
                  <a:pt x="2342886" y="3033186"/>
                </a:cubicBezTo>
                <a:lnTo>
                  <a:pt x="2342886" y="2974856"/>
                </a:lnTo>
                <a:cubicBezTo>
                  <a:pt x="2342886" y="2974856"/>
                  <a:pt x="2334553" y="2966523"/>
                  <a:pt x="2359552" y="2966523"/>
                </a:cubicBezTo>
                <a:cubicBezTo>
                  <a:pt x="2367885" y="2966523"/>
                  <a:pt x="2501212" y="3033186"/>
                  <a:pt x="2501212" y="3074851"/>
                </a:cubicBezTo>
                <a:close/>
                <a:moveTo>
                  <a:pt x="634636" y="3024853"/>
                </a:moveTo>
                <a:cubicBezTo>
                  <a:pt x="651302" y="3024853"/>
                  <a:pt x="692966" y="2983188"/>
                  <a:pt x="701299" y="2966523"/>
                </a:cubicBezTo>
                <a:cubicBezTo>
                  <a:pt x="684633" y="3016520"/>
                  <a:pt x="659635" y="3024853"/>
                  <a:pt x="626303" y="3024853"/>
                </a:cubicBezTo>
                <a:cubicBezTo>
                  <a:pt x="609637" y="3024853"/>
                  <a:pt x="551307" y="2983188"/>
                  <a:pt x="509642" y="2974856"/>
                </a:cubicBezTo>
                <a:lnTo>
                  <a:pt x="542974" y="2966523"/>
                </a:lnTo>
                <a:cubicBezTo>
                  <a:pt x="567972" y="2983188"/>
                  <a:pt x="609637" y="3024853"/>
                  <a:pt x="634636" y="3024853"/>
                </a:cubicBezTo>
                <a:close/>
                <a:moveTo>
                  <a:pt x="2201226" y="2949857"/>
                </a:moveTo>
                <a:cubicBezTo>
                  <a:pt x="2217892" y="2958190"/>
                  <a:pt x="2342886" y="3066518"/>
                  <a:pt x="2342886" y="3083184"/>
                </a:cubicBezTo>
                <a:cubicBezTo>
                  <a:pt x="2342886" y="3108182"/>
                  <a:pt x="2326220" y="3133181"/>
                  <a:pt x="2326220" y="3158180"/>
                </a:cubicBezTo>
                <a:cubicBezTo>
                  <a:pt x="2292889" y="3108182"/>
                  <a:pt x="2267890" y="3058185"/>
                  <a:pt x="2234558" y="3008187"/>
                </a:cubicBezTo>
                <a:lnTo>
                  <a:pt x="2226225" y="3016520"/>
                </a:lnTo>
                <a:cubicBezTo>
                  <a:pt x="2242891" y="3058185"/>
                  <a:pt x="2267890" y="3099849"/>
                  <a:pt x="2292889" y="3141514"/>
                </a:cubicBezTo>
                <a:cubicBezTo>
                  <a:pt x="2276223" y="3124848"/>
                  <a:pt x="2242891" y="3108182"/>
                  <a:pt x="2209559" y="3091517"/>
                </a:cubicBezTo>
                <a:cubicBezTo>
                  <a:pt x="2192893" y="3066518"/>
                  <a:pt x="2176228" y="3008187"/>
                  <a:pt x="2176228" y="2983188"/>
                </a:cubicBezTo>
                <a:cubicBezTo>
                  <a:pt x="2176228" y="2966523"/>
                  <a:pt x="2184561" y="2958190"/>
                  <a:pt x="2184561" y="2949857"/>
                </a:cubicBezTo>
                <a:lnTo>
                  <a:pt x="2201226" y="2949857"/>
                </a:lnTo>
                <a:close/>
                <a:moveTo>
                  <a:pt x="2176228" y="3116515"/>
                </a:moveTo>
                <a:cubicBezTo>
                  <a:pt x="2159562" y="3108182"/>
                  <a:pt x="2142896" y="3091517"/>
                  <a:pt x="2126230" y="3091517"/>
                </a:cubicBezTo>
                <a:cubicBezTo>
                  <a:pt x="2117897" y="3074851"/>
                  <a:pt x="2101231" y="3041519"/>
                  <a:pt x="2076232" y="3008187"/>
                </a:cubicBezTo>
                <a:cubicBezTo>
                  <a:pt x="2076232" y="3008187"/>
                  <a:pt x="2067899" y="2999854"/>
                  <a:pt x="2067899" y="3024853"/>
                </a:cubicBezTo>
                <a:cubicBezTo>
                  <a:pt x="2067899" y="3041519"/>
                  <a:pt x="2109564" y="3116515"/>
                  <a:pt x="2134563" y="3158180"/>
                </a:cubicBezTo>
                <a:cubicBezTo>
                  <a:pt x="2092898" y="3133181"/>
                  <a:pt x="2017902" y="3041519"/>
                  <a:pt x="2017902" y="3008187"/>
                </a:cubicBezTo>
                <a:cubicBezTo>
                  <a:pt x="2017902" y="2991521"/>
                  <a:pt x="2042901" y="2966523"/>
                  <a:pt x="2059567" y="2941524"/>
                </a:cubicBezTo>
                <a:cubicBezTo>
                  <a:pt x="2101231" y="2983188"/>
                  <a:pt x="2167895" y="3041519"/>
                  <a:pt x="2176228" y="3116515"/>
                </a:cubicBezTo>
                <a:close/>
                <a:moveTo>
                  <a:pt x="3867812" y="2933191"/>
                </a:moveTo>
                <a:lnTo>
                  <a:pt x="3884478" y="2949857"/>
                </a:lnTo>
                <a:cubicBezTo>
                  <a:pt x="3851146" y="2999854"/>
                  <a:pt x="3751151" y="3049852"/>
                  <a:pt x="3709486" y="3049852"/>
                </a:cubicBezTo>
                <a:cubicBezTo>
                  <a:pt x="3684488" y="3049852"/>
                  <a:pt x="3601158" y="3033186"/>
                  <a:pt x="3542828" y="3016520"/>
                </a:cubicBezTo>
                <a:cubicBezTo>
                  <a:pt x="3617824" y="3016520"/>
                  <a:pt x="3692820" y="3016520"/>
                  <a:pt x="3767817" y="2983188"/>
                </a:cubicBezTo>
                <a:cubicBezTo>
                  <a:pt x="3767817" y="2983188"/>
                  <a:pt x="3767817" y="2974856"/>
                  <a:pt x="3751151" y="2974856"/>
                </a:cubicBezTo>
                <a:cubicBezTo>
                  <a:pt x="3726152" y="2974856"/>
                  <a:pt x="3617824" y="2991521"/>
                  <a:pt x="3551161" y="2991521"/>
                </a:cubicBezTo>
                <a:cubicBezTo>
                  <a:pt x="3576160" y="2983188"/>
                  <a:pt x="3609491" y="2966523"/>
                  <a:pt x="3626157" y="2941524"/>
                </a:cubicBezTo>
                <a:cubicBezTo>
                  <a:pt x="3676155" y="2941524"/>
                  <a:pt x="3734485" y="2941524"/>
                  <a:pt x="3784483" y="2933191"/>
                </a:cubicBezTo>
                <a:lnTo>
                  <a:pt x="3867812" y="2933191"/>
                </a:lnTo>
                <a:close/>
                <a:moveTo>
                  <a:pt x="2692869" y="2999854"/>
                </a:moveTo>
                <a:cubicBezTo>
                  <a:pt x="2684536" y="2999854"/>
                  <a:pt x="2676203" y="3008187"/>
                  <a:pt x="2667870" y="3016520"/>
                </a:cubicBezTo>
                <a:cubicBezTo>
                  <a:pt x="2651205" y="2991521"/>
                  <a:pt x="2642872" y="2966523"/>
                  <a:pt x="2617873" y="2941524"/>
                </a:cubicBezTo>
                <a:cubicBezTo>
                  <a:pt x="2617873" y="2941524"/>
                  <a:pt x="2609540" y="2941524"/>
                  <a:pt x="2601207" y="2949857"/>
                </a:cubicBezTo>
                <a:lnTo>
                  <a:pt x="2626206" y="2999854"/>
                </a:lnTo>
                <a:cubicBezTo>
                  <a:pt x="2584541" y="2983188"/>
                  <a:pt x="2534544" y="2983188"/>
                  <a:pt x="2534544" y="2941524"/>
                </a:cubicBezTo>
                <a:cubicBezTo>
                  <a:pt x="2534544" y="2916525"/>
                  <a:pt x="2534544" y="2908192"/>
                  <a:pt x="2559542" y="2908192"/>
                </a:cubicBezTo>
                <a:cubicBezTo>
                  <a:pt x="2601207" y="2908192"/>
                  <a:pt x="2667870" y="2949857"/>
                  <a:pt x="2692869" y="2999854"/>
                </a:cubicBezTo>
                <a:close/>
                <a:moveTo>
                  <a:pt x="676300" y="2899859"/>
                </a:moveTo>
                <a:cubicBezTo>
                  <a:pt x="676300" y="2908192"/>
                  <a:pt x="684633" y="2916525"/>
                  <a:pt x="684633" y="2941524"/>
                </a:cubicBezTo>
                <a:cubicBezTo>
                  <a:pt x="676300" y="2949857"/>
                  <a:pt x="676300" y="2949857"/>
                  <a:pt x="659635" y="2949857"/>
                </a:cubicBezTo>
                <a:cubicBezTo>
                  <a:pt x="634636" y="2949857"/>
                  <a:pt x="601304" y="2924858"/>
                  <a:pt x="567972" y="2916525"/>
                </a:cubicBezTo>
                <a:cubicBezTo>
                  <a:pt x="576305" y="2908192"/>
                  <a:pt x="584638" y="2908192"/>
                  <a:pt x="592971" y="2899859"/>
                </a:cubicBezTo>
                <a:lnTo>
                  <a:pt x="676300" y="2899859"/>
                </a:lnTo>
                <a:close/>
                <a:moveTo>
                  <a:pt x="1951238" y="2949857"/>
                </a:moveTo>
                <a:cubicBezTo>
                  <a:pt x="1951238" y="2966523"/>
                  <a:pt x="1901241" y="2999854"/>
                  <a:pt x="1876242" y="3016520"/>
                </a:cubicBezTo>
                <a:lnTo>
                  <a:pt x="1851243" y="3016520"/>
                </a:lnTo>
                <a:cubicBezTo>
                  <a:pt x="1867909" y="2974856"/>
                  <a:pt x="1901241" y="2933191"/>
                  <a:pt x="1926240" y="2891526"/>
                </a:cubicBezTo>
                <a:cubicBezTo>
                  <a:pt x="1926240" y="2908192"/>
                  <a:pt x="1951238" y="2924858"/>
                  <a:pt x="1951238" y="2949857"/>
                </a:cubicBezTo>
                <a:close/>
                <a:moveTo>
                  <a:pt x="2117897" y="2966523"/>
                </a:moveTo>
                <a:lnTo>
                  <a:pt x="2067899" y="2916525"/>
                </a:lnTo>
                <a:cubicBezTo>
                  <a:pt x="2076232" y="2908192"/>
                  <a:pt x="2084565" y="2891526"/>
                  <a:pt x="2092898" y="2883193"/>
                </a:cubicBezTo>
                <a:cubicBezTo>
                  <a:pt x="2101231" y="2908192"/>
                  <a:pt x="2109564" y="2941524"/>
                  <a:pt x="2117897" y="2966523"/>
                </a:cubicBezTo>
                <a:close/>
                <a:moveTo>
                  <a:pt x="3601158" y="2933191"/>
                </a:moveTo>
                <a:cubicBezTo>
                  <a:pt x="3601158" y="2974856"/>
                  <a:pt x="3484497" y="2983188"/>
                  <a:pt x="3484497" y="2983188"/>
                </a:cubicBezTo>
                <a:cubicBezTo>
                  <a:pt x="3451166" y="2983188"/>
                  <a:pt x="3376169" y="2941524"/>
                  <a:pt x="3359503" y="2916525"/>
                </a:cubicBezTo>
                <a:cubicBezTo>
                  <a:pt x="3401168" y="2924858"/>
                  <a:pt x="3467831" y="2941524"/>
                  <a:pt x="3484497" y="2941524"/>
                </a:cubicBezTo>
                <a:cubicBezTo>
                  <a:pt x="3509496" y="2941524"/>
                  <a:pt x="3509496" y="2941524"/>
                  <a:pt x="3517829" y="2916525"/>
                </a:cubicBezTo>
                <a:cubicBezTo>
                  <a:pt x="3467831" y="2908192"/>
                  <a:pt x="3409501" y="2908192"/>
                  <a:pt x="3359503" y="2891526"/>
                </a:cubicBezTo>
                <a:cubicBezTo>
                  <a:pt x="3384502" y="2891526"/>
                  <a:pt x="3417834" y="2858195"/>
                  <a:pt x="3434500" y="2858195"/>
                </a:cubicBezTo>
                <a:cubicBezTo>
                  <a:pt x="3451166" y="2858195"/>
                  <a:pt x="3601158" y="2899859"/>
                  <a:pt x="3601158" y="2933191"/>
                </a:cubicBezTo>
                <a:close/>
                <a:moveTo>
                  <a:pt x="2517878" y="2958190"/>
                </a:moveTo>
                <a:cubicBezTo>
                  <a:pt x="2517878" y="2974856"/>
                  <a:pt x="2492879" y="2983188"/>
                  <a:pt x="2484546" y="3008187"/>
                </a:cubicBezTo>
                <a:cubicBezTo>
                  <a:pt x="2467880" y="2983188"/>
                  <a:pt x="2401217" y="2858195"/>
                  <a:pt x="2401217" y="2908192"/>
                </a:cubicBezTo>
                <a:cubicBezTo>
                  <a:pt x="2401217" y="2933191"/>
                  <a:pt x="2434548" y="2966523"/>
                  <a:pt x="2451214" y="2991521"/>
                </a:cubicBezTo>
                <a:cubicBezTo>
                  <a:pt x="2392884" y="2941524"/>
                  <a:pt x="2351219" y="2949857"/>
                  <a:pt x="2351219" y="2883193"/>
                </a:cubicBezTo>
                <a:cubicBezTo>
                  <a:pt x="2351219" y="2866527"/>
                  <a:pt x="2359552" y="2858195"/>
                  <a:pt x="2367885" y="2849862"/>
                </a:cubicBezTo>
                <a:cubicBezTo>
                  <a:pt x="2417883" y="2858195"/>
                  <a:pt x="2467880" y="2899859"/>
                  <a:pt x="2517878" y="2958190"/>
                </a:cubicBezTo>
                <a:close/>
                <a:moveTo>
                  <a:pt x="3851146" y="3016520"/>
                </a:moveTo>
                <a:cubicBezTo>
                  <a:pt x="3876145" y="2999854"/>
                  <a:pt x="3892811" y="2974856"/>
                  <a:pt x="3901144" y="2949857"/>
                </a:cubicBezTo>
                <a:cubicBezTo>
                  <a:pt x="3967807" y="2916525"/>
                  <a:pt x="4042803" y="2874860"/>
                  <a:pt x="4117800" y="2841529"/>
                </a:cubicBezTo>
                <a:cubicBezTo>
                  <a:pt x="4076135" y="2916525"/>
                  <a:pt x="3934475" y="2991521"/>
                  <a:pt x="3851146" y="3016520"/>
                </a:cubicBezTo>
                <a:close/>
                <a:moveTo>
                  <a:pt x="717965" y="2866527"/>
                </a:moveTo>
                <a:cubicBezTo>
                  <a:pt x="734631" y="2883193"/>
                  <a:pt x="742964" y="2916525"/>
                  <a:pt x="734631" y="2941524"/>
                </a:cubicBezTo>
                <a:cubicBezTo>
                  <a:pt x="751297" y="2949857"/>
                  <a:pt x="776296" y="2958190"/>
                  <a:pt x="784629" y="2983188"/>
                </a:cubicBezTo>
                <a:cubicBezTo>
                  <a:pt x="792961" y="2983188"/>
                  <a:pt x="801294" y="3008187"/>
                  <a:pt x="801294" y="3024853"/>
                </a:cubicBezTo>
                <a:cubicBezTo>
                  <a:pt x="817960" y="3033186"/>
                  <a:pt x="884624" y="3041519"/>
                  <a:pt x="909622" y="3099849"/>
                </a:cubicBezTo>
                <a:cubicBezTo>
                  <a:pt x="917955" y="3091517"/>
                  <a:pt x="926288" y="3091517"/>
                  <a:pt x="934621" y="3083184"/>
                </a:cubicBezTo>
                <a:lnTo>
                  <a:pt x="967953" y="3083184"/>
                </a:lnTo>
                <a:cubicBezTo>
                  <a:pt x="967953" y="3083184"/>
                  <a:pt x="976286" y="3124848"/>
                  <a:pt x="992952" y="3141514"/>
                </a:cubicBezTo>
                <a:cubicBezTo>
                  <a:pt x="1026283" y="3124848"/>
                  <a:pt x="1076281" y="3091517"/>
                  <a:pt x="1101280" y="3091517"/>
                </a:cubicBezTo>
                <a:cubicBezTo>
                  <a:pt x="1159610" y="3091517"/>
                  <a:pt x="1259605" y="3166513"/>
                  <a:pt x="1284604" y="3224843"/>
                </a:cubicBezTo>
                <a:cubicBezTo>
                  <a:pt x="1292937" y="3233176"/>
                  <a:pt x="1301270" y="3266508"/>
                  <a:pt x="1309603" y="3283174"/>
                </a:cubicBezTo>
                <a:cubicBezTo>
                  <a:pt x="1326269" y="3299840"/>
                  <a:pt x="1392932" y="3358170"/>
                  <a:pt x="1417931" y="3366503"/>
                </a:cubicBezTo>
                <a:cubicBezTo>
                  <a:pt x="1409598" y="3366503"/>
                  <a:pt x="1409598" y="3374836"/>
                  <a:pt x="1392932" y="3374836"/>
                </a:cubicBezTo>
                <a:cubicBezTo>
                  <a:pt x="1367934" y="3374836"/>
                  <a:pt x="1217941" y="3349837"/>
                  <a:pt x="1126279" y="3324839"/>
                </a:cubicBezTo>
                <a:cubicBezTo>
                  <a:pt x="1159610" y="3324839"/>
                  <a:pt x="1251273" y="3324839"/>
                  <a:pt x="1267938" y="3249842"/>
                </a:cubicBezTo>
                <a:cubicBezTo>
                  <a:pt x="1251273" y="3258175"/>
                  <a:pt x="1226274" y="3283174"/>
                  <a:pt x="1201275" y="3291507"/>
                </a:cubicBezTo>
                <a:cubicBezTo>
                  <a:pt x="1176276" y="3299840"/>
                  <a:pt x="1109613" y="3274841"/>
                  <a:pt x="1101280" y="3308173"/>
                </a:cubicBezTo>
                <a:cubicBezTo>
                  <a:pt x="976286" y="3274841"/>
                  <a:pt x="859625" y="3116515"/>
                  <a:pt x="792961" y="3049852"/>
                </a:cubicBezTo>
                <a:lnTo>
                  <a:pt x="767963" y="3049852"/>
                </a:lnTo>
                <a:cubicBezTo>
                  <a:pt x="759630" y="3058185"/>
                  <a:pt x="759630" y="3049852"/>
                  <a:pt x="759630" y="3074851"/>
                </a:cubicBezTo>
                <a:cubicBezTo>
                  <a:pt x="759630" y="3133181"/>
                  <a:pt x="876291" y="3249842"/>
                  <a:pt x="942954" y="3291507"/>
                </a:cubicBezTo>
                <a:cubicBezTo>
                  <a:pt x="992952" y="3324839"/>
                  <a:pt x="1042949" y="3358170"/>
                  <a:pt x="1092947" y="3374836"/>
                </a:cubicBezTo>
                <a:cubicBezTo>
                  <a:pt x="1142944" y="3399835"/>
                  <a:pt x="1217941" y="3408168"/>
                  <a:pt x="1276271" y="3424834"/>
                </a:cubicBezTo>
                <a:cubicBezTo>
                  <a:pt x="1292937" y="3424834"/>
                  <a:pt x="1317936" y="3458165"/>
                  <a:pt x="1317936" y="3483164"/>
                </a:cubicBezTo>
                <a:cubicBezTo>
                  <a:pt x="1317936" y="3574826"/>
                  <a:pt x="1167943" y="3574826"/>
                  <a:pt x="1151277" y="3574826"/>
                </a:cubicBezTo>
                <a:cubicBezTo>
                  <a:pt x="1059615" y="3574826"/>
                  <a:pt x="859625" y="3499830"/>
                  <a:pt x="801294" y="3499830"/>
                </a:cubicBezTo>
                <a:cubicBezTo>
                  <a:pt x="601304" y="3499830"/>
                  <a:pt x="451311" y="3633157"/>
                  <a:pt x="442978" y="3633157"/>
                </a:cubicBezTo>
                <a:lnTo>
                  <a:pt x="409647" y="3633157"/>
                </a:lnTo>
                <a:cubicBezTo>
                  <a:pt x="492976" y="3516496"/>
                  <a:pt x="692966" y="3483164"/>
                  <a:pt x="817960" y="3483164"/>
                </a:cubicBezTo>
                <a:cubicBezTo>
                  <a:pt x="834626" y="3483164"/>
                  <a:pt x="967953" y="3499830"/>
                  <a:pt x="984619" y="3499830"/>
                </a:cubicBezTo>
                <a:cubicBezTo>
                  <a:pt x="1026283" y="3499830"/>
                  <a:pt x="1101280" y="3491497"/>
                  <a:pt x="1101280" y="3433167"/>
                </a:cubicBezTo>
                <a:cubicBezTo>
                  <a:pt x="1101280" y="3358170"/>
                  <a:pt x="967953" y="3333171"/>
                  <a:pt x="951287" y="3324839"/>
                </a:cubicBezTo>
                <a:cubicBezTo>
                  <a:pt x="901290" y="3316506"/>
                  <a:pt x="859625" y="3291507"/>
                  <a:pt x="826293" y="3274841"/>
                </a:cubicBezTo>
                <a:cubicBezTo>
                  <a:pt x="742964" y="3241509"/>
                  <a:pt x="676300" y="3158180"/>
                  <a:pt x="592971" y="3116515"/>
                </a:cubicBezTo>
                <a:cubicBezTo>
                  <a:pt x="534641" y="3091517"/>
                  <a:pt x="459644" y="3091517"/>
                  <a:pt x="409647" y="3058185"/>
                </a:cubicBezTo>
                <a:cubicBezTo>
                  <a:pt x="384648" y="3049852"/>
                  <a:pt x="367982" y="3024853"/>
                  <a:pt x="367982" y="3008187"/>
                </a:cubicBezTo>
                <a:cubicBezTo>
                  <a:pt x="367982" y="2949857"/>
                  <a:pt x="451311" y="2958190"/>
                  <a:pt x="476310" y="2941524"/>
                </a:cubicBezTo>
                <a:cubicBezTo>
                  <a:pt x="509642" y="2916525"/>
                  <a:pt x="517975" y="2866527"/>
                  <a:pt x="559640" y="2833196"/>
                </a:cubicBezTo>
                <a:cubicBezTo>
                  <a:pt x="567972" y="2816530"/>
                  <a:pt x="592971" y="2816530"/>
                  <a:pt x="617970" y="2816530"/>
                </a:cubicBezTo>
                <a:cubicBezTo>
                  <a:pt x="634636" y="2816530"/>
                  <a:pt x="701299" y="2841529"/>
                  <a:pt x="717965" y="2866527"/>
                </a:cubicBezTo>
                <a:close/>
                <a:moveTo>
                  <a:pt x="2342886" y="2941524"/>
                </a:moveTo>
                <a:cubicBezTo>
                  <a:pt x="2342886" y="2966523"/>
                  <a:pt x="2317887" y="2983188"/>
                  <a:pt x="2317887" y="2999854"/>
                </a:cubicBezTo>
                <a:cubicBezTo>
                  <a:pt x="2301222" y="2958190"/>
                  <a:pt x="2276223" y="2908192"/>
                  <a:pt x="2251224" y="2858195"/>
                </a:cubicBezTo>
                <a:lnTo>
                  <a:pt x="2234558" y="2874860"/>
                </a:lnTo>
                <a:lnTo>
                  <a:pt x="2284556" y="2974856"/>
                </a:lnTo>
                <a:cubicBezTo>
                  <a:pt x="2209559" y="2941524"/>
                  <a:pt x="2192893" y="2899859"/>
                  <a:pt x="2192893" y="2849862"/>
                </a:cubicBezTo>
                <a:cubicBezTo>
                  <a:pt x="2192893" y="2833196"/>
                  <a:pt x="2184561" y="2808197"/>
                  <a:pt x="2217892" y="2808197"/>
                </a:cubicBezTo>
                <a:cubicBezTo>
                  <a:pt x="2251224" y="2808197"/>
                  <a:pt x="2342886" y="2924858"/>
                  <a:pt x="2342886" y="2941524"/>
                </a:cubicBezTo>
                <a:close/>
                <a:moveTo>
                  <a:pt x="3826147" y="2816530"/>
                </a:moveTo>
                <a:cubicBezTo>
                  <a:pt x="3809481" y="2866527"/>
                  <a:pt x="3709486" y="2916525"/>
                  <a:pt x="3651156" y="2916525"/>
                </a:cubicBezTo>
                <a:cubicBezTo>
                  <a:pt x="3626157" y="2916525"/>
                  <a:pt x="3592825" y="2891526"/>
                  <a:pt x="3567827" y="2874860"/>
                </a:cubicBezTo>
                <a:cubicBezTo>
                  <a:pt x="3601158" y="2874860"/>
                  <a:pt x="3684488" y="2866527"/>
                  <a:pt x="3726152" y="2841529"/>
                </a:cubicBezTo>
                <a:lnTo>
                  <a:pt x="3717819" y="2833196"/>
                </a:lnTo>
                <a:cubicBezTo>
                  <a:pt x="3667822" y="2841529"/>
                  <a:pt x="3617824" y="2849862"/>
                  <a:pt x="3567827" y="2849862"/>
                </a:cubicBezTo>
                <a:lnTo>
                  <a:pt x="3559494" y="2849862"/>
                </a:lnTo>
                <a:cubicBezTo>
                  <a:pt x="3634490" y="2791531"/>
                  <a:pt x="3642823" y="2799864"/>
                  <a:pt x="3701153" y="2799864"/>
                </a:cubicBezTo>
                <a:cubicBezTo>
                  <a:pt x="3726152" y="2799864"/>
                  <a:pt x="3784483" y="2799864"/>
                  <a:pt x="3826147" y="2816530"/>
                </a:cubicBezTo>
                <a:close/>
                <a:moveTo>
                  <a:pt x="2184561" y="2924858"/>
                </a:moveTo>
                <a:cubicBezTo>
                  <a:pt x="2184561" y="2941524"/>
                  <a:pt x="2151229" y="2966523"/>
                  <a:pt x="2151229" y="2983188"/>
                </a:cubicBezTo>
                <a:cubicBezTo>
                  <a:pt x="2134563" y="2933191"/>
                  <a:pt x="2101231" y="2858195"/>
                  <a:pt x="2101231" y="2833196"/>
                </a:cubicBezTo>
                <a:cubicBezTo>
                  <a:pt x="2101231" y="2816530"/>
                  <a:pt x="2109564" y="2808197"/>
                  <a:pt x="2109564" y="2799864"/>
                </a:cubicBezTo>
                <a:cubicBezTo>
                  <a:pt x="2142896" y="2841529"/>
                  <a:pt x="2184561" y="2899859"/>
                  <a:pt x="2184561" y="2924858"/>
                </a:cubicBezTo>
                <a:close/>
                <a:moveTo>
                  <a:pt x="3217844" y="2841529"/>
                </a:moveTo>
                <a:cubicBezTo>
                  <a:pt x="3192845" y="2816530"/>
                  <a:pt x="3167846" y="2808197"/>
                  <a:pt x="3167846" y="2783198"/>
                </a:cubicBezTo>
                <a:cubicBezTo>
                  <a:pt x="3184512" y="2791531"/>
                  <a:pt x="3209511" y="2816530"/>
                  <a:pt x="3217844" y="2841529"/>
                </a:cubicBezTo>
                <a:close/>
                <a:moveTo>
                  <a:pt x="2034568" y="2808197"/>
                </a:moveTo>
                <a:cubicBezTo>
                  <a:pt x="2034568" y="2799864"/>
                  <a:pt x="2034568" y="2774865"/>
                  <a:pt x="2042901" y="2774865"/>
                </a:cubicBezTo>
                <a:cubicBezTo>
                  <a:pt x="2042901" y="2783198"/>
                  <a:pt x="2034568" y="2799864"/>
                  <a:pt x="2034568" y="2808197"/>
                </a:cubicBezTo>
                <a:close/>
                <a:moveTo>
                  <a:pt x="2567875" y="2883193"/>
                </a:moveTo>
                <a:cubicBezTo>
                  <a:pt x="2567875" y="2908192"/>
                  <a:pt x="2534544" y="2891526"/>
                  <a:pt x="2517878" y="2908192"/>
                </a:cubicBezTo>
                <a:cubicBezTo>
                  <a:pt x="2501212" y="2883193"/>
                  <a:pt x="2492879" y="2849862"/>
                  <a:pt x="2476213" y="2824863"/>
                </a:cubicBezTo>
                <a:cubicBezTo>
                  <a:pt x="2476213" y="2816530"/>
                  <a:pt x="2451214" y="2841529"/>
                  <a:pt x="2451214" y="2816530"/>
                </a:cubicBezTo>
                <a:cubicBezTo>
                  <a:pt x="2451214" y="2841529"/>
                  <a:pt x="2476213" y="2874860"/>
                  <a:pt x="2484546" y="2899859"/>
                </a:cubicBezTo>
                <a:cubicBezTo>
                  <a:pt x="2401217" y="2816530"/>
                  <a:pt x="2384551" y="2858195"/>
                  <a:pt x="2384551" y="2791531"/>
                </a:cubicBezTo>
                <a:cubicBezTo>
                  <a:pt x="2384551" y="2766532"/>
                  <a:pt x="2392884" y="2758199"/>
                  <a:pt x="2409550" y="2758199"/>
                </a:cubicBezTo>
                <a:cubicBezTo>
                  <a:pt x="2459547" y="2758199"/>
                  <a:pt x="2567875" y="2866527"/>
                  <a:pt x="2567875" y="2883193"/>
                </a:cubicBezTo>
                <a:close/>
                <a:moveTo>
                  <a:pt x="4084468" y="2824863"/>
                </a:moveTo>
                <a:cubicBezTo>
                  <a:pt x="4109467" y="2799864"/>
                  <a:pt x="4134466" y="2774865"/>
                  <a:pt x="4151132" y="2749866"/>
                </a:cubicBezTo>
                <a:cubicBezTo>
                  <a:pt x="4151132" y="2783198"/>
                  <a:pt x="4117800" y="2816530"/>
                  <a:pt x="4084468" y="2824863"/>
                </a:cubicBezTo>
                <a:close/>
                <a:moveTo>
                  <a:pt x="3409501" y="2833196"/>
                </a:moveTo>
                <a:cubicBezTo>
                  <a:pt x="3409501" y="2858195"/>
                  <a:pt x="3326172" y="2874860"/>
                  <a:pt x="3326172" y="2874860"/>
                </a:cubicBezTo>
                <a:cubicBezTo>
                  <a:pt x="3259508" y="2874860"/>
                  <a:pt x="3234509" y="2849862"/>
                  <a:pt x="3217844" y="2799864"/>
                </a:cubicBezTo>
                <a:cubicBezTo>
                  <a:pt x="3242842" y="2791531"/>
                  <a:pt x="3276174" y="2841529"/>
                  <a:pt x="3351170" y="2824863"/>
                </a:cubicBezTo>
                <a:lnTo>
                  <a:pt x="3226177" y="2774865"/>
                </a:lnTo>
                <a:cubicBezTo>
                  <a:pt x="3242842" y="2774865"/>
                  <a:pt x="3267841" y="2749866"/>
                  <a:pt x="3292840" y="2749866"/>
                </a:cubicBezTo>
                <a:cubicBezTo>
                  <a:pt x="3326172" y="2749866"/>
                  <a:pt x="3409501" y="2808197"/>
                  <a:pt x="3409501" y="2833196"/>
                </a:cubicBezTo>
                <a:close/>
                <a:moveTo>
                  <a:pt x="4067802" y="2733201"/>
                </a:moveTo>
                <a:lnTo>
                  <a:pt x="4067802" y="2749866"/>
                </a:lnTo>
                <a:cubicBezTo>
                  <a:pt x="4059469" y="2766532"/>
                  <a:pt x="3951141" y="2924858"/>
                  <a:pt x="3892811" y="2924858"/>
                </a:cubicBezTo>
                <a:cubicBezTo>
                  <a:pt x="3867812" y="2924858"/>
                  <a:pt x="3834480" y="2916525"/>
                  <a:pt x="3801149" y="2908192"/>
                </a:cubicBezTo>
                <a:cubicBezTo>
                  <a:pt x="3842813" y="2899859"/>
                  <a:pt x="3934475" y="2849862"/>
                  <a:pt x="3976140" y="2808197"/>
                </a:cubicBezTo>
                <a:lnTo>
                  <a:pt x="3967807" y="2799864"/>
                </a:lnTo>
                <a:cubicBezTo>
                  <a:pt x="3917810" y="2833196"/>
                  <a:pt x="3859479" y="2866527"/>
                  <a:pt x="3801149" y="2883193"/>
                </a:cubicBezTo>
                <a:cubicBezTo>
                  <a:pt x="3826147" y="2858195"/>
                  <a:pt x="3834480" y="2824863"/>
                  <a:pt x="3859479" y="2808197"/>
                </a:cubicBezTo>
                <a:cubicBezTo>
                  <a:pt x="3901144" y="2774865"/>
                  <a:pt x="3967807" y="2758199"/>
                  <a:pt x="4017805" y="2733201"/>
                </a:cubicBezTo>
                <a:lnTo>
                  <a:pt x="4067802" y="2733201"/>
                </a:lnTo>
                <a:close/>
                <a:moveTo>
                  <a:pt x="3601158" y="2783198"/>
                </a:moveTo>
                <a:cubicBezTo>
                  <a:pt x="3567827" y="2824863"/>
                  <a:pt x="3492830" y="2841529"/>
                  <a:pt x="3476164" y="2841529"/>
                </a:cubicBezTo>
                <a:cubicBezTo>
                  <a:pt x="3417834" y="2841529"/>
                  <a:pt x="3442833" y="2808197"/>
                  <a:pt x="3392835" y="2774865"/>
                </a:cubicBezTo>
                <a:cubicBezTo>
                  <a:pt x="3426167" y="2783198"/>
                  <a:pt x="3467831" y="2791531"/>
                  <a:pt x="3517829" y="2799864"/>
                </a:cubicBezTo>
                <a:cubicBezTo>
                  <a:pt x="3517829" y="2799864"/>
                  <a:pt x="3526162" y="2791531"/>
                  <a:pt x="3526162" y="2774865"/>
                </a:cubicBezTo>
                <a:cubicBezTo>
                  <a:pt x="3484497" y="2774865"/>
                  <a:pt x="3442833" y="2766532"/>
                  <a:pt x="3401168" y="2758199"/>
                </a:cubicBezTo>
                <a:cubicBezTo>
                  <a:pt x="3409501" y="2749866"/>
                  <a:pt x="3434500" y="2716535"/>
                  <a:pt x="3459499" y="2716535"/>
                </a:cubicBezTo>
                <a:cubicBezTo>
                  <a:pt x="3467831" y="2716535"/>
                  <a:pt x="3584492" y="2766532"/>
                  <a:pt x="3601158" y="2783198"/>
                </a:cubicBezTo>
                <a:close/>
                <a:moveTo>
                  <a:pt x="2001236" y="2866527"/>
                </a:moveTo>
                <a:cubicBezTo>
                  <a:pt x="2001236" y="2883193"/>
                  <a:pt x="1984570" y="2908192"/>
                  <a:pt x="1967904" y="2916525"/>
                </a:cubicBezTo>
                <a:cubicBezTo>
                  <a:pt x="1959571" y="2883193"/>
                  <a:pt x="1951238" y="2841529"/>
                  <a:pt x="1934573" y="2808197"/>
                </a:cubicBezTo>
                <a:cubicBezTo>
                  <a:pt x="1934573" y="2799864"/>
                  <a:pt x="1917907" y="2799864"/>
                  <a:pt x="1909574" y="2791531"/>
                </a:cubicBezTo>
                <a:cubicBezTo>
                  <a:pt x="1909574" y="2783198"/>
                  <a:pt x="1901241" y="2766532"/>
                  <a:pt x="1892908" y="2749866"/>
                </a:cubicBezTo>
                <a:lnTo>
                  <a:pt x="1901241" y="2716535"/>
                </a:lnTo>
                <a:cubicBezTo>
                  <a:pt x="1917907" y="2724868"/>
                  <a:pt x="2001236" y="2824863"/>
                  <a:pt x="2001236" y="2866527"/>
                </a:cubicBezTo>
                <a:close/>
                <a:moveTo>
                  <a:pt x="2517878" y="2699869"/>
                </a:moveTo>
                <a:cubicBezTo>
                  <a:pt x="2517878" y="2733201"/>
                  <a:pt x="2526211" y="2774865"/>
                  <a:pt x="2542876" y="2816530"/>
                </a:cubicBezTo>
                <a:cubicBezTo>
                  <a:pt x="2509545" y="2783198"/>
                  <a:pt x="2459547" y="2758199"/>
                  <a:pt x="2459547" y="2733201"/>
                </a:cubicBezTo>
                <a:cubicBezTo>
                  <a:pt x="2459547" y="2716535"/>
                  <a:pt x="2467880" y="2708202"/>
                  <a:pt x="2476213" y="2699869"/>
                </a:cubicBezTo>
                <a:lnTo>
                  <a:pt x="2517878" y="2699869"/>
                </a:lnTo>
                <a:close/>
                <a:moveTo>
                  <a:pt x="1609588" y="2708202"/>
                </a:moveTo>
                <a:cubicBezTo>
                  <a:pt x="1617921" y="2699869"/>
                  <a:pt x="1626254" y="2691536"/>
                  <a:pt x="1634587" y="2691536"/>
                </a:cubicBezTo>
                <a:cubicBezTo>
                  <a:pt x="1626254" y="2699869"/>
                  <a:pt x="1617921" y="2708202"/>
                  <a:pt x="1609588" y="2708202"/>
                </a:cubicBezTo>
                <a:close/>
                <a:moveTo>
                  <a:pt x="2359552" y="2824863"/>
                </a:moveTo>
                <a:cubicBezTo>
                  <a:pt x="2359552" y="2849862"/>
                  <a:pt x="2334553" y="2849862"/>
                  <a:pt x="2334553" y="2866527"/>
                </a:cubicBezTo>
                <a:lnTo>
                  <a:pt x="2284556" y="2741534"/>
                </a:lnTo>
                <a:cubicBezTo>
                  <a:pt x="2284556" y="2741534"/>
                  <a:pt x="2276223" y="2741534"/>
                  <a:pt x="2267890" y="2749866"/>
                </a:cubicBezTo>
                <a:cubicBezTo>
                  <a:pt x="2276223" y="2774865"/>
                  <a:pt x="2284556" y="2808197"/>
                  <a:pt x="2292889" y="2833196"/>
                </a:cubicBezTo>
                <a:cubicBezTo>
                  <a:pt x="2276223" y="2816530"/>
                  <a:pt x="2251224" y="2799864"/>
                  <a:pt x="2234558" y="2783198"/>
                </a:cubicBezTo>
                <a:cubicBezTo>
                  <a:pt x="2234558" y="2774865"/>
                  <a:pt x="2226225" y="2758199"/>
                  <a:pt x="2226225" y="2733201"/>
                </a:cubicBezTo>
                <a:cubicBezTo>
                  <a:pt x="2226225" y="2716535"/>
                  <a:pt x="2234558" y="2699869"/>
                  <a:pt x="2251224" y="2683203"/>
                </a:cubicBezTo>
                <a:cubicBezTo>
                  <a:pt x="2284556" y="2699869"/>
                  <a:pt x="2359552" y="2808197"/>
                  <a:pt x="2359552" y="2824863"/>
                </a:cubicBezTo>
                <a:close/>
                <a:moveTo>
                  <a:pt x="3151180" y="2741534"/>
                </a:moveTo>
                <a:cubicBezTo>
                  <a:pt x="3151180" y="2766532"/>
                  <a:pt x="3142847" y="2774865"/>
                  <a:pt x="3142847" y="2783198"/>
                </a:cubicBezTo>
                <a:cubicBezTo>
                  <a:pt x="3126181" y="2774865"/>
                  <a:pt x="3101183" y="2758199"/>
                  <a:pt x="3076184" y="2741534"/>
                </a:cubicBezTo>
                <a:cubicBezTo>
                  <a:pt x="3092850" y="2749866"/>
                  <a:pt x="3109516" y="2749866"/>
                  <a:pt x="3134514" y="2749866"/>
                </a:cubicBezTo>
                <a:cubicBezTo>
                  <a:pt x="3109516" y="2733201"/>
                  <a:pt x="3084517" y="2716535"/>
                  <a:pt x="3059518" y="2708202"/>
                </a:cubicBezTo>
                <a:cubicBezTo>
                  <a:pt x="3067851" y="2699869"/>
                  <a:pt x="3084517" y="2683203"/>
                  <a:pt x="3084517" y="2674870"/>
                </a:cubicBezTo>
                <a:cubicBezTo>
                  <a:pt x="3109516" y="2683203"/>
                  <a:pt x="3151180" y="2724868"/>
                  <a:pt x="3151180" y="2741534"/>
                </a:cubicBezTo>
                <a:close/>
                <a:moveTo>
                  <a:pt x="3759484" y="2699869"/>
                </a:moveTo>
                <a:cubicBezTo>
                  <a:pt x="3759484" y="2749866"/>
                  <a:pt x="3642823" y="2774865"/>
                  <a:pt x="3634490" y="2774865"/>
                </a:cubicBezTo>
                <a:cubicBezTo>
                  <a:pt x="3617824" y="2774865"/>
                  <a:pt x="3592825" y="2741534"/>
                  <a:pt x="3567827" y="2733201"/>
                </a:cubicBezTo>
                <a:cubicBezTo>
                  <a:pt x="3609491" y="2724868"/>
                  <a:pt x="3651156" y="2741534"/>
                  <a:pt x="3701153" y="2699869"/>
                </a:cubicBezTo>
                <a:cubicBezTo>
                  <a:pt x="3659489" y="2699869"/>
                  <a:pt x="3609491" y="2708202"/>
                  <a:pt x="3567827" y="2708202"/>
                </a:cubicBezTo>
                <a:lnTo>
                  <a:pt x="3559494" y="2708202"/>
                </a:lnTo>
                <a:cubicBezTo>
                  <a:pt x="3617824" y="2658204"/>
                  <a:pt x="3609491" y="2658204"/>
                  <a:pt x="3659489" y="2658204"/>
                </a:cubicBezTo>
                <a:cubicBezTo>
                  <a:pt x="3701153" y="2658204"/>
                  <a:pt x="3759484" y="2666537"/>
                  <a:pt x="3759484" y="2699869"/>
                </a:cubicBezTo>
                <a:close/>
                <a:moveTo>
                  <a:pt x="3959474" y="2633205"/>
                </a:moveTo>
                <a:lnTo>
                  <a:pt x="3959474" y="2674870"/>
                </a:lnTo>
                <a:cubicBezTo>
                  <a:pt x="3942808" y="2691536"/>
                  <a:pt x="3876145" y="2791531"/>
                  <a:pt x="3834480" y="2791531"/>
                </a:cubicBezTo>
                <a:cubicBezTo>
                  <a:pt x="3809481" y="2791531"/>
                  <a:pt x="3776150" y="2774865"/>
                  <a:pt x="3751151" y="2774865"/>
                </a:cubicBezTo>
                <a:cubicBezTo>
                  <a:pt x="3792816" y="2766532"/>
                  <a:pt x="3851146" y="2733201"/>
                  <a:pt x="3892811" y="2691536"/>
                </a:cubicBezTo>
                <a:lnTo>
                  <a:pt x="3884478" y="2683203"/>
                </a:lnTo>
                <a:cubicBezTo>
                  <a:pt x="3842813" y="2716535"/>
                  <a:pt x="3792816" y="2741534"/>
                  <a:pt x="3751151" y="2749866"/>
                </a:cubicBezTo>
                <a:cubicBezTo>
                  <a:pt x="3767817" y="2733201"/>
                  <a:pt x="3776150" y="2699869"/>
                  <a:pt x="3792816" y="2683203"/>
                </a:cubicBezTo>
                <a:cubicBezTo>
                  <a:pt x="3817814" y="2658204"/>
                  <a:pt x="3867812" y="2649871"/>
                  <a:pt x="3909477" y="2633205"/>
                </a:cubicBezTo>
                <a:lnTo>
                  <a:pt x="3959474" y="2633205"/>
                </a:lnTo>
                <a:close/>
                <a:moveTo>
                  <a:pt x="3267841" y="2716535"/>
                </a:moveTo>
                <a:cubicBezTo>
                  <a:pt x="3267841" y="2741534"/>
                  <a:pt x="3201178" y="2758199"/>
                  <a:pt x="3192845" y="2758199"/>
                </a:cubicBezTo>
                <a:lnTo>
                  <a:pt x="3176179" y="2758199"/>
                </a:lnTo>
                <a:cubicBezTo>
                  <a:pt x="3176179" y="2741534"/>
                  <a:pt x="3167846" y="2716535"/>
                  <a:pt x="3151180" y="2699869"/>
                </a:cubicBezTo>
                <a:cubicBezTo>
                  <a:pt x="3167846" y="2708202"/>
                  <a:pt x="3184512" y="2708202"/>
                  <a:pt x="3226177" y="2708202"/>
                </a:cubicBezTo>
                <a:cubicBezTo>
                  <a:pt x="3201178" y="2691536"/>
                  <a:pt x="3176179" y="2683203"/>
                  <a:pt x="3151180" y="2666537"/>
                </a:cubicBezTo>
                <a:cubicBezTo>
                  <a:pt x="3159513" y="2666537"/>
                  <a:pt x="3176179" y="2649871"/>
                  <a:pt x="3192845" y="2633205"/>
                </a:cubicBezTo>
                <a:cubicBezTo>
                  <a:pt x="3226177" y="2649871"/>
                  <a:pt x="3267841" y="2691536"/>
                  <a:pt x="3267841" y="2716535"/>
                </a:cubicBezTo>
                <a:close/>
                <a:moveTo>
                  <a:pt x="1551258" y="2633205"/>
                </a:moveTo>
                <a:cubicBezTo>
                  <a:pt x="1551258" y="2649871"/>
                  <a:pt x="1559591" y="2674870"/>
                  <a:pt x="1559591" y="2691536"/>
                </a:cubicBezTo>
                <a:cubicBezTo>
                  <a:pt x="1542925" y="2691536"/>
                  <a:pt x="1509593" y="2699869"/>
                  <a:pt x="1492927" y="2691536"/>
                </a:cubicBezTo>
                <a:cubicBezTo>
                  <a:pt x="1501260" y="2683203"/>
                  <a:pt x="1517926" y="2649871"/>
                  <a:pt x="1517926" y="2633205"/>
                </a:cubicBezTo>
                <a:lnTo>
                  <a:pt x="1551258" y="2633205"/>
                </a:lnTo>
                <a:close/>
                <a:moveTo>
                  <a:pt x="2209559" y="2774865"/>
                </a:moveTo>
                <a:cubicBezTo>
                  <a:pt x="2209559" y="2799864"/>
                  <a:pt x="2176228" y="2808197"/>
                  <a:pt x="2167895" y="2816530"/>
                </a:cubicBezTo>
                <a:cubicBezTo>
                  <a:pt x="2159562" y="2774865"/>
                  <a:pt x="2159562" y="2708202"/>
                  <a:pt x="2126230" y="2683203"/>
                </a:cubicBezTo>
                <a:cubicBezTo>
                  <a:pt x="2126230" y="2683203"/>
                  <a:pt x="2117897" y="2674870"/>
                  <a:pt x="2117897" y="2699869"/>
                </a:cubicBezTo>
                <a:cubicBezTo>
                  <a:pt x="2117897" y="2716535"/>
                  <a:pt x="2134563" y="2774865"/>
                  <a:pt x="2142896" y="2808197"/>
                </a:cubicBezTo>
                <a:cubicBezTo>
                  <a:pt x="2134563" y="2799864"/>
                  <a:pt x="2117897" y="2783198"/>
                  <a:pt x="2109564" y="2766532"/>
                </a:cubicBezTo>
                <a:cubicBezTo>
                  <a:pt x="2101231" y="2733201"/>
                  <a:pt x="2084565" y="2666537"/>
                  <a:pt x="2084565" y="2649871"/>
                </a:cubicBezTo>
                <a:cubicBezTo>
                  <a:pt x="2084565" y="2624873"/>
                  <a:pt x="2092898" y="2624873"/>
                  <a:pt x="2109564" y="2624873"/>
                </a:cubicBezTo>
                <a:cubicBezTo>
                  <a:pt x="2142896" y="2624873"/>
                  <a:pt x="2209559" y="2766532"/>
                  <a:pt x="2209559" y="2774865"/>
                </a:cubicBezTo>
                <a:close/>
                <a:moveTo>
                  <a:pt x="4067802" y="2808197"/>
                </a:moveTo>
                <a:cubicBezTo>
                  <a:pt x="4076135" y="2791531"/>
                  <a:pt x="4084468" y="2766532"/>
                  <a:pt x="4092801" y="2749866"/>
                </a:cubicBezTo>
                <a:cubicBezTo>
                  <a:pt x="4067802" y="2699869"/>
                  <a:pt x="4142799" y="2658204"/>
                  <a:pt x="4184463" y="2616540"/>
                </a:cubicBezTo>
                <a:cubicBezTo>
                  <a:pt x="4184463" y="2666537"/>
                  <a:pt x="4142799" y="2741534"/>
                  <a:pt x="4067802" y="2808197"/>
                </a:cubicBezTo>
                <a:close/>
                <a:moveTo>
                  <a:pt x="3434500" y="2691536"/>
                </a:moveTo>
                <a:cubicBezTo>
                  <a:pt x="3434500" y="2733201"/>
                  <a:pt x="3367836" y="2733201"/>
                  <a:pt x="3359503" y="2733201"/>
                </a:cubicBezTo>
                <a:cubicBezTo>
                  <a:pt x="3342838" y="2733201"/>
                  <a:pt x="3317839" y="2724868"/>
                  <a:pt x="3292840" y="2716535"/>
                </a:cubicBezTo>
                <a:cubicBezTo>
                  <a:pt x="3292840" y="2708202"/>
                  <a:pt x="3284507" y="2683203"/>
                  <a:pt x="3267841" y="2666537"/>
                </a:cubicBezTo>
                <a:cubicBezTo>
                  <a:pt x="3292840" y="2666537"/>
                  <a:pt x="3342838" y="2691536"/>
                  <a:pt x="3384502" y="2691536"/>
                </a:cubicBezTo>
                <a:cubicBezTo>
                  <a:pt x="3351170" y="2649871"/>
                  <a:pt x="3309506" y="2649871"/>
                  <a:pt x="3267841" y="2641538"/>
                </a:cubicBezTo>
                <a:cubicBezTo>
                  <a:pt x="3292840" y="2641538"/>
                  <a:pt x="3317839" y="2616540"/>
                  <a:pt x="3334505" y="2616540"/>
                </a:cubicBezTo>
                <a:cubicBezTo>
                  <a:pt x="3401168" y="2616540"/>
                  <a:pt x="3434500" y="2683203"/>
                  <a:pt x="3434500" y="2691536"/>
                </a:cubicBezTo>
                <a:close/>
                <a:moveTo>
                  <a:pt x="1634587" y="2608207"/>
                </a:moveTo>
                <a:cubicBezTo>
                  <a:pt x="1634587" y="2624873"/>
                  <a:pt x="1634587" y="2649871"/>
                  <a:pt x="1642920" y="2666537"/>
                </a:cubicBezTo>
                <a:cubicBezTo>
                  <a:pt x="1626254" y="2666537"/>
                  <a:pt x="1609588" y="2674870"/>
                  <a:pt x="1592923" y="2691536"/>
                </a:cubicBezTo>
                <a:cubicBezTo>
                  <a:pt x="1584590" y="2683203"/>
                  <a:pt x="1576257" y="2674870"/>
                  <a:pt x="1576257" y="2649871"/>
                </a:cubicBezTo>
                <a:cubicBezTo>
                  <a:pt x="1576257" y="2633205"/>
                  <a:pt x="1584590" y="2624873"/>
                  <a:pt x="1601256" y="2608207"/>
                </a:cubicBezTo>
                <a:lnTo>
                  <a:pt x="1634587" y="2608207"/>
                </a:lnTo>
                <a:close/>
                <a:moveTo>
                  <a:pt x="2992855" y="2691536"/>
                </a:moveTo>
                <a:cubicBezTo>
                  <a:pt x="2967856" y="2674870"/>
                  <a:pt x="2934524" y="2658204"/>
                  <a:pt x="2901192" y="2641538"/>
                </a:cubicBezTo>
                <a:cubicBezTo>
                  <a:pt x="2909525" y="2633205"/>
                  <a:pt x="2909525" y="2616540"/>
                  <a:pt x="2909525" y="2599874"/>
                </a:cubicBezTo>
                <a:cubicBezTo>
                  <a:pt x="2934524" y="2608207"/>
                  <a:pt x="2984522" y="2658204"/>
                  <a:pt x="2992855" y="2691536"/>
                </a:cubicBezTo>
                <a:close/>
                <a:moveTo>
                  <a:pt x="1659586" y="2641538"/>
                </a:moveTo>
                <a:cubicBezTo>
                  <a:pt x="1659586" y="2633205"/>
                  <a:pt x="1667919" y="2599874"/>
                  <a:pt x="1684585" y="2591541"/>
                </a:cubicBezTo>
                <a:lnTo>
                  <a:pt x="1659586" y="2641538"/>
                </a:lnTo>
                <a:close/>
                <a:moveTo>
                  <a:pt x="1534592" y="2608207"/>
                </a:moveTo>
                <a:cubicBezTo>
                  <a:pt x="1526259" y="2608207"/>
                  <a:pt x="1509593" y="2616540"/>
                  <a:pt x="1501260" y="2608207"/>
                </a:cubicBezTo>
                <a:cubicBezTo>
                  <a:pt x="1509593" y="2599874"/>
                  <a:pt x="1517926" y="2599874"/>
                  <a:pt x="1526259" y="2591541"/>
                </a:cubicBezTo>
                <a:cubicBezTo>
                  <a:pt x="1526259" y="2591541"/>
                  <a:pt x="1534592" y="2599874"/>
                  <a:pt x="1534592" y="2608207"/>
                </a:cubicBezTo>
                <a:close/>
                <a:moveTo>
                  <a:pt x="3592825" y="2641538"/>
                </a:moveTo>
                <a:cubicBezTo>
                  <a:pt x="3592825" y="2691536"/>
                  <a:pt x="3492830" y="2699869"/>
                  <a:pt x="3492830" y="2699869"/>
                </a:cubicBezTo>
                <a:cubicBezTo>
                  <a:pt x="3442833" y="2699869"/>
                  <a:pt x="3484497" y="2691536"/>
                  <a:pt x="3426167" y="2633205"/>
                </a:cubicBezTo>
                <a:cubicBezTo>
                  <a:pt x="3451166" y="2649871"/>
                  <a:pt x="3492830" y="2658204"/>
                  <a:pt x="3517829" y="2658204"/>
                </a:cubicBezTo>
                <a:cubicBezTo>
                  <a:pt x="3534495" y="2658204"/>
                  <a:pt x="3534495" y="2658204"/>
                  <a:pt x="3542828" y="2649871"/>
                </a:cubicBezTo>
                <a:cubicBezTo>
                  <a:pt x="3509496" y="2608207"/>
                  <a:pt x="3459499" y="2624873"/>
                  <a:pt x="3426167" y="2616540"/>
                </a:cubicBezTo>
                <a:cubicBezTo>
                  <a:pt x="3426167" y="2616540"/>
                  <a:pt x="3476164" y="2599874"/>
                  <a:pt x="3484497" y="2574875"/>
                </a:cubicBezTo>
                <a:cubicBezTo>
                  <a:pt x="3501163" y="2583208"/>
                  <a:pt x="3592825" y="2599874"/>
                  <a:pt x="3592825" y="2641538"/>
                </a:cubicBezTo>
                <a:close/>
                <a:moveTo>
                  <a:pt x="2434548" y="2733201"/>
                </a:moveTo>
                <a:cubicBezTo>
                  <a:pt x="2409550" y="2733201"/>
                  <a:pt x="2384551" y="2741534"/>
                  <a:pt x="2359552" y="2758199"/>
                </a:cubicBezTo>
                <a:cubicBezTo>
                  <a:pt x="2342886" y="2708202"/>
                  <a:pt x="2351219" y="2641538"/>
                  <a:pt x="2317887" y="2624873"/>
                </a:cubicBezTo>
                <a:cubicBezTo>
                  <a:pt x="2317887" y="2649871"/>
                  <a:pt x="2326220" y="2683203"/>
                  <a:pt x="2326220" y="2716535"/>
                </a:cubicBezTo>
                <a:cubicBezTo>
                  <a:pt x="2309554" y="2699869"/>
                  <a:pt x="2276223" y="2666537"/>
                  <a:pt x="2276223" y="2641538"/>
                </a:cubicBezTo>
                <a:cubicBezTo>
                  <a:pt x="2276223" y="2633205"/>
                  <a:pt x="2284556" y="2574875"/>
                  <a:pt x="2317887" y="2574875"/>
                </a:cubicBezTo>
                <a:cubicBezTo>
                  <a:pt x="2376218" y="2574875"/>
                  <a:pt x="2426215" y="2724868"/>
                  <a:pt x="2434548" y="2733201"/>
                </a:cubicBezTo>
                <a:close/>
                <a:moveTo>
                  <a:pt x="2767865" y="2583208"/>
                </a:moveTo>
                <a:cubicBezTo>
                  <a:pt x="2751200" y="2583208"/>
                  <a:pt x="2726201" y="2574875"/>
                  <a:pt x="2709535" y="2566542"/>
                </a:cubicBezTo>
                <a:cubicBezTo>
                  <a:pt x="2726201" y="2566542"/>
                  <a:pt x="2751200" y="2574875"/>
                  <a:pt x="2767865" y="2583208"/>
                </a:cubicBezTo>
                <a:close/>
                <a:moveTo>
                  <a:pt x="2051234" y="2724868"/>
                </a:moveTo>
                <a:cubicBezTo>
                  <a:pt x="2051234" y="2741534"/>
                  <a:pt x="2026235" y="2758199"/>
                  <a:pt x="2009569" y="2783198"/>
                </a:cubicBezTo>
                <a:cubicBezTo>
                  <a:pt x="2009569" y="2741534"/>
                  <a:pt x="2009569" y="2658204"/>
                  <a:pt x="1976237" y="2633205"/>
                </a:cubicBezTo>
                <a:cubicBezTo>
                  <a:pt x="1976237" y="2633205"/>
                  <a:pt x="1967904" y="2624873"/>
                  <a:pt x="1967904" y="2649871"/>
                </a:cubicBezTo>
                <a:cubicBezTo>
                  <a:pt x="1967904" y="2666537"/>
                  <a:pt x="1976237" y="2733201"/>
                  <a:pt x="1984570" y="2774865"/>
                </a:cubicBezTo>
                <a:cubicBezTo>
                  <a:pt x="1951238" y="2691536"/>
                  <a:pt x="1926240" y="2699869"/>
                  <a:pt x="1926240" y="2658204"/>
                </a:cubicBezTo>
                <a:cubicBezTo>
                  <a:pt x="1926240" y="2633205"/>
                  <a:pt x="1934573" y="2558209"/>
                  <a:pt x="1976237" y="2558209"/>
                </a:cubicBezTo>
                <a:cubicBezTo>
                  <a:pt x="2009569" y="2558209"/>
                  <a:pt x="2051234" y="2716535"/>
                  <a:pt x="2051234" y="2724868"/>
                </a:cubicBezTo>
                <a:close/>
                <a:moveTo>
                  <a:pt x="3067851" y="2658204"/>
                </a:moveTo>
                <a:cubicBezTo>
                  <a:pt x="3067851" y="2683203"/>
                  <a:pt x="3059518" y="2674870"/>
                  <a:pt x="3059518" y="2691536"/>
                </a:cubicBezTo>
                <a:lnTo>
                  <a:pt x="3017853" y="2691536"/>
                </a:lnTo>
                <a:cubicBezTo>
                  <a:pt x="3009520" y="2666537"/>
                  <a:pt x="2992855" y="2641538"/>
                  <a:pt x="2976189" y="2616540"/>
                </a:cubicBezTo>
                <a:cubicBezTo>
                  <a:pt x="3034519" y="2658204"/>
                  <a:pt x="3001187" y="2641538"/>
                  <a:pt x="3042852" y="2633205"/>
                </a:cubicBezTo>
                <a:cubicBezTo>
                  <a:pt x="3017853" y="2608207"/>
                  <a:pt x="2984522" y="2599874"/>
                  <a:pt x="2951190" y="2591541"/>
                </a:cubicBezTo>
                <a:cubicBezTo>
                  <a:pt x="2951190" y="2583208"/>
                  <a:pt x="2967856" y="2566542"/>
                  <a:pt x="2967856" y="2549876"/>
                </a:cubicBezTo>
                <a:cubicBezTo>
                  <a:pt x="3017853" y="2558209"/>
                  <a:pt x="3067851" y="2616540"/>
                  <a:pt x="3067851" y="2658204"/>
                </a:cubicBezTo>
                <a:close/>
                <a:moveTo>
                  <a:pt x="3859479" y="2566542"/>
                </a:moveTo>
                <a:cubicBezTo>
                  <a:pt x="3859479" y="2608207"/>
                  <a:pt x="3784483" y="2666537"/>
                  <a:pt x="3776150" y="2666537"/>
                </a:cubicBezTo>
                <a:cubicBezTo>
                  <a:pt x="3751151" y="2666537"/>
                  <a:pt x="3734485" y="2641538"/>
                  <a:pt x="3709486" y="2641538"/>
                </a:cubicBezTo>
                <a:cubicBezTo>
                  <a:pt x="3726152" y="2633205"/>
                  <a:pt x="3792816" y="2608207"/>
                  <a:pt x="3809481" y="2574875"/>
                </a:cubicBezTo>
                <a:lnTo>
                  <a:pt x="3801149" y="2566542"/>
                </a:lnTo>
                <a:cubicBezTo>
                  <a:pt x="3776150" y="2583208"/>
                  <a:pt x="3742818" y="2599874"/>
                  <a:pt x="3709486" y="2616540"/>
                </a:cubicBezTo>
                <a:cubicBezTo>
                  <a:pt x="3726152" y="2549876"/>
                  <a:pt x="3759484" y="2533210"/>
                  <a:pt x="3809481" y="2533210"/>
                </a:cubicBezTo>
                <a:cubicBezTo>
                  <a:pt x="3842813" y="2533210"/>
                  <a:pt x="3859479" y="2541543"/>
                  <a:pt x="3859479" y="2566542"/>
                </a:cubicBezTo>
                <a:close/>
                <a:moveTo>
                  <a:pt x="1609588" y="2524877"/>
                </a:moveTo>
                <a:cubicBezTo>
                  <a:pt x="1609588" y="2541543"/>
                  <a:pt x="1609588" y="2566542"/>
                  <a:pt x="1617921" y="2583208"/>
                </a:cubicBezTo>
                <a:cubicBezTo>
                  <a:pt x="1601256" y="2591541"/>
                  <a:pt x="1576257" y="2599874"/>
                  <a:pt x="1559591" y="2608207"/>
                </a:cubicBezTo>
                <a:cubicBezTo>
                  <a:pt x="1559591" y="2599874"/>
                  <a:pt x="1551258" y="2599874"/>
                  <a:pt x="1551258" y="2583208"/>
                </a:cubicBezTo>
                <a:cubicBezTo>
                  <a:pt x="1551258" y="2558209"/>
                  <a:pt x="1567924" y="2541543"/>
                  <a:pt x="1576257" y="2524877"/>
                </a:cubicBezTo>
                <a:lnTo>
                  <a:pt x="1609588" y="2524877"/>
                </a:lnTo>
                <a:close/>
                <a:moveTo>
                  <a:pt x="4126133" y="2516544"/>
                </a:moveTo>
                <a:cubicBezTo>
                  <a:pt x="4134466" y="2524877"/>
                  <a:pt x="4134466" y="2533210"/>
                  <a:pt x="4134466" y="2558209"/>
                </a:cubicBezTo>
                <a:cubicBezTo>
                  <a:pt x="4134466" y="2599874"/>
                  <a:pt x="4101134" y="2658204"/>
                  <a:pt x="4067802" y="2699869"/>
                </a:cubicBezTo>
                <a:cubicBezTo>
                  <a:pt x="4051136" y="2699869"/>
                  <a:pt x="4026138" y="2708202"/>
                  <a:pt x="3992806" y="2716535"/>
                </a:cubicBezTo>
                <a:cubicBezTo>
                  <a:pt x="4034471" y="2666537"/>
                  <a:pt x="4084468" y="2641538"/>
                  <a:pt x="4084468" y="2583208"/>
                </a:cubicBezTo>
                <a:cubicBezTo>
                  <a:pt x="4051136" y="2616540"/>
                  <a:pt x="4017805" y="2658204"/>
                  <a:pt x="3976140" y="2699869"/>
                </a:cubicBezTo>
                <a:cubicBezTo>
                  <a:pt x="3951141" y="2633205"/>
                  <a:pt x="4034471" y="2549876"/>
                  <a:pt x="4101134" y="2516544"/>
                </a:cubicBezTo>
                <a:lnTo>
                  <a:pt x="4126133" y="2516544"/>
                </a:lnTo>
                <a:close/>
                <a:moveTo>
                  <a:pt x="3709486" y="2566542"/>
                </a:moveTo>
                <a:cubicBezTo>
                  <a:pt x="3709486" y="2608207"/>
                  <a:pt x="3626157" y="2633205"/>
                  <a:pt x="3626157" y="2633205"/>
                </a:cubicBezTo>
                <a:cubicBezTo>
                  <a:pt x="3601158" y="2633205"/>
                  <a:pt x="3592825" y="2608207"/>
                  <a:pt x="3576160" y="2591541"/>
                </a:cubicBezTo>
                <a:cubicBezTo>
                  <a:pt x="3609491" y="2583208"/>
                  <a:pt x="3642823" y="2583208"/>
                  <a:pt x="3676155" y="2566542"/>
                </a:cubicBezTo>
                <a:cubicBezTo>
                  <a:pt x="3642823" y="2558209"/>
                  <a:pt x="3609491" y="2566542"/>
                  <a:pt x="3576160" y="2566542"/>
                </a:cubicBezTo>
                <a:cubicBezTo>
                  <a:pt x="3592825" y="2549876"/>
                  <a:pt x="3601158" y="2516544"/>
                  <a:pt x="3626157" y="2516544"/>
                </a:cubicBezTo>
                <a:cubicBezTo>
                  <a:pt x="3642823" y="2516544"/>
                  <a:pt x="3709486" y="2533210"/>
                  <a:pt x="3709486" y="2566542"/>
                </a:cubicBezTo>
                <a:close/>
                <a:moveTo>
                  <a:pt x="3167846" y="2608207"/>
                </a:moveTo>
                <a:cubicBezTo>
                  <a:pt x="3167846" y="2624873"/>
                  <a:pt x="3134514" y="2649871"/>
                  <a:pt x="3117848" y="2649871"/>
                </a:cubicBezTo>
                <a:cubicBezTo>
                  <a:pt x="3059518" y="2649871"/>
                  <a:pt x="3084517" y="2616540"/>
                  <a:pt x="3051185" y="2574875"/>
                </a:cubicBezTo>
                <a:cubicBezTo>
                  <a:pt x="3076184" y="2583208"/>
                  <a:pt x="3134514" y="2574875"/>
                  <a:pt x="3134514" y="2591541"/>
                </a:cubicBezTo>
                <a:cubicBezTo>
                  <a:pt x="3134514" y="2574875"/>
                  <a:pt x="3067851" y="2558209"/>
                  <a:pt x="3034519" y="2541543"/>
                </a:cubicBezTo>
                <a:cubicBezTo>
                  <a:pt x="3042852" y="2541543"/>
                  <a:pt x="3059518" y="2524877"/>
                  <a:pt x="3076184" y="2508212"/>
                </a:cubicBezTo>
                <a:cubicBezTo>
                  <a:pt x="3117848" y="2516544"/>
                  <a:pt x="3167846" y="2583208"/>
                  <a:pt x="3167846" y="2608207"/>
                </a:cubicBezTo>
                <a:close/>
                <a:moveTo>
                  <a:pt x="2684536" y="2566542"/>
                </a:moveTo>
                <a:cubicBezTo>
                  <a:pt x="2651205" y="2558209"/>
                  <a:pt x="2601207" y="2558209"/>
                  <a:pt x="2567875" y="2599874"/>
                </a:cubicBezTo>
                <a:lnTo>
                  <a:pt x="2517878" y="2524877"/>
                </a:lnTo>
                <a:cubicBezTo>
                  <a:pt x="2534544" y="2516544"/>
                  <a:pt x="2542876" y="2508212"/>
                  <a:pt x="2567875" y="2508212"/>
                </a:cubicBezTo>
                <a:cubicBezTo>
                  <a:pt x="2609540" y="2508212"/>
                  <a:pt x="2642872" y="2541543"/>
                  <a:pt x="2684536" y="2566542"/>
                </a:cubicBezTo>
                <a:close/>
                <a:moveTo>
                  <a:pt x="2542876" y="2608207"/>
                </a:moveTo>
                <a:cubicBezTo>
                  <a:pt x="2542876" y="2633205"/>
                  <a:pt x="2526211" y="2658204"/>
                  <a:pt x="2517878" y="2666537"/>
                </a:cubicBezTo>
                <a:cubicBezTo>
                  <a:pt x="2501212" y="2674870"/>
                  <a:pt x="2476213" y="2674870"/>
                  <a:pt x="2459547" y="2691536"/>
                </a:cubicBezTo>
                <a:cubicBezTo>
                  <a:pt x="2459547" y="2658204"/>
                  <a:pt x="2467880" y="2616540"/>
                  <a:pt x="2476213" y="2566542"/>
                </a:cubicBezTo>
                <a:cubicBezTo>
                  <a:pt x="2434548" y="2574875"/>
                  <a:pt x="2426215" y="2633205"/>
                  <a:pt x="2434548" y="2674870"/>
                </a:cubicBezTo>
                <a:cubicBezTo>
                  <a:pt x="2417883" y="2641538"/>
                  <a:pt x="2392884" y="2599874"/>
                  <a:pt x="2351219" y="2558209"/>
                </a:cubicBezTo>
                <a:cubicBezTo>
                  <a:pt x="2376218" y="2508212"/>
                  <a:pt x="2401217" y="2508212"/>
                  <a:pt x="2426215" y="2508212"/>
                </a:cubicBezTo>
                <a:cubicBezTo>
                  <a:pt x="2467880" y="2508212"/>
                  <a:pt x="2542876" y="2558209"/>
                  <a:pt x="2542876" y="2608207"/>
                </a:cubicBezTo>
                <a:close/>
                <a:moveTo>
                  <a:pt x="3584492" y="2508212"/>
                </a:moveTo>
                <a:cubicBezTo>
                  <a:pt x="3576160" y="2541543"/>
                  <a:pt x="3534495" y="2558209"/>
                  <a:pt x="3509496" y="2558209"/>
                </a:cubicBezTo>
                <a:cubicBezTo>
                  <a:pt x="3476164" y="2558209"/>
                  <a:pt x="3492830" y="2533210"/>
                  <a:pt x="3459499" y="2499879"/>
                </a:cubicBezTo>
                <a:cubicBezTo>
                  <a:pt x="3492830" y="2508212"/>
                  <a:pt x="3534495" y="2516544"/>
                  <a:pt x="3584492" y="2508212"/>
                </a:cubicBezTo>
                <a:close/>
                <a:moveTo>
                  <a:pt x="1692918" y="2499879"/>
                </a:moveTo>
                <a:lnTo>
                  <a:pt x="1692918" y="2558209"/>
                </a:lnTo>
                <a:lnTo>
                  <a:pt x="1642920" y="2583208"/>
                </a:lnTo>
                <a:cubicBezTo>
                  <a:pt x="1642920" y="2574875"/>
                  <a:pt x="1634587" y="2566542"/>
                  <a:pt x="1634587" y="2541543"/>
                </a:cubicBezTo>
                <a:cubicBezTo>
                  <a:pt x="1634587" y="2524877"/>
                  <a:pt x="1651253" y="2508212"/>
                  <a:pt x="1667919" y="2499879"/>
                </a:cubicBezTo>
                <a:lnTo>
                  <a:pt x="1692918" y="2499879"/>
                </a:lnTo>
                <a:close/>
                <a:moveTo>
                  <a:pt x="3317839" y="2583208"/>
                </a:moveTo>
                <a:cubicBezTo>
                  <a:pt x="3317839" y="2624873"/>
                  <a:pt x="3251175" y="2616540"/>
                  <a:pt x="3251175" y="2616540"/>
                </a:cubicBezTo>
                <a:cubicBezTo>
                  <a:pt x="3209511" y="2616540"/>
                  <a:pt x="3184512" y="2624873"/>
                  <a:pt x="3176179" y="2558209"/>
                </a:cubicBezTo>
                <a:cubicBezTo>
                  <a:pt x="3201178" y="2566542"/>
                  <a:pt x="3234509" y="2574875"/>
                  <a:pt x="3267841" y="2574875"/>
                </a:cubicBezTo>
                <a:cubicBezTo>
                  <a:pt x="3234509" y="2549876"/>
                  <a:pt x="3192845" y="2533210"/>
                  <a:pt x="3159513" y="2516544"/>
                </a:cubicBezTo>
                <a:cubicBezTo>
                  <a:pt x="3176179" y="2516544"/>
                  <a:pt x="3192845" y="2491546"/>
                  <a:pt x="3209511" y="2491546"/>
                </a:cubicBezTo>
                <a:cubicBezTo>
                  <a:pt x="3234509" y="2491546"/>
                  <a:pt x="3317839" y="2549876"/>
                  <a:pt x="3317839" y="2583208"/>
                </a:cubicBezTo>
                <a:close/>
                <a:moveTo>
                  <a:pt x="2251224" y="2641538"/>
                </a:moveTo>
                <a:cubicBezTo>
                  <a:pt x="2251224" y="2658204"/>
                  <a:pt x="2226225" y="2674870"/>
                  <a:pt x="2209559" y="2691536"/>
                </a:cubicBezTo>
                <a:cubicBezTo>
                  <a:pt x="2209559" y="2649871"/>
                  <a:pt x="2209559" y="2599874"/>
                  <a:pt x="2201226" y="2549876"/>
                </a:cubicBezTo>
                <a:cubicBezTo>
                  <a:pt x="2167895" y="2574875"/>
                  <a:pt x="2184561" y="2624873"/>
                  <a:pt x="2184561" y="2666537"/>
                </a:cubicBezTo>
                <a:cubicBezTo>
                  <a:pt x="2167895" y="2641538"/>
                  <a:pt x="2142896" y="2599874"/>
                  <a:pt x="2142896" y="2583208"/>
                </a:cubicBezTo>
                <a:cubicBezTo>
                  <a:pt x="2142896" y="2566542"/>
                  <a:pt x="2159562" y="2491546"/>
                  <a:pt x="2192893" y="2491546"/>
                </a:cubicBezTo>
                <a:cubicBezTo>
                  <a:pt x="2226225" y="2491546"/>
                  <a:pt x="2251224" y="2641538"/>
                  <a:pt x="2251224" y="2641538"/>
                </a:cubicBezTo>
                <a:close/>
                <a:moveTo>
                  <a:pt x="3467831" y="2549876"/>
                </a:moveTo>
                <a:cubicBezTo>
                  <a:pt x="3467831" y="2591541"/>
                  <a:pt x="3384502" y="2599874"/>
                  <a:pt x="3384502" y="2599874"/>
                </a:cubicBezTo>
                <a:cubicBezTo>
                  <a:pt x="3334505" y="2599874"/>
                  <a:pt x="3334505" y="2558209"/>
                  <a:pt x="3317839" y="2533210"/>
                </a:cubicBezTo>
                <a:cubicBezTo>
                  <a:pt x="3334505" y="2524877"/>
                  <a:pt x="3359503" y="2558209"/>
                  <a:pt x="3426167" y="2549876"/>
                </a:cubicBezTo>
                <a:cubicBezTo>
                  <a:pt x="3392835" y="2533210"/>
                  <a:pt x="3351170" y="2516544"/>
                  <a:pt x="3317839" y="2508212"/>
                </a:cubicBezTo>
                <a:cubicBezTo>
                  <a:pt x="3334505" y="2508212"/>
                  <a:pt x="3359503" y="2474880"/>
                  <a:pt x="3376169" y="2474880"/>
                </a:cubicBezTo>
                <a:cubicBezTo>
                  <a:pt x="3401168" y="2474880"/>
                  <a:pt x="3467831" y="2533210"/>
                  <a:pt x="3467831" y="2549876"/>
                </a:cubicBezTo>
                <a:close/>
                <a:moveTo>
                  <a:pt x="2884526" y="2591541"/>
                </a:moveTo>
                <a:lnTo>
                  <a:pt x="2884526" y="2633205"/>
                </a:lnTo>
                <a:cubicBezTo>
                  <a:pt x="2851195" y="2616540"/>
                  <a:pt x="2809530" y="2583208"/>
                  <a:pt x="2776198" y="2558209"/>
                </a:cubicBezTo>
                <a:cubicBezTo>
                  <a:pt x="2792864" y="2566542"/>
                  <a:pt x="2817863" y="2566542"/>
                  <a:pt x="2834529" y="2574875"/>
                </a:cubicBezTo>
                <a:lnTo>
                  <a:pt x="2851195" y="2558209"/>
                </a:lnTo>
                <a:cubicBezTo>
                  <a:pt x="2817863" y="2524877"/>
                  <a:pt x="2767865" y="2541543"/>
                  <a:pt x="2734534" y="2541543"/>
                </a:cubicBezTo>
                <a:cubicBezTo>
                  <a:pt x="2759533" y="2516544"/>
                  <a:pt x="2751200" y="2491546"/>
                  <a:pt x="2742867" y="2466547"/>
                </a:cubicBezTo>
                <a:cubicBezTo>
                  <a:pt x="2751200" y="2466547"/>
                  <a:pt x="2884526" y="2533210"/>
                  <a:pt x="2884526" y="2591541"/>
                </a:cubicBezTo>
                <a:close/>
                <a:moveTo>
                  <a:pt x="4009472" y="2491546"/>
                </a:moveTo>
                <a:cubicBezTo>
                  <a:pt x="4009472" y="2524877"/>
                  <a:pt x="3984473" y="2583208"/>
                  <a:pt x="3959474" y="2599874"/>
                </a:cubicBezTo>
                <a:cubicBezTo>
                  <a:pt x="3942808" y="2608207"/>
                  <a:pt x="3926142" y="2616540"/>
                  <a:pt x="3909477" y="2616540"/>
                </a:cubicBezTo>
                <a:lnTo>
                  <a:pt x="3884478" y="2616540"/>
                </a:lnTo>
                <a:cubicBezTo>
                  <a:pt x="3917810" y="2591541"/>
                  <a:pt x="3942808" y="2549876"/>
                  <a:pt x="3976140" y="2516544"/>
                </a:cubicBezTo>
                <a:lnTo>
                  <a:pt x="3959474" y="2499879"/>
                </a:lnTo>
                <a:cubicBezTo>
                  <a:pt x="3934475" y="2533210"/>
                  <a:pt x="3909477" y="2566542"/>
                  <a:pt x="3876145" y="2599874"/>
                </a:cubicBezTo>
                <a:cubicBezTo>
                  <a:pt x="3876145" y="2583208"/>
                  <a:pt x="3884478" y="2566542"/>
                  <a:pt x="3876145" y="2549876"/>
                </a:cubicBezTo>
                <a:lnTo>
                  <a:pt x="3876145" y="2524877"/>
                </a:lnTo>
                <a:cubicBezTo>
                  <a:pt x="3909477" y="2491546"/>
                  <a:pt x="3967807" y="2449881"/>
                  <a:pt x="3984473" y="2449881"/>
                </a:cubicBezTo>
                <a:cubicBezTo>
                  <a:pt x="4009472" y="2449881"/>
                  <a:pt x="4009472" y="2474880"/>
                  <a:pt x="4009472" y="2491546"/>
                </a:cubicBezTo>
                <a:close/>
                <a:moveTo>
                  <a:pt x="3759484" y="2474880"/>
                </a:moveTo>
                <a:cubicBezTo>
                  <a:pt x="3759484" y="2491546"/>
                  <a:pt x="3742818" y="2516544"/>
                  <a:pt x="3726152" y="2533210"/>
                </a:cubicBezTo>
                <a:cubicBezTo>
                  <a:pt x="3709486" y="2524877"/>
                  <a:pt x="3684488" y="2508212"/>
                  <a:pt x="3667822" y="2499879"/>
                </a:cubicBezTo>
                <a:cubicBezTo>
                  <a:pt x="3692820" y="2491546"/>
                  <a:pt x="3726152" y="2474880"/>
                  <a:pt x="3751151" y="2449881"/>
                </a:cubicBezTo>
                <a:cubicBezTo>
                  <a:pt x="3751151" y="2458214"/>
                  <a:pt x="3759484" y="2449881"/>
                  <a:pt x="3759484" y="2474880"/>
                </a:cubicBezTo>
                <a:close/>
                <a:moveTo>
                  <a:pt x="3409501" y="2458214"/>
                </a:moveTo>
                <a:cubicBezTo>
                  <a:pt x="3401168" y="2458214"/>
                  <a:pt x="3384502" y="2458214"/>
                  <a:pt x="3384502" y="2449881"/>
                </a:cubicBezTo>
                <a:cubicBezTo>
                  <a:pt x="3392835" y="2449881"/>
                  <a:pt x="3401168" y="2449881"/>
                  <a:pt x="3409501" y="2458214"/>
                </a:cubicBezTo>
                <a:close/>
                <a:moveTo>
                  <a:pt x="1584590" y="2441548"/>
                </a:moveTo>
                <a:cubicBezTo>
                  <a:pt x="1584590" y="2458214"/>
                  <a:pt x="1584590" y="2483213"/>
                  <a:pt x="1592923" y="2499879"/>
                </a:cubicBezTo>
                <a:cubicBezTo>
                  <a:pt x="1592923" y="2499879"/>
                  <a:pt x="1584590" y="2499879"/>
                  <a:pt x="1576257" y="2508212"/>
                </a:cubicBezTo>
                <a:cubicBezTo>
                  <a:pt x="1559591" y="2499879"/>
                  <a:pt x="1551258" y="2474880"/>
                  <a:pt x="1542925" y="2458214"/>
                </a:cubicBezTo>
                <a:cubicBezTo>
                  <a:pt x="1542925" y="2449881"/>
                  <a:pt x="1551258" y="2449881"/>
                  <a:pt x="1559591" y="2441548"/>
                </a:cubicBezTo>
                <a:lnTo>
                  <a:pt x="1584590" y="2441548"/>
                </a:lnTo>
                <a:close/>
                <a:moveTo>
                  <a:pt x="2117897" y="2574875"/>
                </a:moveTo>
                <a:cubicBezTo>
                  <a:pt x="2117897" y="2591541"/>
                  <a:pt x="2076232" y="2616540"/>
                  <a:pt x="2067899" y="2641538"/>
                </a:cubicBezTo>
                <a:cubicBezTo>
                  <a:pt x="2067899" y="2591541"/>
                  <a:pt x="2076232" y="2533210"/>
                  <a:pt x="2067899" y="2483213"/>
                </a:cubicBezTo>
                <a:cubicBezTo>
                  <a:pt x="2042901" y="2508212"/>
                  <a:pt x="2034568" y="2583208"/>
                  <a:pt x="2042901" y="2616540"/>
                </a:cubicBezTo>
                <a:cubicBezTo>
                  <a:pt x="2034568" y="2591541"/>
                  <a:pt x="2001236" y="2558209"/>
                  <a:pt x="2001236" y="2533210"/>
                </a:cubicBezTo>
                <a:cubicBezTo>
                  <a:pt x="2001236" y="2491546"/>
                  <a:pt x="2026235" y="2441548"/>
                  <a:pt x="2076232" y="2416549"/>
                </a:cubicBezTo>
                <a:cubicBezTo>
                  <a:pt x="2109564" y="2441548"/>
                  <a:pt x="2117897" y="2558209"/>
                  <a:pt x="2117897" y="2574875"/>
                </a:cubicBezTo>
                <a:close/>
                <a:moveTo>
                  <a:pt x="1676252" y="2474880"/>
                </a:moveTo>
                <a:cubicBezTo>
                  <a:pt x="1659586" y="2483213"/>
                  <a:pt x="1634587" y="2491546"/>
                  <a:pt x="1617921" y="2499879"/>
                </a:cubicBezTo>
                <a:cubicBezTo>
                  <a:pt x="1617921" y="2491546"/>
                  <a:pt x="1609588" y="2483213"/>
                  <a:pt x="1609588" y="2466547"/>
                </a:cubicBezTo>
                <a:cubicBezTo>
                  <a:pt x="1609588" y="2433215"/>
                  <a:pt x="1617921" y="2416549"/>
                  <a:pt x="1667919" y="2416549"/>
                </a:cubicBezTo>
                <a:cubicBezTo>
                  <a:pt x="1667919" y="2433215"/>
                  <a:pt x="1667919" y="2458214"/>
                  <a:pt x="1676252" y="2474880"/>
                </a:cubicBezTo>
                <a:close/>
                <a:moveTo>
                  <a:pt x="4159464" y="2583208"/>
                </a:moveTo>
                <a:cubicBezTo>
                  <a:pt x="4159464" y="2524877"/>
                  <a:pt x="4142799" y="2516544"/>
                  <a:pt x="4142799" y="2499879"/>
                </a:cubicBezTo>
                <a:cubicBezTo>
                  <a:pt x="4142799" y="2474880"/>
                  <a:pt x="4176130" y="2441548"/>
                  <a:pt x="4192796" y="2408216"/>
                </a:cubicBezTo>
                <a:cubicBezTo>
                  <a:pt x="4184463" y="2466547"/>
                  <a:pt x="4201129" y="2524877"/>
                  <a:pt x="4159464" y="2583208"/>
                </a:cubicBezTo>
                <a:close/>
                <a:moveTo>
                  <a:pt x="2951190" y="2541543"/>
                </a:moveTo>
                <a:cubicBezTo>
                  <a:pt x="2951190" y="2558209"/>
                  <a:pt x="2934524" y="2566542"/>
                  <a:pt x="2909525" y="2566542"/>
                </a:cubicBezTo>
                <a:cubicBezTo>
                  <a:pt x="2867861" y="2566542"/>
                  <a:pt x="2892859" y="2549876"/>
                  <a:pt x="2834529" y="2491546"/>
                </a:cubicBezTo>
                <a:cubicBezTo>
                  <a:pt x="2851195" y="2499879"/>
                  <a:pt x="2867861" y="2499879"/>
                  <a:pt x="2909525" y="2499879"/>
                </a:cubicBezTo>
                <a:cubicBezTo>
                  <a:pt x="2876194" y="2483213"/>
                  <a:pt x="2834529" y="2466547"/>
                  <a:pt x="2792864" y="2458214"/>
                </a:cubicBezTo>
                <a:cubicBezTo>
                  <a:pt x="2801197" y="2449881"/>
                  <a:pt x="2817863" y="2424882"/>
                  <a:pt x="2817863" y="2408216"/>
                </a:cubicBezTo>
                <a:cubicBezTo>
                  <a:pt x="2842862" y="2408216"/>
                  <a:pt x="2951190" y="2483213"/>
                  <a:pt x="2951190" y="2541543"/>
                </a:cubicBezTo>
                <a:close/>
                <a:moveTo>
                  <a:pt x="3884478" y="2433215"/>
                </a:moveTo>
                <a:cubicBezTo>
                  <a:pt x="3884478" y="2458214"/>
                  <a:pt x="3867812" y="2516544"/>
                  <a:pt x="3851146" y="2516544"/>
                </a:cubicBezTo>
                <a:cubicBezTo>
                  <a:pt x="3826147" y="2516544"/>
                  <a:pt x="3809481" y="2508212"/>
                  <a:pt x="3792816" y="2508212"/>
                </a:cubicBezTo>
                <a:cubicBezTo>
                  <a:pt x="3834480" y="2466547"/>
                  <a:pt x="3842813" y="2458214"/>
                  <a:pt x="3842813" y="2424882"/>
                </a:cubicBezTo>
                <a:cubicBezTo>
                  <a:pt x="3826147" y="2441548"/>
                  <a:pt x="3801149" y="2474880"/>
                  <a:pt x="3776150" y="2499879"/>
                </a:cubicBezTo>
                <a:cubicBezTo>
                  <a:pt x="3776150" y="2458214"/>
                  <a:pt x="3767817" y="2449881"/>
                  <a:pt x="3767817" y="2433215"/>
                </a:cubicBezTo>
                <a:cubicBezTo>
                  <a:pt x="3767817" y="2416549"/>
                  <a:pt x="3817814" y="2391551"/>
                  <a:pt x="3842813" y="2391551"/>
                </a:cubicBezTo>
                <a:cubicBezTo>
                  <a:pt x="3884478" y="2391551"/>
                  <a:pt x="3884478" y="2416549"/>
                  <a:pt x="3884478" y="2433215"/>
                </a:cubicBezTo>
                <a:close/>
                <a:moveTo>
                  <a:pt x="2351219" y="2441548"/>
                </a:moveTo>
                <a:cubicBezTo>
                  <a:pt x="2351219" y="2491546"/>
                  <a:pt x="2326220" y="2566542"/>
                  <a:pt x="2276223" y="2574875"/>
                </a:cubicBezTo>
                <a:cubicBezTo>
                  <a:pt x="2284556" y="2541543"/>
                  <a:pt x="2301222" y="2499879"/>
                  <a:pt x="2317887" y="2458214"/>
                </a:cubicBezTo>
                <a:lnTo>
                  <a:pt x="2301222" y="2441548"/>
                </a:lnTo>
                <a:cubicBezTo>
                  <a:pt x="2276223" y="2483213"/>
                  <a:pt x="2267890" y="2524877"/>
                  <a:pt x="2259557" y="2566542"/>
                </a:cubicBezTo>
                <a:cubicBezTo>
                  <a:pt x="2259557" y="2541543"/>
                  <a:pt x="2234558" y="2499879"/>
                  <a:pt x="2234558" y="2474880"/>
                </a:cubicBezTo>
                <a:cubicBezTo>
                  <a:pt x="2234558" y="2433215"/>
                  <a:pt x="2292889" y="2391551"/>
                  <a:pt x="2317887" y="2391551"/>
                </a:cubicBezTo>
                <a:cubicBezTo>
                  <a:pt x="2342886" y="2391551"/>
                  <a:pt x="2351219" y="2424882"/>
                  <a:pt x="2351219" y="2441548"/>
                </a:cubicBezTo>
                <a:close/>
                <a:moveTo>
                  <a:pt x="1751248" y="2449881"/>
                </a:moveTo>
                <a:cubicBezTo>
                  <a:pt x="1734582" y="2449881"/>
                  <a:pt x="1717917" y="2466547"/>
                  <a:pt x="1692918" y="2474880"/>
                </a:cubicBezTo>
                <a:lnTo>
                  <a:pt x="1692918" y="2424882"/>
                </a:lnTo>
                <a:cubicBezTo>
                  <a:pt x="1701251" y="2408216"/>
                  <a:pt x="1726249" y="2391551"/>
                  <a:pt x="1751248" y="2391551"/>
                </a:cubicBezTo>
                <a:lnTo>
                  <a:pt x="1751248" y="2449881"/>
                </a:lnTo>
                <a:close/>
                <a:moveTo>
                  <a:pt x="3051185" y="2491546"/>
                </a:moveTo>
                <a:cubicBezTo>
                  <a:pt x="3051185" y="2516544"/>
                  <a:pt x="3034519" y="2524877"/>
                  <a:pt x="3009520" y="2524877"/>
                </a:cubicBezTo>
                <a:cubicBezTo>
                  <a:pt x="2934524" y="2524877"/>
                  <a:pt x="2976189" y="2483213"/>
                  <a:pt x="2909525" y="2441548"/>
                </a:cubicBezTo>
                <a:cubicBezTo>
                  <a:pt x="2934524" y="2449881"/>
                  <a:pt x="2967856" y="2466547"/>
                  <a:pt x="3009520" y="2466547"/>
                </a:cubicBezTo>
                <a:cubicBezTo>
                  <a:pt x="2976189" y="2441548"/>
                  <a:pt x="2934524" y="2424882"/>
                  <a:pt x="2892859" y="2408216"/>
                </a:cubicBezTo>
                <a:cubicBezTo>
                  <a:pt x="2901192" y="2399883"/>
                  <a:pt x="2901192" y="2374885"/>
                  <a:pt x="2926191" y="2374885"/>
                </a:cubicBezTo>
                <a:cubicBezTo>
                  <a:pt x="2976189" y="2374885"/>
                  <a:pt x="3051185" y="2466547"/>
                  <a:pt x="3051185" y="2491546"/>
                </a:cubicBezTo>
                <a:close/>
                <a:moveTo>
                  <a:pt x="3209511" y="2366552"/>
                </a:moveTo>
                <a:cubicBezTo>
                  <a:pt x="3234509" y="2374885"/>
                  <a:pt x="3359503" y="2416549"/>
                  <a:pt x="3359503" y="2449881"/>
                </a:cubicBezTo>
                <a:cubicBezTo>
                  <a:pt x="3359503" y="2483213"/>
                  <a:pt x="3309506" y="2483213"/>
                  <a:pt x="3301173" y="2483213"/>
                </a:cubicBezTo>
                <a:cubicBezTo>
                  <a:pt x="3217844" y="2483213"/>
                  <a:pt x="3217844" y="2458214"/>
                  <a:pt x="3176179" y="2399883"/>
                </a:cubicBezTo>
                <a:cubicBezTo>
                  <a:pt x="3209511" y="2399883"/>
                  <a:pt x="3309506" y="2458214"/>
                  <a:pt x="3309506" y="2433215"/>
                </a:cubicBezTo>
                <a:cubicBezTo>
                  <a:pt x="3309506" y="2416549"/>
                  <a:pt x="3217844" y="2391551"/>
                  <a:pt x="3167846" y="2366552"/>
                </a:cubicBezTo>
                <a:lnTo>
                  <a:pt x="3209511" y="2366552"/>
                </a:lnTo>
                <a:close/>
                <a:moveTo>
                  <a:pt x="2576208" y="2366552"/>
                </a:moveTo>
                <a:cubicBezTo>
                  <a:pt x="2609540" y="2366552"/>
                  <a:pt x="2734534" y="2441548"/>
                  <a:pt x="2734534" y="2499879"/>
                </a:cubicBezTo>
                <a:cubicBezTo>
                  <a:pt x="2734534" y="2516544"/>
                  <a:pt x="2709535" y="2541543"/>
                  <a:pt x="2692869" y="2541543"/>
                </a:cubicBezTo>
                <a:cubicBezTo>
                  <a:pt x="2676203" y="2541543"/>
                  <a:pt x="2634539" y="2483213"/>
                  <a:pt x="2567875" y="2483213"/>
                </a:cubicBezTo>
                <a:cubicBezTo>
                  <a:pt x="2601207" y="2466547"/>
                  <a:pt x="2642872" y="2466547"/>
                  <a:pt x="2676203" y="2449881"/>
                </a:cubicBezTo>
                <a:cubicBezTo>
                  <a:pt x="2667870" y="2441548"/>
                  <a:pt x="2659537" y="2441548"/>
                  <a:pt x="2634539" y="2441548"/>
                </a:cubicBezTo>
                <a:cubicBezTo>
                  <a:pt x="2617873" y="2441548"/>
                  <a:pt x="2576208" y="2458214"/>
                  <a:pt x="2542876" y="2474880"/>
                </a:cubicBezTo>
                <a:cubicBezTo>
                  <a:pt x="2551209" y="2458214"/>
                  <a:pt x="2551209" y="2441548"/>
                  <a:pt x="2551209" y="2424882"/>
                </a:cubicBezTo>
                <a:cubicBezTo>
                  <a:pt x="2551209" y="2399883"/>
                  <a:pt x="2542876" y="2383218"/>
                  <a:pt x="2534544" y="2366552"/>
                </a:cubicBezTo>
                <a:lnTo>
                  <a:pt x="2576208" y="2366552"/>
                </a:lnTo>
                <a:close/>
                <a:moveTo>
                  <a:pt x="1842910" y="2424882"/>
                </a:moveTo>
                <a:cubicBezTo>
                  <a:pt x="1834578" y="2424882"/>
                  <a:pt x="1817912" y="2433215"/>
                  <a:pt x="1776247" y="2441548"/>
                </a:cubicBezTo>
                <a:lnTo>
                  <a:pt x="1776247" y="2399883"/>
                </a:lnTo>
                <a:cubicBezTo>
                  <a:pt x="1784580" y="2383218"/>
                  <a:pt x="1809579" y="2374885"/>
                  <a:pt x="1826245" y="2366552"/>
                </a:cubicBezTo>
                <a:cubicBezTo>
                  <a:pt x="1826245" y="2383218"/>
                  <a:pt x="1834578" y="2408216"/>
                  <a:pt x="1842910" y="2424882"/>
                </a:cubicBezTo>
                <a:close/>
                <a:moveTo>
                  <a:pt x="1567924" y="2358219"/>
                </a:moveTo>
                <a:lnTo>
                  <a:pt x="1567924" y="2416549"/>
                </a:lnTo>
                <a:cubicBezTo>
                  <a:pt x="1559591" y="2416549"/>
                  <a:pt x="1542925" y="2424882"/>
                  <a:pt x="1526259" y="2433215"/>
                </a:cubicBezTo>
                <a:lnTo>
                  <a:pt x="1509593" y="2424882"/>
                </a:lnTo>
                <a:cubicBezTo>
                  <a:pt x="1509593" y="2416549"/>
                  <a:pt x="1501260" y="2416549"/>
                  <a:pt x="1501260" y="2399883"/>
                </a:cubicBezTo>
                <a:cubicBezTo>
                  <a:pt x="1501260" y="2374885"/>
                  <a:pt x="1517926" y="2366552"/>
                  <a:pt x="1534592" y="2358219"/>
                </a:cubicBezTo>
                <a:lnTo>
                  <a:pt x="1567924" y="2358219"/>
                </a:lnTo>
                <a:close/>
                <a:moveTo>
                  <a:pt x="3192845" y="2466547"/>
                </a:moveTo>
                <a:cubicBezTo>
                  <a:pt x="3192845" y="2483213"/>
                  <a:pt x="3142847" y="2499879"/>
                  <a:pt x="3134514" y="2499879"/>
                </a:cubicBezTo>
                <a:cubicBezTo>
                  <a:pt x="3084517" y="2499879"/>
                  <a:pt x="3059518" y="2458214"/>
                  <a:pt x="3026186" y="2408216"/>
                </a:cubicBezTo>
                <a:cubicBezTo>
                  <a:pt x="3051185" y="2424882"/>
                  <a:pt x="3084517" y="2433215"/>
                  <a:pt x="3109516" y="2449881"/>
                </a:cubicBezTo>
                <a:lnTo>
                  <a:pt x="3142847" y="2441548"/>
                </a:lnTo>
                <a:cubicBezTo>
                  <a:pt x="3101183" y="2416549"/>
                  <a:pt x="3051185" y="2399883"/>
                  <a:pt x="3009520" y="2383218"/>
                </a:cubicBezTo>
                <a:cubicBezTo>
                  <a:pt x="3026186" y="2374885"/>
                  <a:pt x="3034519" y="2349886"/>
                  <a:pt x="3059518" y="2349886"/>
                </a:cubicBezTo>
                <a:cubicBezTo>
                  <a:pt x="3076184" y="2349886"/>
                  <a:pt x="3192845" y="2424882"/>
                  <a:pt x="3192845" y="2466547"/>
                </a:cubicBezTo>
                <a:close/>
                <a:moveTo>
                  <a:pt x="2526211" y="2424882"/>
                </a:moveTo>
                <a:cubicBezTo>
                  <a:pt x="2526211" y="2449881"/>
                  <a:pt x="2517878" y="2483213"/>
                  <a:pt x="2501212" y="2508212"/>
                </a:cubicBezTo>
                <a:cubicBezTo>
                  <a:pt x="2476213" y="2491546"/>
                  <a:pt x="2451214" y="2483213"/>
                  <a:pt x="2426215" y="2483213"/>
                </a:cubicBezTo>
                <a:cubicBezTo>
                  <a:pt x="2409550" y="2483213"/>
                  <a:pt x="2392884" y="2491546"/>
                  <a:pt x="2376218" y="2499879"/>
                </a:cubicBezTo>
                <a:cubicBezTo>
                  <a:pt x="2384551" y="2449881"/>
                  <a:pt x="2451214" y="2416549"/>
                  <a:pt x="2451214" y="2374885"/>
                </a:cubicBezTo>
                <a:cubicBezTo>
                  <a:pt x="2426215" y="2399883"/>
                  <a:pt x="2392884" y="2424882"/>
                  <a:pt x="2376218" y="2458214"/>
                </a:cubicBezTo>
                <a:cubicBezTo>
                  <a:pt x="2376218" y="2441548"/>
                  <a:pt x="2359552" y="2408216"/>
                  <a:pt x="2359552" y="2391551"/>
                </a:cubicBezTo>
                <a:cubicBezTo>
                  <a:pt x="2359552" y="2358219"/>
                  <a:pt x="2434548" y="2349886"/>
                  <a:pt x="2451214" y="2349886"/>
                </a:cubicBezTo>
                <a:cubicBezTo>
                  <a:pt x="2509545" y="2349886"/>
                  <a:pt x="2526211" y="2383218"/>
                  <a:pt x="2526211" y="2424882"/>
                </a:cubicBezTo>
                <a:close/>
                <a:moveTo>
                  <a:pt x="1867909" y="2424882"/>
                </a:moveTo>
                <a:cubicBezTo>
                  <a:pt x="1859576" y="2416549"/>
                  <a:pt x="1851243" y="2408216"/>
                  <a:pt x="1851243" y="2383218"/>
                </a:cubicBezTo>
                <a:cubicBezTo>
                  <a:pt x="1851243" y="2366552"/>
                  <a:pt x="1867909" y="2358219"/>
                  <a:pt x="1884575" y="2349886"/>
                </a:cubicBezTo>
                <a:cubicBezTo>
                  <a:pt x="1884575" y="2366552"/>
                  <a:pt x="1867909" y="2399883"/>
                  <a:pt x="1867909" y="2424882"/>
                </a:cubicBezTo>
                <a:close/>
                <a:moveTo>
                  <a:pt x="1984570" y="2441548"/>
                </a:moveTo>
                <a:cubicBezTo>
                  <a:pt x="1984570" y="2458214"/>
                  <a:pt x="1976237" y="2499879"/>
                  <a:pt x="1967904" y="2524877"/>
                </a:cubicBezTo>
                <a:cubicBezTo>
                  <a:pt x="1959571" y="2541543"/>
                  <a:pt x="1942906" y="2549876"/>
                  <a:pt x="1926240" y="2566542"/>
                </a:cubicBezTo>
                <a:cubicBezTo>
                  <a:pt x="1926240" y="2524877"/>
                  <a:pt x="1934573" y="2474880"/>
                  <a:pt x="1951238" y="2424882"/>
                </a:cubicBezTo>
                <a:lnTo>
                  <a:pt x="1934573" y="2408216"/>
                </a:lnTo>
                <a:cubicBezTo>
                  <a:pt x="1876242" y="2499879"/>
                  <a:pt x="1917907" y="2616540"/>
                  <a:pt x="1884575" y="2699869"/>
                </a:cubicBezTo>
                <a:cubicBezTo>
                  <a:pt x="1876242" y="2658204"/>
                  <a:pt x="1867909" y="2599874"/>
                  <a:pt x="1867909" y="2574875"/>
                </a:cubicBezTo>
                <a:cubicBezTo>
                  <a:pt x="1867909" y="2549876"/>
                  <a:pt x="1884575" y="2341553"/>
                  <a:pt x="1951238" y="2341553"/>
                </a:cubicBezTo>
                <a:cubicBezTo>
                  <a:pt x="1967904" y="2341553"/>
                  <a:pt x="1984570" y="2441548"/>
                  <a:pt x="1984570" y="2441548"/>
                </a:cubicBezTo>
                <a:close/>
                <a:moveTo>
                  <a:pt x="1651253" y="2391551"/>
                </a:moveTo>
                <a:cubicBezTo>
                  <a:pt x="1634587" y="2399883"/>
                  <a:pt x="1617921" y="2408216"/>
                  <a:pt x="1601256" y="2424882"/>
                </a:cubicBezTo>
                <a:cubicBezTo>
                  <a:pt x="1592923" y="2416549"/>
                  <a:pt x="1584590" y="2399883"/>
                  <a:pt x="1584590" y="2383218"/>
                </a:cubicBezTo>
                <a:cubicBezTo>
                  <a:pt x="1584590" y="2349886"/>
                  <a:pt x="1609588" y="2333220"/>
                  <a:pt x="1642920" y="2333220"/>
                </a:cubicBezTo>
                <a:cubicBezTo>
                  <a:pt x="1642920" y="2349886"/>
                  <a:pt x="1642920" y="2374885"/>
                  <a:pt x="1651253" y="2391551"/>
                </a:cubicBezTo>
                <a:close/>
                <a:moveTo>
                  <a:pt x="1726249" y="2316554"/>
                </a:moveTo>
                <a:cubicBezTo>
                  <a:pt x="1726249" y="2333220"/>
                  <a:pt x="1726249" y="2358219"/>
                  <a:pt x="1734582" y="2374885"/>
                </a:cubicBezTo>
                <a:cubicBezTo>
                  <a:pt x="1717917" y="2374885"/>
                  <a:pt x="1701251" y="2383218"/>
                  <a:pt x="1684585" y="2399883"/>
                </a:cubicBezTo>
                <a:cubicBezTo>
                  <a:pt x="1676252" y="2391551"/>
                  <a:pt x="1667919" y="2383218"/>
                  <a:pt x="1667919" y="2366552"/>
                </a:cubicBezTo>
                <a:cubicBezTo>
                  <a:pt x="1667919" y="2341553"/>
                  <a:pt x="1676252" y="2333220"/>
                  <a:pt x="1692918" y="2316554"/>
                </a:cubicBezTo>
                <a:lnTo>
                  <a:pt x="1726249" y="2316554"/>
                </a:lnTo>
                <a:close/>
                <a:moveTo>
                  <a:pt x="1376266" y="2333220"/>
                </a:moveTo>
                <a:cubicBezTo>
                  <a:pt x="1367934" y="2333220"/>
                  <a:pt x="1351268" y="2324887"/>
                  <a:pt x="1334602" y="2324887"/>
                </a:cubicBezTo>
                <a:cubicBezTo>
                  <a:pt x="1342935" y="2324887"/>
                  <a:pt x="1334602" y="2316554"/>
                  <a:pt x="1359601" y="2316554"/>
                </a:cubicBezTo>
                <a:cubicBezTo>
                  <a:pt x="1376266" y="2316554"/>
                  <a:pt x="1376266" y="2324887"/>
                  <a:pt x="1376266" y="2333220"/>
                </a:cubicBezTo>
                <a:close/>
                <a:moveTo>
                  <a:pt x="4151132" y="2366552"/>
                </a:moveTo>
                <a:cubicBezTo>
                  <a:pt x="4151132" y="2391551"/>
                  <a:pt x="4142799" y="2449881"/>
                  <a:pt x="4117800" y="2483213"/>
                </a:cubicBezTo>
                <a:cubicBezTo>
                  <a:pt x="4109467" y="2491546"/>
                  <a:pt x="4084468" y="2499879"/>
                  <a:pt x="4059469" y="2516544"/>
                </a:cubicBezTo>
                <a:cubicBezTo>
                  <a:pt x="4067802" y="2474880"/>
                  <a:pt x="4117800" y="2416549"/>
                  <a:pt x="4101134" y="2374885"/>
                </a:cubicBezTo>
                <a:cubicBezTo>
                  <a:pt x="4076135" y="2416549"/>
                  <a:pt x="4059469" y="2466547"/>
                  <a:pt x="4034471" y="2508212"/>
                </a:cubicBezTo>
                <a:cubicBezTo>
                  <a:pt x="4034471" y="2483213"/>
                  <a:pt x="4017805" y="2458214"/>
                  <a:pt x="4017805" y="2433215"/>
                </a:cubicBezTo>
                <a:cubicBezTo>
                  <a:pt x="4017805" y="2416549"/>
                  <a:pt x="4084468" y="2308221"/>
                  <a:pt x="4109467" y="2308221"/>
                </a:cubicBezTo>
                <a:cubicBezTo>
                  <a:pt x="4134466" y="2308221"/>
                  <a:pt x="4151132" y="2349886"/>
                  <a:pt x="4151132" y="2366552"/>
                </a:cubicBezTo>
                <a:close/>
                <a:moveTo>
                  <a:pt x="2651205" y="2299888"/>
                </a:moveTo>
                <a:cubicBezTo>
                  <a:pt x="2692869" y="2316554"/>
                  <a:pt x="2792864" y="2366552"/>
                  <a:pt x="2792864" y="2408216"/>
                </a:cubicBezTo>
                <a:cubicBezTo>
                  <a:pt x="2792864" y="2441548"/>
                  <a:pt x="2759533" y="2441548"/>
                  <a:pt x="2751200" y="2441548"/>
                </a:cubicBezTo>
                <a:cubicBezTo>
                  <a:pt x="2717868" y="2441548"/>
                  <a:pt x="2684536" y="2374885"/>
                  <a:pt x="2617873" y="2358219"/>
                </a:cubicBezTo>
                <a:cubicBezTo>
                  <a:pt x="2642872" y="2366552"/>
                  <a:pt x="2676203" y="2366552"/>
                  <a:pt x="2734534" y="2366552"/>
                </a:cubicBezTo>
                <a:cubicBezTo>
                  <a:pt x="2701202" y="2324887"/>
                  <a:pt x="2651205" y="2333220"/>
                  <a:pt x="2617873" y="2341553"/>
                </a:cubicBezTo>
                <a:cubicBezTo>
                  <a:pt x="2617873" y="2333220"/>
                  <a:pt x="2626206" y="2316554"/>
                  <a:pt x="2634539" y="2299888"/>
                </a:cubicBezTo>
                <a:lnTo>
                  <a:pt x="2651205" y="2299888"/>
                </a:lnTo>
                <a:close/>
                <a:moveTo>
                  <a:pt x="2234558" y="2349886"/>
                </a:moveTo>
                <a:cubicBezTo>
                  <a:pt x="2234558" y="2424882"/>
                  <a:pt x="2209559" y="2474880"/>
                  <a:pt x="2151229" y="2499879"/>
                </a:cubicBezTo>
                <a:cubicBezTo>
                  <a:pt x="2142896" y="2458214"/>
                  <a:pt x="2184561" y="2399883"/>
                  <a:pt x="2192893" y="2358219"/>
                </a:cubicBezTo>
                <a:cubicBezTo>
                  <a:pt x="2167895" y="2391551"/>
                  <a:pt x="2142896" y="2433215"/>
                  <a:pt x="2134563" y="2474880"/>
                </a:cubicBezTo>
                <a:cubicBezTo>
                  <a:pt x="2126230" y="2449881"/>
                  <a:pt x="2109564" y="2424882"/>
                  <a:pt x="2109564" y="2399883"/>
                </a:cubicBezTo>
                <a:cubicBezTo>
                  <a:pt x="2109564" y="2374885"/>
                  <a:pt x="2167895" y="2299888"/>
                  <a:pt x="2209559" y="2299888"/>
                </a:cubicBezTo>
                <a:cubicBezTo>
                  <a:pt x="2242891" y="2299888"/>
                  <a:pt x="2234558" y="2349886"/>
                  <a:pt x="2234558" y="2349886"/>
                </a:cubicBezTo>
                <a:close/>
                <a:moveTo>
                  <a:pt x="1459596" y="2299888"/>
                </a:moveTo>
                <a:cubicBezTo>
                  <a:pt x="1459596" y="2316554"/>
                  <a:pt x="1459596" y="2341553"/>
                  <a:pt x="1467929" y="2358219"/>
                </a:cubicBezTo>
                <a:cubicBezTo>
                  <a:pt x="1459596" y="2358219"/>
                  <a:pt x="1451263" y="2366552"/>
                  <a:pt x="1434597" y="2366552"/>
                </a:cubicBezTo>
                <a:cubicBezTo>
                  <a:pt x="1409598" y="2366552"/>
                  <a:pt x="1409598" y="2349886"/>
                  <a:pt x="1392932" y="2341553"/>
                </a:cubicBezTo>
                <a:cubicBezTo>
                  <a:pt x="1401265" y="2333220"/>
                  <a:pt x="1409598" y="2316554"/>
                  <a:pt x="1426264" y="2299888"/>
                </a:cubicBezTo>
                <a:lnTo>
                  <a:pt x="1459596" y="2299888"/>
                </a:lnTo>
                <a:close/>
                <a:moveTo>
                  <a:pt x="4009472" y="2358219"/>
                </a:moveTo>
                <a:cubicBezTo>
                  <a:pt x="4009472" y="2441548"/>
                  <a:pt x="3984473" y="2399883"/>
                  <a:pt x="3926142" y="2458214"/>
                </a:cubicBezTo>
                <a:cubicBezTo>
                  <a:pt x="3942808" y="2424882"/>
                  <a:pt x="3959474" y="2383218"/>
                  <a:pt x="3976140" y="2349886"/>
                </a:cubicBezTo>
                <a:lnTo>
                  <a:pt x="3959474" y="2333220"/>
                </a:lnTo>
                <a:cubicBezTo>
                  <a:pt x="3942808" y="2366552"/>
                  <a:pt x="3926142" y="2408216"/>
                  <a:pt x="3909477" y="2441548"/>
                </a:cubicBezTo>
                <a:cubicBezTo>
                  <a:pt x="3909477" y="2424882"/>
                  <a:pt x="3892811" y="2391551"/>
                  <a:pt x="3892811" y="2374885"/>
                </a:cubicBezTo>
                <a:cubicBezTo>
                  <a:pt x="3892811" y="2349886"/>
                  <a:pt x="3934475" y="2291555"/>
                  <a:pt x="3967807" y="2291555"/>
                </a:cubicBezTo>
                <a:cubicBezTo>
                  <a:pt x="4001139" y="2291555"/>
                  <a:pt x="4009472" y="2333220"/>
                  <a:pt x="4009472" y="2358219"/>
                </a:cubicBezTo>
                <a:close/>
                <a:moveTo>
                  <a:pt x="1809579" y="2291555"/>
                </a:moveTo>
                <a:cubicBezTo>
                  <a:pt x="1809579" y="2308221"/>
                  <a:pt x="1809579" y="2333220"/>
                  <a:pt x="1817912" y="2349886"/>
                </a:cubicBezTo>
                <a:cubicBezTo>
                  <a:pt x="1801246" y="2349886"/>
                  <a:pt x="1776247" y="2366552"/>
                  <a:pt x="1759581" y="2374885"/>
                </a:cubicBezTo>
                <a:cubicBezTo>
                  <a:pt x="1759581" y="2366552"/>
                  <a:pt x="1751248" y="2358219"/>
                  <a:pt x="1751248" y="2333220"/>
                </a:cubicBezTo>
                <a:cubicBezTo>
                  <a:pt x="1751248" y="2316554"/>
                  <a:pt x="1759581" y="2308221"/>
                  <a:pt x="1776247" y="2291555"/>
                </a:cubicBezTo>
                <a:lnTo>
                  <a:pt x="1809579" y="2291555"/>
                </a:lnTo>
                <a:close/>
                <a:moveTo>
                  <a:pt x="1542925" y="2283222"/>
                </a:moveTo>
                <a:lnTo>
                  <a:pt x="1542925" y="2333220"/>
                </a:lnTo>
                <a:cubicBezTo>
                  <a:pt x="1526259" y="2341553"/>
                  <a:pt x="1509593" y="2349886"/>
                  <a:pt x="1492927" y="2366552"/>
                </a:cubicBezTo>
                <a:cubicBezTo>
                  <a:pt x="1484595" y="2349886"/>
                  <a:pt x="1476262" y="2341553"/>
                  <a:pt x="1476262" y="2316554"/>
                </a:cubicBezTo>
                <a:cubicBezTo>
                  <a:pt x="1476262" y="2299888"/>
                  <a:pt x="1492927" y="2291555"/>
                  <a:pt x="1509593" y="2283222"/>
                </a:cubicBezTo>
                <a:lnTo>
                  <a:pt x="1542925" y="2283222"/>
                </a:lnTo>
                <a:close/>
                <a:moveTo>
                  <a:pt x="1101280" y="2333220"/>
                </a:moveTo>
                <a:lnTo>
                  <a:pt x="1076281" y="2333220"/>
                </a:lnTo>
                <a:cubicBezTo>
                  <a:pt x="1067948" y="2324887"/>
                  <a:pt x="1076281" y="2308221"/>
                  <a:pt x="1076281" y="2283222"/>
                </a:cubicBezTo>
                <a:lnTo>
                  <a:pt x="1101280" y="2283222"/>
                </a:lnTo>
                <a:lnTo>
                  <a:pt x="1101280" y="2333220"/>
                </a:lnTo>
                <a:close/>
                <a:moveTo>
                  <a:pt x="1409598" y="2283222"/>
                </a:moveTo>
                <a:lnTo>
                  <a:pt x="1392932" y="2299888"/>
                </a:lnTo>
                <a:cubicBezTo>
                  <a:pt x="1384599" y="2291555"/>
                  <a:pt x="1384599" y="2283222"/>
                  <a:pt x="1376266" y="2274890"/>
                </a:cubicBezTo>
                <a:cubicBezTo>
                  <a:pt x="1384599" y="2274890"/>
                  <a:pt x="1401265" y="2283222"/>
                  <a:pt x="1409598" y="2283222"/>
                </a:cubicBezTo>
                <a:close/>
                <a:moveTo>
                  <a:pt x="3842813" y="2266557"/>
                </a:moveTo>
                <a:cubicBezTo>
                  <a:pt x="3859479" y="2283222"/>
                  <a:pt x="3876145" y="2308221"/>
                  <a:pt x="3876145" y="2333220"/>
                </a:cubicBezTo>
                <a:cubicBezTo>
                  <a:pt x="3876145" y="2349886"/>
                  <a:pt x="3867812" y="2358219"/>
                  <a:pt x="3867812" y="2366552"/>
                </a:cubicBezTo>
                <a:cubicBezTo>
                  <a:pt x="3851146" y="2366552"/>
                  <a:pt x="3817814" y="2366552"/>
                  <a:pt x="3809481" y="2374885"/>
                </a:cubicBezTo>
                <a:cubicBezTo>
                  <a:pt x="3817814" y="2341553"/>
                  <a:pt x="3834480" y="2324887"/>
                  <a:pt x="3826147" y="2291555"/>
                </a:cubicBezTo>
                <a:cubicBezTo>
                  <a:pt x="3809481" y="2308221"/>
                  <a:pt x="3809481" y="2324887"/>
                  <a:pt x="3801149" y="2341553"/>
                </a:cubicBezTo>
                <a:cubicBezTo>
                  <a:pt x="3809481" y="2316554"/>
                  <a:pt x="3809481" y="2291555"/>
                  <a:pt x="3817814" y="2266557"/>
                </a:cubicBezTo>
                <a:lnTo>
                  <a:pt x="3842813" y="2266557"/>
                </a:lnTo>
                <a:close/>
                <a:moveTo>
                  <a:pt x="1884575" y="2266557"/>
                </a:moveTo>
                <a:cubicBezTo>
                  <a:pt x="1884575" y="2283222"/>
                  <a:pt x="1884575" y="2299888"/>
                  <a:pt x="1892908" y="2316554"/>
                </a:cubicBezTo>
                <a:cubicBezTo>
                  <a:pt x="1876242" y="2324887"/>
                  <a:pt x="1859576" y="2333220"/>
                  <a:pt x="1842910" y="2349886"/>
                </a:cubicBezTo>
                <a:cubicBezTo>
                  <a:pt x="1834578" y="2341553"/>
                  <a:pt x="1826245" y="2324887"/>
                  <a:pt x="1826245" y="2308221"/>
                </a:cubicBezTo>
                <a:cubicBezTo>
                  <a:pt x="1826245" y="2283222"/>
                  <a:pt x="1842910" y="2274890"/>
                  <a:pt x="1859576" y="2266557"/>
                </a:cubicBezTo>
                <a:lnTo>
                  <a:pt x="1884575" y="2266557"/>
                </a:lnTo>
                <a:close/>
                <a:moveTo>
                  <a:pt x="1642920" y="2299888"/>
                </a:moveTo>
                <a:lnTo>
                  <a:pt x="1642920" y="2266557"/>
                </a:lnTo>
                <a:lnTo>
                  <a:pt x="1642920" y="2299888"/>
                </a:lnTo>
                <a:close/>
                <a:moveTo>
                  <a:pt x="1192942" y="2274890"/>
                </a:moveTo>
                <a:cubicBezTo>
                  <a:pt x="1184609" y="2291555"/>
                  <a:pt x="1184609" y="2316554"/>
                  <a:pt x="1167943" y="2324887"/>
                </a:cubicBezTo>
                <a:lnTo>
                  <a:pt x="1126279" y="2324887"/>
                </a:lnTo>
                <a:lnTo>
                  <a:pt x="1126279" y="2299888"/>
                </a:lnTo>
                <a:cubicBezTo>
                  <a:pt x="1134612" y="2283222"/>
                  <a:pt x="1159610" y="2274890"/>
                  <a:pt x="1176276" y="2266557"/>
                </a:cubicBezTo>
                <a:cubicBezTo>
                  <a:pt x="1176276" y="2266557"/>
                  <a:pt x="1184609" y="2274890"/>
                  <a:pt x="1192942" y="2274890"/>
                </a:cubicBezTo>
                <a:close/>
                <a:moveTo>
                  <a:pt x="3176179" y="2341553"/>
                </a:moveTo>
                <a:cubicBezTo>
                  <a:pt x="3092850" y="2341553"/>
                  <a:pt x="3051185" y="2333220"/>
                  <a:pt x="3009520" y="2258224"/>
                </a:cubicBezTo>
                <a:cubicBezTo>
                  <a:pt x="3059518" y="2283222"/>
                  <a:pt x="3117848" y="2316554"/>
                  <a:pt x="3176179" y="2341553"/>
                </a:cubicBezTo>
                <a:close/>
                <a:moveTo>
                  <a:pt x="1626254" y="2258224"/>
                </a:moveTo>
                <a:lnTo>
                  <a:pt x="1626254" y="2316554"/>
                </a:lnTo>
                <a:cubicBezTo>
                  <a:pt x="1609588" y="2316554"/>
                  <a:pt x="1592923" y="2324887"/>
                  <a:pt x="1576257" y="2341553"/>
                </a:cubicBezTo>
                <a:cubicBezTo>
                  <a:pt x="1576257" y="2333220"/>
                  <a:pt x="1559591" y="2324887"/>
                  <a:pt x="1559591" y="2299888"/>
                </a:cubicBezTo>
                <a:cubicBezTo>
                  <a:pt x="1559591" y="2283222"/>
                  <a:pt x="1576257" y="2266557"/>
                  <a:pt x="1592923" y="2258224"/>
                </a:cubicBezTo>
                <a:lnTo>
                  <a:pt x="1626254" y="2258224"/>
                </a:lnTo>
                <a:close/>
                <a:moveTo>
                  <a:pt x="2751200" y="2249891"/>
                </a:moveTo>
                <a:cubicBezTo>
                  <a:pt x="2784531" y="2266557"/>
                  <a:pt x="2859528" y="2291555"/>
                  <a:pt x="2892859" y="2341553"/>
                </a:cubicBezTo>
                <a:lnTo>
                  <a:pt x="2892859" y="2374885"/>
                </a:lnTo>
                <a:cubicBezTo>
                  <a:pt x="2884526" y="2383218"/>
                  <a:pt x="2876194" y="2383218"/>
                  <a:pt x="2851195" y="2383218"/>
                </a:cubicBezTo>
                <a:cubicBezTo>
                  <a:pt x="2792864" y="2383218"/>
                  <a:pt x="2817863" y="2366552"/>
                  <a:pt x="2742867" y="2316554"/>
                </a:cubicBezTo>
                <a:cubicBezTo>
                  <a:pt x="2767865" y="2324887"/>
                  <a:pt x="2801197" y="2333220"/>
                  <a:pt x="2842862" y="2333220"/>
                </a:cubicBezTo>
                <a:cubicBezTo>
                  <a:pt x="2817863" y="2291555"/>
                  <a:pt x="2751200" y="2299888"/>
                  <a:pt x="2709535" y="2283222"/>
                </a:cubicBezTo>
                <a:cubicBezTo>
                  <a:pt x="2717868" y="2283222"/>
                  <a:pt x="2734534" y="2266557"/>
                  <a:pt x="2734534" y="2249891"/>
                </a:cubicBezTo>
                <a:lnTo>
                  <a:pt x="2751200" y="2249891"/>
                </a:lnTo>
                <a:close/>
                <a:moveTo>
                  <a:pt x="1359601" y="2299888"/>
                </a:moveTo>
                <a:cubicBezTo>
                  <a:pt x="1342935" y="2299888"/>
                  <a:pt x="1317936" y="2308221"/>
                  <a:pt x="1301270" y="2316554"/>
                </a:cubicBezTo>
                <a:cubicBezTo>
                  <a:pt x="1301270" y="2308221"/>
                  <a:pt x="1292937" y="2299888"/>
                  <a:pt x="1292937" y="2283222"/>
                </a:cubicBezTo>
                <a:cubicBezTo>
                  <a:pt x="1292937" y="2258224"/>
                  <a:pt x="1301270" y="2249891"/>
                  <a:pt x="1317936" y="2249891"/>
                </a:cubicBezTo>
                <a:cubicBezTo>
                  <a:pt x="1351268" y="2249891"/>
                  <a:pt x="1342935" y="2258224"/>
                  <a:pt x="1359601" y="2299888"/>
                </a:cubicBezTo>
                <a:close/>
                <a:moveTo>
                  <a:pt x="1276271" y="2308221"/>
                </a:moveTo>
                <a:cubicBezTo>
                  <a:pt x="1259605" y="2308221"/>
                  <a:pt x="1234607" y="2308221"/>
                  <a:pt x="1209608" y="2316554"/>
                </a:cubicBezTo>
                <a:lnTo>
                  <a:pt x="1209608" y="2283222"/>
                </a:lnTo>
                <a:cubicBezTo>
                  <a:pt x="1217941" y="2266557"/>
                  <a:pt x="1242940" y="2249891"/>
                  <a:pt x="1267938" y="2249891"/>
                </a:cubicBezTo>
                <a:lnTo>
                  <a:pt x="1276271" y="2308221"/>
                </a:lnTo>
                <a:close/>
                <a:moveTo>
                  <a:pt x="2609540" y="2299888"/>
                </a:moveTo>
                <a:cubicBezTo>
                  <a:pt x="2592874" y="2308221"/>
                  <a:pt x="2551209" y="2341553"/>
                  <a:pt x="2526211" y="2341553"/>
                </a:cubicBezTo>
                <a:cubicBezTo>
                  <a:pt x="2509545" y="2341553"/>
                  <a:pt x="2467880" y="2324887"/>
                  <a:pt x="2442881" y="2324887"/>
                </a:cubicBezTo>
                <a:cubicBezTo>
                  <a:pt x="2467880" y="2308221"/>
                  <a:pt x="2526211" y="2299888"/>
                  <a:pt x="2551209" y="2283222"/>
                </a:cubicBezTo>
                <a:cubicBezTo>
                  <a:pt x="2551209" y="2283222"/>
                  <a:pt x="2551209" y="2274890"/>
                  <a:pt x="2534544" y="2274890"/>
                </a:cubicBezTo>
                <a:cubicBezTo>
                  <a:pt x="2509545" y="2274890"/>
                  <a:pt x="2459547" y="2291555"/>
                  <a:pt x="2426215" y="2308221"/>
                </a:cubicBezTo>
                <a:cubicBezTo>
                  <a:pt x="2442881" y="2266557"/>
                  <a:pt x="2442881" y="2241558"/>
                  <a:pt x="2484546" y="2241558"/>
                </a:cubicBezTo>
                <a:cubicBezTo>
                  <a:pt x="2517878" y="2241558"/>
                  <a:pt x="2584541" y="2274890"/>
                  <a:pt x="2609540" y="2299888"/>
                </a:cubicBezTo>
                <a:close/>
                <a:moveTo>
                  <a:pt x="2417883" y="2266557"/>
                </a:moveTo>
                <a:cubicBezTo>
                  <a:pt x="2417883" y="2291555"/>
                  <a:pt x="2367885" y="2341553"/>
                  <a:pt x="2342886" y="2366552"/>
                </a:cubicBezTo>
                <a:cubicBezTo>
                  <a:pt x="2326220" y="2366552"/>
                  <a:pt x="2301222" y="2374885"/>
                  <a:pt x="2276223" y="2383218"/>
                </a:cubicBezTo>
                <a:cubicBezTo>
                  <a:pt x="2292889" y="2349886"/>
                  <a:pt x="2351219" y="2316554"/>
                  <a:pt x="2351219" y="2274890"/>
                </a:cubicBezTo>
                <a:cubicBezTo>
                  <a:pt x="2317887" y="2299888"/>
                  <a:pt x="2276223" y="2341553"/>
                  <a:pt x="2259557" y="2374885"/>
                </a:cubicBezTo>
                <a:cubicBezTo>
                  <a:pt x="2259557" y="2349886"/>
                  <a:pt x="2251224" y="2316554"/>
                  <a:pt x="2251224" y="2299888"/>
                </a:cubicBezTo>
                <a:cubicBezTo>
                  <a:pt x="2251224" y="2258224"/>
                  <a:pt x="2359552" y="2241558"/>
                  <a:pt x="2359552" y="2241558"/>
                </a:cubicBezTo>
                <a:cubicBezTo>
                  <a:pt x="2384551" y="2241558"/>
                  <a:pt x="2417883" y="2241558"/>
                  <a:pt x="2417883" y="2266557"/>
                </a:cubicBezTo>
                <a:close/>
                <a:moveTo>
                  <a:pt x="1959571" y="2241558"/>
                </a:moveTo>
                <a:cubicBezTo>
                  <a:pt x="1951238" y="2258224"/>
                  <a:pt x="1934573" y="2283222"/>
                  <a:pt x="1917907" y="2308221"/>
                </a:cubicBezTo>
                <a:cubicBezTo>
                  <a:pt x="1909574" y="2299888"/>
                  <a:pt x="1909574" y="2299888"/>
                  <a:pt x="1909574" y="2283222"/>
                </a:cubicBezTo>
                <a:cubicBezTo>
                  <a:pt x="1909574" y="2258224"/>
                  <a:pt x="1917907" y="2258224"/>
                  <a:pt x="1934573" y="2241558"/>
                </a:cubicBezTo>
                <a:lnTo>
                  <a:pt x="1959571" y="2241558"/>
                </a:lnTo>
                <a:close/>
                <a:moveTo>
                  <a:pt x="1934573" y="2324887"/>
                </a:moveTo>
                <a:cubicBezTo>
                  <a:pt x="1951238" y="2291555"/>
                  <a:pt x="1976237" y="2258224"/>
                  <a:pt x="2009569" y="2224892"/>
                </a:cubicBezTo>
                <a:cubicBezTo>
                  <a:pt x="1992903" y="2241558"/>
                  <a:pt x="1967904" y="2316554"/>
                  <a:pt x="1934573" y="2324887"/>
                </a:cubicBezTo>
                <a:close/>
                <a:moveTo>
                  <a:pt x="1242940" y="2233225"/>
                </a:moveTo>
                <a:cubicBezTo>
                  <a:pt x="1234607" y="2233225"/>
                  <a:pt x="1217941" y="2241558"/>
                  <a:pt x="1192942" y="2249891"/>
                </a:cubicBezTo>
                <a:lnTo>
                  <a:pt x="1192942" y="2224892"/>
                </a:lnTo>
                <a:lnTo>
                  <a:pt x="1242940" y="2233225"/>
                </a:lnTo>
                <a:close/>
                <a:moveTo>
                  <a:pt x="1442930" y="2274890"/>
                </a:moveTo>
                <a:cubicBezTo>
                  <a:pt x="1434597" y="2266557"/>
                  <a:pt x="1409598" y="2241558"/>
                  <a:pt x="1409598" y="2216559"/>
                </a:cubicBezTo>
                <a:lnTo>
                  <a:pt x="1442930" y="2216559"/>
                </a:lnTo>
                <a:lnTo>
                  <a:pt x="1442930" y="2274890"/>
                </a:lnTo>
                <a:close/>
                <a:moveTo>
                  <a:pt x="1167943" y="2216559"/>
                </a:moveTo>
                <a:lnTo>
                  <a:pt x="1167943" y="2249891"/>
                </a:lnTo>
                <a:cubicBezTo>
                  <a:pt x="1151277" y="2249891"/>
                  <a:pt x="1134612" y="2258224"/>
                  <a:pt x="1109613" y="2266557"/>
                </a:cubicBezTo>
                <a:lnTo>
                  <a:pt x="1109613" y="2216559"/>
                </a:lnTo>
                <a:lnTo>
                  <a:pt x="1167943" y="2216559"/>
                </a:lnTo>
                <a:close/>
                <a:moveTo>
                  <a:pt x="1084614" y="2266557"/>
                </a:moveTo>
                <a:cubicBezTo>
                  <a:pt x="1067948" y="2266557"/>
                  <a:pt x="1042949" y="2258224"/>
                  <a:pt x="1017951" y="2249891"/>
                </a:cubicBezTo>
                <a:cubicBezTo>
                  <a:pt x="1034616" y="2233225"/>
                  <a:pt x="1059615" y="2224892"/>
                  <a:pt x="1084614" y="2216559"/>
                </a:cubicBezTo>
                <a:lnTo>
                  <a:pt x="1084614" y="2266557"/>
                </a:lnTo>
                <a:close/>
                <a:moveTo>
                  <a:pt x="3034519" y="2324887"/>
                </a:moveTo>
                <a:cubicBezTo>
                  <a:pt x="3034519" y="2358219"/>
                  <a:pt x="2984522" y="2358219"/>
                  <a:pt x="2976189" y="2358219"/>
                </a:cubicBezTo>
                <a:cubicBezTo>
                  <a:pt x="2901192" y="2358219"/>
                  <a:pt x="2901192" y="2299888"/>
                  <a:pt x="2851195" y="2274890"/>
                </a:cubicBezTo>
                <a:cubicBezTo>
                  <a:pt x="2892859" y="2283222"/>
                  <a:pt x="2892859" y="2291555"/>
                  <a:pt x="2976189" y="2299888"/>
                </a:cubicBezTo>
                <a:cubicBezTo>
                  <a:pt x="2934524" y="2274890"/>
                  <a:pt x="2884526" y="2258224"/>
                  <a:pt x="2834529" y="2241558"/>
                </a:cubicBezTo>
                <a:cubicBezTo>
                  <a:pt x="2851195" y="2233225"/>
                  <a:pt x="2851195" y="2208226"/>
                  <a:pt x="2876194" y="2208226"/>
                </a:cubicBezTo>
                <a:cubicBezTo>
                  <a:pt x="2909525" y="2208226"/>
                  <a:pt x="3034519" y="2283222"/>
                  <a:pt x="3034519" y="2324887"/>
                </a:cubicBezTo>
                <a:close/>
                <a:moveTo>
                  <a:pt x="2126230" y="2216559"/>
                </a:moveTo>
                <a:lnTo>
                  <a:pt x="2126230" y="2266557"/>
                </a:lnTo>
                <a:cubicBezTo>
                  <a:pt x="2117897" y="2308221"/>
                  <a:pt x="2101231" y="2349886"/>
                  <a:pt x="2084565" y="2383218"/>
                </a:cubicBezTo>
                <a:cubicBezTo>
                  <a:pt x="2076232" y="2391551"/>
                  <a:pt x="2051234" y="2399883"/>
                  <a:pt x="2026235" y="2424882"/>
                </a:cubicBezTo>
                <a:cubicBezTo>
                  <a:pt x="2017902" y="2383218"/>
                  <a:pt x="2067899" y="2333220"/>
                  <a:pt x="2076232" y="2274890"/>
                </a:cubicBezTo>
                <a:cubicBezTo>
                  <a:pt x="2026235" y="2308221"/>
                  <a:pt x="2017902" y="2366552"/>
                  <a:pt x="2001236" y="2416549"/>
                </a:cubicBezTo>
                <a:cubicBezTo>
                  <a:pt x="2001236" y="2391551"/>
                  <a:pt x="1984570" y="2349886"/>
                  <a:pt x="1984570" y="2324887"/>
                </a:cubicBezTo>
                <a:cubicBezTo>
                  <a:pt x="1984570" y="2274890"/>
                  <a:pt x="2076232" y="2208226"/>
                  <a:pt x="2101231" y="2208226"/>
                </a:cubicBezTo>
                <a:cubicBezTo>
                  <a:pt x="2126230" y="2208226"/>
                  <a:pt x="2117897" y="2216559"/>
                  <a:pt x="2126230" y="2216559"/>
                </a:cubicBezTo>
                <a:close/>
                <a:moveTo>
                  <a:pt x="1526259" y="2199893"/>
                </a:moveTo>
                <a:lnTo>
                  <a:pt x="1526259" y="2249891"/>
                </a:lnTo>
                <a:cubicBezTo>
                  <a:pt x="1509593" y="2258224"/>
                  <a:pt x="1484595" y="2266557"/>
                  <a:pt x="1467929" y="2274890"/>
                </a:cubicBezTo>
                <a:cubicBezTo>
                  <a:pt x="1467929" y="2266557"/>
                  <a:pt x="1459596" y="2266557"/>
                  <a:pt x="1459596" y="2241558"/>
                </a:cubicBezTo>
                <a:cubicBezTo>
                  <a:pt x="1459596" y="2224892"/>
                  <a:pt x="1467929" y="2216559"/>
                  <a:pt x="1484595" y="2199893"/>
                </a:cubicBezTo>
                <a:lnTo>
                  <a:pt x="1526259" y="2199893"/>
                </a:lnTo>
                <a:close/>
                <a:moveTo>
                  <a:pt x="4176130" y="2308221"/>
                </a:moveTo>
                <a:cubicBezTo>
                  <a:pt x="4176130" y="2324887"/>
                  <a:pt x="4167797" y="2349886"/>
                  <a:pt x="4167797" y="2366552"/>
                </a:cubicBezTo>
                <a:cubicBezTo>
                  <a:pt x="4167797" y="2341553"/>
                  <a:pt x="4134466" y="2299888"/>
                  <a:pt x="4134466" y="2274890"/>
                </a:cubicBezTo>
                <a:cubicBezTo>
                  <a:pt x="4134466" y="2258224"/>
                  <a:pt x="4151132" y="2216559"/>
                  <a:pt x="4151132" y="2191560"/>
                </a:cubicBezTo>
                <a:cubicBezTo>
                  <a:pt x="4159464" y="2224892"/>
                  <a:pt x="4176130" y="2283222"/>
                  <a:pt x="4176130" y="2308221"/>
                </a:cubicBezTo>
                <a:close/>
                <a:moveTo>
                  <a:pt x="3826147" y="2241558"/>
                </a:moveTo>
                <a:cubicBezTo>
                  <a:pt x="3817814" y="2233225"/>
                  <a:pt x="3817814" y="2208226"/>
                  <a:pt x="3809481" y="2191560"/>
                </a:cubicBezTo>
                <a:cubicBezTo>
                  <a:pt x="3817814" y="2199893"/>
                  <a:pt x="3826147" y="2216559"/>
                  <a:pt x="3826147" y="2241558"/>
                </a:cubicBezTo>
                <a:close/>
                <a:moveTo>
                  <a:pt x="1634587" y="2233225"/>
                </a:moveTo>
                <a:cubicBezTo>
                  <a:pt x="1626254" y="2216559"/>
                  <a:pt x="1626254" y="2199893"/>
                  <a:pt x="1626254" y="2183227"/>
                </a:cubicBezTo>
                <a:cubicBezTo>
                  <a:pt x="1626254" y="2199893"/>
                  <a:pt x="1634587" y="2216559"/>
                  <a:pt x="1634587" y="2233225"/>
                </a:cubicBezTo>
                <a:close/>
                <a:moveTo>
                  <a:pt x="1601256" y="2174894"/>
                </a:moveTo>
                <a:cubicBezTo>
                  <a:pt x="1601256" y="2191560"/>
                  <a:pt x="1601256" y="2216559"/>
                  <a:pt x="1609588" y="2233225"/>
                </a:cubicBezTo>
                <a:cubicBezTo>
                  <a:pt x="1592923" y="2233225"/>
                  <a:pt x="1567924" y="2249891"/>
                  <a:pt x="1551258" y="2258224"/>
                </a:cubicBezTo>
                <a:cubicBezTo>
                  <a:pt x="1551258" y="2249891"/>
                  <a:pt x="1542925" y="2241558"/>
                  <a:pt x="1542925" y="2224892"/>
                </a:cubicBezTo>
                <a:cubicBezTo>
                  <a:pt x="1542925" y="2199893"/>
                  <a:pt x="1559591" y="2183227"/>
                  <a:pt x="1576257" y="2174894"/>
                </a:cubicBezTo>
                <a:lnTo>
                  <a:pt x="1601256" y="2174894"/>
                </a:lnTo>
                <a:close/>
                <a:moveTo>
                  <a:pt x="2592874" y="2166561"/>
                </a:moveTo>
                <a:cubicBezTo>
                  <a:pt x="2634539" y="2183227"/>
                  <a:pt x="2684536" y="2191560"/>
                  <a:pt x="2717868" y="2241558"/>
                </a:cubicBezTo>
                <a:cubicBezTo>
                  <a:pt x="2701202" y="2274890"/>
                  <a:pt x="2667870" y="2274890"/>
                  <a:pt x="2651205" y="2274890"/>
                </a:cubicBezTo>
                <a:cubicBezTo>
                  <a:pt x="2626206" y="2274890"/>
                  <a:pt x="2576208" y="2241558"/>
                  <a:pt x="2542876" y="2233225"/>
                </a:cubicBezTo>
                <a:cubicBezTo>
                  <a:pt x="2584541" y="2224892"/>
                  <a:pt x="2626206" y="2258224"/>
                  <a:pt x="2659537" y="2208226"/>
                </a:cubicBezTo>
                <a:lnTo>
                  <a:pt x="2517878" y="2208226"/>
                </a:lnTo>
                <a:cubicBezTo>
                  <a:pt x="2534544" y="2199893"/>
                  <a:pt x="2542876" y="2183227"/>
                  <a:pt x="2542876" y="2166561"/>
                </a:cubicBezTo>
                <a:lnTo>
                  <a:pt x="2592874" y="2166561"/>
                </a:lnTo>
                <a:close/>
                <a:moveTo>
                  <a:pt x="3967807" y="2241558"/>
                </a:moveTo>
                <a:cubicBezTo>
                  <a:pt x="3967807" y="2266557"/>
                  <a:pt x="3959474" y="2266557"/>
                  <a:pt x="3917810" y="2291555"/>
                </a:cubicBezTo>
                <a:cubicBezTo>
                  <a:pt x="3917810" y="2249891"/>
                  <a:pt x="3942808" y="2224892"/>
                  <a:pt x="3909477" y="2191560"/>
                </a:cubicBezTo>
                <a:cubicBezTo>
                  <a:pt x="3901144" y="2224892"/>
                  <a:pt x="3892811" y="2266557"/>
                  <a:pt x="3892811" y="2299888"/>
                </a:cubicBezTo>
                <a:cubicBezTo>
                  <a:pt x="3884478" y="2274890"/>
                  <a:pt x="3851146" y="2258224"/>
                  <a:pt x="3851146" y="2233225"/>
                </a:cubicBezTo>
                <a:cubicBezTo>
                  <a:pt x="3851146" y="2199893"/>
                  <a:pt x="3892811" y="2158229"/>
                  <a:pt x="3909477" y="2158229"/>
                </a:cubicBezTo>
                <a:cubicBezTo>
                  <a:pt x="3951141" y="2158229"/>
                  <a:pt x="3967807" y="2233225"/>
                  <a:pt x="3967807" y="2241558"/>
                </a:cubicBezTo>
                <a:close/>
                <a:moveTo>
                  <a:pt x="4109467" y="2241558"/>
                </a:moveTo>
                <a:cubicBezTo>
                  <a:pt x="4109467" y="2291555"/>
                  <a:pt x="4117800" y="2266557"/>
                  <a:pt x="4051136" y="2333220"/>
                </a:cubicBezTo>
                <a:cubicBezTo>
                  <a:pt x="4059469" y="2299888"/>
                  <a:pt x="4067802" y="2249891"/>
                  <a:pt x="4067802" y="2233225"/>
                </a:cubicBezTo>
                <a:cubicBezTo>
                  <a:pt x="4067802" y="2208226"/>
                  <a:pt x="4067802" y="2208226"/>
                  <a:pt x="4042803" y="2199893"/>
                </a:cubicBezTo>
                <a:cubicBezTo>
                  <a:pt x="4042803" y="2241558"/>
                  <a:pt x="4034471" y="2283222"/>
                  <a:pt x="4034471" y="2324887"/>
                </a:cubicBezTo>
                <a:cubicBezTo>
                  <a:pt x="4026138" y="2308221"/>
                  <a:pt x="3992806" y="2274890"/>
                  <a:pt x="3992806" y="2249891"/>
                </a:cubicBezTo>
                <a:cubicBezTo>
                  <a:pt x="3992806" y="2224892"/>
                  <a:pt x="4026138" y="2133230"/>
                  <a:pt x="4051136" y="2133230"/>
                </a:cubicBezTo>
                <a:cubicBezTo>
                  <a:pt x="4101134" y="2133230"/>
                  <a:pt x="4109467" y="2241558"/>
                  <a:pt x="4109467" y="2241558"/>
                </a:cubicBezTo>
                <a:close/>
                <a:moveTo>
                  <a:pt x="2317887" y="2158229"/>
                </a:moveTo>
                <a:cubicBezTo>
                  <a:pt x="2317887" y="2183227"/>
                  <a:pt x="2267890" y="2249891"/>
                  <a:pt x="2234558" y="2274890"/>
                </a:cubicBezTo>
                <a:cubicBezTo>
                  <a:pt x="2209559" y="2291555"/>
                  <a:pt x="2184561" y="2283222"/>
                  <a:pt x="2159562" y="2299888"/>
                </a:cubicBezTo>
                <a:cubicBezTo>
                  <a:pt x="2176228" y="2283222"/>
                  <a:pt x="2184561" y="2249891"/>
                  <a:pt x="2209559" y="2233225"/>
                </a:cubicBezTo>
                <a:cubicBezTo>
                  <a:pt x="2226225" y="2216559"/>
                  <a:pt x="2259557" y="2216559"/>
                  <a:pt x="2251224" y="2174894"/>
                </a:cubicBezTo>
                <a:cubicBezTo>
                  <a:pt x="2217892" y="2199893"/>
                  <a:pt x="2176228" y="2241558"/>
                  <a:pt x="2151229" y="2274890"/>
                </a:cubicBezTo>
                <a:cubicBezTo>
                  <a:pt x="2151229" y="2258224"/>
                  <a:pt x="2142896" y="2224892"/>
                  <a:pt x="2142896" y="2208226"/>
                </a:cubicBezTo>
                <a:cubicBezTo>
                  <a:pt x="2142896" y="2158229"/>
                  <a:pt x="2267890" y="2133230"/>
                  <a:pt x="2276223" y="2133230"/>
                </a:cubicBezTo>
                <a:cubicBezTo>
                  <a:pt x="2301222" y="2133230"/>
                  <a:pt x="2317887" y="2141563"/>
                  <a:pt x="2317887" y="2158229"/>
                </a:cubicBezTo>
                <a:close/>
                <a:moveTo>
                  <a:pt x="1476262" y="2183227"/>
                </a:moveTo>
                <a:cubicBezTo>
                  <a:pt x="1467929" y="2183227"/>
                  <a:pt x="1459596" y="2191560"/>
                  <a:pt x="1442930" y="2191560"/>
                </a:cubicBezTo>
                <a:lnTo>
                  <a:pt x="1451263" y="2133230"/>
                </a:lnTo>
                <a:lnTo>
                  <a:pt x="1476262" y="2183227"/>
                </a:lnTo>
                <a:close/>
                <a:moveTo>
                  <a:pt x="1417931" y="2133230"/>
                </a:moveTo>
                <a:cubicBezTo>
                  <a:pt x="1417931" y="2149896"/>
                  <a:pt x="1417931" y="2174894"/>
                  <a:pt x="1426264" y="2191560"/>
                </a:cubicBezTo>
                <a:cubicBezTo>
                  <a:pt x="1417931" y="2191560"/>
                  <a:pt x="1409598" y="2199893"/>
                  <a:pt x="1392932" y="2199893"/>
                </a:cubicBezTo>
                <a:cubicBezTo>
                  <a:pt x="1367934" y="2199893"/>
                  <a:pt x="1359601" y="2191560"/>
                  <a:pt x="1359601" y="2166561"/>
                </a:cubicBezTo>
                <a:cubicBezTo>
                  <a:pt x="1359601" y="2149896"/>
                  <a:pt x="1376266" y="2141563"/>
                  <a:pt x="1392932" y="2133230"/>
                </a:cubicBezTo>
                <a:lnTo>
                  <a:pt x="1417931" y="2133230"/>
                </a:lnTo>
                <a:close/>
                <a:moveTo>
                  <a:pt x="4134466" y="2166561"/>
                </a:moveTo>
                <a:lnTo>
                  <a:pt x="4134466" y="2124897"/>
                </a:lnTo>
                <a:cubicBezTo>
                  <a:pt x="4134466" y="2133230"/>
                  <a:pt x="4142799" y="2149896"/>
                  <a:pt x="4134466" y="2166561"/>
                </a:cubicBezTo>
                <a:close/>
                <a:moveTo>
                  <a:pt x="2517878" y="2166561"/>
                </a:moveTo>
                <a:cubicBezTo>
                  <a:pt x="2517878" y="2199893"/>
                  <a:pt x="2417883" y="2233225"/>
                  <a:pt x="2417883" y="2233225"/>
                </a:cubicBezTo>
                <a:cubicBezTo>
                  <a:pt x="2401217" y="2233225"/>
                  <a:pt x="2367885" y="2216559"/>
                  <a:pt x="2342886" y="2216559"/>
                </a:cubicBezTo>
                <a:cubicBezTo>
                  <a:pt x="2376218" y="2208226"/>
                  <a:pt x="2417883" y="2191560"/>
                  <a:pt x="2459547" y="2166561"/>
                </a:cubicBezTo>
                <a:cubicBezTo>
                  <a:pt x="2451214" y="2158229"/>
                  <a:pt x="2459547" y="2158229"/>
                  <a:pt x="2434548" y="2158229"/>
                </a:cubicBezTo>
                <a:cubicBezTo>
                  <a:pt x="2417883" y="2158229"/>
                  <a:pt x="2359552" y="2183227"/>
                  <a:pt x="2326220" y="2208226"/>
                </a:cubicBezTo>
                <a:cubicBezTo>
                  <a:pt x="2342886" y="2133230"/>
                  <a:pt x="2342886" y="2124897"/>
                  <a:pt x="2417883" y="2124897"/>
                </a:cubicBezTo>
                <a:cubicBezTo>
                  <a:pt x="2434548" y="2124897"/>
                  <a:pt x="2517878" y="2124897"/>
                  <a:pt x="2517878" y="2166561"/>
                </a:cubicBezTo>
                <a:close/>
                <a:moveTo>
                  <a:pt x="2842862" y="2183227"/>
                </a:moveTo>
                <a:cubicBezTo>
                  <a:pt x="2842862" y="2183227"/>
                  <a:pt x="2842862" y="2191560"/>
                  <a:pt x="2851195" y="2199893"/>
                </a:cubicBezTo>
                <a:cubicBezTo>
                  <a:pt x="2826196" y="2224892"/>
                  <a:pt x="2801197" y="2224892"/>
                  <a:pt x="2776198" y="2224892"/>
                </a:cubicBezTo>
                <a:cubicBezTo>
                  <a:pt x="2717868" y="2224892"/>
                  <a:pt x="2734534" y="2199893"/>
                  <a:pt x="2659537" y="2166561"/>
                </a:cubicBezTo>
                <a:cubicBezTo>
                  <a:pt x="2684536" y="2166561"/>
                  <a:pt x="2726201" y="2183227"/>
                  <a:pt x="2784531" y="2166561"/>
                </a:cubicBezTo>
                <a:cubicBezTo>
                  <a:pt x="2734534" y="2149896"/>
                  <a:pt x="2676203" y="2141563"/>
                  <a:pt x="2626206" y="2141563"/>
                </a:cubicBezTo>
                <a:cubicBezTo>
                  <a:pt x="2634539" y="2141563"/>
                  <a:pt x="2642872" y="2116564"/>
                  <a:pt x="2659537" y="2116564"/>
                </a:cubicBezTo>
                <a:cubicBezTo>
                  <a:pt x="2684536" y="2116564"/>
                  <a:pt x="2784531" y="2158229"/>
                  <a:pt x="2842862" y="2183227"/>
                </a:cubicBezTo>
                <a:close/>
                <a:moveTo>
                  <a:pt x="2059567" y="2199893"/>
                </a:moveTo>
                <a:cubicBezTo>
                  <a:pt x="2076232" y="2149896"/>
                  <a:pt x="2151229" y="2133230"/>
                  <a:pt x="2184561" y="2116564"/>
                </a:cubicBezTo>
                <a:cubicBezTo>
                  <a:pt x="2167895" y="2158229"/>
                  <a:pt x="2101231" y="2199893"/>
                  <a:pt x="2059567" y="2199893"/>
                </a:cubicBezTo>
                <a:close/>
                <a:moveTo>
                  <a:pt x="1617921" y="2149896"/>
                </a:moveTo>
                <a:cubicBezTo>
                  <a:pt x="1609588" y="2141563"/>
                  <a:pt x="1601256" y="2124897"/>
                  <a:pt x="1609588" y="2116564"/>
                </a:cubicBezTo>
                <a:cubicBezTo>
                  <a:pt x="1609588" y="2124897"/>
                  <a:pt x="1617921" y="2141563"/>
                  <a:pt x="1617921" y="2149896"/>
                </a:cubicBezTo>
                <a:close/>
                <a:moveTo>
                  <a:pt x="1501260" y="2166561"/>
                </a:moveTo>
                <a:cubicBezTo>
                  <a:pt x="1501260" y="2149896"/>
                  <a:pt x="1492927" y="2124897"/>
                  <a:pt x="1501260" y="2116564"/>
                </a:cubicBezTo>
                <a:lnTo>
                  <a:pt x="1501260" y="2166561"/>
                </a:lnTo>
                <a:close/>
                <a:moveTo>
                  <a:pt x="2634539" y="2108231"/>
                </a:moveTo>
                <a:cubicBezTo>
                  <a:pt x="2609540" y="2124897"/>
                  <a:pt x="2559542" y="2141563"/>
                  <a:pt x="2542876" y="2141563"/>
                </a:cubicBezTo>
                <a:cubicBezTo>
                  <a:pt x="2517878" y="2141563"/>
                  <a:pt x="2484546" y="2108231"/>
                  <a:pt x="2451214" y="2099898"/>
                </a:cubicBezTo>
                <a:cubicBezTo>
                  <a:pt x="2476213" y="2099898"/>
                  <a:pt x="2509545" y="2091565"/>
                  <a:pt x="2534544" y="2091565"/>
                </a:cubicBezTo>
                <a:cubicBezTo>
                  <a:pt x="2551209" y="2091565"/>
                  <a:pt x="2601207" y="2099898"/>
                  <a:pt x="2634539" y="2108231"/>
                </a:cubicBezTo>
                <a:close/>
                <a:moveTo>
                  <a:pt x="1584590" y="2091565"/>
                </a:moveTo>
                <a:lnTo>
                  <a:pt x="1584590" y="2149896"/>
                </a:lnTo>
                <a:cubicBezTo>
                  <a:pt x="1567924" y="2149896"/>
                  <a:pt x="1551258" y="2158229"/>
                  <a:pt x="1534592" y="2174894"/>
                </a:cubicBezTo>
                <a:cubicBezTo>
                  <a:pt x="1526259" y="2166561"/>
                  <a:pt x="1517926" y="2158229"/>
                  <a:pt x="1517926" y="2141563"/>
                </a:cubicBezTo>
                <a:cubicBezTo>
                  <a:pt x="1517926" y="2116564"/>
                  <a:pt x="1542925" y="2099898"/>
                  <a:pt x="1559591" y="2091565"/>
                </a:cubicBezTo>
                <a:lnTo>
                  <a:pt x="1584590" y="2091565"/>
                </a:lnTo>
                <a:close/>
                <a:moveTo>
                  <a:pt x="2401217" y="2083232"/>
                </a:moveTo>
                <a:cubicBezTo>
                  <a:pt x="2376218" y="2099898"/>
                  <a:pt x="2342886" y="2124897"/>
                  <a:pt x="2326220" y="2124897"/>
                </a:cubicBezTo>
                <a:cubicBezTo>
                  <a:pt x="2301222" y="2124897"/>
                  <a:pt x="2276223" y="2108231"/>
                  <a:pt x="2251224" y="2108231"/>
                </a:cubicBezTo>
                <a:cubicBezTo>
                  <a:pt x="2276223" y="2091565"/>
                  <a:pt x="2301222" y="2091565"/>
                  <a:pt x="2326220" y="2083232"/>
                </a:cubicBezTo>
                <a:lnTo>
                  <a:pt x="2401217" y="2083232"/>
                </a:lnTo>
                <a:close/>
                <a:moveTo>
                  <a:pt x="1209608" y="2091565"/>
                </a:moveTo>
                <a:cubicBezTo>
                  <a:pt x="1209608" y="2091565"/>
                  <a:pt x="1226274" y="2083232"/>
                  <a:pt x="1242940" y="2091565"/>
                </a:cubicBezTo>
                <a:cubicBezTo>
                  <a:pt x="1234607" y="2099898"/>
                  <a:pt x="1217941" y="2099898"/>
                  <a:pt x="1209608" y="2091565"/>
                </a:cubicBezTo>
                <a:close/>
                <a:moveTo>
                  <a:pt x="1317936" y="2066566"/>
                </a:moveTo>
                <a:lnTo>
                  <a:pt x="1317936" y="2124897"/>
                </a:lnTo>
                <a:cubicBezTo>
                  <a:pt x="1317936" y="2124897"/>
                  <a:pt x="1317936" y="2133230"/>
                  <a:pt x="1301270" y="2133230"/>
                </a:cubicBezTo>
                <a:cubicBezTo>
                  <a:pt x="1276271" y="2133230"/>
                  <a:pt x="1276271" y="2116564"/>
                  <a:pt x="1259605" y="2108231"/>
                </a:cubicBezTo>
                <a:cubicBezTo>
                  <a:pt x="1267938" y="2091565"/>
                  <a:pt x="1276271" y="2074899"/>
                  <a:pt x="1292937" y="2066566"/>
                </a:cubicBezTo>
                <a:lnTo>
                  <a:pt x="1317936" y="2066566"/>
                </a:lnTo>
                <a:close/>
                <a:moveTo>
                  <a:pt x="3892811" y="2124897"/>
                </a:moveTo>
                <a:cubicBezTo>
                  <a:pt x="3892811" y="2141563"/>
                  <a:pt x="3859479" y="2166561"/>
                  <a:pt x="3851146" y="2183227"/>
                </a:cubicBezTo>
                <a:cubicBezTo>
                  <a:pt x="3851146" y="2158229"/>
                  <a:pt x="3842813" y="2133230"/>
                  <a:pt x="3842813" y="2108231"/>
                </a:cubicBezTo>
                <a:lnTo>
                  <a:pt x="3826147" y="2091565"/>
                </a:lnTo>
                <a:cubicBezTo>
                  <a:pt x="3817814" y="2116564"/>
                  <a:pt x="3826147" y="2149896"/>
                  <a:pt x="3826147" y="2174894"/>
                </a:cubicBezTo>
                <a:cubicBezTo>
                  <a:pt x="3809481" y="2149896"/>
                  <a:pt x="3792816" y="2099898"/>
                  <a:pt x="3792816" y="2083232"/>
                </a:cubicBezTo>
                <a:cubicBezTo>
                  <a:pt x="3792816" y="2058233"/>
                  <a:pt x="3801149" y="2058233"/>
                  <a:pt x="3826147" y="2058233"/>
                </a:cubicBezTo>
                <a:cubicBezTo>
                  <a:pt x="3851146" y="2058233"/>
                  <a:pt x="3892811" y="2099898"/>
                  <a:pt x="3892811" y="2124897"/>
                </a:cubicBezTo>
                <a:close/>
                <a:moveTo>
                  <a:pt x="1401265" y="2091565"/>
                </a:moveTo>
                <a:cubicBezTo>
                  <a:pt x="1401265" y="2108231"/>
                  <a:pt x="1384599" y="2099898"/>
                  <a:pt x="1351268" y="2133230"/>
                </a:cubicBezTo>
                <a:cubicBezTo>
                  <a:pt x="1342935" y="2124897"/>
                  <a:pt x="1342935" y="2124897"/>
                  <a:pt x="1342935" y="2099898"/>
                </a:cubicBezTo>
                <a:cubicBezTo>
                  <a:pt x="1342935" y="2083232"/>
                  <a:pt x="1351268" y="2074899"/>
                  <a:pt x="1359601" y="2058233"/>
                </a:cubicBezTo>
                <a:cubicBezTo>
                  <a:pt x="1392932" y="2066566"/>
                  <a:pt x="1401265" y="2083232"/>
                  <a:pt x="1401265" y="2091565"/>
                </a:cubicBezTo>
                <a:close/>
                <a:moveTo>
                  <a:pt x="1484595" y="2091565"/>
                </a:moveTo>
                <a:cubicBezTo>
                  <a:pt x="1476262" y="2083232"/>
                  <a:pt x="1459596" y="2058233"/>
                  <a:pt x="1442930" y="2041567"/>
                </a:cubicBezTo>
                <a:lnTo>
                  <a:pt x="1484595" y="2033235"/>
                </a:lnTo>
                <a:lnTo>
                  <a:pt x="1484595" y="2091565"/>
                </a:lnTo>
                <a:close/>
                <a:moveTo>
                  <a:pt x="1059615" y="2033235"/>
                </a:moveTo>
                <a:cubicBezTo>
                  <a:pt x="1051282" y="2041567"/>
                  <a:pt x="1051282" y="2058233"/>
                  <a:pt x="1051282" y="2066566"/>
                </a:cubicBezTo>
                <a:cubicBezTo>
                  <a:pt x="1026283" y="2066566"/>
                  <a:pt x="1009618" y="2058233"/>
                  <a:pt x="1001285" y="2049900"/>
                </a:cubicBezTo>
                <a:cubicBezTo>
                  <a:pt x="1009618" y="2041567"/>
                  <a:pt x="1017951" y="2041567"/>
                  <a:pt x="1026283" y="2033235"/>
                </a:cubicBezTo>
                <a:lnTo>
                  <a:pt x="1059615" y="2033235"/>
                </a:lnTo>
                <a:close/>
                <a:moveTo>
                  <a:pt x="1351268" y="2041567"/>
                </a:moveTo>
                <a:cubicBezTo>
                  <a:pt x="1351268" y="2041567"/>
                  <a:pt x="1342935" y="2041567"/>
                  <a:pt x="1334602" y="2049900"/>
                </a:cubicBezTo>
                <a:cubicBezTo>
                  <a:pt x="1334602" y="2041567"/>
                  <a:pt x="1326269" y="2033235"/>
                  <a:pt x="1326269" y="2024902"/>
                </a:cubicBezTo>
                <a:cubicBezTo>
                  <a:pt x="1334602" y="2024902"/>
                  <a:pt x="1342935" y="2033235"/>
                  <a:pt x="1351268" y="2041567"/>
                </a:cubicBezTo>
                <a:close/>
                <a:moveTo>
                  <a:pt x="1142944" y="2024902"/>
                </a:moveTo>
                <a:lnTo>
                  <a:pt x="1142944" y="2074899"/>
                </a:lnTo>
                <a:lnTo>
                  <a:pt x="1076281" y="2074899"/>
                </a:lnTo>
                <a:cubicBezTo>
                  <a:pt x="1067948" y="2066566"/>
                  <a:pt x="1067948" y="2016569"/>
                  <a:pt x="1109613" y="2016569"/>
                </a:cubicBezTo>
                <a:lnTo>
                  <a:pt x="1142944" y="2024902"/>
                </a:lnTo>
                <a:close/>
                <a:moveTo>
                  <a:pt x="4034471" y="2108231"/>
                </a:moveTo>
                <a:cubicBezTo>
                  <a:pt x="4034471" y="2124897"/>
                  <a:pt x="4001139" y="2149896"/>
                  <a:pt x="3992806" y="2174894"/>
                </a:cubicBezTo>
                <a:cubicBezTo>
                  <a:pt x="3992806" y="2133230"/>
                  <a:pt x="3984473" y="2091565"/>
                  <a:pt x="3967807" y="2049900"/>
                </a:cubicBezTo>
                <a:cubicBezTo>
                  <a:pt x="3959474" y="2058233"/>
                  <a:pt x="3951141" y="2049900"/>
                  <a:pt x="3951141" y="2066566"/>
                </a:cubicBezTo>
                <a:cubicBezTo>
                  <a:pt x="3951141" y="2091565"/>
                  <a:pt x="3967807" y="2133230"/>
                  <a:pt x="3967807" y="2166561"/>
                </a:cubicBezTo>
                <a:cubicBezTo>
                  <a:pt x="3959474" y="2149896"/>
                  <a:pt x="3934475" y="2141563"/>
                  <a:pt x="3917810" y="2124897"/>
                </a:cubicBezTo>
                <a:lnTo>
                  <a:pt x="3917810" y="2091565"/>
                </a:lnTo>
                <a:cubicBezTo>
                  <a:pt x="3917810" y="2066566"/>
                  <a:pt x="3917810" y="2008236"/>
                  <a:pt x="3959474" y="2008236"/>
                </a:cubicBezTo>
                <a:cubicBezTo>
                  <a:pt x="3992806" y="2008236"/>
                  <a:pt x="4034471" y="2083232"/>
                  <a:pt x="4034471" y="2108231"/>
                </a:cubicBezTo>
                <a:close/>
                <a:moveTo>
                  <a:pt x="1567924" y="2016569"/>
                </a:moveTo>
                <a:lnTo>
                  <a:pt x="1567924" y="2066566"/>
                </a:lnTo>
                <a:lnTo>
                  <a:pt x="1517926" y="2091565"/>
                </a:lnTo>
                <a:cubicBezTo>
                  <a:pt x="1509593" y="2083232"/>
                  <a:pt x="1501260" y="2074899"/>
                  <a:pt x="1501260" y="2058233"/>
                </a:cubicBezTo>
                <a:cubicBezTo>
                  <a:pt x="1501260" y="2033235"/>
                  <a:pt x="1526259" y="2016569"/>
                  <a:pt x="1551258" y="2008236"/>
                </a:cubicBezTo>
                <a:cubicBezTo>
                  <a:pt x="1551258" y="2008236"/>
                  <a:pt x="1559591" y="2016569"/>
                  <a:pt x="1567924" y="2016569"/>
                </a:cubicBezTo>
                <a:close/>
                <a:moveTo>
                  <a:pt x="1226274" y="2058233"/>
                </a:moveTo>
                <a:cubicBezTo>
                  <a:pt x="1209608" y="2066566"/>
                  <a:pt x="1184609" y="2074899"/>
                  <a:pt x="1167943" y="2083232"/>
                </a:cubicBezTo>
                <a:cubicBezTo>
                  <a:pt x="1167943" y="2074899"/>
                  <a:pt x="1159610" y="2066566"/>
                  <a:pt x="1159610" y="2049900"/>
                </a:cubicBezTo>
                <a:cubicBezTo>
                  <a:pt x="1159610" y="2016569"/>
                  <a:pt x="1167943" y="1999903"/>
                  <a:pt x="1217941" y="1999903"/>
                </a:cubicBezTo>
                <a:lnTo>
                  <a:pt x="1226274" y="2058233"/>
                </a:lnTo>
                <a:close/>
                <a:moveTo>
                  <a:pt x="1309603" y="2041567"/>
                </a:moveTo>
                <a:cubicBezTo>
                  <a:pt x="1292937" y="2041567"/>
                  <a:pt x="1267938" y="2058233"/>
                  <a:pt x="1242940" y="2066566"/>
                </a:cubicBezTo>
                <a:lnTo>
                  <a:pt x="1242940" y="2016569"/>
                </a:lnTo>
                <a:cubicBezTo>
                  <a:pt x="1251273" y="2008236"/>
                  <a:pt x="1242940" y="1991570"/>
                  <a:pt x="1267938" y="1991570"/>
                </a:cubicBezTo>
                <a:cubicBezTo>
                  <a:pt x="1276271" y="1991570"/>
                  <a:pt x="1284604" y="2008236"/>
                  <a:pt x="1309603" y="2041567"/>
                </a:cubicBezTo>
                <a:close/>
                <a:moveTo>
                  <a:pt x="3784483" y="2049900"/>
                </a:moveTo>
                <a:cubicBezTo>
                  <a:pt x="3767817" y="2033235"/>
                  <a:pt x="3751151" y="2008236"/>
                  <a:pt x="3734485" y="1983237"/>
                </a:cubicBezTo>
                <a:cubicBezTo>
                  <a:pt x="3751151" y="1974904"/>
                  <a:pt x="3792816" y="2008236"/>
                  <a:pt x="3784483" y="2049900"/>
                </a:cubicBezTo>
                <a:close/>
                <a:moveTo>
                  <a:pt x="4109467" y="2099898"/>
                </a:moveTo>
                <a:lnTo>
                  <a:pt x="4109467" y="2158229"/>
                </a:lnTo>
                <a:cubicBezTo>
                  <a:pt x="4101134" y="2141563"/>
                  <a:pt x="4076135" y="2116564"/>
                  <a:pt x="4059469" y="2108231"/>
                </a:cubicBezTo>
                <a:cubicBezTo>
                  <a:pt x="4059469" y="2091565"/>
                  <a:pt x="4051136" y="2066566"/>
                  <a:pt x="4051136" y="2041567"/>
                </a:cubicBezTo>
                <a:cubicBezTo>
                  <a:pt x="4051136" y="2024902"/>
                  <a:pt x="4059469" y="1999903"/>
                  <a:pt x="4067802" y="1974904"/>
                </a:cubicBezTo>
                <a:cubicBezTo>
                  <a:pt x="4084468" y="2016569"/>
                  <a:pt x="4109467" y="2074899"/>
                  <a:pt x="4109467" y="2099898"/>
                </a:cubicBezTo>
                <a:close/>
                <a:moveTo>
                  <a:pt x="1467929" y="1949905"/>
                </a:moveTo>
                <a:lnTo>
                  <a:pt x="1467929" y="2008236"/>
                </a:lnTo>
                <a:cubicBezTo>
                  <a:pt x="1459596" y="2008236"/>
                  <a:pt x="1451263" y="2016569"/>
                  <a:pt x="1434597" y="2016569"/>
                </a:cubicBezTo>
                <a:cubicBezTo>
                  <a:pt x="1409598" y="2016569"/>
                  <a:pt x="1409598" y="2008236"/>
                  <a:pt x="1409598" y="1983237"/>
                </a:cubicBezTo>
                <a:cubicBezTo>
                  <a:pt x="1409598" y="1966571"/>
                  <a:pt x="1426264" y="1958238"/>
                  <a:pt x="1434597" y="1949905"/>
                </a:cubicBezTo>
                <a:lnTo>
                  <a:pt x="1467929" y="1949905"/>
                </a:lnTo>
                <a:close/>
                <a:moveTo>
                  <a:pt x="1159610" y="1949905"/>
                </a:moveTo>
                <a:cubicBezTo>
                  <a:pt x="1176276" y="1958238"/>
                  <a:pt x="1192942" y="1958238"/>
                  <a:pt x="1209608" y="1974904"/>
                </a:cubicBezTo>
                <a:cubicBezTo>
                  <a:pt x="1192942" y="1983237"/>
                  <a:pt x="1167943" y="1991570"/>
                  <a:pt x="1151277" y="1999903"/>
                </a:cubicBezTo>
                <a:cubicBezTo>
                  <a:pt x="1151277" y="1991570"/>
                  <a:pt x="1142944" y="1974904"/>
                  <a:pt x="1142944" y="1949905"/>
                </a:cubicBezTo>
                <a:lnTo>
                  <a:pt x="1159610" y="1949905"/>
                </a:lnTo>
                <a:close/>
                <a:moveTo>
                  <a:pt x="1042949" y="2008236"/>
                </a:moveTo>
                <a:cubicBezTo>
                  <a:pt x="1026283" y="2008236"/>
                  <a:pt x="1017951" y="1983237"/>
                  <a:pt x="992952" y="1958238"/>
                </a:cubicBezTo>
                <a:cubicBezTo>
                  <a:pt x="1001285" y="1958238"/>
                  <a:pt x="1009618" y="1949905"/>
                  <a:pt x="1042949" y="1949905"/>
                </a:cubicBezTo>
                <a:lnTo>
                  <a:pt x="1042949" y="2008236"/>
                </a:lnTo>
                <a:close/>
                <a:moveTo>
                  <a:pt x="1126279" y="1949905"/>
                </a:moveTo>
                <a:lnTo>
                  <a:pt x="1126279" y="1991570"/>
                </a:lnTo>
                <a:cubicBezTo>
                  <a:pt x="1109613" y="1991570"/>
                  <a:pt x="1092947" y="1999903"/>
                  <a:pt x="1076281" y="2016569"/>
                </a:cubicBezTo>
                <a:cubicBezTo>
                  <a:pt x="1067948" y="2008236"/>
                  <a:pt x="1059615" y="1999903"/>
                  <a:pt x="1059615" y="1983237"/>
                </a:cubicBezTo>
                <a:cubicBezTo>
                  <a:pt x="1059615" y="1966571"/>
                  <a:pt x="1067948" y="1941572"/>
                  <a:pt x="1092947" y="1941572"/>
                </a:cubicBezTo>
                <a:cubicBezTo>
                  <a:pt x="1109613" y="1941572"/>
                  <a:pt x="1117946" y="1949905"/>
                  <a:pt x="1126279" y="1949905"/>
                </a:cubicBezTo>
                <a:close/>
                <a:moveTo>
                  <a:pt x="1551258" y="1983237"/>
                </a:moveTo>
                <a:cubicBezTo>
                  <a:pt x="1534592" y="1991570"/>
                  <a:pt x="1509593" y="1999903"/>
                  <a:pt x="1492927" y="2008236"/>
                </a:cubicBezTo>
                <a:cubicBezTo>
                  <a:pt x="1492927" y="1999903"/>
                  <a:pt x="1484595" y="1999903"/>
                  <a:pt x="1484595" y="1983237"/>
                </a:cubicBezTo>
                <a:cubicBezTo>
                  <a:pt x="1484595" y="1949905"/>
                  <a:pt x="1509593" y="1933239"/>
                  <a:pt x="1534592" y="1933239"/>
                </a:cubicBezTo>
                <a:cubicBezTo>
                  <a:pt x="1542925" y="1949905"/>
                  <a:pt x="1542925" y="1966571"/>
                  <a:pt x="1551258" y="1983237"/>
                </a:cubicBezTo>
                <a:close/>
                <a:moveTo>
                  <a:pt x="3926142" y="1983237"/>
                </a:moveTo>
                <a:cubicBezTo>
                  <a:pt x="3926142" y="2008236"/>
                  <a:pt x="3901144" y="2033235"/>
                  <a:pt x="3892811" y="2041567"/>
                </a:cubicBezTo>
                <a:cubicBezTo>
                  <a:pt x="3884478" y="2008236"/>
                  <a:pt x="3867812" y="1974904"/>
                  <a:pt x="3851146" y="1949905"/>
                </a:cubicBezTo>
                <a:cubicBezTo>
                  <a:pt x="3851146" y="1949905"/>
                  <a:pt x="3842813" y="1941572"/>
                  <a:pt x="3842813" y="1966571"/>
                </a:cubicBezTo>
                <a:cubicBezTo>
                  <a:pt x="3842813" y="1983237"/>
                  <a:pt x="3867812" y="2024902"/>
                  <a:pt x="3876145" y="2058233"/>
                </a:cubicBezTo>
                <a:cubicBezTo>
                  <a:pt x="3859479" y="2041567"/>
                  <a:pt x="3834480" y="2033235"/>
                  <a:pt x="3817814" y="2024902"/>
                </a:cubicBezTo>
                <a:cubicBezTo>
                  <a:pt x="3809481" y="2016569"/>
                  <a:pt x="3809481" y="1991570"/>
                  <a:pt x="3809481" y="1974904"/>
                </a:cubicBezTo>
                <a:cubicBezTo>
                  <a:pt x="3809481" y="1966571"/>
                  <a:pt x="3792816" y="1908241"/>
                  <a:pt x="3842813" y="1908241"/>
                </a:cubicBezTo>
                <a:cubicBezTo>
                  <a:pt x="3876145" y="1908241"/>
                  <a:pt x="3926142" y="1966571"/>
                  <a:pt x="3926142" y="1983237"/>
                </a:cubicBezTo>
                <a:close/>
                <a:moveTo>
                  <a:pt x="1367934" y="1949905"/>
                </a:moveTo>
                <a:cubicBezTo>
                  <a:pt x="1342935" y="1941572"/>
                  <a:pt x="1326269" y="1933239"/>
                  <a:pt x="1309603" y="1924907"/>
                </a:cubicBezTo>
                <a:cubicBezTo>
                  <a:pt x="1309603" y="1899908"/>
                  <a:pt x="1317936" y="1883242"/>
                  <a:pt x="1367934" y="1883242"/>
                </a:cubicBezTo>
                <a:lnTo>
                  <a:pt x="1367934" y="1949905"/>
                </a:lnTo>
                <a:close/>
                <a:moveTo>
                  <a:pt x="1451263" y="1866576"/>
                </a:moveTo>
                <a:lnTo>
                  <a:pt x="1451263" y="1924907"/>
                </a:lnTo>
                <a:cubicBezTo>
                  <a:pt x="1434597" y="1933239"/>
                  <a:pt x="1417931" y="1933239"/>
                  <a:pt x="1401265" y="1949905"/>
                </a:cubicBezTo>
                <a:cubicBezTo>
                  <a:pt x="1392932" y="1941572"/>
                  <a:pt x="1392932" y="1941572"/>
                  <a:pt x="1392932" y="1916574"/>
                </a:cubicBezTo>
                <a:cubicBezTo>
                  <a:pt x="1392932" y="1908241"/>
                  <a:pt x="1401265" y="1874909"/>
                  <a:pt x="1426264" y="1866576"/>
                </a:cubicBezTo>
                <a:lnTo>
                  <a:pt x="1451263" y="1866576"/>
                </a:lnTo>
                <a:close/>
                <a:moveTo>
                  <a:pt x="1517926" y="1899908"/>
                </a:moveTo>
                <a:cubicBezTo>
                  <a:pt x="1509593" y="1908241"/>
                  <a:pt x="1492927" y="1916574"/>
                  <a:pt x="1476262" y="1924907"/>
                </a:cubicBezTo>
                <a:cubicBezTo>
                  <a:pt x="1476262" y="1916574"/>
                  <a:pt x="1467929" y="1916574"/>
                  <a:pt x="1467929" y="1899908"/>
                </a:cubicBezTo>
                <a:cubicBezTo>
                  <a:pt x="1467929" y="1874909"/>
                  <a:pt x="1476262" y="1874909"/>
                  <a:pt x="1492927" y="1858243"/>
                </a:cubicBezTo>
                <a:cubicBezTo>
                  <a:pt x="1492927" y="1866576"/>
                  <a:pt x="1509593" y="1883242"/>
                  <a:pt x="1517926" y="1899908"/>
                </a:cubicBezTo>
                <a:close/>
                <a:moveTo>
                  <a:pt x="4059469" y="1949905"/>
                </a:moveTo>
                <a:cubicBezTo>
                  <a:pt x="4059469" y="1966571"/>
                  <a:pt x="4034471" y="1991570"/>
                  <a:pt x="4034471" y="2008236"/>
                </a:cubicBezTo>
                <a:cubicBezTo>
                  <a:pt x="4026138" y="1974904"/>
                  <a:pt x="4009472" y="1941572"/>
                  <a:pt x="3992806" y="1908241"/>
                </a:cubicBezTo>
                <a:cubicBezTo>
                  <a:pt x="3992806" y="1899908"/>
                  <a:pt x="3967807" y="1924907"/>
                  <a:pt x="3967807" y="1899908"/>
                </a:cubicBezTo>
                <a:cubicBezTo>
                  <a:pt x="3967807" y="1924907"/>
                  <a:pt x="4001139" y="1974904"/>
                  <a:pt x="4009472" y="2008236"/>
                </a:cubicBezTo>
                <a:cubicBezTo>
                  <a:pt x="3992806" y="1999903"/>
                  <a:pt x="3967807" y="1983237"/>
                  <a:pt x="3951141" y="1974904"/>
                </a:cubicBezTo>
                <a:cubicBezTo>
                  <a:pt x="3942808" y="1958238"/>
                  <a:pt x="3934475" y="1916574"/>
                  <a:pt x="3934475" y="1891575"/>
                </a:cubicBezTo>
                <a:cubicBezTo>
                  <a:pt x="3934475" y="1866576"/>
                  <a:pt x="3934475" y="1841577"/>
                  <a:pt x="3959474" y="1841577"/>
                </a:cubicBezTo>
                <a:cubicBezTo>
                  <a:pt x="3984473" y="1841577"/>
                  <a:pt x="4059469" y="1933239"/>
                  <a:pt x="4059469" y="1949905"/>
                </a:cubicBezTo>
                <a:close/>
                <a:moveTo>
                  <a:pt x="3801149" y="1899908"/>
                </a:moveTo>
                <a:cubicBezTo>
                  <a:pt x="3801149" y="1916574"/>
                  <a:pt x="3784483" y="1941572"/>
                  <a:pt x="3784483" y="1958238"/>
                </a:cubicBezTo>
                <a:cubicBezTo>
                  <a:pt x="3767817" y="1933239"/>
                  <a:pt x="3759484" y="1908241"/>
                  <a:pt x="3734485" y="1883242"/>
                </a:cubicBezTo>
                <a:cubicBezTo>
                  <a:pt x="3734485" y="1883242"/>
                  <a:pt x="3717819" y="1866576"/>
                  <a:pt x="3717819" y="1883242"/>
                </a:cubicBezTo>
                <a:cubicBezTo>
                  <a:pt x="3717819" y="1908241"/>
                  <a:pt x="3751151" y="1949905"/>
                  <a:pt x="3767817" y="1974904"/>
                </a:cubicBezTo>
                <a:cubicBezTo>
                  <a:pt x="3751151" y="1958238"/>
                  <a:pt x="3717819" y="1949905"/>
                  <a:pt x="3709486" y="1941572"/>
                </a:cubicBezTo>
                <a:cubicBezTo>
                  <a:pt x="3684488" y="1933239"/>
                  <a:pt x="3684488" y="1899908"/>
                  <a:pt x="3684488" y="1883242"/>
                </a:cubicBezTo>
                <a:cubicBezTo>
                  <a:pt x="3684488" y="1858243"/>
                  <a:pt x="3676155" y="1833244"/>
                  <a:pt x="3717819" y="1833244"/>
                </a:cubicBezTo>
                <a:cubicBezTo>
                  <a:pt x="3734485" y="1833244"/>
                  <a:pt x="3801149" y="1858243"/>
                  <a:pt x="3801149" y="1899908"/>
                </a:cubicBezTo>
                <a:close/>
                <a:moveTo>
                  <a:pt x="1276271" y="1874909"/>
                </a:moveTo>
                <a:cubicBezTo>
                  <a:pt x="1267938" y="1874909"/>
                  <a:pt x="1267938" y="1883242"/>
                  <a:pt x="1251273" y="1883242"/>
                </a:cubicBezTo>
                <a:cubicBezTo>
                  <a:pt x="1226274" y="1883242"/>
                  <a:pt x="1226274" y="1866576"/>
                  <a:pt x="1217941" y="1858243"/>
                </a:cubicBezTo>
                <a:cubicBezTo>
                  <a:pt x="1234607" y="1824911"/>
                  <a:pt x="1251273" y="1833244"/>
                  <a:pt x="1276271" y="1824911"/>
                </a:cubicBezTo>
                <a:lnTo>
                  <a:pt x="1276271" y="1874909"/>
                </a:lnTo>
                <a:close/>
                <a:moveTo>
                  <a:pt x="1467929" y="1849910"/>
                </a:moveTo>
                <a:cubicBezTo>
                  <a:pt x="1459596" y="1841577"/>
                  <a:pt x="1459596" y="1816578"/>
                  <a:pt x="1459596" y="1816578"/>
                </a:cubicBezTo>
                <a:cubicBezTo>
                  <a:pt x="1467929" y="1824911"/>
                  <a:pt x="1467929" y="1833244"/>
                  <a:pt x="1467929" y="1849910"/>
                </a:cubicBezTo>
                <a:close/>
                <a:moveTo>
                  <a:pt x="1359601" y="1858243"/>
                </a:moveTo>
                <a:cubicBezTo>
                  <a:pt x="1342935" y="1866576"/>
                  <a:pt x="1317936" y="1874909"/>
                  <a:pt x="1301270" y="1883242"/>
                </a:cubicBezTo>
                <a:cubicBezTo>
                  <a:pt x="1301270" y="1874909"/>
                  <a:pt x="1292937" y="1866576"/>
                  <a:pt x="1292937" y="1849910"/>
                </a:cubicBezTo>
                <a:cubicBezTo>
                  <a:pt x="1292937" y="1841577"/>
                  <a:pt x="1317936" y="1808246"/>
                  <a:pt x="1351268" y="1799913"/>
                </a:cubicBezTo>
                <a:cubicBezTo>
                  <a:pt x="1351268" y="1808246"/>
                  <a:pt x="1359601" y="1808246"/>
                  <a:pt x="1359601" y="1858243"/>
                </a:cubicBezTo>
                <a:close/>
                <a:moveTo>
                  <a:pt x="1434597" y="1816578"/>
                </a:moveTo>
                <a:cubicBezTo>
                  <a:pt x="1434597" y="1849910"/>
                  <a:pt x="1426264" y="1833244"/>
                  <a:pt x="1384599" y="1866576"/>
                </a:cubicBezTo>
                <a:cubicBezTo>
                  <a:pt x="1384599" y="1858243"/>
                  <a:pt x="1376266" y="1849910"/>
                  <a:pt x="1376266" y="1833244"/>
                </a:cubicBezTo>
                <a:cubicBezTo>
                  <a:pt x="1376266" y="1808246"/>
                  <a:pt x="1401265" y="1791580"/>
                  <a:pt x="1417931" y="1783247"/>
                </a:cubicBezTo>
                <a:cubicBezTo>
                  <a:pt x="1426264" y="1791580"/>
                  <a:pt x="1434597" y="1799913"/>
                  <a:pt x="1434597" y="1816578"/>
                </a:cubicBezTo>
                <a:close/>
                <a:moveTo>
                  <a:pt x="3676155" y="1824911"/>
                </a:moveTo>
                <a:cubicBezTo>
                  <a:pt x="3676155" y="1849910"/>
                  <a:pt x="3659489" y="1874909"/>
                  <a:pt x="3659489" y="1891575"/>
                </a:cubicBezTo>
                <a:cubicBezTo>
                  <a:pt x="3601158" y="1816578"/>
                  <a:pt x="3584492" y="1799913"/>
                  <a:pt x="3584492" y="1816578"/>
                </a:cubicBezTo>
                <a:cubicBezTo>
                  <a:pt x="3584492" y="1841577"/>
                  <a:pt x="3601158" y="1841577"/>
                  <a:pt x="3601158" y="1849910"/>
                </a:cubicBezTo>
                <a:cubicBezTo>
                  <a:pt x="3584492" y="1841577"/>
                  <a:pt x="3551161" y="1824911"/>
                  <a:pt x="3551161" y="1808246"/>
                </a:cubicBezTo>
                <a:cubicBezTo>
                  <a:pt x="3551161" y="1783247"/>
                  <a:pt x="3559494" y="1774914"/>
                  <a:pt x="3584492" y="1774914"/>
                </a:cubicBezTo>
                <a:cubicBezTo>
                  <a:pt x="3609491" y="1774914"/>
                  <a:pt x="3676155" y="1808246"/>
                  <a:pt x="3676155" y="1824911"/>
                </a:cubicBezTo>
                <a:close/>
                <a:moveTo>
                  <a:pt x="3976140" y="1816578"/>
                </a:moveTo>
                <a:cubicBezTo>
                  <a:pt x="3934475" y="1816578"/>
                  <a:pt x="3926142" y="1774914"/>
                  <a:pt x="3926142" y="1749915"/>
                </a:cubicBezTo>
                <a:cubicBezTo>
                  <a:pt x="3934475" y="1766581"/>
                  <a:pt x="3951141" y="1791580"/>
                  <a:pt x="3976140" y="1816578"/>
                </a:cubicBezTo>
                <a:close/>
                <a:moveTo>
                  <a:pt x="3926142" y="1824911"/>
                </a:moveTo>
                <a:cubicBezTo>
                  <a:pt x="3926142" y="1849910"/>
                  <a:pt x="3909477" y="1874909"/>
                  <a:pt x="3909477" y="1899908"/>
                </a:cubicBezTo>
                <a:cubicBezTo>
                  <a:pt x="3892811" y="1866576"/>
                  <a:pt x="3876145" y="1824911"/>
                  <a:pt x="3851146" y="1791580"/>
                </a:cubicBezTo>
                <a:cubicBezTo>
                  <a:pt x="3842813" y="1799913"/>
                  <a:pt x="3842813" y="1791580"/>
                  <a:pt x="3842813" y="1808246"/>
                </a:cubicBezTo>
                <a:cubicBezTo>
                  <a:pt x="3842813" y="1833244"/>
                  <a:pt x="3876145" y="1874909"/>
                  <a:pt x="3892811" y="1908241"/>
                </a:cubicBezTo>
                <a:cubicBezTo>
                  <a:pt x="3876145" y="1899908"/>
                  <a:pt x="3859479" y="1883242"/>
                  <a:pt x="3826147" y="1891575"/>
                </a:cubicBezTo>
                <a:cubicBezTo>
                  <a:pt x="3817814" y="1866576"/>
                  <a:pt x="3801149" y="1824911"/>
                  <a:pt x="3801149" y="1799913"/>
                </a:cubicBezTo>
                <a:cubicBezTo>
                  <a:pt x="3801149" y="1774914"/>
                  <a:pt x="3809481" y="1749915"/>
                  <a:pt x="3834480" y="1749915"/>
                </a:cubicBezTo>
                <a:cubicBezTo>
                  <a:pt x="3867812" y="1749915"/>
                  <a:pt x="3926142" y="1808246"/>
                  <a:pt x="3926142" y="1824911"/>
                </a:cubicBezTo>
                <a:close/>
                <a:moveTo>
                  <a:pt x="1376266" y="1783247"/>
                </a:moveTo>
                <a:cubicBezTo>
                  <a:pt x="1367934" y="1774914"/>
                  <a:pt x="1367934" y="1766581"/>
                  <a:pt x="1367934" y="1749915"/>
                </a:cubicBezTo>
                <a:lnTo>
                  <a:pt x="1401265" y="1766581"/>
                </a:lnTo>
                <a:cubicBezTo>
                  <a:pt x="1392932" y="1774914"/>
                  <a:pt x="1384599" y="1774914"/>
                  <a:pt x="1376266" y="1783247"/>
                </a:cubicBezTo>
                <a:close/>
                <a:moveTo>
                  <a:pt x="1342935" y="1733249"/>
                </a:moveTo>
                <a:lnTo>
                  <a:pt x="1342935" y="1783247"/>
                </a:lnTo>
                <a:cubicBezTo>
                  <a:pt x="1326269" y="1783247"/>
                  <a:pt x="1309603" y="1791580"/>
                  <a:pt x="1284604" y="1799913"/>
                </a:cubicBezTo>
                <a:lnTo>
                  <a:pt x="1284604" y="1749915"/>
                </a:lnTo>
                <a:lnTo>
                  <a:pt x="1301270" y="1733249"/>
                </a:lnTo>
                <a:lnTo>
                  <a:pt x="1342935" y="1733249"/>
                </a:lnTo>
                <a:close/>
                <a:moveTo>
                  <a:pt x="3542828" y="1774914"/>
                </a:moveTo>
                <a:cubicBezTo>
                  <a:pt x="3534495" y="1783247"/>
                  <a:pt x="3534495" y="1791580"/>
                  <a:pt x="3526162" y="1799913"/>
                </a:cubicBezTo>
                <a:lnTo>
                  <a:pt x="3426167" y="1733249"/>
                </a:lnTo>
                <a:lnTo>
                  <a:pt x="3484497" y="1724916"/>
                </a:lnTo>
                <a:cubicBezTo>
                  <a:pt x="3501163" y="1741582"/>
                  <a:pt x="3526162" y="1758248"/>
                  <a:pt x="3542828" y="1774914"/>
                </a:cubicBezTo>
                <a:close/>
                <a:moveTo>
                  <a:pt x="3901144" y="1741582"/>
                </a:moveTo>
                <a:cubicBezTo>
                  <a:pt x="3901144" y="1733249"/>
                  <a:pt x="3892811" y="1724916"/>
                  <a:pt x="3892811" y="1716583"/>
                </a:cubicBezTo>
                <a:cubicBezTo>
                  <a:pt x="3901144" y="1724916"/>
                  <a:pt x="3901144" y="1733249"/>
                  <a:pt x="3901144" y="1741582"/>
                </a:cubicBezTo>
                <a:close/>
                <a:moveTo>
                  <a:pt x="3792816" y="1741582"/>
                </a:moveTo>
                <a:cubicBezTo>
                  <a:pt x="3792816" y="1766581"/>
                  <a:pt x="3776150" y="1791580"/>
                  <a:pt x="3776150" y="1808246"/>
                </a:cubicBezTo>
                <a:cubicBezTo>
                  <a:pt x="3726152" y="1749915"/>
                  <a:pt x="3701153" y="1716583"/>
                  <a:pt x="3701153" y="1733249"/>
                </a:cubicBezTo>
                <a:cubicBezTo>
                  <a:pt x="3701153" y="1758248"/>
                  <a:pt x="3742818" y="1799913"/>
                  <a:pt x="3759484" y="1824911"/>
                </a:cubicBezTo>
                <a:cubicBezTo>
                  <a:pt x="3701153" y="1816578"/>
                  <a:pt x="3659489" y="1783247"/>
                  <a:pt x="3659489" y="1724916"/>
                </a:cubicBezTo>
                <a:cubicBezTo>
                  <a:pt x="3659489" y="1691585"/>
                  <a:pt x="3667822" y="1683252"/>
                  <a:pt x="3701153" y="1683252"/>
                </a:cubicBezTo>
                <a:cubicBezTo>
                  <a:pt x="3717819" y="1683252"/>
                  <a:pt x="3792816" y="1724916"/>
                  <a:pt x="3792816" y="1741582"/>
                </a:cubicBezTo>
                <a:close/>
                <a:moveTo>
                  <a:pt x="3392835" y="1716583"/>
                </a:moveTo>
                <a:cubicBezTo>
                  <a:pt x="3376169" y="1708250"/>
                  <a:pt x="3351170" y="1691585"/>
                  <a:pt x="3326172" y="1683252"/>
                </a:cubicBezTo>
                <a:cubicBezTo>
                  <a:pt x="3342838" y="1683252"/>
                  <a:pt x="3367836" y="1699917"/>
                  <a:pt x="3392835" y="1716583"/>
                </a:cubicBezTo>
                <a:close/>
                <a:moveTo>
                  <a:pt x="3651156" y="1674919"/>
                </a:moveTo>
                <a:cubicBezTo>
                  <a:pt x="3651156" y="1699917"/>
                  <a:pt x="3634490" y="1724916"/>
                  <a:pt x="3642823" y="1741582"/>
                </a:cubicBezTo>
                <a:cubicBezTo>
                  <a:pt x="3617824" y="1716583"/>
                  <a:pt x="3592825" y="1658253"/>
                  <a:pt x="3559494" y="1674919"/>
                </a:cubicBezTo>
                <a:cubicBezTo>
                  <a:pt x="3576160" y="1699917"/>
                  <a:pt x="3601158" y="1733249"/>
                  <a:pt x="3626157" y="1758248"/>
                </a:cubicBezTo>
                <a:cubicBezTo>
                  <a:pt x="3609491" y="1749915"/>
                  <a:pt x="3584492" y="1749915"/>
                  <a:pt x="3559494" y="1758248"/>
                </a:cubicBezTo>
                <a:cubicBezTo>
                  <a:pt x="3542828" y="1733249"/>
                  <a:pt x="3526162" y="1691585"/>
                  <a:pt x="3526162" y="1666586"/>
                </a:cubicBezTo>
                <a:cubicBezTo>
                  <a:pt x="3526162" y="1649920"/>
                  <a:pt x="3517829" y="1624921"/>
                  <a:pt x="3551161" y="1624921"/>
                </a:cubicBezTo>
                <a:cubicBezTo>
                  <a:pt x="3576160" y="1624921"/>
                  <a:pt x="3651156" y="1658253"/>
                  <a:pt x="3651156" y="1674919"/>
                </a:cubicBezTo>
                <a:close/>
                <a:moveTo>
                  <a:pt x="3867812" y="1733249"/>
                </a:moveTo>
                <a:lnTo>
                  <a:pt x="3809481" y="1733249"/>
                </a:lnTo>
                <a:cubicBezTo>
                  <a:pt x="3801149" y="1708250"/>
                  <a:pt x="3776150" y="1674919"/>
                  <a:pt x="3776150" y="1658253"/>
                </a:cubicBezTo>
                <a:lnTo>
                  <a:pt x="3776150" y="1599922"/>
                </a:lnTo>
                <a:cubicBezTo>
                  <a:pt x="3817814" y="1616588"/>
                  <a:pt x="3859479" y="1699917"/>
                  <a:pt x="3867812" y="1733249"/>
                </a:cubicBezTo>
                <a:close/>
                <a:moveTo>
                  <a:pt x="3509496" y="1624921"/>
                </a:moveTo>
                <a:cubicBezTo>
                  <a:pt x="3509496" y="1641587"/>
                  <a:pt x="3501163" y="1666586"/>
                  <a:pt x="3501163" y="1691585"/>
                </a:cubicBezTo>
                <a:lnTo>
                  <a:pt x="3434500" y="1624921"/>
                </a:lnTo>
                <a:cubicBezTo>
                  <a:pt x="3434500" y="1624921"/>
                  <a:pt x="3434500" y="1616588"/>
                  <a:pt x="3417834" y="1624921"/>
                </a:cubicBezTo>
                <a:cubicBezTo>
                  <a:pt x="3442833" y="1658253"/>
                  <a:pt x="3467831" y="1683252"/>
                  <a:pt x="3484497" y="1708250"/>
                </a:cubicBezTo>
                <a:lnTo>
                  <a:pt x="3417834" y="1708250"/>
                </a:lnTo>
                <a:cubicBezTo>
                  <a:pt x="3401168" y="1683252"/>
                  <a:pt x="3376169" y="1633254"/>
                  <a:pt x="3376169" y="1616588"/>
                </a:cubicBezTo>
                <a:cubicBezTo>
                  <a:pt x="3376169" y="1591589"/>
                  <a:pt x="3384502" y="1583256"/>
                  <a:pt x="3417834" y="1583256"/>
                </a:cubicBezTo>
                <a:cubicBezTo>
                  <a:pt x="3434500" y="1583256"/>
                  <a:pt x="3509496" y="1599922"/>
                  <a:pt x="3509496" y="1624921"/>
                </a:cubicBezTo>
                <a:close/>
                <a:moveTo>
                  <a:pt x="3359503" y="1574924"/>
                </a:moveTo>
                <a:lnTo>
                  <a:pt x="3359503" y="1649920"/>
                </a:lnTo>
                <a:lnTo>
                  <a:pt x="3284507" y="1574924"/>
                </a:lnTo>
                <a:lnTo>
                  <a:pt x="3267841" y="1591589"/>
                </a:lnTo>
                <a:lnTo>
                  <a:pt x="3342838" y="1666586"/>
                </a:lnTo>
                <a:cubicBezTo>
                  <a:pt x="3326172" y="1658253"/>
                  <a:pt x="3292840" y="1658253"/>
                  <a:pt x="3284507" y="1649920"/>
                </a:cubicBezTo>
                <a:cubicBezTo>
                  <a:pt x="3251175" y="1641587"/>
                  <a:pt x="3234509" y="1591589"/>
                  <a:pt x="3234509" y="1574924"/>
                </a:cubicBezTo>
                <a:cubicBezTo>
                  <a:pt x="3234509" y="1549925"/>
                  <a:pt x="3242842" y="1541592"/>
                  <a:pt x="3276174" y="1541592"/>
                </a:cubicBezTo>
                <a:cubicBezTo>
                  <a:pt x="3292840" y="1541592"/>
                  <a:pt x="3334505" y="1558258"/>
                  <a:pt x="3359503" y="1574924"/>
                </a:cubicBezTo>
                <a:close/>
                <a:moveTo>
                  <a:pt x="3759484" y="1583256"/>
                </a:moveTo>
                <a:cubicBezTo>
                  <a:pt x="3759484" y="1608255"/>
                  <a:pt x="3751151" y="1633254"/>
                  <a:pt x="3751151" y="1658253"/>
                </a:cubicBezTo>
                <a:cubicBezTo>
                  <a:pt x="3734485" y="1633254"/>
                  <a:pt x="3709486" y="1599922"/>
                  <a:pt x="3676155" y="1566591"/>
                </a:cubicBezTo>
                <a:lnTo>
                  <a:pt x="3659489" y="1583256"/>
                </a:lnTo>
                <a:cubicBezTo>
                  <a:pt x="3684488" y="1608255"/>
                  <a:pt x="3717819" y="1641587"/>
                  <a:pt x="3734485" y="1666586"/>
                </a:cubicBezTo>
                <a:cubicBezTo>
                  <a:pt x="3667822" y="1683252"/>
                  <a:pt x="3626157" y="1608255"/>
                  <a:pt x="3626157" y="1566591"/>
                </a:cubicBezTo>
                <a:cubicBezTo>
                  <a:pt x="3626157" y="1549925"/>
                  <a:pt x="3626157" y="1524926"/>
                  <a:pt x="3659489" y="1524926"/>
                </a:cubicBezTo>
                <a:cubicBezTo>
                  <a:pt x="3676155" y="1524926"/>
                  <a:pt x="3759484" y="1566591"/>
                  <a:pt x="3759484" y="1583256"/>
                </a:cubicBezTo>
                <a:close/>
                <a:moveTo>
                  <a:pt x="3217844" y="1549925"/>
                </a:moveTo>
                <a:lnTo>
                  <a:pt x="3217844" y="1616588"/>
                </a:lnTo>
                <a:cubicBezTo>
                  <a:pt x="3167846" y="1574924"/>
                  <a:pt x="3192845" y="1558258"/>
                  <a:pt x="3126181" y="1558258"/>
                </a:cubicBezTo>
                <a:lnTo>
                  <a:pt x="3159513" y="1591589"/>
                </a:lnTo>
                <a:cubicBezTo>
                  <a:pt x="3142847" y="1583256"/>
                  <a:pt x="3084517" y="1566591"/>
                  <a:pt x="3084517" y="1541592"/>
                </a:cubicBezTo>
                <a:cubicBezTo>
                  <a:pt x="3084517" y="1516593"/>
                  <a:pt x="3101183" y="1508260"/>
                  <a:pt x="3126181" y="1508260"/>
                </a:cubicBezTo>
                <a:cubicBezTo>
                  <a:pt x="3142847" y="1508260"/>
                  <a:pt x="3184512" y="1524926"/>
                  <a:pt x="3217844" y="1549925"/>
                </a:cubicBezTo>
                <a:close/>
                <a:moveTo>
                  <a:pt x="3067851" y="1516593"/>
                </a:moveTo>
                <a:lnTo>
                  <a:pt x="3067851" y="1549925"/>
                </a:lnTo>
                <a:cubicBezTo>
                  <a:pt x="3034519" y="1533259"/>
                  <a:pt x="2992855" y="1516593"/>
                  <a:pt x="2951190" y="1499927"/>
                </a:cubicBezTo>
                <a:cubicBezTo>
                  <a:pt x="2951190" y="1491594"/>
                  <a:pt x="2959523" y="1483261"/>
                  <a:pt x="2984522" y="1483261"/>
                </a:cubicBezTo>
                <a:cubicBezTo>
                  <a:pt x="3001187" y="1483261"/>
                  <a:pt x="3042852" y="1499927"/>
                  <a:pt x="3067851" y="1516593"/>
                </a:cubicBezTo>
                <a:close/>
                <a:moveTo>
                  <a:pt x="3609491" y="1524926"/>
                </a:moveTo>
                <a:lnTo>
                  <a:pt x="3609491" y="1599922"/>
                </a:lnTo>
                <a:cubicBezTo>
                  <a:pt x="3584492" y="1574924"/>
                  <a:pt x="3551161" y="1516593"/>
                  <a:pt x="3517829" y="1524926"/>
                </a:cubicBezTo>
                <a:cubicBezTo>
                  <a:pt x="3534495" y="1549925"/>
                  <a:pt x="3567827" y="1583256"/>
                  <a:pt x="3592825" y="1608255"/>
                </a:cubicBezTo>
                <a:cubicBezTo>
                  <a:pt x="3576160" y="1608255"/>
                  <a:pt x="3551161" y="1599922"/>
                  <a:pt x="3526162" y="1599922"/>
                </a:cubicBezTo>
                <a:cubicBezTo>
                  <a:pt x="3501163" y="1574924"/>
                  <a:pt x="3476164" y="1533259"/>
                  <a:pt x="3476164" y="1508260"/>
                </a:cubicBezTo>
                <a:cubicBezTo>
                  <a:pt x="3476164" y="1483261"/>
                  <a:pt x="3484497" y="1474928"/>
                  <a:pt x="3509496" y="1474928"/>
                </a:cubicBezTo>
                <a:cubicBezTo>
                  <a:pt x="3534495" y="1474928"/>
                  <a:pt x="3576160" y="1499927"/>
                  <a:pt x="3609491" y="1524926"/>
                </a:cubicBezTo>
                <a:close/>
                <a:moveTo>
                  <a:pt x="3667822" y="1508260"/>
                </a:moveTo>
                <a:cubicBezTo>
                  <a:pt x="3651156" y="1508260"/>
                  <a:pt x="3592825" y="1499927"/>
                  <a:pt x="3592825" y="1458263"/>
                </a:cubicBezTo>
                <a:lnTo>
                  <a:pt x="3667822" y="1508260"/>
                </a:lnTo>
                <a:close/>
                <a:moveTo>
                  <a:pt x="3459499" y="1474928"/>
                </a:moveTo>
                <a:lnTo>
                  <a:pt x="3459499" y="1549925"/>
                </a:lnTo>
                <a:lnTo>
                  <a:pt x="3376169" y="1466595"/>
                </a:lnTo>
                <a:cubicBezTo>
                  <a:pt x="3376169" y="1466595"/>
                  <a:pt x="3367836" y="1458263"/>
                  <a:pt x="3367836" y="1483261"/>
                </a:cubicBezTo>
                <a:cubicBezTo>
                  <a:pt x="3367836" y="1499927"/>
                  <a:pt x="3409501" y="1533259"/>
                  <a:pt x="3442833" y="1558258"/>
                </a:cubicBezTo>
                <a:cubicBezTo>
                  <a:pt x="3426167" y="1558258"/>
                  <a:pt x="3401168" y="1566591"/>
                  <a:pt x="3376169" y="1566591"/>
                </a:cubicBezTo>
                <a:cubicBezTo>
                  <a:pt x="3359503" y="1566591"/>
                  <a:pt x="3326172" y="1491594"/>
                  <a:pt x="3326172" y="1474928"/>
                </a:cubicBezTo>
                <a:cubicBezTo>
                  <a:pt x="3326172" y="1449930"/>
                  <a:pt x="3342838" y="1433264"/>
                  <a:pt x="3367836" y="1433264"/>
                </a:cubicBezTo>
                <a:cubicBezTo>
                  <a:pt x="3384502" y="1433264"/>
                  <a:pt x="3426167" y="1458263"/>
                  <a:pt x="3459499" y="1474928"/>
                </a:cubicBezTo>
                <a:close/>
                <a:moveTo>
                  <a:pt x="3309506" y="1466595"/>
                </a:moveTo>
                <a:lnTo>
                  <a:pt x="3309506" y="1508260"/>
                </a:lnTo>
                <a:cubicBezTo>
                  <a:pt x="3301173" y="1499927"/>
                  <a:pt x="3259508" y="1441597"/>
                  <a:pt x="3217844" y="1449930"/>
                </a:cubicBezTo>
                <a:cubicBezTo>
                  <a:pt x="3242842" y="1474928"/>
                  <a:pt x="3267841" y="1499927"/>
                  <a:pt x="3292840" y="1516593"/>
                </a:cubicBezTo>
                <a:cubicBezTo>
                  <a:pt x="3276174" y="1516593"/>
                  <a:pt x="3259508" y="1524926"/>
                  <a:pt x="3234509" y="1524926"/>
                </a:cubicBezTo>
                <a:cubicBezTo>
                  <a:pt x="3201178" y="1524926"/>
                  <a:pt x="3176179" y="1441597"/>
                  <a:pt x="3176179" y="1433264"/>
                </a:cubicBezTo>
                <a:cubicBezTo>
                  <a:pt x="3176179" y="1408265"/>
                  <a:pt x="3192845" y="1399932"/>
                  <a:pt x="3217844" y="1399932"/>
                </a:cubicBezTo>
                <a:cubicBezTo>
                  <a:pt x="3267841" y="1399932"/>
                  <a:pt x="3309506" y="1433264"/>
                  <a:pt x="3309506" y="1466595"/>
                </a:cubicBezTo>
                <a:close/>
                <a:moveTo>
                  <a:pt x="3159513" y="1408265"/>
                </a:moveTo>
                <a:lnTo>
                  <a:pt x="3159513" y="1466595"/>
                </a:lnTo>
                <a:cubicBezTo>
                  <a:pt x="3134514" y="1458263"/>
                  <a:pt x="3092850" y="1408265"/>
                  <a:pt x="3067851" y="1416598"/>
                </a:cubicBezTo>
                <a:cubicBezTo>
                  <a:pt x="3084517" y="1441597"/>
                  <a:pt x="3117848" y="1466595"/>
                  <a:pt x="3151180" y="1491594"/>
                </a:cubicBezTo>
                <a:cubicBezTo>
                  <a:pt x="3134514" y="1491594"/>
                  <a:pt x="3109516" y="1499927"/>
                  <a:pt x="3084517" y="1499927"/>
                </a:cubicBezTo>
                <a:cubicBezTo>
                  <a:pt x="3034519" y="1499927"/>
                  <a:pt x="3026186" y="1408265"/>
                  <a:pt x="3026186" y="1408265"/>
                </a:cubicBezTo>
                <a:cubicBezTo>
                  <a:pt x="3026186" y="1374933"/>
                  <a:pt x="3051185" y="1366600"/>
                  <a:pt x="3076184" y="1366600"/>
                </a:cubicBezTo>
                <a:cubicBezTo>
                  <a:pt x="3092850" y="1366600"/>
                  <a:pt x="3134514" y="1391599"/>
                  <a:pt x="3159513" y="1408265"/>
                </a:cubicBezTo>
                <a:close/>
                <a:moveTo>
                  <a:pt x="3542828" y="1458263"/>
                </a:moveTo>
                <a:cubicBezTo>
                  <a:pt x="3517829" y="1449930"/>
                  <a:pt x="3492830" y="1458263"/>
                  <a:pt x="3467831" y="1449930"/>
                </a:cubicBezTo>
                <a:cubicBezTo>
                  <a:pt x="3442833" y="1424931"/>
                  <a:pt x="3426167" y="1391599"/>
                  <a:pt x="3417834" y="1358267"/>
                </a:cubicBezTo>
                <a:cubicBezTo>
                  <a:pt x="3459499" y="1349934"/>
                  <a:pt x="3501163" y="1424931"/>
                  <a:pt x="3542828" y="1458263"/>
                </a:cubicBezTo>
                <a:close/>
                <a:moveTo>
                  <a:pt x="3017853" y="1449930"/>
                </a:moveTo>
                <a:cubicBezTo>
                  <a:pt x="2992855" y="1433264"/>
                  <a:pt x="2959523" y="1383266"/>
                  <a:pt x="2917858" y="1391599"/>
                </a:cubicBezTo>
                <a:cubicBezTo>
                  <a:pt x="2934524" y="1408265"/>
                  <a:pt x="2967856" y="1441597"/>
                  <a:pt x="3001187" y="1466595"/>
                </a:cubicBezTo>
                <a:cubicBezTo>
                  <a:pt x="2992855" y="1466595"/>
                  <a:pt x="2992855" y="1458263"/>
                  <a:pt x="2976189" y="1458263"/>
                </a:cubicBezTo>
                <a:cubicBezTo>
                  <a:pt x="2951190" y="1458263"/>
                  <a:pt x="2959523" y="1474928"/>
                  <a:pt x="2934524" y="1474928"/>
                </a:cubicBezTo>
                <a:cubicBezTo>
                  <a:pt x="2917858" y="1474928"/>
                  <a:pt x="2876194" y="1408265"/>
                  <a:pt x="2876194" y="1383266"/>
                </a:cubicBezTo>
                <a:cubicBezTo>
                  <a:pt x="2876194" y="1349934"/>
                  <a:pt x="2901192" y="1349934"/>
                  <a:pt x="2926191" y="1349934"/>
                </a:cubicBezTo>
                <a:cubicBezTo>
                  <a:pt x="2976189" y="1349934"/>
                  <a:pt x="3017853" y="1374933"/>
                  <a:pt x="3017853" y="1449930"/>
                </a:cubicBezTo>
                <a:close/>
                <a:moveTo>
                  <a:pt x="2859528" y="1358267"/>
                </a:moveTo>
                <a:lnTo>
                  <a:pt x="2859528" y="1416598"/>
                </a:lnTo>
                <a:cubicBezTo>
                  <a:pt x="2809530" y="1399932"/>
                  <a:pt x="2834529" y="1374933"/>
                  <a:pt x="2767865" y="1374933"/>
                </a:cubicBezTo>
                <a:cubicBezTo>
                  <a:pt x="2801197" y="1408265"/>
                  <a:pt x="2842862" y="1433264"/>
                  <a:pt x="2876194" y="1458263"/>
                </a:cubicBezTo>
                <a:cubicBezTo>
                  <a:pt x="2851195" y="1449930"/>
                  <a:pt x="2734534" y="1408265"/>
                  <a:pt x="2734534" y="1366600"/>
                </a:cubicBezTo>
                <a:cubicBezTo>
                  <a:pt x="2734534" y="1324936"/>
                  <a:pt x="2742867" y="1333269"/>
                  <a:pt x="2767865" y="1333269"/>
                </a:cubicBezTo>
                <a:cubicBezTo>
                  <a:pt x="2792864" y="1333269"/>
                  <a:pt x="2834529" y="1349934"/>
                  <a:pt x="2859528" y="1358267"/>
                </a:cubicBezTo>
                <a:close/>
                <a:moveTo>
                  <a:pt x="3401168" y="1341602"/>
                </a:moveTo>
                <a:lnTo>
                  <a:pt x="3401168" y="1391599"/>
                </a:lnTo>
                <a:cubicBezTo>
                  <a:pt x="3384502" y="1374933"/>
                  <a:pt x="3334505" y="1333269"/>
                  <a:pt x="3309506" y="1333269"/>
                </a:cubicBezTo>
                <a:cubicBezTo>
                  <a:pt x="3326172" y="1358267"/>
                  <a:pt x="3359503" y="1383266"/>
                  <a:pt x="3392835" y="1416598"/>
                </a:cubicBezTo>
                <a:cubicBezTo>
                  <a:pt x="3367836" y="1408265"/>
                  <a:pt x="3342838" y="1416598"/>
                  <a:pt x="3317839" y="1408265"/>
                </a:cubicBezTo>
                <a:cubicBezTo>
                  <a:pt x="3301173" y="1391599"/>
                  <a:pt x="3267841" y="1341602"/>
                  <a:pt x="3267841" y="1324936"/>
                </a:cubicBezTo>
                <a:cubicBezTo>
                  <a:pt x="3267841" y="1299937"/>
                  <a:pt x="3276174" y="1299937"/>
                  <a:pt x="3284507" y="1291604"/>
                </a:cubicBezTo>
                <a:cubicBezTo>
                  <a:pt x="3317839" y="1308270"/>
                  <a:pt x="3359503" y="1324936"/>
                  <a:pt x="3401168" y="1341602"/>
                </a:cubicBezTo>
                <a:close/>
                <a:moveTo>
                  <a:pt x="3251175" y="1299937"/>
                </a:moveTo>
                <a:lnTo>
                  <a:pt x="3251175" y="1358267"/>
                </a:lnTo>
                <a:cubicBezTo>
                  <a:pt x="3226177" y="1341602"/>
                  <a:pt x="3159513" y="1324936"/>
                  <a:pt x="3159513" y="1299937"/>
                </a:cubicBezTo>
                <a:cubicBezTo>
                  <a:pt x="3159513" y="1324936"/>
                  <a:pt x="3209511" y="1358267"/>
                  <a:pt x="3234509" y="1374933"/>
                </a:cubicBezTo>
                <a:cubicBezTo>
                  <a:pt x="3217844" y="1374933"/>
                  <a:pt x="3192845" y="1391599"/>
                  <a:pt x="3176179" y="1391599"/>
                </a:cubicBezTo>
                <a:cubicBezTo>
                  <a:pt x="3134514" y="1391599"/>
                  <a:pt x="3117848" y="1291604"/>
                  <a:pt x="3117848" y="1291604"/>
                </a:cubicBezTo>
                <a:cubicBezTo>
                  <a:pt x="3117848" y="1266605"/>
                  <a:pt x="3126181" y="1258272"/>
                  <a:pt x="3151180" y="1258272"/>
                </a:cubicBezTo>
                <a:cubicBezTo>
                  <a:pt x="3176179" y="1258272"/>
                  <a:pt x="3217844" y="1274938"/>
                  <a:pt x="3251175" y="1299937"/>
                </a:cubicBezTo>
                <a:close/>
                <a:moveTo>
                  <a:pt x="3101183" y="1333269"/>
                </a:moveTo>
                <a:cubicBezTo>
                  <a:pt x="3076184" y="1316603"/>
                  <a:pt x="3051185" y="1291604"/>
                  <a:pt x="3017853" y="1266605"/>
                </a:cubicBezTo>
                <a:lnTo>
                  <a:pt x="3001187" y="1283271"/>
                </a:lnTo>
                <a:cubicBezTo>
                  <a:pt x="3026186" y="1299937"/>
                  <a:pt x="3059518" y="1333269"/>
                  <a:pt x="3092850" y="1349934"/>
                </a:cubicBezTo>
                <a:cubicBezTo>
                  <a:pt x="3076184" y="1349934"/>
                  <a:pt x="3042852" y="1358267"/>
                  <a:pt x="3026186" y="1358267"/>
                </a:cubicBezTo>
                <a:cubicBezTo>
                  <a:pt x="3001187" y="1358267"/>
                  <a:pt x="2959523" y="1291604"/>
                  <a:pt x="2959523" y="1266605"/>
                </a:cubicBezTo>
                <a:cubicBezTo>
                  <a:pt x="2959523" y="1241606"/>
                  <a:pt x="2984522" y="1233273"/>
                  <a:pt x="3009520" y="1233273"/>
                </a:cubicBezTo>
                <a:cubicBezTo>
                  <a:pt x="3059518" y="1233273"/>
                  <a:pt x="3101183" y="1258272"/>
                  <a:pt x="3101183" y="1333269"/>
                </a:cubicBezTo>
                <a:close/>
                <a:moveTo>
                  <a:pt x="3134514" y="1241606"/>
                </a:moveTo>
                <a:cubicBezTo>
                  <a:pt x="3126181" y="1241606"/>
                  <a:pt x="3117848" y="1241606"/>
                  <a:pt x="3109516" y="1249939"/>
                </a:cubicBezTo>
                <a:lnTo>
                  <a:pt x="3076184" y="1216608"/>
                </a:lnTo>
                <a:cubicBezTo>
                  <a:pt x="3092850" y="1224941"/>
                  <a:pt x="3117848" y="1233273"/>
                  <a:pt x="3134514" y="1241606"/>
                </a:cubicBezTo>
                <a:close/>
                <a:moveTo>
                  <a:pt x="2942857" y="1241606"/>
                </a:moveTo>
                <a:lnTo>
                  <a:pt x="2942857" y="1299937"/>
                </a:lnTo>
                <a:cubicBezTo>
                  <a:pt x="2859528" y="1258272"/>
                  <a:pt x="2934524" y="1266605"/>
                  <a:pt x="2851195" y="1258272"/>
                </a:cubicBezTo>
                <a:cubicBezTo>
                  <a:pt x="2867861" y="1274938"/>
                  <a:pt x="2901192" y="1299937"/>
                  <a:pt x="2934524" y="1324936"/>
                </a:cubicBezTo>
                <a:cubicBezTo>
                  <a:pt x="2917858" y="1324936"/>
                  <a:pt x="2892859" y="1341602"/>
                  <a:pt x="2876194" y="1341602"/>
                </a:cubicBezTo>
                <a:cubicBezTo>
                  <a:pt x="2851195" y="1341602"/>
                  <a:pt x="2809530" y="1266605"/>
                  <a:pt x="2809530" y="1249939"/>
                </a:cubicBezTo>
                <a:cubicBezTo>
                  <a:pt x="2809530" y="1208275"/>
                  <a:pt x="2834529" y="1216608"/>
                  <a:pt x="2859528" y="1216608"/>
                </a:cubicBezTo>
                <a:cubicBezTo>
                  <a:pt x="2876194" y="1216608"/>
                  <a:pt x="2917858" y="1224941"/>
                  <a:pt x="2942857" y="1241606"/>
                </a:cubicBezTo>
                <a:close/>
                <a:moveTo>
                  <a:pt x="2784531" y="1241606"/>
                </a:moveTo>
                <a:cubicBezTo>
                  <a:pt x="2784531" y="1266605"/>
                  <a:pt x="2792864" y="1274938"/>
                  <a:pt x="2801197" y="1291604"/>
                </a:cubicBezTo>
                <a:cubicBezTo>
                  <a:pt x="2776198" y="1274938"/>
                  <a:pt x="2742867" y="1233273"/>
                  <a:pt x="2701202" y="1241606"/>
                </a:cubicBezTo>
                <a:cubicBezTo>
                  <a:pt x="2726201" y="1266605"/>
                  <a:pt x="2759533" y="1291604"/>
                  <a:pt x="2792864" y="1308270"/>
                </a:cubicBezTo>
                <a:cubicBezTo>
                  <a:pt x="2776198" y="1308270"/>
                  <a:pt x="2742867" y="1324936"/>
                  <a:pt x="2726201" y="1324936"/>
                </a:cubicBezTo>
                <a:cubicBezTo>
                  <a:pt x="2676203" y="1324936"/>
                  <a:pt x="2659537" y="1224941"/>
                  <a:pt x="2659537" y="1224941"/>
                </a:cubicBezTo>
                <a:cubicBezTo>
                  <a:pt x="2659537" y="1191609"/>
                  <a:pt x="2709535" y="1199942"/>
                  <a:pt x="2709535" y="1199942"/>
                </a:cubicBezTo>
                <a:cubicBezTo>
                  <a:pt x="2759533" y="1199942"/>
                  <a:pt x="2784531" y="1216608"/>
                  <a:pt x="2784531" y="1241606"/>
                </a:cubicBezTo>
                <a:close/>
                <a:moveTo>
                  <a:pt x="2651205" y="1274938"/>
                </a:moveTo>
                <a:cubicBezTo>
                  <a:pt x="2626206" y="1258272"/>
                  <a:pt x="2592874" y="1241606"/>
                  <a:pt x="2551209" y="1224941"/>
                </a:cubicBezTo>
                <a:cubicBezTo>
                  <a:pt x="2592874" y="1266605"/>
                  <a:pt x="2651205" y="1299937"/>
                  <a:pt x="2709535" y="1341602"/>
                </a:cubicBezTo>
                <a:lnTo>
                  <a:pt x="2709535" y="1383266"/>
                </a:lnTo>
                <a:cubicBezTo>
                  <a:pt x="2659537" y="1358267"/>
                  <a:pt x="2509545" y="1291604"/>
                  <a:pt x="2509545" y="1216608"/>
                </a:cubicBezTo>
                <a:cubicBezTo>
                  <a:pt x="2509545" y="1199942"/>
                  <a:pt x="2517878" y="1183276"/>
                  <a:pt x="2551209" y="1183276"/>
                </a:cubicBezTo>
                <a:cubicBezTo>
                  <a:pt x="2609540" y="1183276"/>
                  <a:pt x="2642872" y="1208275"/>
                  <a:pt x="2651205" y="1274938"/>
                </a:cubicBezTo>
                <a:close/>
                <a:moveTo>
                  <a:pt x="3001187" y="1191609"/>
                </a:moveTo>
                <a:cubicBezTo>
                  <a:pt x="3001187" y="1199942"/>
                  <a:pt x="3009520" y="1199942"/>
                  <a:pt x="3017853" y="1208275"/>
                </a:cubicBezTo>
                <a:cubicBezTo>
                  <a:pt x="3001187" y="1208275"/>
                  <a:pt x="2976189" y="1224941"/>
                  <a:pt x="2951190" y="1224941"/>
                </a:cubicBezTo>
                <a:cubicBezTo>
                  <a:pt x="2934524" y="1224941"/>
                  <a:pt x="2917858" y="1191609"/>
                  <a:pt x="2909525" y="1174943"/>
                </a:cubicBezTo>
                <a:cubicBezTo>
                  <a:pt x="2951190" y="1183276"/>
                  <a:pt x="2976189" y="1191609"/>
                  <a:pt x="3001187" y="1191609"/>
                </a:cubicBezTo>
                <a:close/>
                <a:moveTo>
                  <a:pt x="2776198" y="1141611"/>
                </a:moveTo>
                <a:cubicBezTo>
                  <a:pt x="2809530" y="1149944"/>
                  <a:pt x="2842862" y="1174943"/>
                  <a:pt x="2876194" y="1191609"/>
                </a:cubicBezTo>
                <a:cubicBezTo>
                  <a:pt x="2851195" y="1191609"/>
                  <a:pt x="2826196" y="1199942"/>
                  <a:pt x="2801197" y="1199942"/>
                </a:cubicBezTo>
                <a:cubicBezTo>
                  <a:pt x="2784531" y="1199942"/>
                  <a:pt x="2759533" y="1166610"/>
                  <a:pt x="2742867" y="1141611"/>
                </a:cubicBezTo>
                <a:lnTo>
                  <a:pt x="2776198" y="1141611"/>
                </a:lnTo>
                <a:close/>
                <a:moveTo>
                  <a:pt x="2717868" y="1133278"/>
                </a:moveTo>
                <a:cubicBezTo>
                  <a:pt x="2717868" y="1141611"/>
                  <a:pt x="2726201" y="1149944"/>
                  <a:pt x="2726201" y="1158277"/>
                </a:cubicBezTo>
                <a:cubicBezTo>
                  <a:pt x="2709535" y="1141611"/>
                  <a:pt x="2692869" y="1133278"/>
                  <a:pt x="2676203" y="1124945"/>
                </a:cubicBezTo>
                <a:cubicBezTo>
                  <a:pt x="2684536" y="1124945"/>
                  <a:pt x="2701202" y="1133278"/>
                  <a:pt x="2717868" y="1133278"/>
                </a:cubicBezTo>
                <a:close/>
                <a:moveTo>
                  <a:pt x="2617873" y="1116612"/>
                </a:moveTo>
                <a:cubicBezTo>
                  <a:pt x="2651205" y="1133278"/>
                  <a:pt x="2684536" y="1158277"/>
                  <a:pt x="2717868" y="1174943"/>
                </a:cubicBezTo>
                <a:cubicBezTo>
                  <a:pt x="2701202" y="1174943"/>
                  <a:pt x="2667870" y="1191609"/>
                  <a:pt x="2651205" y="1191609"/>
                </a:cubicBezTo>
                <a:cubicBezTo>
                  <a:pt x="2626206" y="1191609"/>
                  <a:pt x="2601207" y="1141611"/>
                  <a:pt x="2584541" y="1116612"/>
                </a:cubicBezTo>
                <a:lnTo>
                  <a:pt x="2617873" y="1116612"/>
                </a:lnTo>
                <a:close/>
                <a:moveTo>
                  <a:pt x="2576208" y="1141611"/>
                </a:moveTo>
                <a:cubicBezTo>
                  <a:pt x="2551209" y="1124945"/>
                  <a:pt x="2526211" y="1116612"/>
                  <a:pt x="2509545" y="1099947"/>
                </a:cubicBezTo>
                <a:cubicBezTo>
                  <a:pt x="2526211" y="1099947"/>
                  <a:pt x="2542876" y="1099947"/>
                  <a:pt x="2576208" y="1141611"/>
                </a:cubicBezTo>
                <a:close/>
                <a:moveTo>
                  <a:pt x="2567875" y="1166610"/>
                </a:moveTo>
                <a:cubicBezTo>
                  <a:pt x="2551209" y="1158277"/>
                  <a:pt x="2517878" y="1183276"/>
                  <a:pt x="2501212" y="1183276"/>
                </a:cubicBezTo>
                <a:cubicBezTo>
                  <a:pt x="2476213" y="1183276"/>
                  <a:pt x="2459547" y="1141611"/>
                  <a:pt x="2434548" y="1116612"/>
                </a:cubicBezTo>
                <a:lnTo>
                  <a:pt x="2434548" y="1091614"/>
                </a:lnTo>
                <a:cubicBezTo>
                  <a:pt x="2476213" y="1108280"/>
                  <a:pt x="2526211" y="1141611"/>
                  <a:pt x="2567875" y="1166610"/>
                </a:cubicBezTo>
                <a:close/>
                <a:moveTo>
                  <a:pt x="2317887" y="1091614"/>
                </a:moveTo>
                <a:cubicBezTo>
                  <a:pt x="2359552" y="1124945"/>
                  <a:pt x="2426215" y="1141611"/>
                  <a:pt x="2476213" y="1191609"/>
                </a:cubicBezTo>
                <a:cubicBezTo>
                  <a:pt x="2492879" y="1216608"/>
                  <a:pt x="2501212" y="1266605"/>
                  <a:pt x="2526211" y="1299937"/>
                </a:cubicBezTo>
                <a:cubicBezTo>
                  <a:pt x="2426215" y="1258272"/>
                  <a:pt x="2301222" y="1199942"/>
                  <a:pt x="2284556" y="1083281"/>
                </a:cubicBezTo>
                <a:cubicBezTo>
                  <a:pt x="2317887" y="1074948"/>
                  <a:pt x="2409550" y="1066615"/>
                  <a:pt x="2426215" y="1133278"/>
                </a:cubicBezTo>
                <a:cubicBezTo>
                  <a:pt x="2384551" y="1116612"/>
                  <a:pt x="2359552" y="1083281"/>
                  <a:pt x="2317887" y="1091614"/>
                </a:cubicBezTo>
                <a:close/>
                <a:moveTo>
                  <a:pt x="2251224" y="1066615"/>
                </a:moveTo>
                <a:cubicBezTo>
                  <a:pt x="2267890" y="1108280"/>
                  <a:pt x="2284556" y="1149944"/>
                  <a:pt x="2309554" y="1191609"/>
                </a:cubicBezTo>
                <a:cubicBezTo>
                  <a:pt x="2234558" y="1141611"/>
                  <a:pt x="2076232" y="1091614"/>
                  <a:pt x="2059567" y="991619"/>
                </a:cubicBezTo>
                <a:cubicBezTo>
                  <a:pt x="2126230" y="1024950"/>
                  <a:pt x="2192893" y="1041616"/>
                  <a:pt x="2251224" y="1066615"/>
                </a:cubicBezTo>
                <a:close/>
                <a:moveTo>
                  <a:pt x="1859576" y="841626"/>
                </a:moveTo>
                <a:cubicBezTo>
                  <a:pt x="1859576" y="858292"/>
                  <a:pt x="1842910" y="849959"/>
                  <a:pt x="1842910" y="858292"/>
                </a:cubicBezTo>
                <a:cubicBezTo>
                  <a:pt x="1926240" y="891623"/>
                  <a:pt x="2026235" y="949954"/>
                  <a:pt x="2059567" y="1049949"/>
                </a:cubicBezTo>
                <a:cubicBezTo>
                  <a:pt x="2017902" y="1016617"/>
                  <a:pt x="1809579" y="883290"/>
                  <a:pt x="1809579" y="833293"/>
                </a:cubicBezTo>
                <a:cubicBezTo>
                  <a:pt x="1809579" y="816627"/>
                  <a:pt x="1826245" y="816627"/>
                  <a:pt x="1834578" y="808294"/>
                </a:cubicBezTo>
                <a:cubicBezTo>
                  <a:pt x="1842910" y="816627"/>
                  <a:pt x="1859576" y="816627"/>
                  <a:pt x="1859576" y="841626"/>
                </a:cubicBezTo>
                <a:close/>
                <a:moveTo>
                  <a:pt x="1767914" y="724965"/>
                </a:moveTo>
                <a:cubicBezTo>
                  <a:pt x="1767914" y="741631"/>
                  <a:pt x="1751248" y="708299"/>
                  <a:pt x="1751248" y="733298"/>
                </a:cubicBezTo>
                <a:cubicBezTo>
                  <a:pt x="1751248" y="749964"/>
                  <a:pt x="1801246" y="766629"/>
                  <a:pt x="1817912" y="791628"/>
                </a:cubicBezTo>
                <a:cubicBezTo>
                  <a:pt x="1809579" y="799961"/>
                  <a:pt x="1809579" y="808294"/>
                  <a:pt x="1792913" y="808294"/>
                </a:cubicBezTo>
                <a:cubicBezTo>
                  <a:pt x="1767914" y="808294"/>
                  <a:pt x="1734582" y="758297"/>
                  <a:pt x="1709584" y="724965"/>
                </a:cubicBezTo>
                <a:cubicBezTo>
                  <a:pt x="1717917" y="716632"/>
                  <a:pt x="1726249" y="699966"/>
                  <a:pt x="1742915" y="691633"/>
                </a:cubicBezTo>
                <a:cubicBezTo>
                  <a:pt x="1751248" y="699966"/>
                  <a:pt x="1767914" y="699966"/>
                  <a:pt x="1767914" y="724965"/>
                </a:cubicBezTo>
                <a:close/>
                <a:moveTo>
                  <a:pt x="1726249" y="658301"/>
                </a:moveTo>
                <a:cubicBezTo>
                  <a:pt x="1726249" y="658301"/>
                  <a:pt x="1726249" y="666634"/>
                  <a:pt x="1734582" y="674967"/>
                </a:cubicBezTo>
                <a:cubicBezTo>
                  <a:pt x="1726249" y="674967"/>
                  <a:pt x="1709584" y="683300"/>
                  <a:pt x="1701251" y="691633"/>
                </a:cubicBezTo>
                <a:cubicBezTo>
                  <a:pt x="1684585" y="674967"/>
                  <a:pt x="1667919" y="649968"/>
                  <a:pt x="1659586" y="624970"/>
                </a:cubicBezTo>
                <a:cubicBezTo>
                  <a:pt x="1676252" y="633303"/>
                  <a:pt x="1701251" y="649968"/>
                  <a:pt x="1726249" y="658301"/>
                </a:cubicBezTo>
                <a:close/>
                <a:moveTo>
                  <a:pt x="1676252" y="566639"/>
                </a:moveTo>
                <a:lnTo>
                  <a:pt x="1701251" y="616637"/>
                </a:lnTo>
                <a:cubicBezTo>
                  <a:pt x="1684585" y="608304"/>
                  <a:pt x="1667919" y="608304"/>
                  <a:pt x="1642920" y="608304"/>
                </a:cubicBezTo>
                <a:cubicBezTo>
                  <a:pt x="1642920" y="599971"/>
                  <a:pt x="1642920" y="583305"/>
                  <a:pt x="1634587" y="566639"/>
                </a:cubicBezTo>
                <a:lnTo>
                  <a:pt x="1676252" y="566639"/>
                </a:lnTo>
                <a:close/>
                <a:moveTo>
                  <a:pt x="1659586" y="524975"/>
                </a:moveTo>
                <a:cubicBezTo>
                  <a:pt x="1651253" y="524975"/>
                  <a:pt x="1634587" y="508309"/>
                  <a:pt x="1626254" y="508309"/>
                </a:cubicBezTo>
                <a:lnTo>
                  <a:pt x="1626254" y="458311"/>
                </a:lnTo>
                <a:cubicBezTo>
                  <a:pt x="1626254" y="474977"/>
                  <a:pt x="1634587" y="499976"/>
                  <a:pt x="1659586" y="524975"/>
                </a:cubicBezTo>
                <a:close/>
                <a:moveTo>
                  <a:pt x="1634587" y="433312"/>
                </a:moveTo>
                <a:lnTo>
                  <a:pt x="1634587" y="408314"/>
                </a:lnTo>
                <a:cubicBezTo>
                  <a:pt x="1634587" y="416646"/>
                  <a:pt x="1642920" y="433312"/>
                  <a:pt x="1634587" y="433312"/>
                </a:cubicBezTo>
                <a:close/>
                <a:moveTo>
                  <a:pt x="1767914" y="516642"/>
                </a:moveTo>
                <a:cubicBezTo>
                  <a:pt x="1767914" y="516642"/>
                  <a:pt x="1767914" y="524975"/>
                  <a:pt x="1776247" y="533307"/>
                </a:cubicBezTo>
                <a:cubicBezTo>
                  <a:pt x="1809579" y="508309"/>
                  <a:pt x="1809579" y="441645"/>
                  <a:pt x="1826245" y="399981"/>
                </a:cubicBezTo>
                <a:cubicBezTo>
                  <a:pt x="1884575" y="499976"/>
                  <a:pt x="1926240" y="616637"/>
                  <a:pt x="1942906" y="749964"/>
                </a:cubicBezTo>
                <a:lnTo>
                  <a:pt x="1959571" y="766629"/>
                </a:lnTo>
                <a:cubicBezTo>
                  <a:pt x="1984570" y="691633"/>
                  <a:pt x="2001236" y="608304"/>
                  <a:pt x="2009569" y="533307"/>
                </a:cubicBezTo>
                <a:cubicBezTo>
                  <a:pt x="2134563" y="633303"/>
                  <a:pt x="2059567" y="816627"/>
                  <a:pt x="2226225" y="924955"/>
                </a:cubicBezTo>
                <a:lnTo>
                  <a:pt x="2242891" y="908289"/>
                </a:lnTo>
                <a:cubicBezTo>
                  <a:pt x="2226225" y="841626"/>
                  <a:pt x="2217892" y="766629"/>
                  <a:pt x="2209559" y="683300"/>
                </a:cubicBezTo>
                <a:cubicBezTo>
                  <a:pt x="2276223" y="708299"/>
                  <a:pt x="2409550" y="908289"/>
                  <a:pt x="2409550" y="991619"/>
                </a:cubicBezTo>
                <a:lnTo>
                  <a:pt x="2409550" y="1066615"/>
                </a:lnTo>
                <a:lnTo>
                  <a:pt x="2384551" y="1066615"/>
                </a:lnTo>
                <a:cubicBezTo>
                  <a:pt x="2117897" y="1058282"/>
                  <a:pt x="1742915" y="791628"/>
                  <a:pt x="1676252" y="491643"/>
                </a:cubicBezTo>
                <a:cubicBezTo>
                  <a:pt x="1667919" y="441645"/>
                  <a:pt x="1659586" y="399981"/>
                  <a:pt x="1642920" y="358316"/>
                </a:cubicBezTo>
                <a:cubicBezTo>
                  <a:pt x="1592923" y="399981"/>
                  <a:pt x="1601256" y="441645"/>
                  <a:pt x="1601256" y="491643"/>
                </a:cubicBezTo>
                <a:cubicBezTo>
                  <a:pt x="1601256" y="816627"/>
                  <a:pt x="2117897" y="1141611"/>
                  <a:pt x="2359552" y="1241606"/>
                </a:cubicBezTo>
                <a:cubicBezTo>
                  <a:pt x="2259557" y="1308270"/>
                  <a:pt x="2209559" y="1299937"/>
                  <a:pt x="2117897" y="1299937"/>
                </a:cubicBezTo>
                <a:cubicBezTo>
                  <a:pt x="1967904" y="1299937"/>
                  <a:pt x="1851243" y="1258272"/>
                  <a:pt x="1676252" y="1233273"/>
                </a:cubicBezTo>
                <a:cubicBezTo>
                  <a:pt x="1726249" y="1141611"/>
                  <a:pt x="1876242" y="1066615"/>
                  <a:pt x="1901241" y="1033283"/>
                </a:cubicBezTo>
                <a:lnTo>
                  <a:pt x="1667919" y="1033283"/>
                </a:lnTo>
                <a:lnTo>
                  <a:pt x="1442930" y="983286"/>
                </a:lnTo>
                <a:cubicBezTo>
                  <a:pt x="1501260" y="891623"/>
                  <a:pt x="1617921" y="891623"/>
                  <a:pt x="1692918" y="883290"/>
                </a:cubicBezTo>
                <a:cubicBezTo>
                  <a:pt x="1634587" y="858292"/>
                  <a:pt x="1551258" y="833293"/>
                  <a:pt x="1484595" y="783295"/>
                </a:cubicBezTo>
                <a:cubicBezTo>
                  <a:pt x="1442930" y="758297"/>
                  <a:pt x="1359601" y="666634"/>
                  <a:pt x="1334602" y="616637"/>
                </a:cubicBezTo>
                <a:cubicBezTo>
                  <a:pt x="1367934" y="624970"/>
                  <a:pt x="1401265" y="624970"/>
                  <a:pt x="1434597" y="641636"/>
                </a:cubicBezTo>
                <a:cubicBezTo>
                  <a:pt x="1476262" y="658301"/>
                  <a:pt x="1526259" y="691633"/>
                  <a:pt x="1576257" y="716632"/>
                </a:cubicBezTo>
                <a:cubicBezTo>
                  <a:pt x="1576257" y="716632"/>
                  <a:pt x="1601256" y="741631"/>
                  <a:pt x="1601256" y="716632"/>
                </a:cubicBezTo>
                <a:cubicBezTo>
                  <a:pt x="1601256" y="699966"/>
                  <a:pt x="1517926" y="599971"/>
                  <a:pt x="1501260" y="558306"/>
                </a:cubicBezTo>
                <a:cubicBezTo>
                  <a:pt x="1459596" y="466644"/>
                  <a:pt x="1434597" y="341650"/>
                  <a:pt x="1434597" y="249988"/>
                </a:cubicBezTo>
                <a:cubicBezTo>
                  <a:pt x="1434597" y="224989"/>
                  <a:pt x="1451263" y="108328"/>
                  <a:pt x="1467929" y="33332"/>
                </a:cubicBezTo>
                <a:cubicBezTo>
                  <a:pt x="1559591" y="191657"/>
                  <a:pt x="1817912" y="341650"/>
                  <a:pt x="1767914" y="516642"/>
                </a:cubicBezTo>
                <a:close/>
                <a:moveTo>
                  <a:pt x="1792913" y="441645"/>
                </a:moveTo>
                <a:lnTo>
                  <a:pt x="1817912" y="366649"/>
                </a:lnTo>
                <a:cubicBezTo>
                  <a:pt x="1876242" y="458311"/>
                  <a:pt x="1934573" y="574972"/>
                  <a:pt x="1942906" y="683300"/>
                </a:cubicBezTo>
                <a:cubicBezTo>
                  <a:pt x="1951238" y="683300"/>
                  <a:pt x="1951238" y="691633"/>
                  <a:pt x="1959571" y="699966"/>
                </a:cubicBezTo>
                <a:cubicBezTo>
                  <a:pt x="1976237" y="641636"/>
                  <a:pt x="1984570" y="574972"/>
                  <a:pt x="2001236" y="516642"/>
                </a:cubicBezTo>
                <a:cubicBezTo>
                  <a:pt x="2151229" y="591638"/>
                  <a:pt x="2084565" y="783295"/>
                  <a:pt x="2209559" y="899956"/>
                </a:cubicBezTo>
                <a:cubicBezTo>
                  <a:pt x="2217892" y="891623"/>
                  <a:pt x="2217892" y="883290"/>
                  <a:pt x="2217892" y="858292"/>
                </a:cubicBezTo>
                <a:cubicBezTo>
                  <a:pt x="2217892" y="841626"/>
                  <a:pt x="2201226" y="749964"/>
                  <a:pt x="2192893" y="658301"/>
                </a:cubicBezTo>
                <a:cubicBezTo>
                  <a:pt x="2351219" y="749964"/>
                  <a:pt x="2426215" y="924955"/>
                  <a:pt x="2426215" y="1083281"/>
                </a:cubicBezTo>
                <a:cubicBezTo>
                  <a:pt x="3201178" y="1108280"/>
                  <a:pt x="4209462" y="1583256"/>
                  <a:pt x="4209462" y="2474880"/>
                </a:cubicBezTo>
                <a:cubicBezTo>
                  <a:pt x="4209462" y="2749866"/>
                  <a:pt x="4109467" y="3066518"/>
                  <a:pt x="3751151" y="3066518"/>
                </a:cubicBezTo>
                <a:cubicBezTo>
                  <a:pt x="3334505" y="3066518"/>
                  <a:pt x="2992855" y="2583208"/>
                  <a:pt x="2659537" y="2583208"/>
                </a:cubicBezTo>
                <a:cubicBezTo>
                  <a:pt x="2559542" y="2583208"/>
                  <a:pt x="2534544" y="2649871"/>
                  <a:pt x="2534544" y="2716535"/>
                </a:cubicBezTo>
                <a:cubicBezTo>
                  <a:pt x="2534544" y="2733201"/>
                  <a:pt x="2534544" y="2774865"/>
                  <a:pt x="2551209" y="2808197"/>
                </a:cubicBezTo>
                <a:cubicBezTo>
                  <a:pt x="2584541" y="2874860"/>
                  <a:pt x="2709535" y="2999854"/>
                  <a:pt x="2784531" y="3049852"/>
                </a:cubicBezTo>
                <a:cubicBezTo>
                  <a:pt x="2801197" y="3058185"/>
                  <a:pt x="3051185" y="3258175"/>
                  <a:pt x="3109516" y="3258175"/>
                </a:cubicBezTo>
                <a:cubicBezTo>
                  <a:pt x="3267841" y="3258175"/>
                  <a:pt x="3459499" y="3158180"/>
                  <a:pt x="3584492" y="3158180"/>
                </a:cubicBezTo>
                <a:cubicBezTo>
                  <a:pt x="3626157" y="3158180"/>
                  <a:pt x="3692820" y="3183179"/>
                  <a:pt x="3726152" y="3224843"/>
                </a:cubicBezTo>
                <a:cubicBezTo>
                  <a:pt x="3759484" y="3274841"/>
                  <a:pt x="3992806" y="3649823"/>
                  <a:pt x="4109467" y="3649823"/>
                </a:cubicBezTo>
                <a:cubicBezTo>
                  <a:pt x="4134466" y="3649823"/>
                  <a:pt x="4317790" y="3549828"/>
                  <a:pt x="4342789" y="3549828"/>
                </a:cubicBezTo>
                <a:cubicBezTo>
                  <a:pt x="4359455" y="3549828"/>
                  <a:pt x="4384453" y="3566493"/>
                  <a:pt x="4434451" y="3591492"/>
                </a:cubicBezTo>
                <a:cubicBezTo>
                  <a:pt x="4451117" y="3608158"/>
                  <a:pt x="4484449" y="3599825"/>
                  <a:pt x="4509447" y="3616491"/>
                </a:cubicBezTo>
                <a:cubicBezTo>
                  <a:pt x="4542779" y="3641490"/>
                  <a:pt x="4567778" y="3683154"/>
                  <a:pt x="4567778" y="3708153"/>
                </a:cubicBezTo>
                <a:cubicBezTo>
                  <a:pt x="4567778" y="3733152"/>
                  <a:pt x="4542779" y="3774817"/>
                  <a:pt x="4526113" y="3799815"/>
                </a:cubicBezTo>
                <a:cubicBezTo>
                  <a:pt x="4517780" y="3766484"/>
                  <a:pt x="4492781" y="3716486"/>
                  <a:pt x="4467783" y="3716486"/>
                </a:cubicBezTo>
                <a:cubicBezTo>
                  <a:pt x="4442784" y="3716486"/>
                  <a:pt x="4442784" y="3724819"/>
                  <a:pt x="4426118" y="3724819"/>
                </a:cubicBezTo>
                <a:cubicBezTo>
                  <a:pt x="4401119" y="3733152"/>
                  <a:pt x="4359455" y="3724819"/>
                  <a:pt x="4342789" y="3724819"/>
                </a:cubicBezTo>
                <a:cubicBezTo>
                  <a:pt x="4267792" y="3724819"/>
                  <a:pt x="4259460" y="3791483"/>
                  <a:pt x="4259460" y="3841480"/>
                </a:cubicBezTo>
                <a:cubicBezTo>
                  <a:pt x="4259460" y="3983140"/>
                  <a:pt x="4317790" y="4041470"/>
                  <a:pt x="4484449" y="4174797"/>
                </a:cubicBezTo>
                <a:cubicBezTo>
                  <a:pt x="4517780" y="4199796"/>
                  <a:pt x="4551112" y="4241461"/>
                  <a:pt x="4576111" y="4241461"/>
                </a:cubicBezTo>
                <a:cubicBezTo>
                  <a:pt x="4601110" y="4241461"/>
                  <a:pt x="4617775" y="4224795"/>
                  <a:pt x="4626108" y="4208129"/>
                </a:cubicBezTo>
                <a:cubicBezTo>
                  <a:pt x="4634441" y="4274792"/>
                  <a:pt x="4517780" y="4333123"/>
                  <a:pt x="4467783" y="4333123"/>
                </a:cubicBezTo>
                <a:cubicBezTo>
                  <a:pt x="4376120" y="4333123"/>
                  <a:pt x="4226128" y="4066469"/>
                  <a:pt x="4217795" y="4041470"/>
                </a:cubicBezTo>
                <a:cubicBezTo>
                  <a:pt x="4209462" y="4066469"/>
                  <a:pt x="4201129" y="4091468"/>
                  <a:pt x="4201129" y="4108134"/>
                </a:cubicBezTo>
                <a:cubicBezTo>
                  <a:pt x="4201129" y="4216462"/>
                  <a:pt x="4276125" y="4308124"/>
                  <a:pt x="4351122" y="4424785"/>
                </a:cubicBezTo>
                <a:cubicBezTo>
                  <a:pt x="4376120" y="4449784"/>
                  <a:pt x="4409452" y="4558112"/>
                  <a:pt x="4467783" y="4533113"/>
                </a:cubicBezTo>
                <a:cubicBezTo>
                  <a:pt x="4442784" y="4566445"/>
                  <a:pt x="4417785" y="4574778"/>
                  <a:pt x="4392786" y="4574778"/>
                </a:cubicBezTo>
                <a:cubicBezTo>
                  <a:pt x="4142799" y="4574778"/>
                  <a:pt x="4051136" y="4241461"/>
                  <a:pt x="4067802" y="4083135"/>
                </a:cubicBezTo>
                <a:cubicBezTo>
                  <a:pt x="4051136" y="4124800"/>
                  <a:pt x="4042803" y="4191463"/>
                  <a:pt x="4042803" y="4208129"/>
                </a:cubicBezTo>
                <a:cubicBezTo>
                  <a:pt x="4042803" y="4233128"/>
                  <a:pt x="4084468" y="4441451"/>
                  <a:pt x="4084468" y="4458117"/>
                </a:cubicBezTo>
                <a:cubicBezTo>
                  <a:pt x="4084468" y="4491449"/>
                  <a:pt x="4084468" y="4508114"/>
                  <a:pt x="4042803" y="4549779"/>
                </a:cubicBezTo>
                <a:cubicBezTo>
                  <a:pt x="4059469" y="4566445"/>
                  <a:pt x="4084468" y="4583111"/>
                  <a:pt x="4109467" y="4591444"/>
                </a:cubicBezTo>
                <a:cubicBezTo>
                  <a:pt x="4092801" y="4599777"/>
                  <a:pt x="4059469" y="4608110"/>
                  <a:pt x="4042803" y="4608110"/>
                </a:cubicBezTo>
                <a:cubicBezTo>
                  <a:pt x="4017805" y="4608110"/>
                  <a:pt x="3992806" y="4599777"/>
                  <a:pt x="3976140" y="4574778"/>
                </a:cubicBezTo>
                <a:cubicBezTo>
                  <a:pt x="3951141" y="4549779"/>
                  <a:pt x="3917810" y="4516447"/>
                  <a:pt x="3901144" y="4491449"/>
                </a:cubicBezTo>
                <a:cubicBezTo>
                  <a:pt x="3867812" y="4433118"/>
                  <a:pt x="3859479" y="4341456"/>
                  <a:pt x="3859479" y="4316457"/>
                </a:cubicBezTo>
                <a:cubicBezTo>
                  <a:pt x="3859479" y="4149798"/>
                  <a:pt x="3934475" y="4008139"/>
                  <a:pt x="4051136" y="3833147"/>
                </a:cubicBezTo>
                <a:cubicBezTo>
                  <a:pt x="4009472" y="3799815"/>
                  <a:pt x="3951141" y="3783150"/>
                  <a:pt x="3909477" y="3758151"/>
                </a:cubicBezTo>
                <a:cubicBezTo>
                  <a:pt x="3859479" y="3741485"/>
                  <a:pt x="3817814" y="3716486"/>
                  <a:pt x="3784483" y="3674822"/>
                </a:cubicBezTo>
                <a:cubicBezTo>
                  <a:pt x="3759484" y="3658156"/>
                  <a:pt x="3742818" y="3616491"/>
                  <a:pt x="3717819" y="3599825"/>
                </a:cubicBezTo>
                <a:cubicBezTo>
                  <a:pt x="3709486" y="3583159"/>
                  <a:pt x="3692820" y="3583159"/>
                  <a:pt x="3676155" y="3583159"/>
                </a:cubicBezTo>
                <a:cubicBezTo>
                  <a:pt x="3651156" y="3583159"/>
                  <a:pt x="3509496" y="3649823"/>
                  <a:pt x="3509496" y="3691487"/>
                </a:cubicBezTo>
                <a:cubicBezTo>
                  <a:pt x="3509496" y="3716486"/>
                  <a:pt x="3576160" y="3833147"/>
                  <a:pt x="3592825" y="3908144"/>
                </a:cubicBezTo>
                <a:cubicBezTo>
                  <a:pt x="3651156" y="4108134"/>
                  <a:pt x="3651156" y="4133133"/>
                  <a:pt x="3651156" y="4308124"/>
                </a:cubicBezTo>
                <a:cubicBezTo>
                  <a:pt x="3651156" y="4708105"/>
                  <a:pt x="3476164" y="5366406"/>
                  <a:pt x="3101183" y="5699723"/>
                </a:cubicBezTo>
                <a:cubicBezTo>
                  <a:pt x="3159513" y="5724722"/>
                  <a:pt x="3226177" y="5733055"/>
                  <a:pt x="3284507" y="5774720"/>
                </a:cubicBezTo>
                <a:cubicBezTo>
                  <a:pt x="3367836" y="5824717"/>
                  <a:pt x="3442833" y="5908046"/>
                  <a:pt x="3542828" y="5958044"/>
                </a:cubicBezTo>
                <a:cubicBezTo>
                  <a:pt x="3592825" y="5991376"/>
                  <a:pt x="3659489" y="5999709"/>
                  <a:pt x="3717819" y="6024707"/>
                </a:cubicBezTo>
                <a:cubicBezTo>
                  <a:pt x="3842813" y="6066372"/>
                  <a:pt x="3859479" y="6174700"/>
                  <a:pt x="3859479" y="6258029"/>
                </a:cubicBezTo>
                <a:cubicBezTo>
                  <a:pt x="3859479" y="6291361"/>
                  <a:pt x="3817814" y="6349692"/>
                  <a:pt x="3776150" y="6366357"/>
                </a:cubicBezTo>
                <a:lnTo>
                  <a:pt x="3751151" y="6366357"/>
                </a:lnTo>
                <a:cubicBezTo>
                  <a:pt x="3767817" y="6349692"/>
                  <a:pt x="3784483" y="6316360"/>
                  <a:pt x="3784483" y="6299694"/>
                </a:cubicBezTo>
                <a:cubicBezTo>
                  <a:pt x="3784483" y="6274695"/>
                  <a:pt x="3784483" y="6274695"/>
                  <a:pt x="3776150" y="6266362"/>
                </a:cubicBezTo>
                <a:cubicBezTo>
                  <a:pt x="3709486" y="6241364"/>
                  <a:pt x="3701153" y="6183033"/>
                  <a:pt x="3651156" y="6141368"/>
                </a:cubicBezTo>
                <a:cubicBezTo>
                  <a:pt x="3642823" y="6133035"/>
                  <a:pt x="3626157" y="6124703"/>
                  <a:pt x="3609491" y="6124703"/>
                </a:cubicBezTo>
                <a:cubicBezTo>
                  <a:pt x="3559494" y="6124703"/>
                  <a:pt x="3359503" y="6399689"/>
                  <a:pt x="3351170" y="6416355"/>
                </a:cubicBezTo>
                <a:cubicBezTo>
                  <a:pt x="3334505" y="6449687"/>
                  <a:pt x="3317839" y="6516350"/>
                  <a:pt x="3317839" y="6541349"/>
                </a:cubicBezTo>
                <a:cubicBezTo>
                  <a:pt x="3317839" y="6558015"/>
                  <a:pt x="3359503" y="6674676"/>
                  <a:pt x="3359503" y="6691342"/>
                </a:cubicBezTo>
                <a:cubicBezTo>
                  <a:pt x="3359503" y="6716340"/>
                  <a:pt x="3384502" y="6724673"/>
                  <a:pt x="3401168" y="6724673"/>
                </a:cubicBezTo>
                <a:cubicBezTo>
                  <a:pt x="3426167" y="6724673"/>
                  <a:pt x="3451166" y="6708008"/>
                  <a:pt x="3476164" y="6683009"/>
                </a:cubicBezTo>
                <a:cubicBezTo>
                  <a:pt x="3476164" y="6766338"/>
                  <a:pt x="3417834" y="6799670"/>
                  <a:pt x="3359503" y="6799670"/>
                </a:cubicBezTo>
                <a:cubicBezTo>
                  <a:pt x="3326172" y="6799670"/>
                  <a:pt x="3317839" y="6783004"/>
                  <a:pt x="3276174" y="6749672"/>
                </a:cubicBezTo>
                <a:cubicBezTo>
                  <a:pt x="3251175" y="6733006"/>
                  <a:pt x="3209511" y="6724673"/>
                  <a:pt x="3184512" y="6691342"/>
                </a:cubicBezTo>
                <a:cubicBezTo>
                  <a:pt x="3159513" y="6649677"/>
                  <a:pt x="3142847" y="6591347"/>
                  <a:pt x="3142847" y="6549682"/>
                </a:cubicBezTo>
                <a:cubicBezTo>
                  <a:pt x="3142847" y="6533016"/>
                  <a:pt x="3151180" y="6491351"/>
                  <a:pt x="3151180" y="6466353"/>
                </a:cubicBezTo>
                <a:cubicBezTo>
                  <a:pt x="3176179" y="6416355"/>
                  <a:pt x="3209511" y="6358025"/>
                  <a:pt x="3242842" y="6299694"/>
                </a:cubicBezTo>
                <a:lnTo>
                  <a:pt x="3242842" y="6291361"/>
                </a:lnTo>
                <a:cubicBezTo>
                  <a:pt x="3184512" y="6316360"/>
                  <a:pt x="3067851" y="6458020"/>
                  <a:pt x="3067851" y="6516350"/>
                </a:cubicBezTo>
                <a:lnTo>
                  <a:pt x="3067851" y="6666343"/>
                </a:lnTo>
                <a:cubicBezTo>
                  <a:pt x="3059518" y="6708008"/>
                  <a:pt x="3017853" y="6749672"/>
                  <a:pt x="3017853" y="6774671"/>
                </a:cubicBezTo>
                <a:cubicBezTo>
                  <a:pt x="3017853" y="6791337"/>
                  <a:pt x="3034519" y="6833001"/>
                  <a:pt x="3051185" y="6858000"/>
                </a:cubicBezTo>
                <a:cubicBezTo>
                  <a:pt x="3034519" y="6849667"/>
                  <a:pt x="3009520" y="6849667"/>
                  <a:pt x="3001187" y="6841334"/>
                </a:cubicBezTo>
                <a:cubicBezTo>
                  <a:pt x="2942857" y="6824669"/>
                  <a:pt x="2942857" y="6758005"/>
                  <a:pt x="2926191" y="6733006"/>
                </a:cubicBezTo>
                <a:cubicBezTo>
                  <a:pt x="2901192" y="6666343"/>
                  <a:pt x="2892859" y="6666343"/>
                  <a:pt x="2892859" y="6608012"/>
                </a:cubicBezTo>
                <a:cubicBezTo>
                  <a:pt x="2892859" y="6483018"/>
                  <a:pt x="2976189" y="6374690"/>
                  <a:pt x="3101183" y="6249696"/>
                </a:cubicBezTo>
                <a:lnTo>
                  <a:pt x="3101183" y="6241364"/>
                </a:lnTo>
                <a:cubicBezTo>
                  <a:pt x="2976189" y="6308027"/>
                  <a:pt x="2951190" y="6391356"/>
                  <a:pt x="2876194" y="6491351"/>
                </a:cubicBezTo>
                <a:cubicBezTo>
                  <a:pt x="2867861" y="6499684"/>
                  <a:pt x="2834529" y="6508017"/>
                  <a:pt x="2817863" y="6541349"/>
                </a:cubicBezTo>
                <a:cubicBezTo>
                  <a:pt x="2801197" y="6549682"/>
                  <a:pt x="2792864" y="6574681"/>
                  <a:pt x="2792864" y="6599679"/>
                </a:cubicBezTo>
                <a:cubicBezTo>
                  <a:pt x="2792864" y="6616345"/>
                  <a:pt x="2801197" y="6624678"/>
                  <a:pt x="2809530" y="6641344"/>
                </a:cubicBezTo>
                <a:cubicBezTo>
                  <a:pt x="2759533" y="6624678"/>
                  <a:pt x="2726201" y="6566348"/>
                  <a:pt x="2726201" y="6533016"/>
                </a:cubicBezTo>
                <a:cubicBezTo>
                  <a:pt x="2726201" y="6516350"/>
                  <a:pt x="2742867" y="6474686"/>
                  <a:pt x="2742867" y="6449687"/>
                </a:cubicBezTo>
                <a:cubicBezTo>
                  <a:pt x="2717868" y="6399689"/>
                  <a:pt x="2801197" y="6308027"/>
                  <a:pt x="2859528" y="6266362"/>
                </a:cubicBezTo>
                <a:cubicBezTo>
                  <a:pt x="2901192" y="6233031"/>
                  <a:pt x="3101183" y="6141368"/>
                  <a:pt x="3101183" y="6099704"/>
                </a:cubicBezTo>
                <a:cubicBezTo>
                  <a:pt x="3101183" y="6024707"/>
                  <a:pt x="2917858" y="5983043"/>
                  <a:pt x="2901192" y="5983043"/>
                </a:cubicBezTo>
                <a:cubicBezTo>
                  <a:pt x="2876194" y="5983043"/>
                  <a:pt x="2817863" y="5966377"/>
                  <a:pt x="2801197" y="5966377"/>
                </a:cubicBezTo>
                <a:cubicBezTo>
                  <a:pt x="2576208" y="5966377"/>
                  <a:pt x="2309554" y="6091371"/>
                  <a:pt x="2101231" y="6091371"/>
                </a:cubicBezTo>
                <a:cubicBezTo>
                  <a:pt x="1967904" y="6091371"/>
                  <a:pt x="1626254" y="5991376"/>
                  <a:pt x="1534592" y="5949711"/>
                </a:cubicBezTo>
                <a:cubicBezTo>
                  <a:pt x="1351268" y="5874715"/>
                  <a:pt x="1126279" y="5749721"/>
                  <a:pt x="984619" y="5533065"/>
                </a:cubicBezTo>
                <a:cubicBezTo>
                  <a:pt x="917955" y="5583062"/>
                  <a:pt x="876291" y="5683057"/>
                  <a:pt x="842959" y="5741388"/>
                </a:cubicBezTo>
                <a:cubicBezTo>
                  <a:pt x="801294" y="5799718"/>
                  <a:pt x="767963" y="6049706"/>
                  <a:pt x="617970" y="6049706"/>
                </a:cubicBezTo>
                <a:cubicBezTo>
                  <a:pt x="542974" y="6049706"/>
                  <a:pt x="451311" y="6008042"/>
                  <a:pt x="451311" y="5933045"/>
                </a:cubicBezTo>
                <a:cubicBezTo>
                  <a:pt x="451311" y="5916379"/>
                  <a:pt x="459644" y="5899713"/>
                  <a:pt x="467977" y="5891381"/>
                </a:cubicBezTo>
                <a:cubicBezTo>
                  <a:pt x="467977" y="5899713"/>
                  <a:pt x="476310" y="5966377"/>
                  <a:pt x="509642" y="5966377"/>
                </a:cubicBezTo>
                <a:cubicBezTo>
                  <a:pt x="559640" y="5966377"/>
                  <a:pt x="684633" y="5808051"/>
                  <a:pt x="684633" y="5799718"/>
                </a:cubicBezTo>
                <a:cubicBezTo>
                  <a:pt x="684633" y="5733055"/>
                  <a:pt x="442978" y="5566396"/>
                  <a:pt x="384648" y="5541398"/>
                </a:cubicBezTo>
                <a:cubicBezTo>
                  <a:pt x="351316" y="5524732"/>
                  <a:pt x="292986" y="5516399"/>
                  <a:pt x="276320" y="5516399"/>
                </a:cubicBezTo>
                <a:cubicBezTo>
                  <a:pt x="251321" y="5516399"/>
                  <a:pt x="142993" y="5558063"/>
                  <a:pt x="117994" y="5558063"/>
                </a:cubicBezTo>
                <a:cubicBezTo>
                  <a:pt x="101328" y="5558063"/>
                  <a:pt x="92995" y="5541398"/>
                  <a:pt x="67997" y="5541398"/>
                </a:cubicBezTo>
                <a:cubicBezTo>
                  <a:pt x="34665" y="5541398"/>
                  <a:pt x="34665" y="5591395"/>
                  <a:pt x="34665" y="5608061"/>
                </a:cubicBezTo>
                <a:cubicBezTo>
                  <a:pt x="26332" y="5591395"/>
                  <a:pt x="9666" y="5566396"/>
                  <a:pt x="9666" y="5541398"/>
                </a:cubicBezTo>
                <a:cubicBezTo>
                  <a:pt x="9666" y="5516399"/>
                  <a:pt x="51331" y="5458068"/>
                  <a:pt x="59664" y="5449735"/>
                </a:cubicBezTo>
                <a:cubicBezTo>
                  <a:pt x="109661" y="5374739"/>
                  <a:pt x="184658" y="5333074"/>
                  <a:pt x="251321" y="5333074"/>
                </a:cubicBezTo>
                <a:cubicBezTo>
                  <a:pt x="334650" y="5333074"/>
                  <a:pt x="434646" y="5399738"/>
                  <a:pt x="517975" y="5441402"/>
                </a:cubicBezTo>
                <a:cubicBezTo>
                  <a:pt x="434646" y="5308076"/>
                  <a:pt x="284653" y="5249745"/>
                  <a:pt x="167992" y="5258078"/>
                </a:cubicBezTo>
                <a:cubicBezTo>
                  <a:pt x="76330" y="5258078"/>
                  <a:pt x="84663" y="5216413"/>
                  <a:pt x="51331" y="5216413"/>
                </a:cubicBezTo>
                <a:cubicBezTo>
                  <a:pt x="26332" y="5216413"/>
                  <a:pt x="9666" y="5249745"/>
                  <a:pt x="1333" y="5266411"/>
                </a:cubicBezTo>
                <a:cubicBezTo>
                  <a:pt x="1333" y="5241412"/>
                  <a:pt x="-7000" y="5191415"/>
                  <a:pt x="17999" y="5174749"/>
                </a:cubicBezTo>
                <a:cubicBezTo>
                  <a:pt x="109661" y="5074754"/>
                  <a:pt x="134660" y="5083087"/>
                  <a:pt x="192991" y="5083087"/>
                </a:cubicBezTo>
                <a:cubicBezTo>
                  <a:pt x="301319" y="5083087"/>
                  <a:pt x="434646" y="5166416"/>
                  <a:pt x="526308" y="5283077"/>
                </a:cubicBezTo>
                <a:cubicBezTo>
                  <a:pt x="534641" y="5283077"/>
                  <a:pt x="576305" y="5291410"/>
                  <a:pt x="576305" y="5308076"/>
                </a:cubicBezTo>
                <a:cubicBezTo>
                  <a:pt x="576305" y="5249745"/>
                  <a:pt x="351316" y="5099752"/>
                  <a:pt x="334650" y="5083087"/>
                </a:cubicBezTo>
                <a:cubicBezTo>
                  <a:pt x="317985" y="5074754"/>
                  <a:pt x="292986" y="5049755"/>
                  <a:pt x="292986" y="5033089"/>
                </a:cubicBezTo>
                <a:cubicBezTo>
                  <a:pt x="284653" y="5016423"/>
                  <a:pt x="292986" y="4991424"/>
                  <a:pt x="284653" y="4966426"/>
                </a:cubicBezTo>
                <a:cubicBezTo>
                  <a:pt x="284653" y="4958093"/>
                  <a:pt x="267987" y="4949760"/>
                  <a:pt x="251321" y="4949760"/>
                </a:cubicBezTo>
                <a:cubicBezTo>
                  <a:pt x="226322" y="4949760"/>
                  <a:pt x="209656" y="4966426"/>
                  <a:pt x="192991" y="4974758"/>
                </a:cubicBezTo>
                <a:cubicBezTo>
                  <a:pt x="217989" y="4941427"/>
                  <a:pt x="242988" y="4899762"/>
                  <a:pt x="292986" y="4899762"/>
                </a:cubicBezTo>
                <a:cubicBezTo>
                  <a:pt x="309652" y="4899762"/>
                  <a:pt x="326317" y="4908095"/>
                  <a:pt x="359649" y="4924761"/>
                </a:cubicBezTo>
                <a:cubicBezTo>
                  <a:pt x="367982" y="4933094"/>
                  <a:pt x="401314" y="4933094"/>
                  <a:pt x="426313" y="4949760"/>
                </a:cubicBezTo>
                <a:cubicBezTo>
                  <a:pt x="459644" y="4966426"/>
                  <a:pt x="501309" y="4999757"/>
                  <a:pt x="517975" y="5033089"/>
                </a:cubicBezTo>
                <a:cubicBezTo>
                  <a:pt x="559640" y="5083087"/>
                  <a:pt x="626303" y="5266411"/>
                  <a:pt x="717965" y="5266411"/>
                </a:cubicBezTo>
                <a:cubicBezTo>
                  <a:pt x="767963" y="5266411"/>
                  <a:pt x="909622" y="5174749"/>
                  <a:pt x="892957" y="5124751"/>
                </a:cubicBezTo>
                <a:cubicBezTo>
                  <a:pt x="901290" y="5074754"/>
                  <a:pt x="909622" y="5008090"/>
                  <a:pt x="934621" y="4966426"/>
                </a:cubicBezTo>
                <a:cubicBezTo>
                  <a:pt x="1134612" y="4491449"/>
                  <a:pt x="1751248" y="4474783"/>
                  <a:pt x="1751248" y="4083135"/>
                </a:cubicBezTo>
                <a:cubicBezTo>
                  <a:pt x="1751248" y="4058136"/>
                  <a:pt x="1734582" y="4008139"/>
                  <a:pt x="1717917" y="3974807"/>
                </a:cubicBezTo>
                <a:cubicBezTo>
                  <a:pt x="1709584" y="4058136"/>
                  <a:pt x="1684585" y="4149798"/>
                  <a:pt x="1676252" y="4241461"/>
                </a:cubicBezTo>
                <a:cubicBezTo>
                  <a:pt x="1642920" y="4208129"/>
                  <a:pt x="1592923" y="4158131"/>
                  <a:pt x="1576257" y="4116467"/>
                </a:cubicBezTo>
                <a:cubicBezTo>
                  <a:pt x="1534592" y="4016472"/>
                  <a:pt x="1567924" y="3858146"/>
                  <a:pt x="1451263" y="3833147"/>
                </a:cubicBezTo>
                <a:cubicBezTo>
                  <a:pt x="1442930" y="3849813"/>
                  <a:pt x="1434597" y="3874812"/>
                  <a:pt x="1434597" y="3899811"/>
                </a:cubicBezTo>
                <a:cubicBezTo>
                  <a:pt x="1434597" y="3974807"/>
                  <a:pt x="1459596" y="4008139"/>
                  <a:pt x="1501260" y="4099801"/>
                </a:cubicBezTo>
                <a:cubicBezTo>
                  <a:pt x="1359601" y="4149798"/>
                  <a:pt x="1326269" y="3824814"/>
                  <a:pt x="1251273" y="3824814"/>
                </a:cubicBezTo>
                <a:cubicBezTo>
                  <a:pt x="1226274" y="3824814"/>
                  <a:pt x="1101280" y="3849813"/>
                  <a:pt x="1084614" y="3849813"/>
                </a:cubicBezTo>
                <a:cubicBezTo>
                  <a:pt x="942954" y="3849813"/>
                  <a:pt x="784629" y="3766484"/>
                  <a:pt x="642969" y="3649823"/>
                </a:cubicBezTo>
                <a:cubicBezTo>
                  <a:pt x="634636" y="3658156"/>
                  <a:pt x="634636" y="3649823"/>
                  <a:pt x="634636" y="3666489"/>
                </a:cubicBezTo>
                <a:cubicBezTo>
                  <a:pt x="634636" y="3749818"/>
                  <a:pt x="901290" y="3841480"/>
                  <a:pt x="901290" y="4008139"/>
                </a:cubicBezTo>
                <a:cubicBezTo>
                  <a:pt x="901290" y="4024804"/>
                  <a:pt x="884624" y="4066469"/>
                  <a:pt x="867958" y="4091468"/>
                </a:cubicBezTo>
                <a:cubicBezTo>
                  <a:pt x="867958" y="4083135"/>
                  <a:pt x="876291" y="4074802"/>
                  <a:pt x="876291" y="4058136"/>
                </a:cubicBezTo>
                <a:cubicBezTo>
                  <a:pt x="876291" y="4033137"/>
                  <a:pt x="842959" y="3974807"/>
                  <a:pt x="817960" y="3949808"/>
                </a:cubicBezTo>
                <a:cubicBezTo>
                  <a:pt x="734631" y="3874812"/>
                  <a:pt x="576305" y="3816481"/>
                  <a:pt x="567972" y="3708153"/>
                </a:cubicBezTo>
                <a:cubicBezTo>
                  <a:pt x="559640" y="3724819"/>
                  <a:pt x="559640" y="3733152"/>
                  <a:pt x="559640" y="3758151"/>
                </a:cubicBezTo>
                <a:cubicBezTo>
                  <a:pt x="559640" y="3816481"/>
                  <a:pt x="551307" y="3808148"/>
                  <a:pt x="617970" y="3899811"/>
                </a:cubicBezTo>
                <a:cubicBezTo>
                  <a:pt x="634636" y="3916476"/>
                  <a:pt x="676300" y="3949808"/>
                  <a:pt x="692966" y="3966474"/>
                </a:cubicBezTo>
                <a:cubicBezTo>
                  <a:pt x="826293" y="4066469"/>
                  <a:pt x="684633" y="4191463"/>
                  <a:pt x="842959" y="4274792"/>
                </a:cubicBezTo>
                <a:cubicBezTo>
                  <a:pt x="792961" y="4266460"/>
                  <a:pt x="726298" y="4233128"/>
                  <a:pt x="701299" y="4199796"/>
                </a:cubicBezTo>
                <a:cubicBezTo>
                  <a:pt x="667968" y="4166464"/>
                  <a:pt x="684633" y="4091468"/>
                  <a:pt x="659635" y="4041470"/>
                </a:cubicBezTo>
                <a:cubicBezTo>
                  <a:pt x="617970" y="3924809"/>
                  <a:pt x="476310" y="3824814"/>
                  <a:pt x="492976" y="3708153"/>
                </a:cubicBezTo>
                <a:cubicBezTo>
                  <a:pt x="476310" y="3749818"/>
                  <a:pt x="451311" y="3824814"/>
                  <a:pt x="451311" y="3841480"/>
                </a:cubicBezTo>
                <a:cubicBezTo>
                  <a:pt x="451311" y="3924809"/>
                  <a:pt x="517975" y="3991473"/>
                  <a:pt x="517975" y="4083135"/>
                </a:cubicBezTo>
                <a:cubicBezTo>
                  <a:pt x="517975" y="4141465"/>
                  <a:pt x="517975" y="4166464"/>
                  <a:pt x="426313" y="4224795"/>
                </a:cubicBezTo>
                <a:cubicBezTo>
                  <a:pt x="451311" y="4183130"/>
                  <a:pt x="467977" y="4124800"/>
                  <a:pt x="467977" y="4099801"/>
                </a:cubicBezTo>
                <a:cubicBezTo>
                  <a:pt x="467977" y="4083135"/>
                  <a:pt x="367982" y="3808148"/>
                  <a:pt x="367982" y="3791483"/>
                </a:cubicBezTo>
                <a:cubicBezTo>
                  <a:pt x="367982" y="3749818"/>
                  <a:pt x="392981" y="3708153"/>
                  <a:pt x="426313" y="3666489"/>
                </a:cubicBezTo>
                <a:cubicBezTo>
                  <a:pt x="417980" y="3649823"/>
                  <a:pt x="401314" y="3649823"/>
                  <a:pt x="384648" y="3633157"/>
                </a:cubicBezTo>
                <a:cubicBezTo>
                  <a:pt x="467977" y="3524829"/>
                  <a:pt x="576305" y="3499830"/>
                  <a:pt x="676300" y="3474831"/>
                </a:cubicBezTo>
                <a:cubicBezTo>
                  <a:pt x="667968" y="3466498"/>
                  <a:pt x="676300" y="3466498"/>
                  <a:pt x="651302" y="3466498"/>
                </a:cubicBezTo>
                <a:cubicBezTo>
                  <a:pt x="634636" y="3466498"/>
                  <a:pt x="517975" y="3483164"/>
                  <a:pt x="501309" y="3483164"/>
                </a:cubicBezTo>
                <a:cubicBezTo>
                  <a:pt x="476310" y="3483164"/>
                  <a:pt x="459644" y="3466498"/>
                  <a:pt x="434646" y="3466498"/>
                </a:cubicBezTo>
                <a:cubicBezTo>
                  <a:pt x="384648" y="3458165"/>
                  <a:pt x="284653" y="3416501"/>
                  <a:pt x="259654" y="3366503"/>
                </a:cubicBezTo>
                <a:cubicBezTo>
                  <a:pt x="234655" y="3316506"/>
                  <a:pt x="226322" y="3266508"/>
                  <a:pt x="209656" y="3216510"/>
                </a:cubicBezTo>
                <a:cubicBezTo>
                  <a:pt x="209656" y="3199845"/>
                  <a:pt x="176325" y="3166513"/>
                  <a:pt x="159659" y="3166513"/>
                </a:cubicBezTo>
                <a:cubicBezTo>
                  <a:pt x="134660" y="3166513"/>
                  <a:pt x="126327" y="3174846"/>
                  <a:pt x="101328" y="3174846"/>
                </a:cubicBezTo>
                <a:cubicBezTo>
                  <a:pt x="126327" y="3124848"/>
                  <a:pt x="142993" y="3116515"/>
                  <a:pt x="176325" y="3116515"/>
                </a:cubicBezTo>
                <a:cubicBezTo>
                  <a:pt x="351316" y="3116515"/>
                  <a:pt x="209656" y="3391502"/>
                  <a:pt x="459644" y="3391502"/>
                </a:cubicBezTo>
                <a:cubicBezTo>
                  <a:pt x="484643" y="3391502"/>
                  <a:pt x="609637" y="3349837"/>
                  <a:pt x="634636" y="3349837"/>
                </a:cubicBezTo>
                <a:cubicBezTo>
                  <a:pt x="817960" y="3349837"/>
                  <a:pt x="917955" y="3483164"/>
                  <a:pt x="959620" y="3483164"/>
                </a:cubicBezTo>
                <a:lnTo>
                  <a:pt x="1051282" y="3483164"/>
                </a:lnTo>
                <a:cubicBezTo>
                  <a:pt x="1051282" y="3474831"/>
                  <a:pt x="1059615" y="3483164"/>
                  <a:pt x="1059615" y="3458165"/>
                </a:cubicBezTo>
                <a:cubicBezTo>
                  <a:pt x="1059615" y="3374836"/>
                  <a:pt x="609637" y="3241509"/>
                  <a:pt x="609637" y="3241509"/>
                </a:cubicBezTo>
                <a:cubicBezTo>
                  <a:pt x="584638" y="3241509"/>
                  <a:pt x="551307" y="3299840"/>
                  <a:pt x="509642" y="3333171"/>
                </a:cubicBezTo>
                <a:cubicBezTo>
                  <a:pt x="501309" y="3291507"/>
                  <a:pt x="501309" y="3241509"/>
                  <a:pt x="501309" y="3199845"/>
                </a:cubicBezTo>
                <a:cubicBezTo>
                  <a:pt x="492976" y="3191512"/>
                  <a:pt x="501309" y="3191512"/>
                  <a:pt x="476310" y="3191512"/>
                </a:cubicBezTo>
                <a:cubicBezTo>
                  <a:pt x="459644" y="3191512"/>
                  <a:pt x="409647" y="3249842"/>
                  <a:pt x="376315" y="3274841"/>
                </a:cubicBezTo>
                <a:lnTo>
                  <a:pt x="376315" y="3208178"/>
                </a:lnTo>
                <a:lnTo>
                  <a:pt x="376315" y="3183179"/>
                </a:lnTo>
                <a:cubicBezTo>
                  <a:pt x="376315" y="3166513"/>
                  <a:pt x="384648" y="3133181"/>
                  <a:pt x="376315" y="3124848"/>
                </a:cubicBezTo>
                <a:cubicBezTo>
                  <a:pt x="367982" y="3099849"/>
                  <a:pt x="351316" y="3074851"/>
                  <a:pt x="351316" y="3058185"/>
                </a:cubicBezTo>
                <a:cubicBezTo>
                  <a:pt x="351316" y="3033186"/>
                  <a:pt x="359649" y="3016520"/>
                  <a:pt x="359649" y="2991521"/>
                </a:cubicBezTo>
                <a:cubicBezTo>
                  <a:pt x="367982" y="2941524"/>
                  <a:pt x="442978" y="2941524"/>
                  <a:pt x="459644" y="2933191"/>
                </a:cubicBezTo>
                <a:cubicBezTo>
                  <a:pt x="484643" y="2916525"/>
                  <a:pt x="509642" y="2858195"/>
                  <a:pt x="526308" y="2841529"/>
                </a:cubicBezTo>
                <a:cubicBezTo>
                  <a:pt x="559640" y="2799864"/>
                  <a:pt x="576305" y="2808197"/>
                  <a:pt x="617970" y="2808197"/>
                </a:cubicBezTo>
                <a:cubicBezTo>
                  <a:pt x="659635" y="2808197"/>
                  <a:pt x="759630" y="2833196"/>
                  <a:pt x="751297" y="2933191"/>
                </a:cubicBezTo>
                <a:cubicBezTo>
                  <a:pt x="776296" y="2949857"/>
                  <a:pt x="801294" y="2983188"/>
                  <a:pt x="817960" y="3008187"/>
                </a:cubicBezTo>
                <a:cubicBezTo>
                  <a:pt x="842959" y="3033186"/>
                  <a:pt x="884624" y="3041519"/>
                  <a:pt x="909622" y="3074851"/>
                </a:cubicBezTo>
                <a:cubicBezTo>
                  <a:pt x="934621" y="3074851"/>
                  <a:pt x="959620" y="3066518"/>
                  <a:pt x="984619" y="3058185"/>
                </a:cubicBezTo>
                <a:cubicBezTo>
                  <a:pt x="1009618" y="3024853"/>
                  <a:pt x="1067948" y="2958190"/>
                  <a:pt x="1126279" y="2924858"/>
                </a:cubicBezTo>
                <a:lnTo>
                  <a:pt x="1151277" y="2924858"/>
                </a:lnTo>
                <a:cubicBezTo>
                  <a:pt x="1134612" y="2958190"/>
                  <a:pt x="1142944" y="2974856"/>
                  <a:pt x="1142944" y="2991521"/>
                </a:cubicBezTo>
                <a:cubicBezTo>
                  <a:pt x="1201275" y="2966523"/>
                  <a:pt x="1292937" y="2933191"/>
                  <a:pt x="1317936" y="2933191"/>
                </a:cubicBezTo>
                <a:lnTo>
                  <a:pt x="1351268" y="2933191"/>
                </a:lnTo>
                <a:cubicBezTo>
                  <a:pt x="1334602" y="2958190"/>
                  <a:pt x="1317936" y="2983188"/>
                  <a:pt x="1292937" y="3008187"/>
                </a:cubicBezTo>
                <a:cubicBezTo>
                  <a:pt x="1367934" y="3024853"/>
                  <a:pt x="1492927" y="3066518"/>
                  <a:pt x="1509593" y="3066518"/>
                </a:cubicBezTo>
                <a:cubicBezTo>
                  <a:pt x="1601256" y="3066518"/>
                  <a:pt x="1767914" y="2991521"/>
                  <a:pt x="1851243" y="2891526"/>
                </a:cubicBezTo>
                <a:cubicBezTo>
                  <a:pt x="1867909" y="2866527"/>
                  <a:pt x="1901241" y="2841529"/>
                  <a:pt x="1901241" y="2816530"/>
                </a:cubicBezTo>
                <a:cubicBezTo>
                  <a:pt x="1901241" y="2799864"/>
                  <a:pt x="1851243" y="2574875"/>
                  <a:pt x="1851243" y="2558209"/>
                </a:cubicBezTo>
                <a:cubicBezTo>
                  <a:pt x="1851243" y="2533210"/>
                  <a:pt x="1859576" y="2499879"/>
                  <a:pt x="1867909" y="2466547"/>
                </a:cubicBezTo>
                <a:cubicBezTo>
                  <a:pt x="1851243" y="2458214"/>
                  <a:pt x="1826245" y="2458214"/>
                  <a:pt x="1801246" y="2458214"/>
                </a:cubicBezTo>
                <a:lnTo>
                  <a:pt x="1751248" y="2458214"/>
                </a:lnTo>
                <a:cubicBezTo>
                  <a:pt x="1667919" y="2574875"/>
                  <a:pt x="1701251" y="2724868"/>
                  <a:pt x="1576257" y="2724868"/>
                </a:cubicBezTo>
                <a:cubicBezTo>
                  <a:pt x="1526259" y="2724868"/>
                  <a:pt x="1392932" y="2666537"/>
                  <a:pt x="1392932" y="2599874"/>
                </a:cubicBezTo>
                <a:cubicBezTo>
                  <a:pt x="1392932" y="2583208"/>
                  <a:pt x="1401265" y="2574875"/>
                  <a:pt x="1401265" y="2566542"/>
                </a:cubicBezTo>
                <a:cubicBezTo>
                  <a:pt x="1409598" y="2591541"/>
                  <a:pt x="1442930" y="2616540"/>
                  <a:pt x="1451263" y="2616540"/>
                </a:cubicBezTo>
                <a:cubicBezTo>
                  <a:pt x="1492927" y="2616540"/>
                  <a:pt x="1551258" y="2549876"/>
                  <a:pt x="1551258" y="2524877"/>
                </a:cubicBezTo>
                <a:cubicBezTo>
                  <a:pt x="1551258" y="2374885"/>
                  <a:pt x="1292937" y="2324887"/>
                  <a:pt x="1251273" y="2324887"/>
                </a:cubicBezTo>
                <a:cubicBezTo>
                  <a:pt x="1176276" y="2324887"/>
                  <a:pt x="1126279" y="2358219"/>
                  <a:pt x="1034616" y="2324887"/>
                </a:cubicBezTo>
                <a:lnTo>
                  <a:pt x="1034616" y="2416549"/>
                </a:lnTo>
                <a:cubicBezTo>
                  <a:pt x="984619" y="2391551"/>
                  <a:pt x="992952" y="2333220"/>
                  <a:pt x="992952" y="2299888"/>
                </a:cubicBezTo>
                <a:cubicBezTo>
                  <a:pt x="992952" y="2183227"/>
                  <a:pt x="1076281" y="2199893"/>
                  <a:pt x="1142944" y="2199893"/>
                </a:cubicBezTo>
                <a:cubicBezTo>
                  <a:pt x="1201275" y="2199893"/>
                  <a:pt x="1309603" y="2224892"/>
                  <a:pt x="1376266" y="2249891"/>
                </a:cubicBezTo>
                <a:cubicBezTo>
                  <a:pt x="1376266" y="2249891"/>
                  <a:pt x="1384599" y="2258224"/>
                  <a:pt x="1401265" y="2249891"/>
                </a:cubicBezTo>
                <a:cubicBezTo>
                  <a:pt x="1376266" y="2216559"/>
                  <a:pt x="1326269" y="2149896"/>
                  <a:pt x="1276271" y="2133230"/>
                </a:cubicBezTo>
                <a:cubicBezTo>
                  <a:pt x="1167943" y="2091565"/>
                  <a:pt x="976286" y="2049900"/>
                  <a:pt x="951287" y="2049900"/>
                </a:cubicBezTo>
                <a:cubicBezTo>
                  <a:pt x="934621" y="2049900"/>
                  <a:pt x="909622" y="2074899"/>
                  <a:pt x="901290" y="2091565"/>
                </a:cubicBezTo>
                <a:cubicBezTo>
                  <a:pt x="892957" y="2083232"/>
                  <a:pt x="892957" y="2066566"/>
                  <a:pt x="892957" y="2049900"/>
                </a:cubicBezTo>
                <a:cubicBezTo>
                  <a:pt x="892957" y="1941572"/>
                  <a:pt x="1009618" y="1924907"/>
                  <a:pt x="1076281" y="1924907"/>
                </a:cubicBezTo>
                <a:cubicBezTo>
                  <a:pt x="1176276" y="1924907"/>
                  <a:pt x="1367934" y="1983237"/>
                  <a:pt x="1459596" y="2124897"/>
                </a:cubicBezTo>
                <a:cubicBezTo>
                  <a:pt x="1459596" y="2124897"/>
                  <a:pt x="1467929" y="2124897"/>
                  <a:pt x="1467929" y="2108231"/>
                </a:cubicBezTo>
                <a:cubicBezTo>
                  <a:pt x="1467929" y="2041567"/>
                  <a:pt x="1234607" y="1899908"/>
                  <a:pt x="1226274" y="1883242"/>
                </a:cubicBezTo>
                <a:cubicBezTo>
                  <a:pt x="1192942" y="1858243"/>
                  <a:pt x="1167943" y="1824911"/>
                  <a:pt x="1167943" y="1783247"/>
                </a:cubicBezTo>
                <a:cubicBezTo>
                  <a:pt x="1167943" y="1774914"/>
                  <a:pt x="1159610" y="1758248"/>
                  <a:pt x="1134612" y="1758248"/>
                </a:cubicBezTo>
                <a:cubicBezTo>
                  <a:pt x="1117946" y="1758248"/>
                  <a:pt x="1109613" y="1766581"/>
                  <a:pt x="1092947" y="1774914"/>
                </a:cubicBezTo>
                <a:cubicBezTo>
                  <a:pt x="1092947" y="1708250"/>
                  <a:pt x="1142944" y="1699917"/>
                  <a:pt x="1176276" y="1699917"/>
                </a:cubicBezTo>
                <a:cubicBezTo>
                  <a:pt x="1192942" y="1699917"/>
                  <a:pt x="1209608" y="1708250"/>
                  <a:pt x="1226274" y="1708250"/>
                </a:cubicBezTo>
                <a:cubicBezTo>
                  <a:pt x="1242940" y="1716583"/>
                  <a:pt x="1267938" y="1708250"/>
                  <a:pt x="1292937" y="1708250"/>
                </a:cubicBezTo>
                <a:cubicBezTo>
                  <a:pt x="1542925" y="1708250"/>
                  <a:pt x="1659586" y="2241558"/>
                  <a:pt x="1667919" y="2308221"/>
                </a:cubicBezTo>
                <a:cubicBezTo>
                  <a:pt x="1734582" y="2274890"/>
                  <a:pt x="1792913" y="2241558"/>
                  <a:pt x="1867909" y="2224892"/>
                </a:cubicBezTo>
                <a:cubicBezTo>
                  <a:pt x="1901241" y="2216559"/>
                  <a:pt x="1959571" y="2241558"/>
                  <a:pt x="2009569" y="2199893"/>
                </a:cubicBezTo>
                <a:cubicBezTo>
                  <a:pt x="2092898" y="2133230"/>
                  <a:pt x="2092898" y="2074899"/>
                  <a:pt x="2151229" y="1999903"/>
                </a:cubicBezTo>
                <a:cubicBezTo>
                  <a:pt x="2226225" y="1899908"/>
                  <a:pt x="2326220" y="1849910"/>
                  <a:pt x="2434548" y="1808246"/>
                </a:cubicBezTo>
                <a:cubicBezTo>
                  <a:pt x="2426215" y="1858243"/>
                  <a:pt x="2409550" y="1858243"/>
                  <a:pt x="2417883" y="1999903"/>
                </a:cubicBezTo>
                <a:cubicBezTo>
                  <a:pt x="2501212" y="1916574"/>
                  <a:pt x="2634539" y="1866576"/>
                  <a:pt x="2717868" y="1866576"/>
                </a:cubicBezTo>
                <a:cubicBezTo>
                  <a:pt x="2742867" y="1866576"/>
                  <a:pt x="2742867" y="1866576"/>
                  <a:pt x="2751200" y="1874909"/>
                </a:cubicBezTo>
                <a:cubicBezTo>
                  <a:pt x="2701202" y="1924907"/>
                  <a:pt x="2676203" y="1966571"/>
                  <a:pt x="2676203" y="2033235"/>
                </a:cubicBezTo>
                <a:cubicBezTo>
                  <a:pt x="2742867" y="1966571"/>
                  <a:pt x="2842862" y="1949905"/>
                  <a:pt x="2909525" y="1949905"/>
                </a:cubicBezTo>
                <a:cubicBezTo>
                  <a:pt x="2926191" y="1949905"/>
                  <a:pt x="2984522" y="1958238"/>
                  <a:pt x="3026186" y="1966571"/>
                </a:cubicBezTo>
                <a:cubicBezTo>
                  <a:pt x="3017853" y="1999903"/>
                  <a:pt x="2917858" y="2041567"/>
                  <a:pt x="2942857" y="2108231"/>
                </a:cubicBezTo>
                <a:cubicBezTo>
                  <a:pt x="3001187" y="2083232"/>
                  <a:pt x="3076184" y="2066566"/>
                  <a:pt x="3101183" y="2066566"/>
                </a:cubicBezTo>
                <a:cubicBezTo>
                  <a:pt x="3142847" y="2066566"/>
                  <a:pt x="3242842" y="2099898"/>
                  <a:pt x="3276174" y="2124897"/>
                </a:cubicBezTo>
                <a:cubicBezTo>
                  <a:pt x="3251175" y="2149896"/>
                  <a:pt x="3167846" y="2191560"/>
                  <a:pt x="3192845" y="2249891"/>
                </a:cubicBezTo>
                <a:cubicBezTo>
                  <a:pt x="3326172" y="2199893"/>
                  <a:pt x="3301173" y="2208226"/>
                  <a:pt x="3376169" y="2208226"/>
                </a:cubicBezTo>
                <a:cubicBezTo>
                  <a:pt x="3451166" y="2208226"/>
                  <a:pt x="3451166" y="2199893"/>
                  <a:pt x="3534495" y="2241558"/>
                </a:cubicBezTo>
                <a:cubicBezTo>
                  <a:pt x="3484497" y="2274890"/>
                  <a:pt x="3392835" y="2333220"/>
                  <a:pt x="3392835" y="2399883"/>
                </a:cubicBezTo>
                <a:cubicBezTo>
                  <a:pt x="3392835" y="2466547"/>
                  <a:pt x="3584492" y="2499879"/>
                  <a:pt x="3601158" y="2499879"/>
                </a:cubicBezTo>
                <a:cubicBezTo>
                  <a:pt x="3776150" y="2499879"/>
                  <a:pt x="3801149" y="2274890"/>
                  <a:pt x="3801149" y="2216559"/>
                </a:cubicBezTo>
                <a:cubicBezTo>
                  <a:pt x="3801149" y="2099898"/>
                  <a:pt x="3759484" y="1991570"/>
                  <a:pt x="3617824" y="1883242"/>
                </a:cubicBezTo>
                <a:cubicBezTo>
                  <a:pt x="3309506" y="1633254"/>
                  <a:pt x="2942857" y="1516593"/>
                  <a:pt x="2634539" y="1366600"/>
                </a:cubicBezTo>
                <a:cubicBezTo>
                  <a:pt x="2551209" y="1333269"/>
                  <a:pt x="2401217" y="1249939"/>
                  <a:pt x="2376218" y="1249939"/>
                </a:cubicBezTo>
                <a:cubicBezTo>
                  <a:pt x="2359552" y="1249939"/>
                  <a:pt x="2317887" y="1283271"/>
                  <a:pt x="2284556" y="1291604"/>
                </a:cubicBezTo>
                <a:cubicBezTo>
                  <a:pt x="2234558" y="1308270"/>
                  <a:pt x="2134563" y="1316603"/>
                  <a:pt x="2117897" y="1316603"/>
                </a:cubicBezTo>
                <a:cubicBezTo>
                  <a:pt x="1967904" y="1316603"/>
                  <a:pt x="1801246" y="1266605"/>
                  <a:pt x="1651253" y="1249939"/>
                </a:cubicBezTo>
                <a:cubicBezTo>
                  <a:pt x="1676252" y="1183276"/>
                  <a:pt x="1784580" y="1083281"/>
                  <a:pt x="1851243" y="1058282"/>
                </a:cubicBezTo>
                <a:cubicBezTo>
                  <a:pt x="1842910" y="1049949"/>
                  <a:pt x="1826245" y="1049949"/>
                  <a:pt x="1701251" y="1049949"/>
                </a:cubicBezTo>
                <a:cubicBezTo>
                  <a:pt x="1609588" y="1033283"/>
                  <a:pt x="1509593" y="1016617"/>
                  <a:pt x="1417931" y="991619"/>
                </a:cubicBezTo>
                <a:cubicBezTo>
                  <a:pt x="1459596" y="899956"/>
                  <a:pt x="1551258" y="891623"/>
                  <a:pt x="1626254" y="874958"/>
                </a:cubicBezTo>
                <a:cubicBezTo>
                  <a:pt x="1517926" y="849959"/>
                  <a:pt x="1351268" y="724965"/>
                  <a:pt x="1309603" y="608304"/>
                </a:cubicBezTo>
                <a:lnTo>
                  <a:pt x="1317936" y="599971"/>
                </a:lnTo>
                <a:cubicBezTo>
                  <a:pt x="1367934" y="599971"/>
                  <a:pt x="1459596" y="649968"/>
                  <a:pt x="1526259" y="666634"/>
                </a:cubicBezTo>
                <a:lnTo>
                  <a:pt x="1542925" y="658301"/>
                </a:lnTo>
                <a:cubicBezTo>
                  <a:pt x="1517926" y="633303"/>
                  <a:pt x="1426264" y="408314"/>
                  <a:pt x="1426264" y="341650"/>
                </a:cubicBezTo>
                <a:lnTo>
                  <a:pt x="1426264" y="158326"/>
                </a:lnTo>
                <a:cubicBezTo>
                  <a:pt x="1434597" y="108328"/>
                  <a:pt x="1451263" y="49998"/>
                  <a:pt x="1467929" y="0"/>
                </a:cubicBezTo>
                <a:cubicBezTo>
                  <a:pt x="1534592" y="141660"/>
                  <a:pt x="1759581" y="266654"/>
                  <a:pt x="1792913" y="441645"/>
                </a:cubicBezTo>
                <a:close/>
              </a:path>
            </a:pathLst>
          </a:custGeom>
          <a:gradFill>
            <a:gsLst>
              <a:gs pos="36000">
                <a:schemeClr val="accent2">
                  <a:lumMod val="40000"/>
                  <a:lumOff val="60000"/>
                  <a:alpha val="0"/>
                </a:schemeClr>
              </a:gs>
              <a:gs pos="51000">
                <a:srgbClr val="FDDEAB"/>
              </a:gs>
              <a:gs pos="66000">
                <a:srgbClr val="CC3300">
                  <a:alpha val="0"/>
                </a:srgbClr>
              </a:gs>
            </a:gsLst>
            <a:lin ang="5400000" scaled="1"/>
          </a:gradFill>
          <a:ln w="83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图形 2">
            <a:extLst>
              <a:ext uri="{FF2B5EF4-FFF2-40B4-BE49-F238E27FC236}">
                <a16:creationId xmlns:a16="http://schemas.microsoft.com/office/drawing/2014/main" id="{5A3E9BF1-2676-28D1-A635-17599501B508}"/>
              </a:ext>
            </a:extLst>
          </p:cNvPr>
          <p:cNvGrpSpPr/>
          <p:nvPr/>
        </p:nvGrpSpPr>
        <p:grpSpPr>
          <a:xfrm>
            <a:off x="4907558" y="1997302"/>
            <a:ext cx="1391964" cy="1750339"/>
            <a:chOff x="4527089" y="1472445"/>
            <a:chExt cx="889938" cy="1119053"/>
          </a:xfrm>
          <a:gradFill flip="none" rotWithShape="1">
            <a:gsLst>
              <a:gs pos="100000">
                <a:schemeClr val="accent2">
                  <a:lumMod val="75000"/>
                  <a:alpha val="0"/>
                </a:schemeClr>
              </a:gs>
              <a:gs pos="54000">
                <a:srgbClr val="FDDEAB"/>
              </a:gs>
            </a:gsLst>
            <a:lin ang="10800000" scaled="1"/>
            <a:tileRect/>
          </a:gradFill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F73ED6C-A470-5D23-4C3B-C083CE983158}"/>
                </a:ext>
              </a:extLst>
            </p:cNvPr>
            <p:cNvSpPr/>
            <p:nvPr/>
          </p:nvSpPr>
          <p:spPr>
            <a:xfrm flipV="1">
              <a:off x="4527089" y="1472445"/>
              <a:ext cx="889938" cy="1119053"/>
            </a:xfrm>
            <a:custGeom>
              <a:avLst/>
              <a:gdLst>
                <a:gd name="connsiteX0" fmla="*/ 286258 w 889925"/>
                <a:gd name="connsiteY0" fmla="*/ 1068071 h 1119045"/>
                <a:gd name="connsiteX1" fmla="*/ 250543 w 889925"/>
                <a:gd name="connsiteY1" fmla="*/ 1002593 h 1119045"/>
                <a:gd name="connsiteX2" fmla="*/ 262448 w 889925"/>
                <a:gd name="connsiteY2" fmla="*/ 875890 h 1119045"/>
                <a:gd name="connsiteX3" fmla="*/ 311769 w 889925"/>
                <a:gd name="connsiteY3" fmla="*/ 840174 h 1119045"/>
                <a:gd name="connsiteX4" fmla="*/ 341532 w 889925"/>
                <a:gd name="connsiteY4" fmla="*/ 845277 h 1119045"/>
                <a:gd name="connsiteX5" fmla="*/ 286258 w 889925"/>
                <a:gd name="connsiteY5" fmla="*/ 794255 h 1119045"/>
                <a:gd name="connsiteX6" fmla="*/ 217379 w 889925"/>
                <a:gd name="connsiteY6" fmla="*/ 742383 h 1119045"/>
                <a:gd name="connsiteX7" fmla="*/ 182514 w 889925"/>
                <a:gd name="connsiteY7" fmla="*/ 693062 h 1119045"/>
                <a:gd name="connsiteX8" fmla="*/ 192719 w 889925"/>
                <a:gd name="connsiteY8" fmla="*/ 678606 h 1119045"/>
                <a:gd name="connsiteX9" fmla="*/ 253945 w 889925"/>
                <a:gd name="connsiteY9" fmla="*/ 620781 h 1119045"/>
                <a:gd name="connsiteX10" fmla="*/ 235237 w 889925"/>
                <a:gd name="connsiteY10" fmla="*/ 557854 h 1119045"/>
                <a:gd name="connsiteX11" fmla="*/ 208025 w 889925"/>
                <a:gd name="connsiteY11" fmla="*/ 488125 h 1119045"/>
                <a:gd name="connsiteX12" fmla="*/ 234386 w 889925"/>
                <a:gd name="connsiteY12" fmla="*/ 478771 h 1119045"/>
                <a:gd name="connsiteX13" fmla="*/ 263299 w 889925"/>
                <a:gd name="connsiteY13" fmla="*/ 472818 h 1119045"/>
                <a:gd name="connsiteX14" fmla="*/ 59212 w 889925"/>
                <a:gd name="connsiteY14" fmla="*/ 397136 h 1119045"/>
                <a:gd name="connsiteX15" fmla="*/ 8190 w 889925"/>
                <a:gd name="connsiteY15" fmla="*/ 380129 h 1119045"/>
                <a:gd name="connsiteX16" fmla="*/ 31150 w 889925"/>
                <a:gd name="connsiteY16" fmla="*/ 335060 h 1119045"/>
                <a:gd name="connsiteX17" fmla="*/ 139996 w 889925"/>
                <a:gd name="connsiteY17" fmla="*/ 289140 h 1119045"/>
                <a:gd name="connsiteX18" fmla="*/ 239488 w 889925"/>
                <a:gd name="connsiteY18" fmla="*/ 334209 h 1119045"/>
                <a:gd name="connsiteX19" fmla="*/ 418064 w 889925"/>
                <a:gd name="connsiteY19" fmla="*/ 404789 h 1119045"/>
                <a:gd name="connsiteX20" fmla="*/ 424017 w 889925"/>
                <a:gd name="connsiteY20" fmla="*/ 312950 h 1119045"/>
                <a:gd name="connsiteX21" fmla="*/ 429969 w 889925"/>
                <a:gd name="connsiteY21" fmla="*/ 223662 h 1119045"/>
                <a:gd name="connsiteX22" fmla="*/ 439323 w 889925"/>
                <a:gd name="connsiteY22" fmla="*/ 206655 h 1119045"/>
                <a:gd name="connsiteX23" fmla="*/ 432520 w 889925"/>
                <a:gd name="connsiteY23" fmla="*/ 189648 h 1119045"/>
                <a:gd name="connsiteX24" fmla="*/ 440174 w 889925"/>
                <a:gd name="connsiteY24" fmla="*/ 51039 h 1119045"/>
                <a:gd name="connsiteX25" fmla="*/ 457181 w 889925"/>
                <a:gd name="connsiteY25" fmla="*/ 19576 h 1119045"/>
                <a:gd name="connsiteX26" fmla="*/ 459732 w 889925"/>
                <a:gd name="connsiteY26" fmla="*/ 10222 h 1119045"/>
                <a:gd name="connsiteX27" fmla="*/ 465685 w 889925"/>
                <a:gd name="connsiteY27" fmla="*/ 4269 h 1119045"/>
                <a:gd name="connsiteX28" fmla="*/ 496298 w 889925"/>
                <a:gd name="connsiteY28" fmla="*/ 1718 h 1119045"/>
                <a:gd name="connsiteX29" fmla="*/ 528611 w 889925"/>
                <a:gd name="connsiteY29" fmla="*/ 16174 h 1119045"/>
                <a:gd name="connsiteX30" fmla="*/ 543067 w 889925"/>
                <a:gd name="connsiteY30" fmla="*/ 64645 h 1119045"/>
                <a:gd name="connsiteX31" fmla="*/ 525210 w 889925"/>
                <a:gd name="connsiteY31" fmla="*/ 195600 h 1119045"/>
                <a:gd name="connsiteX32" fmla="*/ 519257 w 889925"/>
                <a:gd name="connsiteY32" fmla="*/ 187947 h 1119045"/>
                <a:gd name="connsiteX33" fmla="*/ 516706 w 889925"/>
                <a:gd name="connsiteY33" fmla="*/ 160736 h 1119045"/>
                <a:gd name="connsiteX34" fmla="*/ 509053 w 889925"/>
                <a:gd name="connsiteY34" fmla="*/ 190498 h 1119045"/>
                <a:gd name="connsiteX35" fmla="*/ 513305 w 889925"/>
                <a:gd name="connsiteY35" fmla="*/ 221962 h 1119045"/>
                <a:gd name="connsiteX36" fmla="*/ 524359 w 889925"/>
                <a:gd name="connsiteY36" fmla="*/ 240670 h 1119045"/>
                <a:gd name="connsiteX37" fmla="*/ 512454 w 889925"/>
                <a:gd name="connsiteY37" fmla="*/ 244071 h 1119045"/>
                <a:gd name="connsiteX38" fmla="*/ 503100 w 889925"/>
                <a:gd name="connsiteY38" fmla="*/ 287440 h 1119045"/>
                <a:gd name="connsiteX39" fmla="*/ 510754 w 889925"/>
                <a:gd name="connsiteY39" fmla="*/ 341012 h 1119045"/>
                <a:gd name="connsiteX40" fmla="*/ 515856 w 889925"/>
                <a:gd name="connsiteY40" fmla="*/ 335910 h 1119045"/>
                <a:gd name="connsiteX41" fmla="*/ 524359 w 889925"/>
                <a:gd name="connsiteY41" fmla="*/ 325706 h 1119045"/>
                <a:gd name="connsiteX42" fmla="*/ 524359 w 889925"/>
                <a:gd name="connsiteY42" fmla="*/ 346114 h 1119045"/>
                <a:gd name="connsiteX43" fmla="*/ 526911 w 889925"/>
                <a:gd name="connsiteY43" fmla="*/ 377578 h 1119045"/>
                <a:gd name="connsiteX44" fmla="*/ 521808 w 889925"/>
                <a:gd name="connsiteY44" fmla="*/ 377578 h 1119045"/>
                <a:gd name="connsiteX45" fmla="*/ 514155 w 889925"/>
                <a:gd name="connsiteY45" fmla="*/ 393735 h 1119045"/>
                <a:gd name="connsiteX46" fmla="*/ 532863 w 889925"/>
                <a:gd name="connsiteY46" fmla="*/ 418395 h 1119045"/>
                <a:gd name="connsiteX47" fmla="*/ 588987 w 889925"/>
                <a:gd name="connsiteY47" fmla="*/ 441355 h 1119045"/>
                <a:gd name="connsiteX48" fmla="*/ 605994 w 889925"/>
                <a:gd name="connsiteY48" fmla="*/ 445607 h 1119045"/>
                <a:gd name="connsiteX49" fmla="*/ 627253 w 889925"/>
                <a:gd name="connsiteY49" fmla="*/ 450709 h 1119045"/>
                <a:gd name="connsiteX50" fmla="*/ 646812 w 889925"/>
                <a:gd name="connsiteY50" fmla="*/ 452410 h 1119045"/>
                <a:gd name="connsiteX51" fmla="*/ 727596 w 889925"/>
                <a:gd name="connsiteY51" fmla="*/ 449859 h 1119045"/>
                <a:gd name="connsiteX52" fmla="*/ 821136 w 889925"/>
                <a:gd name="connsiteY52" fmla="*/ 452410 h 1119045"/>
                <a:gd name="connsiteX53" fmla="*/ 842395 w 889925"/>
                <a:gd name="connsiteY53" fmla="*/ 456661 h 1119045"/>
                <a:gd name="connsiteX54" fmla="*/ 854300 w 889925"/>
                <a:gd name="connsiteY54" fmla="*/ 471118 h 1119045"/>
                <a:gd name="connsiteX55" fmla="*/ 860252 w 889925"/>
                <a:gd name="connsiteY55" fmla="*/ 491526 h 1119045"/>
                <a:gd name="connsiteX56" fmla="*/ 878960 w 889925"/>
                <a:gd name="connsiteY56" fmla="*/ 521289 h 1119045"/>
                <a:gd name="connsiteX57" fmla="*/ 833041 w 889925"/>
                <a:gd name="connsiteY57" fmla="*/ 551052 h 1119045"/>
                <a:gd name="connsiteX58" fmla="*/ 773515 w 889925"/>
                <a:gd name="connsiteY58" fmla="*/ 580814 h 1119045"/>
                <a:gd name="connsiteX59" fmla="*/ 738651 w 889925"/>
                <a:gd name="connsiteY59" fmla="*/ 591019 h 1119045"/>
                <a:gd name="connsiteX60" fmla="*/ 711439 w 889925"/>
                <a:gd name="connsiteY60" fmla="*/ 591019 h 1119045"/>
                <a:gd name="connsiteX61" fmla="*/ 674873 w 889925"/>
                <a:gd name="connsiteY61" fmla="*/ 580814 h 1119045"/>
                <a:gd name="connsiteX62" fmla="*/ 646812 w 889925"/>
                <a:gd name="connsiteY62" fmla="*/ 572311 h 1119045"/>
                <a:gd name="connsiteX63" fmla="*/ 539666 w 889925"/>
                <a:gd name="connsiteY63" fmla="*/ 556154 h 1119045"/>
                <a:gd name="connsiteX64" fmla="*/ 537115 w 889925"/>
                <a:gd name="connsiteY64" fmla="*/ 563807 h 1119045"/>
                <a:gd name="connsiteX65" fmla="*/ 547319 w 889925"/>
                <a:gd name="connsiteY65" fmla="*/ 579114 h 1119045"/>
                <a:gd name="connsiteX66" fmla="*/ 560075 w 889925"/>
                <a:gd name="connsiteY66" fmla="*/ 661599 h 1119045"/>
                <a:gd name="connsiteX67" fmla="*/ 571129 w 889925"/>
                <a:gd name="connsiteY67" fmla="*/ 702416 h 1119045"/>
                <a:gd name="connsiteX68" fmla="*/ 628954 w 889925"/>
                <a:gd name="connsiteY68" fmla="*/ 734730 h 1119045"/>
                <a:gd name="connsiteX69" fmla="*/ 643410 w 889925"/>
                <a:gd name="connsiteY69" fmla="*/ 741533 h 1119045"/>
                <a:gd name="connsiteX70" fmla="*/ 628954 w 889925"/>
                <a:gd name="connsiteY70" fmla="*/ 751737 h 1119045"/>
                <a:gd name="connsiteX71" fmla="*/ 628954 w 889925"/>
                <a:gd name="connsiteY71" fmla="*/ 756839 h 1119045"/>
                <a:gd name="connsiteX72" fmla="*/ 640859 w 889925"/>
                <a:gd name="connsiteY72" fmla="*/ 770445 h 1119045"/>
                <a:gd name="connsiteX73" fmla="*/ 653614 w 889925"/>
                <a:gd name="connsiteY73" fmla="*/ 795105 h 1119045"/>
                <a:gd name="connsiteX74" fmla="*/ 661268 w 889925"/>
                <a:gd name="connsiteY74" fmla="*/ 813813 h 1119045"/>
                <a:gd name="connsiteX75" fmla="*/ 657016 w 889925"/>
                <a:gd name="connsiteY75" fmla="*/ 831671 h 1119045"/>
                <a:gd name="connsiteX76" fmla="*/ 637458 w 889925"/>
                <a:gd name="connsiteY76" fmla="*/ 849528 h 1119045"/>
                <a:gd name="connsiteX77" fmla="*/ 602593 w 889925"/>
                <a:gd name="connsiteY77" fmla="*/ 869087 h 1119045"/>
                <a:gd name="connsiteX78" fmla="*/ 596640 w 889925"/>
                <a:gd name="connsiteY78" fmla="*/ 872488 h 1119045"/>
                <a:gd name="connsiteX79" fmla="*/ 580483 w 889925"/>
                <a:gd name="connsiteY79" fmla="*/ 861433 h 1119045"/>
                <a:gd name="connsiteX80" fmla="*/ 558374 w 889925"/>
                <a:gd name="connsiteY80" fmla="*/ 868236 h 1119045"/>
                <a:gd name="connsiteX81" fmla="*/ 524359 w 889925"/>
                <a:gd name="connsiteY81" fmla="*/ 895448 h 1119045"/>
                <a:gd name="connsiteX82" fmla="*/ 490345 w 889925"/>
                <a:gd name="connsiteY82" fmla="*/ 920959 h 1119045"/>
                <a:gd name="connsiteX83" fmla="*/ 575381 w 889925"/>
                <a:gd name="connsiteY83" fmla="*/ 971980 h 1119045"/>
                <a:gd name="connsiteX84" fmla="*/ 587286 w 889925"/>
                <a:gd name="connsiteY84" fmla="*/ 983886 h 1119045"/>
                <a:gd name="connsiteX85" fmla="*/ 591538 w 889925"/>
                <a:gd name="connsiteY85" fmla="*/ 1001743 h 1119045"/>
                <a:gd name="connsiteX86" fmla="*/ 600892 w 889925"/>
                <a:gd name="connsiteY86" fmla="*/ 1034907 h 1119045"/>
                <a:gd name="connsiteX87" fmla="*/ 583034 w 889925"/>
                <a:gd name="connsiteY87" fmla="*/ 1068071 h 1119045"/>
                <a:gd name="connsiteX88" fmla="*/ 445276 w 889925"/>
                <a:gd name="connsiteY88" fmla="*/ 1051914 h 1119045"/>
                <a:gd name="connsiteX89" fmla="*/ 405309 w 889925"/>
                <a:gd name="connsiteY89" fmla="*/ 1052765 h 1119045"/>
                <a:gd name="connsiteX90" fmla="*/ 379798 w 889925"/>
                <a:gd name="connsiteY90" fmla="*/ 1083378 h 1119045"/>
                <a:gd name="connsiteX91" fmla="*/ 360240 w 889925"/>
                <a:gd name="connsiteY91" fmla="*/ 1110589 h 1119045"/>
                <a:gd name="connsiteX92" fmla="*/ 355988 w 889925"/>
                <a:gd name="connsiteY92" fmla="*/ 1113140 h 1119045"/>
                <a:gd name="connsiteX93" fmla="*/ 327076 w 889925"/>
                <a:gd name="connsiteY93" fmla="*/ 1115692 h 1119045"/>
                <a:gd name="connsiteX94" fmla="*/ 286258 w 889925"/>
                <a:gd name="connsiteY94" fmla="*/ 1068071 h 1119045"/>
                <a:gd name="connsiteX95" fmla="*/ 443575 w 889925"/>
                <a:gd name="connsiteY95" fmla="*/ 854631 h 1119045"/>
                <a:gd name="connsiteX96" fmla="*/ 379798 w 889925"/>
                <a:gd name="connsiteY96" fmla="*/ 807010 h 1119045"/>
                <a:gd name="connsiteX97" fmla="*/ 315171 w 889925"/>
                <a:gd name="connsiteY97" fmla="*/ 775547 h 1119045"/>
                <a:gd name="connsiteX98" fmla="*/ 301565 w 889925"/>
                <a:gd name="connsiteY98" fmla="*/ 767894 h 1119045"/>
                <a:gd name="connsiteX99" fmla="*/ 362791 w 889925"/>
                <a:gd name="connsiteY99" fmla="*/ 830820 h 1119045"/>
                <a:gd name="connsiteX100" fmla="*/ 446126 w 889925"/>
                <a:gd name="connsiteY100" fmla="*/ 882693 h 1119045"/>
                <a:gd name="connsiteX101" fmla="*/ 443575 w 889925"/>
                <a:gd name="connsiteY101" fmla="*/ 854631 h 1119045"/>
                <a:gd name="connsiteX102" fmla="*/ 421466 w 889925"/>
                <a:gd name="connsiteY102" fmla="*/ 643741 h 1119045"/>
                <a:gd name="connsiteX103" fmla="*/ 424017 w 889925"/>
                <a:gd name="connsiteY103" fmla="*/ 573161 h 1119045"/>
                <a:gd name="connsiteX104" fmla="*/ 407860 w 889925"/>
                <a:gd name="connsiteY104" fmla="*/ 510234 h 1119045"/>
                <a:gd name="connsiteX105" fmla="*/ 338981 w 889925"/>
                <a:gd name="connsiteY105" fmla="*/ 528942 h 1119045"/>
                <a:gd name="connsiteX106" fmla="*/ 328776 w 889925"/>
                <a:gd name="connsiteY106" fmla="*/ 596971 h 1119045"/>
                <a:gd name="connsiteX107" fmla="*/ 371294 w 889925"/>
                <a:gd name="connsiteY107" fmla="*/ 650544 h 1119045"/>
                <a:gd name="connsiteX108" fmla="*/ 409561 w 889925"/>
                <a:gd name="connsiteY108" fmla="*/ 674354 h 1119045"/>
                <a:gd name="connsiteX109" fmla="*/ 418064 w 889925"/>
                <a:gd name="connsiteY109" fmla="*/ 708368 h 1119045"/>
                <a:gd name="connsiteX110" fmla="*/ 421466 w 889925"/>
                <a:gd name="connsiteY110" fmla="*/ 643741 h 1119045"/>
                <a:gd name="connsiteX111" fmla="*/ 488644 w 889925"/>
                <a:gd name="connsiteY111" fmla="*/ 214308 h 1119045"/>
                <a:gd name="connsiteX112" fmla="*/ 475038 w 889925"/>
                <a:gd name="connsiteY112" fmla="*/ 216009 h 1119045"/>
                <a:gd name="connsiteX113" fmla="*/ 472487 w 889925"/>
                <a:gd name="connsiteY113" fmla="*/ 227914 h 1119045"/>
                <a:gd name="connsiteX114" fmla="*/ 482692 w 889925"/>
                <a:gd name="connsiteY114" fmla="*/ 250874 h 1119045"/>
                <a:gd name="connsiteX115" fmla="*/ 487794 w 889925"/>
                <a:gd name="connsiteY115" fmla="*/ 255126 h 1119045"/>
                <a:gd name="connsiteX116" fmla="*/ 488644 w 889925"/>
                <a:gd name="connsiteY116" fmla="*/ 214308 h 1119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889925" h="1119045">
                  <a:moveTo>
                    <a:pt x="286258" y="1068071"/>
                  </a:moveTo>
                  <a:cubicBezTo>
                    <a:pt x="274353" y="1037458"/>
                    <a:pt x="259047" y="1007696"/>
                    <a:pt x="250543" y="1002593"/>
                  </a:cubicBezTo>
                  <a:cubicBezTo>
                    <a:pt x="230985" y="988988"/>
                    <a:pt x="236937" y="931163"/>
                    <a:pt x="262448" y="875890"/>
                  </a:cubicBezTo>
                  <a:cubicBezTo>
                    <a:pt x="281156" y="835923"/>
                    <a:pt x="282857" y="835072"/>
                    <a:pt x="311769" y="840174"/>
                  </a:cubicBezTo>
                  <a:lnTo>
                    <a:pt x="341532" y="845277"/>
                  </a:lnTo>
                  <a:lnTo>
                    <a:pt x="286258" y="794255"/>
                  </a:lnTo>
                  <a:cubicBezTo>
                    <a:pt x="255645" y="765343"/>
                    <a:pt x="225032" y="742383"/>
                    <a:pt x="217379" y="742383"/>
                  </a:cubicBezTo>
                  <a:cubicBezTo>
                    <a:pt x="199521" y="742383"/>
                    <a:pt x="168908" y="698164"/>
                    <a:pt x="182514" y="693062"/>
                  </a:cubicBezTo>
                  <a:cubicBezTo>
                    <a:pt x="188467" y="691361"/>
                    <a:pt x="192719" y="684558"/>
                    <a:pt x="192719" y="678606"/>
                  </a:cubicBezTo>
                  <a:cubicBezTo>
                    <a:pt x="192719" y="667551"/>
                    <a:pt x="234386" y="628434"/>
                    <a:pt x="253945" y="620781"/>
                  </a:cubicBezTo>
                  <a:cubicBezTo>
                    <a:pt x="261598" y="618230"/>
                    <a:pt x="256496" y="600373"/>
                    <a:pt x="235237" y="557854"/>
                  </a:cubicBezTo>
                  <a:cubicBezTo>
                    <a:pt x="218229" y="524690"/>
                    <a:pt x="206324" y="493227"/>
                    <a:pt x="208025" y="488125"/>
                  </a:cubicBezTo>
                  <a:cubicBezTo>
                    <a:pt x="209726" y="483023"/>
                    <a:pt x="221631" y="478771"/>
                    <a:pt x="234386" y="478771"/>
                  </a:cubicBezTo>
                  <a:cubicBezTo>
                    <a:pt x="247142" y="478771"/>
                    <a:pt x="260747" y="476220"/>
                    <a:pt x="263299" y="472818"/>
                  </a:cubicBezTo>
                  <a:cubicBezTo>
                    <a:pt x="270952" y="465165"/>
                    <a:pt x="105131" y="403939"/>
                    <a:pt x="59212" y="397136"/>
                  </a:cubicBezTo>
                  <a:cubicBezTo>
                    <a:pt x="38803" y="393735"/>
                    <a:pt x="15843" y="386081"/>
                    <a:pt x="8190" y="380129"/>
                  </a:cubicBezTo>
                  <a:cubicBezTo>
                    <a:pt x="-6266" y="369074"/>
                    <a:pt x="-4565" y="365673"/>
                    <a:pt x="31150" y="335060"/>
                  </a:cubicBezTo>
                  <a:cubicBezTo>
                    <a:pt x="71117" y="300195"/>
                    <a:pt x="116186" y="280637"/>
                    <a:pt x="139996" y="289140"/>
                  </a:cubicBezTo>
                  <a:cubicBezTo>
                    <a:pt x="148500" y="291691"/>
                    <a:pt x="192719" y="312100"/>
                    <a:pt x="239488" y="334209"/>
                  </a:cubicBezTo>
                  <a:cubicBezTo>
                    <a:pt x="338981" y="381830"/>
                    <a:pt x="407010" y="409041"/>
                    <a:pt x="418064" y="404789"/>
                  </a:cubicBezTo>
                  <a:cubicBezTo>
                    <a:pt x="423166" y="403089"/>
                    <a:pt x="425718" y="365673"/>
                    <a:pt x="424017" y="312950"/>
                  </a:cubicBezTo>
                  <a:cubicBezTo>
                    <a:pt x="421466" y="252575"/>
                    <a:pt x="424017" y="223662"/>
                    <a:pt x="429969" y="223662"/>
                  </a:cubicBezTo>
                  <a:cubicBezTo>
                    <a:pt x="435072" y="223662"/>
                    <a:pt x="439323" y="216009"/>
                    <a:pt x="439323" y="206655"/>
                  </a:cubicBezTo>
                  <a:cubicBezTo>
                    <a:pt x="439323" y="197301"/>
                    <a:pt x="435922" y="189648"/>
                    <a:pt x="432520" y="189648"/>
                  </a:cubicBezTo>
                  <a:cubicBezTo>
                    <a:pt x="424017" y="189648"/>
                    <a:pt x="429119" y="94407"/>
                    <a:pt x="440174" y="51039"/>
                  </a:cubicBezTo>
                  <a:cubicBezTo>
                    <a:pt x="444425" y="34032"/>
                    <a:pt x="452079" y="19576"/>
                    <a:pt x="457181" y="19576"/>
                  </a:cubicBezTo>
                  <a:cubicBezTo>
                    <a:pt x="462283" y="19576"/>
                    <a:pt x="463133" y="15324"/>
                    <a:pt x="459732" y="10222"/>
                  </a:cubicBezTo>
                  <a:cubicBezTo>
                    <a:pt x="456331" y="4269"/>
                    <a:pt x="458882" y="1718"/>
                    <a:pt x="465685" y="4269"/>
                  </a:cubicBezTo>
                  <a:cubicBezTo>
                    <a:pt x="472487" y="6820"/>
                    <a:pt x="486093" y="5970"/>
                    <a:pt x="496298" y="1718"/>
                  </a:cubicBezTo>
                  <a:cubicBezTo>
                    <a:pt x="510754" y="-3384"/>
                    <a:pt x="517557" y="-833"/>
                    <a:pt x="528611" y="16174"/>
                  </a:cubicBezTo>
                  <a:cubicBezTo>
                    <a:pt x="536265" y="28079"/>
                    <a:pt x="543067" y="50189"/>
                    <a:pt x="543067" y="64645"/>
                  </a:cubicBezTo>
                  <a:cubicBezTo>
                    <a:pt x="543067" y="113115"/>
                    <a:pt x="533713" y="180294"/>
                    <a:pt x="525210" y="195600"/>
                  </a:cubicBezTo>
                  <a:cubicBezTo>
                    <a:pt x="517557" y="208356"/>
                    <a:pt x="516706" y="206655"/>
                    <a:pt x="519257" y="187947"/>
                  </a:cubicBezTo>
                  <a:cubicBezTo>
                    <a:pt x="521808" y="175192"/>
                    <a:pt x="520108" y="162436"/>
                    <a:pt x="516706" y="160736"/>
                  </a:cubicBezTo>
                  <a:cubicBezTo>
                    <a:pt x="513305" y="158185"/>
                    <a:pt x="509903" y="171790"/>
                    <a:pt x="509053" y="190498"/>
                  </a:cubicBezTo>
                  <a:cubicBezTo>
                    <a:pt x="507352" y="208356"/>
                    <a:pt x="509903" y="222812"/>
                    <a:pt x="513305" y="221962"/>
                  </a:cubicBezTo>
                  <a:cubicBezTo>
                    <a:pt x="520108" y="219411"/>
                    <a:pt x="524359" y="226214"/>
                    <a:pt x="524359" y="240670"/>
                  </a:cubicBezTo>
                  <a:cubicBezTo>
                    <a:pt x="524359" y="244921"/>
                    <a:pt x="519257" y="246622"/>
                    <a:pt x="512454" y="244071"/>
                  </a:cubicBezTo>
                  <a:cubicBezTo>
                    <a:pt x="503100" y="240670"/>
                    <a:pt x="501400" y="249173"/>
                    <a:pt x="503100" y="287440"/>
                  </a:cubicBezTo>
                  <a:cubicBezTo>
                    <a:pt x="504801" y="313801"/>
                    <a:pt x="508203" y="338461"/>
                    <a:pt x="510754" y="341012"/>
                  </a:cubicBezTo>
                  <a:cubicBezTo>
                    <a:pt x="513305" y="343563"/>
                    <a:pt x="515856" y="341012"/>
                    <a:pt x="515856" y="335910"/>
                  </a:cubicBezTo>
                  <a:cubicBezTo>
                    <a:pt x="515856" y="329958"/>
                    <a:pt x="519257" y="325706"/>
                    <a:pt x="524359" y="325706"/>
                  </a:cubicBezTo>
                  <a:cubicBezTo>
                    <a:pt x="529462" y="325706"/>
                    <a:pt x="529462" y="333359"/>
                    <a:pt x="524359" y="346114"/>
                  </a:cubicBezTo>
                  <a:cubicBezTo>
                    <a:pt x="519257" y="359720"/>
                    <a:pt x="520108" y="369925"/>
                    <a:pt x="526911" y="377578"/>
                  </a:cubicBezTo>
                  <a:cubicBezTo>
                    <a:pt x="535414" y="386081"/>
                    <a:pt x="534564" y="386081"/>
                    <a:pt x="521808" y="377578"/>
                  </a:cubicBezTo>
                  <a:cubicBezTo>
                    <a:pt x="499699" y="359720"/>
                    <a:pt x="491195" y="375877"/>
                    <a:pt x="514155" y="393735"/>
                  </a:cubicBezTo>
                  <a:cubicBezTo>
                    <a:pt x="524359" y="402238"/>
                    <a:pt x="532863" y="413293"/>
                    <a:pt x="532863" y="418395"/>
                  </a:cubicBezTo>
                  <a:cubicBezTo>
                    <a:pt x="532863" y="430300"/>
                    <a:pt x="574531" y="447307"/>
                    <a:pt x="588987" y="441355"/>
                  </a:cubicBezTo>
                  <a:cubicBezTo>
                    <a:pt x="595790" y="438804"/>
                    <a:pt x="602593" y="441355"/>
                    <a:pt x="605994" y="445607"/>
                  </a:cubicBezTo>
                  <a:cubicBezTo>
                    <a:pt x="608545" y="450709"/>
                    <a:pt x="618750" y="453260"/>
                    <a:pt x="627253" y="450709"/>
                  </a:cubicBezTo>
                  <a:cubicBezTo>
                    <a:pt x="635757" y="448158"/>
                    <a:pt x="645111" y="449008"/>
                    <a:pt x="646812" y="452410"/>
                  </a:cubicBezTo>
                  <a:cubicBezTo>
                    <a:pt x="651914" y="460063"/>
                    <a:pt x="714840" y="457512"/>
                    <a:pt x="727596" y="449859"/>
                  </a:cubicBezTo>
                  <a:cubicBezTo>
                    <a:pt x="742902" y="439654"/>
                    <a:pt x="815183" y="442205"/>
                    <a:pt x="821136" y="452410"/>
                  </a:cubicBezTo>
                  <a:cubicBezTo>
                    <a:pt x="824537" y="457512"/>
                    <a:pt x="833891" y="460063"/>
                    <a:pt x="842395" y="456661"/>
                  </a:cubicBezTo>
                  <a:cubicBezTo>
                    <a:pt x="854300" y="452410"/>
                    <a:pt x="856851" y="454961"/>
                    <a:pt x="854300" y="471118"/>
                  </a:cubicBezTo>
                  <a:cubicBezTo>
                    <a:pt x="853449" y="482172"/>
                    <a:pt x="856000" y="491526"/>
                    <a:pt x="860252" y="491526"/>
                  </a:cubicBezTo>
                  <a:cubicBezTo>
                    <a:pt x="884062" y="492377"/>
                    <a:pt x="901920" y="521289"/>
                    <a:pt x="878960" y="521289"/>
                  </a:cubicBezTo>
                  <a:cubicBezTo>
                    <a:pt x="873008" y="521289"/>
                    <a:pt x="851749" y="534895"/>
                    <a:pt x="833041" y="551052"/>
                  </a:cubicBezTo>
                  <a:cubicBezTo>
                    <a:pt x="810081" y="570610"/>
                    <a:pt x="788822" y="580814"/>
                    <a:pt x="773515" y="580814"/>
                  </a:cubicBezTo>
                  <a:cubicBezTo>
                    <a:pt x="759910" y="580814"/>
                    <a:pt x="743753" y="585916"/>
                    <a:pt x="738651" y="591019"/>
                  </a:cubicBezTo>
                  <a:cubicBezTo>
                    <a:pt x="730147" y="599522"/>
                    <a:pt x="724194" y="599522"/>
                    <a:pt x="711439" y="591019"/>
                  </a:cubicBezTo>
                  <a:cubicBezTo>
                    <a:pt x="702085" y="585916"/>
                    <a:pt x="685928" y="580814"/>
                    <a:pt x="674873" y="580814"/>
                  </a:cubicBezTo>
                  <a:cubicBezTo>
                    <a:pt x="663819" y="580814"/>
                    <a:pt x="651063" y="576562"/>
                    <a:pt x="646812" y="572311"/>
                  </a:cubicBezTo>
                  <a:cubicBezTo>
                    <a:pt x="634056" y="559555"/>
                    <a:pt x="553272" y="547650"/>
                    <a:pt x="539666" y="556154"/>
                  </a:cubicBezTo>
                  <a:cubicBezTo>
                    <a:pt x="533713" y="560406"/>
                    <a:pt x="532863" y="563807"/>
                    <a:pt x="537115" y="563807"/>
                  </a:cubicBezTo>
                  <a:cubicBezTo>
                    <a:pt x="542217" y="563807"/>
                    <a:pt x="546469" y="570610"/>
                    <a:pt x="547319" y="579114"/>
                  </a:cubicBezTo>
                  <a:cubicBezTo>
                    <a:pt x="551571" y="630135"/>
                    <a:pt x="554972" y="653945"/>
                    <a:pt x="560075" y="661599"/>
                  </a:cubicBezTo>
                  <a:cubicBezTo>
                    <a:pt x="562626" y="666701"/>
                    <a:pt x="567728" y="684558"/>
                    <a:pt x="571129" y="702416"/>
                  </a:cubicBezTo>
                  <a:cubicBezTo>
                    <a:pt x="577082" y="733879"/>
                    <a:pt x="585585" y="738981"/>
                    <a:pt x="628954" y="734730"/>
                  </a:cubicBezTo>
                  <a:cubicBezTo>
                    <a:pt x="636607" y="733879"/>
                    <a:pt x="643410" y="737281"/>
                    <a:pt x="643410" y="741533"/>
                  </a:cubicBezTo>
                  <a:cubicBezTo>
                    <a:pt x="643410" y="746635"/>
                    <a:pt x="636607" y="751737"/>
                    <a:pt x="628954" y="751737"/>
                  </a:cubicBezTo>
                  <a:cubicBezTo>
                    <a:pt x="614498" y="752587"/>
                    <a:pt x="614498" y="753438"/>
                    <a:pt x="628954" y="756839"/>
                  </a:cubicBezTo>
                  <a:cubicBezTo>
                    <a:pt x="637458" y="759390"/>
                    <a:pt x="642560" y="765343"/>
                    <a:pt x="640859" y="770445"/>
                  </a:cubicBezTo>
                  <a:cubicBezTo>
                    <a:pt x="639158" y="776397"/>
                    <a:pt x="645111" y="786602"/>
                    <a:pt x="653614" y="795105"/>
                  </a:cubicBezTo>
                  <a:cubicBezTo>
                    <a:pt x="662968" y="802759"/>
                    <a:pt x="666370" y="811262"/>
                    <a:pt x="661268" y="813813"/>
                  </a:cubicBezTo>
                  <a:cubicBezTo>
                    <a:pt x="656165" y="817215"/>
                    <a:pt x="654465" y="824868"/>
                    <a:pt x="657016" y="831671"/>
                  </a:cubicBezTo>
                  <a:cubicBezTo>
                    <a:pt x="660417" y="839324"/>
                    <a:pt x="653614" y="846127"/>
                    <a:pt x="637458" y="849528"/>
                  </a:cubicBezTo>
                  <a:cubicBezTo>
                    <a:pt x="624702" y="852930"/>
                    <a:pt x="608545" y="861433"/>
                    <a:pt x="602593" y="869087"/>
                  </a:cubicBezTo>
                  <a:cubicBezTo>
                    <a:pt x="595790" y="876740"/>
                    <a:pt x="593239" y="877590"/>
                    <a:pt x="596640" y="872488"/>
                  </a:cubicBezTo>
                  <a:cubicBezTo>
                    <a:pt x="600042" y="864835"/>
                    <a:pt x="594939" y="861433"/>
                    <a:pt x="580483" y="861433"/>
                  </a:cubicBezTo>
                  <a:cubicBezTo>
                    <a:pt x="568578" y="861433"/>
                    <a:pt x="558374" y="863985"/>
                    <a:pt x="558374" y="868236"/>
                  </a:cubicBezTo>
                  <a:cubicBezTo>
                    <a:pt x="558374" y="871638"/>
                    <a:pt x="543067" y="883543"/>
                    <a:pt x="524359" y="895448"/>
                  </a:cubicBezTo>
                  <a:cubicBezTo>
                    <a:pt x="505652" y="907353"/>
                    <a:pt x="490345" y="918408"/>
                    <a:pt x="490345" y="920959"/>
                  </a:cubicBezTo>
                  <a:cubicBezTo>
                    <a:pt x="491195" y="930313"/>
                    <a:pt x="560075" y="971980"/>
                    <a:pt x="575381" y="971980"/>
                  </a:cubicBezTo>
                  <a:cubicBezTo>
                    <a:pt x="585585" y="971980"/>
                    <a:pt x="589837" y="976232"/>
                    <a:pt x="587286" y="983886"/>
                  </a:cubicBezTo>
                  <a:cubicBezTo>
                    <a:pt x="584735" y="990688"/>
                    <a:pt x="586436" y="998342"/>
                    <a:pt x="591538" y="1001743"/>
                  </a:cubicBezTo>
                  <a:cubicBezTo>
                    <a:pt x="596640" y="1004294"/>
                    <a:pt x="600892" y="1019601"/>
                    <a:pt x="600892" y="1034907"/>
                  </a:cubicBezTo>
                  <a:cubicBezTo>
                    <a:pt x="600892" y="1057017"/>
                    <a:pt x="596640" y="1064670"/>
                    <a:pt x="583034" y="1068071"/>
                  </a:cubicBezTo>
                  <a:cubicBezTo>
                    <a:pt x="557524" y="1074874"/>
                    <a:pt x="483542" y="1066371"/>
                    <a:pt x="445276" y="1051914"/>
                  </a:cubicBezTo>
                  <a:cubicBezTo>
                    <a:pt x="406159" y="1037458"/>
                    <a:pt x="405309" y="1037458"/>
                    <a:pt x="405309" y="1052765"/>
                  </a:cubicBezTo>
                  <a:cubicBezTo>
                    <a:pt x="405309" y="1059568"/>
                    <a:pt x="394254" y="1073173"/>
                    <a:pt x="379798" y="1083378"/>
                  </a:cubicBezTo>
                  <a:cubicBezTo>
                    <a:pt x="366192" y="1093582"/>
                    <a:pt x="357689" y="1106338"/>
                    <a:pt x="360240" y="1110589"/>
                  </a:cubicBezTo>
                  <a:cubicBezTo>
                    <a:pt x="362791" y="1115692"/>
                    <a:pt x="361090" y="1116542"/>
                    <a:pt x="355988" y="1113140"/>
                  </a:cubicBezTo>
                  <a:cubicBezTo>
                    <a:pt x="350886" y="1110589"/>
                    <a:pt x="338130" y="1111440"/>
                    <a:pt x="327076" y="1115692"/>
                  </a:cubicBezTo>
                  <a:cubicBezTo>
                    <a:pt x="308368" y="1122494"/>
                    <a:pt x="305817" y="1119943"/>
                    <a:pt x="286258" y="1068071"/>
                  </a:cubicBezTo>
                  <a:close/>
                  <a:moveTo>
                    <a:pt x="443575" y="854631"/>
                  </a:moveTo>
                  <a:cubicBezTo>
                    <a:pt x="439323" y="833372"/>
                    <a:pt x="429969" y="826569"/>
                    <a:pt x="379798" y="807010"/>
                  </a:cubicBezTo>
                  <a:cubicBezTo>
                    <a:pt x="346634" y="794255"/>
                    <a:pt x="318572" y="779799"/>
                    <a:pt x="315171" y="775547"/>
                  </a:cubicBezTo>
                  <a:cubicBezTo>
                    <a:pt x="312619" y="771295"/>
                    <a:pt x="306667" y="767894"/>
                    <a:pt x="301565" y="767894"/>
                  </a:cubicBezTo>
                  <a:cubicBezTo>
                    <a:pt x="287959" y="767894"/>
                    <a:pt x="310919" y="792554"/>
                    <a:pt x="362791" y="830820"/>
                  </a:cubicBezTo>
                  <a:cubicBezTo>
                    <a:pt x="414663" y="869937"/>
                    <a:pt x="441874" y="886944"/>
                    <a:pt x="446126" y="882693"/>
                  </a:cubicBezTo>
                  <a:cubicBezTo>
                    <a:pt x="447827" y="880992"/>
                    <a:pt x="446977" y="868236"/>
                    <a:pt x="443575" y="854631"/>
                  </a:cubicBezTo>
                  <a:close/>
                  <a:moveTo>
                    <a:pt x="421466" y="643741"/>
                  </a:moveTo>
                  <a:cubicBezTo>
                    <a:pt x="422316" y="608026"/>
                    <a:pt x="423166" y="576562"/>
                    <a:pt x="424017" y="573161"/>
                  </a:cubicBezTo>
                  <a:cubicBezTo>
                    <a:pt x="427418" y="541698"/>
                    <a:pt x="420615" y="513636"/>
                    <a:pt x="407860" y="510234"/>
                  </a:cubicBezTo>
                  <a:cubicBezTo>
                    <a:pt x="349185" y="494077"/>
                    <a:pt x="349185" y="494077"/>
                    <a:pt x="338981" y="528942"/>
                  </a:cubicBezTo>
                  <a:cubicBezTo>
                    <a:pt x="333028" y="546800"/>
                    <a:pt x="328776" y="577413"/>
                    <a:pt x="328776" y="596971"/>
                  </a:cubicBezTo>
                  <a:cubicBezTo>
                    <a:pt x="328776" y="631836"/>
                    <a:pt x="329627" y="633537"/>
                    <a:pt x="371294" y="650544"/>
                  </a:cubicBezTo>
                  <a:cubicBezTo>
                    <a:pt x="394254" y="659898"/>
                    <a:pt x="411261" y="670953"/>
                    <a:pt x="409561" y="674354"/>
                  </a:cubicBezTo>
                  <a:cubicBezTo>
                    <a:pt x="405309" y="680307"/>
                    <a:pt x="412962" y="708368"/>
                    <a:pt x="418064" y="708368"/>
                  </a:cubicBezTo>
                  <a:cubicBezTo>
                    <a:pt x="418915" y="708368"/>
                    <a:pt x="420615" y="679456"/>
                    <a:pt x="421466" y="643741"/>
                  </a:cubicBezTo>
                  <a:close/>
                  <a:moveTo>
                    <a:pt x="488644" y="214308"/>
                  </a:moveTo>
                  <a:cubicBezTo>
                    <a:pt x="486093" y="198152"/>
                    <a:pt x="486093" y="198152"/>
                    <a:pt x="475038" y="216009"/>
                  </a:cubicBezTo>
                  <a:cubicBezTo>
                    <a:pt x="468236" y="225363"/>
                    <a:pt x="467385" y="231316"/>
                    <a:pt x="472487" y="227914"/>
                  </a:cubicBezTo>
                  <a:cubicBezTo>
                    <a:pt x="478440" y="224513"/>
                    <a:pt x="482692" y="233016"/>
                    <a:pt x="482692" y="250874"/>
                  </a:cubicBezTo>
                  <a:cubicBezTo>
                    <a:pt x="484392" y="276385"/>
                    <a:pt x="484392" y="277235"/>
                    <a:pt x="487794" y="255126"/>
                  </a:cubicBezTo>
                  <a:cubicBezTo>
                    <a:pt x="489495" y="242370"/>
                    <a:pt x="490345" y="224513"/>
                    <a:pt x="488644" y="214308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8AF8CAF9-BBD9-8662-8B95-7BECA238EBA9}"/>
                </a:ext>
              </a:extLst>
            </p:cNvPr>
            <p:cNvSpPr/>
            <p:nvPr/>
          </p:nvSpPr>
          <p:spPr>
            <a:xfrm flipV="1">
              <a:off x="5047085" y="2272796"/>
              <a:ext cx="11737" cy="30300"/>
            </a:xfrm>
            <a:custGeom>
              <a:avLst/>
              <a:gdLst>
                <a:gd name="connsiteX0" fmla="*/ 4210 w 11737"/>
                <a:gd name="connsiteY0" fmla="*/ 29146 h 30300"/>
                <a:gd name="connsiteX1" fmla="*/ 5911 w 11737"/>
                <a:gd name="connsiteY1" fmla="*/ 1935 h 30300"/>
                <a:gd name="connsiteX2" fmla="*/ 10162 w 11737"/>
                <a:gd name="connsiteY2" fmla="*/ 22344 h 30300"/>
                <a:gd name="connsiteX3" fmla="*/ 4210 w 11737"/>
                <a:gd name="connsiteY3" fmla="*/ 29146 h 3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37" h="30300">
                  <a:moveTo>
                    <a:pt x="4210" y="29146"/>
                  </a:moveTo>
                  <a:cubicBezTo>
                    <a:pt x="-2593" y="7037"/>
                    <a:pt x="-1743" y="-5718"/>
                    <a:pt x="5911" y="1935"/>
                  </a:cubicBezTo>
                  <a:cubicBezTo>
                    <a:pt x="11013" y="7037"/>
                    <a:pt x="12714" y="15541"/>
                    <a:pt x="10162" y="22344"/>
                  </a:cubicBezTo>
                  <a:cubicBezTo>
                    <a:pt x="7611" y="28296"/>
                    <a:pt x="5060" y="31697"/>
                    <a:pt x="4210" y="29146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" name="图形 2">
            <a:extLst>
              <a:ext uri="{FF2B5EF4-FFF2-40B4-BE49-F238E27FC236}">
                <a16:creationId xmlns:a16="http://schemas.microsoft.com/office/drawing/2014/main" id="{430DC798-FB10-B115-90B9-9C84C4BBE9D0}"/>
              </a:ext>
            </a:extLst>
          </p:cNvPr>
          <p:cNvGrpSpPr/>
          <p:nvPr/>
        </p:nvGrpSpPr>
        <p:grpSpPr>
          <a:xfrm>
            <a:off x="6037277" y="2025354"/>
            <a:ext cx="1182551" cy="1621553"/>
            <a:chOff x="6085853" y="1475745"/>
            <a:chExt cx="819949" cy="1124341"/>
          </a:xfrm>
          <a:gradFill flip="none" rotWithShape="1">
            <a:gsLst>
              <a:gs pos="100000">
                <a:schemeClr val="accent2">
                  <a:lumMod val="75000"/>
                </a:schemeClr>
              </a:gs>
              <a:gs pos="46000">
                <a:srgbClr val="FDDEAB"/>
              </a:gs>
            </a:gsLst>
            <a:lin ang="10800000" scaled="1"/>
            <a:tileRect/>
          </a:gradFill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5A5240F-B836-092A-709F-02A7E61DC426}"/>
                </a:ext>
              </a:extLst>
            </p:cNvPr>
            <p:cNvSpPr/>
            <p:nvPr/>
          </p:nvSpPr>
          <p:spPr>
            <a:xfrm flipV="1">
              <a:off x="6085853" y="1475745"/>
              <a:ext cx="677112" cy="635256"/>
            </a:xfrm>
            <a:custGeom>
              <a:avLst/>
              <a:gdLst>
                <a:gd name="connsiteX0" fmla="*/ 245594 w 677112"/>
                <a:gd name="connsiteY0" fmla="*/ 630656 h 635256"/>
                <a:gd name="connsiteX1" fmla="*/ 246445 w 677112"/>
                <a:gd name="connsiteY1" fmla="*/ 615350 h 635256"/>
                <a:gd name="connsiteX2" fmla="*/ 272806 w 677112"/>
                <a:gd name="connsiteY2" fmla="*/ 495449 h 635256"/>
                <a:gd name="connsiteX3" fmla="*/ 61916 w 677112"/>
                <a:gd name="connsiteY3" fmla="*/ 403610 h 635256"/>
                <a:gd name="connsiteX4" fmla="*/ 3241 w 677112"/>
                <a:gd name="connsiteY4" fmla="*/ 367895 h 635256"/>
                <a:gd name="connsiteX5" fmla="*/ 29602 w 677112"/>
                <a:gd name="connsiteY5" fmla="*/ 336431 h 635256"/>
                <a:gd name="connsiteX6" fmla="*/ 219233 w 677112"/>
                <a:gd name="connsiteY6" fmla="*/ 264150 h 635256"/>
                <a:gd name="connsiteX7" fmla="*/ 264302 w 677112"/>
                <a:gd name="connsiteY7" fmla="*/ 245442 h 635256"/>
                <a:gd name="connsiteX8" fmla="*/ 211580 w 677112"/>
                <a:gd name="connsiteY8" fmla="*/ 153603 h 635256"/>
                <a:gd name="connsiteX9" fmla="*/ 199675 w 677112"/>
                <a:gd name="connsiteY9" fmla="*/ 120439 h 635256"/>
                <a:gd name="connsiteX10" fmla="*/ 190321 w 677112"/>
                <a:gd name="connsiteY10" fmla="*/ 111936 h 635256"/>
                <a:gd name="connsiteX11" fmla="*/ 192021 w 677112"/>
                <a:gd name="connsiteY11" fmla="*/ 102582 h 635256"/>
                <a:gd name="connsiteX12" fmla="*/ 233689 w 677112"/>
                <a:gd name="connsiteY12" fmla="*/ 29451 h 635256"/>
                <a:gd name="connsiteX13" fmla="*/ 260901 w 677112"/>
                <a:gd name="connsiteY13" fmla="*/ 4790 h 635256"/>
                <a:gd name="connsiteX14" fmla="*/ 305119 w 677112"/>
                <a:gd name="connsiteY14" fmla="*/ 8192 h 635256"/>
                <a:gd name="connsiteX15" fmla="*/ 525363 w 677112"/>
                <a:gd name="connsiteY15" fmla="*/ 114487 h 635256"/>
                <a:gd name="connsiteX16" fmla="*/ 594242 w 677112"/>
                <a:gd name="connsiteY16" fmla="*/ 139998 h 635256"/>
                <a:gd name="connsiteX17" fmla="*/ 613801 w 677112"/>
                <a:gd name="connsiteY17" fmla="*/ 151052 h 635256"/>
                <a:gd name="connsiteX18" fmla="*/ 617202 w 677112"/>
                <a:gd name="connsiteY18" fmla="*/ 159556 h 635256"/>
                <a:gd name="connsiteX19" fmla="*/ 619753 w 677112"/>
                <a:gd name="connsiteY19" fmla="*/ 168060 h 635256"/>
                <a:gd name="connsiteX20" fmla="*/ 619753 w 677112"/>
                <a:gd name="connsiteY20" fmla="*/ 210578 h 635256"/>
                <a:gd name="connsiteX21" fmla="*/ 616352 w 677112"/>
                <a:gd name="connsiteY21" fmla="*/ 238640 h 635256"/>
                <a:gd name="connsiteX22" fmla="*/ 623155 w 677112"/>
                <a:gd name="connsiteY22" fmla="*/ 256497 h 635256"/>
                <a:gd name="connsiteX23" fmla="*/ 453933 w 677112"/>
                <a:gd name="connsiteY23" fmla="*/ 241191 h 635256"/>
                <a:gd name="connsiteX24" fmla="*/ 417367 w 677112"/>
                <a:gd name="connsiteY24" fmla="*/ 248844 h 635256"/>
                <a:gd name="connsiteX25" fmla="*/ 448831 w 677112"/>
                <a:gd name="connsiteY25" fmla="*/ 329628 h 635256"/>
                <a:gd name="connsiteX26" fmla="*/ 483695 w 677112"/>
                <a:gd name="connsiteY26" fmla="*/ 355989 h 635256"/>
                <a:gd name="connsiteX27" fmla="*/ 510907 w 677112"/>
                <a:gd name="connsiteY27" fmla="*/ 376398 h 635256"/>
                <a:gd name="connsiteX28" fmla="*/ 536418 w 677112"/>
                <a:gd name="connsiteY28" fmla="*/ 384902 h 635256"/>
                <a:gd name="connsiteX29" fmla="*/ 561929 w 677112"/>
                <a:gd name="connsiteY29" fmla="*/ 402759 h 635256"/>
                <a:gd name="connsiteX30" fmla="*/ 551724 w 677112"/>
                <a:gd name="connsiteY30" fmla="*/ 401059 h 635256"/>
                <a:gd name="connsiteX31" fmla="*/ 548323 w 677112"/>
                <a:gd name="connsiteY31" fmla="*/ 404460 h 635256"/>
                <a:gd name="connsiteX32" fmla="*/ 564480 w 677112"/>
                <a:gd name="connsiteY32" fmla="*/ 409562 h 635256"/>
                <a:gd name="connsiteX33" fmla="*/ 583188 w 677112"/>
                <a:gd name="connsiteY33" fmla="*/ 424869 h 635256"/>
                <a:gd name="connsiteX34" fmla="*/ 600195 w 677112"/>
                <a:gd name="connsiteY34" fmla="*/ 443577 h 635256"/>
                <a:gd name="connsiteX35" fmla="*/ 621454 w 677112"/>
                <a:gd name="connsiteY35" fmla="*/ 457182 h 635256"/>
                <a:gd name="connsiteX36" fmla="*/ 626556 w 677112"/>
                <a:gd name="connsiteY36" fmla="*/ 459734 h 635256"/>
                <a:gd name="connsiteX37" fmla="*/ 628257 w 677112"/>
                <a:gd name="connsiteY37" fmla="*/ 448679 h 635256"/>
                <a:gd name="connsiteX38" fmla="*/ 642713 w 677112"/>
                <a:gd name="connsiteY38" fmla="*/ 457182 h 635256"/>
                <a:gd name="connsiteX39" fmla="*/ 656319 w 677112"/>
                <a:gd name="connsiteY39" fmla="*/ 461434 h 635256"/>
                <a:gd name="connsiteX40" fmla="*/ 663972 w 677112"/>
                <a:gd name="connsiteY40" fmla="*/ 464836 h 635256"/>
                <a:gd name="connsiteX41" fmla="*/ 653768 w 677112"/>
                <a:gd name="connsiteY41" fmla="*/ 474190 h 635256"/>
                <a:gd name="connsiteX42" fmla="*/ 663972 w 677112"/>
                <a:gd name="connsiteY42" fmla="*/ 495449 h 635256"/>
                <a:gd name="connsiteX43" fmla="*/ 673326 w 677112"/>
                <a:gd name="connsiteY43" fmla="*/ 516708 h 635256"/>
                <a:gd name="connsiteX44" fmla="*/ 672476 w 677112"/>
                <a:gd name="connsiteY44" fmla="*/ 533715 h 635256"/>
                <a:gd name="connsiteX45" fmla="*/ 675027 w 677112"/>
                <a:gd name="connsiteY45" fmla="*/ 549872 h 635256"/>
                <a:gd name="connsiteX46" fmla="*/ 646965 w 677112"/>
                <a:gd name="connsiteY46" fmla="*/ 550722 h 635256"/>
                <a:gd name="connsiteX47" fmla="*/ 640162 w 677112"/>
                <a:gd name="connsiteY47" fmla="*/ 556675 h 635256"/>
                <a:gd name="connsiteX48" fmla="*/ 634209 w 677112"/>
                <a:gd name="connsiteY48" fmla="*/ 587288 h 635256"/>
                <a:gd name="connsiteX49" fmla="*/ 632509 w 677112"/>
                <a:gd name="connsiteY49" fmla="*/ 595791 h 635256"/>
                <a:gd name="connsiteX50" fmla="*/ 620604 w 677112"/>
                <a:gd name="connsiteY50" fmla="*/ 613649 h 635256"/>
                <a:gd name="connsiteX51" fmla="*/ 485396 w 677112"/>
                <a:gd name="connsiteY51" fmla="*/ 592390 h 635256"/>
                <a:gd name="connsiteX52" fmla="*/ 423320 w 677112"/>
                <a:gd name="connsiteY52" fmla="*/ 578784 h 635256"/>
                <a:gd name="connsiteX53" fmla="*/ 245594 w 677112"/>
                <a:gd name="connsiteY53" fmla="*/ 630656 h 635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77112" h="635256">
                  <a:moveTo>
                    <a:pt x="245594" y="630656"/>
                  </a:moveTo>
                  <a:cubicBezTo>
                    <a:pt x="241342" y="627255"/>
                    <a:pt x="242193" y="620452"/>
                    <a:pt x="246445" y="615350"/>
                  </a:cubicBezTo>
                  <a:cubicBezTo>
                    <a:pt x="253247" y="606846"/>
                    <a:pt x="272806" y="518408"/>
                    <a:pt x="272806" y="495449"/>
                  </a:cubicBezTo>
                  <a:cubicBezTo>
                    <a:pt x="272806" y="482693"/>
                    <a:pt x="149503" y="429121"/>
                    <a:pt x="61916" y="403610"/>
                  </a:cubicBezTo>
                  <a:cubicBezTo>
                    <a:pt x="-1011" y="385752"/>
                    <a:pt x="-5262" y="383201"/>
                    <a:pt x="3241" y="367895"/>
                  </a:cubicBezTo>
                  <a:cubicBezTo>
                    <a:pt x="8343" y="358541"/>
                    <a:pt x="20248" y="344935"/>
                    <a:pt x="29602" y="336431"/>
                  </a:cubicBezTo>
                  <a:cubicBezTo>
                    <a:pt x="60215" y="311771"/>
                    <a:pt x="171613" y="268402"/>
                    <a:pt x="219233" y="264150"/>
                  </a:cubicBezTo>
                  <a:cubicBezTo>
                    <a:pt x="253247" y="260749"/>
                    <a:pt x="264302" y="255647"/>
                    <a:pt x="264302" y="245442"/>
                  </a:cubicBezTo>
                  <a:cubicBezTo>
                    <a:pt x="264302" y="229286"/>
                    <a:pt x="236240" y="180815"/>
                    <a:pt x="211580" y="153603"/>
                  </a:cubicBezTo>
                  <a:cubicBezTo>
                    <a:pt x="201375" y="142549"/>
                    <a:pt x="196273" y="128943"/>
                    <a:pt x="199675" y="120439"/>
                  </a:cubicBezTo>
                  <a:cubicBezTo>
                    <a:pt x="203926" y="110235"/>
                    <a:pt x="201375" y="107684"/>
                    <a:pt x="190321" y="111936"/>
                  </a:cubicBezTo>
                  <a:cubicBezTo>
                    <a:pt x="177565" y="116188"/>
                    <a:pt x="178416" y="114487"/>
                    <a:pt x="192021" y="102582"/>
                  </a:cubicBezTo>
                  <a:cubicBezTo>
                    <a:pt x="209029" y="88126"/>
                    <a:pt x="222634" y="63465"/>
                    <a:pt x="233689" y="29451"/>
                  </a:cubicBezTo>
                  <a:cubicBezTo>
                    <a:pt x="236240" y="21797"/>
                    <a:pt x="248145" y="9892"/>
                    <a:pt x="260901" y="4790"/>
                  </a:cubicBezTo>
                  <a:cubicBezTo>
                    <a:pt x="278758" y="-3713"/>
                    <a:pt x="287262" y="-2863"/>
                    <a:pt x="305119" y="8192"/>
                  </a:cubicBezTo>
                  <a:cubicBezTo>
                    <a:pt x="396959" y="64316"/>
                    <a:pt x="476042" y="102582"/>
                    <a:pt x="525363" y="114487"/>
                  </a:cubicBezTo>
                  <a:cubicBezTo>
                    <a:pt x="556826" y="122140"/>
                    <a:pt x="588290" y="134045"/>
                    <a:pt x="594242" y="139998"/>
                  </a:cubicBezTo>
                  <a:cubicBezTo>
                    <a:pt x="600195" y="145950"/>
                    <a:pt x="609549" y="151052"/>
                    <a:pt x="613801" y="151052"/>
                  </a:cubicBezTo>
                  <a:cubicBezTo>
                    <a:pt x="618903" y="151052"/>
                    <a:pt x="619753" y="155304"/>
                    <a:pt x="617202" y="159556"/>
                  </a:cubicBezTo>
                  <a:cubicBezTo>
                    <a:pt x="614651" y="164658"/>
                    <a:pt x="615501" y="168060"/>
                    <a:pt x="619753" y="168060"/>
                  </a:cubicBezTo>
                  <a:cubicBezTo>
                    <a:pt x="638461" y="168060"/>
                    <a:pt x="637611" y="195271"/>
                    <a:pt x="619753" y="210578"/>
                  </a:cubicBezTo>
                  <a:cubicBezTo>
                    <a:pt x="601045" y="225884"/>
                    <a:pt x="600195" y="226735"/>
                    <a:pt x="616352" y="238640"/>
                  </a:cubicBezTo>
                  <a:cubicBezTo>
                    <a:pt x="626556" y="246293"/>
                    <a:pt x="629107" y="252245"/>
                    <a:pt x="623155" y="256497"/>
                  </a:cubicBezTo>
                  <a:cubicBezTo>
                    <a:pt x="606147" y="266702"/>
                    <a:pt x="481144" y="255647"/>
                    <a:pt x="453933" y="241191"/>
                  </a:cubicBezTo>
                  <a:cubicBezTo>
                    <a:pt x="419068" y="223333"/>
                    <a:pt x="417367" y="223333"/>
                    <a:pt x="417367" y="248844"/>
                  </a:cubicBezTo>
                  <a:cubicBezTo>
                    <a:pt x="417367" y="274355"/>
                    <a:pt x="438626" y="329628"/>
                    <a:pt x="448831" y="329628"/>
                  </a:cubicBezTo>
                  <a:cubicBezTo>
                    <a:pt x="452232" y="329628"/>
                    <a:pt x="468389" y="341533"/>
                    <a:pt x="483695" y="355989"/>
                  </a:cubicBezTo>
                  <a:cubicBezTo>
                    <a:pt x="498152" y="369595"/>
                    <a:pt x="510907" y="378949"/>
                    <a:pt x="510907" y="376398"/>
                  </a:cubicBezTo>
                  <a:cubicBezTo>
                    <a:pt x="510907" y="373847"/>
                    <a:pt x="522812" y="377249"/>
                    <a:pt x="536418" y="384902"/>
                  </a:cubicBezTo>
                  <a:cubicBezTo>
                    <a:pt x="550874" y="392555"/>
                    <a:pt x="561929" y="400208"/>
                    <a:pt x="561929" y="402759"/>
                  </a:cubicBezTo>
                  <a:cubicBezTo>
                    <a:pt x="561929" y="405310"/>
                    <a:pt x="557677" y="404460"/>
                    <a:pt x="551724" y="401059"/>
                  </a:cubicBezTo>
                  <a:cubicBezTo>
                    <a:pt x="545772" y="397657"/>
                    <a:pt x="544921" y="398508"/>
                    <a:pt x="548323" y="404460"/>
                  </a:cubicBezTo>
                  <a:cubicBezTo>
                    <a:pt x="551724" y="409562"/>
                    <a:pt x="558527" y="412113"/>
                    <a:pt x="564480" y="409562"/>
                  </a:cubicBezTo>
                  <a:cubicBezTo>
                    <a:pt x="570432" y="407862"/>
                    <a:pt x="578936" y="414664"/>
                    <a:pt x="583188" y="424869"/>
                  </a:cubicBezTo>
                  <a:cubicBezTo>
                    <a:pt x="588290" y="435923"/>
                    <a:pt x="595943" y="444427"/>
                    <a:pt x="600195" y="443577"/>
                  </a:cubicBezTo>
                  <a:cubicBezTo>
                    <a:pt x="605297" y="443577"/>
                    <a:pt x="614651" y="449529"/>
                    <a:pt x="621454" y="457182"/>
                  </a:cubicBezTo>
                  <a:cubicBezTo>
                    <a:pt x="628257" y="464836"/>
                    <a:pt x="630808" y="465686"/>
                    <a:pt x="626556" y="459734"/>
                  </a:cubicBezTo>
                  <a:cubicBezTo>
                    <a:pt x="622304" y="452931"/>
                    <a:pt x="623155" y="448679"/>
                    <a:pt x="628257" y="448679"/>
                  </a:cubicBezTo>
                  <a:cubicBezTo>
                    <a:pt x="633359" y="448679"/>
                    <a:pt x="640162" y="452931"/>
                    <a:pt x="642713" y="457182"/>
                  </a:cubicBezTo>
                  <a:cubicBezTo>
                    <a:pt x="646114" y="462285"/>
                    <a:pt x="652067" y="463985"/>
                    <a:pt x="656319" y="461434"/>
                  </a:cubicBezTo>
                  <a:cubicBezTo>
                    <a:pt x="660571" y="458033"/>
                    <a:pt x="663972" y="460584"/>
                    <a:pt x="663972" y="464836"/>
                  </a:cubicBezTo>
                  <a:cubicBezTo>
                    <a:pt x="663972" y="469938"/>
                    <a:pt x="659720" y="474190"/>
                    <a:pt x="653768" y="474190"/>
                  </a:cubicBezTo>
                  <a:cubicBezTo>
                    <a:pt x="648666" y="474190"/>
                    <a:pt x="652917" y="483544"/>
                    <a:pt x="663972" y="495449"/>
                  </a:cubicBezTo>
                  <a:cubicBezTo>
                    <a:pt x="675027" y="507354"/>
                    <a:pt x="679279" y="516708"/>
                    <a:pt x="673326" y="516708"/>
                  </a:cubicBezTo>
                  <a:cubicBezTo>
                    <a:pt x="665673" y="516708"/>
                    <a:pt x="665673" y="520960"/>
                    <a:pt x="672476" y="533715"/>
                  </a:cubicBezTo>
                  <a:cubicBezTo>
                    <a:pt x="677578" y="543069"/>
                    <a:pt x="678428" y="550722"/>
                    <a:pt x="675027" y="549872"/>
                  </a:cubicBezTo>
                  <a:cubicBezTo>
                    <a:pt x="671625" y="549022"/>
                    <a:pt x="658870" y="549872"/>
                    <a:pt x="646965" y="550722"/>
                  </a:cubicBezTo>
                  <a:cubicBezTo>
                    <a:pt x="632509" y="552423"/>
                    <a:pt x="630808" y="554124"/>
                    <a:pt x="640162" y="556675"/>
                  </a:cubicBezTo>
                  <a:cubicBezTo>
                    <a:pt x="661421" y="561777"/>
                    <a:pt x="656319" y="591540"/>
                    <a:pt x="634209" y="587288"/>
                  </a:cubicBezTo>
                  <a:cubicBezTo>
                    <a:pt x="618052" y="583886"/>
                    <a:pt x="618052" y="583886"/>
                    <a:pt x="632509" y="595791"/>
                  </a:cubicBezTo>
                  <a:cubicBezTo>
                    <a:pt x="646114" y="606846"/>
                    <a:pt x="645264" y="608547"/>
                    <a:pt x="620604" y="613649"/>
                  </a:cubicBezTo>
                  <a:cubicBezTo>
                    <a:pt x="569582" y="623853"/>
                    <a:pt x="537268" y="618751"/>
                    <a:pt x="485396" y="592390"/>
                  </a:cubicBezTo>
                  <a:cubicBezTo>
                    <a:pt x="439477" y="568580"/>
                    <a:pt x="432674" y="566879"/>
                    <a:pt x="423320" y="578784"/>
                  </a:cubicBezTo>
                  <a:cubicBezTo>
                    <a:pt x="402911" y="605996"/>
                    <a:pt x="261751" y="646813"/>
                    <a:pt x="245594" y="630656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A419EAB-BB0B-1DCF-97FB-FAF844B2434D}"/>
                </a:ext>
              </a:extLst>
            </p:cNvPr>
            <p:cNvSpPr/>
            <p:nvPr/>
          </p:nvSpPr>
          <p:spPr>
            <a:xfrm flipV="1">
              <a:off x="6749870" y="1621425"/>
              <a:ext cx="21255" cy="10487"/>
            </a:xfrm>
            <a:custGeom>
              <a:avLst/>
              <a:gdLst>
                <a:gd name="connsiteX0" fmla="*/ -405 w 21255"/>
                <a:gd name="connsiteY0" fmla="*/ 6793 h 10487"/>
                <a:gd name="connsiteX1" fmla="*/ 20004 w 21255"/>
                <a:gd name="connsiteY1" fmla="*/ 1691 h 10487"/>
                <a:gd name="connsiteX2" fmla="*/ 12351 w 21255"/>
                <a:gd name="connsiteY2" fmla="*/ 9344 h 10487"/>
                <a:gd name="connsiteX3" fmla="*/ -405 w 21255"/>
                <a:gd name="connsiteY3" fmla="*/ 6793 h 1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55" h="10487">
                  <a:moveTo>
                    <a:pt x="-405" y="6793"/>
                  </a:moveTo>
                  <a:cubicBezTo>
                    <a:pt x="-405" y="-10"/>
                    <a:pt x="15752" y="-4262"/>
                    <a:pt x="20004" y="1691"/>
                  </a:cubicBezTo>
                  <a:cubicBezTo>
                    <a:pt x="22555" y="5943"/>
                    <a:pt x="19154" y="9344"/>
                    <a:pt x="12351" y="9344"/>
                  </a:cubicBezTo>
                  <a:cubicBezTo>
                    <a:pt x="5548" y="9344"/>
                    <a:pt x="-405" y="7643"/>
                    <a:pt x="-405" y="6793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F01685C-A5AB-1317-0256-71B345EBBEBA}"/>
                </a:ext>
              </a:extLst>
            </p:cNvPr>
            <p:cNvSpPr/>
            <p:nvPr/>
          </p:nvSpPr>
          <p:spPr>
            <a:xfrm flipV="1">
              <a:off x="6207204" y="2063114"/>
              <a:ext cx="698598" cy="536972"/>
            </a:xfrm>
            <a:custGeom>
              <a:avLst/>
              <a:gdLst>
                <a:gd name="connsiteX0" fmla="*/ 457443 w 698598"/>
                <a:gd name="connsiteY0" fmla="*/ 529430 h 536972"/>
                <a:gd name="connsiteX1" fmla="*/ 192981 w 698598"/>
                <a:gd name="connsiteY1" fmla="*/ 392522 h 536972"/>
                <a:gd name="connsiteX2" fmla="*/ 253356 w 698598"/>
                <a:gd name="connsiteY2" fmla="*/ 339799 h 536972"/>
                <a:gd name="connsiteX3" fmla="*/ 300126 w 698598"/>
                <a:gd name="connsiteY3" fmla="*/ 326194 h 536972"/>
                <a:gd name="connsiteX4" fmla="*/ 374958 w 698598"/>
                <a:gd name="connsiteY4" fmla="*/ 364460 h 536972"/>
                <a:gd name="connsiteX5" fmla="*/ 448940 w 698598"/>
                <a:gd name="connsiteY5" fmla="*/ 397624 h 536972"/>
                <a:gd name="connsiteX6" fmla="*/ 367305 w 698598"/>
                <a:gd name="connsiteY6" fmla="*/ 272621 h 536972"/>
                <a:gd name="connsiteX7" fmla="*/ 338393 w 698598"/>
                <a:gd name="connsiteY7" fmla="*/ 233504 h 536972"/>
                <a:gd name="connsiteX8" fmla="*/ 311181 w 698598"/>
                <a:gd name="connsiteY8" fmla="*/ 219898 h 536972"/>
                <a:gd name="connsiteX9" fmla="*/ 235499 w 698598"/>
                <a:gd name="connsiteY9" fmla="*/ 230953 h 536972"/>
                <a:gd name="connsiteX10" fmla="*/ 119850 w 698598"/>
                <a:gd name="connsiteY10" fmla="*/ 361058 h 536972"/>
                <a:gd name="connsiteX11" fmla="*/ -51 w 698598"/>
                <a:gd name="connsiteY11" fmla="*/ 381467 h 536972"/>
                <a:gd name="connsiteX12" fmla="*/ 70529 w 698598"/>
                <a:gd name="connsiteY12" fmla="*/ 219898 h 536972"/>
                <a:gd name="connsiteX13" fmla="*/ 85835 w 698598"/>
                <a:gd name="connsiteY13" fmla="*/ 179931 h 536972"/>
                <a:gd name="connsiteX14" fmla="*/ 90087 w 698598"/>
                <a:gd name="connsiteY14" fmla="*/ 173129 h 536972"/>
                <a:gd name="connsiteX15" fmla="*/ 103693 w 698598"/>
                <a:gd name="connsiteY15" fmla="*/ 147618 h 536972"/>
                <a:gd name="connsiteX16" fmla="*/ 121550 w 698598"/>
                <a:gd name="connsiteY16" fmla="*/ 122107 h 536972"/>
                <a:gd name="connsiteX17" fmla="*/ 134306 w 698598"/>
                <a:gd name="connsiteY17" fmla="*/ 109351 h 536972"/>
                <a:gd name="connsiteX18" fmla="*/ 142809 w 698598"/>
                <a:gd name="connsiteY18" fmla="*/ 96596 h 536972"/>
                <a:gd name="connsiteX19" fmla="*/ 149612 w 698598"/>
                <a:gd name="connsiteY19" fmla="*/ 85541 h 536972"/>
                <a:gd name="connsiteX20" fmla="*/ 210838 w 698598"/>
                <a:gd name="connsiteY20" fmla="*/ 13261 h 536972"/>
                <a:gd name="connsiteX21" fmla="*/ 262710 w 698598"/>
                <a:gd name="connsiteY21" fmla="*/ 12410 h 536972"/>
                <a:gd name="connsiteX22" fmla="*/ 285670 w 698598"/>
                <a:gd name="connsiteY22" fmla="*/ 54078 h 536972"/>
                <a:gd name="connsiteX23" fmla="*/ 289072 w 698598"/>
                <a:gd name="connsiteY23" fmla="*/ 83841 h 536972"/>
                <a:gd name="connsiteX24" fmla="*/ 453191 w 698598"/>
                <a:gd name="connsiteY24" fmla="*/ 105950 h 536972"/>
                <a:gd name="connsiteX25" fmla="*/ 516968 w 698598"/>
                <a:gd name="connsiteY25" fmla="*/ 114454 h 536972"/>
                <a:gd name="connsiteX26" fmla="*/ 535676 w 698598"/>
                <a:gd name="connsiteY26" fmla="*/ 127209 h 536972"/>
                <a:gd name="connsiteX27" fmla="*/ 562888 w 698598"/>
                <a:gd name="connsiteY27" fmla="*/ 179931 h 536972"/>
                <a:gd name="connsiteX28" fmla="*/ 565439 w 698598"/>
                <a:gd name="connsiteY28" fmla="*/ 213946 h 536972"/>
                <a:gd name="connsiteX29" fmla="*/ 554384 w 698598"/>
                <a:gd name="connsiteY29" fmla="*/ 241158 h 536972"/>
                <a:gd name="connsiteX30" fmla="*/ 573943 w 698598"/>
                <a:gd name="connsiteY30" fmla="*/ 272621 h 536972"/>
                <a:gd name="connsiteX31" fmla="*/ 669183 w 698598"/>
                <a:gd name="connsiteY31" fmla="*/ 351704 h 536972"/>
                <a:gd name="connsiteX32" fmla="*/ 698095 w 698598"/>
                <a:gd name="connsiteY32" fmla="*/ 432489 h 536972"/>
                <a:gd name="connsiteX33" fmla="*/ 601154 w 698598"/>
                <a:gd name="connsiteY33" fmla="*/ 513273 h 536972"/>
                <a:gd name="connsiteX34" fmla="*/ 457443 w 698598"/>
                <a:gd name="connsiteY34" fmla="*/ 529430 h 536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98598" h="536972">
                  <a:moveTo>
                    <a:pt x="457443" y="529430"/>
                  </a:moveTo>
                  <a:cubicBezTo>
                    <a:pt x="380060" y="516675"/>
                    <a:pt x="212539" y="429938"/>
                    <a:pt x="192981" y="392522"/>
                  </a:cubicBezTo>
                  <a:cubicBezTo>
                    <a:pt x="180225" y="369562"/>
                    <a:pt x="194681" y="356807"/>
                    <a:pt x="253356" y="339799"/>
                  </a:cubicBezTo>
                  <a:lnTo>
                    <a:pt x="300126" y="326194"/>
                  </a:lnTo>
                  <a:lnTo>
                    <a:pt x="374958" y="364460"/>
                  </a:lnTo>
                  <a:cubicBezTo>
                    <a:pt x="415775" y="385719"/>
                    <a:pt x="448940" y="400175"/>
                    <a:pt x="448940" y="397624"/>
                  </a:cubicBezTo>
                  <a:cubicBezTo>
                    <a:pt x="448940" y="385719"/>
                    <a:pt x="394516" y="304084"/>
                    <a:pt x="367305" y="272621"/>
                  </a:cubicBezTo>
                  <a:cubicBezTo>
                    <a:pt x="351148" y="255614"/>
                    <a:pt x="338393" y="237756"/>
                    <a:pt x="338393" y="233504"/>
                  </a:cubicBezTo>
                  <a:cubicBezTo>
                    <a:pt x="338393" y="229252"/>
                    <a:pt x="325637" y="223300"/>
                    <a:pt x="311181" y="219898"/>
                  </a:cubicBezTo>
                  <a:cubicBezTo>
                    <a:pt x="252506" y="205442"/>
                    <a:pt x="244853" y="207143"/>
                    <a:pt x="235499" y="230953"/>
                  </a:cubicBezTo>
                  <a:cubicBezTo>
                    <a:pt x="198933" y="322792"/>
                    <a:pt x="198083" y="323643"/>
                    <a:pt x="119850" y="361058"/>
                  </a:cubicBezTo>
                  <a:cubicBezTo>
                    <a:pt x="32262" y="401876"/>
                    <a:pt x="3350" y="406128"/>
                    <a:pt x="-51" y="381467"/>
                  </a:cubicBezTo>
                  <a:cubicBezTo>
                    <a:pt x="-2602" y="363610"/>
                    <a:pt x="31412" y="287077"/>
                    <a:pt x="70529" y="219898"/>
                  </a:cubicBezTo>
                  <a:cubicBezTo>
                    <a:pt x="81583" y="201191"/>
                    <a:pt x="88386" y="183333"/>
                    <a:pt x="85835" y="179931"/>
                  </a:cubicBezTo>
                  <a:cubicBezTo>
                    <a:pt x="84134" y="175680"/>
                    <a:pt x="85835" y="173129"/>
                    <a:pt x="90087" y="173129"/>
                  </a:cubicBezTo>
                  <a:cubicBezTo>
                    <a:pt x="94339" y="173129"/>
                    <a:pt x="100291" y="162074"/>
                    <a:pt x="103693" y="147618"/>
                  </a:cubicBezTo>
                  <a:cubicBezTo>
                    <a:pt x="106244" y="132311"/>
                    <a:pt x="113897" y="122107"/>
                    <a:pt x="121550" y="122107"/>
                  </a:cubicBezTo>
                  <a:cubicBezTo>
                    <a:pt x="128353" y="122107"/>
                    <a:pt x="134306" y="116154"/>
                    <a:pt x="134306" y="109351"/>
                  </a:cubicBezTo>
                  <a:cubicBezTo>
                    <a:pt x="134306" y="102549"/>
                    <a:pt x="138558" y="96596"/>
                    <a:pt x="142809" y="96596"/>
                  </a:cubicBezTo>
                  <a:cubicBezTo>
                    <a:pt x="147912" y="96596"/>
                    <a:pt x="151313" y="91494"/>
                    <a:pt x="149612" y="85541"/>
                  </a:cubicBezTo>
                  <a:cubicBezTo>
                    <a:pt x="146211" y="70235"/>
                    <a:pt x="176824" y="33669"/>
                    <a:pt x="210838" y="13261"/>
                  </a:cubicBezTo>
                  <a:cubicBezTo>
                    <a:pt x="238900" y="-4597"/>
                    <a:pt x="239751" y="-4597"/>
                    <a:pt x="262710" y="12410"/>
                  </a:cubicBezTo>
                  <a:cubicBezTo>
                    <a:pt x="279718" y="24315"/>
                    <a:pt x="285670" y="35370"/>
                    <a:pt x="285670" y="54078"/>
                  </a:cubicBezTo>
                  <a:cubicBezTo>
                    <a:pt x="284820" y="68534"/>
                    <a:pt x="286520" y="82140"/>
                    <a:pt x="289072" y="83841"/>
                  </a:cubicBezTo>
                  <a:cubicBezTo>
                    <a:pt x="296725" y="92344"/>
                    <a:pt x="388564" y="104249"/>
                    <a:pt x="453191" y="105950"/>
                  </a:cubicBezTo>
                  <a:cubicBezTo>
                    <a:pt x="488056" y="106800"/>
                    <a:pt x="516968" y="110202"/>
                    <a:pt x="516968" y="114454"/>
                  </a:cubicBezTo>
                  <a:cubicBezTo>
                    <a:pt x="516968" y="117855"/>
                    <a:pt x="525472" y="123808"/>
                    <a:pt x="535676" y="127209"/>
                  </a:cubicBezTo>
                  <a:cubicBezTo>
                    <a:pt x="569691" y="137413"/>
                    <a:pt x="575643" y="150169"/>
                    <a:pt x="562888" y="179931"/>
                  </a:cubicBezTo>
                  <a:cubicBezTo>
                    <a:pt x="553534" y="203742"/>
                    <a:pt x="553534" y="207993"/>
                    <a:pt x="565439" y="213946"/>
                  </a:cubicBezTo>
                  <a:cubicBezTo>
                    <a:pt x="580746" y="223300"/>
                    <a:pt x="573092" y="241158"/>
                    <a:pt x="554384" y="241158"/>
                  </a:cubicBezTo>
                  <a:cubicBezTo>
                    <a:pt x="546731" y="241158"/>
                    <a:pt x="554384" y="253913"/>
                    <a:pt x="573943" y="272621"/>
                  </a:cubicBezTo>
                  <a:cubicBezTo>
                    <a:pt x="621563" y="319391"/>
                    <a:pt x="660680" y="351704"/>
                    <a:pt x="669183" y="351704"/>
                  </a:cubicBezTo>
                  <a:cubicBezTo>
                    <a:pt x="680238" y="351704"/>
                    <a:pt x="696395" y="396774"/>
                    <a:pt x="698095" y="432489"/>
                  </a:cubicBezTo>
                  <a:cubicBezTo>
                    <a:pt x="699796" y="467354"/>
                    <a:pt x="698095" y="469054"/>
                    <a:pt x="601154" y="513273"/>
                  </a:cubicBezTo>
                  <a:cubicBezTo>
                    <a:pt x="541629" y="540485"/>
                    <a:pt x="532275" y="541335"/>
                    <a:pt x="457443" y="529430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图形 2">
            <a:extLst>
              <a:ext uri="{FF2B5EF4-FFF2-40B4-BE49-F238E27FC236}">
                <a16:creationId xmlns:a16="http://schemas.microsoft.com/office/drawing/2014/main" id="{F0B91918-99C9-DB3D-430B-6C9EF46C7EB0}"/>
              </a:ext>
            </a:extLst>
          </p:cNvPr>
          <p:cNvGrpSpPr/>
          <p:nvPr/>
        </p:nvGrpSpPr>
        <p:grpSpPr>
          <a:xfrm>
            <a:off x="7098704" y="1656581"/>
            <a:ext cx="2123725" cy="2301694"/>
            <a:chOff x="7532854" y="1508938"/>
            <a:chExt cx="974540" cy="1056207"/>
          </a:xfrm>
          <a:gradFill flip="none" rotWithShape="1">
            <a:gsLst>
              <a:gs pos="100000">
                <a:schemeClr val="accent2">
                  <a:lumMod val="75000"/>
                </a:schemeClr>
              </a:gs>
              <a:gs pos="61000">
                <a:srgbClr val="FDDEAB"/>
              </a:gs>
            </a:gsLst>
            <a:lin ang="10800000" scaled="1"/>
            <a:tileRect/>
          </a:gra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9D9DB69-4955-B94D-608D-B0692127E84B}"/>
                </a:ext>
              </a:extLst>
            </p:cNvPr>
            <p:cNvSpPr/>
            <p:nvPr/>
          </p:nvSpPr>
          <p:spPr>
            <a:xfrm>
              <a:off x="7751542" y="1508938"/>
              <a:ext cx="263315" cy="237399"/>
            </a:xfrm>
            <a:custGeom>
              <a:avLst/>
              <a:gdLst>
                <a:gd name="connsiteX0" fmla="*/ 57088 w 263315"/>
                <a:gd name="connsiteY0" fmla="*/ 19329 h 237399"/>
                <a:gd name="connsiteX1" fmla="*/ 104795 w 263315"/>
                <a:gd name="connsiteY1" fmla="*/ 2099 h 237399"/>
                <a:gd name="connsiteX2" fmla="*/ 186355 w 263315"/>
                <a:gd name="connsiteY2" fmla="*/ 27525 h 237399"/>
                <a:gd name="connsiteX3" fmla="*/ 224509 w 263315"/>
                <a:gd name="connsiteY3" fmla="*/ 58522 h 237399"/>
                <a:gd name="connsiteX4" fmla="*/ 263644 w 263315"/>
                <a:gd name="connsiteY4" fmla="*/ 119562 h 237399"/>
                <a:gd name="connsiteX5" fmla="*/ 234264 w 263315"/>
                <a:gd name="connsiteY5" fmla="*/ 154974 h 237399"/>
                <a:gd name="connsiteX6" fmla="*/ 187163 w 263315"/>
                <a:gd name="connsiteY6" fmla="*/ 171540 h 237399"/>
                <a:gd name="connsiteX7" fmla="*/ 50854 w 263315"/>
                <a:gd name="connsiteY7" fmla="*/ 191483 h 237399"/>
                <a:gd name="connsiteX8" fmla="*/ 5543 w 263315"/>
                <a:gd name="connsiteY8" fmla="*/ 237314 h 237399"/>
                <a:gd name="connsiteX9" fmla="*/ 983 w 263315"/>
                <a:gd name="connsiteY9" fmla="*/ 216332 h 237399"/>
                <a:gd name="connsiteX10" fmla="*/ 17289 w 263315"/>
                <a:gd name="connsiteY10" fmla="*/ 178813 h 237399"/>
                <a:gd name="connsiteX11" fmla="*/ 27188 w 263315"/>
                <a:gd name="connsiteY11" fmla="*/ 126777 h 237399"/>
                <a:gd name="connsiteX12" fmla="*/ 27967 w 263315"/>
                <a:gd name="connsiteY12" fmla="*/ 61985 h 237399"/>
                <a:gd name="connsiteX13" fmla="*/ 57088 w 263315"/>
                <a:gd name="connsiteY13" fmla="*/ 19329 h 23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3315" h="237399">
                  <a:moveTo>
                    <a:pt x="57088" y="19329"/>
                  </a:moveTo>
                  <a:cubicBezTo>
                    <a:pt x="71663" y="11825"/>
                    <a:pt x="86814" y="-6328"/>
                    <a:pt x="104795" y="2099"/>
                  </a:cubicBezTo>
                  <a:cubicBezTo>
                    <a:pt x="131116" y="13557"/>
                    <a:pt x="161304" y="12864"/>
                    <a:pt x="186355" y="27525"/>
                  </a:cubicBezTo>
                  <a:cubicBezTo>
                    <a:pt x="200699" y="35577"/>
                    <a:pt x="213282" y="46544"/>
                    <a:pt x="224509" y="58522"/>
                  </a:cubicBezTo>
                  <a:cubicBezTo>
                    <a:pt x="239661" y="77454"/>
                    <a:pt x="248723" y="100427"/>
                    <a:pt x="263644" y="119562"/>
                  </a:cubicBezTo>
                  <a:cubicBezTo>
                    <a:pt x="255130" y="132088"/>
                    <a:pt x="250340" y="150212"/>
                    <a:pt x="234264" y="154974"/>
                  </a:cubicBezTo>
                  <a:cubicBezTo>
                    <a:pt x="218131" y="159275"/>
                    <a:pt x="203181" y="167182"/>
                    <a:pt x="187163" y="171540"/>
                  </a:cubicBezTo>
                  <a:cubicBezTo>
                    <a:pt x="141852" y="171050"/>
                    <a:pt x="90797" y="164874"/>
                    <a:pt x="50854" y="191483"/>
                  </a:cubicBezTo>
                  <a:cubicBezTo>
                    <a:pt x="30478" y="201094"/>
                    <a:pt x="19338" y="220719"/>
                    <a:pt x="5543" y="237314"/>
                  </a:cubicBezTo>
                  <a:cubicBezTo>
                    <a:pt x="3263" y="230618"/>
                    <a:pt x="-1384" y="223605"/>
                    <a:pt x="983" y="216332"/>
                  </a:cubicBezTo>
                  <a:cubicBezTo>
                    <a:pt x="5369" y="203374"/>
                    <a:pt x="13739" y="192089"/>
                    <a:pt x="17289" y="178813"/>
                  </a:cubicBezTo>
                  <a:cubicBezTo>
                    <a:pt x="21099" y="161641"/>
                    <a:pt x="30334" y="144931"/>
                    <a:pt x="27188" y="126777"/>
                  </a:cubicBezTo>
                  <a:cubicBezTo>
                    <a:pt x="25543" y="105276"/>
                    <a:pt x="16827" y="82130"/>
                    <a:pt x="27967" y="61985"/>
                  </a:cubicBezTo>
                  <a:cubicBezTo>
                    <a:pt x="36164" y="47093"/>
                    <a:pt x="40782" y="27814"/>
                    <a:pt x="57088" y="19329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4DB49D57-D313-7471-7BC8-791D734A1BEC}"/>
                </a:ext>
              </a:extLst>
            </p:cNvPr>
            <p:cNvSpPr/>
            <p:nvPr/>
          </p:nvSpPr>
          <p:spPr>
            <a:xfrm>
              <a:off x="7950769" y="1520387"/>
              <a:ext cx="556625" cy="1044759"/>
            </a:xfrm>
            <a:custGeom>
              <a:avLst/>
              <a:gdLst>
                <a:gd name="connsiteX0" fmla="*/ 372364 w 556625"/>
                <a:gd name="connsiteY0" fmla="*/ 12224 h 1044759"/>
                <a:gd name="connsiteX1" fmla="*/ 469221 w 556625"/>
                <a:gd name="connsiteY1" fmla="*/ -186 h 1044759"/>
                <a:gd name="connsiteX2" fmla="*/ 503334 w 556625"/>
                <a:gd name="connsiteY2" fmla="*/ 50840 h 1044759"/>
                <a:gd name="connsiteX3" fmla="*/ 485152 w 556625"/>
                <a:gd name="connsiteY3" fmla="*/ 109629 h 1044759"/>
                <a:gd name="connsiteX4" fmla="*/ 418887 w 556625"/>
                <a:gd name="connsiteY4" fmla="*/ 181637 h 1044759"/>
                <a:gd name="connsiteX5" fmla="*/ 370950 w 556625"/>
                <a:gd name="connsiteY5" fmla="*/ 213672 h 1044759"/>
                <a:gd name="connsiteX6" fmla="*/ 382350 w 556625"/>
                <a:gd name="connsiteY6" fmla="*/ 225303 h 1044759"/>
                <a:gd name="connsiteX7" fmla="*/ 458080 w 556625"/>
                <a:gd name="connsiteY7" fmla="*/ 224409 h 1044759"/>
                <a:gd name="connsiteX8" fmla="*/ 488759 w 556625"/>
                <a:gd name="connsiteY8" fmla="*/ 235953 h 1044759"/>
                <a:gd name="connsiteX9" fmla="*/ 500535 w 556625"/>
                <a:gd name="connsiteY9" fmla="*/ 260427 h 1044759"/>
                <a:gd name="connsiteX10" fmla="*/ 470837 w 556625"/>
                <a:gd name="connsiteY10" fmla="*/ 297253 h 1044759"/>
                <a:gd name="connsiteX11" fmla="*/ 396896 w 556625"/>
                <a:gd name="connsiteY11" fmla="*/ 324498 h 1044759"/>
                <a:gd name="connsiteX12" fmla="*/ 362494 w 556625"/>
                <a:gd name="connsiteY12" fmla="*/ 368395 h 1044759"/>
                <a:gd name="connsiteX13" fmla="*/ 388641 w 556625"/>
                <a:gd name="connsiteY13" fmla="*/ 369059 h 1044759"/>
                <a:gd name="connsiteX14" fmla="*/ 422120 w 556625"/>
                <a:gd name="connsiteY14" fmla="*/ 450533 h 1044759"/>
                <a:gd name="connsiteX15" fmla="*/ 369363 w 556625"/>
                <a:gd name="connsiteY15" fmla="*/ 476594 h 1044759"/>
                <a:gd name="connsiteX16" fmla="*/ 334816 w 556625"/>
                <a:gd name="connsiteY16" fmla="*/ 498615 h 1044759"/>
                <a:gd name="connsiteX17" fmla="*/ 344802 w 556625"/>
                <a:gd name="connsiteY17" fmla="*/ 529553 h 1044759"/>
                <a:gd name="connsiteX18" fmla="*/ 378771 w 556625"/>
                <a:gd name="connsiteY18" fmla="*/ 502569 h 1044759"/>
                <a:gd name="connsiteX19" fmla="*/ 431615 w 556625"/>
                <a:gd name="connsiteY19" fmla="*/ 518442 h 1044759"/>
                <a:gd name="connsiteX20" fmla="*/ 482093 w 556625"/>
                <a:gd name="connsiteY20" fmla="*/ 518961 h 1044759"/>
                <a:gd name="connsiteX21" fmla="*/ 531877 w 556625"/>
                <a:gd name="connsiteY21" fmla="*/ 535758 h 1044759"/>
                <a:gd name="connsiteX22" fmla="*/ 556871 w 556625"/>
                <a:gd name="connsiteY22" fmla="*/ 591979 h 1044759"/>
                <a:gd name="connsiteX23" fmla="*/ 458196 w 556625"/>
                <a:gd name="connsiteY23" fmla="*/ 647219 h 1044759"/>
                <a:gd name="connsiteX24" fmla="*/ 377934 w 556625"/>
                <a:gd name="connsiteY24" fmla="*/ 609007 h 1044759"/>
                <a:gd name="connsiteX25" fmla="*/ 337125 w 556625"/>
                <a:gd name="connsiteY25" fmla="*/ 636713 h 1044759"/>
                <a:gd name="connsiteX26" fmla="*/ 339520 w 556625"/>
                <a:gd name="connsiteY26" fmla="*/ 774697 h 1044759"/>
                <a:gd name="connsiteX27" fmla="*/ 365120 w 556625"/>
                <a:gd name="connsiteY27" fmla="*/ 896143 h 1044759"/>
                <a:gd name="connsiteX28" fmla="*/ 376809 w 556625"/>
                <a:gd name="connsiteY28" fmla="*/ 977992 h 1044759"/>
                <a:gd name="connsiteX29" fmla="*/ 341483 w 556625"/>
                <a:gd name="connsiteY29" fmla="*/ 1019320 h 1044759"/>
                <a:gd name="connsiteX30" fmla="*/ 300097 w 556625"/>
                <a:gd name="connsiteY30" fmla="*/ 1027459 h 1044759"/>
                <a:gd name="connsiteX31" fmla="*/ 290313 w 556625"/>
                <a:gd name="connsiteY31" fmla="*/ 1044573 h 1044759"/>
                <a:gd name="connsiteX32" fmla="*/ 244569 w 556625"/>
                <a:gd name="connsiteY32" fmla="*/ 1037012 h 1044759"/>
                <a:gd name="connsiteX33" fmla="*/ 201970 w 556625"/>
                <a:gd name="connsiteY33" fmla="*/ 960329 h 1044759"/>
                <a:gd name="connsiteX34" fmla="*/ 200383 w 556625"/>
                <a:gd name="connsiteY34" fmla="*/ 934181 h 1044759"/>
                <a:gd name="connsiteX35" fmla="*/ 185895 w 556625"/>
                <a:gd name="connsiteY35" fmla="*/ 848753 h 1044759"/>
                <a:gd name="connsiteX36" fmla="*/ 186154 w 556625"/>
                <a:gd name="connsiteY36" fmla="*/ 788983 h 1044759"/>
                <a:gd name="connsiteX37" fmla="*/ 190166 w 556625"/>
                <a:gd name="connsiteY37" fmla="*/ 751897 h 1044759"/>
                <a:gd name="connsiteX38" fmla="*/ 180180 w 556625"/>
                <a:gd name="connsiteY38" fmla="*/ 658041 h 1044759"/>
                <a:gd name="connsiteX39" fmla="*/ 66065 w 556625"/>
                <a:gd name="connsiteY39" fmla="*/ 692155 h 1044759"/>
                <a:gd name="connsiteX40" fmla="*/ 27478 w 556625"/>
                <a:gd name="connsiteY40" fmla="*/ 682688 h 1044759"/>
                <a:gd name="connsiteX41" fmla="*/ 9382 w 556625"/>
                <a:gd name="connsiteY41" fmla="*/ 648893 h 1044759"/>
                <a:gd name="connsiteX42" fmla="*/ 44910 w 556625"/>
                <a:gd name="connsiteY42" fmla="*/ 601417 h 1044759"/>
                <a:gd name="connsiteX43" fmla="*/ 80928 w 556625"/>
                <a:gd name="connsiteY43" fmla="*/ 579742 h 1044759"/>
                <a:gd name="connsiteX44" fmla="*/ 119371 w 556625"/>
                <a:gd name="connsiteY44" fmla="*/ 539712 h 1044759"/>
                <a:gd name="connsiteX45" fmla="*/ 87768 w 556625"/>
                <a:gd name="connsiteY45" fmla="*/ 530304 h 1044759"/>
                <a:gd name="connsiteX46" fmla="*/ 95993 w 556625"/>
                <a:gd name="connsiteY46" fmla="*/ 471110 h 1044759"/>
                <a:gd name="connsiteX47" fmla="*/ 184509 w 556625"/>
                <a:gd name="connsiteY47" fmla="*/ 360631 h 1044759"/>
                <a:gd name="connsiteX48" fmla="*/ 175476 w 556625"/>
                <a:gd name="connsiteY48" fmla="*/ 350876 h 1044759"/>
                <a:gd name="connsiteX49" fmla="*/ 76772 w 556625"/>
                <a:gd name="connsiteY49" fmla="*/ 428570 h 1044759"/>
                <a:gd name="connsiteX50" fmla="*/ 22341 w 556625"/>
                <a:gd name="connsiteY50" fmla="*/ 451398 h 1044759"/>
                <a:gd name="connsiteX51" fmla="*/ 435 w 556625"/>
                <a:gd name="connsiteY51" fmla="*/ 420344 h 1044759"/>
                <a:gd name="connsiteX52" fmla="*/ 19714 w 556625"/>
                <a:gd name="connsiteY52" fmla="*/ 377024 h 1044759"/>
                <a:gd name="connsiteX53" fmla="*/ 95330 w 556625"/>
                <a:gd name="connsiteY53" fmla="*/ 328769 h 1044759"/>
                <a:gd name="connsiteX54" fmla="*/ 173831 w 556625"/>
                <a:gd name="connsiteY54" fmla="*/ 264121 h 1044759"/>
                <a:gd name="connsiteX55" fmla="*/ 74579 w 556625"/>
                <a:gd name="connsiteY55" fmla="*/ 277512 h 1044759"/>
                <a:gd name="connsiteX56" fmla="*/ 66584 w 556625"/>
                <a:gd name="connsiteY56" fmla="*/ 232172 h 1044759"/>
                <a:gd name="connsiteX57" fmla="*/ 55242 w 556625"/>
                <a:gd name="connsiteY57" fmla="*/ 213499 h 1044759"/>
                <a:gd name="connsiteX58" fmla="*/ 66959 w 556625"/>
                <a:gd name="connsiteY58" fmla="*/ 180252 h 1044759"/>
                <a:gd name="connsiteX59" fmla="*/ 87739 w 556625"/>
                <a:gd name="connsiteY59" fmla="*/ 94420 h 1044759"/>
                <a:gd name="connsiteX60" fmla="*/ 110020 w 556625"/>
                <a:gd name="connsiteY60" fmla="*/ 60104 h 1044759"/>
                <a:gd name="connsiteX61" fmla="*/ 169675 w 556625"/>
                <a:gd name="connsiteY61" fmla="*/ 61317 h 1044759"/>
                <a:gd name="connsiteX62" fmla="*/ 168116 w 556625"/>
                <a:gd name="connsiteY62" fmla="*/ 131160 h 1044759"/>
                <a:gd name="connsiteX63" fmla="*/ 249937 w 556625"/>
                <a:gd name="connsiteY63" fmla="*/ 83684 h 1044759"/>
                <a:gd name="connsiteX64" fmla="*/ 211379 w 556625"/>
                <a:gd name="connsiteY64" fmla="*/ 139154 h 1044759"/>
                <a:gd name="connsiteX65" fmla="*/ 178795 w 556625"/>
                <a:gd name="connsiteY65" fmla="*/ 191046 h 1044759"/>
                <a:gd name="connsiteX66" fmla="*/ 177958 w 556625"/>
                <a:gd name="connsiteY66" fmla="*/ 235029 h 1044759"/>
                <a:gd name="connsiteX67" fmla="*/ 179199 w 556625"/>
                <a:gd name="connsiteY67" fmla="*/ 271250 h 1044759"/>
                <a:gd name="connsiteX68" fmla="*/ 239807 w 556625"/>
                <a:gd name="connsiteY68" fmla="*/ 204581 h 1044759"/>
                <a:gd name="connsiteX69" fmla="*/ 297037 w 556625"/>
                <a:gd name="connsiteY69" fmla="*/ 143858 h 1044759"/>
                <a:gd name="connsiteX70" fmla="*/ 359608 w 556625"/>
                <a:gd name="connsiteY70" fmla="*/ 64693 h 1044759"/>
                <a:gd name="connsiteX71" fmla="*/ 336952 w 556625"/>
                <a:gd name="connsiteY71" fmla="*/ 27694 h 1044759"/>
                <a:gd name="connsiteX72" fmla="*/ 372364 w 556625"/>
                <a:gd name="connsiteY72" fmla="*/ 12224 h 1044759"/>
                <a:gd name="connsiteX73" fmla="*/ 129847 w 556625"/>
                <a:gd name="connsiteY73" fmla="*/ 573479 h 1044759"/>
                <a:gd name="connsiteX74" fmla="*/ 160555 w 556625"/>
                <a:gd name="connsiteY74" fmla="*/ 562945 h 1044759"/>
                <a:gd name="connsiteX75" fmla="*/ 129847 w 556625"/>
                <a:gd name="connsiteY75" fmla="*/ 573479 h 104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556625" h="1044759">
                  <a:moveTo>
                    <a:pt x="372364" y="12224"/>
                  </a:moveTo>
                  <a:cubicBezTo>
                    <a:pt x="404890" y="9569"/>
                    <a:pt x="436521" y="1026"/>
                    <a:pt x="469221" y="-186"/>
                  </a:cubicBezTo>
                  <a:cubicBezTo>
                    <a:pt x="481775" y="15890"/>
                    <a:pt x="496552" y="31215"/>
                    <a:pt x="503334" y="50840"/>
                  </a:cubicBezTo>
                  <a:cubicBezTo>
                    <a:pt x="507836" y="72284"/>
                    <a:pt x="497822" y="93063"/>
                    <a:pt x="485152" y="109629"/>
                  </a:cubicBezTo>
                  <a:cubicBezTo>
                    <a:pt x="464776" y="135113"/>
                    <a:pt x="444054" y="160684"/>
                    <a:pt x="418887" y="181637"/>
                  </a:cubicBezTo>
                  <a:cubicBezTo>
                    <a:pt x="403418" y="193066"/>
                    <a:pt x="386968" y="203052"/>
                    <a:pt x="370950" y="213672"/>
                  </a:cubicBezTo>
                  <a:cubicBezTo>
                    <a:pt x="374413" y="217597"/>
                    <a:pt x="375741" y="226227"/>
                    <a:pt x="382350" y="225303"/>
                  </a:cubicBezTo>
                  <a:cubicBezTo>
                    <a:pt x="407285" y="223196"/>
                    <a:pt x="433433" y="216299"/>
                    <a:pt x="458080" y="224409"/>
                  </a:cubicBezTo>
                  <a:cubicBezTo>
                    <a:pt x="468355" y="227930"/>
                    <a:pt x="480188" y="228738"/>
                    <a:pt x="488759" y="235953"/>
                  </a:cubicBezTo>
                  <a:cubicBezTo>
                    <a:pt x="493723" y="243226"/>
                    <a:pt x="500996" y="250903"/>
                    <a:pt x="500535" y="260427"/>
                  </a:cubicBezTo>
                  <a:cubicBezTo>
                    <a:pt x="491905" y="273616"/>
                    <a:pt x="481891" y="286026"/>
                    <a:pt x="470837" y="297253"/>
                  </a:cubicBezTo>
                  <a:cubicBezTo>
                    <a:pt x="450865" y="316244"/>
                    <a:pt x="420186" y="312376"/>
                    <a:pt x="396896" y="324498"/>
                  </a:cubicBezTo>
                  <a:cubicBezTo>
                    <a:pt x="382985" y="336908"/>
                    <a:pt x="374240" y="354022"/>
                    <a:pt x="362494" y="368395"/>
                  </a:cubicBezTo>
                  <a:cubicBezTo>
                    <a:pt x="371210" y="368972"/>
                    <a:pt x="379925" y="369290"/>
                    <a:pt x="388641" y="369059"/>
                  </a:cubicBezTo>
                  <a:cubicBezTo>
                    <a:pt x="405987" y="392465"/>
                    <a:pt x="429422" y="418670"/>
                    <a:pt x="422120" y="450533"/>
                  </a:cubicBezTo>
                  <a:cubicBezTo>
                    <a:pt x="412769" y="470937"/>
                    <a:pt x="387025" y="468599"/>
                    <a:pt x="369363" y="476594"/>
                  </a:cubicBezTo>
                  <a:cubicBezTo>
                    <a:pt x="357328" y="483001"/>
                    <a:pt x="346332" y="491284"/>
                    <a:pt x="334816" y="498615"/>
                  </a:cubicBezTo>
                  <a:cubicBezTo>
                    <a:pt x="337096" y="509235"/>
                    <a:pt x="340617" y="519539"/>
                    <a:pt x="344802" y="529553"/>
                  </a:cubicBezTo>
                  <a:cubicBezTo>
                    <a:pt x="362205" y="529784"/>
                    <a:pt x="373980" y="517865"/>
                    <a:pt x="378771" y="502569"/>
                  </a:cubicBezTo>
                  <a:cubicBezTo>
                    <a:pt x="396232" y="508225"/>
                    <a:pt x="412654" y="519308"/>
                    <a:pt x="431615" y="518442"/>
                  </a:cubicBezTo>
                  <a:cubicBezTo>
                    <a:pt x="448412" y="517547"/>
                    <a:pt x="465498" y="514575"/>
                    <a:pt x="482093" y="518961"/>
                  </a:cubicBezTo>
                  <a:cubicBezTo>
                    <a:pt x="498428" y="524128"/>
                    <a:pt x="518919" y="523464"/>
                    <a:pt x="531877" y="535758"/>
                  </a:cubicBezTo>
                  <a:cubicBezTo>
                    <a:pt x="541921" y="553623"/>
                    <a:pt x="551330" y="572123"/>
                    <a:pt x="556871" y="591979"/>
                  </a:cubicBezTo>
                  <a:cubicBezTo>
                    <a:pt x="526856" y="614346"/>
                    <a:pt x="497504" y="644073"/>
                    <a:pt x="458196" y="647219"/>
                  </a:cubicBezTo>
                  <a:cubicBezTo>
                    <a:pt x="433404" y="631865"/>
                    <a:pt x="408757" y="609931"/>
                    <a:pt x="377934" y="609007"/>
                  </a:cubicBezTo>
                  <a:cubicBezTo>
                    <a:pt x="363331" y="616655"/>
                    <a:pt x="350430" y="627074"/>
                    <a:pt x="337125" y="636713"/>
                  </a:cubicBezTo>
                  <a:cubicBezTo>
                    <a:pt x="335105" y="682631"/>
                    <a:pt x="331411" y="729125"/>
                    <a:pt x="339520" y="774697"/>
                  </a:cubicBezTo>
                  <a:cubicBezTo>
                    <a:pt x="346649" y="815390"/>
                    <a:pt x="348352" y="857787"/>
                    <a:pt x="365120" y="896143"/>
                  </a:cubicBezTo>
                  <a:cubicBezTo>
                    <a:pt x="376549" y="922319"/>
                    <a:pt x="358655" y="953951"/>
                    <a:pt x="376809" y="977992"/>
                  </a:cubicBezTo>
                  <a:cubicBezTo>
                    <a:pt x="365409" y="992047"/>
                    <a:pt x="354701" y="1006881"/>
                    <a:pt x="341483" y="1019320"/>
                  </a:cubicBezTo>
                  <a:cubicBezTo>
                    <a:pt x="330112" y="1029277"/>
                    <a:pt x="314094" y="1026622"/>
                    <a:pt x="300097" y="1027459"/>
                  </a:cubicBezTo>
                  <a:cubicBezTo>
                    <a:pt x="296893" y="1033173"/>
                    <a:pt x="293632" y="1038888"/>
                    <a:pt x="290313" y="1044573"/>
                  </a:cubicBezTo>
                  <a:cubicBezTo>
                    <a:pt x="275248" y="1041947"/>
                    <a:pt x="258739" y="1043332"/>
                    <a:pt x="244569" y="1037012"/>
                  </a:cubicBezTo>
                  <a:cubicBezTo>
                    <a:pt x="226213" y="1014241"/>
                    <a:pt x="208954" y="989190"/>
                    <a:pt x="201970" y="960329"/>
                  </a:cubicBezTo>
                  <a:cubicBezTo>
                    <a:pt x="201682" y="951613"/>
                    <a:pt x="204394" y="942435"/>
                    <a:pt x="200383" y="934181"/>
                  </a:cubicBezTo>
                  <a:cubicBezTo>
                    <a:pt x="188665" y="907167"/>
                    <a:pt x="192937" y="876835"/>
                    <a:pt x="185895" y="848753"/>
                  </a:cubicBezTo>
                  <a:cubicBezTo>
                    <a:pt x="180642" y="829186"/>
                    <a:pt x="182691" y="808637"/>
                    <a:pt x="186154" y="788983"/>
                  </a:cubicBezTo>
                  <a:cubicBezTo>
                    <a:pt x="186126" y="776457"/>
                    <a:pt x="188406" y="764220"/>
                    <a:pt x="190166" y="751897"/>
                  </a:cubicBezTo>
                  <a:cubicBezTo>
                    <a:pt x="189445" y="720409"/>
                    <a:pt x="184452" y="689211"/>
                    <a:pt x="180180" y="658041"/>
                  </a:cubicBezTo>
                  <a:cubicBezTo>
                    <a:pt x="139920" y="660177"/>
                    <a:pt x="100958" y="672068"/>
                    <a:pt x="66065" y="692155"/>
                  </a:cubicBezTo>
                  <a:cubicBezTo>
                    <a:pt x="52731" y="700813"/>
                    <a:pt x="38561" y="689615"/>
                    <a:pt x="27478" y="682688"/>
                  </a:cubicBezTo>
                  <a:cubicBezTo>
                    <a:pt x="14808" y="676801"/>
                    <a:pt x="8199" y="662255"/>
                    <a:pt x="9382" y="648893"/>
                  </a:cubicBezTo>
                  <a:cubicBezTo>
                    <a:pt x="18243" y="631172"/>
                    <a:pt x="31663" y="616020"/>
                    <a:pt x="44910" y="601417"/>
                  </a:cubicBezTo>
                  <a:cubicBezTo>
                    <a:pt x="54145" y="589959"/>
                    <a:pt x="70538" y="589670"/>
                    <a:pt x="80928" y="579742"/>
                  </a:cubicBezTo>
                  <a:cubicBezTo>
                    <a:pt x="94810" y="567447"/>
                    <a:pt x="106326" y="552815"/>
                    <a:pt x="119371" y="539712"/>
                  </a:cubicBezTo>
                  <a:cubicBezTo>
                    <a:pt x="108779" y="536711"/>
                    <a:pt x="98245" y="533565"/>
                    <a:pt x="87768" y="530304"/>
                  </a:cubicBezTo>
                  <a:cubicBezTo>
                    <a:pt x="83439" y="510390"/>
                    <a:pt x="82487" y="488023"/>
                    <a:pt x="95993" y="471110"/>
                  </a:cubicBezTo>
                  <a:cubicBezTo>
                    <a:pt x="135157" y="444674"/>
                    <a:pt x="172821" y="407876"/>
                    <a:pt x="184509" y="360631"/>
                  </a:cubicBezTo>
                  <a:cubicBezTo>
                    <a:pt x="181450" y="357399"/>
                    <a:pt x="178449" y="354138"/>
                    <a:pt x="175476" y="350876"/>
                  </a:cubicBezTo>
                  <a:cubicBezTo>
                    <a:pt x="135360" y="366779"/>
                    <a:pt x="113598" y="407617"/>
                    <a:pt x="76772" y="428570"/>
                  </a:cubicBezTo>
                  <a:cubicBezTo>
                    <a:pt x="60062" y="438815"/>
                    <a:pt x="43698" y="454111"/>
                    <a:pt x="22341" y="451398"/>
                  </a:cubicBezTo>
                  <a:cubicBezTo>
                    <a:pt x="12095" y="444530"/>
                    <a:pt x="-1527" y="434486"/>
                    <a:pt x="435" y="420344"/>
                  </a:cubicBezTo>
                  <a:cubicBezTo>
                    <a:pt x="4563" y="405077"/>
                    <a:pt x="11258" y="390387"/>
                    <a:pt x="19714" y="377024"/>
                  </a:cubicBezTo>
                  <a:cubicBezTo>
                    <a:pt x="40465" y="354426"/>
                    <a:pt x="72357" y="348539"/>
                    <a:pt x="95330" y="328769"/>
                  </a:cubicBezTo>
                  <a:cubicBezTo>
                    <a:pt x="121449" y="307239"/>
                    <a:pt x="150627" y="288970"/>
                    <a:pt x="173831" y="264121"/>
                  </a:cubicBezTo>
                  <a:cubicBezTo>
                    <a:pt x="142315" y="275377"/>
                    <a:pt x="107884" y="289345"/>
                    <a:pt x="74579" y="277512"/>
                  </a:cubicBezTo>
                  <a:cubicBezTo>
                    <a:pt x="64304" y="264669"/>
                    <a:pt x="60928" y="247555"/>
                    <a:pt x="66584" y="232172"/>
                  </a:cubicBezTo>
                  <a:cubicBezTo>
                    <a:pt x="62428" y="226198"/>
                    <a:pt x="57522" y="220512"/>
                    <a:pt x="55242" y="213499"/>
                  </a:cubicBezTo>
                  <a:cubicBezTo>
                    <a:pt x="51750" y="200368"/>
                    <a:pt x="61361" y="190670"/>
                    <a:pt x="66959" y="180252"/>
                  </a:cubicBezTo>
                  <a:cubicBezTo>
                    <a:pt x="78879" y="152949"/>
                    <a:pt x="75993" y="121780"/>
                    <a:pt x="87739" y="94420"/>
                  </a:cubicBezTo>
                  <a:cubicBezTo>
                    <a:pt x="93742" y="82847"/>
                    <a:pt x="95214" y="64289"/>
                    <a:pt x="110020" y="60104"/>
                  </a:cubicBezTo>
                  <a:cubicBezTo>
                    <a:pt x="129414" y="53351"/>
                    <a:pt x="150079" y="58142"/>
                    <a:pt x="169675" y="61317"/>
                  </a:cubicBezTo>
                  <a:cubicBezTo>
                    <a:pt x="170656" y="84578"/>
                    <a:pt x="171811" y="108071"/>
                    <a:pt x="168116" y="131160"/>
                  </a:cubicBezTo>
                  <a:cubicBezTo>
                    <a:pt x="197930" y="119846"/>
                    <a:pt x="219806" y="94622"/>
                    <a:pt x="249937" y="83684"/>
                  </a:cubicBezTo>
                  <a:cubicBezTo>
                    <a:pt x="236545" y="101808"/>
                    <a:pt x="223529" y="120164"/>
                    <a:pt x="211379" y="139154"/>
                  </a:cubicBezTo>
                  <a:cubicBezTo>
                    <a:pt x="199921" y="156124"/>
                    <a:pt x="181854" y="169515"/>
                    <a:pt x="178795" y="191046"/>
                  </a:cubicBezTo>
                  <a:cubicBezTo>
                    <a:pt x="174033" y="205274"/>
                    <a:pt x="177987" y="220455"/>
                    <a:pt x="177958" y="235029"/>
                  </a:cubicBezTo>
                  <a:cubicBezTo>
                    <a:pt x="178853" y="247093"/>
                    <a:pt x="177034" y="259272"/>
                    <a:pt x="179199" y="271250"/>
                  </a:cubicBezTo>
                  <a:cubicBezTo>
                    <a:pt x="197785" y="247497"/>
                    <a:pt x="221249" y="228334"/>
                    <a:pt x="239807" y="204581"/>
                  </a:cubicBezTo>
                  <a:cubicBezTo>
                    <a:pt x="258162" y="183686"/>
                    <a:pt x="277758" y="163888"/>
                    <a:pt x="297037" y="143858"/>
                  </a:cubicBezTo>
                  <a:cubicBezTo>
                    <a:pt x="316028" y="115979"/>
                    <a:pt x="338337" y="90783"/>
                    <a:pt x="359608" y="64693"/>
                  </a:cubicBezTo>
                  <a:cubicBezTo>
                    <a:pt x="351642" y="52601"/>
                    <a:pt x="343157" y="40825"/>
                    <a:pt x="336952" y="27694"/>
                  </a:cubicBezTo>
                  <a:cubicBezTo>
                    <a:pt x="348467" y="22066"/>
                    <a:pt x="359434" y="14187"/>
                    <a:pt x="372364" y="12224"/>
                  </a:cubicBezTo>
                  <a:moveTo>
                    <a:pt x="129847" y="573479"/>
                  </a:moveTo>
                  <a:cubicBezTo>
                    <a:pt x="140150" y="570160"/>
                    <a:pt x="150396" y="566668"/>
                    <a:pt x="160555" y="562945"/>
                  </a:cubicBezTo>
                  <a:cubicBezTo>
                    <a:pt x="149963" y="565225"/>
                    <a:pt x="139429" y="568256"/>
                    <a:pt x="129847" y="573479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AD6F8A8-A746-7F49-3B6E-5B7C95907DD2}"/>
                </a:ext>
              </a:extLst>
            </p:cNvPr>
            <p:cNvSpPr/>
            <p:nvPr/>
          </p:nvSpPr>
          <p:spPr>
            <a:xfrm>
              <a:off x="7532854" y="1780653"/>
              <a:ext cx="473720" cy="587468"/>
            </a:xfrm>
            <a:custGeom>
              <a:avLst/>
              <a:gdLst>
                <a:gd name="connsiteX0" fmla="*/ 428159 w 473720"/>
                <a:gd name="connsiteY0" fmla="*/ 25377 h 587468"/>
                <a:gd name="connsiteX1" fmla="*/ 463600 w 473720"/>
                <a:gd name="connsiteY1" fmla="*/ -193 h 587468"/>
                <a:gd name="connsiteX2" fmla="*/ 474076 w 473720"/>
                <a:gd name="connsiteY2" fmla="*/ 6358 h 587468"/>
                <a:gd name="connsiteX3" fmla="*/ 461551 w 473720"/>
                <a:gd name="connsiteY3" fmla="*/ 44599 h 587468"/>
                <a:gd name="connsiteX4" fmla="*/ 416643 w 473720"/>
                <a:gd name="connsiteY4" fmla="*/ 107371 h 587468"/>
                <a:gd name="connsiteX5" fmla="*/ 413382 w 473720"/>
                <a:gd name="connsiteY5" fmla="*/ 138944 h 587468"/>
                <a:gd name="connsiteX6" fmla="*/ 383973 w 473720"/>
                <a:gd name="connsiteY6" fmla="*/ 264517 h 587468"/>
                <a:gd name="connsiteX7" fmla="*/ 388187 w 473720"/>
                <a:gd name="connsiteY7" fmla="*/ 322441 h 587468"/>
                <a:gd name="connsiteX8" fmla="*/ 381376 w 473720"/>
                <a:gd name="connsiteY8" fmla="*/ 359758 h 587468"/>
                <a:gd name="connsiteX9" fmla="*/ 391592 w 473720"/>
                <a:gd name="connsiteY9" fmla="*/ 493816 h 587468"/>
                <a:gd name="connsiteX10" fmla="*/ 413238 w 473720"/>
                <a:gd name="connsiteY10" fmla="*/ 548219 h 587468"/>
                <a:gd name="connsiteX11" fmla="*/ 385532 w 473720"/>
                <a:gd name="connsiteY11" fmla="*/ 567873 h 587468"/>
                <a:gd name="connsiteX12" fmla="*/ 342875 w 473720"/>
                <a:gd name="connsiteY12" fmla="*/ 583313 h 587468"/>
                <a:gd name="connsiteX13" fmla="*/ 293322 w 473720"/>
                <a:gd name="connsiteY13" fmla="*/ 586026 h 587468"/>
                <a:gd name="connsiteX14" fmla="*/ 266164 w 473720"/>
                <a:gd name="connsiteY14" fmla="*/ 552144 h 587468"/>
                <a:gd name="connsiteX15" fmla="*/ 256495 w 473720"/>
                <a:gd name="connsiteY15" fmla="*/ 497424 h 587468"/>
                <a:gd name="connsiteX16" fmla="*/ 238255 w 473720"/>
                <a:gd name="connsiteY16" fmla="*/ 478953 h 587468"/>
                <a:gd name="connsiteX17" fmla="*/ 202381 w 473720"/>
                <a:gd name="connsiteY17" fmla="*/ 480078 h 587468"/>
                <a:gd name="connsiteX18" fmla="*/ 102177 w 473720"/>
                <a:gd name="connsiteY18" fmla="*/ 492517 h 587468"/>
                <a:gd name="connsiteX19" fmla="*/ 105034 w 473720"/>
                <a:gd name="connsiteY19" fmla="*/ 441578 h 587468"/>
                <a:gd name="connsiteX20" fmla="*/ 84514 w 473720"/>
                <a:gd name="connsiteY20" fmla="*/ 413208 h 587468"/>
                <a:gd name="connsiteX21" fmla="*/ 134530 w 473720"/>
                <a:gd name="connsiteY21" fmla="*/ 318545 h 587468"/>
                <a:gd name="connsiteX22" fmla="*/ 198658 w 473720"/>
                <a:gd name="connsiteY22" fmla="*/ 218917 h 587468"/>
                <a:gd name="connsiteX23" fmla="*/ 144169 w 473720"/>
                <a:gd name="connsiteY23" fmla="*/ 252021 h 587468"/>
                <a:gd name="connsiteX24" fmla="*/ 71353 w 473720"/>
                <a:gd name="connsiteY24" fmla="*/ 259611 h 587468"/>
                <a:gd name="connsiteX25" fmla="*/ 356 w 473720"/>
                <a:gd name="connsiteY25" fmla="*/ 187863 h 587468"/>
                <a:gd name="connsiteX26" fmla="*/ 30775 w 473720"/>
                <a:gd name="connsiteY26" fmla="*/ 137386 h 587468"/>
                <a:gd name="connsiteX27" fmla="*/ 153231 w 473720"/>
                <a:gd name="connsiteY27" fmla="*/ 103734 h 587468"/>
                <a:gd name="connsiteX28" fmla="*/ 229049 w 473720"/>
                <a:gd name="connsiteY28" fmla="*/ 69477 h 587468"/>
                <a:gd name="connsiteX29" fmla="*/ 301980 w 473720"/>
                <a:gd name="connsiteY29" fmla="*/ 18653 h 587468"/>
                <a:gd name="connsiteX30" fmla="*/ 382386 w 473720"/>
                <a:gd name="connsiteY30" fmla="*/ 23588 h 587468"/>
                <a:gd name="connsiteX31" fmla="*/ 428159 w 473720"/>
                <a:gd name="connsiteY31" fmla="*/ 25377 h 587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73720" h="587468">
                  <a:moveTo>
                    <a:pt x="428159" y="25377"/>
                  </a:moveTo>
                  <a:cubicBezTo>
                    <a:pt x="444148" y="24944"/>
                    <a:pt x="452748" y="9331"/>
                    <a:pt x="463600" y="-193"/>
                  </a:cubicBezTo>
                  <a:cubicBezTo>
                    <a:pt x="467092" y="1971"/>
                    <a:pt x="470584" y="4165"/>
                    <a:pt x="474076" y="6358"/>
                  </a:cubicBezTo>
                  <a:cubicBezTo>
                    <a:pt x="469314" y="18912"/>
                    <a:pt x="466313" y="32073"/>
                    <a:pt x="461551" y="44599"/>
                  </a:cubicBezTo>
                  <a:cubicBezTo>
                    <a:pt x="445735" y="64888"/>
                    <a:pt x="430583" y="85696"/>
                    <a:pt x="416643" y="107371"/>
                  </a:cubicBezTo>
                  <a:cubicBezTo>
                    <a:pt x="422012" y="117847"/>
                    <a:pt x="419212" y="129276"/>
                    <a:pt x="413382" y="138944"/>
                  </a:cubicBezTo>
                  <a:cubicBezTo>
                    <a:pt x="392429" y="177675"/>
                    <a:pt x="399933" y="224199"/>
                    <a:pt x="383973" y="264517"/>
                  </a:cubicBezTo>
                  <a:cubicBezTo>
                    <a:pt x="375892" y="283363"/>
                    <a:pt x="387523" y="303249"/>
                    <a:pt x="388187" y="322441"/>
                  </a:cubicBezTo>
                  <a:cubicBezTo>
                    <a:pt x="391968" y="335919"/>
                    <a:pt x="381953" y="346886"/>
                    <a:pt x="381376" y="359758"/>
                  </a:cubicBezTo>
                  <a:cubicBezTo>
                    <a:pt x="379759" y="404521"/>
                    <a:pt x="379125" y="450381"/>
                    <a:pt x="391592" y="493816"/>
                  </a:cubicBezTo>
                  <a:cubicBezTo>
                    <a:pt x="399038" y="511941"/>
                    <a:pt x="419126" y="525909"/>
                    <a:pt x="413238" y="548219"/>
                  </a:cubicBezTo>
                  <a:cubicBezTo>
                    <a:pt x="411853" y="561812"/>
                    <a:pt x="395546" y="564121"/>
                    <a:pt x="385532" y="567873"/>
                  </a:cubicBezTo>
                  <a:cubicBezTo>
                    <a:pt x="371130" y="572490"/>
                    <a:pt x="358200" y="581841"/>
                    <a:pt x="342875" y="583313"/>
                  </a:cubicBezTo>
                  <a:cubicBezTo>
                    <a:pt x="326454" y="585132"/>
                    <a:pt x="309888" y="589374"/>
                    <a:pt x="293322" y="586026"/>
                  </a:cubicBezTo>
                  <a:cubicBezTo>
                    <a:pt x="279642" y="579533"/>
                    <a:pt x="274302" y="563688"/>
                    <a:pt x="266164" y="552144"/>
                  </a:cubicBezTo>
                  <a:cubicBezTo>
                    <a:pt x="255745" y="536039"/>
                    <a:pt x="259554" y="515433"/>
                    <a:pt x="256495" y="497424"/>
                  </a:cubicBezTo>
                  <a:cubicBezTo>
                    <a:pt x="250406" y="491219"/>
                    <a:pt x="244374" y="485042"/>
                    <a:pt x="238255" y="478953"/>
                  </a:cubicBezTo>
                  <a:cubicBezTo>
                    <a:pt x="226451" y="482993"/>
                    <a:pt x="214330" y="480540"/>
                    <a:pt x="202381" y="480078"/>
                  </a:cubicBezTo>
                  <a:cubicBezTo>
                    <a:pt x="171875" y="494422"/>
                    <a:pt x="134530" y="511768"/>
                    <a:pt x="102177" y="492517"/>
                  </a:cubicBezTo>
                  <a:cubicBezTo>
                    <a:pt x="100561" y="475432"/>
                    <a:pt x="97905" y="458058"/>
                    <a:pt x="105034" y="441578"/>
                  </a:cubicBezTo>
                  <a:cubicBezTo>
                    <a:pt x="98223" y="432083"/>
                    <a:pt x="91441" y="422588"/>
                    <a:pt x="84514" y="413208"/>
                  </a:cubicBezTo>
                  <a:cubicBezTo>
                    <a:pt x="99550" y="380884"/>
                    <a:pt x="104284" y="341287"/>
                    <a:pt x="134530" y="318545"/>
                  </a:cubicBezTo>
                  <a:cubicBezTo>
                    <a:pt x="157589" y="286682"/>
                    <a:pt x="187085" y="257504"/>
                    <a:pt x="198658" y="218917"/>
                  </a:cubicBezTo>
                  <a:cubicBezTo>
                    <a:pt x="179783" y="228788"/>
                    <a:pt x="163160" y="242410"/>
                    <a:pt x="144169" y="252021"/>
                  </a:cubicBezTo>
                  <a:cubicBezTo>
                    <a:pt x="120474" y="258255"/>
                    <a:pt x="95741" y="259178"/>
                    <a:pt x="71353" y="259611"/>
                  </a:cubicBezTo>
                  <a:cubicBezTo>
                    <a:pt x="34643" y="254243"/>
                    <a:pt x="16864" y="216926"/>
                    <a:pt x="356" y="187863"/>
                  </a:cubicBezTo>
                  <a:cubicBezTo>
                    <a:pt x="9274" y="170518"/>
                    <a:pt x="16980" y="151152"/>
                    <a:pt x="30775" y="137386"/>
                  </a:cubicBezTo>
                  <a:cubicBezTo>
                    <a:pt x="72392" y="129680"/>
                    <a:pt x="114010" y="120185"/>
                    <a:pt x="153231" y="103734"/>
                  </a:cubicBezTo>
                  <a:cubicBezTo>
                    <a:pt x="180014" y="95509"/>
                    <a:pt x="201891" y="76692"/>
                    <a:pt x="229049" y="69477"/>
                  </a:cubicBezTo>
                  <a:cubicBezTo>
                    <a:pt x="259122" y="62175"/>
                    <a:pt x="276178" y="33487"/>
                    <a:pt x="301980" y="18653"/>
                  </a:cubicBezTo>
                  <a:cubicBezTo>
                    <a:pt x="328705" y="5867"/>
                    <a:pt x="355112" y="25089"/>
                    <a:pt x="382386" y="23588"/>
                  </a:cubicBezTo>
                  <a:cubicBezTo>
                    <a:pt x="397682" y="22491"/>
                    <a:pt x="412892" y="25060"/>
                    <a:pt x="428159" y="25377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" name="图形 2">
            <a:extLst>
              <a:ext uri="{FF2B5EF4-FFF2-40B4-BE49-F238E27FC236}">
                <a16:creationId xmlns:a16="http://schemas.microsoft.com/office/drawing/2014/main" id="{3FE69ACC-409B-7163-95BE-FC4E143E1660}"/>
              </a:ext>
            </a:extLst>
          </p:cNvPr>
          <p:cNvGrpSpPr/>
          <p:nvPr/>
        </p:nvGrpSpPr>
        <p:grpSpPr>
          <a:xfrm>
            <a:off x="2716581" y="1449970"/>
            <a:ext cx="2474874" cy="2297671"/>
            <a:chOff x="2888610" y="1501099"/>
            <a:chExt cx="1138573" cy="1057050"/>
          </a:xfrm>
          <a:gradFill flip="none" rotWithShape="1">
            <a:gsLst>
              <a:gs pos="100000">
                <a:schemeClr val="accent2">
                  <a:lumMod val="20000"/>
                  <a:lumOff val="80000"/>
                </a:schemeClr>
              </a:gs>
              <a:gs pos="46000">
                <a:srgbClr val="FDDEAB"/>
              </a:gs>
            </a:gsLst>
            <a:lin ang="10800000" scaled="1"/>
            <a:tileRect/>
          </a:gra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CDF882E-9593-0AB4-8F85-153DE6BA1BB7}"/>
                </a:ext>
              </a:extLst>
            </p:cNvPr>
            <p:cNvSpPr/>
            <p:nvPr/>
          </p:nvSpPr>
          <p:spPr>
            <a:xfrm flipV="1">
              <a:off x="2888610" y="1501099"/>
              <a:ext cx="1138573" cy="1057050"/>
            </a:xfrm>
            <a:custGeom>
              <a:avLst/>
              <a:gdLst>
                <a:gd name="connsiteX0" fmla="*/ 592689 w 1138573"/>
                <a:gd name="connsiteY0" fmla="*/ 1045844 h 1057050"/>
                <a:gd name="connsiteX1" fmla="*/ 613948 w 1138573"/>
                <a:gd name="connsiteY1" fmla="*/ 954005 h 1057050"/>
                <a:gd name="connsiteX2" fmla="*/ 601193 w 1138573"/>
                <a:gd name="connsiteY2" fmla="*/ 836655 h 1057050"/>
                <a:gd name="connsiteX3" fmla="*/ 465985 w 1138573"/>
                <a:gd name="connsiteY3" fmla="*/ 743966 h 1057050"/>
                <a:gd name="connsiteX4" fmla="*/ 429420 w 1138573"/>
                <a:gd name="connsiteY4" fmla="*/ 725258 h 1057050"/>
                <a:gd name="connsiteX5" fmla="*/ 491496 w 1138573"/>
                <a:gd name="connsiteY5" fmla="*/ 694645 h 1057050"/>
                <a:gd name="connsiteX6" fmla="*/ 556974 w 1138573"/>
                <a:gd name="connsiteY6" fmla="*/ 661480 h 1057050"/>
                <a:gd name="connsiteX7" fmla="*/ 537416 w 1138573"/>
                <a:gd name="connsiteY7" fmla="*/ 607057 h 1057050"/>
                <a:gd name="connsiteX8" fmla="*/ 523810 w 1138573"/>
                <a:gd name="connsiteY8" fmla="*/ 560287 h 1057050"/>
                <a:gd name="connsiteX9" fmla="*/ 522960 w 1138573"/>
                <a:gd name="connsiteY9" fmla="*/ 544131 h 1057050"/>
                <a:gd name="connsiteX10" fmla="*/ 504252 w 1138573"/>
                <a:gd name="connsiteY10" fmla="*/ 527974 h 1057050"/>
                <a:gd name="connsiteX11" fmla="*/ 500850 w 1138573"/>
                <a:gd name="connsiteY11" fmla="*/ 519470 h 1057050"/>
                <a:gd name="connsiteX12" fmla="*/ 494047 w 1138573"/>
                <a:gd name="connsiteY12" fmla="*/ 493109 h 1057050"/>
                <a:gd name="connsiteX13" fmla="*/ 487244 w 1138573"/>
                <a:gd name="connsiteY13" fmla="*/ 476102 h 1057050"/>
                <a:gd name="connsiteX14" fmla="*/ 482142 w 1138573"/>
                <a:gd name="connsiteY14" fmla="*/ 470999 h 1057050"/>
                <a:gd name="connsiteX15" fmla="*/ 477040 w 1138573"/>
                <a:gd name="connsiteY15" fmla="*/ 463346 h 1057050"/>
                <a:gd name="connsiteX16" fmla="*/ 470237 w 1138573"/>
                <a:gd name="connsiteY16" fmla="*/ 443788 h 1057050"/>
                <a:gd name="connsiteX17" fmla="*/ 455781 w 1138573"/>
                <a:gd name="connsiteY17" fmla="*/ 407222 h 1057050"/>
                <a:gd name="connsiteX18" fmla="*/ 449828 w 1138573"/>
                <a:gd name="connsiteY18" fmla="*/ 373208 h 1057050"/>
                <a:gd name="connsiteX19" fmla="*/ 441325 w 1138573"/>
                <a:gd name="connsiteY19" fmla="*/ 375759 h 1057050"/>
                <a:gd name="connsiteX20" fmla="*/ 438774 w 1138573"/>
                <a:gd name="connsiteY20" fmla="*/ 394467 h 1057050"/>
                <a:gd name="connsiteX21" fmla="*/ 426869 w 1138573"/>
                <a:gd name="connsiteY21" fmla="*/ 408073 h 1057050"/>
                <a:gd name="connsiteX22" fmla="*/ 430270 w 1138573"/>
                <a:gd name="connsiteY22" fmla="*/ 415726 h 1057050"/>
                <a:gd name="connsiteX23" fmla="*/ 438774 w 1138573"/>
                <a:gd name="connsiteY23" fmla="*/ 419127 h 1057050"/>
                <a:gd name="connsiteX24" fmla="*/ 431121 w 1138573"/>
                <a:gd name="connsiteY24" fmla="*/ 428481 h 1057050"/>
                <a:gd name="connsiteX25" fmla="*/ 400508 w 1138573"/>
                <a:gd name="connsiteY25" fmla="*/ 449740 h 1057050"/>
                <a:gd name="connsiteX26" fmla="*/ 377548 w 1138573"/>
                <a:gd name="connsiteY26" fmla="*/ 471850 h 1057050"/>
                <a:gd name="connsiteX27" fmla="*/ 399657 w 1138573"/>
                <a:gd name="connsiteY27" fmla="*/ 505014 h 1057050"/>
                <a:gd name="connsiteX28" fmla="*/ 449828 w 1138573"/>
                <a:gd name="connsiteY28" fmla="*/ 539028 h 1057050"/>
                <a:gd name="connsiteX29" fmla="*/ 496598 w 1138573"/>
                <a:gd name="connsiteY29" fmla="*/ 573893 h 1057050"/>
                <a:gd name="connsiteX30" fmla="*/ 515306 w 1138573"/>
                <a:gd name="connsiteY30" fmla="*/ 616411 h 1057050"/>
                <a:gd name="connsiteX31" fmla="*/ 432821 w 1138573"/>
                <a:gd name="connsiteY31" fmla="*/ 669134 h 1057050"/>
                <a:gd name="connsiteX32" fmla="*/ 421767 w 1138573"/>
                <a:gd name="connsiteY32" fmla="*/ 684440 h 1057050"/>
                <a:gd name="connsiteX33" fmla="*/ 346935 w 1138573"/>
                <a:gd name="connsiteY33" fmla="*/ 732060 h 1057050"/>
                <a:gd name="connsiteX34" fmla="*/ 328227 w 1138573"/>
                <a:gd name="connsiteY34" fmla="*/ 742265 h 1057050"/>
                <a:gd name="connsiteX35" fmla="*/ 416664 w 1138573"/>
                <a:gd name="connsiteY35" fmla="*/ 816246 h 1057050"/>
                <a:gd name="connsiteX36" fmla="*/ 448128 w 1138573"/>
                <a:gd name="connsiteY36" fmla="*/ 842607 h 1057050"/>
                <a:gd name="connsiteX37" fmla="*/ 438774 w 1138573"/>
                <a:gd name="connsiteY37" fmla="*/ 882574 h 1057050"/>
                <a:gd name="connsiteX38" fmla="*/ 420066 w 1138573"/>
                <a:gd name="connsiteY38" fmla="*/ 914888 h 1057050"/>
                <a:gd name="connsiteX39" fmla="*/ 364792 w 1138573"/>
                <a:gd name="connsiteY39" fmla="*/ 982067 h 1057050"/>
                <a:gd name="connsiteX40" fmla="*/ 247442 w 1138573"/>
                <a:gd name="connsiteY40" fmla="*/ 977815 h 1057050"/>
                <a:gd name="connsiteX41" fmla="*/ 221932 w 1138573"/>
                <a:gd name="connsiteY41" fmla="*/ 957406 h 1057050"/>
                <a:gd name="connsiteX42" fmla="*/ 241490 w 1138573"/>
                <a:gd name="connsiteY42" fmla="*/ 940399 h 1057050"/>
                <a:gd name="connsiteX43" fmla="*/ 243191 w 1138573"/>
                <a:gd name="connsiteY43" fmla="*/ 891928 h 1057050"/>
                <a:gd name="connsiteX44" fmla="*/ 256796 w 1138573"/>
                <a:gd name="connsiteY44" fmla="*/ 886826 h 1057050"/>
                <a:gd name="connsiteX45" fmla="*/ 318873 w 1138573"/>
                <a:gd name="connsiteY45" fmla="*/ 892779 h 1057050"/>
                <a:gd name="connsiteX46" fmla="*/ 301015 w 1138573"/>
                <a:gd name="connsiteY46" fmla="*/ 865567 h 1057050"/>
                <a:gd name="connsiteX47" fmla="*/ 219381 w 1138573"/>
                <a:gd name="connsiteY47" fmla="*/ 814546 h 1057050"/>
                <a:gd name="connsiteX48" fmla="*/ 145399 w 1138573"/>
                <a:gd name="connsiteY48" fmla="*/ 790735 h 1057050"/>
                <a:gd name="connsiteX49" fmla="*/ 119888 w 1138573"/>
                <a:gd name="connsiteY49" fmla="*/ 783082 h 1057050"/>
                <a:gd name="connsiteX50" fmla="*/ 119038 w 1138573"/>
                <a:gd name="connsiteY50" fmla="*/ 744816 h 1057050"/>
                <a:gd name="connsiteX51" fmla="*/ 187917 w 1138573"/>
                <a:gd name="connsiteY51" fmla="*/ 658079 h 1057050"/>
                <a:gd name="connsiteX52" fmla="*/ 205775 w 1138573"/>
                <a:gd name="connsiteY52" fmla="*/ 633419 h 1057050"/>
                <a:gd name="connsiteX53" fmla="*/ 251694 w 1138573"/>
                <a:gd name="connsiteY53" fmla="*/ 616411 h 1057050"/>
                <a:gd name="connsiteX54" fmla="*/ 308668 w 1138573"/>
                <a:gd name="connsiteY54" fmla="*/ 680188 h 1057050"/>
                <a:gd name="connsiteX55" fmla="*/ 239789 w 1138573"/>
                <a:gd name="connsiteY55" fmla="*/ 562839 h 1057050"/>
                <a:gd name="connsiteX56" fmla="*/ 140297 w 1138573"/>
                <a:gd name="connsiteY56" fmla="*/ 473551 h 1057050"/>
                <a:gd name="connsiteX57" fmla="*/ 40805 w 1138573"/>
                <a:gd name="connsiteY57" fmla="*/ 405522 h 1057050"/>
                <a:gd name="connsiteX58" fmla="*/ 838 w 1138573"/>
                <a:gd name="connsiteY58" fmla="*/ 374058 h 1057050"/>
                <a:gd name="connsiteX59" fmla="*/ 74819 w 1138573"/>
                <a:gd name="connsiteY59" fmla="*/ 265212 h 1057050"/>
                <a:gd name="connsiteX60" fmla="*/ 163257 w 1138573"/>
                <a:gd name="connsiteY60" fmla="*/ 326438 h 1057050"/>
                <a:gd name="connsiteX61" fmla="*/ 218530 w 1138573"/>
                <a:gd name="connsiteY61" fmla="*/ 392766 h 1057050"/>
                <a:gd name="connsiteX62" fmla="*/ 218530 w 1138573"/>
                <a:gd name="connsiteY62" fmla="*/ 408073 h 1057050"/>
                <a:gd name="connsiteX63" fmla="*/ 235537 w 1138573"/>
                <a:gd name="connsiteY63" fmla="*/ 414876 h 1057050"/>
                <a:gd name="connsiteX64" fmla="*/ 234687 w 1138573"/>
                <a:gd name="connsiteY64" fmla="*/ 433584 h 1057050"/>
                <a:gd name="connsiteX65" fmla="*/ 249143 w 1138573"/>
                <a:gd name="connsiteY65" fmla="*/ 476102 h 1057050"/>
                <a:gd name="connsiteX66" fmla="*/ 272953 w 1138573"/>
                <a:gd name="connsiteY66" fmla="*/ 504164 h 1057050"/>
                <a:gd name="connsiteX67" fmla="*/ 297614 w 1138573"/>
                <a:gd name="connsiteY67" fmla="*/ 527123 h 1057050"/>
                <a:gd name="connsiteX68" fmla="*/ 288260 w 1138573"/>
                <a:gd name="connsiteY68" fmla="*/ 482054 h 1057050"/>
                <a:gd name="connsiteX69" fmla="*/ 261048 w 1138573"/>
                <a:gd name="connsiteY69" fmla="*/ 374909 h 1057050"/>
                <a:gd name="connsiteX70" fmla="*/ 252545 w 1138573"/>
                <a:gd name="connsiteY70" fmla="*/ 372358 h 1057050"/>
                <a:gd name="connsiteX71" fmla="*/ 240640 w 1138573"/>
                <a:gd name="connsiteY71" fmla="*/ 311982 h 1057050"/>
                <a:gd name="connsiteX72" fmla="*/ 234687 w 1138573"/>
                <a:gd name="connsiteY72" fmla="*/ 305179 h 1057050"/>
                <a:gd name="connsiteX73" fmla="*/ 228735 w 1138573"/>
                <a:gd name="connsiteY73" fmla="*/ 267763 h 1057050"/>
                <a:gd name="connsiteX74" fmla="*/ 224483 w 1138573"/>
                <a:gd name="connsiteY74" fmla="*/ 229497 h 1057050"/>
                <a:gd name="connsiteX75" fmla="*/ 217680 w 1138573"/>
                <a:gd name="connsiteY75" fmla="*/ 210789 h 1057050"/>
                <a:gd name="connsiteX76" fmla="*/ 217680 w 1138573"/>
                <a:gd name="connsiteY76" fmla="*/ 181877 h 1057050"/>
                <a:gd name="connsiteX77" fmla="*/ 213428 w 1138573"/>
                <a:gd name="connsiteY77" fmla="*/ 21158 h 1057050"/>
                <a:gd name="connsiteX78" fmla="*/ 277205 w 1138573"/>
                <a:gd name="connsiteY78" fmla="*/ 750 h 1057050"/>
                <a:gd name="connsiteX79" fmla="*/ 289961 w 1138573"/>
                <a:gd name="connsiteY79" fmla="*/ 44968 h 1057050"/>
                <a:gd name="connsiteX80" fmla="*/ 284008 w 1138573"/>
                <a:gd name="connsiteY80" fmla="*/ 101092 h 1057050"/>
                <a:gd name="connsiteX81" fmla="*/ 274654 w 1138573"/>
                <a:gd name="connsiteY81" fmla="*/ 124052 h 1057050"/>
                <a:gd name="connsiteX82" fmla="*/ 278055 w 1138573"/>
                <a:gd name="connsiteY82" fmla="*/ 130855 h 1057050"/>
                <a:gd name="connsiteX83" fmla="*/ 324825 w 1138573"/>
                <a:gd name="connsiteY83" fmla="*/ 50071 h 1057050"/>
                <a:gd name="connsiteX84" fmla="*/ 381800 w 1138573"/>
                <a:gd name="connsiteY84" fmla="*/ 19458 h 1057050"/>
                <a:gd name="connsiteX85" fmla="*/ 457482 w 1138573"/>
                <a:gd name="connsiteY85" fmla="*/ 149563 h 1057050"/>
                <a:gd name="connsiteX86" fmla="*/ 482993 w 1138573"/>
                <a:gd name="connsiteY86" fmla="*/ 283920 h 1057050"/>
                <a:gd name="connsiteX87" fmla="*/ 485544 w 1138573"/>
                <a:gd name="connsiteY87" fmla="*/ 291573 h 1057050"/>
                <a:gd name="connsiteX88" fmla="*/ 516157 w 1138573"/>
                <a:gd name="connsiteY88" fmla="*/ 368956 h 1057050"/>
                <a:gd name="connsiteX89" fmla="*/ 523810 w 1138573"/>
                <a:gd name="connsiteY89" fmla="*/ 377460 h 1057050"/>
                <a:gd name="connsiteX90" fmla="*/ 547620 w 1138573"/>
                <a:gd name="connsiteY90" fmla="*/ 427631 h 1057050"/>
                <a:gd name="connsiteX91" fmla="*/ 571430 w 1138573"/>
                <a:gd name="connsiteY91" fmla="*/ 469299 h 1057050"/>
                <a:gd name="connsiteX92" fmla="*/ 570580 w 1138573"/>
                <a:gd name="connsiteY92" fmla="*/ 344296 h 1057050"/>
                <a:gd name="connsiteX93" fmla="*/ 623302 w 1138573"/>
                <a:gd name="connsiteY93" fmla="*/ 69629 h 1057050"/>
                <a:gd name="connsiteX94" fmla="*/ 894567 w 1138573"/>
                <a:gd name="connsiteY94" fmla="*/ 33063 h 1057050"/>
                <a:gd name="connsiteX95" fmla="*/ 931983 w 1138573"/>
                <a:gd name="connsiteY95" fmla="*/ 40717 h 1057050"/>
                <a:gd name="connsiteX96" fmla="*/ 948991 w 1138573"/>
                <a:gd name="connsiteY96" fmla="*/ 45819 h 1057050"/>
                <a:gd name="connsiteX97" fmla="*/ 965998 w 1138573"/>
                <a:gd name="connsiteY97" fmla="*/ 63676 h 1057050"/>
                <a:gd name="connsiteX98" fmla="*/ 957494 w 1138573"/>
                <a:gd name="connsiteY98" fmla="*/ 67078 h 1057050"/>
                <a:gd name="connsiteX99" fmla="*/ 960045 w 1138573"/>
                <a:gd name="connsiteY99" fmla="*/ 82384 h 1057050"/>
                <a:gd name="connsiteX100" fmla="*/ 1003414 w 1138573"/>
                <a:gd name="connsiteY100" fmla="*/ 111297 h 1057050"/>
                <a:gd name="connsiteX101" fmla="*/ 980454 w 1138573"/>
                <a:gd name="connsiteY101" fmla="*/ 87486 h 1057050"/>
                <a:gd name="connsiteX102" fmla="*/ 974501 w 1138573"/>
                <a:gd name="connsiteY102" fmla="*/ 71330 h 1057050"/>
                <a:gd name="connsiteX103" fmla="*/ 1008516 w 1138573"/>
                <a:gd name="connsiteY103" fmla="*/ 84935 h 1057050"/>
                <a:gd name="connsiteX104" fmla="*/ 1022122 w 1138573"/>
                <a:gd name="connsiteY104" fmla="*/ 90888 h 1057050"/>
                <a:gd name="connsiteX105" fmla="*/ 1029775 w 1138573"/>
                <a:gd name="connsiteY105" fmla="*/ 106194 h 1057050"/>
                <a:gd name="connsiteX106" fmla="*/ 1034027 w 1138573"/>
                <a:gd name="connsiteY106" fmla="*/ 113848 h 1057050"/>
                <a:gd name="connsiteX107" fmla="*/ 1051884 w 1138573"/>
                <a:gd name="connsiteY107" fmla="*/ 115548 h 1057050"/>
                <a:gd name="connsiteX108" fmla="*/ 1072293 w 1138573"/>
                <a:gd name="connsiteY108" fmla="*/ 130855 h 1057050"/>
                <a:gd name="connsiteX109" fmla="*/ 1085048 w 1138573"/>
                <a:gd name="connsiteY109" fmla="*/ 140209 h 1057050"/>
                <a:gd name="connsiteX110" fmla="*/ 1130968 w 1138573"/>
                <a:gd name="connsiteY110" fmla="*/ 179326 h 1057050"/>
                <a:gd name="connsiteX111" fmla="*/ 1130118 w 1138573"/>
                <a:gd name="connsiteY111" fmla="*/ 193782 h 1057050"/>
                <a:gd name="connsiteX112" fmla="*/ 1133519 w 1138573"/>
                <a:gd name="connsiteY112" fmla="*/ 213340 h 1057050"/>
                <a:gd name="connsiteX113" fmla="*/ 1135220 w 1138573"/>
                <a:gd name="connsiteY113" fmla="*/ 248205 h 1057050"/>
                <a:gd name="connsiteX114" fmla="*/ 1127567 w 1138573"/>
                <a:gd name="connsiteY114" fmla="*/ 300927 h 1057050"/>
                <a:gd name="connsiteX115" fmla="*/ 1119063 w 1138573"/>
                <a:gd name="connsiteY115" fmla="*/ 300927 h 1057050"/>
                <a:gd name="connsiteX116" fmla="*/ 1110559 w 1138573"/>
                <a:gd name="connsiteY116" fmla="*/ 303478 h 1057050"/>
                <a:gd name="connsiteX117" fmla="*/ 1102056 w 1138573"/>
                <a:gd name="connsiteY117" fmla="*/ 313683 h 1057050"/>
                <a:gd name="connsiteX118" fmla="*/ 1092702 w 1138573"/>
                <a:gd name="connsiteY118" fmla="*/ 334091 h 1057050"/>
                <a:gd name="connsiteX119" fmla="*/ 1079096 w 1138573"/>
                <a:gd name="connsiteY119" fmla="*/ 394467 h 1057050"/>
                <a:gd name="connsiteX120" fmla="*/ 1065490 w 1138573"/>
                <a:gd name="connsiteY120" fmla="*/ 428481 h 1057050"/>
                <a:gd name="connsiteX121" fmla="*/ 1063789 w 1138573"/>
                <a:gd name="connsiteY121" fmla="*/ 407222 h 1057050"/>
                <a:gd name="connsiteX122" fmla="*/ 1062939 w 1138573"/>
                <a:gd name="connsiteY122" fmla="*/ 388514 h 1057050"/>
                <a:gd name="connsiteX123" fmla="*/ 1051034 w 1138573"/>
                <a:gd name="connsiteY123" fmla="*/ 402971 h 1057050"/>
                <a:gd name="connsiteX124" fmla="*/ 1038279 w 1138573"/>
                <a:gd name="connsiteY124" fmla="*/ 434434 h 1057050"/>
                <a:gd name="connsiteX125" fmla="*/ 1024673 w 1138573"/>
                <a:gd name="connsiteY125" fmla="*/ 453142 h 1057050"/>
                <a:gd name="connsiteX126" fmla="*/ 1017020 w 1138573"/>
                <a:gd name="connsiteY126" fmla="*/ 450591 h 1057050"/>
                <a:gd name="connsiteX127" fmla="*/ 1027224 w 1138573"/>
                <a:gd name="connsiteY127" fmla="*/ 469299 h 1057050"/>
                <a:gd name="connsiteX128" fmla="*/ 1020421 w 1138573"/>
                <a:gd name="connsiteY128" fmla="*/ 484605 h 1057050"/>
                <a:gd name="connsiteX129" fmla="*/ 993209 w 1138573"/>
                <a:gd name="connsiteY129" fmla="*/ 511817 h 1057050"/>
                <a:gd name="connsiteX130" fmla="*/ 954093 w 1138573"/>
                <a:gd name="connsiteY130" fmla="*/ 528824 h 1057050"/>
                <a:gd name="connsiteX131" fmla="*/ 961746 w 1138573"/>
                <a:gd name="connsiteY131" fmla="*/ 457394 h 1057050"/>
                <a:gd name="connsiteX132" fmla="*/ 967699 w 1138573"/>
                <a:gd name="connsiteY132" fmla="*/ 423379 h 1057050"/>
                <a:gd name="connsiteX133" fmla="*/ 963447 w 1138573"/>
                <a:gd name="connsiteY133" fmla="*/ 312832 h 1057050"/>
                <a:gd name="connsiteX134" fmla="*/ 957494 w 1138573"/>
                <a:gd name="connsiteY134" fmla="*/ 277117 h 1057050"/>
                <a:gd name="connsiteX135" fmla="*/ 849498 w 1138573"/>
                <a:gd name="connsiteY135" fmla="*/ 166570 h 1057050"/>
                <a:gd name="connsiteX136" fmla="*/ 680276 w 1138573"/>
                <a:gd name="connsiteY136" fmla="*/ 148713 h 1057050"/>
                <a:gd name="connsiteX137" fmla="*/ 654766 w 1138573"/>
                <a:gd name="connsiteY137" fmla="*/ 465047 h 1057050"/>
                <a:gd name="connsiteX138" fmla="*/ 685379 w 1138573"/>
                <a:gd name="connsiteY138" fmla="*/ 505864 h 1057050"/>
                <a:gd name="connsiteX139" fmla="*/ 676875 w 1138573"/>
                <a:gd name="connsiteY139" fmla="*/ 418277 h 1057050"/>
                <a:gd name="connsiteX140" fmla="*/ 672623 w 1138573"/>
                <a:gd name="connsiteY140" fmla="*/ 339193 h 1057050"/>
                <a:gd name="connsiteX141" fmla="*/ 694733 w 1138573"/>
                <a:gd name="connsiteY141" fmla="*/ 274566 h 1057050"/>
                <a:gd name="connsiteX142" fmla="*/ 782320 w 1138573"/>
                <a:gd name="connsiteY142" fmla="*/ 230347 h 1057050"/>
                <a:gd name="connsiteX143" fmla="*/ 880962 w 1138573"/>
                <a:gd name="connsiteY143" fmla="*/ 279668 h 1057050"/>
                <a:gd name="connsiteX144" fmla="*/ 777218 w 1138573"/>
                <a:gd name="connsiteY144" fmla="*/ 368956 h 1057050"/>
                <a:gd name="connsiteX145" fmla="*/ 723645 w 1138573"/>
                <a:gd name="connsiteY145" fmla="*/ 424230 h 1057050"/>
                <a:gd name="connsiteX146" fmla="*/ 740652 w 1138573"/>
                <a:gd name="connsiteY146" fmla="*/ 452292 h 1057050"/>
                <a:gd name="connsiteX147" fmla="*/ 783170 w 1138573"/>
                <a:gd name="connsiteY147" fmla="*/ 475251 h 1057050"/>
                <a:gd name="connsiteX148" fmla="*/ 808681 w 1138573"/>
                <a:gd name="connsiteY148" fmla="*/ 496510 h 1057050"/>
                <a:gd name="connsiteX149" fmla="*/ 784021 w 1138573"/>
                <a:gd name="connsiteY149" fmla="*/ 516919 h 1057050"/>
                <a:gd name="connsiteX150" fmla="*/ 727046 w 1138573"/>
                <a:gd name="connsiteY150" fmla="*/ 546682 h 1057050"/>
                <a:gd name="connsiteX151" fmla="*/ 693882 w 1138573"/>
                <a:gd name="connsiteY151" fmla="*/ 567941 h 1057050"/>
                <a:gd name="connsiteX152" fmla="*/ 744904 w 1138573"/>
                <a:gd name="connsiteY152" fmla="*/ 611309 h 1057050"/>
                <a:gd name="connsiteX153" fmla="*/ 789973 w 1138573"/>
                <a:gd name="connsiteY153" fmla="*/ 642773 h 1057050"/>
                <a:gd name="connsiteX154" fmla="*/ 804429 w 1138573"/>
                <a:gd name="connsiteY154" fmla="*/ 683590 h 1057050"/>
                <a:gd name="connsiteX155" fmla="*/ 708338 w 1138573"/>
                <a:gd name="connsiteY155" fmla="*/ 734612 h 1057050"/>
                <a:gd name="connsiteX156" fmla="*/ 670072 w 1138573"/>
                <a:gd name="connsiteY156" fmla="*/ 744816 h 1057050"/>
                <a:gd name="connsiteX157" fmla="*/ 683678 w 1138573"/>
                <a:gd name="connsiteY157" fmla="*/ 783932 h 1057050"/>
                <a:gd name="connsiteX158" fmla="*/ 763612 w 1138573"/>
                <a:gd name="connsiteY158" fmla="*/ 849410 h 1057050"/>
                <a:gd name="connsiteX159" fmla="*/ 795926 w 1138573"/>
                <a:gd name="connsiteY159" fmla="*/ 857064 h 1057050"/>
                <a:gd name="connsiteX160" fmla="*/ 739802 w 1138573"/>
                <a:gd name="connsiteY160" fmla="*/ 897881 h 1057050"/>
                <a:gd name="connsiteX161" fmla="*/ 704087 w 1138573"/>
                <a:gd name="connsiteY161" fmla="*/ 955705 h 1057050"/>
                <a:gd name="connsiteX162" fmla="*/ 637758 w 1138573"/>
                <a:gd name="connsiteY162" fmla="*/ 1056048 h 1057050"/>
                <a:gd name="connsiteX163" fmla="*/ 592689 w 1138573"/>
                <a:gd name="connsiteY163" fmla="*/ 1045844 h 1057050"/>
                <a:gd name="connsiteX164" fmla="*/ 682828 w 1138573"/>
                <a:gd name="connsiteY164" fmla="*/ 669984 h 1057050"/>
                <a:gd name="connsiteX165" fmla="*/ 684528 w 1138573"/>
                <a:gd name="connsiteY165" fmla="*/ 586649 h 1057050"/>
                <a:gd name="connsiteX166" fmla="*/ 673474 w 1138573"/>
                <a:gd name="connsiteY166" fmla="*/ 570492 h 1057050"/>
                <a:gd name="connsiteX167" fmla="*/ 660718 w 1138573"/>
                <a:gd name="connsiteY167" fmla="*/ 633419 h 1057050"/>
                <a:gd name="connsiteX168" fmla="*/ 659017 w 1138573"/>
                <a:gd name="connsiteY168" fmla="*/ 709101 h 1057050"/>
                <a:gd name="connsiteX169" fmla="*/ 682828 w 1138573"/>
                <a:gd name="connsiteY169" fmla="*/ 669984 h 1057050"/>
                <a:gd name="connsiteX170" fmla="*/ 209176 w 1138573"/>
                <a:gd name="connsiteY170" fmla="*/ 419978 h 1057050"/>
                <a:gd name="connsiteX171" fmla="*/ 203224 w 1138573"/>
                <a:gd name="connsiteY171" fmla="*/ 392766 h 1057050"/>
                <a:gd name="connsiteX172" fmla="*/ 196421 w 1138573"/>
                <a:gd name="connsiteY172" fmla="*/ 380011 h 1057050"/>
                <a:gd name="connsiteX173" fmla="*/ 190468 w 1138573"/>
                <a:gd name="connsiteY173" fmla="*/ 389365 h 1057050"/>
                <a:gd name="connsiteX174" fmla="*/ 169209 w 1138573"/>
                <a:gd name="connsiteY174" fmla="*/ 381712 h 1057050"/>
                <a:gd name="connsiteX175" fmla="*/ 160706 w 1138573"/>
                <a:gd name="connsiteY175" fmla="*/ 383412 h 1057050"/>
                <a:gd name="connsiteX176" fmla="*/ 175162 w 1138573"/>
                <a:gd name="connsiteY176" fmla="*/ 413175 h 1057050"/>
                <a:gd name="connsiteX177" fmla="*/ 200673 w 1138573"/>
                <a:gd name="connsiteY177" fmla="*/ 434434 h 1057050"/>
                <a:gd name="connsiteX178" fmla="*/ 209176 w 1138573"/>
                <a:gd name="connsiteY178" fmla="*/ 419978 h 1057050"/>
                <a:gd name="connsiteX179" fmla="*/ 348635 w 1138573"/>
                <a:gd name="connsiteY179" fmla="*/ 359602 h 1057050"/>
                <a:gd name="connsiteX180" fmla="*/ 341833 w 1138573"/>
                <a:gd name="connsiteY180" fmla="*/ 226095 h 1057050"/>
                <a:gd name="connsiteX181" fmla="*/ 286559 w 1138573"/>
                <a:gd name="connsiteY181" fmla="*/ 177625 h 1057050"/>
                <a:gd name="connsiteX182" fmla="*/ 286559 w 1138573"/>
                <a:gd name="connsiteY182" fmla="*/ 224395 h 1057050"/>
                <a:gd name="connsiteX183" fmla="*/ 289961 w 1138573"/>
                <a:gd name="connsiteY183" fmla="*/ 249906 h 1057050"/>
                <a:gd name="connsiteX184" fmla="*/ 294212 w 1138573"/>
                <a:gd name="connsiteY184" fmla="*/ 275416 h 1057050"/>
                <a:gd name="connsiteX185" fmla="*/ 298464 w 1138573"/>
                <a:gd name="connsiteY185" fmla="*/ 296675 h 1057050"/>
                <a:gd name="connsiteX186" fmla="*/ 303566 w 1138573"/>
                <a:gd name="connsiteY186" fmla="*/ 323037 h 1057050"/>
                <a:gd name="connsiteX187" fmla="*/ 311220 w 1138573"/>
                <a:gd name="connsiteY187" fmla="*/ 344296 h 1057050"/>
                <a:gd name="connsiteX188" fmla="*/ 337581 w 1138573"/>
                <a:gd name="connsiteY188" fmla="*/ 385963 h 1057050"/>
                <a:gd name="connsiteX189" fmla="*/ 348635 w 1138573"/>
                <a:gd name="connsiteY189" fmla="*/ 359602 h 105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</a:cxnLst>
              <a:rect l="l" t="t" r="r" b="b"/>
              <a:pathLst>
                <a:path w="1138573" h="1057050">
                  <a:moveTo>
                    <a:pt x="592689" y="1045844"/>
                  </a:moveTo>
                  <a:cubicBezTo>
                    <a:pt x="579934" y="1030537"/>
                    <a:pt x="585036" y="1009278"/>
                    <a:pt x="613948" y="954005"/>
                  </a:cubicBezTo>
                  <a:cubicBezTo>
                    <a:pt x="640309" y="904684"/>
                    <a:pt x="636058" y="867268"/>
                    <a:pt x="601193" y="836655"/>
                  </a:cubicBezTo>
                  <a:cubicBezTo>
                    <a:pt x="560375" y="801790"/>
                    <a:pt x="505102" y="763524"/>
                    <a:pt x="465985" y="743966"/>
                  </a:cubicBezTo>
                  <a:lnTo>
                    <a:pt x="429420" y="725258"/>
                  </a:lnTo>
                  <a:lnTo>
                    <a:pt x="491496" y="694645"/>
                  </a:lnTo>
                  <a:cubicBezTo>
                    <a:pt x="525511" y="677637"/>
                    <a:pt x="555273" y="663181"/>
                    <a:pt x="556974" y="661480"/>
                  </a:cubicBezTo>
                  <a:cubicBezTo>
                    <a:pt x="558675" y="659780"/>
                    <a:pt x="550171" y="635119"/>
                    <a:pt x="537416" y="607057"/>
                  </a:cubicBezTo>
                  <a:cubicBezTo>
                    <a:pt x="525511" y="578145"/>
                    <a:pt x="519558" y="557736"/>
                    <a:pt x="523810" y="560287"/>
                  </a:cubicBezTo>
                  <a:cubicBezTo>
                    <a:pt x="528912" y="563689"/>
                    <a:pt x="528062" y="556886"/>
                    <a:pt x="522960" y="544131"/>
                  </a:cubicBezTo>
                  <a:cubicBezTo>
                    <a:pt x="517007" y="532226"/>
                    <a:pt x="508503" y="524572"/>
                    <a:pt x="504252" y="527974"/>
                  </a:cubicBezTo>
                  <a:cubicBezTo>
                    <a:pt x="499149" y="531375"/>
                    <a:pt x="497449" y="527974"/>
                    <a:pt x="500850" y="519470"/>
                  </a:cubicBezTo>
                  <a:cubicBezTo>
                    <a:pt x="503401" y="511817"/>
                    <a:pt x="500850" y="499912"/>
                    <a:pt x="494047" y="493109"/>
                  </a:cubicBezTo>
                  <a:cubicBezTo>
                    <a:pt x="487244" y="487156"/>
                    <a:pt x="484693" y="479503"/>
                    <a:pt x="487244" y="476102"/>
                  </a:cubicBezTo>
                  <a:cubicBezTo>
                    <a:pt x="490646" y="473551"/>
                    <a:pt x="488095" y="470999"/>
                    <a:pt x="482142" y="470999"/>
                  </a:cubicBezTo>
                  <a:cubicBezTo>
                    <a:pt x="476190" y="470999"/>
                    <a:pt x="473639" y="467598"/>
                    <a:pt x="477040" y="463346"/>
                  </a:cubicBezTo>
                  <a:cubicBezTo>
                    <a:pt x="479591" y="459094"/>
                    <a:pt x="476190" y="450591"/>
                    <a:pt x="470237" y="443788"/>
                  </a:cubicBezTo>
                  <a:cubicBezTo>
                    <a:pt x="455781" y="429332"/>
                    <a:pt x="444726" y="400419"/>
                    <a:pt x="455781" y="407222"/>
                  </a:cubicBezTo>
                  <a:cubicBezTo>
                    <a:pt x="469387" y="415726"/>
                    <a:pt x="465135" y="391916"/>
                    <a:pt x="449828" y="373208"/>
                  </a:cubicBezTo>
                  <a:cubicBezTo>
                    <a:pt x="437073" y="356201"/>
                    <a:pt x="437073" y="356201"/>
                    <a:pt x="441325" y="375759"/>
                  </a:cubicBezTo>
                  <a:cubicBezTo>
                    <a:pt x="443876" y="385963"/>
                    <a:pt x="443026" y="394467"/>
                    <a:pt x="438774" y="394467"/>
                  </a:cubicBezTo>
                  <a:cubicBezTo>
                    <a:pt x="435372" y="394467"/>
                    <a:pt x="429420" y="400419"/>
                    <a:pt x="426869" y="408073"/>
                  </a:cubicBezTo>
                  <a:cubicBezTo>
                    <a:pt x="424318" y="414876"/>
                    <a:pt x="425168" y="418277"/>
                    <a:pt x="430270" y="415726"/>
                  </a:cubicBezTo>
                  <a:cubicBezTo>
                    <a:pt x="435372" y="413175"/>
                    <a:pt x="438774" y="414876"/>
                    <a:pt x="438774" y="419127"/>
                  </a:cubicBezTo>
                  <a:cubicBezTo>
                    <a:pt x="438774" y="424230"/>
                    <a:pt x="435372" y="428481"/>
                    <a:pt x="431121" y="428481"/>
                  </a:cubicBezTo>
                  <a:cubicBezTo>
                    <a:pt x="427719" y="428481"/>
                    <a:pt x="414113" y="437835"/>
                    <a:pt x="400508" y="449740"/>
                  </a:cubicBezTo>
                  <a:lnTo>
                    <a:pt x="377548" y="471850"/>
                  </a:lnTo>
                  <a:lnTo>
                    <a:pt x="399657" y="505014"/>
                  </a:lnTo>
                  <a:cubicBezTo>
                    <a:pt x="418365" y="533076"/>
                    <a:pt x="426869" y="539028"/>
                    <a:pt x="449828" y="539028"/>
                  </a:cubicBezTo>
                  <a:cubicBezTo>
                    <a:pt x="474489" y="539028"/>
                    <a:pt x="480441" y="544131"/>
                    <a:pt x="496598" y="573893"/>
                  </a:cubicBezTo>
                  <a:cubicBezTo>
                    <a:pt x="506803" y="592601"/>
                    <a:pt x="515306" y="612159"/>
                    <a:pt x="515306" y="616411"/>
                  </a:cubicBezTo>
                  <a:cubicBezTo>
                    <a:pt x="515306" y="625765"/>
                    <a:pt x="447277" y="669134"/>
                    <a:pt x="432821" y="669134"/>
                  </a:cubicBezTo>
                  <a:cubicBezTo>
                    <a:pt x="426869" y="669134"/>
                    <a:pt x="421767" y="675937"/>
                    <a:pt x="421767" y="684440"/>
                  </a:cubicBezTo>
                  <a:cubicBezTo>
                    <a:pt x="421767" y="709951"/>
                    <a:pt x="379248" y="737163"/>
                    <a:pt x="346935" y="732060"/>
                  </a:cubicBezTo>
                  <a:cubicBezTo>
                    <a:pt x="323125" y="727809"/>
                    <a:pt x="320574" y="728659"/>
                    <a:pt x="328227" y="742265"/>
                  </a:cubicBezTo>
                  <a:cubicBezTo>
                    <a:pt x="340132" y="766075"/>
                    <a:pt x="393705" y="810294"/>
                    <a:pt x="416664" y="816246"/>
                  </a:cubicBezTo>
                  <a:cubicBezTo>
                    <a:pt x="427719" y="818797"/>
                    <a:pt x="442175" y="830702"/>
                    <a:pt x="448128" y="842607"/>
                  </a:cubicBezTo>
                  <a:cubicBezTo>
                    <a:pt x="458332" y="862166"/>
                    <a:pt x="457482" y="865567"/>
                    <a:pt x="438774" y="882574"/>
                  </a:cubicBezTo>
                  <a:cubicBezTo>
                    <a:pt x="426869" y="891928"/>
                    <a:pt x="418365" y="907235"/>
                    <a:pt x="420066" y="914888"/>
                  </a:cubicBezTo>
                  <a:cubicBezTo>
                    <a:pt x="425168" y="940399"/>
                    <a:pt x="404759" y="965059"/>
                    <a:pt x="364792" y="982067"/>
                  </a:cubicBezTo>
                  <a:cubicBezTo>
                    <a:pt x="313771" y="1004176"/>
                    <a:pt x="278906" y="1002475"/>
                    <a:pt x="247442" y="977815"/>
                  </a:cubicBezTo>
                  <a:lnTo>
                    <a:pt x="221932" y="957406"/>
                  </a:lnTo>
                  <a:lnTo>
                    <a:pt x="241490" y="940399"/>
                  </a:lnTo>
                  <a:cubicBezTo>
                    <a:pt x="264450" y="919990"/>
                    <a:pt x="265300" y="911487"/>
                    <a:pt x="243191" y="891928"/>
                  </a:cubicBezTo>
                  <a:cubicBezTo>
                    <a:pt x="218530" y="869819"/>
                    <a:pt x="229585" y="865567"/>
                    <a:pt x="256796" y="886826"/>
                  </a:cubicBezTo>
                  <a:cubicBezTo>
                    <a:pt x="283158" y="908085"/>
                    <a:pt x="305267" y="909786"/>
                    <a:pt x="318873" y="892779"/>
                  </a:cubicBezTo>
                  <a:cubicBezTo>
                    <a:pt x="327376" y="882574"/>
                    <a:pt x="323975" y="877472"/>
                    <a:pt x="301015" y="865567"/>
                  </a:cubicBezTo>
                  <a:cubicBezTo>
                    <a:pt x="285709" y="857914"/>
                    <a:pt x="249143" y="834954"/>
                    <a:pt x="219381" y="814546"/>
                  </a:cubicBezTo>
                  <a:cubicBezTo>
                    <a:pt x="167508" y="779681"/>
                    <a:pt x="164107" y="777980"/>
                    <a:pt x="145399" y="790735"/>
                  </a:cubicBezTo>
                  <a:cubicBezTo>
                    <a:pt x="125841" y="803491"/>
                    <a:pt x="124990" y="803491"/>
                    <a:pt x="119888" y="783082"/>
                  </a:cubicBezTo>
                  <a:cubicBezTo>
                    <a:pt x="116487" y="771177"/>
                    <a:pt x="116487" y="754170"/>
                    <a:pt x="119038" y="744816"/>
                  </a:cubicBezTo>
                  <a:cubicBezTo>
                    <a:pt x="128392" y="715904"/>
                    <a:pt x="174311" y="658079"/>
                    <a:pt x="187917" y="658079"/>
                  </a:cubicBezTo>
                  <a:cubicBezTo>
                    <a:pt x="195570" y="658079"/>
                    <a:pt x="203224" y="647875"/>
                    <a:pt x="205775" y="633419"/>
                  </a:cubicBezTo>
                  <a:cubicBezTo>
                    <a:pt x="212578" y="599404"/>
                    <a:pt x="235537" y="591751"/>
                    <a:pt x="251694" y="616411"/>
                  </a:cubicBezTo>
                  <a:cubicBezTo>
                    <a:pt x="272953" y="649575"/>
                    <a:pt x="304417" y="684440"/>
                    <a:pt x="308668" y="680188"/>
                  </a:cubicBezTo>
                  <a:cubicBezTo>
                    <a:pt x="319723" y="669134"/>
                    <a:pt x="271253" y="587499"/>
                    <a:pt x="239789" y="562839"/>
                  </a:cubicBezTo>
                  <a:cubicBezTo>
                    <a:pt x="221081" y="548382"/>
                    <a:pt x="176012" y="507565"/>
                    <a:pt x="140297" y="473551"/>
                  </a:cubicBezTo>
                  <a:cubicBezTo>
                    <a:pt x="86724" y="420828"/>
                    <a:pt x="69717" y="409773"/>
                    <a:pt x="40805" y="405522"/>
                  </a:cubicBezTo>
                  <a:cubicBezTo>
                    <a:pt x="9341" y="401270"/>
                    <a:pt x="5089" y="397868"/>
                    <a:pt x="838" y="374058"/>
                  </a:cubicBezTo>
                  <a:cubicBezTo>
                    <a:pt x="-8516" y="325588"/>
                    <a:pt x="28049" y="271165"/>
                    <a:pt x="74819" y="265212"/>
                  </a:cubicBezTo>
                  <a:cubicBezTo>
                    <a:pt x="93527" y="263511"/>
                    <a:pt x="109684" y="273716"/>
                    <a:pt x="163257" y="326438"/>
                  </a:cubicBezTo>
                  <a:cubicBezTo>
                    <a:pt x="198972" y="361303"/>
                    <a:pt x="223632" y="391066"/>
                    <a:pt x="218530" y="392766"/>
                  </a:cubicBezTo>
                  <a:cubicBezTo>
                    <a:pt x="210877" y="395317"/>
                    <a:pt x="210877" y="398719"/>
                    <a:pt x="218530" y="408073"/>
                  </a:cubicBezTo>
                  <a:cubicBezTo>
                    <a:pt x="223632" y="414876"/>
                    <a:pt x="231286" y="417427"/>
                    <a:pt x="235537" y="414876"/>
                  </a:cubicBezTo>
                  <a:cubicBezTo>
                    <a:pt x="239789" y="412325"/>
                    <a:pt x="238939" y="420828"/>
                    <a:pt x="234687" y="433584"/>
                  </a:cubicBezTo>
                  <a:cubicBezTo>
                    <a:pt x="227034" y="453142"/>
                    <a:pt x="228735" y="458244"/>
                    <a:pt x="249143" y="476102"/>
                  </a:cubicBezTo>
                  <a:cubicBezTo>
                    <a:pt x="262749" y="487156"/>
                    <a:pt x="272953" y="499912"/>
                    <a:pt x="272953" y="504164"/>
                  </a:cubicBezTo>
                  <a:cubicBezTo>
                    <a:pt x="272953" y="515218"/>
                    <a:pt x="284008" y="525423"/>
                    <a:pt x="297614" y="527123"/>
                  </a:cubicBezTo>
                  <a:cubicBezTo>
                    <a:pt x="306117" y="527974"/>
                    <a:pt x="303566" y="516069"/>
                    <a:pt x="288260" y="482054"/>
                  </a:cubicBezTo>
                  <a:cubicBezTo>
                    <a:pt x="269552" y="442087"/>
                    <a:pt x="264450" y="420828"/>
                    <a:pt x="261048" y="374909"/>
                  </a:cubicBezTo>
                  <a:cubicBezTo>
                    <a:pt x="260198" y="370657"/>
                    <a:pt x="256796" y="369806"/>
                    <a:pt x="252545" y="372358"/>
                  </a:cubicBezTo>
                  <a:cubicBezTo>
                    <a:pt x="243191" y="378310"/>
                    <a:pt x="233837" y="330690"/>
                    <a:pt x="240640" y="311982"/>
                  </a:cubicBezTo>
                  <a:cubicBezTo>
                    <a:pt x="244891" y="301778"/>
                    <a:pt x="243191" y="300077"/>
                    <a:pt x="234687" y="305179"/>
                  </a:cubicBezTo>
                  <a:cubicBezTo>
                    <a:pt x="226183" y="310281"/>
                    <a:pt x="225333" y="302628"/>
                    <a:pt x="228735" y="267763"/>
                  </a:cubicBezTo>
                  <a:cubicBezTo>
                    <a:pt x="232136" y="239701"/>
                    <a:pt x="230435" y="226095"/>
                    <a:pt x="224483" y="229497"/>
                  </a:cubicBezTo>
                  <a:cubicBezTo>
                    <a:pt x="219381" y="232898"/>
                    <a:pt x="216829" y="225245"/>
                    <a:pt x="217680" y="210789"/>
                  </a:cubicBezTo>
                  <a:cubicBezTo>
                    <a:pt x="218530" y="197183"/>
                    <a:pt x="218530" y="184428"/>
                    <a:pt x="217680" y="181877"/>
                  </a:cubicBezTo>
                  <a:cubicBezTo>
                    <a:pt x="208326" y="154665"/>
                    <a:pt x="204074" y="34764"/>
                    <a:pt x="213428" y="21158"/>
                  </a:cubicBezTo>
                  <a:cubicBezTo>
                    <a:pt x="222782" y="5852"/>
                    <a:pt x="255946" y="-4353"/>
                    <a:pt x="277205" y="750"/>
                  </a:cubicBezTo>
                  <a:cubicBezTo>
                    <a:pt x="294212" y="5001"/>
                    <a:pt x="295913" y="9253"/>
                    <a:pt x="289961" y="44968"/>
                  </a:cubicBezTo>
                  <a:cubicBezTo>
                    <a:pt x="286559" y="66227"/>
                    <a:pt x="284008" y="91738"/>
                    <a:pt x="284008" y="101092"/>
                  </a:cubicBezTo>
                  <a:cubicBezTo>
                    <a:pt x="284858" y="110446"/>
                    <a:pt x="280607" y="120651"/>
                    <a:pt x="274654" y="124052"/>
                  </a:cubicBezTo>
                  <a:cubicBezTo>
                    <a:pt x="267851" y="128304"/>
                    <a:pt x="268701" y="130855"/>
                    <a:pt x="278055" y="130855"/>
                  </a:cubicBezTo>
                  <a:cubicBezTo>
                    <a:pt x="292512" y="130855"/>
                    <a:pt x="313771" y="93439"/>
                    <a:pt x="324825" y="50071"/>
                  </a:cubicBezTo>
                  <a:cubicBezTo>
                    <a:pt x="335030" y="7553"/>
                    <a:pt x="341833" y="3301"/>
                    <a:pt x="381800" y="19458"/>
                  </a:cubicBezTo>
                  <a:cubicBezTo>
                    <a:pt x="457482" y="48370"/>
                    <a:pt x="459182" y="50921"/>
                    <a:pt x="457482" y="149563"/>
                  </a:cubicBezTo>
                  <a:cubicBezTo>
                    <a:pt x="456631" y="233749"/>
                    <a:pt x="465985" y="283920"/>
                    <a:pt x="482993" y="283920"/>
                  </a:cubicBezTo>
                  <a:cubicBezTo>
                    <a:pt x="487244" y="283920"/>
                    <a:pt x="488945" y="287321"/>
                    <a:pt x="485544" y="291573"/>
                  </a:cubicBezTo>
                  <a:cubicBezTo>
                    <a:pt x="479591" y="301778"/>
                    <a:pt x="505952" y="368956"/>
                    <a:pt x="516157" y="368956"/>
                  </a:cubicBezTo>
                  <a:cubicBezTo>
                    <a:pt x="520408" y="368956"/>
                    <a:pt x="523810" y="373208"/>
                    <a:pt x="523810" y="377460"/>
                  </a:cubicBezTo>
                  <a:cubicBezTo>
                    <a:pt x="523810" y="382562"/>
                    <a:pt x="534014" y="405522"/>
                    <a:pt x="547620" y="427631"/>
                  </a:cubicBezTo>
                  <a:lnTo>
                    <a:pt x="571430" y="469299"/>
                  </a:lnTo>
                  <a:lnTo>
                    <a:pt x="570580" y="344296"/>
                  </a:lnTo>
                  <a:cubicBezTo>
                    <a:pt x="570580" y="180176"/>
                    <a:pt x="583335" y="113848"/>
                    <a:pt x="623302" y="69629"/>
                  </a:cubicBezTo>
                  <a:cubicBezTo>
                    <a:pt x="655616" y="33914"/>
                    <a:pt x="822287" y="10954"/>
                    <a:pt x="894567" y="33063"/>
                  </a:cubicBezTo>
                  <a:cubicBezTo>
                    <a:pt x="914976" y="39016"/>
                    <a:pt x="931983" y="42417"/>
                    <a:pt x="931983" y="40717"/>
                  </a:cubicBezTo>
                  <a:cubicBezTo>
                    <a:pt x="931983" y="38166"/>
                    <a:pt x="939637" y="40717"/>
                    <a:pt x="948991" y="45819"/>
                  </a:cubicBezTo>
                  <a:cubicBezTo>
                    <a:pt x="958345" y="50921"/>
                    <a:pt x="965998" y="58574"/>
                    <a:pt x="965998" y="63676"/>
                  </a:cubicBezTo>
                  <a:cubicBezTo>
                    <a:pt x="965998" y="68779"/>
                    <a:pt x="962596" y="69629"/>
                    <a:pt x="957494" y="67078"/>
                  </a:cubicBezTo>
                  <a:cubicBezTo>
                    <a:pt x="945589" y="59425"/>
                    <a:pt x="947290" y="70479"/>
                    <a:pt x="960045" y="82384"/>
                  </a:cubicBezTo>
                  <a:cubicBezTo>
                    <a:pt x="1000863" y="120651"/>
                    <a:pt x="1009366" y="125753"/>
                    <a:pt x="1003414" y="111297"/>
                  </a:cubicBezTo>
                  <a:cubicBezTo>
                    <a:pt x="1000863" y="102793"/>
                    <a:pt x="990658" y="92589"/>
                    <a:pt x="980454" y="87486"/>
                  </a:cubicBezTo>
                  <a:cubicBezTo>
                    <a:pt x="967699" y="79833"/>
                    <a:pt x="965998" y="76432"/>
                    <a:pt x="974501" y="71330"/>
                  </a:cubicBezTo>
                  <a:cubicBezTo>
                    <a:pt x="988958" y="61976"/>
                    <a:pt x="1008516" y="70479"/>
                    <a:pt x="1008516" y="84935"/>
                  </a:cubicBezTo>
                  <a:cubicBezTo>
                    <a:pt x="1008516" y="91738"/>
                    <a:pt x="1013618" y="94289"/>
                    <a:pt x="1022122" y="90888"/>
                  </a:cubicBezTo>
                  <a:cubicBezTo>
                    <a:pt x="1033176" y="86636"/>
                    <a:pt x="1034877" y="90038"/>
                    <a:pt x="1029775" y="106194"/>
                  </a:cubicBezTo>
                  <a:cubicBezTo>
                    <a:pt x="1025523" y="122351"/>
                    <a:pt x="1026374" y="124052"/>
                    <a:pt x="1034027" y="113848"/>
                  </a:cubicBezTo>
                  <a:cubicBezTo>
                    <a:pt x="1041680" y="102793"/>
                    <a:pt x="1044231" y="102793"/>
                    <a:pt x="1051884" y="115548"/>
                  </a:cubicBezTo>
                  <a:cubicBezTo>
                    <a:pt x="1056136" y="124052"/>
                    <a:pt x="1066341" y="130855"/>
                    <a:pt x="1072293" y="130855"/>
                  </a:cubicBezTo>
                  <a:cubicBezTo>
                    <a:pt x="1079096" y="130855"/>
                    <a:pt x="1085048" y="135107"/>
                    <a:pt x="1085048" y="140209"/>
                  </a:cubicBezTo>
                  <a:cubicBezTo>
                    <a:pt x="1085048" y="156366"/>
                    <a:pt x="1125866" y="190380"/>
                    <a:pt x="1130968" y="179326"/>
                  </a:cubicBezTo>
                  <a:cubicBezTo>
                    <a:pt x="1133519" y="173373"/>
                    <a:pt x="1132669" y="180176"/>
                    <a:pt x="1130118" y="193782"/>
                  </a:cubicBezTo>
                  <a:cubicBezTo>
                    <a:pt x="1126716" y="209088"/>
                    <a:pt x="1128417" y="216741"/>
                    <a:pt x="1133519" y="213340"/>
                  </a:cubicBezTo>
                  <a:cubicBezTo>
                    <a:pt x="1138621" y="209939"/>
                    <a:pt x="1139472" y="222694"/>
                    <a:pt x="1135220" y="248205"/>
                  </a:cubicBezTo>
                  <a:cubicBezTo>
                    <a:pt x="1131818" y="270314"/>
                    <a:pt x="1128417" y="294124"/>
                    <a:pt x="1127567" y="300927"/>
                  </a:cubicBezTo>
                  <a:cubicBezTo>
                    <a:pt x="1127567" y="311982"/>
                    <a:pt x="1126716" y="311982"/>
                    <a:pt x="1119063" y="300927"/>
                  </a:cubicBezTo>
                  <a:cubicBezTo>
                    <a:pt x="1112260" y="289873"/>
                    <a:pt x="1110559" y="290723"/>
                    <a:pt x="1110559" y="303478"/>
                  </a:cubicBezTo>
                  <a:cubicBezTo>
                    <a:pt x="1110559" y="311982"/>
                    <a:pt x="1107158" y="316234"/>
                    <a:pt x="1102056" y="313683"/>
                  </a:cubicBezTo>
                  <a:cubicBezTo>
                    <a:pt x="1096954" y="310281"/>
                    <a:pt x="1092702" y="319635"/>
                    <a:pt x="1092702" y="334091"/>
                  </a:cubicBezTo>
                  <a:cubicBezTo>
                    <a:pt x="1091001" y="363854"/>
                    <a:pt x="1091001" y="365555"/>
                    <a:pt x="1079096" y="394467"/>
                  </a:cubicBezTo>
                  <a:cubicBezTo>
                    <a:pt x="1073994" y="406372"/>
                    <a:pt x="1068041" y="421679"/>
                    <a:pt x="1065490" y="428481"/>
                  </a:cubicBezTo>
                  <a:cubicBezTo>
                    <a:pt x="1062089" y="435284"/>
                    <a:pt x="1062089" y="425930"/>
                    <a:pt x="1063789" y="407222"/>
                  </a:cubicBezTo>
                  <a:cubicBezTo>
                    <a:pt x="1065490" y="388514"/>
                    <a:pt x="1065490" y="380011"/>
                    <a:pt x="1062939" y="388514"/>
                  </a:cubicBezTo>
                  <a:cubicBezTo>
                    <a:pt x="1060388" y="396168"/>
                    <a:pt x="1055286" y="402971"/>
                    <a:pt x="1051034" y="402971"/>
                  </a:cubicBezTo>
                  <a:cubicBezTo>
                    <a:pt x="1047633" y="402971"/>
                    <a:pt x="1041680" y="417427"/>
                    <a:pt x="1038279" y="434434"/>
                  </a:cubicBezTo>
                  <a:cubicBezTo>
                    <a:pt x="1034027" y="457394"/>
                    <a:pt x="1030625" y="462496"/>
                    <a:pt x="1024673" y="453142"/>
                  </a:cubicBezTo>
                  <a:cubicBezTo>
                    <a:pt x="1020421" y="446339"/>
                    <a:pt x="1017020" y="445489"/>
                    <a:pt x="1017020" y="450591"/>
                  </a:cubicBezTo>
                  <a:cubicBezTo>
                    <a:pt x="1017020" y="454843"/>
                    <a:pt x="1022122" y="464197"/>
                    <a:pt x="1027224" y="469299"/>
                  </a:cubicBezTo>
                  <a:cubicBezTo>
                    <a:pt x="1035727" y="477802"/>
                    <a:pt x="1034027" y="481204"/>
                    <a:pt x="1020421" y="484605"/>
                  </a:cubicBezTo>
                  <a:cubicBezTo>
                    <a:pt x="1011067" y="487156"/>
                    <a:pt x="998312" y="499061"/>
                    <a:pt x="993209" y="511817"/>
                  </a:cubicBezTo>
                  <a:cubicBezTo>
                    <a:pt x="958345" y="586649"/>
                    <a:pt x="944739" y="592601"/>
                    <a:pt x="954093" y="528824"/>
                  </a:cubicBezTo>
                  <a:cubicBezTo>
                    <a:pt x="957494" y="504164"/>
                    <a:pt x="960896" y="471850"/>
                    <a:pt x="961746" y="457394"/>
                  </a:cubicBezTo>
                  <a:cubicBezTo>
                    <a:pt x="962596" y="442938"/>
                    <a:pt x="965147" y="427631"/>
                    <a:pt x="967699" y="423379"/>
                  </a:cubicBezTo>
                  <a:cubicBezTo>
                    <a:pt x="974501" y="411474"/>
                    <a:pt x="971100" y="319635"/>
                    <a:pt x="963447" y="312832"/>
                  </a:cubicBezTo>
                  <a:cubicBezTo>
                    <a:pt x="960045" y="309431"/>
                    <a:pt x="957494" y="293274"/>
                    <a:pt x="957494" y="277117"/>
                  </a:cubicBezTo>
                  <a:cubicBezTo>
                    <a:pt x="957494" y="240552"/>
                    <a:pt x="924330" y="206537"/>
                    <a:pt x="849498" y="166570"/>
                  </a:cubicBezTo>
                  <a:cubicBezTo>
                    <a:pt x="788272" y="134256"/>
                    <a:pt x="704087" y="124902"/>
                    <a:pt x="680276" y="148713"/>
                  </a:cubicBezTo>
                  <a:cubicBezTo>
                    <a:pt x="648813" y="180176"/>
                    <a:pt x="637758" y="318785"/>
                    <a:pt x="654766" y="465047"/>
                  </a:cubicBezTo>
                  <a:cubicBezTo>
                    <a:pt x="662419" y="523722"/>
                    <a:pt x="670072" y="533926"/>
                    <a:pt x="685379" y="505864"/>
                  </a:cubicBezTo>
                  <a:cubicBezTo>
                    <a:pt x="698134" y="481204"/>
                    <a:pt x="695583" y="453142"/>
                    <a:pt x="676875" y="418277"/>
                  </a:cubicBezTo>
                  <a:cubicBezTo>
                    <a:pt x="661568" y="389365"/>
                    <a:pt x="661568" y="384263"/>
                    <a:pt x="672623" y="339193"/>
                  </a:cubicBezTo>
                  <a:cubicBezTo>
                    <a:pt x="680276" y="312832"/>
                    <a:pt x="689630" y="283070"/>
                    <a:pt x="694733" y="274566"/>
                  </a:cubicBezTo>
                  <a:cubicBezTo>
                    <a:pt x="709189" y="246504"/>
                    <a:pt x="752557" y="224395"/>
                    <a:pt x="782320" y="230347"/>
                  </a:cubicBezTo>
                  <a:cubicBezTo>
                    <a:pt x="821436" y="237150"/>
                    <a:pt x="880962" y="266913"/>
                    <a:pt x="880962" y="279668"/>
                  </a:cubicBezTo>
                  <a:cubicBezTo>
                    <a:pt x="880962" y="296675"/>
                    <a:pt x="835893" y="335792"/>
                    <a:pt x="777218" y="368956"/>
                  </a:cubicBezTo>
                  <a:cubicBezTo>
                    <a:pt x="730448" y="395317"/>
                    <a:pt x="723645" y="402971"/>
                    <a:pt x="723645" y="424230"/>
                  </a:cubicBezTo>
                  <a:cubicBezTo>
                    <a:pt x="723645" y="443788"/>
                    <a:pt x="727897" y="450591"/>
                    <a:pt x="740652" y="452292"/>
                  </a:cubicBezTo>
                  <a:cubicBezTo>
                    <a:pt x="750856" y="453992"/>
                    <a:pt x="769564" y="464197"/>
                    <a:pt x="783170" y="475251"/>
                  </a:cubicBezTo>
                  <a:lnTo>
                    <a:pt x="808681" y="496510"/>
                  </a:lnTo>
                  <a:lnTo>
                    <a:pt x="784021" y="516919"/>
                  </a:lnTo>
                  <a:cubicBezTo>
                    <a:pt x="771265" y="527974"/>
                    <a:pt x="744904" y="541579"/>
                    <a:pt x="727046" y="546682"/>
                  </a:cubicBezTo>
                  <a:cubicBezTo>
                    <a:pt x="709189" y="552634"/>
                    <a:pt x="693882" y="561988"/>
                    <a:pt x="693882" y="567941"/>
                  </a:cubicBezTo>
                  <a:cubicBezTo>
                    <a:pt x="693882" y="582397"/>
                    <a:pt x="718543" y="603656"/>
                    <a:pt x="744904" y="611309"/>
                  </a:cubicBezTo>
                  <a:cubicBezTo>
                    <a:pt x="756809" y="614711"/>
                    <a:pt x="776367" y="629167"/>
                    <a:pt x="789973" y="642773"/>
                  </a:cubicBezTo>
                  <a:cubicBezTo>
                    <a:pt x="808681" y="662331"/>
                    <a:pt x="812082" y="669984"/>
                    <a:pt x="804429" y="683590"/>
                  </a:cubicBezTo>
                  <a:cubicBezTo>
                    <a:pt x="793374" y="703999"/>
                    <a:pt x="760210" y="721856"/>
                    <a:pt x="708338" y="734612"/>
                  </a:cubicBezTo>
                  <a:lnTo>
                    <a:pt x="670072" y="744816"/>
                  </a:lnTo>
                  <a:lnTo>
                    <a:pt x="683678" y="783932"/>
                  </a:lnTo>
                  <a:cubicBezTo>
                    <a:pt x="702386" y="835805"/>
                    <a:pt x="723645" y="852812"/>
                    <a:pt x="763612" y="849410"/>
                  </a:cubicBezTo>
                  <a:cubicBezTo>
                    <a:pt x="786572" y="846859"/>
                    <a:pt x="795926" y="849410"/>
                    <a:pt x="795926" y="857064"/>
                  </a:cubicBezTo>
                  <a:cubicBezTo>
                    <a:pt x="795926" y="873220"/>
                    <a:pt x="778918" y="885125"/>
                    <a:pt x="739802" y="897881"/>
                  </a:cubicBezTo>
                  <a:cubicBezTo>
                    <a:pt x="707488" y="908936"/>
                    <a:pt x="706638" y="909786"/>
                    <a:pt x="704087" y="955705"/>
                  </a:cubicBezTo>
                  <a:cubicBezTo>
                    <a:pt x="699835" y="1023734"/>
                    <a:pt x="680276" y="1052647"/>
                    <a:pt x="637758" y="1056048"/>
                  </a:cubicBezTo>
                  <a:cubicBezTo>
                    <a:pt x="614799" y="1057749"/>
                    <a:pt x="599492" y="1054347"/>
                    <a:pt x="592689" y="1045844"/>
                  </a:cubicBezTo>
                  <a:close/>
                  <a:moveTo>
                    <a:pt x="682828" y="669984"/>
                  </a:moveTo>
                  <a:cubicBezTo>
                    <a:pt x="700685" y="630867"/>
                    <a:pt x="700685" y="630867"/>
                    <a:pt x="684528" y="586649"/>
                  </a:cubicBezTo>
                  <a:cubicBezTo>
                    <a:pt x="674324" y="559437"/>
                    <a:pt x="670072" y="553485"/>
                    <a:pt x="673474" y="570492"/>
                  </a:cubicBezTo>
                  <a:cubicBezTo>
                    <a:pt x="676025" y="588349"/>
                    <a:pt x="671773" y="609608"/>
                    <a:pt x="660718" y="633419"/>
                  </a:cubicBezTo>
                  <a:cubicBezTo>
                    <a:pt x="644561" y="665732"/>
                    <a:pt x="643711" y="709951"/>
                    <a:pt x="659017" y="709101"/>
                  </a:cubicBezTo>
                  <a:cubicBezTo>
                    <a:pt x="661568" y="708250"/>
                    <a:pt x="672623" y="691243"/>
                    <a:pt x="682828" y="669984"/>
                  </a:cubicBezTo>
                  <a:close/>
                  <a:moveTo>
                    <a:pt x="209176" y="419978"/>
                  </a:moveTo>
                  <a:cubicBezTo>
                    <a:pt x="204924" y="412325"/>
                    <a:pt x="202373" y="400419"/>
                    <a:pt x="203224" y="392766"/>
                  </a:cubicBezTo>
                  <a:cubicBezTo>
                    <a:pt x="204074" y="385113"/>
                    <a:pt x="201523" y="379160"/>
                    <a:pt x="196421" y="380011"/>
                  </a:cubicBezTo>
                  <a:cubicBezTo>
                    <a:pt x="192169" y="380861"/>
                    <a:pt x="188768" y="385113"/>
                    <a:pt x="190468" y="389365"/>
                  </a:cubicBezTo>
                  <a:cubicBezTo>
                    <a:pt x="192169" y="393617"/>
                    <a:pt x="181965" y="390215"/>
                    <a:pt x="169209" y="381712"/>
                  </a:cubicBezTo>
                  <a:cubicBezTo>
                    <a:pt x="145399" y="366405"/>
                    <a:pt x="145399" y="366405"/>
                    <a:pt x="160706" y="383412"/>
                  </a:cubicBezTo>
                  <a:cubicBezTo>
                    <a:pt x="168359" y="392766"/>
                    <a:pt x="175162" y="405522"/>
                    <a:pt x="175162" y="413175"/>
                  </a:cubicBezTo>
                  <a:cubicBezTo>
                    <a:pt x="175162" y="430182"/>
                    <a:pt x="181965" y="436135"/>
                    <a:pt x="200673" y="434434"/>
                  </a:cubicBezTo>
                  <a:cubicBezTo>
                    <a:pt x="212578" y="433584"/>
                    <a:pt x="214278" y="430182"/>
                    <a:pt x="209176" y="419978"/>
                  </a:cubicBezTo>
                  <a:close/>
                  <a:moveTo>
                    <a:pt x="348635" y="359602"/>
                  </a:moveTo>
                  <a:cubicBezTo>
                    <a:pt x="357139" y="314533"/>
                    <a:pt x="354588" y="249906"/>
                    <a:pt x="341833" y="226095"/>
                  </a:cubicBezTo>
                  <a:cubicBezTo>
                    <a:pt x="325676" y="195482"/>
                    <a:pt x="297614" y="169972"/>
                    <a:pt x="286559" y="177625"/>
                  </a:cubicBezTo>
                  <a:cubicBezTo>
                    <a:pt x="277205" y="182727"/>
                    <a:pt x="277205" y="224395"/>
                    <a:pt x="286559" y="224395"/>
                  </a:cubicBezTo>
                  <a:cubicBezTo>
                    <a:pt x="289110" y="224395"/>
                    <a:pt x="290811" y="236300"/>
                    <a:pt x="289961" y="249906"/>
                  </a:cubicBezTo>
                  <a:cubicBezTo>
                    <a:pt x="289110" y="264362"/>
                    <a:pt x="290811" y="275416"/>
                    <a:pt x="294212" y="275416"/>
                  </a:cubicBezTo>
                  <a:cubicBezTo>
                    <a:pt x="297614" y="275416"/>
                    <a:pt x="299315" y="284770"/>
                    <a:pt x="298464" y="296675"/>
                  </a:cubicBezTo>
                  <a:cubicBezTo>
                    <a:pt x="296763" y="308580"/>
                    <a:pt x="299315" y="319635"/>
                    <a:pt x="303566" y="323037"/>
                  </a:cubicBezTo>
                  <a:cubicBezTo>
                    <a:pt x="307818" y="325588"/>
                    <a:pt x="311220" y="334942"/>
                    <a:pt x="311220" y="344296"/>
                  </a:cubicBezTo>
                  <a:cubicBezTo>
                    <a:pt x="311220" y="360453"/>
                    <a:pt x="326526" y="385113"/>
                    <a:pt x="337581" y="385963"/>
                  </a:cubicBezTo>
                  <a:cubicBezTo>
                    <a:pt x="340982" y="385963"/>
                    <a:pt x="345234" y="374058"/>
                    <a:pt x="348635" y="359602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359EE0F-3C4B-D54A-DD6C-3C5F86E28155}"/>
                </a:ext>
              </a:extLst>
            </p:cNvPr>
            <p:cNvSpPr/>
            <p:nvPr/>
          </p:nvSpPr>
          <p:spPr>
            <a:xfrm flipV="1">
              <a:off x="3982794" y="2392703"/>
              <a:ext cx="32448" cy="20633"/>
            </a:xfrm>
            <a:custGeom>
              <a:avLst/>
              <a:gdLst>
                <a:gd name="connsiteX0" fmla="*/ 20048 w 32448"/>
                <a:gd name="connsiteY0" fmla="*/ 12031 h 20633"/>
                <a:gd name="connsiteX1" fmla="*/ 6442 w 32448"/>
                <a:gd name="connsiteY1" fmla="*/ 7779 h 20633"/>
                <a:gd name="connsiteX2" fmla="*/ -1211 w 32448"/>
                <a:gd name="connsiteY2" fmla="*/ 8629 h 20633"/>
                <a:gd name="connsiteX3" fmla="*/ 24300 w 32448"/>
                <a:gd name="connsiteY3" fmla="*/ 7779 h 20633"/>
                <a:gd name="connsiteX4" fmla="*/ 30252 w 32448"/>
                <a:gd name="connsiteY4" fmla="*/ 20534 h 20633"/>
                <a:gd name="connsiteX5" fmla="*/ 20048 w 32448"/>
                <a:gd name="connsiteY5" fmla="*/ 12031 h 20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448" h="20633">
                  <a:moveTo>
                    <a:pt x="20048" y="12031"/>
                  </a:moveTo>
                  <a:cubicBezTo>
                    <a:pt x="16646" y="6928"/>
                    <a:pt x="10694" y="5228"/>
                    <a:pt x="6442" y="7779"/>
                  </a:cubicBezTo>
                  <a:cubicBezTo>
                    <a:pt x="2190" y="11180"/>
                    <a:pt x="-1211" y="11180"/>
                    <a:pt x="-1211" y="8629"/>
                  </a:cubicBezTo>
                  <a:cubicBezTo>
                    <a:pt x="-1211" y="-2426"/>
                    <a:pt x="14946" y="-3276"/>
                    <a:pt x="24300" y="7779"/>
                  </a:cubicBezTo>
                  <a:cubicBezTo>
                    <a:pt x="30252" y="14582"/>
                    <a:pt x="32803" y="20534"/>
                    <a:pt x="30252" y="20534"/>
                  </a:cubicBezTo>
                  <a:cubicBezTo>
                    <a:pt x="27701" y="20534"/>
                    <a:pt x="22599" y="16282"/>
                    <a:pt x="20048" y="12031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76062C85-DCFB-357D-976C-F5C4B93306DC}"/>
              </a:ext>
            </a:extLst>
          </p:cNvPr>
          <p:cNvSpPr txBox="1"/>
          <p:nvPr/>
        </p:nvSpPr>
        <p:spPr>
          <a:xfrm>
            <a:off x="3721100" y="3946342"/>
            <a:ext cx="4749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FDDEAB"/>
                </a:solidFill>
              </a:rPr>
              <a:t>年终总结暨龙年工作计划</a:t>
            </a:r>
            <a:r>
              <a:rPr lang="en-US" altLang="zh-CN" sz="1600" b="1" dirty="0">
                <a:solidFill>
                  <a:srgbClr val="FDDEAB"/>
                </a:solidFill>
              </a:rPr>
              <a:t>PPT</a:t>
            </a:r>
            <a:r>
              <a:rPr lang="zh-CN" altLang="en-US" sz="1600" b="1" dirty="0">
                <a:solidFill>
                  <a:srgbClr val="FDDEAB"/>
                </a:solidFill>
              </a:rPr>
              <a:t>模板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54CDCF3-C3CF-1EB1-D91F-27EB9676F0E6}"/>
              </a:ext>
            </a:extLst>
          </p:cNvPr>
          <p:cNvGrpSpPr/>
          <p:nvPr/>
        </p:nvGrpSpPr>
        <p:grpSpPr>
          <a:xfrm>
            <a:off x="3666478" y="4711959"/>
            <a:ext cx="4859044" cy="322058"/>
            <a:chOff x="3666479" y="5645243"/>
            <a:chExt cx="4859044" cy="322058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499C8A1D-DD01-E8A3-1FBB-F9C6E4AF4BAA}"/>
                </a:ext>
              </a:extLst>
            </p:cNvPr>
            <p:cNvGrpSpPr/>
            <p:nvPr/>
          </p:nvGrpSpPr>
          <p:grpSpPr>
            <a:xfrm>
              <a:off x="3666479" y="5645243"/>
              <a:ext cx="2343614" cy="322058"/>
              <a:chOff x="4775396" y="5088443"/>
              <a:chExt cx="2343614" cy="322058"/>
            </a:xfrm>
          </p:grpSpPr>
          <p:sp>
            <p:nvSpPr>
              <p:cNvPr id="62" name="矩形: 圆角 61">
                <a:extLst>
                  <a:ext uri="{FF2B5EF4-FFF2-40B4-BE49-F238E27FC236}">
                    <a16:creationId xmlns:a16="http://schemas.microsoft.com/office/drawing/2014/main" id="{679C6A22-BE26-EE54-947C-96F4C7C1C1D8}"/>
                  </a:ext>
                </a:extLst>
              </p:cNvPr>
              <p:cNvSpPr/>
              <p:nvPr/>
            </p:nvSpPr>
            <p:spPr>
              <a:xfrm>
                <a:off x="4775396" y="5088443"/>
                <a:ext cx="2343614" cy="32205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2">
                      <a:lumMod val="75000"/>
                      <a:alpha val="0"/>
                    </a:schemeClr>
                  </a:gs>
                  <a:gs pos="61000">
                    <a:srgbClr val="FDDEAB">
                      <a:alpha val="46000"/>
                    </a:srgbClr>
                  </a:gs>
                </a:gsLst>
                <a:lin ang="10800000" scaled="1"/>
              </a:gradFill>
              <a:ln w="12700">
                <a:gradFill>
                  <a:gsLst>
                    <a:gs pos="0">
                      <a:srgbClr val="FDDEAB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F7A0B550-0397-E323-BCDF-3D49241E9404}"/>
                  </a:ext>
                </a:extLst>
              </p:cNvPr>
              <p:cNvSpPr txBox="1"/>
              <p:nvPr/>
            </p:nvSpPr>
            <p:spPr>
              <a:xfrm>
                <a:off x="5381103" y="5129898"/>
                <a:ext cx="144065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rgbClr val="FDDEAB"/>
                    </a:solidFill>
                    <a:sym typeface="+mn-lt"/>
                  </a:rPr>
                  <a:t>汇报人：</a:t>
                </a:r>
                <a:r>
                  <a:rPr lang="en-US" altLang="zh-CN" dirty="0">
                    <a:solidFill>
                      <a:srgbClr val="FDDEAB"/>
                    </a:solidFill>
                    <a:sym typeface="+mn-lt"/>
                  </a:rPr>
                  <a:t>51PPT</a:t>
                </a:r>
                <a:r>
                  <a:rPr lang="zh-CN" altLang="en-US" dirty="0">
                    <a:solidFill>
                      <a:srgbClr val="FDDEAB"/>
                    </a:solidFill>
                    <a:sym typeface="+mn-lt"/>
                  </a:rPr>
                  <a:t>模板网</a:t>
                </a:r>
              </a:p>
            </p:txBody>
          </p:sp>
          <p:sp>
            <p:nvSpPr>
              <p:cNvPr id="64" name="iconfont-10019-4889788">
                <a:extLst>
                  <a:ext uri="{FF2B5EF4-FFF2-40B4-BE49-F238E27FC236}">
                    <a16:creationId xmlns:a16="http://schemas.microsoft.com/office/drawing/2014/main" id="{0B24BE4A-D26A-C926-E941-9DC16CD69FAA}"/>
                  </a:ext>
                </a:extLst>
              </p:cNvPr>
              <p:cNvSpPr/>
              <p:nvPr/>
            </p:nvSpPr>
            <p:spPr>
              <a:xfrm>
                <a:off x="4871374" y="5143822"/>
                <a:ext cx="212479" cy="212479"/>
              </a:xfrm>
              <a:custGeom>
                <a:avLst/>
                <a:gdLst>
                  <a:gd name="T0" fmla="*/ 6383 w 12767"/>
                  <a:gd name="T1" fmla="*/ 0 h 12767"/>
                  <a:gd name="T2" fmla="*/ 0 w 12767"/>
                  <a:gd name="T3" fmla="*/ 6383 h 12767"/>
                  <a:gd name="T4" fmla="*/ 6383 w 12767"/>
                  <a:gd name="T5" fmla="*/ 12767 h 12767"/>
                  <a:gd name="T6" fmla="*/ 12767 w 12767"/>
                  <a:gd name="T7" fmla="*/ 6383 h 12767"/>
                  <a:gd name="T8" fmla="*/ 6383 w 12767"/>
                  <a:gd name="T9" fmla="*/ 0 h 12767"/>
                  <a:gd name="T10" fmla="*/ 6383 w 12767"/>
                  <a:gd name="T11" fmla="*/ 870 h 12767"/>
                  <a:gd name="T12" fmla="*/ 11897 w 12767"/>
                  <a:gd name="T13" fmla="*/ 6383 h 12767"/>
                  <a:gd name="T14" fmla="*/ 11032 w 12767"/>
                  <a:gd name="T15" fmla="*/ 9349 h 12767"/>
                  <a:gd name="T16" fmla="*/ 7524 w 12767"/>
                  <a:gd name="T17" fmla="*/ 7451 h 12767"/>
                  <a:gd name="T18" fmla="*/ 9004 w 12767"/>
                  <a:gd name="T19" fmla="*/ 5101 h 12767"/>
                  <a:gd name="T20" fmla="*/ 6393 w 12767"/>
                  <a:gd name="T21" fmla="*/ 2489 h 12767"/>
                  <a:gd name="T22" fmla="*/ 3781 w 12767"/>
                  <a:gd name="T23" fmla="*/ 5101 h 12767"/>
                  <a:gd name="T24" fmla="*/ 5261 w 12767"/>
                  <a:gd name="T25" fmla="*/ 7451 h 12767"/>
                  <a:gd name="T26" fmla="*/ 1743 w 12767"/>
                  <a:gd name="T27" fmla="*/ 9361 h 12767"/>
                  <a:gd name="T28" fmla="*/ 870 w 12767"/>
                  <a:gd name="T29" fmla="*/ 6383 h 12767"/>
                  <a:gd name="T30" fmla="*/ 6383 w 12767"/>
                  <a:gd name="T31" fmla="*/ 870 h 12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767" h="12767">
                    <a:moveTo>
                      <a:pt x="6383" y="0"/>
                    </a:moveTo>
                    <a:cubicBezTo>
                      <a:pt x="2858" y="0"/>
                      <a:pt x="0" y="2858"/>
                      <a:pt x="0" y="6383"/>
                    </a:cubicBezTo>
                    <a:cubicBezTo>
                      <a:pt x="0" y="9909"/>
                      <a:pt x="2858" y="12767"/>
                      <a:pt x="6383" y="12767"/>
                    </a:cubicBezTo>
                    <a:cubicBezTo>
                      <a:pt x="9909" y="12767"/>
                      <a:pt x="12767" y="9909"/>
                      <a:pt x="12767" y="6383"/>
                    </a:cubicBezTo>
                    <a:cubicBezTo>
                      <a:pt x="12767" y="2858"/>
                      <a:pt x="9909" y="0"/>
                      <a:pt x="6383" y="0"/>
                    </a:cubicBezTo>
                    <a:close/>
                    <a:moveTo>
                      <a:pt x="6383" y="870"/>
                    </a:moveTo>
                    <a:cubicBezTo>
                      <a:pt x="9428" y="870"/>
                      <a:pt x="11897" y="3339"/>
                      <a:pt x="11897" y="6383"/>
                    </a:cubicBezTo>
                    <a:cubicBezTo>
                      <a:pt x="11897" y="7475"/>
                      <a:pt x="11579" y="8493"/>
                      <a:pt x="11032" y="9349"/>
                    </a:cubicBezTo>
                    <a:cubicBezTo>
                      <a:pt x="10114" y="8379"/>
                      <a:pt x="8895" y="7697"/>
                      <a:pt x="7524" y="7451"/>
                    </a:cubicBezTo>
                    <a:cubicBezTo>
                      <a:pt x="8399" y="7030"/>
                      <a:pt x="9004" y="6137"/>
                      <a:pt x="9004" y="5101"/>
                    </a:cubicBezTo>
                    <a:cubicBezTo>
                      <a:pt x="9004" y="3658"/>
                      <a:pt x="7835" y="2489"/>
                      <a:pt x="6393" y="2489"/>
                    </a:cubicBezTo>
                    <a:cubicBezTo>
                      <a:pt x="4950" y="2489"/>
                      <a:pt x="3781" y="3658"/>
                      <a:pt x="3781" y="5101"/>
                    </a:cubicBezTo>
                    <a:cubicBezTo>
                      <a:pt x="3781" y="6137"/>
                      <a:pt x="4386" y="7030"/>
                      <a:pt x="5261" y="7451"/>
                    </a:cubicBezTo>
                    <a:cubicBezTo>
                      <a:pt x="3885" y="7698"/>
                      <a:pt x="2662" y="8385"/>
                      <a:pt x="1743" y="9361"/>
                    </a:cubicBezTo>
                    <a:cubicBezTo>
                      <a:pt x="1190" y="8502"/>
                      <a:pt x="870" y="7480"/>
                      <a:pt x="870" y="6383"/>
                    </a:cubicBezTo>
                    <a:cubicBezTo>
                      <a:pt x="870" y="3339"/>
                      <a:pt x="3339" y="870"/>
                      <a:pt x="6383" y="87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DDEAB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815CB889-FFBD-5A16-9026-2C044081D708}"/>
                </a:ext>
              </a:extLst>
            </p:cNvPr>
            <p:cNvGrpSpPr/>
            <p:nvPr/>
          </p:nvGrpSpPr>
          <p:grpSpPr>
            <a:xfrm>
              <a:off x="6181909" y="5645243"/>
              <a:ext cx="2343614" cy="322058"/>
              <a:chOff x="6146821" y="5645243"/>
              <a:chExt cx="2343614" cy="322058"/>
            </a:xfrm>
          </p:grpSpPr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0B67CF8E-252F-B188-3679-2F3D43ADD3E4}"/>
                  </a:ext>
                </a:extLst>
              </p:cNvPr>
              <p:cNvGrpSpPr/>
              <p:nvPr/>
            </p:nvGrpSpPr>
            <p:grpSpPr>
              <a:xfrm>
                <a:off x="6146821" y="5645243"/>
                <a:ext cx="2343614" cy="322058"/>
                <a:chOff x="5299720" y="5088443"/>
                <a:chExt cx="2343614" cy="322058"/>
              </a:xfrm>
            </p:grpSpPr>
            <p:sp>
              <p:nvSpPr>
                <p:cNvPr id="60" name="矩形: 圆角 59">
                  <a:extLst>
                    <a:ext uri="{FF2B5EF4-FFF2-40B4-BE49-F238E27FC236}">
                      <a16:creationId xmlns:a16="http://schemas.microsoft.com/office/drawing/2014/main" id="{8864FC04-FA85-12DD-65CE-00BA8185F396}"/>
                    </a:ext>
                  </a:extLst>
                </p:cNvPr>
                <p:cNvSpPr/>
                <p:nvPr/>
              </p:nvSpPr>
              <p:spPr>
                <a:xfrm>
                  <a:off x="5299720" y="5088443"/>
                  <a:ext cx="2343614" cy="32205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accent2">
                        <a:lumMod val="75000"/>
                        <a:alpha val="0"/>
                      </a:schemeClr>
                    </a:gs>
                    <a:gs pos="61000">
                      <a:srgbClr val="FDDEAB">
                        <a:alpha val="46000"/>
                      </a:srgbClr>
                    </a:gs>
                  </a:gsLst>
                  <a:lin ang="10800000" scaled="1"/>
                </a:gradFill>
                <a:ln w="12700">
                  <a:gradFill>
                    <a:gsLst>
                      <a:gs pos="0">
                        <a:srgbClr val="FDDEAB"/>
                      </a:gs>
                      <a:gs pos="100000">
                        <a:schemeClr val="accent2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文本框 60">
                  <a:extLst>
                    <a:ext uri="{FF2B5EF4-FFF2-40B4-BE49-F238E27FC236}">
                      <a16:creationId xmlns:a16="http://schemas.microsoft.com/office/drawing/2014/main" id="{EEBF57C2-78AD-3645-27FA-2EF2A1DB2E2E}"/>
                    </a:ext>
                  </a:extLst>
                </p:cNvPr>
                <p:cNvSpPr txBox="1"/>
                <p:nvPr/>
              </p:nvSpPr>
              <p:spPr>
                <a:xfrm>
                  <a:off x="5905426" y="5129898"/>
                  <a:ext cx="1440657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1000" b="1">
                      <a:solidFill>
                        <a:srgbClr val="FDDEAB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defRPr>
                  </a:lvl1pPr>
                </a:lstStyle>
                <a:p>
                  <a:r>
                    <a:rPr lang="zh-CN" altLang="en-US" dirty="0">
                      <a:sym typeface="+mn-lt"/>
                    </a:rPr>
                    <a:t>时间：</a:t>
                  </a:r>
                  <a:r>
                    <a:rPr lang="en-US" altLang="zh-CN" dirty="0">
                      <a:sym typeface="+mn-lt"/>
                    </a:rPr>
                    <a:t>2023.12.27</a:t>
                  </a:r>
                  <a:endParaRPr lang="zh-CN" altLang="en-US" dirty="0">
                    <a:sym typeface="+mn-lt"/>
                  </a:endParaRPr>
                </a:p>
              </p:txBody>
            </p:sp>
          </p:grpSp>
          <p:sp>
            <p:nvSpPr>
              <p:cNvPr id="59" name="iconfont-11899-5651509">
                <a:extLst>
                  <a:ext uri="{FF2B5EF4-FFF2-40B4-BE49-F238E27FC236}">
                    <a16:creationId xmlns:a16="http://schemas.microsoft.com/office/drawing/2014/main" id="{666B57E6-A8E1-FB78-B92E-9F245BFE3DBB}"/>
                  </a:ext>
                </a:extLst>
              </p:cNvPr>
              <p:cNvSpPr/>
              <p:nvPr/>
            </p:nvSpPr>
            <p:spPr>
              <a:xfrm>
                <a:off x="6242756" y="5700622"/>
                <a:ext cx="212522" cy="212479"/>
              </a:xfrm>
              <a:custGeom>
                <a:avLst/>
                <a:gdLst>
                  <a:gd name="T0" fmla="*/ 5872 w 10378"/>
                  <a:gd name="T1" fmla="*/ 5277 h 10377"/>
                  <a:gd name="T2" fmla="*/ 5872 w 10378"/>
                  <a:gd name="T3" fmla="*/ 2783 h 10377"/>
                  <a:gd name="T4" fmla="*/ 5223 w 10378"/>
                  <a:gd name="T5" fmla="*/ 2135 h 10377"/>
                  <a:gd name="T6" fmla="*/ 4574 w 10378"/>
                  <a:gd name="T7" fmla="*/ 2783 h 10377"/>
                  <a:gd name="T8" fmla="*/ 4574 w 10378"/>
                  <a:gd name="T9" fmla="*/ 6026 h 10377"/>
                  <a:gd name="T10" fmla="*/ 7383 w 10378"/>
                  <a:gd name="T11" fmla="*/ 7647 h 10377"/>
                  <a:gd name="T12" fmla="*/ 8267 w 10378"/>
                  <a:gd name="T13" fmla="*/ 7403 h 10377"/>
                  <a:gd name="T14" fmla="*/ 8031 w 10378"/>
                  <a:gd name="T15" fmla="*/ 6523 h 10377"/>
                  <a:gd name="T16" fmla="*/ 5872 w 10378"/>
                  <a:gd name="T17" fmla="*/ 5277 h 10377"/>
                  <a:gd name="T18" fmla="*/ 5189 w 10378"/>
                  <a:gd name="T19" fmla="*/ 10377 h 10377"/>
                  <a:gd name="T20" fmla="*/ 0 w 10378"/>
                  <a:gd name="T21" fmla="*/ 5188 h 10377"/>
                  <a:gd name="T22" fmla="*/ 5189 w 10378"/>
                  <a:gd name="T23" fmla="*/ 0 h 10377"/>
                  <a:gd name="T24" fmla="*/ 10378 w 10378"/>
                  <a:gd name="T25" fmla="*/ 5188 h 10377"/>
                  <a:gd name="T26" fmla="*/ 5189 w 10378"/>
                  <a:gd name="T27" fmla="*/ 10377 h 10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78" h="10377">
                    <a:moveTo>
                      <a:pt x="5872" y="5277"/>
                    </a:moveTo>
                    <a:lnTo>
                      <a:pt x="5872" y="2783"/>
                    </a:lnTo>
                    <a:cubicBezTo>
                      <a:pt x="5872" y="2425"/>
                      <a:pt x="5582" y="2135"/>
                      <a:pt x="5223" y="2135"/>
                    </a:cubicBezTo>
                    <a:cubicBezTo>
                      <a:pt x="4864" y="2135"/>
                      <a:pt x="4574" y="2425"/>
                      <a:pt x="4574" y="2783"/>
                    </a:cubicBezTo>
                    <a:lnTo>
                      <a:pt x="4574" y="6026"/>
                    </a:lnTo>
                    <a:lnTo>
                      <a:pt x="7383" y="7647"/>
                    </a:lnTo>
                    <a:cubicBezTo>
                      <a:pt x="7694" y="7825"/>
                      <a:pt x="8091" y="7716"/>
                      <a:pt x="8267" y="7403"/>
                    </a:cubicBezTo>
                    <a:cubicBezTo>
                      <a:pt x="8442" y="7095"/>
                      <a:pt x="8337" y="6703"/>
                      <a:pt x="8031" y="6523"/>
                    </a:cubicBezTo>
                    <a:lnTo>
                      <a:pt x="5872" y="5277"/>
                    </a:lnTo>
                    <a:close/>
                    <a:moveTo>
                      <a:pt x="5189" y="10377"/>
                    </a:moveTo>
                    <a:cubicBezTo>
                      <a:pt x="2324" y="10377"/>
                      <a:pt x="0" y="8054"/>
                      <a:pt x="0" y="5188"/>
                    </a:cubicBezTo>
                    <a:cubicBezTo>
                      <a:pt x="0" y="2322"/>
                      <a:pt x="2324" y="0"/>
                      <a:pt x="5189" y="0"/>
                    </a:cubicBezTo>
                    <a:cubicBezTo>
                      <a:pt x="8054" y="0"/>
                      <a:pt x="10378" y="2322"/>
                      <a:pt x="10378" y="5188"/>
                    </a:cubicBezTo>
                    <a:cubicBezTo>
                      <a:pt x="10378" y="8054"/>
                      <a:pt x="8056" y="10377"/>
                      <a:pt x="5189" y="10377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DDEAB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6" name="椭圆 65">
            <a:extLst>
              <a:ext uri="{FF2B5EF4-FFF2-40B4-BE49-F238E27FC236}">
                <a16:creationId xmlns:a16="http://schemas.microsoft.com/office/drawing/2014/main" id="{CD34A95F-DCA4-2DEB-E043-B64962ACE245}"/>
              </a:ext>
            </a:extLst>
          </p:cNvPr>
          <p:cNvSpPr/>
          <p:nvPr/>
        </p:nvSpPr>
        <p:spPr>
          <a:xfrm>
            <a:off x="5664028" y="1519615"/>
            <a:ext cx="333375" cy="333375"/>
          </a:xfrm>
          <a:prstGeom prst="ellipse">
            <a:avLst/>
          </a:prstGeom>
          <a:gradFill>
            <a:gsLst>
              <a:gs pos="50000">
                <a:srgbClr val="EB9F6C">
                  <a:alpha val="61000"/>
                </a:srgbClr>
              </a:gs>
              <a:gs pos="0">
                <a:srgbClr val="FDDEAB"/>
              </a:gs>
              <a:gs pos="100000">
                <a:srgbClr val="CC33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6CB640A5-2B0B-298E-4BC5-4270D4E2A009}"/>
              </a:ext>
            </a:extLst>
          </p:cNvPr>
          <p:cNvSpPr/>
          <p:nvPr/>
        </p:nvSpPr>
        <p:spPr>
          <a:xfrm>
            <a:off x="6210801" y="1519615"/>
            <a:ext cx="333375" cy="333375"/>
          </a:xfrm>
          <a:prstGeom prst="ellipse">
            <a:avLst/>
          </a:prstGeom>
          <a:gradFill>
            <a:gsLst>
              <a:gs pos="50000">
                <a:srgbClr val="EB9F6C">
                  <a:alpha val="61000"/>
                </a:srgbClr>
              </a:gs>
              <a:gs pos="0">
                <a:srgbClr val="FDDEAB"/>
              </a:gs>
              <a:gs pos="100000">
                <a:srgbClr val="CC33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4F0F05C8-0D1D-16B6-4619-2D979334155E}"/>
              </a:ext>
            </a:extLst>
          </p:cNvPr>
          <p:cNvSpPr/>
          <p:nvPr/>
        </p:nvSpPr>
        <p:spPr>
          <a:xfrm>
            <a:off x="6757574" y="1519615"/>
            <a:ext cx="333375" cy="333375"/>
          </a:xfrm>
          <a:prstGeom prst="ellipse">
            <a:avLst/>
          </a:prstGeom>
          <a:gradFill>
            <a:gsLst>
              <a:gs pos="50000">
                <a:srgbClr val="EB9F6C">
                  <a:alpha val="61000"/>
                </a:srgbClr>
              </a:gs>
              <a:gs pos="0">
                <a:srgbClr val="FDDEAB"/>
              </a:gs>
              <a:gs pos="100000">
                <a:srgbClr val="CC33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D9AE8347-B2C3-5155-775E-9A6BF1DF425C}"/>
              </a:ext>
            </a:extLst>
          </p:cNvPr>
          <p:cNvSpPr txBox="1"/>
          <p:nvPr/>
        </p:nvSpPr>
        <p:spPr>
          <a:xfrm>
            <a:off x="5119235" y="1497549"/>
            <a:ext cx="1986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rgbClr val="FDDEAB"/>
                </a:solidFill>
              </a:rPr>
              <a:t>2024</a:t>
            </a:r>
            <a:endParaRPr lang="zh-CN" altLang="en-US" sz="2400" dirty="0">
              <a:solidFill>
                <a:srgbClr val="FDDEAB"/>
              </a:solidFill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83C9A92C-2443-4821-4F54-941375A3D153}"/>
              </a:ext>
            </a:extLst>
          </p:cNvPr>
          <p:cNvSpPr/>
          <p:nvPr/>
        </p:nvSpPr>
        <p:spPr>
          <a:xfrm>
            <a:off x="5117255" y="1519615"/>
            <a:ext cx="333375" cy="333375"/>
          </a:xfrm>
          <a:prstGeom prst="ellipse">
            <a:avLst/>
          </a:prstGeom>
          <a:gradFill>
            <a:gsLst>
              <a:gs pos="50000">
                <a:srgbClr val="EB9F6C">
                  <a:alpha val="61000"/>
                </a:srgbClr>
              </a:gs>
              <a:gs pos="0">
                <a:srgbClr val="FDDEAB"/>
              </a:gs>
              <a:gs pos="100000">
                <a:srgbClr val="CC33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94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70AD811-6E52-8452-2D91-45806D3CB1E5}"/>
              </a:ext>
            </a:extLst>
          </p:cNvPr>
          <p:cNvSpPr/>
          <p:nvPr/>
        </p:nvSpPr>
        <p:spPr>
          <a:xfrm flipH="1">
            <a:off x="0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A8AD77A-C872-4CDA-B83B-9AAB4EA13294}"/>
              </a:ext>
            </a:extLst>
          </p:cNvPr>
          <p:cNvSpPr/>
          <p:nvPr/>
        </p:nvSpPr>
        <p:spPr>
          <a:xfrm>
            <a:off x="145141" y="79682"/>
            <a:ext cx="4601029" cy="446277"/>
          </a:xfrm>
          <a:prstGeom prst="roundRect">
            <a:avLst>
              <a:gd name="adj" fmla="val 50000"/>
            </a:avLst>
          </a:prstGeom>
          <a:noFill/>
          <a:ln>
            <a:solidFill>
              <a:srgbClr val="CD0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C32D4A8-D3EF-3848-D972-EE74094E74A2}"/>
              </a:ext>
            </a:extLst>
          </p:cNvPr>
          <p:cNvSpPr/>
          <p:nvPr/>
        </p:nvSpPr>
        <p:spPr>
          <a:xfrm flipH="1">
            <a:off x="145141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7DEE106-F265-5C04-51DE-39958FC394AF}"/>
              </a:ext>
            </a:extLst>
          </p:cNvPr>
          <p:cNvSpPr txBox="1"/>
          <p:nvPr/>
        </p:nvSpPr>
        <p:spPr>
          <a:xfrm>
            <a:off x="198746" y="6516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DDEAB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solidFill>
                <a:srgbClr val="FDDEAB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B297F9-6D1A-340F-1C07-51CD627478A2}"/>
              </a:ext>
            </a:extLst>
          </p:cNvPr>
          <p:cNvSpPr txBox="1"/>
          <p:nvPr/>
        </p:nvSpPr>
        <p:spPr>
          <a:xfrm>
            <a:off x="1332483" y="102765"/>
            <a:ext cx="3117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CD0401"/>
                </a:solidFill>
                <a:sym typeface="+mn-lt"/>
              </a:rPr>
              <a:t>单击此处添加标题文本</a:t>
            </a:r>
          </a:p>
        </p:txBody>
      </p:sp>
      <p:sp>
        <p:nvSpPr>
          <p:cNvPr id="3" name="Freeform 9">
            <a:extLst>
              <a:ext uri="{FF2B5EF4-FFF2-40B4-BE49-F238E27FC236}">
                <a16:creationId xmlns:a16="http://schemas.microsoft.com/office/drawing/2014/main" id="{463C6671-6E6A-BD23-B8E6-E6423B7C1E0D}"/>
              </a:ext>
            </a:extLst>
          </p:cNvPr>
          <p:cNvSpPr/>
          <p:nvPr/>
        </p:nvSpPr>
        <p:spPr bwMode="auto">
          <a:xfrm>
            <a:off x="6639628" y="1314583"/>
            <a:ext cx="4784020" cy="4228834"/>
          </a:xfrm>
          <a:custGeom>
            <a:avLst/>
            <a:gdLst>
              <a:gd name="T0" fmla="*/ 958 w 1370"/>
              <a:gd name="T1" fmla="*/ 0 h 1213"/>
              <a:gd name="T2" fmla="*/ 413 w 1370"/>
              <a:gd name="T3" fmla="*/ 0 h 1213"/>
              <a:gd name="T4" fmla="*/ 297 w 1370"/>
              <a:gd name="T5" fmla="*/ 67 h 1213"/>
              <a:gd name="T6" fmla="*/ 24 w 1370"/>
              <a:gd name="T7" fmla="*/ 539 h 1213"/>
              <a:gd name="T8" fmla="*/ 24 w 1370"/>
              <a:gd name="T9" fmla="*/ 674 h 1213"/>
              <a:gd name="T10" fmla="*/ 297 w 1370"/>
              <a:gd name="T11" fmla="*/ 1145 h 1213"/>
              <a:gd name="T12" fmla="*/ 413 w 1370"/>
              <a:gd name="T13" fmla="*/ 1213 h 1213"/>
              <a:gd name="T14" fmla="*/ 958 w 1370"/>
              <a:gd name="T15" fmla="*/ 1213 h 1213"/>
              <a:gd name="T16" fmla="*/ 1074 w 1370"/>
              <a:gd name="T17" fmla="*/ 1145 h 1213"/>
              <a:gd name="T18" fmla="*/ 1346 w 1370"/>
              <a:gd name="T19" fmla="*/ 674 h 1213"/>
              <a:gd name="T20" fmla="*/ 1346 w 1370"/>
              <a:gd name="T21" fmla="*/ 539 h 1213"/>
              <a:gd name="T22" fmla="*/ 1074 w 1370"/>
              <a:gd name="T23" fmla="*/ 67 h 1213"/>
              <a:gd name="T24" fmla="*/ 958 w 1370"/>
              <a:gd name="T25" fmla="*/ 0 h 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0" h="1213">
                <a:moveTo>
                  <a:pt x="958" y="0"/>
                </a:moveTo>
                <a:cubicBezTo>
                  <a:pt x="413" y="0"/>
                  <a:pt x="413" y="0"/>
                  <a:pt x="413" y="0"/>
                </a:cubicBezTo>
                <a:cubicBezTo>
                  <a:pt x="365" y="0"/>
                  <a:pt x="321" y="26"/>
                  <a:pt x="297" y="67"/>
                </a:cubicBezTo>
                <a:cubicBezTo>
                  <a:pt x="24" y="539"/>
                  <a:pt x="24" y="539"/>
                  <a:pt x="24" y="539"/>
                </a:cubicBezTo>
                <a:cubicBezTo>
                  <a:pt x="0" y="581"/>
                  <a:pt x="0" y="632"/>
                  <a:pt x="24" y="674"/>
                </a:cubicBezTo>
                <a:cubicBezTo>
                  <a:pt x="297" y="1145"/>
                  <a:pt x="297" y="1145"/>
                  <a:pt x="297" y="1145"/>
                </a:cubicBezTo>
                <a:cubicBezTo>
                  <a:pt x="321" y="1187"/>
                  <a:pt x="365" y="1213"/>
                  <a:pt x="413" y="1213"/>
                </a:cubicBezTo>
                <a:cubicBezTo>
                  <a:pt x="958" y="1213"/>
                  <a:pt x="958" y="1213"/>
                  <a:pt x="958" y="1213"/>
                </a:cubicBezTo>
                <a:cubicBezTo>
                  <a:pt x="1006" y="1213"/>
                  <a:pt x="1050" y="1187"/>
                  <a:pt x="1074" y="1145"/>
                </a:cubicBezTo>
                <a:cubicBezTo>
                  <a:pt x="1346" y="674"/>
                  <a:pt x="1346" y="674"/>
                  <a:pt x="1346" y="674"/>
                </a:cubicBezTo>
                <a:cubicBezTo>
                  <a:pt x="1370" y="632"/>
                  <a:pt x="1370" y="581"/>
                  <a:pt x="1346" y="539"/>
                </a:cubicBezTo>
                <a:cubicBezTo>
                  <a:pt x="1074" y="67"/>
                  <a:pt x="1074" y="67"/>
                  <a:pt x="1074" y="67"/>
                </a:cubicBezTo>
                <a:cubicBezTo>
                  <a:pt x="1050" y="26"/>
                  <a:pt x="1006" y="0"/>
                  <a:pt x="958" y="0"/>
                </a:cubicBezTo>
                <a:close/>
              </a:path>
            </a:pathLst>
          </a:cu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Freeform 9" descr="D:\51PPT模板网\51pptmoban.com\图片.jpg">
            <a:extLst>
              <a:ext uri="{FF2B5EF4-FFF2-40B4-BE49-F238E27FC236}">
                <a16:creationId xmlns:a16="http://schemas.microsoft.com/office/drawing/2014/main" id="{631DA19A-A8BC-EFB3-2F75-8E268141D266}"/>
              </a:ext>
            </a:extLst>
          </p:cNvPr>
          <p:cNvSpPr/>
          <p:nvPr/>
        </p:nvSpPr>
        <p:spPr bwMode="auto">
          <a:xfrm>
            <a:off x="7039172" y="1669148"/>
            <a:ext cx="3981792" cy="3519704"/>
          </a:xfrm>
          <a:custGeom>
            <a:avLst/>
            <a:gdLst>
              <a:gd name="T0" fmla="*/ 958 w 1370"/>
              <a:gd name="T1" fmla="*/ 0 h 1213"/>
              <a:gd name="T2" fmla="*/ 413 w 1370"/>
              <a:gd name="T3" fmla="*/ 0 h 1213"/>
              <a:gd name="T4" fmla="*/ 297 w 1370"/>
              <a:gd name="T5" fmla="*/ 67 h 1213"/>
              <a:gd name="T6" fmla="*/ 24 w 1370"/>
              <a:gd name="T7" fmla="*/ 539 h 1213"/>
              <a:gd name="T8" fmla="*/ 24 w 1370"/>
              <a:gd name="T9" fmla="*/ 674 h 1213"/>
              <a:gd name="T10" fmla="*/ 297 w 1370"/>
              <a:gd name="T11" fmla="*/ 1145 h 1213"/>
              <a:gd name="T12" fmla="*/ 413 w 1370"/>
              <a:gd name="T13" fmla="*/ 1213 h 1213"/>
              <a:gd name="T14" fmla="*/ 958 w 1370"/>
              <a:gd name="T15" fmla="*/ 1213 h 1213"/>
              <a:gd name="T16" fmla="*/ 1074 w 1370"/>
              <a:gd name="T17" fmla="*/ 1145 h 1213"/>
              <a:gd name="T18" fmla="*/ 1346 w 1370"/>
              <a:gd name="T19" fmla="*/ 674 h 1213"/>
              <a:gd name="T20" fmla="*/ 1346 w 1370"/>
              <a:gd name="T21" fmla="*/ 539 h 1213"/>
              <a:gd name="T22" fmla="*/ 1074 w 1370"/>
              <a:gd name="T23" fmla="*/ 67 h 1213"/>
              <a:gd name="T24" fmla="*/ 958 w 1370"/>
              <a:gd name="T25" fmla="*/ 0 h 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0" h="1213">
                <a:moveTo>
                  <a:pt x="958" y="0"/>
                </a:moveTo>
                <a:cubicBezTo>
                  <a:pt x="413" y="0"/>
                  <a:pt x="413" y="0"/>
                  <a:pt x="413" y="0"/>
                </a:cubicBezTo>
                <a:cubicBezTo>
                  <a:pt x="365" y="0"/>
                  <a:pt x="321" y="26"/>
                  <a:pt x="297" y="67"/>
                </a:cubicBezTo>
                <a:cubicBezTo>
                  <a:pt x="24" y="539"/>
                  <a:pt x="24" y="539"/>
                  <a:pt x="24" y="539"/>
                </a:cubicBezTo>
                <a:cubicBezTo>
                  <a:pt x="0" y="581"/>
                  <a:pt x="0" y="632"/>
                  <a:pt x="24" y="674"/>
                </a:cubicBezTo>
                <a:cubicBezTo>
                  <a:pt x="297" y="1145"/>
                  <a:pt x="297" y="1145"/>
                  <a:pt x="297" y="1145"/>
                </a:cubicBezTo>
                <a:cubicBezTo>
                  <a:pt x="321" y="1187"/>
                  <a:pt x="365" y="1213"/>
                  <a:pt x="413" y="1213"/>
                </a:cubicBezTo>
                <a:cubicBezTo>
                  <a:pt x="958" y="1213"/>
                  <a:pt x="958" y="1213"/>
                  <a:pt x="958" y="1213"/>
                </a:cubicBezTo>
                <a:cubicBezTo>
                  <a:pt x="1006" y="1213"/>
                  <a:pt x="1050" y="1187"/>
                  <a:pt x="1074" y="1145"/>
                </a:cubicBezTo>
                <a:cubicBezTo>
                  <a:pt x="1346" y="674"/>
                  <a:pt x="1346" y="674"/>
                  <a:pt x="1346" y="674"/>
                </a:cubicBezTo>
                <a:cubicBezTo>
                  <a:pt x="1370" y="632"/>
                  <a:pt x="1370" y="581"/>
                  <a:pt x="1346" y="539"/>
                </a:cubicBezTo>
                <a:cubicBezTo>
                  <a:pt x="1074" y="67"/>
                  <a:pt x="1074" y="67"/>
                  <a:pt x="1074" y="67"/>
                </a:cubicBezTo>
                <a:cubicBezTo>
                  <a:pt x="1050" y="26"/>
                  <a:pt x="1006" y="0"/>
                  <a:pt x="958" y="0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EAB60FF6-146F-CF79-AC05-EF6B30110656}"/>
              </a:ext>
            </a:extLst>
          </p:cNvPr>
          <p:cNvSpPr/>
          <p:nvPr/>
        </p:nvSpPr>
        <p:spPr bwMode="auto">
          <a:xfrm>
            <a:off x="10099427" y="1022975"/>
            <a:ext cx="1300136" cy="1149256"/>
          </a:xfrm>
          <a:custGeom>
            <a:avLst/>
            <a:gdLst>
              <a:gd name="T0" fmla="*/ 958 w 1370"/>
              <a:gd name="T1" fmla="*/ 0 h 1213"/>
              <a:gd name="T2" fmla="*/ 413 w 1370"/>
              <a:gd name="T3" fmla="*/ 0 h 1213"/>
              <a:gd name="T4" fmla="*/ 297 w 1370"/>
              <a:gd name="T5" fmla="*/ 67 h 1213"/>
              <a:gd name="T6" fmla="*/ 24 w 1370"/>
              <a:gd name="T7" fmla="*/ 539 h 1213"/>
              <a:gd name="T8" fmla="*/ 24 w 1370"/>
              <a:gd name="T9" fmla="*/ 674 h 1213"/>
              <a:gd name="T10" fmla="*/ 297 w 1370"/>
              <a:gd name="T11" fmla="*/ 1145 h 1213"/>
              <a:gd name="T12" fmla="*/ 413 w 1370"/>
              <a:gd name="T13" fmla="*/ 1213 h 1213"/>
              <a:gd name="T14" fmla="*/ 958 w 1370"/>
              <a:gd name="T15" fmla="*/ 1213 h 1213"/>
              <a:gd name="T16" fmla="*/ 1074 w 1370"/>
              <a:gd name="T17" fmla="*/ 1145 h 1213"/>
              <a:gd name="T18" fmla="*/ 1346 w 1370"/>
              <a:gd name="T19" fmla="*/ 674 h 1213"/>
              <a:gd name="T20" fmla="*/ 1346 w 1370"/>
              <a:gd name="T21" fmla="*/ 539 h 1213"/>
              <a:gd name="T22" fmla="*/ 1074 w 1370"/>
              <a:gd name="T23" fmla="*/ 67 h 1213"/>
              <a:gd name="T24" fmla="*/ 958 w 1370"/>
              <a:gd name="T25" fmla="*/ 0 h 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0" h="1213">
                <a:moveTo>
                  <a:pt x="958" y="0"/>
                </a:moveTo>
                <a:cubicBezTo>
                  <a:pt x="413" y="0"/>
                  <a:pt x="413" y="0"/>
                  <a:pt x="413" y="0"/>
                </a:cubicBezTo>
                <a:cubicBezTo>
                  <a:pt x="365" y="0"/>
                  <a:pt x="321" y="26"/>
                  <a:pt x="297" y="67"/>
                </a:cubicBezTo>
                <a:cubicBezTo>
                  <a:pt x="24" y="539"/>
                  <a:pt x="24" y="539"/>
                  <a:pt x="24" y="539"/>
                </a:cubicBezTo>
                <a:cubicBezTo>
                  <a:pt x="0" y="581"/>
                  <a:pt x="0" y="632"/>
                  <a:pt x="24" y="674"/>
                </a:cubicBezTo>
                <a:cubicBezTo>
                  <a:pt x="297" y="1145"/>
                  <a:pt x="297" y="1145"/>
                  <a:pt x="297" y="1145"/>
                </a:cubicBezTo>
                <a:cubicBezTo>
                  <a:pt x="321" y="1187"/>
                  <a:pt x="365" y="1213"/>
                  <a:pt x="413" y="1213"/>
                </a:cubicBezTo>
                <a:cubicBezTo>
                  <a:pt x="958" y="1213"/>
                  <a:pt x="958" y="1213"/>
                  <a:pt x="958" y="1213"/>
                </a:cubicBezTo>
                <a:cubicBezTo>
                  <a:pt x="1006" y="1213"/>
                  <a:pt x="1050" y="1187"/>
                  <a:pt x="1074" y="1145"/>
                </a:cubicBezTo>
                <a:cubicBezTo>
                  <a:pt x="1346" y="674"/>
                  <a:pt x="1346" y="674"/>
                  <a:pt x="1346" y="674"/>
                </a:cubicBezTo>
                <a:cubicBezTo>
                  <a:pt x="1370" y="632"/>
                  <a:pt x="1370" y="581"/>
                  <a:pt x="1346" y="539"/>
                </a:cubicBezTo>
                <a:cubicBezTo>
                  <a:pt x="1074" y="67"/>
                  <a:pt x="1074" y="67"/>
                  <a:pt x="1074" y="67"/>
                </a:cubicBezTo>
                <a:cubicBezTo>
                  <a:pt x="1050" y="26"/>
                  <a:pt x="1006" y="0"/>
                  <a:pt x="958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929C34E3-493E-9C1C-7A0E-B90A2A6A904A}"/>
              </a:ext>
            </a:extLst>
          </p:cNvPr>
          <p:cNvSpPr/>
          <p:nvPr/>
        </p:nvSpPr>
        <p:spPr bwMode="auto">
          <a:xfrm>
            <a:off x="7106433" y="4873072"/>
            <a:ext cx="706295" cy="624330"/>
          </a:xfrm>
          <a:custGeom>
            <a:avLst/>
            <a:gdLst>
              <a:gd name="T0" fmla="*/ 958 w 1370"/>
              <a:gd name="T1" fmla="*/ 0 h 1213"/>
              <a:gd name="T2" fmla="*/ 413 w 1370"/>
              <a:gd name="T3" fmla="*/ 0 h 1213"/>
              <a:gd name="T4" fmla="*/ 297 w 1370"/>
              <a:gd name="T5" fmla="*/ 67 h 1213"/>
              <a:gd name="T6" fmla="*/ 24 w 1370"/>
              <a:gd name="T7" fmla="*/ 539 h 1213"/>
              <a:gd name="T8" fmla="*/ 24 w 1370"/>
              <a:gd name="T9" fmla="*/ 674 h 1213"/>
              <a:gd name="T10" fmla="*/ 297 w 1370"/>
              <a:gd name="T11" fmla="*/ 1145 h 1213"/>
              <a:gd name="T12" fmla="*/ 413 w 1370"/>
              <a:gd name="T13" fmla="*/ 1213 h 1213"/>
              <a:gd name="T14" fmla="*/ 958 w 1370"/>
              <a:gd name="T15" fmla="*/ 1213 h 1213"/>
              <a:gd name="T16" fmla="*/ 1074 w 1370"/>
              <a:gd name="T17" fmla="*/ 1145 h 1213"/>
              <a:gd name="T18" fmla="*/ 1346 w 1370"/>
              <a:gd name="T19" fmla="*/ 674 h 1213"/>
              <a:gd name="T20" fmla="*/ 1346 w 1370"/>
              <a:gd name="T21" fmla="*/ 539 h 1213"/>
              <a:gd name="T22" fmla="*/ 1074 w 1370"/>
              <a:gd name="T23" fmla="*/ 67 h 1213"/>
              <a:gd name="T24" fmla="*/ 958 w 1370"/>
              <a:gd name="T25" fmla="*/ 0 h 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0" h="1213">
                <a:moveTo>
                  <a:pt x="958" y="0"/>
                </a:moveTo>
                <a:cubicBezTo>
                  <a:pt x="413" y="0"/>
                  <a:pt x="413" y="0"/>
                  <a:pt x="413" y="0"/>
                </a:cubicBezTo>
                <a:cubicBezTo>
                  <a:pt x="365" y="0"/>
                  <a:pt x="321" y="26"/>
                  <a:pt x="297" y="67"/>
                </a:cubicBezTo>
                <a:cubicBezTo>
                  <a:pt x="24" y="539"/>
                  <a:pt x="24" y="539"/>
                  <a:pt x="24" y="539"/>
                </a:cubicBezTo>
                <a:cubicBezTo>
                  <a:pt x="0" y="581"/>
                  <a:pt x="0" y="632"/>
                  <a:pt x="24" y="674"/>
                </a:cubicBezTo>
                <a:cubicBezTo>
                  <a:pt x="297" y="1145"/>
                  <a:pt x="297" y="1145"/>
                  <a:pt x="297" y="1145"/>
                </a:cubicBezTo>
                <a:cubicBezTo>
                  <a:pt x="321" y="1187"/>
                  <a:pt x="365" y="1213"/>
                  <a:pt x="413" y="1213"/>
                </a:cubicBezTo>
                <a:cubicBezTo>
                  <a:pt x="958" y="1213"/>
                  <a:pt x="958" y="1213"/>
                  <a:pt x="958" y="1213"/>
                </a:cubicBezTo>
                <a:cubicBezTo>
                  <a:pt x="1006" y="1213"/>
                  <a:pt x="1050" y="1187"/>
                  <a:pt x="1074" y="1145"/>
                </a:cubicBezTo>
                <a:cubicBezTo>
                  <a:pt x="1346" y="674"/>
                  <a:pt x="1346" y="674"/>
                  <a:pt x="1346" y="674"/>
                </a:cubicBezTo>
                <a:cubicBezTo>
                  <a:pt x="1370" y="632"/>
                  <a:pt x="1370" y="581"/>
                  <a:pt x="1346" y="539"/>
                </a:cubicBezTo>
                <a:cubicBezTo>
                  <a:pt x="1074" y="67"/>
                  <a:pt x="1074" y="67"/>
                  <a:pt x="1074" y="67"/>
                </a:cubicBezTo>
                <a:cubicBezTo>
                  <a:pt x="1050" y="26"/>
                  <a:pt x="1006" y="0"/>
                  <a:pt x="958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778B31E-F522-4C99-45F8-2365460783DD}"/>
              </a:ext>
            </a:extLst>
          </p:cNvPr>
          <p:cNvSpPr/>
          <p:nvPr/>
        </p:nvSpPr>
        <p:spPr>
          <a:xfrm>
            <a:off x="947738" y="3224131"/>
            <a:ext cx="733543" cy="733543"/>
          </a:xfrm>
          <a:prstGeom prst="ellipse">
            <a:avLst/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480BBEF-3FDC-C750-9FF7-199C6D57C9AB}"/>
              </a:ext>
            </a:extLst>
          </p:cNvPr>
          <p:cNvSpPr/>
          <p:nvPr/>
        </p:nvSpPr>
        <p:spPr>
          <a:xfrm>
            <a:off x="947738" y="4518273"/>
            <a:ext cx="733543" cy="733543"/>
          </a:xfrm>
          <a:prstGeom prst="ellipse">
            <a:avLst/>
          </a:pr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placeholder_286118" descr="D:\51PPT模板网\51pptmoban.com\图片.jpg">
            <a:extLst>
              <a:ext uri="{FF2B5EF4-FFF2-40B4-BE49-F238E27FC236}">
                <a16:creationId xmlns:a16="http://schemas.microsoft.com/office/drawing/2014/main" id="{CFED62A6-95E4-CEA1-20D8-F7DBA6B3B783}"/>
              </a:ext>
            </a:extLst>
          </p:cNvPr>
          <p:cNvSpPr>
            <a:spLocks noChangeAspect="1"/>
          </p:cNvSpPr>
          <p:nvPr/>
        </p:nvSpPr>
        <p:spPr bwMode="auto">
          <a:xfrm>
            <a:off x="1150220" y="3406170"/>
            <a:ext cx="319641" cy="374986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5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gradFill>
            <a:gsLst>
              <a:gs pos="100000">
                <a:srgbClr val="FDDEAB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0" name="Group 51">
            <a:extLst>
              <a:ext uri="{FF2B5EF4-FFF2-40B4-BE49-F238E27FC236}">
                <a16:creationId xmlns:a16="http://schemas.microsoft.com/office/drawing/2014/main" id="{5316328F-8A6B-E162-32B2-1CFF826DB3AF}"/>
              </a:ext>
            </a:extLst>
          </p:cNvPr>
          <p:cNvGrpSpPr/>
          <p:nvPr/>
        </p:nvGrpSpPr>
        <p:grpSpPr>
          <a:xfrm>
            <a:off x="1149536" y="4728197"/>
            <a:ext cx="349678" cy="302424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21" name="Freeform 154">
              <a:extLst>
                <a:ext uri="{FF2B5EF4-FFF2-40B4-BE49-F238E27FC236}">
                  <a16:creationId xmlns:a16="http://schemas.microsoft.com/office/drawing/2014/main" id="{83603849-5864-80EA-11D5-FBD2D882A1F9}"/>
                </a:ext>
              </a:extLst>
            </p:cNvPr>
            <p:cNvSpPr/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adFill>
              <a:gsLst>
                <a:gs pos="100000">
                  <a:srgbClr val="CD0401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01153" tIns="23707" rIns="353740" bIns="23707" anchor="ctr"/>
            <a:lstStyle/>
            <a:p>
              <a:pPr algn="ctr" defTabSz="1659255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55">
              <a:extLst>
                <a:ext uri="{FF2B5EF4-FFF2-40B4-BE49-F238E27FC236}">
                  <a16:creationId xmlns:a16="http://schemas.microsoft.com/office/drawing/2014/main" id="{CEF46D73-5EA6-0F88-CD1D-6114A65712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0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adFill>
              <a:gsLst>
                <a:gs pos="100000">
                  <a:srgbClr val="CD0401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01153" tIns="23707" rIns="353740" bIns="23707" anchor="ctr"/>
            <a:lstStyle/>
            <a:p>
              <a:pPr algn="ctr" defTabSz="1659255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56">
              <a:extLst>
                <a:ext uri="{FF2B5EF4-FFF2-40B4-BE49-F238E27FC236}">
                  <a16:creationId xmlns:a16="http://schemas.microsoft.com/office/drawing/2014/main" id="{1761D889-A114-9C4E-4E38-22D039B15122}"/>
                </a:ext>
              </a:extLst>
            </p:cNvPr>
            <p:cNvSpPr/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rgbClr val="CD0401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01153" tIns="23707" rIns="353740" bIns="23707" anchor="ctr"/>
            <a:lstStyle/>
            <a:p>
              <a:pPr algn="ctr" defTabSz="1659255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F29D55C-A5A7-DFED-B51D-C262E5A793E7}"/>
              </a:ext>
            </a:extLst>
          </p:cNvPr>
          <p:cNvGrpSpPr/>
          <p:nvPr/>
        </p:nvGrpSpPr>
        <p:grpSpPr>
          <a:xfrm>
            <a:off x="894397" y="1530383"/>
            <a:ext cx="6067349" cy="1317624"/>
            <a:chOff x="230257" y="1748691"/>
            <a:chExt cx="6067349" cy="1317624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BDE9DA9-D092-2B18-195E-FB1A6A2D615E}"/>
                </a:ext>
              </a:extLst>
            </p:cNvPr>
            <p:cNvSpPr txBox="1"/>
            <p:nvPr/>
          </p:nvSpPr>
          <p:spPr>
            <a:xfrm>
              <a:off x="230257" y="2235959"/>
              <a:ext cx="6067349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3FC23C1-20EF-B35A-D26E-FF5055FEA882}"/>
                </a:ext>
              </a:extLst>
            </p:cNvPr>
            <p:cNvSpPr txBox="1"/>
            <p:nvPr/>
          </p:nvSpPr>
          <p:spPr>
            <a:xfrm>
              <a:off x="1517313" y="1748691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8D8BD676-25F3-4782-622D-9DCF249768CF}"/>
              </a:ext>
            </a:extLst>
          </p:cNvPr>
          <p:cNvSpPr/>
          <p:nvPr/>
        </p:nvSpPr>
        <p:spPr>
          <a:xfrm>
            <a:off x="947738" y="1480668"/>
            <a:ext cx="4601029" cy="446277"/>
          </a:xfrm>
          <a:prstGeom prst="roundRect">
            <a:avLst>
              <a:gd name="adj" fmla="val 50000"/>
            </a:avLst>
          </a:prstGeom>
          <a:noFill/>
          <a:ln>
            <a:solidFill>
              <a:srgbClr val="CD0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33F13257-5BE9-A569-FA47-D1ED6B6E8ACD}"/>
              </a:ext>
            </a:extLst>
          </p:cNvPr>
          <p:cNvSpPr/>
          <p:nvPr/>
        </p:nvSpPr>
        <p:spPr>
          <a:xfrm>
            <a:off x="947738" y="1476160"/>
            <a:ext cx="991494" cy="446277"/>
          </a:xfrm>
          <a:custGeom>
            <a:avLst/>
            <a:gdLst>
              <a:gd name="connsiteX0" fmla="*/ 0 w 991494"/>
              <a:gd name="connsiteY0" fmla="*/ 223138 h 446277"/>
              <a:gd name="connsiteX1" fmla="*/ 0 w 991494"/>
              <a:gd name="connsiteY1" fmla="*/ 223139 h 446277"/>
              <a:gd name="connsiteX2" fmla="*/ 0 w 991494"/>
              <a:gd name="connsiteY2" fmla="*/ 223139 h 446277"/>
              <a:gd name="connsiteX3" fmla="*/ 223139 w 991494"/>
              <a:gd name="connsiteY3" fmla="*/ 0 h 446277"/>
              <a:gd name="connsiteX4" fmla="*/ 991494 w 991494"/>
              <a:gd name="connsiteY4" fmla="*/ 0 h 446277"/>
              <a:gd name="connsiteX5" fmla="*/ 944819 w 991494"/>
              <a:gd name="connsiteY5" fmla="*/ 43391 h 446277"/>
              <a:gd name="connsiteX6" fmla="*/ 896670 w 991494"/>
              <a:gd name="connsiteY6" fmla="*/ 196496 h 446277"/>
              <a:gd name="connsiteX7" fmla="*/ 734959 w 991494"/>
              <a:gd name="connsiteY7" fmla="*/ 440462 h 446277"/>
              <a:gd name="connsiteX8" fmla="*/ 716225 w 991494"/>
              <a:gd name="connsiteY8" fmla="*/ 446277 h 446277"/>
              <a:gd name="connsiteX9" fmla="*/ 223139 w 991494"/>
              <a:gd name="connsiteY9" fmla="*/ 446277 h 446277"/>
              <a:gd name="connsiteX10" fmla="*/ 17536 w 991494"/>
              <a:gd name="connsiteY10" fmla="*/ 309994 h 446277"/>
              <a:gd name="connsiteX11" fmla="*/ 0 w 991494"/>
              <a:gd name="connsiteY11" fmla="*/ 223139 h 446277"/>
              <a:gd name="connsiteX12" fmla="*/ 17536 w 991494"/>
              <a:gd name="connsiteY12" fmla="*/ 136283 h 446277"/>
              <a:gd name="connsiteX13" fmla="*/ 223139 w 991494"/>
              <a:gd name="connsiteY13" fmla="*/ 0 h 44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91494" h="446277">
                <a:moveTo>
                  <a:pt x="0" y="223138"/>
                </a:moveTo>
                <a:lnTo>
                  <a:pt x="0" y="223139"/>
                </a:lnTo>
                <a:lnTo>
                  <a:pt x="0" y="223139"/>
                </a:lnTo>
                <a:close/>
                <a:moveTo>
                  <a:pt x="223139" y="0"/>
                </a:moveTo>
                <a:lnTo>
                  <a:pt x="991494" y="0"/>
                </a:lnTo>
                <a:lnTo>
                  <a:pt x="944819" y="43391"/>
                </a:lnTo>
                <a:cubicBezTo>
                  <a:pt x="917675" y="80826"/>
                  <a:pt x="903202" y="130721"/>
                  <a:pt x="896670" y="196496"/>
                </a:cubicBezTo>
                <a:cubicBezTo>
                  <a:pt x="896670" y="306169"/>
                  <a:pt x="829990" y="400267"/>
                  <a:pt x="734959" y="440462"/>
                </a:cubicBezTo>
                <a:lnTo>
                  <a:pt x="716225" y="446277"/>
                </a:lnTo>
                <a:lnTo>
                  <a:pt x="223139" y="446277"/>
                </a:lnTo>
                <a:cubicBezTo>
                  <a:pt x="130712" y="446277"/>
                  <a:pt x="51410" y="390082"/>
                  <a:pt x="17536" y="309994"/>
                </a:cubicBezTo>
                <a:lnTo>
                  <a:pt x="0" y="223139"/>
                </a:lnTo>
                <a:lnTo>
                  <a:pt x="17536" y="136283"/>
                </a:lnTo>
                <a:cubicBezTo>
                  <a:pt x="51410" y="56196"/>
                  <a:pt x="130712" y="0"/>
                  <a:pt x="223139" y="0"/>
                </a:cubicBezTo>
                <a:close/>
              </a:path>
            </a:pathLst>
          </a:cu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78F0490-1234-7195-5269-AE6F2960DE93}"/>
              </a:ext>
            </a:extLst>
          </p:cNvPr>
          <p:cNvSpPr txBox="1"/>
          <p:nvPr/>
        </p:nvSpPr>
        <p:spPr>
          <a:xfrm>
            <a:off x="1178118" y="1507225"/>
            <a:ext cx="530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68A59DE-B659-66BA-A511-1A82DA2A3918}"/>
              </a:ext>
            </a:extLst>
          </p:cNvPr>
          <p:cNvGrpSpPr/>
          <p:nvPr/>
        </p:nvGrpSpPr>
        <p:grpSpPr>
          <a:xfrm>
            <a:off x="1816023" y="3201691"/>
            <a:ext cx="3732744" cy="778422"/>
            <a:chOff x="283598" y="1893834"/>
            <a:chExt cx="3732744" cy="7784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6DCBCBB-8B30-E0F3-DD69-5ADC97018B98}"/>
                </a:ext>
              </a:extLst>
            </p:cNvPr>
            <p:cNvSpPr txBox="1"/>
            <p:nvPr/>
          </p:nvSpPr>
          <p:spPr>
            <a:xfrm>
              <a:off x="283598" y="2139803"/>
              <a:ext cx="373274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17269AE-0E63-2209-F686-975B4D7BBC7A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E91489F-4510-A967-A84A-911488966091}"/>
              </a:ext>
            </a:extLst>
          </p:cNvPr>
          <p:cNvGrpSpPr/>
          <p:nvPr/>
        </p:nvGrpSpPr>
        <p:grpSpPr>
          <a:xfrm>
            <a:off x="1816023" y="4518273"/>
            <a:ext cx="3732744" cy="778422"/>
            <a:chOff x="283598" y="1893834"/>
            <a:chExt cx="3732744" cy="7784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FD84A90-9EDF-267B-F751-E0118DAECF06}"/>
                </a:ext>
              </a:extLst>
            </p:cNvPr>
            <p:cNvSpPr txBox="1"/>
            <p:nvPr/>
          </p:nvSpPr>
          <p:spPr>
            <a:xfrm>
              <a:off x="283598" y="2139803"/>
              <a:ext cx="373274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98D9B3E-F321-A5AB-DF96-28B4D1E1454E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2326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70AD811-6E52-8452-2D91-45806D3CB1E5}"/>
              </a:ext>
            </a:extLst>
          </p:cNvPr>
          <p:cNvSpPr/>
          <p:nvPr/>
        </p:nvSpPr>
        <p:spPr>
          <a:xfrm flipH="1">
            <a:off x="0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A8AD77A-C872-4CDA-B83B-9AAB4EA13294}"/>
              </a:ext>
            </a:extLst>
          </p:cNvPr>
          <p:cNvSpPr/>
          <p:nvPr/>
        </p:nvSpPr>
        <p:spPr>
          <a:xfrm>
            <a:off x="145141" y="79682"/>
            <a:ext cx="4601029" cy="446277"/>
          </a:xfrm>
          <a:prstGeom prst="roundRect">
            <a:avLst>
              <a:gd name="adj" fmla="val 50000"/>
            </a:avLst>
          </a:prstGeom>
          <a:noFill/>
          <a:ln>
            <a:solidFill>
              <a:srgbClr val="CD0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C32D4A8-D3EF-3848-D972-EE74094E74A2}"/>
              </a:ext>
            </a:extLst>
          </p:cNvPr>
          <p:cNvSpPr/>
          <p:nvPr/>
        </p:nvSpPr>
        <p:spPr>
          <a:xfrm flipH="1">
            <a:off x="145141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7DEE106-F265-5C04-51DE-39958FC394AF}"/>
              </a:ext>
            </a:extLst>
          </p:cNvPr>
          <p:cNvSpPr txBox="1"/>
          <p:nvPr/>
        </p:nvSpPr>
        <p:spPr>
          <a:xfrm>
            <a:off x="198746" y="6516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DDEAB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solidFill>
                <a:srgbClr val="FDDEAB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B297F9-6D1A-340F-1C07-51CD627478A2}"/>
              </a:ext>
            </a:extLst>
          </p:cNvPr>
          <p:cNvSpPr txBox="1"/>
          <p:nvPr/>
        </p:nvSpPr>
        <p:spPr>
          <a:xfrm>
            <a:off x="1332483" y="102765"/>
            <a:ext cx="3117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CD0401"/>
                </a:solidFill>
                <a:sym typeface="+mn-lt"/>
              </a:rPr>
              <a:t>单击此处添加标题文本</a:t>
            </a: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E5E58F9E-6647-9C72-E9FF-779A86912EE3}"/>
              </a:ext>
            </a:extLst>
          </p:cNvPr>
          <p:cNvSpPr/>
          <p:nvPr/>
        </p:nvSpPr>
        <p:spPr bwMode="auto">
          <a:xfrm rot="18900000">
            <a:off x="5416268" y="1662664"/>
            <a:ext cx="1745397" cy="1745397"/>
          </a:xfrm>
          <a:custGeom>
            <a:avLst/>
            <a:gdLst>
              <a:gd name="T0" fmla="*/ 720 w 720"/>
              <a:gd name="T1" fmla="*/ 275 h 720"/>
              <a:gd name="T2" fmla="*/ 643 w 720"/>
              <a:gd name="T3" fmla="*/ 352 h 720"/>
              <a:gd name="T4" fmla="*/ 643 w 720"/>
              <a:gd name="T5" fmla="*/ 352 h 720"/>
              <a:gd name="T6" fmla="*/ 603 w 720"/>
              <a:gd name="T7" fmla="*/ 336 h 720"/>
              <a:gd name="T8" fmla="*/ 569 w 720"/>
              <a:gd name="T9" fmla="*/ 313 h 720"/>
              <a:gd name="T10" fmla="*/ 543 w 720"/>
              <a:gd name="T11" fmla="*/ 356 h 720"/>
              <a:gd name="T12" fmla="*/ 542 w 720"/>
              <a:gd name="T13" fmla="*/ 365 h 720"/>
              <a:gd name="T14" fmla="*/ 542 w 720"/>
              <a:gd name="T15" fmla="*/ 542 h 720"/>
              <a:gd name="T16" fmla="*/ 542 w 720"/>
              <a:gd name="T17" fmla="*/ 542 h 720"/>
              <a:gd name="T18" fmla="*/ 356 w 720"/>
              <a:gd name="T19" fmla="*/ 542 h 720"/>
              <a:gd name="T20" fmla="*/ 345 w 720"/>
              <a:gd name="T21" fmla="*/ 543 h 720"/>
              <a:gd name="T22" fmla="*/ 296 w 720"/>
              <a:gd name="T23" fmla="*/ 572 h 720"/>
              <a:gd name="T24" fmla="*/ 314 w 720"/>
              <a:gd name="T25" fmla="*/ 610 h 720"/>
              <a:gd name="T26" fmla="*/ 320 w 720"/>
              <a:gd name="T27" fmla="*/ 617 h 720"/>
              <a:gd name="T28" fmla="*/ 335 w 720"/>
              <a:gd name="T29" fmla="*/ 652 h 720"/>
              <a:gd name="T30" fmla="*/ 266 w 720"/>
              <a:gd name="T31" fmla="*/ 720 h 720"/>
              <a:gd name="T32" fmla="*/ 198 w 720"/>
              <a:gd name="T33" fmla="*/ 652 h 720"/>
              <a:gd name="T34" fmla="*/ 198 w 720"/>
              <a:gd name="T35" fmla="*/ 652 h 720"/>
              <a:gd name="T36" fmla="*/ 212 w 720"/>
              <a:gd name="T37" fmla="*/ 617 h 720"/>
              <a:gd name="T38" fmla="*/ 219 w 720"/>
              <a:gd name="T39" fmla="*/ 610 h 720"/>
              <a:gd name="T40" fmla="*/ 237 w 720"/>
              <a:gd name="T41" fmla="*/ 572 h 720"/>
              <a:gd name="T42" fmla="*/ 187 w 720"/>
              <a:gd name="T43" fmla="*/ 543 h 720"/>
              <a:gd name="T44" fmla="*/ 177 w 720"/>
              <a:gd name="T45" fmla="*/ 542 h 720"/>
              <a:gd name="T46" fmla="*/ 0 w 720"/>
              <a:gd name="T47" fmla="*/ 542 h 720"/>
              <a:gd name="T48" fmla="*/ 0 w 720"/>
              <a:gd name="T49" fmla="*/ 365 h 720"/>
              <a:gd name="T50" fmla="*/ 1 w 720"/>
              <a:gd name="T51" fmla="*/ 358 h 720"/>
              <a:gd name="T52" fmla="*/ 19 w 720"/>
              <a:gd name="T53" fmla="*/ 321 h 720"/>
              <a:gd name="T54" fmla="*/ 40 w 720"/>
              <a:gd name="T55" fmla="*/ 335 h 720"/>
              <a:gd name="T56" fmla="*/ 47 w 720"/>
              <a:gd name="T57" fmla="*/ 342 h 720"/>
              <a:gd name="T58" fmla="*/ 92 w 720"/>
              <a:gd name="T59" fmla="*/ 360 h 720"/>
              <a:gd name="T60" fmla="*/ 93 w 720"/>
              <a:gd name="T61" fmla="*/ 360 h 720"/>
              <a:gd name="T62" fmla="*/ 178 w 720"/>
              <a:gd name="T63" fmla="*/ 275 h 720"/>
              <a:gd name="T64" fmla="*/ 93 w 720"/>
              <a:gd name="T65" fmla="*/ 190 h 720"/>
              <a:gd name="T66" fmla="*/ 92 w 720"/>
              <a:gd name="T67" fmla="*/ 190 h 720"/>
              <a:gd name="T68" fmla="*/ 47 w 720"/>
              <a:gd name="T69" fmla="*/ 209 h 720"/>
              <a:gd name="T70" fmla="*/ 40 w 720"/>
              <a:gd name="T71" fmla="*/ 215 h 720"/>
              <a:gd name="T72" fmla="*/ 19 w 720"/>
              <a:gd name="T73" fmla="*/ 230 h 720"/>
              <a:gd name="T74" fmla="*/ 1 w 720"/>
              <a:gd name="T75" fmla="*/ 193 h 720"/>
              <a:gd name="T76" fmla="*/ 0 w 720"/>
              <a:gd name="T77" fmla="*/ 186 h 720"/>
              <a:gd name="T78" fmla="*/ 0 w 720"/>
              <a:gd name="T79" fmla="*/ 0 h 720"/>
              <a:gd name="T80" fmla="*/ 177 w 720"/>
              <a:gd name="T81" fmla="*/ 0 h 720"/>
              <a:gd name="T82" fmla="*/ 186 w 720"/>
              <a:gd name="T83" fmla="*/ 1 h 720"/>
              <a:gd name="T84" fmla="*/ 206 w 720"/>
              <a:gd name="T85" fmla="*/ 61 h 720"/>
              <a:gd name="T86" fmla="*/ 190 w 720"/>
              <a:gd name="T87" fmla="*/ 102 h 720"/>
              <a:gd name="T88" fmla="*/ 266 w 720"/>
              <a:gd name="T89" fmla="*/ 179 h 720"/>
              <a:gd name="T90" fmla="*/ 343 w 720"/>
              <a:gd name="T91" fmla="*/ 102 h 720"/>
              <a:gd name="T92" fmla="*/ 327 w 720"/>
              <a:gd name="T93" fmla="*/ 61 h 720"/>
              <a:gd name="T94" fmla="*/ 347 w 720"/>
              <a:gd name="T95" fmla="*/ 1 h 720"/>
              <a:gd name="T96" fmla="*/ 356 w 720"/>
              <a:gd name="T97" fmla="*/ 0 h 720"/>
              <a:gd name="T98" fmla="*/ 542 w 720"/>
              <a:gd name="T99" fmla="*/ 0 h 720"/>
              <a:gd name="T100" fmla="*/ 542 w 720"/>
              <a:gd name="T101" fmla="*/ 186 h 720"/>
              <a:gd name="T102" fmla="*/ 543 w 720"/>
              <a:gd name="T103" fmla="*/ 194 h 720"/>
              <a:gd name="T104" fmla="*/ 569 w 720"/>
              <a:gd name="T105" fmla="*/ 238 h 720"/>
              <a:gd name="T106" fmla="*/ 603 w 720"/>
              <a:gd name="T107" fmla="*/ 215 h 720"/>
              <a:gd name="T108" fmla="*/ 642 w 720"/>
              <a:gd name="T109" fmla="*/ 199 h 720"/>
              <a:gd name="T110" fmla="*/ 643 w 720"/>
              <a:gd name="T111" fmla="*/ 199 h 720"/>
              <a:gd name="T112" fmla="*/ 720 w 720"/>
              <a:gd name="T113" fmla="*/ 275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275"/>
                </a:moveTo>
                <a:cubicBezTo>
                  <a:pt x="720" y="318"/>
                  <a:pt x="686" y="352"/>
                  <a:pt x="643" y="352"/>
                </a:cubicBezTo>
                <a:cubicBezTo>
                  <a:pt x="643" y="352"/>
                  <a:pt x="643" y="352"/>
                  <a:pt x="643" y="352"/>
                </a:cubicBezTo>
                <a:cubicBezTo>
                  <a:pt x="639" y="352"/>
                  <a:pt x="621" y="351"/>
                  <a:pt x="603" y="336"/>
                </a:cubicBezTo>
                <a:cubicBezTo>
                  <a:pt x="592" y="327"/>
                  <a:pt x="580" y="313"/>
                  <a:pt x="569" y="313"/>
                </a:cubicBezTo>
                <a:cubicBezTo>
                  <a:pt x="559" y="313"/>
                  <a:pt x="550" y="323"/>
                  <a:pt x="543" y="356"/>
                </a:cubicBezTo>
                <a:cubicBezTo>
                  <a:pt x="542" y="359"/>
                  <a:pt x="542" y="362"/>
                  <a:pt x="542" y="365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356" y="542"/>
                  <a:pt x="356" y="542"/>
                  <a:pt x="356" y="542"/>
                </a:cubicBezTo>
                <a:cubicBezTo>
                  <a:pt x="352" y="542"/>
                  <a:pt x="349" y="543"/>
                  <a:pt x="345" y="543"/>
                </a:cubicBezTo>
                <a:cubicBezTo>
                  <a:pt x="315" y="550"/>
                  <a:pt x="300" y="559"/>
                  <a:pt x="296" y="572"/>
                </a:cubicBezTo>
                <a:cubicBezTo>
                  <a:pt x="292" y="586"/>
                  <a:pt x="304" y="599"/>
                  <a:pt x="314" y="610"/>
                </a:cubicBezTo>
                <a:cubicBezTo>
                  <a:pt x="316" y="613"/>
                  <a:pt x="318" y="615"/>
                  <a:pt x="320" y="617"/>
                </a:cubicBezTo>
                <a:cubicBezTo>
                  <a:pt x="335" y="634"/>
                  <a:pt x="335" y="651"/>
                  <a:pt x="335" y="652"/>
                </a:cubicBezTo>
                <a:cubicBezTo>
                  <a:pt x="335" y="690"/>
                  <a:pt x="304" y="720"/>
                  <a:pt x="266" y="720"/>
                </a:cubicBezTo>
                <a:cubicBezTo>
                  <a:pt x="229" y="720"/>
                  <a:pt x="198" y="690"/>
                  <a:pt x="198" y="652"/>
                </a:cubicBezTo>
                <a:cubicBezTo>
                  <a:pt x="198" y="652"/>
                  <a:pt x="198" y="652"/>
                  <a:pt x="198" y="652"/>
                </a:cubicBezTo>
                <a:cubicBezTo>
                  <a:pt x="198" y="651"/>
                  <a:pt x="197" y="634"/>
                  <a:pt x="212" y="617"/>
                </a:cubicBezTo>
                <a:cubicBezTo>
                  <a:pt x="214" y="615"/>
                  <a:pt x="216" y="613"/>
                  <a:pt x="219" y="610"/>
                </a:cubicBezTo>
                <a:cubicBezTo>
                  <a:pt x="229" y="599"/>
                  <a:pt x="241" y="586"/>
                  <a:pt x="237" y="572"/>
                </a:cubicBezTo>
                <a:cubicBezTo>
                  <a:pt x="233" y="559"/>
                  <a:pt x="217" y="550"/>
                  <a:pt x="187" y="543"/>
                </a:cubicBezTo>
                <a:cubicBezTo>
                  <a:pt x="184" y="543"/>
                  <a:pt x="180" y="542"/>
                  <a:pt x="177" y="542"/>
                </a:cubicBezTo>
                <a:cubicBezTo>
                  <a:pt x="0" y="542"/>
                  <a:pt x="0" y="542"/>
                  <a:pt x="0" y="542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363"/>
                  <a:pt x="0" y="360"/>
                  <a:pt x="1" y="358"/>
                </a:cubicBezTo>
                <a:cubicBezTo>
                  <a:pt x="8" y="324"/>
                  <a:pt x="17" y="321"/>
                  <a:pt x="19" y="321"/>
                </a:cubicBezTo>
                <a:cubicBezTo>
                  <a:pt x="24" y="321"/>
                  <a:pt x="33" y="329"/>
                  <a:pt x="40" y="335"/>
                </a:cubicBezTo>
                <a:cubicBezTo>
                  <a:pt x="42" y="338"/>
                  <a:pt x="45" y="340"/>
                  <a:pt x="47" y="342"/>
                </a:cubicBezTo>
                <a:cubicBezTo>
                  <a:pt x="67" y="359"/>
                  <a:pt x="87" y="360"/>
                  <a:pt x="92" y="360"/>
                </a:cubicBezTo>
                <a:cubicBezTo>
                  <a:pt x="93" y="360"/>
                  <a:pt x="93" y="360"/>
                  <a:pt x="93" y="360"/>
                </a:cubicBezTo>
                <a:cubicBezTo>
                  <a:pt x="140" y="360"/>
                  <a:pt x="178" y="322"/>
                  <a:pt x="178" y="275"/>
                </a:cubicBezTo>
                <a:cubicBezTo>
                  <a:pt x="178" y="229"/>
                  <a:pt x="140" y="190"/>
                  <a:pt x="93" y="19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87" y="190"/>
                  <a:pt x="67" y="192"/>
                  <a:pt x="47" y="209"/>
                </a:cubicBezTo>
                <a:cubicBezTo>
                  <a:pt x="45" y="211"/>
                  <a:pt x="42" y="213"/>
                  <a:pt x="40" y="215"/>
                </a:cubicBezTo>
                <a:cubicBezTo>
                  <a:pt x="33" y="222"/>
                  <a:pt x="24" y="230"/>
                  <a:pt x="19" y="230"/>
                </a:cubicBezTo>
                <a:cubicBezTo>
                  <a:pt x="17" y="230"/>
                  <a:pt x="8" y="227"/>
                  <a:pt x="1" y="193"/>
                </a:cubicBezTo>
                <a:cubicBezTo>
                  <a:pt x="0" y="190"/>
                  <a:pt x="0" y="188"/>
                  <a:pt x="0" y="186"/>
                </a:cubicBezTo>
                <a:cubicBezTo>
                  <a:pt x="0" y="0"/>
                  <a:pt x="0" y="0"/>
                  <a:pt x="0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80" y="0"/>
                  <a:pt x="183" y="1"/>
                  <a:pt x="186" y="1"/>
                </a:cubicBezTo>
                <a:cubicBezTo>
                  <a:pt x="257" y="18"/>
                  <a:pt x="223" y="42"/>
                  <a:pt x="206" y="61"/>
                </a:cubicBezTo>
                <a:cubicBezTo>
                  <a:pt x="189" y="82"/>
                  <a:pt x="190" y="102"/>
                  <a:pt x="190" y="102"/>
                </a:cubicBezTo>
                <a:cubicBezTo>
                  <a:pt x="190" y="144"/>
                  <a:pt x="224" y="179"/>
                  <a:pt x="266" y="179"/>
                </a:cubicBezTo>
                <a:cubicBezTo>
                  <a:pt x="309" y="179"/>
                  <a:pt x="343" y="144"/>
                  <a:pt x="343" y="102"/>
                </a:cubicBezTo>
                <a:cubicBezTo>
                  <a:pt x="343" y="102"/>
                  <a:pt x="344" y="82"/>
                  <a:pt x="327" y="61"/>
                </a:cubicBezTo>
                <a:cubicBezTo>
                  <a:pt x="310" y="42"/>
                  <a:pt x="276" y="18"/>
                  <a:pt x="347" y="1"/>
                </a:cubicBezTo>
                <a:cubicBezTo>
                  <a:pt x="350" y="1"/>
                  <a:pt x="353" y="0"/>
                  <a:pt x="356" y="0"/>
                </a:cubicBezTo>
                <a:cubicBezTo>
                  <a:pt x="542" y="0"/>
                  <a:pt x="542" y="0"/>
                  <a:pt x="542" y="0"/>
                </a:cubicBezTo>
                <a:cubicBezTo>
                  <a:pt x="542" y="186"/>
                  <a:pt x="542" y="186"/>
                  <a:pt x="542" y="186"/>
                </a:cubicBezTo>
                <a:cubicBezTo>
                  <a:pt x="542" y="189"/>
                  <a:pt x="542" y="192"/>
                  <a:pt x="543" y="194"/>
                </a:cubicBezTo>
                <a:cubicBezTo>
                  <a:pt x="550" y="228"/>
                  <a:pt x="559" y="238"/>
                  <a:pt x="569" y="238"/>
                </a:cubicBezTo>
                <a:cubicBezTo>
                  <a:pt x="580" y="238"/>
                  <a:pt x="592" y="224"/>
                  <a:pt x="603" y="215"/>
                </a:cubicBezTo>
                <a:cubicBezTo>
                  <a:pt x="620" y="200"/>
                  <a:pt x="638" y="199"/>
                  <a:pt x="642" y="199"/>
                </a:cubicBezTo>
                <a:cubicBezTo>
                  <a:pt x="643" y="199"/>
                  <a:pt x="643" y="199"/>
                  <a:pt x="643" y="199"/>
                </a:cubicBezTo>
                <a:cubicBezTo>
                  <a:pt x="686" y="199"/>
                  <a:pt x="720" y="233"/>
                  <a:pt x="720" y="27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ko-KR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14DEE850-CEE1-B3CE-5C61-D571C21FCE1E}"/>
              </a:ext>
            </a:extLst>
          </p:cNvPr>
          <p:cNvSpPr/>
          <p:nvPr/>
        </p:nvSpPr>
        <p:spPr bwMode="auto">
          <a:xfrm rot="18900000">
            <a:off x="6067004" y="2926545"/>
            <a:ext cx="1748506" cy="1745397"/>
          </a:xfrm>
          <a:custGeom>
            <a:avLst/>
            <a:gdLst>
              <a:gd name="T0" fmla="*/ 720 w 721"/>
              <a:gd name="T1" fmla="*/ 356 h 720"/>
              <a:gd name="T2" fmla="*/ 721 w 721"/>
              <a:gd name="T3" fmla="*/ 542 h 720"/>
              <a:gd name="T4" fmla="*/ 535 w 721"/>
              <a:gd name="T5" fmla="*/ 542 h 720"/>
              <a:gd name="T6" fmla="*/ 526 w 721"/>
              <a:gd name="T7" fmla="*/ 543 h 720"/>
              <a:gd name="T8" fmla="*/ 506 w 721"/>
              <a:gd name="T9" fmla="*/ 603 h 720"/>
              <a:gd name="T10" fmla="*/ 522 w 721"/>
              <a:gd name="T11" fmla="*/ 643 h 720"/>
              <a:gd name="T12" fmla="*/ 445 w 721"/>
              <a:gd name="T13" fmla="*/ 720 h 720"/>
              <a:gd name="T14" fmla="*/ 369 w 721"/>
              <a:gd name="T15" fmla="*/ 643 h 720"/>
              <a:gd name="T16" fmla="*/ 385 w 721"/>
              <a:gd name="T17" fmla="*/ 603 h 720"/>
              <a:gd name="T18" fmla="*/ 365 w 721"/>
              <a:gd name="T19" fmla="*/ 543 h 720"/>
              <a:gd name="T20" fmla="*/ 356 w 721"/>
              <a:gd name="T21" fmla="*/ 542 h 720"/>
              <a:gd name="T22" fmla="*/ 179 w 721"/>
              <a:gd name="T23" fmla="*/ 542 h 720"/>
              <a:gd name="T24" fmla="*/ 179 w 721"/>
              <a:gd name="T25" fmla="*/ 356 h 720"/>
              <a:gd name="T26" fmla="*/ 177 w 721"/>
              <a:gd name="T27" fmla="*/ 346 h 720"/>
              <a:gd name="T28" fmla="*/ 143 w 721"/>
              <a:gd name="T29" fmla="*/ 296 h 720"/>
              <a:gd name="T30" fmla="*/ 110 w 721"/>
              <a:gd name="T31" fmla="*/ 314 h 720"/>
              <a:gd name="T32" fmla="*/ 104 w 721"/>
              <a:gd name="T33" fmla="*/ 321 h 720"/>
              <a:gd name="T34" fmla="*/ 69 w 721"/>
              <a:gd name="T35" fmla="*/ 335 h 720"/>
              <a:gd name="T36" fmla="*/ 68 w 721"/>
              <a:gd name="T37" fmla="*/ 335 h 720"/>
              <a:gd name="T38" fmla="*/ 0 w 721"/>
              <a:gd name="T39" fmla="*/ 267 h 720"/>
              <a:gd name="T40" fmla="*/ 68 w 721"/>
              <a:gd name="T41" fmla="*/ 198 h 720"/>
              <a:gd name="T42" fmla="*/ 69 w 721"/>
              <a:gd name="T43" fmla="*/ 198 h 720"/>
              <a:gd name="T44" fmla="*/ 82 w 721"/>
              <a:gd name="T45" fmla="*/ 200 h 720"/>
              <a:gd name="T46" fmla="*/ 104 w 721"/>
              <a:gd name="T47" fmla="*/ 213 h 720"/>
              <a:gd name="T48" fmla="*/ 110 w 721"/>
              <a:gd name="T49" fmla="*/ 219 h 720"/>
              <a:gd name="T50" fmla="*/ 143 w 721"/>
              <a:gd name="T51" fmla="*/ 238 h 720"/>
              <a:gd name="T52" fmla="*/ 177 w 721"/>
              <a:gd name="T53" fmla="*/ 188 h 720"/>
              <a:gd name="T54" fmla="*/ 179 w 721"/>
              <a:gd name="T55" fmla="*/ 177 h 720"/>
              <a:gd name="T56" fmla="*/ 179 w 721"/>
              <a:gd name="T57" fmla="*/ 0 h 720"/>
              <a:gd name="T58" fmla="*/ 179 w 721"/>
              <a:gd name="T59" fmla="*/ 0 h 720"/>
              <a:gd name="T60" fmla="*/ 179 w 721"/>
              <a:gd name="T61" fmla="*/ 0 h 720"/>
              <a:gd name="T62" fmla="*/ 356 w 721"/>
              <a:gd name="T63" fmla="*/ 0 h 720"/>
              <a:gd name="T64" fmla="*/ 363 w 721"/>
              <a:gd name="T65" fmla="*/ 1 h 720"/>
              <a:gd name="T66" fmla="*/ 400 w 721"/>
              <a:gd name="T67" fmla="*/ 18 h 720"/>
              <a:gd name="T68" fmla="*/ 386 w 721"/>
              <a:gd name="T69" fmla="*/ 40 h 720"/>
              <a:gd name="T70" fmla="*/ 379 w 721"/>
              <a:gd name="T71" fmla="*/ 47 h 720"/>
              <a:gd name="T72" fmla="*/ 360 w 721"/>
              <a:gd name="T73" fmla="*/ 93 h 720"/>
              <a:gd name="T74" fmla="*/ 445 w 721"/>
              <a:gd name="T75" fmla="*/ 178 h 720"/>
              <a:gd name="T76" fmla="*/ 530 w 721"/>
              <a:gd name="T77" fmla="*/ 93 h 720"/>
              <a:gd name="T78" fmla="*/ 512 w 721"/>
              <a:gd name="T79" fmla="*/ 47 h 720"/>
              <a:gd name="T80" fmla="*/ 505 w 721"/>
              <a:gd name="T81" fmla="*/ 40 h 720"/>
              <a:gd name="T82" fmla="*/ 491 w 721"/>
              <a:gd name="T83" fmla="*/ 18 h 720"/>
              <a:gd name="T84" fmla="*/ 528 w 721"/>
              <a:gd name="T85" fmla="*/ 1 h 720"/>
              <a:gd name="T86" fmla="*/ 535 w 721"/>
              <a:gd name="T87" fmla="*/ 0 h 720"/>
              <a:gd name="T88" fmla="*/ 721 w 721"/>
              <a:gd name="T89" fmla="*/ 0 h 720"/>
              <a:gd name="T90" fmla="*/ 720 w 721"/>
              <a:gd name="T91" fmla="*/ 177 h 720"/>
              <a:gd name="T92" fmla="*/ 719 w 721"/>
              <a:gd name="T93" fmla="*/ 186 h 720"/>
              <a:gd name="T94" fmla="*/ 693 w 721"/>
              <a:gd name="T95" fmla="*/ 229 h 720"/>
              <a:gd name="T96" fmla="*/ 659 w 721"/>
              <a:gd name="T97" fmla="*/ 206 h 720"/>
              <a:gd name="T98" fmla="*/ 620 w 721"/>
              <a:gd name="T99" fmla="*/ 190 h 720"/>
              <a:gd name="T100" fmla="*/ 619 w 721"/>
              <a:gd name="T101" fmla="*/ 190 h 720"/>
              <a:gd name="T102" fmla="*/ 542 w 721"/>
              <a:gd name="T103" fmla="*/ 267 h 720"/>
              <a:gd name="T104" fmla="*/ 619 w 721"/>
              <a:gd name="T105" fmla="*/ 343 h 720"/>
              <a:gd name="T106" fmla="*/ 620 w 721"/>
              <a:gd name="T107" fmla="*/ 343 h 720"/>
              <a:gd name="T108" fmla="*/ 659 w 721"/>
              <a:gd name="T109" fmla="*/ 327 h 720"/>
              <a:gd name="T110" fmla="*/ 693 w 721"/>
              <a:gd name="T111" fmla="*/ 304 h 720"/>
              <a:gd name="T112" fmla="*/ 719 w 721"/>
              <a:gd name="T113" fmla="*/ 348 h 720"/>
              <a:gd name="T114" fmla="*/ 720 w 721"/>
              <a:gd name="T115" fmla="*/ 35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1" h="720">
                <a:moveTo>
                  <a:pt x="720" y="356"/>
                </a:moveTo>
                <a:cubicBezTo>
                  <a:pt x="721" y="542"/>
                  <a:pt x="721" y="542"/>
                  <a:pt x="721" y="542"/>
                </a:cubicBezTo>
                <a:cubicBezTo>
                  <a:pt x="535" y="542"/>
                  <a:pt x="535" y="542"/>
                  <a:pt x="535" y="542"/>
                </a:cubicBezTo>
                <a:cubicBezTo>
                  <a:pt x="532" y="542"/>
                  <a:pt x="529" y="542"/>
                  <a:pt x="526" y="543"/>
                </a:cubicBezTo>
                <a:cubicBezTo>
                  <a:pt x="455" y="559"/>
                  <a:pt x="489" y="583"/>
                  <a:pt x="506" y="603"/>
                </a:cubicBezTo>
                <a:cubicBezTo>
                  <a:pt x="523" y="623"/>
                  <a:pt x="522" y="643"/>
                  <a:pt x="522" y="643"/>
                </a:cubicBezTo>
                <a:cubicBezTo>
                  <a:pt x="522" y="686"/>
                  <a:pt x="488" y="720"/>
                  <a:pt x="445" y="720"/>
                </a:cubicBezTo>
                <a:cubicBezTo>
                  <a:pt x="403" y="720"/>
                  <a:pt x="369" y="686"/>
                  <a:pt x="369" y="643"/>
                </a:cubicBezTo>
                <a:cubicBezTo>
                  <a:pt x="369" y="643"/>
                  <a:pt x="368" y="623"/>
                  <a:pt x="385" y="603"/>
                </a:cubicBezTo>
                <a:cubicBezTo>
                  <a:pt x="402" y="583"/>
                  <a:pt x="436" y="559"/>
                  <a:pt x="365" y="543"/>
                </a:cubicBezTo>
                <a:cubicBezTo>
                  <a:pt x="362" y="542"/>
                  <a:pt x="359" y="542"/>
                  <a:pt x="356" y="542"/>
                </a:cubicBezTo>
                <a:cubicBezTo>
                  <a:pt x="179" y="542"/>
                  <a:pt x="179" y="542"/>
                  <a:pt x="179" y="542"/>
                </a:cubicBezTo>
                <a:cubicBezTo>
                  <a:pt x="179" y="356"/>
                  <a:pt x="179" y="356"/>
                  <a:pt x="179" y="356"/>
                </a:cubicBezTo>
                <a:cubicBezTo>
                  <a:pt x="179" y="353"/>
                  <a:pt x="178" y="349"/>
                  <a:pt x="177" y="346"/>
                </a:cubicBezTo>
                <a:cubicBezTo>
                  <a:pt x="172" y="322"/>
                  <a:pt x="163" y="296"/>
                  <a:pt x="143" y="296"/>
                </a:cubicBezTo>
                <a:cubicBezTo>
                  <a:pt x="131" y="296"/>
                  <a:pt x="120" y="305"/>
                  <a:pt x="110" y="314"/>
                </a:cubicBezTo>
                <a:cubicBezTo>
                  <a:pt x="108" y="317"/>
                  <a:pt x="106" y="319"/>
                  <a:pt x="104" y="321"/>
                </a:cubicBezTo>
                <a:cubicBezTo>
                  <a:pt x="88" y="334"/>
                  <a:pt x="72" y="335"/>
                  <a:pt x="69" y="335"/>
                </a:cubicBezTo>
                <a:cubicBezTo>
                  <a:pt x="68" y="335"/>
                  <a:pt x="68" y="335"/>
                  <a:pt x="68" y="335"/>
                </a:cubicBezTo>
                <a:cubicBezTo>
                  <a:pt x="31" y="335"/>
                  <a:pt x="0" y="304"/>
                  <a:pt x="0" y="267"/>
                </a:cubicBezTo>
                <a:cubicBezTo>
                  <a:pt x="0" y="229"/>
                  <a:pt x="31" y="198"/>
                  <a:pt x="68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71" y="198"/>
                  <a:pt x="75" y="199"/>
                  <a:pt x="82" y="200"/>
                </a:cubicBezTo>
                <a:cubicBezTo>
                  <a:pt x="88" y="202"/>
                  <a:pt x="96" y="206"/>
                  <a:pt x="104" y="213"/>
                </a:cubicBezTo>
                <a:cubicBezTo>
                  <a:pt x="106" y="215"/>
                  <a:pt x="108" y="217"/>
                  <a:pt x="110" y="219"/>
                </a:cubicBezTo>
                <a:cubicBezTo>
                  <a:pt x="120" y="228"/>
                  <a:pt x="131" y="238"/>
                  <a:pt x="143" y="238"/>
                </a:cubicBezTo>
                <a:cubicBezTo>
                  <a:pt x="163" y="238"/>
                  <a:pt x="172" y="211"/>
                  <a:pt x="177" y="188"/>
                </a:cubicBezTo>
                <a:cubicBezTo>
                  <a:pt x="178" y="184"/>
                  <a:pt x="179" y="181"/>
                  <a:pt x="179" y="177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8" y="0"/>
                  <a:pt x="360" y="0"/>
                  <a:pt x="363" y="1"/>
                </a:cubicBezTo>
                <a:cubicBezTo>
                  <a:pt x="394" y="8"/>
                  <a:pt x="399" y="16"/>
                  <a:pt x="400" y="18"/>
                </a:cubicBezTo>
                <a:cubicBezTo>
                  <a:pt x="401" y="23"/>
                  <a:pt x="392" y="33"/>
                  <a:pt x="386" y="40"/>
                </a:cubicBezTo>
                <a:cubicBezTo>
                  <a:pt x="383" y="42"/>
                  <a:pt x="381" y="45"/>
                  <a:pt x="379" y="47"/>
                </a:cubicBezTo>
                <a:cubicBezTo>
                  <a:pt x="360" y="69"/>
                  <a:pt x="360" y="90"/>
                  <a:pt x="360" y="93"/>
                </a:cubicBezTo>
                <a:cubicBezTo>
                  <a:pt x="360" y="140"/>
                  <a:pt x="399" y="178"/>
                  <a:pt x="445" y="178"/>
                </a:cubicBezTo>
                <a:cubicBezTo>
                  <a:pt x="492" y="178"/>
                  <a:pt x="530" y="140"/>
                  <a:pt x="530" y="93"/>
                </a:cubicBezTo>
                <a:cubicBezTo>
                  <a:pt x="530" y="90"/>
                  <a:pt x="531" y="68"/>
                  <a:pt x="512" y="47"/>
                </a:cubicBezTo>
                <a:cubicBezTo>
                  <a:pt x="510" y="45"/>
                  <a:pt x="508" y="42"/>
                  <a:pt x="505" y="40"/>
                </a:cubicBezTo>
                <a:cubicBezTo>
                  <a:pt x="499" y="33"/>
                  <a:pt x="490" y="23"/>
                  <a:pt x="491" y="18"/>
                </a:cubicBezTo>
                <a:cubicBezTo>
                  <a:pt x="492" y="16"/>
                  <a:pt x="497" y="8"/>
                  <a:pt x="528" y="1"/>
                </a:cubicBezTo>
                <a:cubicBezTo>
                  <a:pt x="530" y="0"/>
                  <a:pt x="533" y="0"/>
                  <a:pt x="535" y="0"/>
                </a:cubicBezTo>
                <a:cubicBezTo>
                  <a:pt x="721" y="0"/>
                  <a:pt x="721" y="0"/>
                  <a:pt x="721" y="0"/>
                </a:cubicBezTo>
                <a:cubicBezTo>
                  <a:pt x="720" y="177"/>
                  <a:pt x="720" y="177"/>
                  <a:pt x="720" y="177"/>
                </a:cubicBezTo>
                <a:cubicBezTo>
                  <a:pt x="720" y="180"/>
                  <a:pt x="720" y="183"/>
                  <a:pt x="719" y="186"/>
                </a:cubicBezTo>
                <a:cubicBezTo>
                  <a:pt x="712" y="219"/>
                  <a:pt x="703" y="229"/>
                  <a:pt x="693" y="229"/>
                </a:cubicBezTo>
                <a:cubicBezTo>
                  <a:pt x="682" y="229"/>
                  <a:pt x="670" y="215"/>
                  <a:pt x="659" y="206"/>
                </a:cubicBezTo>
                <a:cubicBezTo>
                  <a:pt x="642" y="191"/>
                  <a:pt x="624" y="190"/>
                  <a:pt x="620" y="190"/>
                </a:cubicBezTo>
                <a:cubicBezTo>
                  <a:pt x="619" y="190"/>
                  <a:pt x="619" y="190"/>
                  <a:pt x="619" y="190"/>
                </a:cubicBezTo>
                <a:cubicBezTo>
                  <a:pt x="576" y="190"/>
                  <a:pt x="542" y="224"/>
                  <a:pt x="542" y="267"/>
                </a:cubicBezTo>
                <a:cubicBezTo>
                  <a:pt x="542" y="309"/>
                  <a:pt x="576" y="343"/>
                  <a:pt x="619" y="343"/>
                </a:cubicBezTo>
                <a:cubicBezTo>
                  <a:pt x="619" y="343"/>
                  <a:pt x="619" y="343"/>
                  <a:pt x="620" y="343"/>
                </a:cubicBezTo>
                <a:cubicBezTo>
                  <a:pt x="623" y="343"/>
                  <a:pt x="641" y="342"/>
                  <a:pt x="659" y="327"/>
                </a:cubicBezTo>
                <a:cubicBezTo>
                  <a:pt x="670" y="318"/>
                  <a:pt x="682" y="304"/>
                  <a:pt x="693" y="304"/>
                </a:cubicBezTo>
                <a:cubicBezTo>
                  <a:pt x="703" y="304"/>
                  <a:pt x="712" y="314"/>
                  <a:pt x="719" y="348"/>
                </a:cubicBezTo>
                <a:cubicBezTo>
                  <a:pt x="720" y="350"/>
                  <a:pt x="720" y="353"/>
                  <a:pt x="720" y="356"/>
                </a:cubicBezTo>
                <a:close/>
              </a:path>
            </a:pathLst>
          </a:cu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ko-KR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FBA6093C-B40E-22A1-77D8-C41B670974DD}"/>
              </a:ext>
            </a:extLst>
          </p:cNvPr>
          <p:cNvSpPr/>
          <p:nvPr/>
        </p:nvSpPr>
        <p:spPr bwMode="auto">
          <a:xfrm rot="18900000">
            <a:off x="4805777" y="3579936"/>
            <a:ext cx="1745397" cy="1745397"/>
          </a:xfrm>
          <a:custGeom>
            <a:avLst/>
            <a:gdLst>
              <a:gd name="T0" fmla="*/ 720 w 720"/>
              <a:gd name="T1" fmla="*/ 534 h 720"/>
              <a:gd name="T2" fmla="*/ 720 w 720"/>
              <a:gd name="T3" fmla="*/ 720 h 720"/>
              <a:gd name="T4" fmla="*/ 720 w 720"/>
              <a:gd name="T5" fmla="*/ 720 h 720"/>
              <a:gd name="T6" fmla="*/ 543 w 720"/>
              <a:gd name="T7" fmla="*/ 720 h 720"/>
              <a:gd name="T8" fmla="*/ 534 w 720"/>
              <a:gd name="T9" fmla="*/ 719 h 720"/>
              <a:gd name="T10" fmla="*/ 513 w 720"/>
              <a:gd name="T11" fmla="*/ 659 h 720"/>
              <a:gd name="T12" fmla="*/ 530 w 720"/>
              <a:gd name="T13" fmla="*/ 618 h 720"/>
              <a:gd name="T14" fmla="*/ 453 w 720"/>
              <a:gd name="T15" fmla="*/ 541 h 720"/>
              <a:gd name="T16" fmla="*/ 376 w 720"/>
              <a:gd name="T17" fmla="*/ 618 h 720"/>
              <a:gd name="T18" fmla="*/ 393 w 720"/>
              <a:gd name="T19" fmla="*/ 659 h 720"/>
              <a:gd name="T20" fmla="*/ 372 w 720"/>
              <a:gd name="T21" fmla="*/ 719 h 720"/>
              <a:gd name="T22" fmla="*/ 363 w 720"/>
              <a:gd name="T23" fmla="*/ 720 h 720"/>
              <a:gd name="T24" fmla="*/ 178 w 720"/>
              <a:gd name="T25" fmla="*/ 720 h 720"/>
              <a:gd name="T26" fmla="*/ 178 w 720"/>
              <a:gd name="T27" fmla="*/ 534 h 720"/>
              <a:gd name="T28" fmla="*/ 177 w 720"/>
              <a:gd name="T29" fmla="*/ 526 h 720"/>
              <a:gd name="T30" fmla="*/ 150 w 720"/>
              <a:gd name="T31" fmla="*/ 482 h 720"/>
              <a:gd name="T32" fmla="*/ 117 w 720"/>
              <a:gd name="T33" fmla="*/ 505 h 720"/>
              <a:gd name="T34" fmla="*/ 77 w 720"/>
              <a:gd name="T35" fmla="*/ 521 h 720"/>
              <a:gd name="T36" fmla="*/ 76 w 720"/>
              <a:gd name="T37" fmla="*/ 521 h 720"/>
              <a:gd name="T38" fmla="*/ 0 w 720"/>
              <a:gd name="T39" fmla="*/ 445 h 720"/>
              <a:gd name="T40" fmla="*/ 76 w 720"/>
              <a:gd name="T41" fmla="*/ 368 h 720"/>
              <a:gd name="T42" fmla="*/ 77 w 720"/>
              <a:gd name="T43" fmla="*/ 368 h 720"/>
              <a:gd name="T44" fmla="*/ 117 w 720"/>
              <a:gd name="T45" fmla="*/ 384 h 720"/>
              <a:gd name="T46" fmla="*/ 150 w 720"/>
              <a:gd name="T47" fmla="*/ 407 h 720"/>
              <a:gd name="T48" fmla="*/ 177 w 720"/>
              <a:gd name="T49" fmla="*/ 364 h 720"/>
              <a:gd name="T50" fmla="*/ 178 w 720"/>
              <a:gd name="T51" fmla="*/ 355 h 720"/>
              <a:gd name="T52" fmla="*/ 178 w 720"/>
              <a:gd name="T53" fmla="*/ 178 h 720"/>
              <a:gd name="T54" fmla="*/ 363 w 720"/>
              <a:gd name="T55" fmla="*/ 178 h 720"/>
              <a:gd name="T56" fmla="*/ 374 w 720"/>
              <a:gd name="T57" fmla="*/ 177 h 720"/>
              <a:gd name="T58" fmla="*/ 423 w 720"/>
              <a:gd name="T59" fmla="*/ 148 h 720"/>
              <a:gd name="T60" fmla="*/ 405 w 720"/>
              <a:gd name="T61" fmla="*/ 110 h 720"/>
              <a:gd name="T62" fmla="*/ 399 w 720"/>
              <a:gd name="T63" fmla="*/ 103 h 720"/>
              <a:gd name="T64" fmla="*/ 385 w 720"/>
              <a:gd name="T65" fmla="*/ 68 h 720"/>
              <a:gd name="T66" fmla="*/ 453 w 720"/>
              <a:gd name="T67" fmla="*/ 0 h 720"/>
              <a:gd name="T68" fmla="*/ 521 w 720"/>
              <a:gd name="T69" fmla="*/ 68 h 720"/>
              <a:gd name="T70" fmla="*/ 521 w 720"/>
              <a:gd name="T71" fmla="*/ 68 h 720"/>
              <a:gd name="T72" fmla="*/ 507 w 720"/>
              <a:gd name="T73" fmla="*/ 103 h 720"/>
              <a:gd name="T74" fmla="*/ 501 w 720"/>
              <a:gd name="T75" fmla="*/ 110 h 720"/>
              <a:gd name="T76" fmla="*/ 483 w 720"/>
              <a:gd name="T77" fmla="*/ 148 h 720"/>
              <a:gd name="T78" fmla="*/ 532 w 720"/>
              <a:gd name="T79" fmla="*/ 177 h 720"/>
              <a:gd name="T80" fmla="*/ 543 w 720"/>
              <a:gd name="T81" fmla="*/ 178 h 720"/>
              <a:gd name="T82" fmla="*/ 720 w 720"/>
              <a:gd name="T83" fmla="*/ 178 h 720"/>
              <a:gd name="T84" fmla="*/ 720 w 720"/>
              <a:gd name="T85" fmla="*/ 355 h 720"/>
              <a:gd name="T86" fmla="*/ 719 w 720"/>
              <a:gd name="T87" fmla="*/ 362 h 720"/>
              <a:gd name="T88" fmla="*/ 701 w 720"/>
              <a:gd name="T89" fmla="*/ 399 h 720"/>
              <a:gd name="T90" fmla="*/ 680 w 720"/>
              <a:gd name="T91" fmla="*/ 385 h 720"/>
              <a:gd name="T92" fmla="*/ 672 w 720"/>
              <a:gd name="T93" fmla="*/ 378 h 720"/>
              <a:gd name="T94" fmla="*/ 627 w 720"/>
              <a:gd name="T95" fmla="*/ 360 h 720"/>
              <a:gd name="T96" fmla="*/ 626 w 720"/>
              <a:gd name="T97" fmla="*/ 360 h 720"/>
              <a:gd name="T98" fmla="*/ 541 w 720"/>
              <a:gd name="T99" fmla="*/ 445 h 720"/>
              <a:gd name="T100" fmla="*/ 626 w 720"/>
              <a:gd name="T101" fmla="*/ 530 h 720"/>
              <a:gd name="T102" fmla="*/ 627 w 720"/>
              <a:gd name="T103" fmla="*/ 530 h 720"/>
              <a:gd name="T104" fmla="*/ 673 w 720"/>
              <a:gd name="T105" fmla="*/ 511 h 720"/>
              <a:gd name="T106" fmla="*/ 680 w 720"/>
              <a:gd name="T107" fmla="*/ 505 h 720"/>
              <a:gd name="T108" fmla="*/ 701 w 720"/>
              <a:gd name="T109" fmla="*/ 490 h 720"/>
              <a:gd name="T110" fmla="*/ 719 w 720"/>
              <a:gd name="T111" fmla="*/ 527 h 720"/>
              <a:gd name="T112" fmla="*/ 720 w 720"/>
              <a:gd name="T113" fmla="*/ 534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534"/>
                </a:moveTo>
                <a:cubicBezTo>
                  <a:pt x="720" y="720"/>
                  <a:pt x="720" y="720"/>
                  <a:pt x="720" y="720"/>
                </a:cubicBezTo>
                <a:cubicBezTo>
                  <a:pt x="720" y="720"/>
                  <a:pt x="720" y="720"/>
                  <a:pt x="720" y="720"/>
                </a:cubicBezTo>
                <a:cubicBezTo>
                  <a:pt x="543" y="720"/>
                  <a:pt x="543" y="720"/>
                  <a:pt x="543" y="720"/>
                </a:cubicBezTo>
                <a:cubicBezTo>
                  <a:pt x="540" y="720"/>
                  <a:pt x="537" y="719"/>
                  <a:pt x="534" y="719"/>
                </a:cubicBezTo>
                <a:cubicBezTo>
                  <a:pt x="463" y="702"/>
                  <a:pt x="496" y="678"/>
                  <a:pt x="513" y="659"/>
                </a:cubicBezTo>
                <a:cubicBezTo>
                  <a:pt x="531" y="639"/>
                  <a:pt x="530" y="618"/>
                  <a:pt x="530" y="618"/>
                </a:cubicBezTo>
                <a:cubicBezTo>
                  <a:pt x="530" y="576"/>
                  <a:pt x="495" y="541"/>
                  <a:pt x="453" y="541"/>
                </a:cubicBezTo>
                <a:cubicBezTo>
                  <a:pt x="411" y="541"/>
                  <a:pt x="376" y="576"/>
                  <a:pt x="376" y="618"/>
                </a:cubicBezTo>
                <a:cubicBezTo>
                  <a:pt x="376" y="618"/>
                  <a:pt x="375" y="639"/>
                  <a:pt x="393" y="659"/>
                </a:cubicBezTo>
                <a:cubicBezTo>
                  <a:pt x="410" y="678"/>
                  <a:pt x="444" y="702"/>
                  <a:pt x="372" y="719"/>
                </a:cubicBezTo>
                <a:cubicBezTo>
                  <a:pt x="369" y="719"/>
                  <a:pt x="366" y="720"/>
                  <a:pt x="363" y="720"/>
                </a:cubicBezTo>
                <a:cubicBezTo>
                  <a:pt x="178" y="720"/>
                  <a:pt x="178" y="720"/>
                  <a:pt x="178" y="720"/>
                </a:cubicBezTo>
                <a:cubicBezTo>
                  <a:pt x="178" y="534"/>
                  <a:pt x="178" y="534"/>
                  <a:pt x="178" y="534"/>
                </a:cubicBezTo>
                <a:cubicBezTo>
                  <a:pt x="178" y="531"/>
                  <a:pt x="178" y="528"/>
                  <a:pt x="177" y="526"/>
                </a:cubicBezTo>
                <a:cubicBezTo>
                  <a:pt x="169" y="492"/>
                  <a:pt x="160" y="482"/>
                  <a:pt x="150" y="482"/>
                </a:cubicBezTo>
                <a:cubicBezTo>
                  <a:pt x="139" y="482"/>
                  <a:pt x="127" y="496"/>
                  <a:pt x="117" y="505"/>
                </a:cubicBezTo>
                <a:cubicBezTo>
                  <a:pt x="99" y="520"/>
                  <a:pt x="81" y="521"/>
                  <a:pt x="77" y="521"/>
                </a:cubicBezTo>
                <a:cubicBezTo>
                  <a:pt x="77" y="521"/>
                  <a:pt x="76" y="521"/>
                  <a:pt x="76" y="521"/>
                </a:cubicBezTo>
                <a:cubicBezTo>
                  <a:pt x="34" y="521"/>
                  <a:pt x="0" y="487"/>
                  <a:pt x="0" y="445"/>
                </a:cubicBezTo>
                <a:cubicBezTo>
                  <a:pt x="0" y="402"/>
                  <a:pt x="34" y="368"/>
                  <a:pt x="76" y="368"/>
                </a:cubicBezTo>
                <a:cubicBezTo>
                  <a:pt x="76" y="368"/>
                  <a:pt x="76" y="368"/>
                  <a:pt x="77" y="368"/>
                </a:cubicBezTo>
                <a:cubicBezTo>
                  <a:pt x="81" y="368"/>
                  <a:pt x="99" y="369"/>
                  <a:pt x="117" y="384"/>
                </a:cubicBezTo>
                <a:cubicBezTo>
                  <a:pt x="127" y="393"/>
                  <a:pt x="139" y="407"/>
                  <a:pt x="150" y="407"/>
                </a:cubicBezTo>
                <a:cubicBezTo>
                  <a:pt x="160" y="407"/>
                  <a:pt x="169" y="397"/>
                  <a:pt x="177" y="364"/>
                </a:cubicBezTo>
                <a:cubicBezTo>
                  <a:pt x="178" y="361"/>
                  <a:pt x="178" y="358"/>
                  <a:pt x="178" y="355"/>
                </a:cubicBezTo>
                <a:cubicBezTo>
                  <a:pt x="178" y="178"/>
                  <a:pt x="178" y="178"/>
                  <a:pt x="178" y="178"/>
                </a:cubicBezTo>
                <a:cubicBezTo>
                  <a:pt x="363" y="178"/>
                  <a:pt x="363" y="178"/>
                  <a:pt x="363" y="178"/>
                </a:cubicBezTo>
                <a:cubicBezTo>
                  <a:pt x="367" y="178"/>
                  <a:pt x="371" y="177"/>
                  <a:pt x="374" y="177"/>
                </a:cubicBezTo>
                <a:cubicBezTo>
                  <a:pt x="404" y="170"/>
                  <a:pt x="419" y="161"/>
                  <a:pt x="423" y="148"/>
                </a:cubicBezTo>
                <a:cubicBezTo>
                  <a:pt x="428" y="134"/>
                  <a:pt x="416" y="121"/>
                  <a:pt x="405" y="110"/>
                </a:cubicBezTo>
                <a:cubicBezTo>
                  <a:pt x="403" y="107"/>
                  <a:pt x="401" y="105"/>
                  <a:pt x="399" y="103"/>
                </a:cubicBezTo>
                <a:cubicBezTo>
                  <a:pt x="384" y="86"/>
                  <a:pt x="385" y="69"/>
                  <a:pt x="385" y="68"/>
                </a:cubicBezTo>
                <a:cubicBezTo>
                  <a:pt x="385" y="30"/>
                  <a:pt x="415" y="0"/>
                  <a:pt x="453" y="0"/>
                </a:cubicBezTo>
                <a:cubicBezTo>
                  <a:pt x="491" y="0"/>
                  <a:pt x="521" y="30"/>
                  <a:pt x="521" y="68"/>
                </a:cubicBezTo>
                <a:cubicBezTo>
                  <a:pt x="521" y="68"/>
                  <a:pt x="521" y="68"/>
                  <a:pt x="521" y="68"/>
                </a:cubicBezTo>
                <a:cubicBezTo>
                  <a:pt x="521" y="69"/>
                  <a:pt x="522" y="86"/>
                  <a:pt x="507" y="103"/>
                </a:cubicBezTo>
                <a:cubicBezTo>
                  <a:pt x="505" y="105"/>
                  <a:pt x="503" y="107"/>
                  <a:pt x="501" y="110"/>
                </a:cubicBezTo>
                <a:cubicBezTo>
                  <a:pt x="490" y="121"/>
                  <a:pt x="479" y="134"/>
                  <a:pt x="483" y="148"/>
                </a:cubicBezTo>
                <a:cubicBezTo>
                  <a:pt x="487" y="161"/>
                  <a:pt x="502" y="170"/>
                  <a:pt x="532" y="177"/>
                </a:cubicBezTo>
                <a:cubicBezTo>
                  <a:pt x="536" y="177"/>
                  <a:pt x="539" y="178"/>
                  <a:pt x="543" y="178"/>
                </a:cubicBezTo>
                <a:cubicBezTo>
                  <a:pt x="720" y="178"/>
                  <a:pt x="720" y="178"/>
                  <a:pt x="720" y="178"/>
                </a:cubicBezTo>
                <a:cubicBezTo>
                  <a:pt x="720" y="355"/>
                  <a:pt x="720" y="355"/>
                  <a:pt x="720" y="355"/>
                </a:cubicBezTo>
                <a:cubicBezTo>
                  <a:pt x="720" y="357"/>
                  <a:pt x="720" y="360"/>
                  <a:pt x="719" y="362"/>
                </a:cubicBezTo>
                <a:cubicBezTo>
                  <a:pt x="711" y="396"/>
                  <a:pt x="703" y="399"/>
                  <a:pt x="701" y="399"/>
                </a:cubicBezTo>
                <a:cubicBezTo>
                  <a:pt x="695" y="399"/>
                  <a:pt x="687" y="391"/>
                  <a:pt x="680" y="385"/>
                </a:cubicBezTo>
                <a:cubicBezTo>
                  <a:pt x="677" y="382"/>
                  <a:pt x="675" y="380"/>
                  <a:pt x="672" y="378"/>
                </a:cubicBezTo>
                <a:cubicBezTo>
                  <a:pt x="653" y="361"/>
                  <a:pt x="633" y="360"/>
                  <a:pt x="627" y="360"/>
                </a:cubicBezTo>
                <a:cubicBezTo>
                  <a:pt x="626" y="360"/>
                  <a:pt x="626" y="360"/>
                  <a:pt x="626" y="360"/>
                </a:cubicBezTo>
                <a:cubicBezTo>
                  <a:pt x="580" y="360"/>
                  <a:pt x="541" y="398"/>
                  <a:pt x="541" y="445"/>
                </a:cubicBezTo>
                <a:cubicBezTo>
                  <a:pt x="541" y="491"/>
                  <a:pt x="580" y="530"/>
                  <a:pt x="626" y="530"/>
                </a:cubicBezTo>
                <a:cubicBezTo>
                  <a:pt x="627" y="530"/>
                  <a:pt x="627" y="530"/>
                  <a:pt x="627" y="530"/>
                </a:cubicBezTo>
                <a:cubicBezTo>
                  <a:pt x="633" y="530"/>
                  <a:pt x="653" y="528"/>
                  <a:pt x="673" y="511"/>
                </a:cubicBezTo>
                <a:cubicBezTo>
                  <a:pt x="675" y="509"/>
                  <a:pt x="677" y="507"/>
                  <a:pt x="680" y="505"/>
                </a:cubicBezTo>
                <a:cubicBezTo>
                  <a:pt x="687" y="498"/>
                  <a:pt x="695" y="490"/>
                  <a:pt x="701" y="490"/>
                </a:cubicBezTo>
                <a:cubicBezTo>
                  <a:pt x="703" y="490"/>
                  <a:pt x="711" y="493"/>
                  <a:pt x="719" y="527"/>
                </a:cubicBezTo>
                <a:cubicBezTo>
                  <a:pt x="720" y="530"/>
                  <a:pt x="720" y="532"/>
                  <a:pt x="720" y="534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ko-KR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Freeform 8">
            <a:extLst>
              <a:ext uri="{FF2B5EF4-FFF2-40B4-BE49-F238E27FC236}">
                <a16:creationId xmlns:a16="http://schemas.microsoft.com/office/drawing/2014/main" id="{D22FAFB1-7E3B-4F8C-F28F-C821D789DE3B}"/>
              </a:ext>
            </a:extLst>
          </p:cNvPr>
          <p:cNvSpPr/>
          <p:nvPr/>
        </p:nvSpPr>
        <p:spPr bwMode="auto">
          <a:xfrm rot="18900000">
            <a:off x="4153487" y="2316052"/>
            <a:ext cx="1745397" cy="1745397"/>
          </a:xfrm>
          <a:custGeom>
            <a:avLst/>
            <a:gdLst>
              <a:gd name="T0" fmla="*/ 720 w 720"/>
              <a:gd name="T1" fmla="*/ 453 h 720"/>
              <a:gd name="T2" fmla="*/ 652 w 720"/>
              <a:gd name="T3" fmla="*/ 522 h 720"/>
              <a:gd name="T4" fmla="*/ 652 w 720"/>
              <a:gd name="T5" fmla="*/ 522 h 720"/>
              <a:gd name="T6" fmla="*/ 639 w 720"/>
              <a:gd name="T7" fmla="*/ 520 h 720"/>
              <a:gd name="T8" fmla="*/ 617 w 720"/>
              <a:gd name="T9" fmla="*/ 507 h 720"/>
              <a:gd name="T10" fmla="*/ 610 w 720"/>
              <a:gd name="T11" fmla="*/ 501 h 720"/>
              <a:gd name="T12" fmla="*/ 578 w 720"/>
              <a:gd name="T13" fmla="*/ 482 h 720"/>
              <a:gd name="T14" fmla="*/ 543 w 720"/>
              <a:gd name="T15" fmla="*/ 532 h 720"/>
              <a:gd name="T16" fmla="*/ 542 w 720"/>
              <a:gd name="T17" fmla="*/ 543 h 720"/>
              <a:gd name="T18" fmla="*/ 542 w 720"/>
              <a:gd name="T19" fmla="*/ 720 h 720"/>
              <a:gd name="T20" fmla="*/ 542 w 720"/>
              <a:gd name="T21" fmla="*/ 720 h 720"/>
              <a:gd name="T22" fmla="*/ 542 w 720"/>
              <a:gd name="T23" fmla="*/ 720 h 720"/>
              <a:gd name="T24" fmla="*/ 365 w 720"/>
              <a:gd name="T25" fmla="*/ 720 h 720"/>
              <a:gd name="T26" fmla="*/ 358 w 720"/>
              <a:gd name="T27" fmla="*/ 719 h 720"/>
              <a:gd name="T28" fmla="*/ 321 w 720"/>
              <a:gd name="T29" fmla="*/ 702 h 720"/>
              <a:gd name="T30" fmla="*/ 335 w 720"/>
              <a:gd name="T31" fmla="*/ 680 h 720"/>
              <a:gd name="T32" fmla="*/ 342 w 720"/>
              <a:gd name="T33" fmla="*/ 673 h 720"/>
              <a:gd name="T34" fmla="*/ 360 w 720"/>
              <a:gd name="T35" fmla="*/ 627 h 720"/>
              <a:gd name="T36" fmla="*/ 275 w 720"/>
              <a:gd name="T37" fmla="*/ 542 h 720"/>
              <a:gd name="T38" fmla="*/ 190 w 720"/>
              <a:gd name="T39" fmla="*/ 627 h 720"/>
              <a:gd name="T40" fmla="*/ 208 w 720"/>
              <a:gd name="T41" fmla="*/ 673 h 720"/>
              <a:gd name="T42" fmla="*/ 215 w 720"/>
              <a:gd name="T43" fmla="*/ 680 h 720"/>
              <a:gd name="T44" fmla="*/ 229 w 720"/>
              <a:gd name="T45" fmla="*/ 702 h 720"/>
              <a:gd name="T46" fmla="*/ 192 w 720"/>
              <a:gd name="T47" fmla="*/ 719 h 720"/>
              <a:gd name="T48" fmla="*/ 185 w 720"/>
              <a:gd name="T49" fmla="*/ 720 h 720"/>
              <a:gd name="T50" fmla="*/ 0 w 720"/>
              <a:gd name="T51" fmla="*/ 720 h 720"/>
              <a:gd name="T52" fmla="*/ 0 w 720"/>
              <a:gd name="T53" fmla="*/ 543 h 720"/>
              <a:gd name="T54" fmla="*/ 1 w 720"/>
              <a:gd name="T55" fmla="*/ 534 h 720"/>
              <a:gd name="T56" fmla="*/ 28 w 720"/>
              <a:gd name="T57" fmla="*/ 491 h 720"/>
              <a:gd name="T58" fmla="*/ 61 w 720"/>
              <a:gd name="T59" fmla="*/ 514 h 720"/>
              <a:gd name="T60" fmla="*/ 101 w 720"/>
              <a:gd name="T61" fmla="*/ 530 h 720"/>
              <a:gd name="T62" fmla="*/ 102 w 720"/>
              <a:gd name="T63" fmla="*/ 530 h 720"/>
              <a:gd name="T64" fmla="*/ 178 w 720"/>
              <a:gd name="T65" fmla="*/ 453 h 720"/>
              <a:gd name="T66" fmla="*/ 102 w 720"/>
              <a:gd name="T67" fmla="*/ 377 h 720"/>
              <a:gd name="T68" fmla="*/ 101 w 720"/>
              <a:gd name="T69" fmla="*/ 377 h 720"/>
              <a:gd name="T70" fmla="*/ 61 w 720"/>
              <a:gd name="T71" fmla="*/ 393 h 720"/>
              <a:gd name="T72" fmla="*/ 28 w 720"/>
              <a:gd name="T73" fmla="*/ 416 h 720"/>
              <a:gd name="T74" fmla="*/ 1 w 720"/>
              <a:gd name="T75" fmla="*/ 373 h 720"/>
              <a:gd name="T76" fmla="*/ 0 w 720"/>
              <a:gd name="T77" fmla="*/ 364 h 720"/>
              <a:gd name="T78" fmla="*/ 0 w 720"/>
              <a:gd name="T79" fmla="*/ 178 h 720"/>
              <a:gd name="T80" fmla="*/ 185 w 720"/>
              <a:gd name="T81" fmla="*/ 178 h 720"/>
              <a:gd name="T82" fmla="*/ 194 w 720"/>
              <a:gd name="T83" fmla="*/ 177 h 720"/>
              <a:gd name="T84" fmla="*/ 215 w 720"/>
              <a:gd name="T85" fmla="*/ 117 h 720"/>
              <a:gd name="T86" fmla="*/ 198 w 720"/>
              <a:gd name="T87" fmla="*/ 77 h 720"/>
              <a:gd name="T88" fmla="*/ 275 w 720"/>
              <a:gd name="T89" fmla="*/ 0 h 720"/>
              <a:gd name="T90" fmla="*/ 352 w 720"/>
              <a:gd name="T91" fmla="*/ 77 h 720"/>
              <a:gd name="T92" fmla="*/ 335 w 720"/>
              <a:gd name="T93" fmla="*/ 117 h 720"/>
              <a:gd name="T94" fmla="*/ 356 w 720"/>
              <a:gd name="T95" fmla="*/ 177 h 720"/>
              <a:gd name="T96" fmla="*/ 365 w 720"/>
              <a:gd name="T97" fmla="*/ 178 h 720"/>
              <a:gd name="T98" fmla="*/ 542 w 720"/>
              <a:gd name="T99" fmla="*/ 178 h 720"/>
              <a:gd name="T100" fmla="*/ 542 w 720"/>
              <a:gd name="T101" fmla="*/ 364 h 720"/>
              <a:gd name="T102" fmla="*/ 543 w 720"/>
              <a:gd name="T103" fmla="*/ 374 h 720"/>
              <a:gd name="T104" fmla="*/ 578 w 720"/>
              <a:gd name="T105" fmla="*/ 424 h 720"/>
              <a:gd name="T106" fmla="*/ 610 w 720"/>
              <a:gd name="T107" fmla="*/ 406 h 720"/>
              <a:gd name="T108" fmla="*/ 617 w 720"/>
              <a:gd name="T109" fmla="*/ 399 h 720"/>
              <a:gd name="T110" fmla="*/ 651 w 720"/>
              <a:gd name="T111" fmla="*/ 385 h 720"/>
              <a:gd name="T112" fmla="*/ 652 w 720"/>
              <a:gd name="T113" fmla="*/ 385 h 720"/>
              <a:gd name="T114" fmla="*/ 720 w 720"/>
              <a:gd name="T115" fmla="*/ 453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0" h="720">
                <a:moveTo>
                  <a:pt x="720" y="453"/>
                </a:moveTo>
                <a:cubicBezTo>
                  <a:pt x="720" y="491"/>
                  <a:pt x="690" y="522"/>
                  <a:pt x="652" y="522"/>
                </a:cubicBezTo>
                <a:cubicBezTo>
                  <a:pt x="652" y="522"/>
                  <a:pt x="652" y="522"/>
                  <a:pt x="652" y="522"/>
                </a:cubicBezTo>
                <a:cubicBezTo>
                  <a:pt x="650" y="522"/>
                  <a:pt x="645" y="522"/>
                  <a:pt x="639" y="520"/>
                </a:cubicBezTo>
                <a:cubicBezTo>
                  <a:pt x="633" y="518"/>
                  <a:pt x="625" y="514"/>
                  <a:pt x="617" y="507"/>
                </a:cubicBezTo>
                <a:cubicBezTo>
                  <a:pt x="615" y="505"/>
                  <a:pt x="612" y="503"/>
                  <a:pt x="610" y="501"/>
                </a:cubicBezTo>
                <a:cubicBezTo>
                  <a:pt x="600" y="492"/>
                  <a:pt x="590" y="482"/>
                  <a:pt x="578" y="482"/>
                </a:cubicBezTo>
                <a:cubicBezTo>
                  <a:pt x="557" y="482"/>
                  <a:pt x="549" y="509"/>
                  <a:pt x="543" y="532"/>
                </a:cubicBezTo>
                <a:cubicBezTo>
                  <a:pt x="542" y="536"/>
                  <a:pt x="542" y="539"/>
                  <a:pt x="542" y="543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365" y="720"/>
                  <a:pt x="365" y="720"/>
                  <a:pt x="365" y="720"/>
                </a:cubicBezTo>
                <a:cubicBezTo>
                  <a:pt x="362" y="720"/>
                  <a:pt x="360" y="720"/>
                  <a:pt x="358" y="719"/>
                </a:cubicBezTo>
                <a:cubicBezTo>
                  <a:pt x="326" y="712"/>
                  <a:pt x="322" y="704"/>
                  <a:pt x="321" y="702"/>
                </a:cubicBezTo>
                <a:cubicBezTo>
                  <a:pt x="319" y="697"/>
                  <a:pt x="328" y="687"/>
                  <a:pt x="335" y="680"/>
                </a:cubicBezTo>
                <a:cubicBezTo>
                  <a:pt x="337" y="678"/>
                  <a:pt x="340" y="675"/>
                  <a:pt x="342" y="673"/>
                </a:cubicBezTo>
                <a:cubicBezTo>
                  <a:pt x="360" y="652"/>
                  <a:pt x="360" y="630"/>
                  <a:pt x="360" y="627"/>
                </a:cubicBezTo>
                <a:cubicBezTo>
                  <a:pt x="360" y="580"/>
                  <a:pt x="322" y="542"/>
                  <a:pt x="275" y="542"/>
                </a:cubicBezTo>
                <a:cubicBezTo>
                  <a:pt x="228" y="542"/>
                  <a:pt x="190" y="580"/>
                  <a:pt x="190" y="627"/>
                </a:cubicBezTo>
                <a:cubicBezTo>
                  <a:pt x="190" y="630"/>
                  <a:pt x="190" y="652"/>
                  <a:pt x="208" y="673"/>
                </a:cubicBezTo>
                <a:cubicBezTo>
                  <a:pt x="210" y="675"/>
                  <a:pt x="213" y="678"/>
                  <a:pt x="215" y="680"/>
                </a:cubicBezTo>
                <a:cubicBezTo>
                  <a:pt x="222" y="687"/>
                  <a:pt x="231" y="697"/>
                  <a:pt x="229" y="702"/>
                </a:cubicBezTo>
                <a:cubicBezTo>
                  <a:pt x="229" y="704"/>
                  <a:pt x="224" y="712"/>
                  <a:pt x="192" y="719"/>
                </a:cubicBezTo>
                <a:cubicBezTo>
                  <a:pt x="190" y="720"/>
                  <a:pt x="188" y="720"/>
                  <a:pt x="185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543"/>
                  <a:pt x="0" y="543"/>
                  <a:pt x="0" y="543"/>
                </a:cubicBezTo>
                <a:cubicBezTo>
                  <a:pt x="0" y="540"/>
                  <a:pt x="0" y="537"/>
                  <a:pt x="1" y="534"/>
                </a:cubicBezTo>
                <a:cubicBezTo>
                  <a:pt x="9" y="501"/>
                  <a:pt x="18" y="491"/>
                  <a:pt x="28" y="491"/>
                </a:cubicBezTo>
                <a:cubicBezTo>
                  <a:pt x="39" y="491"/>
                  <a:pt x="51" y="505"/>
                  <a:pt x="61" y="514"/>
                </a:cubicBezTo>
                <a:cubicBezTo>
                  <a:pt x="79" y="529"/>
                  <a:pt x="97" y="530"/>
                  <a:pt x="101" y="530"/>
                </a:cubicBezTo>
                <a:cubicBezTo>
                  <a:pt x="101" y="530"/>
                  <a:pt x="102" y="530"/>
                  <a:pt x="102" y="530"/>
                </a:cubicBezTo>
                <a:cubicBezTo>
                  <a:pt x="144" y="530"/>
                  <a:pt x="178" y="496"/>
                  <a:pt x="178" y="453"/>
                </a:cubicBezTo>
                <a:cubicBezTo>
                  <a:pt x="178" y="411"/>
                  <a:pt x="144" y="377"/>
                  <a:pt x="102" y="377"/>
                </a:cubicBezTo>
                <a:cubicBezTo>
                  <a:pt x="102" y="377"/>
                  <a:pt x="101" y="377"/>
                  <a:pt x="101" y="377"/>
                </a:cubicBezTo>
                <a:cubicBezTo>
                  <a:pt x="97" y="377"/>
                  <a:pt x="79" y="378"/>
                  <a:pt x="61" y="393"/>
                </a:cubicBezTo>
                <a:cubicBezTo>
                  <a:pt x="51" y="402"/>
                  <a:pt x="39" y="416"/>
                  <a:pt x="28" y="416"/>
                </a:cubicBezTo>
                <a:cubicBezTo>
                  <a:pt x="18" y="416"/>
                  <a:pt x="9" y="406"/>
                  <a:pt x="1" y="373"/>
                </a:cubicBezTo>
                <a:cubicBezTo>
                  <a:pt x="0" y="370"/>
                  <a:pt x="0" y="367"/>
                  <a:pt x="0" y="364"/>
                </a:cubicBezTo>
                <a:cubicBezTo>
                  <a:pt x="0" y="178"/>
                  <a:pt x="0" y="178"/>
                  <a:pt x="0" y="178"/>
                </a:cubicBezTo>
                <a:cubicBezTo>
                  <a:pt x="185" y="178"/>
                  <a:pt x="185" y="178"/>
                  <a:pt x="185" y="178"/>
                </a:cubicBezTo>
                <a:cubicBezTo>
                  <a:pt x="188" y="178"/>
                  <a:pt x="191" y="178"/>
                  <a:pt x="194" y="177"/>
                </a:cubicBezTo>
                <a:cubicBezTo>
                  <a:pt x="266" y="161"/>
                  <a:pt x="232" y="137"/>
                  <a:pt x="215" y="117"/>
                </a:cubicBezTo>
                <a:cubicBezTo>
                  <a:pt x="197" y="97"/>
                  <a:pt x="198" y="77"/>
                  <a:pt x="198" y="77"/>
                </a:cubicBezTo>
                <a:cubicBezTo>
                  <a:pt x="198" y="34"/>
                  <a:pt x="233" y="0"/>
                  <a:pt x="275" y="0"/>
                </a:cubicBezTo>
                <a:cubicBezTo>
                  <a:pt x="317" y="0"/>
                  <a:pt x="352" y="34"/>
                  <a:pt x="352" y="77"/>
                </a:cubicBezTo>
                <a:cubicBezTo>
                  <a:pt x="352" y="77"/>
                  <a:pt x="353" y="97"/>
                  <a:pt x="335" y="117"/>
                </a:cubicBezTo>
                <a:cubicBezTo>
                  <a:pt x="318" y="137"/>
                  <a:pt x="285" y="161"/>
                  <a:pt x="356" y="177"/>
                </a:cubicBezTo>
                <a:cubicBezTo>
                  <a:pt x="359" y="178"/>
                  <a:pt x="362" y="178"/>
                  <a:pt x="365" y="178"/>
                </a:cubicBezTo>
                <a:cubicBezTo>
                  <a:pt x="542" y="178"/>
                  <a:pt x="542" y="178"/>
                  <a:pt x="542" y="178"/>
                </a:cubicBezTo>
                <a:cubicBezTo>
                  <a:pt x="542" y="364"/>
                  <a:pt x="542" y="364"/>
                  <a:pt x="542" y="364"/>
                </a:cubicBezTo>
                <a:cubicBezTo>
                  <a:pt x="542" y="367"/>
                  <a:pt x="542" y="371"/>
                  <a:pt x="543" y="374"/>
                </a:cubicBezTo>
                <a:cubicBezTo>
                  <a:pt x="549" y="398"/>
                  <a:pt x="557" y="424"/>
                  <a:pt x="578" y="424"/>
                </a:cubicBezTo>
                <a:cubicBezTo>
                  <a:pt x="590" y="424"/>
                  <a:pt x="600" y="415"/>
                  <a:pt x="610" y="406"/>
                </a:cubicBezTo>
                <a:cubicBezTo>
                  <a:pt x="612" y="403"/>
                  <a:pt x="615" y="401"/>
                  <a:pt x="617" y="399"/>
                </a:cubicBezTo>
                <a:cubicBezTo>
                  <a:pt x="633" y="386"/>
                  <a:pt x="648" y="385"/>
                  <a:pt x="651" y="385"/>
                </a:cubicBezTo>
                <a:cubicBezTo>
                  <a:pt x="652" y="385"/>
                  <a:pt x="652" y="385"/>
                  <a:pt x="652" y="385"/>
                </a:cubicBezTo>
                <a:cubicBezTo>
                  <a:pt x="690" y="385"/>
                  <a:pt x="720" y="416"/>
                  <a:pt x="720" y="453"/>
                </a:cubicBezTo>
                <a:close/>
              </a:path>
            </a:pathLst>
          </a:cu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ko-KR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18" name="직선 연결선 250">
            <a:extLst>
              <a:ext uri="{FF2B5EF4-FFF2-40B4-BE49-F238E27FC236}">
                <a16:creationId xmlns:a16="http://schemas.microsoft.com/office/drawing/2014/main" id="{E3C7D3C1-5F4B-8191-6430-C125E381283E}"/>
              </a:ext>
            </a:extLst>
          </p:cNvPr>
          <p:cNvCxnSpPr/>
          <p:nvPr/>
        </p:nvCxnSpPr>
        <p:spPr>
          <a:xfrm>
            <a:off x="3792002" y="2856015"/>
            <a:ext cx="32614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250">
            <a:extLst>
              <a:ext uri="{FF2B5EF4-FFF2-40B4-BE49-F238E27FC236}">
                <a16:creationId xmlns:a16="http://schemas.microsoft.com/office/drawing/2014/main" id="{2116AB57-7C6A-F388-A01E-57545696BDA2}"/>
              </a:ext>
            </a:extLst>
          </p:cNvPr>
          <p:cNvCxnSpPr/>
          <p:nvPr/>
        </p:nvCxnSpPr>
        <p:spPr>
          <a:xfrm>
            <a:off x="3863518" y="5122107"/>
            <a:ext cx="119126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250">
            <a:extLst>
              <a:ext uri="{FF2B5EF4-FFF2-40B4-BE49-F238E27FC236}">
                <a16:creationId xmlns:a16="http://schemas.microsoft.com/office/drawing/2014/main" id="{63AAED09-30FE-623A-48B0-288410DD6E17}"/>
              </a:ext>
            </a:extLst>
          </p:cNvPr>
          <p:cNvCxnSpPr/>
          <p:nvPr/>
        </p:nvCxnSpPr>
        <p:spPr>
          <a:xfrm flipH="1">
            <a:off x="6863598" y="1887372"/>
            <a:ext cx="142546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50">
            <a:extLst>
              <a:ext uri="{FF2B5EF4-FFF2-40B4-BE49-F238E27FC236}">
                <a16:creationId xmlns:a16="http://schemas.microsoft.com/office/drawing/2014/main" id="{2B6A2E48-3319-738F-BC80-D623FB289A94}"/>
              </a:ext>
            </a:extLst>
          </p:cNvPr>
          <p:cNvCxnSpPr/>
          <p:nvPr/>
        </p:nvCxnSpPr>
        <p:spPr>
          <a:xfrm flipH="1">
            <a:off x="7835843" y="4156765"/>
            <a:ext cx="453216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356100D5-A90A-08A8-2275-BD119A5CAC2C}"/>
              </a:ext>
            </a:extLst>
          </p:cNvPr>
          <p:cNvSpPr txBox="1"/>
          <p:nvPr/>
        </p:nvSpPr>
        <p:spPr>
          <a:xfrm>
            <a:off x="5924794" y="231948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CD0401"/>
                </a:solidFill>
              </a:rPr>
              <a:t>01</a:t>
            </a:r>
            <a:endParaRPr lang="zh-CN" altLang="en-US" dirty="0">
              <a:solidFill>
                <a:srgbClr val="CD040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A14C4EF-BC1B-F85E-BA44-F91EC9C02974}"/>
              </a:ext>
            </a:extLst>
          </p:cNvPr>
          <p:cNvSpPr txBox="1"/>
          <p:nvPr/>
        </p:nvSpPr>
        <p:spPr>
          <a:xfrm>
            <a:off x="5486091" y="4327675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CD0401"/>
                </a:solidFill>
              </a:rPr>
              <a:t>04</a:t>
            </a:r>
            <a:endParaRPr lang="zh-CN" altLang="en-US" dirty="0">
              <a:solidFill>
                <a:srgbClr val="CD040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22ECD05-FF2E-ED1E-0150-2B534CF87AEE}"/>
              </a:ext>
            </a:extLst>
          </p:cNvPr>
          <p:cNvSpPr txBox="1"/>
          <p:nvPr/>
        </p:nvSpPr>
        <p:spPr>
          <a:xfrm>
            <a:off x="4826720" y="305983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DDEAB"/>
                </a:solidFill>
              </a:rPr>
              <a:t>02</a:t>
            </a:r>
            <a:endParaRPr lang="zh-CN" altLang="en-US" dirty="0">
              <a:solidFill>
                <a:srgbClr val="FDDEAB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040A039-EFE5-0C4D-913D-6E73FCF3C34D}"/>
              </a:ext>
            </a:extLst>
          </p:cNvPr>
          <p:cNvSpPr txBox="1"/>
          <p:nvPr/>
        </p:nvSpPr>
        <p:spPr>
          <a:xfrm>
            <a:off x="6720684" y="3644693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DDEAB"/>
                </a:solidFill>
              </a:rPr>
              <a:t>03</a:t>
            </a:r>
            <a:endParaRPr lang="zh-CN" altLang="en-US" dirty="0">
              <a:solidFill>
                <a:srgbClr val="FDDEAB"/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FCF2A5F-2DF7-CFB4-9732-7F54320E191C}"/>
              </a:ext>
            </a:extLst>
          </p:cNvPr>
          <p:cNvGrpSpPr/>
          <p:nvPr/>
        </p:nvGrpSpPr>
        <p:grpSpPr>
          <a:xfrm>
            <a:off x="8334988" y="1555640"/>
            <a:ext cx="2966425" cy="778422"/>
            <a:chOff x="283598" y="1893834"/>
            <a:chExt cx="2966425" cy="7784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CD5B4BF-6D71-CE39-CDD9-7DB8E14DBE27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70CED7B-F30C-0441-B2B9-C6DAA9F94CF8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C88D6C4-55AE-B6B7-B0CD-C46BC22E3FD1}"/>
              </a:ext>
            </a:extLst>
          </p:cNvPr>
          <p:cNvGrpSpPr/>
          <p:nvPr/>
        </p:nvGrpSpPr>
        <p:grpSpPr>
          <a:xfrm>
            <a:off x="8367848" y="3829359"/>
            <a:ext cx="2966425" cy="778422"/>
            <a:chOff x="283598" y="1893834"/>
            <a:chExt cx="2966425" cy="7784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403A81C-9286-2C5C-4ED9-BB781E8428DC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B4C734F-45D5-6D7A-B325-6D4C5F1235FA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741B675-4848-AF28-6C06-3ED968689D78}"/>
              </a:ext>
            </a:extLst>
          </p:cNvPr>
          <p:cNvGrpSpPr/>
          <p:nvPr/>
        </p:nvGrpSpPr>
        <p:grpSpPr>
          <a:xfrm>
            <a:off x="796024" y="2535362"/>
            <a:ext cx="2966425" cy="778422"/>
            <a:chOff x="283598" y="1893834"/>
            <a:chExt cx="2966425" cy="7784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D99A841-66E4-F5C7-C2CA-7AF279561E23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B3E9FA1-CE23-1A8A-4E30-95A98DC02F01}"/>
                </a:ext>
              </a:extLst>
            </p:cNvPr>
            <p:cNvSpPr txBox="1"/>
            <p:nvPr/>
          </p:nvSpPr>
          <p:spPr>
            <a:xfrm>
              <a:off x="1005470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19045DC-1F90-2417-9787-0ABC846BBD59}"/>
              </a:ext>
            </a:extLst>
          </p:cNvPr>
          <p:cNvGrpSpPr/>
          <p:nvPr/>
        </p:nvGrpSpPr>
        <p:grpSpPr>
          <a:xfrm>
            <a:off x="815074" y="4781805"/>
            <a:ext cx="2966425" cy="778422"/>
            <a:chOff x="283598" y="1893834"/>
            <a:chExt cx="2966425" cy="7784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58E11EC-4094-2222-67DF-1FE266393FA4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E73FBCB-8E73-8D4E-881F-5A55B0A73C97}"/>
                </a:ext>
              </a:extLst>
            </p:cNvPr>
            <p:cNvSpPr txBox="1"/>
            <p:nvPr/>
          </p:nvSpPr>
          <p:spPr>
            <a:xfrm>
              <a:off x="1005470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251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70AD811-6E52-8452-2D91-45806D3CB1E5}"/>
              </a:ext>
            </a:extLst>
          </p:cNvPr>
          <p:cNvSpPr/>
          <p:nvPr/>
        </p:nvSpPr>
        <p:spPr>
          <a:xfrm flipH="1">
            <a:off x="0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A8AD77A-C872-4CDA-B83B-9AAB4EA13294}"/>
              </a:ext>
            </a:extLst>
          </p:cNvPr>
          <p:cNvSpPr/>
          <p:nvPr/>
        </p:nvSpPr>
        <p:spPr>
          <a:xfrm>
            <a:off x="145141" y="79682"/>
            <a:ext cx="4601029" cy="446277"/>
          </a:xfrm>
          <a:prstGeom prst="roundRect">
            <a:avLst>
              <a:gd name="adj" fmla="val 50000"/>
            </a:avLst>
          </a:prstGeom>
          <a:noFill/>
          <a:ln>
            <a:solidFill>
              <a:srgbClr val="CD0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C32D4A8-D3EF-3848-D972-EE74094E74A2}"/>
              </a:ext>
            </a:extLst>
          </p:cNvPr>
          <p:cNvSpPr/>
          <p:nvPr/>
        </p:nvSpPr>
        <p:spPr>
          <a:xfrm flipH="1">
            <a:off x="145141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7DEE106-F265-5C04-51DE-39958FC394AF}"/>
              </a:ext>
            </a:extLst>
          </p:cNvPr>
          <p:cNvSpPr txBox="1"/>
          <p:nvPr/>
        </p:nvSpPr>
        <p:spPr>
          <a:xfrm>
            <a:off x="198746" y="6516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DDEAB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solidFill>
                <a:srgbClr val="FDDEAB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B297F9-6D1A-340F-1C07-51CD627478A2}"/>
              </a:ext>
            </a:extLst>
          </p:cNvPr>
          <p:cNvSpPr txBox="1"/>
          <p:nvPr/>
        </p:nvSpPr>
        <p:spPr>
          <a:xfrm>
            <a:off x="1332483" y="102765"/>
            <a:ext cx="3117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CD0401"/>
                </a:solidFill>
                <a:sym typeface="+mn-lt"/>
              </a:rPr>
              <a:t>单击此处添加标题文本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E7AFC5B-781E-7F48-2E69-803E0021226D}"/>
              </a:ext>
            </a:extLst>
          </p:cNvPr>
          <p:cNvSpPr/>
          <p:nvPr/>
        </p:nvSpPr>
        <p:spPr>
          <a:xfrm>
            <a:off x="4484913" y="1672770"/>
            <a:ext cx="3222174" cy="3222174"/>
          </a:xfrm>
          <a:prstGeom prst="ellipse">
            <a:avLst/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</a:endParaRPr>
          </a:p>
        </p:txBody>
      </p:sp>
      <p:sp>
        <p:nvSpPr>
          <p:cNvPr id="15" name="缺角矩形 14">
            <a:extLst>
              <a:ext uri="{FF2B5EF4-FFF2-40B4-BE49-F238E27FC236}">
                <a16:creationId xmlns:a16="http://schemas.microsoft.com/office/drawing/2014/main" id="{6B9FD0CD-F632-6950-9C4B-DC81B9E003DC}"/>
              </a:ext>
            </a:extLst>
          </p:cNvPr>
          <p:cNvSpPr/>
          <p:nvPr/>
        </p:nvSpPr>
        <p:spPr>
          <a:xfrm>
            <a:off x="4768581" y="1956438"/>
            <a:ext cx="2654835" cy="2654835"/>
          </a:xfrm>
          <a:prstGeom prst="plaque">
            <a:avLst>
              <a:gd name="adj" fmla="val 50000"/>
            </a:avLst>
          </a:prstGeom>
          <a:gradFill>
            <a:gsLst>
              <a:gs pos="100000">
                <a:srgbClr val="FDDEAB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255A0F5-21FA-626E-3FE4-CFD5C6299CBB}"/>
              </a:ext>
            </a:extLst>
          </p:cNvPr>
          <p:cNvSpPr txBox="1"/>
          <p:nvPr/>
        </p:nvSpPr>
        <p:spPr>
          <a:xfrm>
            <a:off x="5157288" y="2221774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DDEAB"/>
                </a:solidFill>
              </a:rPr>
              <a:t>01</a:t>
            </a:r>
            <a:endParaRPr lang="zh-CN" altLang="en-US" sz="2400" dirty="0">
              <a:solidFill>
                <a:srgbClr val="FDDEAB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57DC5F1-825E-4323-734D-CF8A903BEF95}"/>
              </a:ext>
            </a:extLst>
          </p:cNvPr>
          <p:cNvSpPr txBox="1"/>
          <p:nvPr/>
        </p:nvSpPr>
        <p:spPr>
          <a:xfrm>
            <a:off x="6620328" y="2221774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DDEAB"/>
                </a:solidFill>
              </a:rPr>
              <a:t>02</a:t>
            </a:r>
            <a:endParaRPr lang="zh-CN" altLang="en-US" sz="2400" dirty="0">
              <a:solidFill>
                <a:srgbClr val="FDDEAB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4061981-6735-6EF9-0415-7BC842BAC190}"/>
              </a:ext>
            </a:extLst>
          </p:cNvPr>
          <p:cNvSpPr txBox="1"/>
          <p:nvPr/>
        </p:nvSpPr>
        <p:spPr>
          <a:xfrm>
            <a:off x="5157288" y="3943729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DDEAB"/>
                </a:solidFill>
              </a:rPr>
              <a:t>03</a:t>
            </a:r>
            <a:endParaRPr lang="zh-CN" altLang="en-US" sz="2400" dirty="0">
              <a:solidFill>
                <a:srgbClr val="FDDEAB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56DD870-86AF-17CA-9F29-ABF14591AFB3}"/>
              </a:ext>
            </a:extLst>
          </p:cNvPr>
          <p:cNvSpPr txBox="1"/>
          <p:nvPr/>
        </p:nvSpPr>
        <p:spPr>
          <a:xfrm>
            <a:off x="6620328" y="3943729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DDEAB"/>
                </a:solidFill>
              </a:rPr>
              <a:t>04</a:t>
            </a:r>
            <a:endParaRPr lang="zh-CN" altLang="en-US" sz="2400" dirty="0">
              <a:solidFill>
                <a:srgbClr val="FDDEAB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065D6A0-5F2C-BF3E-4BFE-DB5C6DA4C53E}"/>
              </a:ext>
            </a:extLst>
          </p:cNvPr>
          <p:cNvGrpSpPr/>
          <p:nvPr/>
        </p:nvGrpSpPr>
        <p:grpSpPr>
          <a:xfrm>
            <a:off x="7707679" y="1905017"/>
            <a:ext cx="2966425" cy="778422"/>
            <a:chOff x="283598" y="1893834"/>
            <a:chExt cx="2966425" cy="7784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D047F95-D544-1C75-653D-3BFE8B085F79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67BC1DA-FAFC-A237-F3E0-D04BA4DDC4E3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7074645-F459-0803-F261-31767899C7F4}"/>
              </a:ext>
            </a:extLst>
          </p:cNvPr>
          <p:cNvGrpSpPr/>
          <p:nvPr/>
        </p:nvGrpSpPr>
        <p:grpSpPr>
          <a:xfrm>
            <a:off x="1518191" y="1905017"/>
            <a:ext cx="2966425" cy="778422"/>
            <a:chOff x="283598" y="1893834"/>
            <a:chExt cx="2966425" cy="7784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6895A89-7465-B9FC-DF37-721FD818FFDF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D036F0A-46CA-63E8-2365-BD5C2E15C112}"/>
                </a:ext>
              </a:extLst>
            </p:cNvPr>
            <p:cNvSpPr txBox="1"/>
            <p:nvPr/>
          </p:nvSpPr>
          <p:spPr>
            <a:xfrm>
              <a:off x="1005470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1D01E95-E8B1-2FC8-43B8-EE42AF0C2F95}"/>
              </a:ext>
            </a:extLst>
          </p:cNvPr>
          <p:cNvGrpSpPr/>
          <p:nvPr/>
        </p:nvGrpSpPr>
        <p:grpSpPr>
          <a:xfrm>
            <a:off x="7707679" y="4119123"/>
            <a:ext cx="2966425" cy="778422"/>
            <a:chOff x="283598" y="1893834"/>
            <a:chExt cx="2966425" cy="7784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C3624D2-DFBB-5A97-AA6D-FAD51474ECF7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68B130F-B525-3B2A-7258-9C72B3674AA4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E28EAAF-B0EF-62F7-DCCF-2DB6039E3F42}"/>
              </a:ext>
            </a:extLst>
          </p:cNvPr>
          <p:cNvGrpSpPr/>
          <p:nvPr/>
        </p:nvGrpSpPr>
        <p:grpSpPr>
          <a:xfrm>
            <a:off x="1518191" y="4119123"/>
            <a:ext cx="2966425" cy="778422"/>
            <a:chOff x="283598" y="1893834"/>
            <a:chExt cx="2966425" cy="7784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EE6E550-C389-F373-5FD0-5140CD19B88D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6702513-EBFA-534C-4AAC-971A462C47FF}"/>
                </a:ext>
              </a:extLst>
            </p:cNvPr>
            <p:cNvSpPr txBox="1"/>
            <p:nvPr/>
          </p:nvSpPr>
          <p:spPr>
            <a:xfrm>
              <a:off x="1005470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2484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图形 10" descr="D:\51PPT模板网\51pptmoban.com\图片.jpg">
            <a:extLst>
              <a:ext uri="{FF2B5EF4-FFF2-40B4-BE49-F238E27FC236}">
                <a16:creationId xmlns:a16="http://schemas.microsoft.com/office/drawing/2014/main" id="{3E6F8289-DB2A-12AE-5FA8-6A373EEAE7DD}"/>
              </a:ext>
            </a:extLst>
          </p:cNvPr>
          <p:cNvSpPr/>
          <p:nvPr/>
        </p:nvSpPr>
        <p:spPr>
          <a:xfrm>
            <a:off x="7592167" y="418152"/>
            <a:ext cx="5059037" cy="7499119"/>
          </a:xfrm>
          <a:custGeom>
            <a:avLst/>
            <a:gdLst>
              <a:gd name="connsiteX0" fmla="*/ 3051185 w 4626532"/>
              <a:gd name="connsiteY0" fmla="*/ 6674676 h 6858000"/>
              <a:gd name="connsiteX1" fmla="*/ 3026186 w 4626532"/>
              <a:gd name="connsiteY1" fmla="*/ 6716340 h 6858000"/>
              <a:gd name="connsiteX2" fmla="*/ 2992855 w 4626532"/>
              <a:gd name="connsiteY2" fmla="*/ 6658010 h 6858000"/>
              <a:gd name="connsiteX3" fmla="*/ 2926191 w 4626532"/>
              <a:gd name="connsiteY3" fmla="*/ 6699675 h 6858000"/>
              <a:gd name="connsiteX4" fmla="*/ 2917858 w 4626532"/>
              <a:gd name="connsiteY4" fmla="*/ 6666343 h 6858000"/>
              <a:gd name="connsiteX5" fmla="*/ 3051185 w 4626532"/>
              <a:gd name="connsiteY5" fmla="*/ 6641344 h 6858000"/>
              <a:gd name="connsiteX6" fmla="*/ 3051185 w 4626532"/>
              <a:gd name="connsiteY6" fmla="*/ 6674676 h 6858000"/>
              <a:gd name="connsiteX7" fmla="*/ 3342838 w 4626532"/>
              <a:gd name="connsiteY7" fmla="*/ 6683009 h 6858000"/>
              <a:gd name="connsiteX8" fmla="*/ 3317839 w 4626532"/>
              <a:gd name="connsiteY8" fmla="*/ 6666343 h 6858000"/>
              <a:gd name="connsiteX9" fmla="*/ 3276174 w 4626532"/>
              <a:gd name="connsiteY9" fmla="*/ 6708008 h 6858000"/>
              <a:gd name="connsiteX10" fmla="*/ 3276174 w 4626532"/>
              <a:gd name="connsiteY10" fmla="*/ 6633011 h 6858000"/>
              <a:gd name="connsiteX11" fmla="*/ 3326172 w 4626532"/>
              <a:gd name="connsiteY11" fmla="*/ 6624678 h 6858000"/>
              <a:gd name="connsiteX12" fmla="*/ 3342838 w 4626532"/>
              <a:gd name="connsiteY12" fmla="*/ 6683009 h 6858000"/>
              <a:gd name="connsiteX13" fmla="*/ 3259508 w 4626532"/>
              <a:gd name="connsiteY13" fmla="*/ 6641344 h 6858000"/>
              <a:gd name="connsiteX14" fmla="*/ 3234509 w 4626532"/>
              <a:gd name="connsiteY14" fmla="*/ 6699675 h 6858000"/>
              <a:gd name="connsiteX15" fmla="*/ 3184512 w 4626532"/>
              <a:gd name="connsiteY15" fmla="*/ 6658010 h 6858000"/>
              <a:gd name="connsiteX16" fmla="*/ 3184512 w 4626532"/>
              <a:gd name="connsiteY16" fmla="*/ 6633011 h 6858000"/>
              <a:gd name="connsiteX17" fmla="*/ 3201178 w 4626532"/>
              <a:gd name="connsiteY17" fmla="*/ 6641344 h 6858000"/>
              <a:gd name="connsiteX18" fmla="*/ 3242842 w 4626532"/>
              <a:gd name="connsiteY18" fmla="*/ 6616345 h 6858000"/>
              <a:gd name="connsiteX19" fmla="*/ 3259508 w 4626532"/>
              <a:gd name="connsiteY19" fmla="*/ 6641344 h 6858000"/>
              <a:gd name="connsiteX20" fmla="*/ 2976189 w 4626532"/>
              <a:gd name="connsiteY20" fmla="*/ 6574681 h 6858000"/>
              <a:gd name="connsiteX21" fmla="*/ 2909525 w 4626532"/>
              <a:gd name="connsiteY21" fmla="*/ 6649677 h 6858000"/>
              <a:gd name="connsiteX22" fmla="*/ 2901192 w 4626532"/>
              <a:gd name="connsiteY22" fmla="*/ 6608012 h 6858000"/>
              <a:gd name="connsiteX23" fmla="*/ 2967856 w 4626532"/>
              <a:gd name="connsiteY23" fmla="*/ 6558015 h 6858000"/>
              <a:gd name="connsiteX24" fmla="*/ 2976189 w 4626532"/>
              <a:gd name="connsiteY24" fmla="*/ 6574681 h 6858000"/>
              <a:gd name="connsiteX25" fmla="*/ 3159513 w 4626532"/>
              <a:gd name="connsiteY25" fmla="*/ 6574681 h 6858000"/>
              <a:gd name="connsiteX26" fmla="*/ 3159513 w 4626532"/>
              <a:gd name="connsiteY26" fmla="*/ 6549682 h 6858000"/>
              <a:gd name="connsiteX27" fmla="*/ 3159513 w 4626532"/>
              <a:gd name="connsiteY27" fmla="*/ 6574681 h 6858000"/>
              <a:gd name="connsiteX28" fmla="*/ 3009520 w 4626532"/>
              <a:gd name="connsiteY28" fmla="*/ 6633011 h 6858000"/>
              <a:gd name="connsiteX29" fmla="*/ 2984522 w 4626532"/>
              <a:gd name="connsiteY29" fmla="*/ 6633011 h 6858000"/>
              <a:gd name="connsiteX30" fmla="*/ 2984522 w 4626532"/>
              <a:gd name="connsiteY30" fmla="*/ 6608012 h 6858000"/>
              <a:gd name="connsiteX31" fmla="*/ 3051185 w 4626532"/>
              <a:gd name="connsiteY31" fmla="*/ 6541349 h 6858000"/>
              <a:gd name="connsiteX32" fmla="*/ 3009520 w 4626532"/>
              <a:gd name="connsiteY32" fmla="*/ 6633011 h 6858000"/>
              <a:gd name="connsiteX33" fmla="*/ 3309506 w 4626532"/>
              <a:gd name="connsiteY33" fmla="*/ 6533016 h 6858000"/>
              <a:gd name="connsiteX34" fmla="*/ 3317839 w 4626532"/>
              <a:gd name="connsiteY34" fmla="*/ 6608012 h 6858000"/>
              <a:gd name="connsiteX35" fmla="*/ 3276174 w 4626532"/>
              <a:gd name="connsiteY35" fmla="*/ 6608012 h 6858000"/>
              <a:gd name="connsiteX36" fmla="*/ 3276174 w 4626532"/>
              <a:gd name="connsiteY36" fmla="*/ 6533016 h 6858000"/>
              <a:gd name="connsiteX37" fmla="*/ 3309506 w 4626532"/>
              <a:gd name="connsiteY37" fmla="*/ 6533016 h 6858000"/>
              <a:gd name="connsiteX38" fmla="*/ 3259508 w 4626532"/>
              <a:gd name="connsiteY38" fmla="*/ 6558015 h 6858000"/>
              <a:gd name="connsiteX39" fmla="*/ 3184512 w 4626532"/>
              <a:gd name="connsiteY39" fmla="*/ 6616345 h 6858000"/>
              <a:gd name="connsiteX40" fmla="*/ 3167846 w 4626532"/>
              <a:gd name="connsiteY40" fmla="*/ 6608012 h 6858000"/>
              <a:gd name="connsiteX41" fmla="*/ 3176179 w 4626532"/>
              <a:gd name="connsiteY41" fmla="*/ 6541349 h 6858000"/>
              <a:gd name="connsiteX42" fmla="*/ 3251175 w 4626532"/>
              <a:gd name="connsiteY42" fmla="*/ 6524683 h 6858000"/>
              <a:gd name="connsiteX43" fmla="*/ 3259508 w 4626532"/>
              <a:gd name="connsiteY43" fmla="*/ 6558015 h 6858000"/>
              <a:gd name="connsiteX44" fmla="*/ 2967856 w 4626532"/>
              <a:gd name="connsiteY44" fmla="*/ 6491351 h 6858000"/>
              <a:gd name="connsiteX45" fmla="*/ 2917858 w 4626532"/>
              <a:gd name="connsiteY45" fmla="*/ 6549682 h 6858000"/>
              <a:gd name="connsiteX46" fmla="*/ 2959523 w 4626532"/>
              <a:gd name="connsiteY46" fmla="*/ 6466353 h 6858000"/>
              <a:gd name="connsiteX47" fmla="*/ 2967856 w 4626532"/>
              <a:gd name="connsiteY47" fmla="*/ 6491351 h 6858000"/>
              <a:gd name="connsiteX48" fmla="*/ 3059518 w 4626532"/>
              <a:gd name="connsiteY48" fmla="*/ 6508017 h 6858000"/>
              <a:gd name="connsiteX49" fmla="*/ 2992855 w 4626532"/>
              <a:gd name="connsiteY49" fmla="*/ 6541349 h 6858000"/>
              <a:gd name="connsiteX50" fmla="*/ 2984522 w 4626532"/>
              <a:gd name="connsiteY50" fmla="*/ 6524683 h 6858000"/>
              <a:gd name="connsiteX51" fmla="*/ 3059518 w 4626532"/>
              <a:gd name="connsiteY51" fmla="*/ 6449687 h 6858000"/>
              <a:gd name="connsiteX52" fmla="*/ 3059518 w 4626532"/>
              <a:gd name="connsiteY52" fmla="*/ 6508017 h 6858000"/>
              <a:gd name="connsiteX53" fmla="*/ 3309506 w 4626532"/>
              <a:gd name="connsiteY53" fmla="*/ 6508017 h 6858000"/>
              <a:gd name="connsiteX54" fmla="*/ 3267841 w 4626532"/>
              <a:gd name="connsiteY54" fmla="*/ 6508017 h 6858000"/>
              <a:gd name="connsiteX55" fmla="*/ 3276174 w 4626532"/>
              <a:gd name="connsiteY55" fmla="*/ 6433021 h 6858000"/>
              <a:gd name="connsiteX56" fmla="*/ 3334505 w 4626532"/>
              <a:gd name="connsiteY56" fmla="*/ 6424688 h 6858000"/>
              <a:gd name="connsiteX57" fmla="*/ 3309506 w 4626532"/>
              <a:gd name="connsiteY57" fmla="*/ 6508017 h 6858000"/>
              <a:gd name="connsiteX58" fmla="*/ 3259508 w 4626532"/>
              <a:gd name="connsiteY58" fmla="*/ 6458020 h 6858000"/>
              <a:gd name="connsiteX59" fmla="*/ 3209511 w 4626532"/>
              <a:gd name="connsiteY59" fmla="*/ 6516350 h 6858000"/>
              <a:gd name="connsiteX60" fmla="*/ 3167846 w 4626532"/>
              <a:gd name="connsiteY60" fmla="*/ 6508017 h 6858000"/>
              <a:gd name="connsiteX61" fmla="*/ 3184512 w 4626532"/>
              <a:gd name="connsiteY61" fmla="*/ 6441354 h 6858000"/>
              <a:gd name="connsiteX62" fmla="*/ 3251175 w 4626532"/>
              <a:gd name="connsiteY62" fmla="*/ 6424688 h 6858000"/>
              <a:gd name="connsiteX63" fmla="*/ 3259508 w 4626532"/>
              <a:gd name="connsiteY63" fmla="*/ 6458020 h 6858000"/>
              <a:gd name="connsiteX64" fmla="*/ 2884526 w 4626532"/>
              <a:gd name="connsiteY64" fmla="*/ 6424688 h 6858000"/>
              <a:gd name="connsiteX65" fmla="*/ 2859528 w 4626532"/>
              <a:gd name="connsiteY65" fmla="*/ 6474686 h 6858000"/>
              <a:gd name="connsiteX66" fmla="*/ 2834529 w 4626532"/>
              <a:gd name="connsiteY66" fmla="*/ 6433021 h 6858000"/>
              <a:gd name="connsiteX67" fmla="*/ 2876194 w 4626532"/>
              <a:gd name="connsiteY67" fmla="*/ 6399689 h 6858000"/>
              <a:gd name="connsiteX68" fmla="*/ 2884526 w 4626532"/>
              <a:gd name="connsiteY68" fmla="*/ 6424688 h 6858000"/>
              <a:gd name="connsiteX69" fmla="*/ 2901192 w 4626532"/>
              <a:gd name="connsiteY69" fmla="*/ 6441354 h 6858000"/>
              <a:gd name="connsiteX70" fmla="*/ 2934524 w 4626532"/>
              <a:gd name="connsiteY70" fmla="*/ 6391356 h 6858000"/>
              <a:gd name="connsiteX71" fmla="*/ 2901192 w 4626532"/>
              <a:gd name="connsiteY71" fmla="*/ 6441354 h 6858000"/>
              <a:gd name="connsiteX72" fmla="*/ 2801197 w 4626532"/>
              <a:gd name="connsiteY72" fmla="*/ 6374690 h 6858000"/>
              <a:gd name="connsiteX73" fmla="*/ 2759533 w 4626532"/>
              <a:gd name="connsiteY73" fmla="*/ 6449687 h 6858000"/>
              <a:gd name="connsiteX74" fmla="*/ 2792864 w 4626532"/>
              <a:gd name="connsiteY74" fmla="*/ 6358025 h 6858000"/>
              <a:gd name="connsiteX75" fmla="*/ 2801197 w 4626532"/>
              <a:gd name="connsiteY75" fmla="*/ 6374690 h 6858000"/>
              <a:gd name="connsiteX76" fmla="*/ 3059518 w 4626532"/>
              <a:gd name="connsiteY76" fmla="*/ 6383023 h 6858000"/>
              <a:gd name="connsiteX77" fmla="*/ 3017853 w 4626532"/>
              <a:gd name="connsiteY77" fmla="*/ 6441354 h 6858000"/>
              <a:gd name="connsiteX78" fmla="*/ 2976189 w 4626532"/>
              <a:gd name="connsiteY78" fmla="*/ 6441354 h 6858000"/>
              <a:gd name="connsiteX79" fmla="*/ 3051185 w 4626532"/>
              <a:gd name="connsiteY79" fmla="*/ 6349692 h 6858000"/>
              <a:gd name="connsiteX80" fmla="*/ 3059518 w 4626532"/>
              <a:gd name="connsiteY80" fmla="*/ 6383023 h 6858000"/>
              <a:gd name="connsiteX81" fmla="*/ 3251175 w 4626532"/>
              <a:gd name="connsiteY81" fmla="*/ 6383023 h 6858000"/>
              <a:gd name="connsiteX82" fmla="*/ 3192845 w 4626532"/>
              <a:gd name="connsiteY82" fmla="*/ 6424688 h 6858000"/>
              <a:gd name="connsiteX83" fmla="*/ 3251175 w 4626532"/>
              <a:gd name="connsiteY83" fmla="*/ 6341359 h 6858000"/>
              <a:gd name="connsiteX84" fmla="*/ 3251175 w 4626532"/>
              <a:gd name="connsiteY84" fmla="*/ 6383023 h 6858000"/>
              <a:gd name="connsiteX85" fmla="*/ 3084517 w 4626532"/>
              <a:gd name="connsiteY85" fmla="*/ 6433021 h 6858000"/>
              <a:gd name="connsiteX86" fmla="*/ 3076184 w 4626532"/>
              <a:gd name="connsiteY86" fmla="*/ 6358025 h 6858000"/>
              <a:gd name="connsiteX87" fmla="*/ 3142847 w 4626532"/>
              <a:gd name="connsiteY87" fmla="*/ 6341359 h 6858000"/>
              <a:gd name="connsiteX88" fmla="*/ 3084517 w 4626532"/>
              <a:gd name="connsiteY88" fmla="*/ 6433021 h 6858000"/>
              <a:gd name="connsiteX89" fmla="*/ 3392835 w 4626532"/>
              <a:gd name="connsiteY89" fmla="*/ 6333026 h 6858000"/>
              <a:gd name="connsiteX90" fmla="*/ 3376169 w 4626532"/>
              <a:gd name="connsiteY90" fmla="*/ 6358025 h 6858000"/>
              <a:gd name="connsiteX91" fmla="*/ 3367836 w 4626532"/>
              <a:gd name="connsiteY91" fmla="*/ 6333026 h 6858000"/>
              <a:gd name="connsiteX92" fmla="*/ 3392835 w 4626532"/>
              <a:gd name="connsiteY92" fmla="*/ 6333026 h 6858000"/>
              <a:gd name="connsiteX93" fmla="*/ 3351170 w 4626532"/>
              <a:gd name="connsiteY93" fmla="*/ 6349692 h 6858000"/>
              <a:gd name="connsiteX94" fmla="*/ 3284507 w 4626532"/>
              <a:gd name="connsiteY94" fmla="*/ 6416355 h 6858000"/>
              <a:gd name="connsiteX95" fmla="*/ 3267841 w 4626532"/>
              <a:gd name="connsiteY95" fmla="*/ 6408022 h 6858000"/>
              <a:gd name="connsiteX96" fmla="*/ 3267841 w 4626532"/>
              <a:gd name="connsiteY96" fmla="*/ 6333026 h 6858000"/>
              <a:gd name="connsiteX97" fmla="*/ 3284507 w 4626532"/>
              <a:gd name="connsiteY97" fmla="*/ 6341359 h 6858000"/>
              <a:gd name="connsiteX98" fmla="*/ 3342838 w 4626532"/>
              <a:gd name="connsiteY98" fmla="*/ 6324693 h 6858000"/>
              <a:gd name="connsiteX99" fmla="*/ 3351170 w 4626532"/>
              <a:gd name="connsiteY99" fmla="*/ 6349692 h 6858000"/>
              <a:gd name="connsiteX100" fmla="*/ 2876194 w 4626532"/>
              <a:gd name="connsiteY100" fmla="*/ 6341359 h 6858000"/>
              <a:gd name="connsiteX101" fmla="*/ 2817863 w 4626532"/>
              <a:gd name="connsiteY101" fmla="*/ 6408022 h 6858000"/>
              <a:gd name="connsiteX102" fmla="*/ 2817863 w 4626532"/>
              <a:gd name="connsiteY102" fmla="*/ 6349692 h 6858000"/>
              <a:gd name="connsiteX103" fmla="*/ 2867861 w 4626532"/>
              <a:gd name="connsiteY103" fmla="*/ 6316360 h 6858000"/>
              <a:gd name="connsiteX104" fmla="*/ 2876194 w 4626532"/>
              <a:gd name="connsiteY104" fmla="*/ 6341359 h 6858000"/>
              <a:gd name="connsiteX105" fmla="*/ 2817863 w 4626532"/>
              <a:gd name="connsiteY105" fmla="*/ 6324693 h 6858000"/>
              <a:gd name="connsiteX106" fmla="*/ 2851195 w 4626532"/>
              <a:gd name="connsiteY106" fmla="*/ 6299694 h 6858000"/>
              <a:gd name="connsiteX107" fmla="*/ 2817863 w 4626532"/>
              <a:gd name="connsiteY107" fmla="*/ 6324693 h 6858000"/>
              <a:gd name="connsiteX108" fmla="*/ 2959523 w 4626532"/>
              <a:gd name="connsiteY108" fmla="*/ 6308027 h 6858000"/>
              <a:gd name="connsiteX109" fmla="*/ 2917858 w 4626532"/>
              <a:gd name="connsiteY109" fmla="*/ 6374690 h 6858000"/>
              <a:gd name="connsiteX110" fmla="*/ 2892859 w 4626532"/>
              <a:gd name="connsiteY110" fmla="*/ 6374690 h 6858000"/>
              <a:gd name="connsiteX111" fmla="*/ 2892859 w 4626532"/>
              <a:gd name="connsiteY111" fmla="*/ 6316360 h 6858000"/>
              <a:gd name="connsiteX112" fmla="*/ 2951190 w 4626532"/>
              <a:gd name="connsiteY112" fmla="*/ 6283028 h 6858000"/>
              <a:gd name="connsiteX113" fmla="*/ 2959523 w 4626532"/>
              <a:gd name="connsiteY113" fmla="*/ 6308027 h 6858000"/>
              <a:gd name="connsiteX114" fmla="*/ 2984522 w 4626532"/>
              <a:gd name="connsiteY114" fmla="*/ 6324693 h 6858000"/>
              <a:gd name="connsiteX115" fmla="*/ 3042852 w 4626532"/>
              <a:gd name="connsiteY115" fmla="*/ 6258029 h 6858000"/>
              <a:gd name="connsiteX116" fmla="*/ 2984522 w 4626532"/>
              <a:gd name="connsiteY116" fmla="*/ 6324693 h 6858000"/>
              <a:gd name="connsiteX117" fmla="*/ 3151180 w 4626532"/>
              <a:gd name="connsiteY117" fmla="*/ 6266362 h 6858000"/>
              <a:gd name="connsiteX118" fmla="*/ 3109516 w 4626532"/>
              <a:gd name="connsiteY118" fmla="*/ 6333026 h 6858000"/>
              <a:gd name="connsiteX119" fmla="*/ 3067851 w 4626532"/>
              <a:gd name="connsiteY119" fmla="*/ 6333026 h 6858000"/>
              <a:gd name="connsiteX120" fmla="*/ 3142847 w 4626532"/>
              <a:gd name="connsiteY120" fmla="*/ 6249696 h 6858000"/>
              <a:gd name="connsiteX121" fmla="*/ 3151180 w 4626532"/>
              <a:gd name="connsiteY121" fmla="*/ 6266362 h 6858000"/>
              <a:gd name="connsiteX122" fmla="*/ 3267841 w 4626532"/>
              <a:gd name="connsiteY122" fmla="*/ 6258029 h 6858000"/>
              <a:gd name="connsiteX123" fmla="*/ 3276174 w 4626532"/>
              <a:gd name="connsiteY123" fmla="*/ 6241364 h 6858000"/>
              <a:gd name="connsiteX124" fmla="*/ 3267841 w 4626532"/>
              <a:gd name="connsiteY124" fmla="*/ 6258029 h 6858000"/>
              <a:gd name="connsiteX125" fmla="*/ 2884526 w 4626532"/>
              <a:gd name="connsiteY125" fmla="*/ 6291361 h 6858000"/>
              <a:gd name="connsiteX126" fmla="*/ 2884526 w 4626532"/>
              <a:gd name="connsiteY126" fmla="*/ 6266362 h 6858000"/>
              <a:gd name="connsiteX127" fmla="*/ 2942857 w 4626532"/>
              <a:gd name="connsiteY127" fmla="*/ 6233031 h 6858000"/>
              <a:gd name="connsiteX128" fmla="*/ 2884526 w 4626532"/>
              <a:gd name="connsiteY128" fmla="*/ 6291361 h 6858000"/>
              <a:gd name="connsiteX129" fmla="*/ 3242842 w 4626532"/>
              <a:gd name="connsiteY129" fmla="*/ 6249696 h 6858000"/>
              <a:gd name="connsiteX130" fmla="*/ 3234509 w 4626532"/>
              <a:gd name="connsiteY130" fmla="*/ 6274695 h 6858000"/>
              <a:gd name="connsiteX131" fmla="*/ 3159513 w 4626532"/>
              <a:gd name="connsiteY131" fmla="*/ 6316360 h 6858000"/>
              <a:gd name="connsiteX132" fmla="*/ 3234509 w 4626532"/>
              <a:gd name="connsiteY132" fmla="*/ 6224698 h 6858000"/>
              <a:gd name="connsiteX133" fmla="*/ 3242842 w 4626532"/>
              <a:gd name="connsiteY133" fmla="*/ 6249696 h 6858000"/>
              <a:gd name="connsiteX134" fmla="*/ 3451166 w 4626532"/>
              <a:gd name="connsiteY134" fmla="*/ 6241364 h 6858000"/>
              <a:gd name="connsiteX135" fmla="*/ 3401168 w 4626532"/>
              <a:gd name="connsiteY135" fmla="*/ 6308027 h 6858000"/>
              <a:gd name="connsiteX136" fmla="*/ 3359503 w 4626532"/>
              <a:gd name="connsiteY136" fmla="*/ 6308027 h 6858000"/>
              <a:gd name="connsiteX137" fmla="*/ 3442833 w 4626532"/>
              <a:gd name="connsiteY137" fmla="*/ 6216365 h 6858000"/>
              <a:gd name="connsiteX138" fmla="*/ 3451166 w 4626532"/>
              <a:gd name="connsiteY138" fmla="*/ 6241364 h 6858000"/>
              <a:gd name="connsiteX139" fmla="*/ 3351170 w 4626532"/>
              <a:gd name="connsiteY139" fmla="*/ 6249696 h 6858000"/>
              <a:gd name="connsiteX140" fmla="*/ 3301173 w 4626532"/>
              <a:gd name="connsiteY140" fmla="*/ 6316360 h 6858000"/>
              <a:gd name="connsiteX141" fmla="*/ 3267841 w 4626532"/>
              <a:gd name="connsiteY141" fmla="*/ 6308027 h 6858000"/>
              <a:gd name="connsiteX142" fmla="*/ 3334505 w 4626532"/>
              <a:gd name="connsiteY142" fmla="*/ 6216365 h 6858000"/>
              <a:gd name="connsiteX143" fmla="*/ 3351170 w 4626532"/>
              <a:gd name="connsiteY143" fmla="*/ 6249696 h 6858000"/>
              <a:gd name="connsiteX144" fmla="*/ 3742818 w 4626532"/>
              <a:gd name="connsiteY144" fmla="*/ 6233031 h 6858000"/>
              <a:gd name="connsiteX145" fmla="*/ 3742818 w 4626532"/>
              <a:gd name="connsiteY145" fmla="*/ 6208032 h 6858000"/>
              <a:gd name="connsiteX146" fmla="*/ 3742818 w 4626532"/>
              <a:gd name="connsiteY146" fmla="*/ 6233031 h 6858000"/>
              <a:gd name="connsiteX147" fmla="*/ 3042852 w 4626532"/>
              <a:gd name="connsiteY147" fmla="*/ 6199699 h 6858000"/>
              <a:gd name="connsiteX148" fmla="*/ 3001187 w 4626532"/>
              <a:gd name="connsiteY148" fmla="*/ 6258029 h 6858000"/>
              <a:gd name="connsiteX149" fmla="*/ 2967856 w 4626532"/>
              <a:gd name="connsiteY149" fmla="*/ 6258029 h 6858000"/>
              <a:gd name="connsiteX150" fmla="*/ 2967856 w 4626532"/>
              <a:gd name="connsiteY150" fmla="*/ 6224698 h 6858000"/>
              <a:gd name="connsiteX151" fmla="*/ 3042852 w 4626532"/>
              <a:gd name="connsiteY151" fmla="*/ 6183033 h 6858000"/>
              <a:gd name="connsiteX152" fmla="*/ 3042852 w 4626532"/>
              <a:gd name="connsiteY152" fmla="*/ 6199699 h 6858000"/>
              <a:gd name="connsiteX153" fmla="*/ 3134514 w 4626532"/>
              <a:gd name="connsiteY153" fmla="*/ 6208032 h 6858000"/>
              <a:gd name="connsiteX154" fmla="*/ 3067851 w 4626532"/>
              <a:gd name="connsiteY154" fmla="*/ 6241364 h 6858000"/>
              <a:gd name="connsiteX155" fmla="*/ 3059518 w 4626532"/>
              <a:gd name="connsiteY155" fmla="*/ 6166367 h 6858000"/>
              <a:gd name="connsiteX156" fmla="*/ 3134514 w 4626532"/>
              <a:gd name="connsiteY156" fmla="*/ 6141368 h 6858000"/>
              <a:gd name="connsiteX157" fmla="*/ 3134514 w 4626532"/>
              <a:gd name="connsiteY157" fmla="*/ 6208032 h 6858000"/>
              <a:gd name="connsiteX158" fmla="*/ 3817814 w 4626532"/>
              <a:gd name="connsiteY158" fmla="*/ 6124703 h 6858000"/>
              <a:gd name="connsiteX159" fmla="*/ 3834480 w 4626532"/>
              <a:gd name="connsiteY159" fmla="*/ 6149701 h 6858000"/>
              <a:gd name="connsiteX160" fmla="*/ 3826147 w 4626532"/>
              <a:gd name="connsiteY160" fmla="*/ 6199699 h 6858000"/>
              <a:gd name="connsiteX161" fmla="*/ 3767817 w 4626532"/>
              <a:gd name="connsiteY161" fmla="*/ 6174700 h 6858000"/>
              <a:gd name="connsiteX162" fmla="*/ 3767817 w 4626532"/>
              <a:gd name="connsiteY162" fmla="*/ 6124703 h 6858000"/>
              <a:gd name="connsiteX163" fmla="*/ 3817814 w 4626532"/>
              <a:gd name="connsiteY163" fmla="*/ 6124703 h 6858000"/>
              <a:gd name="connsiteX164" fmla="*/ 3234509 w 4626532"/>
              <a:gd name="connsiteY164" fmla="*/ 6166367 h 6858000"/>
              <a:gd name="connsiteX165" fmla="*/ 3176179 w 4626532"/>
              <a:gd name="connsiteY165" fmla="*/ 6224698 h 6858000"/>
              <a:gd name="connsiteX166" fmla="*/ 3209511 w 4626532"/>
              <a:gd name="connsiteY166" fmla="*/ 6183033 h 6858000"/>
              <a:gd name="connsiteX167" fmla="*/ 3201178 w 4626532"/>
              <a:gd name="connsiteY167" fmla="*/ 6174700 h 6858000"/>
              <a:gd name="connsiteX168" fmla="*/ 3159513 w 4626532"/>
              <a:gd name="connsiteY168" fmla="*/ 6191366 h 6858000"/>
              <a:gd name="connsiteX169" fmla="*/ 3159513 w 4626532"/>
              <a:gd name="connsiteY169" fmla="*/ 6149701 h 6858000"/>
              <a:gd name="connsiteX170" fmla="*/ 3217844 w 4626532"/>
              <a:gd name="connsiteY170" fmla="*/ 6124703 h 6858000"/>
              <a:gd name="connsiteX171" fmla="*/ 3234509 w 4626532"/>
              <a:gd name="connsiteY171" fmla="*/ 6166367 h 6858000"/>
              <a:gd name="connsiteX172" fmla="*/ 3342838 w 4626532"/>
              <a:gd name="connsiteY172" fmla="*/ 6149701 h 6858000"/>
              <a:gd name="connsiteX173" fmla="*/ 3276174 w 4626532"/>
              <a:gd name="connsiteY173" fmla="*/ 6216365 h 6858000"/>
              <a:gd name="connsiteX174" fmla="*/ 3251175 w 4626532"/>
              <a:gd name="connsiteY174" fmla="*/ 6208032 h 6858000"/>
              <a:gd name="connsiteX175" fmla="*/ 3326172 w 4626532"/>
              <a:gd name="connsiteY175" fmla="*/ 6116370 h 6858000"/>
              <a:gd name="connsiteX176" fmla="*/ 3342838 w 4626532"/>
              <a:gd name="connsiteY176" fmla="*/ 6149701 h 6858000"/>
              <a:gd name="connsiteX177" fmla="*/ 3751151 w 4626532"/>
              <a:gd name="connsiteY177" fmla="*/ 6141368 h 6858000"/>
              <a:gd name="connsiteX178" fmla="*/ 3734485 w 4626532"/>
              <a:gd name="connsiteY178" fmla="*/ 6191366 h 6858000"/>
              <a:gd name="connsiteX179" fmla="*/ 3717819 w 4626532"/>
              <a:gd name="connsiteY179" fmla="*/ 6199699 h 6858000"/>
              <a:gd name="connsiteX180" fmla="*/ 3667822 w 4626532"/>
              <a:gd name="connsiteY180" fmla="*/ 6124703 h 6858000"/>
              <a:gd name="connsiteX181" fmla="*/ 3734485 w 4626532"/>
              <a:gd name="connsiteY181" fmla="*/ 6108037 h 6858000"/>
              <a:gd name="connsiteX182" fmla="*/ 3751151 w 4626532"/>
              <a:gd name="connsiteY182" fmla="*/ 6141368 h 6858000"/>
              <a:gd name="connsiteX183" fmla="*/ 3542828 w 4626532"/>
              <a:gd name="connsiteY183" fmla="*/ 6133035 h 6858000"/>
              <a:gd name="connsiteX184" fmla="*/ 3484497 w 4626532"/>
              <a:gd name="connsiteY184" fmla="*/ 6208032 h 6858000"/>
              <a:gd name="connsiteX185" fmla="*/ 3451166 w 4626532"/>
              <a:gd name="connsiteY185" fmla="*/ 6191366 h 6858000"/>
              <a:gd name="connsiteX186" fmla="*/ 3459499 w 4626532"/>
              <a:gd name="connsiteY186" fmla="*/ 6124703 h 6858000"/>
              <a:gd name="connsiteX187" fmla="*/ 3534495 w 4626532"/>
              <a:gd name="connsiteY187" fmla="*/ 6108037 h 6858000"/>
              <a:gd name="connsiteX188" fmla="*/ 3542828 w 4626532"/>
              <a:gd name="connsiteY188" fmla="*/ 6133035 h 6858000"/>
              <a:gd name="connsiteX189" fmla="*/ 3442833 w 4626532"/>
              <a:gd name="connsiteY189" fmla="*/ 6149701 h 6858000"/>
              <a:gd name="connsiteX190" fmla="*/ 3401168 w 4626532"/>
              <a:gd name="connsiteY190" fmla="*/ 6208032 h 6858000"/>
              <a:gd name="connsiteX191" fmla="*/ 3351170 w 4626532"/>
              <a:gd name="connsiteY191" fmla="*/ 6208032 h 6858000"/>
              <a:gd name="connsiteX192" fmla="*/ 3426167 w 4626532"/>
              <a:gd name="connsiteY192" fmla="*/ 6108037 h 6858000"/>
              <a:gd name="connsiteX193" fmla="*/ 3442833 w 4626532"/>
              <a:gd name="connsiteY193" fmla="*/ 6149701 h 6858000"/>
              <a:gd name="connsiteX194" fmla="*/ 3801149 w 4626532"/>
              <a:gd name="connsiteY194" fmla="*/ 6099704 h 6858000"/>
              <a:gd name="connsiteX195" fmla="*/ 3751151 w 4626532"/>
              <a:gd name="connsiteY195" fmla="*/ 6091371 h 6858000"/>
              <a:gd name="connsiteX196" fmla="*/ 3759484 w 4626532"/>
              <a:gd name="connsiteY196" fmla="*/ 6074705 h 6858000"/>
              <a:gd name="connsiteX197" fmla="*/ 3801149 w 4626532"/>
              <a:gd name="connsiteY197" fmla="*/ 6099704 h 6858000"/>
              <a:gd name="connsiteX198" fmla="*/ 3117848 w 4626532"/>
              <a:gd name="connsiteY198" fmla="*/ 6108037 h 6858000"/>
              <a:gd name="connsiteX199" fmla="*/ 3092850 w 4626532"/>
              <a:gd name="connsiteY199" fmla="*/ 6049706 h 6858000"/>
              <a:gd name="connsiteX200" fmla="*/ 3109516 w 4626532"/>
              <a:gd name="connsiteY200" fmla="*/ 6041373 h 6858000"/>
              <a:gd name="connsiteX201" fmla="*/ 3117848 w 4626532"/>
              <a:gd name="connsiteY201" fmla="*/ 6108037 h 6858000"/>
              <a:gd name="connsiteX202" fmla="*/ 2184561 w 4626532"/>
              <a:gd name="connsiteY202" fmla="*/ 6066372 h 6858000"/>
              <a:gd name="connsiteX203" fmla="*/ 2001236 w 4626532"/>
              <a:gd name="connsiteY203" fmla="*/ 6066372 h 6858000"/>
              <a:gd name="connsiteX204" fmla="*/ 2067899 w 4626532"/>
              <a:gd name="connsiteY204" fmla="*/ 6041373 h 6858000"/>
              <a:gd name="connsiteX205" fmla="*/ 2184561 w 4626532"/>
              <a:gd name="connsiteY205" fmla="*/ 6066372 h 6858000"/>
              <a:gd name="connsiteX206" fmla="*/ 3742818 w 4626532"/>
              <a:gd name="connsiteY206" fmla="*/ 6058039 h 6858000"/>
              <a:gd name="connsiteX207" fmla="*/ 3709486 w 4626532"/>
              <a:gd name="connsiteY207" fmla="*/ 6099704 h 6858000"/>
              <a:gd name="connsiteX208" fmla="*/ 3651156 w 4626532"/>
              <a:gd name="connsiteY208" fmla="*/ 6091371 h 6858000"/>
              <a:gd name="connsiteX209" fmla="*/ 3659489 w 4626532"/>
              <a:gd name="connsiteY209" fmla="*/ 6024707 h 6858000"/>
              <a:gd name="connsiteX210" fmla="*/ 3742818 w 4626532"/>
              <a:gd name="connsiteY210" fmla="*/ 6058039 h 6858000"/>
              <a:gd name="connsiteX211" fmla="*/ 3226177 w 4626532"/>
              <a:gd name="connsiteY211" fmla="*/ 6066372 h 6858000"/>
              <a:gd name="connsiteX212" fmla="*/ 3184512 w 4626532"/>
              <a:gd name="connsiteY212" fmla="*/ 6124703 h 6858000"/>
              <a:gd name="connsiteX213" fmla="*/ 3134514 w 4626532"/>
              <a:gd name="connsiteY213" fmla="*/ 6116370 h 6858000"/>
              <a:gd name="connsiteX214" fmla="*/ 3134514 w 4626532"/>
              <a:gd name="connsiteY214" fmla="*/ 6049706 h 6858000"/>
              <a:gd name="connsiteX215" fmla="*/ 3201178 w 4626532"/>
              <a:gd name="connsiteY215" fmla="*/ 6024707 h 6858000"/>
              <a:gd name="connsiteX216" fmla="*/ 3226177 w 4626532"/>
              <a:gd name="connsiteY216" fmla="*/ 6066372 h 6858000"/>
              <a:gd name="connsiteX217" fmla="*/ 2276223 w 4626532"/>
              <a:gd name="connsiteY217" fmla="*/ 6041373 h 6858000"/>
              <a:gd name="connsiteX218" fmla="*/ 2209559 w 4626532"/>
              <a:gd name="connsiteY218" fmla="*/ 6066372 h 6858000"/>
              <a:gd name="connsiteX219" fmla="*/ 2151229 w 4626532"/>
              <a:gd name="connsiteY219" fmla="*/ 6024707 h 6858000"/>
              <a:gd name="connsiteX220" fmla="*/ 2276223 w 4626532"/>
              <a:gd name="connsiteY220" fmla="*/ 6041373 h 6858000"/>
              <a:gd name="connsiteX221" fmla="*/ 3326172 w 4626532"/>
              <a:gd name="connsiteY221" fmla="*/ 6058039 h 6858000"/>
              <a:gd name="connsiteX222" fmla="*/ 3267841 w 4626532"/>
              <a:gd name="connsiteY222" fmla="*/ 6116370 h 6858000"/>
              <a:gd name="connsiteX223" fmla="*/ 3242842 w 4626532"/>
              <a:gd name="connsiteY223" fmla="*/ 6108037 h 6858000"/>
              <a:gd name="connsiteX224" fmla="*/ 3242842 w 4626532"/>
              <a:gd name="connsiteY224" fmla="*/ 6033040 h 6858000"/>
              <a:gd name="connsiteX225" fmla="*/ 3301173 w 4626532"/>
              <a:gd name="connsiteY225" fmla="*/ 6016374 h 6858000"/>
              <a:gd name="connsiteX226" fmla="*/ 3326172 w 4626532"/>
              <a:gd name="connsiteY226" fmla="*/ 6058039 h 6858000"/>
              <a:gd name="connsiteX227" fmla="*/ 3642823 w 4626532"/>
              <a:gd name="connsiteY227" fmla="*/ 6041373 h 6858000"/>
              <a:gd name="connsiteX228" fmla="*/ 3609491 w 4626532"/>
              <a:gd name="connsiteY228" fmla="*/ 6099704 h 6858000"/>
              <a:gd name="connsiteX229" fmla="*/ 3542828 w 4626532"/>
              <a:gd name="connsiteY229" fmla="*/ 6091371 h 6858000"/>
              <a:gd name="connsiteX230" fmla="*/ 3551161 w 4626532"/>
              <a:gd name="connsiteY230" fmla="*/ 6016374 h 6858000"/>
              <a:gd name="connsiteX231" fmla="*/ 3576160 w 4626532"/>
              <a:gd name="connsiteY231" fmla="*/ 6024707 h 6858000"/>
              <a:gd name="connsiteX232" fmla="*/ 3626157 w 4626532"/>
              <a:gd name="connsiteY232" fmla="*/ 6008042 h 6858000"/>
              <a:gd name="connsiteX233" fmla="*/ 3642823 w 4626532"/>
              <a:gd name="connsiteY233" fmla="*/ 6041373 h 6858000"/>
              <a:gd name="connsiteX234" fmla="*/ 3534495 w 4626532"/>
              <a:gd name="connsiteY234" fmla="*/ 6041373 h 6858000"/>
              <a:gd name="connsiteX235" fmla="*/ 3501163 w 4626532"/>
              <a:gd name="connsiteY235" fmla="*/ 6099704 h 6858000"/>
              <a:gd name="connsiteX236" fmla="*/ 3442833 w 4626532"/>
              <a:gd name="connsiteY236" fmla="*/ 6099704 h 6858000"/>
              <a:gd name="connsiteX237" fmla="*/ 3451166 w 4626532"/>
              <a:gd name="connsiteY237" fmla="*/ 6033040 h 6858000"/>
              <a:gd name="connsiteX238" fmla="*/ 3509496 w 4626532"/>
              <a:gd name="connsiteY238" fmla="*/ 6008042 h 6858000"/>
              <a:gd name="connsiteX239" fmla="*/ 3534495 w 4626532"/>
              <a:gd name="connsiteY239" fmla="*/ 6041373 h 6858000"/>
              <a:gd name="connsiteX240" fmla="*/ 3426167 w 4626532"/>
              <a:gd name="connsiteY240" fmla="*/ 6049706 h 6858000"/>
              <a:gd name="connsiteX241" fmla="*/ 3384502 w 4626532"/>
              <a:gd name="connsiteY241" fmla="*/ 6108037 h 6858000"/>
              <a:gd name="connsiteX242" fmla="*/ 3342838 w 4626532"/>
              <a:gd name="connsiteY242" fmla="*/ 6099704 h 6858000"/>
              <a:gd name="connsiteX243" fmla="*/ 3342838 w 4626532"/>
              <a:gd name="connsiteY243" fmla="*/ 6024707 h 6858000"/>
              <a:gd name="connsiteX244" fmla="*/ 3417834 w 4626532"/>
              <a:gd name="connsiteY244" fmla="*/ 6008042 h 6858000"/>
              <a:gd name="connsiteX245" fmla="*/ 3426167 w 4626532"/>
              <a:gd name="connsiteY245" fmla="*/ 6049706 h 6858000"/>
              <a:gd name="connsiteX246" fmla="*/ 2417883 w 4626532"/>
              <a:gd name="connsiteY246" fmla="*/ 6008042 h 6858000"/>
              <a:gd name="connsiteX247" fmla="*/ 2376218 w 4626532"/>
              <a:gd name="connsiteY247" fmla="*/ 6008042 h 6858000"/>
              <a:gd name="connsiteX248" fmla="*/ 2401217 w 4626532"/>
              <a:gd name="connsiteY248" fmla="*/ 5983043 h 6858000"/>
              <a:gd name="connsiteX249" fmla="*/ 2417883 w 4626532"/>
              <a:gd name="connsiteY249" fmla="*/ 6008042 h 6858000"/>
              <a:gd name="connsiteX250" fmla="*/ 3576160 w 4626532"/>
              <a:gd name="connsiteY250" fmla="*/ 5999709 h 6858000"/>
              <a:gd name="connsiteX251" fmla="*/ 3534495 w 4626532"/>
              <a:gd name="connsiteY251" fmla="*/ 5974710 h 6858000"/>
              <a:gd name="connsiteX252" fmla="*/ 3576160 w 4626532"/>
              <a:gd name="connsiteY252" fmla="*/ 5999709 h 6858000"/>
              <a:gd name="connsiteX253" fmla="*/ 2967856 w 4626532"/>
              <a:gd name="connsiteY253" fmla="*/ 5983043 h 6858000"/>
              <a:gd name="connsiteX254" fmla="*/ 2992855 w 4626532"/>
              <a:gd name="connsiteY254" fmla="*/ 5991376 h 6858000"/>
              <a:gd name="connsiteX255" fmla="*/ 2967856 w 4626532"/>
              <a:gd name="connsiteY255" fmla="*/ 5983043 h 6858000"/>
              <a:gd name="connsiteX256" fmla="*/ 2284556 w 4626532"/>
              <a:gd name="connsiteY256" fmla="*/ 6016374 h 6858000"/>
              <a:gd name="connsiteX257" fmla="*/ 2217892 w 4626532"/>
              <a:gd name="connsiteY257" fmla="*/ 6016374 h 6858000"/>
              <a:gd name="connsiteX258" fmla="*/ 2251224 w 4626532"/>
              <a:gd name="connsiteY258" fmla="*/ 5966377 h 6858000"/>
              <a:gd name="connsiteX259" fmla="*/ 2284556 w 4626532"/>
              <a:gd name="connsiteY259" fmla="*/ 6016374 h 6858000"/>
              <a:gd name="connsiteX260" fmla="*/ 2084565 w 4626532"/>
              <a:gd name="connsiteY260" fmla="*/ 6008042 h 6858000"/>
              <a:gd name="connsiteX261" fmla="*/ 2034568 w 4626532"/>
              <a:gd name="connsiteY261" fmla="*/ 6016374 h 6858000"/>
              <a:gd name="connsiteX262" fmla="*/ 1976237 w 4626532"/>
              <a:gd name="connsiteY262" fmla="*/ 5974710 h 6858000"/>
              <a:gd name="connsiteX263" fmla="*/ 2026235 w 4626532"/>
              <a:gd name="connsiteY263" fmla="*/ 5966377 h 6858000"/>
              <a:gd name="connsiteX264" fmla="*/ 2084565 w 4626532"/>
              <a:gd name="connsiteY264" fmla="*/ 6008042 h 6858000"/>
              <a:gd name="connsiteX265" fmla="*/ 1992903 w 4626532"/>
              <a:gd name="connsiteY265" fmla="*/ 6024707 h 6858000"/>
              <a:gd name="connsiteX266" fmla="*/ 1951238 w 4626532"/>
              <a:gd name="connsiteY266" fmla="*/ 6058039 h 6858000"/>
              <a:gd name="connsiteX267" fmla="*/ 1792913 w 4626532"/>
              <a:gd name="connsiteY267" fmla="*/ 6024707 h 6858000"/>
              <a:gd name="connsiteX268" fmla="*/ 1892908 w 4626532"/>
              <a:gd name="connsiteY268" fmla="*/ 6041373 h 6858000"/>
              <a:gd name="connsiteX269" fmla="*/ 1926240 w 4626532"/>
              <a:gd name="connsiteY269" fmla="*/ 6016374 h 6858000"/>
              <a:gd name="connsiteX270" fmla="*/ 1776247 w 4626532"/>
              <a:gd name="connsiteY270" fmla="*/ 5999709 h 6858000"/>
              <a:gd name="connsiteX271" fmla="*/ 1859576 w 4626532"/>
              <a:gd name="connsiteY271" fmla="*/ 5966377 h 6858000"/>
              <a:gd name="connsiteX272" fmla="*/ 1992903 w 4626532"/>
              <a:gd name="connsiteY272" fmla="*/ 6024707 h 6858000"/>
              <a:gd name="connsiteX273" fmla="*/ 2151229 w 4626532"/>
              <a:gd name="connsiteY273" fmla="*/ 5999709 h 6858000"/>
              <a:gd name="connsiteX274" fmla="*/ 2101231 w 4626532"/>
              <a:gd name="connsiteY274" fmla="*/ 5983043 h 6858000"/>
              <a:gd name="connsiteX275" fmla="*/ 2109564 w 4626532"/>
              <a:gd name="connsiteY275" fmla="*/ 5949711 h 6858000"/>
              <a:gd name="connsiteX276" fmla="*/ 2151229 w 4626532"/>
              <a:gd name="connsiteY276" fmla="*/ 5999709 h 6858000"/>
              <a:gd name="connsiteX277" fmla="*/ 3101183 w 4626532"/>
              <a:gd name="connsiteY277" fmla="*/ 5983043 h 6858000"/>
              <a:gd name="connsiteX278" fmla="*/ 3076184 w 4626532"/>
              <a:gd name="connsiteY278" fmla="*/ 6033040 h 6858000"/>
              <a:gd name="connsiteX279" fmla="*/ 3009520 w 4626532"/>
              <a:gd name="connsiteY279" fmla="*/ 5983043 h 6858000"/>
              <a:gd name="connsiteX280" fmla="*/ 3067851 w 4626532"/>
              <a:gd name="connsiteY280" fmla="*/ 5941378 h 6858000"/>
              <a:gd name="connsiteX281" fmla="*/ 3101183 w 4626532"/>
              <a:gd name="connsiteY281" fmla="*/ 5983043 h 6858000"/>
              <a:gd name="connsiteX282" fmla="*/ 2634539 w 4626532"/>
              <a:gd name="connsiteY282" fmla="*/ 5966377 h 6858000"/>
              <a:gd name="connsiteX283" fmla="*/ 2576208 w 4626532"/>
              <a:gd name="connsiteY283" fmla="*/ 5983043 h 6858000"/>
              <a:gd name="connsiteX284" fmla="*/ 2609540 w 4626532"/>
              <a:gd name="connsiteY284" fmla="*/ 5941378 h 6858000"/>
              <a:gd name="connsiteX285" fmla="*/ 2634539 w 4626532"/>
              <a:gd name="connsiteY285" fmla="*/ 5966377 h 6858000"/>
              <a:gd name="connsiteX286" fmla="*/ 3201178 w 4626532"/>
              <a:gd name="connsiteY286" fmla="*/ 5966377 h 6858000"/>
              <a:gd name="connsiteX287" fmla="*/ 3167846 w 4626532"/>
              <a:gd name="connsiteY287" fmla="*/ 6024707 h 6858000"/>
              <a:gd name="connsiteX288" fmla="*/ 3117848 w 4626532"/>
              <a:gd name="connsiteY288" fmla="*/ 6024707 h 6858000"/>
              <a:gd name="connsiteX289" fmla="*/ 3109516 w 4626532"/>
              <a:gd name="connsiteY289" fmla="*/ 5949711 h 6858000"/>
              <a:gd name="connsiteX290" fmla="*/ 3176179 w 4626532"/>
              <a:gd name="connsiteY290" fmla="*/ 5924712 h 6858000"/>
              <a:gd name="connsiteX291" fmla="*/ 3201178 w 4626532"/>
              <a:gd name="connsiteY291" fmla="*/ 5966377 h 6858000"/>
              <a:gd name="connsiteX292" fmla="*/ 2501212 w 4626532"/>
              <a:gd name="connsiteY292" fmla="*/ 5949711 h 6858000"/>
              <a:gd name="connsiteX293" fmla="*/ 2501212 w 4626532"/>
              <a:gd name="connsiteY293" fmla="*/ 5991376 h 6858000"/>
              <a:gd name="connsiteX294" fmla="*/ 2434548 w 4626532"/>
              <a:gd name="connsiteY294" fmla="*/ 5999709 h 6858000"/>
              <a:gd name="connsiteX295" fmla="*/ 2417883 w 4626532"/>
              <a:gd name="connsiteY295" fmla="*/ 5974710 h 6858000"/>
              <a:gd name="connsiteX296" fmla="*/ 2459547 w 4626532"/>
              <a:gd name="connsiteY296" fmla="*/ 5924712 h 6858000"/>
              <a:gd name="connsiteX297" fmla="*/ 2501212 w 4626532"/>
              <a:gd name="connsiteY297" fmla="*/ 5949711 h 6858000"/>
              <a:gd name="connsiteX298" fmla="*/ 2009569 w 4626532"/>
              <a:gd name="connsiteY298" fmla="*/ 5949711 h 6858000"/>
              <a:gd name="connsiteX299" fmla="*/ 1967904 w 4626532"/>
              <a:gd name="connsiteY299" fmla="*/ 5949711 h 6858000"/>
              <a:gd name="connsiteX300" fmla="*/ 1992903 w 4626532"/>
              <a:gd name="connsiteY300" fmla="*/ 5924712 h 6858000"/>
              <a:gd name="connsiteX301" fmla="*/ 2009569 w 4626532"/>
              <a:gd name="connsiteY301" fmla="*/ 5949711 h 6858000"/>
              <a:gd name="connsiteX302" fmla="*/ 709632 w 4626532"/>
              <a:gd name="connsiteY302" fmla="*/ 5991376 h 6858000"/>
              <a:gd name="connsiteX303" fmla="*/ 701299 w 4626532"/>
              <a:gd name="connsiteY303" fmla="*/ 5974710 h 6858000"/>
              <a:gd name="connsiteX304" fmla="*/ 751297 w 4626532"/>
              <a:gd name="connsiteY304" fmla="*/ 5924712 h 6858000"/>
              <a:gd name="connsiteX305" fmla="*/ 709632 w 4626532"/>
              <a:gd name="connsiteY305" fmla="*/ 5991376 h 6858000"/>
              <a:gd name="connsiteX306" fmla="*/ 684633 w 4626532"/>
              <a:gd name="connsiteY306" fmla="*/ 6016374 h 6858000"/>
              <a:gd name="connsiteX307" fmla="*/ 642969 w 4626532"/>
              <a:gd name="connsiteY307" fmla="*/ 6033040 h 6858000"/>
              <a:gd name="connsiteX308" fmla="*/ 584638 w 4626532"/>
              <a:gd name="connsiteY308" fmla="*/ 6024707 h 6858000"/>
              <a:gd name="connsiteX309" fmla="*/ 601304 w 4626532"/>
              <a:gd name="connsiteY309" fmla="*/ 5974710 h 6858000"/>
              <a:gd name="connsiteX310" fmla="*/ 584638 w 4626532"/>
              <a:gd name="connsiteY310" fmla="*/ 5933045 h 6858000"/>
              <a:gd name="connsiteX311" fmla="*/ 684633 w 4626532"/>
              <a:gd name="connsiteY311" fmla="*/ 5991376 h 6858000"/>
              <a:gd name="connsiteX312" fmla="*/ 684633 w 4626532"/>
              <a:gd name="connsiteY312" fmla="*/ 6016374 h 6858000"/>
              <a:gd name="connsiteX313" fmla="*/ 3517829 w 4626532"/>
              <a:gd name="connsiteY313" fmla="*/ 5966377 h 6858000"/>
              <a:gd name="connsiteX314" fmla="*/ 3467831 w 4626532"/>
              <a:gd name="connsiteY314" fmla="*/ 5999709 h 6858000"/>
              <a:gd name="connsiteX315" fmla="*/ 3434500 w 4626532"/>
              <a:gd name="connsiteY315" fmla="*/ 5991376 h 6858000"/>
              <a:gd name="connsiteX316" fmla="*/ 3434500 w 4626532"/>
              <a:gd name="connsiteY316" fmla="*/ 5916379 h 6858000"/>
              <a:gd name="connsiteX317" fmla="*/ 3517829 w 4626532"/>
              <a:gd name="connsiteY317" fmla="*/ 5966377 h 6858000"/>
              <a:gd name="connsiteX318" fmla="*/ 2859528 w 4626532"/>
              <a:gd name="connsiteY318" fmla="*/ 5958044 h 6858000"/>
              <a:gd name="connsiteX319" fmla="*/ 2792864 w 4626532"/>
              <a:gd name="connsiteY319" fmla="*/ 5958044 h 6858000"/>
              <a:gd name="connsiteX320" fmla="*/ 2826196 w 4626532"/>
              <a:gd name="connsiteY320" fmla="*/ 5916379 h 6858000"/>
              <a:gd name="connsiteX321" fmla="*/ 2859528 w 4626532"/>
              <a:gd name="connsiteY321" fmla="*/ 5958044 h 6858000"/>
              <a:gd name="connsiteX322" fmla="*/ 3309506 w 4626532"/>
              <a:gd name="connsiteY322" fmla="*/ 5949711 h 6858000"/>
              <a:gd name="connsiteX323" fmla="*/ 3276174 w 4626532"/>
              <a:gd name="connsiteY323" fmla="*/ 6008042 h 6858000"/>
              <a:gd name="connsiteX324" fmla="*/ 3217844 w 4626532"/>
              <a:gd name="connsiteY324" fmla="*/ 6008042 h 6858000"/>
              <a:gd name="connsiteX325" fmla="*/ 3217844 w 4626532"/>
              <a:gd name="connsiteY325" fmla="*/ 5933045 h 6858000"/>
              <a:gd name="connsiteX326" fmla="*/ 3284507 w 4626532"/>
              <a:gd name="connsiteY326" fmla="*/ 5908046 h 6858000"/>
              <a:gd name="connsiteX327" fmla="*/ 3309506 w 4626532"/>
              <a:gd name="connsiteY327" fmla="*/ 5949711 h 6858000"/>
              <a:gd name="connsiteX328" fmla="*/ 3417834 w 4626532"/>
              <a:gd name="connsiteY328" fmla="*/ 5949711 h 6858000"/>
              <a:gd name="connsiteX329" fmla="*/ 3384502 w 4626532"/>
              <a:gd name="connsiteY329" fmla="*/ 5999709 h 6858000"/>
              <a:gd name="connsiteX330" fmla="*/ 3326172 w 4626532"/>
              <a:gd name="connsiteY330" fmla="*/ 5999709 h 6858000"/>
              <a:gd name="connsiteX331" fmla="*/ 3326172 w 4626532"/>
              <a:gd name="connsiteY331" fmla="*/ 5924712 h 6858000"/>
              <a:gd name="connsiteX332" fmla="*/ 3392835 w 4626532"/>
              <a:gd name="connsiteY332" fmla="*/ 5899713 h 6858000"/>
              <a:gd name="connsiteX333" fmla="*/ 3417834 w 4626532"/>
              <a:gd name="connsiteY333" fmla="*/ 5949711 h 6858000"/>
              <a:gd name="connsiteX334" fmla="*/ 2367885 w 4626532"/>
              <a:gd name="connsiteY334" fmla="*/ 5958044 h 6858000"/>
              <a:gd name="connsiteX335" fmla="*/ 2334553 w 4626532"/>
              <a:gd name="connsiteY335" fmla="*/ 6016374 h 6858000"/>
              <a:gd name="connsiteX336" fmla="*/ 2309554 w 4626532"/>
              <a:gd name="connsiteY336" fmla="*/ 6016374 h 6858000"/>
              <a:gd name="connsiteX337" fmla="*/ 2276223 w 4626532"/>
              <a:gd name="connsiteY337" fmla="*/ 5958044 h 6858000"/>
              <a:gd name="connsiteX338" fmla="*/ 2326220 w 4626532"/>
              <a:gd name="connsiteY338" fmla="*/ 5899713 h 6858000"/>
              <a:gd name="connsiteX339" fmla="*/ 2367885 w 4626532"/>
              <a:gd name="connsiteY339" fmla="*/ 5958044 h 6858000"/>
              <a:gd name="connsiteX340" fmla="*/ 2726201 w 4626532"/>
              <a:gd name="connsiteY340" fmla="*/ 5941378 h 6858000"/>
              <a:gd name="connsiteX341" fmla="*/ 2717868 w 4626532"/>
              <a:gd name="connsiteY341" fmla="*/ 5966377 h 6858000"/>
              <a:gd name="connsiteX342" fmla="*/ 2659537 w 4626532"/>
              <a:gd name="connsiteY342" fmla="*/ 5966377 h 6858000"/>
              <a:gd name="connsiteX343" fmla="*/ 2634539 w 4626532"/>
              <a:gd name="connsiteY343" fmla="*/ 5941378 h 6858000"/>
              <a:gd name="connsiteX344" fmla="*/ 2684536 w 4626532"/>
              <a:gd name="connsiteY344" fmla="*/ 5891381 h 6858000"/>
              <a:gd name="connsiteX345" fmla="*/ 2726201 w 4626532"/>
              <a:gd name="connsiteY345" fmla="*/ 5941378 h 6858000"/>
              <a:gd name="connsiteX346" fmla="*/ 2226225 w 4626532"/>
              <a:gd name="connsiteY346" fmla="*/ 5949711 h 6858000"/>
              <a:gd name="connsiteX347" fmla="*/ 2192893 w 4626532"/>
              <a:gd name="connsiteY347" fmla="*/ 5999709 h 6858000"/>
              <a:gd name="connsiteX348" fmla="*/ 2142896 w 4626532"/>
              <a:gd name="connsiteY348" fmla="*/ 5941378 h 6858000"/>
              <a:gd name="connsiteX349" fmla="*/ 2184561 w 4626532"/>
              <a:gd name="connsiteY349" fmla="*/ 5891381 h 6858000"/>
              <a:gd name="connsiteX350" fmla="*/ 2226225 w 4626532"/>
              <a:gd name="connsiteY350" fmla="*/ 5949711 h 6858000"/>
              <a:gd name="connsiteX351" fmla="*/ 2959523 w 4626532"/>
              <a:gd name="connsiteY351" fmla="*/ 5924712 h 6858000"/>
              <a:gd name="connsiteX352" fmla="*/ 2917858 w 4626532"/>
              <a:gd name="connsiteY352" fmla="*/ 5966377 h 6858000"/>
              <a:gd name="connsiteX353" fmla="*/ 2859528 w 4626532"/>
              <a:gd name="connsiteY353" fmla="*/ 5916379 h 6858000"/>
              <a:gd name="connsiteX354" fmla="*/ 2917858 w 4626532"/>
              <a:gd name="connsiteY354" fmla="*/ 5874715 h 6858000"/>
              <a:gd name="connsiteX355" fmla="*/ 2959523 w 4626532"/>
              <a:gd name="connsiteY355" fmla="*/ 5924712 h 6858000"/>
              <a:gd name="connsiteX356" fmla="*/ 2084565 w 4626532"/>
              <a:gd name="connsiteY356" fmla="*/ 5933045 h 6858000"/>
              <a:gd name="connsiteX357" fmla="*/ 2076232 w 4626532"/>
              <a:gd name="connsiteY357" fmla="*/ 5966377 h 6858000"/>
              <a:gd name="connsiteX358" fmla="*/ 2017902 w 4626532"/>
              <a:gd name="connsiteY358" fmla="*/ 5916379 h 6858000"/>
              <a:gd name="connsiteX359" fmla="*/ 2042901 w 4626532"/>
              <a:gd name="connsiteY359" fmla="*/ 5874715 h 6858000"/>
              <a:gd name="connsiteX360" fmla="*/ 2084565 w 4626532"/>
              <a:gd name="connsiteY360" fmla="*/ 5933045 h 6858000"/>
              <a:gd name="connsiteX361" fmla="*/ 2584541 w 4626532"/>
              <a:gd name="connsiteY361" fmla="*/ 5916379 h 6858000"/>
              <a:gd name="connsiteX362" fmla="*/ 2551209 w 4626532"/>
              <a:gd name="connsiteY362" fmla="*/ 5974710 h 6858000"/>
              <a:gd name="connsiteX363" fmla="*/ 2526211 w 4626532"/>
              <a:gd name="connsiteY363" fmla="*/ 5974710 h 6858000"/>
              <a:gd name="connsiteX364" fmla="*/ 2501212 w 4626532"/>
              <a:gd name="connsiteY364" fmla="*/ 5916379 h 6858000"/>
              <a:gd name="connsiteX365" fmla="*/ 2542876 w 4626532"/>
              <a:gd name="connsiteY365" fmla="*/ 5866382 h 6858000"/>
              <a:gd name="connsiteX366" fmla="*/ 2584541 w 4626532"/>
              <a:gd name="connsiteY366" fmla="*/ 5916379 h 6858000"/>
              <a:gd name="connsiteX367" fmla="*/ 1826245 w 4626532"/>
              <a:gd name="connsiteY367" fmla="*/ 5949711 h 6858000"/>
              <a:gd name="connsiteX368" fmla="*/ 1742915 w 4626532"/>
              <a:gd name="connsiteY368" fmla="*/ 5974710 h 6858000"/>
              <a:gd name="connsiteX369" fmla="*/ 1617921 w 4626532"/>
              <a:gd name="connsiteY369" fmla="*/ 5891381 h 6858000"/>
              <a:gd name="connsiteX370" fmla="*/ 1759581 w 4626532"/>
              <a:gd name="connsiteY370" fmla="*/ 5933045 h 6858000"/>
              <a:gd name="connsiteX371" fmla="*/ 1642920 w 4626532"/>
              <a:gd name="connsiteY371" fmla="*/ 5874715 h 6858000"/>
              <a:gd name="connsiteX372" fmla="*/ 1701251 w 4626532"/>
              <a:gd name="connsiteY372" fmla="*/ 5849716 h 6858000"/>
              <a:gd name="connsiteX373" fmla="*/ 1826245 w 4626532"/>
              <a:gd name="connsiteY373" fmla="*/ 5949711 h 6858000"/>
              <a:gd name="connsiteX374" fmla="*/ 726298 w 4626532"/>
              <a:gd name="connsiteY374" fmla="*/ 5908046 h 6858000"/>
              <a:gd name="connsiteX375" fmla="*/ 684633 w 4626532"/>
              <a:gd name="connsiteY375" fmla="*/ 5966377 h 6858000"/>
              <a:gd name="connsiteX376" fmla="*/ 634636 w 4626532"/>
              <a:gd name="connsiteY376" fmla="*/ 5908046 h 6858000"/>
              <a:gd name="connsiteX377" fmla="*/ 684633 w 4626532"/>
              <a:gd name="connsiteY377" fmla="*/ 5849716 h 6858000"/>
              <a:gd name="connsiteX378" fmla="*/ 726298 w 4626532"/>
              <a:gd name="connsiteY378" fmla="*/ 5908046 h 6858000"/>
              <a:gd name="connsiteX379" fmla="*/ 3067851 w 4626532"/>
              <a:gd name="connsiteY379" fmla="*/ 5891381 h 6858000"/>
              <a:gd name="connsiteX380" fmla="*/ 3017853 w 4626532"/>
              <a:gd name="connsiteY380" fmla="*/ 5949711 h 6858000"/>
              <a:gd name="connsiteX381" fmla="*/ 2992855 w 4626532"/>
              <a:gd name="connsiteY381" fmla="*/ 5949711 h 6858000"/>
              <a:gd name="connsiteX382" fmla="*/ 2967856 w 4626532"/>
              <a:gd name="connsiteY382" fmla="*/ 5883048 h 6858000"/>
              <a:gd name="connsiteX383" fmla="*/ 3026186 w 4626532"/>
              <a:gd name="connsiteY383" fmla="*/ 5841383 h 6858000"/>
              <a:gd name="connsiteX384" fmla="*/ 3067851 w 4626532"/>
              <a:gd name="connsiteY384" fmla="*/ 5891381 h 6858000"/>
              <a:gd name="connsiteX385" fmla="*/ 2442881 w 4626532"/>
              <a:gd name="connsiteY385" fmla="*/ 5899713 h 6858000"/>
              <a:gd name="connsiteX386" fmla="*/ 2401217 w 4626532"/>
              <a:gd name="connsiteY386" fmla="*/ 5958044 h 6858000"/>
              <a:gd name="connsiteX387" fmla="*/ 2359552 w 4626532"/>
              <a:gd name="connsiteY387" fmla="*/ 5899713 h 6858000"/>
              <a:gd name="connsiteX388" fmla="*/ 2409550 w 4626532"/>
              <a:gd name="connsiteY388" fmla="*/ 5841383 h 6858000"/>
              <a:gd name="connsiteX389" fmla="*/ 2442881 w 4626532"/>
              <a:gd name="connsiteY389" fmla="*/ 5899713 h 6858000"/>
              <a:gd name="connsiteX390" fmla="*/ 2809530 w 4626532"/>
              <a:gd name="connsiteY390" fmla="*/ 5883048 h 6858000"/>
              <a:gd name="connsiteX391" fmla="*/ 2751200 w 4626532"/>
              <a:gd name="connsiteY391" fmla="*/ 5949711 h 6858000"/>
              <a:gd name="connsiteX392" fmla="*/ 2717868 w 4626532"/>
              <a:gd name="connsiteY392" fmla="*/ 5883048 h 6858000"/>
              <a:gd name="connsiteX393" fmla="*/ 2776198 w 4626532"/>
              <a:gd name="connsiteY393" fmla="*/ 5833050 h 6858000"/>
              <a:gd name="connsiteX394" fmla="*/ 2809530 w 4626532"/>
              <a:gd name="connsiteY394" fmla="*/ 5883048 h 6858000"/>
              <a:gd name="connsiteX395" fmla="*/ 2301222 w 4626532"/>
              <a:gd name="connsiteY395" fmla="*/ 5883048 h 6858000"/>
              <a:gd name="connsiteX396" fmla="*/ 2267890 w 4626532"/>
              <a:gd name="connsiteY396" fmla="*/ 5941378 h 6858000"/>
              <a:gd name="connsiteX397" fmla="*/ 2217892 w 4626532"/>
              <a:gd name="connsiteY397" fmla="*/ 5883048 h 6858000"/>
              <a:gd name="connsiteX398" fmla="*/ 2267890 w 4626532"/>
              <a:gd name="connsiteY398" fmla="*/ 5824717 h 6858000"/>
              <a:gd name="connsiteX399" fmla="*/ 2301222 w 4626532"/>
              <a:gd name="connsiteY399" fmla="*/ 5883048 h 6858000"/>
              <a:gd name="connsiteX400" fmla="*/ 1984570 w 4626532"/>
              <a:gd name="connsiteY400" fmla="*/ 5899713 h 6858000"/>
              <a:gd name="connsiteX401" fmla="*/ 1884575 w 4626532"/>
              <a:gd name="connsiteY401" fmla="*/ 5941378 h 6858000"/>
              <a:gd name="connsiteX402" fmla="*/ 1809579 w 4626532"/>
              <a:gd name="connsiteY402" fmla="*/ 5883048 h 6858000"/>
              <a:gd name="connsiteX403" fmla="*/ 1926240 w 4626532"/>
              <a:gd name="connsiteY403" fmla="*/ 5899713 h 6858000"/>
              <a:gd name="connsiteX404" fmla="*/ 1934573 w 4626532"/>
              <a:gd name="connsiteY404" fmla="*/ 5874715 h 6858000"/>
              <a:gd name="connsiteX405" fmla="*/ 1801246 w 4626532"/>
              <a:gd name="connsiteY405" fmla="*/ 5858049 h 6858000"/>
              <a:gd name="connsiteX406" fmla="*/ 1884575 w 4626532"/>
              <a:gd name="connsiteY406" fmla="*/ 5824717 h 6858000"/>
              <a:gd name="connsiteX407" fmla="*/ 1984570 w 4626532"/>
              <a:gd name="connsiteY407" fmla="*/ 5899713 h 6858000"/>
              <a:gd name="connsiteX408" fmla="*/ 1467929 w 4626532"/>
              <a:gd name="connsiteY408" fmla="*/ 5841383 h 6858000"/>
              <a:gd name="connsiteX409" fmla="*/ 1509593 w 4626532"/>
              <a:gd name="connsiteY409" fmla="*/ 5824717 h 6858000"/>
              <a:gd name="connsiteX410" fmla="*/ 1626254 w 4626532"/>
              <a:gd name="connsiteY410" fmla="*/ 5933045 h 6858000"/>
              <a:gd name="connsiteX411" fmla="*/ 1626254 w 4626532"/>
              <a:gd name="connsiteY411" fmla="*/ 5966377 h 6858000"/>
              <a:gd name="connsiteX412" fmla="*/ 1601256 w 4626532"/>
              <a:gd name="connsiteY412" fmla="*/ 5966377 h 6858000"/>
              <a:gd name="connsiteX413" fmla="*/ 1426264 w 4626532"/>
              <a:gd name="connsiteY413" fmla="*/ 5849716 h 6858000"/>
              <a:gd name="connsiteX414" fmla="*/ 1559591 w 4626532"/>
              <a:gd name="connsiteY414" fmla="*/ 5924712 h 6858000"/>
              <a:gd name="connsiteX415" fmla="*/ 1434597 w 4626532"/>
              <a:gd name="connsiteY415" fmla="*/ 5824717 h 6858000"/>
              <a:gd name="connsiteX416" fmla="*/ 1467929 w 4626532"/>
              <a:gd name="connsiteY416" fmla="*/ 5841383 h 6858000"/>
              <a:gd name="connsiteX417" fmla="*/ 3384502 w 4626532"/>
              <a:gd name="connsiteY417" fmla="*/ 5874715 h 6858000"/>
              <a:gd name="connsiteX418" fmla="*/ 3334505 w 4626532"/>
              <a:gd name="connsiteY418" fmla="*/ 5899713 h 6858000"/>
              <a:gd name="connsiteX419" fmla="*/ 3301173 w 4626532"/>
              <a:gd name="connsiteY419" fmla="*/ 5891381 h 6858000"/>
              <a:gd name="connsiteX420" fmla="*/ 3309506 w 4626532"/>
              <a:gd name="connsiteY420" fmla="*/ 5849716 h 6858000"/>
              <a:gd name="connsiteX421" fmla="*/ 3292840 w 4626532"/>
              <a:gd name="connsiteY421" fmla="*/ 5816384 h 6858000"/>
              <a:gd name="connsiteX422" fmla="*/ 3384502 w 4626532"/>
              <a:gd name="connsiteY422" fmla="*/ 5874715 h 6858000"/>
              <a:gd name="connsiteX423" fmla="*/ 3176179 w 4626532"/>
              <a:gd name="connsiteY423" fmla="*/ 5874715 h 6858000"/>
              <a:gd name="connsiteX424" fmla="*/ 3134514 w 4626532"/>
              <a:gd name="connsiteY424" fmla="*/ 5924712 h 6858000"/>
              <a:gd name="connsiteX425" fmla="*/ 3092850 w 4626532"/>
              <a:gd name="connsiteY425" fmla="*/ 5924712 h 6858000"/>
              <a:gd name="connsiteX426" fmla="*/ 3076184 w 4626532"/>
              <a:gd name="connsiteY426" fmla="*/ 5849716 h 6858000"/>
              <a:gd name="connsiteX427" fmla="*/ 3142847 w 4626532"/>
              <a:gd name="connsiteY427" fmla="*/ 5816384 h 6858000"/>
              <a:gd name="connsiteX428" fmla="*/ 3176179 w 4626532"/>
              <a:gd name="connsiteY428" fmla="*/ 5874715 h 6858000"/>
              <a:gd name="connsiteX429" fmla="*/ 2667870 w 4626532"/>
              <a:gd name="connsiteY429" fmla="*/ 5858049 h 6858000"/>
              <a:gd name="connsiteX430" fmla="*/ 2617873 w 4626532"/>
              <a:gd name="connsiteY430" fmla="*/ 5916379 h 6858000"/>
              <a:gd name="connsiteX431" fmla="*/ 2584541 w 4626532"/>
              <a:gd name="connsiteY431" fmla="*/ 5849716 h 6858000"/>
              <a:gd name="connsiteX432" fmla="*/ 2626206 w 4626532"/>
              <a:gd name="connsiteY432" fmla="*/ 5808051 h 6858000"/>
              <a:gd name="connsiteX433" fmla="*/ 2667870 w 4626532"/>
              <a:gd name="connsiteY433" fmla="*/ 5858049 h 6858000"/>
              <a:gd name="connsiteX434" fmla="*/ 2167895 w 4626532"/>
              <a:gd name="connsiteY434" fmla="*/ 5858049 h 6858000"/>
              <a:gd name="connsiteX435" fmla="*/ 2126230 w 4626532"/>
              <a:gd name="connsiteY435" fmla="*/ 5924712 h 6858000"/>
              <a:gd name="connsiteX436" fmla="*/ 2076232 w 4626532"/>
              <a:gd name="connsiteY436" fmla="*/ 5866382 h 6858000"/>
              <a:gd name="connsiteX437" fmla="*/ 2117897 w 4626532"/>
              <a:gd name="connsiteY437" fmla="*/ 5808051 h 6858000"/>
              <a:gd name="connsiteX438" fmla="*/ 2167895 w 4626532"/>
              <a:gd name="connsiteY438" fmla="*/ 5858049 h 6858000"/>
              <a:gd name="connsiteX439" fmla="*/ 2001236 w 4626532"/>
              <a:gd name="connsiteY439" fmla="*/ 5891381 h 6858000"/>
              <a:gd name="connsiteX440" fmla="*/ 1992903 w 4626532"/>
              <a:gd name="connsiteY440" fmla="*/ 5808051 h 6858000"/>
              <a:gd name="connsiteX441" fmla="*/ 2026235 w 4626532"/>
              <a:gd name="connsiteY441" fmla="*/ 5849716 h 6858000"/>
              <a:gd name="connsiteX442" fmla="*/ 2001236 w 4626532"/>
              <a:gd name="connsiteY442" fmla="*/ 5891381 h 6858000"/>
              <a:gd name="connsiteX443" fmla="*/ 3284507 w 4626532"/>
              <a:gd name="connsiteY443" fmla="*/ 5849716 h 6858000"/>
              <a:gd name="connsiteX444" fmla="*/ 3251175 w 4626532"/>
              <a:gd name="connsiteY444" fmla="*/ 5908046 h 6858000"/>
              <a:gd name="connsiteX445" fmla="*/ 3201178 w 4626532"/>
              <a:gd name="connsiteY445" fmla="*/ 5908046 h 6858000"/>
              <a:gd name="connsiteX446" fmla="*/ 3184512 w 4626532"/>
              <a:gd name="connsiteY446" fmla="*/ 5824717 h 6858000"/>
              <a:gd name="connsiteX447" fmla="*/ 3251175 w 4626532"/>
              <a:gd name="connsiteY447" fmla="*/ 5799718 h 6858000"/>
              <a:gd name="connsiteX448" fmla="*/ 3284507 w 4626532"/>
              <a:gd name="connsiteY448" fmla="*/ 5849716 h 6858000"/>
              <a:gd name="connsiteX449" fmla="*/ 2909525 w 4626532"/>
              <a:gd name="connsiteY449" fmla="*/ 5833050 h 6858000"/>
              <a:gd name="connsiteX450" fmla="*/ 2867861 w 4626532"/>
              <a:gd name="connsiteY450" fmla="*/ 5891381 h 6858000"/>
              <a:gd name="connsiteX451" fmla="*/ 2834529 w 4626532"/>
              <a:gd name="connsiteY451" fmla="*/ 5891381 h 6858000"/>
              <a:gd name="connsiteX452" fmla="*/ 2809530 w 4626532"/>
              <a:gd name="connsiteY452" fmla="*/ 5833050 h 6858000"/>
              <a:gd name="connsiteX453" fmla="*/ 2859528 w 4626532"/>
              <a:gd name="connsiteY453" fmla="*/ 5783052 h 6858000"/>
              <a:gd name="connsiteX454" fmla="*/ 2909525 w 4626532"/>
              <a:gd name="connsiteY454" fmla="*/ 5833050 h 6858000"/>
              <a:gd name="connsiteX455" fmla="*/ 2526211 w 4626532"/>
              <a:gd name="connsiteY455" fmla="*/ 5833050 h 6858000"/>
              <a:gd name="connsiteX456" fmla="*/ 2476213 w 4626532"/>
              <a:gd name="connsiteY456" fmla="*/ 5899713 h 6858000"/>
              <a:gd name="connsiteX457" fmla="*/ 2434548 w 4626532"/>
              <a:gd name="connsiteY457" fmla="*/ 5833050 h 6858000"/>
              <a:gd name="connsiteX458" fmla="*/ 2484546 w 4626532"/>
              <a:gd name="connsiteY458" fmla="*/ 5783052 h 6858000"/>
              <a:gd name="connsiteX459" fmla="*/ 2526211 w 4626532"/>
              <a:gd name="connsiteY459" fmla="*/ 5833050 h 6858000"/>
              <a:gd name="connsiteX460" fmla="*/ 792961 w 4626532"/>
              <a:gd name="connsiteY460" fmla="*/ 5833050 h 6858000"/>
              <a:gd name="connsiteX461" fmla="*/ 759630 w 4626532"/>
              <a:gd name="connsiteY461" fmla="*/ 5899713 h 6858000"/>
              <a:gd name="connsiteX462" fmla="*/ 709632 w 4626532"/>
              <a:gd name="connsiteY462" fmla="*/ 5833050 h 6858000"/>
              <a:gd name="connsiteX463" fmla="*/ 751297 w 4626532"/>
              <a:gd name="connsiteY463" fmla="*/ 5783052 h 6858000"/>
              <a:gd name="connsiteX464" fmla="*/ 792961 w 4626532"/>
              <a:gd name="connsiteY464" fmla="*/ 5833050 h 6858000"/>
              <a:gd name="connsiteX465" fmla="*/ 2384551 w 4626532"/>
              <a:gd name="connsiteY465" fmla="*/ 5816384 h 6858000"/>
              <a:gd name="connsiteX466" fmla="*/ 2334553 w 4626532"/>
              <a:gd name="connsiteY466" fmla="*/ 5883048 h 6858000"/>
              <a:gd name="connsiteX467" fmla="*/ 2292889 w 4626532"/>
              <a:gd name="connsiteY467" fmla="*/ 5816384 h 6858000"/>
              <a:gd name="connsiteX468" fmla="*/ 2342886 w 4626532"/>
              <a:gd name="connsiteY468" fmla="*/ 5766387 h 6858000"/>
              <a:gd name="connsiteX469" fmla="*/ 2384551 w 4626532"/>
              <a:gd name="connsiteY469" fmla="*/ 5816384 h 6858000"/>
              <a:gd name="connsiteX470" fmla="*/ 2759533 w 4626532"/>
              <a:gd name="connsiteY470" fmla="*/ 5808051 h 6858000"/>
              <a:gd name="connsiteX471" fmla="*/ 2692869 w 4626532"/>
              <a:gd name="connsiteY471" fmla="*/ 5866382 h 6858000"/>
              <a:gd name="connsiteX472" fmla="*/ 2667870 w 4626532"/>
              <a:gd name="connsiteY472" fmla="*/ 5808051 h 6858000"/>
              <a:gd name="connsiteX473" fmla="*/ 2709535 w 4626532"/>
              <a:gd name="connsiteY473" fmla="*/ 5749721 h 6858000"/>
              <a:gd name="connsiteX474" fmla="*/ 2759533 w 4626532"/>
              <a:gd name="connsiteY474" fmla="*/ 5808051 h 6858000"/>
              <a:gd name="connsiteX475" fmla="*/ 2242891 w 4626532"/>
              <a:gd name="connsiteY475" fmla="*/ 5799718 h 6858000"/>
              <a:gd name="connsiteX476" fmla="*/ 2209559 w 4626532"/>
              <a:gd name="connsiteY476" fmla="*/ 5858049 h 6858000"/>
              <a:gd name="connsiteX477" fmla="*/ 2184561 w 4626532"/>
              <a:gd name="connsiteY477" fmla="*/ 5858049 h 6858000"/>
              <a:gd name="connsiteX478" fmla="*/ 2151229 w 4626532"/>
              <a:gd name="connsiteY478" fmla="*/ 5799718 h 6858000"/>
              <a:gd name="connsiteX479" fmla="*/ 2201226 w 4626532"/>
              <a:gd name="connsiteY479" fmla="*/ 5749721 h 6858000"/>
              <a:gd name="connsiteX480" fmla="*/ 2242891 w 4626532"/>
              <a:gd name="connsiteY480" fmla="*/ 5799718 h 6858000"/>
              <a:gd name="connsiteX481" fmla="*/ 3167846 w 4626532"/>
              <a:gd name="connsiteY481" fmla="*/ 5741388 h 6858000"/>
              <a:gd name="connsiteX482" fmla="*/ 3242842 w 4626532"/>
              <a:gd name="connsiteY482" fmla="*/ 5774720 h 6858000"/>
              <a:gd name="connsiteX483" fmla="*/ 3192845 w 4626532"/>
              <a:gd name="connsiteY483" fmla="*/ 5808051 h 6858000"/>
              <a:gd name="connsiteX484" fmla="*/ 3151180 w 4626532"/>
              <a:gd name="connsiteY484" fmla="*/ 5791385 h 6858000"/>
              <a:gd name="connsiteX485" fmla="*/ 3151180 w 4626532"/>
              <a:gd name="connsiteY485" fmla="*/ 5741388 h 6858000"/>
              <a:gd name="connsiteX486" fmla="*/ 3167846 w 4626532"/>
              <a:gd name="connsiteY486" fmla="*/ 5741388 h 6858000"/>
              <a:gd name="connsiteX487" fmla="*/ 1276271 w 4626532"/>
              <a:gd name="connsiteY487" fmla="*/ 5799718 h 6858000"/>
              <a:gd name="connsiteX488" fmla="*/ 1234607 w 4626532"/>
              <a:gd name="connsiteY488" fmla="*/ 5741388 h 6858000"/>
              <a:gd name="connsiteX489" fmla="*/ 1276271 w 4626532"/>
              <a:gd name="connsiteY489" fmla="*/ 5799718 h 6858000"/>
              <a:gd name="connsiteX490" fmla="*/ 3017853 w 4626532"/>
              <a:gd name="connsiteY490" fmla="*/ 5799718 h 6858000"/>
              <a:gd name="connsiteX491" fmla="*/ 2959523 w 4626532"/>
              <a:gd name="connsiteY491" fmla="*/ 5849716 h 6858000"/>
              <a:gd name="connsiteX492" fmla="*/ 2892859 w 4626532"/>
              <a:gd name="connsiteY492" fmla="*/ 5774720 h 6858000"/>
              <a:gd name="connsiteX493" fmla="*/ 2967856 w 4626532"/>
              <a:gd name="connsiteY493" fmla="*/ 5733055 h 6858000"/>
              <a:gd name="connsiteX494" fmla="*/ 3017853 w 4626532"/>
              <a:gd name="connsiteY494" fmla="*/ 5799718 h 6858000"/>
              <a:gd name="connsiteX495" fmla="*/ 2101231 w 4626532"/>
              <a:gd name="connsiteY495" fmla="*/ 5791385 h 6858000"/>
              <a:gd name="connsiteX496" fmla="*/ 2059567 w 4626532"/>
              <a:gd name="connsiteY496" fmla="*/ 5849716 h 6858000"/>
              <a:gd name="connsiteX497" fmla="*/ 2017902 w 4626532"/>
              <a:gd name="connsiteY497" fmla="*/ 5783052 h 6858000"/>
              <a:gd name="connsiteX498" fmla="*/ 2059567 w 4626532"/>
              <a:gd name="connsiteY498" fmla="*/ 5733055 h 6858000"/>
              <a:gd name="connsiteX499" fmla="*/ 2101231 w 4626532"/>
              <a:gd name="connsiteY499" fmla="*/ 5791385 h 6858000"/>
              <a:gd name="connsiteX500" fmla="*/ 1326269 w 4626532"/>
              <a:gd name="connsiteY500" fmla="*/ 5749721 h 6858000"/>
              <a:gd name="connsiteX501" fmla="*/ 1417931 w 4626532"/>
              <a:gd name="connsiteY501" fmla="*/ 5883048 h 6858000"/>
              <a:gd name="connsiteX502" fmla="*/ 1251273 w 4626532"/>
              <a:gd name="connsiteY502" fmla="*/ 5733055 h 6858000"/>
              <a:gd name="connsiteX503" fmla="*/ 1326269 w 4626532"/>
              <a:gd name="connsiteY503" fmla="*/ 5749721 h 6858000"/>
              <a:gd name="connsiteX504" fmla="*/ 3134514 w 4626532"/>
              <a:gd name="connsiteY504" fmla="*/ 5766387 h 6858000"/>
              <a:gd name="connsiteX505" fmla="*/ 3067851 w 4626532"/>
              <a:gd name="connsiteY505" fmla="*/ 5824717 h 6858000"/>
              <a:gd name="connsiteX506" fmla="*/ 3017853 w 4626532"/>
              <a:gd name="connsiteY506" fmla="*/ 5749721 h 6858000"/>
              <a:gd name="connsiteX507" fmla="*/ 3084517 w 4626532"/>
              <a:gd name="connsiteY507" fmla="*/ 5724722 h 6858000"/>
              <a:gd name="connsiteX508" fmla="*/ 3134514 w 4626532"/>
              <a:gd name="connsiteY508" fmla="*/ 5766387 h 6858000"/>
              <a:gd name="connsiteX509" fmla="*/ 2609540 w 4626532"/>
              <a:gd name="connsiteY509" fmla="*/ 5783052 h 6858000"/>
              <a:gd name="connsiteX510" fmla="*/ 2551209 w 4626532"/>
              <a:gd name="connsiteY510" fmla="*/ 5841383 h 6858000"/>
              <a:gd name="connsiteX511" fmla="*/ 2517878 w 4626532"/>
              <a:gd name="connsiteY511" fmla="*/ 5774720 h 6858000"/>
              <a:gd name="connsiteX512" fmla="*/ 2567875 w 4626532"/>
              <a:gd name="connsiteY512" fmla="*/ 5724722 h 6858000"/>
              <a:gd name="connsiteX513" fmla="*/ 2609540 w 4626532"/>
              <a:gd name="connsiteY513" fmla="*/ 5783052 h 6858000"/>
              <a:gd name="connsiteX514" fmla="*/ 1851243 w 4626532"/>
              <a:gd name="connsiteY514" fmla="*/ 5799718 h 6858000"/>
              <a:gd name="connsiteX515" fmla="*/ 1784580 w 4626532"/>
              <a:gd name="connsiteY515" fmla="*/ 5841383 h 6858000"/>
              <a:gd name="connsiteX516" fmla="*/ 1684585 w 4626532"/>
              <a:gd name="connsiteY516" fmla="*/ 5758054 h 6858000"/>
              <a:gd name="connsiteX517" fmla="*/ 1759581 w 4626532"/>
              <a:gd name="connsiteY517" fmla="*/ 5799718 h 6858000"/>
              <a:gd name="connsiteX518" fmla="*/ 1801246 w 4626532"/>
              <a:gd name="connsiteY518" fmla="*/ 5791385 h 6858000"/>
              <a:gd name="connsiteX519" fmla="*/ 1692918 w 4626532"/>
              <a:gd name="connsiteY519" fmla="*/ 5741388 h 6858000"/>
              <a:gd name="connsiteX520" fmla="*/ 1751248 w 4626532"/>
              <a:gd name="connsiteY520" fmla="*/ 5716389 h 6858000"/>
              <a:gd name="connsiteX521" fmla="*/ 1851243 w 4626532"/>
              <a:gd name="connsiteY521" fmla="*/ 5799718 h 6858000"/>
              <a:gd name="connsiteX522" fmla="*/ 1609588 w 4626532"/>
              <a:gd name="connsiteY522" fmla="*/ 5716389 h 6858000"/>
              <a:gd name="connsiteX523" fmla="*/ 1684585 w 4626532"/>
              <a:gd name="connsiteY523" fmla="*/ 5816384 h 6858000"/>
              <a:gd name="connsiteX524" fmla="*/ 1634587 w 4626532"/>
              <a:gd name="connsiteY524" fmla="*/ 5849716 h 6858000"/>
              <a:gd name="connsiteX525" fmla="*/ 1526259 w 4626532"/>
              <a:gd name="connsiteY525" fmla="*/ 5799718 h 6858000"/>
              <a:gd name="connsiteX526" fmla="*/ 1517926 w 4626532"/>
              <a:gd name="connsiteY526" fmla="*/ 5733055 h 6858000"/>
              <a:gd name="connsiteX527" fmla="*/ 1634587 w 4626532"/>
              <a:gd name="connsiteY527" fmla="*/ 5799718 h 6858000"/>
              <a:gd name="connsiteX528" fmla="*/ 1526259 w 4626532"/>
              <a:gd name="connsiteY528" fmla="*/ 5716389 h 6858000"/>
              <a:gd name="connsiteX529" fmla="*/ 1609588 w 4626532"/>
              <a:gd name="connsiteY529" fmla="*/ 5716389 h 6858000"/>
              <a:gd name="connsiteX530" fmla="*/ 3042852 w 4626532"/>
              <a:gd name="connsiteY530" fmla="*/ 5716389 h 6858000"/>
              <a:gd name="connsiteX531" fmla="*/ 2976189 w 4626532"/>
              <a:gd name="connsiteY531" fmla="*/ 5708056 h 6858000"/>
              <a:gd name="connsiteX532" fmla="*/ 3042852 w 4626532"/>
              <a:gd name="connsiteY532" fmla="*/ 5716389 h 6858000"/>
              <a:gd name="connsiteX533" fmla="*/ 801294 w 4626532"/>
              <a:gd name="connsiteY533" fmla="*/ 5808051 h 6858000"/>
              <a:gd name="connsiteX534" fmla="*/ 784629 w 4626532"/>
              <a:gd name="connsiteY534" fmla="*/ 5766387 h 6858000"/>
              <a:gd name="connsiteX535" fmla="*/ 834626 w 4626532"/>
              <a:gd name="connsiteY535" fmla="*/ 5708056 h 6858000"/>
              <a:gd name="connsiteX536" fmla="*/ 801294 w 4626532"/>
              <a:gd name="connsiteY536" fmla="*/ 5808051 h 6858000"/>
              <a:gd name="connsiteX537" fmla="*/ 726298 w 4626532"/>
              <a:gd name="connsiteY537" fmla="*/ 5766387 h 6858000"/>
              <a:gd name="connsiteX538" fmla="*/ 701299 w 4626532"/>
              <a:gd name="connsiteY538" fmla="*/ 5791385 h 6858000"/>
              <a:gd name="connsiteX539" fmla="*/ 651302 w 4626532"/>
              <a:gd name="connsiteY539" fmla="*/ 5724722 h 6858000"/>
              <a:gd name="connsiteX540" fmla="*/ 676300 w 4626532"/>
              <a:gd name="connsiteY540" fmla="*/ 5708056 h 6858000"/>
              <a:gd name="connsiteX541" fmla="*/ 726298 w 4626532"/>
              <a:gd name="connsiteY541" fmla="*/ 5766387 h 6858000"/>
              <a:gd name="connsiteX542" fmla="*/ 2951190 w 4626532"/>
              <a:gd name="connsiteY542" fmla="*/ 5708056 h 6858000"/>
              <a:gd name="connsiteX543" fmla="*/ 2892859 w 4626532"/>
              <a:gd name="connsiteY543" fmla="*/ 5758054 h 6858000"/>
              <a:gd name="connsiteX544" fmla="*/ 2867861 w 4626532"/>
              <a:gd name="connsiteY544" fmla="*/ 5758054 h 6858000"/>
              <a:gd name="connsiteX545" fmla="*/ 2851195 w 4626532"/>
              <a:gd name="connsiteY545" fmla="*/ 5699723 h 6858000"/>
              <a:gd name="connsiteX546" fmla="*/ 2951190 w 4626532"/>
              <a:gd name="connsiteY546" fmla="*/ 5708056 h 6858000"/>
              <a:gd name="connsiteX547" fmla="*/ 2842862 w 4626532"/>
              <a:gd name="connsiteY547" fmla="*/ 5749721 h 6858000"/>
              <a:gd name="connsiteX548" fmla="*/ 2801197 w 4626532"/>
              <a:gd name="connsiteY548" fmla="*/ 5808051 h 6858000"/>
              <a:gd name="connsiteX549" fmla="*/ 2776198 w 4626532"/>
              <a:gd name="connsiteY549" fmla="*/ 5808051 h 6858000"/>
              <a:gd name="connsiteX550" fmla="*/ 2751200 w 4626532"/>
              <a:gd name="connsiteY550" fmla="*/ 5741388 h 6858000"/>
              <a:gd name="connsiteX551" fmla="*/ 2801197 w 4626532"/>
              <a:gd name="connsiteY551" fmla="*/ 5699723 h 6858000"/>
              <a:gd name="connsiteX552" fmla="*/ 2842862 w 4626532"/>
              <a:gd name="connsiteY552" fmla="*/ 5749721 h 6858000"/>
              <a:gd name="connsiteX553" fmla="*/ 2467880 w 4626532"/>
              <a:gd name="connsiteY553" fmla="*/ 5749721 h 6858000"/>
              <a:gd name="connsiteX554" fmla="*/ 2426215 w 4626532"/>
              <a:gd name="connsiteY554" fmla="*/ 5816384 h 6858000"/>
              <a:gd name="connsiteX555" fmla="*/ 2376218 w 4626532"/>
              <a:gd name="connsiteY555" fmla="*/ 5758054 h 6858000"/>
              <a:gd name="connsiteX556" fmla="*/ 2426215 w 4626532"/>
              <a:gd name="connsiteY556" fmla="*/ 5699723 h 6858000"/>
              <a:gd name="connsiteX557" fmla="*/ 2467880 w 4626532"/>
              <a:gd name="connsiteY557" fmla="*/ 5749721 h 6858000"/>
              <a:gd name="connsiteX558" fmla="*/ 2776198 w 4626532"/>
              <a:gd name="connsiteY558" fmla="*/ 5699723 h 6858000"/>
              <a:gd name="connsiteX559" fmla="*/ 2742867 w 4626532"/>
              <a:gd name="connsiteY559" fmla="*/ 5724722 h 6858000"/>
              <a:gd name="connsiteX560" fmla="*/ 2717868 w 4626532"/>
              <a:gd name="connsiteY560" fmla="*/ 5724722 h 6858000"/>
              <a:gd name="connsiteX561" fmla="*/ 2717868 w 4626532"/>
              <a:gd name="connsiteY561" fmla="*/ 5691390 h 6858000"/>
              <a:gd name="connsiteX562" fmla="*/ 2776198 w 4626532"/>
              <a:gd name="connsiteY562" fmla="*/ 5699723 h 6858000"/>
              <a:gd name="connsiteX563" fmla="*/ 2692869 w 4626532"/>
              <a:gd name="connsiteY563" fmla="*/ 5691390 h 6858000"/>
              <a:gd name="connsiteX564" fmla="*/ 2692869 w 4626532"/>
              <a:gd name="connsiteY564" fmla="*/ 5749721 h 6858000"/>
              <a:gd name="connsiteX565" fmla="*/ 2659537 w 4626532"/>
              <a:gd name="connsiteY565" fmla="*/ 5774720 h 6858000"/>
              <a:gd name="connsiteX566" fmla="*/ 2634539 w 4626532"/>
              <a:gd name="connsiteY566" fmla="*/ 5774720 h 6858000"/>
              <a:gd name="connsiteX567" fmla="*/ 2601207 w 4626532"/>
              <a:gd name="connsiteY567" fmla="*/ 5716389 h 6858000"/>
              <a:gd name="connsiteX568" fmla="*/ 2642872 w 4626532"/>
              <a:gd name="connsiteY568" fmla="*/ 5683057 h 6858000"/>
              <a:gd name="connsiteX569" fmla="*/ 2692869 w 4626532"/>
              <a:gd name="connsiteY569" fmla="*/ 5691390 h 6858000"/>
              <a:gd name="connsiteX570" fmla="*/ 2317887 w 4626532"/>
              <a:gd name="connsiteY570" fmla="*/ 5741388 h 6858000"/>
              <a:gd name="connsiteX571" fmla="*/ 2276223 w 4626532"/>
              <a:gd name="connsiteY571" fmla="*/ 5799718 h 6858000"/>
              <a:gd name="connsiteX572" fmla="*/ 2234558 w 4626532"/>
              <a:gd name="connsiteY572" fmla="*/ 5741388 h 6858000"/>
              <a:gd name="connsiteX573" fmla="*/ 2276223 w 4626532"/>
              <a:gd name="connsiteY573" fmla="*/ 5683057 h 6858000"/>
              <a:gd name="connsiteX574" fmla="*/ 2317887 w 4626532"/>
              <a:gd name="connsiteY574" fmla="*/ 5741388 h 6858000"/>
              <a:gd name="connsiteX575" fmla="*/ 2076232 w 4626532"/>
              <a:gd name="connsiteY575" fmla="*/ 5699723 h 6858000"/>
              <a:gd name="connsiteX576" fmla="*/ 2101231 w 4626532"/>
              <a:gd name="connsiteY576" fmla="*/ 5683057 h 6858000"/>
              <a:gd name="connsiteX577" fmla="*/ 2076232 w 4626532"/>
              <a:gd name="connsiteY577" fmla="*/ 5699723 h 6858000"/>
              <a:gd name="connsiteX578" fmla="*/ 1984570 w 4626532"/>
              <a:gd name="connsiteY578" fmla="*/ 5741388 h 6858000"/>
              <a:gd name="connsiteX579" fmla="*/ 1892908 w 4626532"/>
              <a:gd name="connsiteY579" fmla="*/ 5799718 h 6858000"/>
              <a:gd name="connsiteX580" fmla="*/ 1834578 w 4626532"/>
              <a:gd name="connsiteY580" fmla="*/ 5741388 h 6858000"/>
              <a:gd name="connsiteX581" fmla="*/ 1917907 w 4626532"/>
              <a:gd name="connsiteY581" fmla="*/ 5758054 h 6858000"/>
              <a:gd name="connsiteX582" fmla="*/ 1942906 w 4626532"/>
              <a:gd name="connsiteY582" fmla="*/ 5741388 h 6858000"/>
              <a:gd name="connsiteX583" fmla="*/ 1842910 w 4626532"/>
              <a:gd name="connsiteY583" fmla="*/ 5716389 h 6858000"/>
              <a:gd name="connsiteX584" fmla="*/ 1901241 w 4626532"/>
              <a:gd name="connsiteY584" fmla="*/ 5683057 h 6858000"/>
              <a:gd name="connsiteX585" fmla="*/ 1984570 w 4626532"/>
              <a:gd name="connsiteY585" fmla="*/ 5741388 h 6858000"/>
              <a:gd name="connsiteX586" fmla="*/ 2617873 w 4626532"/>
              <a:gd name="connsiteY586" fmla="*/ 5683057 h 6858000"/>
              <a:gd name="connsiteX587" fmla="*/ 2567875 w 4626532"/>
              <a:gd name="connsiteY587" fmla="*/ 5699723 h 6858000"/>
              <a:gd name="connsiteX588" fmla="*/ 2567875 w 4626532"/>
              <a:gd name="connsiteY588" fmla="*/ 5666392 h 6858000"/>
              <a:gd name="connsiteX589" fmla="*/ 2617873 w 4626532"/>
              <a:gd name="connsiteY589" fmla="*/ 5683057 h 6858000"/>
              <a:gd name="connsiteX590" fmla="*/ 2176228 w 4626532"/>
              <a:gd name="connsiteY590" fmla="*/ 5724722 h 6858000"/>
              <a:gd name="connsiteX591" fmla="*/ 2134563 w 4626532"/>
              <a:gd name="connsiteY591" fmla="*/ 5783052 h 6858000"/>
              <a:gd name="connsiteX592" fmla="*/ 2092898 w 4626532"/>
              <a:gd name="connsiteY592" fmla="*/ 5733055 h 6858000"/>
              <a:gd name="connsiteX593" fmla="*/ 2134563 w 4626532"/>
              <a:gd name="connsiteY593" fmla="*/ 5666392 h 6858000"/>
              <a:gd name="connsiteX594" fmla="*/ 2176228 w 4626532"/>
              <a:gd name="connsiteY594" fmla="*/ 5724722 h 6858000"/>
              <a:gd name="connsiteX595" fmla="*/ 2726201 w 4626532"/>
              <a:gd name="connsiteY595" fmla="*/ 5666392 h 6858000"/>
              <a:gd name="connsiteX596" fmla="*/ 2684536 w 4626532"/>
              <a:gd name="connsiteY596" fmla="*/ 5658059 h 6858000"/>
              <a:gd name="connsiteX597" fmla="*/ 2726201 w 4626532"/>
              <a:gd name="connsiteY597" fmla="*/ 5666392 h 6858000"/>
              <a:gd name="connsiteX598" fmla="*/ 3076184 w 4626532"/>
              <a:gd name="connsiteY598" fmla="*/ 5699723 h 6858000"/>
              <a:gd name="connsiteX599" fmla="*/ 3051185 w 4626532"/>
              <a:gd name="connsiteY599" fmla="*/ 5691390 h 6858000"/>
              <a:gd name="connsiteX600" fmla="*/ 3126181 w 4626532"/>
              <a:gd name="connsiteY600" fmla="*/ 5649726 h 6858000"/>
              <a:gd name="connsiteX601" fmla="*/ 3076184 w 4626532"/>
              <a:gd name="connsiteY601" fmla="*/ 5699723 h 6858000"/>
              <a:gd name="connsiteX602" fmla="*/ 2551209 w 4626532"/>
              <a:gd name="connsiteY602" fmla="*/ 5691390 h 6858000"/>
              <a:gd name="connsiteX603" fmla="*/ 2517878 w 4626532"/>
              <a:gd name="connsiteY603" fmla="*/ 5749721 h 6858000"/>
              <a:gd name="connsiteX604" fmla="*/ 2484546 w 4626532"/>
              <a:gd name="connsiteY604" fmla="*/ 5749721 h 6858000"/>
              <a:gd name="connsiteX605" fmla="*/ 2459547 w 4626532"/>
              <a:gd name="connsiteY605" fmla="*/ 5699723 h 6858000"/>
              <a:gd name="connsiteX606" fmla="*/ 2501212 w 4626532"/>
              <a:gd name="connsiteY606" fmla="*/ 5649726 h 6858000"/>
              <a:gd name="connsiteX607" fmla="*/ 2551209 w 4626532"/>
              <a:gd name="connsiteY607" fmla="*/ 5691390 h 6858000"/>
              <a:gd name="connsiteX608" fmla="*/ 1434597 w 4626532"/>
              <a:gd name="connsiteY608" fmla="*/ 5658059 h 6858000"/>
              <a:gd name="connsiteX609" fmla="*/ 1509593 w 4626532"/>
              <a:gd name="connsiteY609" fmla="*/ 5774720 h 6858000"/>
              <a:gd name="connsiteX610" fmla="*/ 1509593 w 4626532"/>
              <a:gd name="connsiteY610" fmla="*/ 5799718 h 6858000"/>
              <a:gd name="connsiteX611" fmla="*/ 1476262 w 4626532"/>
              <a:gd name="connsiteY611" fmla="*/ 5808051 h 6858000"/>
              <a:gd name="connsiteX612" fmla="*/ 1351268 w 4626532"/>
              <a:gd name="connsiteY612" fmla="*/ 5699723 h 6858000"/>
              <a:gd name="connsiteX613" fmla="*/ 1351268 w 4626532"/>
              <a:gd name="connsiteY613" fmla="*/ 5658059 h 6858000"/>
              <a:gd name="connsiteX614" fmla="*/ 1442930 w 4626532"/>
              <a:gd name="connsiteY614" fmla="*/ 5766387 h 6858000"/>
              <a:gd name="connsiteX615" fmla="*/ 1459596 w 4626532"/>
              <a:gd name="connsiteY615" fmla="*/ 5749721 h 6858000"/>
              <a:gd name="connsiteX616" fmla="*/ 1376266 w 4626532"/>
              <a:gd name="connsiteY616" fmla="*/ 5649726 h 6858000"/>
              <a:gd name="connsiteX617" fmla="*/ 1434597 w 4626532"/>
              <a:gd name="connsiteY617" fmla="*/ 5658059 h 6858000"/>
              <a:gd name="connsiteX618" fmla="*/ 801294 w 4626532"/>
              <a:gd name="connsiteY618" fmla="*/ 5691390 h 6858000"/>
              <a:gd name="connsiteX619" fmla="*/ 759630 w 4626532"/>
              <a:gd name="connsiteY619" fmla="*/ 5758054 h 6858000"/>
              <a:gd name="connsiteX620" fmla="*/ 709632 w 4626532"/>
              <a:gd name="connsiteY620" fmla="*/ 5699723 h 6858000"/>
              <a:gd name="connsiteX621" fmla="*/ 742964 w 4626532"/>
              <a:gd name="connsiteY621" fmla="*/ 5641393 h 6858000"/>
              <a:gd name="connsiteX622" fmla="*/ 801294 w 4626532"/>
              <a:gd name="connsiteY622" fmla="*/ 5691390 h 6858000"/>
              <a:gd name="connsiteX623" fmla="*/ 651302 w 4626532"/>
              <a:gd name="connsiteY623" fmla="*/ 5699723 h 6858000"/>
              <a:gd name="connsiteX624" fmla="*/ 634636 w 4626532"/>
              <a:gd name="connsiteY624" fmla="*/ 5708056 h 6858000"/>
              <a:gd name="connsiteX625" fmla="*/ 576305 w 4626532"/>
              <a:gd name="connsiteY625" fmla="*/ 5666392 h 6858000"/>
              <a:gd name="connsiteX626" fmla="*/ 592971 w 4626532"/>
              <a:gd name="connsiteY626" fmla="*/ 5641393 h 6858000"/>
              <a:gd name="connsiteX627" fmla="*/ 651302 w 4626532"/>
              <a:gd name="connsiteY627" fmla="*/ 5699723 h 6858000"/>
              <a:gd name="connsiteX628" fmla="*/ 2476213 w 4626532"/>
              <a:gd name="connsiteY628" fmla="*/ 5649726 h 6858000"/>
              <a:gd name="connsiteX629" fmla="*/ 2451214 w 4626532"/>
              <a:gd name="connsiteY629" fmla="*/ 5674724 h 6858000"/>
              <a:gd name="connsiteX630" fmla="*/ 2426215 w 4626532"/>
              <a:gd name="connsiteY630" fmla="*/ 5674724 h 6858000"/>
              <a:gd name="connsiteX631" fmla="*/ 2417883 w 4626532"/>
              <a:gd name="connsiteY631" fmla="*/ 5633060 h 6858000"/>
              <a:gd name="connsiteX632" fmla="*/ 2476213 w 4626532"/>
              <a:gd name="connsiteY632" fmla="*/ 5649726 h 6858000"/>
              <a:gd name="connsiteX633" fmla="*/ 2401217 w 4626532"/>
              <a:gd name="connsiteY633" fmla="*/ 5674724 h 6858000"/>
              <a:gd name="connsiteX634" fmla="*/ 2367885 w 4626532"/>
              <a:gd name="connsiteY634" fmla="*/ 5733055 h 6858000"/>
              <a:gd name="connsiteX635" fmla="*/ 2342886 w 4626532"/>
              <a:gd name="connsiteY635" fmla="*/ 5733055 h 6858000"/>
              <a:gd name="connsiteX636" fmla="*/ 2309554 w 4626532"/>
              <a:gd name="connsiteY636" fmla="*/ 5674724 h 6858000"/>
              <a:gd name="connsiteX637" fmla="*/ 2359552 w 4626532"/>
              <a:gd name="connsiteY637" fmla="*/ 5633060 h 6858000"/>
              <a:gd name="connsiteX638" fmla="*/ 2401217 w 4626532"/>
              <a:gd name="connsiteY638" fmla="*/ 5674724 h 6858000"/>
              <a:gd name="connsiteX639" fmla="*/ 2259557 w 4626532"/>
              <a:gd name="connsiteY639" fmla="*/ 5658059 h 6858000"/>
              <a:gd name="connsiteX640" fmla="*/ 2201226 w 4626532"/>
              <a:gd name="connsiteY640" fmla="*/ 5724722 h 6858000"/>
              <a:gd name="connsiteX641" fmla="*/ 2167895 w 4626532"/>
              <a:gd name="connsiteY641" fmla="*/ 5658059 h 6858000"/>
              <a:gd name="connsiteX642" fmla="*/ 2251224 w 4626532"/>
              <a:gd name="connsiteY642" fmla="*/ 5633060 h 6858000"/>
              <a:gd name="connsiteX643" fmla="*/ 2259557 w 4626532"/>
              <a:gd name="connsiteY643" fmla="*/ 5658059 h 6858000"/>
              <a:gd name="connsiteX644" fmla="*/ 2326220 w 4626532"/>
              <a:gd name="connsiteY644" fmla="*/ 5633060 h 6858000"/>
              <a:gd name="connsiteX645" fmla="*/ 2301222 w 4626532"/>
              <a:gd name="connsiteY645" fmla="*/ 5658059 h 6858000"/>
              <a:gd name="connsiteX646" fmla="*/ 2284556 w 4626532"/>
              <a:gd name="connsiteY646" fmla="*/ 5624727 h 6858000"/>
              <a:gd name="connsiteX647" fmla="*/ 2326220 w 4626532"/>
              <a:gd name="connsiteY647" fmla="*/ 5633060 h 6858000"/>
              <a:gd name="connsiteX648" fmla="*/ 2901192 w 4626532"/>
              <a:gd name="connsiteY648" fmla="*/ 5616394 h 6858000"/>
              <a:gd name="connsiteX649" fmla="*/ 2901192 w 4626532"/>
              <a:gd name="connsiteY649" fmla="*/ 5674724 h 6858000"/>
              <a:gd name="connsiteX650" fmla="*/ 2876194 w 4626532"/>
              <a:gd name="connsiteY650" fmla="*/ 5683057 h 6858000"/>
              <a:gd name="connsiteX651" fmla="*/ 2859528 w 4626532"/>
              <a:gd name="connsiteY651" fmla="*/ 5666392 h 6858000"/>
              <a:gd name="connsiteX652" fmla="*/ 2759533 w 4626532"/>
              <a:gd name="connsiteY652" fmla="*/ 5674724 h 6858000"/>
              <a:gd name="connsiteX653" fmla="*/ 2842862 w 4626532"/>
              <a:gd name="connsiteY653" fmla="*/ 5616394 h 6858000"/>
              <a:gd name="connsiteX654" fmla="*/ 2901192 w 4626532"/>
              <a:gd name="connsiteY654" fmla="*/ 5616394 h 6858000"/>
              <a:gd name="connsiteX655" fmla="*/ 2101231 w 4626532"/>
              <a:gd name="connsiteY655" fmla="*/ 5649726 h 6858000"/>
              <a:gd name="connsiteX656" fmla="*/ 2009569 w 4626532"/>
              <a:gd name="connsiteY656" fmla="*/ 5733055 h 6858000"/>
              <a:gd name="connsiteX657" fmla="*/ 1967904 w 4626532"/>
              <a:gd name="connsiteY657" fmla="*/ 5683057 h 6858000"/>
              <a:gd name="connsiteX658" fmla="*/ 2067899 w 4626532"/>
              <a:gd name="connsiteY658" fmla="*/ 5666392 h 6858000"/>
              <a:gd name="connsiteX659" fmla="*/ 1967904 w 4626532"/>
              <a:gd name="connsiteY659" fmla="*/ 5666392 h 6858000"/>
              <a:gd name="connsiteX660" fmla="*/ 2026235 w 4626532"/>
              <a:gd name="connsiteY660" fmla="*/ 5616394 h 6858000"/>
              <a:gd name="connsiteX661" fmla="*/ 2101231 w 4626532"/>
              <a:gd name="connsiteY661" fmla="*/ 5649726 h 6858000"/>
              <a:gd name="connsiteX662" fmla="*/ 1742915 w 4626532"/>
              <a:gd name="connsiteY662" fmla="*/ 5683057 h 6858000"/>
              <a:gd name="connsiteX663" fmla="*/ 1684585 w 4626532"/>
              <a:gd name="connsiteY663" fmla="*/ 5724722 h 6858000"/>
              <a:gd name="connsiteX664" fmla="*/ 1609588 w 4626532"/>
              <a:gd name="connsiteY664" fmla="*/ 5624727 h 6858000"/>
              <a:gd name="connsiteX665" fmla="*/ 1692918 w 4626532"/>
              <a:gd name="connsiteY665" fmla="*/ 5683057 h 6858000"/>
              <a:gd name="connsiteX666" fmla="*/ 1709584 w 4626532"/>
              <a:gd name="connsiteY666" fmla="*/ 5674724 h 6858000"/>
              <a:gd name="connsiteX667" fmla="*/ 1626254 w 4626532"/>
              <a:gd name="connsiteY667" fmla="*/ 5608061 h 6858000"/>
              <a:gd name="connsiteX668" fmla="*/ 1684585 w 4626532"/>
              <a:gd name="connsiteY668" fmla="*/ 5599728 h 6858000"/>
              <a:gd name="connsiteX669" fmla="*/ 1742915 w 4626532"/>
              <a:gd name="connsiteY669" fmla="*/ 5683057 h 6858000"/>
              <a:gd name="connsiteX670" fmla="*/ 1876242 w 4626532"/>
              <a:gd name="connsiteY670" fmla="*/ 5658059 h 6858000"/>
              <a:gd name="connsiteX671" fmla="*/ 1809579 w 4626532"/>
              <a:gd name="connsiteY671" fmla="*/ 5699723 h 6858000"/>
              <a:gd name="connsiteX672" fmla="*/ 1751248 w 4626532"/>
              <a:gd name="connsiteY672" fmla="*/ 5633060 h 6858000"/>
              <a:gd name="connsiteX673" fmla="*/ 1842910 w 4626532"/>
              <a:gd name="connsiteY673" fmla="*/ 5658059 h 6858000"/>
              <a:gd name="connsiteX674" fmla="*/ 1759581 w 4626532"/>
              <a:gd name="connsiteY674" fmla="*/ 5616394 h 6858000"/>
              <a:gd name="connsiteX675" fmla="*/ 1809579 w 4626532"/>
              <a:gd name="connsiteY675" fmla="*/ 5591395 h 6858000"/>
              <a:gd name="connsiteX676" fmla="*/ 1876242 w 4626532"/>
              <a:gd name="connsiteY676" fmla="*/ 5658059 h 6858000"/>
              <a:gd name="connsiteX677" fmla="*/ 1159610 w 4626532"/>
              <a:gd name="connsiteY677" fmla="*/ 5633060 h 6858000"/>
              <a:gd name="connsiteX678" fmla="*/ 1217941 w 4626532"/>
              <a:gd name="connsiteY678" fmla="*/ 5758054 h 6858000"/>
              <a:gd name="connsiteX679" fmla="*/ 1092947 w 4626532"/>
              <a:gd name="connsiteY679" fmla="*/ 5591395 h 6858000"/>
              <a:gd name="connsiteX680" fmla="*/ 1159610 w 4626532"/>
              <a:gd name="connsiteY680" fmla="*/ 5633060 h 6858000"/>
              <a:gd name="connsiteX681" fmla="*/ 1084614 w 4626532"/>
              <a:gd name="connsiteY681" fmla="*/ 5641393 h 6858000"/>
              <a:gd name="connsiteX682" fmla="*/ 1067948 w 4626532"/>
              <a:gd name="connsiteY682" fmla="*/ 5624727 h 6858000"/>
              <a:gd name="connsiteX683" fmla="*/ 1067948 w 4626532"/>
              <a:gd name="connsiteY683" fmla="*/ 5591395 h 6858000"/>
              <a:gd name="connsiteX684" fmla="*/ 1084614 w 4626532"/>
              <a:gd name="connsiteY684" fmla="*/ 5641393 h 6858000"/>
              <a:gd name="connsiteX685" fmla="*/ 726298 w 4626532"/>
              <a:gd name="connsiteY685" fmla="*/ 5624727 h 6858000"/>
              <a:gd name="connsiteX686" fmla="*/ 684633 w 4626532"/>
              <a:gd name="connsiteY686" fmla="*/ 5683057 h 6858000"/>
              <a:gd name="connsiteX687" fmla="*/ 634636 w 4626532"/>
              <a:gd name="connsiteY687" fmla="*/ 5624727 h 6858000"/>
              <a:gd name="connsiteX688" fmla="*/ 676300 w 4626532"/>
              <a:gd name="connsiteY688" fmla="*/ 5574729 h 6858000"/>
              <a:gd name="connsiteX689" fmla="*/ 726298 w 4626532"/>
              <a:gd name="connsiteY689" fmla="*/ 5624727 h 6858000"/>
              <a:gd name="connsiteX690" fmla="*/ 2492879 w 4626532"/>
              <a:gd name="connsiteY690" fmla="*/ 5591395 h 6858000"/>
              <a:gd name="connsiteX691" fmla="*/ 2484546 w 4626532"/>
              <a:gd name="connsiteY691" fmla="*/ 5624727 h 6858000"/>
              <a:gd name="connsiteX692" fmla="*/ 2451214 w 4626532"/>
              <a:gd name="connsiteY692" fmla="*/ 5608061 h 6858000"/>
              <a:gd name="connsiteX693" fmla="*/ 2367885 w 4626532"/>
              <a:gd name="connsiteY693" fmla="*/ 5608061 h 6858000"/>
              <a:gd name="connsiteX694" fmla="*/ 2359552 w 4626532"/>
              <a:gd name="connsiteY694" fmla="*/ 5591395 h 6858000"/>
              <a:gd name="connsiteX695" fmla="*/ 2434548 w 4626532"/>
              <a:gd name="connsiteY695" fmla="*/ 5566396 h 6858000"/>
              <a:gd name="connsiteX696" fmla="*/ 2492879 w 4626532"/>
              <a:gd name="connsiteY696" fmla="*/ 5591395 h 6858000"/>
              <a:gd name="connsiteX697" fmla="*/ 1551258 w 4626532"/>
              <a:gd name="connsiteY697" fmla="*/ 5566396 h 6858000"/>
              <a:gd name="connsiteX698" fmla="*/ 1592923 w 4626532"/>
              <a:gd name="connsiteY698" fmla="*/ 5658059 h 6858000"/>
              <a:gd name="connsiteX699" fmla="*/ 1559591 w 4626532"/>
              <a:gd name="connsiteY699" fmla="*/ 5699723 h 6858000"/>
              <a:gd name="connsiteX700" fmla="*/ 1459596 w 4626532"/>
              <a:gd name="connsiteY700" fmla="*/ 5641393 h 6858000"/>
              <a:gd name="connsiteX701" fmla="*/ 1467929 w 4626532"/>
              <a:gd name="connsiteY701" fmla="*/ 5574729 h 6858000"/>
              <a:gd name="connsiteX702" fmla="*/ 1542925 w 4626532"/>
              <a:gd name="connsiteY702" fmla="*/ 5658059 h 6858000"/>
              <a:gd name="connsiteX703" fmla="*/ 1559591 w 4626532"/>
              <a:gd name="connsiteY703" fmla="*/ 5649726 h 6858000"/>
              <a:gd name="connsiteX704" fmla="*/ 1484595 w 4626532"/>
              <a:gd name="connsiteY704" fmla="*/ 5566396 h 6858000"/>
              <a:gd name="connsiteX705" fmla="*/ 1551258 w 4626532"/>
              <a:gd name="connsiteY705" fmla="*/ 5566396 h 6858000"/>
              <a:gd name="connsiteX706" fmla="*/ 876291 w 4626532"/>
              <a:gd name="connsiteY706" fmla="*/ 5624727 h 6858000"/>
              <a:gd name="connsiteX707" fmla="*/ 834626 w 4626532"/>
              <a:gd name="connsiteY707" fmla="*/ 5683057 h 6858000"/>
              <a:gd name="connsiteX708" fmla="*/ 784629 w 4626532"/>
              <a:gd name="connsiteY708" fmla="*/ 5624727 h 6858000"/>
              <a:gd name="connsiteX709" fmla="*/ 834626 w 4626532"/>
              <a:gd name="connsiteY709" fmla="*/ 5566396 h 6858000"/>
              <a:gd name="connsiteX710" fmla="*/ 876291 w 4626532"/>
              <a:gd name="connsiteY710" fmla="*/ 5624727 h 6858000"/>
              <a:gd name="connsiteX711" fmla="*/ 584638 w 4626532"/>
              <a:gd name="connsiteY711" fmla="*/ 5624727 h 6858000"/>
              <a:gd name="connsiteX712" fmla="*/ 551307 w 4626532"/>
              <a:gd name="connsiteY712" fmla="*/ 5641393 h 6858000"/>
              <a:gd name="connsiteX713" fmla="*/ 501309 w 4626532"/>
              <a:gd name="connsiteY713" fmla="*/ 5599728 h 6858000"/>
              <a:gd name="connsiteX714" fmla="*/ 526308 w 4626532"/>
              <a:gd name="connsiteY714" fmla="*/ 5566396 h 6858000"/>
              <a:gd name="connsiteX715" fmla="*/ 584638 w 4626532"/>
              <a:gd name="connsiteY715" fmla="*/ 5624727 h 6858000"/>
              <a:gd name="connsiteX716" fmla="*/ 2342886 w 4626532"/>
              <a:gd name="connsiteY716" fmla="*/ 5599728 h 6858000"/>
              <a:gd name="connsiteX717" fmla="*/ 2317887 w 4626532"/>
              <a:gd name="connsiteY717" fmla="*/ 5608061 h 6858000"/>
              <a:gd name="connsiteX718" fmla="*/ 2284556 w 4626532"/>
              <a:gd name="connsiteY718" fmla="*/ 5591395 h 6858000"/>
              <a:gd name="connsiteX719" fmla="*/ 2209559 w 4626532"/>
              <a:gd name="connsiteY719" fmla="*/ 5616394 h 6858000"/>
              <a:gd name="connsiteX720" fmla="*/ 2267890 w 4626532"/>
              <a:gd name="connsiteY720" fmla="*/ 5558063 h 6858000"/>
              <a:gd name="connsiteX721" fmla="*/ 2342886 w 4626532"/>
              <a:gd name="connsiteY721" fmla="*/ 5599728 h 6858000"/>
              <a:gd name="connsiteX722" fmla="*/ 3067851 w 4626532"/>
              <a:gd name="connsiteY722" fmla="*/ 5549731 h 6858000"/>
              <a:gd name="connsiteX723" fmla="*/ 3076184 w 4626532"/>
              <a:gd name="connsiteY723" fmla="*/ 5574729 h 6858000"/>
              <a:gd name="connsiteX724" fmla="*/ 3009520 w 4626532"/>
              <a:gd name="connsiteY724" fmla="*/ 5691390 h 6858000"/>
              <a:gd name="connsiteX725" fmla="*/ 2951190 w 4626532"/>
              <a:gd name="connsiteY725" fmla="*/ 5683057 h 6858000"/>
              <a:gd name="connsiteX726" fmla="*/ 3017853 w 4626532"/>
              <a:gd name="connsiteY726" fmla="*/ 5599728 h 6858000"/>
              <a:gd name="connsiteX727" fmla="*/ 2917858 w 4626532"/>
              <a:gd name="connsiteY727" fmla="*/ 5683057 h 6858000"/>
              <a:gd name="connsiteX728" fmla="*/ 3017853 w 4626532"/>
              <a:gd name="connsiteY728" fmla="*/ 5549731 h 6858000"/>
              <a:gd name="connsiteX729" fmla="*/ 3067851 w 4626532"/>
              <a:gd name="connsiteY729" fmla="*/ 5549731 h 6858000"/>
              <a:gd name="connsiteX730" fmla="*/ 2642872 w 4626532"/>
              <a:gd name="connsiteY730" fmla="*/ 5549731 h 6858000"/>
              <a:gd name="connsiteX731" fmla="*/ 2651205 w 4626532"/>
              <a:gd name="connsiteY731" fmla="*/ 5574729 h 6858000"/>
              <a:gd name="connsiteX732" fmla="*/ 2601207 w 4626532"/>
              <a:gd name="connsiteY732" fmla="*/ 5649726 h 6858000"/>
              <a:gd name="connsiteX733" fmla="*/ 2551209 w 4626532"/>
              <a:gd name="connsiteY733" fmla="*/ 5641393 h 6858000"/>
              <a:gd name="connsiteX734" fmla="*/ 2609540 w 4626532"/>
              <a:gd name="connsiteY734" fmla="*/ 5591395 h 6858000"/>
              <a:gd name="connsiteX735" fmla="*/ 2592874 w 4626532"/>
              <a:gd name="connsiteY735" fmla="*/ 5583062 h 6858000"/>
              <a:gd name="connsiteX736" fmla="*/ 2517878 w 4626532"/>
              <a:gd name="connsiteY736" fmla="*/ 5633060 h 6858000"/>
              <a:gd name="connsiteX737" fmla="*/ 2509545 w 4626532"/>
              <a:gd name="connsiteY737" fmla="*/ 5599728 h 6858000"/>
              <a:gd name="connsiteX738" fmla="*/ 2601207 w 4626532"/>
              <a:gd name="connsiteY738" fmla="*/ 5541398 h 6858000"/>
              <a:gd name="connsiteX739" fmla="*/ 2642872 w 4626532"/>
              <a:gd name="connsiteY739" fmla="*/ 5549731 h 6858000"/>
              <a:gd name="connsiteX740" fmla="*/ 1984570 w 4626532"/>
              <a:gd name="connsiteY740" fmla="*/ 5591395 h 6858000"/>
              <a:gd name="connsiteX741" fmla="*/ 1917907 w 4626532"/>
              <a:gd name="connsiteY741" fmla="*/ 5658059 h 6858000"/>
              <a:gd name="connsiteX742" fmla="*/ 1892908 w 4626532"/>
              <a:gd name="connsiteY742" fmla="*/ 5658059 h 6858000"/>
              <a:gd name="connsiteX743" fmla="*/ 1876242 w 4626532"/>
              <a:gd name="connsiteY743" fmla="*/ 5608061 h 6858000"/>
              <a:gd name="connsiteX744" fmla="*/ 1951238 w 4626532"/>
              <a:gd name="connsiteY744" fmla="*/ 5608061 h 6858000"/>
              <a:gd name="connsiteX745" fmla="*/ 1876242 w 4626532"/>
              <a:gd name="connsiteY745" fmla="*/ 5583062 h 6858000"/>
              <a:gd name="connsiteX746" fmla="*/ 1917907 w 4626532"/>
              <a:gd name="connsiteY746" fmla="*/ 5541398 h 6858000"/>
              <a:gd name="connsiteX747" fmla="*/ 1984570 w 4626532"/>
              <a:gd name="connsiteY747" fmla="*/ 5591395 h 6858000"/>
              <a:gd name="connsiteX748" fmla="*/ 1284604 w 4626532"/>
              <a:gd name="connsiteY748" fmla="*/ 5649726 h 6858000"/>
              <a:gd name="connsiteX749" fmla="*/ 1226274 w 4626532"/>
              <a:gd name="connsiteY749" fmla="*/ 5541398 h 6858000"/>
              <a:gd name="connsiteX750" fmla="*/ 1284604 w 4626532"/>
              <a:gd name="connsiteY750" fmla="*/ 5558063 h 6858000"/>
              <a:gd name="connsiteX751" fmla="*/ 1334602 w 4626532"/>
              <a:gd name="connsiteY751" fmla="*/ 5691390 h 6858000"/>
              <a:gd name="connsiteX752" fmla="*/ 1326269 w 4626532"/>
              <a:gd name="connsiteY752" fmla="*/ 5724722 h 6858000"/>
              <a:gd name="connsiteX753" fmla="*/ 1292937 w 4626532"/>
              <a:gd name="connsiteY753" fmla="*/ 5724722 h 6858000"/>
              <a:gd name="connsiteX754" fmla="*/ 1184609 w 4626532"/>
              <a:gd name="connsiteY754" fmla="*/ 5608061 h 6858000"/>
              <a:gd name="connsiteX755" fmla="*/ 1201275 w 4626532"/>
              <a:gd name="connsiteY755" fmla="*/ 5541398 h 6858000"/>
              <a:gd name="connsiteX756" fmla="*/ 1284604 w 4626532"/>
              <a:gd name="connsiteY756" fmla="*/ 5649726 h 6858000"/>
              <a:gd name="connsiteX757" fmla="*/ 2201226 w 4626532"/>
              <a:gd name="connsiteY757" fmla="*/ 5566396 h 6858000"/>
              <a:gd name="connsiteX758" fmla="*/ 2126230 w 4626532"/>
              <a:gd name="connsiteY758" fmla="*/ 5641393 h 6858000"/>
              <a:gd name="connsiteX759" fmla="*/ 2076232 w 4626532"/>
              <a:gd name="connsiteY759" fmla="*/ 5608061 h 6858000"/>
              <a:gd name="connsiteX760" fmla="*/ 2151229 w 4626532"/>
              <a:gd name="connsiteY760" fmla="*/ 5591395 h 6858000"/>
              <a:gd name="connsiteX761" fmla="*/ 2167895 w 4626532"/>
              <a:gd name="connsiteY761" fmla="*/ 5574729 h 6858000"/>
              <a:gd name="connsiteX762" fmla="*/ 2142896 w 4626532"/>
              <a:gd name="connsiteY762" fmla="*/ 5566396 h 6858000"/>
              <a:gd name="connsiteX763" fmla="*/ 2067899 w 4626532"/>
              <a:gd name="connsiteY763" fmla="*/ 5583062 h 6858000"/>
              <a:gd name="connsiteX764" fmla="*/ 2126230 w 4626532"/>
              <a:gd name="connsiteY764" fmla="*/ 5524732 h 6858000"/>
              <a:gd name="connsiteX765" fmla="*/ 2201226 w 4626532"/>
              <a:gd name="connsiteY765" fmla="*/ 5566396 h 6858000"/>
              <a:gd name="connsiteX766" fmla="*/ 2809530 w 4626532"/>
              <a:gd name="connsiteY766" fmla="*/ 5533065 h 6858000"/>
              <a:gd name="connsiteX767" fmla="*/ 2734534 w 4626532"/>
              <a:gd name="connsiteY767" fmla="*/ 5641393 h 6858000"/>
              <a:gd name="connsiteX768" fmla="*/ 2676203 w 4626532"/>
              <a:gd name="connsiteY768" fmla="*/ 5633060 h 6858000"/>
              <a:gd name="connsiteX769" fmla="*/ 2767865 w 4626532"/>
              <a:gd name="connsiteY769" fmla="*/ 5558063 h 6858000"/>
              <a:gd name="connsiteX770" fmla="*/ 2751200 w 4626532"/>
              <a:gd name="connsiteY770" fmla="*/ 5549731 h 6858000"/>
              <a:gd name="connsiteX771" fmla="*/ 2659537 w 4626532"/>
              <a:gd name="connsiteY771" fmla="*/ 5624727 h 6858000"/>
              <a:gd name="connsiteX772" fmla="*/ 2776198 w 4626532"/>
              <a:gd name="connsiteY772" fmla="*/ 5508066 h 6858000"/>
              <a:gd name="connsiteX773" fmla="*/ 2809530 w 4626532"/>
              <a:gd name="connsiteY773" fmla="*/ 5533065 h 6858000"/>
              <a:gd name="connsiteX774" fmla="*/ 801294 w 4626532"/>
              <a:gd name="connsiteY774" fmla="*/ 5558063 h 6858000"/>
              <a:gd name="connsiteX775" fmla="*/ 759630 w 4626532"/>
              <a:gd name="connsiteY775" fmla="*/ 5616394 h 6858000"/>
              <a:gd name="connsiteX776" fmla="*/ 709632 w 4626532"/>
              <a:gd name="connsiteY776" fmla="*/ 5549731 h 6858000"/>
              <a:gd name="connsiteX777" fmla="*/ 751297 w 4626532"/>
              <a:gd name="connsiteY777" fmla="*/ 5499733 h 6858000"/>
              <a:gd name="connsiteX778" fmla="*/ 801294 w 4626532"/>
              <a:gd name="connsiteY778" fmla="*/ 5558063 h 6858000"/>
              <a:gd name="connsiteX779" fmla="*/ 651302 w 4626532"/>
              <a:gd name="connsiteY779" fmla="*/ 5558063 h 6858000"/>
              <a:gd name="connsiteX780" fmla="*/ 617970 w 4626532"/>
              <a:gd name="connsiteY780" fmla="*/ 5608061 h 6858000"/>
              <a:gd name="connsiteX781" fmla="*/ 567972 w 4626532"/>
              <a:gd name="connsiteY781" fmla="*/ 5558063 h 6858000"/>
              <a:gd name="connsiteX782" fmla="*/ 601304 w 4626532"/>
              <a:gd name="connsiteY782" fmla="*/ 5499733 h 6858000"/>
              <a:gd name="connsiteX783" fmla="*/ 651302 w 4626532"/>
              <a:gd name="connsiteY783" fmla="*/ 5558063 h 6858000"/>
              <a:gd name="connsiteX784" fmla="*/ 942954 w 4626532"/>
              <a:gd name="connsiteY784" fmla="*/ 5549731 h 6858000"/>
              <a:gd name="connsiteX785" fmla="*/ 901290 w 4626532"/>
              <a:gd name="connsiteY785" fmla="*/ 5608061 h 6858000"/>
              <a:gd name="connsiteX786" fmla="*/ 859625 w 4626532"/>
              <a:gd name="connsiteY786" fmla="*/ 5549731 h 6858000"/>
              <a:gd name="connsiteX787" fmla="*/ 901290 w 4626532"/>
              <a:gd name="connsiteY787" fmla="*/ 5491400 h 6858000"/>
              <a:gd name="connsiteX788" fmla="*/ 942954 w 4626532"/>
              <a:gd name="connsiteY788" fmla="*/ 5549731 h 6858000"/>
              <a:gd name="connsiteX789" fmla="*/ 517975 w 4626532"/>
              <a:gd name="connsiteY789" fmla="*/ 5549731 h 6858000"/>
              <a:gd name="connsiteX790" fmla="*/ 476310 w 4626532"/>
              <a:gd name="connsiteY790" fmla="*/ 5583062 h 6858000"/>
              <a:gd name="connsiteX791" fmla="*/ 426313 w 4626532"/>
              <a:gd name="connsiteY791" fmla="*/ 5541398 h 6858000"/>
              <a:gd name="connsiteX792" fmla="*/ 459644 w 4626532"/>
              <a:gd name="connsiteY792" fmla="*/ 5491400 h 6858000"/>
              <a:gd name="connsiteX793" fmla="*/ 517975 w 4626532"/>
              <a:gd name="connsiteY793" fmla="*/ 5549731 h 6858000"/>
              <a:gd name="connsiteX794" fmla="*/ 1801246 w 4626532"/>
              <a:gd name="connsiteY794" fmla="*/ 5549731 h 6858000"/>
              <a:gd name="connsiteX795" fmla="*/ 1776247 w 4626532"/>
              <a:gd name="connsiteY795" fmla="*/ 5591395 h 6858000"/>
              <a:gd name="connsiteX796" fmla="*/ 1709584 w 4626532"/>
              <a:gd name="connsiteY796" fmla="*/ 5591395 h 6858000"/>
              <a:gd name="connsiteX797" fmla="*/ 1709584 w 4626532"/>
              <a:gd name="connsiteY797" fmla="*/ 5524732 h 6858000"/>
              <a:gd name="connsiteX798" fmla="*/ 1759581 w 4626532"/>
              <a:gd name="connsiteY798" fmla="*/ 5558063 h 6858000"/>
              <a:gd name="connsiteX799" fmla="*/ 1776247 w 4626532"/>
              <a:gd name="connsiteY799" fmla="*/ 5549731 h 6858000"/>
              <a:gd name="connsiteX800" fmla="*/ 1726249 w 4626532"/>
              <a:gd name="connsiteY800" fmla="*/ 5508066 h 6858000"/>
              <a:gd name="connsiteX801" fmla="*/ 1776247 w 4626532"/>
              <a:gd name="connsiteY801" fmla="*/ 5483067 h 6858000"/>
              <a:gd name="connsiteX802" fmla="*/ 1801246 w 4626532"/>
              <a:gd name="connsiteY802" fmla="*/ 5549731 h 6858000"/>
              <a:gd name="connsiteX803" fmla="*/ 1659586 w 4626532"/>
              <a:gd name="connsiteY803" fmla="*/ 5483067 h 6858000"/>
              <a:gd name="connsiteX804" fmla="*/ 1684585 w 4626532"/>
              <a:gd name="connsiteY804" fmla="*/ 5541398 h 6858000"/>
              <a:gd name="connsiteX805" fmla="*/ 1642920 w 4626532"/>
              <a:gd name="connsiteY805" fmla="*/ 5591395 h 6858000"/>
              <a:gd name="connsiteX806" fmla="*/ 1567924 w 4626532"/>
              <a:gd name="connsiteY806" fmla="*/ 5549731 h 6858000"/>
              <a:gd name="connsiteX807" fmla="*/ 1584590 w 4626532"/>
              <a:gd name="connsiteY807" fmla="*/ 5499733 h 6858000"/>
              <a:gd name="connsiteX808" fmla="*/ 1626254 w 4626532"/>
              <a:gd name="connsiteY808" fmla="*/ 5549731 h 6858000"/>
              <a:gd name="connsiteX809" fmla="*/ 1651253 w 4626532"/>
              <a:gd name="connsiteY809" fmla="*/ 5549731 h 6858000"/>
              <a:gd name="connsiteX810" fmla="*/ 1601256 w 4626532"/>
              <a:gd name="connsiteY810" fmla="*/ 5483067 h 6858000"/>
              <a:gd name="connsiteX811" fmla="*/ 1659586 w 4626532"/>
              <a:gd name="connsiteY811" fmla="*/ 5483067 h 6858000"/>
              <a:gd name="connsiteX812" fmla="*/ 342983 w 4626532"/>
              <a:gd name="connsiteY812" fmla="*/ 5508066 h 6858000"/>
              <a:gd name="connsiteX813" fmla="*/ 301319 w 4626532"/>
              <a:gd name="connsiteY813" fmla="*/ 5499733 h 6858000"/>
              <a:gd name="connsiteX814" fmla="*/ 334650 w 4626532"/>
              <a:gd name="connsiteY814" fmla="*/ 5483067 h 6858000"/>
              <a:gd name="connsiteX815" fmla="*/ 342983 w 4626532"/>
              <a:gd name="connsiteY815" fmla="*/ 5508066 h 6858000"/>
              <a:gd name="connsiteX816" fmla="*/ 2017902 w 4626532"/>
              <a:gd name="connsiteY816" fmla="*/ 5474734 h 6858000"/>
              <a:gd name="connsiteX817" fmla="*/ 2076232 w 4626532"/>
              <a:gd name="connsiteY817" fmla="*/ 5524732 h 6858000"/>
              <a:gd name="connsiteX818" fmla="*/ 2009569 w 4626532"/>
              <a:gd name="connsiteY818" fmla="*/ 5591395 h 6858000"/>
              <a:gd name="connsiteX819" fmla="*/ 1967904 w 4626532"/>
              <a:gd name="connsiteY819" fmla="*/ 5541398 h 6858000"/>
              <a:gd name="connsiteX820" fmla="*/ 2051234 w 4626532"/>
              <a:gd name="connsiteY820" fmla="*/ 5524732 h 6858000"/>
              <a:gd name="connsiteX821" fmla="*/ 1976237 w 4626532"/>
              <a:gd name="connsiteY821" fmla="*/ 5516399 h 6858000"/>
              <a:gd name="connsiteX822" fmla="*/ 2001236 w 4626532"/>
              <a:gd name="connsiteY822" fmla="*/ 5474734 h 6858000"/>
              <a:gd name="connsiteX823" fmla="*/ 2017902 w 4626532"/>
              <a:gd name="connsiteY823" fmla="*/ 5474734 h 6858000"/>
              <a:gd name="connsiteX824" fmla="*/ 201324 w 4626532"/>
              <a:gd name="connsiteY824" fmla="*/ 5474734 h 6858000"/>
              <a:gd name="connsiteX825" fmla="*/ 209656 w 4626532"/>
              <a:gd name="connsiteY825" fmla="*/ 5508066 h 6858000"/>
              <a:gd name="connsiteX826" fmla="*/ 142993 w 4626532"/>
              <a:gd name="connsiteY826" fmla="*/ 5541398 h 6858000"/>
              <a:gd name="connsiteX827" fmla="*/ 142993 w 4626532"/>
              <a:gd name="connsiteY827" fmla="*/ 5516399 h 6858000"/>
              <a:gd name="connsiteX828" fmla="*/ 176325 w 4626532"/>
              <a:gd name="connsiteY828" fmla="*/ 5474734 h 6858000"/>
              <a:gd name="connsiteX829" fmla="*/ 201324 w 4626532"/>
              <a:gd name="connsiteY829" fmla="*/ 5474734 h 6858000"/>
              <a:gd name="connsiteX830" fmla="*/ 3234509 w 4626532"/>
              <a:gd name="connsiteY830" fmla="*/ 5499733 h 6858000"/>
              <a:gd name="connsiteX831" fmla="*/ 3159513 w 4626532"/>
              <a:gd name="connsiteY831" fmla="*/ 5616394 h 6858000"/>
              <a:gd name="connsiteX832" fmla="*/ 3101183 w 4626532"/>
              <a:gd name="connsiteY832" fmla="*/ 5641393 h 6858000"/>
              <a:gd name="connsiteX833" fmla="*/ 3184512 w 4626532"/>
              <a:gd name="connsiteY833" fmla="*/ 5516399 h 6858000"/>
              <a:gd name="connsiteX834" fmla="*/ 3084517 w 4626532"/>
              <a:gd name="connsiteY834" fmla="*/ 5624727 h 6858000"/>
              <a:gd name="connsiteX835" fmla="*/ 3226177 w 4626532"/>
              <a:gd name="connsiteY835" fmla="*/ 5466401 h 6858000"/>
              <a:gd name="connsiteX836" fmla="*/ 3234509 w 4626532"/>
              <a:gd name="connsiteY836" fmla="*/ 5499733 h 6858000"/>
              <a:gd name="connsiteX837" fmla="*/ 1442930 w 4626532"/>
              <a:gd name="connsiteY837" fmla="*/ 5558063 h 6858000"/>
              <a:gd name="connsiteX838" fmla="*/ 1442930 w 4626532"/>
              <a:gd name="connsiteY838" fmla="*/ 5633060 h 6858000"/>
              <a:gd name="connsiteX839" fmla="*/ 1417931 w 4626532"/>
              <a:gd name="connsiteY839" fmla="*/ 5641393 h 6858000"/>
              <a:gd name="connsiteX840" fmla="*/ 1309603 w 4626532"/>
              <a:gd name="connsiteY840" fmla="*/ 5541398 h 6858000"/>
              <a:gd name="connsiteX841" fmla="*/ 1326269 w 4626532"/>
              <a:gd name="connsiteY841" fmla="*/ 5483067 h 6858000"/>
              <a:gd name="connsiteX842" fmla="*/ 1409598 w 4626532"/>
              <a:gd name="connsiteY842" fmla="*/ 5574729 h 6858000"/>
              <a:gd name="connsiteX843" fmla="*/ 1351268 w 4626532"/>
              <a:gd name="connsiteY843" fmla="*/ 5466401 h 6858000"/>
              <a:gd name="connsiteX844" fmla="*/ 1442930 w 4626532"/>
              <a:gd name="connsiteY844" fmla="*/ 5558063 h 6858000"/>
              <a:gd name="connsiteX845" fmla="*/ 559640 w 4626532"/>
              <a:gd name="connsiteY845" fmla="*/ 5508066 h 6858000"/>
              <a:gd name="connsiteX846" fmla="*/ 542974 w 4626532"/>
              <a:gd name="connsiteY846" fmla="*/ 5541398 h 6858000"/>
              <a:gd name="connsiteX847" fmla="*/ 501309 w 4626532"/>
              <a:gd name="connsiteY847" fmla="*/ 5499733 h 6858000"/>
              <a:gd name="connsiteX848" fmla="*/ 501309 w 4626532"/>
              <a:gd name="connsiteY848" fmla="*/ 5466401 h 6858000"/>
              <a:gd name="connsiteX849" fmla="*/ 559640 w 4626532"/>
              <a:gd name="connsiteY849" fmla="*/ 5508066 h 6858000"/>
              <a:gd name="connsiteX850" fmla="*/ 2959523 w 4626532"/>
              <a:gd name="connsiteY850" fmla="*/ 5458068 h 6858000"/>
              <a:gd name="connsiteX851" fmla="*/ 2967856 w 4626532"/>
              <a:gd name="connsiteY851" fmla="*/ 5491400 h 6858000"/>
              <a:gd name="connsiteX852" fmla="*/ 2909525 w 4626532"/>
              <a:gd name="connsiteY852" fmla="*/ 5591395 h 6858000"/>
              <a:gd name="connsiteX853" fmla="*/ 2842862 w 4626532"/>
              <a:gd name="connsiteY853" fmla="*/ 5591395 h 6858000"/>
              <a:gd name="connsiteX854" fmla="*/ 2926191 w 4626532"/>
              <a:gd name="connsiteY854" fmla="*/ 5508066 h 6858000"/>
              <a:gd name="connsiteX855" fmla="*/ 2826196 w 4626532"/>
              <a:gd name="connsiteY855" fmla="*/ 5566396 h 6858000"/>
              <a:gd name="connsiteX856" fmla="*/ 2826196 w 4626532"/>
              <a:gd name="connsiteY856" fmla="*/ 5508066 h 6858000"/>
              <a:gd name="connsiteX857" fmla="*/ 2901192 w 4626532"/>
              <a:gd name="connsiteY857" fmla="*/ 5458068 h 6858000"/>
              <a:gd name="connsiteX858" fmla="*/ 2959523 w 4626532"/>
              <a:gd name="connsiteY858" fmla="*/ 5458068 h 6858000"/>
              <a:gd name="connsiteX859" fmla="*/ 1892908 w 4626532"/>
              <a:gd name="connsiteY859" fmla="*/ 5516399 h 6858000"/>
              <a:gd name="connsiteX860" fmla="*/ 1859576 w 4626532"/>
              <a:gd name="connsiteY860" fmla="*/ 5566396 h 6858000"/>
              <a:gd name="connsiteX861" fmla="*/ 1817912 w 4626532"/>
              <a:gd name="connsiteY861" fmla="*/ 5558063 h 6858000"/>
              <a:gd name="connsiteX862" fmla="*/ 1817912 w 4626532"/>
              <a:gd name="connsiteY862" fmla="*/ 5508066 h 6858000"/>
              <a:gd name="connsiteX863" fmla="*/ 1876242 w 4626532"/>
              <a:gd name="connsiteY863" fmla="*/ 5524732 h 6858000"/>
              <a:gd name="connsiteX864" fmla="*/ 1826245 w 4626532"/>
              <a:gd name="connsiteY864" fmla="*/ 5491400 h 6858000"/>
              <a:gd name="connsiteX865" fmla="*/ 1867909 w 4626532"/>
              <a:gd name="connsiteY865" fmla="*/ 5449735 h 6858000"/>
              <a:gd name="connsiteX866" fmla="*/ 1892908 w 4626532"/>
              <a:gd name="connsiteY866" fmla="*/ 5516399 h 6858000"/>
              <a:gd name="connsiteX867" fmla="*/ 2417883 w 4626532"/>
              <a:gd name="connsiteY867" fmla="*/ 5483067 h 6858000"/>
              <a:gd name="connsiteX868" fmla="*/ 2351219 w 4626532"/>
              <a:gd name="connsiteY868" fmla="*/ 5558063 h 6858000"/>
              <a:gd name="connsiteX869" fmla="*/ 2301222 w 4626532"/>
              <a:gd name="connsiteY869" fmla="*/ 5533065 h 6858000"/>
              <a:gd name="connsiteX870" fmla="*/ 2384551 w 4626532"/>
              <a:gd name="connsiteY870" fmla="*/ 5483067 h 6858000"/>
              <a:gd name="connsiteX871" fmla="*/ 2367885 w 4626532"/>
              <a:gd name="connsiteY871" fmla="*/ 5474734 h 6858000"/>
              <a:gd name="connsiteX872" fmla="*/ 2292889 w 4626532"/>
              <a:gd name="connsiteY872" fmla="*/ 5508066 h 6858000"/>
              <a:gd name="connsiteX873" fmla="*/ 2351219 w 4626532"/>
              <a:gd name="connsiteY873" fmla="*/ 5441402 h 6858000"/>
              <a:gd name="connsiteX874" fmla="*/ 2417883 w 4626532"/>
              <a:gd name="connsiteY874" fmla="*/ 5483067 h 6858000"/>
              <a:gd name="connsiteX875" fmla="*/ 976286 w 4626532"/>
              <a:gd name="connsiteY875" fmla="*/ 5516399 h 6858000"/>
              <a:gd name="connsiteX876" fmla="*/ 959620 w 4626532"/>
              <a:gd name="connsiteY876" fmla="*/ 5533065 h 6858000"/>
              <a:gd name="connsiteX877" fmla="*/ 926288 w 4626532"/>
              <a:gd name="connsiteY877" fmla="*/ 5474734 h 6858000"/>
              <a:gd name="connsiteX878" fmla="*/ 934621 w 4626532"/>
              <a:gd name="connsiteY878" fmla="*/ 5441402 h 6858000"/>
              <a:gd name="connsiteX879" fmla="*/ 976286 w 4626532"/>
              <a:gd name="connsiteY879" fmla="*/ 5516399 h 6858000"/>
              <a:gd name="connsiteX880" fmla="*/ 2559542 w 4626532"/>
              <a:gd name="connsiteY880" fmla="*/ 5466401 h 6858000"/>
              <a:gd name="connsiteX881" fmla="*/ 2492879 w 4626532"/>
              <a:gd name="connsiteY881" fmla="*/ 5558063 h 6858000"/>
              <a:gd name="connsiteX882" fmla="*/ 2442881 w 4626532"/>
              <a:gd name="connsiteY882" fmla="*/ 5541398 h 6858000"/>
              <a:gd name="connsiteX883" fmla="*/ 2509545 w 4626532"/>
              <a:gd name="connsiteY883" fmla="*/ 5466401 h 6858000"/>
              <a:gd name="connsiteX884" fmla="*/ 2426215 w 4626532"/>
              <a:gd name="connsiteY884" fmla="*/ 5516399 h 6858000"/>
              <a:gd name="connsiteX885" fmla="*/ 2434548 w 4626532"/>
              <a:gd name="connsiteY885" fmla="*/ 5466401 h 6858000"/>
              <a:gd name="connsiteX886" fmla="*/ 2517878 w 4626532"/>
              <a:gd name="connsiteY886" fmla="*/ 5433070 h 6858000"/>
              <a:gd name="connsiteX887" fmla="*/ 2559542 w 4626532"/>
              <a:gd name="connsiteY887" fmla="*/ 5466401 h 6858000"/>
              <a:gd name="connsiteX888" fmla="*/ 1042949 w 4626532"/>
              <a:gd name="connsiteY888" fmla="*/ 5558063 h 6858000"/>
              <a:gd name="connsiteX889" fmla="*/ 1042949 w 4626532"/>
              <a:gd name="connsiteY889" fmla="*/ 5583062 h 6858000"/>
              <a:gd name="connsiteX890" fmla="*/ 959620 w 4626532"/>
              <a:gd name="connsiteY890" fmla="*/ 5433070 h 6858000"/>
              <a:gd name="connsiteX891" fmla="*/ 1042949 w 4626532"/>
              <a:gd name="connsiteY891" fmla="*/ 5558063 h 6858000"/>
              <a:gd name="connsiteX892" fmla="*/ 2276223 w 4626532"/>
              <a:gd name="connsiteY892" fmla="*/ 5474734 h 6858000"/>
              <a:gd name="connsiteX893" fmla="*/ 2217892 w 4626532"/>
              <a:gd name="connsiteY893" fmla="*/ 5541398 h 6858000"/>
              <a:gd name="connsiteX894" fmla="*/ 2167895 w 4626532"/>
              <a:gd name="connsiteY894" fmla="*/ 5508066 h 6858000"/>
              <a:gd name="connsiteX895" fmla="*/ 2242891 w 4626532"/>
              <a:gd name="connsiteY895" fmla="*/ 5474734 h 6858000"/>
              <a:gd name="connsiteX896" fmla="*/ 2234558 w 4626532"/>
              <a:gd name="connsiteY896" fmla="*/ 5458068 h 6858000"/>
              <a:gd name="connsiteX897" fmla="*/ 2159562 w 4626532"/>
              <a:gd name="connsiteY897" fmla="*/ 5483067 h 6858000"/>
              <a:gd name="connsiteX898" fmla="*/ 2209559 w 4626532"/>
              <a:gd name="connsiteY898" fmla="*/ 5424737 h 6858000"/>
              <a:gd name="connsiteX899" fmla="*/ 2276223 w 4626532"/>
              <a:gd name="connsiteY899" fmla="*/ 5474734 h 6858000"/>
              <a:gd name="connsiteX900" fmla="*/ 867958 w 4626532"/>
              <a:gd name="connsiteY900" fmla="*/ 5483067 h 6858000"/>
              <a:gd name="connsiteX901" fmla="*/ 834626 w 4626532"/>
              <a:gd name="connsiteY901" fmla="*/ 5541398 h 6858000"/>
              <a:gd name="connsiteX902" fmla="*/ 784629 w 4626532"/>
              <a:gd name="connsiteY902" fmla="*/ 5483067 h 6858000"/>
              <a:gd name="connsiteX903" fmla="*/ 826293 w 4626532"/>
              <a:gd name="connsiteY903" fmla="*/ 5424737 h 6858000"/>
              <a:gd name="connsiteX904" fmla="*/ 867958 w 4626532"/>
              <a:gd name="connsiteY904" fmla="*/ 5483067 h 6858000"/>
              <a:gd name="connsiteX905" fmla="*/ 726298 w 4626532"/>
              <a:gd name="connsiteY905" fmla="*/ 5483067 h 6858000"/>
              <a:gd name="connsiteX906" fmla="*/ 684633 w 4626532"/>
              <a:gd name="connsiteY906" fmla="*/ 5541398 h 6858000"/>
              <a:gd name="connsiteX907" fmla="*/ 642969 w 4626532"/>
              <a:gd name="connsiteY907" fmla="*/ 5483067 h 6858000"/>
              <a:gd name="connsiteX908" fmla="*/ 684633 w 4626532"/>
              <a:gd name="connsiteY908" fmla="*/ 5424737 h 6858000"/>
              <a:gd name="connsiteX909" fmla="*/ 726298 w 4626532"/>
              <a:gd name="connsiteY909" fmla="*/ 5483067 h 6858000"/>
              <a:gd name="connsiteX910" fmla="*/ 584638 w 4626532"/>
              <a:gd name="connsiteY910" fmla="*/ 5474734 h 6858000"/>
              <a:gd name="connsiteX911" fmla="*/ 576305 w 4626532"/>
              <a:gd name="connsiteY911" fmla="*/ 5491400 h 6858000"/>
              <a:gd name="connsiteX912" fmla="*/ 534641 w 4626532"/>
              <a:gd name="connsiteY912" fmla="*/ 5424737 h 6858000"/>
              <a:gd name="connsiteX913" fmla="*/ 584638 w 4626532"/>
              <a:gd name="connsiteY913" fmla="*/ 5474734 h 6858000"/>
              <a:gd name="connsiteX914" fmla="*/ 1509593 w 4626532"/>
              <a:gd name="connsiteY914" fmla="*/ 5508066 h 6858000"/>
              <a:gd name="connsiteX915" fmla="*/ 1526259 w 4626532"/>
              <a:gd name="connsiteY915" fmla="*/ 5499733 h 6858000"/>
              <a:gd name="connsiteX916" fmla="*/ 1484595 w 4626532"/>
              <a:gd name="connsiteY916" fmla="*/ 5416404 h 6858000"/>
              <a:gd name="connsiteX917" fmla="*/ 1559591 w 4626532"/>
              <a:gd name="connsiteY917" fmla="*/ 5499733 h 6858000"/>
              <a:gd name="connsiteX918" fmla="*/ 1526259 w 4626532"/>
              <a:gd name="connsiteY918" fmla="*/ 5549731 h 6858000"/>
              <a:gd name="connsiteX919" fmla="*/ 1434597 w 4626532"/>
              <a:gd name="connsiteY919" fmla="*/ 5483067 h 6858000"/>
              <a:gd name="connsiteX920" fmla="*/ 1459596 w 4626532"/>
              <a:gd name="connsiteY920" fmla="*/ 5416404 h 6858000"/>
              <a:gd name="connsiteX921" fmla="*/ 1509593 w 4626532"/>
              <a:gd name="connsiteY921" fmla="*/ 5508066 h 6858000"/>
              <a:gd name="connsiteX922" fmla="*/ 451311 w 4626532"/>
              <a:gd name="connsiteY922" fmla="*/ 5474734 h 6858000"/>
              <a:gd name="connsiteX923" fmla="*/ 401314 w 4626532"/>
              <a:gd name="connsiteY923" fmla="*/ 5533065 h 6858000"/>
              <a:gd name="connsiteX924" fmla="*/ 359649 w 4626532"/>
              <a:gd name="connsiteY924" fmla="*/ 5474734 h 6858000"/>
              <a:gd name="connsiteX925" fmla="*/ 392981 w 4626532"/>
              <a:gd name="connsiteY925" fmla="*/ 5416404 h 6858000"/>
              <a:gd name="connsiteX926" fmla="*/ 451311 w 4626532"/>
              <a:gd name="connsiteY926" fmla="*/ 5474734 h 6858000"/>
              <a:gd name="connsiteX927" fmla="*/ 2709535 w 4626532"/>
              <a:gd name="connsiteY927" fmla="*/ 5408071 h 6858000"/>
              <a:gd name="connsiteX928" fmla="*/ 2709535 w 4626532"/>
              <a:gd name="connsiteY928" fmla="*/ 5449735 h 6858000"/>
              <a:gd name="connsiteX929" fmla="*/ 2651205 w 4626532"/>
              <a:gd name="connsiteY929" fmla="*/ 5533065 h 6858000"/>
              <a:gd name="connsiteX930" fmla="*/ 2584541 w 4626532"/>
              <a:gd name="connsiteY930" fmla="*/ 5524732 h 6858000"/>
              <a:gd name="connsiteX931" fmla="*/ 2659537 w 4626532"/>
              <a:gd name="connsiteY931" fmla="*/ 5441402 h 6858000"/>
              <a:gd name="connsiteX932" fmla="*/ 2576208 w 4626532"/>
              <a:gd name="connsiteY932" fmla="*/ 5508066 h 6858000"/>
              <a:gd name="connsiteX933" fmla="*/ 2634539 w 4626532"/>
              <a:gd name="connsiteY933" fmla="*/ 5408071 h 6858000"/>
              <a:gd name="connsiteX934" fmla="*/ 2709535 w 4626532"/>
              <a:gd name="connsiteY934" fmla="*/ 5408071 h 6858000"/>
              <a:gd name="connsiteX935" fmla="*/ 484643 w 4626532"/>
              <a:gd name="connsiteY935" fmla="*/ 5449735 h 6858000"/>
              <a:gd name="connsiteX936" fmla="*/ 476310 w 4626532"/>
              <a:gd name="connsiteY936" fmla="*/ 5466401 h 6858000"/>
              <a:gd name="connsiteX937" fmla="*/ 434646 w 4626532"/>
              <a:gd name="connsiteY937" fmla="*/ 5408071 h 6858000"/>
              <a:gd name="connsiteX938" fmla="*/ 484643 w 4626532"/>
              <a:gd name="connsiteY938" fmla="*/ 5449735 h 6858000"/>
              <a:gd name="connsiteX939" fmla="*/ 301319 w 4626532"/>
              <a:gd name="connsiteY939" fmla="*/ 5466401 h 6858000"/>
              <a:gd name="connsiteX940" fmla="*/ 234655 w 4626532"/>
              <a:gd name="connsiteY940" fmla="*/ 5508066 h 6858000"/>
              <a:gd name="connsiteX941" fmla="*/ 217989 w 4626532"/>
              <a:gd name="connsiteY941" fmla="*/ 5458068 h 6858000"/>
              <a:gd name="connsiteX942" fmla="*/ 259654 w 4626532"/>
              <a:gd name="connsiteY942" fmla="*/ 5408071 h 6858000"/>
              <a:gd name="connsiteX943" fmla="*/ 301319 w 4626532"/>
              <a:gd name="connsiteY943" fmla="*/ 5466401 h 6858000"/>
              <a:gd name="connsiteX944" fmla="*/ 1976237 w 4626532"/>
              <a:gd name="connsiteY944" fmla="*/ 5458068 h 6858000"/>
              <a:gd name="connsiteX945" fmla="*/ 1917907 w 4626532"/>
              <a:gd name="connsiteY945" fmla="*/ 5516399 h 6858000"/>
              <a:gd name="connsiteX946" fmla="*/ 1901241 w 4626532"/>
              <a:gd name="connsiteY946" fmla="*/ 5466401 h 6858000"/>
              <a:gd name="connsiteX947" fmla="*/ 1959571 w 4626532"/>
              <a:gd name="connsiteY947" fmla="*/ 5466401 h 6858000"/>
              <a:gd name="connsiteX948" fmla="*/ 1901241 w 4626532"/>
              <a:gd name="connsiteY948" fmla="*/ 5441402 h 6858000"/>
              <a:gd name="connsiteX949" fmla="*/ 1934573 w 4626532"/>
              <a:gd name="connsiteY949" fmla="*/ 5399738 h 6858000"/>
              <a:gd name="connsiteX950" fmla="*/ 1976237 w 4626532"/>
              <a:gd name="connsiteY950" fmla="*/ 5458068 h 6858000"/>
              <a:gd name="connsiteX951" fmla="*/ 159659 w 4626532"/>
              <a:gd name="connsiteY951" fmla="*/ 5449735 h 6858000"/>
              <a:gd name="connsiteX952" fmla="*/ 142993 w 4626532"/>
              <a:gd name="connsiteY952" fmla="*/ 5474734 h 6858000"/>
              <a:gd name="connsiteX953" fmla="*/ 84663 w 4626532"/>
              <a:gd name="connsiteY953" fmla="*/ 5441402 h 6858000"/>
              <a:gd name="connsiteX954" fmla="*/ 117994 w 4626532"/>
              <a:gd name="connsiteY954" fmla="*/ 5399738 h 6858000"/>
              <a:gd name="connsiteX955" fmla="*/ 159659 w 4626532"/>
              <a:gd name="connsiteY955" fmla="*/ 5449735 h 6858000"/>
              <a:gd name="connsiteX956" fmla="*/ 2101231 w 4626532"/>
              <a:gd name="connsiteY956" fmla="*/ 5391405 h 6858000"/>
              <a:gd name="connsiteX957" fmla="*/ 2151229 w 4626532"/>
              <a:gd name="connsiteY957" fmla="*/ 5441402 h 6858000"/>
              <a:gd name="connsiteX958" fmla="*/ 2101231 w 4626532"/>
              <a:gd name="connsiteY958" fmla="*/ 5499733 h 6858000"/>
              <a:gd name="connsiteX959" fmla="*/ 2051234 w 4626532"/>
              <a:gd name="connsiteY959" fmla="*/ 5466401 h 6858000"/>
              <a:gd name="connsiteX960" fmla="*/ 2117897 w 4626532"/>
              <a:gd name="connsiteY960" fmla="*/ 5433070 h 6858000"/>
              <a:gd name="connsiteX961" fmla="*/ 2109564 w 4626532"/>
              <a:gd name="connsiteY961" fmla="*/ 5424737 h 6858000"/>
              <a:gd name="connsiteX962" fmla="*/ 2051234 w 4626532"/>
              <a:gd name="connsiteY962" fmla="*/ 5441402 h 6858000"/>
              <a:gd name="connsiteX963" fmla="*/ 2067899 w 4626532"/>
              <a:gd name="connsiteY963" fmla="*/ 5391405 h 6858000"/>
              <a:gd name="connsiteX964" fmla="*/ 2101231 w 4626532"/>
              <a:gd name="connsiteY964" fmla="*/ 5391405 h 6858000"/>
              <a:gd name="connsiteX965" fmla="*/ 1776247 w 4626532"/>
              <a:gd name="connsiteY965" fmla="*/ 5416404 h 6858000"/>
              <a:gd name="connsiteX966" fmla="*/ 1717917 w 4626532"/>
              <a:gd name="connsiteY966" fmla="*/ 5483067 h 6858000"/>
              <a:gd name="connsiteX967" fmla="*/ 1684585 w 4626532"/>
              <a:gd name="connsiteY967" fmla="*/ 5466401 h 6858000"/>
              <a:gd name="connsiteX968" fmla="*/ 1701251 w 4626532"/>
              <a:gd name="connsiteY968" fmla="*/ 5408071 h 6858000"/>
              <a:gd name="connsiteX969" fmla="*/ 1742915 w 4626532"/>
              <a:gd name="connsiteY969" fmla="*/ 5458068 h 6858000"/>
              <a:gd name="connsiteX970" fmla="*/ 1751248 w 4626532"/>
              <a:gd name="connsiteY970" fmla="*/ 5441402 h 6858000"/>
              <a:gd name="connsiteX971" fmla="*/ 1717917 w 4626532"/>
              <a:gd name="connsiteY971" fmla="*/ 5399738 h 6858000"/>
              <a:gd name="connsiteX972" fmla="*/ 1767914 w 4626532"/>
              <a:gd name="connsiteY972" fmla="*/ 5391405 h 6858000"/>
              <a:gd name="connsiteX973" fmla="*/ 1776247 w 4626532"/>
              <a:gd name="connsiteY973" fmla="*/ 5416404 h 6858000"/>
              <a:gd name="connsiteX974" fmla="*/ 3126181 w 4626532"/>
              <a:gd name="connsiteY974" fmla="*/ 5391405 h 6858000"/>
              <a:gd name="connsiteX975" fmla="*/ 3126181 w 4626532"/>
              <a:gd name="connsiteY975" fmla="*/ 5416404 h 6858000"/>
              <a:gd name="connsiteX976" fmla="*/ 3067851 w 4626532"/>
              <a:gd name="connsiteY976" fmla="*/ 5524732 h 6858000"/>
              <a:gd name="connsiteX977" fmla="*/ 2992855 w 4626532"/>
              <a:gd name="connsiteY977" fmla="*/ 5541398 h 6858000"/>
              <a:gd name="connsiteX978" fmla="*/ 3084517 w 4626532"/>
              <a:gd name="connsiteY978" fmla="*/ 5441402 h 6858000"/>
              <a:gd name="connsiteX979" fmla="*/ 3067851 w 4626532"/>
              <a:gd name="connsiteY979" fmla="*/ 5424737 h 6858000"/>
              <a:gd name="connsiteX980" fmla="*/ 2984522 w 4626532"/>
              <a:gd name="connsiteY980" fmla="*/ 5524732 h 6858000"/>
              <a:gd name="connsiteX981" fmla="*/ 2984522 w 4626532"/>
              <a:gd name="connsiteY981" fmla="*/ 5474734 h 6858000"/>
              <a:gd name="connsiteX982" fmla="*/ 3084517 w 4626532"/>
              <a:gd name="connsiteY982" fmla="*/ 5383072 h 6858000"/>
              <a:gd name="connsiteX983" fmla="*/ 3126181 w 4626532"/>
              <a:gd name="connsiteY983" fmla="*/ 5391405 h 6858000"/>
              <a:gd name="connsiteX984" fmla="*/ 1142944 w 4626532"/>
              <a:gd name="connsiteY984" fmla="*/ 5424737 h 6858000"/>
              <a:gd name="connsiteX985" fmla="*/ 1176276 w 4626532"/>
              <a:gd name="connsiteY985" fmla="*/ 5533065 h 6858000"/>
              <a:gd name="connsiteX986" fmla="*/ 1159610 w 4626532"/>
              <a:gd name="connsiteY986" fmla="*/ 5599728 h 6858000"/>
              <a:gd name="connsiteX987" fmla="*/ 1042949 w 4626532"/>
              <a:gd name="connsiteY987" fmla="*/ 5466401 h 6858000"/>
              <a:gd name="connsiteX988" fmla="*/ 1067948 w 4626532"/>
              <a:gd name="connsiteY988" fmla="*/ 5391405 h 6858000"/>
              <a:gd name="connsiteX989" fmla="*/ 1126279 w 4626532"/>
              <a:gd name="connsiteY989" fmla="*/ 5533065 h 6858000"/>
              <a:gd name="connsiteX990" fmla="*/ 1134612 w 4626532"/>
              <a:gd name="connsiteY990" fmla="*/ 5516399 h 6858000"/>
              <a:gd name="connsiteX991" fmla="*/ 1092947 w 4626532"/>
              <a:gd name="connsiteY991" fmla="*/ 5383072 h 6858000"/>
              <a:gd name="connsiteX992" fmla="*/ 1142944 w 4626532"/>
              <a:gd name="connsiteY992" fmla="*/ 5424737 h 6858000"/>
              <a:gd name="connsiteX993" fmla="*/ 3259508 w 4626532"/>
              <a:gd name="connsiteY993" fmla="*/ 5516399 h 6858000"/>
              <a:gd name="connsiteX994" fmla="*/ 3251175 w 4626532"/>
              <a:gd name="connsiteY994" fmla="*/ 5458068 h 6858000"/>
              <a:gd name="connsiteX995" fmla="*/ 3342838 w 4626532"/>
              <a:gd name="connsiteY995" fmla="*/ 5374739 h 6858000"/>
              <a:gd name="connsiteX996" fmla="*/ 3259508 w 4626532"/>
              <a:gd name="connsiteY996" fmla="*/ 5516399 h 6858000"/>
              <a:gd name="connsiteX997" fmla="*/ 1859576 w 4626532"/>
              <a:gd name="connsiteY997" fmla="*/ 5391405 h 6858000"/>
              <a:gd name="connsiteX998" fmla="*/ 1826245 w 4626532"/>
              <a:gd name="connsiteY998" fmla="*/ 5466401 h 6858000"/>
              <a:gd name="connsiteX999" fmla="*/ 1792913 w 4626532"/>
              <a:gd name="connsiteY999" fmla="*/ 5466401 h 6858000"/>
              <a:gd name="connsiteX1000" fmla="*/ 1801246 w 4626532"/>
              <a:gd name="connsiteY1000" fmla="*/ 5416404 h 6858000"/>
              <a:gd name="connsiteX1001" fmla="*/ 1834578 w 4626532"/>
              <a:gd name="connsiteY1001" fmla="*/ 5441402 h 6858000"/>
              <a:gd name="connsiteX1002" fmla="*/ 1851243 w 4626532"/>
              <a:gd name="connsiteY1002" fmla="*/ 5424737 h 6858000"/>
              <a:gd name="connsiteX1003" fmla="*/ 1817912 w 4626532"/>
              <a:gd name="connsiteY1003" fmla="*/ 5399738 h 6858000"/>
              <a:gd name="connsiteX1004" fmla="*/ 1851243 w 4626532"/>
              <a:gd name="connsiteY1004" fmla="*/ 5366406 h 6858000"/>
              <a:gd name="connsiteX1005" fmla="*/ 1859576 w 4626532"/>
              <a:gd name="connsiteY1005" fmla="*/ 5391405 h 6858000"/>
              <a:gd name="connsiteX1006" fmla="*/ 2859528 w 4626532"/>
              <a:gd name="connsiteY1006" fmla="*/ 5391405 h 6858000"/>
              <a:gd name="connsiteX1007" fmla="*/ 2801197 w 4626532"/>
              <a:gd name="connsiteY1007" fmla="*/ 5491400 h 6858000"/>
              <a:gd name="connsiteX1008" fmla="*/ 2751200 w 4626532"/>
              <a:gd name="connsiteY1008" fmla="*/ 5483067 h 6858000"/>
              <a:gd name="connsiteX1009" fmla="*/ 2809530 w 4626532"/>
              <a:gd name="connsiteY1009" fmla="*/ 5399738 h 6858000"/>
              <a:gd name="connsiteX1010" fmla="*/ 2726201 w 4626532"/>
              <a:gd name="connsiteY1010" fmla="*/ 5474734 h 6858000"/>
              <a:gd name="connsiteX1011" fmla="*/ 2734534 w 4626532"/>
              <a:gd name="connsiteY1011" fmla="*/ 5441402 h 6858000"/>
              <a:gd name="connsiteX1012" fmla="*/ 2726201 w 4626532"/>
              <a:gd name="connsiteY1012" fmla="*/ 5416404 h 6858000"/>
              <a:gd name="connsiteX1013" fmla="*/ 2817863 w 4626532"/>
              <a:gd name="connsiteY1013" fmla="*/ 5358073 h 6858000"/>
              <a:gd name="connsiteX1014" fmla="*/ 2859528 w 4626532"/>
              <a:gd name="connsiteY1014" fmla="*/ 5391405 h 6858000"/>
              <a:gd name="connsiteX1015" fmla="*/ 926288 w 4626532"/>
              <a:gd name="connsiteY1015" fmla="*/ 5416404 h 6858000"/>
              <a:gd name="connsiteX1016" fmla="*/ 901290 w 4626532"/>
              <a:gd name="connsiteY1016" fmla="*/ 5466401 h 6858000"/>
              <a:gd name="connsiteX1017" fmla="*/ 851292 w 4626532"/>
              <a:gd name="connsiteY1017" fmla="*/ 5408071 h 6858000"/>
              <a:gd name="connsiteX1018" fmla="*/ 884624 w 4626532"/>
              <a:gd name="connsiteY1018" fmla="*/ 5358073 h 6858000"/>
              <a:gd name="connsiteX1019" fmla="*/ 926288 w 4626532"/>
              <a:gd name="connsiteY1019" fmla="*/ 5416404 h 6858000"/>
              <a:gd name="connsiteX1020" fmla="*/ 801294 w 4626532"/>
              <a:gd name="connsiteY1020" fmla="*/ 5416404 h 6858000"/>
              <a:gd name="connsiteX1021" fmla="*/ 759630 w 4626532"/>
              <a:gd name="connsiteY1021" fmla="*/ 5474734 h 6858000"/>
              <a:gd name="connsiteX1022" fmla="*/ 709632 w 4626532"/>
              <a:gd name="connsiteY1022" fmla="*/ 5424737 h 6858000"/>
              <a:gd name="connsiteX1023" fmla="*/ 751297 w 4626532"/>
              <a:gd name="connsiteY1023" fmla="*/ 5358073 h 6858000"/>
              <a:gd name="connsiteX1024" fmla="*/ 801294 w 4626532"/>
              <a:gd name="connsiteY1024" fmla="*/ 5416404 h 6858000"/>
              <a:gd name="connsiteX1025" fmla="*/ 659635 w 4626532"/>
              <a:gd name="connsiteY1025" fmla="*/ 5408071 h 6858000"/>
              <a:gd name="connsiteX1026" fmla="*/ 617970 w 4626532"/>
              <a:gd name="connsiteY1026" fmla="*/ 5466401 h 6858000"/>
              <a:gd name="connsiteX1027" fmla="*/ 576305 w 4626532"/>
              <a:gd name="connsiteY1027" fmla="*/ 5408071 h 6858000"/>
              <a:gd name="connsiteX1028" fmla="*/ 584638 w 4626532"/>
              <a:gd name="connsiteY1028" fmla="*/ 5374739 h 6858000"/>
              <a:gd name="connsiteX1029" fmla="*/ 626303 w 4626532"/>
              <a:gd name="connsiteY1029" fmla="*/ 5416404 h 6858000"/>
              <a:gd name="connsiteX1030" fmla="*/ 634636 w 4626532"/>
              <a:gd name="connsiteY1030" fmla="*/ 5399738 h 6858000"/>
              <a:gd name="connsiteX1031" fmla="*/ 617970 w 4626532"/>
              <a:gd name="connsiteY1031" fmla="*/ 5358073 h 6858000"/>
              <a:gd name="connsiteX1032" fmla="*/ 659635 w 4626532"/>
              <a:gd name="connsiteY1032" fmla="*/ 5408071 h 6858000"/>
              <a:gd name="connsiteX1033" fmla="*/ 376315 w 4626532"/>
              <a:gd name="connsiteY1033" fmla="*/ 5391405 h 6858000"/>
              <a:gd name="connsiteX1034" fmla="*/ 334650 w 4626532"/>
              <a:gd name="connsiteY1034" fmla="*/ 5458068 h 6858000"/>
              <a:gd name="connsiteX1035" fmla="*/ 292986 w 4626532"/>
              <a:gd name="connsiteY1035" fmla="*/ 5399738 h 6858000"/>
              <a:gd name="connsiteX1036" fmla="*/ 317985 w 4626532"/>
              <a:gd name="connsiteY1036" fmla="*/ 5358073 h 6858000"/>
              <a:gd name="connsiteX1037" fmla="*/ 376315 w 4626532"/>
              <a:gd name="connsiteY1037" fmla="*/ 5391405 h 6858000"/>
              <a:gd name="connsiteX1038" fmla="*/ 242988 w 4626532"/>
              <a:gd name="connsiteY1038" fmla="*/ 5391405 h 6858000"/>
              <a:gd name="connsiteX1039" fmla="*/ 192991 w 4626532"/>
              <a:gd name="connsiteY1039" fmla="*/ 5449735 h 6858000"/>
              <a:gd name="connsiteX1040" fmla="*/ 151326 w 4626532"/>
              <a:gd name="connsiteY1040" fmla="*/ 5391405 h 6858000"/>
              <a:gd name="connsiteX1041" fmla="*/ 201324 w 4626532"/>
              <a:gd name="connsiteY1041" fmla="*/ 5358073 h 6858000"/>
              <a:gd name="connsiteX1042" fmla="*/ 242988 w 4626532"/>
              <a:gd name="connsiteY1042" fmla="*/ 5391405 h 6858000"/>
              <a:gd name="connsiteX1043" fmla="*/ 1667919 w 4626532"/>
              <a:gd name="connsiteY1043" fmla="*/ 5358073 h 6858000"/>
              <a:gd name="connsiteX1044" fmla="*/ 1676252 w 4626532"/>
              <a:gd name="connsiteY1044" fmla="*/ 5399738 h 6858000"/>
              <a:gd name="connsiteX1045" fmla="*/ 1626254 w 4626532"/>
              <a:gd name="connsiteY1045" fmla="*/ 5466401 h 6858000"/>
              <a:gd name="connsiteX1046" fmla="*/ 1559591 w 4626532"/>
              <a:gd name="connsiteY1046" fmla="*/ 5416404 h 6858000"/>
              <a:gd name="connsiteX1047" fmla="*/ 1584590 w 4626532"/>
              <a:gd name="connsiteY1047" fmla="*/ 5366406 h 6858000"/>
              <a:gd name="connsiteX1048" fmla="*/ 1634587 w 4626532"/>
              <a:gd name="connsiteY1048" fmla="*/ 5433070 h 6858000"/>
              <a:gd name="connsiteX1049" fmla="*/ 1642920 w 4626532"/>
              <a:gd name="connsiteY1049" fmla="*/ 5416404 h 6858000"/>
              <a:gd name="connsiteX1050" fmla="*/ 1609588 w 4626532"/>
              <a:gd name="connsiteY1050" fmla="*/ 5349740 h 6858000"/>
              <a:gd name="connsiteX1051" fmla="*/ 1667919 w 4626532"/>
              <a:gd name="connsiteY1051" fmla="*/ 5358073 h 6858000"/>
              <a:gd name="connsiteX1052" fmla="*/ 492976 w 4626532"/>
              <a:gd name="connsiteY1052" fmla="*/ 5383072 h 6858000"/>
              <a:gd name="connsiteX1053" fmla="*/ 484643 w 4626532"/>
              <a:gd name="connsiteY1053" fmla="*/ 5349740 h 6858000"/>
              <a:gd name="connsiteX1054" fmla="*/ 492976 w 4626532"/>
              <a:gd name="connsiteY1054" fmla="*/ 5383072 h 6858000"/>
              <a:gd name="connsiteX1055" fmla="*/ 284653 w 4626532"/>
              <a:gd name="connsiteY1055" fmla="*/ 5349740 h 6858000"/>
              <a:gd name="connsiteX1056" fmla="*/ 267987 w 4626532"/>
              <a:gd name="connsiteY1056" fmla="*/ 5383072 h 6858000"/>
              <a:gd name="connsiteX1057" fmla="*/ 251321 w 4626532"/>
              <a:gd name="connsiteY1057" fmla="*/ 5349740 h 6858000"/>
              <a:gd name="connsiteX1058" fmla="*/ 284653 w 4626532"/>
              <a:gd name="connsiteY1058" fmla="*/ 5349740 h 6858000"/>
              <a:gd name="connsiteX1059" fmla="*/ 1301270 w 4626532"/>
              <a:gd name="connsiteY1059" fmla="*/ 5408071 h 6858000"/>
              <a:gd name="connsiteX1060" fmla="*/ 1301270 w 4626532"/>
              <a:gd name="connsiteY1060" fmla="*/ 5524732 h 6858000"/>
              <a:gd name="connsiteX1061" fmla="*/ 1276271 w 4626532"/>
              <a:gd name="connsiteY1061" fmla="*/ 5533065 h 6858000"/>
              <a:gd name="connsiteX1062" fmla="*/ 1176276 w 4626532"/>
              <a:gd name="connsiteY1062" fmla="*/ 5416404 h 6858000"/>
              <a:gd name="connsiteX1063" fmla="*/ 1209608 w 4626532"/>
              <a:gd name="connsiteY1063" fmla="*/ 5358073 h 6858000"/>
              <a:gd name="connsiteX1064" fmla="*/ 1267938 w 4626532"/>
              <a:gd name="connsiteY1064" fmla="*/ 5458068 h 6858000"/>
              <a:gd name="connsiteX1065" fmla="*/ 1226274 w 4626532"/>
              <a:gd name="connsiteY1065" fmla="*/ 5341407 h 6858000"/>
              <a:gd name="connsiteX1066" fmla="*/ 1301270 w 4626532"/>
              <a:gd name="connsiteY1066" fmla="*/ 5408071 h 6858000"/>
              <a:gd name="connsiteX1067" fmla="*/ 1834578 w 4626532"/>
              <a:gd name="connsiteY1067" fmla="*/ 5349740 h 6858000"/>
              <a:gd name="connsiteX1068" fmla="*/ 1792913 w 4626532"/>
              <a:gd name="connsiteY1068" fmla="*/ 5374739 h 6858000"/>
              <a:gd name="connsiteX1069" fmla="*/ 1817912 w 4626532"/>
              <a:gd name="connsiteY1069" fmla="*/ 5333074 h 6858000"/>
              <a:gd name="connsiteX1070" fmla="*/ 1834578 w 4626532"/>
              <a:gd name="connsiteY1070" fmla="*/ 5349740 h 6858000"/>
              <a:gd name="connsiteX1071" fmla="*/ 2476213 w 4626532"/>
              <a:gd name="connsiteY1071" fmla="*/ 5349740 h 6858000"/>
              <a:gd name="connsiteX1072" fmla="*/ 2417883 w 4626532"/>
              <a:gd name="connsiteY1072" fmla="*/ 5433070 h 6858000"/>
              <a:gd name="connsiteX1073" fmla="*/ 2359552 w 4626532"/>
              <a:gd name="connsiteY1073" fmla="*/ 5416404 h 6858000"/>
              <a:gd name="connsiteX1074" fmla="*/ 2426215 w 4626532"/>
              <a:gd name="connsiteY1074" fmla="*/ 5349740 h 6858000"/>
              <a:gd name="connsiteX1075" fmla="*/ 2359552 w 4626532"/>
              <a:gd name="connsiteY1075" fmla="*/ 5391405 h 6858000"/>
              <a:gd name="connsiteX1076" fmla="*/ 2359552 w 4626532"/>
              <a:gd name="connsiteY1076" fmla="*/ 5333074 h 6858000"/>
              <a:gd name="connsiteX1077" fmla="*/ 2417883 w 4626532"/>
              <a:gd name="connsiteY1077" fmla="*/ 5316409 h 6858000"/>
              <a:gd name="connsiteX1078" fmla="*/ 2476213 w 4626532"/>
              <a:gd name="connsiteY1078" fmla="*/ 5349740 h 6858000"/>
              <a:gd name="connsiteX1079" fmla="*/ 2342886 w 4626532"/>
              <a:gd name="connsiteY1079" fmla="*/ 5366406 h 6858000"/>
              <a:gd name="connsiteX1080" fmla="*/ 2284556 w 4626532"/>
              <a:gd name="connsiteY1080" fmla="*/ 5433070 h 6858000"/>
              <a:gd name="connsiteX1081" fmla="*/ 2242891 w 4626532"/>
              <a:gd name="connsiteY1081" fmla="*/ 5408071 h 6858000"/>
              <a:gd name="connsiteX1082" fmla="*/ 2301222 w 4626532"/>
              <a:gd name="connsiteY1082" fmla="*/ 5358073 h 6858000"/>
              <a:gd name="connsiteX1083" fmla="*/ 2292889 w 4626532"/>
              <a:gd name="connsiteY1083" fmla="*/ 5349740 h 6858000"/>
              <a:gd name="connsiteX1084" fmla="*/ 2226225 w 4626532"/>
              <a:gd name="connsiteY1084" fmla="*/ 5383072 h 6858000"/>
              <a:gd name="connsiteX1085" fmla="*/ 2234558 w 4626532"/>
              <a:gd name="connsiteY1085" fmla="*/ 5333074 h 6858000"/>
              <a:gd name="connsiteX1086" fmla="*/ 2276223 w 4626532"/>
              <a:gd name="connsiteY1086" fmla="*/ 5316409 h 6858000"/>
              <a:gd name="connsiteX1087" fmla="*/ 2342886 w 4626532"/>
              <a:gd name="connsiteY1087" fmla="*/ 5366406 h 6858000"/>
              <a:gd name="connsiteX1088" fmla="*/ 2209559 w 4626532"/>
              <a:gd name="connsiteY1088" fmla="*/ 5316409 h 6858000"/>
              <a:gd name="connsiteX1089" fmla="*/ 2217892 w 4626532"/>
              <a:gd name="connsiteY1089" fmla="*/ 5341407 h 6858000"/>
              <a:gd name="connsiteX1090" fmla="*/ 2167895 w 4626532"/>
              <a:gd name="connsiteY1090" fmla="*/ 5408071 h 6858000"/>
              <a:gd name="connsiteX1091" fmla="*/ 2126230 w 4626532"/>
              <a:gd name="connsiteY1091" fmla="*/ 5374739 h 6858000"/>
              <a:gd name="connsiteX1092" fmla="*/ 2192893 w 4626532"/>
              <a:gd name="connsiteY1092" fmla="*/ 5341407 h 6858000"/>
              <a:gd name="connsiteX1093" fmla="*/ 2167895 w 4626532"/>
              <a:gd name="connsiteY1093" fmla="*/ 5333074 h 6858000"/>
              <a:gd name="connsiteX1094" fmla="*/ 2076232 w 4626532"/>
              <a:gd name="connsiteY1094" fmla="*/ 5366406 h 6858000"/>
              <a:gd name="connsiteX1095" fmla="*/ 2051234 w 4626532"/>
              <a:gd name="connsiteY1095" fmla="*/ 5316409 h 6858000"/>
              <a:gd name="connsiteX1096" fmla="*/ 2209559 w 4626532"/>
              <a:gd name="connsiteY1096" fmla="*/ 5316409 h 6858000"/>
              <a:gd name="connsiteX1097" fmla="*/ 1417931 w 4626532"/>
              <a:gd name="connsiteY1097" fmla="*/ 5341407 h 6858000"/>
              <a:gd name="connsiteX1098" fmla="*/ 1434597 w 4626532"/>
              <a:gd name="connsiteY1098" fmla="*/ 5408071 h 6858000"/>
              <a:gd name="connsiteX1099" fmla="*/ 1392932 w 4626532"/>
              <a:gd name="connsiteY1099" fmla="*/ 5466401 h 6858000"/>
              <a:gd name="connsiteX1100" fmla="*/ 1317936 w 4626532"/>
              <a:gd name="connsiteY1100" fmla="*/ 5374739 h 6858000"/>
              <a:gd name="connsiteX1101" fmla="*/ 1342935 w 4626532"/>
              <a:gd name="connsiteY1101" fmla="*/ 5316409 h 6858000"/>
              <a:gd name="connsiteX1102" fmla="*/ 1367934 w 4626532"/>
              <a:gd name="connsiteY1102" fmla="*/ 5408071 h 6858000"/>
              <a:gd name="connsiteX1103" fmla="*/ 1401265 w 4626532"/>
              <a:gd name="connsiteY1103" fmla="*/ 5408071 h 6858000"/>
              <a:gd name="connsiteX1104" fmla="*/ 1367934 w 4626532"/>
              <a:gd name="connsiteY1104" fmla="*/ 5308076 h 6858000"/>
              <a:gd name="connsiteX1105" fmla="*/ 1417931 w 4626532"/>
              <a:gd name="connsiteY1105" fmla="*/ 5341407 h 6858000"/>
              <a:gd name="connsiteX1106" fmla="*/ 2617873 w 4626532"/>
              <a:gd name="connsiteY1106" fmla="*/ 5324741 h 6858000"/>
              <a:gd name="connsiteX1107" fmla="*/ 2559542 w 4626532"/>
              <a:gd name="connsiteY1107" fmla="*/ 5416404 h 6858000"/>
              <a:gd name="connsiteX1108" fmla="*/ 2501212 w 4626532"/>
              <a:gd name="connsiteY1108" fmla="*/ 5408071 h 6858000"/>
              <a:gd name="connsiteX1109" fmla="*/ 2584541 w 4626532"/>
              <a:gd name="connsiteY1109" fmla="*/ 5341407 h 6858000"/>
              <a:gd name="connsiteX1110" fmla="*/ 2567875 w 4626532"/>
              <a:gd name="connsiteY1110" fmla="*/ 5333074 h 6858000"/>
              <a:gd name="connsiteX1111" fmla="*/ 2492879 w 4626532"/>
              <a:gd name="connsiteY1111" fmla="*/ 5391405 h 6858000"/>
              <a:gd name="connsiteX1112" fmla="*/ 2567875 w 4626532"/>
              <a:gd name="connsiteY1112" fmla="*/ 5299743 h 6858000"/>
              <a:gd name="connsiteX1113" fmla="*/ 2617873 w 4626532"/>
              <a:gd name="connsiteY1113" fmla="*/ 5324741 h 6858000"/>
              <a:gd name="connsiteX1114" fmla="*/ 1751248 w 4626532"/>
              <a:gd name="connsiteY1114" fmla="*/ 5358073 h 6858000"/>
              <a:gd name="connsiteX1115" fmla="*/ 1767914 w 4626532"/>
              <a:gd name="connsiteY1115" fmla="*/ 5341407 h 6858000"/>
              <a:gd name="connsiteX1116" fmla="*/ 1742915 w 4626532"/>
              <a:gd name="connsiteY1116" fmla="*/ 5299743 h 6858000"/>
              <a:gd name="connsiteX1117" fmla="*/ 1792913 w 4626532"/>
              <a:gd name="connsiteY1117" fmla="*/ 5299743 h 6858000"/>
              <a:gd name="connsiteX1118" fmla="*/ 1792913 w 4626532"/>
              <a:gd name="connsiteY1118" fmla="*/ 5324741 h 6858000"/>
              <a:gd name="connsiteX1119" fmla="*/ 1751248 w 4626532"/>
              <a:gd name="connsiteY1119" fmla="*/ 5374739 h 6858000"/>
              <a:gd name="connsiteX1120" fmla="*/ 1701251 w 4626532"/>
              <a:gd name="connsiteY1120" fmla="*/ 5374739 h 6858000"/>
              <a:gd name="connsiteX1121" fmla="*/ 1692918 w 4626532"/>
              <a:gd name="connsiteY1121" fmla="*/ 5349740 h 6858000"/>
              <a:gd name="connsiteX1122" fmla="*/ 1717917 w 4626532"/>
              <a:gd name="connsiteY1122" fmla="*/ 5299743 h 6858000"/>
              <a:gd name="connsiteX1123" fmla="*/ 1751248 w 4626532"/>
              <a:gd name="connsiteY1123" fmla="*/ 5358073 h 6858000"/>
              <a:gd name="connsiteX1124" fmla="*/ 567972 w 4626532"/>
              <a:gd name="connsiteY1124" fmla="*/ 5358073 h 6858000"/>
              <a:gd name="connsiteX1125" fmla="*/ 551307 w 4626532"/>
              <a:gd name="connsiteY1125" fmla="*/ 5399738 h 6858000"/>
              <a:gd name="connsiteX1126" fmla="*/ 509642 w 4626532"/>
              <a:gd name="connsiteY1126" fmla="*/ 5341407 h 6858000"/>
              <a:gd name="connsiteX1127" fmla="*/ 517975 w 4626532"/>
              <a:gd name="connsiteY1127" fmla="*/ 5299743 h 6858000"/>
              <a:gd name="connsiteX1128" fmla="*/ 567972 w 4626532"/>
              <a:gd name="connsiteY1128" fmla="*/ 5358073 h 6858000"/>
              <a:gd name="connsiteX1129" fmla="*/ 3276174 w 4626532"/>
              <a:gd name="connsiteY1129" fmla="*/ 5333074 h 6858000"/>
              <a:gd name="connsiteX1130" fmla="*/ 3159513 w 4626532"/>
              <a:gd name="connsiteY1130" fmla="*/ 5458068 h 6858000"/>
              <a:gd name="connsiteX1131" fmla="*/ 3234509 w 4626532"/>
              <a:gd name="connsiteY1131" fmla="*/ 5358073 h 6858000"/>
              <a:gd name="connsiteX1132" fmla="*/ 3226177 w 4626532"/>
              <a:gd name="connsiteY1132" fmla="*/ 5341407 h 6858000"/>
              <a:gd name="connsiteX1133" fmla="*/ 3142847 w 4626532"/>
              <a:gd name="connsiteY1133" fmla="*/ 5449735 h 6858000"/>
              <a:gd name="connsiteX1134" fmla="*/ 3142847 w 4626532"/>
              <a:gd name="connsiteY1134" fmla="*/ 5366406 h 6858000"/>
              <a:gd name="connsiteX1135" fmla="*/ 3242842 w 4626532"/>
              <a:gd name="connsiteY1135" fmla="*/ 5291410 h 6858000"/>
              <a:gd name="connsiteX1136" fmla="*/ 3276174 w 4626532"/>
              <a:gd name="connsiteY1136" fmla="*/ 5333074 h 6858000"/>
              <a:gd name="connsiteX1137" fmla="*/ 3009520 w 4626532"/>
              <a:gd name="connsiteY1137" fmla="*/ 5333074 h 6858000"/>
              <a:gd name="connsiteX1138" fmla="*/ 2892859 w 4626532"/>
              <a:gd name="connsiteY1138" fmla="*/ 5441402 h 6858000"/>
              <a:gd name="connsiteX1139" fmla="*/ 2976189 w 4626532"/>
              <a:gd name="connsiteY1139" fmla="*/ 5349740 h 6858000"/>
              <a:gd name="connsiteX1140" fmla="*/ 2959523 w 4626532"/>
              <a:gd name="connsiteY1140" fmla="*/ 5341407 h 6858000"/>
              <a:gd name="connsiteX1141" fmla="*/ 2876194 w 4626532"/>
              <a:gd name="connsiteY1141" fmla="*/ 5424737 h 6858000"/>
              <a:gd name="connsiteX1142" fmla="*/ 2876194 w 4626532"/>
              <a:gd name="connsiteY1142" fmla="*/ 5349740 h 6858000"/>
              <a:gd name="connsiteX1143" fmla="*/ 2976189 w 4626532"/>
              <a:gd name="connsiteY1143" fmla="*/ 5291410 h 6858000"/>
              <a:gd name="connsiteX1144" fmla="*/ 3009520 w 4626532"/>
              <a:gd name="connsiteY1144" fmla="*/ 5333074 h 6858000"/>
              <a:gd name="connsiteX1145" fmla="*/ 2042901 w 4626532"/>
              <a:gd name="connsiteY1145" fmla="*/ 5374739 h 6858000"/>
              <a:gd name="connsiteX1146" fmla="*/ 2001236 w 4626532"/>
              <a:gd name="connsiteY1146" fmla="*/ 5449735 h 6858000"/>
              <a:gd name="connsiteX1147" fmla="*/ 1976237 w 4626532"/>
              <a:gd name="connsiteY1147" fmla="*/ 5399738 h 6858000"/>
              <a:gd name="connsiteX1148" fmla="*/ 2034568 w 4626532"/>
              <a:gd name="connsiteY1148" fmla="*/ 5383072 h 6858000"/>
              <a:gd name="connsiteX1149" fmla="*/ 1951238 w 4626532"/>
              <a:gd name="connsiteY1149" fmla="*/ 5374739 h 6858000"/>
              <a:gd name="connsiteX1150" fmla="*/ 1959571 w 4626532"/>
              <a:gd name="connsiteY1150" fmla="*/ 5291410 h 6858000"/>
              <a:gd name="connsiteX1151" fmla="*/ 2042901 w 4626532"/>
              <a:gd name="connsiteY1151" fmla="*/ 5374739 h 6858000"/>
              <a:gd name="connsiteX1152" fmla="*/ 867958 w 4626532"/>
              <a:gd name="connsiteY1152" fmla="*/ 5341407 h 6858000"/>
              <a:gd name="connsiteX1153" fmla="*/ 834626 w 4626532"/>
              <a:gd name="connsiteY1153" fmla="*/ 5399738 h 6858000"/>
              <a:gd name="connsiteX1154" fmla="*/ 784629 w 4626532"/>
              <a:gd name="connsiteY1154" fmla="*/ 5341407 h 6858000"/>
              <a:gd name="connsiteX1155" fmla="*/ 826293 w 4626532"/>
              <a:gd name="connsiteY1155" fmla="*/ 5283077 h 6858000"/>
              <a:gd name="connsiteX1156" fmla="*/ 867958 w 4626532"/>
              <a:gd name="connsiteY1156" fmla="*/ 5341407 h 6858000"/>
              <a:gd name="connsiteX1157" fmla="*/ 726298 w 4626532"/>
              <a:gd name="connsiteY1157" fmla="*/ 5341407 h 6858000"/>
              <a:gd name="connsiteX1158" fmla="*/ 692966 w 4626532"/>
              <a:gd name="connsiteY1158" fmla="*/ 5399738 h 6858000"/>
              <a:gd name="connsiteX1159" fmla="*/ 642969 w 4626532"/>
              <a:gd name="connsiteY1159" fmla="*/ 5349740 h 6858000"/>
              <a:gd name="connsiteX1160" fmla="*/ 692966 w 4626532"/>
              <a:gd name="connsiteY1160" fmla="*/ 5283077 h 6858000"/>
              <a:gd name="connsiteX1161" fmla="*/ 726298 w 4626532"/>
              <a:gd name="connsiteY1161" fmla="*/ 5341407 h 6858000"/>
              <a:gd name="connsiteX1162" fmla="*/ 1509593 w 4626532"/>
              <a:gd name="connsiteY1162" fmla="*/ 5358073 h 6858000"/>
              <a:gd name="connsiteX1163" fmla="*/ 1534592 w 4626532"/>
              <a:gd name="connsiteY1163" fmla="*/ 5358073 h 6858000"/>
              <a:gd name="connsiteX1164" fmla="*/ 1501260 w 4626532"/>
              <a:gd name="connsiteY1164" fmla="*/ 5274744 h 6858000"/>
              <a:gd name="connsiteX1165" fmla="*/ 1567924 w 4626532"/>
              <a:gd name="connsiteY1165" fmla="*/ 5333074 h 6858000"/>
              <a:gd name="connsiteX1166" fmla="*/ 1526259 w 4626532"/>
              <a:gd name="connsiteY1166" fmla="*/ 5408071 h 6858000"/>
              <a:gd name="connsiteX1167" fmla="*/ 1451263 w 4626532"/>
              <a:gd name="connsiteY1167" fmla="*/ 5333074 h 6858000"/>
              <a:gd name="connsiteX1168" fmla="*/ 1484595 w 4626532"/>
              <a:gd name="connsiteY1168" fmla="*/ 5274744 h 6858000"/>
              <a:gd name="connsiteX1169" fmla="*/ 1509593 w 4626532"/>
              <a:gd name="connsiteY1169" fmla="*/ 5358073 h 6858000"/>
              <a:gd name="connsiteX1170" fmla="*/ 451311 w 4626532"/>
              <a:gd name="connsiteY1170" fmla="*/ 5333074 h 6858000"/>
              <a:gd name="connsiteX1171" fmla="*/ 392981 w 4626532"/>
              <a:gd name="connsiteY1171" fmla="*/ 5283077 h 6858000"/>
              <a:gd name="connsiteX1172" fmla="*/ 401314 w 4626532"/>
              <a:gd name="connsiteY1172" fmla="*/ 5274744 h 6858000"/>
              <a:gd name="connsiteX1173" fmla="*/ 451311 w 4626532"/>
              <a:gd name="connsiteY1173" fmla="*/ 5333074 h 6858000"/>
              <a:gd name="connsiteX1174" fmla="*/ 2351219 w 4626532"/>
              <a:gd name="connsiteY1174" fmla="*/ 5316409 h 6858000"/>
              <a:gd name="connsiteX1175" fmla="*/ 2292889 w 4626532"/>
              <a:gd name="connsiteY1175" fmla="*/ 5299743 h 6858000"/>
              <a:gd name="connsiteX1176" fmla="*/ 2384551 w 4626532"/>
              <a:gd name="connsiteY1176" fmla="*/ 5266411 h 6858000"/>
              <a:gd name="connsiteX1177" fmla="*/ 2351219 w 4626532"/>
              <a:gd name="connsiteY1177" fmla="*/ 5316409 h 6858000"/>
              <a:gd name="connsiteX1178" fmla="*/ 1934573 w 4626532"/>
              <a:gd name="connsiteY1178" fmla="*/ 5308076 h 6858000"/>
              <a:gd name="connsiteX1179" fmla="*/ 1876242 w 4626532"/>
              <a:gd name="connsiteY1179" fmla="*/ 5424737 h 6858000"/>
              <a:gd name="connsiteX1180" fmla="*/ 1876242 w 4626532"/>
              <a:gd name="connsiteY1180" fmla="*/ 5399738 h 6858000"/>
              <a:gd name="connsiteX1181" fmla="*/ 1917907 w 4626532"/>
              <a:gd name="connsiteY1181" fmla="*/ 5383072 h 6858000"/>
              <a:gd name="connsiteX1182" fmla="*/ 1867909 w 4626532"/>
              <a:gd name="connsiteY1182" fmla="*/ 5341407 h 6858000"/>
              <a:gd name="connsiteX1183" fmla="*/ 1909574 w 4626532"/>
              <a:gd name="connsiteY1183" fmla="*/ 5266411 h 6858000"/>
              <a:gd name="connsiteX1184" fmla="*/ 1934573 w 4626532"/>
              <a:gd name="connsiteY1184" fmla="*/ 5308076 h 6858000"/>
              <a:gd name="connsiteX1185" fmla="*/ 759630 w 4626532"/>
              <a:gd name="connsiteY1185" fmla="*/ 5333074 h 6858000"/>
              <a:gd name="connsiteX1186" fmla="*/ 717965 w 4626532"/>
              <a:gd name="connsiteY1186" fmla="*/ 5299743 h 6858000"/>
              <a:gd name="connsiteX1187" fmla="*/ 801294 w 4626532"/>
              <a:gd name="connsiteY1187" fmla="*/ 5274744 h 6858000"/>
              <a:gd name="connsiteX1188" fmla="*/ 759630 w 4626532"/>
              <a:gd name="connsiteY1188" fmla="*/ 5333074 h 6858000"/>
              <a:gd name="connsiteX1189" fmla="*/ 2759533 w 4626532"/>
              <a:gd name="connsiteY1189" fmla="*/ 5291410 h 6858000"/>
              <a:gd name="connsiteX1190" fmla="*/ 2709535 w 4626532"/>
              <a:gd name="connsiteY1190" fmla="*/ 5391405 h 6858000"/>
              <a:gd name="connsiteX1191" fmla="*/ 2642872 w 4626532"/>
              <a:gd name="connsiteY1191" fmla="*/ 5383072 h 6858000"/>
              <a:gd name="connsiteX1192" fmla="*/ 2717868 w 4626532"/>
              <a:gd name="connsiteY1192" fmla="*/ 5308076 h 6858000"/>
              <a:gd name="connsiteX1193" fmla="*/ 2709535 w 4626532"/>
              <a:gd name="connsiteY1193" fmla="*/ 5291410 h 6858000"/>
              <a:gd name="connsiteX1194" fmla="*/ 2634539 w 4626532"/>
              <a:gd name="connsiteY1194" fmla="*/ 5366406 h 6858000"/>
              <a:gd name="connsiteX1195" fmla="*/ 2717868 w 4626532"/>
              <a:gd name="connsiteY1195" fmla="*/ 5258078 h 6858000"/>
              <a:gd name="connsiteX1196" fmla="*/ 2759533 w 4626532"/>
              <a:gd name="connsiteY1196" fmla="*/ 5291410 h 6858000"/>
              <a:gd name="connsiteX1197" fmla="*/ 2409550 w 4626532"/>
              <a:gd name="connsiteY1197" fmla="*/ 5274744 h 6858000"/>
              <a:gd name="connsiteX1198" fmla="*/ 2459547 w 4626532"/>
              <a:gd name="connsiteY1198" fmla="*/ 5233079 h 6858000"/>
              <a:gd name="connsiteX1199" fmla="*/ 2409550 w 4626532"/>
              <a:gd name="connsiteY1199" fmla="*/ 5274744 h 6858000"/>
              <a:gd name="connsiteX1200" fmla="*/ 1701251 w 4626532"/>
              <a:gd name="connsiteY1200" fmla="*/ 5274744 h 6858000"/>
              <a:gd name="connsiteX1201" fmla="*/ 1642920 w 4626532"/>
              <a:gd name="connsiteY1201" fmla="*/ 5341407 h 6858000"/>
              <a:gd name="connsiteX1202" fmla="*/ 1584590 w 4626532"/>
              <a:gd name="connsiteY1202" fmla="*/ 5291410 h 6858000"/>
              <a:gd name="connsiteX1203" fmla="*/ 1617921 w 4626532"/>
              <a:gd name="connsiteY1203" fmla="*/ 5241412 h 6858000"/>
              <a:gd name="connsiteX1204" fmla="*/ 1667919 w 4626532"/>
              <a:gd name="connsiteY1204" fmla="*/ 5299743 h 6858000"/>
              <a:gd name="connsiteX1205" fmla="*/ 1642920 w 4626532"/>
              <a:gd name="connsiteY1205" fmla="*/ 5233079 h 6858000"/>
              <a:gd name="connsiteX1206" fmla="*/ 1701251 w 4626532"/>
              <a:gd name="connsiteY1206" fmla="*/ 5274744 h 6858000"/>
              <a:gd name="connsiteX1207" fmla="*/ 826293 w 4626532"/>
              <a:gd name="connsiteY1207" fmla="*/ 5258078 h 6858000"/>
              <a:gd name="connsiteX1208" fmla="*/ 809627 w 4626532"/>
              <a:gd name="connsiteY1208" fmla="*/ 5249745 h 6858000"/>
              <a:gd name="connsiteX1209" fmla="*/ 834626 w 4626532"/>
              <a:gd name="connsiteY1209" fmla="*/ 5233079 h 6858000"/>
              <a:gd name="connsiteX1210" fmla="*/ 826293 w 4626532"/>
              <a:gd name="connsiteY1210" fmla="*/ 5258078 h 6858000"/>
              <a:gd name="connsiteX1211" fmla="*/ 509642 w 4626532"/>
              <a:gd name="connsiteY1211" fmla="*/ 5283077 h 6858000"/>
              <a:gd name="connsiteX1212" fmla="*/ 484643 w 4626532"/>
              <a:gd name="connsiteY1212" fmla="*/ 5324741 h 6858000"/>
              <a:gd name="connsiteX1213" fmla="*/ 442978 w 4626532"/>
              <a:gd name="connsiteY1213" fmla="*/ 5283077 h 6858000"/>
              <a:gd name="connsiteX1214" fmla="*/ 451311 w 4626532"/>
              <a:gd name="connsiteY1214" fmla="*/ 5233079 h 6858000"/>
              <a:gd name="connsiteX1215" fmla="*/ 509642 w 4626532"/>
              <a:gd name="connsiteY1215" fmla="*/ 5283077 h 6858000"/>
              <a:gd name="connsiteX1216" fmla="*/ 1001285 w 4626532"/>
              <a:gd name="connsiteY1216" fmla="*/ 5374739 h 6858000"/>
              <a:gd name="connsiteX1217" fmla="*/ 1009618 w 4626532"/>
              <a:gd name="connsiteY1217" fmla="*/ 5349740 h 6858000"/>
              <a:gd name="connsiteX1218" fmla="*/ 984619 w 4626532"/>
              <a:gd name="connsiteY1218" fmla="*/ 5224746 h 6858000"/>
              <a:gd name="connsiteX1219" fmla="*/ 1034616 w 4626532"/>
              <a:gd name="connsiteY1219" fmla="*/ 5274744 h 6858000"/>
              <a:gd name="connsiteX1220" fmla="*/ 1051282 w 4626532"/>
              <a:gd name="connsiteY1220" fmla="*/ 5349740 h 6858000"/>
              <a:gd name="connsiteX1221" fmla="*/ 1017951 w 4626532"/>
              <a:gd name="connsiteY1221" fmla="*/ 5449735 h 6858000"/>
              <a:gd name="connsiteX1222" fmla="*/ 959620 w 4626532"/>
              <a:gd name="connsiteY1222" fmla="*/ 5399738 h 6858000"/>
              <a:gd name="connsiteX1223" fmla="*/ 926288 w 4626532"/>
              <a:gd name="connsiteY1223" fmla="*/ 5299743 h 6858000"/>
              <a:gd name="connsiteX1224" fmla="*/ 959620 w 4626532"/>
              <a:gd name="connsiteY1224" fmla="*/ 5224746 h 6858000"/>
              <a:gd name="connsiteX1225" fmla="*/ 1001285 w 4626532"/>
              <a:gd name="connsiteY1225" fmla="*/ 5374739 h 6858000"/>
              <a:gd name="connsiteX1226" fmla="*/ 3159513 w 4626532"/>
              <a:gd name="connsiteY1226" fmla="*/ 5216413 h 6858000"/>
              <a:gd name="connsiteX1227" fmla="*/ 3159513 w 4626532"/>
              <a:gd name="connsiteY1227" fmla="*/ 5274744 h 6858000"/>
              <a:gd name="connsiteX1228" fmla="*/ 3051185 w 4626532"/>
              <a:gd name="connsiteY1228" fmla="*/ 5366406 h 6858000"/>
              <a:gd name="connsiteX1229" fmla="*/ 3117848 w 4626532"/>
              <a:gd name="connsiteY1229" fmla="*/ 5274744 h 6858000"/>
              <a:gd name="connsiteX1230" fmla="*/ 3109516 w 4626532"/>
              <a:gd name="connsiteY1230" fmla="*/ 5258078 h 6858000"/>
              <a:gd name="connsiteX1231" fmla="*/ 3034519 w 4626532"/>
              <a:gd name="connsiteY1231" fmla="*/ 5358073 h 6858000"/>
              <a:gd name="connsiteX1232" fmla="*/ 3026186 w 4626532"/>
              <a:gd name="connsiteY1232" fmla="*/ 5291410 h 6858000"/>
              <a:gd name="connsiteX1233" fmla="*/ 3109516 w 4626532"/>
              <a:gd name="connsiteY1233" fmla="*/ 5216413 h 6858000"/>
              <a:gd name="connsiteX1234" fmla="*/ 3159513 w 4626532"/>
              <a:gd name="connsiteY1234" fmla="*/ 5216413 h 6858000"/>
              <a:gd name="connsiteX1235" fmla="*/ 1884575 w 4626532"/>
              <a:gd name="connsiteY1235" fmla="*/ 5249745 h 6858000"/>
              <a:gd name="connsiteX1236" fmla="*/ 1851243 w 4626532"/>
              <a:gd name="connsiteY1236" fmla="*/ 5333074 h 6858000"/>
              <a:gd name="connsiteX1237" fmla="*/ 1817912 w 4626532"/>
              <a:gd name="connsiteY1237" fmla="*/ 5283077 h 6858000"/>
              <a:gd name="connsiteX1238" fmla="*/ 1859576 w 4626532"/>
              <a:gd name="connsiteY1238" fmla="*/ 5216413 h 6858000"/>
              <a:gd name="connsiteX1239" fmla="*/ 1884575 w 4626532"/>
              <a:gd name="connsiteY1239" fmla="*/ 5249745 h 6858000"/>
              <a:gd name="connsiteX1240" fmla="*/ 892957 w 4626532"/>
              <a:gd name="connsiteY1240" fmla="*/ 5324741 h 6858000"/>
              <a:gd name="connsiteX1241" fmla="*/ 851292 w 4626532"/>
              <a:gd name="connsiteY1241" fmla="*/ 5266411 h 6858000"/>
              <a:gd name="connsiteX1242" fmla="*/ 884624 w 4626532"/>
              <a:gd name="connsiteY1242" fmla="*/ 5216413 h 6858000"/>
              <a:gd name="connsiteX1243" fmla="*/ 892957 w 4626532"/>
              <a:gd name="connsiteY1243" fmla="*/ 5324741 h 6858000"/>
              <a:gd name="connsiteX1244" fmla="*/ 659635 w 4626532"/>
              <a:gd name="connsiteY1244" fmla="*/ 5266411 h 6858000"/>
              <a:gd name="connsiteX1245" fmla="*/ 626303 w 4626532"/>
              <a:gd name="connsiteY1245" fmla="*/ 5324741 h 6858000"/>
              <a:gd name="connsiteX1246" fmla="*/ 584638 w 4626532"/>
              <a:gd name="connsiteY1246" fmla="*/ 5266411 h 6858000"/>
              <a:gd name="connsiteX1247" fmla="*/ 609637 w 4626532"/>
              <a:gd name="connsiteY1247" fmla="*/ 5216413 h 6858000"/>
              <a:gd name="connsiteX1248" fmla="*/ 659635 w 4626532"/>
              <a:gd name="connsiteY1248" fmla="*/ 5266411 h 6858000"/>
              <a:gd name="connsiteX1249" fmla="*/ 2901192 w 4626532"/>
              <a:gd name="connsiteY1249" fmla="*/ 5249745 h 6858000"/>
              <a:gd name="connsiteX1250" fmla="*/ 2859528 w 4626532"/>
              <a:gd name="connsiteY1250" fmla="*/ 5341407 h 6858000"/>
              <a:gd name="connsiteX1251" fmla="*/ 2792864 w 4626532"/>
              <a:gd name="connsiteY1251" fmla="*/ 5341407 h 6858000"/>
              <a:gd name="connsiteX1252" fmla="*/ 2859528 w 4626532"/>
              <a:gd name="connsiteY1252" fmla="*/ 5258078 h 6858000"/>
              <a:gd name="connsiteX1253" fmla="*/ 2851195 w 4626532"/>
              <a:gd name="connsiteY1253" fmla="*/ 5241412 h 6858000"/>
              <a:gd name="connsiteX1254" fmla="*/ 2776198 w 4626532"/>
              <a:gd name="connsiteY1254" fmla="*/ 5324741 h 6858000"/>
              <a:gd name="connsiteX1255" fmla="*/ 2784531 w 4626532"/>
              <a:gd name="connsiteY1255" fmla="*/ 5291410 h 6858000"/>
              <a:gd name="connsiteX1256" fmla="*/ 2767865 w 4626532"/>
              <a:gd name="connsiteY1256" fmla="*/ 5258078 h 6858000"/>
              <a:gd name="connsiteX1257" fmla="*/ 2867861 w 4626532"/>
              <a:gd name="connsiteY1257" fmla="*/ 5208080 h 6858000"/>
              <a:gd name="connsiteX1258" fmla="*/ 2901192 w 4626532"/>
              <a:gd name="connsiteY1258" fmla="*/ 5249745 h 6858000"/>
              <a:gd name="connsiteX1259" fmla="*/ 2517878 w 4626532"/>
              <a:gd name="connsiteY1259" fmla="*/ 5233079 h 6858000"/>
              <a:gd name="connsiteX1260" fmla="*/ 2476213 w 4626532"/>
              <a:gd name="connsiteY1260" fmla="*/ 5308076 h 6858000"/>
              <a:gd name="connsiteX1261" fmla="*/ 2417883 w 4626532"/>
              <a:gd name="connsiteY1261" fmla="*/ 5291410 h 6858000"/>
              <a:gd name="connsiteX1262" fmla="*/ 2484546 w 4626532"/>
              <a:gd name="connsiteY1262" fmla="*/ 5233079 h 6858000"/>
              <a:gd name="connsiteX1263" fmla="*/ 2467880 w 4626532"/>
              <a:gd name="connsiteY1263" fmla="*/ 5224746 h 6858000"/>
              <a:gd name="connsiteX1264" fmla="*/ 2509545 w 4626532"/>
              <a:gd name="connsiteY1264" fmla="*/ 5208080 h 6858000"/>
              <a:gd name="connsiteX1265" fmla="*/ 2517878 w 4626532"/>
              <a:gd name="connsiteY1265" fmla="*/ 5233079 h 6858000"/>
              <a:gd name="connsiteX1266" fmla="*/ 1142944 w 4626532"/>
              <a:gd name="connsiteY1266" fmla="*/ 5341407 h 6858000"/>
              <a:gd name="connsiteX1267" fmla="*/ 1151277 w 4626532"/>
              <a:gd name="connsiteY1267" fmla="*/ 5324741 h 6858000"/>
              <a:gd name="connsiteX1268" fmla="*/ 1126279 w 4626532"/>
              <a:gd name="connsiteY1268" fmla="*/ 5199748 h 6858000"/>
              <a:gd name="connsiteX1269" fmla="*/ 1176276 w 4626532"/>
              <a:gd name="connsiteY1269" fmla="*/ 5241412 h 6858000"/>
              <a:gd name="connsiteX1270" fmla="*/ 1184609 w 4626532"/>
              <a:gd name="connsiteY1270" fmla="*/ 5308076 h 6858000"/>
              <a:gd name="connsiteX1271" fmla="*/ 1167943 w 4626532"/>
              <a:gd name="connsiteY1271" fmla="*/ 5399738 h 6858000"/>
              <a:gd name="connsiteX1272" fmla="*/ 1142944 w 4626532"/>
              <a:gd name="connsiteY1272" fmla="*/ 5399738 h 6858000"/>
              <a:gd name="connsiteX1273" fmla="*/ 1067948 w 4626532"/>
              <a:gd name="connsiteY1273" fmla="*/ 5274744 h 6858000"/>
              <a:gd name="connsiteX1274" fmla="*/ 1101280 w 4626532"/>
              <a:gd name="connsiteY1274" fmla="*/ 5199748 h 6858000"/>
              <a:gd name="connsiteX1275" fmla="*/ 1142944 w 4626532"/>
              <a:gd name="connsiteY1275" fmla="*/ 5341407 h 6858000"/>
              <a:gd name="connsiteX1276" fmla="*/ 392981 w 4626532"/>
              <a:gd name="connsiteY1276" fmla="*/ 5258078 h 6858000"/>
              <a:gd name="connsiteX1277" fmla="*/ 359649 w 4626532"/>
              <a:gd name="connsiteY1277" fmla="*/ 5274744 h 6858000"/>
              <a:gd name="connsiteX1278" fmla="*/ 301319 w 4626532"/>
              <a:gd name="connsiteY1278" fmla="*/ 5249745 h 6858000"/>
              <a:gd name="connsiteX1279" fmla="*/ 334650 w 4626532"/>
              <a:gd name="connsiteY1279" fmla="*/ 5199748 h 6858000"/>
              <a:gd name="connsiteX1280" fmla="*/ 392981 w 4626532"/>
              <a:gd name="connsiteY1280" fmla="*/ 5258078 h 6858000"/>
              <a:gd name="connsiteX1281" fmla="*/ 226322 w 4626532"/>
              <a:gd name="connsiteY1281" fmla="*/ 5249745 h 6858000"/>
              <a:gd name="connsiteX1282" fmla="*/ 159659 w 4626532"/>
              <a:gd name="connsiteY1282" fmla="*/ 5241412 h 6858000"/>
              <a:gd name="connsiteX1283" fmla="*/ 217989 w 4626532"/>
              <a:gd name="connsiteY1283" fmla="*/ 5191415 h 6858000"/>
              <a:gd name="connsiteX1284" fmla="*/ 226322 w 4626532"/>
              <a:gd name="connsiteY1284" fmla="*/ 5249745 h 6858000"/>
              <a:gd name="connsiteX1285" fmla="*/ 3426167 w 4626532"/>
              <a:gd name="connsiteY1285" fmla="*/ 5208080 h 6858000"/>
              <a:gd name="connsiteX1286" fmla="*/ 3351170 w 4626532"/>
              <a:gd name="connsiteY1286" fmla="*/ 5341407 h 6858000"/>
              <a:gd name="connsiteX1287" fmla="*/ 3317839 w 4626532"/>
              <a:gd name="connsiteY1287" fmla="*/ 5366406 h 6858000"/>
              <a:gd name="connsiteX1288" fmla="*/ 3384502 w 4626532"/>
              <a:gd name="connsiteY1288" fmla="*/ 5241412 h 6858000"/>
              <a:gd name="connsiteX1289" fmla="*/ 3301173 w 4626532"/>
              <a:gd name="connsiteY1289" fmla="*/ 5358073 h 6858000"/>
              <a:gd name="connsiteX1290" fmla="*/ 3284507 w 4626532"/>
              <a:gd name="connsiteY1290" fmla="*/ 5283077 h 6858000"/>
              <a:gd name="connsiteX1291" fmla="*/ 3392835 w 4626532"/>
              <a:gd name="connsiteY1291" fmla="*/ 5183082 h 6858000"/>
              <a:gd name="connsiteX1292" fmla="*/ 3426167 w 4626532"/>
              <a:gd name="connsiteY1292" fmla="*/ 5208080 h 6858000"/>
              <a:gd name="connsiteX1293" fmla="*/ 1259605 w 4626532"/>
              <a:gd name="connsiteY1293" fmla="*/ 5291410 h 6858000"/>
              <a:gd name="connsiteX1294" fmla="*/ 1276271 w 4626532"/>
              <a:gd name="connsiteY1294" fmla="*/ 5308076 h 6858000"/>
              <a:gd name="connsiteX1295" fmla="*/ 1292937 w 4626532"/>
              <a:gd name="connsiteY1295" fmla="*/ 5291410 h 6858000"/>
              <a:gd name="connsiteX1296" fmla="*/ 1267938 w 4626532"/>
              <a:gd name="connsiteY1296" fmla="*/ 5183082 h 6858000"/>
              <a:gd name="connsiteX1297" fmla="*/ 1326269 w 4626532"/>
              <a:gd name="connsiteY1297" fmla="*/ 5266411 h 6858000"/>
              <a:gd name="connsiteX1298" fmla="*/ 1284604 w 4626532"/>
              <a:gd name="connsiteY1298" fmla="*/ 5358073 h 6858000"/>
              <a:gd name="connsiteX1299" fmla="*/ 1209608 w 4626532"/>
              <a:gd name="connsiteY1299" fmla="*/ 5249745 h 6858000"/>
              <a:gd name="connsiteX1300" fmla="*/ 1242940 w 4626532"/>
              <a:gd name="connsiteY1300" fmla="*/ 5183082 h 6858000"/>
              <a:gd name="connsiteX1301" fmla="*/ 1259605 w 4626532"/>
              <a:gd name="connsiteY1301" fmla="*/ 5291410 h 6858000"/>
              <a:gd name="connsiteX1302" fmla="*/ 2651205 w 4626532"/>
              <a:gd name="connsiteY1302" fmla="*/ 5208080 h 6858000"/>
              <a:gd name="connsiteX1303" fmla="*/ 2609540 w 4626532"/>
              <a:gd name="connsiteY1303" fmla="*/ 5283077 h 6858000"/>
              <a:gd name="connsiteX1304" fmla="*/ 2551209 w 4626532"/>
              <a:gd name="connsiteY1304" fmla="*/ 5274744 h 6858000"/>
              <a:gd name="connsiteX1305" fmla="*/ 2609540 w 4626532"/>
              <a:gd name="connsiteY1305" fmla="*/ 5199748 h 6858000"/>
              <a:gd name="connsiteX1306" fmla="*/ 2534544 w 4626532"/>
              <a:gd name="connsiteY1306" fmla="*/ 5266411 h 6858000"/>
              <a:gd name="connsiteX1307" fmla="*/ 2534544 w 4626532"/>
              <a:gd name="connsiteY1307" fmla="*/ 5199748 h 6858000"/>
              <a:gd name="connsiteX1308" fmla="*/ 2609540 w 4626532"/>
              <a:gd name="connsiteY1308" fmla="*/ 5166416 h 6858000"/>
              <a:gd name="connsiteX1309" fmla="*/ 2651205 w 4626532"/>
              <a:gd name="connsiteY1309" fmla="*/ 5208080 h 6858000"/>
              <a:gd name="connsiteX1310" fmla="*/ 434646 w 4626532"/>
              <a:gd name="connsiteY1310" fmla="*/ 5216413 h 6858000"/>
              <a:gd name="connsiteX1311" fmla="*/ 417980 w 4626532"/>
              <a:gd name="connsiteY1311" fmla="*/ 5249745 h 6858000"/>
              <a:gd name="connsiteX1312" fmla="*/ 376315 w 4626532"/>
              <a:gd name="connsiteY1312" fmla="*/ 5208080 h 6858000"/>
              <a:gd name="connsiteX1313" fmla="*/ 384648 w 4626532"/>
              <a:gd name="connsiteY1313" fmla="*/ 5166416 h 6858000"/>
              <a:gd name="connsiteX1314" fmla="*/ 434646 w 4626532"/>
              <a:gd name="connsiteY1314" fmla="*/ 5216413 h 6858000"/>
              <a:gd name="connsiteX1315" fmla="*/ 1417931 w 4626532"/>
              <a:gd name="connsiteY1315" fmla="*/ 5274744 h 6858000"/>
              <a:gd name="connsiteX1316" fmla="*/ 1426264 w 4626532"/>
              <a:gd name="connsiteY1316" fmla="*/ 5249745 h 6858000"/>
              <a:gd name="connsiteX1317" fmla="*/ 1409598 w 4626532"/>
              <a:gd name="connsiteY1317" fmla="*/ 5158083 h 6858000"/>
              <a:gd name="connsiteX1318" fmla="*/ 1467929 w 4626532"/>
              <a:gd name="connsiteY1318" fmla="*/ 5224746 h 6858000"/>
              <a:gd name="connsiteX1319" fmla="*/ 1417931 w 4626532"/>
              <a:gd name="connsiteY1319" fmla="*/ 5316409 h 6858000"/>
              <a:gd name="connsiteX1320" fmla="*/ 1342935 w 4626532"/>
              <a:gd name="connsiteY1320" fmla="*/ 5216413 h 6858000"/>
              <a:gd name="connsiteX1321" fmla="*/ 1384599 w 4626532"/>
              <a:gd name="connsiteY1321" fmla="*/ 5158083 h 6858000"/>
              <a:gd name="connsiteX1322" fmla="*/ 1417931 w 4626532"/>
              <a:gd name="connsiteY1322" fmla="*/ 5274744 h 6858000"/>
              <a:gd name="connsiteX1323" fmla="*/ 1551258 w 4626532"/>
              <a:gd name="connsiteY1323" fmla="*/ 5241412 h 6858000"/>
              <a:gd name="connsiteX1324" fmla="*/ 1567924 w 4626532"/>
              <a:gd name="connsiteY1324" fmla="*/ 5216413 h 6858000"/>
              <a:gd name="connsiteX1325" fmla="*/ 1551258 w 4626532"/>
              <a:gd name="connsiteY1325" fmla="*/ 5141417 h 6858000"/>
              <a:gd name="connsiteX1326" fmla="*/ 1601256 w 4626532"/>
              <a:gd name="connsiteY1326" fmla="*/ 5166416 h 6858000"/>
              <a:gd name="connsiteX1327" fmla="*/ 1601256 w 4626532"/>
              <a:gd name="connsiteY1327" fmla="*/ 5224746 h 6858000"/>
              <a:gd name="connsiteX1328" fmla="*/ 1551258 w 4626532"/>
              <a:gd name="connsiteY1328" fmla="*/ 5274744 h 6858000"/>
              <a:gd name="connsiteX1329" fmla="*/ 1484595 w 4626532"/>
              <a:gd name="connsiteY1329" fmla="*/ 5199748 h 6858000"/>
              <a:gd name="connsiteX1330" fmla="*/ 1526259 w 4626532"/>
              <a:gd name="connsiteY1330" fmla="*/ 5141417 h 6858000"/>
              <a:gd name="connsiteX1331" fmla="*/ 1551258 w 4626532"/>
              <a:gd name="connsiteY1331" fmla="*/ 5241412 h 6858000"/>
              <a:gd name="connsiteX1332" fmla="*/ 601304 w 4626532"/>
              <a:gd name="connsiteY1332" fmla="*/ 5199748 h 6858000"/>
              <a:gd name="connsiteX1333" fmla="*/ 559640 w 4626532"/>
              <a:gd name="connsiteY1333" fmla="*/ 5249745 h 6858000"/>
              <a:gd name="connsiteX1334" fmla="*/ 517975 w 4626532"/>
              <a:gd name="connsiteY1334" fmla="*/ 5191415 h 6858000"/>
              <a:gd name="connsiteX1335" fmla="*/ 542974 w 4626532"/>
              <a:gd name="connsiteY1335" fmla="*/ 5141417 h 6858000"/>
              <a:gd name="connsiteX1336" fmla="*/ 601304 w 4626532"/>
              <a:gd name="connsiteY1336" fmla="*/ 5199748 h 6858000"/>
              <a:gd name="connsiteX1337" fmla="*/ 3042852 w 4626532"/>
              <a:gd name="connsiteY1337" fmla="*/ 5174749 h 6858000"/>
              <a:gd name="connsiteX1338" fmla="*/ 2934524 w 4626532"/>
              <a:gd name="connsiteY1338" fmla="*/ 5283077 h 6858000"/>
              <a:gd name="connsiteX1339" fmla="*/ 3001187 w 4626532"/>
              <a:gd name="connsiteY1339" fmla="*/ 5191415 h 6858000"/>
              <a:gd name="connsiteX1340" fmla="*/ 2992855 w 4626532"/>
              <a:gd name="connsiteY1340" fmla="*/ 5174749 h 6858000"/>
              <a:gd name="connsiteX1341" fmla="*/ 2926191 w 4626532"/>
              <a:gd name="connsiteY1341" fmla="*/ 5258078 h 6858000"/>
              <a:gd name="connsiteX1342" fmla="*/ 2909525 w 4626532"/>
              <a:gd name="connsiteY1342" fmla="*/ 5199748 h 6858000"/>
              <a:gd name="connsiteX1343" fmla="*/ 3001187 w 4626532"/>
              <a:gd name="connsiteY1343" fmla="*/ 5133084 h 6858000"/>
              <a:gd name="connsiteX1344" fmla="*/ 3042852 w 4626532"/>
              <a:gd name="connsiteY1344" fmla="*/ 5174749 h 6858000"/>
              <a:gd name="connsiteX1345" fmla="*/ 1834578 w 4626532"/>
              <a:gd name="connsiteY1345" fmla="*/ 5216413 h 6858000"/>
              <a:gd name="connsiteX1346" fmla="*/ 1767914 w 4626532"/>
              <a:gd name="connsiteY1346" fmla="*/ 5274744 h 6858000"/>
              <a:gd name="connsiteX1347" fmla="*/ 1717917 w 4626532"/>
              <a:gd name="connsiteY1347" fmla="*/ 5249745 h 6858000"/>
              <a:gd name="connsiteX1348" fmla="*/ 1759581 w 4626532"/>
              <a:gd name="connsiteY1348" fmla="*/ 5199748 h 6858000"/>
              <a:gd name="connsiteX1349" fmla="*/ 1784580 w 4626532"/>
              <a:gd name="connsiteY1349" fmla="*/ 5266411 h 6858000"/>
              <a:gd name="connsiteX1350" fmla="*/ 1801246 w 4626532"/>
              <a:gd name="connsiteY1350" fmla="*/ 5249745 h 6858000"/>
              <a:gd name="connsiteX1351" fmla="*/ 1767914 w 4626532"/>
              <a:gd name="connsiteY1351" fmla="*/ 5149750 h 6858000"/>
              <a:gd name="connsiteX1352" fmla="*/ 1792913 w 4626532"/>
              <a:gd name="connsiteY1352" fmla="*/ 5124751 h 6858000"/>
              <a:gd name="connsiteX1353" fmla="*/ 1834578 w 4626532"/>
              <a:gd name="connsiteY1353" fmla="*/ 5216413 h 6858000"/>
              <a:gd name="connsiteX1354" fmla="*/ 359649 w 4626532"/>
              <a:gd name="connsiteY1354" fmla="*/ 5158083 h 6858000"/>
              <a:gd name="connsiteX1355" fmla="*/ 351316 w 4626532"/>
              <a:gd name="connsiteY1355" fmla="*/ 5174749 h 6858000"/>
              <a:gd name="connsiteX1356" fmla="*/ 309652 w 4626532"/>
              <a:gd name="connsiteY1356" fmla="*/ 5124751 h 6858000"/>
              <a:gd name="connsiteX1357" fmla="*/ 359649 w 4626532"/>
              <a:gd name="connsiteY1357" fmla="*/ 5158083 h 6858000"/>
              <a:gd name="connsiteX1358" fmla="*/ 326317 w 4626532"/>
              <a:gd name="connsiteY1358" fmla="*/ 5183082 h 6858000"/>
              <a:gd name="connsiteX1359" fmla="*/ 276320 w 4626532"/>
              <a:gd name="connsiteY1359" fmla="*/ 5241412 h 6858000"/>
              <a:gd name="connsiteX1360" fmla="*/ 234655 w 4626532"/>
              <a:gd name="connsiteY1360" fmla="*/ 5183082 h 6858000"/>
              <a:gd name="connsiteX1361" fmla="*/ 276320 w 4626532"/>
              <a:gd name="connsiteY1361" fmla="*/ 5124751 h 6858000"/>
              <a:gd name="connsiteX1362" fmla="*/ 326317 w 4626532"/>
              <a:gd name="connsiteY1362" fmla="*/ 5183082 h 6858000"/>
              <a:gd name="connsiteX1363" fmla="*/ 3301173 w 4626532"/>
              <a:gd name="connsiteY1363" fmla="*/ 5166416 h 6858000"/>
              <a:gd name="connsiteX1364" fmla="*/ 3267841 w 4626532"/>
              <a:gd name="connsiteY1364" fmla="*/ 5258078 h 6858000"/>
              <a:gd name="connsiteX1365" fmla="*/ 3201178 w 4626532"/>
              <a:gd name="connsiteY1365" fmla="*/ 5291410 h 6858000"/>
              <a:gd name="connsiteX1366" fmla="*/ 3259508 w 4626532"/>
              <a:gd name="connsiteY1366" fmla="*/ 5166416 h 6858000"/>
              <a:gd name="connsiteX1367" fmla="*/ 3184512 w 4626532"/>
              <a:gd name="connsiteY1367" fmla="*/ 5274744 h 6858000"/>
              <a:gd name="connsiteX1368" fmla="*/ 3167846 w 4626532"/>
              <a:gd name="connsiteY1368" fmla="*/ 5208080 h 6858000"/>
              <a:gd name="connsiteX1369" fmla="*/ 3276174 w 4626532"/>
              <a:gd name="connsiteY1369" fmla="*/ 5116418 h 6858000"/>
              <a:gd name="connsiteX1370" fmla="*/ 3301173 w 4626532"/>
              <a:gd name="connsiteY1370" fmla="*/ 5166416 h 6858000"/>
              <a:gd name="connsiteX1371" fmla="*/ 2784531 w 4626532"/>
              <a:gd name="connsiteY1371" fmla="*/ 5158083 h 6858000"/>
              <a:gd name="connsiteX1372" fmla="*/ 2751200 w 4626532"/>
              <a:gd name="connsiteY1372" fmla="*/ 5241412 h 6858000"/>
              <a:gd name="connsiteX1373" fmla="*/ 2684536 w 4626532"/>
              <a:gd name="connsiteY1373" fmla="*/ 5241412 h 6858000"/>
              <a:gd name="connsiteX1374" fmla="*/ 2751200 w 4626532"/>
              <a:gd name="connsiteY1374" fmla="*/ 5166416 h 6858000"/>
              <a:gd name="connsiteX1375" fmla="*/ 2742867 w 4626532"/>
              <a:gd name="connsiteY1375" fmla="*/ 5149750 h 6858000"/>
              <a:gd name="connsiteX1376" fmla="*/ 2676203 w 4626532"/>
              <a:gd name="connsiteY1376" fmla="*/ 5224746 h 6858000"/>
              <a:gd name="connsiteX1377" fmla="*/ 2667870 w 4626532"/>
              <a:gd name="connsiteY1377" fmla="*/ 5166416 h 6858000"/>
              <a:gd name="connsiteX1378" fmla="*/ 2742867 w 4626532"/>
              <a:gd name="connsiteY1378" fmla="*/ 5116418 h 6858000"/>
              <a:gd name="connsiteX1379" fmla="*/ 2784531 w 4626532"/>
              <a:gd name="connsiteY1379" fmla="*/ 5158083 h 6858000"/>
              <a:gd name="connsiteX1380" fmla="*/ 1692918 w 4626532"/>
              <a:gd name="connsiteY1380" fmla="*/ 5199748 h 6858000"/>
              <a:gd name="connsiteX1381" fmla="*/ 1692918 w 4626532"/>
              <a:gd name="connsiteY1381" fmla="*/ 5124751 h 6858000"/>
              <a:gd name="connsiteX1382" fmla="*/ 1742915 w 4626532"/>
              <a:gd name="connsiteY1382" fmla="*/ 5166416 h 6858000"/>
              <a:gd name="connsiteX1383" fmla="*/ 1692918 w 4626532"/>
              <a:gd name="connsiteY1383" fmla="*/ 5233079 h 6858000"/>
              <a:gd name="connsiteX1384" fmla="*/ 1626254 w 4626532"/>
              <a:gd name="connsiteY1384" fmla="*/ 5166416 h 6858000"/>
              <a:gd name="connsiteX1385" fmla="*/ 1667919 w 4626532"/>
              <a:gd name="connsiteY1385" fmla="*/ 5116418 h 6858000"/>
              <a:gd name="connsiteX1386" fmla="*/ 1692918 w 4626532"/>
              <a:gd name="connsiteY1386" fmla="*/ 5199748 h 6858000"/>
              <a:gd name="connsiteX1387" fmla="*/ 176325 w 4626532"/>
              <a:gd name="connsiteY1387" fmla="*/ 5166416 h 6858000"/>
              <a:gd name="connsiteX1388" fmla="*/ 134660 w 4626532"/>
              <a:gd name="connsiteY1388" fmla="*/ 5233079 h 6858000"/>
              <a:gd name="connsiteX1389" fmla="*/ 117994 w 4626532"/>
              <a:gd name="connsiteY1389" fmla="*/ 5224746 h 6858000"/>
              <a:gd name="connsiteX1390" fmla="*/ 142993 w 4626532"/>
              <a:gd name="connsiteY1390" fmla="*/ 5183082 h 6858000"/>
              <a:gd name="connsiteX1391" fmla="*/ 109661 w 4626532"/>
              <a:gd name="connsiteY1391" fmla="*/ 5141417 h 6858000"/>
              <a:gd name="connsiteX1392" fmla="*/ 126327 w 4626532"/>
              <a:gd name="connsiteY1392" fmla="*/ 5116418 h 6858000"/>
              <a:gd name="connsiteX1393" fmla="*/ 176325 w 4626532"/>
              <a:gd name="connsiteY1393" fmla="*/ 5166416 h 6858000"/>
              <a:gd name="connsiteX1394" fmla="*/ 251321 w 4626532"/>
              <a:gd name="connsiteY1394" fmla="*/ 5108085 h 6858000"/>
              <a:gd name="connsiteX1395" fmla="*/ 209656 w 4626532"/>
              <a:gd name="connsiteY1395" fmla="*/ 5166416 h 6858000"/>
              <a:gd name="connsiteX1396" fmla="*/ 167992 w 4626532"/>
              <a:gd name="connsiteY1396" fmla="*/ 5099752 h 6858000"/>
              <a:gd name="connsiteX1397" fmla="*/ 251321 w 4626532"/>
              <a:gd name="connsiteY1397" fmla="*/ 5108085 h 6858000"/>
              <a:gd name="connsiteX1398" fmla="*/ 951287 w 4626532"/>
              <a:gd name="connsiteY1398" fmla="*/ 5141417 h 6858000"/>
              <a:gd name="connsiteX1399" fmla="*/ 909622 w 4626532"/>
              <a:gd name="connsiteY1399" fmla="*/ 5266411 h 6858000"/>
              <a:gd name="connsiteX1400" fmla="*/ 917955 w 4626532"/>
              <a:gd name="connsiteY1400" fmla="*/ 5083087 h 6858000"/>
              <a:gd name="connsiteX1401" fmla="*/ 951287 w 4626532"/>
              <a:gd name="connsiteY1401" fmla="*/ 5141417 h 6858000"/>
              <a:gd name="connsiteX1402" fmla="*/ 2642872 w 4626532"/>
              <a:gd name="connsiteY1402" fmla="*/ 5149750 h 6858000"/>
              <a:gd name="connsiteX1403" fmla="*/ 2601207 w 4626532"/>
              <a:gd name="connsiteY1403" fmla="*/ 5141417 h 6858000"/>
              <a:gd name="connsiteX1404" fmla="*/ 2676203 w 4626532"/>
              <a:gd name="connsiteY1404" fmla="*/ 5074754 h 6858000"/>
              <a:gd name="connsiteX1405" fmla="*/ 2642872 w 4626532"/>
              <a:gd name="connsiteY1405" fmla="*/ 5149750 h 6858000"/>
              <a:gd name="connsiteX1406" fmla="*/ 551307 w 4626532"/>
              <a:gd name="connsiteY1406" fmla="*/ 5108085 h 6858000"/>
              <a:gd name="connsiteX1407" fmla="*/ 526308 w 4626532"/>
              <a:gd name="connsiteY1407" fmla="*/ 5066421 h 6858000"/>
              <a:gd name="connsiteX1408" fmla="*/ 551307 w 4626532"/>
              <a:gd name="connsiteY1408" fmla="*/ 5108085 h 6858000"/>
              <a:gd name="connsiteX1409" fmla="*/ 534641 w 4626532"/>
              <a:gd name="connsiteY1409" fmla="*/ 5124751 h 6858000"/>
              <a:gd name="connsiteX1410" fmla="*/ 492976 w 4626532"/>
              <a:gd name="connsiteY1410" fmla="*/ 5183082 h 6858000"/>
              <a:gd name="connsiteX1411" fmla="*/ 451311 w 4626532"/>
              <a:gd name="connsiteY1411" fmla="*/ 5116418 h 6858000"/>
              <a:gd name="connsiteX1412" fmla="*/ 492976 w 4626532"/>
              <a:gd name="connsiteY1412" fmla="*/ 5066421 h 6858000"/>
              <a:gd name="connsiteX1413" fmla="*/ 534641 w 4626532"/>
              <a:gd name="connsiteY1413" fmla="*/ 5124751 h 6858000"/>
              <a:gd name="connsiteX1414" fmla="*/ 2926191 w 4626532"/>
              <a:gd name="connsiteY1414" fmla="*/ 5099752 h 6858000"/>
              <a:gd name="connsiteX1415" fmla="*/ 2892859 w 4626532"/>
              <a:gd name="connsiteY1415" fmla="*/ 5191415 h 6858000"/>
              <a:gd name="connsiteX1416" fmla="*/ 2826196 w 4626532"/>
              <a:gd name="connsiteY1416" fmla="*/ 5191415 h 6858000"/>
              <a:gd name="connsiteX1417" fmla="*/ 2884526 w 4626532"/>
              <a:gd name="connsiteY1417" fmla="*/ 5108085 h 6858000"/>
              <a:gd name="connsiteX1418" fmla="*/ 2876194 w 4626532"/>
              <a:gd name="connsiteY1418" fmla="*/ 5091419 h 6858000"/>
              <a:gd name="connsiteX1419" fmla="*/ 2809530 w 4626532"/>
              <a:gd name="connsiteY1419" fmla="*/ 5174749 h 6858000"/>
              <a:gd name="connsiteX1420" fmla="*/ 2801197 w 4626532"/>
              <a:gd name="connsiteY1420" fmla="*/ 5116418 h 6858000"/>
              <a:gd name="connsiteX1421" fmla="*/ 2884526 w 4626532"/>
              <a:gd name="connsiteY1421" fmla="*/ 5058088 h 6858000"/>
              <a:gd name="connsiteX1422" fmla="*/ 2926191 w 4626532"/>
              <a:gd name="connsiteY1422" fmla="*/ 5099752 h 6858000"/>
              <a:gd name="connsiteX1423" fmla="*/ 376315 w 4626532"/>
              <a:gd name="connsiteY1423" fmla="*/ 5099752 h 6858000"/>
              <a:gd name="connsiteX1424" fmla="*/ 351316 w 4626532"/>
              <a:gd name="connsiteY1424" fmla="*/ 5058088 h 6858000"/>
              <a:gd name="connsiteX1425" fmla="*/ 376315 w 4626532"/>
              <a:gd name="connsiteY1425" fmla="*/ 5099752 h 6858000"/>
              <a:gd name="connsiteX1426" fmla="*/ 3184512 w 4626532"/>
              <a:gd name="connsiteY1426" fmla="*/ 5083087 h 6858000"/>
              <a:gd name="connsiteX1427" fmla="*/ 3142847 w 4626532"/>
              <a:gd name="connsiteY1427" fmla="*/ 5183082 h 6858000"/>
              <a:gd name="connsiteX1428" fmla="*/ 3084517 w 4626532"/>
              <a:gd name="connsiteY1428" fmla="*/ 5208080 h 6858000"/>
              <a:gd name="connsiteX1429" fmla="*/ 3134514 w 4626532"/>
              <a:gd name="connsiteY1429" fmla="*/ 5099752 h 6858000"/>
              <a:gd name="connsiteX1430" fmla="*/ 3067851 w 4626532"/>
              <a:gd name="connsiteY1430" fmla="*/ 5191415 h 6858000"/>
              <a:gd name="connsiteX1431" fmla="*/ 3051185 w 4626532"/>
              <a:gd name="connsiteY1431" fmla="*/ 5124751 h 6858000"/>
              <a:gd name="connsiteX1432" fmla="*/ 3142847 w 4626532"/>
              <a:gd name="connsiteY1432" fmla="*/ 5049755 h 6858000"/>
              <a:gd name="connsiteX1433" fmla="*/ 3184512 w 4626532"/>
              <a:gd name="connsiteY1433" fmla="*/ 5083087 h 6858000"/>
              <a:gd name="connsiteX1434" fmla="*/ 1042949 w 4626532"/>
              <a:gd name="connsiteY1434" fmla="*/ 5183082 h 6858000"/>
              <a:gd name="connsiteX1435" fmla="*/ 1051282 w 4626532"/>
              <a:gd name="connsiteY1435" fmla="*/ 5158083 h 6858000"/>
              <a:gd name="connsiteX1436" fmla="*/ 1034616 w 4626532"/>
              <a:gd name="connsiteY1436" fmla="*/ 5041422 h 6858000"/>
              <a:gd name="connsiteX1437" fmla="*/ 1092947 w 4626532"/>
              <a:gd name="connsiteY1437" fmla="*/ 5124751 h 6858000"/>
              <a:gd name="connsiteX1438" fmla="*/ 1076281 w 4626532"/>
              <a:gd name="connsiteY1438" fmla="*/ 5199748 h 6858000"/>
              <a:gd name="connsiteX1439" fmla="*/ 1051282 w 4626532"/>
              <a:gd name="connsiteY1439" fmla="*/ 5249745 h 6858000"/>
              <a:gd name="connsiteX1440" fmla="*/ 1001285 w 4626532"/>
              <a:gd name="connsiteY1440" fmla="*/ 5216413 h 6858000"/>
              <a:gd name="connsiteX1441" fmla="*/ 967953 w 4626532"/>
              <a:gd name="connsiteY1441" fmla="*/ 5108085 h 6858000"/>
              <a:gd name="connsiteX1442" fmla="*/ 1017951 w 4626532"/>
              <a:gd name="connsiteY1442" fmla="*/ 5041422 h 6858000"/>
              <a:gd name="connsiteX1443" fmla="*/ 1042949 w 4626532"/>
              <a:gd name="connsiteY1443" fmla="*/ 5183082 h 6858000"/>
              <a:gd name="connsiteX1444" fmla="*/ 1184609 w 4626532"/>
              <a:gd name="connsiteY1444" fmla="*/ 5166416 h 6858000"/>
              <a:gd name="connsiteX1445" fmla="*/ 1184609 w 4626532"/>
              <a:gd name="connsiteY1445" fmla="*/ 5049755 h 6858000"/>
              <a:gd name="connsiteX1446" fmla="*/ 1234607 w 4626532"/>
              <a:gd name="connsiteY1446" fmla="*/ 5108085 h 6858000"/>
              <a:gd name="connsiteX1447" fmla="*/ 1192942 w 4626532"/>
              <a:gd name="connsiteY1447" fmla="*/ 5224746 h 6858000"/>
              <a:gd name="connsiteX1448" fmla="*/ 1117946 w 4626532"/>
              <a:gd name="connsiteY1448" fmla="*/ 5116418 h 6858000"/>
              <a:gd name="connsiteX1449" fmla="*/ 1159610 w 4626532"/>
              <a:gd name="connsiteY1449" fmla="*/ 5033089 h 6858000"/>
              <a:gd name="connsiteX1450" fmla="*/ 1184609 w 4626532"/>
              <a:gd name="connsiteY1450" fmla="*/ 5166416 h 6858000"/>
              <a:gd name="connsiteX1451" fmla="*/ 1467929 w 4626532"/>
              <a:gd name="connsiteY1451" fmla="*/ 5133084 h 6858000"/>
              <a:gd name="connsiteX1452" fmla="*/ 1467929 w 4626532"/>
              <a:gd name="connsiteY1452" fmla="*/ 5024756 h 6858000"/>
              <a:gd name="connsiteX1453" fmla="*/ 1517926 w 4626532"/>
              <a:gd name="connsiteY1453" fmla="*/ 5074754 h 6858000"/>
              <a:gd name="connsiteX1454" fmla="*/ 1459596 w 4626532"/>
              <a:gd name="connsiteY1454" fmla="*/ 5166416 h 6858000"/>
              <a:gd name="connsiteX1455" fmla="*/ 1401265 w 4626532"/>
              <a:gd name="connsiteY1455" fmla="*/ 5083087 h 6858000"/>
              <a:gd name="connsiteX1456" fmla="*/ 1442930 w 4626532"/>
              <a:gd name="connsiteY1456" fmla="*/ 5024756 h 6858000"/>
              <a:gd name="connsiteX1457" fmla="*/ 1467929 w 4626532"/>
              <a:gd name="connsiteY1457" fmla="*/ 5133084 h 6858000"/>
              <a:gd name="connsiteX1458" fmla="*/ 1326269 w 4626532"/>
              <a:gd name="connsiteY1458" fmla="*/ 5149750 h 6858000"/>
              <a:gd name="connsiteX1459" fmla="*/ 1326269 w 4626532"/>
              <a:gd name="connsiteY1459" fmla="*/ 5033089 h 6858000"/>
              <a:gd name="connsiteX1460" fmla="*/ 1376266 w 4626532"/>
              <a:gd name="connsiteY1460" fmla="*/ 5083087 h 6858000"/>
              <a:gd name="connsiteX1461" fmla="*/ 1317936 w 4626532"/>
              <a:gd name="connsiteY1461" fmla="*/ 5199748 h 6858000"/>
              <a:gd name="connsiteX1462" fmla="*/ 1259605 w 4626532"/>
              <a:gd name="connsiteY1462" fmla="*/ 5099752 h 6858000"/>
              <a:gd name="connsiteX1463" fmla="*/ 1301270 w 4626532"/>
              <a:gd name="connsiteY1463" fmla="*/ 5024756 h 6858000"/>
              <a:gd name="connsiteX1464" fmla="*/ 1326269 w 4626532"/>
              <a:gd name="connsiteY1464" fmla="*/ 5149750 h 6858000"/>
              <a:gd name="connsiteX1465" fmla="*/ 1601256 w 4626532"/>
              <a:gd name="connsiteY1465" fmla="*/ 5116418 h 6858000"/>
              <a:gd name="connsiteX1466" fmla="*/ 1609588 w 4626532"/>
              <a:gd name="connsiteY1466" fmla="*/ 5016423 h 6858000"/>
              <a:gd name="connsiteX1467" fmla="*/ 1659586 w 4626532"/>
              <a:gd name="connsiteY1467" fmla="*/ 5049755 h 6858000"/>
              <a:gd name="connsiteX1468" fmla="*/ 1659586 w 4626532"/>
              <a:gd name="connsiteY1468" fmla="*/ 5074754 h 6858000"/>
              <a:gd name="connsiteX1469" fmla="*/ 1601256 w 4626532"/>
              <a:gd name="connsiteY1469" fmla="*/ 5149750 h 6858000"/>
              <a:gd name="connsiteX1470" fmla="*/ 1542925 w 4626532"/>
              <a:gd name="connsiteY1470" fmla="*/ 5066421 h 6858000"/>
              <a:gd name="connsiteX1471" fmla="*/ 1584590 w 4626532"/>
              <a:gd name="connsiteY1471" fmla="*/ 5016423 h 6858000"/>
              <a:gd name="connsiteX1472" fmla="*/ 1601256 w 4626532"/>
              <a:gd name="connsiteY1472" fmla="*/ 5116418 h 6858000"/>
              <a:gd name="connsiteX1473" fmla="*/ 326317 w 4626532"/>
              <a:gd name="connsiteY1473" fmla="*/ 5049755 h 6858000"/>
              <a:gd name="connsiteX1474" fmla="*/ 309652 w 4626532"/>
              <a:gd name="connsiteY1474" fmla="*/ 5016423 h 6858000"/>
              <a:gd name="connsiteX1475" fmla="*/ 326317 w 4626532"/>
              <a:gd name="connsiteY1475" fmla="*/ 5049755 h 6858000"/>
              <a:gd name="connsiteX1476" fmla="*/ 3434500 w 4626532"/>
              <a:gd name="connsiteY1476" fmla="*/ 4999757 h 6858000"/>
              <a:gd name="connsiteX1477" fmla="*/ 3442833 w 4626532"/>
              <a:gd name="connsiteY1477" fmla="*/ 5049755 h 6858000"/>
              <a:gd name="connsiteX1478" fmla="*/ 3409501 w 4626532"/>
              <a:gd name="connsiteY1478" fmla="*/ 5158083 h 6858000"/>
              <a:gd name="connsiteX1479" fmla="*/ 3351170 w 4626532"/>
              <a:gd name="connsiteY1479" fmla="*/ 5183082 h 6858000"/>
              <a:gd name="connsiteX1480" fmla="*/ 3401168 w 4626532"/>
              <a:gd name="connsiteY1480" fmla="*/ 5058088 h 6858000"/>
              <a:gd name="connsiteX1481" fmla="*/ 3326172 w 4626532"/>
              <a:gd name="connsiteY1481" fmla="*/ 5183082 h 6858000"/>
              <a:gd name="connsiteX1482" fmla="*/ 3309506 w 4626532"/>
              <a:gd name="connsiteY1482" fmla="*/ 5108085 h 6858000"/>
              <a:gd name="connsiteX1483" fmla="*/ 3409501 w 4626532"/>
              <a:gd name="connsiteY1483" fmla="*/ 4999757 h 6858000"/>
              <a:gd name="connsiteX1484" fmla="*/ 3434500 w 4626532"/>
              <a:gd name="connsiteY1484" fmla="*/ 4999757 h 6858000"/>
              <a:gd name="connsiteX1485" fmla="*/ 501309 w 4626532"/>
              <a:gd name="connsiteY1485" fmla="*/ 5041422 h 6858000"/>
              <a:gd name="connsiteX1486" fmla="*/ 459644 w 4626532"/>
              <a:gd name="connsiteY1486" fmla="*/ 4991424 h 6858000"/>
              <a:gd name="connsiteX1487" fmla="*/ 501309 w 4626532"/>
              <a:gd name="connsiteY1487" fmla="*/ 5041422 h 6858000"/>
              <a:gd name="connsiteX1488" fmla="*/ 467977 w 4626532"/>
              <a:gd name="connsiteY1488" fmla="*/ 5049755 h 6858000"/>
              <a:gd name="connsiteX1489" fmla="*/ 426313 w 4626532"/>
              <a:gd name="connsiteY1489" fmla="*/ 5108085 h 6858000"/>
              <a:gd name="connsiteX1490" fmla="*/ 384648 w 4626532"/>
              <a:gd name="connsiteY1490" fmla="*/ 5049755 h 6858000"/>
              <a:gd name="connsiteX1491" fmla="*/ 417980 w 4626532"/>
              <a:gd name="connsiteY1491" fmla="*/ 4991424 h 6858000"/>
              <a:gd name="connsiteX1492" fmla="*/ 467977 w 4626532"/>
              <a:gd name="connsiteY1492" fmla="*/ 5049755 h 6858000"/>
              <a:gd name="connsiteX1493" fmla="*/ 3059518 w 4626532"/>
              <a:gd name="connsiteY1493" fmla="*/ 5033089 h 6858000"/>
              <a:gd name="connsiteX1494" fmla="*/ 2967856 w 4626532"/>
              <a:gd name="connsiteY1494" fmla="*/ 5124751 h 6858000"/>
              <a:gd name="connsiteX1495" fmla="*/ 3017853 w 4626532"/>
              <a:gd name="connsiteY1495" fmla="*/ 5024756 h 6858000"/>
              <a:gd name="connsiteX1496" fmla="*/ 2951190 w 4626532"/>
              <a:gd name="connsiteY1496" fmla="*/ 5108085 h 6858000"/>
              <a:gd name="connsiteX1497" fmla="*/ 2934524 w 4626532"/>
              <a:gd name="connsiteY1497" fmla="*/ 5049755 h 6858000"/>
              <a:gd name="connsiteX1498" fmla="*/ 3017853 w 4626532"/>
              <a:gd name="connsiteY1498" fmla="*/ 4983091 h 6858000"/>
              <a:gd name="connsiteX1499" fmla="*/ 3059518 w 4626532"/>
              <a:gd name="connsiteY1499" fmla="*/ 5033089 h 6858000"/>
              <a:gd name="connsiteX1500" fmla="*/ 2801197 w 4626532"/>
              <a:gd name="connsiteY1500" fmla="*/ 5024756 h 6858000"/>
              <a:gd name="connsiteX1501" fmla="*/ 2776198 w 4626532"/>
              <a:gd name="connsiteY1501" fmla="*/ 5099752 h 6858000"/>
              <a:gd name="connsiteX1502" fmla="*/ 2717868 w 4626532"/>
              <a:gd name="connsiteY1502" fmla="*/ 5099752 h 6858000"/>
              <a:gd name="connsiteX1503" fmla="*/ 2776198 w 4626532"/>
              <a:gd name="connsiteY1503" fmla="*/ 5024756 h 6858000"/>
              <a:gd name="connsiteX1504" fmla="*/ 2759533 w 4626532"/>
              <a:gd name="connsiteY1504" fmla="*/ 5016423 h 6858000"/>
              <a:gd name="connsiteX1505" fmla="*/ 2701202 w 4626532"/>
              <a:gd name="connsiteY1505" fmla="*/ 5091419 h 6858000"/>
              <a:gd name="connsiteX1506" fmla="*/ 2767865 w 4626532"/>
              <a:gd name="connsiteY1506" fmla="*/ 4983091 h 6858000"/>
              <a:gd name="connsiteX1507" fmla="*/ 2801197 w 4626532"/>
              <a:gd name="connsiteY1507" fmla="*/ 5024756 h 6858000"/>
              <a:gd name="connsiteX1508" fmla="*/ 1776247 w 4626532"/>
              <a:gd name="connsiteY1508" fmla="*/ 5116418 h 6858000"/>
              <a:gd name="connsiteX1509" fmla="*/ 1717917 w 4626532"/>
              <a:gd name="connsiteY1509" fmla="*/ 5116418 h 6858000"/>
              <a:gd name="connsiteX1510" fmla="*/ 1684585 w 4626532"/>
              <a:gd name="connsiteY1510" fmla="*/ 5058088 h 6858000"/>
              <a:gd name="connsiteX1511" fmla="*/ 1726249 w 4626532"/>
              <a:gd name="connsiteY1511" fmla="*/ 5008090 h 6858000"/>
              <a:gd name="connsiteX1512" fmla="*/ 1751248 w 4626532"/>
              <a:gd name="connsiteY1512" fmla="*/ 5091419 h 6858000"/>
              <a:gd name="connsiteX1513" fmla="*/ 1776247 w 4626532"/>
              <a:gd name="connsiteY1513" fmla="*/ 4983091 h 6858000"/>
              <a:gd name="connsiteX1514" fmla="*/ 1776247 w 4626532"/>
              <a:gd name="connsiteY1514" fmla="*/ 5116418 h 6858000"/>
              <a:gd name="connsiteX1515" fmla="*/ 1659586 w 4626532"/>
              <a:gd name="connsiteY1515" fmla="*/ 4999757 h 6858000"/>
              <a:gd name="connsiteX1516" fmla="*/ 1676252 w 4626532"/>
              <a:gd name="connsiteY1516" fmla="*/ 4966426 h 6858000"/>
              <a:gd name="connsiteX1517" fmla="*/ 1717917 w 4626532"/>
              <a:gd name="connsiteY1517" fmla="*/ 4983091 h 6858000"/>
              <a:gd name="connsiteX1518" fmla="*/ 1667919 w 4626532"/>
              <a:gd name="connsiteY1518" fmla="*/ 5024756 h 6858000"/>
              <a:gd name="connsiteX1519" fmla="*/ 1609588 w 4626532"/>
              <a:gd name="connsiteY1519" fmla="*/ 4983091 h 6858000"/>
              <a:gd name="connsiteX1520" fmla="*/ 1659586 w 4626532"/>
              <a:gd name="connsiteY1520" fmla="*/ 4958093 h 6858000"/>
              <a:gd name="connsiteX1521" fmla="*/ 1659586 w 4626532"/>
              <a:gd name="connsiteY1521" fmla="*/ 4999757 h 6858000"/>
              <a:gd name="connsiteX1522" fmla="*/ 426313 w 4626532"/>
              <a:gd name="connsiteY1522" fmla="*/ 4966426 h 6858000"/>
              <a:gd name="connsiteX1523" fmla="*/ 359649 w 4626532"/>
              <a:gd name="connsiteY1523" fmla="*/ 5033089 h 6858000"/>
              <a:gd name="connsiteX1524" fmla="*/ 342983 w 4626532"/>
              <a:gd name="connsiteY1524" fmla="*/ 5024756 h 6858000"/>
              <a:gd name="connsiteX1525" fmla="*/ 376315 w 4626532"/>
              <a:gd name="connsiteY1525" fmla="*/ 4949760 h 6858000"/>
              <a:gd name="connsiteX1526" fmla="*/ 426313 w 4626532"/>
              <a:gd name="connsiteY1526" fmla="*/ 4966426 h 6858000"/>
              <a:gd name="connsiteX1527" fmla="*/ 3317839 w 4626532"/>
              <a:gd name="connsiteY1527" fmla="*/ 4991424 h 6858000"/>
              <a:gd name="connsiteX1528" fmla="*/ 3217844 w 4626532"/>
              <a:gd name="connsiteY1528" fmla="*/ 5116418 h 6858000"/>
              <a:gd name="connsiteX1529" fmla="*/ 3267841 w 4626532"/>
              <a:gd name="connsiteY1529" fmla="*/ 4999757 h 6858000"/>
              <a:gd name="connsiteX1530" fmla="*/ 3201178 w 4626532"/>
              <a:gd name="connsiteY1530" fmla="*/ 5108085 h 6858000"/>
              <a:gd name="connsiteX1531" fmla="*/ 3184512 w 4626532"/>
              <a:gd name="connsiteY1531" fmla="*/ 5041422 h 6858000"/>
              <a:gd name="connsiteX1532" fmla="*/ 3284507 w 4626532"/>
              <a:gd name="connsiteY1532" fmla="*/ 4941427 h 6858000"/>
              <a:gd name="connsiteX1533" fmla="*/ 3317839 w 4626532"/>
              <a:gd name="connsiteY1533" fmla="*/ 4991424 h 6858000"/>
              <a:gd name="connsiteX1534" fmla="*/ 1726249 w 4626532"/>
              <a:gd name="connsiteY1534" fmla="*/ 4949760 h 6858000"/>
              <a:gd name="connsiteX1535" fmla="*/ 1692918 w 4626532"/>
              <a:gd name="connsiteY1535" fmla="*/ 4941427 h 6858000"/>
              <a:gd name="connsiteX1536" fmla="*/ 1726249 w 4626532"/>
              <a:gd name="connsiteY1536" fmla="*/ 4949760 h 6858000"/>
              <a:gd name="connsiteX1537" fmla="*/ 1784580 w 4626532"/>
              <a:gd name="connsiteY1537" fmla="*/ 4966426 h 6858000"/>
              <a:gd name="connsiteX1538" fmla="*/ 1751248 w 4626532"/>
              <a:gd name="connsiteY1538" fmla="*/ 4958093 h 6858000"/>
              <a:gd name="connsiteX1539" fmla="*/ 1784580 w 4626532"/>
              <a:gd name="connsiteY1539" fmla="*/ 4933094 h 6858000"/>
              <a:gd name="connsiteX1540" fmla="*/ 1784580 w 4626532"/>
              <a:gd name="connsiteY1540" fmla="*/ 4966426 h 6858000"/>
              <a:gd name="connsiteX1541" fmla="*/ 1534592 w 4626532"/>
              <a:gd name="connsiteY1541" fmla="*/ 4999757 h 6858000"/>
              <a:gd name="connsiteX1542" fmla="*/ 1534592 w 4626532"/>
              <a:gd name="connsiteY1542" fmla="*/ 4933094 h 6858000"/>
              <a:gd name="connsiteX1543" fmla="*/ 1584590 w 4626532"/>
              <a:gd name="connsiteY1543" fmla="*/ 4966426 h 6858000"/>
              <a:gd name="connsiteX1544" fmla="*/ 1526259 w 4626532"/>
              <a:gd name="connsiteY1544" fmla="*/ 5041422 h 6858000"/>
              <a:gd name="connsiteX1545" fmla="*/ 1467929 w 4626532"/>
              <a:gd name="connsiteY1545" fmla="*/ 4983091 h 6858000"/>
              <a:gd name="connsiteX1546" fmla="*/ 1467929 w 4626532"/>
              <a:gd name="connsiteY1546" fmla="*/ 4949760 h 6858000"/>
              <a:gd name="connsiteX1547" fmla="*/ 1517926 w 4626532"/>
              <a:gd name="connsiteY1547" fmla="*/ 4924761 h 6858000"/>
              <a:gd name="connsiteX1548" fmla="*/ 1534592 w 4626532"/>
              <a:gd name="connsiteY1548" fmla="*/ 4999757 h 6858000"/>
              <a:gd name="connsiteX1549" fmla="*/ 2934524 w 4626532"/>
              <a:gd name="connsiteY1549" fmla="*/ 4966426 h 6858000"/>
              <a:gd name="connsiteX1550" fmla="*/ 2851195 w 4626532"/>
              <a:gd name="connsiteY1550" fmla="*/ 5041422 h 6858000"/>
              <a:gd name="connsiteX1551" fmla="*/ 2892859 w 4626532"/>
              <a:gd name="connsiteY1551" fmla="*/ 4949760 h 6858000"/>
              <a:gd name="connsiteX1552" fmla="*/ 2826196 w 4626532"/>
              <a:gd name="connsiteY1552" fmla="*/ 5033089 h 6858000"/>
              <a:gd name="connsiteX1553" fmla="*/ 2809530 w 4626532"/>
              <a:gd name="connsiteY1553" fmla="*/ 4974758 h 6858000"/>
              <a:gd name="connsiteX1554" fmla="*/ 2892859 w 4626532"/>
              <a:gd name="connsiteY1554" fmla="*/ 4908095 h 6858000"/>
              <a:gd name="connsiteX1555" fmla="*/ 2934524 w 4626532"/>
              <a:gd name="connsiteY1555" fmla="*/ 4966426 h 6858000"/>
              <a:gd name="connsiteX1556" fmla="*/ 1392932 w 4626532"/>
              <a:gd name="connsiteY1556" fmla="*/ 5008090 h 6858000"/>
              <a:gd name="connsiteX1557" fmla="*/ 1401265 w 4626532"/>
              <a:gd name="connsiteY1557" fmla="*/ 4899762 h 6858000"/>
              <a:gd name="connsiteX1558" fmla="*/ 1442930 w 4626532"/>
              <a:gd name="connsiteY1558" fmla="*/ 4958093 h 6858000"/>
              <a:gd name="connsiteX1559" fmla="*/ 1376266 w 4626532"/>
              <a:gd name="connsiteY1559" fmla="*/ 5049755 h 6858000"/>
              <a:gd name="connsiteX1560" fmla="*/ 1326269 w 4626532"/>
              <a:gd name="connsiteY1560" fmla="*/ 4958093 h 6858000"/>
              <a:gd name="connsiteX1561" fmla="*/ 1376266 w 4626532"/>
              <a:gd name="connsiteY1561" fmla="*/ 4899762 h 6858000"/>
              <a:gd name="connsiteX1562" fmla="*/ 1392932 w 4626532"/>
              <a:gd name="connsiteY1562" fmla="*/ 5008090 h 6858000"/>
              <a:gd name="connsiteX1563" fmla="*/ 3184512 w 4626532"/>
              <a:gd name="connsiteY1563" fmla="*/ 4941427 h 6858000"/>
              <a:gd name="connsiteX1564" fmla="*/ 3101183 w 4626532"/>
              <a:gd name="connsiteY1564" fmla="*/ 5041422 h 6858000"/>
              <a:gd name="connsiteX1565" fmla="*/ 3142847 w 4626532"/>
              <a:gd name="connsiteY1565" fmla="*/ 4933094 h 6858000"/>
              <a:gd name="connsiteX1566" fmla="*/ 3084517 w 4626532"/>
              <a:gd name="connsiteY1566" fmla="*/ 5024756 h 6858000"/>
              <a:gd name="connsiteX1567" fmla="*/ 3059518 w 4626532"/>
              <a:gd name="connsiteY1567" fmla="*/ 4966426 h 6858000"/>
              <a:gd name="connsiteX1568" fmla="*/ 3151180 w 4626532"/>
              <a:gd name="connsiteY1568" fmla="*/ 4891429 h 6858000"/>
              <a:gd name="connsiteX1569" fmla="*/ 3184512 w 4626532"/>
              <a:gd name="connsiteY1569" fmla="*/ 4941427 h 6858000"/>
              <a:gd name="connsiteX1570" fmla="*/ 1601256 w 4626532"/>
              <a:gd name="connsiteY1570" fmla="*/ 4883096 h 6858000"/>
              <a:gd name="connsiteX1571" fmla="*/ 1601256 w 4626532"/>
              <a:gd name="connsiteY1571" fmla="*/ 4941427 h 6858000"/>
              <a:gd name="connsiteX1572" fmla="*/ 1626254 w 4626532"/>
              <a:gd name="connsiteY1572" fmla="*/ 4891429 h 6858000"/>
              <a:gd name="connsiteX1573" fmla="*/ 1659586 w 4626532"/>
              <a:gd name="connsiteY1573" fmla="*/ 4933094 h 6858000"/>
              <a:gd name="connsiteX1574" fmla="*/ 1609588 w 4626532"/>
              <a:gd name="connsiteY1574" fmla="*/ 4941427 h 6858000"/>
              <a:gd name="connsiteX1575" fmla="*/ 1551258 w 4626532"/>
              <a:gd name="connsiteY1575" fmla="*/ 4908095 h 6858000"/>
              <a:gd name="connsiteX1576" fmla="*/ 1551258 w 4626532"/>
              <a:gd name="connsiteY1576" fmla="*/ 4883096 h 6858000"/>
              <a:gd name="connsiteX1577" fmla="*/ 1601256 w 4626532"/>
              <a:gd name="connsiteY1577" fmla="*/ 4883096 h 6858000"/>
              <a:gd name="connsiteX1578" fmla="*/ 1017951 w 4626532"/>
              <a:gd name="connsiteY1578" fmla="*/ 4899762 h 6858000"/>
              <a:gd name="connsiteX1579" fmla="*/ 951287 w 4626532"/>
              <a:gd name="connsiteY1579" fmla="*/ 5083087 h 6858000"/>
              <a:gd name="connsiteX1580" fmla="*/ 926288 w 4626532"/>
              <a:gd name="connsiteY1580" fmla="*/ 5074754 h 6858000"/>
              <a:gd name="connsiteX1581" fmla="*/ 942954 w 4626532"/>
              <a:gd name="connsiteY1581" fmla="*/ 4991424 h 6858000"/>
              <a:gd name="connsiteX1582" fmla="*/ 951287 w 4626532"/>
              <a:gd name="connsiteY1582" fmla="*/ 5016423 h 6858000"/>
              <a:gd name="connsiteX1583" fmla="*/ 1001285 w 4626532"/>
              <a:gd name="connsiteY1583" fmla="*/ 4883096 h 6858000"/>
              <a:gd name="connsiteX1584" fmla="*/ 1017951 w 4626532"/>
              <a:gd name="connsiteY1584" fmla="*/ 4899762 h 6858000"/>
              <a:gd name="connsiteX1585" fmla="*/ 1251273 w 4626532"/>
              <a:gd name="connsiteY1585" fmla="*/ 5008090 h 6858000"/>
              <a:gd name="connsiteX1586" fmla="*/ 1259605 w 4626532"/>
              <a:gd name="connsiteY1586" fmla="*/ 4874763 h 6858000"/>
              <a:gd name="connsiteX1587" fmla="*/ 1301270 w 4626532"/>
              <a:gd name="connsiteY1587" fmla="*/ 4933094 h 6858000"/>
              <a:gd name="connsiteX1588" fmla="*/ 1234607 w 4626532"/>
              <a:gd name="connsiteY1588" fmla="*/ 5058088 h 6858000"/>
              <a:gd name="connsiteX1589" fmla="*/ 1176276 w 4626532"/>
              <a:gd name="connsiteY1589" fmla="*/ 4941427 h 6858000"/>
              <a:gd name="connsiteX1590" fmla="*/ 1234607 w 4626532"/>
              <a:gd name="connsiteY1590" fmla="*/ 4874763 h 6858000"/>
              <a:gd name="connsiteX1591" fmla="*/ 1251273 w 4626532"/>
              <a:gd name="connsiteY1591" fmla="*/ 5008090 h 6858000"/>
              <a:gd name="connsiteX1592" fmla="*/ 1701251 w 4626532"/>
              <a:gd name="connsiteY1592" fmla="*/ 4858097 h 6858000"/>
              <a:gd name="connsiteX1593" fmla="*/ 1684585 w 4626532"/>
              <a:gd name="connsiteY1593" fmla="*/ 4908095 h 6858000"/>
              <a:gd name="connsiteX1594" fmla="*/ 1726249 w 4626532"/>
              <a:gd name="connsiteY1594" fmla="*/ 4866430 h 6858000"/>
              <a:gd name="connsiteX1595" fmla="*/ 1751248 w 4626532"/>
              <a:gd name="connsiteY1595" fmla="*/ 4916428 h 6858000"/>
              <a:gd name="connsiteX1596" fmla="*/ 1717917 w 4626532"/>
              <a:gd name="connsiteY1596" fmla="*/ 4924761 h 6858000"/>
              <a:gd name="connsiteX1597" fmla="*/ 1642920 w 4626532"/>
              <a:gd name="connsiteY1597" fmla="*/ 4874763 h 6858000"/>
              <a:gd name="connsiteX1598" fmla="*/ 1651253 w 4626532"/>
              <a:gd name="connsiteY1598" fmla="*/ 4849765 h 6858000"/>
              <a:gd name="connsiteX1599" fmla="*/ 1701251 w 4626532"/>
              <a:gd name="connsiteY1599" fmla="*/ 4858097 h 6858000"/>
              <a:gd name="connsiteX1600" fmla="*/ 3467831 w 4626532"/>
              <a:gd name="connsiteY1600" fmla="*/ 5058088 h 6858000"/>
              <a:gd name="connsiteX1601" fmla="*/ 3451166 w 4626532"/>
              <a:gd name="connsiteY1601" fmla="*/ 4974758 h 6858000"/>
              <a:gd name="connsiteX1602" fmla="*/ 3551161 w 4626532"/>
              <a:gd name="connsiteY1602" fmla="*/ 4841432 h 6858000"/>
              <a:gd name="connsiteX1603" fmla="*/ 3467831 w 4626532"/>
              <a:gd name="connsiteY1603" fmla="*/ 5058088 h 6858000"/>
              <a:gd name="connsiteX1604" fmla="*/ 1159610 w 4626532"/>
              <a:gd name="connsiteY1604" fmla="*/ 4916428 h 6858000"/>
              <a:gd name="connsiteX1605" fmla="*/ 1101280 w 4626532"/>
              <a:gd name="connsiteY1605" fmla="*/ 5074754 h 6858000"/>
              <a:gd name="connsiteX1606" fmla="*/ 1042949 w 4626532"/>
              <a:gd name="connsiteY1606" fmla="*/ 4949760 h 6858000"/>
              <a:gd name="connsiteX1607" fmla="*/ 1092947 w 4626532"/>
              <a:gd name="connsiteY1607" fmla="*/ 4849765 h 6858000"/>
              <a:gd name="connsiteX1608" fmla="*/ 1109613 w 4626532"/>
              <a:gd name="connsiteY1608" fmla="*/ 5008090 h 6858000"/>
              <a:gd name="connsiteX1609" fmla="*/ 1117946 w 4626532"/>
              <a:gd name="connsiteY1609" fmla="*/ 4841432 h 6858000"/>
              <a:gd name="connsiteX1610" fmla="*/ 1159610 w 4626532"/>
              <a:gd name="connsiteY1610" fmla="*/ 4916428 h 6858000"/>
              <a:gd name="connsiteX1611" fmla="*/ 3059518 w 4626532"/>
              <a:gd name="connsiteY1611" fmla="*/ 4883096 h 6858000"/>
              <a:gd name="connsiteX1612" fmla="*/ 3042852 w 4626532"/>
              <a:gd name="connsiteY1612" fmla="*/ 4958093 h 6858000"/>
              <a:gd name="connsiteX1613" fmla="*/ 2976189 w 4626532"/>
              <a:gd name="connsiteY1613" fmla="*/ 4974758 h 6858000"/>
              <a:gd name="connsiteX1614" fmla="*/ 3017853 w 4626532"/>
              <a:gd name="connsiteY1614" fmla="*/ 4874763 h 6858000"/>
              <a:gd name="connsiteX1615" fmla="*/ 2959523 w 4626532"/>
              <a:gd name="connsiteY1615" fmla="*/ 4958093 h 6858000"/>
              <a:gd name="connsiteX1616" fmla="*/ 2942857 w 4626532"/>
              <a:gd name="connsiteY1616" fmla="*/ 4891429 h 6858000"/>
              <a:gd name="connsiteX1617" fmla="*/ 3017853 w 4626532"/>
              <a:gd name="connsiteY1617" fmla="*/ 4833099 h 6858000"/>
              <a:gd name="connsiteX1618" fmla="*/ 3059518 w 4626532"/>
              <a:gd name="connsiteY1618" fmla="*/ 4883096 h 6858000"/>
              <a:gd name="connsiteX1619" fmla="*/ 1817912 w 4626532"/>
              <a:gd name="connsiteY1619" fmla="*/ 4841432 h 6858000"/>
              <a:gd name="connsiteX1620" fmla="*/ 1784580 w 4626532"/>
              <a:gd name="connsiteY1620" fmla="*/ 4899762 h 6858000"/>
              <a:gd name="connsiteX1621" fmla="*/ 1809579 w 4626532"/>
              <a:gd name="connsiteY1621" fmla="*/ 4883096 h 6858000"/>
              <a:gd name="connsiteX1622" fmla="*/ 1801246 w 4626532"/>
              <a:gd name="connsiteY1622" fmla="*/ 4916428 h 6858000"/>
              <a:gd name="connsiteX1623" fmla="*/ 1751248 w 4626532"/>
              <a:gd name="connsiteY1623" fmla="*/ 4858097 h 6858000"/>
              <a:gd name="connsiteX1624" fmla="*/ 1767914 w 4626532"/>
              <a:gd name="connsiteY1624" fmla="*/ 4824766 h 6858000"/>
              <a:gd name="connsiteX1625" fmla="*/ 1817912 w 4626532"/>
              <a:gd name="connsiteY1625" fmla="*/ 4841432 h 6858000"/>
              <a:gd name="connsiteX1626" fmla="*/ 1459596 w 4626532"/>
              <a:gd name="connsiteY1626" fmla="*/ 4899762 h 6858000"/>
              <a:gd name="connsiteX1627" fmla="*/ 1501260 w 4626532"/>
              <a:gd name="connsiteY1627" fmla="*/ 4824766 h 6858000"/>
              <a:gd name="connsiteX1628" fmla="*/ 1526259 w 4626532"/>
              <a:gd name="connsiteY1628" fmla="*/ 4874763 h 6858000"/>
              <a:gd name="connsiteX1629" fmla="*/ 1467929 w 4626532"/>
              <a:gd name="connsiteY1629" fmla="*/ 4933094 h 6858000"/>
              <a:gd name="connsiteX1630" fmla="*/ 1417931 w 4626532"/>
              <a:gd name="connsiteY1630" fmla="*/ 4899762 h 6858000"/>
              <a:gd name="connsiteX1631" fmla="*/ 1417931 w 4626532"/>
              <a:gd name="connsiteY1631" fmla="*/ 4824766 h 6858000"/>
              <a:gd name="connsiteX1632" fmla="*/ 1476262 w 4626532"/>
              <a:gd name="connsiteY1632" fmla="*/ 4816433 h 6858000"/>
              <a:gd name="connsiteX1633" fmla="*/ 1459596 w 4626532"/>
              <a:gd name="connsiteY1633" fmla="*/ 4899762 h 6858000"/>
              <a:gd name="connsiteX1634" fmla="*/ 3442833 w 4626532"/>
              <a:gd name="connsiteY1634" fmla="*/ 4883096 h 6858000"/>
              <a:gd name="connsiteX1635" fmla="*/ 3359503 w 4626532"/>
              <a:gd name="connsiteY1635" fmla="*/ 5008090 h 6858000"/>
              <a:gd name="connsiteX1636" fmla="*/ 3409501 w 4626532"/>
              <a:gd name="connsiteY1636" fmla="*/ 4883096 h 6858000"/>
              <a:gd name="connsiteX1637" fmla="*/ 3401168 w 4626532"/>
              <a:gd name="connsiteY1637" fmla="*/ 4866430 h 6858000"/>
              <a:gd name="connsiteX1638" fmla="*/ 3342838 w 4626532"/>
              <a:gd name="connsiteY1638" fmla="*/ 4999757 h 6858000"/>
              <a:gd name="connsiteX1639" fmla="*/ 3317839 w 4626532"/>
              <a:gd name="connsiteY1639" fmla="*/ 4924761 h 6858000"/>
              <a:gd name="connsiteX1640" fmla="*/ 3409501 w 4626532"/>
              <a:gd name="connsiteY1640" fmla="*/ 4808100 h 6858000"/>
              <a:gd name="connsiteX1641" fmla="*/ 3442833 w 4626532"/>
              <a:gd name="connsiteY1641" fmla="*/ 4883096 h 6858000"/>
              <a:gd name="connsiteX1642" fmla="*/ 2926191 w 4626532"/>
              <a:gd name="connsiteY1642" fmla="*/ 4833099 h 6858000"/>
              <a:gd name="connsiteX1643" fmla="*/ 2851195 w 4626532"/>
              <a:gd name="connsiteY1643" fmla="*/ 4899762 h 6858000"/>
              <a:gd name="connsiteX1644" fmla="*/ 2892859 w 4626532"/>
              <a:gd name="connsiteY1644" fmla="*/ 4816433 h 6858000"/>
              <a:gd name="connsiteX1645" fmla="*/ 2876194 w 4626532"/>
              <a:gd name="connsiteY1645" fmla="*/ 4816433 h 6858000"/>
              <a:gd name="connsiteX1646" fmla="*/ 2892859 w 4626532"/>
              <a:gd name="connsiteY1646" fmla="*/ 4783101 h 6858000"/>
              <a:gd name="connsiteX1647" fmla="*/ 2926191 w 4626532"/>
              <a:gd name="connsiteY1647" fmla="*/ 4833099 h 6858000"/>
              <a:gd name="connsiteX1648" fmla="*/ 3309506 w 4626532"/>
              <a:gd name="connsiteY1648" fmla="*/ 4841432 h 6858000"/>
              <a:gd name="connsiteX1649" fmla="*/ 3234509 w 4626532"/>
              <a:gd name="connsiteY1649" fmla="*/ 4941427 h 6858000"/>
              <a:gd name="connsiteX1650" fmla="*/ 3276174 w 4626532"/>
              <a:gd name="connsiteY1650" fmla="*/ 4833099 h 6858000"/>
              <a:gd name="connsiteX1651" fmla="*/ 3209511 w 4626532"/>
              <a:gd name="connsiteY1651" fmla="*/ 4941427 h 6858000"/>
              <a:gd name="connsiteX1652" fmla="*/ 3184512 w 4626532"/>
              <a:gd name="connsiteY1652" fmla="*/ 4866430 h 6858000"/>
              <a:gd name="connsiteX1653" fmla="*/ 3267841 w 4626532"/>
              <a:gd name="connsiteY1653" fmla="*/ 4774768 h 6858000"/>
              <a:gd name="connsiteX1654" fmla="*/ 3309506 w 4626532"/>
              <a:gd name="connsiteY1654" fmla="*/ 4841432 h 6858000"/>
              <a:gd name="connsiteX1655" fmla="*/ 1592923 w 4626532"/>
              <a:gd name="connsiteY1655" fmla="*/ 4766435 h 6858000"/>
              <a:gd name="connsiteX1656" fmla="*/ 1559591 w 4626532"/>
              <a:gd name="connsiteY1656" fmla="*/ 4841432 h 6858000"/>
              <a:gd name="connsiteX1657" fmla="*/ 1617921 w 4626532"/>
              <a:gd name="connsiteY1657" fmla="*/ 4774768 h 6858000"/>
              <a:gd name="connsiteX1658" fmla="*/ 1609588 w 4626532"/>
              <a:gd name="connsiteY1658" fmla="*/ 4791434 h 6858000"/>
              <a:gd name="connsiteX1659" fmla="*/ 1634587 w 4626532"/>
              <a:gd name="connsiteY1659" fmla="*/ 4833099 h 6858000"/>
              <a:gd name="connsiteX1660" fmla="*/ 1567924 w 4626532"/>
              <a:gd name="connsiteY1660" fmla="*/ 4866430 h 6858000"/>
              <a:gd name="connsiteX1661" fmla="*/ 1526259 w 4626532"/>
              <a:gd name="connsiteY1661" fmla="*/ 4808100 h 6858000"/>
              <a:gd name="connsiteX1662" fmla="*/ 1534592 w 4626532"/>
              <a:gd name="connsiteY1662" fmla="*/ 4766435 h 6858000"/>
              <a:gd name="connsiteX1663" fmla="*/ 1592923 w 4626532"/>
              <a:gd name="connsiteY1663" fmla="*/ 4766435 h 6858000"/>
              <a:gd name="connsiteX1664" fmla="*/ 1317936 w 4626532"/>
              <a:gd name="connsiteY1664" fmla="*/ 4824766 h 6858000"/>
              <a:gd name="connsiteX1665" fmla="*/ 1326269 w 4626532"/>
              <a:gd name="connsiteY1665" fmla="*/ 4866430 h 6858000"/>
              <a:gd name="connsiteX1666" fmla="*/ 1376266 w 4626532"/>
              <a:gd name="connsiteY1666" fmla="*/ 4766435 h 6858000"/>
              <a:gd name="connsiteX1667" fmla="*/ 1401265 w 4626532"/>
              <a:gd name="connsiteY1667" fmla="*/ 4816433 h 6858000"/>
              <a:gd name="connsiteX1668" fmla="*/ 1309603 w 4626532"/>
              <a:gd name="connsiteY1668" fmla="*/ 4916428 h 6858000"/>
              <a:gd name="connsiteX1669" fmla="*/ 1276271 w 4626532"/>
              <a:gd name="connsiteY1669" fmla="*/ 4833099 h 6858000"/>
              <a:gd name="connsiteX1670" fmla="*/ 1351268 w 4626532"/>
              <a:gd name="connsiteY1670" fmla="*/ 4749769 h 6858000"/>
              <a:gd name="connsiteX1671" fmla="*/ 1317936 w 4626532"/>
              <a:gd name="connsiteY1671" fmla="*/ 4824766 h 6858000"/>
              <a:gd name="connsiteX1672" fmla="*/ 3176179 w 4626532"/>
              <a:gd name="connsiteY1672" fmla="*/ 4808100 h 6858000"/>
              <a:gd name="connsiteX1673" fmla="*/ 3101183 w 4626532"/>
              <a:gd name="connsiteY1673" fmla="*/ 4891429 h 6858000"/>
              <a:gd name="connsiteX1674" fmla="*/ 3126181 w 4626532"/>
              <a:gd name="connsiteY1674" fmla="*/ 4783101 h 6858000"/>
              <a:gd name="connsiteX1675" fmla="*/ 3084517 w 4626532"/>
              <a:gd name="connsiteY1675" fmla="*/ 4874763 h 6858000"/>
              <a:gd name="connsiteX1676" fmla="*/ 3051185 w 4626532"/>
              <a:gd name="connsiteY1676" fmla="*/ 4816433 h 6858000"/>
              <a:gd name="connsiteX1677" fmla="*/ 3126181 w 4626532"/>
              <a:gd name="connsiteY1677" fmla="*/ 4741436 h 6858000"/>
              <a:gd name="connsiteX1678" fmla="*/ 3176179 w 4626532"/>
              <a:gd name="connsiteY1678" fmla="*/ 4808100 h 6858000"/>
              <a:gd name="connsiteX1679" fmla="*/ 1034616 w 4626532"/>
              <a:gd name="connsiteY1679" fmla="*/ 4883096 h 6858000"/>
              <a:gd name="connsiteX1680" fmla="*/ 1017951 w 4626532"/>
              <a:gd name="connsiteY1680" fmla="*/ 4874763 h 6858000"/>
              <a:gd name="connsiteX1681" fmla="*/ 1126279 w 4626532"/>
              <a:gd name="connsiteY1681" fmla="*/ 4733104 h 6858000"/>
              <a:gd name="connsiteX1682" fmla="*/ 1034616 w 4626532"/>
              <a:gd name="connsiteY1682" fmla="*/ 4883096 h 6858000"/>
              <a:gd name="connsiteX1683" fmla="*/ 1726249 w 4626532"/>
              <a:gd name="connsiteY1683" fmla="*/ 4733104 h 6858000"/>
              <a:gd name="connsiteX1684" fmla="*/ 1676252 w 4626532"/>
              <a:gd name="connsiteY1684" fmla="*/ 4808100 h 6858000"/>
              <a:gd name="connsiteX1685" fmla="*/ 1734582 w 4626532"/>
              <a:gd name="connsiteY1685" fmla="*/ 4758102 h 6858000"/>
              <a:gd name="connsiteX1686" fmla="*/ 1742915 w 4626532"/>
              <a:gd name="connsiteY1686" fmla="*/ 4816433 h 6858000"/>
              <a:gd name="connsiteX1687" fmla="*/ 1684585 w 4626532"/>
              <a:gd name="connsiteY1687" fmla="*/ 4833099 h 6858000"/>
              <a:gd name="connsiteX1688" fmla="*/ 1634587 w 4626532"/>
              <a:gd name="connsiteY1688" fmla="*/ 4783101 h 6858000"/>
              <a:gd name="connsiteX1689" fmla="*/ 1667919 w 4626532"/>
              <a:gd name="connsiteY1689" fmla="*/ 4724771 h 6858000"/>
              <a:gd name="connsiteX1690" fmla="*/ 1726249 w 4626532"/>
              <a:gd name="connsiteY1690" fmla="*/ 4733104 h 6858000"/>
              <a:gd name="connsiteX1691" fmla="*/ 3042852 w 4626532"/>
              <a:gd name="connsiteY1691" fmla="*/ 4749769 h 6858000"/>
              <a:gd name="connsiteX1692" fmla="*/ 2976189 w 4626532"/>
              <a:gd name="connsiteY1692" fmla="*/ 4824766 h 6858000"/>
              <a:gd name="connsiteX1693" fmla="*/ 2992855 w 4626532"/>
              <a:gd name="connsiteY1693" fmla="*/ 4733104 h 6858000"/>
              <a:gd name="connsiteX1694" fmla="*/ 2951190 w 4626532"/>
              <a:gd name="connsiteY1694" fmla="*/ 4816433 h 6858000"/>
              <a:gd name="connsiteX1695" fmla="*/ 2917858 w 4626532"/>
              <a:gd name="connsiteY1695" fmla="*/ 4766435 h 6858000"/>
              <a:gd name="connsiteX1696" fmla="*/ 2992855 w 4626532"/>
              <a:gd name="connsiteY1696" fmla="*/ 4699772 h 6858000"/>
              <a:gd name="connsiteX1697" fmla="*/ 3042852 w 4626532"/>
              <a:gd name="connsiteY1697" fmla="*/ 4749769 h 6858000"/>
              <a:gd name="connsiteX1698" fmla="*/ 1867909 w 4626532"/>
              <a:gd name="connsiteY1698" fmla="*/ 4708105 h 6858000"/>
              <a:gd name="connsiteX1699" fmla="*/ 1801246 w 4626532"/>
              <a:gd name="connsiteY1699" fmla="*/ 4758102 h 6858000"/>
              <a:gd name="connsiteX1700" fmla="*/ 1801246 w 4626532"/>
              <a:gd name="connsiteY1700" fmla="*/ 4783101 h 6858000"/>
              <a:gd name="connsiteX1701" fmla="*/ 1876242 w 4626532"/>
              <a:gd name="connsiteY1701" fmla="*/ 4724771 h 6858000"/>
              <a:gd name="connsiteX1702" fmla="*/ 1867909 w 4626532"/>
              <a:gd name="connsiteY1702" fmla="*/ 4783101 h 6858000"/>
              <a:gd name="connsiteX1703" fmla="*/ 1801246 w 4626532"/>
              <a:gd name="connsiteY1703" fmla="*/ 4816433 h 6858000"/>
              <a:gd name="connsiteX1704" fmla="*/ 1759581 w 4626532"/>
              <a:gd name="connsiteY1704" fmla="*/ 4766435 h 6858000"/>
              <a:gd name="connsiteX1705" fmla="*/ 1801246 w 4626532"/>
              <a:gd name="connsiteY1705" fmla="*/ 4699772 h 6858000"/>
              <a:gd name="connsiteX1706" fmla="*/ 1867909 w 4626532"/>
              <a:gd name="connsiteY1706" fmla="*/ 4708105 h 6858000"/>
              <a:gd name="connsiteX1707" fmla="*/ 1184609 w 4626532"/>
              <a:gd name="connsiteY1707" fmla="*/ 4824766 h 6858000"/>
              <a:gd name="connsiteX1708" fmla="*/ 1242940 w 4626532"/>
              <a:gd name="connsiteY1708" fmla="*/ 4699772 h 6858000"/>
              <a:gd name="connsiteX1709" fmla="*/ 1267938 w 4626532"/>
              <a:gd name="connsiteY1709" fmla="*/ 4766435 h 6858000"/>
              <a:gd name="connsiteX1710" fmla="*/ 1167943 w 4626532"/>
              <a:gd name="connsiteY1710" fmla="*/ 4891429 h 6858000"/>
              <a:gd name="connsiteX1711" fmla="*/ 1142944 w 4626532"/>
              <a:gd name="connsiteY1711" fmla="*/ 4808100 h 6858000"/>
              <a:gd name="connsiteX1712" fmla="*/ 1217941 w 4626532"/>
              <a:gd name="connsiteY1712" fmla="*/ 4691439 h 6858000"/>
              <a:gd name="connsiteX1713" fmla="*/ 1184609 w 4626532"/>
              <a:gd name="connsiteY1713" fmla="*/ 4824766 h 6858000"/>
              <a:gd name="connsiteX1714" fmla="*/ 1892908 w 4626532"/>
              <a:gd name="connsiteY1714" fmla="*/ 4758102 h 6858000"/>
              <a:gd name="connsiteX1715" fmla="*/ 1951238 w 4626532"/>
              <a:gd name="connsiteY1715" fmla="*/ 4674773 h 6858000"/>
              <a:gd name="connsiteX1716" fmla="*/ 1892908 w 4626532"/>
              <a:gd name="connsiteY1716" fmla="*/ 4758102 h 6858000"/>
              <a:gd name="connsiteX1717" fmla="*/ 1442930 w 4626532"/>
              <a:gd name="connsiteY1717" fmla="*/ 4766435 h 6858000"/>
              <a:gd name="connsiteX1718" fmla="*/ 1501260 w 4626532"/>
              <a:gd name="connsiteY1718" fmla="*/ 4691439 h 6858000"/>
              <a:gd name="connsiteX1719" fmla="*/ 1517926 w 4626532"/>
              <a:gd name="connsiteY1719" fmla="*/ 4741436 h 6858000"/>
              <a:gd name="connsiteX1720" fmla="*/ 1434597 w 4626532"/>
              <a:gd name="connsiteY1720" fmla="*/ 4808100 h 6858000"/>
              <a:gd name="connsiteX1721" fmla="*/ 1392932 w 4626532"/>
              <a:gd name="connsiteY1721" fmla="*/ 4749769 h 6858000"/>
              <a:gd name="connsiteX1722" fmla="*/ 1484595 w 4626532"/>
              <a:gd name="connsiteY1722" fmla="*/ 4674773 h 6858000"/>
              <a:gd name="connsiteX1723" fmla="*/ 1442930 w 4626532"/>
              <a:gd name="connsiteY1723" fmla="*/ 4766435 h 6858000"/>
              <a:gd name="connsiteX1724" fmla="*/ 1167943 w 4626532"/>
              <a:gd name="connsiteY1724" fmla="*/ 4691439 h 6858000"/>
              <a:gd name="connsiteX1725" fmla="*/ 1226274 w 4626532"/>
              <a:gd name="connsiteY1725" fmla="*/ 4649774 h 6858000"/>
              <a:gd name="connsiteX1726" fmla="*/ 1167943 w 4626532"/>
              <a:gd name="connsiteY1726" fmla="*/ 4691439 h 6858000"/>
              <a:gd name="connsiteX1727" fmla="*/ 3559494 w 4626532"/>
              <a:gd name="connsiteY1727" fmla="*/ 4741436 h 6858000"/>
              <a:gd name="connsiteX1728" fmla="*/ 3492830 w 4626532"/>
              <a:gd name="connsiteY1728" fmla="*/ 4858097 h 6858000"/>
              <a:gd name="connsiteX1729" fmla="*/ 3526162 w 4626532"/>
              <a:gd name="connsiteY1729" fmla="*/ 4724771 h 6858000"/>
              <a:gd name="connsiteX1730" fmla="*/ 3509496 w 4626532"/>
              <a:gd name="connsiteY1730" fmla="*/ 4708105 h 6858000"/>
              <a:gd name="connsiteX1731" fmla="*/ 3467831 w 4626532"/>
              <a:gd name="connsiteY1731" fmla="*/ 4858097 h 6858000"/>
              <a:gd name="connsiteX1732" fmla="*/ 3434500 w 4626532"/>
              <a:gd name="connsiteY1732" fmla="*/ 4791434 h 6858000"/>
              <a:gd name="connsiteX1733" fmla="*/ 3509496 w 4626532"/>
              <a:gd name="connsiteY1733" fmla="*/ 4641441 h 6858000"/>
              <a:gd name="connsiteX1734" fmla="*/ 3559494 w 4626532"/>
              <a:gd name="connsiteY1734" fmla="*/ 4741436 h 6858000"/>
              <a:gd name="connsiteX1735" fmla="*/ 3417834 w 4626532"/>
              <a:gd name="connsiteY1735" fmla="*/ 4724771 h 6858000"/>
              <a:gd name="connsiteX1736" fmla="*/ 3351170 w 4626532"/>
              <a:gd name="connsiteY1736" fmla="*/ 4824766 h 6858000"/>
              <a:gd name="connsiteX1737" fmla="*/ 3376169 w 4626532"/>
              <a:gd name="connsiteY1737" fmla="*/ 4691439 h 6858000"/>
              <a:gd name="connsiteX1738" fmla="*/ 3326172 w 4626532"/>
              <a:gd name="connsiteY1738" fmla="*/ 4808100 h 6858000"/>
              <a:gd name="connsiteX1739" fmla="*/ 3301173 w 4626532"/>
              <a:gd name="connsiteY1739" fmla="*/ 4741436 h 6858000"/>
              <a:gd name="connsiteX1740" fmla="*/ 3376169 w 4626532"/>
              <a:gd name="connsiteY1740" fmla="*/ 4633108 h 6858000"/>
              <a:gd name="connsiteX1741" fmla="*/ 3417834 w 4626532"/>
              <a:gd name="connsiteY1741" fmla="*/ 4724771 h 6858000"/>
              <a:gd name="connsiteX1742" fmla="*/ 1634587 w 4626532"/>
              <a:gd name="connsiteY1742" fmla="*/ 4624775 h 6858000"/>
              <a:gd name="connsiteX1743" fmla="*/ 1567924 w 4626532"/>
              <a:gd name="connsiteY1743" fmla="*/ 4708105 h 6858000"/>
              <a:gd name="connsiteX1744" fmla="*/ 1642920 w 4626532"/>
              <a:gd name="connsiteY1744" fmla="*/ 4641441 h 6858000"/>
              <a:gd name="connsiteX1745" fmla="*/ 1567924 w 4626532"/>
              <a:gd name="connsiteY1745" fmla="*/ 4741436 h 6858000"/>
              <a:gd name="connsiteX1746" fmla="*/ 1526259 w 4626532"/>
              <a:gd name="connsiteY1746" fmla="*/ 4699772 h 6858000"/>
              <a:gd name="connsiteX1747" fmla="*/ 1559591 w 4626532"/>
              <a:gd name="connsiteY1747" fmla="*/ 4624775 h 6858000"/>
              <a:gd name="connsiteX1748" fmla="*/ 1634587 w 4626532"/>
              <a:gd name="connsiteY1748" fmla="*/ 4624775 h 6858000"/>
              <a:gd name="connsiteX1749" fmla="*/ 3276174 w 4626532"/>
              <a:gd name="connsiteY1749" fmla="*/ 4658107 h 6858000"/>
              <a:gd name="connsiteX1750" fmla="*/ 3276174 w 4626532"/>
              <a:gd name="connsiteY1750" fmla="*/ 4749769 h 6858000"/>
              <a:gd name="connsiteX1751" fmla="*/ 3217844 w 4626532"/>
              <a:gd name="connsiteY1751" fmla="*/ 4783101 h 6858000"/>
              <a:gd name="connsiteX1752" fmla="*/ 3234509 w 4626532"/>
              <a:gd name="connsiteY1752" fmla="*/ 4666440 h 6858000"/>
              <a:gd name="connsiteX1753" fmla="*/ 3192845 w 4626532"/>
              <a:gd name="connsiteY1753" fmla="*/ 4783101 h 6858000"/>
              <a:gd name="connsiteX1754" fmla="*/ 3159513 w 4626532"/>
              <a:gd name="connsiteY1754" fmla="*/ 4716438 h 6858000"/>
              <a:gd name="connsiteX1755" fmla="*/ 3234509 w 4626532"/>
              <a:gd name="connsiteY1755" fmla="*/ 4616443 h 6858000"/>
              <a:gd name="connsiteX1756" fmla="*/ 3276174 w 4626532"/>
              <a:gd name="connsiteY1756" fmla="*/ 4658107 h 6858000"/>
              <a:gd name="connsiteX1757" fmla="*/ 3134514 w 4626532"/>
              <a:gd name="connsiteY1757" fmla="*/ 4633108 h 6858000"/>
              <a:gd name="connsiteX1758" fmla="*/ 3134514 w 4626532"/>
              <a:gd name="connsiteY1758" fmla="*/ 4716438 h 6858000"/>
              <a:gd name="connsiteX1759" fmla="*/ 3084517 w 4626532"/>
              <a:gd name="connsiteY1759" fmla="*/ 4733104 h 6858000"/>
              <a:gd name="connsiteX1760" fmla="*/ 3101183 w 4626532"/>
              <a:gd name="connsiteY1760" fmla="*/ 4649774 h 6858000"/>
              <a:gd name="connsiteX1761" fmla="*/ 3076184 w 4626532"/>
              <a:gd name="connsiteY1761" fmla="*/ 4641441 h 6858000"/>
              <a:gd name="connsiteX1762" fmla="*/ 3059518 w 4626532"/>
              <a:gd name="connsiteY1762" fmla="*/ 4733104 h 6858000"/>
              <a:gd name="connsiteX1763" fmla="*/ 3026186 w 4626532"/>
              <a:gd name="connsiteY1763" fmla="*/ 4674773 h 6858000"/>
              <a:gd name="connsiteX1764" fmla="*/ 3092850 w 4626532"/>
              <a:gd name="connsiteY1764" fmla="*/ 4599777 h 6858000"/>
              <a:gd name="connsiteX1765" fmla="*/ 3134514 w 4626532"/>
              <a:gd name="connsiteY1765" fmla="*/ 4633108 h 6858000"/>
              <a:gd name="connsiteX1766" fmla="*/ 3001187 w 4626532"/>
              <a:gd name="connsiteY1766" fmla="*/ 4649774 h 6858000"/>
              <a:gd name="connsiteX1767" fmla="*/ 3001187 w 4626532"/>
              <a:gd name="connsiteY1767" fmla="*/ 4674773 h 6858000"/>
              <a:gd name="connsiteX1768" fmla="*/ 2942857 w 4626532"/>
              <a:gd name="connsiteY1768" fmla="*/ 4699772 h 6858000"/>
              <a:gd name="connsiteX1769" fmla="*/ 2967856 w 4626532"/>
              <a:gd name="connsiteY1769" fmla="*/ 4591444 h 6858000"/>
              <a:gd name="connsiteX1770" fmla="*/ 3001187 w 4626532"/>
              <a:gd name="connsiteY1770" fmla="*/ 4649774 h 6858000"/>
              <a:gd name="connsiteX1771" fmla="*/ 1767914 w 4626532"/>
              <a:gd name="connsiteY1771" fmla="*/ 4599777 h 6858000"/>
              <a:gd name="connsiteX1772" fmla="*/ 1692918 w 4626532"/>
              <a:gd name="connsiteY1772" fmla="*/ 4666440 h 6858000"/>
              <a:gd name="connsiteX1773" fmla="*/ 1709584 w 4626532"/>
              <a:gd name="connsiteY1773" fmla="*/ 4674773 h 6858000"/>
              <a:gd name="connsiteX1774" fmla="*/ 1784580 w 4626532"/>
              <a:gd name="connsiteY1774" fmla="*/ 4616443 h 6858000"/>
              <a:gd name="connsiteX1775" fmla="*/ 1709584 w 4626532"/>
              <a:gd name="connsiteY1775" fmla="*/ 4708105 h 6858000"/>
              <a:gd name="connsiteX1776" fmla="*/ 1659586 w 4626532"/>
              <a:gd name="connsiteY1776" fmla="*/ 4666440 h 6858000"/>
              <a:gd name="connsiteX1777" fmla="*/ 1709584 w 4626532"/>
              <a:gd name="connsiteY1777" fmla="*/ 4591444 h 6858000"/>
              <a:gd name="connsiteX1778" fmla="*/ 1767914 w 4626532"/>
              <a:gd name="connsiteY1778" fmla="*/ 4599777 h 6858000"/>
              <a:gd name="connsiteX1779" fmla="*/ 1309603 w 4626532"/>
              <a:gd name="connsiteY1779" fmla="*/ 4683106 h 6858000"/>
              <a:gd name="connsiteX1780" fmla="*/ 1317936 w 4626532"/>
              <a:gd name="connsiteY1780" fmla="*/ 4699772 h 6858000"/>
              <a:gd name="connsiteX1781" fmla="*/ 1392932 w 4626532"/>
              <a:gd name="connsiteY1781" fmla="*/ 4599777 h 6858000"/>
              <a:gd name="connsiteX1782" fmla="*/ 1401265 w 4626532"/>
              <a:gd name="connsiteY1782" fmla="*/ 4658107 h 6858000"/>
              <a:gd name="connsiteX1783" fmla="*/ 1292937 w 4626532"/>
              <a:gd name="connsiteY1783" fmla="*/ 4749769 h 6858000"/>
              <a:gd name="connsiteX1784" fmla="*/ 1267938 w 4626532"/>
              <a:gd name="connsiteY1784" fmla="*/ 4708105 h 6858000"/>
              <a:gd name="connsiteX1785" fmla="*/ 1309603 w 4626532"/>
              <a:gd name="connsiteY1785" fmla="*/ 4591444 h 6858000"/>
              <a:gd name="connsiteX1786" fmla="*/ 1376266 w 4626532"/>
              <a:gd name="connsiteY1786" fmla="*/ 4583111 h 6858000"/>
              <a:gd name="connsiteX1787" fmla="*/ 1309603 w 4626532"/>
              <a:gd name="connsiteY1787" fmla="*/ 4683106 h 6858000"/>
              <a:gd name="connsiteX1788" fmla="*/ 1934573 w 4626532"/>
              <a:gd name="connsiteY1788" fmla="*/ 4566445 h 6858000"/>
              <a:gd name="connsiteX1789" fmla="*/ 1851243 w 4626532"/>
              <a:gd name="connsiteY1789" fmla="*/ 4624775 h 6858000"/>
              <a:gd name="connsiteX1790" fmla="*/ 1851243 w 4626532"/>
              <a:gd name="connsiteY1790" fmla="*/ 4649774 h 6858000"/>
              <a:gd name="connsiteX1791" fmla="*/ 1934573 w 4626532"/>
              <a:gd name="connsiteY1791" fmla="*/ 4591444 h 6858000"/>
              <a:gd name="connsiteX1792" fmla="*/ 1867909 w 4626532"/>
              <a:gd name="connsiteY1792" fmla="*/ 4683106 h 6858000"/>
              <a:gd name="connsiteX1793" fmla="*/ 1809579 w 4626532"/>
              <a:gd name="connsiteY1793" fmla="*/ 4683106 h 6858000"/>
              <a:gd name="connsiteX1794" fmla="*/ 1801246 w 4626532"/>
              <a:gd name="connsiteY1794" fmla="*/ 4649774 h 6858000"/>
              <a:gd name="connsiteX1795" fmla="*/ 1859576 w 4626532"/>
              <a:gd name="connsiteY1795" fmla="*/ 4558112 h 6858000"/>
              <a:gd name="connsiteX1796" fmla="*/ 1934573 w 4626532"/>
              <a:gd name="connsiteY1796" fmla="*/ 4566445 h 6858000"/>
              <a:gd name="connsiteX1797" fmla="*/ 1526259 w 4626532"/>
              <a:gd name="connsiteY1797" fmla="*/ 4524780 h 6858000"/>
              <a:gd name="connsiteX1798" fmla="*/ 1459596 w 4626532"/>
              <a:gd name="connsiteY1798" fmla="*/ 4616443 h 6858000"/>
              <a:gd name="connsiteX1799" fmla="*/ 1542925 w 4626532"/>
              <a:gd name="connsiteY1799" fmla="*/ 4541446 h 6858000"/>
              <a:gd name="connsiteX1800" fmla="*/ 1451263 w 4626532"/>
              <a:gd name="connsiteY1800" fmla="*/ 4658107 h 6858000"/>
              <a:gd name="connsiteX1801" fmla="*/ 1417931 w 4626532"/>
              <a:gd name="connsiteY1801" fmla="*/ 4616443 h 6858000"/>
              <a:gd name="connsiteX1802" fmla="*/ 1459596 w 4626532"/>
              <a:gd name="connsiteY1802" fmla="*/ 4524780 h 6858000"/>
              <a:gd name="connsiteX1803" fmla="*/ 1526259 w 4626532"/>
              <a:gd name="connsiteY1803" fmla="*/ 4524780 h 6858000"/>
              <a:gd name="connsiteX1804" fmla="*/ 2067899 w 4626532"/>
              <a:gd name="connsiteY1804" fmla="*/ 4524780 h 6858000"/>
              <a:gd name="connsiteX1805" fmla="*/ 1967904 w 4626532"/>
              <a:gd name="connsiteY1805" fmla="*/ 4658107 h 6858000"/>
              <a:gd name="connsiteX1806" fmla="*/ 1951238 w 4626532"/>
              <a:gd name="connsiteY1806" fmla="*/ 4624775 h 6858000"/>
              <a:gd name="connsiteX1807" fmla="*/ 2026235 w 4626532"/>
              <a:gd name="connsiteY1807" fmla="*/ 4516447 h 6858000"/>
              <a:gd name="connsiteX1808" fmla="*/ 2067899 w 4626532"/>
              <a:gd name="connsiteY1808" fmla="*/ 4524780 h 6858000"/>
              <a:gd name="connsiteX1809" fmla="*/ 1326269 w 4626532"/>
              <a:gd name="connsiteY1809" fmla="*/ 4574778 h 6858000"/>
              <a:gd name="connsiteX1810" fmla="*/ 1442930 w 4626532"/>
              <a:gd name="connsiteY1810" fmla="*/ 4499782 h 6858000"/>
              <a:gd name="connsiteX1811" fmla="*/ 1326269 w 4626532"/>
              <a:gd name="connsiteY1811" fmla="*/ 4574778 h 6858000"/>
              <a:gd name="connsiteX1812" fmla="*/ 4051136 w 4626532"/>
              <a:gd name="connsiteY1812" fmla="*/ 4508114 h 6858000"/>
              <a:gd name="connsiteX1813" fmla="*/ 4067802 w 4626532"/>
              <a:gd name="connsiteY1813" fmla="*/ 4491449 h 6858000"/>
              <a:gd name="connsiteX1814" fmla="*/ 4051136 w 4626532"/>
              <a:gd name="connsiteY1814" fmla="*/ 4508114 h 6858000"/>
              <a:gd name="connsiteX1815" fmla="*/ 3084517 w 4626532"/>
              <a:gd name="connsiteY1815" fmla="*/ 4549779 h 6858000"/>
              <a:gd name="connsiteX1816" fmla="*/ 3034519 w 4626532"/>
              <a:gd name="connsiteY1816" fmla="*/ 4616443 h 6858000"/>
              <a:gd name="connsiteX1817" fmla="*/ 3017853 w 4626532"/>
              <a:gd name="connsiteY1817" fmla="*/ 4516447 h 6858000"/>
              <a:gd name="connsiteX1818" fmla="*/ 3009520 w 4626532"/>
              <a:gd name="connsiteY1818" fmla="*/ 4608110 h 6858000"/>
              <a:gd name="connsiteX1819" fmla="*/ 2976189 w 4626532"/>
              <a:gd name="connsiteY1819" fmla="*/ 4558112 h 6858000"/>
              <a:gd name="connsiteX1820" fmla="*/ 3026186 w 4626532"/>
              <a:gd name="connsiteY1820" fmla="*/ 4483116 h 6858000"/>
              <a:gd name="connsiteX1821" fmla="*/ 3084517 w 4626532"/>
              <a:gd name="connsiteY1821" fmla="*/ 4549779 h 6858000"/>
              <a:gd name="connsiteX1822" fmla="*/ 4326123 w 4626532"/>
              <a:gd name="connsiteY1822" fmla="*/ 4491449 h 6858000"/>
              <a:gd name="connsiteX1823" fmla="*/ 4284458 w 4626532"/>
              <a:gd name="connsiteY1823" fmla="*/ 4541446 h 6858000"/>
              <a:gd name="connsiteX1824" fmla="*/ 4251127 w 4626532"/>
              <a:gd name="connsiteY1824" fmla="*/ 4508114 h 6858000"/>
              <a:gd name="connsiteX1825" fmla="*/ 4276125 w 4626532"/>
              <a:gd name="connsiteY1825" fmla="*/ 4474783 h 6858000"/>
              <a:gd name="connsiteX1826" fmla="*/ 4326123 w 4626532"/>
              <a:gd name="connsiteY1826" fmla="*/ 4491449 h 6858000"/>
              <a:gd name="connsiteX1827" fmla="*/ 3226177 w 4626532"/>
              <a:gd name="connsiteY1827" fmla="*/ 4558112 h 6858000"/>
              <a:gd name="connsiteX1828" fmla="*/ 3176179 w 4626532"/>
              <a:gd name="connsiteY1828" fmla="*/ 4633108 h 6858000"/>
              <a:gd name="connsiteX1829" fmla="*/ 3159513 w 4626532"/>
              <a:gd name="connsiteY1829" fmla="*/ 4516447 h 6858000"/>
              <a:gd name="connsiteX1830" fmla="*/ 3151180 w 4626532"/>
              <a:gd name="connsiteY1830" fmla="*/ 4633108 h 6858000"/>
              <a:gd name="connsiteX1831" fmla="*/ 3109516 w 4626532"/>
              <a:gd name="connsiteY1831" fmla="*/ 4566445 h 6858000"/>
              <a:gd name="connsiteX1832" fmla="*/ 3176179 w 4626532"/>
              <a:gd name="connsiteY1832" fmla="*/ 4474783 h 6858000"/>
              <a:gd name="connsiteX1833" fmla="*/ 3226177 w 4626532"/>
              <a:gd name="connsiteY1833" fmla="*/ 4558112 h 6858000"/>
              <a:gd name="connsiteX1834" fmla="*/ 1692918 w 4626532"/>
              <a:gd name="connsiteY1834" fmla="*/ 4483116 h 6858000"/>
              <a:gd name="connsiteX1835" fmla="*/ 1609588 w 4626532"/>
              <a:gd name="connsiteY1835" fmla="*/ 4574778 h 6858000"/>
              <a:gd name="connsiteX1836" fmla="*/ 1701251 w 4626532"/>
              <a:gd name="connsiteY1836" fmla="*/ 4499782 h 6858000"/>
              <a:gd name="connsiteX1837" fmla="*/ 1684585 w 4626532"/>
              <a:gd name="connsiteY1837" fmla="*/ 4566445 h 6858000"/>
              <a:gd name="connsiteX1838" fmla="*/ 1601256 w 4626532"/>
              <a:gd name="connsiteY1838" fmla="*/ 4608110 h 6858000"/>
              <a:gd name="connsiteX1839" fmla="*/ 1559591 w 4626532"/>
              <a:gd name="connsiteY1839" fmla="*/ 4574778 h 6858000"/>
              <a:gd name="connsiteX1840" fmla="*/ 1617921 w 4626532"/>
              <a:gd name="connsiteY1840" fmla="*/ 4474783 h 6858000"/>
              <a:gd name="connsiteX1841" fmla="*/ 1692918 w 4626532"/>
              <a:gd name="connsiteY1841" fmla="*/ 4483116 h 6858000"/>
              <a:gd name="connsiteX1842" fmla="*/ 3951141 w 4626532"/>
              <a:gd name="connsiteY1842" fmla="*/ 4474783 h 6858000"/>
              <a:gd name="connsiteX1843" fmla="*/ 3942808 w 4626532"/>
              <a:gd name="connsiteY1843" fmla="*/ 4508114 h 6858000"/>
              <a:gd name="connsiteX1844" fmla="*/ 3909477 w 4626532"/>
              <a:gd name="connsiteY1844" fmla="*/ 4466450 h 6858000"/>
              <a:gd name="connsiteX1845" fmla="*/ 3951141 w 4626532"/>
              <a:gd name="connsiteY1845" fmla="*/ 4474783 h 6858000"/>
              <a:gd name="connsiteX1846" fmla="*/ 3517829 w 4626532"/>
              <a:gd name="connsiteY1846" fmla="*/ 4599777 h 6858000"/>
              <a:gd name="connsiteX1847" fmla="*/ 3459499 w 4626532"/>
              <a:gd name="connsiteY1847" fmla="*/ 4666440 h 6858000"/>
              <a:gd name="connsiteX1848" fmla="*/ 3459499 w 4626532"/>
              <a:gd name="connsiteY1848" fmla="*/ 4524780 h 6858000"/>
              <a:gd name="connsiteX1849" fmla="*/ 3434500 w 4626532"/>
              <a:gd name="connsiteY1849" fmla="*/ 4674773 h 6858000"/>
              <a:gd name="connsiteX1850" fmla="*/ 3392835 w 4626532"/>
              <a:gd name="connsiteY1850" fmla="*/ 4599777 h 6858000"/>
              <a:gd name="connsiteX1851" fmla="*/ 3451166 w 4626532"/>
              <a:gd name="connsiteY1851" fmla="*/ 4466450 h 6858000"/>
              <a:gd name="connsiteX1852" fmla="*/ 3517829 w 4626532"/>
              <a:gd name="connsiteY1852" fmla="*/ 4599777 h 6858000"/>
              <a:gd name="connsiteX1853" fmla="*/ 3367836 w 4626532"/>
              <a:gd name="connsiteY1853" fmla="*/ 4566445 h 6858000"/>
              <a:gd name="connsiteX1854" fmla="*/ 3317839 w 4626532"/>
              <a:gd name="connsiteY1854" fmla="*/ 4649774 h 6858000"/>
              <a:gd name="connsiteX1855" fmla="*/ 3326172 w 4626532"/>
              <a:gd name="connsiteY1855" fmla="*/ 4583111 h 6858000"/>
              <a:gd name="connsiteX1856" fmla="*/ 3301173 w 4626532"/>
              <a:gd name="connsiteY1856" fmla="*/ 4524780 h 6858000"/>
              <a:gd name="connsiteX1857" fmla="*/ 3292840 w 4626532"/>
              <a:gd name="connsiteY1857" fmla="*/ 4649774 h 6858000"/>
              <a:gd name="connsiteX1858" fmla="*/ 3251175 w 4626532"/>
              <a:gd name="connsiteY1858" fmla="*/ 4583111 h 6858000"/>
              <a:gd name="connsiteX1859" fmla="*/ 3317839 w 4626532"/>
              <a:gd name="connsiteY1859" fmla="*/ 4466450 h 6858000"/>
              <a:gd name="connsiteX1860" fmla="*/ 3367836 w 4626532"/>
              <a:gd name="connsiteY1860" fmla="*/ 4566445 h 6858000"/>
              <a:gd name="connsiteX1861" fmla="*/ 3626157 w 4626532"/>
              <a:gd name="connsiteY1861" fmla="*/ 4499782 h 6858000"/>
              <a:gd name="connsiteX1862" fmla="*/ 3609491 w 4626532"/>
              <a:gd name="connsiteY1862" fmla="*/ 4641441 h 6858000"/>
              <a:gd name="connsiteX1863" fmla="*/ 3584492 w 4626532"/>
              <a:gd name="connsiteY1863" fmla="*/ 4533113 h 6858000"/>
              <a:gd name="connsiteX1864" fmla="*/ 3576160 w 4626532"/>
              <a:gd name="connsiteY1864" fmla="*/ 4691439 h 6858000"/>
              <a:gd name="connsiteX1865" fmla="*/ 3534495 w 4626532"/>
              <a:gd name="connsiteY1865" fmla="*/ 4616443 h 6858000"/>
              <a:gd name="connsiteX1866" fmla="*/ 3592825 w 4626532"/>
              <a:gd name="connsiteY1866" fmla="*/ 4458117 h 6858000"/>
              <a:gd name="connsiteX1867" fmla="*/ 3626157 w 4626532"/>
              <a:gd name="connsiteY1867" fmla="*/ 4499782 h 6858000"/>
              <a:gd name="connsiteX1868" fmla="*/ 1834578 w 4626532"/>
              <a:gd name="connsiteY1868" fmla="*/ 4458117 h 6858000"/>
              <a:gd name="connsiteX1869" fmla="*/ 1759581 w 4626532"/>
              <a:gd name="connsiteY1869" fmla="*/ 4541446 h 6858000"/>
              <a:gd name="connsiteX1870" fmla="*/ 1851243 w 4626532"/>
              <a:gd name="connsiteY1870" fmla="*/ 4474783 h 6858000"/>
              <a:gd name="connsiteX1871" fmla="*/ 1834578 w 4626532"/>
              <a:gd name="connsiteY1871" fmla="*/ 4541446 h 6858000"/>
              <a:gd name="connsiteX1872" fmla="*/ 1751248 w 4626532"/>
              <a:gd name="connsiteY1872" fmla="*/ 4574778 h 6858000"/>
              <a:gd name="connsiteX1873" fmla="*/ 1717917 w 4626532"/>
              <a:gd name="connsiteY1873" fmla="*/ 4533113 h 6858000"/>
              <a:gd name="connsiteX1874" fmla="*/ 1776247 w 4626532"/>
              <a:gd name="connsiteY1874" fmla="*/ 4449784 h 6858000"/>
              <a:gd name="connsiteX1875" fmla="*/ 1834578 w 4626532"/>
              <a:gd name="connsiteY1875" fmla="*/ 4458117 h 6858000"/>
              <a:gd name="connsiteX1876" fmla="*/ 4259460 w 4626532"/>
              <a:gd name="connsiteY1876" fmla="*/ 4449784 h 6858000"/>
              <a:gd name="connsiteX1877" fmla="*/ 4234461 w 4626532"/>
              <a:gd name="connsiteY1877" fmla="*/ 4491449 h 6858000"/>
              <a:gd name="connsiteX1878" fmla="*/ 4192796 w 4626532"/>
              <a:gd name="connsiteY1878" fmla="*/ 4449784 h 6858000"/>
              <a:gd name="connsiteX1879" fmla="*/ 4201129 w 4626532"/>
              <a:gd name="connsiteY1879" fmla="*/ 4433118 h 6858000"/>
              <a:gd name="connsiteX1880" fmla="*/ 4259460 w 4626532"/>
              <a:gd name="connsiteY1880" fmla="*/ 4449784 h 6858000"/>
              <a:gd name="connsiteX1881" fmla="*/ 4067802 w 4626532"/>
              <a:gd name="connsiteY1881" fmla="*/ 4441451 h 6858000"/>
              <a:gd name="connsiteX1882" fmla="*/ 4026138 w 4626532"/>
              <a:gd name="connsiteY1882" fmla="*/ 4483116 h 6858000"/>
              <a:gd name="connsiteX1883" fmla="*/ 3976140 w 4626532"/>
              <a:gd name="connsiteY1883" fmla="*/ 4466450 h 6858000"/>
              <a:gd name="connsiteX1884" fmla="*/ 4009472 w 4626532"/>
              <a:gd name="connsiteY1884" fmla="*/ 4424785 h 6858000"/>
              <a:gd name="connsiteX1885" fmla="*/ 4067802 w 4626532"/>
              <a:gd name="connsiteY1885" fmla="*/ 4441451 h 6858000"/>
              <a:gd name="connsiteX1886" fmla="*/ 3017853 w 4626532"/>
              <a:gd name="connsiteY1886" fmla="*/ 4458117 h 6858000"/>
              <a:gd name="connsiteX1887" fmla="*/ 3001187 w 4626532"/>
              <a:gd name="connsiteY1887" fmla="*/ 4466450 h 6858000"/>
              <a:gd name="connsiteX1888" fmla="*/ 3001187 w 4626532"/>
              <a:gd name="connsiteY1888" fmla="*/ 4416452 h 6858000"/>
              <a:gd name="connsiteX1889" fmla="*/ 3017853 w 4626532"/>
              <a:gd name="connsiteY1889" fmla="*/ 4458117 h 6858000"/>
              <a:gd name="connsiteX1890" fmla="*/ 4351122 w 4626532"/>
              <a:gd name="connsiteY1890" fmla="*/ 4458117 h 6858000"/>
              <a:gd name="connsiteX1891" fmla="*/ 4317790 w 4626532"/>
              <a:gd name="connsiteY1891" fmla="*/ 4466450 h 6858000"/>
              <a:gd name="connsiteX1892" fmla="*/ 4284458 w 4626532"/>
              <a:gd name="connsiteY1892" fmla="*/ 4449784 h 6858000"/>
              <a:gd name="connsiteX1893" fmla="*/ 4317790 w 4626532"/>
              <a:gd name="connsiteY1893" fmla="*/ 4408119 h 6858000"/>
              <a:gd name="connsiteX1894" fmla="*/ 4351122 w 4626532"/>
              <a:gd name="connsiteY1894" fmla="*/ 4458117 h 6858000"/>
              <a:gd name="connsiteX1895" fmla="*/ 4184463 w 4626532"/>
              <a:gd name="connsiteY1895" fmla="*/ 4424785 h 6858000"/>
              <a:gd name="connsiteX1896" fmla="*/ 4176130 w 4626532"/>
              <a:gd name="connsiteY1896" fmla="*/ 4408119 h 6858000"/>
              <a:gd name="connsiteX1897" fmla="*/ 4184463 w 4626532"/>
              <a:gd name="connsiteY1897" fmla="*/ 4424785 h 6858000"/>
              <a:gd name="connsiteX1898" fmla="*/ 2009569 w 4626532"/>
              <a:gd name="connsiteY1898" fmla="*/ 4408119 h 6858000"/>
              <a:gd name="connsiteX1899" fmla="*/ 1917907 w 4626532"/>
              <a:gd name="connsiteY1899" fmla="*/ 4508114 h 6858000"/>
              <a:gd name="connsiteX1900" fmla="*/ 2026235 w 4626532"/>
              <a:gd name="connsiteY1900" fmla="*/ 4424785 h 6858000"/>
              <a:gd name="connsiteX1901" fmla="*/ 1909574 w 4626532"/>
              <a:gd name="connsiteY1901" fmla="*/ 4549779 h 6858000"/>
              <a:gd name="connsiteX1902" fmla="*/ 1867909 w 4626532"/>
              <a:gd name="connsiteY1902" fmla="*/ 4508114 h 6858000"/>
              <a:gd name="connsiteX1903" fmla="*/ 1934573 w 4626532"/>
              <a:gd name="connsiteY1903" fmla="*/ 4408119 h 6858000"/>
              <a:gd name="connsiteX1904" fmla="*/ 2009569 w 4626532"/>
              <a:gd name="connsiteY1904" fmla="*/ 4408119 h 6858000"/>
              <a:gd name="connsiteX1905" fmla="*/ 3992806 w 4626532"/>
              <a:gd name="connsiteY1905" fmla="*/ 4399786 h 6858000"/>
              <a:gd name="connsiteX1906" fmla="*/ 3959474 w 4626532"/>
              <a:gd name="connsiteY1906" fmla="*/ 4449784 h 6858000"/>
              <a:gd name="connsiteX1907" fmla="*/ 3917810 w 4626532"/>
              <a:gd name="connsiteY1907" fmla="*/ 4449784 h 6858000"/>
              <a:gd name="connsiteX1908" fmla="*/ 3901144 w 4626532"/>
              <a:gd name="connsiteY1908" fmla="*/ 4433118 h 6858000"/>
              <a:gd name="connsiteX1909" fmla="*/ 3942808 w 4626532"/>
              <a:gd name="connsiteY1909" fmla="*/ 4391453 h 6858000"/>
              <a:gd name="connsiteX1910" fmla="*/ 3992806 w 4626532"/>
              <a:gd name="connsiteY1910" fmla="*/ 4399786 h 6858000"/>
              <a:gd name="connsiteX1911" fmla="*/ 1601256 w 4626532"/>
              <a:gd name="connsiteY1911" fmla="*/ 4449784 h 6858000"/>
              <a:gd name="connsiteX1912" fmla="*/ 1492927 w 4626532"/>
              <a:gd name="connsiteY1912" fmla="*/ 4508114 h 6858000"/>
              <a:gd name="connsiteX1913" fmla="*/ 1467929 w 4626532"/>
              <a:gd name="connsiteY1913" fmla="*/ 4491449 h 6858000"/>
              <a:gd name="connsiteX1914" fmla="*/ 1609588 w 4626532"/>
              <a:gd name="connsiteY1914" fmla="*/ 4391453 h 6858000"/>
              <a:gd name="connsiteX1915" fmla="*/ 1601256 w 4626532"/>
              <a:gd name="connsiteY1915" fmla="*/ 4449784 h 6858000"/>
              <a:gd name="connsiteX1916" fmla="*/ 4301124 w 4626532"/>
              <a:gd name="connsiteY1916" fmla="*/ 4374788 h 6858000"/>
              <a:gd name="connsiteX1917" fmla="*/ 4242794 w 4626532"/>
              <a:gd name="connsiteY1917" fmla="*/ 4424785 h 6858000"/>
              <a:gd name="connsiteX1918" fmla="*/ 4209462 w 4626532"/>
              <a:gd name="connsiteY1918" fmla="*/ 4408119 h 6858000"/>
              <a:gd name="connsiteX1919" fmla="*/ 4242794 w 4626532"/>
              <a:gd name="connsiteY1919" fmla="*/ 4358122 h 6858000"/>
              <a:gd name="connsiteX1920" fmla="*/ 4301124 w 4626532"/>
              <a:gd name="connsiteY1920" fmla="*/ 4374788 h 6858000"/>
              <a:gd name="connsiteX1921" fmla="*/ 4067802 w 4626532"/>
              <a:gd name="connsiteY1921" fmla="*/ 4416452 h 6858000"/>
              <a:gd name="connsiteX1922" fmla="*/ 4026138 w 4626532"/>
              <a:gd name="connsiteY1922" fmla="*/ 4408119 h 6858000"/>
              <a:gd name="connsiteX1923" fmla="*/ 4017805 w 4626532"/>
              <a:gd name="connsiteY1923" fmla="*/ 4391453 h 6858000"/>
              <a:gd name="connsiteX1924" fmla="*/ 4051136 w 4626532"/>
              <a:gd name="connsiteY1924" fmla="*/ 4358122 h 6858000"/>
              <a:gd name="connsiteX1925" fmla="*/ 4067802 w 4626532"/>
              <a:gd name="connsiteY1925" fmla="*/ 4416452 h 6858000"/>
              <a:gd name="connsiteX1926" fmla="*/ 3917810 w 4626532"/>
              <a:gd name="connsiteY1926" fmla="*/ 4366455 h 6858000"/>
              <a:gd name="connsiteX1927" fmla="*/ 3884478 w 4626532"/>
              <a:gd name="connsiteY1927" fmla="*/ 4408119 h 6858000"/>
              <a:gd name="connsiteX1928" fmla="*/ 3876145 w 4626532"/>
              <a:gd name="connsiteY1928" fmla="*/ 4358122 h 6858000"/>
              <a:gd name="connsiteX1929" fmla="*/ 3917810 w 4626532"/>
              <a:gd name="connsiteY1929" fmla="*/ 4366455 h 6858000"/>
              <a:gd name="connsiteX1930" fmla="*/ 3159513 w 4626532"/>
              <a:gd name="connsiteY1930" fmla="*/ 4449784 h 6858000"/>
              <a:gd name="connsiteX1931" fmla="*/ 3109516 w 4626532"/>
              <a:gd name="connsiteY1931" fmla="*/ 4499782 h 6858000"/>
              <a:gd name="connsiteX1932" fmla="*/ 3092850 w 4626532"/>
              <a:gd name="connsiteY1932" fmla="*/ 4391453 h 6858000"/>
              <a:gd name="connsiteX1933" fmla="*/ 3084517 w 4626532"/>
              <a:gd name="connsiteY1933" fmla="*/ 4491449 h 6858000"/>
              <a:gd name="connsiteX1934" fmla="*/ 3042852 w 4626532"/>
              <a:gd name="connsiteY1934" fmla="*/ 4433118 h 6858000"/>
              <a:gd name="connsiteX1935" fmla="*/ 3092850 w 4626532"/>
              <a:gd name="connsiteY1935" fmla="*/ 4358122 h 6858000"/>
              <a:gd name="connsiteX1936" fmla="*/ 3159513 w 4626532"/>
              <a:gd name="connsiteY1936" fmla="*/ 4449784 h 6858000"/>
              <a:gd name="connsiteX1937" fmla="*/ 3009520 w 4626532"/>
              <a:gd name="connsiteY1937" fmla="*/ 4383121 h 6858000"/>
              <a:gd name="connsiteX1938" fmla="*/ 3001187 w 4626532"/>
              <a:gd name="connsiteY1938" fmla="*/ 4349789 h 6858000"/>
              <a:gd name="connsiteX1939" fmla="*/ 3009520 w 4626532"/>
              <a:gd name="connsiteY1939" fmla="*/ 4383121 h 6858000"/>
              <a:gd name="connsiteX1940" fmla="*/ 3301173 w 4626532"/>
              <a:gd name="connsiteY1940" fmla="*/ 4433118 h 6858000"/>
              <a:gd name="connsiteX1941" fmla="*/ 3259508 w 4626532"/>
              <a:gd name="connsiteY1941" fmla="*/ 4491449 h 6858000"/>
              <a:gd name="connsiteX1942" fmla="*/ 3234509 w 4626532"/>
              <a:gd name="connsiteY1942" fmla="*/ 4383121 h 6858000"/>
              <a:gd name="connsiteX1943" fmla="*/ 3234509 w 4626532"/>
              <a:gd name="connsiteY1943" fmla="*/ 4499782 h 6858000"/>
              <a:gd name="connsiteX1944" fmla="*/ 3184512 w 4626532"/>
              <a:gd name="connsiteY1944" fmla="*/ 4416452 h 6858000"/>
              <a:gd name="connsiteX1945" fmla="*/ 3234509 w 4626532"/>
              <a:gd name="connsiteY1945" fmla="*/ 4333123 h 6858000"/>
              <a:gd name="connsiteX1946" fmla="*/ 3301173 w 4626532"/>
              <a:gd name="connsiteY1946" fmla="*/ 4433118 h 6858000"/>
              <a:gd name="connsiteX1947" fmla="*/ 1751248 w 4626532"/>
              <a:gd name="connsiteY1947" fmla="*/ 4341456 h 6858000"/>
              <a:gd name="connsiteX1948" fmla="*/ 1676252 w 4626532"/>
              <a:gd name="connsiteY1948" fmla="*/ 4399786 h 6858000"/>
              <a:gd name="connsiteX1949" fmla="*/ 1676252 w 4626532"/>
              <a:gd name="connsiteY1949" fmla="*/ 4424785 h 6858000"/>
              <a:gd name="connsiteX1950" fmla="*/ 1759581 w 4626532"/>
              <a:gd name="connsiteY1950" fmla="*/ 4366455 h 6858000"/>
              <a:gd name="connsiteX1951" fmla="*/ 1759581 w 4626532"/>
              <a:gd name="connsiteY1951" fmla="*/ 4424785 h 6858000"/>
              <a:gd name="connsiteX1952" fmla="*/ 1659586 w 4626532"/>
              <a:gd name="connsiteY1952" fmla="*/ 4466450 h 6858000"/>
              <a:gd name="connsiteX1953" fmla="*/ 1617921 w 4626532"/>
              <a:gd name="connsiteY1953" fmla="*/ 4433118 h 6858000"/>
              <a:gd name="connsiteX1954" fmla="*/ 1684585 w 4626532"/>
              <a:gd name="connsiteY1954" fmla="*/ 4333123 h 6858000"/>
              <a:gd name="connsiteX1955" fmla="*/ 1751248 w 4626532"/>
              <a:gd name="connsiteY1955" fmla="*/ 4341456 h 6858000"/>
              <a:gd name="connsiteX1956" fmla="*/ 4284458 w 4626532"/>
              <a:gd name="connsiteY1956" fmla="*/ 4349789 h 6858000"/>
              <a:gd name="connsiteX1957" fmla="*/ 4259460 w 4626532"/>
              <a:gd name="connsiteY1957" fmla="*/ 4316457 h 6858000"/>
              <a:gd name="connsiteX1958" fmla="*/ 4284458 w 4626532"/>
              <a:gd name="connsiteY1958" fmla="*/ 4349789 h 6858000"/>
              <a:gd name="connsiteX1959" fmla="*/ 4226128 w 4626532"/>
              <a:gd name="connsiteY1959" fmla="*/ 4333123 h 6858000"/>
              <a:gd name="connsiteX1960" fmla="*/ 4192796 w 4626532"/>
              <a:gd name="connsiteY1960" fmla="*/ 4383121 h 6858000"/>
              <a:gd name="connsiteX1961" fmla="*/ 4151132 w 4626532"/>
              <a:gd name="connsiteY1961" fmla="*/ 4383121 h 6858000"/>
              <a:gd name="connsiteX1962" fmla="*/ 4142799 w 4626532"/>
              <a:gd name="connsiteY1962" fmla="*/ 4358122 h 6858000"/>
              <a:gd name="connsiteX1963" fmla="*/ 4167797 w 4626532"/>
              <a:gd name="connsiteY1963" fmla="*/ 4316457 h 6858000"/>
              <a:gd name="connsiteX1964" fmla="*/ 4226128 w 4626532"/>
              <a:gd name="connsiteY1964" fmla="*/ 4333123 h 6858000"/>
              <a:gd name="connsiteX1965" fmla="*/ 4034471 w 4626532"/>
              <a:gd name="connsiteY1965" fmla="*/ 4333123 h 6858000"/>
              <a:gd name="connsiteX1966" fmla="*/ 3984473 w 4626532"/>
              <a:gd name="connsiteY1966" fmla="*/ 4383121 h 6858000"/>
              <a:gd name="connsiteX1967" fmla="*/ 3942808 w 4626532"/>
              <a:gd name="connsiteY1967" fmla="*/ 4358122 h 6858000"/>
              <a:gd name="connsiteX1968" fmla="*/ 3976140 w 4626532"/>
              <a:gd name="connsiteY1968" fmla="*/ 4316457 h 6858000"/>
              <a:gd name="connsiteX1969" fmla="*/ 4034471 w 4626532"/>
              <a:gd name="connsiteY1969" fmla="*/ 4333123 h 6858000"/>
              <a:gd name="connsiteX1970" fmla="*/ 2101231 w 4626532"/>
              <a:gd name="connsiteY1970" fmla="*/ 4424785 h 6858000"/>
              <a:gd name="connsiteX1971" fmla="*/ 2126230 w 4626532"/>
              <a:gd name="connsiteY1971" fmla="*/ 4433118 h 6858000"/>
              <a:gd name="connsiteX1972" fmla="*/ 2076232 w 4626532"/>
              <a:gd name="connsiteY1972" fmla="*/ 4499782 h 6858000"/>
              <a:gd name="connsiteX1973" fmla="*/ 2042901 w 4626532"/>
              <a:gd name="connsiteY1973" fmla="*/ 4499782 h 6858000"/>
              <a:gd name="connsiteX1974" fmla="*/ 2034568 w 4626532"/>
              <a:gd name="connsiteY1974" fmla="*/ 4474783 h 6858000"/>
              <a:gd name="connsiteX1975" fmla="*/ 2126230 w 4626532"/>
              <a:gd name="connsiteY1975" fmla="*/ 4324790 h 6858000"/>
              <a:gd name="connsiteX1976" fmla="*/ 2184561 w 4626532"/>
              <a:gd name="connsiteY1976" fmla="*/ 4316457 h 6858000"/>
              <a:gd name="connsiteX1977" fmla="*/ 2101231 w 4626532"/>
              <a:gd name="connsiteY1977" fmla="*/ 4424785 h 6858000"/>
              <a:gd name="connsiteX1978" fmla="*/ 3442833 w 4626532"/>
              <a:gd name="connsiteY1978" fmla="*/ 4424785 h 6858000"/>
              <a:gd name="connsiteX1979" fmla="*/ 3401168 w 4626532"/>
              <a:gd name="connsiteY1979" fmla="*/ 4491449 h 6858000"/>
              <a:gd name="connsiteX1980" fmla="*/ 3384502 w 4626532"/>
              <a:gd name="connsiteY1980" fmla="*/ 4374788 h 6858000"/>
              <a:gd name="connsiteX1981" fmla="*/ 3367836 w 4626532"/>
              <a:gd name="connsiteY1981" fmla="*/ 4366455 h 6858000"/>
              <a:gd name="connsiteX1982" fmla="*/ 3376169 w 4626532"/>
              <a:gd name="connsiteY1982" fmla="*/ 4491449 h 6858000"/>
              <a:gd name="connsiteX1983" fmla="*/ 3326172 w 4626532"/>
              <a:gd name="connsiteY1983" fmla="*/ 4408119 h 6858000"/>
              <a:gd name="connsiteX1984" fmla="*/ 3367836 w 4626532"/>
              <a:gd name="connsiteY1984" fmla="*/ 4308124 h 6858000"/>
              <a:gd name="connsiteX1985" fmla="*/ 3442833 w 4626532"/>
              <a:gd name="connsiteY1985" fmla="*/ 4424785 h 6858000"/>
              <a:gd name="connsiteX1986" fmla="*/ 4467783 w 4626532"/>
              <a:gd name="connsiteY1986" fmla="*/ 4316457 h 6858000"/>
              <a:gd name="connsiteX1987" fmla="*/ 4484449 w 4626532"/>
              <a:gd name="connsiteY1987" fmla="*/ 4308124 h 6858000"/>
              <a:gd name="connsiteX1988" fmla="*/ 4467783 w 4626532"/>
              <a:gd name="connsiteY1988" fmla="*/ 4316457 h 6858000"/>
              <a:gd name="connsiteX1989" fmla="*/ 1909574 w 4626532"/>
              <a:gd name="connsiteY1989" fmla="*/ 4308124 h 6858000"/>
              <a:gd name="connsiteX1990" fmla="*/ 1817912 w 4626532"/>
              <a:gd name="connsiteY1990" fmla="*/ 4383121 h 6858000"/>
              <a:gd name="connsiteX1991" fmla="*/ 1834578 w 4626532"/>
              <a:gd name="connsiteY1991" fmla="*/ 4391453 h 6858000"/>
              <a:gd name="connsiteX1992" fmla="*/ 1926240 w 4626532"/>
              <a:gd name="connsiteY1992" fmla="*/ 4324790 h 6858000"/>
              <a:gd name="connsiteX1993" fmla="*/ 1909574 w 4626532"/>
              <a:gd name="connsiteY1993" fmla="*/ 4391453 h 6858000"/>
              <a:gd name="connsiteX1994" fmla="*/ 1817912 w 4626532"/>
              <a:gd name="connsiteY1994" fmla="*/ 4433118 h 6858000"/>
              <a:gd name="connsiteX1995" fmla="*/ 1776247 w 4626532"/>
              <a:gd name="connsiteY1995" fmla="*/ 4399786 h 6858000"/>
              <a:gd name="connsiteX1996" fmla="*/ 1842910 w 4626532"/>
              <a:gd name="connsiteY1996" fmla="*/ 4299791 h 6858000"/>
              <a:gd name="connsiteX1997" fmla="*/ 1909574 w 4626532"/>
              <a:gd name="connsiteY1997" fmla="*/ 4308124 h 6858000"/>
              <a:gd name="connsiteX1998" fmla="*/ 4151132 w 4626532"/>
              <a:gd name="connsiteY1998" fmla="*/ 4291458 h 6858000"/>
              <a:gd name="connsiteX1999" fmla="*/ 4134466 w 4626532"/>
              <a:gd name="connsiteY1999" fmla="*/ 4333123 h 6858000"/>
              <a:gd name="connsiteX2000" fmla="*/ 4109467 w 4626532"/>
              <a:gd name="connsiteY2000" fmla="*/ 4283125 h 6858000"/>
              <a:gd name="connsiteX2001" fmla="*/ 4151132 w 4626532"/>
              <a:gd name="connsiteY2001" fmla="*/ 4291458 h 6858000"/>
              <a:gd name="connsiteX2002" fmla="*/ 3959474 w 4626532"/>
              <a:gd name="connsiteY2002" fmla="*/ 4291458 h 6858000"/>
              <a:gd name="connsiteX2003" fmla="*/ 3926142 w 4626532"/>
              <a:gd name="connsiteY2003" fmla="*/ 4341456 h 6858000"/>
              <a:gd name="connsiteX2004" fmla="*/ 3892811 w 4626532"/>
              <a:gd name="connsiteY2004" fmla="*/ 4341456 h 6858000"/>
              <a:gd name="connsiteX2005" fmla="*/ 3876145 w 4626532"/>
              <a:gd name="connsiteY2005" fmla="*/ 4324790 h 6858000"/>
              <a:gd name="connsiteX2006" fmla="*/ 3909477 w 4626532"/>
              <a:gd name="connsiteY2006" fmla="*/ 4274792 h 6858000"/>
              <a:gd name="connsiteX2007" fmla="*/ 3959474 w 4626532"/>
              <a:gd name="connsiteY2007" fmla="*/ 4291458 h 6858000"/>
              <a:gd name="connsiteX2008" fmla="*/ 3584492 w 4626532"/>
              <a:gd name="connsiteY2008" fmla="*/ 4416452 h 6858000"/>
              <a:gd name="connsiteX2009" fmla="*/ 3542828 w 4626532"/>
              <a:gd name="connsiteY2009" fmla="*/ 4491449 h 6858000"/>
              <a:gd name="connsiteX2010" fmla="*/ 3509496 w 4626532"/>
              <a:gd name="connsiteY2010" fmla="*/ 4349789 h 6858000"/>
              <a:gd name="connsiteX2011" fmla="*/ 3517829 w 4626532"/>
              <a:gd name="connsiteY2011" fmla="*/ 4491449 h 6858000"/>
              <a:gd name="connsiteX2012" fmla="*/ 3467831 w 4626532"/>
              <a:gd name="connsiteY2012" fmla="*/ 4408119 h 6858000"/>
              <a:gd name="connsiteX2013" fmla="*/ 3517829 w 4626532"/>
              <a:gd name="connsiteY2013" fmla="*/ 4274792 h 6858000"/>
              <a:gd name="connsiteX2014" fmla="*/ 3584492 w 4626532"/>
              <a:gd name="connsiteY2014" fmla="*/ 4416452 h 6858000"/>
              <a:gd name="connsiteX2015" fmla="*/ 3876145 w 4626532"/>
              <a:gd name="connsiteY2015" fmla="*/ 4291458 h 6858000"/>
              <a:gd name="connsiteX2016" fmla="*/ 3884478 w 4626532"/>
              <a:gd name="connsiteY2016" fmla="*/ 4258127 h 6858000"/>
              <a:gd name="connsiteX2017" fmla="*/ 3876145 w 4626532"/>
              <a:gd name="connsiteY2017" fmla="*/ 4291458 h 6858000"/>
              <a:gd name="connsiteX2018" fmla="*/ 3634490 w 4626532"/>
              <a:gd name="connsiteY2018" fmla="*/ 4441451 h 6858000"/>
              <a:gd name="connsiteX2019" fmla="*/ 3609491 w 4626532"/>
              <a:gd name="connsiteY2019" fmla="*/ 4391453 h 6858000"/>
              <a:gd name="connsiteX2020" fmla="*/ 3634490 w 4626532"/>
              <a:gd name="connsiteY2020" fmla="*/ 4258127 h 6858000"/>
              <a:gd name="connsiteX2021" fmla="*/ 3634490 w 4626532"/>
              <a:gd name="connsiteY2021" fmla="*/ 4441451 h 6858000"/>
              <a:gd name="connsiteX2022" fmla="*/ 4451117 w 4626532"/>
              <a:gd name="connsiteY2022" fmla="*/ 4266460 h 6858000"/>
              <a:gd name="connsiteX2023" fmla="*/ 4451117 w 4626532"/>
              <a:gd name="connsiteY2023" fmla="*/ 4299791 h 6858000"/>
              <a:gd name="connsiteX2024" fmla="*/ 4392786 w 4626532"/>
              <a:gd name="connsiteY2024" fmla="*/ 4266460 h 6858000"/>
              <a:gd name="connsiteX2025" fmla="*/ 4401119 w 4626532"/>
              <a:gd name="connsiteY2025" fmla="*/ 4249794 h 6858000"/>
              <a:gd name="connsiteX2026" fmla="*/ 4451117 w 4626532"/>
              <a:gd name="connsiteY2026" fmla="*/ 4266460 h 6858000"/>
              <a:gd name="connsiteX2027" fmla="*/ 3067851 w 4626532"/>
              <a:gd name="connsiteY2027" fmla="*/ 4324790 h 6858000"/>
              <a:gd name="connsiteX2028" fmla="*/ 3034519 w 4626532"/>
              <a:gd name="connsiteY2028" fmla="*/ 4383121 h 6858000"/>
              <a:gd name="connsiteX2029" fmla="*/ 3001187 w 4626532"/>
              <a:gd name="connsiteY2029" fmla="*/ 4291458 h 6858000"/>
              <a:gd name="connsiteX2030" fmla="*/ 3001187 w 4626532"/>
              <a:gd name="connsiteY2030" fmla="*/ 4249794 h 6858000"/>
              <a:gd name="connsiteX2031" fmla="*/ 3067851 w 4626532"/>
              <a:gd name="connsiteY2031" fmla="*/ 4324790 h 6858000"/>
              <a:gd name="connsiteX2032" fmla="*/ 4242794 w 4626532"/>
              <a:gd name="connsiteY2032" fmla="*/ 4308124 h 6858000"/>
              <a:gd name="connsiteX2033" fmla="*/ 4184463 w 4626532"/>
              <a:gd name="connsiteY2033" fmla="*/ 4308124 h 6858000"/>
              <a:gd name="connsiteX2034" fmla="*/ 4176130 w 4626532"/>
              <a:gd name="connsiteY2034" fmla="*/ 4283125 h 6858000"/>
              <a:gd name="connsiteX2035" fmla="*/ 4209462 w 4626532"/>
              <a:gd name="connsiteY2035" fmla="*/ 4241461 h 6858000"/>
              <a:gd name="connsiteX2036" fmla="*/ 4242794 w 4626532"/>
              <a:gd name="connsiteY2036" fmla="*/ 4308124 h 6858000"/>
              <a:gd name="connsiteX2037" fmla="*/ 4034471 w 4626532"/>
              <a:gd name="connsiteY2037" fmla="*/ 4308124 h 6858000"/>
              <a:gd name="connsiteX2038" fmla="*/ 3992806 w 4626532"/>
              <a:gd name="connsiteY2038" fmla="*/ 4299791 h 6858000"/>
              <a:gd name="connsiteX2039" fmla="*/ 3984473 w 4626532"/>
              <a:gd name="connsiteY2039" fmla="*/ 4283125 h 6858000"/>
              <a:gd name="connsiteX2040" fmla="*/ 4026138 w 4626532"/>
              <a:gd name="connsiteY2040" fmla="*/ 4241461 h 6858000"/>
              <a:gd name="connsiteX2041" fmla="*/ 4034471 w 4626532"/>
              <a:gd name="connsiteY2041" fmla="*/ 4308124 h 6858000"/>
              <a:gd name="connsiteX2042" fmla="*/ 2001236 w 4626532"/>
              <a:gd name="connsiteY2042" fmla="*/ 4341456 h 6858000"/>
              <a:gd name="connsiteX2043" fmla="*/ 2109564 w 4626532"/>
              <a:gd name="connsiteY2043" fmla="*/ 4233128 h 6858000"/>
              <a:gd name="connsiteX2044" fmla="*/ 2101231 w 4626532"/>
              <a:gd name="connsiteY2044" fmla="*/ 4308124 h 6858000"/>
              <a:gd name="connsiteX2045" fmla="*/ 1984570 w 4626532"/>
              <a:gd name="connsiteY2045" fmla="*/ 4391453 h 6858000"/>
              <a:gd name="connsiteX2046" fmla="*/ 1942906 w 4626532"/>
              <a:gd name="connsiteY2046" fmla="*/ 4391453 h 6858000"/>
              <a:gd name="connsiteX2047" fmla="*/ 1934573 w 4626532"/>
              <a:gd name="connsiteY2047" fmla="*/ 4366455 h 6858000"/>
              <a:gd name="connsiteX2048" fmla="*/ 2084565 w 4626532"/>
              <a:gd name="connsiteY2048" fmla="*/ 4233128 h 6858000"/>
              <a:gd name="connsiteX2049" fmla="*/ 2001236 w 4626532"/>
              <a:gd name="connsiteY2049" fmla="*/ 4341456 h 6858000"/>
              <a:gd name="connsiteX2050" fmla="*/ 4384453 w 4626532"/>
              <a:gd name="connsiteY2050" fmla="*/ 4224795 h 6858000"/>
              <a:gd name="connsiteX2051" fmla="*/ 4376120 w 4626532"/>
              <a:gd name="connsiteY2051" fmla="*/ 4249794 h 6858000"/>
              <a:gd name="connsiteX2052" fmla="*/ 4342789 w 4626532"/>
              <a:gd name="connsiteY2052" fmla="*/ 4216462 h 6858000"/>
              <a:gd name="connsiteX2053" fmla="*/ 4384453 w 4626532"/>
              <a:gd name="connsiteY2053" fmla="*/ 4224795 h 6858000"/>
              <a:gd name="connsiteX2054" fmla="*/ 4001139 w 4626532"/>
              <a:gd name="connsiteY2054" fmla="*/ 4224795 h 6858000"/>
              <a:gd name="connsiteX2055" fmla="*/ 3967807 w 4626532"/>
              <a:gd name="connsiteY2055" fmla="*/ 4266460 h 6858000"/>
              <a:gd name="connsiteX2056" fmla="*/ 3926142 w 4626532"/>
              <a:gd name="connsiteY2056" fmla="*/ 4266460 h 6858000"/>
              <a:gd name="connsiteX2057" fmla="*/ 3909477 w 4626532"/>
              <a:gd name="connsiteY2057" fmla="*/ 4249794 h 6858000"/>
              <a:gd name="connsiteX2058" fmla="*/ 3942808 w 4626532"/>
              <a:gd name="connsiteY2058" fmla="*/ 4208129 h 6858000"/>
              <a:gd name="connsiteX2059" fmla="*/ 4001139 w 4626532"/>
              <a:gd name="connsiteY2059" fmla="*/ 4224795 h 6858000"/>
              <a:gd name="connsiteX2060" fmla="*/ 3209511 w 4626532"/>
              <a:gd name="connsiteY2060" fmla="*/ 4299791 h 6858000"/>
              <a:gd name="connsiteX2061" fmla="*/ 3176179 w 4626532"/>
              <a:gd name="connsiteY2061" fmla="*/ 4358122 h 6858000"/>
              <a:gd name="connsiteX2062" fmla="*/ 3159513 w 4626532"/>
              <a:gd name="connsiteY2062" fmla="*/ 4274792 h 6858000"/>
              <a:gd name="connsiteX2063" fmla="*/ 3142847 w 4626532"/>
              <a:gd name="connsiteY2063" fmla="*/ 4258127 h 6858000"/>
              <a:gd name="connsiteX2064" fmla="*/ 3134514 w 4626532"/>
              <a:gd name="connsiteY2064" fmla="*/ 4283125 h 6858000"/>
              <a:gd name="connsiteX2065" fmla="*/ 3151180 w 4626532"/>
              <a:gd name="connsiteY2065" fmla="*/ 4366455 h 6858000"/>
              <a:gd name="connsiteX2066" fmla="*/ 3092850 w 4626532"/>
              <a:gd name="connsiteY2066" fmla="*/ 4291458 h 6858000"/>
              <a:gd name="connsiteX2067" fmla="*/ 3134514 w 4626532"/>
              <a:gd name="connsiteY2067" fmla="*/ 4208129 h 6858000"/>
              <a:gd name="connsiteX2068" fmla="*/ 3209511 w 4626532"/>
              <a:gd name="connsiteY2068" fmla="*/ 4299791 h 6858000"/>
              <a:gd name="connsiteX2069" fmla="*/ 4192796 w 4626532"/>
              <a:gd name="connsiteY2069" fmla="*/ 4216462 h 6858000"/>
              <a:gd name="connsiteX2070" fmla="*/ 4142799 w 4626532"/>
              <a:gd name="connsiteY2070" fmla="*/ 4274792 h 6858000"/>
              <a:gd name="connsiteX2071" fmla="*/ 4101134 w 4626532"/>
              <a:gd name="connsiteY2071" fmla="*/ 4249794 h 6858000"/>
              <a:gd name="connsiteX2072" fmla="*/ 4134466 w 4626532"/>
              <a:gd name="connsiteY2072" fmla="*/ 4199796 h 6858000"/>
              <a:gd name="connsiteX2073" fmla="*/ 4192796 w 4626532"/>
              <a:gd name="connsiteY2073" fmla="*/ 4216462 h 6858000"/>
              <a:gd name="connsiteX2074" fmla="*/ 1809579 w 4626532"/>
              <a:gd name="connsiteY2074" fmla="*/ 4199796 h 6858000"/>
              <a:gd name="connsiteX2075" fmla="*/ 1742915 w 4626532"/>
              <a:gd name="connsiteY2075" fmla="*/ 4258127 h 6858000"/>
              <a:gd name="connsiteX2076" fmla="*/ 1742915 w 4626532"/>
              <a:gd name="connsiteY2076" fmla="*/ 4283125 h 6858000"/>
              <a:gd name="connsiteX2077" fmla="*/ 1826245 w 4626532"/>
              <a:gd name="connsiteY2077" fmla="*/ 4216462 h 6858000"/>
              <a:gd name="connsiteX2078" fmla="*/ 1817912 w 4626532"/>
              <a:gd name="connsiteY2078" fmla="*/ 4283125 h 6858000"/>
              <a:gd name="connsiteX2079" fmla="*/ 1734582 w 4626532"/>
              <a:gd name="connsiteY2079" fmla="*/ 4324790 h 6858000"/>
              <a:gd name="connsiteX2080" fmla="*/ 1692918 w 4626532"/>
              <a:gd name="connsiteY2080" fmla="*/ 4291458 h 6858000"/>
              <a:gd name="connsiteX2081" fmla="*/ 1751248 w 4626532"/>
              <a:gd name="connsiteY2081" fmla="*/ 4191463 h 6858000"/>
              <a:gd name="connsiteX2082" fmla="*/ 1809579 w 4626532"/>
              <a:gd name="connsiteY2082" fmla="*/ 4199796 h 6858000"/>
              <a:gd name="connsiteX2083" fmla="*/ 4117800 w 4626532"/>
              <a:gd name="connsiteY2083" fmla="*/ 4183130 h 6858000"/>
              <a:gd name="connsiteX2084" fmla="*/ 4092801 w 4626532"/>
              <a:gd name="connsiteY2084" fmla="*/ 4224795 h 6858000"/>
              <a:gd name="connsiteX2085" fmla="*/ 4092801 w 4626532"/>
              <a:gd name="connsiteY2085" fmla="*/ 4183130 h 6858000"/>
              <a:gd name="connsiteX2086" fmla="*/ 4117800 w 4626532"/>
              <a:gd name="connsiteY2086" fmla="*/ 4183130 h 6858000"/>
              <a:gd name="connsiteX2087" fmla="*/ 3926142 w 4626532"/>
              <a:gd name="connsiteY2087" fmla="*/ 4183130 h 6858000"/>
              <a:gd name="connsiteX2088" fmla="*/ 3884478 w 4626532"/>
              <a:gd name="connsiteY2088" fmla="*/ 4233128 h 6858000"/>
              <a:gd name="connsiteX2089" fmla="*/ 3892811 w 4626532"/>
              <a:gd name="connsiteY2089" fmla="*/ 4183130 h 6858000"/>
              <a:gd name="connsiteX2090" fmla="*/ 3926142 w 4626532"/>
              <a:gd name="connsiteY2090" fmla="*/ 4183130 h 6858000"/>
              <a:gd name="connsiteX2091" fmla="*/ 4492781 w 4626532"/>
              <a:gd name="connsiteY2091" fmla="*/ 4208129 h 6858000"/>
              <a:gd name="connsiteX2092" fmla="*/ 4459450 w 4626532"/>
              <a:gd name="connsiteY2092" fmla="*/ 4241461 h 6858000"/>
              <a:gd name="connsiteX2093" fmla="*/ 4417785 w 4626532"/>
              <a:gd name="connsiteY2093" fmla="*/ 4241461 h 6858000"/>
              <a:gd name="connsiteX2094" fmla="*/ 4409452 w 4626532"/>
              <a:gd name="connsiteY2094" fmla="*/ 4216462 h 6858000"/>
              <a:gd name="connsiteX2095" fmla="*/ 4442784 w 4626532"/>
              <a:gd name="connsiteY2095" fmla="*/ 4174797 h 6858000"/>
              <a:gd name="connsiteX2096" fmla="*/ 4492781 w 4626532"/>
              <a:gd name="connsiteY2096" fmla="*/ 4208129 h 6858000"/>
              <a:gd name="connsiteX2097" fmla="*/ 3351170 w 4626532"/>
              <a:gd name="connsiteY2097" fmla="*/ 4274792 h 6858000"/>
              <a:gd name="connsiteX2098" fmla="*/ 3317839 w 4626532"/>
              <a:gd name="connsiteY2098" fmla="*/ 4341456 h 6858000"/>
              <a:gd name="connsiteX2099" fmla="*/ 3276174 w 4626532"/>
              <a:gd name="connsiteY2099" fmla="*/ 4224795 h 6858000"/>
              <a:gd name="connsiteX2100" fmla="*/ 3267841 w 4626532"/>
              <a:gd name="connsiteY2100" fmla="*/ 4241461 h 6858000"/>
              <a:gd name="connsiteX2101" fmla="*/ 3292840 w 4626532"/>
              <a:gd name="connsiteY2101" fmla="*/ 4349789 h 6858000"/>
              <a:gd name="connsiteX2102" fmla="*/ 3234509 w 4626532"/>
              <a:gd name="connsiteY2102" fmla="*/ 4249794 h 6858000"/>
              <a:gd name="connsiteX2103" fmla="*/ 3276174 w 4626532"/>
              <a:gd name="connsiteY2103" fmla="*/ 4166464 h 6858000"/>
              <a:gd name="connsiteX2104" fmla="*/ 3351170 w 4626532"/>
              <a:gd name="connsiteY2104" fmla="*/ 4274792 h 6858000"/>
              <a:gd name="connsiteX2105" fmla="*/ 1892908 w 4626532"/>
              <a:gd name="connsiteY2105" fmla="*/ 4249794 h 6858000"/>
              <a:gd name="connsiteX2106" fmla="*/ 1984570 w 4626532"/>
              <a:gd name="connsiteY2106" fmla="*/ 4166464 h 6858000"/>
              <a:gd name="connsiteX2107" fmla="*/ 1976237 w 4626532"/>
              <a:gd name="connsiteY2107" fmla="*/ 4233128 h 6858000"/>
              <a:gd name="connsiteX2108" fmla="*/ 1901241 w 4626532"/>
              <a:gd name="connsiteY2108" fmla="*/ 4283125 h 6858000"/>
              <a:gd name="connsiteX2109" fmla="*/ 1851243 w 4626532"/>
              <a:gd name="connsiteY2109" fmla="*/ 4283125 h 6858000"/>
              <a:gd name="connsiteX2110" fmla="*/ 1842910 w 4626532"/>
              <a:gd name="connsiteY2110" fmla="*/ 4249794 h 6858000"/>
              <a:gd name="connsiteX2111" fmla="*/ 1959571 w 4626532"/>
              <a:gd name="connsiteY2111" fmla="*/ 4158131 h 6858000"/>
              <a:gd name="connsiteX2112" fmla="*/ 1892908 w 4626532"/>
              <a:gd name="connsiteY2112" fmla="*/ 4249794 h 6858000"/>
              <a:gd name="connsiteX2113" fmla="*/ 4409452 w 4626532"/>
              <a:gd name="connsiteY2113" fmla="*/ 4141465 h 6858000"/>
              <a:gd name="connsiteX2114" fmla="*/ 4417785 w 4626532"/>
              <a:gd name="connsiteY2114" fmla="*/ 4158131 h 6858000"/>
              <a:gd name="connsiteX2115" fmla="*/ 4384453 w 4626532"/>
              <a:gd name="connsiteY2115" fmla="*/ 4199796 h 6858000"/>
              <a:gd name="connsiteX2116" fmla="*/ 4342789 w 4626532"/>
              <a:gd name="connsiteY2116" fmla="*/ 4199796 h 6858000"/>
              <a:gd name="connsiteX2117" fmla="*/ 4326123 w 4626532"/>
              <a:gd name="connsiteY2117" fmla="*/ 4174797 h 6858000"/>
              <a:gd name="connsiteX2118" fmla="*/ 4367788 w 4626532"/>
              <a:gd name="connsiteY2118" fmla="*/ 4133133 h 6858000"/>
              <a:gd name="connsiteX2119" fmla="*/ 4409452 w 4626532"/>
              <a:gd name="connsiteY2119" fmla="*/ 4141465 h 6858000"/>
              <a:gd name="connsiteX2120" fmla="*/ 4201129 w 4626532"/>
              <a:gd name="connsiteY2120" fmla="*/ 4191463 h 6858000"/>
              <a:gd name="connsiteX2121" fmla="*/ 4142799 w 4626532"/>
              <a:gd name="connsiteY2121" fmla="*/ 4174797 h 6858000"/>
              <a:gd name="connsiteX2122" fmla="*/ 4192796 w 4626532"/>
              <a:gd name="connsiteY2122" fmla="*/ 4133133 h 6858000"/>
              <a:gd name="connsiteX2123" fmla="*/ 4201129 w 4626532"/>
              <a:gd name="connsiteY2123" fmla="*/ 4191463 h 6858000"/>
              <a:gd name="connsiteX2124" fmla="*/ 4026138 w 4626532"/>
              <a:gd name="connsiteY2124" fmla="*/ 4149798 h 6858000"/>
              <a:gd name="connsiteX2125" fmla="*/ 4026138 w 4626532"/>
              <a:gd name="connsiteY2125" fmla="*/ 4183130 h 6858000"/>
              <a:gd name="connsiteX2126" fmla="*/ 3951141 w 4626532"/>
              <a:gd name="connsiteY2126" fmla="*/ 4183130 h 6858000"/>
              <a:gd name="connsiteX2127" fmla="*/ 3984473 w 4626532"/>
              <a:gd name="connsiteY2127" fmla="*/ 4133133 h 6858000"/>
              <a:gd name="connsiteX2128" fmla="*/ 4026138 w 4626532"/>
              <a:gd name="connsiteY2128" fmla="*/ 4149798 h 6858000"/>
              <a:gd name="connsiteX2129" fmla="*/ 3492830 w 4626532"/>
              <a:gd name="connsiteY2129" fmla="*/ 4249794 h 6858000"/>
              <a:gd name="connsiteX2130" fmla="*/ 3459499 w 4626532"/>
              <a:gd name="connsiteY2130" fmla="*/ 4316457 h 6858000"/>
              <a:gd name="connsiteX2131" fmla="*/ 3417834 w 4626532"/>
              <a:gd name="connsiteY2131" fmla="*/ 4183130 h 6858000"/>
              <a:gd name="connsiteX2132" fmla="*/ 3409501 w 4626532"/>
              <a:gd name="connsiteY2132" fmla="*/ 4208129 h 6858000"/>
              <a:gd name="connsiteX2133" fmla="*/ 3434500 w 4626532"/>
              <a:gd name="connsiteY2133" fmla="*/ 4333123 h 6858000"/>
              <a:gd name="connsiteX2134" fmla="*/ 3367836 w 4626532"/>
              <a:gd name="connsiteY2134" fmla="*/ 4224795 h 6858000"/>
              <a:gd name="connsiteX2135" fmla="*/ 3409501 w 4626532"/>
              <a:gd name="connsiteY2135" fmla="*/ 4124800 h 6858000"/>
              <a:gd name="connsiteX2136" fmla="*/ 3492830 w 4626532"/>
              <a:gd name="connsiteY2136" fmla="*/ 4249794 h 6858000"/>
              <a:gd name="connsiteX2137" fmla="*/ 3959474 w 4626532"/>
              <a:gd name="connsiteY2137" fmla="*/ 4108134 h 6858000"/>
              <a:gd name="connsiteX2138" fmla="*/ 3959474 w 4626532"/>
              <a:gd name="connsiteY2138" fmla="*/ 4133133 h 6858000"/>
              <a:gd name="connsiteX2139" fmla="*/ 3934475 w 4626532"/>
              <a:gd name="connsiteY2139" fmla="*/ 4158131 h 6858000"/>
              <a:gd name="connsiteX2140" fmla="*/ 3901144 w 4626532"/>
              <a:gd name="connsiteY2140" fmla="*/ 4158131 h 6858000"/>
              <a:gd name="connsiteX2141" fmla="*/ 3917810 w 4626532"/>
              <a:gd name="connsiteY2141" fmla="*/ 4108134 h 6858000"/>
              <a:gd name="connsiteX2142" fmla="*/ 3959474 w 4626532"/>
              <a:gd name="connsiteY2142" fmla="*/ 4108134 h 6858000"/>
              <a:gd name="connsiteX2143" fmla="*/ 3109516 w 4626532"/>
              <a:gd name="connsiteY2143" fmla="*/ 4191463 h 6858000"/>
              <a:gd name="connsiteX2144" fmla="*/ 3076184 w 4626532"/>
              <a:gd name="connsiteY2144" fmla="*/ 4249794 h 6858000"/>
              <a:gd name="connsiteX2145" fmla="*/ 3034519 w 4626532"/>
              <a:gd name="connsiteY2145" fmla="*/ 4149798 h 6858000"/>
              <a:gd name="connsiteX2146" fmla="*/ 3026186 w 4626532"/>
              <a:gd name="connsiteY2146" fmla="*/ 4166464 h 6858000"/>
              <a:gd name="connsiteX2147" fmla="*/ 3051185 w 4626532"/>
              <a:gd name="connsiteY2147" fmla="*/ 4258127 h 6858000"/>
              <a:gd name="connsiteX2148" fmla="*/ 3001187 w 4626532"/>
              <a:gd name="connsiteY2148" fmla="*/ 4224795 h 6858000"/>
              <a:gd name="connsiteX2149" fmla="*/ 2992855 w 4626532"/>
              <a:gd name="connsiteY2149" fmla="*/ 4166464 h 6858000"/>
              <a:gd name="connsiteX2150" fmla="*/ 3034519 w 4626532"/>
              <a:gd name="connsiteY2150" fmla="*/ 4108134 h 6858000"/>
              <a:gd name="connsiteX2151" fmla="*/ 3109516 w 4626532"/>
              <a:gd name="connsiteY2151" fmla="*/ 4191463 h 6858000"/>
              <a:gd name="connsiteX2152" fmla="*/ 2176228 w 4626532"/>
              <a:gd name="connsiteY2152" fmla="*/ 4224795 h 6858000"/>
              <a:gd name="connsiteX2153" fmla="*/ 2184561 w 4626532"/>
              <a:gd name="connsiteY2153" fmla="*/ 4241461 h 6858000"/>
              <a:gd name="connsiteX2154" fmla="*/ 2226225 w 4626532"/>
              <a:gd name="connsiteY2154" fmla="*/ 4191463 h 6858000"/>
              <a:gd name="connsiteX2155" fmla="*/ 2167895 w 4626532"/>
              <a:gd name="connsiteY2155" fmla="*/ 4299791 h 6858000"/>
              <a:gd name="connsiteX2156" fmla="*/ 2134563 w 4626532"/>
              <a:gd name="connsiteY2156" fmla="*/ 4299791 h 6858000"/>
              <a:gd name="connsiteX2157" fmla="*/ 2126230 w 4626532"/>
              <a:gd name="connsiteY2157" fmla="*/ 4266460 h 6858000"/>
              <a:gd name="connsiteX2158" fmla="*/ 2167895 w 4626532"/>
              <a:gd name="connsiteY2158" fmla="*/ 4149798 h 6858000"/>
              <a:gd name="connsiteX2159" fmla="*/ 2234558 w 4626532"/>
              <a:gd name="connsiteY2159" fmla="*/ 4108134 h 6858000"/>
              <a:gd name="connsiteX2160" fmla="*/ 2176228 w 4626532"/>
              <a:gd name="connsiteY2160" fmla="*/ 4224795 h 6858000"/>
              <a:gd name="connsiteX2161" fmla="*/ 4342789 w 4626532"/>
              <a:gd name="connsiteY2161" fmla="*/ 4108134 h 6858000"/>
              <a:gd name="connsiteX2162" fmla="*/ 4309457 w 4626532"/>
              <a:gd name="connsiteY2162" fmla="*/ 4158131 h 6858000"/>
              <a:gd name="connsiteX2163" fmla="*/ 4276125 w 4626532"/>
              <a:gd name="connsiteY2163" fmla="*/ 4116467 h 6858000"/>
              <a:gd name="connsiteX2164" fmla="*/ 4284458 w 4626532"/>
              <a:gd name="connsiteY2164" fmla="*/ 4091468 h 6858000"/>
              <a:gd name="connsiteX2165" fmla="*/ 4342789 w 4626532"/>
              <a:gd name="connsiteY2165" fmla="*/ 4108134 h 6858000"/>
              <a:gd name="connsiteX2166" fmla="*/ 4176130 w 4626532"/>
              <a:gd name="connsiteY2166" fmla="*/ 4099801 h 6858000"/>
              <a:gd name="connsiteX2167" fmla="*/ 4192796 w 4626532"/>
              <a:gd name="connsiteY2167" fmla="*/ 4091468 h 6858000"/>
              <a:gd name="connsiteX2168" fmla="*/ 4176130 w 4626532"/>
              <a:gd name="connsiteY2168" fmla="*/ 4099801 h 6858000"/>
              <a:gd name="connsiteX2169" fmla="*/ 4151132 w 4626532"/>
              <a:gd name="connsiteY2169" fmla="*/ 4108134 h 6858000"/>
              <a:gd name="connsiteX2170" fmla="*/ 4151132 w 4626532"/>
              <a:gd name="connsiteY2170" fmla="*/ 4133133 h 6858000"/>
              <a:gd name="connsiteX2171" fmla="*/ 4117800 w 4626532"/>
              <a:gd name="connsiteY2171" fmla="*/ 4158131 h 6858000"/>
              <a:gd name="connsiteX2172" fmla="*/ 4092801 w 4626532"/>
              <a:gd name="connsiteY2172" fmla="*/ 4158131 h 6858000"/>
              <a:gd name="connsiteX2173" fmla="*/ 4101134 w 4626532"/>
              <a:gd name="connsiteY2173" fmla="*/ 4091468 h 6858000"/>
              <a:gd name="connsiteX2174" fmla="*/ 4151132 w 4626532"/>
              <a:gd name="connsiteY2174" fmla="*/ 4108134 h 6858000"/>
              <a:gd name="connsiteX2175" fmla="*/ 3626157 w 4626532"/>
              <a:gd name="connsiteY2175" fmla="*/ 4216462 h 6858000"/>
              <a:gd name="connsiteX2176" fmla="*/ 3592825 w 4626532"/>
              <a:gd name="connsiteY2176" fmla="*/ 4308124 h 6858000"/>
              <a:gd name="connsiteX2177" fmla="*/ 3567827 w 4626532"/>
              <a:gd name="connsiteY2177" fmla="*/ 4174797 h 6858000"/>
              <a:gd name="connsiteX2178" fmla="*/ 3542828 w 4626532"/>
              <a:gd name="connsiteY2178" fmla="*/ 4158131 h 6858000"/>
              <a:gd name="connsiteX2179" fmla="*/ 3576160 w 4626532"/>
              <a:gd name="connsiteY2179" fmla="*/ 4308124 h 6858000"/>
              <a:gd name="connsiteX2180" fmla="*/ 3517829 w 4626532"/>
              <a:gd name="connsiteY2180" fmla="*/ 4249794 h 6858000"/>
              <a:gd name="connsiteX2181" fmla="*/ 3509496 w 4626532"/>
              <a:gd name="connsiteY2181" fmla="*/ 4166464 h 6858000"/>
              <a:gd name="connsiteX2182" fmla="*/ 3542828 w 4626532"/>
              <a:gd name="connsiteY2182" fmla="*/ 4083135 h 6858000"/>
              <a:gd name="connsiteX2183" fmla="*/ 3626157 w 4626532"/>
              <a:gd name="connsiteY2183" fmla="*/ 4216462 h 6858000"/>
              <a:gd name="connsiteX2184" fmla="*/ 1834578 w 4626532"/>
              <a:gd name="connsiteY2184" fmla="*/ 4083135 h 6858000"/>
              <a:gd name="connsiteX2185" fmla="*/ 1776247 w 4626532"/>
              <a:gd name="connsiteY2185" fmla="*/ 4141465 h 6858000"/>
              <a:gd name="connsiteX2186" fmla="*/ 1851243 w 4626532"/>
              <a:gd name="connsiteY2186" fmla="*/ 4091468 h 6858000"/>
              <a:gd name="connsiteX2187" fmla="*/ 1867909 w 4626532"/>
              <a:gd name="connsiteY2187" fmla="*/ 4149798 h 6858000"/>
              <a:gd name="connsiteX2188" fmla="*/ 1792913 w 4626532"/>
              <a:gd name="connsiteY2188" fmla="*/ 4183130 h 6858000"/>
              <a:gd name="connsiteX2189" fmla="*/ 1759581 w 4626532"/>
              <a:gd name="connsiteY2189" fmla="*/ 4166464 h 6858000"/>
              <a:gd name="connsiteX2190" fmla="*/ 1767914 w 4626532"/>
              <a:gd name="connsiteY2190" fmla="*/ 4083135 h 6858000"/>
              <a:gd name="connsiteX2191" fmla="*/ 1834578 w 4626532"/>
              <a:gd name="connsiteY2191" fmla="*/ 4083135 h 6858000"/>
              <a:gd name="connsiteX2192" fmla="*/ 4259460 w 4626532"/>
              <a:gd name="connsiteY2192" fmla="*/ 4099801 h 6858000"/>
              <a:gd name="connsiteX2193" fmla="*/ 4267792 w 4626532"/>
              <a:gd name="connsiteY2193" fmla="*/ 4066469 h 6858000"/>
              <a:gd name="connsiteX2194" fmla="*/ 4259460 w 4626532"/>
              <a:gd name="connsiteY2194" fmla="*/ 4099801 h 6858000"/>
              <a:gd name="connsiteX2195" fmla="*/ 4051136 w 4626532"/>
              <a:gd name="connsiteY2195" fmla="*/ 4066469 h 6858000"/>
              <a:gd name="connsiteX2196" fmla="*/ 4034471 w 4626532"/>
              <a:gd name="connsiteY2196" fmla="*/ 4124800 h 6858000"/>
              <a:gd name="connsiteX2197" fmla="*/ 4001139 w 4626532"/>
              <a:gd name="connsiteY2197" fmla="*/ 4124800 h 6858000"/>
              <a:gd name="connsiteX2198" fmla="*/ 3984473 w 4626532"/>
              <a:gd name="connsiteY2198" fmla="*/ 4099801 h 6858000"/>
              <a:gd name="connsiteX2199" fmla="*/ 4026138 w 4626532"/>
              <a:gd name="connsiteY2199" fmla="*/ 4058136 h 6858000"/>
              <a:gd name="connsiteX2200" fmla="*/ 4051136 w 4626532"/>
              <a:gd name="connsiteY2200" fmla="*/ 4066469 h 6858000"/>
              <a:gd name="connsiteX2201" fmla="*/ 3242842 w 4626532"/>
              <a:gd name="connsiteY2201" fmla="*/ 4149798 h 6858000"/>
              <a:gd name="connsiteX2202" fmla="*/ 3209511 w 4626532"/>
              <a:gd name="connsiteY2202" fmla="*/ 4208129 h 6858000"/>
              <a:gd name="connsiteX2203" fmla="*/ 3167846 w 4626532"/>
              <a:gd name="connsiteY2203" fmla="*/ 4099801 h 6858000"/>
              <a:gd name="connsiteX2204" fmla="*/ 3159513 w 4626532"/>
              <a:gd name="connsiteY2204" fmla="*/ 4116467 h 6858000"/>
              <a:gd name="connsiteX2205" fmla="*/ 3184512 w 4626532"/>
              <a:gd name="connsiteY2205" fmla="*/ 4208129 h 6858000"/>
              <a:gd name="connsiteX2206" fmla="*/ 3117848 w 4626532"/>
              <a:gd name="connsiteY2206" fmla="*/ 4116467 h 6858000"/>
              <a:gd name="connsiteX2207" fmla="*/ 3159513 w 4626532"/>
              <a:gd name="connsiteY2207" fmla="*/ 4058136 h 6858000"/>
              <a:gd name="connsiteX2208" fmla="*/ 3242842 w 4626532"/>
              <a:gd name="connsiteY2208" fmla="*/ 4149798 h 6858000"/>
              <a:gd name="connsiteX2209" fmla="*/ 4342789 w 4626532"/>
              <a:gd name="connsiteY2209" fmla="*/ 4083135 h 6858000"/>
              <a:gd name="connsiteX2210" fmla="*/ 4301124 w 4626532"/>
              <a:gd name="connsiteY2210" fmla="*/ 4049803 h 6858000"/>
              <a:gd name="connsiteX2211" fmla="*/ 4342789 w 4626532"/>
              <a:gd name="connsiteY2211" fmla="*/ 4083135 h 6858000"/>
              <a:gd name="connsiteX2212" fmla="*/ 2151229 w 4626532"/>
              <a:gd name="connsiteY2212" fmla="*/ 4133133 h 6858000"/>
              <a:gd name="connsiteX2213" fmla="*/ 2084565 w 4626532"/>
              <a:gd name="connsiteY2213" fmla="*/ 4199796 h 6858000"/>
              <a:gd name="connsiteX2214" fmla="*/ 2017902 w 4626532"/>
              <a:gd name="connsiteY2214" fmla="*/ 4224795 h 6858000"/>
              <a:gd name="connsiteX2215" fmla="*/ 2001236 w 4626532"/>
              <a:gd name="connsiteY2215" fmla="*/ 4183130 h 6858000"/>
              <a:gd name="connsiteX2216" fmla="*/ 2109564 w 4626532"/>
              <a:gd name="connsiteY2216" fmla="*/ 4058136 h 6858000"/>
              <a:gd name="connsiteX2217" fmla="*/ 2059567 w 4626532"/>
              <a:gd name="connsiteY2217" fmla="*/ 4174797 h 6858000"/>
              <a:gd name="connsiteX2218" fmla="*/ 2134563 w 4626532"/>
              <a:gd name="connsiteY2218" fmla="*/ 4049803 h 6858000"/>
              <a:gd name="connsiteX2219" fmla="*/ 2151229 w 4626532"/>
              <a:gd name="connsiteY2219" fmla="*/ 4133133 h 6858000"/>
              <a:gd name="connsiteX2220" fmla="*/ 2992855 w 4626532"/>
              <a:gd name="connsiteY2220" fmla="*/ 4099801 h 6858000"/>
              <a:gd name="connsiteX2221" fmla="*/ 2976189 w 4626532"/>
              <a:gd name="connsiteY2221" fmla="*/ 4124800 h 6858000"/>
              <a:gd name="connsiteX2222" fmla="*/ 2951190 w 4626532"/>
              <a:gd name="connsiteY2222" fmla="*/ 4033137 h 6858000"/>
              <a:gd name="connsiteX2223" fmla="*/ 2992855 w 4626532"/>
              <a:gd name="connsiteY2223" fmla="*/ 4099801 h 6858000"/>
              <a:gd name="connsiteX2224" fmla="*/ 4001139 w 4626532"/>
              <a:gd name="connsiteY2224" fmla="*/ 4033137 h 6858000"/>
              <a:gd name="connsiteX2225" fmla="*/ 4001139 w 4626532"/>
              <a:gd name="connsiteY2225" fmla="*/ 4058136 h 6858000"/>
              <a:gd name="connsiteX2226" fmla="*/ 3951141 w 4626532"/>
              <a:gd name="connsiteY2226" fmla="*/ 4091468 h 6858000"/>
              <a:gd name="connsiteX2227" fmla="*/ 3926142 w 4626532"/>
              <a:gd name="connsiteY2227" fmla="*/ 4083135 h 6858000"/>
              <a:gd name="connsiteX2228" fmla="*/ 3951141 w 4626532"/>
              <a:gd name="connsiteY2228" fmla="*/ 4024804 h 6858000"/>
              <a:gd name="connsiteX2229" fmla="*/ 4001139 w 4626532"/>
              <a:gd name="connsiteY2229" fmla="*/ 4033137 h 6858000"/>
              <a:gd name="connsiteX2230" fmla="*/ 4192796 w 4626532"/>
              <a:gd name="connsiteY2230" fmla="*/ 4033137 h 6858000"/>
              <a:gd name="connsiteX2231" fmla="*/ 4142799 w 4626532"/>
              <a:gd name="connsiteY2231" fmla="*/ 4083135 h 6858000"/>
              <a:gd name="connsiteX2232" fmla="*/ 4109467 w 4626532"/>
              <a:gd name="connsiteY2232" fmla="*/ 4074802 h 6858000"/>
              <a:gd name="connsiteX2233" fmla="*/ 4101134 w 4626532"/>
              <a:gd name="connsiteY2233" fmla="*/ 4058136 h 6858000"/>
              <a:gd name="connsiteX2234" fmla="*/ 4134466 w 4626532"/>
              <a:gd name="connsiteY2234" fmla="*/ 4016472 h 6858000"/>
              <a:gd name="connsiteX2235" fmla="*/ 4192796 w 4626532"/>
              <a:gd name="connsiteY2235" fmla="*/ 4033137 h 6858000"/>
              <a:gd name="connsiteX2236" fmla="*/ 2017902 w 4626532"/>
              <a:gd name="connsiteY2236" fmla="*/ 4074802 h 6858000"/>
              <a:gd name="connsiteX2237" fmla="*/ 1917907 w 4626532"/>
              <a:gd name="connsiteY2237" fmla="*/ 4141465 h 6858000"/>
              <a:gd name="connsiteX2238" fmla="*/ 1876242 w 4626532"/>
              <a:gd name="connsiteY2238" fmla="*/ 4091468 h 6858000"/>
              <a:gd name="connsiteX2239" fmla="*/ 1959571 w 4626532"/>
              <a:gd name="connsiteY2239" fmla="*/ 4024804 h 6858000"/>
              <a:gd name="connsiteX2240" fmla="*/ 1926240 w 4626532"/>
              <a:gd name="connsiteY2240" fmla="*/ 4108134 h 6858000"/>
              <a:gd name="connsiteX2241" fmla="*/ 1992903 w 4626532"/>
              <a:gd name="connsiteY2241" fmla="*/ 4016472 h 6858000"/>
              <a:gd name="connsiteX2242" fmla="*/ 2017902 w 4626532"/>
              <a:gd name="connsiteY2242" fmla="*/ 4074802 h 6858000"/>
              <a:gd name="connsiteX2243" fmla="*/ 3376169 w 4626532"/>
              <a:gd name="connsiteY2243" fmla="*/ 4099801 h 6858000"/>
              <a:gd name="connsiteX2244" fmla="*/ 3351170 w 4626532"/>
              <a:gd name="connsiteY2244" fmla="*/ 4174797 h 6858000"/>
              <a:gd name="connsiteX2245" fmla="*/ 3301173 w 4626532"/>
              <a:gd name="connsiteY2245" fmla="*/ 4049803 h 6858000"/>
              <a:gd name="connsiteX2246" fmla="*/ 3292840 w 4626532"/>
              <a:gd name="connsiteY2246" fmla="*/ 4066469 h 6858000"/>
              <a:gd name="connsiteX2247" fmla="*/ 3326172 w 4626532"/>
              <a:gd name="connsiteY2247" fmla="*/ 4174797 h 6858000"/>
              <a:gd name="connsiteX2248" fmla="*/ 3276174 w 4626532"/>
              <a:gd name="connsiteY2248" fmla="*/ 4141465 h 6858000"/>
              <a:gd name="connsiteX2249" fmla="*/ 3251175 w 4626532"/>
              <a:gd name="connsiteY2249" fmla="*/ 4058136 h 6858000"/>
              <a:gd name="connsiteX2250" fmla="*/ 3284507 w 4626532"/>
              <a:gd name="connsiteY2250" fmla="*/ 3999806 h 6858000"/>
              <a:gd name="connsiteX2251" fmla="*/ 3376169 w 4626532"/>
              <a:gd name="connsiteY2251" fmla="*/ 4099801 h 6858000"/>
              <a:gd name="connsiteX2252" fmla="*/ 4109467 w 4626532"/>
              <a:gd name="connsiteY2252" fmla="*/ 3991473 h 6858000"/>
              <a:gd name="connsiteX2253" fmla="*/ 4109467 w 4626532"/>
              <a:gd name="connsiteY2253" fmla="*/ 4024804 h 6858000"/>
              <a:gd name="connsiteX2254" fmla="*/ 4067802 w 4626532"/>
              <a:gd name="connsiteY2254" fmla="*/ 4049803 h 6858000"/>
              <a:gd name="connsiteX2255" fmla="*/ 4026138 w 4626532"/>
              <a:gd name="connsiteY2255" fmla="*/ 4033137 h 6858000"/>
              <a:gd name="connsiteX2256" fmla="*/ 4059469 w 4626532"/>
              <a:gd name="connsiteY2256" fmla="*/ 3983140 h 6858000"/>
              <a:gd name="connsiteX2257" fmla="*/ 4109467 w 4626532"/>
              <a:gd name="connsiteY2257" fmla="*/ 3991473 h 6858000"/>
              <a:gd name="connsiteX2258" fmla="*/ 2042901 w 4626532"/>
              <a:gd name="connsiteY2258" fmla="*/ 4066469 h 6858000"/>
              <a:gd name="connsiteX2259" fmla="*/ 2009569 w 4626532"/>
              <a:gd name="connsiteY2259" fmla="*/ 3999806 h 6858000"/>
              <a:gd name="connsiteX2260" fmla="*/ 2042901 w 4626532"/>
              <a:gd name="connsiteY2260" fmla="*/ 3991473 h 6858000"/>
              <a:gd name="connsiteX2261" fmla="*/ 2059567 w 4626532"/>
              <a:gd name="connsiteY2261" fmla="*/ 4024804 h 6858000"/>
              <a:gd name="connsiteX2262" fmla="*/ 2126230 w 4626532"/>
              <a:gd name="connsiteY2262" fmla="*/ 3983140 h 6858000"/>
              <a:gd name="connsiteX2263" fmla="*/ 2042901 w 4626532"/>
              <a:gd name="connsiteY2263" fmla="*/ 4066469 h 6858000"/>
              <a:gd name="connsiteX2264" fmla="*/ 1951238 w 4626532"/>
              <a:gd name="connsiteY2264" fmla="*/ 3999806 h 6858000"/>
              <a:gd name="connsiteX2265" fmla="*/ 1909574 w 4626532"/>
              <a:gd name="connsiteY2265" fmla="*/ 4016472 h 6858000"/>
              <a:gd name="connsiteX2266" fmla="*/ 1859576 w 4626532"/>
              <a:gd name="connsiteY2266" fmla="*/ 3983140 h 6858000"/>
              <a:gd name="connsiteX2267" fmla="*/ 1951238 w 4626532"/>
              <a:gd name="connsiteY2267" fmla="*/ 3999806 h 6858000"/>
              <a:gd name="connsiteX2268" fmla="*/ 1792913 w 4626532"/>
              <a:gd name="connsiteY2268" fmla="*/ 4041470 h 6858000"/>
              <a:gd name="connsiteX2269" fmla="*/ 1834578 w 4626532"/>
              <a:gd name="connsiteY2269" fmla="*/ 3983140 h 6858000"/>
              <a:gd name="connsiteX2270" fmla="*/ 1867909 w 4626532"/>
              <a:gd name="connsiteY2270" fmla="*/ 4024804 h 6858000"/>
              <a:gd name="connsiteX2271" fmla="*/ 1801246 w 4626532"/>
              <a:gd name="connsiteY2271" fmla="*/ 4066469 h 6858000"/>
              <a:gd name="connsiteX2272" fmla="*/ 1751248 w 4626532"/>
              <a:gd name="connsiteY2272" fmla="*/ 4024804 h 6858000"/>
              <a:gd name="connsiteX2273" fmla="*/ 1751248 w 4626532"/>
              <a:gd name="connsiteY2273" fmla="*/ 3991473 h 6858000"/>
              <a:gd name="connsiteX2274" fmla="*/ 1809579 w 4626532"/>
              <a:gd name="connsiteY2274" fmla="*/ 3983140 h 6858000"/>
              <a:gd name="connsiteX2275" fmla="*/ 1792913 w 4626532"/>
              <a:gd name="connsiteY2275" fmla="*/ 4041470 h 6858000"/>
              <a:gd name="connsiteX2276" fmla="*/ 4292791 w 4626532"/>
              <a:gd name="connsiteY2276" fmla="*/ 4033137 h 6858000"/>
              <a:gd name="connsiteX2277" fmla="*/ 4234461 w 4626532"/>
              <a:gd name="connsiteY2277" fmla="*/ 4041470 h 6858000"/>
              <a:gd name="connsiteX2278" fmla="*/ 4226128 w 4626532"/>
              <a:gd name="connsiteY2278" fmla="*/ 4008139 h 6858000"/>
              <a:gd name="connsiteX2279" fmla="*/ 4251127 w 4626532"/>
              <a:gd name="connsiteY2279" fmla="*/ 3974807 h 6858000"/>
              <a:gd name="connsiteX2280" fmla="*/ 4292791 w 4626532"/>
              <a:gd name="connsiteY2280" fmla="*/ 4033137 h 6858000"/>
              <a:gd name="connsiteX2281" fmla="*/ 3126181 w 4626532"/>
              <a:gd name="connsiteY2281" fmla="*/ 4033137 h 6858000"/>
              <a:gd name="connsiteX2282" fmla="*/ 3101183 w 4626532"/>
              <a:gd name="connsiteY2282" fmla="*/ 4108134 h 6858000"/>
              <a:gd name="connsiteX2283" fmla="*/ 3051185 w 4626532"/>
              <a:gd name="connsiteY2283" fmla="*/ 3999806 h 6858000"/>
              <a:gd name="connsiteX2284" fmla="*/ 3034519 w 4626532"/>
              <a:gd name="connsiteY2284" fmla="*/ 4016472 h 6858000"/>
              <a:gd name="connsiteX2285" fmla="*/ 3076184 w 4626532"/>
              <a:gd name="connsiteY2285" fmla="*/ 4108134 h 6858000"/>
              <a:gd name="connsiteX2286" fmla="*/ 3017853 w 4626532"/>
              <a:gd name="connsiteY2286" fmla="*/ 4074802 h 6858000"/>
              <a:gd name="connsiteX2287" fmla="*/ 3001187 w 4626532"/>
              <a:gd name="connsiteY2287" fmla="*/ 4008139 h 6858000"/>
              <a:gd name="connsiteX2288" fmla="*/ 3042852 w 4626532"/>
              <a:gd name="connsiteY2288" fmla="*/ 3958141 h 6858000"/>
              <a:gd name="connsiteX2289" fmla="*/ 3126181 w 4626532"/>
              <a:gd name="connsiteY2289" fmla="*/ 4033137 h 6858000"/>
              <a:gd name="connsiteX2290" fmla="*/ 4034471 w 4626532"/>
              <a:gd name="connsiteY2290" fmla="*/ 3958141 h 6858000"/>
              <a:gd name="connsiteX2291" fmla="*/ 4034471 w 4626532"/>
              <a:gd name="connsiteY2291" fmla="*/ 3983140 h 6858000"/>
              <a:gd name="connsiteX2292" fmla="*/ 4009472 w 4626532"/>
              <a:gd name="connsiteY2292" fmla="*/ 4008139 h 6858000"/>
              <a:gd name="connsiteX2293" fmla="*/ 3967807 w 4626532"/>
              <a:gd name="connsiteY2293" fmla="*/ 4008139 h 6858000"/>
              <a:gd name="connsiteX2294" fmla="*/ 3992806 w 4626532"/>
              <a:gd name="connsiteY2294" fmla="*/ 3949808 h 6858000"/>
              <a:gd name="connsiteX2295" fmla="*/ 4034471 w 4626532"/>
              <a:gd name="connsiteY2295" fmla="*/ 3958141 h 6858000"/>
              <a:gd name="connsiteX2296" fmla="*/ 4267792 w 4626532"/>
              <a:gd name="connsiteY2296" fmla="*/ 3958141 h 6858000"/>
              <a:gd name="connsiteX2297" fmla="*/ 4259460 w 4626532"/>
              <a:gd name="connsiteY2297" fmla="*/ 3941475 h 6858000"/>
              <a:gd name="connsiteX2298" fmla="*/ 4267792 w 4626532"/>
              <a:gd name="connsiteY2298" fmla="*/ 3958141 h 6858000"/>
              <a:gd name="connsiteX2299" fmla="*/ 4226128 w 4626532"/>
              <a:gd name="connsiteY2299" fmla="*/ 3949808 h 6858000"/>
              <a:gd name="connsiteX2300" fmla="*/ 4226128 w 4626532"/>
              <a:gd name="connsiteY2300" fmla="*/ 3966474 h 6858000"/>
              <a:gd name="connsiteX2301" fmla="*/ 4184463 w 4626532"/>
              <a:gd name="connsiteY2301" fmla="*/ 4008139 h 6858000"/>
              <a:gd name="connsiteX2302" fmla="*/ 4142799 w 4626532"/>
              <a:gd name="connsiteY2302" fmla="*/ 3991473 h 6858000"/>
              <a:gd name="connsiteX2303" fmla="*/ 4167797 w 4626532"/>
              <a:gd name="connsiteY2303" fmla="*/ 3941475 h 6858000"/>
              <a:gd name="connsiteX2304" fmla="*/ 4226128 w 4626532"/>
              <a:gd name="connsiteY2304" fmla="*/ 3949808 h 6858000"/>
              <a:gd name="connsiteX2305" fmla="*/ 3517829 w 4626532"/>
              <a:gd name="connsiteY2305" fmla="*/ 4066469 h 6858000"/>
              <a:gd name="connsiteX2306" fmla="*/ 3484497 w 4626532"/>
              <a:gd name="connsiteY2306" fmla="*/ 4124800 h 6858000"/>
              <a:gd name="connsiteX2307" fmla="*/ 3434500 w 4626532"/>
              <a:gd name="connsiteY2307" fmla="*/ 4008139 h 6858000"/>
              <a:gd name="connsiteX2308" fmla="*/ 3426167 w 4626532"/>
              <a:gd name="connsiteY2308" fmla="*/ 4016472 h 6858000"/>
              <a:gd name="connsiteX2309" fmla="*/ 3459499 w 4626532"/>
              <a:gd name="connsiteY2309" fmla="*/ 4133133 h 6858000"/>
              <a:gd name="connsiteX2310" fmla="*/ 3401168 w 4626532"/>
              <a:gd name="connsiteY2310" fmla="*/ 4099801 h 6858000"/>
              <a:gd name="connsiteX2311" fmla="*/ 3384502 w 4626532"/>
              <a:gd name="connsiteY2311" fmla="*/ 3999806 h 6858000"/>
              <a:gd name="connsiteX2312" fmla="*/ 3417834 w 4626532"/>
              <a:gd name="connsiteY2312" fmla="*/ 3941475 h 6858000"/>
              <a:gd name="connsiteX2313" fmla="*/ 3517829 w 4626532"/>
              <a:gd name="connsiteY2313" fmla="*/ 4066469 h 6858000"/>
              <a:gd name="connsiteX2314" fmla="*/ 1767914 w 4626532"/>
              <a:gd name="connsiteY2314" fmla="*/ 3941475 h 6858000"/>
              <a:gd name="connsiteX2315" fmla="*/ 1801246 w 4626532"/>
              <a:gd name="connsiteY2315" fmla="*/ 3958141 h 6858000"/>
              <a:gd name="connsiteX2316" fmla="*/ 1767914 w 4626532"/>
              <a:gd name="connsiteY2316" fmla="*/ 3966474 h 6858000"/>
              <a:gd name="connsiteX2317" fmla="*/ 1701251 w 4626532"/>
              <a:gd name="connsiteY2317" fmla="*/ 3924809 h 6858000"/>
              <a:gd name="connsiteX2318" fmla="*/ 1751248 w 4626532"/>
              <a:gd name="connsiteY2318" fmla="*/ 3958141 h 6858000"/>
              <a:gd name="connsiteX2319" fmla="*/ 1767914 w 4626532"/>
              <a:gd name="connsiteY2319" fmla="*/ 3941475 h 6858000"/>
              <a:gd name="connsiteX2320" fmla="*/ 4151132 w 4626532"/>
              <a:gd name="connsiteY2320" fmla="*/ 3916476 h 6858000"/>
              <a:gd name="connsiteX2321" fmla="*/ 4092801 w 4626532"/>
              <a:gd name="connsiteY2321" fmla="*/ 3974807 h 6858000"/>
              <a:gd name="connsiteX2322" fmla="*/ 4059469 w 4626532"/>
              <a:gd name="connsiteY2322" fmla="*/ 3949808 h 6858000"/>
              <a:gd name="connsiteX2323" fmla="*/ 4092801 w 4626532"/>
              <a:gd name="connsiteY2323" fmla="*/ 3908144 h 6858000"/>
              <a:gd name="connsiteX2324" fmla="*/ 4151132 w 4626532"/>
              <a:gd name="connsiteY2324" fmla="*/ 3916476 h 6858000"/>
              <a:gd name="connsiteX2325" fmla="*/ 2134563 w 4626532"/>
              <a:gd name="connsiteY2325" fmla="*/ 3966474 h 6858000"/>
              <a:gd name="connsiteX2326" fmla="*/ 2084565 w 4626532"/>
              <a:gd name="connsiteY2326" fmla="*/ 3949808 h 6858000"/>
              <a:gd name="connsiteX2327" fmla="*/ 2084565 w 4626532"/>
              <a:gd name="connsiteY2327" fmla="*/ 3899811 h 6858000"/>
              <a:gd name="connsiteX2328" fmla="*/ 2134563 w 4626532"/>
              <a:gd name="connsiteY2328" fmla="*/ 3966474 h 6858000"/>
              <a:gd name="connsiteX2329" fmla="*/ 2067899 w 4626532"/>
              <a:gd name="connsiteY2329" fmla="*/ 3949808 h 6858000"/>
              <a:gd name="connsiteX2330" fmla="*/ 2034568 w 4626532"/>
              <a:gd name="connsiteY2330" fmla="*/ 3933142 h 6858000"/>
              <a:gd name="connsiteX2331" fmla="*/ 2067899 w 4626532"/>
              <a:gd name="connsiteY2331" fmla="*/ 3899811 h 6858000"/>
              <a:gd name="connsiteX2332" fmla="*/ 2067899 w 4626532"/>
              <a:gd name="connsiteY2332" fmla="*/ 3949808 h 6858000"/>
              <a:gd name="connsiteX2333" fmla="*/ 3617824 w 4626532"/>
              <a:gd name="connsiteY2333" fmla="*/ 4083135 h 6858000"/>
              <a:gd name="connsiteX2334" fmla="*/ 3567827 w 4626532"/>
              <a:gd name="connsiteY2334" fmla="*/ 3949808 h 6858000"/>
              <a:gd name="connsiteX2335" fmla="*/ 3559494 w 4626532"/>
              <a:gd name="connsiteY2335" fmla="*/ 3966474 h 6858000"/>
              <a:gd name="connsiteX2336" fmla="*/ 3609491 w 4626532"/>
              <a:gd name="connsiteY2336" fmla="*/ 4116467 h 6858000"/>
              <a:gd name="connsiteX2337" fmla="*/ 3542828 w 4626532"/>
              <a:gd name="connsiteY2337" fmla="*/ 4058136 h 6858000"/>
              <a:gd name="connsiteX2338" fmla="*/ 3526162 w 4626532"/>
              <a:gd name="connsiteY2338" fmla="*/ 3958141 h 6858000"/>
              <a:gd name="connsiteX2339" fmla="*/ 3551161 w 4626532"/>
              <a:gd name="connsiteY2339" fmla="*/ 3891478 h 6858000"/>
              <a:gd name="connsiteX2340" fmla="*/ 3617824 w 4626532"/>
              <a:gd name="connsiteY2340" fmla="*/ 4083135 h 6858000"/>
              <a:gd name="connsiteX2341" fmla="*/ 3259508 w 4626532"/>
              <a:gd name="connsiteY2341" fmla="*/ 3983140 h 6858000"/>
              <a:gd name="connsiteX2342" fmla="*/ 3234509 w 4626532"/>
              <a:gd name="connsiteY2342" fmla="*/ 4049803 h 6858000"/>
              <a:gd name="connsiteX2343" fmla="*/ 3167846 w 4626532"/>
              <a:gd name="connsiteY2343" fmla="*/ 3949808 h 6858000"/>
              <a:gd name="connsiteX2344" fmla="*/ 3209511 w 4626532"/>
              <a:gd name="connsiteY2344" fmla="*/ 4058136 h 6858000"/>
              <a:gd name="connsiteX2345" fmla="*/ 3134514 w 4626532"/>
              <a:gd name="connsiteY2345" fmla="*/ 3958141 h 6858000"/>
              <a:gd name="connsiteX2346" fmla="*/ 3159513 w 4626532"/>
              <a:gd name="connsiteY2346" fmla="*/ 3891478 h 6858000"/>
              <a:gd name="connsiteX2347" fmla="*/ 3259508 w 4626532"/>
              <a:gd name="connsiteY2347" fmla="*/ 3983140 h 6858000"/>
              <a:gd name="connsiteX2348" fmla="*/ 2192893 w 4626532"/>
              <a:gd name="connsiteY2348" fmla="*/ 4041470 h 6858000"/>
              <a:gd name="connsiteX2349" fmla="*/ 2217892 w 4626532"/>
              <a:gd name="connsiteY2349" fmla="*/ 4049803 h 6858000"/>
              <a:gd name="connsiteX2350" fmla="*/ 2234558 w 4626532"/>
              <a:gd name="connsiteY2350" fmla="*/ 3958141 h 6858000"/>
              <a:gd name="connsiteX2351" fmla="*/ 2242891 w 4626532"/>
              <a:gd name="connsiteY2351" fmla="*/ 4033137 h 6858000"/>
              <a:gd name="connsiteX2352" fmla="*/ 2201226 w 4626532"/>
              <a:gd name="connsiteY2352" fmla="*/ 4108134 h 6858000"/>
              <a:gd name="connsiteX2353" fmla="*/ 2167895 w 4626532"/>
              <a:gd name="connsiteY2353" fmla="*/ 4108134 h 6858000"/>
              <a:gd name="connsiteX2354" fmla="*/ 2159562 w 4626532"/>
              <a:gd name="connsiteY2354" fmla="*/ 4024804 h 6858000"/>
              <a:gd name="connsiteX2355" fmla="*/ 2209559 w 4626532"/>
              <a:gd name="connsiteY2355" fmla="*/ 3891478 h 6858000"/>
              <a:gd name="connsiteX2356" fmla="*/ 2192893 w 4626532"/>
              <a:gd name="connsiteY2356" fmla="*/ 4041470 h 6858000"/>
              <a:gd name="connsiteX2357" fmla="*/ 1701251 w 4626532"/>
              <a:gd name="connsiteY2357" fmla="*/ 3891478 h 6858000"/>
              <a:gd name="connsiteX2358" fmla="*/ 1692918 w 4626532"/>
              <a:gd name="connsiteY2358" fmla="*/ 3891478 h 6858000"/>
              <a:gd name="connsiteX2359" fmla="*/ 1701251 w 4626532"/>
              <a:gd name="connsiteY2359" fmla="*/ 3891478 h 6858000"/>
              <a:gd name="connsiteX2360" fmla="*/ 4076135 w 4626532"/>
              <a:gd name="connsiteY2360" fmla="*/ 3883145 h 6858000"/>
              <a:gd name="connsiteX2361" fmla="*/ 4042803 w 4626532"/>
              <a:gd name="connsiteY2361" fmla="*/ 3933142 h 6858000"/>
              <a:gd name="connsiteX2362" fmla="*/ 4001139 w 4626532"/>
              <a:gd name="connsiteY2362" fmla="*/ 3933142 h 6858000"/>
              <a:gd name="connsiteX2363" fmla="*/ 4034471 w 4626532"/>
              <a:gd name="connsiteY2363" fmla="*/ 3883145 h 6858000"/>
              <a:gd name="connsiteX2364" fmla="*/ 4076135 w 4626532"/>
              <a:gd name="connsiteY2364" fmla="*/ 3883145 h 6858000"/>
              <a:gd name="connsiteX2365" fmla="*/ 3001187 w 4626532"/>
              <a:gd name="connsiteY2365" fmla="*/ 3941475 h 6858000"/>
              <a:gd name="connsiteX2366" fmla="*/ 2976189 w 4626532"/>
              <a:gd name="connsiteY2366" fmla="*/ 3999806 h 6858000"/>
              <a:gd name="connsiteX2367" fmla="*/ 2926191 w 4626532"/>
              <a:gd name="connsiteY2367" fmla="*/ 3916476 h 6858000"/>
              <a:gd name="connsiteX2368" fmla="*/ 2909525 w 4626532"/>
              <a:gd name="connsiteY2368" fmla="*/ 3924809 h 6858000"/>
              <a:gd name="connsiteX2369" fmla="*/ 2959523 w 4626532"/>
              <a:gd name="connsiteY2369" fmla="*/ 4016472 h 6858000"/>
              <a:gd name="connsiteX2370" fmla="*/ 2884526 w 4626532"/>
              <a:gd name="connsiteY2370" fmla="*/ 3908144 h 6858000"/>
              <a:gd name="connsiteX2371" fmla="*/ 2884526 w 4626532"/>
              <a:gd name="connsiteY2371" fmla="*/ 3883145 h 6858000"/>
              <a:gd name="connsiteX2372" fmla="*/ 2909525 w 4626532"/>
              <a:gd name="connsiteY2372" fmla="*/ 3874812 h 6858000"/>
              <a:gd name="connsiteX2373" fmla="*/ 3001187 w 4626532"/>
              <a:gd name="connsiteY2373" fmla="*/ 3941475 h 6858000"/>
              <a:gd name="connsiteX2374" fmla="*/ 4251127 w 4626532"/>
              <a:gd name="connsiteY2374" fmla="*/ 3874812 h 6858000"/>
              <a:gd name="connsiteX2375" fmla="*/ 4251127 w 4626532"/>
              <a:gd name="connsiteY2375" fmla="*/ 3924809 h 6858000"/>
              <a:gd name="connsiteX2376" fmla="*/ 4217795 w 4626532"/>
              <a:gd name="connsiteY2376" fmla="*/ 3933142 h 6858000"/>
              <a:gd name="connsiteX2377" fmla="*/ 4176130 w 4626532"/>
              <a:gd name="connsiteY2377" fmla="*/ 3916476 h 6858000"/>
              <a:gd name="connsiteX2378" fmla="*/ 4209462 w 4626532"/>
              <a:gd name="connsiteY2378" fmla="*/ 3866479 h 6858000"/>
              <a:gd name="connsiteX2379" fmla="*/ 4251127 w 4626532"/>
              <a:gd name="connsiteY2379" fmla="*/ 3874812 h 6858000"/>
              <a:gd name="connsiteX2380" fmla="*/ 1642920 w 4626532"/>
              <a:gd name="connsiteY2380" fmla="*/ 3999806 h 6858000"/>
              <a:gd name="connsiteX2381" fmla="*/ 1634587 w 4626532"/>
              <a:gd name="connsiteY2381" fmla="*/ 4074802 h 6858000"/>
              <a:gd name="connsiteX2382" fmla="*/ 1567924 w 4626532"/>
              <a:gd name="connsiteY2382" fmla="*/ 3866479 h 6858000"/>
              <a:gd name="connsiteX2383" fmla="*/ 1642920 w 4626532"/>
              <a:gd name="connsiteY2383" fmla="*/ 3999806 h 6858000"/>
              <a:gd name="connsiteX2384" fmla="*/ 4184463 w 4626532"/>
              <a:gd name="connsiteY2384" fmla="*/ 3841480 h 6858000"/>
              <a:gd name="connsiteX2385" fmla="*/ 4134466 w 4626532"/>
              <a:gd name="connsiteY2385" fmla="*/ 3899811 h 6858000"/>
              <a:gd name="connsiteX2386" fmla="*/ 4101134 w 4626532"/>
              <a:gd name="connsiteY2386" fmla="*/ 3883145 h 6858000"/>
              <a:gd name="connsiteX2387" fmla="*/ 4126133 w 4626532"/>
              <a:gd name="connsiteY2387" fmla="*/ 3824814 h 6858000"/>
              <a:gd name="connsiteX2388" fmla="*/ 4184463 w 4626532"/>
              <a:gd name="connsiteY2388" fmla="*/ 3841480 h 6858000"/>
              <a:gd name="connsiteX2389" fmla="*/ 3392835 w 4626532"/>
              <a:gd name="connsiteY2389" fmla="*/ 3924809 h 6858000"/>
              <a:gd name="connsiteX2390" fmla="*/ 3367836 w 4626532"/>
              <a:gd name="connsiteY2390" fmla="*/ 3999806 h 6858000"/>
              <a:gd name="connsiteX2391" fmla="*/ 3309506 w 4626532"/>
              <a:gd name="connsiteY2391" fmla="*/ 3874812 h 6858000"/>
              <a:gd name="connsiteX2392" fmla="*/ 3292840 w 4626532"/>
              <a:gd name="connsiteY2392" fmla="*/ 3891478 h 6858000"/>
              <a:gd name="connsiteX2393" fmla="*/ 3342838 w 4626532"/>
              <a:gd name="connsiteY2393" fmla="*/ 4008139 h 6858000"/>
              <a:gd name="connsiteX2394" fmla="*/ 3276174 w 4626532"/>
              <a:gd name="connsiteY2394" fmla="*/ 3966474 h 6858000"/>
              <a:gd name="connsiteX2395" fmla="*/ 3259508 w 4626532"/>
              <a:gd name="connsiteY2395" fmla="*/ 3883145 h 6858000"/>
              <a:gd name="connsiteX2396" fmla="*/ 3292840 w 4626532"/>
              <a:gd name="connsiteY2396" fmla="*/ 3824814 h 6858000"/>
              <a:gd name="connsiteX2397" fmla="*/ 3392835 w 4626532"/>
              <a:gd name="connsiteY2397" fmla="*/ 3924809 h 6858000"/>
              <a:gd name="connsiteX2398" fmla="*/ 3126181 w 4626532"/>
              <a:gd name="connsiteY2398" fmla="*/ 3874812 h 6858000"/>
              <a:gd name="connsiteX2399" fmla="*/ 3109516 w 4626532"/>
              <a:gd name="connsiteY2399" fmla="*/ 3949808 h 6858000"/>
              <a:gd name="connsiteX2400" fmla="*/ 3034519 w 4626532"/>
              <a:gd name="connsiteY2400" fmla="*/ 3849813 h 6858000"/>
              <a:gd name="connsiteX2401" fmla="*/ 3084517 w 4626532"/>
              <a:gd name="connsiteY2401" fmla="*/ 3949808 h 6858000"/>
              <a:gd name="connsiteX2402" fmla="*/ 3001187 w 4626532"/>
              <a:gd name="connsiteY2402" fmla="*/ 3849813 h 6858000"/>
              <a:gd name="connsiteX2403" fmla="*/ 3034519 w 4626532"/>
              <a:gd name="connsiteY2403" fmla="*/ 3799815 h 6858000"/>
              <a:gd name="connsiteX2404" fmla="*/ 3126181 w 4626532"/>
              <a:gd name="connsiteY2404" fmla="*/ 3874812 h 6858000"/>
              <a:gd name="connsiteX2405" fmla="*/ 2867861 w 4626532"/>
              <a:gd name="connsiteY2405" fmla="*/ 3874812 h 6858000"/>
              <a:gd name="connsiteX2406" fmla="*/ 2809530 w 4626532"/>
              <a:gd name="connsiteY2406" fmla="*/ 3799815 h 6858000"/>
              <a:gd name="connsiteX2407" fmla="*/ 2867861 w 4626532"/>
              <a:gd name="connsiteY2407" fmla="*/ 3874812 h 6858000"/>
              <a:gd name="connsiteX2408" fmla="*/ 4109467 w 4626532"/>
              <a:gd name="connsiteY2408" fmla="*/ 3808148 h 6858000"/>
              <a:gd name="connsiteX2409" fmla="*/ 4076135 w 4626532"/>
              <a:gd name="connsiteY2409" fmla="*/ 3858146 h 6858000"/>
              <a:gd name="connsiteX2410" fmla="*/ 4051136 w 4626532"/>
              <a:gd name="connsiteY2410" fmla="*/ 3858146 h 6858000"/>
              <a:gd name="connsiteX2411" fmla="*/ 4076135 w 4626532"/>
              <a:gd name="connsiteY2411" fmla="*/ 3816481 h 6858000"/>
              <a:gd name="connsiteX2412" fmla="*/ 4051136 w 4626532"/>
              <a:gd name="connsiteY2412" fmla="*/ 3791483 h 6858000"/>
              <a:gd name="connsiteX2413" fmla="*/ 4109467 w 4626532"/>
              <a:gd name="connsiteY2413" fmla="*/ 3808148 h 6858000"/>
              <a:gd name="connsiteX2414" fmla="*/ 4242794 w 4626532"/>
              <a:gd name="connsiteY2414" fmla="*/ 3849813 h 6858000"/>
              <a:gd name="connsiteX2415" fmla="*/ 4209462 w 4626532"/>
              <a:gd name="connsiteY2415" fmla="*/ 3833147 h 6858000"/>
              <a:gd name="connsiteX2416" fmla="*/ 4251127 w 4626532"/>
              <a:gd name="connsiteY2416" fmla="*/ 3791483 h 6858000"/>
              <a:gd name="connsiteX2417" fmla="*/ 4242794 w 4626532"/>
              <a:gd name="connsiteY2417" fmla="*/ 3849813 h 6858000"/>
              <a:gd name="connsiteX2418" fmla="*/ 3234509 w 4626532"/>
              <a:gd name="connsiteY2418" fmla="*/ 3783150 h 6858000"/>
              <a:gd name="connsiteX2419" fmla="*/ 3259508 w 4626532"/>
              <a:gd name="connsiteY2419" fmla="*/ 3808148 h 6858000"/>
              <a:gd name="connsiteX2420" fmla="*/ 3234509 w 4626532"/>
              <a:gd name="connsiteY2420" fmla="*/ 3874812 h 6858000"/>
              <a:gd name="connsiteX2421" fmla="*/ 3184512 w 4626532"/>
              <a:gd name="connsiteY2421" fmla="*/ 3783150 h 6858000"/>
              <a:gd name="connsiteX2422" fmla="*/ 3234509 w 4626532"/>
              <a:gd name="connsiteY2422" fmla="*/ 3783150 h 6858000"/>
              <a:gd name="connsiteX2423" fmla="*/ 1992903 w 4626532"/>
              <a:gd name="connsiteY2423" fmla="*/ 3883145 h 6858000"/>
              <a:gd name="connsiteX2424" fmla="*/ 2009569 w 4626532"/>
              <a:gd name="connsiteY2424" fmla="*/ 3866479 h 6858000"/>
              <a:gd name="connsiteX2425" fmla="*/ 1976237 w 4626532"/>
              <a:gd name="connsiteY2425" fmla="*/ 3783150 h 6858000"/>
              <a:gd name="connsiteX2426" fmla="*/ 2051234 w 4626532"/>
              <a:gd name="connsiteY2426" fmla="*/ 3849813 h 6858000"/>
              <a:gd name="connsiteX2427" fmla="*/ 2017902 w 4626532"/>
              <a:gd name="connsiteY2427" fmla="*/ 3924809 h 6858000"/>
              <a:gd name="connsiteX2428" fmla="*/ 1917907 w 4626532"/>
              <a:gd name="connsiteY2428" fmla="*/ 3849813 h 6858000"/>
              <a:gd name="connsiteX2429" fmla="*/ 1951238 w 4626532"/>
              <a:gd name="connsiteY2429" fmla="*/ 3783150 h 6858000"/>
              <a:gd name="connsiteX2430" fmla="*/ 1992903 w 4626532"/>
              <a:gd name="connsiteY2430" fmla="*/ 3883145 h 6858000"/>
              <a:gd name="connsiteX2431" fmla="*/ 3317839 w 4626532"/>
              <a:gd name="connsiteY2431" fmla="*/ 3774817 h 6858000"/>
              <a:gd name="connsiteX2432" fmla="*/ 3342838 w 4626532"/>
              <a:gd name="connsiteY2432" fmla="*/ 3824814 h 6858000"/>
              <a:gd name="connsiteX2433" fmla="*/ 3267841 w 4626532"/>
              <a:gd name="connsiteY2433" fmla="*/ 3774817 h 6858000"/>
              <a:gd name="connsiteX2434" fmla="*/ 3317839 w 4626532"/>
              <a:gd name="connsiteY2434" fmla="*/ 3774817 h 6858000"/>
              <a:gd name="connsiteX2435" fmla="*/ 3209511 w 4626532"/>
              <a:gd name="connsiteY2435" fmla="*/ 3883145 h 6858000"/>
              <a:gd name="connsiteX2436" fmla="*/ 3126181 w 4626532"/>
              <a:gd name="connsiteY2436" fmla="*/ 3791483 h 6858000"/>
              <a:gd name="connsiteX2437" fmla="*/ 3159513 w 4626532"/>
              <a:gd name="connsiteY2437" fmla="*/ 3783150 h 6858000"/>
              <a:gd name="connsiteX2438" fmla="*/ 3209511 w 4626532"/>
              <a:gd name="connsiteY2438" fmla="*/ 3883145 h 6858000"/>
              <a:gd name="connsiteX2439" fmla="*/ 3517829 w 4626532"/>
              <a:gd name="connsiteY2439" fmla="*/ 3866479 h 6858000"/>
              <a:gd name="connsiteX2440" fmla="*/ 3501163 w 4626532"/>
              <a:gd name="connsiteY2440" fmla="*/ 3949808 h 6858000"/>
              <a:gd name="connsiteX2441" fmla="*/ 3434500 w 4626532"/>
              <a:gd name="connsiteY2441" fmla="*/ 3816481 h 6858000"/>
              <a:gd name="connsiteX2442" fmla="*/ 3426167 w 4626532"/>
              <a:gd name="connsiteY2442" fmla="*/ 3833147 h 6858000"/>
              <a:gd name="connsiteX2443" fmla="*/ 3484497 w 4626532"/>
              <a:gd name="connsiteY2443" fmla="*/ 3958141 h 6858000"/>
              <a:gd name="connsiteX2444" fmla="*/ 3409501 w 4626532"/>
              <a:gd name="connsiteY2444" fmla="*/ 3916476 h 6858000"/>
              <a:gd name="connsiteX2445" fmla="*/ 3384502 w 4626532"/>
              <a:gd name="connsiteY2445" fmla="*/ 3816481 h 6858000"/>
              <a:gd name="connsiteX2446" fmla="*/ 3392835 w 4626532"/>
              <a:gd name="connsiteY2446" fmla="*/ 3766484 h 6858000"/>
              <a:gd name="connsiteX2447" fmla="*/ 3409501 w 4626532"/>
              <a:gd name="connsiteY2447" fmla="*/ 3766484 h 6858000"/>
              <a:gd name="connsiteX2448" fmla="*/ 3517829 w 4626532"/>
              <a:gd name="connsiteY2448" fmla="*/ 3866479 h 6858000"/>
              <a:gd name="connsiteX2449" fmla="*/ 4026138 w 4626532"/>
              <a:gd name="connsiteY2449" fmla="*/ 3791483 h 6858000"/>
              <a:gd name="connsiteX2450" fmla="*/ 3976140 w 4626532"/>
              <a:gd name="connsiteY2450" fmla="*/ 3758151 h 6858000"/>
              <a:gd name="connsiteX2451" fmla="*/ 4026138 w 4626532"/>
              <a:gd name="connsiteY2451" fmla="*/ 3791483 h 6858000"/>
              <a:gd name="connsiteX2452" fmla="*/ 3367836 w 4626532"/>
              <a:gd name="connsiteY2452" fmla="*/ 3816481 h 6858000"/>
              <a:gd name="connsiteX2453" fmla="*/ 3342838 w 4626532"/>
              <a:gd name="connsiteY2453" fmla="*/ 3766484 h 6858000"/>
              <a:gd name="connsiteX2454" fmla="*/ 3367836 w 4626532"/>
              <a:gd name="connsiteY2454" fmla="*/ 3758151 h 6858000"/>
              <a:gd name="connsiteX2455" fmla="*/ 3367836 w 4626532"/>
              <a:gd name="connsiteY2455" fmla="*/ 3816481 h 6858000"/>
              <a:gd name="connsiteX2456" fmla="*/ 2126230 w 4626532"/>
              <a:gd name="connsiteY2456" fmla="*/ 3858146 h 6858000"/>
              <a:gd name="connsiteX2457" fmla="*/ 2159562 w 4626532"/>
              <a:gd name="connsiteY2457" fmla="*/ 3858146 h 6858000"/>
              <a:gd name="connsiteX2458" fmla="*/ 2126230 w 4626532"/>
              <a:gd name="connsiteY2458" fmla="*/ 3766484 h 6858000"/>
              <a:gd name="connsiteX2459" fmla="*/ 2192893 w 4626532"/>
              <a:gd name="connsiteY2459" fmla="*/ 3858146 h 6858000"/>
              <a:gd name="connsiteX2460" fmla="*/ 2151229 w 4626532"/>
              <a:gd name="connsiteY2460" fmla="*/ 3933142 h 6858000"/>
              <a:gd name="connsiteX2461" fmla="*/ 2067899 w 4626532"/>
              <a:gd name="connsiteY2461" fmla="*/ 3808148 h 6858000"/>
              <a:gd name="connsiteX2462" fmla="*/ 2101231 w 4626532"/>
              <a:gd name="connsiteY2462" fmla="*/ 3758151 h 6858000"/>
              <a:gd name="connsiteX2463" fmla="*/ 2126230 w 4626532"/>
              <a:gd name="connsiteY2463" fmla="*/ 3858146 h 6858000"/>
              <a:gd name="connsiteX2464" fmla="*/ 4217795 w 4626532"/>
              <a:gd name="connsiteY2464" fmla="*/ 3758151 h 6858000"/>
              <a:gd name="connsiteX2465" fmla="*/ 4217795 w 4626532"/>
              <a:gd name="connsiteY2465" fmla="*/ 3774817 h 6858000"/>
              <a:gd name="connsiteX2466" fmla="*/ 4176130 w 4626532"/>
              <a:gd name="connsiteY2466" fmla="*/ 3816481 h 6858000"/>
              <a:gd name="connsiteX2467" fmla="*/ 4134466 w 4626532"/>
              <a:gd name="connsiteY2467" fmla="*/ 3799815 h 6858000"/>
              <a:gd name="connsiteX2468" fmla="*/ 4159464 w 4626532"/>
              <a:gd name="connsiteY2468" fmla="*/ 3749818 h 6858000"/>
              <a:gd name="connsiteX2469" fmla="*/ 4217795 w 4626532"/>
              <a:gd name="connsiteY2469" fmla="*/ 3758151 h 6858000"/>
              <a:gd name="connsiteX2470" fmla="*/ 2067899 w 4626532"/>
              <a:gd name="connsiteY2470" fmla="*/ 3741485 h 6858000"/>
              <a:gd name="connsiteX2471" fmla="*/ 2067899 w 4626532"/>
              <a:gd name="connsiteY2471" fmla="*/ 3783150 h 6858000"/>
              <a:gd name="connsiteX2472" fmla="*/ 2042901 w 4626532"/>
              <a:gd name="connsiteY2472" fmla="*/ 3791483 h 6858000"/>
              <a:gd name="connsiteX2473" fmla="*/ 1959571 w 4626532"/>
              <a:gd name="connsiteY2473" fmla="*/ 3741485 h 6858000"/>
              <a:gd name="connsiteX2474" fmla="*/ 2067899 w 4626532"/>
              <a:gd name="connsiteY2474" fmla="*/ 3741485 h 6858000"/>
              <a:gd name="connsiteX2475" fmla="*/ 3951141 w 4626532"/>
              <a:gd name="connsiteY2475" fmla="*/ 3758151 h 6858000"/>
              <a:gd name="connsiteX2476" fmla="*/ 3892811 w 4626532"/>
              <a:gd name="connsiteY2476" fmla="*/ 3733152 h 6858000"/>
              <a:gd name="connsiteX2477" fmla="*/ 3951141 w 4626532"/>
              <a:gd name="connsiteY2477" fmla="*/ 3758151 h 6858000"/>
              <a:gd name="connsiteX2478" fmla="*/ 3476164 w 4626532"/>
              <a:gd name="connsiteY2478" fmla="*/ 3766484 h 6858000"/>
              <a:gd name="connsiteX2479" fmla="*/ 3426167 w 4626532"/>
              <a:gd name="connsiteY2479" fmla="*/ 3741485 h 6858000"/>
              <a:gd name="connsiteX2480" fmla="*/ 3459499 w 4626532"/>
              <a:gd name="connsiteY2480" fmla="*/ 3733152 h 6858000"/>
              <a:gd name="connsiteX2481" fmla="*/ 3476164 w 4626532"/>
              <a:gd name="connsiteY2481" fmla="*/ 3766484 h 6858000"/>
              <a:gd name="connsiteX2482" fmla="*/ 3084517 w 4626532"/>
              <a:gd name="connsiteY2482" fmla="*/ 3791483 h 6858000"/>
              <a:gd name="connsiteX2483" fmla="*/ 3001187 w 4626532"/>
              <a:gd name="connsiteY2483" fmla="*/ 3733152 h 6858000"/>
              <a:gd name="connsiteX2484" fmla="*/ 3084517 w 4626532"/>
              <a:gd name="connsiteY2484" fmla="*/ 3791483 h 6858000"/>
              <a:gd name="connsiteX2485" fmla="*/ 3209511 w 4626532"/>
              <a:gd name="connsiteY2485" fmla="*/ 3758151 h 6858000"/>
              <a:gd name="connsiteX2486" fmla="*/ 3151180 w 4626532"/>
              <a:gd name="connsiteY2486" fmla="*/ 3749818 h 6858000"/>
              <a:gd name="connsiteX2487" fmla="*/ 3159513 w 4626532"/>
              <a:gd name="connsiteY2487" fmla="*/ 3724819 h 6858000"/>
              <a:gd name="connsiteX2488" fmla="*/ 3209511 w 4626532"/>
              <a:gd name="connsiteY2488" fmla="*/ 3758151 h 6858000"/>
              <a:gd name="connsiteX2489" fmla="*/ 4142799 w 4626532"/>
              <a:gd name="connsiteY2489" fmla="*/ 3724819 h 6858000"/>
              <a:gd name="connsiteX2490" fmla="*/ 4084468 w 4626532"/>
              <a:gd name="connsiteY2490" fmla="*/ 3783150 h 6858000"/>
              <a:gd name="connsiteX2491" fmla="*/ 4051136 w 4626532"/>
              <a:gd name="connsiteY2491" fmla="*/ 3766484 h 6858000"/>
              <a:gd name="connsiteX2492" fmla="*/ 4084468 w 4626532"/>
              <a:gd name="connsiteY2492" fmla="*/ 3716486 h 6858000"/>
              <a:gd name="connsiteX2493" fmla="*/ 4142799 w 4626532"/>
              <a:gd name="connsiteY2493" fmla="*/ 3724819 h 6858000"/>
              <a:gd name="connsiteX2494" fmla="*/ 3867812 w 4626532"/>
              <a:gd name="connsiteY2494" fmla="*/ 3716486 h 6858000"/>
              <a:gd name="connsiteX2495" fmla="*/ 3859479 w 4626532"/>
              <a:gd name="connsiteY2495" fmla="*/ 3716486 h 6858000"/>
              <a:gd name="connsiteX2496" fmla="*/ 3867812 w 4626532"/>
              <a:gd name="connsiteY2496" fmla="*/ 3716486 h 6858000"/>
              <a:gd name="connsiteX2497" fmla="*/ 3367836 w 4626532"/>
              <a:gd name="connsiteY2497" fmla="*/ 3733152 h 6858000"/>
              <a:gd name="connsiteX2498" fmla="*/ 3392835 w 4626532"/>
              <a:gd name="connsiteY2498" fmla="*/ 3724819 h 6858000"/>
              <a:gd name="connsiteX2499" fmla="*/ 3367836 w 4626532"/>
              <a:gd name="connsiteY2499" fmla="*/ 3733152 h 6858000"/>
              <a:gd name="connsiteX2500" fmla="*/ 3001187 w 4626532"/>
              <a:gd name="connsiteY2500" fmla="*/ 3791483 h 6858000"/>
              <a:gd name="connsiteX2501" fmla="*/ 2976189 w 4626532"/>
              <a:gd name="connsiteY2501" fmla="*/ 3849813 h 6858000"/>
              <a:gd name="connsiteX2502" fmla="*/ 2917858 w 4626532"/>
              <a:gd name="connsiteY2502" fmla="*/ 3758151 h 6858000"/>
              <a:gd name="connsiteX2503" fmla="*/ 2901192 w 4626532"/>
              <a:gd name="connsiteY2503" fmla="*/ 3766484 h 6858000"/>
              <a:gd name="connsiteX2504" fmla="*/ 2959523 w 4626532"/>
              <a:gd name="connsiteY2504" fmla="*/ 3866479 h 6858000"/>
              <a:gd name="connsiteX2505" fmla="*/ 2901192 w 4626532"/>
              <a:gd name="connsiteY2505" fmla="*/ 3841480 h 6858000"/>
              <a:gd name="connsiteX2506" fmla="*/ 2867861 w 4626532"/>
              <a:gd name="connsiteY2506" fmla="*/ 3758151 h 6858000"/>
              <a:gd name="connsiteX2507" fmla="*/ 2909525 w 4626532"/>
              <a:gd name="connsiteY2507" fmla="*/ 3716486 h 6858000"/>
              <a:gd name="connsiteX2508" fmla="*/ 3001187 w 4626532"/>
              <a:gd name="connsiteY2508" fmla="*/ 3791483 h 6858000"/>
              <a:gd name="connsiteX2509" fmla="*/ 1926240 w 4626532"/>
              <a:gd name="connsiteY2509" fmla="*/ 3741485 h 6858000"/>
              <a:gd name="connsiteX2510" fmla="*/ 1926240 w 4626532"/>
              <a:gd name="connsiteY2510" fmla="*/ 3808148 h 6858000"/>
              <a:gd name="connsiteX2511" fmla="*/ 1901241 w 4626532"/>
              <a:gd name="connsiteY2511" fmla="*/ 3816481 h 6858000"/>
              <a:gd name="connsiteX2512" fmla="*/ 1826245 w 4626532"/>
              <a:gd name="connsiteY2512" fmla="*/ 3749818 h 6858000"/>
              <a:gd name="connsiteX2513" fmla="*/ 1826245 w 4626532"/>
              <a:gd name="connsiteY2513" fmla="*/ 3724819 h 6858000"/>
              <a:gd name="connsiteX2514" fmla="*/ 1876242 w 4626532"/>
              <a:gd name="connsiteY2514" fmla="*/ 3791483 h 6858000"/>
              <a:gd name="connsiteX2515" fmla="*/ 1892908 w 4626532"/>
              <a:gd name="connsiteY2515" fmla="*/ 3783150 h 6858000"/>
              <a:gd name="connsiteX2516" fmla="*/ 1851243 w 4626532"/>
              <a:gd name="connsiteY2516" fmla="*/ 3716486 h 6858000"/>
              <a:gd name="connsiteX2517" fmla="*/ 1926240 w 4626532"/>
              <a:gd name="connsiteY2517" fmla="*/ 3741485 h 6858000"/>
              <a:gd name="connsiteX2518" fmla="*/ 3542828 w 4626532"/>
              <a:gd name="connsiteY2518" fmla="*/ 3866479 h 6858000"/>
              <a:gd name="connsiteX2519" fmla="*/ 3476164 w 4626532"/>
              <a:gd name="connsiteY2519" fmla="*/ 3716486 h 6858000"/>
              <a:gd name="connsiteX2520" fmla="*/ 3492830 w 4626532"/>
              <a:gd name="connsiteY2520" fmla="*/ 3708153 h 6858000"/>
              <a:gd name="connsiteX2521" fmla="*/ 3567827 w 4626532"/>
              <a:gd name="connsiteY2521" fmla="*/ 3866479 h 6858000"/>
              <a:gd name="connsiteX2522" fmla="*/ 3542828 w 4626532"/>
              <a:gd name="connsiteY2522" fmla="*/ 3866479 h 6858000"/>
              <a:gd name="connsiteX2523" fmla="*/ 4301124 w 4626532"/>
              <a:gd name="connsiteY2523" fmla="*/ 3716486 h 6858000"/>
              <a:gd name="connsiteX2524" fmla="*/ 4259460 w 4626532"/>
              <a:gd name="connsiteY2524" fmla="*/ 3766484 h 6858000"/>
              <a:gd name="connsiteX2525" fmla="*/ 4242794 w 4626532"/>
              <a:gd name="connsiteY2525" fmla="*/ 3749818 h 6858000"/>
              <a:gd name="connsiteX2526" fmla="*/ 4276125 w 4626532"/>
              <a:gd name="connsiteY2526" fmla="*/ 3699820 h 6858000"/>
              <a:gd name="connsiteX2527" fmla="*/ 4301124 w 4626532"/>
              <a:gd name="connsiteY2527" fmla="*/ 3716486 h 6858000"/>
              <a:gd name="connsiteX2528" fmla="*/ 1842910 w 4626532"/>
              <a:gd name="connsiteY2528" fmla="*/ 3874812 h 6858000"/>
              <a:gd name="connsiteX2529" fmla="*/ 1851243 w 4626532"/>
              <a:gd name="connsiteY2529" fmla="*/ 3891478 h 6858000"/>
              <a:gd name="connsiteX2530" fmla="*/ 1592923 w 4626532"/>
              <a:gd name="connsiteY2530" fmla="*/ 3691487 h 6858000"/>
              <a:gd name="connsiteX2531" fmla="*/ 1842910 w 4626532"/>
              <a:gd name="connsiteY2531" fmla="*/ 3874812 h 6858000"/>
              <a:gd name="connsiteX2532" fmla="*/ 4059469 w 4626532"/>
              <a:gd name="connsiteY2532" fmla="*/ 3691487 h 6858000"/>
              <a:gd name="connsiteX2533" fmla="*/ 4059469 w 4626532"/>
              <a:gd name="connsiteY2533" fmla="*/ 3724819 h 6858000"/>
              <a:gd name="connsiteX2534" fmla="*/ 4009472 w 4626532"/>
              <a:gd name="connsiteY2534" fmla="*/ 3749818 h 6858000"/>
              <a:gd name="connsiteX2535" fmla="*/ 3976140 w 4626532"/>
              <a:gd name="connsiteY2535" fmla="*/ 3733152 h 6858000"/>
              <a:gd name="connsiteX2536" fmla="*/ 4009472 w 4626532"/>
              <a:gd name="connsiteY2536" fmla="*/ 3683154 h 6858000"/>
              <a:gd name="connsiteX2537" fmla="*/ 4059469 w 4626532"/>
              <a:gd name="connsiteY2537" fmla="*/ 3691487 h 6858000"/>
              <a:gd name="connsiteX2538" fmla="*/ 3342838 w 4626532"/>
              <a:gd name="connsiteY2538" fmla="*/ 3716486 h 6858000"/>
              <a:gd name="connsiteX2539" fmla="*/ 3342838 w 4626532"/>
              <a:gd name="connsiteY2539" fmla="*/ 3741485 h 6858000"/>
              <a:gd name="connsiteX2540" fmla="*/ 3267841 w 4626532"/>
              <a:gd name="connsiteY2540" fmla="*/ 3741485 h 6858000"/>
              <a:gd name="connsiteX2541" fmla="*/ 3284507 w 4626532"/>
              <a:gd name="connsiteY2541" fmla="*/ 3683154 h 6858000"/>
              <a:gd name="connsiteX2542" fmla="*/ 3342838 w 4626532"/>
              <a:gd name="connsiteY2542" fmla="*/ 3716486 h 6858000"/>
              <a:gd name="connsiteX2543" fmla="*/ 3117848 w 4626532"/>
              <a:gd name="connsiteY2543" fmla="*/ 3749818 h 6858000"/>
              <a:gd name="connsiteX2544" fmla="*/ 3059518 w 4626532"/>
              <a:gd name="connsiteY2544" fmla="*/ 3733152 h 6858000"/>
              <a:gd name="connsiteX2545" fmla="*/ 3076184 w 4626532"/>
              <a:gd name="connsiteY2545" fmla="*/ 3683154 h 6858000"/>
              <a:gd name="connsiteX2546" fmla="*/ 3117848 w 4626532"/>
              <a:gd name="connsiteY2546" fmla="*/ 3749818 h 6858000"/>
              <a:gd name="connsiteX2547" fmla="*/ 1751248 w 4626532"/>
              <a:gd name="connsiteY2547" fmla="*/ 3683154 h 6858000"/>
              <a:gd name="connsiteX2548" fmla="*/ 1801246 w 4626532"/>
              <a:gd name="connsiteY2548" fmla="*/ 3733152 h 6858000"/>
              <a:gd name="connsiteX2549" fmla="*/ 1734582 w 4626532"/>
              <a:gd name="connsiteY2549" fmla="*/ 3683154 h 6858000"/>
              <a:gd name="connsiteX2550" fmla="*/ 1751248 w 4626532"/>
              <a:gd name="connsiteY2550" fmla="*/ 3683154 h 6858000"/>
              <a:gd name="connsiteX2551" fmla="*/ 4251127 w 4626532"/>
              <a:gd name="connsiteY2551" fmla="*/ 3683154 h 6858000"/>
              <a:gd name="connsiteX2552" fmla="*/ 4251127 w 4626532"/>
              <a:gd name="connsiteY2552" fmla="*/ 3708153 h 6858000"/>
              <a:gd name="connsiteX2553" fmla="*/ 4209462 w 4626532"/>
              <a:gd name="connsiteY2553" fmla="*/ 3741485 h 6858000"/>
              <a:gd name="connsiteX2554" fmla="*/ 4176130 w 4626532"/>
              <a:gd name="connsiteY2554" fmla="*/ 3733152 h 6858000"/>
              <a:gd name="connsiteX2555" fmla="*/ 4167797 w 4626532"/>
              <a:gd name="connsiteY2555" fmla="*/ 3716486 h 6858000"/>
              <a:gd name="connsiteX2556" fmla="*/ 4192796 w 4626532"/>
              <a:gd name="connsiteY2556" fmla="*/ 3674822 h 6858000"/>
              <a:gd name="connsiteX2557" fmla="*/ 4251127 w 4626532"/>
              <a:gd name="connsiteY2557" fmla="*/ 3683154 h 6858000"/>
              <a:gd name="connsiteX2558" fmla="*/ 3492830 w 4626532"/>
              <a:gd name="connsiteY2558" fmla="*/ 3674822 h 6858000"/>
              <a:gd name="connsiteX2559" fmla="*/ 3484497 w 4626532"/>
              <a:gd name="connsiteY2559" fmla="*/ 3674822 h 6858000"/>
              <a:gd name="connsiteX2560" fmla="*/ 3492830 w 4626532"/>
              <a:gd name="connsiteY2560" fmla="*/ 3674822 h 6858000"/>
              <a:gd name="connsiteX2561" fmla="*/ 2251224 w 4626532"/>
              <a:gd name="connsiteY2561" fmla="*/ 3691487 h 6858000"/>
              <a:gd name="connsiteX2562" fmla="*/ 2217892 w 4626532"/>
              <a:gd name="connsiteY2562" fmla="*/ 3666489 h 6858000"/>
              <a:gd name="connsiteX2563" fmla="*/ 2251224 w 4626532"/>
              <a:gd name="connsiteY2563" fmla="*/ 3691487 h 6858000"/>
              <a:gd name="connsiteX2564" fmla="*/ 4417785 w 4626532"/>
              <a:gd name="connsiteY2564" fmla="*/ 3716486 h 6858000"/>
              <a:gd name="connsiteX2565" fmla="*/ 4359455 w 4626532"/>
              <a:gd name="connsiteY2565" fmla="*/ 3708153 h 6858000"/>
              <a:gd name="connsiteX2566" fmla="*/ 4384453 w 4626532"/>
              <a:gd name="connsiteY2566" fmla="*/ 3658156 h 6858000"/>
              <a:gd name="connsiteX2567" fmla="*/ 4417785 w 4626532"/>
              <a:gd name="connsiteY2567" fmla="*/ 3716486 h 6858000"/>
              <a:gd name="connsiteX2568" fmla="*/ 3984473 w 4626532"/>
              <a:gd name="connsiteY2568" fmla="*/ 3666489 h 6858000"/>
              <a:gd name="connsiteX2569" fmla="*/ 3951141 w 4626532"/>
              <a:gd name="connsiteY2569" fmla="*/ 3716486 h 6858000"/>
              <a:gd name="connsiteX2570" fmla="*/ 3901144 w 4626532"/>
              <a:gd name="connsiteY2570" fmla="*/ 3708153 h 6858000"/>
              <a:gd name="connsiteX2571" fmla="*/ 3926142 w 4626532"/>
              <a:gd name="connsiteY2571" fmla="*/ 3658156 h 6858000"/>
              <a:gd name="connsiteX2572" fmla="*/ 3984473 w 4626532"/>
              <a:gd name="connsiteY2572" fmla="*/ 3666489 h 6858000"/>
              <a:gd name="connsiteX2573" fmla="*/ 3901144 w 4626532"/>
              <a:gd name="connsiteY2573" fmla="*/ 3649823 h 6858000"/>
              <a:gd name="connsiteX2574" fmla="*/ 3851146 w 4626532"/>
              <a:gd name="connsiteY2574" fmla="*/ 3699820 h 6858000"/>
              <a:gd name="connsiteX2575" fmla="*/ 3834480 w 4626532"/>
              <a:gd name="connsiteY2575" fmla="*/ 3691487 h 6858000"/>
              <a:gd name="connsiteX2576" fmla="*/ 3859479 w 4626532"/>
              <a:gd name="connsiteY2576" fmla="*/ 3649823 h 6858000"/>
              <a:gd name="connsiteX2577" fmla="*/ 3901144 w 4626532"/>
              <a:gd name="connsiteY2577" fmla="*/ 3649823 h 6858000"/>
              <a:gd name="connsiteX2578" fmla="*/ 3792816 w 4626532"/>
              <a:gd name="connsiteY2578" fmla="*/ 3666489 h 6858000"/>
              <a:gd name="connsiteX2579" fmla="*/ 3826147 w 4626532"/>
              <a:gd name="connsiteY2579" fmla="*/ 3649823 h 6858000"/>
              <a:gd name="connsiteX2580" fmla="*/ 3792816 w 4626532"/>
              <a:gd name="connsiteY2580" fmla="*/ 3666489 h 6858000"/>
              <a:gd name="connsiteX2581" fmla="*/ 3234509 w 4626532"/>
              <a:gd name="connsiteY2581" fmla="*/ 3649823 h 6858000"/>
              <a:gd name="connsiteX2582" fmla="*/ 3259508 w 4626532"/>
              <a:gd name="connsiteY2582" fmla="*/ 3691487 h 6858000"/>
              <a:gd name="connsiteX2583" fmla="*/ 3234509 w 4626532"/>
              <a:gd name="connsiteY2583" fmla="*/ 3741485 h 6858000"/>
              <a:gd name="connsiteX2584" fmla="*/ 3184512 w 4626532"/>
              <a:gd name="connsiteY2584" fmla="*/ 3699820 h 6858000"/>
              <a:gd name="connsiteX2585" fmla="*/ 3201178 w 4626532"/>
              <a:gd name="connsiteY2585" fmla="*/ 3649823 h 6858000"/>
              <a:gd name="connsiteX2586" fmla="*/ 3234509 w 4626532"/>
              <a:gd name="connsiteY2586" fmla="*/ 3649823 h 6858000"/>
              <a:gd name="connsiteX2587" fmla="*/ 4176130 w 4626532"/>
              <a:gd name="connsiteY2587" fmla="*/ 3658156 h 6858000"/>
              <a:gd name="connsiteX2588" fmla="*/ 4117800 w 4626532"/>
              <a:gd name="connsiteY2588" fmla="*/ 3708153 h 6858000"/>
              <a:gd name="connsiteX2589" fmla="*/ 4084468 w 4626532"/>
              <a:gd name="connsiteY2589" fmla="*/ 3683154 h 6858000"/>
              <a:gd name="connsiteX2590" fmla="*/ 4167797 w 4626532"/>
              <a:gd name="connsiteY2590" fmla="*/ 3641490 h 6858000"/>
              <a:gd name="connsiteX2591" fmla="*/ 4176130 w 4626532"/>
              <a:gd name="connsiteY2591" fmla="*/ 3658156 h 6858000"/>
              <a:gd name="connsiteX2592" fmla="*/ 3426167 w 4626532"/>
              <a:gd name="connsiteY2592" fmla="*/ 3641490 h 6858000"/>
              <a:gd name="connsiteX2593" fmla="*/ 3459499 w 4626532"/>
              <a:gd name="connsiteY2593" fmla="*/ 3674822 h 6858000"/>
              <a:gd name="connsiteX2594" fmla="*/ 3459499 w 4626532"/>
              <a:gd name="connsiteY2594" fmla="*/ 3699820 h 6858000"/>
              <a:gd name="connsiteX2595" fmla="*/ 3426167 w 4626532"/>
              <a:gd name="connsiteY2595" fmla="*/ 3716486 h 6858000"/>
              <a:gd name="connsiteX2596" fmla="*/ 3392835 w 4626532"/>
              <a:gd name="connsiteY2596" fmla="*/ 3699820 h 6858000"/>
              <a:gd name="connsiteX2597" fmla="*/ 3401168 w 4626532"/>
              <a:gd name="connsiteY2597" fmla="*/ 3641490 h 6858000"/>
              <a:gd name="connsiteX2598" fmla="*/ 3426167 w 4626532"/>
              <a:gd name="connsiteY2598" fmla="*/ 3641490 h 6858000"/>
              <a:gd name="connsiteX2599" fmla="*/ 3051185 w 4626532"/>
              <a:gd name="connsiteY2599" fmla="*/ 3683154 h 6858000"/>
              <a:gd name="connsiteX2600" fmla="*/ 3042852 w 4626532"/>
              <a:gd name="connsiteY2600" fmla="*/ 3716486 h 6858000"/>
              <a:gd name="connsiteX2601" fmla="*/ 3017853 w 4626532"/>
              <a:gd name="connsiteY2601" fmla="*/ 3716486 h 6858000"/>
              <a:gd name="connsiteX2602" fmla="*/ 2976189 w 4626532"/>
              <a:gd name="connsiteY2602" fmla="*/ 3691487 h 6858000"/>
              <a:gd name="connsiteX2603" fmla="*/ 2992855 w 4626532"/>
              <a:gd name="connsiteY2603" fmla="*/ 3641490 h 6858000"/>
              <a:gd name="connsiteX2604" fmla="*/ 3051185 w 4626532"/>
              <a:gd name="connsiteY2604" fmla="*/ 3683154 h 6858000"/>
              <a:gd name="connsiteX2605" fmla="*/ 2859528 w 4626532"/>
              <a:gd name="connsiteY2605" fmla="*/ 3708153 h 6858000"/>
              <a:gd name="connsiteX2606" fmla="*/ 2842862 w 4626532"/>
              <a:gd name="connsiteY2606" fmla="*/ 3766484 h 6858000"/>
              <a:gd name="connsiteX2607" fmla="*/ 2767865 w 4626532"/>
              <a:gd name="connsiteY2607" fmla="*/ 3691487 h 6858000"/>
              <a:gd name="connsiteX2608" fmla="*/ 2826196 w 4626532"/>
              <a:gd name="connsiteY2608" fmla="*/ 3783150 h 6858000"/>
              <a:gd name="connsiteX2609" fmla="*/ 2734534 w 4626532"/>
              <a:gd name="connsiteY2609" fmla="*/ 3691487 h 6858000"/>
              <a:gd name="connsiteX2610" fmla="*/ 2767865 w 4626532"/>
              <a:gd name="connsiteY2610" fmla="*/ 3641490 h 6858000"/>
              <a:gd name="connsiteX2611" fmla="*/ 2859528 w 4626532"/>
              <a:gd name="connsiteY2611" fmla="*/ 3708153 h 6858000"/>
              <a:gd name="connsiteX2612" fmla="*/ 609637 w 4626532"/>
              <a:gd name="connsiteY2612" fmla="*/ 3649823 h 6858000"/>
              <a:gd name="connsiteX2613" fmla="*/ 634636 w 4626532"/>
              <a:gd name="connsiteY2613" fmla="*/ 3716486 h 6858000"/>
              <a:gd name="connsiteX2614" fmla="*/ 867958 w 4626532"/>
              <a:gd name="connsiteY2614" fmla="*/ 3949808 h 6858000"/>
              <a:gd name="connsiteX2615" fmla="*/ 884624 w 4626532"/>
              <a:gd name="connsiteY2615" fmla="*/ 3991473 h 6858000"/>
              <a:gd name="connsiteX2616" fmla="*/ 884624 w 4626532"/>
              <a:gd name="connsiteY2616" fmla="*/ 4033137 h 6858000"/>
              <a:gd name="connsiteX2617" fmla="*/ 584638 w 4626532"/>
              <a:gd name="connsiteY2617" fmla="*/ 3649823 h 6858000"/>
              <a:gd name="connsiteX2618" fmla="*/ 542974 w 4626532"/>
              <a:gd name="connsiteY2618" fmla="*/ 3758151 h 6858000"/>
              <a:gd name="connsiteX2619" fmla="*/ 734631 w 4626532"/>
              <a:gd name="connsiteY2619" fmla="*/ 4058136 h 6858000"/>
              <a:gd name="connsiteX2620" fmla="*/ 776296 w 4626532"/>
              <a:gd name="connsiteY2620" fmla="*/ 4241461 h 6858000"/>
              <a:gd name="connsiteX2621" fmla="*/ 684633 w 4626532"/>
              <a:gd name="connsiteY2621" fmla="*/ 4141465 h 6858000"/>
              <a:gd name="connsiteX2622" fmla="*/ 676300 w 4626532"/>
              <a:gd name="connsiteY2622" fmla="*/ 4041470 h 6858000"/>
              <a:gd name="connsiteX2623" fmla="*/ 517975 w 4626532"/>
              <a:gd name="connsiteY2623" fmla="*/ 3741485 h 6858000"/>
              <a:gd name="connsiteX2624" fmla="*/ 517975 w 4626532"/>
              <a:gd name="connsiteY2624" fmla="*/ 3658156 h 6858000"/>
              <a:gd name="connsiteX2625" fmla="*/ 434646 w 4626532"/>
              <a:gd name="connsiteY2625" fmla="*/ 3833147 h 6858000"/>
              <a:gd name="connsiteX2626" fmla="*/ 509642 w 4626532"/>
              <a:gd name="connsiteY2626" fmla="*/ 4074802 h 6858000"/>
              <a:gd name="connsiteX2627" fmla="*/ 467977 w 4626532"/>
              <a:gd name="connsiteY2627" fmla="*/ 4174797 h 6858000"/>
              <a:gd name="connsiteX2628" fmla="*/ 484643 w 4626532"/>
              <a:gd name="connsiteY2628" fmla="*/ 4108134 h 6858000"/>
              <a:gd name="connsiteX2629" fmla="*/ 384648 w 4626532"/>
              <a:gd name="connsiteY2629" fmla="*/ 3783150 h 6858000"/>
              <a:gd name="connsiteX2630" fmla="*/ 534641 w 4626532"/>
              <a:gd name="connsiteY2630" fmla="*/ 3641490 h 6858000"/>
              <a:gd name="connsiteX2631" fmla="*/ 609637 w 4626532"/>
              <a:gd name="connsiteY2631" fmla="*/ 3649823 h 6858000"/>
              <a:gd name="connsiteX2632" fmla="*/ 4084468 w 4626532"/>
              <a:gd name="connsiteY2632" fmla="*/ 3658156 h 6858000"/>
              <a:gd name="connsiteX2633" fmla="*/ 4009472 w 4626532"/>
              <a:gd name="connsiteY2633" fmla="*/ 3658156 h 6858000"/>
              <a:gd name="connsiteX2634" fmla="*/ 4034471 w 4626532"/>
              <a:gd name="connsiteY2634" fmla="*/ 3624824 h 6858000"/>
              <a:gd name="connsiteX2635" fmla="*/ 4084468 w 4626532"/>
              <a:gd name="connsiteY2635" fmla="*/ 3658156 h 6858000"/>
              <a:gd name="connsiteX2636" fmla="*/ 4309457 w 4626532"/>
              <a:gd name="connsiteY2636" fmla="*/ 3624824 h 6858000"/>
              <a:gd name="connsiteX2637" fmla="*/ 4367788 w 4626532"/>
              <a:gd name="connsiteY2637" fmla="*/ 3641490 h 6858000"/>
              <a:gd name="connsiteX2638" fmla="*/ 4317790 w 4626532"/>
              <a:gd name="connsiteY2638" fmla="*/ 3691487 h 6858000"/>
              <a:gd name="connsiteX2639" fmla="*/ 4276125 w 4626532"/>
              <a:gd name="connsiteY2639" fmla="*/ 3674822 h 6858000"/>
              <a:gd name="connsiteX2640" fmla="*/ 4309457 w 4626532"/>
              <a:gd name="connsiteY2640" fmla="*/ 3616491 h 6858000"/>
              <a:gd name="connsiteX2641" fmla="*/ 4309457 w 4626532"/>
              <a:gd name="connsiteY2641" fmla="*/ 3624824 h 6858000"/>
              <a:gd name="connsiteX2642" fmla="*/ 3176179 w 4626532"/>
              <a:gd name="connsiteY2642" fmla="*/ 3633157 h 6858000"/>
              <a:gd name="connsiteX2643" fmla="*/ 3176179 w 4626532"/>
              <a:gd name="connsiteY2643" fmla="*/ 3683154 h 6858000"/>
              <a:gd name="connsiteX2644" fmla="*/ 3151180 w 4626532"/>
              <a:gd name="connsiteY2644" fmla="*/ 3699820 h 6858000"/>
              <a:gd name="connsiteX2645" fmla="*/ 3109516 w 4626532"/>
              <a:gd name="connsiteY2645" fmla="*/ 3658156 h 6858000"/>
              <a:gd name="connsiteX2646" fmla="*/ 3126181 w 4626532"/>
              <a:gd name="connsiteY2646" fmla="*/ 3608158 h 6858000"/>
              <a:gd name="connsiteX2647" fmla="*/ 3176179 w 4626532"/>
              <a:gd name="connsiteY2647" fmla="*/ 3633157 h 6858000"/>
              <a:gd name="connsiteX2648" fmla="*/ 2951190 w 4626532"/>
              <a:gd name="connsiteY2648" fmla="*/ 3708153 h 6858000"/>
              <a:gd name="connsiteX2649" fmla="*/ 2851195 w 4626532"/>
              <a:gd name="connsiteY2649" fmla="*/ 3608158 h 6858000"/>
              <a:gd name="connsiteX2650" fmla="*/ 2951190 w 4626532"/>
              <a:gd name="connsiteY2650" fmla="*/ 3708153 h 6858000"/>
              <a:gd name="connsiteX2651" fmla="*/ 4384453 w 4626532"/>
              <a:gd name="connsiteY2651" fmla="*/ 3624824 h 6858000"/>
              <a:gd name="connsiteX2652" fmla="*/ 4417785 w 4626532"/>
              <a:gd name="connsiteY2652" fmla="*/ 3608158 h 6858000"/>
              <a:gd name="connsiteX2653" fmla="*/ 4384453 w 4626532"/>
              <a:gd name="connsiteY2653" fmla="*/ 3624824 h 6858000"/>
              <a:gd name="connsiteX2654" fmla="*/ 4284458 w 4626532"/>
              <a:gd name="connsiteY2654" fmla="*/ 3599825 h 6858000"/>
              <a:gd name="connsiteX2655" fmla="*/ 4284458 w 4626532"/>
              <a:gd name="connsiteY2655" fmla="*/ 3624824 h 6858000"/>
              <a:gd name="connsiteX2656" fmla="*/ 4251127 w 4626532"/>
              <a:gd name="connsiteY2656" fmla="*/ 3658156 h 6858000"/>
              <a:gd name="connsiteX2657" fmla="*/ 4209462 w 4626532"/>
              <a:gd name="connsiteY2657" fmla="*/ 3658156 h 6858000"/>
              <a:gd name="connsiteX2658" fmla="*/ 4192796 w 4626532"/>
              <a:gd name="connsiteY2658" fmla="*/ 3633157 h 6858000"/>
              <a:gd name="connsiteX2659" fmla="*/ 4251127 w 4626532"/>
              <a:gd name="connsiteY2659" fmla="*/ 3599825 h 6858000"/>
              <a:gd name="connsiteX2660" fmla="*/ 4284458 w 4626532"/>
              <a:gd name="connsiteY2660" fmla="*/ 3599825 h 6858000"/>
              <a:gd name="connsiteX2661" fmla="*/ 3542828 w 4626532"/>
              <a:gd name="connsiteY2661" fmla="*/ 3649823 h 6858000"/>
              <a:gd name="connsiteX2662" fmla="*/ 3509496 w 4626532"/>
              <a:gd name="connsiteY2662" fmla="*/ 3658156 h 6858000"/>
              <a:gd name="connsiteX2663" fmla="*/ 3517829 w 4626532"/>
              <a:gd name="connsiteY2663" fmla="*/ 3599825 h 6858000"/>
              <a:gd name="connsiteX2664" fmla="*/ 3542828 w 4626532"/>
              <a:gd name="connsiteY2664" fmla="*/ 3649823 h 6858000"/>
              <a:gd name="connsiteX2665" fmla="*/ 3384502 w 4626532"/>
              <a:gd name="connsiteY2665" fmla="*/ 3649823 h 6858000"/>
              <a:gd name="connsiteX2666" fmla="*/ 3376169 w 4626532"/>
              <a:gd name="connsiteY2666" fmla="*/ 3683154 h 6858000"/>
              <a:gd name="connsiteX2667" fmla="*/ 3351170 w 4626532"/>
              <a:gd name="connsiteY2667" fmla="*/ 3691487 h 6858000"/>
              <a:gd name="connsiteX2668" fmla="*/ 3309506 w 4626532"/>
              <a:gd name="connsiteY2668" fmla="*/ 3658156 h 6858000"/>
              <a:gd name="connsiteX2669" fmla="*/ 3326172 w 4626532"/>
              <a:gd name="connsiteY2669" fmla="*/ 3599825 h 6858000"/>
              <a:gd name="connsiteX2670" fmla="*/ 3384502 w 4626532"/>
              <a:gd name="connsiteY2670" fmla="*/ 3649823 h 6858000"/>
              <a:gd name="connsiteX2671" fmla="*/ 3767817 w 4626532"/>
              <a:gd name="connsiteY2671" fmla="*/ 3633157 h 6858000"/>
              <a:gd name="connsiteX2672" fmla="*/ 3751151 w 4626532"/>
              <a:gd name="connsiteY2672" fmla="*/ 3616491 h 6858000"/>
              <a:gd name="connsiteX2673" fmla="*/ 3792816 w 4626532"/>
              <a:gd name="connsiteY2673" fmla="*/ 3591492 h 6858000"/>
              <a:gd name="connsiteX2674" fmla="*/ 3767817 w 4626532"/>
              <a:gd name="connsiteY2674" fmla="*/ 3633157 h 6858000"/>
              <a:gd name="connsiteX2675" fmla="*/ 2967856 w 4626532"/>
              <a:gd name="connsiteY2675" fmla="*/ 3624824 h 6858000"/>
              <a:gd name="connsiteX2676" fmla="*/ 2967856 w 4626532"/>
              <a:gd name="connsiteY2676" fmla="*/ 3666489 h 6858000"/>
              <a:gd name="connsiteX2677" fmla="*/ 2951190 w 4626532"/>
              <a:gd name="connsiteY2677" fmla="*/ 3674822 h 6858000"/>
              <a:gd name="connsiteX2678" fmla="*/ 2909525 w 4626532"/>
              <a:gd name="connsiteY2678" fmla="*/ 3633157 h 6858000"/>
              <a:gd name="connsiteX2679" fmla="*/ 2917858 w 4626532"/>
              <a:gd name="connsiteY2679" fmla="*/ 3591492 h 6858000"/>
              <a:gd name="connsiteX2680" fmla="*/ 2967856 w 4626532"/>
              <a:gd name="connsiteY2680" fmla="*/ 3624824 h 6858000"/>
              <a:gd name="connsiteX2681" fmla="*/ 4009472 w 4626532"/>
              <a:gd name="connsiteY2681" fmla="*/ 3599825 h 6858000"/>
              <a:gd name="connsiteX2682" fmla="*/ 3984473 w 4626532"/>
              <a:gd name="connsiteY2682" fmla="*/ 3641490 h 6858000"/>
              <a:gd name="connsiteX2683" fmla="*/ 3934475 w 4626532"/>
              <a:gd name="connsiteY2683" fmla="*/ 3641490 h 6858000"/>
              <a:gd name="connsiteX2684" fmla="*/ 3959474 w 4626532"/>
              <a:gd name="connsiteY2684" fmla="*/ 3583159 h 6858000"/>
              <a:gd name="connsiteX2685" fmla="*/ 4009472 w 4626532"/>
              <a:gd name="connsiteY2685" fmla="*/ 3599825 h 6858000"/>
              <a:gd name="connsiteX2686" fmla="*/ 3576160 w 4626532"/>
              <a:gd name="connsiteY2686" fmla="*/ 3608158 h 6858000"/>
              <a:gd name="connsiteX2687" fmla="*/ 3576160 w 4626532"/>
              <a:gd name="connsiteY2687" fmla="*/ 3583159 h 6858000"/>
              <a:gd name="connsiteX2688" fmla="*/ 3576160 w 4626532"/>
              <a:gd name="connsiteY2688" fmla="*/ 3608158 h 6858000"/>
              <a:gd name="connsiteX2689" fmla="*/ 3934475 w 4626532"/>
              <a:gd name="connsiteY2689" fmla="*/ 3574826 h 6858000"/>
              <a:gd name="connsiteX2690" fmla="*/ 3859479 w 4626532"/>
              <a:gd name="connsiteY2690" fmla="*/ 3624824 h 6858000"/>
              <a:gd name="connsiteX2691" fmla="*/ 3884478 w 4626532"/>
              <a:gd name="connsiteY2691" fmla="*/ 3574826 h 6858000"/>
              <a:gd name="connsiteX2692" fmla="*/ 3934475 w 4626532"/>
              <a:gd name="connsiteY2692" fmla="*/ 3574826 h 6858000"/>
              <a:gd name="connsiteX2693" fmla="*/ 3801149 w 4626532"/>
              <a:gd name="connsiteY2693" fmla="*/ 3633157 h 6858000"/>
              <a:gd name="connsiteX2694" fmla="*/ 3859479 w 4626532"/>
              <a:gd name="connsiteY2694" fmla="*/ 3574826 h 6858000"/>
              <a:gd name="connsiteX2695" fmla="*/ 3801149 w 4626532"/>
              <a:gd name="connsiteY2695" fmla="*/ 3633157 h 6858000"/>
              <a:gd name="connsiteX2696" fmla="*/ 3276174 w 4626532"/>
              <a:gd name="connsiteY2696" fmla="*/ 3574826 h 6858000"/>
              <a:gd name="connsiteX2697" fmla="*/ 3301173 w 4626532"/>
              <a:gd name="connsiteY2697" fmla="*/ 3616491 h 6858000"/>
              <a:gd name="connsiteX2698" fmla="*/ 3292840 w 4626532"/>
              <a:gd name="connsiteY2698" fmla="*/ 3649823 h 6858000"/>
              <a:gd name="connsiteX2699" fmla="*/ 3276174 w 4626532"/>
              <a:gd name="connsiteY2699" fmla="*/ 3658156 h 6858000"/>
              <a:gd name="connsiteX2700" fmla="*/ 3226177 w 4626532"/>
              <a:gd name="connsiteY2700" fmla="*/ 3624824 h 6858000"/>
              <a:gd name="connsiteX2701" fmla="*/ 3251175 w 4626532"/>
              <a:gd name="connsiteY2701" fmla="*/ 3574826 h 6858000"/>
              <a:gd name="connsiteX2702" fmla="*/ 3276174 w 4626532"/>
              <a:gd name="connsiteY2702" fmla="*/ 3574826 h 6858000"/>
              <a:gd name="connsiteX2703" fmla="*/ 4392786 w 4626532"/>
              <a:gd name="connsiteY2703" fmla="*/ 3574826 h 6858000"/>
              <a:gd name="connsiteX2704" fmla="*/ 4351122 w 4626532"/>
              <a:gd name="connsiteY2704" fmla="*/ 3616491 h 6858000"/>
              <a:gd name="connsiteX2705" fmla="*/ 4317790 w 4626532"/>
              <a:gd name="connsiteY2705" fmla="*/ 3608158 h 6858000"/>
              <a:gd name="connsiteX2706" fmla="*/ 4309457 w 4626532"/>
              <a:gd name="connsiteY2706" fmla="*/ 3583159 h 6858000"/>
              <a:gd name="connsiteX2707" fmla="*/ 4326123 w 4626532"/>
              <a:gd name="connsiteY2707" fmla="*/ 3566493 h 6858000"/>
              <a:gd name="connsiteX2708" fmla="*/ 4392786 w 4626532"/>
              <a:gd name="connsiteY2708" fmla="*/ 3574826 h 6858000"/>
              <a:gd name="connsiteX2709" fmla="*/ 3467831 w 4626532"/>
              <a:gd name="connsiteY2709" fmla="*/ 3566493 h 6858000"/>
              <a:gd name="connsiteX2710" fmla="*/ 3492830 w 4626532"/>
              <a:gd name="connsiteY2710" fmla="*/ 3599825 h 6858000"/>
              <a:gd name="connsiteX2711" fmla="*/ 3492830 w 4626532"/>
              <a:gd name="connsiteY2711" fmla="*/ 3633157 h 6858000"/>
              <a:gd name="connsiteX2712" fmla="*/ 3476164 w 4626532"/>
              <a:gd name="connsiteY2712" fmla="*/ 3649823 h 6858000"/>
              <a:gd name="connsiteX2713" fmla="*/ 3426167 w 4626532"/>
              <a:gd name="connsiteY2713" fmla="*/ 3616491 h 6858000"/>
              <a:gd name="connsiteX2714" fmla="*/ 3442833 w 4626532"/>
              <a:gd name="connsiteY2714" fmla="*/ 3566493 h 6858000"/>
              <a:gd name="connsiteX2715" fmla="*/ 3467831 w 4626532"/>
              <a:gd name="connsiteY2715" fmla="*/ 3566493 h 6858000"/>
              <a:gd name="connsiteX2716" fmla="*/ 3101183 w 4626532"/>
              <a:gd name="connsiteY2716" fmla="*/ 3608158 h 6858000"/>
              <a:gd name="connsiteX2717" fmla="*/ 3076184 w 4626532"/>
              <a:gd name="connsiteY2717" fmla="*/ 3658156 h 6858000"/>
              <a:gd name="connsiteX2718" fmla="*/ 3026186 w 4626532"/>
              <a:gd name="connsiteY2718" fmla="*/ 3624824 h 6858000"/>
              <a:gd name="connsiteX2719" fmla="*/ 3051185 w 4626532"/>
              <a:gd name="connsiteY2719" fmla="*/ 3566493 h 6858000"/>
              <a:gd name="connsiteX2720" fmla="*/ 3101183 w 4626532"/>
              <a:gd name="connsiteY2720" fmla="*/ 3608158 h 6858000"/>
              <a:gd name="connsiteX2721" fmla="*/ 2726201 w 4626532"/>
              <a:gd name="connsiteY2721" fmla="*/ 3633157 h 6858000"/>
              <a:gd name="connsiteX2722" fmla="*/ 2709535 w 4626532"/>
              <a:gd name="connsiteY2722" fmla="*/ 3691487 h 6858000"/>
              <a:gd name="connsiteX2723" fmla="*/ 2642872 w 4626532"/>
              <a:gd name="connsiteY2723" fmla="*/ 3608158 h 6858000"/>
              <a:gd name="connsiteX2724" fmla="*/ 2601207 w 4626532"/>
              <a:gd name="connsiteY2724" fmla="*/ 3591492 h 6858000"/>
              <a:gd name="connsiteX2725" fmla="*/ 2626206 w 4626532"/>
              <a:gd name="connsiteY2725" fmla="*/ 3566493 h 6858000"/>
              <a:gd name="connsiteX2726" fmla="*/ 2726201 w 4626532"/>
              <a:gd name="connsiteY2726" fmla="*/ 3633157 h 6858000"/>
              <a:gd name="connsiteX2727" fmla="*/ 3726152 w 4626532"/>
              <a:gd name="connsiteY2727" fmla="*/ 3583159 h 6858000"/>
              <a:gd name="connsiteX2728" fmla="*/ 3709486 w 4626532"/>
              <a:gd name="connsiteY2728" fmla="*/ 3574826 h 6858000"/>
              <a:gd name="connsiteX2729" fmla="*/ 3734485 w 4626532"/>
              <a:gd name="connsiteY2729" fmla="*/ 3549828 h 6858000"/>
              <a:gd name="connsiteX2730" fmla="*/ 3726152 w 4626532"/>
              <a:gd name="connsiteY2730" fmla="*/ 3583159 h 6858000"/>
              <a:gd name="connsiteX2731" fmla="*/ 2076232 w 4626532"/>
              <a:gd name="connsiteY2731" fmla="*/ 3658156 h 6858000"/>
              <a:gd name="connsiteX2732" fmla="*/ 1667919 w 4626532"/>
              <a:gd name="connsiteY2732" fmla="*/ 3558161 h 6858000"/>
              <a:gd name="connsiteX2733" fmla="*/ 1834578 w 4626532"/>
              <a:gd name="connsiteY2733" fmla="*/ 3558161 h 6858000"/>
              <a:gd name="connsiteX2734" fmla="*/ 2076232 w 4626532"/>
              <a:gd name="connsiteY2734" fmla="*/ 3658156 h 6858000"/>
              <a:gd name="connsiteX2735" fmla="*/ 2901192 w 4626532"/>
              <a:gd name="connsiteY2735" fmla="*/ 3591492 h 6858000"/>
              <a:gd name="connsiteX2736" fmla="*/ 2892859 w 4626532"/>
              <a:gd name="connsiteY2736" fmla="*/ 3616491 h 6858000"/>
              <a:gd name="connsiteX2737" fmla="*/ 2851195 w 4626532"/>
              <a:gd name="connsiteY2737" fmla="*/ 3566493 h 6858000"/>
              <a:gd name="connsiteX2738" fmla="*/ 2851195 w 4626532"/>
              <a:gd name="connsiteY2738" fmla="*/ 3541495 h 6858000"/>
              <a:gd name="connsiteX2739" fmla="*/ 2901192 w 4626532"/>
              <a:gd name="connsiteY2739" fmla="*/ 3591492 h 6858000"/>
              <a:gd name="connsiteX2740" fmla="*/ 3559494 w 4626532"/>
              <a:gd name="connsiteY2740" fmla="*/ 3574826 h 6858000"/>
              <a:gd name="connsiteX2741" fmla="*/ 3551161 w 4626532"/>
              <a:gd name="connsiteY2741" fmla="*/ 3608158 h 6858000"/>
              <a:gd name="connsiteX2742" fmla="*/ 3534495 w 4626532"/>
              <a:gd name="connsiteY2742" fmla="*/ 3583159 h 6858000"/>
              <a:gd name="connsiteX2743" fmla="*/ 3534495 w 4626532"/>
              <a:gd name="connsiteY2743" fmla="*/ 3533162 h 6858000"/>
              <a:gd name="connsiteX2744" fmla="*/ 3559494 w 4626532"/>
              <a:gd name="connsiteY2744" fmla="*/ 3574826 h 6858000"/>
              <a:gd name="connsiteX2745" fmla="*/ 3192845 w 4626532"/>
              <a:gd name="connsiteY2745" fmla="*/ 3533162 h 6858000"/>
              <a:gd name="connsiteX2746" fmla="*/ 3226177 w 4626532"/>
              <a:gd name="connsiteY2746" fmla="*/ 3574826 h 6858000"/>
              <a:gd name="connsiteX2747" fmla="*/ 3201178 w 4626532"/>
              <a:gd name="connsiteY2747" fmla="*/ 3624824 h 6858000"/>
              <a:gd name="connsiteX2748" fmla="*/ 3151180 w 4626532"/>
              <a:gd name="connsiteY2748" fmla="*/ 3591492 h 6858000"/>
              <a:gd name="connsiteX2749" fmla="*/ 3167846 w 4626532"/>
              <a:gd name="connsiteY2749" fmla="*/ 3533162 h 6858000"/>
              <a:gd name="connsiteX2750" fmla="*/ 3192845 w 4626532"/>
              <a:gd name="connsiteY2750" fmla="*/ 3533162 h 6858000"/>
              <a:gd name="connsiteX2751" fmla="*/ 3417834 w 4626532"/>
              <a:gd name="connsiteY2751" fmla="*/ 3574826 h 6858000"/>
              <a:gd name="connsiteX2752" fmla="*/ 3401168 w 4626532"/>
              <a:gd name="connsiteY2752" fmla="*/ 3616491 h 6858000"/>
              <a:gd name="connsiteX2753" fmla="*/ 3351170 w 4626532"/>
              <a:gd name="connsiteY2753" fmla="*/ 3574826 h 6858000"/>
              <a:gd name="connsiteX2754" fmla="*/ 3367836 w 4626532"/>
              <a:gd name="connsiteY2754" fmla="*/ 3524829 h 6858000"/>
              <a:gd name="connsiteX2755" fmla="*/ 3417834 w 4626532"/>
              <a:gd name="connsiteY2755" fmla="*/ 3574826 h 6858000"/>
              <a:gd name="connsiteX2756" fmla="*/ 2992855 w 4626532"/>
              <a:gd name="connsiteY2756" fmla="*/ 3524829 h 6858000"/>
              <a:gd name="connsiteX2757" fmla="*/ 3017853 w 4626532"/>
              <a:gd name="connsiteY2757" fmla="*/ 3566493 h 6858000"/>
              <a:gd name="connsiteX2758" fmla="*/ 3009520 w 4626532"/>
              <a:gd name="connsiteY2758" fmla="*/ 3608158 h 6858000"/>
              <a:gd name="connsiteX2759" fmla="*/ 2992855 w 4626532"/>
              <a:gd name="connsiteY2759" fmla="*/ 3616491 h 6858000"/>
              <a:gd name="connsiteX2760" fmla="*/ 2951190 w 4626532"/>
              <a:gd name="connsiteY2760" fmla="*/ 3574826 h 6858000"/>
              <a:gd name="connsiteX2761" fmla="*/ 2967856 w 4626532"/>
              <a:gd name="connsiteY2761" fmla="*/ 3524829 h 6858000"/>
              <a:gd name="connsiteX2762" fmla="*/ 2992855 w 4626532"/>
              <a:gd name="connsiteY2762" fmla="*/ 3524829 h 6858000"/>
              <a:gd name="connsiteX2763" fmla="*/ 3667822 w 4626532"/>
              <a:gd name="connsiteY2763" fmla="*/ 3566493 h 6858000"/>
              <a:gd name="connsiteX2764" fmla="*/ 3642823 w 4626532"/>
              <a:gd name="connsiteY2764" fmla="*/ 3558161 h 6858000"/>
              <a:gd name="connsiteX2765" fmla="*/ 3676155 w 4626532"/>
              <a:gd name="connsiteY2765" fmla="*/ 3516496 h 6858000"/>
              <a:gd name="connsiteX2766" fmla="*/ 3667822 w 4626532"/>
              <a:gd name="connsiteY2766" fmla="*/ 3566493 h 6858000"/>
              <a:gd name="connsiteX2767" fmla="*/ 3601158 w 4626532"/>
              <a:gd name="connsiteY2767" fmla="*/ 3591492 h 6858000"/>
              <a:gd name="connsiteX2768" fmla="*/ 3592825 w 4626532"/>
              <a:gd name="connsiteY2768" fmla="*/ 3558161 h 6858000"/>
              <a:gd name="connsiteX2769" fmla="*/ 3609491 w 4626532"/>
              <a:gd name="connsiteY2769" fmla="*/ 3516496 h 6858000"/>
              <a:gd name="connsiteX2770" fmla="*/ 3601158 w 4626532"/>
              <a:gd name="connsiteY2770" fmla="*/ 3591492 h 6858000"/>
              <a:gd name="connsiteX2771" fmla="*/ 3751151 w 4626532"/>
              <a:gd name="connsiteY2771" fmla="*/ 3583159 h 6858000"/>
              <a:gd name="connsiteX2772" fmla="*/ 3759484 w 4626532"/>
              <a:gd name="connsiteY2772" fmla="*/ 3533162 h 6858000"/>
              <a:gd name="connsiteX2773" fmla="*/ 3809481 w 4626532"/>
              <a:gd name="connsiteY2773" fmla="*/ 3508163 h 6858000"/>
              <a:gd name="connsiteX2774" fmla="*/ 3751151 w 4626532"/>
              <a:gd name="connsiteY2774" fmla="*/ 3583159 h 6858000"/>
              <a:gd name="connsiteX2775" fmla="*/ 3934475 w 4626532"/>
              <a:gd name="connsiteY2775" fmla="*/ 3533162 h 6858000"/>
              <a:gd name="connsiteX2776" fmla="*/ 3909477 w 4626532"/>
              <a:gd name="connsiteY2776" fmla="*/ 3558161 h 6858000"/>
              <a:gd name="connsiteX2777" fmla="*/ 3884478 w 4626532"/>
              <a:gd name="connsiteY2777" fmla="*/ 3558161 h 6858000"/>
              <a:gd name="connsiteX2778" fmla="*/ 3901144 w 4626532"/>
              <a:gd name="connsiteY2778" fmla="*/ 3499830 h 6858000"/>
              <a:gd name="connsiteX2779" fmla="*/ 3934475 w 4626532"/>
              <a:gd name="connsiteY2779" fmla="*/ 3533162 h 6858000"/>
              <a:gd name="connsiteX2780" fmla="*/ 3876145 w 4626532"/>
              <a:gd name="connsiteY2780" fmla="*/ 3524829 h 6858000"/>
              <a:gd name="connsiteX2781" fmla="*/ 3817814 w 4626532"/>
              <a:gd name="connsiteY2781" fmla="*/ 3558161 h 6858000"/>
              <a:gd name="connsiteX2782" fmla="*/ 3876145 w 4626532"/>
              <a:gd name="connsiteY2782" fmla="*/ 3491497 h 6858000"/>
              <a:gd name="connsiteX2783" fmla="*/ 3876145 w 4626532"/>
              <a:gd name="connsiteY2783" fmla="*/ 3524829 h 6858000"/>
              <a:gd name="connsiteX2784" fmla="*/ 3342838 w 4626532"/>
              <a:gd name="connsiteY2784" fmla="*/ 3533162 h 6858000"/>
              <a:gd name="connsiteX2785" fmla="*/ 3317839 w 4626532"/>
              <a:gd name="connsiteY2785" fmla="*/ 3583159 h 6858000"/>
              <a:gd name="connsiteX2786" fmla="*/ 3267841 w 4626532"/>
              <a:gd name="connsiteY2786" fmla="*/ 3549828 h 6858000"/>
              <a:gd name="connsiteX2787" fmla="*/ 3284507 w 4626532"/>
              <a:gd name="connsiteY2787" fmla="*/ 3491497 h 6858000"/>
              <a:gd name="connsiteX2788" fmla="*/ 3342838 w 4626532"/>
              <a:gd name="connsiteY2788" fmla="*/ 3533162 h 6858000"/>
              <a:gd name="connsiteX2789" fmla="*/ 3142847 w 4626532"/>
              <a:gd name="connsiteY2789" fmla="*/ 3541495 h 6858000"/>
              <a:gd name="connsiteX2790" fmla="*/ 3126181 w 4626532"/>
              <a:gd name="connsiteY2790" fmla="*/ 3583159 h 6858000"/>
              <a:gd name="connsiteX2791" fmla="*/ 3067851 w 4626532"/>
              <a:gd name="connsiteY2791" fmla="*/ 3549828 h 6858000"/>
              <a:gd name="connsiteX2792" fmla="*/ 3092850 w 4626532"/>
              <a:gd name="connsiteY2792" fmla="*/ 3491497 h 6858000"/>
              <a:gd name="connsiteX2793" fmla="*/ 3142847 w 4626532"/>
              <a:gd name="connsiteY2793" fmla="*/ 3541495 h 6858000"/>
              <a:gd name="connsiteX2794" fmla="*/ 3517829 w 4626532"/>
              <a:gd name="connsiteY2794" fmla="*/ 3541495 h 6858000"/>
              <a:gd name="connsiteX2795" fmla="*/ 3509496 w 4626532"/>
              <a:gd name="connsiteY2795" fmla="*/ 3574826 h 6858000"/>
              <a:gd name="connsiteX2796" fmla="*/ 3459499 w 4626532"/>
              <a:gd name="connsiteY2796" fmla="*/ 3541495 h 6858000"/>
              <a:gd name="connsiteX2797" fmla="*/ 3476164 w 4626532"/>
              <a:gd name="connsiteY2797" fmla="*/ 3483164 h 6858000"/>
              <a:gd name="connsiteX2798" fmla="*/ 3517829 w 4626532"/>
              <a:gd name="connsiteY2798" fmla="*/ 3541495 h 6858000"/>
              <a:gd name="connsiteX2799" fmla="*/ 2826196 w 4626532"/>
              <a:gd name="connsiteY2799" fmla="*/ 3574826 h 6858000"/>
              <a:gd name="connsiteX2800" fmla="*/ 2826196 w 4626532"/>
              <a:gd name="connsiteY2800" fmla="*/ 3616491 h 6858000"/>
              <a:gd name="connsiteX2801" fmla="*/ 2759533 w 4626532"/>
              <a:gd name="connsiteY2801" fmla="*/ 3524829 h 6858000"/>
              <a:gd name="connsiteX2802" fmla="*/ 2751200 w 4626532"/>
              <a:gd name="connsiteY2802" fmla="*/ 3541495 h 6858000"/>
              <a:gd name="connsiteX2803" fmla="*/ 2809530 w 4626532"/>
              <a:gd name="connsiteY2803" fmla="*/ 3633157 h 6858000"/>
              <a:gd name="connsiteX2804" fmla="*/ 2742867 w 4626532"/>
              <a:gd name="connsiteY2804" fmla="*/ 3608158 h 6858000"/>
              <a:gd name="connsiteX2805" fmla="*/ 2709535 w 4626532"/>
              <a:gd name="connsiteY2805" fmla="*/ 3524829 h 6858000"/>
              <a:gd name="connsiteX2806" fmla="*/ 2742867 w 4626532"/>
              <a:gd name="connsiteY2806" fmla="*/ 3483164 h 6858000"/>
              <a:gd name="connsiteX2807" fmla="*/ 2826196 w 4626532"/>
              <a:gd name="connsiteY2807" fmla="*/ 3574826 h 6858000"/>
              <a:gd name="connsiteX2808" fmla="*/ 2576208 w 4626532"/>
              <a:gd name="connsiteY2808" fmla="*/ 3574826 h 6858000"/>
              <a:gd name="connsiteX2809" fmla="*/ 2467880 w 4626532"/>
              <a:gd name="connsiteY2809" fmla="*/ 3483164 h 6858000"/>
              <a:gd name="connsiteX2810" fmla="*/ 2576208 w 4626532"/>
              <a:gd name="connsiteY2810" fmla="*/ 3574826 h 6858000"/>
              <a:gd name="connsiteX2811" fmla="*/ 2951190 w 4626532"/>
              <a:gd name="connsiteY2811" fmla="*/ 3516496 h 6858000"/>
              <a:gd name="connsiteX2812" fmla="*/ 2926191 w 4626532"/>
              <a:gd name="connsiteY2812" fmla="*/ 3566493 h 6858000"/>
              <a:gd name="connsiteX2813" fmla="*/ 2876194 w 4626532"/>
              <a:gd name="connsiteY2813" fmla="*/ 3524829 h 6858000"/>
              <a:gd name="connsiteX2814" fmla="*/ 2901192 w 4626532"/>
              <a:gd name="connsiteY2814" fmla="*/ 3474831 h 6858000"/>
              <a:gd name="connsiteX2815" fmla="*/ 2951190 w 4626532"/>
              <a:gd name="connsiteY2815" fmla="*/ 3516496 h 6858000"/>
              <a:gd name="connsiteX2816" fmla="*/ 3701153 w 4626532"/>
              <a:gd name="connsiteY2816" fmla="*/ 3549828 h 6858000"/>
              <a:gd name="connsiteX2817" fmla="*/ 3692820 w 4626532"/>
              <a:gd name="connsiteY2817" fmla="*/ 3499830 h 6858000"/>
              <a:gd name="connsiteX2818" fmla="*/ 3734485 w 4626532"/>
              <a:gd name="connsiteY2818" fmla="*/ 3458165 h 6858000"/>
              <a:gd name="connsiteX2819" fmla="*/ 3701153 w 4626532"/>
              <a:gd name="connsiteY2819" fmla="*/ 3549828 h 6858000"/>
              <a:gd name="connsiteX2820" fmla="*/ 3584492 w 4626532"/>
              <a:gd name="connsiteY2820" fmla="*/ 3491497 h 6858000"/>
              <a:gd name="connsiteX2821" fmla="*/ 3576160 w 4626532"/>
              <a:gd name="connsiteY2821" fmla="*/ 3541495 h 6858000"/>
              <a:gd name="connsiteX2822" fmla="*/ 3551161 w 4626532"/>
              <a:gd name="connsiteY2822" fmla="*/ 3508163 h 6858000"/>
              <a:gd name="connsiteX2823" fmla="*/ 3559494 w 4626532"/>
              <a:gd name="connsiteY2823" fmla="*/ 3458165 h 6858000"/>
              <a:gd name="connsiteX2824" fmla="*/ 3584492 w 4626532"/>
              <a:gd name="connsiteY2824" fmla="*/ 3491497 h 6858000"/>
              <a:gd name="connsiteX2825" fmla="*/ 3234509 w 4626532"/>
              <a:gd name="connsiteY2825" fmla="*/ 3458165 h 6858000"/>
              <a:gd name="connsiteX2826" fmla="*/ 3259508 w 4626532"/>
              <a:gd name="connsiteY2826" fmla="*/ 3491497 h 6858000"/>
              <a:gd name="connsiteX2827" fmla="*/ 3259508 w 4626532"/>
              <a:gd name="connsiteY2827" fmla="*/ 3524829 h 6858000"/>
              <a:gd name="connsiteX2828" fmla="*/ 3242842 w 4626532"/>
              <a:gd name="connsiteY2828" fmla="*/ 3541495 h 6858000"/>
              <a:gd name="connsiteX2829" fmla="*/ 3192845 w 4626532"/>
              <a:gd name="connsiteY2829" fmla="*/ 3508163 h 6858000"/>
              <a:gd name="connsiteX2830" fmla="*/ 3209511 w 4626532"/>
              <a:gd name="connsiteY2830" fmla="*/ 3458165 h 6858000"/>
              <a:gd name="connsiteX2831" fmla="*/ 3234509 w 4626532"/>
              <a:gd name="connsiteY2831" fmla="*/ 3458165 h 6858000"/>
              <a:gd name="connsiteX2832" fmla="*/ 3451166 w 4626532"/>
              <a:gd name="connsiteY2832" fmla="*/ 3483164 h 6858000"/>
              <a:gd name="connsiteX2833" fmla="*/ 3451166 w 4626532"/>
              <a:gd name="connsiteY2833" fmla="*/ 3516496 h 6858000"/>
              <a:gd name="connsiteX2834" fmla="*/ 3434500 w 4626532"/>
              <a:gd name="connsiteY2834" fmla="*/ 3533162 h 6858000"/>
              <a:gd name="connsiteX2835" fmla="*/ 3384502 w 4626532"/>
              <a:gd name="connsiteY2835" fmla="*/ 3508163 h 6858000"/>
              <a:gd name="connsiteX2836" fmla="*/ 3401168 w 4626532"/>
              <a:gd name="connsiteY2836" fmla="*/ 3449832 h 6858000"/>
              <a:gd name="connsiteX2837" fmla="*/ 3451166 w 4626532"/>
              <a:gd name="connsiteY2837" fmla="*/ 3483164 h 6858000"/>
              <a:gd name="connsiteX2838" fmla="*/ 3067851 w 4626532"/>
              <a:gd name="connsiteY2838" fmla="*/ 3483164 h 6858000"/>
              <a:gd name="connsiteX2839" fmla="*/ 3067851 w 4626532"/>
              <a:gd name="connsiteY2839" fmla="*/ 3524829 h 6858000"/>
              <a:gd name="connsiteX2840" fmla="*/ 3042852 w 4626532"/>
              <a:gd name="connsiteY2840" fmla="*/ 3541495 h 6858000"/>
              <a:gd name="connsiteX2841" fmla="*/ 3001187 w 4626532"/>
              <a:gd name="connsiteY2841" fmla="*/ 3508163 h 6858000"/>
              <a:gd name="connsiteX2842" fmla="*/ 3017853 w 4626532"/>
              <a:gd name="connsiteY2842" fmla="*/ 3449832 h 6858000"/>
              <a:gd name="connsiteX2843" fmla="*/ 3067851 w 4626532"/>
              <a:gd name="connsiteY2843" fmla="*/ 3483164 h 6858000"/>
              <a:gd name="connsiteX2844" fmla="*/ 3659489 w 4626532"/>
              <a:gd name="connsiteY2844" fmla="*/ 3474831 h 6858000"/>
              <a:gd name="connsiteX2845" fmla="*/ 3634490 w 4626532"/>
              <a:gd name="connsiteY2845" fmla="*/ 3533162 h 6858000"/>
              <a:gd name="connsiteX2846" fmla="*/ 3626157 w 4626532"/>
              <a:gd name="connsiteY2846" fmla="*/ 3491497 h 6858000"/>
              <a:gd name="connsiteX2847" fmla="*/ 3651156 w 4626532"/>
              <a:gd name="connsiteY2847" fmla="*/ 3441500 h 6858000"/>
              <a:gd name="connsiteX2848" fmla="*/ 3659489 w 4626532"/>
              <a:gd name="connsiteY2848" fmla="*/ 3474831 h 6858000"/>
              <a:gd name="connsiteX2849" fmla="*/ 1201275 w 4626532"/>
              <a:gd name="connsiteY2849" fmla="*/ 3474831 h 6858000"/>
              <a:gd name="connsiteX2850" fmla="*/ 1142944 w 4626532"/>
              <a:gd name="connsiteY2850" fmla="*/ 3533162 h 6858000"/>
              <a:gd name="connsiteX2851" fmla="*/ 1017951 w 4626532"/>
              <a:gd name="connsiteY2851" fmla="*/ 3524829 h 6858000"/>
              <a:gd name="connsiteX2852" fmla="*/ 1192942 w 4626532"/>
              <a:gd name="connsiteY2852" fmla="*/ 3466498 h 6858000"/>
              <a:gd name="connsiteX2853" fmla="*/ 1176276 w 4626532"/>
              <a:gd name="connsiteY2853" fmla="*/ 3433167 h 6858000"/>
              <a:gd name="connsiteX2854" fmla="*/ 1201275 w 4626532"/>
              <a:gd name="connsiteY2854" fmla="*/ 3474831 h 6858000"/>
              <a:gd name="connsiteX2855" fmla="*/ 3801149 w 4626532"/>
              <a:gd name="connsiteY2855" fmla="*/ 3474831 h 6858000"/>
              <a:gd name="connsiteX2856" fmla="*/ 3759484 w 4626532"/>
              <a:gd name="connsiteY2856" fmla="*/ 3508163 h 6858000"/>
              <a:gd name="connsiteX2857" fmla="*/ 3759484 w 4626532"/>
              <a:gd name="connsiteY2857" fmla="*/ 3449832 h 6858000"/>
              <a:gd name="connsiteX2858" fmla="*/ 3801149 w 4626532"/>
              <a:gd name="connsiteY2858" fmla="*/ 3424834 h 6858000"/>
              <a:gd name="connsiteX2859" fmla="*/ 3801149 w 4626532"/>
              <a:gd name="connsiteY2859" fmla="*/ 3474831 h 6858000"/>
              <a:gd name="connsiteX2860" fmla="*/ 2876194 w 4626532"/>
              <a:gd name="connsiteY2860" fmla="*/ 3466498 h 6858000"/>
              <a:gd name="connsiteX2861" fmla="*/ 2859528 w 4626532"/>
              <a:gd name="connsiteY2861" fmla="*/ 3516496 h 6858000"/>
              <a:gd name="connsiteX2862" fmla="*/ 2826196 w 4626532"/>
              <a:gd name="connsiteY2862" fmla="*/ 3466498 h 6858000"/>
              <a:gd name="connsiteX2863" fmla="*/ 2842862 w 4626532"/>
              <a:gd name="connsiteY2863" fmla="*/ 3424834 h 6858000"/>
              <a:gd name="connsiteX2864" fmla="*/ 2876194 w 4626532"/>
              <a:gd name="connsiteY2864" fmla="*/ 3466498 h 6858000"/>
              <a:gd name="connsiteX2865" fmla="*/ 1351268 w 4626532"/>
              <a:gd name="connsiteY2865" fmla="*/ 3424834 h 6858000"/>
              <a:gd name="connsiteX2866" fmla="*/ 1317936 w 4626532"/>
              <a:gd name="connsiteY2866" fmla="*/ 3424834 h 6858000"/>
              <a:gd name="connsiteX2867" fmla="*/ 1351268 w 4626532"/>
              <a:gd name="connsiteY2867" fmla="*/ 3424834 h 6858000"/>
              <a:gd name="connsiteX2868" fmla="*/ 3859479 w 4626532"/>
              <a:gd name="connsiteY2868" fmla="*/ 3449832 h 6858000"/>
              <a:gd name="connsiteX2869" fmla="*/ 3859479 w 4626532"/>
              <a:gd name="connsiteY2869" fmla="*/ 3474831 h 6858000"/>
              <a:gd name="connsiteX2870" fmla="*/ 3817814 w 4626532"/>
              <a:gd name="connsiteY2870" fmla="*/ 3483164 h 6858000"/>
              <a:gd name="connsiteX2871" fmla="*/ 3826147 w 4626532"/>
              <a:gd name="connsiteY2871" fmla="*/ 3416501 h 6858000"/>
              <a:gd name="connsiteX2872" fmla="*/ 3859479 w 4626532"/>
              <a:gd name="connsiteY2872" fmla="*/ 3449832 h 6858000"/>
              <a:gd name="connsiteX2873" fmla="*/ 3526162 w 4626532"/>
              <a:gd name="connsiteY2873" fmla="*/ 3416501 h 6858000"/>
              <a:gd name="connsiteX2874" fmla="*/ 3542828 w 4626532"/>
              <a:gd name="connsiteY2874" fmla="*/ 3458165 h 6858000"/>
              <a:gd name="connsiteX2875" fmla="*/ 3526162 w 4626532"/>
              <a:gd name="connsiteY2875" fmla="*/ 3499830 h 6858000"/>
              <a:gd name="connsiteX2876" fmla="*/ 3492830 w 4626532"/>
              <a:gd name="connsiteY2876" fmla="*/ 3466498 h 6858000"/>
              <a:gd name="connsiteX2877" fmla="*/ 3501163 w 4626532"/>
              <a:gd name="connsiteY2877" fmla="*/ 3416501 h 6858000"/>
              <a:gd name="connsiteX2878" fmla="*/ 3526162 w 4626532"/>
              <a:gd name="connsiteY2878" fmla="*/ 3416501 h 6858000"/>
              <a:gd name="connsiteX2879" fmla="*/ 3342838 w 4626532"/>
              <a:gd name="connsiteY2879" fmla="*/ 3416501 h 6858000"/>
              <a:gd name="connsiteX2880" fmla="*/ 3376169 w 4626532"/>
              <a:gd name="connsiteY2880" fmla="*/ 3466498 h 6858000"/>
              <a:gd name="connsiteX2881" fmla="*/ 3351170 w 4626532"/>
              <a:gd name="connsiteY2881" fmla="*/ 3499830 h 6858000"/>
              <a:gd name="connsiteX2882" fmla="*/ 3309506 w 4626532"/>
              <a:gd name="connsiteY2882" fmla="*/ 3474831 h 6858000"/>
              <a:gd name="connsiteX2883" fmla="*/ 3317839 w 4626532"/>
              <a:gd name="connsiteY2883" fmla="*/ 3416501 h 6858000"/>
              <a:gd name="connsiteX2884" fmla="*/ 3342838 w 4626532"/>
              <a:gd name="connsiteY2884" fmla="*/ 3416501 h 6858000"/>
              <a:gd name="connsiteX2885" fmla="*/ 3184512 w 4626532"/>
              <a:gd name="connsiteY2885" fmla="*/ 3466498 h 6858000"/>
              <a:gd name="connsiteX2886" fmla="*/ 3167846 w 4626532"/>
              <a:gd name="connsiteY2886" fmla="*/ 3508163 h 6858000"/>
              <a:gd name="connsiteX2887" fmla="*/ 3117848 w 4626532"/>
              <a:gd name="connsiteY2887" fmla="*/ 3466498 h 6858000"/>
              <a:gd name="connsiteX2888" fmla="*/ 3134514 w 4626532"/>
              <a:gd name="connsiteY2888" fmla="*/ 3416501 h 6858000"/>
              <a:gd name="connsiteX2889" fmla="*/ 3184512 w 4626532"/>
              <a:gd name="connsiteY2889" fmla="*/ 3466498 h 6858000"/>
              <a:gd name="connsiteX2890" fmla="*/ 2992855 w 4626532"/>
              <a:gd name="connsiteY2890" fmla="*/ 3441500 h 6858000"/>
              <a:gd name="connsiteX2891" fmla="*/ 2992855 w 4626532"/>
              <a:gd name="connsiteY2891" fmla="*/ 3483164 h 6858000"/>
              <a:gd name="connsiteX2892" fmla="*/ 2967856 w 4626532"/>
              <a:gd name="connsiteY2892" fmla="*/ 3499830 h 6858000"/>
              <a:gd name="connsiteX2893" fmla="*/ 2926191 w 4626532"/>
              <a:gd name="connsiteY2893" fmla="*/ 3458165 h 6858000"/>
              <a:gd name="connsiteX2894" fmla="*/ 2951190 w 4626532"/>
              <a:gd name="connsiteY2894" fmla="*/ 3408168 h 6858000"/>
              <a:gd name="connsiteX2895" fmla="*/ 2992855 w 4626532"/>
              <a:gd name="connsiteY2895" fmla="*/ 3441500 h 6858000"/>
              <a:gd name="connsiteX2896" fmla="*/ 2701202 w 4626532"/>
              <a:gd name="connsiteY2896" fmla="*/ 3474831 h 6858000"/>
              <a:gd name="connsiteX2897" fmla="*/ 2692869 w 4626532"/>
              <a:gd name="connsiteY2897" fmla="*/ 3549828 h 6858000"/>
              <a:gd name="connsiteX2898" fmla="*/ 2617873 w 4626532"/>
              <a:gd name="connsiteY2898" fmla="*/ 3449832 h 6858000"/>
              <a:gd name="connsiteX2899" fmla="*/ 2609540 w 4626532"/>
              <a:gd name="connsiteY2899" fmla="*/ 3466498 h 6858000"/>
              <a:gd name="connsiteX2900" fmla="*/ 2676203 w 4626532"/>
              <a:gd name="connsiteY2900" fmla="*/ 3558161 h 6858000"/>
              <a:gd name="connsiteX2901" fmla="*/ 2567875 w 4626532"/>
              <a:gd name="connsiteY2901" fmla="*/ 3474831 h 6858000"/>
              <a:gd name="connsiteX2902" fmla="*/ 2567875 w 4626532"/>
              <a:gd name="connsiteY2902" fmla="*/ 3408168 h 6858000"/>
              <a:gd name="connsiteX2903" fmla="*/ 2584541 w 4626532"/>
              <a:gd name="connsiteY2903" fmla="*/ 3408168 h 6858000"/>
              <a:gd name="connsiteX2904" fmla="*/ 2701202 w 4626532"/>
              <a:gd name="connsiteY2904" fmla="*/ 3474831 h 6858000"/>
              <a:gd name="connsiteX2905" fmla="*/ 2151229 w 4626532"/>
              <a:gd name="connsiteY2905" fmla="*/ 3574826 h 6858000"/>
              <a:gd name="connsiteX2906" fmla="*/ 2209559 w 4626532"/>
              <a:gd name="connsiteY2906" fmla="*/ 3658156 h 6858000"/>
              <a:gd name="connsiteX2907" fmla="*/ 1859576 w 4626532"/>
              <a:gd name="connsiteY2907" fmla="*/ 3483164 h 6858000"/>
              <a:gd name="connsiteX2908" fmla="*/ 1776247 w 4626532"/>
              <a:gd name="connsiteY2908" fmla="*/ 3474831 h 6858000"/>
              <a:gd name="connsiteX2909" fmla="*/ 2001236 w 4626532"/>
              <a:gd name="connsiteY2909" fmla="*/ 3399835 h 6858000"/>
              <a:gd name="connsiteX2910" fmla="*/ 2151229 w 4626532"/>
              <a:gd name="connsiteY2910" fmla="*/ 3574826 h 6858000"/>
              <a:gd name="connsiteX2911" fmla="*/ 3717819 w 4626532"/>
              <a:gd name="connsiteY2911" fmla="*/ 3416501 h 6858000"/>
              <a:gd name="connsiteX2912" fmla="*/ 3684488 w 4626532"/>
              <a:gd name="connsiteY2912" fmla="*/ 3483164 h 6858000"/>
              <a:gd name="connsiteX2913" fmla="*/ 3667822 w 4626532"/>
              <a:gd name="connsiteY2913" fmla="*/ 3433167 h 6858000"/>
              <a:gd name="connsiteX2914" fmla="*/ 3709486 w 4626532"/>
              <a:gd name="connsiteY2914" fmla="*/ 3383169 h 6858000"/>
              <a:gd name="connsiteX2915" fmla="*/ 3717819 w 4626532"/>
              <a:gd name="connsiteY2915" fmla="*/ 3416501 h 6858000"/>
              <a:gd name="connsiteX2916" fmla="*/ 3626157 w 4626532"/>
              <a:gd name="connsiteY2916" fmla="*/ 3416501 h 6858000"/>
              <a:gd name="connsiteX2917" fmla="*/ 3609491 w 4626532"/>
              <a:gd name="connsiteY2917" fmla="*/ 3474831 h 6858000"/>
              <a:gd name="connsiteX2918" fmla="*/ 3576160 w 4626532"/>
              <a:gd name="connsiteY2918" fmla="*/ 3441500 h 6858000"/>
              <a:gd name="connsiteX2919" fmla="*/ 3601158 w 4626532"/>
              <a:gd name="connsiteY2919" fmla="*/ 3383169 h 6858000"/>
              <a:gd name="connsiteX2920" fmla="*/ 3626157 w 4626532"/>
              <a:gd name="connsiteY2920" fmla="*/ 3416501 h 6858000"/>
              <a:gd name="connsiteX2921" fmla="*/ 3276174 w 4626532"/>
              <a:gd name="connsiteY2921" fmla="*/ 3383169 h 6858000"/>
              <a:gd name="connsiteX2922" fmla="*/ 3301173 w 4626532"/>
              <a:gd name="connsiteY2922" fmla="*/ 3424834 h 6858000"/>
              <a:gd name="connsiteX2923" fmla="*/ 3276174 w 4626532"/>
              <a:gd name="connsiteY2923" fmla="*/ 3466498 h 6858000"/>
              <a:gd name="connsiteX2924" fmla="*/ 3226177 w 4626532"/>
              <a:gd name="connsiteY2924" fmla="*/ 3433167 h 6858000"/>
              <a:gd name="connsiteX2925" fmla="*/ 3242842 w 4626532"/>
              <a:gd name="connsiteY2925" fmla="*/ 3383169 h 6858000"/>
              <a:gd name="connsiteX2926" fmla="*/ 3276174 w 4626532"/>
              <a:gd name="connsiteY2926" fmla="*/ 3383169 h 6858000"/>
              <a:gd name="connsiteX2927" fmla="*/ 3459499 w 4626532"/>
              <a:gd name="connsiteY2927" fmla="*/ 3374836 h 6858000"/>
              <a:gd name="connsiteX2928" fmla="*/ 3484497 w 4626532"/>
              <a:gd name="connsiteY2928" fmla="*/ 3424834 h 6858000"/>
              <a:gd name="connsiteX2929" fmla="*/ 3467831 w 4626532"/>
              <a:gd name="connsiteY2929" fmla="*/ 3458165 h 6858000"/>
              <a:gd name="connsiteX2930" fmla="*/ 3417834 w 4626532"/>
              <a:gd name="connsiteY2930" fmla="*/ 3424834 h 6858000"/>
              <a:gd name="connsiteX2931" fmla="*/ 3434500 w 4626532"/>
              <a:gd name="connsiteY2931" fmla="*/ 3374836 h 6858000"/>
              <a:gd name="connsiteX2932" fmla="*/ 3459499 w 4626532"/>
              <a:gd name="connsiteY2932" fmla="*/ 3374836 h 6858000"/>
              <a:gd name="connsiteX2933" fmla="*/ 3109516 w 4626532"/>
              <a:gd name="connsiteY2933" fmla="*/ 3424834 h 6858000"/>
              <a:gd name="connsiteX2934" fmla="*/ 3092850 w 4626532"/>
              <a:gd name="connsiteY2934" fmla="*/ 3466498 h 6858000"/>
              <a:gd name="connsiteX2935" fmla="*/ 3042852 w 4626532"/>
              <a:gd name="connsiteY2935" fmla="*/ 3433167 h 6858000"/>
              <a:gd name="connsiteX2936" fmla="*/ 3059518 w 4626532"/>
              <a:gd name="connsiteY2936" fmla="*/ 3374836 h 6858000"/>
              <a:gd name="connsiteX2937" fmla="*/ 3109516 w 4626532"/>
              <a:gd name="connsiteY2937" fmla="*/ 3424834 h 6858000"/>
              <a:gd name="connsiteX2938" fmla="*/ 1967904 w 4626532"/>
              <a:gd name="connsiteY2938" fmla="*/ 3383169 h 6858000"/>
              <a:gd name="connsiteX2939" fmla="*/ 1667919 w 4626532"/>
              <a:gd name="connsiteY2939" fmla="*/ 3474831 h 6858000"/>
              <a:gd name="connsiteX2940" fmla="*/ 1659586 w 4626532"/>
              <a:gd name="connsiteY2940" fmla="*/ 3491497 h 6858000"/>
              <a:gd name="connsiteX2941" fmla="*/ 2259557 w 4626532"/>
              <a:gd name="connsiteY2941" fmla="*/ 3733152 h 6858000"/>
              <a:gd name="connsiteX2942" fmla="*/ 2142896 w 4626532"/>
              <a:gd name="connsiteY2942" fmla="*/ 3741485 h 6858000"/>
              <a:gd name="connsiteX2943" fmla="*/ 1651253 w 4626532"/>
              <a:gd name="connsiteY2943" fmla="*/ 3624824 h 6858000"/>
              <a:gd name="connsiteX2944" fmla="*/ 1626254 w 4626532"/>
              <a:gd name="connsiteY2944" fmla="*/ 3633157 h 6858000"/>
              <a:gd name="connsiteX2945" fmla="*/ 1817912 w 4626532"/>
              <a:gd name="connsiteY2945" fmla="*/ 3774817 h 6858000"/>
              <a:gd name="connsiteX2946" fmla="*/ 2067899 w 4626532"/>
              <a:gd name="connsiteY2946" fmla="*/ 3974807 h 6858000"/>
              <a:gd name="connsiteX2947" fmla="*/ 1776247 w 4626532"/>
              <a:gd name="connsiteY2947" fmla="*/ 3916476 h 6858000"/>
              <a:gd name="connsiteX2948" fmla="*/ 1592923 w 4626532"/>
              <a:gd name="connsiteY2948" fmla="*/ 3766484 h 6858000"/>
              <a:gd name="connsiteX2949" fmla="*/ 1551258 w 4626532"/>
              <a:gd name="connsiteY2949" fmla="*/ 3766484 h 6858000"/>
              <a:gd name="connsiteX2950" fmla="*/ 1692918 w 4626532"/>
              <a:gd name="connsiteY2950" fmla="*/ 4008139 h 6858000"/>
              <a:gd name="connsiteX2951" fmla="*/ 1659586 w 4626532"/>
              <a:gd name="connsiteY2951" fmla="*/ 4208129 h 6858000"/>
              <a:gd name="connsiteX2952" fmla="*/ 1451263 w 4626532"/>
              <a:gd name="connsiteY2952" fmla="*/ 3808148 h 6858000"/>
              <a:gd name="connsiteX2953" fmla="*/ 1417931 w 4626532"/>
              <a:gd name="connsiteY2953" fmla="*/ 3899811 h 6858000"/>
              <a:gd name="connsiteX2954" fmla="*/ 1476262 w 4626532"/>
              <a:gd name="connsiteY2954" fmla="*/ 4083135 h 6858000"/>
              <a:gd name="connsiteX2955" fmla="*/ 1451263 w 4626532"/>
              <a:gd name="connsiteY2955" fmla="*/ 4083135 h 6858000"/>
              <a:gd name="connsiteX2956" fmla="*/ 1376266 w 4626532"/>
              <a:gd name="connsiteY2956" fmla="*/ 4008139 h 6858000"/>
              <a:gd name="connsiteX2957" fmla="*/ 1251273 w 4626532"/>
              <a:gd name="connsiteY2957" fmla="*/ 3808148 h 6858000"/>
              <a:gd name="connsiteX2958" fmla="*/ 1084614 w 4626532"/>
              <a:gd name="connsiteY2958" fmla="*/ 3833147 h 6858000"/>
              <a:gd name="connsiteX2959" fmla="*/ 617970 w 4626532"/>
              <a:gd name="connsiteY2959" fmla="*/ 3624824 h 6858000"/>
              <a:gd name="connsiteX2960" fmla="*/ 517975 w 4626532"/>
              <a:gd name="connsiteY2960" fmla="*/ 3616491 h 6858000"/>
              <a:gd name="connsiteX2961" fmla="*/ 792961 w 4626532"/>
              <a:gd name="connsiteY2961" fmla="*/ 3524829 h 6858000"/>
              <a:gd name="connsiteX2962" fmla="*/ 884624 w 4626532"/>
              <a:gd name="connsiteY2962" fmla="*/ 3541495 h 6858000"/>
              <a:gd name="connsiteX2963" fmla="*/ 959620 w 4626532"/>
              <a:gd name="connsiteY2963" fmla="*/ 3766484 h 6858000"/>
              <a:gd name="connsiteX2964" fmla="*/ 976286 w 4626532"/>
              <a:gd name="connsiteY2964" fmla="*/ 3774817 h 6858000"/>
              <a:gd name="connsiteX2965" fmla="*/ 1059615 w 4626532"/>
              <a:gd name="connsiteY2965" fmla="*/ 3658156 h 6858000"/>
              <a:gd name="connsiteX2966" fmla="*/ 1117946 w 4626532"/>
              <a:gd name="connsiteY2966" fmla="*/ 3833147 h 6858000"/>
              <a:gd name="connsiteX2967" fmla="*/ 1217941 w 4626532"/>
              <a:gd name="connsiteY2967" fmla="*/ 3674822 h 6858000"/>
              <a:gd name="connsiteX2968" fmla="*/ 1251273 w 4626532"/>
              <a:gd name="connsiteY2968" fmla="*/ 3674822 h 6858000"/>
              <a:gd name="connsiteX2969" fmla="*/ 1359601 w 4626532"/>
              <a:gd name="connsiteY2969" fmla="*/ 3783150 h 6858000"/>
              <a:gd name="connsiteX2970" fmla="*/ 1392932 w 4626532"/>
              <a:gd name="connsiteY2970" fmla="*/ 3708153 h 6858000"/>
              <a:gd name="connsiteX2971" fmla="*/ 1359601 w 4626532"/>
              <a:gd name="connsiteY2971" fmla="*/ 3624824 h 6858000"/>
              <a:gd name="connsiteX2972" fmla="*/ 1534592 w 4626532"/>
              <a:gd name="connsiteY2972" fmla="*/ 3741485 h 6858000"/>
              <a:gd name="connsiteX2973" fmla="*/ 1542925 w 4626532"/>
              <a:gd name="connsiteY2973" fmla="*/ 3708153 h 6858000"/>
              <a:gd name="connsiteX2974" fmla="*/ 1426264 w 4626532"/>
              <a:gd name="connsiteY2974" fmla="*/ 3558161 h 6858000"/>
              <a:gd name="connsiteX2975" fmla="*/ 1626254 w 4626532"/>
              <a:gd name="connsiteY2975" fmla="*/ 3533162 h 6858000"/>
              <a:gd name="connsiteX2976" fmla="*/ 1409598 w 4626532"/>
              <a:gd name="connsiteY2976" fmla="*/ 3424834 h 6858000"/>
              <a:gd name="connsiteX2977" fmla="*/ 1867909 w 4626532"/>
              <a:gd name="connsiteY2977" fmla="*/ 3366503 h 6858000"/>
              <a:gd name="connsiteX2978" fmla="*/ 1967904 w 4626532"/>
              <a:gd name="connsiteY2978" fmla="*/ 3383169 h 6858000"/>
              <a:gd name="connsiteX2979" fmla="*/ 2926191 w 4626532"/>
              <a:gd name="connsiteY2979" fmla="*/ 3391502 h 6858000"/>
              <a:gd name="connsiteX2980" fmla="*/ 2926191 w 4626532"/>
              <a:gd name="connsiteY2980" fmla="*/ 3433167 h 6858000"/>
              <a:gd name="connsiteX2981" fmla="*/ 2901192 w 4626532"/>
              <a:gd name="connsiteY2981" fmla="*/ 3449832 h 6858000"/>
              <a:gd name="connsiteX2982" fmla="*/ 2867861 w 4626532"/>
              <a:gd name="connsiteY2982" fmla="*/ 3399835 h 6858000"/>
              <a:gd name="connsiteX2983" fmla="*/ 2884526 w 4626532"/>
              <a:gd name="connsiteY2983" fmla="*/ 3358170 h 6858000"/>
              <a:gd name="connsiteX2984" fmla="*/ 2926191 w 4626532"/>
              <a:gd name="connsiteY2984" fmla="*/ 3391502 h 6858000"/>
              <a:gd name="connsiteX2985" fmla="*/ 2351219 w 4626532"/>
              <a:gd name="connsiteY2985" fmla="*/ 3383169 h 6858000"/>
              <a:gd name="connsiteX2986" fmla="*/ 2334553 w 4626532"/>
              <a:gd name="connsiteY2986" fmla="*/ 3358170 h 6858000"/>
              <a:gd name="connsiteX2987" fmla="*/ 2351219 w 4626532"/>
              <a:gd name="connsiteY2987" fmla="*/ 3383169 h 6858000"/>
              <a:gd name="connsiteX2988" fmla="*/ 976286 w 4626532"/>
              <a:gd name="connsiteY2988" fmla="*/ 3358170 h 6858000"/>
              <a:gd name="connsiteX2989" fmla="*/ 1076281 w 4626532"/>
              <a:gd name="connsiteY2989" fmla="*/ 3416501 h 6858000"/>
              <a:gd name="connsiteX2990" fmla="*/ 1076281 w 4626532"/>
              <a:gd name="connsiteY2990" fmla="*/ 3458165 h 6858000"/>
              <a:gd name="connsiteX2991" fmla="*/ 959620 w 4626532"/>
              <a:gd name="connsiteY2991" fmla="*/ 3358170 h 6858000"/>
              <a:gd name="connsiteX2992" fmla="*/ 976286 w 4626532"/>
              <a:gd name="connsiteY2992" fmla="*/ 3358170 h 6858000"/>
              <a:gd name="connsiteX2993" fmla="*/ 3217844 w 4626532"/>
              <a:gd name="connsiteY2993" fmla="*/ 3391502 h 6858000"/>
              <a:gd name="connsiteX2994" fmla="*/ 3201178 w 4626532"/>
              <a:gd name="connsiteY2994" fmla="*/ 3433167 h 6858000"/>
              <a:gd name="connsiteX2995" fmla="*/ 3151180 w 4626532"/>
              <a:gd name="connsiteY2995" fmla="*/ 3399835 h 6858000"/>
              <a:gd name="connsiteX2996" fmla="*/ 3167846 w 4626532"/>
              <a:gd name="connsiteY2996" fmla="*/ 3341504 h 6858000"/>
              <a:gd name="connsiteX2997" fmla="*/ 3217844 w 4626532"/>
              <a:gd name="connsiteY2997" fmla="*/ 3391502 h 6858000"/>
              <a:gd name="connsiteX2998" fmla="*/ 3792816 w 4626532"/>
              <a:gd name="connsiteY2998" fmla="*/ 3366503 h 6858000"/>
              <a:gd name="connsiteX2999" fmla="*/ 3742818 w 4626532"/>
              <a:gd name="connsiteY2999" fmla="*/ 3433167 h 6858000"/>
              <a:gd name="connsiteX3000" fmla="*/ 3734485 w 4626532"/>
              <a:gd name="connsiteY3000" fmla="*/ 3383169 h 6858000"/>
              <a:gd name="connsiteX3001" fmla="*/ 3776150 w 4626532"/>
              <a:gd name="connsiteY3001" fmla="*/ 3333171 h 6858000"/>
              <a:gd name="connsiteX3002" fmla="*/ 3792816 w 4626532"/>
              <a:gd name="connsiteY3002" fmla="*/ 3366503 h 6858000"/>
              <a:gd name="connsiteX3003" fmla="*/ 3576160 w 4626532"/>
              <a:gd name="connsiteY3003" fmla="*/ 3374836 h 6858000"/>
              <a:gd name="connsiteX3004" fmla="*/ 3559494 w 4626532"/>
              <a:gd name="connsiteY3004" fmla="*/ 3424834 h 6858000"/>
              <a:gd name="connsiteX3005" fmla="*/ 3526162 w 4626532"/>
              <a:gd name="connsiteY3005" fmla="*/ 3391502 h 6858000"/>
              <a:gd name="connsiteX3006" fmla="*/ 3551161 w 4626532"/>
              <a:gd name="connsiteY3006" fmla="*/ 3333171 h 6858000"/>
              <a:gd name="connsiteX3007" fmla="*/ 3576160 w 4626532"/>
              <a:gd name="connsiteY3007" fmla="*/ 3374836 h 6858000"/>
              <a:gd name="connsiteX3008" fmla="*/ 3409501 w 4626532"/>
              <a:gd name="connsiteY3008" fmla="*/ 3383169 h 6858000"/>
              <a:gd name="connsiteX3009" fmla="*/ 3392835 w 4626532"/>
              <a:gd name="connsiteY3009" fmla="*/ 3424834 h 6858000"/>
              <a:gd name="connsiteX3010" fmla="*/ 3342838 w 4626532"/>
              <a:gd name="connsiteY3010" fmla="*/ 3391502 h 6858000"/>
              <a:gd name="connsiteX3011" fmla="*/ 3359503 w 4626532"/>
              <a:gd name="connsiteY3011" fmla="*/ 3333171 h 6858000"/>
              <a:gd name="connsiteX3012" fmla="*/ 3409501 w 4626532"/>
              <a:gd name="connsiteY3012" fmla="*/ 3383169 h 6858000"/>
              <a:gd name="connsiteX3013" fmla="*/ 3034519 w 4626532"/>
              <a:gd name="connsiteY3013" fmla="*/ 3383169 h 6858000"/>
              <a:gd name="connsiteX3014" fmla="*/ 3017853 w 4626532"/>
              <a:gd name="connsiteY3014" fmla="*/ 3424834 h 6858000"/>
              <a:gd name="connsiteX3015" fmla="*/ 2976189 w 4626532"/>
              <a:gd name="connsiteY3015" fmla="*/ 3383169 h 6858000"/>
              <a:gd name="connsiteX3016" fmla="*/ 2992855 w 4626532"/>
              <a:gd name="connsiteY3016" fmla="*/ 3333171 h 6858000"/>
              <a:gd name="connsiteX3017" fmla="*/ 3034519 w 4626532"/>
              <a:gd name="connsiteY3017" fmla="*/ 3383169 h 6858000"/>
              <a:gd name="connsiteX3018" fmla="*/ 2817863 w 4626532"/>
              <a:gd name="connsiteY3018" fmla="*/ 3391502 h 6858000"/>
              <a:gd name="connsiteX3019" fmla="*/ 2801197 w 4626532"/>
              <a:gd name="connsiteY3019" fmla="*/ 3458165 h 6858000"/>
              <a:gd name="connsiteX3020" fmla="*/ 2734534 w 4626532"/>
              <a:gd name="connsiteY3020" fmla="*/ 3366503 h 6858000"/>
              <a:gd name="connsiteX3021" fmla="*/ 2717868 w 4626532"/>
              <a:gd name="connsiteY3021" fmla="*/ 3383169 h 6858000"/>
              <a:gd name="connsiteX3022" fmla="*/ 2792864 w 4626532"/>
              <a:gd name="connsiteY3022" fmla="*/ 3474831 h 6858000"/>
              <a:gd name="connsiteX3023" fmla="*/ 2726201 w 4626532"/>
              <a:gd name="connsiteY3023" fmla="*/ 3458165 h 6858000"/>
              <a:gd name="connsiteX3024" fmla="*/ 2684536 w 4626532"/>
              <a:gd name="connsiteY3024" fmla="*/ 3358170 h 6858000"/>
              <a:gd name="connsiteX3025" fmla="*/ 2717868 w 4626532"/>
              <a:gd name="connsiteY3025" fmla="*/ 3324839 h 6858000"/>
              <a:gd name="connsiteX3026" fmla="*/ 2817863 w 4626532"/>
              <a:gd name="connsiteY3026" fmla="*/ 3391502 h 6858000"/>
              <a:gd name="connsiteX3027" fmla="*/ 3684488 w 4626532"/>
              <a:gd name="connsiteY3027" fmla="*/ 3349837 h 6858000"/>
              <a:gd name="connsiteX3028" fmla="*/ 3651156 w 4626532"/>
              <a:gd name="connsiteY3028" fmla="*/ 3416501 h 6858000"/>
              <a:gd name="connsiteX3029" fmla="*/ 3626157 w 4626532"/>
              <a:gd name="connsiteY3029" fmla="*/ 3374836 h 6858000"/>
              <a:gd name="connsiteX3030" fmla="*/ 3659489 w 4626532"/>
              <a:gd name="connsiteY3030" fmla="*/ 3316506 h 6858000"/>
              <a:gd name="connsiteX3031" fmla="*/ 3684488 w 4626532"/>
              <a:gd name="connsiteY3031" fmla="*/ 3349837 h 6858000"/>
              <a:gd name="connsiteX3032" fmla="*/ 3117848 w 4626532"/>
              <a:gd name="connsiteY3032" fmla="*/ 3308173 h 6858000"/>
              <a:gd name="connsiteX3033" fmla="*/ 3142847 w 4626532"/>
              <a:gd name="connsiteY3033" fmla="*/ 3341504 h 6858000"/>
              <a:gd name="connsiteX3034" fmla="*/ 3142847 w 4626532"/>
              <a:gd name="connsiteY3034" fmla="*/ 3374836 h 6858000"/>
              <a:gd name="connsiteX3035" fmla="*/ 3126181 w 4626532"/>
              <a:gd name="connsiteY3035" fmla="*/ 3391502 h 6858000"/>
              <a:gd name="connsiteX3036" fmla="*/ 3076184 w 4626532"/>
              <a:gd name="connsiteY3036" fmla="*/ 3358170 h 6858000"/>
              <a:gd name="connsiteX3037" fmla="*/ 3092850 w 4626532"/>
              <a:gd name="connsiteY3037" fmla="*/ 3308173 h 6858000"/>
              <a:gd name="connsiteX3038" fmla="*/ 3117848 w 4626532"/>
              <a:gd name="connsiteY3038" fmla="*/ 3308173 h 6858000"/>
              <a:gd name="connsiteX3039" fmla="*/ 3334505 w 4626532"/>
              <a:gd name="connsiteY3039" fmla="*/ 3341504 h 6858000"/>
              <a:gd name="connsiteX3040" fmla="*/ 3334505 w 4626532"/>
              <a:gd name="connsiteY3040" fmla="*/ 3374836 h 6858000"/>
              <a:gd name="connsiteX3041" fmla="*/ 3309506 w 4626532"/>
              <a:gd name="connsiteY3041" fmla="*/ 3391502 h 6858000"/>
              <a:gd name="connsiteX3042" fmla="*/ 3267841 w 4626532"/>
              <a:gd name="connsiteY3042" fmla="*/ 3349837 h 6858000"/>
              <a:gd name="connsiteX3043" fmla="*/ 3276174 w 4626532"/>
              <a:gd name="connsiteY3043" fmla="*/ 3299840 h 6858000"/>
              <a:gd name="connsiteX3044" fmla="*/ 3334505 w 4626532"/>
              <a:gd name="connsiteY3044" fmla="*/ 3341504 h 6858000"/>
              <a:gd name="connsiteX3045" fmla="*/ 2967856 w 4626532"/>
              <a:gd name="connsiteY3045" fmla="*/ 3333171 h 6858000"/>
              <a:gd name="connsiteX3046" fmla="*/ 2951190 w 4626532"/>
              <a:gd name="connsiteY3046" fmla="*/ 3374836 h 6858000"/>
              <a:gd name="connsiteX3047" fmla="*/ 2909525 w 4626532"/>
              <a:gd name="connsiteY3047" fmla="*/ 3341504 h 6858000"/>
              <a:gd name="connsiteX3048" fmla="*/ 2951190 w 4626532"/>
              <a:gd name="connsiteY3048" fmla="*/ 3299840 h 6858000"/>
              <a:gd name="connsiteX3049" fmla="*/ 2967856 w 4626532"/>
              <a:gd name="connsiteY3049" fmla="*/ 3333171 h 6858000"/>
              <a:gd name="connsiteX3050" fmla="*/ 3517829 w 4626532"/>
              <a:gd name="connsiteY3050" fmla="*/ 3316506 h 6858000"/>
              <a:gd name="connsiteX3051" fmla="*/ 3517829 w 4626532"/>
              <a:gd name="connsiteY3051" fmla="*/ 3374836 h 6858000"/>
              <a:gd name="connsiteX3052" fmla="*/ 3492830 w 4626532"/>
              <a:gd name="connsiteY3052" fmla="*/ 3383169 h 6858000"/>
              <a:gd name="connsiteX3053" fmla="*/ 3451166 w 4626532"/>
              <a:gd name="connsiteY3053" fmla="*/ 3349837 h 6858000"/>
              <a:gd name="connsiteX3054" fmla="*/ 3476164 w 4626532"/>
              <a:gd name="connsiteY3054" fmla="*/ 3291507 h 6858000"/>
              <a:gd name="connsiteX3055" fmla="*/ 3517829 w 4626532"/>
              <a:gd name="connsiteY3055" fmla="*/ 3316506 h 6858000"/>
              <a:gd name="connsiteX3056" fmla="*/ 2984522 w 4626532"/>
              <a:gd name="connsiteY3056" fmla="*/ 3291507 h 6858000"/>
              <a:gd name="connsiteX3057" fmla="*/ 2976189 w 4626532"/>
              <a:gd name="connsiteY3057" fmla="*/ 3291507 h 6858000"/>
              <a:gd name="connsiteX3058" fmla="*/ 2984522 w 4626532"/>
              <a:gd name="connsiteY3058" fmla="*/ 3291507 h 6858000"/>
              <a:gd name="connsiteX3059" fmla="*/ 2417883 w 4626532"/>
              <a:gd name="connsiteY3059" fmla="*/ 3283174 h 6858000"/>
              <a:gd name="connsiteX3060" fmla="*/ 2551209 w 4626532"/>
              <a:gd name="connsiteY3060" fmla="*/ 3391502 h 6858000"/>
              <a:gd name="connsiteX3061" fmla="*/ 2551209 w 4626532"/>
              <a:gd name="connsiteY3061" fmla="*/ 3474831 h 6858000"/>
              <a:gd name="connsiteX3062" fmla="*/ 2451214 w 4626532"/>
              <a:gd name="connsiteY3062" fmla="*/ 3341504 h 6858000"/>
              <a:gd name="connsiteX3063" fmla="*/ 2442881 w 4626532"/>
              <a:gd name="connsiteY3063" fmla="*/ 3358170 h 6858000"/>
              <a:gd name="connsiteX3064" fmla="*/ 2526211 w 4626532"/>
              <a:gd name="connsiteY3064" fmla="*/ 3483164 h 6858000"/>
              <a:gd name="connsiteX3065" fmla="*/ 2451214 w 4626532"/>
              <a:gd name="connsiteY3065" fmla="*/ 3449832 h 6858000"/>
              <a:gd name="connsiteX3066" fmla="*/ 2384551 w 4626532"/>
              <a:gd name="connsiteY3066" fmla="*/ 3333171 h 6858000"/>
              <a:gd name="connsiteX3067" fmla="*/ 2392884 w 4626532"/>
              <a:gd name="connsiteY3067" fmla="*/ 3283174 h 6858000"/>
              <a:gd name="connsiteX3068" fmla="*/ 2417883 w 4626532"/>
              <a:gd name="connsiteY3068" fmla="*/ 3283174 h 6858000"/>
              <a:gd name="connsiteX3069" fmla="*/ 3059518 w 4626532"/>
              <a:gd name="connsiteY3069" fmla="*/ 3349837 h 6858000"/>
              <a:gd name="connsiteX3070" fmla="*/ 3009520 w 4626532"/>
              <a:gd name="connsiteY3070" fmla="*/ 3316506 h 6858000"/>
              <a:gd name="connsiteX3071" fmla="*/ 3059518 w 4626532"/>
              <a:gd name="connsiteY3071" fmla="*/ 3274841 h 6858000"/>
              <a:gd name="connsiteX3072" fmla="*/ 3059518 w 4626532"/>
              <a:gd name="connsiteY3072" fmla="*/ 3349837 h 6858000"/>
              <a:gd name="connsiteX3073" fmla="*/ 3759484 w 4626532"/>
              <a:gd name="connsiteY3073" fmla="*/ 3308173 h 6858000"/>
              <a:gd name="connsiteX3074" fmla="*/ 3709486 w 4626532"/>
              <a:gd name="connsiteY3074" fmla="*/ 3358170 h 6858000"/>
              <a:gd name="connsiteX3075" fmla="*/ 3692820 w 4626532"/>
              <a:gd name="connsiteY3075" fmla="*/ 3299840 h 6858000"/>
              <a:gd name="connsiteX3076" fmla="*/ 3726152 w 4626532"/>
              <a:gd name="connsiteY3076" fmla="*/ 3266508 h 6858000"/>
              <a:gd name="connsiteX3077" fmla="*/ 3759484 w 4626532"/>
              <a:gd name="connsiteY3077" fmla="*/ 3308173 h 6858000"/>
              <a:gd name="connsiteX3078" fmla="*/ 3634490 w 4626532"/>
              <a:gd name="connsiteY3078" fmla="*/ 3266508 h 6858000"/>
              <a:gd name="connsiteX3079" fmla="*/ 3634490 w 4626532"/>
              <a:gd name="connsiteY3079" fmla="*/ 3324839 h 6858000"/>
              <a:gd name="connsiteX3080" fmla="*/ 3601158 w 4626532"/>
              <a:gd name="connsiteY3080" fmla="*/ 3358170 h 6858000"/>
              <a:gd name="connsiteX3081" fmla="*/ 3567827 w 4626532"/>
              <a:gd name="connsiteY3081" fmla="*/ 3316506 h 6858000"/>
              <a:gd name="connsiteX3082" fmla="*/ 3601158 w 4626532"/>
              <a:gd name="connsiteY3082" fmla="*/ 3266508 h 6858000"/>
              <a:gd name="connsiteX3083" fmla="*/ 3634490 w 4626532"/>
              <a:gd name="connsiteY3083" fmla="*/ 3266508 h 6858000"/>
              <a:gd name="connsiteX3084" fmla="*/ 3226177 w 4626532"/>
              <a:gd name="connsiteY3084" fmla="*/ 3266508 h 6858000"/>
              <a:gd name="connsiteX3085" fmla="*/ 3251175 w 4626532"/>
              <a:gd name="connsiteY3085" fmla="*/ 3291507 h 6858000"/>
              <a:gd name="connsiteX3086" fmla="*/ 3251175 w 4626532"/>
              <a:gd name="connsiteY3086" fmla="*/ 3341504 h 6858000"/>
              <a:gd name="connsiteX3087" fmla="*/ 3234509 w 4626532"/>
              <a:gd name="connsiteY3087" fmla="*/ 3358170 h 6858000"/>
              <a:gd name="connsiteX3088" fmla="*/ 3192845 w 4626532"/>
              <a:gd name="connsiteY3088" fmla="*/ 3316506 h 6858000"/>
              <a:gd name="connsiteX3089" fmla="*/ 3201178 w 4626532"/>
              <a:gd name="connsiteY3089" fmla="*/ 3266508 h 6858000"/>
              <a:gd name="connsiteX3090" fmla="*/ 3226177 w 4626532"/>
              <a:gd name="connsiteY3090" fmla="*/ 3266508 h 6858000"/>
              <a:gd name="connsiteX3091" fmla="*/ 3176179 w 4626532"/>
              <a:gd name="connsiteY3091" fmla="*/ 3266508 h 6858000"/>
              <a:gd name="connsiteX3092" fmla="*/ 3167846 w 4626532"/>
              <a:gd name="connsiteY3092" fmla="*/ 3316506 h 6858000"/>
              <a:gd name="connsiteX3093" fmla="*/ 3117848 w 4626532"/>
              <a:gd name="connsiteY3093" fmla="*/ 3283174 h 6858000"/>
              <a:gd name="connsiteX3094" fmla="*/ 3134514 w 4626532"/>
              <a:gd name="connsiteY3094" fmla="*/ 3266508 h 6858000"/>
              <a:gd name="connsiteX3095" fmla="*/ 3176179 w 4626532"/>
              <a:gd name="connsiteY3095" fmla="*/ 3266508 h 6858000"/>
              <a:gd name="connsiteX3096" fmla="*/ 3417834 w 4626532"/>
              <a:gd name="connsiteY3096" fmla="*/ 3258175 h 6858000"/>
              <a:gd name="connsiteX3097" fmla="*/ 3451166 w 4626532"/>
              <a:gd name="connsiteY3097" fmla="*/ 3299840 h 6858000"/>
              <a:gd name="connsiteX3098" fmla="*/ 3426167 w 4626532"/>
              <a:gd name="connsiteY3098" fmla="*/ 3349837 h 6858000"/>
              <a:gd name="connsiteX3099" fmla="*/ 3376169 w 4626532"/>
              <a:gd name="connsiteY3099" fmla="*/ 3316506 h 6858000"/>
              <a:gd name="connsiteX3100" fmla="*/ 3392835 w 4626532"/>
              <a:gd name="connsiteY3100" fmla="*/ 3258175 h 6858000"/>
              <a:gd name="connsiteX3101" fmla="*/ 3417834 w 4626532"/>
              <a:gd name="connsiteY3101" fmla="*/ 3258175 h 6858000"/>
              <a:gd name="connsiteX3102" fmla="*/ 1867909 w 4626532"/>
              <a:gd name="connsiteY3102" fmla="*/ 3291507 h 6858000"/>
              <a:gd name="connsiteX3103" fmla="*/ 2059567 w 4626532"/>
              <a:gd name="connsiteY3103" fmla="*/ 3258175 h 6858000"/>
              <a:gd name="connsiteX3104" fmla="*/ 2017902 w 4626532"/>
              <a:gd name="connsiteY3104" fmla="*/ 3333171 h 6858000"/>
              <a:gd name="connsiteX3105" fmla="*/ 1876242 w 4626532"/>
              <a:gd name="connsiteY3105" fmla="*/ 3299840 h 6858000"/>
              <a:gd name="connsiteX3106" fmla="*/ 1642920 w 4626532"/>
              <a:gd name="connsiteY3106" fmla="*/ 3341504 h 6858000"/>
              <a:gd name="connsiteX3107" fmla="*/ 1742915 w 4626532"/>
              <a:gd name="connsiteY3107" fmla="*/ 3258175 h 6858000"/>
              <a:gd name="connsiteX3108" fmla="*/ 1867909 w 4626532"/>
              <a:gd name="connsiteY3108" fmla="*/ 3291507 h 6858000"/>
              <a:gd name="connsiteX3109" fmla="*/ 3276174 w 4626532"/>
              <a:gd name="connsiteY3109" fmla="*/ 3274841 h 6858000"/>
              <a:gd name="connsiteX3110" fmla="*/ 3251175 w 4626532"/>
              <a:gd name="connsiteY3110" fmla="*/ 3258175 h 6858000"/>
              <a:gd name="connsiteX3111" fmla="*/ 3284507 w 4626532"/>
              <a:gd name="connsiteY3111" fmla="*/ 3249842 h 6858000"/>
              <a:gd name="connsiteX3112" fmla="*/ 3276174 w 4626532"/>
              <a:gd name="connsiteY3112" fmla="*/ 3274841 h 6858000"/>
              <a:gd name="connsiteX3113" fmla="*/ 2909525 w 4626532"/>
              <a:gd name="connsiteY3113" fmla="*/ 3283174 h 6858000"/>
              <a:gd name="connsiteX3114" fmla="*/ 2884526 w 4626532"/>
              <a:gd name="connsiteY3114" fmla="*/ 3316506 h 6858000"/>
              <a:gd name="connsiteX3115" fmla="*/ 2834529 w 4626532"/>
              <a:gd name="connsiteY3115" fmla="*/ 3291507 h 6858000"/>
              <a:gd name="connsiteX3116" fmla="*/ 2859528 w 4626532"/>
              <a:gd name="connsiteY3116" fmla="*/ 3333171 h 6858000"/>
              <a:gd name="connsiteX3117" fmla="*/ 2834529 w 4626532"/>
              <a:gd name="connsiteY3117" fmla="*/ 3366503 h 6858000"/>
              <a:gd name="connsiteX3118" fmla="*/ 2801197 w 4626532"/>
              <a:gd name="connsiteY3118" fmla="*/ 3291507 h 6858000"/>
              <a:gd name="connsiteX3119" fmla="*/ 2842862 w 4626532"/>
              <a:gd name="connsiteY3119" fmla="*/ 3249842 h 6858000"/>
              <a:gd name="connsiteX3120" fmla="*/ 2909525 w 4626532"/>
              <a:gd name="connsiteY3120" fmla="*/ 3283174 h 6858000"/>
              <a:gd name="connsiteX3121" fmla="*/ 2676203 w 4626532"/>
              <a:gd name="connsiteY3121" fmla="*/ 3324839 h 6858000"/>
              <a:gd name="connsiteX3122" fmla="*/ 2659537 w 4626532"/>
              <a:gd name="connsiteY3122" fmla="*/ 3383169 h 6858000"/>
              <a:gd name="connsiteX3123" fmla="*/ 2584541 w 4626532"/>
              <a:gd name="connsiteY3123" fmla="*/ 3283174 h 6858000"/>
              <a:gd name="connsiteX3124" fmla="*/ 2576208 w 4626532"/>
              <a:gd name="connsiteY3124" fmla="*/ 3299840 h 6858000"/>
              <a:gd name="connsiteX3125" fmla="*/ 2642872 w 4626532"/>
              <a:gd name="connsiteY3125" fmla="*/ 3399835 h 6858000"/>
              <a:gd name="connsiteX3126" fmla="*/ 2576208 w 4626532"/>
              <a:gd name="connsiteY3126" fmla="*/ 3374836 h 6858000"/>
              <a:gd name="connsiteX3127" fmla="*/ 2526211 w 4626532"/>
              <a:gd name="connsiteY3127" fmla="*/ 3291507 h 6858000"/>
              <a:gd name="connsiteX3128" fmla="*/ 2526211 w 4626532"/>
              <a:gd name="connsiteY3128" fmla="*/ 3241509 h 6858000"/>
              <a:gd name="connsiteX3129" fmla="*/ 2551209 w 4626532"/>
              <a:gd name="connsiteY3129" fmla="*/ 3241509 h 6858000"/>
              <a:gd name="connsiteX3130" fmla="*/ 2676203 w 4626532"/>
              <a:gd name="connsiteY3130" fmla="*/ 3324839 h 6858000"/>
              <a:gd name="connsiteX3131" fmla="*/ 3367836 w 4626532"/>
              <a:gd name="connsiteY3131" fmla="*/ 3266508 h 6858000"/>
              <a:gd name="connsiteX3132" fmla="*/ 3342838 w 4626532"/>
              <a:gd name="connsiteY3132" fmla="*/ 3316506 h 6858000"/>
              <a:gd name="connsiteX3133" fmla="*/ 3301173 w 4626532"/>
              <a:gd name="connsiteY3133" fmla="*/ 3283174 h 6858000"/>
              <a:gd name="connsiteX3134" fmla="*/ 3351170 w 4626532"/>
              <a:gd name="connsiteY3134" fmla="*/ 3233176 h 6858000"/>
              <a:gd name="connsiteX3135" fmla="*/ 3367836 w 4626532"/>
              <a:gd name="connsiteY3135" fmla="*/ 3266508 h 6858000"/>
              <a:gd name="connsiteX3136" fmla="*/ 1659586 w 4626532"/>
              <a:gd name="connsiteY3136" fmla="*/ 3233176 h 6858000"/>
              <a:gd name="connsiteX3137" fmla="*/ 1526259 w 4626532"/>
              <a:gd name="connsiteY3137" fmla="*/ 3308173 h 6858000"/>
              <a:gd name="connsiteX3138" fmla="*/ 1451263 w 4626532"/>
              <a:gd name="connsiteY3138" fmla="*/ 3291507 h 6858000"/>
              <a:gd name="connsiteX3139" fmla="*/ 1451263 w 4626532"/>
              <a:gd name="connsiteY3139" fmla="*/ 3258175 h 6858000"/>
              <a:gd name="connsiteX3140" fmla="*/ 1567924 w 4626532"/>
              <a:gd name="connsiteY3140" fmla="*/ 3224843 h 6858000"/>
              <a:gd name="connsiteX3141" fmla="*/ 1659586 w 4626532"/>
              <a:gd name="connsiteY3141" fmla="*/ 3233176 h 6858000"/>
              <a:gd name="connsiteX3142" fmla="*/ 3559494 w 4626532"/>
              <a:gd name="connsiteY3142" fmla="*/ 3216510 h 6858000"/>
              <a:gd name="connsiteX3143" fmla="*/ 3576160 w 4626532"/>
              <a:gd name="connsiteY3143" fmla="*/ 3249842 h 6858000"/>
              <a:gd name="connsiteX3144" fmla="*/ 3542828 w 4626532"/>
              <a:gd name="connsiteY3144" fmla="*/ 3308173 h 6858000"/>
              <a:gd name="connsiteX3145" fmla="*/ 3501163 w 4626532"/>
              <a:gd name="connsiteY3145" fmla="*/ 3274841 h 6858000"/>
              <a:gd name="connsiteX3146" fmla="*/ 3526162 w 4626532"/>
              <a:gd name="connsiteY3146" fmla="*/ 3216510 h 6858000"/>
              <a:gd name="connsiteX3147" fmla="*/ 3559494 w 4626532"/>
              <a:gd name="connsiteY3147" fmla="*/ 3216510 h 6858000"/>
              <a:gd name="connsiteX3148" fmla="*/ 3376169 w 4626532"/>
              <a:gd name="connsiteY3148" fmla="*/ 3233176 h 6858000"/>
              <a:gd name="connsiteX3149" fmla="*/ 3401168 w 4626532"/>
              <a:gd name="connsiteY3149" fmla="*/ 3216510 h 6858000"/>
              <a:gd name="connsiteX3150" fmla="*/ 3376169 w 4626532"/>
              <a:gd name="connsiteY3150" fmla="*/ 3233176 h 6858000"/>
              <a:gd name="connsiteX3151" fmla="*/ 576305 w 4626532"/>
              <a:gd name="connsiteY3151" fmla="*/ 3241509 h 6858000"/>
              <a:gd name="connsiteX3152" fmla="*/ 517975 w 4626532"/>
              <a:gd name="connsiteY3152" fmla="*/ 3316506 h 6858000"/>
              <a:gd name="connsiteX3153" fmla="*/ 517975 w 4626532"/>
              <a:gd name="connsiteY3153" fmla="*/ 3216510 h 6858000"/>
              <a:gd name="connsiteX3154" fmla="*/ 576305 w 4626532"/>
              <a:gd name="connsiteY3154" fmla="*/ 3241509 h 6858000"/>
              <a:gd name="connsiteX3155" fmla="*/ 3709486 w 4626532"/>
              <a:gd name="connsiteY3155" fmla="*/ 3241509 h 6858000"/>
              <a:gd name="connsiteX3156" fmla="*/ 3659489 w 4626532"/>
              <a:gd name="connsiteY3156" fmla="*/ 3291507 h 6858000"/>
              <a:gd name="connsiteX3157" fmla="*/ 3634490 w 4626532"/>
              <a:gd name="connsiteY3157" fmla="*/ 3249842 h 6858000"/>
              <a:gd name="connsiteX3158" fmla="*/ 3667822 w 4626532"/>
              <a:gd name="connsiteY3158" fmla="*/ 3199845 h 6858000"/>
              <a:gd name="connsiteX3159" fmla="*/ 3709486 w 4626532"/>
              <a:gd name="connsiteY3159" fmla="*/ 3241509 h 6858000"/>
              <a:gd name="connsiteX3160" fmla="*/ 3501163 w 4626532"/>
              <a:gd name="connsiteY3160" fmla="*/ 3191512 h 6858000"/>
              <a:gd name="connsiteX3161" fmla="*/ 3501163 w 4626532"/>
              <a:gd name="connsiteY3161" fmla="*/ 3224843 h 6858000"/>
              <a:gd name="connsiteX3162" fmla="*/ 3476164 w 4626532"/>
              <a:gd name="connsiteY3162" fmla="*/ 3266508 h 6858000"/>
              <a:gd name="connsiteX3163" fmla="*/ 3417834 w 4626532"/>
              <a:gd name="connsiteY3163" fmla="*/ 3233176 h 6858000"/>
              <a:gd name="connsiteX3164" fmla="*/ 3476164 w 4626532"/>
              <a:gd name="connsiteY3164" fmla="*/ 3191512 h 6858000"/>
              <a:gd name="connsiteX3165" fmla="*/ 3501163 w 4626532"/>
              <a:gd name="connsiteY3165" fmla="*/ 3191512 h 6858000"/>
              <a:gd name="connsiteX3166" fmla="*/ 2792864 w 4626532"/>
              <a:gd name="connsiteY3166" fmla="*/ 3241509 h 6858000"/>
              <a:gd name="connsiteX3167" fmla="*/ 2776198 w 4626532"/>
              <a:gd name="connsiteY3167" fmla="*/ 3299840 h 6858000"/>
              <a:gd name="connsiteX3168" fmla="*/ 2726201 w 4626532"/>
              <a:gd name="connsiteY3168" fmla="*/ 3233176 h 6858000"/>
              <a:gd name="connsiteX3169" fmla="*/ 2701202 w 4626532"/>
              <a:gd name="connsiteY3169" fmla="*/ 3233176 h 6858000"/>
              <a:gd name="connsiteX3170" fmla="*/ 2751200 w 4626532"/>
              <a:gd name="connsiteY3170" fmla="*/ 3308173 h 6858000"/>
              <a:gd name="connsiteX3171" fmla="*/ 2692869 w 4626532"/>
              <a:gd name="connsiteY3171" fmla="*/ 3308173 h 6858000"/>
              <a:gd name="connsiteX3172" fmla="*/ 2659537 w 4626532"/>
              <a:gd name="connsiteY3172" fmla="*/ 3224843 h 6858000"/>
              <a:gd name="connsiteX3173" fmla="*/ 2692869 w 4626532"/>
              <a:gd name="connsiteY3173" fmla="*/ 3191512 h 6858000"/>
              <a:gd name="connsiteX3174" fmla="*/ 2792864 w 4626532"/>
              <a:gd name="connsiteY3174" fmla="*/ 3241509 h 6858000"/>
              <a:gd name="connsiteX3175" fmla="*/ 3534495 w 4626532"/>
              <a:gd name="connsiteY3175" fmla="*/ 3183179 h 6858000"/>
              <a:gd name="connsiteX3176" fmla="*/ 3526162 w 4626532"/>
              <a:gd name="connsiteY3176" fmla="*/ 3183179 h 6858000"/>
              <a:gd name="connsiteX3177" fmla="*/ 3534495 w 4626532"/>
              <a:gd name="connsiteY3177" fmla="*/ 3183179 h 6858000"/>
              <a:gd name="connsiteX3178" fmla="*/ 3034519 w 4626532"/>
              <a:gd name="connsiteY3178" fmla="*/ 3249842 h 6858000"/>
              <a:gd name="connsiteX3179" fmla="*/ 3017853 w 4626532"/>
              <a:gd name="connsiteY3179" fmla="*/ 3258175 h 6858000"/>
              <a:gd name="connsiteX3180" fmla="*/ 2951190 w 4626532"/>
              <a:gd name="connsiteY3180" fmla="*/ 3208178 h 6858000"/>
              <a:gd name="connsiteX3181" fmla="*/ 2984522 w 4626532"/>
              <a:gd name="connsiteY3181" fmla="*/ 3266508 h 6858000"/>
              <a:gd name="connsiteX3182" fmla="*/ 2951190 w 4626532"/>
              <a:gd name="connsiteY3182" fmla="*/ 3274841 h 6858000"/>
              <a:gd name="connsiteX3183" fmla="*/ 2917858 w 4626532"/>
              <a:gd name="connsiteY3183" fmla="*/ 3216510 h 6858000"/>
              <a:gd name="connsiteX3184" fmla="*/ 2942857 w 4626532"/>
              <a:gd name="connsiteY3184" fmla="*/ 3183179 h 6858000"/>
              <a:gd name="connsiteX3185" fmla="*/ 3034519 w 4626532"/>
              <a:gd name="connsiteY3185" fmla="*/ 3249842 h 6858000"/>
              <a:gd name="connsiteX3186" fmla="*/ 3651156 w 4626532"/>
              <a:gd name="connsiteY3186" fmla="*/ 3191512 h 6858000"/>
              <a:gd name="connsiteX3187" fmla="*/ 3617824 w 4626532"/>
              <a:gd name="connsiteY3187" fmla="*/ 3233176 h 6858000"/>
              <a:gd name="connsiteX3188" fmla="*/ 3559494 w 4626532"/>
              <a:gd name="connsiteY3188" fmla="*/ 3199845 h 6858000"/>
              <a:gd name="connsiteX3189" fmla="*/ 3584492 w 4626532"/>
              <a:gd name="connsiteY3189" fmla="*/ 3174846 h 6858000"/>
              <a:gd name="connsiteX3190" fmla="*/ 3651156 w 4626532"/>
              <a:gd name="connsiteY3190" fmla="*/ 3191512 h 6858000"/>
              <a:gd name="connsiteX3191" fmla="*/ 1567924 w 4626532"/>
              <a:gd name="connsiteY3191" fmla="*/ 3174846 h 6858000"/>
              <a:gd name="connsiteX3192" fmla="*/ 1751248 w 4626532"/>
              <a:gd name="connsiteY3192" fmla="*/ 3208178 h 6858000"/>
              <a:gd name="connsiteX3193" fmla="*/ 1492927 w 4626532"/>
              <a:gd name="connsiteY3193" fmla="*/ 3358170 h 6858000"/>
              <a:gd name="connsiteX3194" fmla="*/ 1317936 w 4626532"/>
              <a:gd name="connsiteY3194" fmla="*/ 3233176 h 6858000"/>
              <a:gd name="connsiteX3195" fmla="*/ 1384599 w 4626532"/>
              <a:gd name="connsiteY3195" fmla="*/ 3258175 h 6858000"/>
              <a:gd name="connsiteX3196" fmla="*/ 1467929 w 4626532"/>
              <a:gd name="connsiteY3196" fmla="*/ 3191512 h 6858000"/>
              <a:gd name="connsiteX3197" fmla="*/ 1359601 w 4626532"/>
              <a:gd name="connsiteY3197" fmla="*/ 3158180 h 6858000"/>
              <a:gd name="connsiteX3198" fmla="*/ 1567924 w 4626532"/>
              <a:gd name="connsiteY3198" fmla="*/ 3174846 h 6858000"/>
              <a:gd name="connsiteX3199" fmla="*/ 2917858 w 4626532"/>
              <a:gd name="connsiteY3199" fmla="*/ 3166513 h 6858000"/>
              <a:gd name="connsiteX3200" fmla="*/ 2892859 w 4626532"/>
              <a:gd name="connsiteY3200" fmla="*/ 3216510 h 6858000"/>
              <a:gd name="connsiteX3201" fmla="*/ 2834529 w 4626532"/>
              <a:gd name="connsiteY3201" fmla="*/ 3174846 h 6858000"/>
              <a:gd name="connsiteX3202" fmla="*/ 2876194 w 4626532"/>
              <a:gd name="connsiteY3202" fmla="*/ 3233176 h 6858000"/>
              <a:gd name="connsiteX3203" fmla="*/ 2809530 w 4626532"/>
              <a:gd name="connsiteY3203" fmla="*/ 3224843 h 6858000"/>
              <a:gd name="connsiteX3204" fmla="*/ 2801197 w 4626532"/>
              <a:gd name="connsiteY3204" fmla="*/ 3191512 h 6858000"/>
              <a:gd name="connsiteX3205" fmla="*/ 2851195 w 4626532"/>
              <a:gd name="connsiteY3205" fmla="*/ 3149847 h 6858000"/>
              <a:gd name="connsiteX3206" fmla="*/ 2917858 w 4626532"/>
              <a:gd name="connsiteY3206" fmla="*/ 3166513 h 6858000"/>
              <a:gd name="connsiteX3207" fmla="*/ 1992903 w 4626532"/>
              <a:gd name="connsiteY3207" fmla="*/ 3183179 h 6858000"/>
              <a:gd name="connsiteX3208" fmla="*/ 1792913 w 4626532"/>
              <a:gd name="connsiteY3208" fmla="*/ 3258175 h 6858000"/>
              <a:gd name="connsiteX3209" fmla="*/ 1751248 w 4626532"/>
              <a:gd name="connsiteY3209" fmla="*/ 3249842 h 6858000"/>
              <a:gd name="connsiteX3210" fmla="*/ 1784580 w 4626532"/>
              <a:gd name="connsiteY3210" fmla="*/ 3208178 h 6858000"/>
              <a:gd name="connsiteX3211" fmla="*/ 1626254 w 4626532"/>
              <a:gd name="connsiteY3211" fmla="*/ 3158180 h 6858000"/>
              <a:gd name="connsiteX3212" fmla="*/ 1742915 w 4626532"/>
              <a:gd name="connsiteY3212" fmla="*/ 3149847 h 6858000"/>
              <a:gd name="connsiteX3213" fmla="*/ 1992903 w 4626532"/>
              <a:gd name="connsiteY3213" fmla="*/ 3183179 h 6858000"/>
              <a:gd name="connsiteX3214" fmla="*/ 451311 w 4626532"/>
              <a:gd name="connsiteY3214" fmla="*/ 3183179 h 6858000"/>
              <a:gd name="connsiteX3215" fmla="*/ 384648 w 4626532"/>
              <a:gd name="connsiteY3215" fmla="*/ 3249842 h 6858000"/>
              <a:gd name="connsiteX3216" fmla="*/ 401314 w 4626532"/>
              <a:gd name="connsiteY3216" fmla="*/ 3149847 h 6858000"/>
              <a:gd name="connsiteX3217" fmla="*/ 451311 w 4626532"/>
              <a:gd name="connsiteY3217" fmla="*/ 3183179 h 6858000"/>
              <a:gd name="connsiteX3218" fmla="*/ 2217892 w 4626532"/>
              <a:gd name="connsiteY3218" fmla="*/ 3124848 h 6858000"/>
              <a:gd name="connsiteX3219" fmla="*/ 2367885 w 4626532"/>
              <a:gd name="connsiteY3219" fmla="*/ 3258175 h 6858000"/>
              <a:gd name="connsiteX3220" fmla="*/ 2367885 w 4626532"/>
              <a:gd name="connsiteY3220" fmla="*/ 3349837 h 6858000"/>
              <a:gd name="connsiteX3221" fmla="*/ 2259557 w 4626532"/>
              <a:gd name="connsiteY3221" fmla="*/ 3191512 h 6858000"/>
              <a:gd name="connsiteX3222" fmla="*/ 2251224 w 4626532"/>
              <a:gd name="connsiteY3222" fmla="*/ 3208178 h 6858000"/>
              <a:gd name="connsiteX3223" fmla="*/ 2334553 w 4626532"/>
              <a:gd name="connsiteY3223" fmla="*/ 3341504 h 6858000"/>
              <a:gd name="connsiteX3224" fmla="*/ 2242891 w 4626532"/>
              <a:gd name="connsiteY3224" fmla="*/ 3291507 h 6858000"/>
              <a:gd name="connsiteX3225" fmla="*/ 2226225 w 4626532"/>
              <a:gd name="connsiteY3225" fmla="*/ 3224843 h 6858000"/>
              <a:gd name="connsiteX3226" fmla="*/ 2192893 w 4626532"/>
              <a:gd name="connsiteY3226" fmla="*/ 3149847 h 6858000"/>
              <a:gd name="connsiteX3227" fmla="*/ 2192893 w 4626532"/>
              <a:gd name="connsiteY3227" fmla="*/ 3124848 h 6858000"/>
              <a:gd name="connsiteX3228" fmla="*/ 2217892 w 4626532"/>
              <a:gd name="connsiteY3228" fmla="*/ 3124848 h 6858000"/>
              <a:gd name="connsiteX3229" fmla="*/ 1101280 w 4626532"/>
              <a:gd name="connsiteY3229" fmla="*/ 3124848 h 6858000"/>
              <a:gd name="connsiteX3230" fmla="*/ 1101280 w 4626532"/>
              <a:gd name="connsiteY3230" fmla="*/ 3174846 h 6858000"/>
              <a:gd name="connsiteX3231" fmla="*/ 1117946 w 4626532"/>
              <a:gd name="connsiteY3231" fmla="*/ 3191512 h 6858000"/>
              <a:gd name="connsiteX3232" fmla="*/ 1142944 w 4626532"/>
              <a:gd name="connsiteY3232" fmla="*/ 3124848 h 6858000"/>
              <a:gd name="connsiteX3233" fmla="*/ 1217941 w 4626532"/>
              <a:gd name="connsiteY3233" fmla="*/ 3199845 h 6858000"/>
              <a:gd name="connsiteX3234" fmla="*/ 1151277 w 4626532"/>
              <a:gd name="connsiteY3234" fmla="*/ 3249842 h 6858000"/>
              <a:gd name="connsiteX3235" fmla="*/ 1017951 w 4626532"/>
              <a:gd name="connsiteY3235" fmla="*/ 3166513 h 6858000"/>
              <a:gd name="connsiteX3236" fmla="*/ 1067948 w 4626532"/>
              <a:gd name="connsiteY3236" fmla="*/ 3124848 h 6858000"/>
              <a:gd name="connsiteX3237" fmla="*/ 1101280 w 4626532"/>
              <a:gd name="connsiteY3237" fmla="*/ 3124848 h 6858000"/>
              <a:gd name="connsiteX3238" fmla="*/ 2517878 w 4626532"/>
              <a:gd name="connsiteY3238" fmla="*/ 3224843 h 6858000"/>
              <a:gd name="connsiteX3239" fmla="*/ 2501212 w 4626532"/>
              <a:gd name="connsiteY3239" fmla="*/ 3291507 h 6858000"/>
              <a:gd name="connsiteX3240" fmla="*/ 2401217 w 4626532"/>
              <a:gd name="connsiteY3240" fmla="*/ 3174846 h 6858000"/>
              <a:gd name="connsiteX3241" fmla="*/ 2476213 w 4626532"/>
              <a:gd name="connsiteY3241" fmla="*/ 3291507 h 6858000"/>
              <a:gd name="connsiteX3242" fmla="*/ 2351219 w 4626532"/>
              <a:gd name="connsiteY3242" fmla="*/ 3183179 h 6858000"/>
              <a:gd name="connsiteX3243" fmla="*/ 2359552 w 4626532"/>
              <a:gd name="connsiteY3243" fmla="*/ 3108182 h 6858000"/>
              <a:gd name="connsiteX3244" fmla="*/ 2517878 w 4626532"/>
              <a:gd name="connsiteY3244" fmla="*/ 3224843 h 6858000"/>
              <a:gd name="connsiteX3245" fmla="*/ 2167895 w 4626532"/>
              <a:gd name="connsiteY3245" fmla="*/ 3174846 h 6858000"/>
              <a:gd name="connsiteX3246" fmla="*/ 2134563 w 4626532"/>
              <a:gd name="connsiteY3246" fmla="*/ 3108182 h 6858000"/>
              <a:gd name="connsiteX3247" fmla="*/ 2167895 w 4626532"/>
              <a:gd name="connsiteY3247" fmla="*/ 3174846 h 6858000"/>
              <a:gd name="connsiteX3248" fmla="*/ 2867861 w 4626532"/>
              <a:gd name="connsiteY3248" fmla="*/ 3124848 h 6858000"/>
              <a:gd name="connsiteX3249" fmla="*/ 2826196 w 4626532"/>
              <a:gd name="connsiteY3249" fmla="*/ 3124848 h 6858000"/>
              <a:gd name="connsiteX3250" fmla="*/ 2826196 w 4626532"/>
              <a:gd name="connsiteY3250" fmla="*/ 3099849 h 6858000"/>
              <a:gd name="connsiteX3251" fmla="*/ 2867861 w 4626532"/>
              <a:gd name="connsiteY3251" fmla="*/ 3124848 h 6858000"/>
              <a:gd name="connsiteX3252" fmla="*/ 2659537 w 4626532"/>
              <a:gd name="connsiteY3252" fmla="*/ 3174846 h 6858000"/>
              <a:gd name="connsiteX3253" fmla="*/ 2642872 w 4626532"/>
              <a:gd name="connsiteY3253" fmla="*/ 3233176 h 6858000"/>
              <a:gd name="connsiteX3254" fmla="*/ 2551209 w 4626532"/>
              <a:gd name="connsiteY3254" fmla="*/ 3149847 h 6858000"/>
              <a:gd name="connsiteX3255" fmla="*/ 2609540 w 4626532"/>
              <a:gd name="connsiteY3255" fmla="*/ 3233176 h 6858000"/>
              <a:gd name="connsiteX3256" fmla="*/ 2542876 w 4626532"/>
              <a:gd name="connsiteY3256" fmla="*/ 3208178 h 6858000"/>
              <a:gd name="connsiteX3257" fmla="*/ 2501212 w 4626532"/>
              <a:gd name="connsiteY3257" fmla="*/ 3124848 h 6858000"/>
              <a:gd name="connsiteX3258" fmla="*/ 2534544 w 4626532"/>
              <a:gd name="connsiteY3258" fmla="*/ 3099849 h 6858000"/>
              <a:gd name="connsiteX3259" fmla="*/ 2659537 w 4626532"/>
              <a:gd name="connsiteY3259" fmla="*/ 3174846 h 6858000"/>
              <a:gd name="connsiteX3260" fmla="*/ 2801197 w 4626532"/>
              <a:gd name="connsiteY3260" fmla="*/ 3133181 h 6858000"/>
              <a:gd name="connsiteX3261" fmla="*/ 2776198 w 4626532"/>
              <a:gd name="connsiteY3261" fmla="*/ 3174846 h 6858000"/>
              <a:gd name="connsiteX3262" fmla="*/ 2709535 w 4626532"/>
              <a:gd name="connsiteY3262" fmla="*/ 3116515 h 6858000"/>
              <a:gd name="connsiteX3263" fmla="*/ 2751200 w 4626532"/>
              <a:gd name="connsiteY3263" fmla="*/ 3183179 h 6858000"/>
              <a:gd name="connsiteX3264" fmla="*/ 2667870 w 4626532"/>
              <a:gd name="connsiteY3264" fmla="*/ 3116515 h 6858000"/>
              <a:gd name="connsiteX3265" fmla="*/ 2701202 w 4626532"/>
              <a:gd name="connsiteY3265" fmla="*/ 3091517 h 6858000"/>
              <a:gd name="connsiteX3266" fmla="*/ 2801197 w 4626532"/>
              <a:gd name="connsiteY3266" fmla="*/ 3133181 h 6858000"/>
              <a:gd name="connsiteX3267" fmla="*/ 592971 w 4626532"/>
              <a:gd name="connsiteY3267" fmla="*/ 3141514 h 6858000"/>
              <a:gd name="connsiteX3268" fmla="*/ 801294 w 4626532"/>
              <a:gd name="connsiteY3268" fmla="*/ 3291507 h 6858000"/>
              <a:gd name="connsiteX3269" fmla="*/ 376315 w 4626532"/>
              <a:gd name="connsiteY3269" fmla="*/ 3091517 h 6858000"/>
              <a:gd name="connsiteX3270" fmla="*/ 376315 w 4626532"/>
              <a:gd name="connsiteY3270" fmla="*/ 3066518 h 6858000"/>
              <a:gd name="connsiteX3271" fmla="*/ 592971 w 4626532"/>
              <a:gd name="connsiteY3271" fmla="*/ 3141514 h 6858000"/>
              <a:gd name="connsiteX3272" fmla="*/ 2251224 w 4626532"/>
              <a:gd name="connsiteY3272" fmla="*/ 3333171 h 6858000"/>
              <a:gd name="connsiteX3273" fmla="*/ 2676203 w 4626532"/>
              <a:gd name="connsiteY3273" fmla="*/ 3708153 h 6858000"/>
              <a:gd name="connsiteX3274" fmla="*/ 2534544 w 4626532"/>
              <a:gd name="connsiteY3274" fmla="*/ 3916476 h 6858000"/>
              <a:gd name="connsiteX3275" fmla="*/ 2767865 w 4626532"/>
              <a:gd name="connsiteY3275" fmla="*/ 3991473 h 6858000"/>
              <a:gd name="connsiteX3276" fmla="*/ 2609540 w 4626532"/>
              <a:gd name="connsiteY3276" fmla="*/ 4083135 h 6858000"/>
              <a:gd name="connsiteX3277" fmla="*/ 2851195 w 4626532"/>
              <a:gd name="connsiteY3277" fmla="*/ 4291458 h 6858000"/>
              <a:gd name="connsiteX3278" fmla="*/ 2759533 w 4626532"/>
              <a:gd name="connsiteY3278" fmla="*/ 4308124 h 6858000"/>
              <a:gd name="connsiteX3279" fmla="*/ 2667870 w 4626532"/>
              <a:gd name="connsiteY3279" fmla="*/ 4283125 h 6858000"/>
              <a:gd name="connsiteX3280" fmla="*/ 2667870 w 4626532"/>
              <a:gd name="connsiteY3280" fmla="*/ 4391453 h 6858000"/>
              <a:gd name="connsiteX3281" fmla="*/ 2801197 w 4626532"/>
              <a:gd name="connsiteY3281" fmla="*/ 4616443 h 6858000"/>
              <a:gd name="connsiteX3282" fmla="*/ 2659537 w 4626532"/>
              <a:gd name="connsiteY3282" fmla="*/ 4483116 h 6858000"/>
              <a:gd name="connsiteX3283" fmla="*/ 2592874 w 4626532"/>
              <a:gd name="connsiteY3283" fmla="*/ 4691439 h 6858000"/>
              <a:gd name="connsiteX3284" fmla="*/ 2634539 w 4626532"/>
              <a:gd name="connsiteY3284" fmla="*/ 4908095 h 6858000"/>
              <a:gd name="connsiteX3285" fmla="*/ 2509545 w 4626532"/>
              <a:gd name="connsiteY3285" fmla="*/ 4716438 h 6858000"/>
              <a:gd name="connsiteX3286" fmla="*/ 2401217 w 4626532"/>
              <a:gd name="connsiteY3286" fmla="*/ 5058088 h 6858000"/>
              <a:gd name="connsiteX3287" fmla="*/ 2359552 w 4626532"/>
              <a:gd name="connsiteY3287" fmla="*/ 4908095 h 6858000"/>
              <a:gd name="connsiteX3288" fmla="*/ 2334553 w 4626532"/>
              <a:gd name="connsiteY3288" fmla="*/ 4891429 h 6858000"/>
              <a:gd name="connsiteX3289" fmla="*/ 2151229 w 4626532"/>
              <a:gd name="connsiteY3289" fmla="*/ 5074754 h 6858000"/>
              <a:gd name="connsiteX3290" fmla="*/ 2209559 w 4626532"/>
              <a:gd name="connsiteY3290" fmla="*/ 4916428 h 6858000"/>
              <a:gd name="connsiteX3291" fmla="*/ 2184561 w 4626532"/>
              <a:gd name="connsiteY3291" fmla="*/ 4899762 h 6858000"/>
              <a:gd name="connsiteX3292" fmla="*/ 1951238 w 4626532"/>
              <a:gd name="connsiteY3292" fmla="*/ 4966426 h 6858000"/>
              <a:gd name="connsiteX3293" fmla="*/ 2134563 w 4626532"/>
              <a:gd name="connsiteY3293" fmla="*/ 4841432 h 6858000"/>
              <a:gd name="connsiteX3294" fmla="*/ 2051234 w 4626532"/>
              <a:gd name="connsiteY3294" fmla="*/ 4741436 h 6858000"/>
              <a:gd name="connsiteX3295" fmla="*/ 2192893 w 4626532"/>
              <a:gd name="connsiteY3295" fmla="*/ 4674773 h 6858000"/>
              <a:gd name="connsiteX3296" fmla="*/ 2309554 w 4626532"/>
              <a:gd name="connsiteY3296" fmla="*/ 4699772 h 6858000"/>
              <a:gd name="connsiteX3297" fmla="*/ 2317887 w 4626532"/>
              <a:gd name="connsiteY3297" fmla="*/ 4674773 h 6858000"/>
              <a:gd name="connsiteX3298" fmla="*/ 2234558 w 4626532"/>
              <a:gd name="connsiteY3298" fmla="*/ 4491449 h 6858000"/>
              <a:gd name="connsiteX3299" fmla="*/ 2284556 w 4626532"/>
              <a:gd name="connsiteY3299" fmla="*/ 4474783 h 6858000"/>
              <a:gd name="connsiteX3300" fmla="*/ 2409550 w 4626532"/>
              <a:gd name="connsiteY3300" fmla="*/ 4524780 h 6858000"/>
              <a:gd name="connsiteX3301" fmla="*/ 2409550 w 4626532"/>
              <a:gd name="connsiteY3301" fmla="*/ 4433118 h 6858000"/>
              <a:gd name="connsiteX3302" fmla="*/ 2309554 w 4626532"/>
              <a:gd name="connsiteY3302" fmla="*/ 4208129 h 6858000"/>
              <a:gd name="connsiteX3303" fmla="*/ 2384551 w 4626532"/>
              <a:gd name="connsiteY3303" fmla="*/ 4199796 h 6858000"/>
              <a:gd name="connsiteX3304" fmla="*/ 2501212 w 4626532"/>
              <a:gd name="connsiteY3304" fmla="*/ 4224795 h 6858000"/>
              <a:gd name="connsiteX3305" fmla="*/ 2509545 w 4626532"/>
              <a:gd name="connsiteY3305" fmla="*/ 4208129 h 6858000"/>
              <a:gd name="connsiteX3306" fmla="*/ 2334553 w 4626532"/>
              <a:gd name="connsiteY3306" fmla="*/ 3999806 h 6858000"/>
              <a:gd name="connsiteX3307" fmla="*/ 2517878 w 4626532"/>
              <a:gd name="connsiteY3307" fmla="*/ 3949808 h 6858000"/>
              <a:gd name="connsiteX3308" fmla="*/ 2184561 w 4626532"/>
              <a:gd name="connsiteY3308" fmla="*/ 3774817 h 6858000"/>
              <a:gd name="connsiteX3309" fmla="*/ 2309554 w 4626532"/>
              <a:gd name="connsiteY3309" fmla="*/ 3741485 h 6858000"/>
              <a:gd name="connsiteX3310" fmla="*/ 2259557 w 4626532"/>
              <a:gd name="connsiteY3310" fmla="*/ 3699820 h 6858000"/>
              <a:gd name="connsiteX3311" fmla="*/ 2351219 w 4626532"/>
              <a:gd name="connsiteY3311" fmla="*/ 3733152 h 6858000"/>
              <a:gd name="connsiteX3312" fmla="*/ 2467880 w 4626532"/>
              <a:gd name="connsiteY3312" fmla="*/ 3649823 h 6858000"/>
              <a:gd name="connsiteX3313" fmla="*/ 2459547 w 4626532"/>
              <a:gd name="connsiteY3313" fmla="*/ 3624824 h 6858000"/>
              <a:gd name="connsiteX3314" fmla="*/ 2426215 w 4626532"/>
              <a:gd name="connsiteY3314" fmla="*/ 3616491 h 6858000"/>
              <a:gd name="connsiteX3315" fmla="*/ 2409550 w 4626532"/>
              <a:gd name="connsiteY3315" fmla="*/ 3658156 h 6858000"/>
              <a:gd name="connsiteX3316" fmla="*/ 2367885 w 4626532"/>
              <a:gd name="connsiteY3316" fmla="*/ 3674822 h 6858000"/>
              <a:gd name="connsiteX3317" fmla="*/ 2134563 w 4626532"/>
              <a:gd name="connsiteY3317" fmla="*/ 3424834 h 6858000"/>
              <a:gd name="connsiteX3318" fmla="*/ 2042901 w 4626532"/>
              <a:gd name="connsiteY3318" fmla="*/ 3349837 h 6858000"/>
              <a:gd name="connsiteX3319" fmla="*/ 2092898 w 4626532"/>
              <a:gd name="connsiteY3319" fmla="*/ 3258175 h 6858000"/>
              <a:gd name="connsiteX3320" fmla="*/ 2084565 w 4626532"/>
              <a:gd name="connsiteY3320" fmla="*/ 3216510 h 6858000"/>
              <a:gd name="connsiteX3321" fmla="*/ 1901241 w 4626532"/>
              <a:gd name="connsiteY3321" fmla="*/ 3266508 h 6858000"/>
              <a:gd name="connsiteX3322" fmla="*/ 1917907 w 4626532"/>
              <a:gd name="connsiteY3322" fmla="*/ 3266508 h 6858000"/>
              <a:gd name="connsiteX3323" fmla="*/ 1867909 w 4626532"/>
              <a:gd name="connsiteY3323" fmla="*/ 3266508 h 6858000"/>
              <a:gd name="connsiteX3324" fmla="*/ 2042901 w 4626532"/>
              <a:gd name="connsiteY3324" fmla="*/ 3158180 h 6858000"/>
              <a:gd name="connsiteX3325" fmla="*/ 1917907 w 4626532"/>
              <a:gd name="connsiteY3325" fmla="*/ 3158180 h 6858000"/>
              <a:gd name="connsiteX3326" fmla="*/ 1784580 w 4626532"/>
              <a:gd name="connsiteY3326" fmla="*/ 3124848 h 6858000"/>
              <a:gd name="connsiteX3327" fmla="*/ 1992903 w 4626532"/>
              <a:gd name="connsiteY3327" fmla="*/ 3024853 h 6858000"/>
              <a:gd name="connsiteX3328" fmla="*/ 2251224 w 4626532"/>
              <a:gd name="connsiteY3328" fmla="*/ 3333171 h 6858000"/>
              <a:gd name="connsiteX3329" fmla="*/ 2767865 w 4626532"/>
              <a:gd name="connsiteY3329" fmla="*/ 3083184 h 6858000"/>
              <a:gd name="connsiteX3330" fmla="*/ 2692869 w 4626532"/>
              <a:gd name="connsiteY3330" fmla="*/ 3058185 h 6858000"/>
              <a:gd name="connsiteX3331" fmla="*/ 2701202 w 4626532"/>
              <a:gd name="connsiteY3331" fmla="*/ 3016520 h 6858000"/>
              <a:gd name="connsiteX3332" fmla="*/ 2767865 w 4626532"/>
              <a:gd name="connsiteY3332" fmla="*/ 3083184 h 6858000"/>
              <a:gd name="connsiteX3333" fmla="*/ 2667870 w 4626532"/>
              <a:gd name="connsiteY3333" fmla="*/ 3066518 h 6858000"/>
              <a:gd name="connsiteX3334" fmla="*/ 2642872 w 4626532"/>
              <a:gd name="connsiteY3334" fmla="*/ 3108182 h 6858000"/>
              <a:gd name="connsiteX3335" fmla="*/ 2584541 w 4626532"/>
              <a:gd name="connsiteY3335" fmla="*/ 3024853 h 6858000"/>
              <a:gd name="connsiteX3336" fmla="*/ 2559542 w 4626532"/>
              <a:gd name="connsiteY3336" fmla="*/ 3033186 h 6858000"/>
              <a:gd name="connsiteX3337" fmla="*/ 2609540 w 4626532"/>
              <a:gd name="connsiteY3337" fmla="*/ 3108182 h 6858000"/>
              <a:gd name="connsiteX3338" fmla="*/ 2509545 w 4626532"/>
              <a:gd name="connsiteY3338" fmla="*/ 3041519 h 6858000"/>
              <a:gd name="connsiteX3339" fmla="*/ 2509545 w 4626532"/>
              <a:gd name="connsiteY3339" fmla="*/ 2991521 h 6858000"/>
              <a:gd name="connsiteX3340" fmla="*/ 2526211 w 4626532"/>
              <a:gd name="connsiteY3340" fmla="*/ 2991521 h 6858000"/>
              <a:gd name="connsiteX3341" fmla="*/ 2667870 w 4626532"/>
              <a:gd name="connsiteY3341" fmla="*/ 3066518 h 6858000"/>
              <a:gd name="connsiteX3342" fmla="*/ 3926142 w 4626532"/>
              <a:gd name="connsiteY3342" fmla="*/ 3016520 h 6858000"/>
              <a:gd name="connsiteX3343" fmla="*/ 3992806 w 4626532"/>
              <a:gd name="connsiteY3343" fmla="*/ 2983188 h 6858000"/>
              <a:gd name="connsiteX3344" fmla="*/ 3926142 w 4626532"/>
              <a:gd name="connsiteY3344" fmla="*/ 3016520 h 6858000"/>
              <a:gd name="connsiteX3345" fmla="*/ 2501212 w 4626532"/>
              <a:gd name="connsiteY3345" fmla="*/ 3074851 h 6858000"/>
              <a:gd name="connsiteX3346" fmla="*/ 2484546 w 4626532"/>
              <a:gd name="connsiteY3346" fmla="*/ 3133181 h 6858000"/>
              <a:gd name="connsiteX3347" fmla="*/ 2401217 w 4626532"/>
              <a:gd name="connsiteY3347" fmla="*/ 3016520 h 6858000"/>
              <a:gd name="connsiteX3348" fmla="*/ 2392884 w 4626532"/>
              <a:gd name="connsiteY3348" fmla="*/ 3024853 h 6858000"/>
              <a:gd name="connsiteX3349" fmla="*/ 2451214 w 4626532"/>
              <a:gd name="connsiteY3349" fmla="*/ 3124848 h 6858000"/>
              <a:gd name="connsiteX3350" fmla="*/ 2342886 w 4626532"/>
              <a:gd name="connsiteY3350" fmla="*/ 3033186 h 6858000"/>
              <a:gd name="connsiteX3351" fmla="*/ 2342886 w 4626532"/>
              <a:gd name="connsiteY3351" fmla="*/ 2974856 h 6858000"/>
              <a:gd name="connsiteX3352" fmla="*/ 2359552 w 4626532"/>
              <a:gd name="connsiteY3352" fmla="*/ 2966523 h 6858000"/>
              <a:gd name="connsiteX3353" fmla="*/ 2501212 w 4626532"/>
              <a:gd name="connsiteY3353" fmla="*/ 3074851 h 6858000"/>
              <a:gd name="connsiteX3354" fmla="*/ 634636 w 4626532"/>
              <a:gd name="connsiteY3354" fmla="*/ 3024853 h 6858000"/>
              <a:gd name="connsiteX3355" fmla="*/ 701299 w 4626532"/>
              <a:gd name="connsiteY3355" fmla="*/ 2966523 h 6858000"/>
              <a:gd name="connsiteX3356" fmla="*/ 626303 w 4626532"/>
              <a:gd name="connsiteY3356" fmla="*/ 3024853 h 6858000"/>
              <a:gd name="connsiteX3357" fmla="*/ 509642 w 4626532"/>
              <a:gd name="connsiteY3357" fmla="*/ 2974856 h 6858000"/>
              <a:gd name="connsiteX3358" fmla="*/ 542974 w 4626532"/>
              <a:gd name="connsiteY3358" fmla="*/ 2966523 h 6858000"/>
              <a:gd name="connsiteX3359" fmla="*/ 634636 w 4626532"/>
              <a:gd name="connsiteY3359" fmla="*/ 3024853 h 6858000"/>
              <a:gd name="connsiteX3360" fmla="*/ 2201226 w 4626532"/>
              <a:gd name="connsiteY3360" fmla="*/ 2949857 h 6858000"/>
              <a:gd name="connsiteX3361" fmla="*/ 2342886 w 4626532"/>
              <a:gd name="connsiteY3361" fmla="*/ 3083184 h 6858000"/>
              <a:gd name="connsiteX3362" fmla="*/ 2326220 w 4626532"/>
              <a:gd name="connsiteY3362" fmla="*/ 3158180 h 6858000"/>
              <a:gd name="connsiteX3363" fmla="*/ 2234558 w 4626532"/>
              <a:gd name="connsiteY3363" fmla="*/ 3008187 h 6858000"/>
              <a:gd name="connsiteX3364" fmla="*/ 2226225 w 4626532"/>
              <a:gd name="connsiteY3364" fmla="*/ 3016520 h 6858000"/>
              <a:gd name="connsiteX3365" fmla="*/ 2292889 w 4626532"/>
              <a:gd name="connsiteY3365" fmla="*/ 3141514 h 6858000"/>
              <a:gd name="connsiteX3366" fmla="*/ 2209559 w 4626532"/>
              <a:gd name="connsiteY3366" fmla="*/ 3091517 h 6858000"/>
              <a:gd name="connsiteX3367" fmla="*/ 2176228 w 4626532"/>
              <a:gd name="connsiteY3367" fmla="*/ 2983188 h 6858000"/>
              <a:gd name="connsiteX3368" fmla="*/ 2184561 w 4626532"/>
              <a:gd name="connsiteY3368" fmla="*/ 2949857 h 6858000"/>
              <a:gd name="connsiteX3369" fmla="*/ 2201226 w 4626532"/>
              <a:gd name="connsiteY3369" fmla="*/ 2949857 h 6858000"/>
              <a:gd name="connsiteX3370" fmla="*/ 2176228 w 4626532"/>
              <a:gd name="connsiteY3370" fmla="*/ 3116515 h 6858000"/>
              <a:gd name="connsiteX3371" fmla="*/ 2126230 w 4626532"/>
              <a:gd name="connsiteY3371" fmla="*/ 3091517 h 6858000"/>
              <a:gd name="connsiteX3372" fmla="*/ 2076232 w 4626532"/>
              <a:gd name="connsiteY3372" fmla="*/ 3008187 h 6858000"/>
              <a:gd name="connsiteX3373" fmla="*/ 2067899 w 4626532"/>
              <a:gd name="connsiteY3373" fmla="*/ 3024853 h 6858000"/>
              <a:gd name="connsiteX3374" fmla="*/ 2134563 w 4626532"/>
              <a:gd name="connsiteY3374" fmla="*/ 3158180 h 6858000"/>
              <a:gd name="connsiteX3375" fmla="*/ 2017902 w 4626532"/>
              <a:gd name="connsiteY3375" fmla="*/ 3008187 h 6858000"/>
              <a:gd name="connsiteX3376" fmla="*/ 2059567 w 4626532"/>
              <a:gd name="connsiteY3376" fmla="*/ 2941524 h 6858000"/>
              <a:gd name="connsiteX3377" fmla="*/ 2176228 w 4626532"/>
              <a:gd name="connsiteY3377" fmla="*/ 3116515 h 6858000"/>
              <a:gd name="connsiteX3378" fmla="*/ 3867812 w 4626532"/>
              <a:gd name="connsiteY3378" fmla="*/ 2933191 h 6858000"/>
              <a:gd name="connsiteX3379" fmla="*/ 3884478 w 4626532"/>
              <a:gd name="connsiteY3379" fmla="*/ 2949857 h 6858000"/>
              <a:gd name="connsiteX3380" fmla="*/ 3709486 w 4626532"/>
              <a:gd name="connsiteY3380" fmla="*/ 3049852 h 6858000"/>
              <a:gd name="connsiteX3381" fmla="*/ 3542828 w 4626532"/>
              <a:gd name="connsiteY3381" fmla="*/ 3016520 h 6858000"/>
              <a:gd name="connsiteX3382" fmla="*/ 3767817 w 4626532"/>
              <a:gd name="connsiteY3382" fmla="*/ 2983188 h 6858000"/>
              <a:gd name="connsiteX3383" fmla="*/ 3751151 w 4626532"/>
              <a:gd name="connsiteY3383" fmla="*/ 2974856 h 6858000"/>
              <a:gd name="connsiteX3384" fmla="*/ 3551161 w 4626532"/>
              <a:gd name="connsiteY3384" fmla="*/ 2991521 h 6858000"/>
              <a:gd name="connsiteX3385" fmla="*/ 3626157 w 4626532"/>
              <a:gd name="connsiteY3385" fmla="*/ 2941524 h 6858000"/>
              <a:gd name="connsiteX3386" fmla="*/ 3784483 w 4626532"/>
              <a:gd name="connsiteY3386" fmla="*/ 2933191 h 6858000"/>
              <a:gd name="connsiteX3387" fmla="*/ 3867812 w 4626532"/>
              <a:gd name="connsiteY3387" fmla="*/ 2933191 h 6858000"/>
              <a:gd name="connsiteX3388" fmla="*/ 2692869 w 4626532"/>
              <a:gd name="connsiteY3388" fmla="*/ 2999854 h 6858000"/>
              <a:gd name="connsiteX3389" fmla="*/ 2667870 w 4626532"/>
              <a:gd name="connsiteY3389" fmla="*/ 3016520 h 6858000"/>
              <a:gd name="connsiteX3390" fmla="*/ 2617873 w 4626532"/>
              <a:gd name="connsiteY3390" fmla="*/ 2941524 h 6858000"/>
              <a:gd name="connsiteX3391" fmla="*/ 2601207 w 4626532"/>
              <a:gd name="connsiteY3391" fmla="*/ 2949857 h 6858000"/>
              <a:gd name="connsiteX3392" fmla="*/ 2626206 w 4626532"/>
              <a:gd name="connsiteY3392" fmla="*/ 2999854 h 6858000"/>
              <a:gd name="connsiteX3393" fmla="*/ 2534544 w 4626532"/>
              <a:gd name="connsiteY3393" fmla="*/ 2941524 h 6858000"/>
              <a:gd name="connsiteX3394" fmla="*/ 2559542 w 4626532"/>
              <a:gd name="connsiteY3394" fmla="*/ 2908192 h 6858000"/>
              <a:gd name="connsiteX3395" fmla="*/ 2692869 w 4626532"/>
              <a:gd name="connsiteY3395" fmla="*/ 2999854 h 6858000"/>
              <a:gd name="connsiteX3396" fmla="*/ 676300 w 4626532"/>
              <a:gd name="connsiteY3396" fmla="*/ 2899859 h 6858000"/>
              <a:gd name="connsiteX3397" fmla="*/ 684633 w 4626532"/>
              <a:gd name="connsiteY3397" fmla="*/ 2941524 h 6858000"/>
              <a:gd name="connsiteX3398" fmla="*/ 659635 w 4626532"/>
              <a:gd name="connsiteY3398" fmla="*/ 2949857 h 6858000"/>
              <a:gd name="connsiteX3399" fmla="*/ 567972 w 4626532"/>
              <a:gd name="connsiteY3399" fmla="*/ 2916525 h 6858000"/>
              <a:gd name="connsiteX3400" fmla="*/ 592971 w 4626532"/>
              <a:gd name="connsiteY3400" fmla="*/ 2899859 h 6858000"/>
              <a:gd name="connsiteX3401" fmla="*/ 676300 w 4626532"/>
              <a:gd name="connsiteY3401" fmla="*/ 2899859 h 6858000"/>
              <a:gd name="connsiteX3402" fmla="*/ 1951238 w 4626532"/>
              <a:gd name="connsiteY3402" fmla="*/ 2949857 h 6858000"/>
              <a:gd name="connsiteX3403" fmla="*/ 1876242 w 4626532"/>
              <a:gd name="connsiteY3403" fmla="*/ 3016520 h 6858000"/>
              <a:gd name="connsiteX3404" fmla="*/ 1851243 w 4626532"/>
              <a:gd name="connsiteY3404" fmla="*/ 3016520 h 6858000"/>
              <a:gd name="connsiteX3405" fmla="*/ 1926240 w 4626532"/>
              <a:gd name="connsiteY3405" fmla="*/ 2891526 h 6858000"/>
              <a:gd name="connsiteX3406" fmla="*/ 1951238 w 4626532"/>
              <a:gd name="connsiteY3406" fmla="*/ 2949857 h 6858000"/>
              <a:gd name="connsiteX3407" fmla="*/ 2117897 w 4626532"/>
              <a:gd name="connsiteY3407" fmla="*/ 2966523 h 6858000"/>
              <a:gd name="connsiteX3408" fmla="*/ 2067899 w 4626532"/>
              <a:gd name="connsiteY3408" fmla="*/ 2916525 h 6858000"/>
              <a:gd name="connsiteX3409" fmla="*/ 2092898 w 4626532"/>
              <a:gd name="connsiteY3409" fmla="*/ 2883193 h 6858000"/>
              <a:gd name="connsiteX3410" fmla="*/ 2117897 w 4626532"/>
              <a:gd name="connsiteY3410" fmla="*/ 2966523 h 6858000"/>
              <a:gd name="connsiteX3411" fmla="*/ 3601158 w 4626532"/>
              <a:gd name="connsiteY3411" fmla="*/ 2933191 h 6858000"/>
              <a:gd name="connsiteX3412" fmla="*/ 3484497 w 4626532"/>
              <a:gd name="connsiteY3412" fmla="*/ 2983188 h 6858000"/>
              <a:gd name="connsiteX3413" fmla="*/ 3359503 w 4626532"/>
              <a:gd name="connsiteY3413" fmla="*/ 2916525 h 6858000"/>
              <a:gd name="connsiteX3414" fmla="*/ 3484497 w 4626532"/>
              <a:gd name="connsiteY3414" fmla="*/ 2941524 h 6858000"/>
              <a:gd name="connsiteX3415" fmla="*/ 3517829 w 4626532"/>
              <a:gd name="connsiteY3415" fmla="*/ 2916525 h 6858000"/>
              <a:gd name="connsiteX3416" fmla="*/ 3359503 w 4626532"/>
              <a:gd name="connsiteY3416" fmla="*/ 2891526 h 6858000"/>
              <a:gd name="connsiteX3417" fmla="*/ 3434500 w 4626532"/>
              <a:gd name="connsiteY3417" fmla="*/ 2858195 h 6858000"/>
              <a:gd name="connsiteX3418" fmla="*/ 3601158 w 4626532"/>
              <a:gd name="connsiteY3418" fmla="*/ 2933191 h 6858000"/>
              <a:gd name="connsiteX3419" fmla="*/ 2517878 w 4626532"/>
              <a:gd name="connsiteY3419" fmla="*/ 2958190 h 6858000"/>
              <a:gd name="connsiteX3420" fmla="*/ 2484546 w 4626532"/>
              <a:gd name="connsiteY3420" fmla="*/ 3008187 h 6858000"/>
              <a:gd name="connsiteX3421" fmla="*/ 2401217 w 4626532"/>
              <a:gd name="connsiteY3421" fmla="*/ 2908192 h 6858000"/>
              <a:gd name="connsiteX3422" fmla="*/ 2451214 w 4626532"/>
              <a:gd name="connsiteY3422" fmla="*/ 2991521 h 6858000"/>
              <a:gd name="connsiteX3423" fmla="*/ 2351219 w 4626532"/>
              <a:gd name="connsiteY3423" fmla="*/ 2883193 h 6858000"/>
              <a:gd name="connsiteX3424" fmla="*/ 2367885 w 4626532"/>
              <a:gd name="connsiteY3424" fmla="*/ 2849862 h 6858000"/>
              <a:gd name="connsiteX3425" fmla="*/ 2517878 w 4626532"/>
              <a:gd name="connsiteY3425" fmla="*/ 2958190 h 6858000"/>
              <a:gd name="connsiteX3426" fmla="*/ 3851146 w 4626532"/>
              <a:gd name="connsiteY3426" fmla="*/ 3016520 h 6858000"/>
              <a:gd name="connsiteX3427" fmla="*/ 3901144 w 4626532"/>
              <a:gd name="connsiteY3427" fmla="*/ 2949857 h 6858000"/>
              <a:gd name="connsiteX3428" fmla="*/ 4117800 w 4626532"/>
              <a:gd name="connsiteY3428" fmla="*/ 2841529 h 6858000"/>
              <a:gd name="connsiteX3429" fmla="*/ 3851146 w 4626532"/>
              <a:gd name="connsiteY3429" fmla="*/ 3016520 h 6858000"/>
              <a:gd name="connsiteX3430" fmla="*/ 717965 w 4626532"/>
              <a:gd name="connsiteY3430" fmla="*/ 2866527 h 6858000"/>
              <a:gd name="connsiteX3431" fmla="*/ 734631 w 4626532"/>
              <a:gd name="connsiteY3431" fmla="*/ 2941524 h 6858000"/>
              <a:gd name="connsiteX3432" fmla="*/ 784629 w 4626532"/>
              <a:gd name="connsiteY3432" fmla="*/ 2983188 h 6858000"/>
              <a:gd name="connsiteX3433" fmla="*/ 801294 w 4626532"/>
              <a:gd name="connsiteY3433" fmla="*/ 3024853 h 6858000"/>
              <a:gd name="connsiteX3434" fmla="*/ 909622 w 4626532"/>
              <a:gd name="connsiteY3434" fmla="*/ 3099849 h 6858000"/>
              <a:gd name="connsiteX3435" fmla="*/ 934621 w 4626532"/>
              <a:gd name="connsiteY3435" fmla="*/ 3083184 h 6858000"/>
              <a:gd name="connsiteX3436" fmla="*/ 967953 w 4626532"/>
              <a:gd name="connsiteY3436" fmla="*/ 3083184 h 6858000"/>
              <a:gd name="connsiteX3437" fmla="*/ 992952 w 4626532"/>
              <a:gd name="connsiteY3437" fmla="*/ 3141514 h 6858000"/>
              <a:gd name="connsiteX3438" fmla="*/ 1101280 w 4626532"/>
              <a:gd name="connsiteY3438" fmla="*/ 3091517 h 6858000"/>
              <a:gd name="connsiteX3439" fmla="*/ 1284604 w 4626532"/>
              <a:gd name="connsiteY3439" fmla="*/ 3224843 h 6858000"/>
              <a:gd name="connsiteX3440" fmla="*/ 1309603 w 4626532"/>
              <a:gd name="connsiteY3440" fmla="*/ 3283174 h 6858000"/>
              <a:gd name="connsiteX3441" fmla="*/ 1417931 w 4626532"/>
              <a:gd name="connsiteY3441" fmla="*/ 3366503 h 6858000"/>
              <a:gd name="connsiteX3442" fmla="*/ 1392932 w 4626532"/>
              <a:gd name="connsiteY3442" fmla="*/ 3374836 h 6858000"/>
              <a:gd name="connsiteX3443" fmla="*/ 1126279 w 4626532"/>
              <a:gd name="connsiteY3443" fmla="*/ 3324839 h 6858000"/>
              <a:gd name="connsiteX3444" fmla="*/ 1267938 w 4626532"/>
              <a:gd name="connsiteY3444" fmla="*/ 3249842 h 6858000"/>
              <a:gd name="connsiteX3445" fmla="*/ 1201275 w 4626532"/>
              <a:gd name="connsiteY3445" fmla="*/ 3291507 h 6858000"/>
              <a:gd name="connsiteX3446" fmla="*/ 1101280 w 4626532"/>
              <a:gd name="connsiteY3446" fmla="*/ 3308173 h 6858000"/>
              <a:gd name="connsiteX3447" fmla="*/ 792961 w 4626532"/>
              <a:gd name="connsiteY3447" fmla="*/ 3049852 h 6858000"/>
              <a:gd name="connsiteX3448" fmla="*/ 767963 w 4626532"/>
              <a:gd name="connsiteY3448" fmla="*/ 3049852 h 6858000"/>
              <a:gd name="connsiteX3449" fmla="*/ 759630 w 4626532"/>
              <a:gd name="connsiteY3449" fmla="*/ 3074851 h 6858000"/>
              <a:gd name="connsiteX3450" fmla="*/ 942954 w 4626532"/>
              <a:gd name="connsiteY3450" fmla="*/ 3291507 h 6858000"/>
              <a:gd name="connsiteX3451" fmla="*/ 1092947 w 4626532"/>
              <a:gd name="connsiteY3451" fmla="*/ 3374836 h 6858000"/>
              <a:gd name="connsiteX3452" fmla="*/ 1276271 w 4626532"/>
              <a:gd name="connsiteY3452" fmla="*/ 3424834 h 6858000"/>
              <a:gd name="connsiteX3453" fmla="*/ 1317936 w 4626532"/>
              <a:gd name="connsiteY3453" fmla="*/ 3483164 h 6858000"/>
              <a:gd name="connsiteX3454" fmla="*/ 1151277 w 4626532"/>
              <a:gd name="connsiteY3454" fmla="*/ 3574826 h 6858000"/>
              <a:gd name="connsiteX3455" fmla="*/ 801294 w 4626532"/>
              <a:gd name="connsiteY3455" fmla="*/ 3499830 h 6858000"/>
              <a:gd name="connsiteX3456" fmla="*/ 442978 w 4626532"/>
              <a:gd name="connsiteY3456" fmla="*/ 3633157 h 6858000"/>
              <a:gd name="connsiteX3457" fmla="*/ 409647 w 4626532"/>
              <a:gd name="connsiteY3457" fmla="*/ 3633157 h 6858000"/>
              <a:gd name="connsiteX3458" fmla="*/ 817960 w 4626532"/>
              <a:gd name="connsiteY3458" fmla="*/ 3483164 h 6858000"/>
              <a:gd name="connsiteX3459" fmla="*/ 984619 w 4626532"/>
              <a:gd name="connsiteY3459" fmla="*/ 3499830 h 6858000"/>
              <a:gd name="connsiteX3460" fmla="*/ 1101280 w 4626532"/>
              <a:gd name="connsiteY3460" fmla="*/ 3433167 h 6858000"/>
              <a:gd name="connsiteX3461" fmla="*/ 951287 w 4626532"/>
              <a:gd name="connsiteY3461" fmla="*/ 3324839 h 6858000"/>
              <a:gd name="connsiteX3462" fmla="*/ 826293 w 4626532"/>
              <a:gd name="connsiteY3462" fmla="*/ 3274841 h 6858000"/>
              <a:gd name="connsiteX3463" fmla="*/ 592971 w 4626532"/>
              <a:gd name="connsiteY3463" fmla="*/ 3116515 h 6858000"/>
              <a:gd name="connsiteX3464" fmla="*/ 409647 w 4626532"/>
              <a:gd name="connsiteY3464" fmla="*/ 3058185 h 6858000"/>
              <a:gd name="connsiteX3465" fmla="*/ 367982 w 4626532"/>
              <a:gd name="connsiteY3465" fmla="*/ 3008187 h 6858000"/>
              <a:gd name="connsiteX3466" fmla="*/ 476310 w 4626532"/>
              <a:gd name="connsiteY3466" fmla="*/ 2941524 h 6858000"/>
              <a:gd name="connsiteX3467" fmla="*/ 559640 w 4626532"/>
              <a:gd name="connsiteY3467" fmla="*/ 2833196 h 6858000"/>
              <a:gd name="connsiteX3468" fmla="*/ 617970 w 4626532"/>
              <a:gd name="connsiteY3468" fmla="*/ 2816530 h 6858000"/>
              <a:gd name="connsiteX3469" fmla="*/ 717965 w 4626532"/>
              <a:gd name="connsiteY3469" fmla="*/ 2866527 h 6858000"/>
              <a:gd name="connsiteX3470" fmla="*/ 2342886 w 4626532"/>
              <a:gd name="connsiteY3470" fmla="*/ 2941524 h 6858000"/>
              <a:gd name="connsiteX3471" fmla="*/ 2317887 w 4626532"/>
              <a:gd name="connsiteY3471" fmla="*/ 2999854 h 6858000"/>
              <a:gd name="connsiteX3472" fmla="*/ 2251224 w 4626532"/>
              <a:gd name="connsiteY3472" fmla="*/ 2858195 h 6858000"/>
              <a:gd name="connsiteX3473" fmla="*/ 2234558 w 4626532"/>
              <a:gd name="connsiteY3473" fmla="*/ 2874860 h 6858000"/>
              <a:gd name="connsiteX3474" fmla="*/ 2284556 w 4626532"/>
              <a:gd name="connsiteY3474" fmla="*/ 2974856 h 6858000"/>
              <a:gd name="connsiteX3475" fmla="*/ 2192893 w 4626532"/>
              <a:gd name="connsiteY3475" fmla="*/ 2849862 h 6858000"/>
              <a:gd name="connsiteX3476" fmla="*/ 2217892 w 4626532"/>
              <a:gd name="connsiteY3476" fmla="*/ 2808197 h 6858000"/>
              <a:gd name="connsiteX3477" fmla="*/ 2342886 w 4626532"/>
              <a:gd name="connsiteY3477" fmla="*/ 2941524 h 6858000"/>
              <a:gd name="connsiteX3478" fmla="*/ 3826147 w 4626532"/>
              <a:gd name="connsiteY3478" fmla="*/ 2816530 h 6858000"/>
              <a:gd name="connsiteX3479" fmla="*/ 3651156 w 4626532"/>
              <a:gd name="connsiteY3479" fmla="*/ 2916525 h 6858000"/>
              <a:gd name="connsiteX3480" fmla="*/ 3567827 w 4626532"/>
              <a:gd name="connsiteY3480" fmla="*/ 2874860 h 6858000"/>
              <a:gd name="connsiteX3481" fmla="*/ 3726152 w 4626532"/>
              <a:gd name="connsiteY3481" fmla="*/ 2841529 h 6858000"/>
              <a:gd name="connsiteX3482" fmla="*/ 3717819 w 4626532"/>
              <a:gd name="connsiteY3482" fmla="*/ 2833196 h 6858000"/>
              <a:gd name="connsiteX3483" fmla="*/ 3567827 w 4626532"/>
              <a:gd name="connsiteY3483" fmla="*/ 2849862 h 6858000"/>
              <a:gd name="connsiteX3484" fmla="*/ 3559494 w 4626532"/>
              <a:gd name="connsiteY3484" fmla="*/ 2849862 h 6858000"/>
              <a:gd name="connsiteX3485" fmla="*/ 3701153 w 4626532"/>
              <a:gd name="connsiteY3485" fmla="*/ 2799864 h 6858000"/>
              <a:gd name="connsiteX3486" fmla="*/ 3826147 w 4626532"/>
              <a:gd name="connsiteY3486" fmla="*/ 2816530 h 6858000"/>
              <a:gd name="connsiteX3487" fmla="*/ 2184561 w 4626532"/>
              <a:gd name="connsiteY3487" fmla="*/ 2924858 h 6858000"/>
              <a:gd name="connsiteX3488" fmla="*/ 2151229 w 4626532"/>
              <a:gd name="connsiteY3488" fmla="*/ 2983188 h 6858000"/>
              <a:gd name="connsiteX3489" fmla="*/ 2101231 w 4626532"/>
              <a:gd name="connsiteY3489" fmla="*/ 2833196 h 6858000"/>
              <a:gd name="connsiteX3490" fmla="*/ 2109564 w 4626532"/>
              <a:gd name="connsiteY3490" fmla="*/ 2799864 h 6858000"/>
              <a:gd name="connsiteX3491" fmla="*/ 2184561 w 4626532"/>
              <a:gd name="connsiteY3491" fmla="*/ 2924858 h 6858000"/>
              <a:gd name="connsiteX3492" fmla="*/ 3217844 w 4626532"/>
              <a:gd name="connsiteY3492" fmla="*/ 2841529 h 6858000"/>
              <a:gd name="connsiteX3493" fmla="*/ 3167846 w 4626532"/>
              <a:gd name="connsiteY3493" fmla="*/ 2783198 h 6858000"/>
              <a:gd name="connsiteX3494" fmla="*/ 3217844 w 4626532"/>
              <a:gd name="connsiteY3494" fmla="*/ 2841529 h 6858000"/>
              <a:gd name="connsiteX3495" fmla="*/ 2034568 w 4626532"/>
              <a:gd name="connsiteY3495" fmla="*/ 2808197 h 6858000"/>
              <a:gd name="connsiteX3496" fmla="*/ 2042901 w 4626532"/>
              <a:gd name="connsiteY3496" fmla="*/ 2774865 h 6858000"/>
              <a:gd name="connsiteX3497" fmla="*/ 2034568 w 4626532"/>
              <a:gd name="connsiteY3497" fmla="*/ 2808197 h 6858000"/>
              <a:gd name="connsiteX3498" fmla="*/ 2567875 w 4626532"/>
              <a:gd name="connsiteY3498" fmla="*/ 2883193 h 6858000"/>
              <a:gd name="connsiteX3499" fmla="*/ 2517878 w 4626532"/>
              <a:gd name="connsiteY3499" fmla="*/ 2908192 h 6858000"/>
              <a:gd name="connsiteX3500" fmla="*/ 2476213 w 4626532"/>
              <a:gd name="connsiteY3500" fmla="*/ 2824863 h 6858000"/>
              <a:gd name="connsiteX3501" fmla="*/ 2451214 w 4626532"/>
              <a:gd name="connsiteY3501" fmla="*/ 2816530 h 6858000"/>
              <a:gd name="connsiteX3502" fmla="*/ 2484546 w 4626532"/>
              <a:gd name="connsiteY3502" fmla="*/ 2899859 h 6858000"/>
              <a:gd name="connsiteX3503" fmla="*/ 2384551 w 4626532"/>
              <a:gd name="connsiteY3503" fmla="*/ 2791531 h 6858000"/>
              <a:gd name="connsiteX3504" fmla="*/ 2409550 w 4626532"/>
              <a:gd name="connsiteY3504" fmla="*/ 2758199 h 6858000"/>
              <a:gd name="connsiteX3505" fmla="*/ 2567875 w 4626532"/>
              <a:gd name="connsiteY3505" fmla="*/ 2883193 h 6858000"/>
              <a:gd name="connsiteX3506" fmla="*/ 4084468 w 4626532"/>
              <a:gd name="connsiteY3506" fmla="*/ 2824863 h 6858000"/>
              <a:gd name="connsiteX3507" fmla="*/ 4151132 w 4626532"/>
              <a:gd name="connsiteY3507" fmla="*/ 2749866 h 6858000"/>
              <a:gd name="connsiteX3508" fmla="*/ 4084468 w 4626532"/>
              <a:gd name="connsiteY3508" fmla="*/ 2824863 h 6858000"/>
              <a:gd name="connsiteX3509" fmla="*/ 3409501 w 4626532"/>
              <a:gd name="connsiteY3509" fmla="*/ 2833196 h 6858000"/>
              <a:gd name="connsiteX3510" fmla="*/ 3326172 w 4626532"/>
              <a:gd name="connsiteY3510" fmla="*/ 2874860 h 6858000"/>
              <a:gd name="connsiteX3511" fmla="*/ 3217844 w 4626532"/>
              <a:gd name="connsiteY3511" fmla="*/ 2799864 h 6858000"/>
              <a:gd name="connsiteX3512" fmla="*/ 3351170 w 4626532"/>
              <a:gd name="connsiteY3512" fmla="*/ 2824863 h 6858000"/>
              <a:gd name="connsiteX3513" fmla="*/ 3226177 w 4626532"/>
              <a:gd name="connsiteY3513" fmla="*/ 2774865 h 6858000"/>
              <a:gd name="connsiteX3514" fmla="*/ 3292840 w 4626532"/>
              <a:gd name="connsiteY3514" fmla="*/ 2749866 h 6858000"/>
              <a:gd name="connsiteX3515" fmla="*/ 3409501 w 4626532"/>
              <a:gd name="connsiteY3515" fmla="*/ 2833196 h 6858000"/>
              <a:gd name="connsiteX3516" fmla="*/ 4067802 w 4626532"/>
              <a:gd name="connsiteY3516" fmla="*/ 2733201 h 6858000"/>
              <a:gd name="connsiteX3517" fmla="*/ 4067802 w 4626532"/>
              <a:gd name="connsiteY3517" fmla="*/ 2749866 h 6858000"/>
              <a:gd name="connsiteX3518" fmla="*/ 3892811 w 4626532"/>
              <a:gd name="connsiteY3518" fmla="*/ 2924858 h 6858000"/>
              <a:gd name="connsiteX3519" fmla="*/ 3801149 w 4626532"/>
              <a:gd name="connsiteY3519" fmla="*/ 2908192 h 6858000"/>
              <a:gd name="connsiteX3520" fmla="*/ 3976140 w 4626532"/>
              <a:gd name="connsiteY3520" fmla="*/ 2808197 h 6858000"/>
              <a:gd name="connsiteX3521" fmla="*/ 3967807 w 4626532"/>
              <a:gd name="connsiteY3521" fmla="*/ 2799864 h 6858000"/>
              <a:gd name="connsiteX3522" fmla="*/ 3801149 w 4626532"/>
              <a:gd name="connsiteY3522" fmla="*/ 2883193 h 6858000"/>
              <a:gd name="connsiteX3523" fmla="*/ 3859479 w 4626532"/>
              <a:gd name="connsiteY3523" fmla="*/ 2808197 h 6858000"/>
              <a:gd name="connsiteX3524" fmla="*/ 4017805 w 4626532"/>
              <a:gd name="connsiteY3524" fmla="*/ 2733201 h 6858000"/>
              <a:gd name="connsiteX3525" fmla="*/ 4067802 w 4626532"/>
              <a:gd name="connsiteY3525" fmla="*/ 2733201 h 6858000"/>
              <a:gd name="connsiteX3526" fmla="*/ 3601158 w 4626532"/>
              <a:gd name="connsiteY3526" fmla="*/ 2783198 h 6858000"/>
              <a:gd name="connsiteX3527" fmla="*/ 3476164 w 4626532"/>
              <a:gd name="connsiteY3527" fmla="*/ 2841529 h 6858000"/>
              <a:gd name="connsiteX3528" fmla="*/ 3392835 w 4626532"/>
              <a:gd name="connsiteY3528" fmla="*/ 2774865 h 6858000"/>
              <a:gd name="connsiteX3529" fmla="*/ 3517829 w 4626532"/>
              <a:gd name="connsiteY3529" fmla="*/ 2799864 h 6858000"/>
              <a:gd name="connsiteX3530" fmla="*/ 3526162 w 4626532"/>
              <a:gd name="connsiteY3530" fmla="*/ 2774865 h 6858000"/>
              <a:gd name="connsiteX3531" fmla="*/ 3401168 w 4626532"/>
              <a:gd name="connsiteY3531" fmla="*/ 2758199 h 6858000"/>
              <a:gd name="connsiteX3532" fmla="*/ 3459499 w 4626532"/>
              <a:gd name="connsiteY3532" fmla="*/ 2716535 h 6858000"/>
              <a:gd name="connsiteX3533" fmla="*/ 3601158 w 4626532"/>
              <a:gd name="connsiteY3533" fmla="*/ 2783198 h 6858000"/>
              <a:gd name="connsiteX3534" fmla="*/ 2001236 w 4626532"/>
              <a:gd name="connsiteY3534" fmla="*/ 2866527 h 6858000"/>
              <a:gd name="connsiteX3535" fmla="*/ 1967904 w 4626532"/>
              <a:gd name="connsiteY3535" fmla="*/ 2916525 h 6858000"/>
              <a:gd name="connsiteX3536" fmla="*/ 1934573 w 4626532"/>
              <a:gd name="connsiteY3536" fmla="*/ 2808197 h 6858000"/>
              <a:gd name="connsiteX3537" fmla="*/ 1909574 w 4626532"/>
              <a:gd name="connsiteY3537" fmla="*/ 2791531 h 6858000"/>
              <a:gd name="connsiteX3538" fmla="*/ 1892908 w 4626532"/>
              <a:gd name="connsiteY3538" fmla="*/ 2749866 h 6858000"/>
              <a:gd name="connsiteX3539" fmla="*/ 1901241 w 4626532"/>
              <a:gd name="connsiteY3539" fmla="*/ 2716535 h 6858000"/>
              <a:gd name="connsiteX3540" fmla="*/ 2001236 w 4626532"/>
              <a:gd name="connsiteY3540" fmla="*/ 2866527 h 6858000"/>
              <a:gd name="connsiteX3541" fmla="*/ 2517878 w 4626532"/>
              <a:gd name="connsiteY3541" fmla="*/ 2699869 h 6858000"/>
              <a:gd name="connsiteX3542" fmla="*/ 2542876 w 4626532"/>
              <a:gd name="connsiteY3542" fmla="*/ 2816530 h 6858000"/>
              <a:gd name="connsiteX3543" fmla="*/ 2459547 w 4626532"/>
              <a:gd name="connsiteY3543" fmla="*/ 2733201 h 6858000"/>
              <a:gd name="connsiteX3544" fmla="*/ 2476213 w 4626532"/>
              <a:gd name="connsiteY3544" fmla="*/ 2699869 h 6858000"/>
              <a:gd name="connsiteX3545" fmla="*/ 2517878 w 4626532"/>
              <a:gd name="connsiteY3545" fmla="*/ 2699869 h 6858000"/>
              <a:gd name="connsiteX3546" fmla="*/ 1609588 w 4626532"/>
              <a:gd name="connsiteY3546" fmla="*/ 2708202 h 6858000"/>
              <a:gd name="connsiteX3547" fmla="*/ 1634587 w 4626532"/>
              <a:gd name="connsiteY3547" fmla="*/ 2691536 h 6858000"/>
              <a:gd name="connsiteX3548" fmla="*/ 1609588 w 4626532"/>
              <a:gd name="connsiteY3548" fmla="*/ 2708202 h 6858000"/>
              <a:gd name="connsiteX3549" fmla="*/ 2359552 w 4626532"/>
              <a:gd name="connsiteY3549" fmla="*/ 2824863 h 6858000"/>
              <a:gd name="connsiteX3550" fmla="*/ 2334553 w 4626532"/>
              <a:gd name="connsiteY3550" fmla="*/ 2866527 h 6858000"/>
              <a:gd name="connsiteX3551" fmla="*/ 2284556 w 4626532"/>
              <a:gd name="connsiteY3551" fmla="*/ 2741534 h 6858000"/>
              <a:gd name="connsiteX3552" fmla="*/ 2267890 w 4626532"/>
              <a:gd name="connsiteY3552" fmla="*/ 2749866 h 6858000"/>
              <a:gd name="connsiteX3553" fmla="*/ 2292889 w 4626532"/>
              <a:gd name="connsiteY3553" fmla="*/ 2833196 h 6858000"/>
              <a:gd name="connsiteX3554" fmla="*/ 2234558 w 4626532"/>
              <a:gd name="connsiteY3554" fmla="*/ 2783198 h 6858000"/>
              <a:gd name="connsiteX3555" fmla="*/ 2226225 w 4626532"/>
              <a:gd name="connsiteY3555" fmla="*/ 2733201 h 6858000"/>
              <a:gd name="connsiteX3556" fmla="*/ 2251224 w 4626532"/>
              <a:gd name="connsiteY3556" fmla="*/ 2683203 h 6858000"/>
              <a:gd name="connsiteX3557" fmla="*/ 2359552 w 4626532"/>
              <a:gd name="connsiteY3557" fmla="*/ 2824863 h 6858000"/>
              <a:gd name="connsiteX3558" fmla="*/ 3151180 w 4626532"/>
              <a:gd name="connsiteY3558" fmla="*/ 2741534 h 6858000"/>
              <a:gd name="connsiteX3559" fmla="*/ 3142847 w 4626532"/>
              <a:gd name="connsiteY3559" fmla="*/ 2783198 h 6858000"/>
              <a:gd name="connsiteX3560" fmla="*/ 3076184 w 4626532"/>
              <a:gd name="connsiteY3560" fmla="*/ 2741534 h 6858000"/>
              <a:gd name="connsiteX3561" fmla="*/ 3134514 w 4626532"/>
              <a:gd name="connsiteY3561" fmla="*/ 2749866 h 6858000"/>
              <a:gd name="connsiteX3562" fmla="*/ 3059518 w 4626532"/>
              <a:gd name="connsiteY3562" fmla="*/ 2708202 h 6858000"/>
              <a:gd name="connsiteX3563" fmla="*/ 3084517 w 4626532"/>
              <a:gd name="connsiteY3563" fmla="*/ 2674870 h 6858000"/>
              <a:gd name="connsiteX3564" fmla="*/ 3151180 w 4626532"/>
              <a:gd name="connsiteY3564" fmla="*/ 2741534 h 6858000"/>
              <a:gd name="connsiteX3565" fmla="*/ 3759484 w 4626532"/>
              <a:gd name="connsiteY3565" fmla="*/ 2699869 h 6858000"/>
              <a:gd name="connsiteX3566" fmla="*/ 3634490 w 4626532"/>
              <a:gd name="connsiteY3566" fmla="*/ 2774865 h 6858000"/>
              <a:gd name="connsiteX3567" fmla="*/ 3567827 w 4626532"/>
              <a:gd name="connsiteY3567" fmla="*/ 2733201 h 6858000"/>
              <a:gd name="connsiteX3568" fmla="*/ 3701153 w 4626532"/>
              <a:gd name="connsiteY3568" fmla="*/ 2699869 h 6858000"/>
              <a:gd name="connsiteX3569" fmla="*/ 3567827 w 4626532"/>
              <a:gd name="connsiteY3569" fmla="*/ 2708202 h 6858000"/>
              <a:gd name="connsiteX3570" fmla="*/ 3559494 w 4626532"/>
              <a:gd name="connsiteY3570" fmla="*/ 2708202 h 6858000"/>
              <a:gd name="connsiteX3571" fmla="*/ 3659489 w 4626532"/>
              <a:gd name="connsiteY3571" fmla="*/ 2658204 h 6858000"/>
              <a:gd name="connsiteX3572" fmla="*/ 3759484 w 4626532"/>
              <a:gd name="connsiteY3572" fmla="*/ 2699869 h 6858000"/>
              <a:gd name="connsiteX3573" fmla="*/ 3959474 w 4626532"/>
              <a:gd name="connsiteY3573" fmla="*/ 2633205 h 6858000"/>
              <a:gd name="connsiteX3574" fmla="*/ 3959474 w 4626532"/>
              <a:gd name="connsiteY3574" fmla="*/ 2674870 h 6858000"/>
              <a:gd name="connsiteX3575" fmla="*/ 3834480 w 4626532"/>
              <a:gd name="connsiteY3575" fmla="*/ 2791531 h 6858000"/>
              <a:gd name="connsiteX3576" fmla="*/ 3751151 w 4626532"/>
              <a:gd name="connsiteY3576" fmla="*/ 2774865 h 6858000"/>
              <a:gd name="connsiteX3577" fmla="*/ 3892811 w 4626532"/>
              <a:gd name="connsiteY3577" fmla="*/ 2691536 h 6858000"/>
              <a:gd name="connsiteX3578" fmla="*/ 3884478 w 4626532"/>
              <a:gd name="connsiteY3578" fmla="*/ 2683203 h 6858000"/>
              <a:gd name="connsiteX3579" fmla="*/ 3751151 w 4626532"/>
              <a:gd name="connsiteY3579" fmla="*/ 2749866 h 6858000"/>
              <a:gd name="connsiteX3580" fmla="*/ 3792816 w 4626532"/>
              <a:gd name="connsiteY3580" fmla="*/ 2683203 h 6858000"/>
              <a:gd name="connsiteX3581" fmla="*/ 3909477 w 4626532"/>
              <a:gd name="connsiteY3581" fmla="*/ 2633205 h 6858000"/>
              <a:gd name="connsiteX3582" fmla="*/ 3959474 w 4626532"/>
              <a:gd name="connsiteY3582" fmla="*/ 2633205 h 6858000"/>
              <a:gd name="connsiteX3583" fmla="*/ 3267841 w 4626532"/>
              <a:gd name="connsiteY3583" fmla="*/ 2716535 h 6858000"/>
              <a:gd name="connsiteX3584" fmla="*/ 3192845 w 4626532"/>
              <a:gd name="connsiteY3584" fmla="*/ 2758199 h 6858000"/>
              <a:gd name="connsiteX3585" fmla="*/ 3176179 w 4626532"/>
              <a:gd name="connsiteY3585" fmla="*/ 2758199 h 6858000"/>
              <a:gd name="connsiteX3586" fmla="*/ 3151180 w 4626532"/>
              <a:gd name="connsiteY3586" fmla="*/ 2699869 h 6858000"/>
              <a:gd name="connsiteX3587" fmla="*/ 3226177 w 4626532"/>
              <a:gd name="connsiteY3587" fmla="*/ 2708202 h 6858000"/>
              <a:gd name="connsiteX3588" fmla="*/ 3151180 w 4626532"/>
              <a:gd name="connsiteY3588" fmla="*/ 2666537 h 6858000"/>
              <a:gd name="connsiteX3589" fmla="*/ 3192845 w 4626532"/>
              <a:gd name="connsiteY3589" fmla="*/ 2633205 h 6858000"/>
              <a:gd name="connsiteX3590" fmla="*/ 3267841 w 4626532"/>
              <a:gd name="connsiteY3590" fmla="*/ 2716535 h 6858000"/>
              <a:gd name="connsiteX3591" fmla="*/ 1551258 w 4626532"/>
              <a:gd name="connsiteY3591" fmla="*/ 2633205 h 6858000"/>
              <a:gd name="connsiteX3592" fmla="*/ 1559591 w 4626532"/>
              <a:gd name="connsiteY3592" fmla="*/ 2691536 h 6858000"/>
              <a:gd name="connsiteX3593" fmla="*/ 1492927 w 4626532"/>
              <a:gd name="connsiteY3593" fmla="*/ 2691536 h 6858000"/>
              <a:gd name="connsiteX3594" fmla="*/ 1517926 w 4626532"/>
              <a:gd name="connsiteY3594" fmla="*/ 2633205 h 6858000"/>
              <a:gd name="connsiteX3595" fmla="*/ 1551258 w 4626532"/>
              <a:gd name="connsiteY3595" fmla="*/ 2633205 h 6858000"/>
              <a:gd name="connsiteX3596" fmla="*/ 2209559 w 4626532"/>
              <a:gd name="connsiteY3596" fmla="*/ 2774865 h 6858000"/>
              <a:gd name="connsiteX3597" fmla="*/ 2167895 w 4626532"/>
              <a:gd name="connsiteY3597" fmla="*/ 2816530 h 6858000"/>
              <a:gd name="connsiteX3598" fmla="*/ 2126230 w 4626532"/>
              <a:gd name="connsiteY3598" fmla="*/ 2683203 h 6858000"/>
              <a:gd name="connsiteX3599" fmla="*/ 2117897 w 4626532"/>
              <a:gd name="connsiteY3599" fmla="*/ 2699869 h 6858000"/>
              <a:gd name="connsiteX3600" fmla="*/ 2142896 w 4626532"/>
              <a:gd name="connsiteY3600" fmla="*/ 2808197 h 6858000"/>
              <a:gd name="connsiteX3601" fmla="*/ 2109564 w 4626532"/>
              <a:gd name="connsiteY3601" fmla="*/ 2766532 h 6858000"/>
              <a:gd name="connsiteX3602" fmla="*/ 2084565 w 4626532"/>
              <a:gd name="connsiteY3602" fmla="*/ 2649871 h 6858000"/>
              <a:gd name="connsiteX3603" fmla="*/ 2109564 w 4626532"/>
              <a:gd name="connsiteY3603" fmla="*/ 2624873 h 6858000"/>
              <a:gd name="connsiteX3604" fmla="*/ 2209559 w 4626532"/>
              <a:gd name="connsiteY3604" fmla="*/ 2774865 h 6858000"/>
              <a:gd name="connsiteX3605" fmla="*/ 4067802 w 4626532"/>
              <a:gd name="connsiteY3605" fmla="*/ 2808197 h 6858000"/>
              <a:gd name="connsiteX3606" fmla="*/ 4092801 w 4626532"/>
              <a:gd name="connsiteY3606" fmla="*/ 2749866 h 6858000"/>
              <a:gd name="connsiteX3607" fmla="*/ 4184463 w 4626532"/>
              <a:gd name="connsiteY3607" fmla="*/ 2616540 h 6858000"/>
              <a:gd name="connsiteX3608" fmla="*/ 4067802 w 4626532"/>
              <a:gd name="connsiteY3608" fmla="*/ 2808197 h 6858000"/>
              <a:gd name="connsiteX3609" fmla="*/ 3434500 w 4626532"/>
              <a:gd name="connsiteY3609" fmla="*/ 2691536 h 6858000"/>
              <a:gd name="connsiteX3610" fmla="*/ 3359503 w 4626532"/>
              <a:gd name="connsiteY3610" fmla="*/ 2733201 h 6858000"/>
              <a:gd name="connsiteX3611" fmla="*/ 3292840 w 4626532"/>
              <a:gd name="connsiteY3611" fmla="*/ 2716535 h 6858000"/>
              <a:gd name="connsiteX3612" fmla="*/ 3267841 w 4626532"/>
              <a:gd name="connsiteY3612" fmla="*/ 2666537 h 6858000"/>
              <a:gd name="connsiteX3613" fmla="*/ 3384502 w 4626532"/>
              <a:gd name="connsiteY3613" fmla="*/ 2691536 h 6858000"/>
              <a:gd name="connsiteX3614" fmla="*/ 3267841 w 4626532"/>
              <a:gd name="connsiteY3614" fmla="*/ 2641538 h 6858000"/>
              <a:gd name="connsiteX3615" fmla="*/ 3334505 w 4626532"/>
              <a:gd name="connsiteY3615" fmla="*/ 2616540 h 6858000"/>
              <a:gd name="connsiteX3616" fmla="*/ 3434500 w 4626532"/>
              <a:gd name="connsiteY3616" fmla="*/ 2691536 h 6858000"/>
              <a:gd name="connsiteX3617" fmla="*/ 1634587 w 4626532"/>
              <a:gd name="connsiteY3617" fmla="*/ 2608207 h 6858000"/>
              <a:gd name="connsiteX3618" fmla="*/ 1642920 w 4626532"/>
              <a:gd name="connsiteY3618" fmla="*/ 2666537 h 6858000"/>
              <a:gd name="connsiteX3619" fmla="*/ 1592923 w 4626532"/>
              <a:gd name="connsiteY3619" fmla="*/ 2691536 h 6858000"/>
              <a:gd name="connsiteX3620" fmla="*/ 1576257 w 4626532"/>
              <a:gd name="connsiteY3620" fmla="*/ 2649871 h 6858000"/>
              <a:gd name="connsiteX3621" fmla="*/ 1601256 w 4626532"/>
              <a:gd name="connsiteY3621" fmla="*/ 2608207 h 6858000"/>
              <a:gd name="connsiteX3622" fmla="*/ 1634587 w 4626532"/>
              <a:gd name="connsiteY3622" fmla="*/ 2608207 h 6858000"/>
              <a:gd name="connsiteX3623" fmla="*/ 2992855 w 4626532"/>
              <a:gd name="connsiteY3623" fmla="*/ 2691536 h 6858000"/>
              <a:gd name="connsiteX3624" fmla="*/ 2901192 w 4626532"/>
              <a:gd name="connsiteY3624" fmla="*/ 2641538 h 6858000"/>
              <a:gd name="connsiteX3625" fmla="*/ 2909525 w 4626532"/>
              <a:gd name="connsiteY3625" fmla="*/ 2599874 h 6858000"/>
              <a:gd name="connsiteX3626" fmla="*/ 2992855 w 4626532"/>
              <a:gd name="connsiteY3626" fmla="*/ 2691536 h 6858000"/>
              <a:gd name="connsiteX3627" fmla="*/ 1659586 w 4626532"/>
              <a:gd name="connsiteY3627" fmla="*/ 2641538 h 6858000"/>
              <a:gd name="connsiteX3628" fmla="*/ 1684585 w 4626532"/>
              <a:gd name="connsiteY3628" fmla="*/ 2591541 h 6858000"/>
              <a:gd name="connsiteX3629" fmla="*/ 1659586 w 4626532"/>
              <a:gd name="connsiteY3629" fmla="*/ 2641538 h 6858000"/>
              <a:gd name="connsiteX3630" fmla="*/ 1534592 w 4626532"/>
              <a:gd name="connsiteY3630" fmla="*/ 2608207 h 6858000"/>
              <a:gd name="connsiteX3631" fmla="*/ 1501260 w 4626532"/>
              <a:gd name="connsiteY3631" fmla="*/ 2608207 h 6858000"/>
              <a:gd name="connsiteX3632" fmla="*/ 1526259 w 4626532"/>
              <a:gd name="connsiteY3632" fmla="*/ 2591541 h 6858000"/>
              <a:gd name="connsiteX3633" fmla="*/ 1534592 w 4626532"/>
              <a:gd name="connsiteY3633" fmla="*/ 2608207 h 6858000"/>
              <a:gd name="connsiteX3634" fmla="*/ 3592825 w 4626532"/>
              <a:gd name="connsiteY3634" fmla="*/ 2641538 h 6858000"/>
              <a:gd name="connsiteX3635" fmla="*/ 3492830 w 4626532"/>
              <a:gd name="connsiteY3635" fmla="*/ 2699869 h 6858000"/>
              <a:gd name="connsiteX3636" fmla="*/ 3426167 w 4626532"/>
              <a:gd name="connsiteY3636" fmla="*/ 2633205 h 6858000"/>
              <a:gd name="connsiteX3637" fmla="*/ 3517829 w 4626532"/>
              <a:gd name="connsiteY3637" fmla="*/ 2658204 h 6858000"/>
              <a:gd name="connsiteX3638" fmla="*/ 3542828 w 4626532"/>
              <a:gd name="connsiteY3638" fmla="*/ 2649871 h 6858000"/>
              <a:gd name="connsiteX3639" fmla="*/ 3426167 w 4626532"/>
              <a:gd name="connsiteY3639" fmla="*/ 2616540 h 6858000"/>
              <a:gd name="connsiteX3640" fmla="*/ 3484497 w 4626532"/>
              <a:gd name="connsiteY3640" fmla="*/ 2574875 h 6858000"/>
              <a:gd name="connsiteX3641" fmla="*/ 3592825 w 4626532"/>
              <a:gd name="connsiteY3641" fmla="*/ 2641538 h 6858000"/>
              <a:gd name="connsiteX3642" fmla="*/ 2434548 w 4626532"/>
              <a:gd name="connsiteY3642" fmla="*/ 2733201 h 6858000"/>
              <a:gd name="connsiteX3643" fmla="*/ 2359552 w 4626532"/>
              <a:gd name="connsiteY3643" fmla="*/ 2758199 h 6858000"/>
              <a:gd name="connsiteX3644" fmla="*/ 2317887 w 4626532"/>
              <a:gd name="connsiteY3644" fmla="*/ 2624873 h 6858000"/>
              <a:gd name="connsiteX3645" fmla="*/ 2326220 w 4626532"/>
              <a:gd name="connsiteY3645" fmla="*/ 2716535 h 6858000"/>
              <a:gd name="connsiteX3646" fmla="*/ 2276223 w 4626532"/>
              <a:gd name="connsiteY3646" fmla="*/ 2641538 h 6858000"/>
              <a:gd name="connsiteX3647" fmla="*/ 2317887 w 4626532"/>
              <a:gd name="connsiteY3647" fmla="*/ 2574875 h 6858000"/>
              <a:gd name="connsiteX3648" fmla="*/ 2434548 w 4626532"/>
              <a:gd name="connsiteY3648" fmla="*/ 2733201 h 6858000"/>
              <a:gd name="connsiteX3649" fmla="*/ 2767865 w 4626532"/>
              <a:gd name="connsiteY3649" fmla="*/ 2583208 h 6858000"/>
              <a:gd name="connsiteX3650" fmla="*/ 2709535 w 4626532"/>
              <a:gd name="connsiteY3650" fmla="*/ 2566542 h 6858000"/>
              <a:gd name="connsiteX3651" fmla="*/ 2767865 w 4626532"/>
              <a:gd name="connsiteY3651" fmla="*/ 2583208 h 6858000"/>
              <a:gd name="connsiteX3652" fmla="*/ 2051234 w 4626532"/>
              <a:gd name="connsiteY3652" fmla="*/ 2724868 h 6858000"/>
              <a:gd name="connsiteX3653" fmla="*/ 2009569 w 4626532"/>
              <a:gd name="connsiteY3653" fmla="*/ 2783198 h 6858000"/>
              <a:gd name="connsiteX3654" fmla="*/ 1976237 w 4626532"/>
              <a:gd name="connsiteY3654" fmla="*/ 2633205 h 6858000"/>
              <a:gd name="connsiteX3655" fmla="*/ 1967904 w 4626532"/>
              <a:gd name="connsiteY3655" fmla="*/ 2649871 h 6858000"/>
              <a:gd name="connsiteX3656" fmla="*/ 1984570 w 4626532"/>
              <a:gd name="connsiteY3656" fmla="*/ 2774865 h 6858000"/>
              <a:gd name="connsiteX3657" fmla="*/ 1926240 w 4626532"/>
              <a:gd name="connsiteY3657" fmla="*/ 2658204 h 6858000"/>
              <a:gd name="connsiteX3658" fmla="*/ 1976237 w 4626532"/>
              <a:gd name="connsiteY3658" fmla="*/ 2558209 h 6858000"/>
              <a:gd name="connsiteX3659" fmla="*/ 2051234 w 4626532"/>
              <a:gd name="connsiteY3659" fmla="*/ 2724868 h 6858000"/>
              <a:gd name="connsiteX3660" fmla="*/ 3067851 w 4626532"/>
              <a:gd name="connsiteY3660" fmla="*/ 2658204 h 6858000"/>
              <a:gd name="connsiteX3661" fmla="*/ 3059518 w 4626532"/>
              <a:gd name="connsiteY3661" fmla="*/ 2691536 h 6858000"/>
              <a:gd name="connsiteX3662" fmla="*/ 3017853 w 4626532"/>
              <a:gd name="connsiteY3662" fmla="*/ 2691536 h 6858000"/>
              <a:gd name="connsiteX3663" fmla="*/ 2976189 w 4626532"/>
              <a:gd name="connsiteY3663" fmla="*/ 2616540 h 6858000"/>
              <a:gd name="connsiteX3664" fmla="*/ 3042852 w 4626532"/>
              <a:gd name="connsiteY3664" fmla="*/ 2633205 h 6858000"/>
              <a:gd name="connsiteX3665" fmla="*/ 2951190 w 4626532"/>
              <a:gd name="connsiteY3665" fmla="*/ 2591541 h 6858000"/>
              <a:gd name="connsiteX3666" fmla="*/ 2967856 w 4626532"/>
              <a:gd name="connsiteY3666" fmla="*/ 2549876 h 6858000"/>
              <a:gd name="connsiteX3667" fmla="*/ 3067851 w 4626532"/>
              <a:gd name="connsiteY3667" fmla="*/ 2658204 h 6858000"/>
              <a:gd name="connsiteX3668" fmla="*/ 3859479 w 4626532"/>
              <a:gd name="connsiteY3668" fmla="*/ 2566542 h 6858000"/>
              <a:gd name="connsiteX3669" fmla="*/ 3776150 w 4626532"/>
              <a:gd name="connsiteY3669" fmla="*/ 2666537 h 6858000"/>
              <a:gd name="connsiteX3670" fmla="*/ 3709486 w 4626532"/>
              <a:gd name="connsiteY3670" fmla="*/ 2641538 h 6858000"/>
              <a:gd name="connsiteX3671" fmla="*/ 3809481 w 4626532"/>
              <a:gd name="connsiteY3671" fmla="*/ 2574875 h 6858000"/>
              <a:gd name="connsiteX3672" fmla="*/ 3801149 w 4626532"/>
              <a:gd name="connsiteY3672" fmla="*/ 2566542 h 6858000"/>
              <a:gd name="connsiteX3673" fmla="*/ 3709486 w 4626532"/>
              <a:gd name="connsiteY3673" fmla="*/ 2616540 h 6858000"/>
              <a:gd name="connsiteX3674" fmla="*/ 3809481 w 4626532"/>
              <a:gd name="connsiteY3674" fmla="*/ 2533210 h 6858000"/>
              <a:gd name="connsiteX3675" fmla="*/ 3859479 w 4626532"/>
              <a:gd name="connsiteY3675" fmla="*/ 2566542 h 6858000"/>
              <a:gd name="connsiteX3676" fmla="*/ 1609588 w 4626532"/>
              <a:gd name="connsiteY3676" fmla="*/ 2524877 h 6858000"/>
              <a:gd name="connsiteX3677" fmla="*/ 1617921 w 4626532"/>
              <a:gd name="connsiteY3677" fmla="*/ 2583208 h 6858000"/>
              <a:gd name="connsiteX3678" fmla="*/ 1559591 w 4626532"/>
              <a:gd name="connsiteY3678" fmla="*/ 2608207 h 6858000"/>
              <a:gd name="connsiteX3679" fmla="*/ 1551258 w 4626532"/>
              <a:gd name="connsiteY3679" fmla="*/ 2583208 h 6858000"/>
              <a:gd name="connsiteX3680" fmla="*/ 1576257 w 4626532"/>
              <a:gd name="connsiteY3680" fmla="*/ 2524877 h 6858000"/>
              <a:gd name="connsiteX3681" fmla="*/ 1609588 w 4626532"/>
              <a:gd name="connsiteY3681" fmla="*/ 2524877 h 6858000"/>
              <a:gd name="connsiteX3682" fmla="*/ 4126133 w 4626532"/>
              <a:gd name="connsiteY3682" fmla="*/ 2516544 h 6858000"/>
              <a:gd name="connsiteX3683" fmla="*/ 4134466 w 4626532"/>
              <a:gd name="connsiteY3683" fmla="*/ 2558209 h 6858000"/>
              <a:gd name="connsiteX3684" fmla="*/ 4067802 w 4626532"/>
              <a:gd name="connsiteY3684" fmla="*/ 2699869 h 6858000"/>
              <a:gd name="connsiteX3685" fmla="*/ 3992806 w 4626532"/>
              <a:gd name="connsiteY3685" fmla="*/ 2716535 h 6858000"/>
              <a:gd name="connsiteX3686" fmla="*/ 4084468 w 4626532"/>
              <a:gd name="connsiteY3686" fmla="*/ 2583208 h 6858000"/>
              <a:gd name="connsiteX3687" fmla="*/ 3976140 w 4626532"/>
              <a:gd name="connsiteY3687" fmla="*/ 2699869 h 6858000"/>
              <a:gd name="connsiteX3688" fmla="*/ 4101134 w 4626532"/>
              <a:gd name="connsiteY3688" fmla="*/ 2516544 h 6858000"/>
              <a:gd name="connsiteX3689" fmla="*/ 4126133 w 4626532"/>
              <a:gd name="connsiteY3689" fmla="*/ 2516544 h 6858000"/>
              <a:gd name="connsiteX3690" fmla="*/ 3709486 w 4626532"/>
              <a:gd name="connsiteY3690" fmla="*/ 2566542 h 6858000"/>
              <a:gd name="connsiteX3691" fmla="*/ 3626157 w 4626532"/>
              <a:gd name="connsiteY3691" fmla="*/ 2633205 h 6858000"/>
              <a:gd name="connsiteX3692" fmla="*/ 3576160 w 4626532"/>
              <a:gd name="connsiteY3692" fmla="*/ 2591541 h 6858000"/>
              <a:gd name="connsiteX3693" fmla="*/ 3676155 w 4626532"/>
              <a:gd name="connsiteY3693" fmla="*/ 2566542 h 6858000"/>
              <a:gd name="connsiteX3694" fmla="*/ 3576160 w 4626532"/>
              <a:gd name="connsiteY3694" fmla="*/ 2566542 h 6858000"/>
              <a:gd name="connsiteX3695" fmla="*/ 3626157 w 4626532"/>
              <a:gd name="connsiteY3695" fmla="*/ 2516544 h 6858000"/>
              <a:gd name="connsiteX3696" fmla="*/ 3709486 w 4626532"/>
              <a:gd name="connsiteY3696" fmla="*/ 2566542 h 6858000"/>
              <a:gd name="connsiteX3697" fmla="*/ 3167846 w 4626532"/>
              <a:gd name="connsiteY3697" fmla="*/ 2608207 h 6858000"/>
              <a:gd name="connsiteX3698" fmla="*/ 3117848 w 4626532"/>
              <a:gd name="connsiteY3698" fmla="*/ 2649871 h 6858000"/>
              <a:gd name="connsiteX3699" fmla="*/ 3051185 w 4626532"/>
              <a:gd name="connsiteY3699" fmla="*/ 2574875 h 6858000"/>
              <a:gd name="connsiteX3700" fmla="*/ 3134514 w 4626532"/>
              <a:gd name="connsiteY3700" fmla="*/ 2591541 h 6858000"/>
              <a:gd name="connsiteX3701" fmla="*/ 3034519 w 4626532"/>
              <a:gd name="connsiteY3701" fmla="*/ 2541543 h 6858000"/>
              <a:gd name="connsiteX3702" fmla="*/ 3076184 w 4626532"/>
              <a:gd name="connsiteY3702" fmla="*/ 2508212 h 6858000"/>
              <a:gd name="connsiteX3703" fmla="*/ 3167846 w 4626532"/>
              <a:gd name="connsiteY3703" fmla="*/ 2608207 h 6858000"/>
              <a:gd name="connsiteX3704" fmla="*/ 2684536 w 4626532"/>
              <a:gd name="connsiteY3704" fmla="*/ 2566542 h 6858000"/>
              <a:gd name="connsiteX3705" fmla="*/ 2567875 w 4626532"/>
              <a:gd name="connsiteY3705" fmla="*/ 2599874 h 6858000"/>
              <a:gd name="connsiteX3706" fmla="*/ 2517878 w 4626532"/>
              <a:gd name="connsiteY3706" fmla="*/ 2524877 h 6858000"/>
              <a:gd name="connsiteX3707" fmla="*/ 2567875 w 4626532"/>
              <a:gd name="connsiteY3707" fmla="*/ 2508212 h 6858000"/>
              <a:gd name="connsiteX3708" fmla="*/ 2684536 w 4626532"/>
              <a:gd name="connsiteY3708" fmla="*/ 2566542 h 6858000"/>
              <a:gd name="connsiteX3709" fmla="*/ 2542876 w 4626532"/>
              <a:gd name="connsiteY3709" fmla="*/ 2608207 h 6858000"/>
              <a:gd name="connsiteX3710" fmla="*/ 2517878 w 4626532"/>
              <a:gd name="connsiteY3710" fmla="*/ 2666537 h 6858000"/>
              <a:gd name="connsiteX3711" fmla="*/ 2459547 w 4626532"/>
              <a:gd name="connsiteY3711" fmla="*/ 2691536 h 6858000"/>
              <a:gd name="connsiteX3712" fmla="*/ 2476213 w 4626532"/>
              <a:gd name="connsiteY3712" fmla="*/ 2566542 h 6858000"/>
              <a:gd name="connsiteX3713" fmla="*/ 2434548 w 4626532"/>
              <a:gd name="connsiteY3713" fmla="*/ 2674870 h 6858000"/>
              <a:gd name="connsiteX3714" fmla="*/ 2351219 w 4626532"/>
              <a:gd name="connsiteY3714" fmla="*/ 2558209 h 6858000"/>
              <a:gd name="connsiteX3715" fmla="*/ 2426215 w 4626532"/>
              <a:gd name="connsiteY3715" fmla="*/ 2508212 h 6858000"/>
              <a:gd name="connsiteX3716" fmla="*/ 2542876 w 4626532"/>
              <a:gd name="connsiteY3716" fmla="*/ 2608207 h 6858000"/>
              <a:gd name="connsiteX3717" fmla="*/ 3584492 w 4626532"/>
              <a:gd name="connsiteY3717" fmla="*/ 2508212 h 6858000"/>
              <a:gd name="connsiteX3718" fmla="*/ 3509496 w 4626532"/>
              <a:gd name="connsiteY3718" fmla="*/ 2558209 h 6858000"/>
              <a:gd name="connsiteX3719" fmla="*/ 3459499 w 4626532"/>
              <a:gd name="connsiteY3719" fmla="*/ 2499879 h 6858000"/>
              <a:gd name="connsiteX3720" fmla="*/ 3584492 w 4626532"/>
              <a:gd name="connsiteY3720" fmla="*/ 2508212 h 6858000"/>
              <a:gd name="connsiteX3721" fmla="*/ 1692918 w 4626532"/>
              <a:gd name="connsiteY3721" fmla="*/ 2499879 h 6858000"/>
              <a:gd name="connsiteX3722" fmla="*/ 1692918 w 4626532"/>
              <a:gd name="connsiteY3722" fmla="*/ 2558209 h 6858000"/>
              <a:gd name="connsiteX3723" fmla="*/ 1642920 w 4626532"/>
              <a:gd name="connsiteY3723" fmla="*/ 2583208 h 6858000"/>
              <a:gd name="connsiteX3724" fmla="*/ 1634587 w 4626532"/>
              <a:gd name="connsiteY3724" fmla="*/ 2541543 h 6858000"/>
              <a:gd name="connsiteX3725" fmla="*/ 1667919 w 4626532"/>
              <a:gd name="connsiteY3725" fmla="*/ 2499879 h 6858000"/>
              <a:gd name="connsiteX3726" fmla="*/ 1692918 w 4626532"/>
              <a:gd name="connsiteY3726" fmla="*/ 2499879 h 6858000"/>
              <a:gd name="connsiteX3727" fmla="*/ 3317839 w 4626532"/>
              <a:gd name="connsiteY3727" fmla="*/ 2583208 h 6858000"/>
              <a:gd name="connsiteX3728" fmla="*/ 3251175 w 4626532"/>
              <a:gd name="connsiteY3728" fmla="*/ 2616540 h 6858000"/>
              <a:gd name="connsiteX3729" fmla="*/ 3176179 w 4626532"/>
              <a:gd name="connsiteY3729" fmla="*/ 2558209 h 6858000"/>
              <a:gd name="connsiteX3730" fmla="*/ 3267841 w 4626532"/>
              <a:gd name="connsiteY3730" fmla="*/ 2574875 h 6858000"/>
              <a:gd name="connsiteX3731" fmla="*/ 3159513 w 4626532"/>
              <a:gd name="connsiteY3731" fmla="*/ 2516544 h 6858000"/>
              <a:gd name="connsiteX3732" fmla="*/ 3209511 w 4626532"/>
              <a:gd name="connsiteY3732" fmla="*/ 2491546 h 6858000"/>
              <a:gd name="connsiteX3733" fmla="*/ 3317839 w 4626532"/>
              <a:gd name="connsiteY3733" fmla="*/ 2583208 h 6858000"/>
              <a:gd name="connsiteX3734" fmla="*/ 2251224 w 4626532"/>
              <a:gd name="connsiteY3734" fmla="*/ 2641538 h 6858000"/>
              <a:gd name="connsiteX3735" fmla="*/ 2209559 w 4626532"/>
              <a:gd name="connsiteY3735" fmla="*/ 2691536 h 6858000"/>
              <a:gd name="connsiteX3736" fmla="*/ 2201226 w 4626532"/>
              <a:gd name="connsiteY3736" fmla="*/ 2549876 h 6858000"/>
              <a:gd name="connsiteX3737" fmla="*/ 2184561 w 4626532"/>
              <a:gd name="connsiteY3737" fmla="*/ 2666537 h 6858000"/>
              <a:gd name="connsiteX3738" fmla="*/ 2142896 w 4626532"/>
              <a:gd name="connsiteY3738" fmla="*/ 2583208 h 6858000"/>
              <a:gd name="connsiteX3739" fmla="*/ 2192893 w 4626532"/>
              <a:gd name="connsiteY3739" fmla="*/ 2491546 h 6858000"/>
              <a:gd name="connsiteX3740" fmla="*/ 2251224 w 4626532"/>
              <a:gd name="connsiteY3740" fmla="*/ 2641538 h 6858000"/>
              <a:gd name="connsiteX3741" fmla="*/ 3467831 w 4626532"/>
              <a:gd name="connsiteY3741" fmla="*/ 2549876 h 6858000"/>
              <a:gd name="connsiteX3742" fmla="*/ 3384502 w 4626532"/>
              <a:gd name="connsiteY3742" fmla="*/ 2599874 h 6858000"/>
              <a:gd name="connsiteX3743" fmla="*/ 3317839 w 4626532"/>
              <a:gd name="connsiteY3743" fmla="*/ 2533210 h 6858000"/>
              <a:gd name="connsiteX3744" fmla="*/ 3426167 w 4626532"/>
              <a:gd name="connsiteY3744" fmla="*/ 2549876 h 6858000"/>
              <a:gd name="connsiteX3745" fmla="*/ 3317839 w 4626532"/>
              <a:gd name="connsiteY3745" fmla="*/ 2508212 h 6858000"/>
              <a:gd name="connsiteX3746" fmla="*/ 3376169 w 4626532"/>
              <a:gd name="connsiteY3746" fmla="*/ 2474880 h 6858000"/>
              <a:gd name="connsiteX3747" fmla="*/ 3467831 w 4626532"/>
              <a:gd name="connsiteY3747" fmla="*/ 2549876 h 6858000"/>
              <a:gd name="connsiteX3748" fmla="*/ 2884526 w 4626532"/>
              <a:gd name="connsiteY3748" fmla="*/ 2591541 h 6858000"/>
              <a:gd name="connsiteX3749" fmla="*/ 2884526 w 4626532"/>
              <a:gd name="connsiteY3749" fmla="*/ 2633205 h 6858000"/>
              <a:gd name="connsiteX3750" fmla="*/ 2776198 w 4626532"/>
              <a:gd name="connsiteY3750" fmla="*/ 2558209 h 6858000"/>
              <a:gd name="connsiteX3751" fmla="*/ 2834529 w 4626532"/>
              <a:gd name="connsiteY3751" fmla="*/ 2574875 h 6858000"/>
              <a:gd name="connsiteX3752" fmla="*/ 2851195 w 4626532"/>
              <a:gd name="connsiteY3752" fmla="*/ 2558209 h 6858000"/>
              <a:gd name="connsiteX3753" fmla="*/ 2734534 w 4626532"/>
              <a:gd name="connsiteY3753" fmla="*/ 2541543 h 6858000"/>
              <a:gd name="connsiteX3754" fmla="*/ 2742867 w 4626532"/>
              <a:gd name="connsiteY3754" fmla="*/ 2466547 h 6858000"/>
              <a:gd name="connsiteX3755" fmla="*/ 2884526 w 4626532"/>
              <a:gd name="connsiteY3755" fmla="*/ 2591541 h 6858000"/>
              <a:gd name="connsiteX3756" fmla="*/ 4009472 w 4626532"/>
              <a:gd name="connsiteY3756" fmla="*/ 2491546 h 6858000"/>
              <a:gd name="connsiteX3757" fmla="*/ 3959474 w 4626532"/>
              <a:gd name="connsiteY3757" fmla="*/ 2599874 h 6858000"/>
              <a:gd name="connsiteX3758" fmla="*/ 3909477 w 4626532"/>
              <a:gd name="connsiteY3758" fmla="*/ 2616540 h 6858000"/>
              <a:gd name="connsiteX3759" fmla="*/ 3884478 w 4626532"/>
              <a:gd name="connsiteY3759" fmla="*/ 2616540 h 6858000"/>
              <a:gd name="connsiteX3760" fmla="*/ 3976140 w 4626532"/>
              <a:gd name="connsiteY3760" fmla="*/ 2516544 h 6858000"/>
              <a:gd name="connsiteX3761" fmla="*/ 3959474 w 4626532"/>
              <a:gd name="connsiteY3761" fmla="*/ 2499879 h 6858000"/>
              <a:gd name="connsiteX3762" fmla="*/ 3876145 w 4626532"/>
              <a:gd name="connsiteY3762" fmla="*/ 2599874 h 6858000"/>
              <a:gd name="connsiteX3763" fmla="*/ 3876145 w 4626532"/>
              <a:gd name="connsiteY3763" fmla="*/ 2549876 h 6858000"/>
              <a:gd name="connsiteX3764" fmla="*/ 3876145 w 4626532"/>
              <a:gd name="connsiteY3764" fmla="*/ 2524877 h 6858000"/>
              <a:gd name="connsiteX3765" fmla="*/ 3984473 w 4626532"/>
              <a:gd name="connsiteY3765" fmla="*/ 2449881 h 6858000"/>
              <a:gd name="connsiteX3766" fmla="*/ 4009472 w 4626532"/>
              <a:gd name="connsiteY3766" fmla="*/ 2491546 h 6858000"/>
              <a:gd name="connsiteX3767" fmla="*/ 3759484 w 4626532"/>
              <a:gd name="connsiteY3767" fmla="*/ 2474880 h 6858000"/>
              <a:gd name="connsiteX3768" fmla="*/ 3726152 w 4626532"/>
              <a:gd name="connsiteY3768" fmla="*/ 2533210 h 6858000"/>
              <a:gd name="connsiteX3769" fmla="*/ 3667822 w 4626532"/>
              <a:gd name="connsiteY3769" fmla="*/ 2499879 h 6858000"/>
              <a:gd name="connsiteX3770" fmla="*/ 3751151 w 4626532"/>
              <a:gd name="connsiteY3770" fmla="*/ 2449881 h 6858000"/>
              <a:gd name="connsiteX3771" fmla="*/ 3759484 w 4626532"/>
              <a:gd name="connsiteY3771" fmla="*/ 2474880 h 6858000"/>
              <a:gd name="connsiteX3772" fmla="*/ 3409501 w 4626532"/>
              <a:gd name="connsiteY3772" fmla="*/ 2458214 h 6858000"/>
              <a:gd name="connsiteX3773" fmla="*/ 3384502 w 4626532"/>
              <a:gd name="connsiteY3773" fmla="*/ 2449881 h 6858000"/>
              <a:gd name="connsiteX3774" fmla="*/ 3409501 w 4626532"/>
              <a:gd name="connsiteY3774" fmla="*/ 2458214 h 6858000"/>
              <a:gd name="connsiteX3775" fmla="*/ 1584590 w 4626532"/>
              <a:gd name="connsiteY3775" fmla="*/ 2441548 h 6858000"/>
              <a:gd name="connsiteX3776" fmla="*/ 1592923 w 4626532"/>
              <a:gd name="connsiteY3776" fmla="*/ 2499879 h 6858000"/>
              <a:gd name="connsiteX3777" fmla="*/ 1576257 w 4626532"/>
              <a:gd name="connsiteY3777" fmla="*/ 2508212 h 6858000"/>
              <a:gd name="connsiteX3778" fmla="*/ 1542925 w 4626532"/>
              <a:gd name="connsiteY3778" fmla="*/ 2458214 h 6858000"/>
              <a:gd name="connsiteX3779" fmla="*/ 1559591 w 4626532"/>
              <a:gd name="connsiteY3779" fmla="*/ 2441548 h 6858000"/>
              <a:gd name="connsiteX3780" fmla="*/ 1584590 w 4626532"/>
              <a:gd name="connsiteY3780" fmla="*/ 2441548 h 6858000"/>
              <a:gd name="connsiteX3781" fmla="*/ 2117897 w 4626532"/>
              <a:gd name="connsiteY3781" fmla="*/ 2574875 h 6858000"/>
              <a:gd name="connsiteX3782" fmla="*/ 2067899 w 4626532"/>
              <a:gd name="connsiteY3782" fmla="*/ 2641538 h 6858000"/>
              <a:gd name="connsiteX3783" fmla="*/ 2067899 w 4626532"/>
              <a:gd name="connsiteY3783" fmla="*/ 2483213 h 6858000"/>
              <a:gd name="connsiteX3784" fmla="*/ 2042901 w 4626532"/>
              <a:gd name="connsiteY3784" fmla="*/ 2616540 h 6858000"/>
              <a:gd name="connsiteX3785" fmla="*/ 2001236 w 4626532"/>
              <a:gd name="connsiteY3785" fmla="*/ 2533210 h 6858000"/>
              <a:gd name="connsiteX3786" fmla="*/ 2076232 w 4626532"/>
              <a:gd name="connsiteY3786" fmla="*/ 2416549 h 6858000"/>
              <a:gd name="connsiteX3787" fmla="*/ 2117897 w 4626532"/>
              <a:gd name="connsiteY3787" fmla="*/ 2574875 h 6858000"/>
              <a:gd name="connsiteX3788" fmla="*/ 1676252 w 4626532"/>
              <a:gd name="connsiteY3788" fmla="*/ 2474880 h 6858000"/>
              <a:gd name="connsiteX3789" fmla="*/ 1617921 w 4626532"/>
              <a:gd name="connsiteY3789" fmla="*/ 2499879 h 6858000"/>
              <a:gd name="connsiteX3790" fmla="*/ 1609588 w 4626532"/>
              <a:gd name="connsiteY3790" fmla="*/ 2466547 h 6858000"/>
              <a:gd name="connsiteX3791" fmla="*/ 1667919 w 4626532"/>
              <a:gd name="connsiteY3791" fmla="*/ 2416549 h 6858000"/>
              <a:gd name="connsiteX3792" fmla="*/ 1676252 w 4626532"/>
              <a:gd name="connsiteY3792" fmla="*/ 2474880 h 6858000"/>
              <a:gd name="connsiteX3793" fmla="*/ 4159464 w 4626532"/>
              <a:gd name="connsiteY3793" fmla="*/ 2583208 h 6858000"/>
              <a:gd name="connsiteX3794" fmla="*/ 4142799 w 4626532"/>
              <a:gd name="connsiteY3794" fmla="*/ 2499879 h 6858000"/>
              <a:gd name="connsiteX3795" fmla="*/ 4192796 w 4626532"/>
              <a:gd name="connsiteY3795" fmla="*/ 2408216 h 6858000"/>
              <a:gd name="connsiteX3796" fmla="*/ 4159464 w 4626532"/>
              <a:gd name="connsiteY3796" fmla="*/ 2583208 h 6858000"/>
              <a:gd name="connsiteX3797" fmla="*/ 2951190 w 4626532"/>
              <a:gd name="connsiteY3797" fmla="*/ 2541543 h 6858000"/>
              <a:gd name="connsiteX3798" fmla="*/ 2909525 w 4626532"/>
              <a:gd name="connsiteY3798" fmla="*/ 2566542 h 6858000"/>
              <a:gd name="connsiteX3799" fmla="*/ 2834529 w 4626532"/>
              <a:gd name="connsiteY3799" fmla="*/ 2491546 h 6858000"/>
              <a:gd name="connsiteX3800" fmla="*/ 2909525 w 4626532"/>
              <a:gd name="connsiteY3800" fmla="*/ 2499879 h 6858000"/>
              <a:gd name="connsiteX3801" fmla="*/ 2792864 w 4626532"/>
              <a:gd name="connsiteY3801" fmla="*/ 2458214 h 6858000"/>
              <a:gd name="connsiteX3802" fmla="*/ 2817863 w 4626532"/>
              <a:gd name="connsiteY3802" fmla="*/ 2408216 h 6858000"/>
              <a:gd name="connsiteX3803" fmla="*/ 2951190 w 4626532"/>
              <a:gd name="connsiteY3803" fmla="*/ 2541543 h 6858000"/>
              <a:gd name="connsiteX3804" fmla="*/ 3884478 w 4626532"/>
              <a:gd name="connsiteY3804" fmla="*/ 2433215 h 6858000"/>
              <a:gd name="connsiteX3805" fmla="*/ 3851146 w 4626532"/>
              <a:gd name="connsiteY3805" fmla="*/ 2516544 h 6858000"/>
              <a:gd name="connsiteX3806" fmla="*/ 3792816 w 4626532"/>
              <a:gd name="connsiteY3806" fmla="*/ 2508212 h 6858000"/>
              <a:gd name="connsiteX3807" fmla="*/ 3842813 w 4626532"/>
              <a:gd name="connsiteY3807" fmla="*/ 2424882 h 6858000"/>
              <a:gd name="connsiteX3808" fmla="*/ 3776150 w 4626532"/>
              <a:gd name="connsiteY3808" fmla="*/ 2499879 h 6858000"/>
              <a:gd name="connsiteX3809" fmla="*/ 3767817 w 4626532"/>
              <a:gd name="connsiteY3809" fmla="*/ 2433215 h 6858000"/>
              <a:gd name="connsiteX3810" fmla="*/ 3842813 w 4626532"/>
              <a:gd name="connsiteY3810" fmla="*/ 2391551 h 6858000"/>
              <a:gd name="connsiteX3811" fmla="*/ 3884478 w 4626532"/>
              <a:gd name="connsiteY3811" fmla="*/ 2433215 h 6858000"/>
              <a:gd name="connsiteX3812" fmla="*/ 2351219 w 4626532"/>
              <a:gd name="connsiteY3812" fmla="*/ 2441548 h 6858000"/>
              <a:gd name="connsiteX3813" fmla="*/ 2276223 w 4626532"/>
              <a:gd name="connsiteY3813" fmla="*/ 2574875 h 6858000"/>
              <a:gd name="connsiteX3814" fmla="*/ 2317887 w 4626532"/>
              <a:gd name="connsiteY3814" fmla="*/ 2458214 h 6858000"/>
              <a:gd name="connsiteX3815" fmla="*/ 2301222 w 4626532"/>
              <a:gd name="connsiteY3815" fmla="*/ 2441548 h 6858000"/>
              <a:gd name="connsiteX3816" fmla="*/ 2259557 w 4626532"/>
              <a:gd name="connsiteY3816" fmla="*/ 2566542 h 6858000"/>
              <a:gd name="connsiteX3817" fmla="*/ 2234558 w 4626532"/>
              <a:gd name="connsiteY3817" fmla="*/ 2474880 h 6858000"/>
              <a:gd name="connsiteX3818" fmla="*/ 2317887 w 4626532"/>
              <a:gd name="connsiteY3818" fmla="*/ 2391551 h 6858000"/>
              <a:gd name="connsiteX3819" fmla="*/ 2351219 w 4626532"/>
              <a:gd name="connsiteY3819" fmla="*/ 2441548 h 6858000"/>
              <a:gd name="connsiteX3820" fmla="*/ 1751248 w 4626532"/>
              <a:gd name="connsiteY3820" fmla="*/ 2449881 h 6858000"/>
              <a:gd name="connsiteX3821" fmla="*/ 1692918 w 4626532"/>
              <a:gd name="connsiteY3821" fmla="*/ 2474880 h 6858000"/>
              <a:gd name="connsiteX3822" fmla="*/ 1692918 w 4626532"/>
              <a:gd name="connsiteY3822" fmla="*/ 2424882 h 6858000"/>
              <a:gd name="connsiteX3823" fmla="*/ 1751248 w 4626532"/>
              <a:gd name="connsiteY3823" fmla="*/ 2391551 h 6858000"/>
              <a:gd name="connsiteX3824" fmla="*/ 1751248 w 4626532"/>
              <a:gd name="connsiteY3824" fmla="*/ 2449881 h 6858000"/>
              <a:gd name="connsiteX3825" fmla="*/ 3051185 w 4626532"/>
              <a:gd name="connsiteY3825" fmla="*/ 2491546 h 6858000"/>
              <a:gd name="connsiteX3826" fmla="*/ 3009520 w 4626532"/>
              <a:gd name="connsiteY3826" fmla="*/ 2524877 h 6858000"/>
              <a:gd name="connsiteX3827" fmla="*/ 2909525 w 4626532"/>
              <a:gd name="connsiteY3827" fmla="*/ 2441548 h 6858000"/>
              <a:gd name="connsiteX3828" fmla="*/ 3009520 w 4626532"/>
              <a:gd name="connsiteY3828" fmla="*/ 2466547 h 6858000"/>
              <a:gd name="connsiteX3829" fmla="*/ 2892859 w 4626532"/>
              <a:gd name="connsiteY3829" fmla="*/ 2408216 h 6858000"/>
              <a:gd name="connsiteX3830" fmla="*/ 2926191 w 4626532"/>
              <a:gd name="connsiteY3830" fmla="*/ 2374885 h 6858000"/>
              <a:gd name="connsiteX3831" fmla="*/ 3051185 w 4626532"/>
              <a:gd name="connsiteY3831" fmla="*/ 2491546 h 6858000"/>
              <a:gd name="connsiteX3832" fmla="*/ 3209511 w 4626532"/>
              <a:gd name="connsiteY3832" fmla="*/ 2366552 h 6858000"/>
              <a:gd name="connsiteX3833" fmla="*/ 3359503 w 4626532"/>
              <a:gd name="connsiteY3833" fmla="*/ 2449881 h 6858000"/>
              <a:gd name="connsiteX3834" fmla="*/ 3301173 w 4626532"/>
              <a:gd name="connsiteY3834" fmla="*/ 2483213 h 6858000"/>
              <a:gd name="connsiteX3835" fmla="*/ 3176179 w 4626532"/>
              <a:gd name="connsiteY3835" fmla="*/ 2399883 h 6858000"/>
              <a:gd name="connsiteX3836" fmla="*/ 3309506 w 4626532"/>
              <a:gd name="connsiteY3836" fmla="*/ 2433215 h 6858000"/>
              <a:gd name="connsiteX3837" fmla="*/ 3167846 w 4626532"/>
              <a:gd name="connsiteY3837" fmla="*/ 2366552 h 6858000"/>
              <a:gd name="connsiteX3838" fmla="*/ 3209511 w 4626532"/>
              <a:gd name="connsiteY3838" fmla="*/ 2366552 h 6858000"/>
              <a:gd name="connsiteX3839" fmla="*/ 2576208 w 4626532"/>
              <a:gd name="connsiteY3839" fmla="*/ 2366552 h 6858000"/>
              <a:gd name="connsiteX3840" fmla="*/ 2734534 w 4626532"/>
              <a:gd name="connsiteY3840" fmla="*/ 2499879 h 6858000"/>
              <a:gd name="connsiteX3841" fmla="*/ 2692869 w 4626532"/>
              <a:gd name="connsiteY3841" fmla="*/ 2541543 h 6858000"/>
              <a:gd name="connsiteX3842" fmla="*/ 2567875 w 4626532"/>
              <a:gd name="connsiteY3842" fmla="*/ 2483213 h 6858000"/>
              <a:gd name="connsiteX3843" fmla="*/ 2676203 w 4626532"/>
              <a:gd name="connsiteY3843" fmla="*/ 2449881 h 6858000"/>
              <a:gd name="connsiteX3844" fmla="*/ 2634539 w 4626532"/>
              <a:gd name="connsiteY3844" fmla="*/ 2441548 h 6858000"/>
              <a:gd name="connsiteX3845" fmla="*/ 2542876 w 4626532"/>
              <a:gd name="connsiteY3845" fmla="*/ 2474880 h 6858000"/>
              <a:gd name="connsiteX3846" fmla="*/ 2551209 w 4626532"/>
              <a:gd name="connsiteY3846" fmla="*/ 2424882 h 6858000"/>
              <a:gd name="connsiteX3847" fmla="*/ 2534544 w 4626532"/>
              <a:gd name="connsiteY3847" fmla="*/ 2366552 h 6858000"/>
              <a:gd name="connsiteX3848" fmla="*/ 2576208 w 4626532"/>
              <a:gd name="connsiteY3848" fmla="*/ 2366552 h 6858000"/>
              <a:gd name="connsiteX3849" fmla="*/ 1842910 w 4626532"/>
              <a:gd name="connsiteY3849" fmla="*/ 2424882 h 6858000"/>
              <a:gd name="connsiteX3850" fmla="*/ 1776247 w 4626532"/>
              <a:gd name="connsiteY3850" fmla="*/ 2441548 h 6858000"/>
              <a:gd name="connsiteX3851" fmla="*/ 1776247 w 4626532"/>
              <a:gd name="connsiteY3851" fmla="*/ 2399883 h 6858000"/>
              <a:gd name="connsiteX3852" fmla="*/ 1826245 w 4626532"/>
              <a:gd name="connsiteY3852" fmla="*/ 2366552 h 6858000"/>
              <a:gd name="connsiteX3853" fmla="*/ 1842910 w 4626532"/>
              <a:gd name="connsiteY3853" fmla="*/ 2424882 h 6858000"/>
              <a:gd name="connsiteX3854" fmla="*/ 1567924 w 4626532"/>
              <a:gd name="connsiteY3854" fmla="*/ 2358219 h 6858000"/>
              <a:gd name="connsiteX3855" fmla="*/ 1567924 w 4626532"/>
              <a:gd name="connsiteY3855" fmla="*/ 2416549 h 6858000"/>
              <a:gd name="connsiteX3856" fmla="*/ 1526259 w 4626532"/>
              <a:gd name="connsiteY3856" fmla="*/ 2433215 h 6858000"/>
              <a:gd name="connsiteX3857" fmla="*/ 1509593 w 4626532"/>
              <a:gd name="connsiteY3857" fmla="*/ 2424882 h 6858000"/>
              <a:gd name="connsiteX3858" fmla="*/ 1501260 w 4626532"/>
              <a:gd name="connsiteY3858" fmla="*/ 2399883 h 6858000"/>
              <a:gd name="connsiteX3859" fmla="*/ 1534592 w 4626532"/>
              <a:gd name="connsiteY3859" fmla="*/ 2358219 h 6858000"/>
              <a:gd name="connsiteX3860" fmla="*/ 1567924 w 4626532"/>
              <a:gd name="connsiteY3860" fmla="*/ 2358219 h 6858000"/>
              <a:gd name="connsiteX3861" fmla="*/ 3192845 w 4626532"/>
              <a:gd name="connsiteY3861" fmla="*/ 2466547 h 6858000"/>
              <a:gd name="connsiteX3862" fmla="*/ 3134514 w 4626532"/>
              <a:gd name="connsiteY3862" fmla="*/ 2499879 h 6858000"/>
              <a:gd name="connsiteX3863" fmla="*/ 3026186 w 4626532"/>
              <a:gd name="connsiteY3863" fmla="*/ 2408216 h 6858000"/>
              <a:gd name="connsiteX3864" fmla="*/ 3109516 w 4626532"/>
              <a:gd name="connsiteY3864" fmla="*/ 2449881 h 6858000"/>
              <a:gd name="connsiteX3865" fmla="*/ 3142847 w 4626532"/>
              <a:gd name="connsiteY3865" fmla="*/ 2441548 h 6858000"/>
              <a:gd name="connsiteX3866" fmla="*/ 3009520 w 4626532"/>
              <a:gd name="connsiteY3866" fmla="*/ 2383218 h 6858000"/>
              <a:gd name="connsiteX3867" fmla="*/ 3059518 w 4626532"/>
              <a:gd name="connsiteY3867" fmla="*/ 2349886 h 6858000"/>
              <a:gd name="connsiteX3868" fmla="*/ 3192845 w 4626532"/>
              <a:gd name="connsiteY3868" fmla="*/ 2466547 h 6858000"/>
              <a:gd name="connsiteX3869" fmla="*/ 2526211 w 4626532"/>
              <a:gd name="connsiteY3869" fmla="*/ 2424882 h 6858000"/>
              <a:gd name="connsiteX3870" fmla="*/ 2501212 w 4626532"/>
              <a:gd name="connsiteY3870" fmla="*/ 2508212 h 6858000"/>
              <a:gd name="connsiteX3871" fmla="*/ 2426215 w 4626532"/>
              <a:gd name="connsiteY3871" fmla="*/ 2483213 h 6858000"/>
              <a:gd name="connsiteX3872" fmla="*/ 2376218 w 4626532"/>
              <a:gd name="connsiteY3872" fmla="*/ 2499879 h 6858000"/>
              <a:gd name="connsiteX3873" fmla="*/ 2451214 w 4626532"/>
              <a:gd name="connsiteY3873" fmla="*/ 2374885 h 6858000"/>
              <a:gd name="connsiteX3874" fmla="*/ 2376218 w 4626532"/>
              <a:gd name="connsiteY3874" fmla="*/ 2458214 h 6858000"/>
              <a:gd name="connsiteX3875" fmla="*/ 2359552 w 4626532"/>
              <a:gd name="connsiteY3875" fmla="*/ 2391551 h 6858000"/>
              <a:gd name="connsiteX3876" fmla="*/ 2451214 w 4626532"/>
              <a:gd name="connsiteY3876" fmla="*/ 2349886 h 6858000"/>
              <a:gd name="connsiteX3877" fmla="*/ 2526211 w 4626532"/>
              <a:gd name="connsiteY3877" fmla="*/ 2424882 h 6858000"/>
              <a:gd name="connsiteX3878" fmla="*/ 1867909 w 4626532"/>
              <a:gd name="connsiteY3878" fmla="*/ 2424882 h 6858000"/>
              <a:gd name="connsiteX3879" fmla="*/ 1851243 w 4626532"/>
              <a:gd name="connsiteY3879" fmla="*/ 2383218 h 6858000"/>
              <a:gd name="connsiteX3880" fmla="*/ 1884575 w 4626532"/>
              <a:gd name="connsiteY3880" fmla="*/ 2349886 h 6858000"/>
              <a:gd name="connsiteX3881" fmla="*/ 1867909 w 4626532"/>
              <a:gd name="connsiteY3881" fmla="*/ 2424882 h 6858000"/>
              <a:gd name="connsiteX3882" fmla="*/ 1984570 w 4626532"/>
              <a:gd name="connsiteY3882" fmla="*/ 2441548 h 6858000"/>
              <a:gd name="connsiteX3883" fmla="*/ 1967904 w 4626532"/>
              <a:gd name="connsiteY3883" fmla="*/ 2524877 h 6858000"/>
              <a:gd name="connsiteX3884" fmla="*/ 1926240 w 4626532"/>
              <a:gd name="connsiteY3884" fmla="*/ 2566542 h 6858000"/>
              <a:gd name="connsiteX3885" fmla="*/ 1951238 w 4626532"/>
              <a:gd name="connsiteY3885" fmla="*/ 2424882 h 6858000"/>
              <a:gd name="connsiteX3886" fmla="*/ 1934573 w 4626532"/>
              <a:gd name="connsiteY3886" fmla="*/ 2408216 h 6858000"/>
              <a:gd name="connsiteX3887" fmla="*/ 1884575 w 4626532"/>
              <a:gd name="connsiteY3887" fmla="*/ 2699869 h 6858000"/>
              <a:gd name="connsiteX3888" fmla="*/ 1867909 w 4626532"/>
              <a:gd name="connsiteY3888" fmla="*/ 2574875 h 6858000"/>
              <a:gd name="connsiteX3889" fmla="*/ 1951238 w 4626532"/>
              <a:gd name="connsiteY3889" fmla="*/ 2341553 h 6858000"/>
              <a:gd name="connsiteX3890" fmla="*/ 1984570 w 4626532"/>
              <a:gd name="connsiteY3890" fmla="*/ 2441548 h 6858000"/>
              <a:gd name="connsiteX3891" fmla="*/ 1651253 w 4626532"/>
              <a:gd name="connsiteY3891" fmla="*/ 2391551 h 6858000"/>
              <a:gd name="connsiteX3892" fmla="*/ 1601256 w 4626532"/>
              <a:gd name="connsiteY3892" fmla="*/ 2424882 h 6858000"/>
              <a:gd name="connsiteX3893" fmla="*/ 1584590 w 4626532"/>
              <a:gd name="connsiteY3893" fmla="*/ 2383218 h 6858000"/>
              <a:gd name="connsiteX3894" fmla="*/ 1642920 w 4626532"/>
              <a:gd name="connsiteY3894" fmla="*/ 2333220 h 6858000"/>
              <a:gd name="connsiteX3895" fmla="*/ 1651253 w 4626532"/>
              <a:gd name="connsiteY3895" fmla="*/ 2391551 h 6858000"/>
              <a:gd name="connsiteX3896" fmla="*/ 1726249 w 4626532"/>
              <a:gd name="connsiteY3896" fmla="*/ 2316554 h 6858000"/>
              <a:gd name="connsiteX3897" fmla="*/ 1734582 w 4626532"/>
              <a:gd name="connsiteY3897" fmla="*/ 2374885 h 6858000"/>
              <a:gd name="connsiteX3898" fmla="*/ 1684585 w 4626532"/>
              <a:gd name="connsiteY3898" fmla="*/ 2399883 h 6858000"/>
              <a:gd name="connsiteX3899" fmla="*/ 1667919 w 4626532"/>
              <a:gd name="connsiteY3899" fmla="*/ 2366552 h 6858000"/>
              <a:gd name="connsiteX3900" fmla="*/ 1692918 w 4626532"/>
              <a:gd name="connsiteY3900" fmla="*/ 2316554 h 6858000"/>
              <a:gd name="connsiteX3901" fmla="*/ 1726249 w 4626532"/>
              <a:gd name="connsiteY3901" fmla="*/ 2316554 h 6858000"/>
              <a:gd name="connsiteX3902" fmla="*/ 1376266 w 4626532"/>
              <a:gd name="connsiteY3902" fmla="*/ 2333220 h 6858000"/>
              <a:gd name="connsiteX3903" fmla="*/ 1334602 w 4626532"/>
              <a:gd name="connsiteY3903" fmla="*/ 2324887 h 6858000"/>
              <a:gd name="connsiteX3904" fmla="*/ 1359601 w 4626532"/>
              <a:gd name="connsiteY3904" fmla="*/ 2316554 h 6858000"/>
              <a:gd name="connsiteX3905" fmla="*/ 1376266 w 4626532"/>
              <a:gd name="connsiteY3905" fmla="*/ 2333220 h 6858000"/>
              <a:gd name="connsiteX3906" fmla="*/ 4151132 w 4626532"/>
              <a:gd name="connsiteY3906" fmla="*/ 2366552 h 6858000"/>
              <a:gd name="connsiteX3907" fmla="*/ 4117800 w 4626532"/>
              <a:gd name="connsiteY3907" fmla="*/ 2483213 h 6858000"/>
              <a:gd name="connsiteX3908" fmla="*/ 4059469 w 4626532"/>
              <a:gd name="connsiteY3908" fmla="*/ 2516544 h 6858000"/>
              <a:gd name="connsiteX3909" fmla="*/ 4101134 w 4626532"/>
              <a:gd name="connsiteY3909" fmla="*/ 2374885 h 6858000"/>
              <a:gd name="connsiteX3910" fmla="*/ 4034471 w 4626532"/>
              <a:gd name="connsiteY3910" fmla="*/ 2508212 h 6858000"/>
              <a:gd name="connsiteX3911" fmla="*/ 4017805 w 4626532"/>
              <a:gd name="connsiteY3911" fmla="*/ 2433215 h 6858000"/>
              <a:gd name="connsiteX3912" fmla="*/ 4109467 w 4626532"/>
              <a:gd name="connsiteY3912" fmla="*/ 2308221 h 6858000"/>
              <a:gd name="connsiteX3913" fmla="*/ 4151132 w 4626532"/>
              <a:gd name="connsiteY3913" fmla="*/ 2366552 h 6858000"/>
              <a:gd name="connsiteX3914" fmla="*/ 2651205 w 4626532"/>
              <a:gd name="connsiteY3914" fmla="*/ 2299888 h 6858000"/>
              <a:gd name="connsiteX3915" fmla="*/ 2792864 w 4626532"/>
              <a:gd name="connsiteY3915" fmla="*/ 2408216 h 6858000"/>
              <a:gd name="connsiteX3916" fmla="*/ 2751200 w 4626532"/>
              <a:gd name="connsiteY3916" fmla="*/ 2441548 h 6858000"/>
              <a:gd name="connsiteX3917" fmla="*/ 2617873 w 4626532"/>
              <a:gd name="connsiteY3917" fmla="*/ 2358219 h 6858000"/>
              <a:gd name="connsiteX3918" fmla="*/ 2734534 w 4626532"/>
              <a:gd name="connsiteY3918" fmla="*/ 2366552 h 6858000"/>
              <a:gd name="connsiteX3919" fmla="*/ 2617873 w 4626532"/>
              <a:gd name="connsiteY3919" fmla="*/ 2341553 h 6858000"/>
              <a:gd name="connsiteX3920" fmla="*/ 2634539 w 4626532"/>
              <a:gd name="connsiteY3920" fmla="*/ 2299888 h 6858000"/>
              <a:gd name="connsiteX3921" fmla="*/ 2651205 w 4626532"/>
              <a:gd name="connsiteY3921" fmla="*/ 2299888 h 6858000"/>
              <a:gd name="connsiteX3922" fmla="*/ 2234558 w 4626532"/>
              <a:gd name="connsiteY3922" fmla="*/ 2349886 h 6858000"/>
              <a:gd name="connsiteX3923" fmla="*/ 2151229 w 4626532"/>
              <a:gd name="connsiteY3923" fmla="*/ 2499879 h 6858000"/>
              <a:gd name="connsiteX3924" fmla="*/ 2192893 w 4626532"/>
              <a:gd name="connsiteY3924" fmla="*/ 2358219 h 6858000"/>
              <a:gd name="connsiteX3925" fmla="*/ 2134563 w 4626532"/>
              <a:gd name="connsiteY3925" fmla="*/ 2474880 h 6858000"/>
              <a:gd name="connsiteX3926" fmla="*/ 2109564 w 4626532"/>
              <a:gd name="connsiteY3926" fmla="*/ 2399883 h 6858000"/>
              <a:gd name="connsiteX3927" fmla="*/ 2209559 w 4626532"/>
              <a:gd name="connsiteY3927" fmla="*/ 2299888 h 6858000"/>
              <a:gd name="connsiteX3928" fmla="*/ 2234558 w 4626532"/>
              <a:gd name="connsiteY3928" fmla="*/ 2349886 h 6858000"/>
              <a:gd name="connsiteX3929" fmla="*/ 1459596 w 4626532"/>
              <a:gd name="connsiteY3929" fmla="*/ 2299888 h 6858000"/>
              <a:gd name="connsiteX3930" fmla="*/ 1467929 w 4626532"/>
              <a:gd name="connsiteY3930" fmla="*/ 2358219 h 6858000"/>
              <a:gd name="connsiteX3931" fmla="*/ 1434597 w 4626532"/>
              <a:gd name="connsiteY3931" fmla="*/ 2366552 h 6858000"/>
              <a:gd name="connsiteX3932" fmla="*/ 1392932 w 4626532"/>
              <a:gd name="connsiteY3932" fmla="*/ 2341553 h 6858000"/>
              <a:gd name="connsiteX3933" fmla="*/ 1426264 w 4626532"/>
              <a:gd name="connsiteY3933" fmla="*/ 2299888 h 6858000"/>
              <a:gd name="connsiteX3934" fmla="*/ 1459596 w 4626532"/>
              <a:gd name="connsiteY3934" fmla="*/ 2299888 h 6858000"/>
              <a:gd name="connsiteX3935" fmla="*/ 4009472 w 4626532"/>
              <a:gd name="connsiteY3935" fmla="*/ 2358219 h 6858000"/>
              <a:gd name="connsiteX3936" fmla="*/ 3926142 w 4626532"/>
              <a:gd name="connsiteY3936" fmla="*/ 2458214 h 6858000"/>
              <a:gd name="connsiteX3937" fmla="*/ 3976140 w 4626532"/>
              <a:gd name="connsiteY3937" fmla="*/ 2349886 h 6858000"/>
              <a:gd name="connsiteX3938" fmla="*/ 3959474 w 4626532"/>
              <a:gd name="connsiteY3938" fmla="*/ 2333220 h 6858000"/>
              <a:gd name="connsiteX3939" fmla="*/ 3909477 w 4626532"/>
              <a:gd name="connsiteY3939" fmla="*/ 2441548 h 6858000"/>
              <a:gd name="connsiteX3940" fmla="*/ 3892811 w 4626532"/>
              <a:gd name="connsiteY3940" fmla="*/ 2374885 h 6858000"/>
              <a:gd name="connsiteX3941" fmla="*/ 3967807 w 4626532"/>
              <a:gd name="connsiteY3941" fmla="*/ 2291555 h 6858000"/>
              <a:gd name="connsiteX3942" fmla="*/ 4009472 w 4626532"/>
              <a:gd name="connsiteY3942" fmla="*/ 2358219 h 6858000"/>
              <a:gd name="connsiteX3943" fmla="*/ 1809579 w 4626532"/>
              <a:gd name="connsiteY3943" fmla="*/ 2291555 h 6858000"/>
              <a:gd name="connsiteX3944" fmla="*/ 1817912 w 4626532"/>
              <a:gd name="connsiteY3944" fmla="*/ 2349886 h 6858000"/>
              <a:gd name="connsiteX3945" fmla="*/ 1759581 w 4626532"/>
              <a:gd name="connsiteY3945" fmla="*/ 2374885 h 6858000"/>
              <a:gd name="connsiteX3946" fmla="*/ 1751248 w 4626532"/>
              <a:gd name="connsiteY3946" fmla="*/ 2333220 h 6858000"/>
              <a:gd name="connsiteX3947" fmla="*/ 1776247 w 4626532"/>
              <a:gd name="connsiteY3947" fmla="*/ 2291555 h 6858000"/>
              <a:gd name="connsiteX3948" fmla="*/ 1809579 w 4626532"/>
              <a:gd name="connsiteY3948" fmla="*/ 2291555 h 6858000"/>
              <a:gd name="connsiteX3949" fmla="*/ 1542925 w 4626532"/>
              <a:gd name="connsiteY3949" fmla="*/ 2283222 h 6858000"/>
              <a:gd name="connsiteX3950" fmla="*/ 1542925 w 4626532"/>
              <a:gd name="connsiteY3950" fmla="*/ 2333220 h 6858000"/>
              <a:gd name="connsiteX3951" fmla="*/ 1492927 w 4626532"/>
              <a:gd name="connsiteY3951" fmla="*/ 2366552 h 6858000"/>
              <a:gd name="connsiteX3952" fmla="*/ 1476262 w 4626532"/>
              <a:gd name="connsiteY3952" fmla="*/ 2316554 h 6858000"/>
              <a:gd name="connsiteX3953" fmla="*/ 1509593 w 4626532"/>
              <a:gd name="connsiteY3953" fmla="*/ 2283222 h 6858000"/>
              <a:gd name="connsiteX3954" fmla="*/ 1542925 w 4626532"/>
              <a:gd name="connsiteY3954" fmla="*/ 2283222 h 6858000"/>
              <a:gd name="connsiteX3955" fmla="*/ 1101280 w 4626532"/>
              <a:gd name="connsiteY3955" fmla="*/ 2333220 h 6858000"/>
              <a:gd name="connsiteX3956" fmla="*/ 1076281 w 4626532"/>
              <a:gd name="connsiteY3956" fmla="*/ 2333220 h 6858000"/>
              <a:gd name="connsiteX3957" fmla="*/ 1076281 w 4626532"/>
              <a:gd name="connsiteY3957" fmla="*/ 2283222 h 6858000"/>
              <a:gd name="connsiteX3958" fmla="*/ 1101280 w 4626532"/>
              <a:gd name="connsiteY3958" fmla="*/ 2283222 h 6858000"/>
              <a:gd name="connsiteX3959" fmla="*/ 1101280 w 4626532"/>
              <a:gd name="connsiteY3959" fmla="*/ 2333220 h 6858000"/>
              <a:gd name="connsiteX3960" fmla="*/ 1409598 w 4626532"/>
              <a:gd name="connsiteY3960" fmla="*/ 2283222 h 6858000"/>
              <a:gd name="connsiteX3961" fmla="*/ 1392932 w 4626532"/>
              <a:gd name="connsiteY3961" fmla="*/ 2299888 h 6858000"/>
              <a:gd name="connsiteX3962" fmla="*/ 1376266 w 4626532"/>
              <a:gd name="connsiteY3962" fmla="*/ 2274890 h 6858000"/>
              <a:gd name="connsiteX3963" fmla="*/ 1409598 w 4626532"/>
              <a:gd name="connsiteY3963" fmla="*/ 2283222 h 6858000"/>
              <a:gd name="connsiteX3964" fmla="*/ 3842813 w 4626532"/>
              <a:gd name="connsiteY3964" fmla="*/ 2266557 h 6858000"/>
              <a:gd name="connsiteX3965" fmla="*/ 3876145 w 4626532"/>
              <a:gd name="connsiteY3965" fmla="*/ 2333220 h 6858000"/>
              <a:gd name="connsiteX3966" fmla="*/ 3867812 w 4626532"/>
              <a:gd name="connsiteY3966" fmla="*/ 2366552 h 6858000"/>
              <a:gd name="connsiteX3967" fmla="*/ 3809481 w 4626532"/>
              <a:gd name="connsiteY3967" fmla="*/ 2374885 h 6858000"/>
              <a:gd name="connsiteX3968" fmla="*/ 3826147 w 4626532"/>
              <a:gd name="connsiteY3968" fmla="*/ 2291555 h 6858000"/>
              <a:gd name="connsiteX3969" fmla="*/ 3801149 w 4626532"/>
              <a:gd name="connsiteY3969" fmla="*/ 2341553 h 6858000"/>
              <a:gd name="connsiteX3970" fmla="*/ 3817814 w 4626532"/>
              <a:gd name="connsiteY3970" fmla="*/ 2266557 h 6858000"/>
              <a:gd name="connsiteX3971" fmla="*/ 3842813 w 4626532"/>
              <a:gd name="connsiteY3971" fmla="*/ 2266557 h 6858000"/>
              <a:gd name="connsiteX3972" fmla="*/ 1884575 w 4626532"/>
              <a:gd name="connsiteY3972" fmla="*/ 2266557 h 6858000"/>
              <a:gd name="connsiteX3973" fmla="*/ 1892908 w 4626532"/>
              <a:gd name="connsiteY3973" fmla="*/ 2316554 h 6858000"/>
              <a:gd name="connsiteX3974" fmla="*/ 1842910 w 4626532"/>
              <a:gd name="connsiteY3974" fmla="*/ 2349886 h 6858000"/>
              <a:gd name="connsiteX3975" fmla="*/ 1826245 w 4626532"/>
              <a:gd name="connsiteY3975" fmla="*/ 2308221 h 6858000"/>
              <a:gd name="connsiteX3976" fmla="*/ 1859576 w 4626532"/>
              <a:gd name="connsiteY3976" fmla="*/ 2266557 h 6858000"/>
              <a:gd name="connsiteX3977" fmla="*/ 1884575 w 4626532"/>
              <a:gd name="connsiteY3977" fmla="*/ 2266557 h 6858000"/>
              <a:gd name="connsiteX3978" fmla="*/ 1642920 w 4626532"/>
              <a:gd name="connsiteY3978" fmla="*/ 2299888 h 6858000"/>
              <a:gd name="connsiteX3979" fmla="*/ 1642920 w 4626532"/>
              <a:gd name="connsiteY3979" fmla="*/ 2266557 h 6858000"/>
              <a:gd name="connsiteX3980" fmla="*/ 1642920 w 4626532"/>
              <a:gd name="connsiteY3980" fmla="*/ 2299888 h 6858000"/>
              <a:gd name="connsiteX3981" fmla="*/ 1192942 w 4626532"/>
              <a:gd name="connsiteY3981" fmla="*/ 2274890 h 6858000"/>
              <a:gd name="connsiteX3982" fmla="*/ 1167943 w 4626532"/>
              <a:gd name="connsiteY3982" fmla="*/ 2324887 h 6858000"/>
              <a:gd name="connsiteX3983" fmla="*/ 1126279 w 4626532"/>
              <a:gd name="connsiteY3983" fmla="*/ 2324887 h 6858000"/>
              <a:gd name="connsiteX3984" fmla="*/ 1126279 w 4626532"/>
              <a:gd name="connsiteY3984" fmla="*/ 2299888 h 6858000"/>
              <a:gd name="connsiteX3985" fmla="*/ 1176276 w 4626532"/>
              <a:gd name="connsiteY3985" fmla="*/ 2266557 h 6858000"/>
              <a:gd name="connsiteX3986" fmla="*/ 1192942 w 4626532"/>
              <a:gd name="connsiteY3986" fmla="*/ 2274890 h 6858000"/>
              <a:gd name="connsiteX3987" fmla="*/ 3176179 w 4626532"/>
              <a:gd name="connsiteY3987" fmla="*/ 2341553 h 6858000"/>
              <a:gd name="connsiteX3988" fmla="*/ 3009520 w 4626532"/>
              <a:gd name="connsiteY3988" fmla="*/ 2258224 h 6858000"/>
              <a:gd name="connsiteX3989" fmla="*/ 3176179 w 4626532"/>
              <a:gd name="connsiteY3989" fmla="*/ 2341553 h 6858000"/>
              <a:gd name="connsiteX3990" fmla="*/ 1626254 w 4626532"/>
              <a:gd name="connsiteY3990" fmla="*/ 2258224 h 6858000"/>
              <a:gd name="connsiteX3991" fmla="*/ 1626254 w 4626532"/>
              <a:gd name="connsiteY3991" fmla="*/ 2316554 h 6858000"/>
              <a:gd name="connsiteX3992" fmla="*/ 1576257 w 4626532"/>
              <a:gd name="connsiteY3992" fmla="*/ 2341553 h 6858000"/>
              <a:gd name="connsiteX3993" fmla="*/ 1559591 w 4626532"/>
              <a:gd name="connsiteY3993" fmla="*/ 2299888 h 6858000"/>
              <a:gd name="connsiteX3994" fmla="*/ 1592923 w 4626532"/>
              <a:gd name="connsiteY3994" fmla="*/ 2258224 h 6858000"/>
              <a:gd name="connsiteX3995" fmla="*/ 1626254 w 4626532"/>
              <a:gd name="connsiteY3995" fmla="*/ 2258224 h 6858000"/>
              <a:gd name="connsiteX3996" fmla="*/ 2751200 w 4626532"/>
              <a:gd name="connsiteY3996" fmla="*/ 2249891 h 6858000"/>
              <a:gd name="connsiteX3997" fmla="*/ 2892859 w 4626532"/>
              <a:gd name="connsiteY3997" fmla="*/ 2341553 h 6858000"/>
              <a:gd name="connsiteX3998" fmla="*/ 2892859 w 4626532"/>
              <a:gd name="connsiteY3998" fmla="*/ 2374885 h 6858000"/>
              <a:gd name="connsiteX3999" fmla="*/ 2851195 w 4626532"/>
              <a:gd name="connsiteY3999" fmla="*/ 2383218 h 6858000"/>
              <a:gd name="connsiteX4000" fmla="*/ 2742867 w 4626532"/>
              <a:gd name="connsiteY4000" fmla="*/ 2316554 h 6858000"/>
              <a:gd name="connsiteX4001" fmla="*/ 2842862 w 4626532"/>
              <a:gd name="connsiteY4001" fmla="*/ 2333220 h 6858000"/>
              <a:gd name="connsiteX4002" fmla="*/ 2709535 w 4626532"/>
              <a:gd name="connsiteY4002" fmla="*/ 2283222 h 6858000"/>
              <a:gd name="connsiteX4003" fmla="*/ 2734534 w 4626532"/>
              <a:gd name="connsiteY4003" fmla="*/ 2249891 h 6858000"/>
              <a:gd name="connsiteX4004" fmla="*/ 2751200 w 4626532"/>
              <a:gd name="connsiteY4004" fmla="*/ 2249891 h 6858000"/>
              <a:gd name="connsiteX4005" fmla="*/ 1359601 w 4626532"/>
              <a:gd name="connsiteY4005" fmla="*/ 2299888 h 6858000"/>
              <a:gd name="connsiteX4006" fmla="*/ 1301270 w 4626532"/>
              <a:gd name="connsiteY4006" fmla="*/ 2316554 h 6858000"/>
              <a:gd name="connsiteX4007" fmla="*/ 1292937 w 4626532"/>
              <a:gd name="connsiteY4007" fmla="*/ 2283222 h 6858000"/>
              <a:gd name="connsiteX4008" fmla="*/ 1317936 w 4626532"/>
              <a:gd name="connsiteY4008" fmla="*/ 2249891 h 6858000"/>
              <a:gd name="connsiteX4009" fmla="*/ 1359601 w 4626532"/>
              <a:gd name="connsiteY4009" fmla="*/ 2299888 h 6858000"/>
              <a:gd name="connsiteX4010" fmla="*/ 1276271 w 4626532"/>
              <a:gd name="connsiteY4010" fmla="*/ 2308221 h 6858000"/>
              <a:gd name="connsiteX4011" fmla="*/ 1209608 w 4626532"/>
              <a:gd name="connsiteY4011" fmla="*/ 2316554 h 6858000"/>
              <a:gd name="connsiteX4012" fmla="*/ 1209608 w 4626532"/>
              <a:gd name="connsiteY4012" fmla="*/ 2283222 h 6858000"/>
              <a:gd name="connsiteX4013" fmla="*/ 1267938 w 4626532"/>
              <a:gd name="connsiteY4013" fmla="*/ 2249891 h 6858000"/>
              <a:gd name="connsiteX4014" fmla="*/ 1276271 w 4626532"/>
              <a:gd name="connsiteY4014" fmla="*/ 2308221 h 6858000"/>
              <a:gd name="connsiteX4015" fmla="*/ 2609540 w 4626532"/>
              <a:gd name="connsiteY4015" fmla="*/ 2299888 h 6858000"/>
              <a:gd name="connsiteX4016" fmla="*/ 2526211 w 4626532"/>
              <a:gd name="connsiteY4016" fmla="*/ 2341553 h 6858000"/>
              <a:gd name="connsiteX4017" fmla="*/ 2442881 w 4626532"/>
              <a:gd name="connsiteY4017" fmla="*/ 2324887 h 6858000"/>
              <a:gd name="connsiteX4018" fmla="*/ 2551209 w 4626532"/>
              <a:gd name="connsiteY4018" fmla="*/ 2283222 h 6858000"/>
              <a:gd name="connsiteX4019" fmla="*/ 2534544 w 4626532"/>
              <a:gd name="connsiteY4019" fmla="*/ 2274890 h 6858000"/>
              <a:gd name="connsiteX4020" fmla="*/ 2426215 w 4626532"/>
              <a:gd name="connsiteY4020" fmla="*/ 2308221 h 6858000"/>
              <a:gd name="connsiteX4021" fmla="*/ 2484546 w 4626532"/>
              <a:gd name="connsiteY4021" fmla="*/ 2241558 h 6858000"/>
              <a:gd name="connsiteX4022" fmla="*/ 2609540 w 4626532"/>
              <a:gd name="connsiteY4022" fmla="*/ 2299888 h 6858000"/>
              <a:gd name="connsiteX4023" fmla="*/ 2417883 w 4626532"/>
              <a:gd name="connsiteY4023" fmla="*/ 2266557 h 6858000"/>
              <a:gd name="connsiteX4024" fmla="*/ 2342886 w 4626532"/>
              <a:gd name="connsiteY4024" fmla="*/ 2366552 h 6858000"/>
              <a:gd name="connsiteX4025" fmla="*/ 2276223 w 4626532"/>
              <a:gd name="connsiteY4025" fmla="*/ 2383218 h 6858000"/>
              <a:gd name="connsiteX4026" fmla="*/ 2351219 w 4626532"/>
              <a:gd name="connsiteY4026" fmla="*/ 2274890 h 6858000"/>
              <a:gd name="connsiteX4027" fmla="*/ 2259557 w 4626532"/>
              <a:gd name="connsiteY4027" fmla="*/ 2374885 h 6858000"/>
              <a:gd name="connsiteX4028" fmla="*/ 2251224 w 4626532"/>
              <a:gd name="connsiteY4028" fmla="*/ 2299888 h 6858000"/>
              <a:gd name="connsiteX4029" fmla="*/ 2359552 w 4626532"/>
              <a:gd name="connsiteY4029" fmla="*/ 2241558 h 6858000"/>
              <a:gd name="connsiteX4030" fmla="*/ 2417883 w 4626532"/>
              <a:gd name="connsiteY4030" fmla="*/ 2266557 h 6858000"/>
              <a:gd name="connsiteX4031" fmla="*/ 1959571 w 4626532"/>
              <a:gd name="connsiteY4031" fmla="*/ 2241558 h 6858000"/>
              <a:gd name="connsiteX4032" fmla="*/ 1917907 w 4626532"/>
              <a:gd name="connsiteY4032" fmla="*/ 2308221 h 6858000"/>
              <a:gd name="connsiteX4033" fmla="*/ 1909574 w 4626532"/>
              <a:gd name="connsiteY4033" fmla="*/ 2283222 h 6858000"/>
              <a:gd name="connsiteX4034" fmla="*/ 1934573 w 4626532"/>
              <a:gd name="connsiteY4034" fmla="*/ 2241558 h 6858000"/>
              <a:gd name="connsiteX4035" fmla="*/ 1959571 w 4626532"/>
              <a:gd name="connsiteY4035" fmla="*/ 2241558 h 6858000"/>
              <a:gd name="connsiteX4036" fmla="*/ 1934573 w 4626532"/>
              <a:gd name="connsiteY4036" fmla="*/ 2324887 h 6858000"/>
              <a:gd name="connsiteX4037" fmla="*/ 2009569 w 4626532"/>
              <a:gd name="connsiteY4037" fmla="*/ 2224892 h 6858000"/>
              <a:gd name="connsiteX4038" fmla="*/ 1934573 w 4626532"/>
              <a:gd name="connsiteY4038" fmla="*/ 2324887 h 6858000"/>
              <a:gd name="connsiteX4039" fmla="*/ 1242940 w 4626532"/>
              <a:gd name="connsiteY4039" fmla="*/ 2233225 h 6858000"/>
              <a:gd name="connsiteX4040" fmla="*/ 1192942 w 4626532"/>
              <a:gd name="connsiteY4040" fmla="*/ 2249891 h 6858000"/>
              <a:gd name="connsiteX4041" fmla="*/ 1192942 w 4626532"/>
              <a:gd name="connsiteY4041" fmla="*/ 2224892 h 6858000"/>
              <a:gd name="connsiteX4042" fmla="*/ 1242940 w 4626532"/>
              <a:gd name="connsiteY4042" fmla="*/ 2233225 h 6858000"/>
              <a:gd name="connsiteX4043" fmla="*/ 1442930 w 4626532"/>
              <a:gd name="connsiteY4043" fmla="*/ 2274890 h 6858000"/>
              <a:gd name="connsiteX4044" fmla="*/ 1409598 w 4626532"/>
              <a:gd name="connsiteY4044" fmla="*/ 2216559 h 6858000"/>
              <a:gd name="connsiteX4045" fmla="*/ 1442930 w 4626532"/>
              <a:gd name="connsiteY4045" fmla="*/ 2216559 h 6858000"/>
              <a:gd name="connsiteX4046" fmla="*/ 1442930 w 4626532"/>
              <a:gd name="connsiteY4046" fmla="*/ 2274890 h 6858000"/>
              <a:gd name="connsiteX4047" fmla="*/ 1167943 w 4626532"/>
              <a:gd name="connsiteY4047" fmla="*/ 2216559 h 6858000"/>
              <a:gd name="connsiteX4048" fmla="*/ 1167943 w 4626532"/>
              <a:gd name="connsiteY4048" fmla="*/ 2249891 h 6858000"/>
              <a:gd name="connsiteX4049" fmla="*/ 1109613 w 4626532"/>
              <a:gd name="connsiteY4049" fmla="*/ 2266557 h 6858000"/>
              <a:gd name="connsiteX4050" fmla="*/ 1109613 w 4626532"/>
              <a:gd name="connsiteY4050" fmla="*/ 2216559 h 6858000"/>
              <a:gd name="connsiteX4051" fmla="*/ 1167943 w 4626532"/>
              <a:gd name="connsiteY4051" fmla="*/ 2216559 h 6858000"/>
              <a:gd name="connsiteX4052" fmla="*/ 1084614 w 4626532"/>
              <a:gd name="connsiteY4052" fmla="*/ 2266557 h 6858000"/>
              <a:gd name="connsiteX4053" fmla="*/ 1017951 w 4626532"/>
              <a:gd name="connsiteY4053" fmla="*/ 2249891 h 6858000"/>
              <a:gd name="connsiteX4054" fmla="*/ 1084614 w 4626532"/>
              <a:gd name="connsiteY4054" fmla="*/ 2216559 h 6858000"/>
              <a:gd name="connsiteX4055" fmla="*/ 1084614 w 4626532"/>
              <a:gd name="connsiteY4055" fmla="*/ 2266557 h 6858000"/>
              <a:gd name="connsiteX4056" fmla="*/ 3034519 w 4626532"/>
              <a:gd name="connsiteY4056" fmla="*/ 2324887 h 6858000"/>
              <a:gd name="connsiteX4057" fmla="*/ 2976189 w 4626532"/>
              <a:gd name="connsiteY4057" fmla="*/ 2358219 h 6858000"/>
              <a:gd name="connsiteX4058" fmla="*/ 2851195 w 4626532"/>
              <a:gd name="connsiteY4058" fmla="*/ 2274890 h 6858000"/>
              <a:gd name="connsiteX4059" fmla="*/ 2976189 w 4626532"/>
              <a:gd name="connsiteY4059" fmla="*/ 2299888 h 6858000"/>
              <a:gd name="connsiteX4060" fmla="*/ 2834529 w 4626532"/>
              <a:gd name="connsiteY4060" fmla="*/ 2241558 h 6858000"/>
              <a:gd name="connsiteX4061" fmla="*/ 2876194 w 4626532"/>
              <a:gd name="connsiteY4061" fmla="*/ 2208226 h 6858000"/>
              <a:gd name="connsiteX4062" fmla="*/ 3034519 w 4626532"/>
              <a:gd name="connsiteY4062" fmla="*/ 2324887 h 6858000"/>
              <a:gd name="connsiteX4063" fmla="*/ 2126230 w 4626532"/>
              <a:gd name="connsiteY4063" fmla="*/ 2216559 h 6858000"/>
              <a:gd name="connsiteX4064" fmla="*/ 2126230 w 4626532"/>
              <a:gd name="connsiteY4064" fmla="*/ 2266557 h 6858000"/>
              <a:gd name="connsiteX4065" fmla="*/ 2084565 w 4626532"/>
              <a:gd name="connsiteY4065" fmla="*/ 2383218 h 6858000"/>
              <a:gd name="connsiteX4066" fmla="*/ 2026235 w 4626532"/>
              <a:gd name="connsiteY4066" fmla="*/ 2424882 h 6858000"/>
              <a:gd name="connsiteX4067" fmla="*/ 2076232 w 4626532"/>
              <a:gd name="connsiteY4067" fmla="*/ 2274890 h 6858000"/>
              <a:gd name="connsiteX4068" fmla="*/ 2001236 w 4626532"/>
              <a:gd name="connsiteY4068" fmla="*/ 2416549 h 6858000"/>
              <a:gd name="connsiteX4069" fmla="*/ 1984570 w 4626532"/>
              <a:gd name="connsiteY4069" fmla="*/ 2324887 h 6858000"/>
              <a:gd name="connsiteX4070" fmla="*/ 2101231 w 4626532"/>
              <a:gd name="connsiteY4070" fmla="*/ 2208226 h 6858000"/>
              <a:gd name="connsiteX4071" fmla="*/ 2126230 w 4626532"/>
              <a:gd name="connsiteY4071" fmla="*/ 2216559 h 6858000"/>
              <a:gd name="connsiteX4072" fmla="*/ 1526259 w 4626532"/>
              <a:gd name="connsiteY4072" fmla="*/ 2199893 h 6858000"/>
              <a:gd name="connsiteX4073" fmla="*/ 1526259 w 4626532"/>
              <a:gd name="connsiteY4073" fmla="*/ 2249891 h 6858000"/>
              <a:gd name="connsiteX4074" fmla="*/ 1467929 w 4626532"/>
              <a:gd name="connsiteY4074" fmla="*/ 2274890 h 6858000"/>
              <a:gd name="connsiteX4075" fmla="*/ 1459596 w 4626532"/>
              <a:gd name="connsiteY4075" fmla="*/ 2241558 h 6858000"/>
              <a:gd name="connsiteX4076" fmla="*/ 1484595 w 4626532"/>
              <a:gd name="connsiteY4076" fmla="*/ 2199893 h 6858000"/>
              <a:gd name="connsiteX4077" fmla="*/ 1526259 w 4626532"/>
              <a:gd name="connsiteY4077" fmla="*/ 2199893 h 6858000"/>
              <a:gd name="connsiteX4078" fmla="*/ 4176130 w 4626532"/>
              <a:gd name="connsiteY4078" fmla="*/ 2308221 h 6858000"/>
              <a:gd name="connsiteX4079" fmla="*/ 4167797 w 4626532"/>
              <a:gd name="connsiteY4079" fmla="*/ 2366552 h 6858000"/>
              <a:gd name="connsiteX4080" fmla="*/ 4134466 w 4626532"/>
              <a:gd name="connsiteY4080" fmla="*/ 2274890 h 6858000"/>
              <a:gd name="connsiteX4081" fmla="*/ 4151132 w 4626532"/>
              <a:gd name="connsiteY4081" fmla="*/ 2191560 h 6858000"/>
              <a:gd name="connsiteX4082" fmla="*/ 4176130 w 4626532"/>
              <a:gd name="connsiteY4082" fmla="*/ 2308221 h 6858000"/>
              <a:gd name="connsiteX4083" fmla="*/ 3826147 w 4626532"/>
              <a:gd name="connsiteY4083" fmla="*/ 2241558 h 6858000"/>
              <a:gd name="connsiteX4084" fmla="*/ 3809481 w 4626532"/>
              <a:gd name="connsiteY4084" fmla="*/ 2191560 h 6858000"/>
              <a:gd name="connsiteX4085" fmla="*/ 3826147 w 4626532"/>
              <a:gd name="connsiteY4085" fmla="*/ 2241558 h 6858000"/>
              <a:gd name="connsiteX4086" fmla="*/ 1634587 w 4626532"/>
              <a:gd name="connsiteY4086" fmla="*/ 2233225 h 6858000"/>
              <a:gd name="connsiteX4087" fmla="*/ 1626254 w 4626532"/>
              <a:gd name="connsiteY4087" fmla="*/ 2183227 h 6858000"/>
              <a:gd name="connsiteX4088" fmla="*/ 1634587 w 4626532"/>
              <a:gd name="connsiteY4088" fmla="*/ 2233225 h 6858000"/>
              <a:gd name="connsiteX4089" fmla="*/ 1601256 w 4626532"/>
              <a:gd name="connsiteY4089" fmla="*/ 2174894 h 6858000"/>
              <a:gd name="connsiteX4090" fmla="*/ 1609588 w 4626532"/>
              <a:gd name="connsiteY4090" fmla="*/ 2233225 h 6858000"/>
              <a:gd name="connsiteX4091" fmla="*/ 1551258 w 4626532"/>
              <a:gd name="connsiteY4091" fmla="*/ 2258224 h 6858000"/>
              <a:gd name="connsiteX4092" fmla="*/ 1542925 w 4626532"/>
              <a:gd name="connsiteY4092" fmla="*/ 2224892 h 6858000"/>
              <a:gd name="connsiteX4093" fmla="*/ 1576257 w 4626532"/>
              <a:gd name="connsiteY4093" fmla="*/ 2174894 h 6858000"/>
              <a:gd name="connsiteX4094" fmla="*/ 1601256 w 4626532"/>
              <a:gd name="connsiteY4094" fmla="*/ 2174894 h 6858000"/>
              <a:gd name="connsiteX4095" fmla="*/ 2592874 w 4626532"/>
              <a:gd name="connsiteY4095" fmla="*/ 2166561 h 6858000"/>
              <a:gd name="connsiteX4096" fmla="*/ 2717868 w 4626532"/>
              <a:gd name="connsiteY4096" fmla="*/ 2241558 h 6858000"/>
              <a:gd name="connsiteX4097" fmla="*/ 2651205 w 4626532"/>
              <a:gd name="connsiteY4097" fmla="*/ 2274890 h 6858000"/>
              <a:gd name="connsiteX4098" fmla="*/ 2542876 w 4626532"/>
              <a:gd name="connsiteY4098" fmla="*/ 2233225 h 6858000"/>
              <a:gd name="connsiteX4099" fmla="*/ 2659537 w 4626532"/>
              <a:gd name="connsiteY4099" fmla="*/ 2208226 h 6858000"/>
              <a:gd name="connsiteX4100" fmla="*/ 2517878 w 4626532"/>
              <a:gd name="connsiteY4100" fmla="*/ 2208226 h 6858000"/>
              <a:gd name="connsiteX4101" fmla="*/ 2542876 w 4626532"/>
              <a:gd name="connsiteY4101" fmla="*/ 2166561 h 6858000"/>
              <a:gd name="connsiteX4102" fmla="*/ 2592874 w 4626532"/>
              <a:gd name="connsiteY4102" fmla="*/ 2166561 h 6858000"/>
              <a:gd name="connsiteX4103" fmla="*/ 3967807 w 4626532"/>
              <a:gd name="connsiteY4103" fmla="*/ 2241558 h 6858000"/>
              <a:gd name="connsiteX4104" fmla="*/ 3917810 w 4626532"/>
              <a:gd name="connsiteY4104" fmla="*/ 2291555 h 6858000"/>
              <a:gd name="connsiteX4105" fmla="*/ 3909477 w 4626532"/>
              <a:gd name="connsiteY4105" fmla="*/ 2191560 h 6858000"/>
              <a:gd name="connsiteX4106" fmla="*/ 3892811 w 4626532"/>
              <a:gd name="connsiteY4106" fmla="*/ 2299888 h 6858000"/>
              <a:gd name="connsiteX4107" fmla="*/ 3851146 w 4626532"/>
              <a:gd name="connsiteY4107" fmla="*/ 2233225 h 6858000"/>
              <a:gd name="connsiteX4108" fmla="*/ 3909477 w 4626532"/>
              <a:gd name="connsiteY4108" fmla="*/ 2158229 h 6858000"/>
              <a:gd name="connsiteX4109" fmla="*/ 3967807 w 4626532"/>
              <a:gd name="connsiteY4109" fmla="*/ 2241558 h 6858000"/>
              <a:gd name="connsiteX4110" fmla="*/ 4109467 w 4626532"/>
              <a:gd name="connsiteY4110" fmla="*/ 2241558 h 6858000"/>
              <a:gd name="connsiteX4111" fmla="*/ 4051136 w 4626532"/>
              <a:gd name="connsiteY4111" fmla="*/ 2333220 h 6858000"/>
              <a:gd name="connsiteX4112" fmla="*/ 4067802 w 4626532"/>
              <a:gd name="connsiteY4112" fmla="*/ 2233225 h 6858000"/>
              <a:gd name="connsiteX4113" fmla="*/ 4042803 w 4626532"/>
              <a:gd name="connsiteY4113" fmla="*/ 2199893 h 6858000"/>
              <a:gd name="connsiteX4114" fmla="*/ 4034471 w 4626532"/>
              <a:gd name="connsiteY4114" fmla="*/ 2324887 h 6858000"/>
              <a:gd name="connsiteX4115" fmla="*/ 3992806 w 4626532"/>
              <a:gd name="connsiteY4115" fmla="*/ 2249891 h 6858000"/>
              <a:gd name="connsiteX4116" fmla="*/ 4051136 w 4626532"/>
              <a:gd name="connsiteY4116" fmla="*/ 2133230 h 6858000"/>
              <a:gd name="connsiteX4117" fmla="*/ 4109467 w 4626532"/>
              <a:gd name="connsiteY4117" fmla="*/ 2241558 h 6858000"/>
              <a:gd name="connsiteX4118" fmla="*/ 2317887 w 4626532"/>
              <a:gd name="connsiteY4118" fmla="*/ 2158229 h 6858000"/>
              <a:gd name="connsiteX4119" fmla="*/ 2234558 w 4626532"/>
              <a:gd name="connsiteY4119" fmla="*/ 2274890 h 6858000"/>
              <a:gd name="connsiteX4120" fmla="*/ 2159562 w 4626532"/>
              <a:gd name="connsiteY4120" fmla="*/ 2299888 h 6858000"/>
              <a:gd name="connsiteX4121" fmla="*/ 2209559 w 4626532"/>
              <a:gd name="connsiteY4121" fmla="*/ 2233225 h 6858000"/>
              <a:gd name="connsiteX4122" fmla="*/ 2251224 w 4626532"/>
              <a:gd name="connsiteY4122" fmla="*/ 2174894 h 6858000"/>
              <a:gd name="connsiteX4123" fmla="*/ 2151229 w 4626532"/>
              <a:gd name="connsiteY4123" fmla="*/ 2274890 h 6858000"/>
              <a:gd name="connsiteX4124" fmla="*/ 2142896 w 4626532"/>
              <a:gd name="connsiteY4124" fmla="*/ 2208226 h 6858000"/>
              <a:gd name="connsiteX4125" fmla="*/ 2276223 w 4626532"/>
              <a:gd name="connsiteY4125" fmla="*/ 2133230 h 6858000"/>
              <a:gd name="connsiteX4126" fmla="*/ 2317887 w 4626532"/>
              <a:gd name="connsiteY4126" fmla="*/ 2158229 h 6858000"/>
              <a:gd name="connsiteX4127" fmla="*/ 1476262 w 4626532"/>
              <a:gd name="connsiteY4127" fmla="*/ 2183227 h 6858000"/>
              <a:gd name="connsiteX4128" fmla="*/ 1442930 w 4626532"/>
              <a:gd name="connsiteY4128" fmla="*/ 2191560 h 6858000"/>
              <a:gd name="connsiteX4129" fmla="*/ 1451263 w 4626532"/>
              <a:gd name="connsiteY4129" fmla="*/ 2133230 h 6858000"/>
              <a:gd name="connsiteX4130" fmla="*/ 1476262 w 4626532"/>
              <a:gd name="connsiteY4130" fmla="*/ 2183227 h 6858000"/>
              <a:gd name="connsiteX4131" fmla="*/ 1417931 w 4626532"/>
              <a:gd name="connsiteY4131" fmla="*/ 2133230 h 6858000"/>
              <a:gd name="connsiteX4132" fmla="*/ 1426264 w 4626532"/>
              <a:gd name="connsiteY4132" fmla="*/ 2191560 h 6858000"/>
              <a:gd name="connsiteX4133" fmla="*/ 1392932 w 4626532"/>
              <a:gd name="connsiteY4133" fmla="*/ 2199893 h 6858000"/>
              <a:gd name="connsiteX4134" fmla="*/ 1359601 w 4626532"/>
              <a:gd name="connsiteY4134" fmla="*/ 2166561 h 6858000"/>
              <a:gd name="connsiteX4135" fmla="*/ 1392932 w 4626532"/>
              <a:gd name="connsiteY4135" fmla="*/ 2133230 h 6858000"/>
              <a:gd name="connsiteX4136" fmla="*/ 1417931 w 4626532"/>
              <a:gd name="connsiteY4136" fmla="*/ 2133230 h 6858000"/>
              <a:gd name="connsiteX4137" fmla="*/ 4134466 w 4626532"/>
              <a:gd name="connsiteY4137" fmla="*/ 2166561 h 6858000"/>
              <a:gd name="connsiteX4138" fmla="*/ 4134466 w 4626532"/>
              <a:gd name="connsiteY4138" fmla="*/ 2124897 h 6858000"/>
              <a:gd name="connsiteX4139" fmla="*/ 4134466 w 4626532"/>
              <a:gd name="connsiteY4139" fmla="*/ 2166561 h 6858000"/>
              <a:gd name="connsiteX4140" fmla="*/ 2517878 w 4626532"/>
              <a:gd name="connsiteY4140" fmla="*/ 2166561 h 6858000"/>
              <a:gd name="connsiteX4141" fmla="*/ 2417883 w 4626532"/>
              <a:gd name="connsiteY4141" fmla="*/ 2233225 h 6858000"/>
              <a:gd name="connsiteX4142" fmla="*/ 2342886 w 4626532"/>
              <a:gd name="connsiteY4142" fmla="*/ 2216559 h 6858000"/>
              <a:gd name="connsiteX4143" fmla="*/ 2459547 w 4626532"/>
              <a:gd name="connsiteY4143" fmla="*/ 2166561 h 6858000"/>
              <a:gd name="connsiteX4144" fmla="*/ 2434548 w 4626532"/>
              <a:gd name="connsiteY4144" fmla="*/ 2158229 h 6858000"/>
              <a:gd name="connsiteX4145" fmla="*/ 2326220 w 4626532"/>
              <a:gd name="connsiteY4145" fmla="*/ 2208226 h 6858000"/>
              <a:gd name="connsiteX4146" fmla="*/ 2417883 w 4626532"/>
              <a:gd name="connsiteY4146" fmla="*/ 2124897 h 6858000"/>
              <a:gd name="connsiteX4147" fmla="*/ 2517878 w 4626532"/>
              <a:gd name="connsiteY4147" fmla="*/ 2166561 h 6858000"/>
              <a:gd name="connsiteX4148" fmla="*/ 2842862 w 4626532"/>
              <a:gd name="connsiteY4148" fmla="*/ 2183227 h 6858000"/>
              <a:gd name="connsiteX4149" fmla="*/ 2851195 w 4626532"/>
              <a:gd name="connsiteY4149" fmla="*/ 2199893 h 6858000"/>
              <a:gd name="connsiteX4150" fmla="*/ 2776198 w 4626532"/>
              <a:gd name="connsiteY4150" fmla="*/ 2224892 h 6858000"/>
              <a:gd name="connsiteX4151" fmla="*/ 2659537 w 4626532"/>
              <a:gd name="connsiteY4151" fmla="*/ 2166561 h 6858000"/>
              <a:gd name="connsiteX4152" fmla="*/ 2784531 w 4626532"/>
              <a:gd name="connsiteY4152" fmla="*/ 2166561 h 6858000"/>
              <a:gd name="connsiteX4153" fmla="*/ 2626206 w 4626532"/>
              <a:gd name="connsiteY4153" fmla="*/ 2141563 h 6858000"/>
              <a:gd name="connsiteX4154" fmla="*/ 2659537 w 4626532"/>
              <a:gd name="connsiteY4154" fmla="*/ 2116564 h 6858000"/>
              <a:gd name="connsiteX4155" fmla="*/ 2842862 w 4626532"/>
              <a:gd name="connsiteY4155" fmla="*/ 2183227 h 6858000"/>
              <a:gd name="connsiteX4156" fmla="*/ 2059567 w 4626532"/>
              <a:gd name="connsiteY4156" fmla="*/ 2199893 h 6858000"/>
              <a:gd name="connsiteX4157" fmla="*/ 2184561 w 4626532"/>
              <a:gd name="connsiteY4157" fmla="*/ 2116564 h 6858000"/>
              <a:gd name="connsiteX4158" fmla="*/ 2059567 w 4626532"/>
              <a:gd name="connsiteY4158" fmla="*/ 2199893 h 6858000"/>
              <a:gd name="connsiteX4159" fmla="*/ 1617921 w 4626532"/>
              <a:gd name="connsiteY4159" fmla="*/ 2149896 h 6858000"/>
              <a:gd name="connsiteX4160" fmla="*/ 1609588 w 4626532"/>
              <a:gd name="connsiteY4160" fmla="*/ 2116564 h 6858000"/>
              <a:gd name="connsiteX4161" fmla="*/ 1617921 w 4626532"/>
              <a:gd name="connsiteY4161" fmla="*/ 2149896 h 6858000"/>
              <a:gd name="connsiteX4162" fmla="*/ 1501260 w 4626532"/>
              <a:gd name="connsiteY4162" fmla="*/ 2166561 h 6858000"/>
              <a:gd name="connsiteX4163" fmla="*/ 1501260 w 4626532"/>
              <a:gd name="connsiteY4163" fmla="*/ 2116564 h 6858000"/>
              <a:gd name="connsiteX4164" fmla="*/ 1501260 w 4626532"/>
              <a:gd name="connsiteY4164" fmla="*/ 2166561 h 6858000"/>
              <a:gd name="connsiteX4165" fmla="*/ 2634539 w 4626532"/>
              <a:gd name="connsiteY4165" fmla="*/ 2108231 h 6858000"/>
              <a:gd name="connsiteX4166" fmla="*/ 2542876 w 4626532"/>
              <a:gd name="connsiteY4166" fmla="*/ 2141563 h 6858000"/>
              <a:gd name="connsiteX4167" fmla="*/ 2451214 w 4626532"/>
              <a:gd name="connsiteY4167" fmla="*/ 2099898 h 6858000"/>
              <a:gd name="connsiteX4168" fmla="*/ 2534544 w 4626532"/>
              <a:gd name="connsiteY4168" fmla="*/ 2091565 h 6858000"/>
              <a:gd name="connsiteX4169" fmla="*/ 2634539 w 4626532"/>
              <a:gd name="connsiteY4169" fmla="*/ 2108231 h 6858000"/>
              <a:gd name="connsiteX4170" fmla="*/ 1584590 w 4626532"/>
              <a:gd name="connsiteY4170" fmla="*/ 2091565 h 6858000"/>
              <a:gd name="connsiteX4171" fmla="*/ 1584590 w 4626532"/>
              <a:gd name="connsiteY4171" fmla="*/ 2149896 h 6858000"/>
              <a:gd name="connsiteX4172" fmla="*/ 1534592 w 4626532"/>
              <a:gd name="connsiteY4172" fmla="*/ 2174894 h 6858000"/>
              <a:gd name="connsiteX4173" fmla="*/ 1517926 w 4626532"/>
              <a:gd name="connsiteY4173" fmla="*/ 2141563 h 6858000"/>
              <a:gd name="connsiteX4174" fmla="*/ 1559591 w 4626532"/>
              <a:gd name="connsiteY4174" fmla="*/ 2091565 h 6858000"/>
              <a:gd name="connsiteX4175" fmla="*/ 1584590 w 4626532"/>
              <a:gd name="connsiteY4175" fmla="*/ 2091565 h 6858000"/>
              <a:gd name="connsiteX4176" fmla="*/ 2401217 w 4626532"/>
              <a:gd name="connsiteY4176" fmla="*/ 2083232 h 6858000"/>
              <a:gd name="connsiteX4177" fmla="*/ 2326220 w 4626532"/>
              <a:gd name="connsiteY4177" fmla="*/ 2124897 h 6858000"/>
              <a:gd name="connsiteX4178" fmla="*/ 2251224 w 4626532"/>
              <a:gd name="connsiteY4178" fmla="*/ 2108231 h 6858000"/>
              <a:gd name="connsiteX4179" fmla="*/ 2326220 w 4626532"/>
              <a:gd name="connsiteY4179" fmla="*/ 2083232 h 6858000"/>
              <a:gd name="connsiteX4180" fmla="*/ 2401217 w 4626532"/>
              <a:gd name="connsiteY4180" fmla="*/ 2083232 h 6858000"/>
              <a:gd name="connsiteX4181" fmla="*/ 1209608 w 4626532"/>
              <a:gd name="connsiteY4181" fmla="*/ 2091565 h 6858000"/>
              <a:gd name="connsiteX4182" fmla="*/ 1242940 w 4626532"/>
              <a:gd name="connsiteY4182" fmla="*/ 2091565 h 6858000"/>
              <a:gd name="connsiteX4183" fmla="*/ 1209608 w 4626532"/>
              <a:gd name="connsiteY4183" fmla="*/ 2091565 h 6858000"/>
              <a:gd name="connsiteX4184" fmla="*/ 1317936 w 4626532"/>
              <a:gd name="connsiteY4184" fmla="*/ 2066566 h 6858000"/>
              <a:gd name="connsiteX4185" fmla="*/ 1317936 w 4626532"/>
              <a:gd name="connsiteY4185" fmla="*/ 2124897 h 6858000"/>
              <a:gd name="connsiteX4186" fmla="*/ 1301270 w 4626532"/>
              <a:gd name="connsiteY4186" fmla="*/ 2133230 h 6858000"/>
              <a:gd name="connsiteX4187" fmla="*/ 1259605 w 4626532"/>
              <a:gd name="connsiteY4187" fmla="*/ 2108231 h 6858000"/>
              <a:gd name="connsiteX4188" fmla="*/ 1292937 w 4626532"/>
              <a:gd name="connsiteY4188" fmla="*/ 2066566 h 6858000"/>
              <a:gd name="connsiteX4189" fmla="*/ 1317936 w 4626532"/>
              <a:gd name="connsiteY4189" fmla="*/ 2066566 h 6858000"/>
              <a:gd name="connsiteX4190" fmla="*/ 3892811 w 4626532"/>
              <a:gd name="connsiteY4190" fmla="*/ 2124897 h 6858000"/>
              <a:gd name="connsiteX4191" fmla="*/ 3851146 w 4626532"/>
              <a:gd name="connsiteY4191" fmla="*/ 2183227 h 6858000"/>
              <a:gd name="connsiteX4192" fmla="*/ 3842813 w 4626532"/>
              <a:gd name="connsiteY4192" fmla="*/ 2108231 h 6858000"/>
              <a:gd name="connsiteX4193" fmla="*/ 3826147 w 4626532"/>
              <a:gd name="connsiteY4193" fmla="*/ 2091565 h 6858000"/>
              <a:gd name="connsiteX4194" fmla="*/ 3826147 w 4626532"/>
              <a:gd name="connsiteY4194" fmla="*/ 2174894 h 6858000"/>
              <a:gd name="connsiteX4195" fmla="*/ 3792816 w 4626532"/>
              <a:gd name="connsiteY4195" fmla="*/ 2083232 h 6858000"/>
              <a:gd name="connsiteX4196" fmla="*/ 3826147 w 4626532"/>
              <a:gd name="connsiteY4196" fmla="*/ 2058233 h 6858000"/>
              <a:gd name="connsiteX4197" fmla="*/ 3892811 w 4626532"/>
              <a:gd name="connsiteY4197" fmla="*/ 2124897 h 6858000"/>
              <a:gd name="connsiteX4198" fmla="*/ 1401265 w 4626532"/>
              <a:gd name="connsiteY4198" fmla="*/ 2091565 h 6858000"/>
              <a:gd name="connsiteX4199" fmla="*/ 1351268 w 4626532"/>
              <a:gd name="connsiteY4199" fmla="*/ 2133230 h 6858000"/>
              <a:gd name="connsiteX4200" fmla="*/ 1342935 w 4626532"/>
              <a:gd name="connsiteY4200" fmla="*/ 2099898 h 6858000"/>
              <a:gd name="connsiteX4201" fmla="*/ 1359601 w 4626532"/>
              <a:gd name="connsiteY4201" fmla="*/ 2058233 h 6858000"/>
              <a:gd name="connsiteX4202" fmla="*/ 1401265 w 4626532"/>
              <a:gd name="connsiteY4202" fmla="*/ 2091565 h 6858000"/>
              <a:gd name="connsiteX4203" fmla="*/ 1484595 w 4626532"/>
              <a:gd name="connsiteY4203" fmla="*/ 2091565 h 6858000"/>
              <a:gd name="connsiteX4204" fmla="*/ 1442930 w 4626532"/>
              <a:gd name="connsiteY4204" fmla="*/ 2041567 h 6858000"/>
              <a:gd name="connsiteX4205" fmla="*/ 1484595 w 4626532"/>
              <a:gd name="connsiteY4205" fmla="*/ 2033235 h 6858000"/>
              <a:gd name="connsiteX4206" fmla="*/ 1484595 w 4626532"/>
              <a:gd name="connsiteY4206" fmla="*/ 2091565 h 6858000"/>
              <a:gd name="connsiteX4207" fmla="*/ 1059615 w 4626532"/>
              <a:gd name="connsiteY4207" fmla="*/ 2033235 h 6858000"/>
              <a:gd name="connsiteX4208" fmla="*/ 1051282 w 4626532"/>
              <a:gd name="connsiteY4208" fmla="*/ 2066566 h 6858000"/>
              <a:gd name="connsiteX4209" fmla="*/ 1001285 w 4626532"/>
              <a:gd name="connsiteY4209" fmla="*/ 2049900 h 6858000"/>
              <a:gd name="connsiteX4210" fmla="*/ 1026283 w 4626532"/>
              <a:gd name="connsiteY4210" fmla="*/ 2033235 h 6858000"/>
              <a:gd name="connsiteX4211" fmla="*/ 1059615 w 4626532"/>
              <a:gd name="connsiteY4211" fmla="*/ 2033235 h 6858000"/>
              <a:gd name="connsiteX4212" fmla="*/ 1351268 w 4626532"/>
              <a:gd name="connsiteY4212" fmla="*/ 2041567 h 6858000"/>
              <a:gd name="connsiteX4213" fmla="*/ 1334602 w 4626532"/>
              <a:gd name="connsiteY4213" fmla="*/ 2049900 h 6858000"/>
              <a:gd name="connsiteX4214" fmla="*/ 1326269 w 4626532"/>
              <a:gd name="connsiteY4214" fmla="*/ 2024902 h 6858000"/>
              <a:gd name="connsiteX4215" fmla="*/ 1351268 w 4626532"/>
              <a:gd name="connsiteY4215" fmla="*/ 2041567 h 6858000"/>
              <a:gd name="connsiteX4216" fmla="*/ 1142944 w 4626532"/>
              <a:gd name="connsiteY4216" fmla="*/ 2024902 h 6858000"/>
              <a:gd name="connsiteX4217" fmla="*/ 1142944 w 4626532"/>
              <a:gd name="connsiteY4217" fmla="*/ 2074899 h 6858000"/>
              <a:gd name="connsiteX4218" fmla="*/ 1076281 w 4626532"/>
              <a:gd name="connsiteY4218" fmla="*/ 2074899 h 6858000"/>
              <a:gd name="connsiteX4219" fmla="*/ 1109613 w 4626532"/>
              <a:gd name="connsiteY4219" fmla="*/ 2016569 h 6858000"/>
              <a:gd name="connsiteX4220" fmla="*/ 1142944 w 4626532"/>
              <a:gd name="connsiteY4220" fmla="*/ 2024902 h 6858000"/>
              <a:gd name="connsiteX4221" fmla="*/ 4034471 w 4626532"/>
              <a:gd name="connsiteY4221" fmla="*/ 2108231 h 6858000"/>
              <a:gd name="connsiteX4222" fmla="*/ 3992806 w 4626532"/>
              <a:gd name="connsiteY4222" fmla="*/ 2174894 h 6858000"/>
              <a:gd name="connsiteX4223" fmla="*/ 3967807 w 4626532"/>
              <a:gd name="connsiteY4223" fmla="*/ 2049900 h 6858000"/>
              <a:gd name="connsiteX4224" fmla="*/ 3951141 w 4626532"/>
              <a:gd name="connsiteY4224" fmla="*/ 2066566 h 6858000"/>
              <a:gd name="connsiteX4225" fmla="*/ 3967807 w 4626532"/>
              <a:gd name="connsiteY4225" fmla="*/ 2166561 h 6858000"/>
              <a:gd name="connsiteX4226" fmla="*/ 3917810 w 4626532"/>
              <a:gd name="connsiteY4226" fmla="*/ 2124897 h 6858000"/>
              <a:gd name="connsiteX4227" fmla="*/ 3917810 w 4626532"/>
              <a:gd name="connsiteY4227" fmla="*/ 2091565 h 6858000"/>
              <a:gd name="connsiteX4228" fmla="*/ 3959474 w 4626532"/>
              <a:gd name="connsiteY4228" fmla="*/ 2008236 h 6858000"/>
              <a:gd name="connsiteX4229" fmla="*/ 4034471 w 4626532"/>
              <a:gd name="connsiteY4229" fmla="*/ 2108231 h 6858000"/>
              <a:gd name="connsiteX4230" fmla="*/ 1567924 w 4626532"/>
              <a:gd name="connsiteY4230" fmla="*/ 2016569 h 6858000"/>
              <a:gd name="connsiteX4231" fmla="*/ 1567924 w 4626532"/>
              <a:gd name="connsiteY4231" fmla="*/ 2066566 h 6858000"/>
              <a:gd name="connsiteX4232" fmla="*/ 1517926 w 4626532"/>
              <a:gd name="connsiteY4232" fmla="*/ 2091565 h 6858000"/>
              <a:gd name="connsiteX4233" fmla="*/ 1501260 w 4626532"/>
              <a:gd name="connsiteY4233" fmla="*/ 2058233 h 6858000"/>
              <a:gd name="connsiteX4234" fmla="*/ 1551258 w 4626532"/>
              <a:gd name="connsiteY4234" fmla="*/ 2008236 h 6858000"/>
              <a:gd name="connsiteX4235" fmla="*/ 1567924 w 4626532"/>
              <a:gd name="connsiteY4235" fmla="*/ 2016569 h 6858000"/>
              <a:gd name="connsiteX4236" fmla="*/ 1226274 w 4626532"/>
              <a:gd name="connsiteY4236" fmla="*/ 2058233 h 6858000"/>
              <a:gd name="connsiteX4237" fmla="*/ 1167943 w 4626532"/>
              <a:gd name="connsiteY4237" fmla="*/ 2083232 h 6858000"/>
              <a:gd name="connsiteX4238" fmla="*/ 1159610 w 4626532"/>
              <a:gd name="connsiteY4238" fmla="*/ 2049900 h 6858000"/>
              <a:gd name="connsiteX4239" fmla="*/ 1217941 w 4626532"/>
              <a:gd name="connsiteY4239" fmla="*/ 1999903 h 6858000"/>
              <a:gd name="connsiteX4240" fmla="*/ 1226274 w 4626532"/>
              <a:gd name="connsiteY4240" fmla="*/ 2058233 h 6858000"/>
              <a:gd name="connsiteX4241" fmla="*/ 1309603 w 4626532"/>
              <a:gd name="connsiteY4241" fmla="*/ 2041567 h 6858000"/>
              <a:gd name="connsiteX4242" fmla="*/ 1242940 w 4626532"/>
              <a:gd name="connsiteY4242" fmla="*/ 2066566 h 6858000"/>
              <a:gd name="connsiteX4243" fmla="*/ 1242940 w 4626532"/>
              <a:gd name="connsiteY4243" fmla="*/ 2016569 h 6858000"/>
              <a:gd name="connsiteX4244" fmla="*/ 1267938 w 4626532"/>
              <a:gd name="connsiteY4244" fmla="*/ 1991570 h 6858000"/>
              <a:gd name="connsiteX4245" fmla="*/ 1309603 w 4626532"/>
              <a:gd name="connsiteY4245" fmla="*/ 2041567 h 6858000"/>
              <a:gd name="connsiteX4246" fmla="*/ 3784483 w 4626532"/>
              <a:gd name="connsiteY4246" fmla="*/ 2049900 h 6858000"/>
              <a:gd name="connsiteX4247" fmla="*/ 3734485 w 4626532"/>
              <a:gd name="connsiteY4247" fmla="*/ 1983237 h 6858000"/>
              <a:gd name="connsiteX4248" fmla="*/ 3784483 w 4626532"/>
              <a:gd name="connsiteY4248" fmla="*/ 2049900 h 6858000"/>
              <a:gd name="connsiteX4249" fmla="*/ 4109467 w 4626532"/>
              <a:gd name="connsiteY4249" fmla="*/ 2099898 h 6858000"/>
              <a:gd name="connsiteX4250" fmla="*/ 4109467 w 4626532"/>
              <a:gd name="connsiteY4250" fmla="*/ 2158229 h 6858000"/>
              <a:gd name="connsiteX4251" fmla="*/ 4059469 w 4626532"/>
              <a:gd name="connsiteY4251" fmla="*/ 2108231 h 6858000"/>
              <a:gd name="connsiteX4252" fmla="*/ 4051136 w 4626532"/>
              <a:gd name="connsiteY4252" fmla="*/ 2041567 h 6858000"/>
              <a:gd name="connsiteX4253" fmla="*/ 4067802 w 4626532"/>
              <a:gd name="connsiteY4253" fmla="*/ 1974904 h 6858000"/>
              <a:gd name="connsiteX4254" fmla="*/ 4109467 w 4626532"/>
              <a:gd name="connsiteY4254" fmla="*/ 2099898 h 6858000"/>
              <a:gd name="connsiteX4255" fmla="*/ 1467929 w 4626532"/>
              <a:gd name="connsiteY4255" fmla="*/ 1949905 h 6858000"/>
              <a:gd name="connsiteX4256" fmla="*/ 1467929 w 4626532"/>
              <a:gd name="connsiteY4256" fmla="*/ 2008236 h 6858000"/>
              <a:gd name="connsiteX4257" fmla="*/ 1434597 w 4626532"/>
              <a:gd name="connsiteY4257" fmla="*/ 2016569 h 6858000"/>
              <a:gd name="connsiteX4258" fmla="*/ 1409598 w 4626532"/>
              <a:gd name="connsiteY4258" fmla="*/ 1983237 h 6858000"/>
              <a:gd name="connsiteX4259" fmla="*/ 1434597 w 4626532"/>
              <a:gd name="connsiteY4259" fmla="*/ 1949905 h 6858000"/>
              <a:gd name="connsiteX4260" fmla="*/ 1467929 w 4626532"/>
              <a:gd name="connsiteY4260" fmla="*/ 1949905 h 6858000"/>
              <a:gd name="connsiteX4261" fmla="*/ 1159610 w 4626532"/>
              <a:gd name="connsiteY4261" fmla="*/ 1949905 h 6858000"/>
              <a:gd name="connsiteX4262" fmla="*/ 1209608 w 4626532"/>
              <a:gd name="connsiteY4262" fmla="*/ 1974904 h 6858000"/>
              <a:gd name="connsiteX4263" fmla="*/ 1151277 w 4626532"/>
              <a:gd name="connsiteY4263" fmla="*/ 1999903 h 6858000"/>
              <a:gd name="connsiteX4264" fmla="*/ 1142944 w 4626532"/>
              <a:gd name="connsiteY4264" fmla="*/ 1949905 h 6858000"/>
              <a:gd name="connsiteX4265" fmla="*/ 1159610 w 4626532"/>
              <a:gd name="connsiteY4265" fmla="*/ 1949905 h 6858000"/>
              <a:gd name="connsiteX4266" fmla="*/ 1042949 w 4626532"/>
              <a:gd name="connsiteY4266" fmla="*/ 2008236 h 6858000"/>
              <a:gd name="connsiteX4267" fmla="*/ 992952 w 4626532"/>
              <a:gd name="connsiteY4267" fmla="*/ 1958238 h 6858000"/>
              <a:gd name="connsiteX4268" fmla="*/ 1042949 w 4626532"/>
              <a:gd name="connsiteY4268" fmla="*/ 1949905 h 6858000"/>
              <a:gd name="connsiteX4269" fmla="*/ 1042949 w 4626532"/>
              <a:gd name="connsiteY4269" fmla="*/ 2008236 h 6858000"/>
              <a:gd name="connsiteX4270" fmla="*/ 1126279 w 4626532"/>
              <a:gd name="connsiteY4270" fmla="*/ 1949905 h 6858000"/>
              <a:gd name="connsiteX4271" fmla="*/ 1126279 w 4626532"/>
              <a:gd name="connsiteY4271" fmla="*/ 1991570 h 6858000"/>
              <a:gd name="connsiteX4272" fmla="*/ 1076281 w 4626532"/>
              <a:gd name="connsiteY4272" fmla="*/ 2016569 h 6858000"/>
              <a:gd name="connsiteX4273" fmla="*/ 1059615 w 4626532"/>
              <a:gd name="connsiteY4273" fmla="*/ 1983237 h 6858000"/>
              <a:gd name="connsiteX4274" fmla="*/ 1092947 w 4626532"/>
              <a:gd name="connsiteY4274" fmla="*/ 1941572 h 6858000"/>
              <a:gd name="connsiteX4275" fmla="*/ 1126279 w 4626532"/>
              <a:gd name="connsiteY4275" fmla="*/ 1949905 h 6858000"/>
              <a:gd name="connsiteX4276" fmla="*/ 1551258 w 4626532"/>
              <a:gd name="connsiteY4276" fmla="*/ 1983237 h 6858000"/>
              <a:gd name="connsiteX4277" fmla="*/ 1492927 w 4626532"/>
              <a:gd name="connsiteY4277" fmla="*/ 2008236 h 6858000"/>
              <a:gd name="connsiteX4278" fmla="*/ 1484595 w 4626532"/>
              <a:gd name="connsiteY4278" fmla="*/ 1983237 h 6858000"/>
              <a:gd name="connsiteX4279" fmla="*/ 1534592 w 4626532"/>
              <a:gd name="connsiteY4279" fmla="*/ 1933239 h 6858000"/>
              <a:gd name="connsiteX4280" fmla="*/ 1551258 w 4626532"/>
              <a:gd name="connsiteY4280" fmla="*/ 1983237 h 6858000"/>
              <a:gd name="connsiteX4281" fmla="*/ 3926142 w 4626532"/>
              <a:gd name="connsiteY4281" fmla="*/ 1983237 h 6858000"/>
              <a:gd name="connsiteX4282" fmla="*/ 3892811 w 4626532"/>
              <a:gd name="connsiteY4282" fmla="*/ 2041567 h 6858000"/>
              <a:gd name="connsiteX4283" fmla="*/ 3851146 w 4626532"/>
              <a:gd name="connsiteY4283" fmla="*/ 1949905 h 6858000"/>
              <a:gd name="connsiteX4284" fmla="*/ 3842813 w 4626532"/>
              <a:gd name="connsiteY4284" fmla="*/ 1966571 h 6858000"/>
              <a:gd name="connsiteX4285" fmla="*/ 3876145 w 4626532"/>
              <a:gd name="connsiteY4285" fmla="*/ 2058233 h 6858000"/>
              <a:gd name="connsiteX4286" fmla="*/ 3817814 w 4626532"/>
              <a:gd name="connsiteY4286" fmla="*/ 2024902 h 6858000"/>
              <a:gd name="connsiteX4287" fmla="*/ 3809481 w 4626532"/>
              <a:gd name="connsiteY4287" fmla="*/ 1974904 h 6858000"/>
              <a:gd name="connsiteX4288" fmla="*/ 3842813 w 4626532"/>
              <a:gd name="connsiteY4288" fmla="*/ 1908241 h 6858000"/>
              <a:gd name="connsiteX4289" fmla="*/ 3926142 w 4626532"/>
              <a:gd name="connsiteY4289" fmla="*/ 1983237 h 6858000"/>
              <a:gd name="connsiteX4290" fmla="*/ 1367934 w 4626532"/>
              <a:gd name="connsiteY4290" fmla="*/ 1949905 h 6858000"/>
              <a:gd name="connsiteX4291" fmla="*/ 1309603 w 4626532"/>
              <a:gd name="connsiteY4291" fmla="*/ 1924907 h 6858000"/>
              <a:gd name="connsiteX4292" fmla="*/ 1367934 w 4626532"/>
              <a:gd name="connsiteY4292" fmla="*/ 1883242 h 6858000"/>
              <a:gd name="connsiteX4293" fmla="*/ 1367934 w 4626532"/>
              <a:gd name="connsiteY4293" fmla="*/ 1949905 h 6858000"/>
              <a:gd name="connsiteX4294" fmla="*/ 1451263 w 4626532"/>
              <a:gd name="connsiteY4294" fmla="*/ 1866576 h 6858000"/>
              <a:gd name="connsiteX4295" fmla="*/ 1451263 w 4626532"/>
              <a:gd name="connsiteY4295" fmla="*/ 1924907 h 6858000"/>
              <a:gd name="connsiteX4296" fmla="*/ 1401265 w 4626532"/>
              <a:gd name="connsiteY4296" fmla="*/ 1949905 h 6858000"/>
              <a:gd name="connsiteX4297" fmla="*/ 1392932 w 4626532"/>
              <a:gd name="connsiteY4297" fmla="*/ 1916574 h 6858000"/>
              <a:gd name="connsiteX4298" fmla="*/ 1426264 w 4626532"/>
              <a:gd name="connsiteY4298" fmla="*/ 1866576 h 6858000"/>
              <a:gd name="connsiteX4299" fmla="*/ 1451263 w 4626532"/>
              <a:gd name="connsiteY4299" fmla="*/ 1866576 h 6858000"/>
              <a:gd name="connsiteX4300" fmla="*/ 1517926 w 4626532"/>
              <a:gd name="connsiteY4300" fmla="*/ 1899908 h 6858000"/>
              <a:gd name="connsiteX4301" fmla="*/ 1476262 w 4626532"/>
              <a:gd name="connsiteY4301" fmla="*/ 1924907 h 6858000"/>
              <a:gd name="connsiteX4302" fmla="*/ 1467929 w 4626532"/>
              <a:gd name="connsiteY4302" fmla="*/ 1899908 h 6858000"/>
              <a:gd name="connsiteX4303" fmla="*/ 1492927 w 4626532"/>
              <a:gd name="connsiteY4303" fmla="*/ 1858243 h 6858000"/>
              <a:gd name="connsiteX4304" fmla="*/ 1517926 w 4626532"/>
              <a:gd name="connsiteY4304" fmla="*/ 1899908 h 6858000"/>
              <a:gd name="connsiteX4305" fmla="*/ 4059469 w 4626532"/>
              <a:gd name="connsiteY4305" fmla="*/ 1949905 h 6858000"/>
              <a:gd name="connsiteX4306" fmla="*/ 4034471 w 4626532"/>
              <a:gd name="connsiteY4306" fmla="*/ 2008236 h 6858000"/>
              <a:gd name="connsiteX4307" fmla="*/ 3992806 w 4626532"/>
              <a:gd name="connsiteY4307" fmla="*/ 1908241 h 6858000"/>
              <a:gd name="connsiteX4308" fmla="*/ 3967807 w 4626532"/>
              <a:gd name="connsiteY4308" fmla="*/ 1899908 h 6858000"/>
              <a:gd name="connsiteX4309" fmla="*/ 4009472 w 4626532"/>
              <a:gd name="connsiteY4309" fmla="*/ 2008236 h 6858000"/>
              <a:gd name="connsiteX4310" fmla="*/ 3951141 w 4626532"/>
              <a:gd name="connsiteY4310" fmla="*/ 1974904 h 6858000"/>
              <a:gd name="connsiteX4311" fmla="*/ 3934475 w 4626532"/>
              <a:gd name="connsiteY4311" fmla="*/ 1891575 h 6858000"/>
              <a:gd name="connsiteX4312" fmla="*/ 3959474 w 4626532"/>
              <a:gd name="connsiteY4312" fmla="*/ 1841577 h 6858000"/>
              <a:gd name="connsiteX4313" fmla="*/ 4059469 w 4626532"/>
              <a:gd name="connsiteY4313" fmla="*/ 1949905 h 6858000"/>
              <a:gd name="connsiteX4314" fmla="*/ 3801149 w 4626532"/>
              <a:gd name="connsiteY4314" fmla="*/ 1899908 h 6858000"/>
              <a:gd name="connsiteX4315" fmla="*/ 3784483 w 4626532"/>
              <a:gd name="connsiteY4315" fmla="*/ 1958238 h 6858000"/>
              <a:gd name="connsiteX4316" fmla="*/ 3734485 w 4626532"/>
              <a:gd name="connsiteY4316" fmla="*/ 1883242 h 6858000"/>
              <a:gd name="connsiteX4317" fmla="*/ 3717819 w 4626532"/>
              <a:gd name="connsiteY4317" fmla="*/ 1883242 h 6858000"/>
              <a:gd name="connsiteX4318" fmla="*/ 3767817 w 4626532"/>
              <a:gd name="connsiteY4318" fmla="*/ 1974904 h 6858000"/>
              <a:gd name="connsiteX4319" fmla="*/ 3709486 w 4626532"/>
              <a:gd name="connsiteY4319" fmla="*/ 1941572 h 6858000"/>
              <a:gd name="connsiteX4320" fmla="*/ 3684488 w 4626532"/>
              <a:gd name="connsiteY4320" fmla="*/ 1883242 h 6858000"/>
              <a:gd name="connsiteX4321" fmla="*/ 3717819 w 4626532"/>
              <a:gd name="connsiteY4321" fmla="*/ 1833244 h 6858000"/>
              <a:gd name="connsiteX4322" fmla="*/ 3801149 w 4626532"/>
              <a:gd name="connsiteY4322" fmla="*/ 1899908 h 6858000"/>
              <a:gd name="connsiteX4323" fmla="*/ 1276271 w 4626532"/>
              <a:gd name="connsiteY4323" fmla="*/ 1874909 h 6858000"/>
              <a:gd name="connsiteX4324" fmla="*/ 1251273 w 4626532"/>
              <a:gd name="connsiteY4324" fmla="*/ 1883242 h 6858000"/>
              <a:gd name="connsiteX4325" fmla="*/ 1217941 w 4626532"/>
              <a:gd name="connsiteY4325" fmla="*/ 1858243 h 6858000"/>
              <a:gd name="connsiteX4326" fmla="*/ 1276271 w 4626532"/>
              <a:gd name="connsiteY4326" fmla="*/ 1824911 h 6858000"/>
              <a:gd name="connsiteX4327" fmla="*/ 1276271 w 4626532"/>
              <a:gd name="connsiteY4327" fmla="*/ 1874909 h 6858000"/>
              <a:gd name="connsiteX4328" fmla="*/ 1467929 w 4626532"/>
              <a:gd name="connsiteY4328" fmla="*/ 1849910 h 6858000"/>
              <a:gd name="connsiteX4329" fmla="*/ 1459596 w 4626532"/>
              <a:gd name="connsiteY4329" fmla="*/ 1816578 h 6858000"/>
              <a:gd name="connsiteX4330" fmla="*/ 1467929 w 4626532"/>
              <a:gd name="connsiteY4330" fmla="*/ 1849910 h 6858000"/>
              <a:gd name="connsiteX4331" fmla="*/ 1359601 w 4626532"/>
              <a:gd name="connsiteY4331" fmla="*/ 1858243 h 6858000"/>
              <a:gd name="connsiteX4332" fmla="*/ 1301270 w 4626532"/>
              <a:gd name="connsiteY4332" fmla="*/ 1883242 h 6858000"/>
              <a:gd name="connsiteX4333" fmla="*/ 1292937 w 4626532"/>
              <a:gd name="connsiteY4333" fmla="*/ 1849910 h 6858000"/>
              <a:gd name="connsiteX4334" fmla="*/ 1351268 w 4626532"/>
              <a:gd name="connsiteY4334" fmla="*/ 1799913 h 6858000"/>
              <a:gd name="connsiteX4335" fmla="*/ 1359601 w 4626532"/>
              <a:gd name="connsiteY4335" fmla="*/ 1858243 h 6858000"/>
              <a:gd name="connsiteX4336" fmla="*/ 1434597 w 4626532"/>
              <a:gd name="connsiteY4336" fmla="*/ 1816578 h 6858000"/>
              <a:gd name="connsiteX4337" fmla="*/ 1384599 w 4626532"/>
              <a:gd name="connsiteY4337" fmla="*/ 1866576 h 6858000"/>
              <a:gd name="connsiteX4338" fmla="*/ 1376266 w 4626532"/>
              <a:gd name="connsiteY4338" fmla="*/ 1833244 h 6858000"/>
              <a:gd name="connsiteX4339" fmla="*/ 1417931 w 4626532"/>
              <a:gd name="connsiteY4339" fmla="*/ 1783247 h 6858000"/>
              <a:gd name="connsiteX4340" fmla="*/ 1434597 w 4626532"/>
              <a:gd name="connsiteY4340" fmla="*/ 1816578 h 6858000"/>
              <a:gd name="connsiteX4341" fmla="*/ 3676155 w 4626532"/>
              <a:gd name="connsiteY4341" fmla="*/ 1824911 h 6858000"/>
              <a:gd name="connsiteX4342" fmla="*/ 3659489 w 4626532"/>
              <a:gd name="connsiteY4342" fmla="*/ 1891575 h 6858000"/>
              <a:gd name="connsiteX4343" fmla="*/ 3584492 w 4626532"/>
              <a:gd name="connsiteY4343" fmla="*/ 1816578 h 6858000"/>
              <a:gd name="connsiteX4344" fmla="*/ 3601158 w 4626532"/>
              <a:gd name="connsiteY4344" fmla="*/ 1849910 h 6858000"/>
              <a:gd name="connsiteX4345" fmla="*/ 3551161 w 4626532"/>
              <a:gd name="connsiteY4345" fmla="*/ 1808246 h 6858000"/>
              <a:gd name="connsiteX4346" fmla="*/ 3584492 w 4626532"/>
              <a:gd name="connsiteY4346" fmla="*/ 1774914 h 6858000"/>
              <a:gd name="connsiteX4347" fmla="*/ 3676155 w 4626532"/>
              <a:gd name="connsiteY4347" fmla="*/ 1824911 h 6858000"/>
              <a:gd name="connsiteX4348" fmla="*/ 3976140 w 4626532"/>
              <a:gd name="connsiteY4348" fmla="*/ 1816578 h 6858000"/>
              <a:gd name="connsiteX4349" fmla="*/ 3926142 w 4626532"/>
              <a:gd name="connsiteY4349" fmla="*/ 1749915 h 6858000"/>
              <a:gd name="connsiteX4350" fmla="*/ 3976140 w 4626532"/>
              <a:gd name="connsiteY4350" fmla="*/ 1816578 h 6858000"/>
              <a:gd name="connsiteX4351" fmla="*/ 3926142 w 4626532"/>
              <a:gd name="connsiteY4351" fmla="*/ 1824911 h 6858000"/>
              <a:gd name="connsiteX4352" fmla="*/ 3909477 w 4626532"/>
              <a:gd name="connsiteY4352" fmla="*/ 1899908 h 6858000"/>
              <a:gd name="connsiteX4353" fmla="*/ 3851146 w 4626532"/>
              <a:gd name="connsiteY4353" fmla="*/ 1791580 h 6858000"/>
              <a:gd name="connsiteX4354" fmla="*/ 3842813 w 4626532"/>
              <a:gd name="connsiteY4354" fmla="*/ 1808246 h 6858000"/>
              <a:gd name="connsiteX4355" fmla="*/ 3892811 w 4626532"/>
              <a:gd name="connsiteY4355" fmla="*/ 1908241 h 6858000"/>
              <a:gd name="connsiteX4356" fmla="*/ 3826147 w 4626532"/>
              <a:gd name="connsiteY4356" fmla="*/ 1891575 h 6858000"/>
              <a:gd name="connsiteX4357" fmla="*/ 3801149 w 4626532"/>
              <a:gd name="connsiteY4357" fmla="*/ 1799913 h 6858000"/>
              <a:gd name="connsiteX4358" fmla="*/ 3834480 w 4626532"/>
              <a:gd name="connsiteY4358" fmla="*/ 1749915 h 6858000"/>
              <a:gd name="connsiteX4359" fmla="*/ 3926142 w 4626532"/>
              <a:gd name="connsiteY4359" fmla="*/ 1824911 h 6858000"/>
              <a:gd name="connsiteX4360" fmla="*/ 1376266 w 4626532"/>
              <a:gd name="connsiteY4360" fmla="*/ 1783247 h 6858000"/>
              <a:gd name="connsiteX4361" fmla="*/ 1367934 w 4626532"/>
              <a:gd name="connsiteY4361" fmla="*/ 1749915 h 6858000"/>
              <a:gd name="connsiteX4362" fmla="*/ 1401265 w 4626532"/>
              <a:gd name="connsiteY4362" fmla="*/ 1766581 h 6858000"/>
              <a:gd name="connsiteX4363" fmla="*/ 1376266 w 4626532"/>
              <a:gd name="connsiteY4363" fmla="*/ 1783247 h 6858000"/>
              <a:gd name="connsiteX4364" fmla="*/ 1342935 w 4626532"/>
              <a:gd name="connsiteY4364" fmla="*/ 1733249 h 6858000"/>
              <a:gd name="connsiteX4365" fmla="*/ 1342935 w 4626532"/>
              <a:gd name="connsiteY4365" fmla="*/ 1783247 h 6858000"/>
              <a:gd name="connsiteX4366" fmla="*/ 1284604 w 4626532"/>
              <a:gd name="connsiteY4366" fmla="*/ 1799913 h 6858000"/>
              <a:gd name="connsiteX4367" fmla="*/ 1284604 w 4626532"/>
              <a:gd name="connsiteY4367" fmla="*/ 1749915 h 6858000"/>
              <a:gd name="connsiteX4368" fmla="*/ 1301270 w 4626532"/>
              <a:gd name="connsiteY4368" fmla="*/ 1733249 h 6858000"/>
              <a:gd name="connsiteX4369" fmla="*/ 1342935 w 4626532"/>
              <a:gd name="connsiteY4369" fmla="*/ 1733249 h 6858000"/>
              <a:gd name="connsiteX4370" fmla="*/ 3542828 w 4626532"/>
              <a:gd name="connsiteY4370" fmla="*/ 1774914 h 6858000"/>
              <a:gd name="connsiteX4371" fmla="*/ 3526162 w 4626532"/>
              <a:gd name="connsiteY4371" fmla="*/ 1799913 h 6858000"/>
              <a:gd name="connsiteX4372" fmla="*/ 3426167 w 4626532"/>
              <a:gd name="connsiteY4372" fmla="*/ 1733249 h 6858000"/>
              <a:gd name="connsiteX4373" fmla="*/ 3484497 w 4626532"/>
              <a:gd name="connsiteY4373" fmla="*/ 1724916 h 6858000"/>
              <a:gd name="connsiteX4374" fmla="*/ 3542828 w 4626532"/>
              <a:gd name="connsiteY4374" fmla="*/ 1774914 h 6858000"/>
              <a:gd name="connsiteX4375" fmla="*/ 3901144 w 4626532"/>
              <a:gd name="connsiteY4375" fmla="*/ 1741582 h 6858000"/>
              <a:gd name="connsiteX4376" fmla="*/ 3892811 w 4626532"/>
              <a:gd name="connsiteY4376" fmla="*/ 1716583 h 6858000"/>
              <a:gd name="connsiteX4377" fmla="*/ 3901144 w 4626532"/>
              <a:gd name="connsiteY4377" fmla="*/ 1741582 h 6858000"/>
              <a:gd name="connsiteX4378" fmla="*/ 3792816 w 4626532"/>
              <a:gd name="connsiteY4378" fmla="*/ 1741582 h 6858000"/>
              <a:gd name="connsiteX4379" fmla="*/ 3776150 w 4626532"/>
              <a:gd name="connsiteY4379" fmla="*/ 1808246 h 6858000"/>
              <a:gd name="connsiteX4380" fmla="*/ 3701153 w 4626532"/>
              <a:gd name="connsiteY4380" fmla="*/ 1733249 h 6858000"/>
              <a:gd name="connsiteX4381" fmla="*/ 3759484 w 4626532"/>
              <a:gd name="connsiteY4381" fmla="*/ 1824911 h 6858000"/>
              <a:gd name="connsiteX4382" fmla="*/ 3659489 w 4626532"/>
              <a:gd name="connsiteY4382" fmla="*/ 1724916 h 6858000"/>
              <a:gd name="connsiteX4383" fmla="*/ 3701153 w 4626532"/>
              <a:gd name="connsiteY4383" fmla="*/ 1683252 h 6858000"/>
              <a:gd name="connsiteX4384" fmla="*/ 3792816 w 4626532"/>
              <a:gd name="connsiteY4384" fmla="*/ 1741582 h 6858000"/>
              <a:gd name="connsiteX4385" fmla="*/ 3392835 w 4626532"/>
              <a:gd name="connsiteY4385" fmla="*/ 1716583 h 6858000"/>
              <a:gd name="connsiteX4386" fmla="*/ 3326172 w 4626532"/>
              <a:gd name="connsiteY4386" fmla="*/ 1683252 h 6858000"/>
              <a:gd name="connsiteX4387" fmla="*/ 3392835 w 4626532"/>
              <a:gd name="connsiteY4387" fmla="*/ 1716583 h 6858000"/>
              <a:gd name="connsiteX4388" fmla="*/ 3651156 w 4626532"/>
              <a:gd name="connsiteY4388" fmla="*/ 1674919 h 6858000"/>
              <a:gd name="connsiteX4389" fmla="*/ 3642823 w 4626532"/>
              <a:gd name="connsiteY4389" fmla="*/ 1741582 h 6858000"/>
              <a:gd name="connsiteX4390" fmla="*/ 3559494 w 4626532"/>
              <a:gd name="connsiteY4390" fmla="*/ 1674919 h 6858000"/>
              <a:gd name="connsiteX4391" fmla="*/ 3626157 w 4626532"/>
              <a:gd name="connsiteY4391" fmla="*/ 1758248 h 6858000"/>
              <a:gd name="connsiteX4392" fmla="*/ 3559494 w 4626532"/>
              <a:gd name="connsiteY4392" fmla="*/ 1758248 h 6858000"/>
              <a:gd name="connsiteX4393" fmla="*/ 3526162 w 4626532"/>
              <a:gd name="connsiteY4393" fmla="*/ 1666586 h 6858000"/>
              <a:gd name="connsiteX4394" fmla="*/ 3551161 w 4626532"/>
              <a:gd name="connsiteY4394" fmla="*/ 1624921 h 6858000"/>
              <a:gd name="connsiteX4395" fmla="*/ 3651156 w 4626532"/>
              <a:gd name="connsiteY4395" fmla="*/ 1674919 h 6858000"/>
              <a:gd name="connsiteX4396" fmla="*/ 3867812 w 4626532"/>
              <a:gd name="connsiteY4396" fmla="*/ 1733249 h 6858000"/>
              <a:gd name="connsiteX4397" fmla="*/ 3809481 w 4626532"/>
              <a:gd name="connsiteY4397" fmla="*/ 1733249 h 6858000"/>
              <a:gd name="connsiteX4398" fmla="*/ 3776150 w 4626532"/>
              <a:gd name="connsiteY4398" fmla="*/ 1658253 h 6858000"/>
              <a:gd name="connsiteX4399" fmla="*/ 3776150 w 4626532"/>
              <a:gd name="connsiteY4399" fmla="*/ 1599922 h 6858000"/>
              <a:gd name="connsiteX4400" fmla="*/ 3867812 w 4626532"/>
              <a:gd name="connsiteY4400" fmla="*/ 1733249 h 6858000"/>
              <a:gd name="connsiteX4401" fmla="*/ 3509496 w 4626532"/>
              <a:gd name="connsiteY4401" fmla="*/ 1624921 h 6858000"/>
              <a:gd name="connsiteX4402" fmla="*/ 3501163 w 4626532"/>
              <a:gd name="connsiteY4402" fmla="*/ 1691585 h 6858000"/>
              <a:gd name="connsiteX4403" fmla="*/ 3434500 w 4626532"/>
              <a:gd name="connsiteY4403" fmla="*/ 1624921 h 6858000"/>
              <a:gd name="connsiteX4404" fmla="*/ 3417834 w 4626532"/>
              <a:gd name="connsiteY4404" fmla="*/ 1624921 h 6858000"/>
              <a:gd name="connsiteX4405" fmla="*/ 3484497 w 4626532"/>
              <a:gd name="connsiteY4405" fmla="*/ 1708250 h 6858000"/>
              <a:gd name="connsiteX4406" fmla="*/ 3417834 w 4626532"/>
              <a:gd name="connsiteY4406" fmla="*/ 1708250 h 6858000"/>
              <a:gd name="connsiteX4407" fmla="*/ 3376169 w 4626532"/>
              <a:gd name="connsiteY4407" fmla="*/ 1616588 h 6858000"/>
              <a:gd name="connsiteX4408" fmla="*/ 3417834 w 4626532"/>
              <a:gd name="connsiteY4408" fmla="*/ 1583256 h 6858000"/>
              <a:gd name="connsiteX4409" fmla="*/ 3509496 w 4626532"/>
              <a:gd name="connsiteY4409" fmla="*/ 1624921 h 6858000"/>
              <a:gd name="connsiteX4410" fmla="*/ 3359503 w 4626532"/>
              <a:gd name="connsiteY4410" fmla="*/ 1574924 h 6858000"/>
              <a:gd name="connsiteX4411" fmla="*/ 3359503 w 4626532"/>
              <a:gd name="connsiteY4411" fmla="*/ 1649920 h 6858000"/>
              <a:gd name="connsiteX4412" fmla="*/ 3284507 w 4626532"/>
              <a:gd name="connsiteY4412" fmla="*/ 1574924 h 6858000"/>
              <a:gd name="connsiteX4413" fmla="*/ 3267841 w 4626532"/>
              <a:gd name="connsiteY4413" fmla="*/ 1591589 h 6858000"/>
              <a:gd name="connsiteX4414" fmla="*/ 3342838 w 4626532"/>
              <a:gd name="connsiteY4414" fmla="*/ 1666586 h 6858000"/>
              <a:gd name="connsiteX4415" fmla="*/ 3284507 w 4626532"/>
              <a:gd name="connsiteY4415" fmla="*/ 1649920 h 6858000"/>
              <a:gd name="connsiteX4416" fmla="*/ 3234509 w 4626532"/>
              <a:gd name="connsiteY4416" fmla="*/ 1574924 h 6858000"/>
              <a:gd name="connsiteX4417" fmla="*/ 3276174 w 4626532"/>
              <a:gd name="connsiteY4417" fmla="*/ 1541592 h 6858000"/>
              <a:gd name="connsiteX4418" fmla="*/ 3359503 w 4626532"/>
              <a:gd name="connsiteY4418" fmla="*/ 1574924 h 6858000"/>
              <a:gd name="connsiteX4419" fmla="*/ 3759484 w 4626532"/>
              <a:gd name="connsiteY4419" fmla="*/ 1583256 h 6858000"/>
              <a:gd name="connsiteX4420" fmla="*/ 3751151 w 4626532"/>
              <a:gd name="connsiteY4420" fmla="*/ 1658253 h 6858000"/>
              <a:gd name="connsiteX4421" fmla="*/ 3676155 w 4626532"/>
              <a:gd name="connsiteY4421" fmla="*/ 1566591 h 6858000"/>
              <a:gd name="connsiteX4422" fmla="*/ 3659489 w 4626532"/>
              <a:gd name="connsiteY4422" fmla="*/ 1583256 h 6858000"/>
              <a:gd name="connsiteX4423" fmla="*/ 3734485 w 4626532"/>
              <a:gd name="connsiteY4423" fmla="*/ 1666586 h 6858000"/>
              <a:gd name="connsiteX4424" fmla="*/ 3626157 w 4626532"/>
              <a:gd name="connsiteY4424" fmla="*/ 1566591 h 6858000"/>
              <a:gd name="connsiteX4425" fmla="*/ 3659489 w 4626532"/>
              <a:gd name="connsiteY4425" fmla="*/ 1524926 h 6858000"/>
              <a:gd name="connsiteX4426" fmla="*/ 3759484 w 4626532"/>
              <a:gd name="connsiteY4426" fmla="*/ 1583256 h 6858000"/>
              <a:gd name="connsiteX4427" fmla="*/ 3217844 w 4626532"/>
              <a:gd name="connsiteY4427" fmla="*/ 1549925 h 6858000"/>
              <a:gd name="connsiteX4428" fmla="*/ 3217844 w 4626532"/>
              <a:gd name="connsiteY4428" fmla="*/ 1616588 h 6858000"/>
              <a:gd name="connsiteX4429" fmla="*/ 3126181 w 4626532"/>
              <a:gd name="connsiteY4429" fmla="*/ 1558258 h 6858000"/>
              <a:gd name="connsiteX4430" fmla="*/ 3159513 w 4626532"/>
              <a:gd name="connsiteY4430" fmla="*/ 1591589 h 6858000"/>
              <a:gd name="connsiteX4431" fmla="*/ 3084517 w 4626532"/>
              <a:gd name="connsiteY4431" fmla="*/ 1541592 h 6858000"/>
              <a:gd name="connsiteX4432" fmla="*/ 3126181 w 4626532"/>
              <a:gd name="connsiteY4432" fmla="*/ 1508260 h 6858000"/>
              <a:gd name="connsiteX4433" fmla="*/ 3217844 w 4626532"/>
              <a:gd name="connsiteY4433" fmla="*/ 1549925 h 6858000"/>
              <a:gd name="connsiteX4434" fmla="*/ 3067851 w 4626532"/>
              <a:gd name="connsiteY4434" fmla="*/ 1516593 h 6858000"/>
              <a:gd name="connsiteX4435" fmla="*/ 3067851 w 4626532"/>
              <a:gd name="connsiteY4435" fmla="*/ 1549925 h 6858000"/>
              <a:gd name="connsiteX4436" fmla="*/ 2951190 w 4626532"/>
              <a:gd name="connsiteY4436" fmla="*/ 1499927 h 6858000"/>
              <a:gd name="connsiteX4437" fmla="*/ 2984522 w 4626532"/>
              <a:gd name="connsiteY4437" fmla="*/ 1483261 h 6858000"/>
              <a:gd name="connsiteX4438" fmla="*/ 3067851 w 4626532"/>
              <a:gd name="connsiteY4438" fmla="*/ 1516593 h 6858000"/>
              <a:gd name="connsiteX4439" fmla="*/ 3609491 w 4626532"/>
              <a:gd name="connsiteY4439" fmla="*/ 1524926 h 6858000"/>
              <a:gd name="connsiteX4440" fmla="*/ 3609491 w 4626532"/>
              <a:gd name="connsiteY4440" fmla="*/ 1599922 h 6858000"/>
              <a:gd name="connsiteX4441" fmla="*/ 3517829 w 4626532"/>
              <a:gd name="connsiteY4441" fmla="*/ 1524926 h 6858000"/>
              <a:gd name="connsiteX4442" fmla="*/ 3592825 w 4626532"/>
              <a:gd name="connsiteY4442" fmla="*/ 1608255 h 6858000"/>
              <a:gd name="connsiteX4443" fmla="*/ 3526162 w 4626532"/>
              <a:gd name="connsiteY4443" fmla="*/ 1599922 h 6858000"/>
              <a:gd name="connsiteX4444" fmla="*/ 3476164 w 4626532"/>
              <a:gd name="connsiteY4444" fmla="*/ 1508260 h 6858000"/>
              <a:gd name="connsiteX4445" fmla="*/ 3509496 w 4626532"/>
              <a:gd name="connsiteY4445" fmla="*/ 1474928 h 6858000"/>
              <a:gd name="connsiteX4446" fmla="*/ 3609491 w 4626532"/>
              <a:gd name="connsiteY4446" fmla="*/ 1524926 h 6858000"/>
              <a:gd name="connsiteX4447" fmla="*/ 3667822 w 4626532"/>
              <a:gd name="connsiteY4447" fmla="*/ 1508260 h 6858000"/>
              <a:gd name="connsiteX4448" fmla="*/ 3592825 w 4626532"/>
              <a:gd name="connsiteY4448" fmla="*/ 1458263 h 6858000"/>
              <a:gd name="connsiteX4449" fmla="*/ 3667822 w 4626532"/>
              <a:gd name="connsiteY4449" fmla="*/ 1508260 h 6858000"/>
              <a:gd name="connsiteX4450" fmla="*/ 3459499 w 4626532"/>
              <a:gd name="connsiteY4450" fmla="*/ 1474928 h 6858000"/>
              <a:gd name="connsiteX4451" fmla="*/ 3459499 w 4626532"/>
              <a:gd name="connsiteY4451" fmla="*/ 1549925 h 6858000"/>
              <a:gd name="connsiteX4452" fmla="*/ 3376169 w 4626532"/>
              <a:gd name="connsiteY4452" fmla="*/ 1466595 h 6858000"/>
              <a:gd name="connsiteX4453" fmla="*/ 3367836 w 4626532"/>
              <a:gd name="connsiteY4453" fmla="*/ 1483261 h 6858000"/>
              <a:gd name="connsiteX4454" fmla="*/ 3442833 w 4626532"/>
              <a:gd name="connsiteY4454" fmla="*/ 1558258 h 6858000"/>
              <a:gd name="connsiteX4455" fmla="*/ 3376169 w 4626532"/>
              <a:gd name="connsiteY4455" fmla="*/ 1566591 h 6858000"/>
              <a:gd name="connsiteX4456" fmla="*/ 3326172 w 4626532"/>
              <a:gd name="connsiteY4456" fmla="*/ 1474928 h 6858000"/>
              <a:gd name="connsiteX4457" fmla="*/ 3367836 w 4626532"/>
              <a:gd name="connsiteY4457" fmla="*/ 1433264 h 6858000"/>
              <a:gd name="connsiteX4458" fmla="*/ 3459499 w 4626532"/>
              <a:gd name="connsiteY4458" fmla="*/ 1474928 h 6858000"/>
              <a:gd name="connsiteX4459" fmla="*/ 3309506 w 4626532"/>
              <a:gd name="connsiteY4459" fmla="*/ 1466595 h 6858000"/>
              <a:gd name="connsiteX4460" fmla="*/ 3309506 w 4626532"/>
              <a:gd name="connsiteY4460" fmla="*/ 1508260 h 6858000"/>
              <a:gd name="connsiteX4461" fmla="*/ 3217844 w 4626532"/>
              <a:gd name="connsiteY4461" fmla="*/ 1449930 h 6858000"/>
              <a:gd name="connsiteX4462" fmla="*/ 3292840 w 4626532"/>
              <a:gd name="connsiteY4462" fmla="*/ 1516593 h 6858000"/>
              <a:gd name="connsiteX4463" fmla="*/ 3234509 w 4626532"/>
              <a:gd name="connsiteY4463" fmla="*/ 1524926 h 6858000"/>
              <a:gd name="connsiteX4464" fmla="*/ 3176179 w 4626532"/>
              <a:gd name="connsiteY4464" fmla="*/ 1433264 h 6858000"/>
              <a:gd name="connsiteX4465" fmla="*/ 3217844 w 4626532"/>
              <a:gd name="connsiteY4465" fmla="*/ 1399932 h 6858000"/>
              <a:gd name="connsiteX4466" fmla="*/ 3309506 w 4626532"/>
              <a:gd name="connsiteY4466" fmla="*/ 1466595 h 6858000"/>
              <a:gd name="connsiteX4467" fmla="*/ 3159513 w 4626532"/>
              <a:gd name="connsiteY4467" fmla="*/ 1408265 h 6858000"/>
              <a:gd name="connsiteX4468" fmla="*/ 3159513 w 4626532"/>
              <a:gd name="connsiteY4468" fmla="*/ 1466595 h 6858000"/>
              <a:gd name="connsiteX4469" fmla="*/ 3067851 w 4626532"/>
              <a:gd name="connsiteY4469" fmla="*/ 1416598 h 6858000"/>
              <a:gd name="connsiteX4470" fmla="*/ 3151180 w 4626532"/>
              <a:gd name="connsiteY4470" fmla="*/ 1491594 h 6858000"/>
              <a:gd name="connsiteX4471" fmla="*/ 3084517 w 4626532"/>
              <a:gd name="connsiteY4471" fmla="*/ 1499927 h 6858000"/>
              <a:gd name="connsiteX4472" fmla="*/ 3026186 w 4626532"/>
              <a:gd name="connsiteY4472" fmla="*/ 1408265 h 6858000"/>
              <a:gd name="connsiteX4473" fmla="*/ 3076184 w 4626532"/>
              <a:gd name="connsiteY4473" fmla="*/ 1366600 h 6858000"/>
              <a:gd name="connsiteX4474" fmla="*/ 3159513 w 4626532"/>
              <a:gd name="connsiteY4474" fmla="*/ 1408265 h 6858000"/>
              <a:gd name="connsiteX4475" fmla="*/ 3542828 w 4626532"/>
              <a:gd name="connsiteY4475" fmla="*/ 1458263 h 6858000"/>
              <a:gd name="connsiteX4476" fmla="*/ 3467831 w 4626532"/>
              <a:gd name="connsiteY4476" fmla="*/ 1449930 h 6858000"/>
              <a:gd name="connsiteX4477" fmla="*/ 3417834 w 4626532"/>
              <a:gd name="connsiteY4477" fmla="*/ 1358267 h 6858000"/>
              <a:gd name="connsiteX4478" fmla="*/ 3542828 w 4626532"/>
              <a:gd name="connsiteY4478" fmla="*/ 1458263 h 6858000"/>
              <a:gd name="connsiteX4479" fmla="*/ 3017853 w 4626532"/>
              <a:gd name="connsiteY4479" fmla="*/ 1449930 h 6858000"/>
              <a:gd name="connsiteX4480" fmla="*/ 2917858 w 4626532"/>
              <a:gd name="connsiteY4480" fmla="*/ 1391599 h 6858000"/>
              <a:gd name="connsiteX4481" fmla="*/ 3001187 w 4626532"/>
              <a:gd name="connsiteY4481" fmla="*/ 1466595 h 6858000"/>
              <a:gd name="connsiteX4482" fmla="*/ 2976189 w 4626532"/>
              <a:gd name="connsiteY4482" fmla="*/ 1458263 h 6858000"/>
              <a:gd name="connsiteX4483" fmla="*/ 2934524 w 4626532"/>
              <a:gd name="connsiteY4483" fmla="*/ 1474928 h 6858000"/>
              <a:gd name="connsiteX4484" fmla="*/ 2876194 w 4626532"/>
              <a:gd name="connsiteY4484" fmla="*/ 1383266 h 6858000"/>
              <a:gd name="connsiteX4485" fmla="*/ 2926191 w 4626532"/>
              <a:gd name="connsiteY4485" fmla="*/ 1349934 h 6858000"/>
              <a:gd name="connsiteX4486" fmla="*/ 3017853 w 4626532"/>
              <a:gd name="connsiteY4486" fmla="*/ 1449930 h 6858000"/>
              <a:gd name="connsiteX4487" fmla="*/ 2859528 w 4626532"/>
              <a:gd name="connsiteY4487" fmla="*/ 1358267 h 6858000"/>
              <a:gd name="connsiteX4488" fmla="*/ 2859528 w 4626532"/>
              <a:gd name="connsiteY4488" fmla="*/ 1416598 h 6858000"/>
              <a:gd name="connsiteX4489" fmla="*/ 2767865 w 4626532"/>
              <a:gd name="connsiteY4489" fmla="*/ 1374933 h 6858000"/>
              <a:gd name="connsiteX4490" fmla="*/ 2876194 w 4626532"/>
              <a:gd name="connsiteY4490" fmla="*/ 1458263 h 6858000"/>
              <a:gd name="connsiteX4491" fmla="*/ 2734534 w 4626532"/>
              <a:gd name="connsiteY4491" fmla="*/ 1366600 h 6858000"/>
              <a:gd name="connsiteX4492" fmla="*/ 2767865 w 4626532"/>
              <a:gd name="connsiteY4492" fmla="*/ 1333269 h 6858000"/>
              <a:gd name="connsiteX4493" fmla="*/ 2859528 w 4626532"/>
              <a:gd name="connsiteY4493" fmla="*/ 1358267 h 6858000"/>
              <a:gd name="connsiteX4494" fmla="*/ 3401168 w 4626532"/>
              <a:gd name="connsiteY4494" fmla="*/ 1341602 h 6858000"/>
              <a:gd name="connsiteX4495" fmla="*/ 3401168 w 4626532"/>
              <a:gd name="connsiteY4495" fmla="*/ 1391599 h 6858000"/>
              <a:gd name="connsiteX4496" fmla="*/ 3309506 w 4626532"/>
              <a:gd name="connsiteY4496" fmla="*/ 1333269 h 6858000"/>
              <a:gd name="connsiteX4497" fmla="*/ 3392835 w 4626532"/>
              <a:gd name="connsiteY4497" fmla="*/ 1416598 h 6858000"/>
              <a:gd name="connsiteX4498" fmla="*/ 3317839 w 4626532"/>
              <a:gd name="connsiteY4498" fmla="*/ 1408265 h 6858000"/>
              <a:gd name="connsiteX4499" fmla="*/ 3267841 w 4626532"/>
              <a:gd name="connsiteY4499" fmla="*/ 1324936 h 6858000"/>
              <a:gd name="connsiteX4500" fmla="*/ 3284507 w 4626532"/>
              <a:gd name="connsiteY4500" fmla="*/ 1291604 h 6858000"/>
              <a:gd name="connsiteX4501" fmla="*/ 3401168 w 4626532"/>
              <a:gd name="connsiteY4501" fmla="*/ 1341602 h 6858000"/>
              <a:gd name="connsiteX4502" fmla="*/ 3251175 w 4626532"/>
              <a:gd name="connsiteY4502" fmla="*/ 1299937 h 6858000"/>
              <a:gd name="connsiteX4503" fmla="*/ 3251175 w 4626532"/>
              <a:gd name="connsiteY4503" fmla="*/ 1358267 h 6858000"/>
              <a:gd name="connsiteX4504" fmla="*/ 3159513 w 4626532"/>
              <a:gd name="connsiteY4504" fmla="*/ 1299937 h 6858000"/>
              <a:gd name="connsiteX4505" fmla="*/ 3234509 w 4626532"/>
              <a:gd name="connsiteY4505" fmla="*/ 1374933 h 6858000"/>
              <a:gd name="connsiteX4506" fmla="*/ 3176179 w 4626532"/>
              <a:gd name="connsiteY4506" fmla="*/ 1391599 h 6858000"/>
              <a:gd name="connsiteX4507" fmla="*/ 3117848 w 4626532"/>
              <a:gd name="connsiteY4507" fmla="*/ 1291604 h 6858000"/>
              <a:gd name="connsiteX4508" fmla="*/ 3151180 w 4626532"/>
              <a:gd name="connsiteY4508" fmla="*/ 1258272 h 6858000"/>
              <a:gd name="connsiteX4509" fmla="*/ 3251175 w 4626532"/>
              <a:gd name="connsiteY4509" fmla="*/ 1299937 h 6858000"/>
              <a:gd name="connsiteX4510" fmla="*/ 3101183 w 4626532"/>
              <a:gd name="connsiteY4510" fmla="*/ 1333269 h 6858000"/>
              <a:gd name="connsiteX4511" fmla="*/ 3017853 w 4626532"/>
              <a:gd name="connsiteY4511" fmla="*/ 1266605 h 6858000"/>
              <a:gd name="connsiteX4512" fmla="*/ 3001187 w 4626532"/>
              <a:gd name="connsiteY4512" fmla="*/ 1283271 h 6858000"/>
              <a:gd name="connsiteX4513" fmla="*/ 3092850 w 4626532"/>
              <a:gd name="connsiteY4513" fmla="*/ 1349934 h 6858000"/>
              <a:gd name="connsiteX4514" fmla="*/ 3026186 w 4626532"/>
              <a:gd name="connsiteY4514" fmla="*/ 1358267 h 6858000"/>
              <a:gd name="connsiteX4515" fmla="*/ 2959523 w 4626532"/>
              <a:gd name="connsiteY4515" fmla="*/ 1266605 h 6858000"/>
              <a:gd name="connsiteX4516" fmla="*/ 3009520 w 4626532"/>
              <a:gd name="connsiteY4516" fmla="*/ 1233273 h 6858000"/>
              <a:gd name="connsiteX4517" fmla="*/ 3101183 w 4626532"/>
              <a:gd name="connsiteY4517" fmla="*/ 1333269 h 6858000"/>
              <a:gd name="connsiteX4518" fmla="*/ 3134514 w 4626532"/>
              <a:gd name="connsiteY4518" fmla="*/ 1241606 h 6858000"/>
              <a:gd name="connsiteX4519" fmla="*/ 3109516 w 4626532"/>
              <a:gd name="connsiteY4519" fmla="*/ 1249939 h 6858000"/>
              <a:gd name="connsiteX4520" fmla="*/ 3076184 w 4626532"/>
              <a:gd name="connsiteY4520" fmla="*/ 1216608 h 6858000"/>
              <a:gd name="connsiteX4521" fmla="*/ 3134514 w 4626532"/>
              <a:gd name="connsiteY4521" fmla="*/ 1241606 h 6858000"/>
              <a:gd name="connsiteX4522" fmla="*/ 2942857 w 4626532"/>
              <a:gd name="connsiteY4522" fmla="*/ 1241606 h 6858000"/>
              <a:gd name="connsiteX4523" fmla="*/ 2942857 w 4626532"/>
              <a:gd name="connsiteY4523" fmla="*/ 1299937 h 6858000"/>
              <a:gd name="connsiteX4524" fmla="*/ 2851195 w 4626532"/>
              <a:gd name="connsiteY4524" fmla="*/ 1258272 h 6858000"/>
              <a:gd name="connsiteX4525" fmla="*/ 2934524 w 4626532"/>
              <a:gd name="connsiteY4525" fmla="*/ 1324936 h 6858000"/>
              <a:gd name="connsiteX4526" fmla="*/ 2876194 w 4626532"/>
              <a:gd name="connsiteY4526" fmla="*/ 1341602 h 6858000"/>
              <a:gd name="connsiteX4527" fmla="*/ 2809530 w 4626532"/>
              <a:gd name="connsiteY4527" fmla="*/ 1249939 h 6858000"/>
              <a:gd name="connsiteX4528" fmla="*/ 2859528 w 4626532"/>
              <a:gd name="connsiteY4528" fmla="*/ 1216608 h 6858000"/>
              <a:gd name="connsiteX4529" fmla="*/ 2942857 w 4626532"/>
              <a:gd name="connsiteY4529" fmla="*/ 1241606 h 6858000"/>
              <a:gd name="connsiteX4530" fmla="*/ 2784531 w 4626532"/>
              <a:gd name="connsiteY4530" fmla="*/ 1241606 h 6858000"/>
              <a:gd name="connsiteX4531" fmla="*/ 2801197 w 4626532"/>
              <a:gd name="connsiteY4531" fmla="*/ 1291604 h 6858000"/>
              <a:gd name="connsiteX4532" fmla="*/ 2701202 w 4626532"/>
              <a:gd name="connsiteY4532" fmla="*/ 1241606 h 6858000"/>
              <a:gd name="connsiteX4533" fmla="*/ 2792864 w 4626532"/>
              <a:gd name="connsiteY4533" fmla="*/ 1308270 h 6858000"/>
              <a:gd name="connsiteX4534" fmla="*/ 2726201 w 4626532"/>
              <a:gd name="connsiteY4534" fmla="*/ 1324936 h 6858000"/>
              <a:gd name="connsiteX4535" fmla="*/ 2659537 w 4626532"/>
              <a:gd name="connsiteY4535" fmla="*/ 1224941 h 6858000"/>
              <a:gd name="connsiteX4536" fmla="*/ 2709535 w 4626532"/>
              <a:gd name="connsiteY4536" fmla="*/ 1199942 h 6858000"/>
              <a:gd name="connsiteX4537" fmla="*/ 2784531 w 4626532"/>
              <a:gd name="connsiteY4537" fmla="*/ 1241606 h 6858000"/>
              <a:gd name="connsiteX4538" fmla="*/ 2651205 w 4626532"/>
              <a:gd name="connsiteY4538" fmla="*/ 1274938 h 6858000"/>
              <a:gd name="connsiteX4539" fmla="*/ 2551209 w 4626532"/>
              <a:gd name="connsiteY4539" fmla="*/ 1224941 h 6858000"/>
              <a:gd name="connsiteX4540" fmla="*/ 2709535 w 4626532"/>
              <a:gd name="connsiteY4540" fmla="*/ 1341602 h 6858000"/>
              <a:gd name="connsiteX4541" fmla="*/ 2709535 w 4626532"/>
              <a:gd name="connsiteY4541" fmla="*/ 1383266 h 6858000"/>
              <a:gd name="connsiteX4542" fmla="*/ 2509545 w 4626532"/>
              <a:gd name="connsiteY4542" fmla="*/ 1216608 h 6858000"/>
              <a:gd name="connsiteX4543" fmla="*/ 2551209 w 4626532"/>
              <a:gd name="connsiteY4543" fmla="*/ 1183276 h 6858000"/>
              <a:gd name="connsiteX4544" fmla="*/ 2651205 w 4626532"/>
              <a:gd name="connsiteY4544" fmla="*/ 1274938 h 6858000"/>
              <a:gd name="connsiteX4545" fmla="*/ 3001187 w 4626532"/>
              <a:gd name="connsiteY4545" fmla="*/ 1191609 h 6858000"/>
              <a:gd name="connsiteX4546" fmla="*/ 3017853 w 4626532"/>
              <a:gd name="connsiteY4546" fmla="*/ 1208275 h 6858000"/>
              <a:gd name="connsiteX4547" fmla="*/ 2951190 w 4626532"/>
              <a:gd name="connsiteY4547" fmla="*/ 1224941 h 6858000"/>
              <a:gd name="connsiteX4548" fmla="*/ 2909525 w 4626532"/>
              <a:gd name="connsiteY4548" fmla="*/ 1174943 h 6858000"/>
              <a:gd name="connsiteX4549" fmla="*/ 3001187 w 4626532"/>
              <a:gd name="connsiteY4549" fmla="*/ 1191609 h 6858000"/>
              <a:gd name="connsiteX4550" fmla="*/ 2776198 w 4626532"/>
              <a:gd name="connsiteY4550" fmla="*/ 1141611 h 6858000"/>
              <a:gd name="connsiteX4551" fmla="*/ 2876194 w 4626532"/>
              <a:gd name="connsiteY4551" fmla="*/ 1191609 h 6858000"/>
              <a:gd name="connsiteX4552" fmla="*/ 2801197 w 4626532"/>
              <a:gd name="connsiteY4552" fmla="*/ 1199942 h 6858000"/>
              <a:gd name="connsiteX4553" fmla="*/ 2742867 w 4626532"/>
              <a:gd name="connsiteY4553" fmla="*/ 1141611 h 6858000"/>
              <a:gd name="connsiteX4554" fmla="*/ 2776198 w 4626532"/>
              <a:gd name="connsiteY4554" fmla="*/ 1141611 h 6858000"/>
              <a:gd name="connsiteX4555" fmla="*/ 2717868 w 4626532"/>
              <a:gd name="connsiteY4555" fmla="*/ 1133278 h 6858000"/>
              <a:gd name="connsiteX4556" fmla="*/ 2726201 w 4626532"/>
              <a:gd name="connsiteY4556" fmla="*/ 1158277 h 6858000"/>
              <a:gd name="connsiteX4557" fmla="*/ 2676203 w 4626532"/>
              <a:gd name="connsiteY4557" fmla="*/ 1124945 h 6858000"/>
              <a:gd name="connsiteX4558" fmla="*/ 2717868 w 4626532"/>
              <a:gd name="connsiteY4558" fmla="*/ 1133278 h 6858000"/>
              <a:gd name="connsiteX4559" fmla="*/ 2617873 w 4626532"/>
              <a:gd name="connsiteY4559" fmla="*/ 1116612 h 6858000"/>
              <a:gd name="connsiteX4560" fmla="*/ 2717868 w 4626532"/>
              <a:gd name="connsiteY4560" fmla="*/ 1174943 h 6858000"/>
              <a:gd name="connsiteX4561" fmla="*/ 2651205 w 4626532"/>
              <a:gd name="connsiteY4561" fmla="*/ 1191609 h 6858000"/>
              <a:gd name="connsiteX4562" fmla="*/ 2584541 w 4626532"/>
              <a:gd name="connsiteY4562" fmla="*/ 1116612 h 6858000"/>
              <a:gd name="connsiteX4563" fmla="*/ 2617873 w 4626532"/>
              <a:gd name="connsiteY4563" fmla="*/ 1116612 h 6858000"/>
              <a:gd name="connsiteX4564" fmla="*/ 2576208 w 4626532"/>
              <a:gd name="connsiteY4564" fmla="*/ 1141611 h 6858000"/>
              <a:gd name="connsiteX4565" fmla="*/ 2509545 w 4626532"/>
              <a:gd name="connsiteY4565" fmla="*/ 1099947 h 6858000"/>
              <a:gd name="connsiteX4566" fmla="*/ 2576208 w 4626532"/>
              <a:gd name="connsiteY4566" fmla="*/ 1141611 h 6858000"/>
              <a:gd name="connsiteX4567" fmla="*/ 2567875 w 4626532"/>
              <a:gd name="connsiteY4567" fmla="*/ 1166610 h 6858000"/>
              <a:gd name="connsiteX4568" fmla="*/ 2501212 w 4626532"/>
              <a:gd name="connsiteY4568" fmla="*/ 1183276 h 6858000"/>
              <a:gd name="connsiteX4569" fmla="*/ 2434548 w 4626532"/>
              <a:gd name="connsiteY4569" fmla="*/ 1116612 h 6858000"/>
              <a:gd name="connsiteX4570" fmla="*/ 2434548 w 4626532"/>
              <a:gd name="connsiteY4570" fmla="*/ 1091614 h 6858000"/>
              <a:gd name="connsiteX4571" fmla="*/ 2567875 w 4626532"/>
              <a:gd name="connsiteY4571" fmla="*/ 1166610 h 6858000"/>
              <a:gd name="connsiteX4572" fmla="*/ 2317887 w 4626532"/>
              <a:gd name="connsiteY4572" fmla="*/ 1091614 h 6858000"/>
              <a:gd name="connsiteX4573" fmla="*/ 2476213 w 4626532"/>
              <a:gd name="connsiteY4573" fmla="*/ 1191609 h 6858000"/>
              <a:gd name="connsiteX4574" fmla="*/ 2526211 w 4626532"/>
              <a:gd name="connsiteY4574" fmla="*/ 1299937 h 6858000"/>
              <a:gd name="connsiteX4575" fmla="*/ 2284556 w 4626532"/>
              <a:gd name="connsiteY4575" fmla="*/ 1083281 h 6858000"/>
              <a:gd name="connsiteX4576" fmla="*/ 2426215 w 4626532"/>
              <a:gd name="connsiteY4576" fmla="*/ 1133278 h 6858000"/>
              <a:gd name="connsiteX4577" fmla="*/ 2317887 w 4626532"/>
              <a:gd name="connsiteY4577" fmla="*/ 1091614 h 6858000"/>
              <a:gd name="connsiteX4578" fmla="*/ 2251224 w 4626532"/>
              <a:gd name="connsiteY4578" fmla="*/ 1066615 h 6858000"/>
              <a:gd name="connsiteX4579" fmla="*/ 2309554 w 4626532"/>
              <a:gd name="connsiteY4579" fmla="*/ 1191609 h 6858000"/>
              <a:gd name="connsiteX4580" fmla="*/ 2059567 w 4626532"/>
              <a:gd name="connsiteY4580" fmla="*/ 991619 h 6858000"/>
              <a:gd name="connsiteX4581" fmla="*/ 2251224 w 4626532"/>
              <a:gd name="connsiteY4581" fmla="*/ 1066615 h 6858000"/>
              <a:gd name="connsiteX4582" fmla="*/ 1859576 w 4626532"/>
              <a:gd name="connsiteY4582" fmla="*/ 841626 h 6858000"/>
              <a:gd name="connsiteX4583" fmla="*/ 1842910 w 4626532"/>
              <a:gd name="connsiteY4583" fmla="*/ 858292 h 6858000"/>
              <a:gd name="connsiteX4584" fmla="*/ 2059567 w 4626532"/>
              <a:gd name="connsiteY4584" fmla="*/ 1049949 h 6858000"/>
              <a:gd name="connsiteX4585" fmla="*/ 1809579 w 4626532"/>
              <a:gd name="connsiteY4585" fmla="*/ 833293 h 6858000"/>
              <a:gd name="connsiteX4586" fmla="*/ 1834578 w 4626532"/>
              <a:gd name="connsiteY4586" fmla="*/ 808294 h 6858000"/>
              <a:gd name="connsiteX4587" fmla="*/ 1859576 w 4626532"/>
              <a:gd name="connsiteY4587" fmla="*/ 841626 h 6858000"/>
              <a:gd name="connsiteX4588" fmla="*/ 1767914 w 4626532"/>
              <a:gd name="connsiteY4588" fmla="*/ 724965 h 6858000"/>
              <a:gd name="connsiteX4589" fmla="*/ 1751248 w 4626532"/>
              <a:gd name="connsiteY4589" fmla="*/ 733298 h 6858000"/>
              <a:gd name="connsiteX4590" fmla="*/ 1817912 w 4626532"/>
              <a:gd name="connsiteY4590" fmla="*/ 791628 h 6858000"/>
              <a:gd name="connsiteX4591" fmla="*/ 1792913 w 4626532"/>
              <a:gd name="connsiteY4591" fmla="*/ 808294 h 6858000"/>
              <a:gd name="connsiteX4592" fmla="*/ 1709584 w 4626532"/>
              <a:gd name="connsiteY4592" fmla="*/ 724965 h 6858000"/>
              <a:gd name="connsiteX4593" fmla="*/ 1742915 w 4626532"/>
              <a:gd name="connsiteY4593" fmla="*/ 691633 h 6858000"/>
              <a:gd name="connsiteX4594" fmla="*/ 1767914 w 4626532"/>
              <a:gd name="connsiteY4594" fmla="*/ 724965 h 6858000"/>
              <a:gd name="connsiteX4595" fmla="*/ 1726249 w 4626532"/>
              <a:gd name="connsiteY4595" fmla="*/ 658301 h 6858000"/>
              <a:gd name="connsiteX4596" fmla="*/ 1734582 w 4626532"/>
              <a:gd name="connsiteY4596" fmla="*/ 674967 h 6858000"/>
              <a:gd name="connsiteX4597" fmla="*/ 1701251 w 4626532"/>
              <a:gd name="connsiteY4597" fmla="*/ 691633 h 6858000"/>
              <a:gd name="connsiteX4598" fmla="*/ 1659586 w 4626532"/>
              <a:gd name="connsiteY4598" fmla="*/ 624970 h 6858000"/>
              <a:gd name="connsiteX4599" fmla="*/ 1726249 w 4626532"/>
              <a:gd name="connsiteY4599" fmla="*/ 658301 h 6858000"/>
              <a:gd name="connsiteX4600" fmla="*/ 1676252 w 4626532"/>
              <a:gd name="connsiteY4600" fmla="*/ 566639 h 6858000"/>
              <a:gd name="connsiteX4601" fmla="*/ 1701251 w 4626532"/>
              <a:gd name="connsiteY4601" fmla="*/ 616637 h 6858000"/>
              <a:gd name="connsiteX4602" fmla="*/ 1642920 w 4626532"/>
              <a:gd name="connsiteY4602" fmla="*/ 608304 h 6858000"/>
              <a:gd name="connsiteX4603" fmla="*/ 1634587 w 4626532"/>
              <a:gd name="connsiteY4603" fmla="*/ 566639 h 6858000"/>
              <a:gd name="connsiteX4604" fmla="*/ 1676252 w 4626532"/>
              <a:gd name="connsiteY4604" fmla="*/ 566639 h 6858000"/>
              <a:gd name="connsiteX4605" fmla="*/ 1659586 w 4626532"/>
              <a:gd name="connsiteY4605" fmla="*/ 524975 h 6858000"/>
              <a:gd name="connsiteX4606" fmla="*/ 1626254 w 4626532"/>
              <a:gd name="connsiteY4606" fmla="*/ 508309 h 6858000"/>
              <a:gd name="connsiteX4607" fmla="*/ 1626254 w 4626532"/>
              <a:gd name="connsiteY4607" fmla="*/ 458311 h 6858000"/>
              <a:gd name="connsiteX4608" fmla="*/ 1659586 w 4626532"/>
              <a:gd name="connsiteY4608" fmla="*/ 524975 h 6858000"/>
              <a:gd name="connsiteX4609" fmla="*/ 1634587 w 4626532"/>
              <a:gd name="connsiteY4609" fmla="*/ 433312 h 6858000"/>
              <a:gd name="connsiteX4610" fmla="*/ 1634587 w 4626532"/>
              <a:gd name="connsiteY4610" fmla="*/ 408314 h 6858000"/>
              <a:gd name="connsiteX4611" fmla="*/ 1634587 w 4626532"/>
              <a:gd name="connsiteY4611" fmla="*/ 433312 h 6858000"/>
              <a:gd name="connsiteX4612" fmla="*/ 1767914 w 4626532"/>
              <a:gd name="connsiteY4612" fmla="*/ 516642 h 6858000"/>
              <a:gd name="connsiteX4613" fmla="*/ 1776247 w 4626532"/>
              <a:gd name="connsiteY4613" fmla="*/ 533307 h 6858000"/>
              <a:gd name="connsiteX4614" fmla="*/ 1826245 w 4626532"/>
              <a:gd name="connsiteY4614" fmla="*/ 399981 h 6858000"/>
              <a:gd name="connsiteX4615" fmla="*/ 1942906 w 4626532"/>
              <a:gd name="connsiteY4615" fmla="*/ 749964 h 6858000"/>
              <a:gd name="connsiteX4616" fmla="*/ 1959571 w 4626532"/>
              <a:gd name="connsiteY4616" fmla="*/ 766629 h 6858000"/>
              <a:gd name="connsiteX4617" fmla="*/ 2009569 w 4626532"/>
              <a:gd name="connsiteY4617" fmla="*/ 533307 h 6858000"/>
              <a:gd name="connsiteX4618" fmla="*/ 2226225 w 4626532"/>
              <a:gd name="connsiteY4618" fmla="*/ 924955 h 6858000"/>
              <a:gd name="connsiteX4619" fmla="*/ 2242891 w 4626532"/>
              <a:gd name="connsiteY4619" fmla="*/ 908289 h 6858000"/>
              <a:gd name="connsiteX4620" fmla="*/ 2209559 w 4626532"/>
              <a:gd name="connsiteY4620" fmla="*/ 683300 h 6858000"/>
              <a:gd name="connsiteX4621" fmla="*/ 2409550 w 4626532"/>
              <a:gd name="connsiteY4621" fmla="*/ 991619 h 6858000"/>
              <a:gd name="connsiteX4622" fmla="*/ 2409550 w 4626532"/>
              <a:gd name="connsiteY4622" fmla="*/ 1066615 h 6858000"/>
              <a:gd name="connsiteX4623" fmla="*/ 2384551 w 4626532"/>
              <a:gd name="connsiteY4623" fmla="*/ 1066615 h 6858000"/>
              <a:gd name="connsiteX4624" fmla="*/ 1676252 w 4626532"/>
              <a:gd name="connsiteY4624" fmla="*/ 491643 h 6858000"/>
              <a:gd name="connsiteX4625" fmla="*/ 1642920 w 4626532"/>
              <a:gd name="connsiteY4625" fmla="*/ 358316 h 6858000"/>
              <a:gd name="connsiteX4626" fmla="*/ 1601256 w 4626532"/>
              <a:gd name="connsiteY4626" fmla="*/ 491643 h 6858000"/>
              <a:gd name="connsiteX4627" fmla="*/ 2359552 w 4626532"/>
              <a:gd name="connsiteY4627" fmla="*/ 1241606 h 6858000"/>
              <a:gd name="connsiteX4628" fmla="*/ 2117897 w 4626532"/>
              <a:gd name="connsiteY4628" fmla="*/ 1299937 h 6858000"/>
              <a:gd name="connsiteX4629" fmla="*/ 1676252 w 4626532"/>
              <a:gd name="connsiteY4629" fmla="*/ 1233273 h 6858000"/>
              <a:gd name="connsiteX4630" fmla="*/ 1901241 w 4626532"/>
              <a:gd name="connsiteY4630" fmla="*/ 1033283 h 6858000"/>
              <a:gd name="connsiteX4631" fmla="*/ 1667919 w 4626532"/>
              <a:gd name="connsiteY4631" fmla="*/ 1033283 h 6858000"/>
              <a:gd name="connsiteX4632" fmla="*/ 1442930 w 4626532"/>
              <a:gd name="connsiteY4632" fmla="*/ 983286 h 6858000"/>
              <a:gd name="connsiteX4633" fmla="*/ 1692918 w 4626532"/>
              <a:gd name="connsiteY4633" fmla="*/ 883290 h 6858000"/>
              <a:gd name="connsiteX4634" fmla="*/ 1484595 w 4626532"/>
              <a:gd name="connsiteY4634" fmla="*/ 783295 h 6858000"/>
              <a:gd name="connsiteX4635" fmla="*/ 1334602 w 4626532"/>
              <a:gd name="connsiteY4635" fmla="*/ 616637 h 6858000"/>
              <a:gd name="connsiteX4636" fmla="*/ 1434597 w 4626532"/>
              <a:gd name="connsiteY4636" fmla="*/ 641636 h 6858000"/>
              <a:gd name="connsiteX4637" fmla="*/ 1576257 w 4626532"/>
              <a:gd name="connsiteY4637" fmla="*/ 716632 h 6858000"/>
              <a:gd name="connsiteX4638" fmla="*/ 1601256 w 4626532"/>
              <a:gd name="connsiteY4638" fmla="*/ 716632 h 6858000"/>
              <a:gd name="connsiteX4639" fmla="*/ 1501260 w 4626532"/>
              <a:gd name="connsiteY4639" fmla="*/ 558306 h 6858000"/>
              <a:gd name="connsiteX4640" fmla="*/ 1434597 w 4626532"/>
              <a:gd name="connsiteY4640" fmla="*/ 249988 h 6858000"/>
              <a:gd name="connsiteX4641" fmla="*/ 1467929 w 4626532"/>
              <a:gd name="connsiteY4641" fmla="*/ 33332 h 6858000"/>
              <a:gd name="connsiteX4642" fmla="*/ 1767914 w 4626532"/>
              <a:gd name="connsiteY4642" fmla="*/ 516642 h 6858000"/>
              <a:gd name="connsiteX4643" fmla="*/ 1792913 w 4626532"/>
              <a:gd name="connsiteY4643" fmla="*/ 441645 h 6858000"/>
              <a:gd name="connsiteX4644" fmla="*/ 1817912 w 4626532"/>
              <a:gd name="connsiteY4644" fmla="*/ 366649 h 6858000"/>
              <a:gd name="connsiteX4645" fmla="*/ 1942906 w 4626532"/>
              <a:gd name="connsiteY4645" fmla="*/ 683300 h 6858000"/>
              <a:gd name="connsiteX4646" fmla="*/ 1959571 w 4626532"/>
              <a:gd name="connsiteY4646" fmla="*/ 699966 h 6858000"/>
              <a:gd name="connsiteX4647" fmla="*/ 2001236 w 4626532"/>
              <a:gd name="connsiteY4647" fmla="*/ 516642 h 6858000"/>
              <a:gd name="connsiteX4648" fmla="*/ 2209559 w 4626532"/>
              <a:gd name="connsiteY4648" fmla="*/ 899956 h 6858000"/>
              <a:gd name="connsiteX4649" fmla="*/ 2217892 w 4626532"/>
              <a:gd name="connsiteY4649" fmla="*/ 858292 h 6858000"/>
              <a:gd name="connsiteX4650" fmla="*/ 2192893 w 4626532"/>
              <a:gd name="connsiteY4650" fmla="*/ 658301 h 6858000"/>
              <a:gd name="connsiteX4651" fmla="*/ 2426215 w 4626532"/>
              <a:gd name="connsiteY4651" fmla="*/ 1083281 h 6858000"/>
              <a:gd name="connsiteX4652" fmla="*/ 4209462 w 4626532"/>
              <a:gd name="connsiteY4652" fmla="*/ 2474880 h 6858000"/>
              <a:gd name="connsiteX4653" fmla="*/ 3751151 w 4626532"/>
              <a:gd name="connsiteY4653" fmla="*/ 3066518 h 6858000"/>
              <a:gd name="connsiteX4654" fmla="*/ 2659537 w 4626532"/>
              <a:gd name="connsiteY4654" fmla="*/ 2583208 h 6858000"/>
              <a:gd name="connsiteX4655" fmla="*/ 2534544 w 4626532"/>
              <a:gd name="connsiteY4655" fmla="*/ 2716535 h 6858000"/>
              <a:gd name="connsiteX4656" fmla="*/ 2551209 w 4626532"/>
              <a:gd name="connsiteY4656" fmla="*/ 2808197 h 6858000"/>
              <a:gd name="connsiteX4657" fmla="*/ 2784531 w 4626532"/>
              <a:gd name="connsiteY4657" fmla="*/ 3049852 h 6858000"/>
              <a:gd name="connsiteX4658" fmla="*/ 3109516 w 4626532"/>
              <a:gd name="connsiteY4658" fmla="*/ 3258175 h 6858000"/>
              <a:gd name="connsiteX4659" fmla="*/ 3584492 w 4626532"/>
              <a:gd name="connsiteY4659" fmla="*/ 3158180 h 6858000"/>
              <a:gd name="connsiteX4660" fmla="*/ 3726152 w 4626532"/>
              <a:gd name="connsiteY4660" fmla="*/ 3224843 h 6858000"/>
              <a:gd name="connsiteX4661" fmla="*/ 4109467 w 4626532"/>
              <a:gd name="connsiteY4661" fmla="*/ 3649823 h 6858000"/>
              <a:gd name="connsiteX4662" fmla="*/ 4342789 w 4626532"/>
              <a:gd name="connsiteY4662" fmla="*/ 3549828 h 6858000"/>
              <a:gd name="connsiteX4663" fmla="*/ 4434451 w 4626532"/>
              <a:gd name="connsiteY4663" fmla="*/ 3591492 h 6858000"/>
              <a:gd name="connsiteX4664" fmla="*/ 4509447 w 4626532"/>
              <a:gd name="connsiteY4664" fmla="*/ 3616491 h 6858000"/>
              <a:gd name="connsiteX4665" fmla="*/ 4567778 w 4626532"/>
              <a:gd name="connsiteY4665" fmla="*/ 3708153 h 6858000"/>
              <a:gd name="connsiteX4666" fmla="*/ 4526113 w 4626532"/>
              <a:gd name="connsiteY4666" fmla="*/ 3799815 h 6858000"/>
              <a:gd name="connsiteX4667" fmla="*/ 4467783 w 4626532"/>
              <a:gd name="connsiteY4667" fmla="*/ 3716486 h 6858000"/>
              <a:gd name="connsiteX4668" fmla="*/ 4426118 w 4626532"/>
              <a:gd name="connsiteY4668" fmla="*/ 3724819 h 6858000"/>
              <a:gd name="connsiteX4669" fmla="*/ 4342789 w 4626532"/>
              <a:gd name="connsiteY4669" fmla="*/ 3724819 h 6858000"/>
              <a:gd name="connsiteX4670" fmla="*/ 4259460 w 4626532"/>
              <a:gd name="connsiteY4670" fmla="*/ 3841480 h 6858000"/>
              <a:gd name="connsiteX4671" fmla="*/ 4484449 w 4626532"/>
              <a:gd name="connsiteY4671" fmla="*/ 4174797 h 6858000"/>
              <a:gd name="connsiteX4672" fmla="*/ 4576111 w 4626532"/>
              <a:gd name="connsiteY4672" fmla="*/ 4241461 h 6858000"/>
              <a:gd name="connsiteX4673" fmla="*/ 4626108 w 4626532"/>
              <a:gd name="connsiteY4673" fmla="*/ 4208129 h 6858000"/>
              <a:gd name="connsiteX4674" fmla="*/ 4467783 w 4626532"/>
              <a:gd name="connsiteY4674" fmla="*/ 4333123 h 6858000"/>
              <a:gd name="connsiteX4675" fmla="*/ 4217795 w 4626532"/>
              <a:gd name="connsiteY4675" fmla="*/ 4041470 h 6858000"/>
              <a:gd name="connsiteX4676" fmla="*/ 4201129 w 4626532"/>
              <a:gd name="connsiteY4676" fmla="*/ 4108134 h 6858000"/>
              <a:gd name="connsiteX4677" fmla="*/ 4351122 w 4626532"/>
              <a:gd name="connsiteY4677" fmla="*/ 4424785 h 6858000"/>
              <a:gd name="connsiteX4678" fmla="*/ 4467783 w 4626532"/>
              <a:gd name="connsiteY4678" fmla="*/ 4533113 h 6858000"/>
              <a:gd name="connsiteX4679" fmla="*/ 4392786 w 4626532"/>
              <a:gd name="connsiteY4679" fmla="*/ 4574778 h 6858000"/>
              <a:gd name="connsiteX4680" fmla="*/ 4067802 w 4626532"/>
              <a:gd name="connsiteY4680" fmla="*/ 4083135 h 6858000"/>
              <a:gd name="connsiteX4681" fmla="*/ 4042803 w 4626532"/>
              <a:gd name="connsiteY4681" fmla="*/ 4208129 h 6858000"/>
              <a:gd name="connsiteX4682" fmla="*/ 4084468 w 4626532"/>
              <a:gd name="connsiteY4682" fmla="*/ 4458117 h 6858000"/>
              <a:gd name="connsiteX4683" fmla="*/ 4042803 w 4626532"/>
              <a:gd name="connsiteY4683" fmla="*/ 4549779 h 6858000"/>
              <a:gd name="connsiteX4684" fmla="*/ 4109467 w 4626532"/>
              <a:gd name="connsiteY4684" fmla="*/ 4591444 h 6858000"/>
              <a:gd name="connsiteX4685" fmla="*/ 4042803 w 4626532"/>
              <a:gd name="connsiteY4685" fmla="*/ 4608110 h 6858000"/>
              <a:gd name="connsiteX4686" fmla="*/ 3976140 w 4626532"/>
              <a:gd name="connsiteY4686" fmla="*/ 4574778 h 6858000"/>
              <a:gd name="connsiteX4687" fmla="*/ 3901144 w 4626532"/>
              <a:gd name="connsiteY4687" fmla="*/ 4491449 h 6858000"/>
              <a:gd name="connsiteX4688" fmla="*/ 3859479 w 4626532"/>
              <a:gd name="connsiteY4688" fmla="*/ 4316457 h 6858000"/>
              <a:gd name="connsiteX4689" fmla="*/ 4051136 w 4626532"/>
              <a:gd name="connsiteY4689" fmla="*/ 3833147 h 6858000"/>
              <a:gd name="connsiteX4690" fmla="*/ 3909477 w 4626532"/>
              <a:gd name="connsiteY4690" fmla="*/ 3758151 h 6858000"/>
              <a:gd name="connsiteX4691" fmla="*/ 3784483 w 4626532"/>
              <a:gd name="connsiteY4691" fmla="*/ 3674822 h 6858000"/>
              <a:gd name="connsiteX4692" fmla="*/ 3717819 w 4626532"/>
              <a:gd name="connsiteY4692" fmla="*/ 3599825 h 6858000"/>
              <a:gd name="connsiteX4693" fmla="*/ 3676155 w 4626532"/>
              <a:gd name="connsiteY4693" fmla="*/ 3583159 h 6858000"/>
              <a:gd name="connsiteX4694" fmla="*/ 3509496 w 4626532"/>
              <a:gd name="connsiteY4694" fmla="*/ 3691487 h 6858000"/>
              <a:gd name="connsiteX4695" fmla="*/ 3592825 w 4626532"/>
              <a:gd name="connsiteY4695" fmla="*/ 3908144 h 6858000"/>
              <a:gd name="connsiteX4696" fmla="*/ 3651156 w 4626532"/>
              <a:gd name="connsiteY4696" fmla="*/ 4308124 h 6858000"/>
              <a:gd name="connsiteX4697" fmla="*/ 3101183 w 4626532"/>
              <a:gd name="connsiteY4697" fmla="*/ 5699723 h 6858000"/>
              <a:gd name="connsiteX4698" fmla="*/ 3284507 w 4626532"/>
              <a:gd name="connsiteY4698" fmla="*/ 5774720 h 6858000"/>
              <a:gd name="connsiteX4699" fmla="*/ 3542828 w 4626532"/>
              <a:gd name="connsiteY4699" fmla="*/ 5958044 h 6858000"/>
              <a:gd name="connsiteX4700" fmla="*/ 3717819 w 4626532"/>
              <a:gd name="connsiteY4700" fmla="*/ 6024707 h 6858000"/>
              <a:gd name="connsiteX4701" fmla="*/ 3859479 w 4626532"/>
              <a:gd name="connsiteY4701" fmla="*/ 6258029 h 6858000"/>
              <a:gd name="connsiteX4702" fmla="*/ 3776150 w 4626532"/>
              <a:gd name="connsiteY4702" fmla="*/ 6366357 h 6858000"/>
              <a:gd name="connsiteX4703" fmla="*/ 3751151 w 4626532"/>
              <a:gd name="connsiteY4703" fmla="*/ 6366357 h 6858000"/>
              <a:gd name="connsiteX4704" fmla="*/ 3784483 w 4626532"/>
              <a:gd name="connsiteY4704" fmla="*/ 6299694 h 6858000"/>
              <a:gd name="connsiteX4705" fmla="*/ 3776150 w 4626532"/>
              <a:gd name="connsiteY4705" fmla="*/ 6266362 h 6858000"/>
              <a:gd name="connsiteX4706" fmla="*/ 3651156 w 4626532"/>
              <a:gd name="connsiteY4706" fmla="*/ 6141368 h 6858000"/>
              <a:gd name="connsiteX4707" fmla="*/ 3609491 w 4626532"/>
              <a:gd name="connsiteY4707" fmla="*/ 6124703 h 6858000"/>
              <a:gd name="connsiteX4708" fmla="*/ 3351170 w 4626532"/>
              <a:gd name="connsiteY4708" fmla="*/ 6416355 h 6858000"/>
              <a:gd name="connsiteX4709" fmla="*/ 3317839 w 4626532"/>
              <a:gd name="connsiteY4709" fmla="*/ 6541349 h 6858000"/>
              <a:gd name="connsiteX4710" fmla="*/ 3359503 w 4626532"/>
              <a:gd name="connsiteY4710" fmla="*/ 6691342 h 6858000"/>
              <a:gd name="connsiteX4711" fmla="*/ 3401168 w 4626532"/>
              <a:gd name="connsiteY4711" fmla="*/ 6724673 h 6858000"/>
              <a:gd name="connsiteX4712" fmla="*/ 3476164 w 4626532"/>
              <a:gd name="connsiteY4712" fmla="*/ 6683009 h 6858000"/>
              <a:gd name="connsiteX4713" fmla="*/ 3359503 w 4626532"/>
              <a:gd name="connsiteY4713" fmla="*/ 6799670 h 6858000"/>
              <a:gd name="connsiteX4714" fmla="*/ 3276174 w 4626532"/>
              <a:gd name="connsiteY4714" fmla="*/ 6749672 h 6858000"/>
              <a:gd name="connsiteX4715" fmla="*/ 3184512 w 4626532"/>
              <a:gd name="connsiteY4715" fmla="*/ 6691342 h 6858000"/>
              <a:gd name="connsiteX4716" fmla="*/ 3142847 w 4626532"/>
              <a:gd name="connsiteY4716" fmla="*/ 6549682 h 6858000"/>
              <a:gd name="connsiteX4717" fmla="*/ 3151180 w 4626532"/>
              <a:gd name="connsiteY4717" fmla="*/ 6466353 h 6858000"/>
              <a:gd name="connsiteX4718" fmla="*/ 3242842 w 4626532"/>
              <a:gd name="connsiteY4718" fmla="*/ 6299694 h 6858000"/>
              <a:gd name="connsiteX4719" fmla="*/ 3242842 w 4626532"/>
              <a:gd name="connsiteY4719" fmla="*/ 6291361 h 6858000"/>
              <a:gd name="connsiteX4720" fmla="*/ 3067851 w 4626532"/>
              <a:gd name="connsiteY4720" fmla="*/ 6516350 h 6858000"/>
              <a:gd name="connsiteX4721" fmla="*/ 3067851 w 4626532"/>
              <a:gd name="connsiteY4721" fmla="*/ 6666343 h 6858000"/>
              <a:gd name="connsiteX4722" fmla="*/ 3017853 w 4626532"/>
              <a:gd name="connsiteY4722" fmla="*/ 6774671 h 6858000"/>
              <a:gd name="connsiteX4723" fmla="*/ 3051185 w 4626532"/>
              <a:gd name="connsiteY4723" fmla="*/ 6858000 h 6858000"/>
              <a:gd name="connsiteX4724" fmla="*/ 3001187 w 4626532"/>
              <a:gd name="connsiteY4724" fmla="*/ 6841334 h 6858000"/>
              <a:gd name="connsiteX4725" fmla="*/ 2926191 w 4626532"/>
              <a:gd name="connsiteY4725" fmla="*/ 6733006 h 6858000"/>
              <a:gd name="connsiteX4726" fmla="*/ 2892859 w 4626532"/>
              <a:gd name="connsiteY4726" fmla="*/ 6608012 h 6858000"/>
              <a:gd name="connsiteX4727" fmla="*/ 3101183 w 4626532"/>
              <a:gd name="connsiteY4727" fmla="*/ 6249696 h 6858000"/>
              <a:gd name="connsiteX4728" fmla="*/ 3101183 w 4626532"/>
              <a:gd name="connsiteY4728" fmla="*/ 6241364 h 6858000"/>
              <a:gd name="connsiteX4729" fmla="*/ 2876194 w 4626532"/>
              <a:gd name="connsiteY4729" fmla="*/ 6491351 h 6858000"/>
              <a:gd name="connsiteX4730" fmla="*/ 2817863 w 4626532"/>
              <a:gd name="connsiteY4730" fmla="*/ 6541349 h 6858000"/>
              <a:gd name="connsiteX4731" fmla="*/ 2792864 w 4626532"/>
              <a:gd name="connsiteY4731" fmla="*/ 6599679 h 6858000"/>
              <a:gd name="connsiteX4732" fmla="*/ 2809530 w 4626532"/>
              <a:gd name="connsiteY4732" fmla="*/ 6641344 h 6858000"/>
              <a:gd name="connsiteX4733" fmla="*/ 2726201 w 4626532"/>
              <a:gd name="connsiteY4733" fmla="*/ 6533016 h 6858000"/>
              <a:gd name="connsiteX4734" fmla="*/ 2742867 w 4626532"/>
              <a:gd name="connsiteY4734" fmla="*/ 6449687 h 6858000"/>
              <a:gd name="connsiteX4735" fmla="*/ 2859528 w 4626532"/>
              <a:gd name="connsiteY4735" fmla="*/ 6266362 h 6858000"/>
              <a:gd name="connsiteX4736" fmla="*/ 3101183 w 4626532"/>
              <a:gd name="connsiteY4736" fmla="*/ 6099704 h 6858000"/>
              <a:gd name="connsiteX4737" fmla="*/ 2901192 w 4626532"/>
              <a:gd name="connsiteY4737" fmla="*/ 5983043 h 6858000"/>
              <a:gd name="connsiteX4738" fmla="*/ 2801197 w 4626532"/>
              <a:gd name="connsiteY4738" fmla="*/ 5966377 h 6858000"/>
              <a:gd name="connsiteX4739" fmla="*/ 2101231 w 4626532"/>
              <a:gd name="connsiteY4739" fmla="*/ 6091371 h 6858000"/>
              <a:gd name="connsiteX4740" fmla="*/ 1534592 w 4626532"/>
              <a:gd name="connsiteY4740" fmla="*/ 5949711 h 6858000"/>
              <a:gd name="connsiteX4741" fmla="*/ 984619 w 4626532"/>
              <a:gd name="connsiteY4741" fmla="*/ 5533065 h 6858000"/>
              <a:gd name="connsiteX4742" fmla="*/ 842959 w 4626532"/>
              <a:gd name="connsiteY4742" fmla="*/ 5741388 h 6858000"/>
              <a:gd name="connsiteX4743" fmla="*/ 617970 w 4626532"/>
              <a:gd name="connsiteY4743" fmla="*/ 6049706 h 6858000"/>
              <a:gd name="connsiteX4744" fmla="*/ 451311 w 4626532"/>
              <a:gd name="connsiteY4744" fmla="*/ 5933045 h 6858000"/>
              <a:gd name="connsiteX4745" fmla="*/ 467977 w 4626532"/>
              <a:gd name="connsiteY4745" fmla="*/ 5891381 h 6858000"/>
              <a:gd name="connsiteX4746" fmla="*/ 509642 w 4626532"/>
              <a:gd name="connsiteY4746" fmla="*/ 5966377 h 6858000"/>
              <a:gd name="connsiteX4747" fmla="*/ 684633 w 4626532"/>
              <a:gd name="connsiteY4747" fmla="*/ 5799718 h 6858000"/>
              <a:gd name="connsiteX4748" fmla="*/ 384648 w 4626532"/>
              <a:gd name="connsiteY4748" fmla="*/ 5541398 h 6858000"/>
              <a:gd name="connsiteX4749" fmla="*/ 276320 w 4626532"/>
              <a:gd name="connsiteY4749" fmla="*/ 5516399 h 6858000"/>
              <a:gd name="connsiteX4750" fmla="*/ 117994 w 4626532"/>
              <a:gd name="connsiteY4750" fmla="*/ 5558063 h 6858000"/>
              <a:gd name="connsiteX4751" fmla="*/ 67997 w 4626532"/>
              <a:gd name="connsiteY4751" fmla="*/ 5541398 h 6858000"/>
              <a:gd name="connsiteX4752" fmla="*/ 34665 w 4626532"/>
              <a:gd name="connsiteY4752" fmla="*/ 5608061 h 6858000"/>
              <a:gd name="connsiteX4753" fmla="*/ 9666 w 4626532"/>
              <a:gd name="connsiteY4753" fmla="*/ 5541398 h 6858000"/>
              <a:gd name="connsiteX4754" fmla="*/ 59664 w 4626532"/>
              <a:gd name="connsiteY4754" fmla="*/ 5449735 h 6858000"/>
              <a:gd name="connsiteX4755" fmla="*/ 251321 w 4626532"/>
              <a:gd name="connsiteY4755" fmla="*/ 5333074 h 6858000"/>
              <a:gd name="connsiteX4756" fmla="*/ 517975 w 4626532"/>
              <a:gd name="connsiteY4756" fmla="*/ 5441402 h 6858000"/>
              <a:gd name="connsiteX4757" fmla="*/ 167992 w 4626532"/>
              <a:gd name="connsiteY4757" fmla="*/ 5258078 h 6858000"/>
              <a:gd name="connsiteX4758" fmla="*/ 51331 w 4626532"/>
              <a:gd name="connsiteY4758" fmla="*/ 5216413 h 6858000"/>
              <a:gd name="connsiteX4759" fmla="*/ 1333 w 4626532"/>
              <a:gd name="connsiteY4759" fmla="*/ 5266411 h 6858000"/>
              <a:gd name="connsiteX4760" fmla="*/ 17999 w 4626532"/>
              <a:gd name="connsiteY4760" fmla="*/ 5174749 h 6858000"/>
              <a:gd name="connsiteX4761" fmla="*/ 192991 w 4626532"/>
              <a:gd name="connsiteY4761" fmla="*/ 5083087 h 6858000"/>
              <a:gd name="connsiteX4762" fmla="*/ 526308 w 4626532"/>
              <a:gd name="connsiteY4762" fmla="*/ 5283077 h 6858000"/>
              <a:gd name="connsiteX4763" fmla="*/ 576305 w 4626532"/>
              <a:gd name="connsiteY4763" fmla="*/ 5308076 h 6858000"/>
              <a:gd name="connsiteX4764" fmla="*/ 334650 w 4626532"/>
              <a:gd name="connsiteY4764" fmla="*/ 5083087 h 6858000"/>
              <a:gd name="connsiteX4765" fmla="*/ 292986 w 4626532"/>
              <a:gd name="connsiteY4765" fmla="*/ 5033089 h 6858000"/>
              <a:gd name="connsiteX4766" fmla="*/ 284653 w 4626532"/>
              <a:gd name="connsiteY4766" fmla="*/ 4966426 h 6858000"/>
              <a:gd name="connsiteX4767" fmla="*/ 251321 w 4626532"/>
              <a:gd name="connsiteY4767" fmla="*/ 4949760 h 6858000"/>
              <a:gd name="connsiteX4768" fmla="*/ 192991 w 4626532"/>
              <a:gd name="connsiteY4768" fmla="*/ 4974758 h 6858000"/>
              <a:gd name="connsiteX4769" fmla="*/ 292986 w 4626532"/>
              <a:gd name="connsiteY4769" fmla="*/ 4899762 h 6858000"/>
              <a:gd name="connsiteX4770" fmla="*/ 359649 w 4626532"/>
              <a:gd name="connsiteY4770" fmla="*/ 4924761 h 6858000"/>
              <a:gd name="connsiteX4771" fmla="*/ 426313 w 4626532"/>
              <a:gd name="connsiteY4771" fmla="*/ 4949760 h 6858000"/>
              <a:gd name="connsiteX4772" fmla="*/ 517975 w 4626532"/>
              <a:gd name="connsiteY4772" fmla="*/ 5033089 h 6858000"/>
              <a:gd name="connsiteX4773" fmla="*/ 717965 w 4626532"/>
              <a:gd name="connsiteY4773" fmla="*/ 5266411 h 6858000"/>
              <a:gd name="connsiteX4774" fmla="*/ 892957 w 4626532"/>
              <a:gd name="connsiteY4774" fmla="*/ 5124751 h 6858000"/>
              <a:gd name="connsiteX4775" fmla="*/ 934621 w 4626532"/>
              <a:gd name="connsiteY4775" fmla="*/ 4966426 h 6858000"/>
              <a:gd name="connsiteX4776" fmla="*/ 1751248 w 4626532"/>
              <a:gd name="connsiteY4776" fmla="*/ 4083135 h 6858000"/>
              <a:gd name="connsiteX4777" fmla="*/ 1717917 w 4626532"/>
              <a:gd name="connsiteY4777" fmla="*/ 3974807 h 6858000"/>
              <a:gd name="connsiteX4778" fmla="*/ 1676252 w 4626532"/>
              <a:gd name="connsiteY4778" fmla="*/ 4241461 h 6858000"/>
              <a:gd name="connsiteX4779" fmla="*/ 1576257 w 4626532"/>
              <a:gd name="connsiteY4779" fmla="*/ 4116467 h 6858000"/>
              <a:gd name="connsiteX4780" fmla="*/ 1451263 w 4626532"/>
              <a:gd name="connsiteY4780" fmla="*/ 3833147 h 6858000"/>
              <a:gd name="connsiteX4781" fmla="*/ 1434597 w 4626532"/>
              <a:gd name="connsiteY4781" fmla="*/ 3899811 h 6858000"/>
              <a:gd name="connsiteX4782" fmla="*/ 1501260 w 4626532"/>
              <a:gd name="connsiteY4782" fmla="*/ 4099801 h 6858000"/>
              <a:gd name="connsiteX4783" fmla="*/ 1251273 w 4626532"/>
              <a:gd name="connsiteY4783" fmla="*/ 3824814 h 6858000"/>
              <a:gd name="connsiteX4784" fmla="*/ 1084614 w 4626532"/>
              <a:gd name="connsiteY4784" fmla="*/ 3849813 h 6858000"/>
              <a:gd name="connsiteX4785" fmla="*/ 642969 w 4626532"/>
              <a:gd name="connsiteY4785" fmla="*/ 3649823 h 6858000"/>
              <a:gd name="connsiteX4786" fmla="*/ 634636 w 4626532"/>
              <a:gd name="connsiteY4786" fmla="*/ 3666489 h 6858000"/>
              <a:gd name="connsiteX4787" fmla="*/ 901290 w 4626532"/>
              <a:gd name="connsiteY4787" fmla="*/ 4008139 h 6858000"/>
              <a:gd name="connsiteX4788" fmla="*/ 867958 w 4626532"/>
              <a:gd name="connsiteY4788" fmla="*/ 4091468 h 6858000"/>
              <a:gd name="connsiteX4789" fmla="*/ 876291 w 4626532"/>
              <a:gd name="connsiteY4789" fmla="*/ 4058136 h 6858000"/>
              <a:gd name="connsiteX4790" fmla="*/ 817960 w 4626532"/>
              <a:gd name="connsiteY4790" fmla="*/ 3949808 h 6858000"/>
              <a:gd name="connsiteX4791" fmla="*/ 567972 w 4626532"/>
              <a:gd name="connsiteY4791" fmla="*/ 3708153 h 6858000"/>
              <a:gd name="connsiteX4792" fmla="*/ 559640 w 4626532"/>
              <a:gd name="connsiteY4792" fmla="*/ 3758151 h 6858000"/>
              <a:gd name="connsiteX4793" fmla="*/ 617970 w 4626532"/>
              <a:gd name="connsiteY4793" fmla="*/ 3899811 h 6858000"/>
              <a:gd name="connsiteX4794" fmla="*/ 692966 w 4626532"/>
              <a:gd name="connsiteY4794" fmla="*/ 3966474 h 6858000"/>
              <a:gd name="connsiteX4795" fmla="*/ 842959 w 4626532"/>
              <a:gd name="connsiteY4795" fmla="*/ 4274792 h 6858000"/>
              <a:gd name="connsiteX4796" fmla="*/ 701299 w 4626532"/>
              <a:gd name="connsiteY4796" fmla="*/ 4199796 h 6858000"/>
              <a:gd name="connsiteX4797" fmla="*/ 659635 w 4626532"/>
              <a:gd name="connsiteY4797" fmla="*/ 4041470 h 6858000"/>
              <a:gd name="connsiteX4798" fmla="*/ 492976 w 4626532"/>
              <a:gd name="connsiteY4798" fmla="*/ 3708153 h 6858000"/>
              <a:gd name="connsiteX4799" fmla="*/ 451311 w 4626532"/>
              <a:gd name="connsiteY4799" fmla="*/ 3841480 h 6858000"/>
              <a:gd name="connsiteX4800" fmla="*/ 517975 w 4626532"/>
              <a:gd name="connsiteY4800" fmla="*/ 4083135 h 6858000"/>
              <a:gd name="connsiteX4801" fmla="*/ 426313 w 4626532"/>
              <a:gd name="connsiteY4801" fmla="*/ 4224795 h 6858000"/>
              <a:gd name="connsiteX4802" fmla="*/ 467977 w 4626532"/>
              <a:gd name="connsiteY4802" fmla="*/ 4099801 h 6858000"/>
              <a:gd name="connsiteX4803" fmla="*/ 367982 w 4626532"/>
              <a:gd name="connsiteY4803" fmla="*/ 3791483 h 6858000"/>
              <a:gd name="connsiteX4804" fmla="*/ 426313 w 4626532"/>
              <a:gd name="connsiteY4804" fmla="*/ 3666489 h 6858000"/>
              <a:gd name="connsiteX4805" fmla="*/ 384648 w 4626532"/>
              <a:gd name="connsiteY4805" fmla="*/ 3633157 h 6858000"/>
              <a:gd name="connsiteX4806" fmla="*/ 676300 w 4626532"/>
              <a:gd name="connsiteY4806" fmla="*/ 3474831 h 6858000"/>
              <a:gd name="connsiteX4807" fmla="*/ 651302 w 4626532"/>
              <a:gd name="connsiteY4807" fmla="*/ 3466498 h 6858000"/>
              <a:gd name="connsiteX4808" fmla="*/ 501309 w 4626532"/>
              <a:gd name="connsiteY4808" fmla="*/ 3483164 h 6858000"/>
              <a:gd name="connsiteX4809" fmla="*/ 434646 w 4626532"/>
              <a:gd name="connsiteY4809" fmla="*/ 3466498 h 6858000"/>
              <a:gd name="connsiteX4810" fmla="*/ 259654 w 4626532"/>
              <a:gd name="connsiteY4810" fmla="*/ 3366503 h 6858000"/>
              <a:gd name="connsiteX4811" fmla="*/ 209656 w 4626532"/>
              <a:gd name="connsiteY4811" fmla="*/ 3216510 h 6858000"/>
              <a:gd name="connsiteX4812" fmla="*/ 159659 w 4626532"/>
              <a:gd name="connsiteY4812" fmla="*/ 3166513 h 6858000"/>
              <a:gd name="connsiteX4813" fmla="*/ 101328 w 4626532"/>
              <a:gd name="connsiteY4813" fmla="*/ 3174846 h 6858000"/>
              <a:gd name="connsiteX4814" fmla="*/ 176325 w 4626532"/>
              <a:gd name="connsiteY4814" fmla="*/ 3116515 h 6858000"/>
              <a:gd name="connsiteX4815" fmla="*/ 459644 w 4626532"/>
              <a:gd name="connsiteY4815" fmla="*/ 3391502 h 6858000"/>
              <a:gd name="connsiteX4816" fmla="*/ 634636 w 4626532"/>
              <a:gd name="connsiteY4816" fmla="*/ 3349837 h 6858000"/>
              <a:gd name="connsiteX4817" fmla="*/ 959620 w 4626532"/>
              <a:gd name="connsiteY4817" fmla="*/ 3483164 h 6858000"/>
              <a:gd name="connsiteX4818" fmla="*/ 1051282 w 4626532"/>
              <a:gd name="connsiteY4818" fmla="*/ 3483164 h 6858000"/>
              <a:gd name="connsiteX4819" fmla="*/ 1059615 w 4626532"/>
              <a:gd name="connsiteY4819" fmla="*/ 3458165 h 6858000"/>
              <a:gd name="connsiteX4820" fmla="*/ 609637 w 4626532"/>
              <a:gd name="connsiteY4820" fmla="*/ 3241509 h 6858000"/>
              <a:gd name="connsiteX4821" fmla="*/ 509642 w 4626532"/>
              <a:gd name="connsiteY4821" fmla="*/ 3333171 h 6858000"/>
              <a:gd name="connsiteX4822" fmla="*/ 501309 w 4626532"/>
              <a:gd name="connsiteY4822" fmla="*/ 3199845 h 6858000"/>
              <a:gd name="connsiteX4823" fmla="*/ 476310 w 4626532"/>
              <a:gd name="connsiteY4823" fmla="*/ 3191512 h 6858000"/>
              <a:gd name="connsiteX4824" fmla="*/ 376315 w 4626532"/>
              <a:gd name="connsiteY4824" fmla="*/ 3274841 h 6858000"/>
              <a:gd name="connsiteX4825" fmla="*/ 376315 w 4626532"/>
              <a:gd name="connsiteY4825" fmla="*/ 3208178 h 6858000"/>
              <a:gd name="connsiteX4826" fmla="*/ 376315 w 4626532"/>
              <a:gd name="connsiteY4826" fmla="*/ 3183179 h 6858000"/>
              <a:gd name="connsiteX4827" fmla="*/ 376315 w 4626532"/>
              <a:gd name="connsiteY4827" fmla="*/ 3124848 h 6858000"/>
              <a:gd name="connsiteX4828" fmla="*/ 351316 w 4626532"/>
              <a:gd name="connsiteY4828" fmla="*/ 3058185 h 6858000"/>
              <a:gd name="connsiteX4829" fmla="*/ 359649 w 4626532"/>
              <a:gd name="connsiteY4829" fmla="*/ 2991521 h 6858000"/>
              <a:gd name="connsiteX4830" fmla="*/ 459644 w 4626532"/>
              <a:gd name="connsiteY4830" fmla="*/ 2933191 h 6858000"/>
              <a:gd name="connsiteX4831" fmla="*/ 526308 w 4626532"/>
              <a:gd name="connsiteY4831" fmla="*/ 2841529 h 6858000"/>
              <a:gd name="connsiteX4832" fmla="*/ 617970 w 4626532"/>
              <a:gd name="connsiteY4832" fmla="*/ 2808197 h 6858000"/>
              <a:gd name="connsiteX4833" fmla="*/ 751297 w 4626532"/>
              <a:gd name="connsiteY4833" fmla="*/ 2933191 h 6858000"/>
              <a:gd name="connsiteX4834" fmla="*/ 817960 w 4626532"/>
              <a:gd name="connsiteY4834" fmla="*/ 3008187 h 6858000"/>
              <a:gd name="connsiteX4835" fmla="*/ 909622 w 4626532"/>
              <a:gd name="connsiteY4835" fmla="*/ 3074851 h 6858000"/>
              <a:gd name="connsiteX4836" fmla="*/ 984619 w 4626532"/>
              <a:gd name="connsiteY4836" fmla="*/ 3058185 h 6858000"/>
              <a:gd name="connsiteX4837" fmla="*/ 1126279 w 4626532"/>
              <a:gd name="connsiteY4837" fmla="*/ 2924858 h 6858000"/>
              <a:gd name="connsiteX4838" fmla="*/ 1151277 w 4626532"/>
              <a:gd name="connsiteY4838" fmla="*/ 2924858 h 6858000"/>
              <a:gd name="connsiteX4839" fmla="*/ 1142944 w 4626532"/>
              <a:gd name="connsiteY4839" fmla="*/ 2991521 h 6858000"/>
              <a:gd name="connsiteX4840" fmla="*/ 1317936 w 4626532"/>
              <a:gd name="connsiteY4840" fmla="*/ 2933191 h 6858000"/>
              <a:gd name="connsiteX4841" fmla="*/ 1351268 w 4626532"/>
              <a:gd name="connsiteY4841" fmla="*/ 2933191 h 6858000"/>
              <a:gd name="connsiteX4842" fmla="*/ 1292937 w 4626532"/>
              <a:gd name="connsiteY4842" fmla="*/ 3008187 h 6858000"/>
              <a:gd name="connsiteX4843" fmla="*/ 1509593 w 4626532"/>
              <a:gd name="connsiteY4843" fmla="*/ 3066518 h 6858000"/>
              <a:gd name="connsiteX4844" fmla="*/ 1851243 w 4626532"/>
              <a:gd name="connsiteY4844" fmla="*/ 2891526 h 6858000"/>
              <a:gd name="connsiteX4845" fmla="*/ 1901241 w 4626532"/>
              <a:gd name="connsiteY4845" fmla="*/ 2816530 h 6858000"/>
              <a:gd name="connsiteX4846" fmla="*/ 1851243 w 4626532"/>
              <a:gd name="connsiteY4846" fmla="*/ 2558209 h 6858000"/>
              <a:gd name="connsiteX4847" fmla="*/ 1867909 w 4626532"/>
              <a:gd name="connsiteY4847" fmla="*/ 2466547 h 6858000"/>
              <a:gd name="connsiteX4848" fmla="*/ 1801246 w 4626532"/>
              <a:gd name="connsiteY4848" fmla="*/ 2458214 h 6858000"/>
              <a:gd name="connsiteX4849" fmla="*/ 1751248 w 4626532"/>
              <a:gd name="connsiteY4849" fmla="*/ 2458214 h 6858000"/>
              <a:gd name="connsiteX4850" fmla="*/ 1576257 w 4626532"/>
              <a:gd name="connsiteY4850" fmla="*/ 2724868 h 6858000"/>
              <a:gd name="connsiteX4851" fmla="*/ 1392932 w 4626532"/>
              <a:gd name="connsiteY4851" fmla="*/ 2599874 h 6858000"/>
              <a:gd name="connsiteX4852" fmla="*/ 1401265 w 4626532"/>
              <a:gd name="connsiteY4852" fmla="*/ 2566542 h 6858000"/>
              <a:gd name="connsiteX4853" fmla="*/ 1451263 w 4626532"/>
              <a:gd name="connsiteY4853" fmla="*/ 2616540 h 6858000"/>
              <a:gd name="connsiteX4854" fmla="*/ 1551258 w 4626532"/>
              <a:gd name="connsiteY4854" fmla="*/ 2524877 h 6858000"/>
              <a:gd name="connsiteX4855" fmla="*/ 1251273 w 4626532"/>
              <a:gd name="connsiteY4855" fmla="*/ 2324887 h 6858000"/>
              <a:gd name="connsiteX4856" fmla="*/ 1034616 w 4626532"/>
              <a:gd name="connsiteY4856" fmla="*/ 2324887 h 6858000"/>
              <a:gd name="connsiteX4857" fmla="*/ 1034616 w 4626532"/>
              <a:gd name="connsiteY4857" fmla="*/ 2416549 h 6858000"/>
              <a:gd name="connsiteX4858" fmla="*/ 992952 w 4626532"/>
              <a:gd name="connsiteY4858" fmla="*/ 2299888 h 6858000"/>
              <a:gd name="connsiteX4859" fmla="*/ 1142944 w 4626532"/>
              <a:gd name="connsiteY4859" fmla="*/ 2199893 h 6858000"/>
              <a:gd name="connsiteX4860" fmla="*/ 1376266 w 4626532"/>
              <a:gd name="connsiteY4860" fmla="*/ 2249891 h 6858000"/>
              <a:gd name="connsiteX4861" fmla="*/ 1401265 w 4626532"/>
              <a:gd name="connsiteY4861" fmla="*/ 2249891 h 6858000"/>
              <a:gd name="connsiteX4862" fmla="*/ 1276271 w 4626532"/>
              <a:gd name="connsiteY4862" fmla="*/ 2133230 h 6858000"/>
              <a:gd name="connsiteX4863" fmla="*/ 951287 w 4626532"/>
              <a:gd name="connsiteY4863" fmla="*/ 2049900 h 6858000"/>
              <a:gd name="connsiteX4864" fmla="*/ 901290 w 4626532"/>
              <a:gd name="connsiteY4864" fmla="*/ 2091565 h 6858000"/>
              <a:gd name="connsiteX4865" fmla="*/ 892957 w 4626532"/>
              <a:gd name="connsiteY4865" fmla="*/ 2049900 h 6858000"/>
              <a:gd name="connsiteX4866" fmla="*/ 1076281 w 4626532"/>
              <a:gd name="connsiteY4866" fmla="*/ 1924907 h 6858000"/>
              <a:gd name="connsiteX4867" fmla="*/ 1459596 w 4626532"/>
              <a:gd name="connsiteY4867" fmla="*/ 2124897 h 6858000"/>
              <a:gd name="connsiteX4868" fmla="*/ 1467929 w 4626532"/>
              <a:gd name="connsiteY4868" fmla="*/ 2108231 h 6858000"/>
              <a:gd name="connsiteX4869" fmla="*/ 1226274 w 4626532"/>
              <a:gd name="connsiteY4869" fmla="*/ 1883242 h 6858000"/>
              <a:gd name="connsiteX4870" fmla="*/ 1167943 w 4626532"/>
              <a:gd name="connsiteY4870" fmla="*/ 1783247 h 6858000"/>
              <a:gd name="connsiteX4871" fmla="*/ 1134612 w 4626532"/>
              <a:gd name="connsiteY4871" fmla="*/ 1758248 h 6858000"/>
              <a:gd name="connsiteX4872" fmla="*/ 1092947 w 4626532"/>
              <a:gd name="connsiteY4872" fmla="*/ 1774914 h 6858000"/>
              <a:gd name="connsiteX4873" fmla="*/ 1176276 w 4626532"/>
              <a:gd name="connsiteY4873" fmla="*/ 1699917 h 6858000"/>
              <a:gd name="connsiteX4874" fmla="*/ 1226274 w 4626532"/>
              <a:gd name="connsiteY4874" fmla="*/ 1708250 h 6858000"/>
              <a:gd name="connsiteX4875" fmla="*/ 1292937 w 4626532"/>
              <a:gd name="connsiteY4875" fmla="*/ 1708250 h 6858000"/>
              <a:gd name="connsiteX4876" fmla="*/ 1667919 w 4626532"/>
              <a:gd name="connsiteY4876" fmla="*/ 2308221 h 6858000"/>
              <a:gd name="connsiteX4877" fmla="*/ 1867909 w 4626532"/>
              <a:gd name="connsiteY4877" fmla="*/ 2224892 h 6858000"/>
              <a:gd name="connsiteX4878" fmla="*/ 2009569 w 4626532"/>
              <a:gd name="connsiteY4878" fmla="*/ 2199893 h 6858000"/>
              <a:gd name="connsiteX4879" fmla="*/ 2151229 w 4626532"/>
              <a:gd name="connsiteY4879" fmla="*/ 1999903 h 6858000"/>
              <a:gd name="connsiteX4880" fmla="*/ 2434548 w 4626532"/>
              <a:gd name="connsiteY4880" fmla="*/ 1808246 h 6858000"/>
              <a:gd name="connsiteX4881" fmla="*/ 2417883 w 4626532"/>
              <a:gd name="connsiteY4881" fmla="*/ 1999903 h 6858000"/>
              <a:gd name="connsiteX4882" fmla="*/ 2717868 w 4626532"/>
              <a:gd name="connsiteY4882" fmla="*/ 1866576 h 6858000"/>
              <a:gd name="connsiteX4883" fmla="*/ 2751200 w 4626532"/>
              <a:gd name="connsiteY4883" fmla="*/ 1874909 h 6858000"/>
              <a:gd name="connsiteX4884" fmla="*/ 2676203 w 4626532"/>
              <a:gd name="connsiteY4884" fmla="*/ 2033235 h 6858000"/>
              <a:gd name="connsiteX4885" fmla="*/ 2909525 w 4626532"/>
              <a:gd name="connsiteY4885" fmla="*/ 1949905 h 6858000"/>
              <a:gd name="connsiteX4886" fmla="*/ 3026186 w 4626532"/>
              <a:gd name="connsiteY4886" fmla="*/ 1966571 h 6858000"/>
              <a:gd name="connsiteX4887" fmla="*/ 2942857 w 4626532"/>
              <a:gd name="connsiteY4887" fmla="*/ 2108231 h 6858000"/>
              <a:gd name="connsiteX4888" fmla="*/ 3101183 w 4626532"/>
              <a:gd name="connsiteY4888" fmla="*/ 2066566 h 6858000"/>
              <a:gd name="connsiteX4889" fmla="*/ 3276174 w 4626532"/>
              <a:gd name="connsiteY4889" fmla="*/ 2124897 h 6858000"/>
              <a:gd name="connsiteX4890" fmla="*/ 3192845 w 4626532"/>
              <a:gd name="connsiteY4890" fmla="*/ 2249891 h 6858000"/>
              <a:gd name="connsiteX4891" fmla="*/ 3376169 w 4626532"/>
              <a:gd name="connsiteY4891" fmla="*/ 2208226 h 6858000"/>
              <a:gd name="connsiteX4892" fmla="*/ 3534495 w 4626532"/>
              <a:gd name="connsiteY4892" fmla="*/ 2241558 h 6858000"/>
              <a:gd name="connsiteX4893" fmla="*/ 3392835 w 4626532"/>
              <a:gd name="connsiteY4893" fmla="*/ 2399883 h 6858000"/>
              <a:gd name="connsiteX4894" fmla="*/ 3601158 w 4626532"/>
              <a:gd name="connsiteY4894" fmla="*/ 2499879 h 6858000"/>
              <a:gd name="connsiteX4895" fmla="*/ 3801149 w 4626532"/>
              <a:gd name="connsiteY4895" fmla="*/ 2216559 h 6858000"/>
              <a:gd name="connsiteX4896" fmla="*/ 3617824 w 4626532"/>
              <a:gd name="connsiteY4896" fmla="*/ 1883242 h 6858000"/>
              <a:gd name="connsiteX4897" fmla="*/ 2634539 w 4626532"/>
              <a:gd name="connsiteY4897" fmla="*/ 1366600 h 6858000"/>
              <a:gd name="connsiteX4898" fmla="*/ 2376218 w 4626532"/>
              <a:gd name="connsiteY4898" fmla="*/ 1249939 h 6858000"/>
              <a:gd name="connsiteX4899" fmla="*/ 2284556 w 4626532"/>
              <a:gd name="connsiteY4899" fmla="*/ 1291604 h 6858000"/>
              <a:gd name="connsiteX4900" fmla="*/ 2117897 w 4626532"/>
              <a:gd name="connsiteY4900" fmla="*/ 1316603 h 6858000"/>
              <a:gd name="connsiteX4901" fmla="*/ 1651253 w 4626532"/>
              <a:gd name="connsiteY4901" fmla="*/ 1249939 h 6858000"/>
              <a:gd name="connsiteX4902" fmla="*/ 1851243 w 4626532"/>
              <a:gd name="connsiteY4902" fmla="*/ 1058282 h 6858000"/>
              <a:gd name="connsiteX4903" fmla="*/ 1701251 w 4626532"/>
              <a:gd name="connsiteY4903" fmla="*/ 1049949 h 6858000"/>
              <a:gd name="connsiteX4904" fmla="*/ 1417931 w 4626532"/>
              <a:gd name="connsiteY4904" fmla="*/ 991619 h 6858000"/>
              <a:gd name="connsiteX4905" fmla="*/ 1626254 w 4626532"/>
              <a:gd name="connsiteY4905" fmla="*/ 874958 h 6858000"/>
              <a:gd name="connsiteX4906" fmla="*/ 1309603 w 4626532"/>
              <a:gd name="connsiteY4906" fmla="*/ 608304 h 6858000"/>
              <a:gd name="connsiteX4907" fmla="*/ 1317936 w 4626532"/>
              <a:gd name="connsiteY4907" fmla="*/ 599971 h 6858000"/>
              <a:gd name="connsiteX4908" fmla="*/ 1526259 w 4626532"/>
              <a:gd name="connsiteY4908" fmla="*/ 666634 h 6858000"/>
              <a:gd name="connsiteX4909" fmla="*/ 1542925 w 4626532"/>
              <a:gd name="connsiteY4909" fmla="*/ 658301 h 6858000"/>
              <a:gd name="connsiteX4910" fmla="*/ 1426264 w 4626532"/>
              <a:gd name="connsiteY4910" fmla="*/ 341650 h 6858000"/>
              <a:gd name="connsiteX4911" fmla="*/ 1426264 w 4626532"/>
              <a:gd name="connsiteY4911" fmla="*/ 158326 h 6858000"/>
              <a:gd name="connsiteX4912" fmla="*/ 1467929 w 4626532"/>
              <a:gd name="connsiteY4912" fmla="*/ 0 h 6858000"/>
              <a:gd name="connsiteX4913" fmla="*/ 1792913 w 4626532"/>
              <a:gd name="connsiteY4913" fmla="*/ 4416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</a:cxnLst>
            <a:rect l="l" t="t" r="r" b="b"/>
            <a:pathLst>
              <a:path w="4626532" h="6858000">
                <a:moveTo>
                  <a:pt x="3051185" y="6674676"/>
                </a:moveTo>
                <a:cubicBezTo>
                  <a:pt x="3042852" y="6691342"/>
                  <a:pt x="3042852" y="6708008"/>
                  <a:pt x="3026186" y="6716340"/>
                </a:cubicBezTo>
                <a:cubicBezTo>
                  <a:pt x="3026186" y="6708008"/>
                  <a:pt x="3017853" y="6658010"/>
                  <a:pt x="2992855" y="6658010"/>
                </a:cubicBezTo>
                <a:cubicBezTo>
                  <a:pt x="2976189" y="6658010"/>
                  <a:pt x="2951190" y="6683009"/>
                  <a:pt x="2926191" y="6699675"/>
                </a:cubicBezTo>
                <a:lnTo>
                  <a:pt x="2917858" y="6666343"/>
                </a:lnTo>
                <a:cubicBezTo>
                  <a:pt x="2959523" y="6649677"/>
                  <a:pt x="3001187" y="6658010"/>
                  <a:pt x="3051185" y="6641344"/>
                </a:cubicBezTo>
                <a:lnTo>
                  <a:pt x="3051185" y="6674676"/>
                </a:lnTo>
                <a:close/>
                <a:moveTo>
                  <a:pt x="3342838" y="6683009"/>
                </a:moveTo>
                <a:cubicBezTo>
                  <a:pt x="3334505" y="6674676"/>
                  <a:pt x="3334505" y="6666343"/>
                  <a:pt x="3317839" y="6666343"/>
                </a:cubicBezTo>
                <a:cubicBezTo>
                  <a:pt x="3292840" y="6666343"/>
                  <a:pt x="3284507" y="6691342"/>
                  <a:pt x="3276174" y="6708008"/>
                </a:cubicBezTo>
                <a:lnTo>
                  <a:pt x="3276174" y="6633011"/>
                </a:lnTo>
                <a:cubicBezTo>
                  <a:pt x="3292840" y="6633011"/>
                  <a:pt x="3309506" y="6633011"/>
                  <a:pt x="3326172" y="6624678"/>
                </a:cubicBezTo>
                <a:cubicBezTo>
                  <a:pt x="3334505" y="6633011"/>
                  <a:pt x="3351170" y="6658010"/>
                  <a:pt x="3342838" y="6683009"/>
                </a:cubicBezTo>
                <a:close/>
                <a:moveTo>
                  <a:pt x="3259508" y="6641344"/>
                </a:moveTo>
                <a:cubicBezTo>
                  <a:pt x="3259508" y="6666343"/>
                  <a:pt x="3242842" y="6683009"/>
                  <a:pt x="3234509" y="6699675"/>
                </a:cubicBezTo>
                <a:cubicBezTo>
                  <a:pt x="3217844" y="6699675"/>
                  <a:pt x="3192845" y="6674676"/>
                  <a:pt x="3184512" y="6658010"/>
                </a:cubicBezTo>
                <a:lnTo>
                  <a:pt x="3184512" y="6633011"/>
                </a:lnTo>
                <a:cubicBezTo>
                  <a:pt x="3184512" y="6633011"/>
                  <a:pt x="3176179" y="6641344"/>
                  <a:pt x="3201178" y="6641344"/>
                </a:cubicBezTo>
                <a:cubicBezTo>
                  <a:pt x="3217844" y="6641344"/>
                  <a:pt x="3226177" y="6633011"/>
                  <a:pt x="3242842" y="6616345"/>
                </a:cubicBezTo>
                <a:cubicBezTo>
                  <a:pt x="3251175" y="6624678"/>
                  <a:pt x="3259508" y="6624678"/>
                  <a:pt x="3259508" y="6641344"/>
                </a:cubicBezTo>
                <a:close/>
                <a:moveTo>
                  <a:pt x="2976189" y="6574681"/>
                </a:moveTo>
                <a:cubicBezTo>
                  <a:pt x="2976189" y="6583014"/>
                  <a:pt x="2942857" y="6649677"/>
                  <a:pt x="2909525" y="6649677"/>
                </a:cubicBezTo>
                <a:cubicBezTo>
                  <a:pt x="2909525" y="6641344"/>
                  <a:pt x="2901192" y="6633011"/>
                  <a:pt x="2901192" y="6608012"/>
                </a:cubicBezTo>
                <a:cubicBezTo>
                  <a:pt x="2901192" y="6558015"/>
                  <a:pt x="2926191" y="6583014"/>
                  <a:pt x="2967856" y="6558015"/>
                </a:cubicBezTo>
                <a:cubicBezTo>
                  <a:pt x="2967856" y="6558015"/>
                  <a:pt x="2976189" y="6549682"/>
                  <a:pt x="2976189" y="6574681"/>
                </a:cubicBezTo>
                <a:close/>
                <a:moveTo>
                  <a:pt x="3159513" y="6574681"/>
                </a:moveTo>
                <a:lnTo>
                  <a:pt x="3159513" y="6549682"/>
                </a:lnTo>
                <a:lnTo>
                  <a:pt x="3159513" y="6574681"/>
                </a:lnTo>
                <a:close/>
                <a:moveTo>
                  <a:pt x="3009520" y="6633011"/>
                </a:moveTo>
                <a:lnTo>
                  <a:pt x="2984522" y="6633011"/>
                </a:lnTo>
                <a:lnTo>
                  <a:pt x="2984522" y="6608012"/>
                </a:lnTo>
                <a:cubicBezTo>
                  <a:pt x="2976189" y="6533016"/>
                  <a:pt x="3017853" y="6574681"/>
                  <a:pt x="3051185" y="6541349"/>
                </a:cubicBezTo>
                <a:cubicBezTo>
                  <a:pt x="3051185" y="6574681"/>
                  <a:pt x="3084517" y="6583014"/>
                  <a:pt x="3009520" y="6633011"/>
                </a:cubicBezTo>
                <a:close/>
                <a:moveTo>
                  <a:pt x="3309506" y="6533016"/>
                </a:moveTo>
                <a:cubicBezTo>
                  <a:pt x="3309506" y="6549682"/>
                  <a:pt x="3309506" y="6574681"/>
                  <a:pt x="3317839" y="6608012"/>
                </a:cubicBezTo>
                <a:lnTo>
                  <a:pt x="3276174" y="6608012"/>
                </a:lnTo>
                <a:lnTo>
                  <a:pt x="3276174" y="6533016"/>
                </a:lnTo>
                <a:lnTo>
                  <a:pt x="3309506" y="6533016"/>
                </a:lnTo>
                <a:close/>
                <a:moveTo>
                  <a:pt x="3259508" y="6558015"/>
                </a:moveTo>
                <a:cubicBezTo>
                  <a:pt x="3259508" y="6574681"/>
                  <a:pt x="3217844" y="6616345"/>
                  <a:pt x="3184512" y="6616345"/>
                </a:cubicBezTo>
                <a:cubicBezTo>
                  <a:pt x="3184512" y="6616345"/>
                  <a:pt x="3176179" y="6608012"/>
                  <a:pt x="3167846" y="6608012"/>
                </a:cubicBezTo>
                <a:cubicBezTo>
                  <a:pt x="3176179" y="6591347"/>
                  <a:pt x="3184512" y="6566348"/>
                  <a:pt x="3176179" y="6541349"/>
                </a:cubicBezTo>
                <a:cubicBezTo>
                  <a:pt x="3201178" y="6541349"/>
                  <a:pt x="3226177" y="6533016"/>
                  <a:pt x="3251175" y="6524683"/>
                </a:cubicBezTo>
                <a:cubicBezTo>
                  <a:pt x="3251175" y="6533016"/>
                  <a:pt x="3259508" y="6533016"/>
                  <a:pt x="3259508" y="6558015"/>
                </a:cubicBezTo>
                <a:close/>
                <a:moveTo>
                  <a:pt x="2967856" y="6491351"/>
                </a:moveTo>
                <a:cubicBezTo>
                  <a:pt x="2967856" y="6524683"/>
                  <a:pt x="2934524" y="6541349"/>
                  <a:pt x="2917858" y="6549682"/>
                </a:cubicBezTo>
                <a:cubicBezTo>
                  <a:pt x="2926191" y="6524683"/>
                  <a:pt x="2934524" y="6491351"/>
                  <a:pt x="2959523" y="6466353"/>
                </a:cubicBezTo>
                <a:cubicBezTo>
                  <a:pt x="2967856" y="6474686"/>
                  <a:pt x="2967856" y="6474686"/>
                  <a:pt x="2967856" y="6491351"/>
                </a:cubicBezTo>
                <a:close/>
                <a:moveTo>
                  <a:pt x="3059518" y="6508017"/>
                </a:moveTo>
                <a:cubicBezTo>
                  <a:pt x="3042852" y="6524683"/>
                  <a:pt x="3017853" y="6533016"/>
                  <a:pt x="2992855" y="6541349"/>
                </a:cubicBezTo>
                <a:cubicBezTo>
                  <a:pt x="2992855" y="6541349"/>
                  <a:pt x="2984522" y="6541349"/>
                  <a:pt x="2984522" y="6524683"/>
                </a:cubicBezTo>
                <a:cubicBezTo>
                  <a:pt x="2984522" y="6483018"/>
                  <a:pt x="3009520" y="6458020"/>
                  <a:pt x="3059518" y="6449687"/>
                </a:cubicBezTo>
                <a:lnTo>
                  <a:pt x="3059518" y="6508017"/>
                </a:lnTo>
                <a:close/>
                <a:moveTo>
                  <a:pt x="3309506" y="6508017"/>
                </a:moveTo>
                <a:lnTo>
                  <a:pt x="3267841" y="6508017"/>
                </a:lnTo>
                <a:cubicBezTo>
                  <a:pt x="3276174" y="6483018"/>
                  <a:pt x="3276174" y="6458020"/>
                  <a:pt x="3276174" y="6433021"/>
                </a:cubicBezTo>
                <a:cubicBezTo>
                  <a:pt x="3292840" y="6433021"/>
                  <a:pt x="3317839" y="6433021"/>
                  <a:pt x="3334505" y="6424688"/>
                </a:cubicBezTo>
                <a:cubicBezTo>
                  <a:pt x="3326172" y="6449687"/>
                  <a:pt x="3309506" y="6483018"/>
                  <a:pt x="3309506" y="6508017"/>
                </a:cubicBezTo>
                <a:close/>
                <a:moveTo>
                  <a:pt x="3259508" y="6458020"/>
                </a:moveTo>
                <a:cubicBezTo>
                  <a:pt x="3259508" y="6483018"/>
                  <a:pt x="3226177" y="6499684"/>
                  <a:pt x="3209511" y="6516350"/>
                </a:cubicBezTo>
                <a:cubicBezTo>
                  <a:pt x="3209511" y="6516350"/>
                  <a:pt x="3176179" y="6516350"/>
                  <a:pt x="3167846" y="6508017"/>
                </a:cubicBezTo>
                <a:cubicBezTo>
                  <a:pt x="3176179" y="6491351"/>
                  <a:pt x="3184512" y="6466353"/>
                  <a:pt x="3184512" y="6441354"/>
                </a:cubicBezTo>
                <a:cubicBezTo>
                  <a:pt x="3201178" y="6441354"/>
                  <a:pt x="3226177" y="6433021"/>
                  <a:pt x="3251175" y="6424688"/>
                </a:cubicBezTo>
                <a:cubicBezTo>
                  <a:pt x="3251175" y="6433021"/>
                  <a:pt x="3259508" y="6433021"/>
                  <a:pt x="3259508" y="6458020"/>
                </a:cubicBezTo>
                <a:close/>
                <a:moveTo>
                  <a:pt x="2884526" y="6424688"/>
                </a:moveTo>
                <a:cubicBezTo>
                  <a:pt x="2884526" y="6441354"/>
                  <a:pt x="2867861" y="6458020"/>
                  <a:pt x="2859528" y="6474686"/>
                </a:cubicBezTo>
                <a:cubicBezTo>
                  <a:pt x="2859528" y="6466353"/>
                  <a:pt x="2851195" y="6449687"/>
                  <a:pt x="2834529" y="6433021"/>
                </a:cubicBezTo>
                <a:cubicBezTo>
                  <a:pt x="2851195" y="6424688"/>
                  <a:pt x="2867861" y="6408022"/>
                  <a:pt x="2876194" y="6399689"/>
                </a:cubicBezTo>
                <a:cubicBezTo>
                  <a:pt x="2876194" y="6408022"/>
                  <a:pt x="2884526" y="6399689"/>
                  <a:pt x="2884526" y="6424688"/>
                </a:cubicBezTo>
                <a:close/>
                <a:moveTo>
                  <a:pt x="2901192" y="6441354"/>
                </a:moveTo>
                <a:cubicBezTo>
                  <a:pt x="2892859" y="6408022"/>
                  <a:pt x="2892859" y="6391356"/>
                  <a:pt x="2934524" y="6391356"/>
                </a:cubicBezTo>
                <a:cubicBezTo>
                  <a:pt x="2917858" y="6408022"/>
                  <a:pt x="2909525" y="6424688"/>
                  <a:pt x="2901192" y="6441354"/>
                </a:cubicBezTo>
                <a:close/>
                <a:moveTo>
                  <a:pt x="2801197" y="6374690"/>
                </a:moveTo>
                <a:cubicBezTo>
                  <a:pt x="2801197" y="6391356"/>
                  <a:pt x="2776198" y="6424688"/>
                  <a:pt x="2759533" y="6449687"/>
                </a:cubicBezTo>
                <a:cubicBezTo>
                  <a:pt x="2759533" y="6424688"/>
                  <a:pt x="2767865" y="6391356"/>
                  <a:pt x="2792864" y="6358025"/>
                </a:cubicBezTo>
                <a:cubicBezTo>
                  <a:pt x="2792864" y="6358025"/>
                  <a:pt x="2801197" y="6349692"/>
                  <a:pt x="2801197" y="6374690"/>
                </a:cubicBezTo>
                <a:close/>
                <a:moveTo>
                  <a:pt x="3059518" y="6383023"/>
                </a:moveTo>
                <a:cubicBezTo>
                  <a:pt x="3059518" y="6383023"/>
                  <a:pt x="3051185" y="6433021"/>
                  <a:pt x="3017853" y="6441354"/>
                </a:cubicBezTo>
                <a:lnTo>
                  <a:pt x="2976189" y="6441354"/>
                </a:lnTo>
                <a:cubicBezTo>
                  <a:pt x="2984522" y="6408022"/>
                  <a:pt x="3009520" y="6366357"/>
                  <a:pt x="3051185" y="6349692"/>
                </a:cubicBezTo>
                <a:cubicBezTo>
                  <a:pt x="3051185" y="6358025"/>
                  <a:pt x="3059518" y="6358025"/>
                  <a:pt x="3059518" y="6383023"/>
                </a:cubicBezTo>
                <a:close/>
                <a:moveTo>
                  <a:pt x="3251175" y="6383023"/>
                </a:moveTo>
                <a:cubicBezTo>
                  <a:pt x="3234509" y="6399689"/>
                  <a:pt x="3209511" y="6416355"/>
                  <a:pt x="3192845" y="6424688"/>
                </a:cubicBezTo>
                <a:cubicBezTo>
                  <a:pt x="3201178" y="6399689"/>
                  <a:pt x="3226177" y="6366357"/>
                  <a:pt x="3251175" y="6341359"/>
                </a:cubicBezTo>
                <a:lnTo>
                  <a:pt x="3251175" y="6383023"/>
                </a:lnTo>
                <a:close/>
                <a:moveTo>
                  <a:pt x="3084517" y="6433021"/>
                </a:moveTo>
                <a:lnTo>
                  <a:pt x="3076184" y="6358025"/>
                </a:lnTo>
                <a:cubicBezTo>
                  <a:pt x="3092850" y="6358025"/>
                  <a:pt x="3117848" y="6349692"/>
                  <a:pt x="3142847" y="6341359"/>
                </a:cubicBezTo>
                <a:cubicBezTo>
                  <a:pt x="3134514" y="6366357"/>
                  <a:pt x="3109516" y="6399689"/>
                  <a:pt x="3084517" y="6433021"/>
                </a:cubicBezTo>
                <a:close/>
                <a:moveTo>
                  <a:pt x="3392835" y="6333026"/>
                </a:moveTo>
                <a:cubicBezTo>
                  <a:pt x="3384502" y="6341359"/>
                  <a:pt x="3376169" y="6349692"/>
                  <a:pt x="3376169" y="6358025"/>
                </a:cubicBezTo>
                <a:cubicBezTo>
                  <a:pt x="3376169" y="6349692"/>
                  <a:pt x="3376169" y="6333026"/>
                  <a:pt x="3367836" y="6333026"/>
                </a:cubicBezTo>
                <a:lnTo>
                  <a:pt x="3392835" y="6333026"/>
                </a:lnTo>
                <a:close/>
                <a:moveTo>
                  <a:pt x="3351170" y="6349692"/>
                </a:moveTo>
                <a:cubicBezTo>
                  <a:pt x="3351170" y="6374690"/>
                  <a:pt x="3317839" y="6416355"/>
                  <a:pt x="3284507" y="6416355"/>
                </a:cubicBezTo>
                <a:cubicBezTo>
                  <a:pt x="3284507" y="6416355"/>
                  <a:pt x="3276174" y="6408022"/>
                  <a:pt x="3267841" y="6408022"/>
                </a:cubicBezTo>
                <a:lnTo>
                  <a:pt x="3267841" y="6333026"/>
                </a:lnTo>
                <a:cubicBezTo>
                  <a:pt x="3276174" y="6333026"/>
                  <a:pt x="3267841" y="6341359"/>
                  <a:pt x="3284507" y="6341359"/>
                </a:cubicBezTo>
                <a:cubicBezTo>
                  <a:pt x="3309506" y="6341359"/>
                  <a:pt x="3326172" y="6324693"/>
                  <a:pt x="3342838" y="6324693"/>
                </a:cubicBezTo>
                <a:cubicBezTo>
                  <a:pt x="3351170" y="6333026"/>
                  <a:pt x="3351170" y="6333026"/>
                  <a:pt x="3351170" y="6349692"/>
                </a:cubicBezTo>
                <a:close/>
                <a:moveTo>
                  <a:pt x="2876194" y="6341359"/>
                </a:moveTo>
                <a:cubicBezTo>
                  <a:pt x="2876194" y="6349692"/>
                  <a:pt x="2851195" y="6391356"/>
                  <a:pt x="2817863" y="6408022"/>
                </a:cubicBezTo>
                <a:lnTo>
                  <a:pt x="2817863" y="6349692"/>
                </a:lnTo>
                <a:cubicBezTo>
                  <a:pt x="2834529" y="6341359"/>
                  <a:pt x="2851195" y="6333026"/>
                  <a:pt x="2867861" y="6316360"/>
                </a:cubicBezTo>
                <a:cubicBezTo>
                  <a:pt x="2867861" y="6324693"/>
                  <a:pt x="2876194" y="6316360"/>
                  <a:pt x="2876194" y="6341359"/>
                </a:cubicBezTo>
                <a:close/>
                <a:moveTo>
                  <a:pt x="2817863" y="6324693"/>
                </a:moveTo>
                <a:cubicBezTo>
                  <a:pt x="2826196" y="6316360"/>
                  <a:pt x="2842862" y="6299694"/>
                  <a:pt x="2851195" y="6299694"/>
                </a:cubicBezTo>
                <a:cubicBezTo>
                  <a:pt x="2842862" y="6308027"/>
                  <a:pt x="2826196" y="6324693"/>
                  <a:pt x="2817863" y="6324693"/>
                </a:cubicBezTo>
                <a:close/>
                <a:moveTo>
                  <a:pt x="2959523" y="6308027"/>
                </a:moveTo>
                <a:cubicBezTo>
                  <a:pt x="2959523" y="6324693"/>
                  <a:pt x="2951190" y="6366357"/>
                  <a:pt x="2917858" y="6374690"/>
                </a:cubicBezTo>
                <a:lnTo>
                  <a:pt x="2892859" y="6374690"/>
                </a:lnTo>
                <a:lnTo>
                  <a:pt x="2892859" y="6316360"/>
                </a:lnTo>
                <a:cubicBezTo>
                  <a:pt x="2909525" y="6308027"/>
                  <a:pt x="2934524" y="6299694"/>
                  <a:pt x="2951190" y="6283028"/>
                </a:cubicBezTo>
                <a:cubicBezTo>
                  <a:pt x="2959523" y="6291361"/>
                  <a:pt x="2959523" y="6291361"/>
                  <a:pt x="2959523" y="6308027"/>
                </a:cubicBezTo>
                <a:close/>
                <a:moveTo>
                  <a:pt x="2984522" y="6324693"/>
                </a:moveTo>
                <a:cubicBezTo>
                  <a:pt x="2959523" y="6266362"/>
                  <a:pt x="3009520" y="6283028"/>
                  <a:pt x="3042852" y="6258029"/>
                </a:cubicBezTo>
                <a:cubicBezTo>
                  <a:pt x="3026186" y="6283028"/>
                  <a:pt x="3001187" y="6299694"/>
                  <a:pt x="2984522" y="6324693"/>
                </a:cubicBezTo>
                <a:close/>
                <a:moveTo>
                  <a:pt x="3151180" y="6266362"/>
                </a:moveTo>
                <a:cubicBezTo>
                  <a:pt x="3151180" y="6283028"/>
                  <a:pt x="3134514" y="6316360"/>
                  <a:pt x="3109516" y="6333026"/>
                </a:cubicBezTo>
                <a:lnTo>
                  <a:pt x="3067851" y="6333026"/>
                </a:lnTo>
                <a:cubicBezTo>
                  <a:pt x="3076184" y="6308027"/>
                  <a:pt x="3109516" y="6283028"/>
                  <a:pt x="3142847" y="6249696"/>
                </a:cubicBezTo>
                <a:cubicBezTo>
                  <a:pt x="3142847" y="6249696"/>
                  <a:pt x="3151180" y="6241364"/>
                  <a:pt x="3151180" y="6266362"/>
                </a:cubicBezTo>
                <a:close/>
                <a:moveTo>
                  <a:pt x="3267841" y="6258029"/>
                </a:moveTo>
                <a:cubicBezTo>
                  <a:pt x="3267841" y="6249696"/>
                  <a:pt x="3267841" y="6241364"/>
                  <a:pt x="3276174" y="6241364"/>
                </a:cubicBezTo>
                <a:cubicBezTo>
                  <a:pt x="3284507" y="6241364"/>
                  <a:pt x="3276174" y="6249696"/>
                  <a:pt x="3267841" y="6258029"/>
                </a:cubicBezTo>
                <a:close/>
                <a:moveTo>
                  <a:pt x="2884526" y="6291361"/>
                </a:moveTo>
                <a:lnTo>
                  <a:pt x="2884526" y="6266362"/>
                </a:lnTo>
                <a:cubicBezTo>
                  <a:pt x="2901192" y="6258029"/>
                  <a:pt x="2926191" y="6241364"/>
                  <a:pt x="2942857" y="6233031"/>
                </a:cubicBezTo>
                <a:cubicBezTo>
                  <a:pt x="2934524" y="6258029"/>
                  <a:pt x="2892859" y="6283028"/>
                  <a:pt x="2884526" y="6291361"/>
                </a:cubicBezTo>
                <a:close/>
                <a:moveTo>
                  <a:pt x="3242842" y="6249696"/>
                </a:moveTo>
                <a:cubicBezTo>
                  <a:pt x="3242842" y="6274695"/>
                  <a:pt x="3242842" y="6266362"/>
                  <a:pt x="3234509" y="6274695"/>
                </a:cubicBezTo>
                <a:cubicBezTo>
                  <a:pt x="3226177" y="6274695"/>
                  <a:pt x="3209511" y="6316360"/>
                  <a:pt x="3159513" y="6316360"/>
                </a:cubicBezTo>
                <a:cubicBezTo>
                  <a:pt x="3159513" y="6241364"/>
                  <a:pt x="3184512" y="6241364"/>
                  <a:pt x="3234509" y="6224698"/>
                </a:cubicBezTo>
                <a:cubicBezTo>
                  <a:pt x="3242842" y="6233031"/>
                  <a:pt x="3242842" y="6233031"/>
                  <a:pt x="3242842" y="6249696"/>
                </a:cubicBezTo>
                <a:close/>
                <a:moveTo>
                  <a:pt x="3451166" y="6241364"/>
                </a:moveTo>
                <a:cubicBezTo>
                  <a:pt x="3451166" y="6266362"/>
                  <a:pt x="3417834" y="6291361"/>
                  <a:pt x="3401168" y="6308027"/>
                </a:cubicBezTo>
                <a:lnTo>
                  <a:pt x="3359503" y="6308027"/>
                </a:lnTo>
                <a:cubicBezTo>
                  <a:pt x="3342838" y="6216365"/>
                  <a:pt x="3401168" y="6233031"/>
                  <a:pt x="3442833" y="6216365"/>
                </a:cubicBezTo>
                <a:cubicBezTo>
                  <a:pt x="3442833" y="6224698"/>
                  <a:pt x="3451166" y="6224698"/>
                  <a:pt x="3451166" y="6241364"/>
                </a:cubicBezTo>
                <a:close/>
                <a:moveTo>
                  <a:pt x="3351170" y="6249696"/>
                </a:moveTo>
                <a:cubicBezTo>
                  <a:pt x="3351170" y="6266362"/>
                  <a:pt x="3317839" y="6299694"/>
                  <a:pt x="3301173" y="6316360"/>
                </a:cubicBezTo>
                <a:lnTo>
                  <a:pt x="3267841" y="6308027"/>
                </a:lnTo>
                <a:cubicBezTo>
                  <a:pt x="3292840" y="6274695"/>
                  <a:pt x="3326172" y="6241364"/>
                  <a:pt x="3334505" y="6216365"/>
                </a:cubicBezTo>
                <a:cubicBezTo>
                  <a:pt x="3342838" y="6224698"/>
                  <a:pt x="3351170" y="6224698"/>
                  <a:pt x="3351170" y="6249696"/>
                </a:cubicBezTo>
                <a:close/>
                <a:moveTo>
                  <a:pt x="3742818" y="6233031"/>
                </a:moveTo>
                <a:cubicBezTo>
                  <a:pt x="3734485" y="6224698"/>
                  <a:pt x="3734485" y="6216365"/>
                  <a:pt x="3742818" y="6208032"/>
                </a:cubicBezTo>
                <a:cubicBezTo>
                  <a:pt x="3742818" y="6216365"/>
                  <a:pt x="3751151" y="6233031"/>
                  <a:pt x="3742818" y="6233031"/>
                </a:cubicBezTo>
                <a:close/>
                <a:moveTo>
                  <a:pt x="3042852" y="6199699"/>
                </a:moveTo>
                <a:cubicBezTo>
                  <a:pt x="3034519" y="6224698"/>
                  <a:pt x="3017853" y="6241364"/>
                  <a:pt x="3001187" y="6258029"/>
                </a:cubicBezTo>
                <a:lnTo>
                  <a:pt x="2967856" y="6258029"/>
                </a:lnTo>
                <a:lnTo>
                  <a:pt x="2967856" y="6224698"/>
                </a:lnTo>
                <a:cubicBezTo>
                  <a:pt x="2992855" y="6199699"/>
                  <a:pt x="3017853" y="6191366"/>
                  <a:pt x="3042852" y="6183033"/>
                </a:cubicBezTo>
                <a:lnTo>
                  <a:pt x="3042852" y="6199699"/>
                </a:lnTo>
                <a:close/>
                <a:moveTo>
                  <a:pt x="3134514" y="6208032"/>
                </a:moveTo>
                <a:cubicBezTo>
                  <a:pt x="3117848" y="6216365"/>
                  <a:pt x="3092850" y="6233031"/>
                  <a:pt x="3067851" y="6241364"/>
                </a:cubicBezTo>
                <a:lnTo>
                  <a:pt x="3059518" y="6166367"/>
                </a:lnTo>
                <a:cubicBezTo>
                  <a:pt x="3076184" y="6166367"/>
                  <a:pt x="3101183" y="6158034"/>
                  <a:pt x="3134514" y="6141368"/>
                </a:cubicBezTo>
                <a:lnTo>
                  <a:pt x="3134514" y="6208032"/>
                </a:lnTo>
                <a:close/>
                <a:moveTo>
                  <a:pt x="3817814" y="6124703"/>
                </a:moveTo>
                <a:cubicBezTo>
                  <a:pt x="3826147" y="6133035"/>
                  <a:pt x="3826147" y="6141368"/>
                  <a:pt x="3834480" y="6149701"/>
                </a:cubicBezTo>
                <a:lnTo>
                  <a:pt x="3826147" y="6199699"/>
                </a:lnTo>
                <a:cubicBezTo>
                  <a:pt x="3809481" y="6191366"/>
                  <a:pt x="3784483" y="6174700"/>
                  <a:pt x="3767817" y="6174700"/>
                </a:cubicBezTo>
                <a:lnTo>
                  <a:pt x="3767817" y="6124703"/>
                </a:lnTo>
                <a:lnTo>
                  <a:pt x="3817814" y="6124703"/>
                </a:lnTo>
                <a:close/>
                <a:moveTo>
                  <a:pt x="3234509" y="6166367"/>
                </a:moveTo>
                <a:cubicBezTo>
                  <a:pt x="3234509" y="6183033"/>
                  <a:pt x="3226177" y="6224698"/>
                  <a:pt x="3176179" y="6224698"/>
                </a:cubicBezTo>
                <a:cubicBezTo>
                  <a:pt x="3184512" y="6224698"/>
                  <a:pt x="3201178" y="6208032"/>
                  <a:pt x="3209511" y="6183033"/>
                </a:cubicBezTo>
                <a:lnTo>
                  <a:pt x="3201178" y="6174700"/>
                </a:lnTo>
                <a:cubicBezTo>
                  <a:pt x="3192845" y="6183033"/>
                  <a:pt x="3176179" y="6191366"/>
                  <a:pt x="3159513" y="6191366"/>
                </a:cubicBezTo>
                <a:lnTo>
                  <a:pt x="3159513" y="6149701"/>
                </a:lnTo>
                <a:cubicBezTo>
                  <a:pt x="3176179" y="6149701"/>
                  <a:pt x="3201178" y="6141368"/>
                  <a:pt x="3217844" y="6124703"/>
                </a:cubicBezTo>
                <a:cubicBezTo>
                  <a:pt x="3226177" y="6133035"/>
                  <a:pt x="3234509" y="6141368"/>
                  <a:pt x="3234509" y="6166367"/>
                </a:cubicBezTo>
                <a:close/>
                <a:moveTo>
                  <a:pt x="3342838" y="6149701"/>
                </a:moveTo>
                <a:cubicBezTo>
                  <a:pt x="3342838" y="6191366"/>
                  <a:pt x="3292840" y="6216365"/>
                  <a:pt x="3276174" y="6216365"/>
                </a:cubicBezTo>
                <a:cubicBezTo>
                  <a:pt x="3251175" y="6216365"/>
                  <a:pt x="3259508" y="6208032"/>
                  <a:pt x="3251175" y="6208032"/>
                </a:cubicBezTo>
                <a:cubicBezTo>
                  <a:pt x="3251175" y="6133035"/>
                  <a:pt x="3276174" y="6133035"/>
                  <a:pt x="3326172" y="6116370"/>
                </a:cubicBezTo>
                <a:cubicBezTo>
                  <a:pt x="3334505" y="6124703"/>
                  <a:pt x="3342838" y="6133035"/>
                  <a:pt x="3342838" y="6149701"/>
                </a:cubicBezTo>
                <a:close/>
                <a:moveTo>
                  <a:pt x="3751151" y="6141368"/>
                </a:moveTo>
                <a:cubicBezTo>
                  <a:pt x="3751151" y="6158034"/>
                  <a:pt x="3742818" y="6174700"/>
                  <a:pt x="3734485" y="6191366"/>
                </a:cubicBezTo>
                <a:cubicBezTo>
                  <a:pt x="3734485" y="6191366"/>
                  <a:pt x="3726152" y="6191366"/>
                  <a:pt x="3717819" y="6199699"/>
                </a:cubicBezTo>
                <a:cubicBezTo>
                  <a:pt x="3701153" y="6183033"/>
                  <a:pt x="3684488" y="6158034"/>
                  <a:pt x="3667822" y="6124703"/>
                </a:cubicBezTo>
                <a:cubicBezTo>
                  <a:pt x="3684488" y="6124703"/>
                  <a:pt x="3709486" y="6116370"/>
                  <a:pt x="3734485" y="6108037"/>
                </a:cubicBezTo>
                <a:cubicBezTo>
                  <a:pt x="3742818" y="6116370"/>
                  <a:pt x="3751151" y="6116370"/>
                  <a:pt x="3751151" y="6141368"/>
                </a:cubicBezTo>
                <a:close/>
                <a:moveTo>
                  <a:pt x="3542828" y="6133035"/>
                </a:moveTo>
                <a:cubicBezTo>
                  <a:pt x="3542828" y="6158034"/>
                  <a:pt x="3509496" y="6183033"/>
                  <a:pt x="3484497" y="6208032"/>
                </a:cubicBezTo>
                <a:cubicBezTo>
                  <a:pt x="3476164" y="6199699"/>
                  <a:pt x="3459499" y="6199699"/>
                  <a:pt x="3451166" y="6191366"/>
                </a:cubicBezTo>
                <a:cubicBezTo>
                  <a:pt x="3459499" y="6174700"/>
                  <a:pt x="3467831" y="6149701"/>
                  <a:pt x="3459499" y="6124703"/>
                </a:cubicBezTo>
                <a:cubicBezTo>
                  <a:pt x="3484497" y="6124703"/>
                  <a:pt x="3509496" y="6116370"/>
                  <a:pt x="3534495" y="6108037"/>
                </a:cubicBezTo>
                <a:cubicBezTo>
                  <a:pt x="3534495" y="6116370"/>
                  <a:pt x="3542828" y="6116370"/>
                  <a:pt x="3542828" y="6133035"/>
                </a:cubicBezTo>
                <a:close/>
                <a:moveTo>
                  <a:pt x="3442833" y="6149701"/>
                </a:moveTo>
                <a:cubicBezTo>
                  <a:pt x="3442833" y="6149701"/>
                  <a:pt x="3434500" y="6199699"/>
                  <a:pt x="3401168" y="6208032"/>
                </a:cubicBezTo>
                <a:lnTo>
                  <a:pt x="3351170" y="6208032"/>
                </a:lnTo>
                <a:cubicBezTo>
                  <a:pt x="3351170" y="6124703"/>
                  <a:pt x="3376169" y="6124703"/>
                  <a:pt x="3426167" y="6108037"/>
                </a:cubicBezTo>
                <a:cubicBezTo>
                  <a:pt x="3434500" y="6116370"/>
                  <a:pt x="3442833" y="6124703"/>
                  <a:pt x="3442833" y="6149701"/>
                </a:cubicBezTo>
                <a:close/>
                <a:moveTo>
                  <a:pt x="3801149" y="6099704"/>
                </a:moveTo>
                <a:cubicBezTo>
                  <a:pt x="3784483" y="6099704"/>
                  <a:pt x="3767817" y="6099704"/>
                  <a:pt x="3751151" y="6091371"/>
                </a:cubicBezTo>
                <a:cubicBezTo>
                  <a:pt x="3751151" y="6091371"/>
                  <a:pt x="3759484" y="6083038"/>
                  <a:pt x="3759484" y="6074705"/>
                </a:cubicBezTo>
                <a:cubicBezTo>
                  <a:pt x="3767817" y="6074705"/>
                  <a:pt x="3784483" y="6083038"/>
                  <a:pt x="3801149" y="6099704"/>
                </a:cubicBezTo>
                <a:close/>
                <a:moveTo>
                  <a:pt x="3117848" y="6108037"/>
                </a:moveTo>
                <a:cubicBezTo>
                  <a:pt x="3117848" y="6091371"/>
                  <a:pt x="3101183" y="6066372"/>
                  <a:pt x="3092850" y="6049706"/>
                </a:cubicBezTo>
                <a:cubicBezTo>
                  <a:pt x="3092850" y="6049706"/>
                  <a:pt x="3101183" y="6041373"/>
                  <a:pt x="3109516" y="6041373"/>
                </a:cubicBezTo>
                <a:cubicBezTo>
                  <a:pt x="3117848" y="6058039"/>
                  <a:pt x="3117848" y="6083038"/>
                  <a:pt x="3117848" y="6108037"/>
                </a:cubicBezTo>
                <a:close/>
                <a:moveTo>
                  <a:pt x="2184561" y="6066372"/>
                </a:moveTo>
                <a:cubicBezTo>
                  <a:pt x="2126230" y="6074705"/>
                  <a:pt x="2059567" y="6066372"/>
                  <a:pt x="2001236" y="6066372"/>
                </a:cubicBezTo>
                <a:cubicBezTo>
                  <a:pt x="2009569" y="6033040"/>
                  <a:pt x="2042901" y="6041373"/>
                  <a:pt x="2067899" y="6041373"/>
                </a:cubicBezTo>
                <a:cubicBezTo>
                  <a:pt x="2084565" y="6041373"/>
                  <a:pt x="2142896" y="6049706"/>
                  <a:pt x="2184561" y="6066372"/>
                </a:cubicBezTo>
                <a:close/>
                <a:moveTo>
                  <a:pt x="3742818" y="6058039"/>
                </a:moveTo>
                <a:cubicBezTo>
                  <a:pt x="3742818" y="6066372"/>
                  <a:pt x="3726152" y="6083038"/>
                  <a:pt x="3709486" y="6099704"/>
                </a:cubicBezTo>
                <a:cubicBezTo>
                  <a:pt x="3659489" y="6099704"/>
                  <a:pt x="3659489" y="6091371"/>
                  <a:pt x="3651156" y="6091371"/>
                </a:cubicBezTo>
                <a:cubicBezTo>
                  <a:pt x="3659489" y="6074705"/>
                  <a:pt x="3667822" y="6049706"/>
                  <a:pt x="3659489" y="6024707"/>
                </a:cubicBezTo>
                <a:cubicBezTo>
                  <a:pt x="3684488" y="6033040"/>
                  <a:pt x="3717819" y="6049706"/>
                  <a:pt x="3742818" y="6058039"/>
                </a:cubicBezTo>
                <a:close/>
                <a:moveTo>
                  <a:pt x="3226177" y="6066372"/>
                </a:moveTo>
                <a:cubicBezTo>
                  <a:pt x="3226177" y="6066372"/>
                  <a:pt x="3201178" y="6116370"/>
                  <a:pt x="3184512" y="6124703"/>
                </a:cubicBezTo>
                <a:lnTo>
                  <a:pt x="3134514" y="6116370"/>
                </a:lnTo>
                <a:lnTo>
                  <a:pt x="3134514" y="6049706"/>
                </a:lnTo>
                <a:cubicBezTo>
                  <a:pt x="3151180" y="6049706"/>
                  <a:pt x="3176179" y="6041373"/>
                  <a:pt x="3201178" y="6024707"/>
                </a:cubicBezTo>
                <a:cubicBezTo>
                  <a:pt x="3209511" y="6033040"/>
                  <a:pt x="3226177" y="6041373"/>
                  <a:pt x="3226177" y="6066372"/>
                </a:cubicBezTo>
                <a:close/>
                <a:moveTo>
                  <a:pt x="2276223" y="6041373"/>
                </a:moveTo>
                <a:cubicBezTo>
                  <a:pt x="2259557" y="6049706"/>
                  <a:pt x="2234558" y="6066372"/>
                  <a:pt x="2209559" y="6066372"/>
                </a:cubicBezTo>
                <a:cubicBezTo>
                  <a:pt x="2192893" y="6066372"/>
                  <a:pt x="2167895" y="6033040"/>
                  <a:pt x="2151229" y="6024707"/>
                </a:cubicBezTo>
                <a:cubicBezTo>
                  <a:pt x="2192893" y="6033040"/>
                  <a:pt x="2234558" y="6041373"/>
                  <a:pt x="2276223" y="6041373"/>
                </a:cubicBezTo>
                <a:close/>
                <a:moveTo>
                  <a:pt x="3326172" y="6058039"/>
                </a:moveTo>
                <a:cubicBezTo>
                  <a:pt x="3326172" y="6083038"/>
                  <a:pt x="3292840" y="6116370"/>
                  <a:pt x="3267841" y="6116370"/>
                </a:cubicBezTo>
                <a:cubicBezTo>
                  <a:pt x="3251175" y="6116370"/>
                  <a:pt x="3259508" y="6108037"/>
                  <a:pt x="3242842" y="6108037"/>
                </a:cubicBezTo>
                <a:lnTo>
                  <a:pt x="3242842" y="6033040"/>
                </a:lnTo>
                <a:cubicBezTo>
                  <a:pt x="3259508" y="6033040"/>
                  <a:pt x="3284507" y="6024707"/>
                  <a:pt x="3301173" y="6016374"/>
                </a:cubicBezTo>
                <a:cubicBezTo>
                  <a:pt x="3317839" y="6024707"/>
                  <a:pt x="3326172" y="6033040"/>
                  <a:pt x="3326172" y="6058039"/>
                </a:cubicBezTo>
                <a:close/>
                <a:moveTo>
                  <a:pt x="3642823" y="6041373"/>
                </a:moveTo>
                <a:cubicBezTo>
                  <a:pt x="3642823" y="6058039"/>
                  <a:pt x="3626157" y="6083038"/>
                  <a:pt x="3609491" y="6099704"/>
                </a:cubicBezTo>
                <a:cubicBezTo>
                  <a:pt x="3551161" y="6099704"/>
                  <a:pt x="3551161" y="6091371"/>
                  <a:pt x="3542828" y="6091371"/>
                </a:cubicBezTo>
                <a:cubicBezTo>
                  <a:pt x="3559494" y="6066372"/>
                  <a:pt x="3559494" y="6041373"/>
                  <a:pt x="3551161" y="6016374"/>
                </a:cubicBezTo>
                <a:cubicBezTo>
                  <a:pt x="3559494" y="6016374"/>
                  <a:pt x="3551161" y="6024707"/>
                  <a:pt x="3576160" y="6024707"/>
                </a:cubicBezTo>
                <a:cubicBezTo>
                  <a:pt x="3592825" y="6024707"/>
                  <a:pt x="3609491" y="6016374"/>
                  <a:pt x="3626157" y="6008042"/>
                </a:cubicBezTo>
                <a:cubicBezTo>
                  <a:pt x="3634490" y="6016374"/>
                  <a:pt x="3642823" y="6016374"/>
                  <a:pt x="3642823" y="6041373"/>
                </a:cubicBezTo>
                <a:close/>
                <a:moveTo>
                  <a:pt x="3534495" y="6041373"/>
                </a:moveTo>
                <a:cubicBezTo>
                  <a:pt x="3534495" y="6066372"/>
                  <a:pt x="3517829" y="6091371"/>
                  <a:pt x="3501163" y="6099704"/>
                </a:cubicBezTo>
                <a:lnTo>
                  <a:pt x="3442833" y="6099704"/>
                </a:lnTo>
                <a:cubicBezTo>
                  <a:pt x="3451166" y="6066372"/>
                  <a:pt x="3451166" y="6049706"/>
                  <a:pt x="3451166" y="6033040"/>
                </a:cubicBezTo>
                <a:cubicBezTo>
                  <a:pt x="3467831" y="6024707"/>
                  <a:pt x="3492830" y="6008042"/>
                  <a:pt x="3509496" y="6008042"/>
                </a:cubicBezTo>
                <a:cubicBezTo>
                  <a:pt x="3534495" y="6008042"/>
                  <a:pt x="3534495" y="6024707"/>
                  <a:pt x="3534495" y="6041373"/>
                </a:cubicBezTo>
                <a:close/>
                <a:moveTo>
                  <a:pt x="3426167" y="6049706"/>
                </a:moveTo>
                <a:cubicBezTo>
                  <a:pt x="3426167" y="6074705"/>
                  <a:pt x="3426167" y="6083038"/>
                  <a:pt x="3384502" y="6108037"/>
                </a:cubicBezTo>
                <a:lnTo>
                  <a:pt x="3342838" y="6099704"/>
                </a:lnTo>
                <a:lnTo>
                  <a:pt x="3342838" y="6024707"/>
                </a:lnTo>
                <a:cubicBezTo>
                  <a:pt x="3367836" y="6024707"/>
                  <a:pt x="3392835" y="6016374"/>
                  <a:pt x="3417834" y="6008042"/>
                </a:cubicBezTo>
                <a:cubicBezTo>
                  <a:pt x="3426167" y="6024707"/>
                  <a:pt x="3426167" y="6033040"/>
                  <a:pt x="3426167" y="6049706"/>
                </a:cubicBezTo>
                <a:close/>
                <a:moveTo>
                  <a:pt x="2417883" y="6008042"/>
                </a:moveTo>
                <a:lnTo>
                  <a:pt x="2376218" y="6008042"/>
                </a:lnTo>
                <a:cubicBezTo>
                  <a:pt x="2384551" y="5999709"/>
                  <a:pt x="2384551" y="5983043"/>
                  <a:pt x="2401217" y="5983043"/>
                </a:cubicBezTo>
                <a:cubicBezTo>
                  <a:pt x="2401217" y="5991376"/>
                  <a:pt x="2409550" y="5999709"/>
                  <a:pt x="2417883" y="6008042"/>
                </a:cubicBezTo>
                <a:close/>
                <a:moveTo>
                  <a:pt x="3576160" y="5999709"/>
                </a:moveTo>
                <a:cubicBezTo>
                  <a:pt x="3559494" y="5999709"/>
                  <a:pt x="3542828" y="5991376"/>
                  <a:pt x="3534495" y="5974710"/>
                </a:cubicBezTo>
                <a:cubicBezTo>
                  <a:pt x="3551161" y="5983043"/>
                  <a:pt x="3567827" y="5991376"/>
                  <a:pt x="3576160" y="5999709"/>
                </a:cubicBezTo>
                <a:close/>
                <a:moveTo>
                  <a:pt x="2967856" y="5983043"/>
                </a:moveTo>
                <a:cubicBezTo>
                  <a:pt x="2976189" y="5974710"/>
                  <a:pt x="2992855" y="5983043"/>
                  <a:pt x="2992855" y="5991376"/>
                </a:cubicBezTo>
                <a:cubicBezTo>
                  <a:pt x="2984522" y="5983043"/>
                  <a:pt x="2976189" y="5983043"/>
                  <a:pt x="2967856" y="5983043"/>
                </a:cubicBezTo>
                <a:close/>
                <a:moveTo>
                  <a:pt x="2284556" y="6016374"/>
                </a:moveTo>
                <a:lnTo>
                  <a:pt x="2217892" y="6016374"/>
                </a:lnTo>
                <a:cubicBezTo>
                  <a:pt x="2226225" y="6008042"/>
                  <a:pt x="2242891" y="5983043"/>
                  <a:pt x="2251224" y="5966377"/>
                </a:cubicBezTo>
                <a:cubicBezTo>
                  <a:pt x="2259557" y="5974710"/>
                  <a:pt x="2276223" y="5983043"/>
                  <a:pt x="2284556" y="6016374"/>
                </a:cubicBezTo>
                <a:close/>
                <a:moveTo>
                  <a:pt x="2084565" y="6008042"/>
                </a:moveTo>
                <a:cubicBezTo>
                  <a:pt x="2067899" y="6008042"/>
                  <a:pt x="2051234" y="6016374"/>
                  <a:pt x="2034568" y="6016374"/>
                </a:cubicBezTo>
                <a:cubicBezTo>
                  <a:pt x="2009569" y="6016374"/>
                  <a:pt x="2001236" y="5991376"/>
                  <a:pt x="1976237" y="5974710"/>
                </a:cubicBezTo>
                <a:lnTo>
                  <a:pt x="2026235" y="5966377"/>
                </a:lnTo>
                <a:cubicBezTo>
                  <a:pt x="2042901" y="5974710"/>
                  <a:pt x="2067899" y="5991376"/>
                  <a:pt x="2084565" y="6008042"/>
                </a:cubicBezTo>
                <a:close/>
                <a:moveTo>
                  <a:pt x="1992903" y="6024707"/>
                </a:moveTo>
                <a:cubicBezTo>
                  <a:pt x="1992903" y="6058039"/>
                  <a:pt x="1959571" y="6058039"/>
                  <a:pt x="1951238" y="6058039"/>
                </a:cubicBezTo>
                <a:cubicBezTo>
                  <a:pt x="1926240" y="6058039"/>
                  <a:pt x="1842910" y="6033040"/>
                  <a:pt x="1792913" y="6024707"/>
                </a:cubicBezTo>
                <a:cubicBezTo>
                  <a:pt x="1826245" y="6033040"/>
                  <a:pt x="1876242" y="6041373"/>
                  <a:pt x="1892908" y="6041373"/>
                </a:cubicBezTo>
                <a:cubicBezTo>
                  <a:pt x="1917907" y="6041373"/>
                  <a:pt x="1917907" y="6041373"/>
                  <a:pt x="1926240" y="6016374"/>
                </a:cubicBezTo>
                <a:cubicBezTo>
                  <a:pt x="1876242" y="6016374"/>
                  <a:pt x="1826245" y="6008042"/>
                  <a:pt x="1776247" y="5999709"/>
                </a:cubicBezTo>
                <a:cubicBezTo>
                  <a:pt x="1801246" y="5991376"/>
                  <a:pt x="1834578" y="5966377"/>
                  <a:pt x="1859576" y="5966377"/>
                </a:cubicBezTo>
                <a:cubicBezTo>
                  <a:pt x="1876242" y="5966377"/>
                  <a:pt x="1992903" y="5983043"/>
                  <a:pt x="1992903" y="6024707"/>
                </a:cubicBezTo>
                <a:close/>
                <a:moveTo>
                  <a:pt x="2151229" y="5999709"/>
                </a:moveTo>
                <a:cubicBezTo>
                  <a:pt x="2134563" y="5991376"/>
                  <a:pt x="2117897" y="5991376"/>
                  <a:pt x="2101231" y="5983043"/>
                </a:cubicBezTo>
                <a:cubicBezTo>
                  <a:pt x="2101231" y="5974710"/>
                  <a:pt x="2109564" y="5958044"/>
                  <a:pt x="2109564" y="5949711"/>
                </a:cubicBezTo>
                <a:cubicBezTo>
                  <a:pt x="2126230" y="5958044"/>
                  <a:pt x="2142896" y="5983043"/>
                  <a:pt x="2151229" y="5999709"/>
                </a:cubicBezTo>
                <a:close/>
                <a:moveTo>
                  <a:pt x="3101183" y="5983043"/>
                </a:moveTo>
                <a:cubicBezTo>
                  <a:pt x="3101183" y="6008042"/>
                  <a:pt x="3092850" y="6016374"/>
                  <a:pt x="3076184" y="6033040"/>
                </a:cubicBezTo>
                <a:cubicBezTo>
                  <a:pt x="3051185" y="6024707"/>
                  <a:pt x="3026186" y="6008042"/>
                  <a:pt x="3009520" y="5983043"/>
                </a:cubicBezTo>
                <a:cubicBezTo>
                  <a:pt x="3017853" y="5974710"/>
                  <a:pt x="3042852" y="5966377"/>
                  <a:pt x="3067851" y="5941378"/>
                </a:cubicBezTo>
                <a:cubicBezTo>
                  <a:pt x="3084517" y="5949711"/>
                  <a:pt x="3101183" y="5966377"/>
                  <a:pt x="3101183" y="5983043"/>
                </a:cubicBezTo>
                <a:close/>
                <a:moveTo>
                  <a:pt x="2634539" y="5966377"/>
                </a:moveTo>
                <a:cubicBezTo>
                  <a:pt x="2617873" y="5974710"/>
                  <a:pt x="2592874" y="5974710"/>
                  <a:pt x="2576208" y="5983043"/>
                </a:cubicBezTo>
                <a:cubicBezTo>
                  <a:pt x="2584541" y="5974710"/>
                  <a:pt x="2601207" y="5958044"/>
                  <a:pt x="2609540" y="5941378"/>
                </a:cubicBezTo>
                <a:lnTo>
                  <a:pt x="2634539" y="5966377"/>
                </a:lnTo>
                <a:close/>
                <a:moveTo>
                  <a:pt x="3201178" y="5966377"/>
                </a:moveTo>
                <a:cubicBezTo>
                  <a:pt x="3201178" y="5991376"/>
                  <a:pt x="3184512" y="6008042"/>
                  <a:pt x="3167846" y="6024707"/>
                </a:cubicBezTo>
                <a:lnTo>
                  <a:pt x="3117848" y="6024707"/>
                </a:lnTo>
                <a:cubicBezTo>
                  <a:pt x="3117848" y="5999709"/>
                  <a:pt x="3117848" y="5974710"/>
                  <a:pt x="3109516" y="5949711"/>
                </a:cubicBezTo>
                <a:cubicBezTo>
                  <a:pt x="3126181" y="5949711"/>
                  <a:pt x="3151180" y="5941378"/>
                  <a:pt x="3176179" y="5924712"/>
                </a:cubicBezTo>
                <a:cubicBezTo>
                  <a:pt x="3192845" y="5933045"/>
                  <a:pt x="3201178" y="5949711"/>
                  <a:pt x="3201178" y="5966377"/>
                </a:cubicBezTo>
                <a:close/>
                <a:moveTo>
                  <a:pt x="2501212" y="5949711"/>
                </a:moveTo>
                <a:lnTo>
                  <a:pt x="2501212" y="5991376"/>
                </a:lnTo>
                <a:cubicBezTo>
                  <a:pt x="2492879" y="5991376"/>
                  <a:pt x="2476213" y="5999709"/>
                  <a:pt x="2434548" y="5999709"/>
                </a:cubicBezTo>
                <a:cubicBezTo>
                  <a:pt x="2434548" y="5991376"/>
                  <a:pt x="2426215" y="5983043"/>
                  <a:pt x="2417883" y="5974710"/>
                </a:cubicBezTo>
                <a:cubicBezTo>
                  <a:pt x="2434548" y="5966377"/>
                  <a:pt x="2459547" y="5941378"/>
                  <a:pt x="2459547" y="5924712"/>
                </a:cubicBezTo>
                <a:cubicBezTo>
                  <a:pt x="2467880" y="5924712"/>
                  <a:pt x="2484546" y="5933045"/>
                  <a:pt x="2501212" y="5949711"/>
                </a:cubicBezTo>
                <a:close/>
                <a:moveTo>
                  <a:pt x="2009569" y="5949711"/>
                </a:moveTo>
                <a:lnTo>
                  <a:pt x="1967904" y="5949711"/>
                </a:lnTo>
                <a:lnTo>
                  <a:pt x="1992903" y="5924712"/>
                </a:lnTo>
                <a:cubicBezTo>
                  <a:pt x="2001236" y="5933045"/>
                  <a:pt x="2009569" y="5941378"/>
                  <a:pt x="2009569" y="5949711"/>
                </a:cubicBezTo>
                <a:close/>
                <a:moveTo>
                  <a:pt x="709632" y="5991376"/>
                </a:moveTo>
                <a:cubicBezTo>
                  <a:pt x="709632" y="5991376"/>
                  <a:pt x="701299" y="5991376"/>
                  <a:pt x="701299" y="5974710"/>
                </a:cubicBezTo>
                <a:cubicBezTo>
                  <a:pt x="701299" y="5949711"/>
                  <a:pt x="726298" y="5933045"/>
                  <a:pt x="751297" y="5924712"/>
                </a:cubicBezTo>
                <a:cubicBezTo>
                  <a:pt x="742964" y="5941378"/>
                  <a:pt x="726298" y="5966377"/>
                  <a:pt x="709632" y="5991376"/>
                </a:cubicBezTo>
                <a:close/>
                <a:moveTo>
                  <a:pt x="684633" y="6016374"/>
                </a:moveTo>
                <a:cubicBezTo>
                  <a:pt x="676300" y="6016374"/>
                  <a:pt x="659635" y="6024707"/>
                  <a:pt x="642969" y="6033040"/>
                </a:cubicBezTo>
                <a:cubicBezTo>
                  <a:pt x="592971" y="6033040"/>
                  <a:pt x="592971" y="6024707"/>
                  <a:pt x="584638" y="6024707"/>
                </a:cubicBezTo>
                <a:cubicBezTo>
                  <a:pt x="592971" y="6008042"/>
                  <a:pt x="601304" y="5999709"/>
                  <a:pt x="601304" y="5974710"/>
                </a:cubicBezTo>
                <a:cubicBezTo>
                  <a:pt x="601304" y="5958044"/>
                  <a:pt x="584638" y="5958044"/>
                  <a:pt x="584638" y="5933045"/>
                </a:cubicBezTo>
                <a:cubicBezTo>
                  <a:pt x="584638" y="5891381"/>
                  <a:pt x="651302" y="5974710"/>
                  <a:pt x="684633" y="5991376"/>
                </a:cubicBezTo>
                <a:lnTo>
                  <a:pt x="684633" y="6016374"/>
                </a:lnTo>
                <a:close/>
                <a:moveTo>
                  <a:pt x="3517829" y="5966377"/>
                </a:moveTo>
                <a:cubicBezTo>
                  <a:pt x="3509496" y="5983043"/>
                  <a:pt x="3492830" y="5999709"/>
                  <a:pt x="3467831" y="5999709"/>
                </a:cubicBezTo>
                <a:cubicBezTo>
                  <a:pt x="3451166" y="5999709"/>
                  <a:pt x="3442833" y="5991376"/>
                  <a:pt x="3434500" y="5991376"/>
                </a:cubicBezTo>
                <a:lnTo>
                  <a:pt x="3434500" y="5916379"/>
                </a:lnTo>
                <a:cubicBezTo>
                  <a:pt x="3459499" y="5924712"/>
                  <a:pt x="3492830" y="5949711"/>
                  <a:pt x="3517829" y="5966377"/>
                </a:cubicBezTo>
                <a:close/>
                <a:moveTo>
                  <a:pt x="2859528" y="5958044"/>
                </a:moveTo>
                <a:lnTo>
                  <a:pt x="2792864" y="5958044"/>
                </a:lnTo>
                <a:cubicBezTo>
                  <a:pt x="2801197" y="5949711"/>
                  <a:pt x="2817863" y="5933045"/>
                  <a:pt x="2826196" y="5916379"/>
                </a:cubicBezTo>
                <a:cubicBezTo>
                  <a:pt x="2834529" y="5916379"/>
                  <a:pt x="2851195" y="5933045"/>
                  <a:pt x="2859528" y="5958044"/>
                </a:cubicBezTo>
                <a:close/>
                <a:moveTo>
                  <a:pt x="3309506" y="5949711"/>
                </a:moveTo>
                <a:cubicBezTo>
                  <a:pt x="3309506" y="5958044"/>
                  <a:pt x="3284507" y="5999709"/>
                  <a:pt x="3276174" y="6008042"/>
                </a:cubicBezTo>
                <a:lnTo>
                  <a:pt x="3217844" y="6008042"/>
                </a:lnTo>
                <a:lnTo>
                  <a:pt x="3217844" y="5933045"/>
                </a:lnTo>
                <a:cubicBezTo>
                  <a:pt x="3234509" y="5933045"/>
                  <a:pt x="3259508" y="5924712"/>
                  <a:pt x="3284507" y="5908046"/>
                </a:cubicBezTo>
                <a:cubicBezTo>
                  <a:pt x="3301173" y="5924712"/>
                  <a:pt x="3309506" y="5933045"/>
                  <a:pt x="3309506" y="5949711"/>
                </a:cubicBezTo>
                <a:close/>
                <a:moveTo>
                  <a:pt x="3417834" y="5949711"/>
                </a:moveTo>
                <a:cubicBezTo>
                  <a:pt x="3417834" y="5966377"/>
                  <a:pt x="3401168" y="5983043"/>
                  <a:pt x="3384502" y="5999709"/>
                </a:cubicBezTo>
                <a:lnTo>
                  <a:pt x="3326172" y="5999709"/>
                </a:lnTo>
                <a:lnTo>
                  <a:pt x="3326172" y="5924712"/>
                </a:lnTo>
                <a:cubicBezTo>
                  <a:pt x="3342838" y="5924712"/>
                  <a:pt x="3367836" y="5916379"/>
                  <a:pt x="3392835" y="5899713"/>
                </a:cubicBezTo>
                <a:cubicBezTo>
                  <a:pt x="3409501" y="5916379"/>
                  <a:pt x="3417834" y="5924712"/>
                  <a:pt x="3417834" y="5949711"/>
                </a:cubicBezTo>
                <a:close/>
                <a:moveTo>
                  <a:pt x="2367885" y="5958044"/>
                </a:moveTo>
                <a:cubicBezTo>
                  <a:pt x="2367885" y="5983043"/>
                  <a:pt x="2351219" y="5999709"/>
                  <a:pt x="2334553" y="6016374"/>
                </a:cubicBezTo>
                <a:lnTo>
                  <a:pt x="2309554" y="6016374"/>
                </a:lnTo>
                <a:cubicBezTo>
                  <a:pt x="2309554" y="5999709"/>
                  <a:pt x="2292889" y="5974710"/>
                  <a:pt x="2276223" y="5958044"/>
                </a:cubicBezTo>
                <a:cubicBezTo>
                  <a:pt x="2292889" y="5949711"/>
                  <a:pt x="2317887" y="5924712"/>
                  <a:pt x="2326220" y="5899713"/>
                </a:cubicBezTo>
                <a:cubicBezTo>
                  <a:pt x="2334553" y="5908046"/>
                  <a:pt x="2367885" y="5941378"/>
                  <a:pt x="2367885" y="5958044"/>
                </a:cubicBezTo>
                <a:close/>
                <a:moveTo>
                  <a:pt x="2726201" y="5941378"/>
                </a:moveTo>
                <a:cubicBezTo>
                  <a:pt x="2726201" y="5958044"/>
                  <a:pt x="2717868" y="5958044"/>
                  <a:pt x="2717868" y="5966377"/>
                </a:cubicBezTo>
                <a:lnTo>
                  <a:pt x="2659537" y="5966377"/>
                </a:lnTo>
                <a:cubicBezTo>
                  <a:pt x="2659537" y="5958044"/>
                  <a:pt x="2642872" y="5941378"/>
                  <a:pt x="2634539" y="5941378"/>
                </a:cubicBezTo>
                <a:cubicBezTo>
                  <a:pt x="2642872" y="5933045"/>
                  <a:pt x="2667870" y="5916379"/>
                  <a:pt x="2684536" y="5891381"/>
                </a:cubicBezTo>
                <a:cubicBezTo>
                  <a:pt x="2701202" y="5899713"/>
                  <a:pt x="2726201" y="5924712"/>
                  <a:pt x="2726201" y="5941378"/>
                </a:cubicBezTo>
                <a:close/>
                <a:moveTo>
                  <a:pt x="2226225" y="5949711"/>
                </a:moveTo>
                <a:cubicBezTo>
                  <a:pt x="2226225" y="5966377"/>
                  <a:pt x="2209559" y="5983043"/>
                  <a:pt x="2192893" y="5999709"/>
                </a:cubicBezTo>
                <a:cubicBezTo>
                  <a:pt x="2167895" y="5983043"/>
                  <a:pt x="2151229" y="5958044"/>
                  <a:pt x="2142896" y="5941378"/>
                </a:cubicBezTo>
                <a:cubicBezTo>
                  <a:pt x="2159562" y="5924712"/>
                  <a:pt x="2176228" y="5908046"/>
                  <a:pt x="2184561" y="5891381"/>
                </a:cubicBezTo>
                <a:cubicBezTo>
                  <a:pt x="2201226" y="5899713"/>
                  <a:pt x="2226225" y="5924712"/>
                  <a:pt x="2226225" y="5949711"/>
                </a:cubicBezTo>
                <a:close/>
                <a:moveTo>
                  <a:pt x="2959523" y="5924712"/>
                </a:moveTo>
                <a:cubicBezTo>
                  <a:pt x="2959523" y="5958044"/>
                  <a:pt x="2934524" y="5966377"/>
                  <a:pt x="2917858" y="5966377"/>
                </a:cubicBezTo>
                <a:cubicBezTo>
                  <a:pt x="2867861" y="5966377"/>
                  <a:pt x="2892859" y="5949711"/>
                  <a:pt x="2859528" y="5916379"/>
                </a:cubicBezTo>
                <a:cubicBezTo>
                  <a:pt x="2876194" y="5908046"/>
                  <a:pt x="2901192" y="5899713"/>
                  <a:pt x="2917858" y="5874715"/>
                </a:cubicBezTo>
                <a:cubicBezTo>
                  <a:pt x="2942857" y="5883048"/>
                  <a:pt x="2959523" y="5908046"/>
                  <a:pt x="2959523" y="5924712"/>
                </a:cubicBezTo>
                <a:close/>
                <a:moveTo>
                  <a:pt x="2084565" y="5933045"/>
                </a:moveTo>
                <a:cubicBezTo>
                  <a:pt x="2084565" y="5949711"/>
                  <a:pt x="2084565" y="5958044"/>
                  <a:pt x="2076232" y="5966377"/>
                </a:cubicBezTo>
                <a:cubicBezTo>
                  <a:pt x="2059567" y="5958044"/>
                  <a:pt x="2034568" y="5941378"/>
                  <a:pt x="2017902" y="5916379"/>
                </a:cubicBezTo>
                <a:cubicBezTo>
                  <a:pt x="2026235" y="5908046"/>
                  <a:pt x="2034568" y="5891381"/>
                  <a:pt x="2042901" y="5874715"/>
                </a:cubicBezTo>
                <a:cubicBezTo>
                  <a:pt x="2067899" y="5891381"/>
                  <a:pt x="2084565" y="5908046"/>
                  <a:pt x="2084565" y="5933045"/>
                </a:cubicBezTo>
                <a:close/>
                <a:moveTo>
                  <a:pt x="2584541" y="5916379"/>
                </a:moveTo>
                <a:cubicBezTo>
                  <a:pt x="2584541" y="5941378"/>
                  <a:pt x="2567875" y="5966377"/>
                  <a:pt x="2551209" y="5974710"/>
                </a:cubicBezTo>
                <a:lnTo>
                  <a:pt x="2526211" y="5974710"/>
                </a:lnTo>
                <a:cubicBezTo>
                  <a:pt x="2526211" y="5958044"/>
                  <a:pt x="2517878" y="5933045"/>
                  <a:pt x="2501212" y="5916379"/>
                </a:cubicBezTo>
                <a:cubicBezTo>
                  <a:pt x="2509545" y="5908046"/>
                  <a:pt x="2534544" y="5891381"/>
                  <a:pt x="2542876" y="5866382"/>
                </a:cubicBezTo>
                <a:cubicBezTo>
                  <a:pt x="2567875" y="5874715"/>
                  <a:pt x="2584541" y="5908046"/>
                  <a:pt x="2584541" y="5916379"/>
                </a:cubicBezTo>
                <a:close/>
                <a:moveTo>
                  <a:pt x="1826245" y="5949711"/>
                </a:moveTo>
                <a:cubicBezTo>
                  <a:pt x="1809579" y="5974710"/>
                  <a:pt x="1751248" y="5974710"/>
                  <a:pt x="1742915" y="5974710"/>
                </a:cubicBezTo>
                <a:cubicBezTo>
                  <a:pt x="1684585" y="5974710"/>
                  <a:pt x="1642920" y="5958044"/>
                  <a:pt x="1617921" y="5891381"/>
                </a:cubicBezTo>
                <a:cubicBezTo>
                  <a:pt x="1651253" y="5899713"/>
                  <a:pt x="1709584" y="5933045"/>
                  <a:pt x="1759581" y="5933045"/>
                </a:cubicBezTo>
                <a:cubicBezTo>
                  <a:pt x="1726249" y="5908046"/>
                  <a:pt x="1684585" y="5899713"/>
                  <a:pt x="1642920" y="5874715"/>
                </a:cubicBezTo>
                <a:cubicBezTo>
                  <a:pt x="1659586" y="5866382"/>
                  <a:pt x="1684585" y="5849716"/>
                  <a:pt x="1701251" y="5849716"/>
                </a:cubicBezTo>
                <a:cubicBezTo>
                  <a:pt x="1726249" y="5849716"/>
                  <a:pt x="1809579" y="5916379"/>
                  <a:pt x="1826245" y="5949711"/>
                </a:cubicBezTo>
                <a:close/>
                <a:moveTo>
                  <a:pt x="726298" y="5908046"/>
                </a:moveTo>
                <a:cubicBezTo>
                  <a:pt x="709632" y="5924712"/>
                  <a:pt x="684633" y="5949711"/>
                  <a:pt x="684633" y="5966377"/>
                </a:cubicBezTo>
                <a:cubicBezTo>
                  <a:pt x="634636" y="5941378"/>
                  <a:pt x="634636" y="5933045"/>
                  <a:pt x="634636" y="5908046"/>
                </a:cubicBezTo>
                <a:cubicBezTo>
                  <a:pt x="634636" y="5883048"/>
                  <a:pt x="642969" y="5891381"/>
                  <a:pt x="684633" y="5849716"/>
                </a:cubicBezTo>
                <a:cubicBezTo>
                  <a:pt x="684633" y="5849716"/>
                  <a:pt x="684633" y="5899713"/>
                  <a:pt x="726298" y="5908046"/>
                </a:cubicBezTo>
                <a:close/>
                <a:moveTo>
                  <a:pt x="3067851" y="5891381"/>
                </a:moveTo>
                <a:cubicBezTo>
                  <a:pt x="3067851" y="5899713"/>
                  <a:pt x="3034519" y="5924712"/>
                  <a:pt x="3017853" y="5949711"/>
                </a:cubicBezTo>
                <a:lnTo>
                  <a:pt x="2992855" y="5949711"/>
                </a:lnTo>
                <a:cubicBezTo>
                  <a:pt x="2984522" y="5933045"/>
                  <a:pt x="2984522" y="5908046"/>
                  <a:pt x="2967856" y="5883048"/>
                </a:cubicBezTo>
                <a:cubicBezTo>
                  <a:pt x="2976189" y="5874715"/>
                  <a:pt x="3001187" y="5866382"/>
                  <a:pt x="3026186" y="5841383"/>
                </a:cubicBezTo>
                <a:cubicBezTo>
                  <a:pt x="3042852" y="5849716"/>
                  <a:pt x="3067851" y="5874715"/>
                  <a:pt x="3067851" y="5891381"/>
                </a:cubicBezTo>
                <a:close/>
                <a:moveTo>
                  <a:pt x="2442881" y="5899713"/>
                </a:moveTo>
                <a:cubicBezTo>
                  <a:pt x="2442881" y="5899713"/>
                  <a:pt x="2434548" y="5924712"/>
                  <a:pt x="2401217" y="5958044"/>
                </a:cubicBezTo>
                <a:cubicBezTo>
                  <a:pt x="2384551" y="5949711"/>
                  <a:pt x="2384551" y="5924712"/>
                  <a:pt x="2359552" y="5899713"/>
                </a:cubicBezTo>
                <a:cubicBezTo>
                  <a:pt x="2367885" y="5891381"/>
                  <a:pt x="2392884" y="5866382"/>
                  <a:pt x="2409550" y="5841383"/>
                </a:cubicBezTo>
                <a:cubicBezTo>
                  <a:pt x="2426215" y="5858049"/>
                  <a:pt x="2442881" y="5874715"/>
                  <a:pt x="2442881" y="5899713"/>
                </a:cubicBezTo>
                <a:close/>
                <a:moveTo>
                  <a:pt x="2809530" y="5883048"/>
                </a:moveTo>
                <a:cubicBezTo>
                  <a:pt x="2809530" y="5924712"/>
                  <a:pt x="2784531" y="5924712"/>
                  <a:pt x="2751200" y="5949711"/>
                </a:cubicBezTo>
                <a:cubicBezTo>
                  <a:pt x="2751200" y="5924712"/>
                  <a:pt x="2734534" y="5899713"/>
                  <a:pt x="2717868" y="5883048"/>
                </a:cubicBezTo>
                <a:cubicBezTo>
                  <a:pt x="2734534" y="5874715"/>
                  <a:pt x="2759533" y="5858049"/>
                  <a:pt x="2776198" y="5833050"/>
                </a:cubicBezTo>
                <a:cubicBezTo>
                  <a:pt x="2801197" y="5849716"/>
                  <a:pt x="2809530" y="5858049"/>
                  <a:pt x="2809530" y="5883048"/>
                </a:cubicBezTo>
                <a:close/>
                <a:moveTo>
                  <a:pt x="2301222" y="5883048"/>
                </a:moveTo>
                <a:cubicBezTo>
                  <a:pt x="2301222" y="5899713"/>
                  <a:pt x="2284556" y="5924712"/>
                  <a:pt x="2267890" y="5941378"/>
                </a:cubicBezTo>
                <a:cubicBezTo>
                  <a:pt x="2242891" y="5924712"/>
                  <a:pt x="2242891" y="5908046"/>
                  <a:pt x="2217892" y="5883048"/>
                </a:cubicBezTo>
                <a:cubicBezTo>
                  <a:pt x="2234558" y="5866382"/>
                  <a:pt x="2259557" y="5841383"/>
                  <a:pt x="2267890" y="5824717"/>
                </a:cubicBezTo>
                <a:cubicBezTo>
                  <a:pt x="2284556" y="5833050"/>
                  <a:pt x="2301222" y="5858049"/>
                  <a:pt x="2301222" y="5883048"/>
                </a:cubicBezTo>
                <a:close/>
                <a:moveTo>
                  <a:pt x="1984570" y="5899713"/>
                </a:moveTo>
                <a:cubicBezTo>
                  <a:pt x="1984570" y="5924712"/>
                  <a:pt x="1884575" y="5941378"/>
                  <a:pt x="1884575" y="5941378"/>
                </a:cubicBezTo>
                <a:cubicBezTo>
                  <a:pt x="1842910" y="5941378"/>
                  <a:pt x="1859576" y="5916379"/>
                  <a:pt x="1809579" y="5883048"/>
                </a:cubicBezTo>
                <a:cubicBezTo>
                  <a:pt x="1842910" y="5883048"/>
                  <a:pt x="1876242" y="5891381"/>
                  <a:pt x="1926240" y="5899713"/>
                </a:cubicBezTo>
                <a:cubicBezTo>
                  <a:pt x="1926240" y="5899713"/>
                  <a:pt x="1934573" y="5891381"/>
                  <a:pt x="1934573" y="5874715"/>
                </a:cubicBezTo>
                <a:cubicBezTo>
                  <a:pt x="1892908" y="5874715"/>
                  <a:pt x="1842910" y="5866382"/>
                  <a:pt x="1801246" y="5858049"/>
                </a:cubicBezTo>
                <a:cubicBezTo>
                  <a:pt x="1826245" y="5858049"/>
                  <a:pt x="1859576" y="5824717"/>
                  <a:pt x="1884575" y="5824717"/>
                </a:cubicBezTo>
                <a:cubicBezTo>
                  <a:pt x="1926240" y="5824717"/>
                  <a:pt x="1984570" y="5849716"/>
                  <a:pt x="1984570" y="5899713"/>
                </a:cubicBezTo>
                <a:close/>
                <a:moveTo>
                  <a:pt x="1467929" y="5841383"/>
                </a:moveTo>
                <a:cubicBezTo>
                  <a:pt x="1484595" y="5841383"/>
                  <a:pt x="1484595" y="5824717"/>
                  <a:pt x="1509593" y="5824717"/>
                </a:cubicBezTo>
                <a:cubicBezTo>
                  <a:pt x="1526259" y="5824717"/>
                  <a:pt x="1592923" y="5891381"/>
                  <a:pt x="1626254" y="5933045"/>
                </a:cubicBezTo>
                <a:lnTo>
                  <a:pt x="1626254" y="5966377"/>
                </a:lnTo>
                <a:lnTo>
                  <a:pt x="1601256" y="5966377"/>
                </a:lnTo>
                <a:cubicBezTo>
                  <a:pt x="1526259" y="5916379"/>
                  <a:pt x="1434597" y="5916379"/>
                  <a:pt x="1426264" y="5849716"/>
                </a:cubicBezTo>
                <a:cubicBezTo>
                  <a:pt x="1467929" y="5874715"/>
                  <a:pt x="1501260" y="5916379"/>
                  <a:pt x="1559591" y="5924712"/>
                </a:cubicBezTo>
                <a:cubicBezTo>
                  <a:pt x="1526259" y="5891381"/>
                  <a:pt x="1476262" y="5858049"/>
                  <a:pt x="1434597" y="5824717"/>
                </a:cubicBezTo>
                <a:cubicBezTo>
                  <a:pt x="1442930" y="5824717"/>
                  <a:pt x="1442930" y="5841383"/>
                  <a:pt x="1467929" y="5841383"/>
                </a:cubicBezTo>
                <a:close/>
                <a:moveTo>
                  <a:pt x="3384502" y="5874715"/>
                </a:moveTo>
                <a:cubicBezTo>
                  <a:pt x="3367836" y="5891381"/>
                  <a:pt x="3351170" y="5899713"/>
                  <a:pt x="3334505" y="5899713"/>
                </a:cubicBezTo>
                <a:cubicBezTo>
                  <a:pt x="3309506" y="5899713"/>
                  <a:pt x="3309506" y="5891381"/>
                  <a:pt x="3301173" y="5891381"/>
                </a:cubicBezTo>
                <a:cubicBezTo>
                  <a:pt x="3301173" y="5883048"/>
                  <a:pt x="3309506" y="5866382"/>
                  <a:pt x="3309506" y="5849716"/>
                </a:cubicBezTo>
                <a:cubicBezTo>
                  <a:pt x="3309506" y="5824717"/>
                  <a:pt x="3301173" y="5824717"/>
                  <a:pt x="3292840" y="5816384"/>
                </a:cubicBezTo>
                <a:cubicBezTo>
                  <a:pt x="3317839" y="5824717"/>
                  <a:pt x="3351170" y="5841383"/>
                  <a:pt x="3384502" y="5874715"/>
                </a:cubicBezTo>
                <a:close/>
                <a:moveTo>
                  <a:pt x="3176179" y="5874715"/>
                </a:moveTo>
                <a:cubicBezTo>
                  <a:pt x="3176179" y="5891381"/>
                  <a:pt x="3151180" y="5916379"/>
                  <a:pt x="3134514" y="5924712"/>
                </a:cubicBezTo>
                <a:lnTo>
                  <a:pt x="3092850" y="5924712"/>
                </a:lnTo>
                <a:cubicBezTo>
                  <a:pt x="3092850" y="5899713"/>
                  <a:pt x="3084517" y="5874715"/>
                  <a:pt x="3076184" y="5849716"/>
                </a:cubicBezTo>
                <a:cubicBezTo>
                  <a:pt x="3092850" y="5841383"/>
                  <a:pt x="3117848" y="5833050"/>
                  <a:pt x="3142847" y="5816384"/>
                </a:cubicBezTo>
                <a:cubicBezTo>
                  <a:pt x="3159513" y="5833050"/>
                  <a:pt x="3176179" y="5849716"/>
                  <a:pt x="3176179" y="5874715"/>
                </a:cubicBezTo>
                <a:close/>
                <a:moveTo>
                  <a:pt x="2667870" y="5858049"/>
                </a:moveTo>
                <a:cubicBezTo>
                  <a:pt x="2667870" y="5874715"/>
                  <a:pt x="2642872" y="5899713"/>
                  <a:pt x="2617873" y="5916379"/>
                </a:cubicBezTo>
                <a:cubicBezTo>
                  <a:pt x="2609540" y="5899713"/>
                  <a:pt x="2592874" y="5874715"/>
                  <a:pt x="2584541" y="5849716"/>
                </a:cubicBezTo>
                <a:cubicBezTo>
                  <a:pt x="2601207" y="5841383"/>
                  <a:pt x="2617873" y="5824717"/>
                  <a:pt x="2626206" y="5808051"/>
                </a:cubicBezTo>
                <a:cubicBezTo>
                  <a:pt x="2651205" y="5816384"/>
                  <a:pt x="2667870" y="5841383"/>
                  <a:pt x="2667870" y="5858049"/>
                </a:cubicBezTo>
                <a:close/>
                <a:moveTo>
                  <a:pt x="2167895" y="5858049"/>
                </a:moveTo>
                <a:cubicBezTo>
                  <a:pt x="2167895" y="5883048"/>
                  <a:pt x="2151229" y="5908046"/>
                  <a:pt x="2126230" y="5924712"/>
                </a:cubicBezTo>
                <a:cubicBezTo>
                  <a:pt x="2101231" y="5908046"/>
                  <a:pt x="2101231" y="5891381"/>
                  <a:pt x="2076232" y="5866382"/>
                </a:cubicBezTo>
                <a:cubicBezTo>
                  <a:pt x="2084565" y="5858049"/>
                  <a:pt x="2117897" y="5824717"/>
                  <a:pt x="2117897" y="5808051"/>
                </a:cubicBezTo>
                <a:cubicBezTo>
                  <a:pt x="2134563" y="5816384"/>
                  <a:pt x="2167895" y="5841383"/>
                  <a:pt x="2167895" y="5858049"/>
                </a:cubicBezTo>
                <a:close/>
                <a:moveTo>
                  <a:pt x="2001236" y="5891381"/>
                </a:moveTo>
                <a:cubicBezTo>
                  <a:pt x="2001236" y="5883048"/>
                  <a:pt x="2001236" y="5866382"/>
                  <a:pt x="1992903" y="5808051"/>
                </a:cubicBezTo>
                <a:cubicBezTo>
                  <a:pt x="2009569" y="5816384"/>
                  <a:pt x="2026235" y="5824717"/>
                  <a:pt x="2026235" y="5849716"/>
                </a:cubicBezTo>
                <a:cubicBezTo>
                  <a:pt x="2026235" y="5866382"/>
                  <a:pt x="2017902" y="5883048"/>
                  <a:pt x="2001236" y="5891381"/>
                </a:cubicBezTo>
                <a:close/>
                <a:moveTo>
                  <a:pt x="3284507" y="5849716"/>
                </a:moveTo>
                <a:cubicBezTo>
                  <a:pt x="3284507" y="5874715"/>
                  <a:pt x="3267841" y="5899713"/>
                  <a:pt x="3251175" y="5908046"/>
                </a:cubicBezTo>
                <a:lnTo>
                  <a:pt x="3201178" y="5908046"/>
                </a:lnTo>
                <a:cubicBezTo>
                  <a:pt x="3192845" y="5883048"/>
                  <a:pt x="3192845" y="5849716"/>
                  <a:pt x="3184512" y="5824717"/>
                </a:cubicBezTo>
                <a:cubicBezTo>
                  <a:pt x="3192845" y="5816384"/>
                  <a:pt x="3226177" y="5833050"/>
                  <a:pt x="3251175" y="5799718"/>
                </a:cubicBezTo>
                <a:cubicBezTo>
                  <a:pt x="3267841" y="5816384"/>
                  <a:pt x="3284507" y="5833050"/>
                  <a:pt x="3284507" y="5849716"/>
                </a:cubicBezTo>
                <a:close/>
                <a:moveTo>
                  <a:pt x="2909525" y="5833050"/>
                </a:moveTo>
                <a:cubicBezTo>
                  <a:pt x="2909525" y="5858049"/>
                  <a:pt x="2884526" y="5883048"/>
                  <a:pt x="2867861" y="5891381"/>
                </a:cubicBezTo>
                <a:lnTo>
                  <a:pt x="2834529" y="5891381"/>
                </a:lnTo>
                <a:cubicBezTo>
                  <a:pt x="2834529" y="5874715"/>
                  <a:pt x="2826196" y="5849716"/>
                  <a:pt x="2809530" y="5833050"/>
                </a:cubicBezTo>
                <a:cubicBezTo>
                  <a:pt x="2817863" y="5824717"/>
                  <a:pt x="2842862" y="5808051"/>
                  <a:pt x="2859528" y="5783052"/>
                </a:cubicBezTo>
                <a:cubicBezTo>
                  <a:pt x="2867861" y="5783052"/>
                  <a:pt x="2909525" y="5824717"/>
                  <a:pt x="2909525" y="5833050"/>
                </a:cubicBezTo>
                <a:close/>
                <a:moveTo>
                  <a:pt x="2526211" y="5833050"/>
                </a:moveTo>
                <a:cubicBezTo>
                  <a:pt x="2526211" y="5849716"/>
                  <a:pt x="2509545" y="5866382"/>
                  <a:pt x="2476213" y="5899713"/>
                </a:cubicBezTo>
                <a:cubicBezTo>
                  <a:pt x="2467880" y="5883048"/>
                  <a:pt x="2459547" y="5858049"/>
                  <a:pt x="2434548" y="5833050"/>
                </a:cubicBezTo>
                <a:cubicBezTo>
                  <a:pt x="2451214" y="5824717"/>
                  <a:pt x="2476213" y="5799718"/>
                  <a:pt x="2484546" y="5783052"/>
                </a:cubicBezTo>
                <a:cubicBezTo>
                  <a:pt x="2517878" y="5799718"/>
                  <a:pt x="2526211" y="5808051"/>
                  <a:pt x="2526211" y="5833050"/>
                </a:cubicBezTo>
                <a:close/>
                <a:moveTo>
                  <a:pt x="792961" y="5833050"/>
                </a:moveTo>
                <a:cubicBezTo>
                  <a:pt x="792961" y="5849716"/>
                  <a:pt x="767963" y="5874715"/>
                  <a:pt x="759630" y="5899713"/>
                </a:cubicBezTo>
                <a:cubicBezTo>
                  <a:pt x="717965" y="5866382"/>
                  <a:pt x="709632" y="5849716"/>
                  <a:pt x="709632" y="5833050"/>
                </a:cubicBezTo>
                <a:cubicBezTo>
                  <a:pt x="709632" y="5808051"/>
                  <a:pt x="709632" y="5799718"/>
                  <a:pt x="751297" y="5783052"/>
                </a:cubicBezTo>
                <a:cubicBezTo>
                  <a:pt x="759630" y="5791385"/>
                  <a:pt x="792961" y="5808051"/>
                  <a:pt x="792961" y="5833050"/>
                </a:cubicBezTo>
                <a:close/>
                <a:moveTo>
                  <a:pt x="2384551" y="5816384"/>
                </a:moveTo>
                <a:cubicBezTo>
                  <a:pt x="2384551" y="5833050"/>
                  <a:pt x="2359552" y="5866382"/>
                  <a:pt x="2334553" y="5883048"/>
                </a:cubicBezTo>
                <a:cubicBezTo>
                  <a:pt x="2326220" y="5866382"/>
                  <a:pt x="2317887" y="5841383"/>
                  <a:pt x="2292889" y="5816384"/>
                </a:cubicBezTo>
                <a:cubicBezTo>
                  <a:pt x="2309554" y="5808051"/>
                  <a:pt x="2334553" y="5783052"/>
                  <a:pt x="2342886" y="5766387"/>
                </a:cubicBezTo>
                <a:cubicBezTo>
                  <a:pt x="2359552" y="5774720"/>
                  <a:pt x="2384551" y="5791385"/>
                  <a:pt x="2384551" y="5816384"/>
                </a:cubicBezTo>
                <a:close/>
                <a:moveTo>
                  <a:pt x="2759533" y="5808051"/>
                </a:moveTo>
                <a:cubicBezTo>
                  <a:pt x="2759533" y="5824717"/>
                  <a:pt x="2701202" y="5858049"/>
                  <a:pt x="2692869" y="5866382"/>
                </a:cubicBezTo>
                <a:cubicBezTo>
                  <a:pt x="2692869" y="5849716"/>
                  <a:pt x="2684536" y="5824717"/>
                  <a:pt x="2667870" y="5808051"/>
                </a:cubicBezTo>
                <a:cubicBezTo>
                  <a:pt x="2676203" y="5791385"/>
                  <a:pt x="2701202" y="5774720"/>
                  <a:pt x="2709535" y="5749721"/>
                </a:cubicBezTo>
                <a:cubicBezTo>
                  <a:pt x="2726201" y="5758054"/>
                  <a:pt x="2759533" y="5783052"/>
                  <a:pt x="2759533" y="5808051"/>
                </a:cubicBezTo>
                <a:close/>
                <a:moveTo>
                  <a:pt x="2242891" y="5799718"/>
                </a:moveTo>
                <a:cubicBezTo>
                  <a:pt x="2242891" y="5824717"/>
                  <a:pt x="2226225" y="5849716"/>
                  <a:pt x="2209559" y="5858049"/>
                </a:cubicBezTo>
                <a:lnTo>
                  <a:pt x="2184561" y="5858049"/>
                </a:lnTo>
                <a:cubicBezTo>
                  <a:pt x="2184561" y="5841383"/>
                  <a:pt x="2167895" y="5816384"/>
                  <a:pt x="2151229" y="5799718"/>
                </a:cubicBezTo>
                <a:cubicBezTo>
                  <a:pt x="2167895" y="5791385"/>
                  <a:pt x="2192893" y="5766387"/>
                  <a:pt x="2201226" y="5749721"/>
                </a:cubicBezTo>
                <a:cubicBezTo>
                  <a:pt x="2217892" y="5758054"/>
                  <a:pt x="2242891" y="5783052"/>
                  <a:pt x="2242891" y="5799718"/>
                </a:cubicBezTo>
                <a:close/>
                <a:moveTo>
                  <a:pt x="3167846" y="5741388"/>
                </a:moveTo>
                <a:cubicBezTo>
                  <a:pt x="3192845" y="5749721"/>
                  <a:pt x="3217844" y="5766387"/>
                  <a:pt x="3242842" y="5774720"/>
                </a:cubicBezTo>
                <a:cubicBezTo>
                  <a:pt x="3234509" y="5791385"/>
                  <a:pt x="3209511" y="5808051"/>
                  <a:pt x="3192845" y="5808051"/>
                </a:cubicBezTo>
                <a:cubicBezTo>
                  <a:pt x="3167846" y="5808051"/>
                  <a:pt x="3159513" y="5799718"/>
                  <a:pt x="3151180" y="5791385"/>
                </a:cubicBezTo>
                <a:lnTo>
                  <a:pt x="3151180" y="5741388"/>
                </a:lnTo>
                <a:lnTo>
                  <a:pt x="3167846" y="5741388"/>
                </a:lnTo>
                <a:close/>
                <a:moveTo>
                  <a:pt x="1276271" y="5799718"/>
                </a:moveTo>
                <a:cubicBezTo>
                  <a:pt x="1234607" y="5783052"/>
                  <a:pt x="1234607" y="5766387"/>
                  <a:pt x="1234607" y="5741388"/>
                </a:cubicBezTo>
                <a:cubicBezTo>
                  <a:pt x="1242940" y="5758054"/>
                  <a:pt x="1267938" y="5783052"/>
                  <a:pt x="1276271" y="5799718"/>
                </a:cubicBezTo>
                <a:close/>
                <a:moveTo>
                  <a:pt x="3017853" y="5799718"/>
                </a:moveTo>
                <a:cubicBezTo>
                  <a:pt x="3017853" y="5833050"/>
                  <a:pt x="2984522" y="5849716"/>
                  <a:pt x="2959523" y="5849716"/>
                </a:cubicBezTo>
                <a:cubicBezTo>
                  <a:pt x="2901192" y="5849716"/>
                  <a:pt x="2951190" y="5833050"/>
                  <a:pt x="2892859" y="5774720"/>
                </a:cubicBezTo>
                <a:cubicBezTo>
                  <a:pt x="2917858" y="5774720"/>
                  <a:pt x="2942857" y="5758054"/>
                  <a:pt x="2967856" y="5733055"/>
                </a:cubicBezTo>
                <a:cubicBezTo>
                  <a:pt x="2984522" y="5749721"/>
                  <a:pt x="3017853" y="5774720"/>
                  <a:pt x="3017853" y="5799718"/>
                </a:cubicBezTo>
                <a:close/>
                <a:moveTo>
                  <a:pt x="2101231" y="5791385"/>
                </a:moveTo>
                <a:cubicBezTo>
                  <a:pt x="2101231" y="5816384"/>
                  <a:pt x="2076232" y="5841383"/>
                  <a:pt x="2059567" y="5849716"/>
                </a:cubicBezTo>
                <a:cubicBezTo>
                  <a:pt x="2042901" y="5833050"/>
                  <a:pt x="2034568" y="5808051"/>
                  <a:pt x="2017902" y="5783052"/>
                </a:cubicBezTo>
                <a:cubicBezTo>
                  <a:pt x="2034568" y="5774720"/>
                  <a:pt x="2051234" y="5749721"/>
                  <a:pt x="2059567" y="5733055"/>
                </a:cubicBezTo>
                <a:cubicBezTo>
                  <a:pt x="2076232" y="5741388"/>
                  <a:pt x="2101231" y="5774720"/>
                  <a:pt x="2101231" y="5791385"/>
                </a:cubicBezTo>
                <a:close/>
                <a:moveTo>
                  <a:pt x="1326269" y="5749721"/>
                </a:moveTo>
                <a:cubicBezTo>
                  <a:pt x="1367934" y="5774720"/>
                  <a:pt x="1392932" y="5841383"/>
                  <a:pt x="1417931" y="5883048"/>
                </a:cubicBezTo>
                <a:cubicBezTo>
                  <a:pt x="1359601" y="5866382"/>
                  <a:pt x="1292937" y="5774720"/>
                  <a:pt x="1251273" y="5733055"/>
                </a:cubicBezTo>
                <a:cubicBezTo>
                  <a:pt x="1276271" y="5741388"/>
                  <a:pt x="1301270" y="5733055"/>
                  <a:pt x="1326269" y="5749721"/>
                </a:cubicBezTo>
                <a:close/>
                <a:moveTo>
                  <a:pt x="3134514" y="5766387"/>
                </a:moveTo>
                <a:cubicBezTo>
                  <a:pt x="3134514" y="5808051"/>
                  <a:pt x="3084517" y="5824717"/>
                  <a:pt x="3067851" y="5824717"/>
                </a:cubicBezTo>
                <a:cubicBezTo>
                  <a:pt x="3009520" y="5824717"/>
                  <a:pt x="3067851" y="5783052"/>
                  <a:pt x="3017853" y="5749721"/>
                </a:cubicBezTo>
                <a:cubicBezTo>
                  <a:pt x="3034519" y="5741388"/>
                  <a:pt x="3067851" y="5724722"/>
                  <a:pt x="3084517" y="5724722"/>
                </a:cubicBezTo>
                <a:cubicBezTo>
                  <a:pt x="3117848" y="5724722"/>
                  <a:pt x="3134514" y="5749721"/>
                  <a:pt x="3134514" y="5766387"/>
                </a:cubicBezTo>
                <a:close/>
                <a:moveTo>
                  <a:pt x="2609540" y="5783052"/>
                </a:moveTo>
                <a:cubicBezTo>
                  <a:pt x="2609540" y="5799718"/>
                  <a:pt x="2576208" y="5841383"/>
                  <a:pt x="2551209" y="5841383"/>
                </a:cubicBezTo>
                <a:cubicBezTo>
                  <a:pt x="2551209" y="5824717"/>
                  <a:pt x="2542876" y="5799718"/>
                  <a:pt x="2517878" y="5774720"/>
                </a:cubicBezTo>
                <a:cubicBezTo>
                  <a:pt x="2534544" y="5766387"/>
                  <a:pt x="2559542" y="5741388"/>
                  <a:pt x="2567875" y="5724722"/>
                </a:cubicBezTo>
                <a:cubicBezTo>
                  <a:pt x="2584541" y="5733055"/>
                  <a:pt x="2609540" y="5758054"/>
                  <a:pt x="2609540" y="5783052"/>
                </a:cubicBezTo>
                <a:close/>
                <a:moveTo>
                  <a:pt x="1851243" y="5799718"/>
                </a:moveTo>
                <a:cubicBezTo>
                  <a:pt x="1851243" y="5824717"/>
                  <a:pt x="1809579" y="5841383"/>
                  <a:pt x="1784580" y="5841383"/>
                </a:cubicBezTo>
                <a:cubicBezTo>
                  <a:pt x="1709584" y="5841383"/>
                  <a:pt x="1717917" y="5816384"/>
                  <a:pt x="1684585" y="5758054"/>
                </a:cubicBezTo>
                <a:cubicBezTo>
                  <a:pt x="1709584" y="5774720"/>
                  <a:pt x="1734582" y="5783052"/>
                  <a:pt x="1759581" y="5799718"/>
                </a:cubicBezTo>
                <a:lnTo>
                  <a:pt x="1801246" y="5791385"/>
                </a:lnTo>
                <a:cubicBezTo>
                  <a:pt x="1767914" y="5774720"/>
                  <a:pt x="1726249" y="5758054"/>
                  <a:pt x="1692918" y="5741388"/>
                </a:cubicBezTo>
                <a:cubicBezTo>
                  <a:pt x="1717917" y="5741388"/>
                  <a:pt x="1734582" y="5716389"/>
                  <a:pt x="1751248" y="5716389"/>
                </a:cubicBezTo>
                <a:cubicBezTo>
                  <a:pt x="1801246" y="5716389"/>
                  <a:pt x="1851243" y="5799718"/>
                  <a:pt x="1851243" y="5799718"/>
                </a:cubicBezTo>
                <a:close/>
                <a:moveTo>
                  <a:pt x="1609588" y="5716389"/>
                </a:moveTo>
                <a:cubicBezTo>
                  <a:pt x="1642920" y="5749721"/>
                  <a:pt x="1684585" y="5783052"/>
                  <a:pt x="1684585" y="5816384"/>
                </a:cubicBezTo>
                <a:cubicBezTo>
                  <a:pt x="1684585" y="5833050"/>
                  <a:pt x="1651253" y="5849716"/>
                  <a:pt x="1634587" y="5849716"/>
                </a:cubicBezTo>
                <a:cubicBezTo>
                  <a:pt x="1609588" y="5849716"/>
                  <a:pt x="1559591" y="5824717"/>
                  <a:pt x="1526259" y="5799718"/>
                </a:cubicBezTo>
                <a:cubicBezTo>
                  <a:pt x="1534592" y="5783052"/>
                  <a:pt x="1526259" y="5758054"/>
                  <a:pt x="1517926" y="5733055"/>
                </a:cubicBezTo>
                <a:cubicBezTo>
                  <a:pt x="1542925" y="5758054"/>
                  <a:pt x="1592923" y="5799718"/>
                  <a:pt x="1634587" y="5799718"/>
                </a:cubicBezTo>
                <a:cubicBezTo>
                  <a:pt x="1609588" y="5774720"/>
                  <a:pt x="1567924" y="5741388"/>
                  <a:pt x="1526259" y="5716389"/>
                </a:cubicBezTo>
                <a:lnTo>
                  <a:pt x="1609588" y="5716389"/>
                </a:lnTo>
                <a:close/>
                <a:moveTo>
                  <a:pt x="3042852" y="5716389"/>
                </a:moveTo>
                <a:cubicBezTo>
                  <a:pt x="3017853" y="5716389"/>
                  <a:pt x="2992855" y="5716389"/>
                  <a:pt x="2976189" y="5708056"/>
                </a:cubicBezTo>
                <a:cubicBezTo>
                  <a:pt x="2992855" y="5708056"/>
                  <a:pt x="3017853" y="5716389"/>
                  <a:pt x="3042852" y="5716389"/>
                </a:cubicBezTo>
                <a:close/>
                <a:moveTo>
                  <a:pt x="801294" y="5808051"/>
                </a:moveTo>
                <a:cubicBezTo>
                  <a:pt x="792961" y="5799718"/>
                  <a:pt x="784629" y="5791385"/>
                  <a:pt x="784629" y="5766387"/>
                </a:cubicBezTo>
                <a:cubicBezTo>
                  <a:pt x="784629" y="5741388"/>
                  <a:pt x="801294" y="5699723"/>
                  <a:pt x="834626" y="5708056"/>
                </a:cubicBezTo>
                <a:cubicBezTo>
                  <a:pt x="826293" y="5749721"/>
                  <a:pt x="809627" y="5783052"/>
                  <a:pt x="801294" y="5808051"/>
                </a:cubicBezTo>
                <a:close/>
                <a:moveTo>
                  <a:pt x="726298" y="5766387"/>
                </a:moveTo>
                <a:lnTo>
                  <a:pt x="701299" y="5791385"/>
                </a:lnTo>
                <a:cubicBezTo>
                  <a:pt x="692966" y="5766387"/>
                  <a:pt x="676300" y="5749721"/>
                  <a:pt x="651302" y="5724722"/>
                </a:cubicBezTo>
                <a:cubicBezTo>
                  <a:pt x="659635" y="5716389"/>
                  <a:pt x="667968" y="5716389"/>
                  <a:pt x="676300" y="5708056"/>
                </a:cubicBezTo>
                <a:cubicBezTo>
                  <a:pt x="684633" y="5716389"/>
                  <a:pt x="701299" y="5741388"/>
                  <a:pt x="726298" y="5766387"/>
                </a:cubicBezTo>
                <a:close/>
                <a:moveTo>
                  <a:pt x="2951190" y="5708056"/>
                </a:moveTo>
                <a:cubicBezTo>
                  <a:pt x="2942857" y="5741388"/>
                  <a:pt x="2909525" y="5741388"/>
                  <a:pt x="2892859" y="5758054"/>
                </a:cubicBezTo>
                <a:lnTo>
                  <a:pt x="2867861" y="5758054"/>
                </a:lnTo>
                <a:cubicBezTo>
                  <a:pt x="2867861" y="5741388"/>
                  <a:pt x="2859528" y="5716389"/>
                  <a:pt x="2851195" y="5699723"/>
                </a:cubicBezTo>
                <a:cubicBezTo>
                  <a:pt x="2884526" y="5708056"/>
                  <a:pt x="2917858" y="5708056"/>
                  <a:pt x="2951190" y="5708056"/>
                </a:cubicBezTo>
                <a:close/>
                <a:moveTo>
                  <a:pt x="2842862" y="5749721"/>
                </a:moveTo>
                <a:cubicBezTo>
                  <a:pt x="2842862" y="5749721"/>
                  <a:pt x="2834529" y="5799718"/>
                  <a:pt x="2801197" y="5808051"/>
                </a:cubicBezTo>
                <a:lnTo>
                  <a:pt x="2776198" y="5808051"/>
                </a:lnTo>
                <a:cubicBezTo>
                  <a:pt x="2776198" y="5791385"/>
                  <a:pt x="2767865" y="5766387"/>
                  <a:pt x="2751200" y="5741388"/>
                </a:cubicBezTo>
                <a:cubicBezTo>
                  <a:pt x="2767865" y="5733055"/>
                  <a:pt x="2792864" y="5716389"/>
                  <a:pt x="2801197" y="5699723"/>
                </a:cubicBezTo>
                <a:cubicBezTo>
                  <a:pt x="2817863" y="5699723"/>
                  <a:pt x="2842862" y="5716389"/>
                  <a:pt x="2842862" y="5749721"/>
                </a:cubicBezTo>
                <a:close/>
                <a:moveTo>
                  <a:pt x="2467880" y="5749721"/>
                </a:moveTo>
                <a:cubicBezTo>
                  <a:pt x="2467880" y="5766387"/>
                  <a:pt x="2451214" y="5799718"/>
                  <a:pt x="2426215" y="5816384"/>
                </a:cubicBezTo>
                <a:cubicBezTo>
                  <a:pt x="2401217" y="5799718"/>
                  <a:pt x="2401217" y="5783052"/>
                  <a:pt x="2376218" y="5758054"/>
                </a:cubicBezTo>
                <a:cubicBezTo>
                  <a:pt x="2384551" y="5749721"/>
                  <a:pt x="2409550" y="5724722"/>
                  <a:pt x="2426215" y="5699723"/>
                </a:cubicBezTo>
                <a:cubicBezTo>
                  <a:pt x="2442881" y="5708056"/>
                  <a:pt x="2467880" y="5724722"/>
                  <a:pt x="2467880" y="5749721"/>
                </a:cubicBezTo>
                <a:close/>
                <a:moveTo>
                  <a:pt x="2776198" y="5699723"/>
                </a:moveTo>
                <a:cubicBezTo>
                  <a:pt x="2767865" y="5708056"/>
                  <a:pt x="2751200" y="5716389"/>
                  <a:pt x="2742867" y="5724722"/>
                </a:cubicBezTo>
                <a:lnTo>
                  <a:pt x="2717868" y="5724722"/>
                </a:lnTo>
                <a:lnTo>
                  <a:pt x="2717868" y="5691390"/>
                </a:lnTo>
                <a:cubicBezTo>
                  <a:pt x="2734534" y="5691390"/>
                  <a:pt x="2759533" y="5699723"/>
                  <a:pt x="2776198" y="5699723"/>
                </a:cubicBezTo>
                <a:close/>
                <a:moveTo>
                  <a:pt x="2692869" y="5691390"/>
                </a:moveTo>
                <a:lnTo>
                  <a:pt x="2692869" y="5749721"/>
                </a:lnTo>
                <a:cubicBezTo>
                  <a:pt x="2684536" y="5758054"/>
                  <a:pt x="2667870" y="5766387"/>
                  <a:pt x="2659537" y="5774720"/>
                </a:cubicBezTo>
                <a:lnTo>
                  <a:pt x="2634539" y="5774720"/>
                </a:lnTo>
                <a:cubicBezTo>
                  <a:pt x="2634539" y="5758054"/>
                  <a:pt x="2617873" y="5733055"/>
                  <a:pt x="2601207" y="5716389"/>
                </a:cubicBezTo>
                <a:cubicBezTo>
                  <a:pt x="2617873" y="5708056"/>
                  <a:pt x="2626206" y="5683057"/>
                  <a:pt x="2642872" y="5683057"/>
                </a:cubicBezTo>
                <a:cubicBezTo>
                  <a:pt x="2667870" y="5683057"/>
                  <a:pt x="2676203" y="5691390"/>
                  <a:pt x="2692869" y="5691390"/>
                </a:cubicBezTo>
                <a:close/>
                <a:moveTo>
                  <a:pt x="2317887" y="5741388"/>
                </a:moveTo>
                <a:cubicBezTo>
                  <a:pt x="2317887" y="5766387"/>
                  <a:pt x="2309554" y="5774720"/>
                  <a:pt x="2276223" y="5799718"/>
                </a:cubicBezTo>
                <a:cubicBezTo>
                  <a:pt x="2267890" y="5791385"/>
                  <a:pt x="2251224" y="5766387"/>
                  <a:pt x="2234558" y="5741388"/>
                </a:cubicBezTo>
                <a:cubicBezTo>
                  <a:pt x="2242891" y="5733055"/>
                  <a:pt x="2267890" y="5708056"/>
                  <a:pt x="2276223" y="5683057"/>
                </a:cubicBezTo>
                <a:cubicBezTo>
                  <a:pt x="2309554" y="5691390"/>
                  <a:pt x="2317887" y="5724722"/>
                  <a:pt x="2317887" y="5741388"/>
                </a:cubicBezTo>
                <a:close/>
                <a:moveTo>
                  <a:pt x="2076232" y="5699723"/>
                </a:moveTo>
                <a:cubicBezTo>
                  <a:pt x="2084565" y="5691390"/>
                  <a:pt x="2092898" y="5683057"/>
                  <a:pt x="2101231" y="5683057"/>
                </a:cubicBezTo>
                <a:cubicBezTo>
                  <a:pt x="2101231" y="5691390"/>
                  <a:pt x="2084565" y="5699723"/>
                  <a:pt x="2076232" y="5699723"/>
                </a:cubicBezTo>
                <a:close/>
                <a:moveTo>
                  <a:pt x="1984570" y="5741388"/>
                </a:moveTo>
                <a:cubicBezTo>
                  <a:pt x="1984570" y="5783052"/>
                  <a:pt x="1901241" y="5799718"/>
                  <a:pt x="1892908" y="5799718"/>
                </a:cubicBezTo>
                <a:cubicBezTo>
                  <a:pt x="1867909" y="5799718"/>
                  <a:pt x="1859576" y="5766387"/>
                  <a:pt x="1834578" y="5741388"/>
                </a:cubicBezTo>
                <a:cubicBezTo>
                  <a:pt x="1859576" y="5749721"/>
                  <a:pt x="1892908" y="5758054"/>
                  <a:pt x="1917907" y="5758054"/>
                </a:cubicBezTo>
                <a:cubicBezTo>
                  <a:pt x="1934573" y="5758054"/>
                  <a:pt x="1934573" y="5749721"/>
                  <a:pt x="1942906" y="5741388"/>
                </a:cubicBezTo>
                <a:cubicBezTo>
                  <a:pt x="1909574" y="5724722"/>
                  <a:pt x="1876242" y="5724722"/>
                  <a:pt x="1842910" y="5716389"/>
                </a:cubicBezTo>
                <a:cubicBezTo>
                  <a:pt x="1859576" y="5708056"/>
                  <a:pt x="1876242" y="5683057"/>
                  <a:pt x="1901241" y="5683057"/>
                </a:cubicBezTo>
                <a:cubicBezTo>
                  <a:pt x="1942906" y="5683057"/>
                  <a:pt x="1984570" y="5724722"/>
                  <a:pt x="1984570" y="5741388"/>
                </a:cubicBezTo>
                <a:close/>
                <a:moveTo>
                  <a:pt x="2617873" y="5683057"/>
                </a:moveTo>
                <a:cubicBezTo>
                  <a:pt x="2609540" y="5683057"/>
                  <a:pt x="2592874" y="5691390"/>
                  <a:pt x="2567875" y="5699723"/>
                </a:cubicBezTo>
                <a:lnTo>
                  <a:pt x="2567875" y="5666392"/>
                </a:lnTo>
                <a:cubicBezTo>
                  <a:pt x="2584541" y="5666392"/>
                  <a:pt x="2601207" y="5674724"/>
                  <a:pt x="2617873" y="5683057"/>
                </a:cubicBezTo>
                <a:close/>
                <a:moveTo>
                  <a:pt x="2176228" y="5724722"/>
                </a:moveTo>
                <a:cubicBezTo>
                  <a:pt x="2176228" y="5741388"/>
                  <a:pt x="2151229" y="5774720"/>
                  <a:pt x="2134563" y="5783052"/>
                </a:cubicBezTo>
                <a:cubicBezTo>
                  <a:pt x="2117897" y="5774720"/>
                  <a:pt x="2109564" y="5749721"/>
                  <a:pt x="2092898" y="5733055"/>
                </a:cubicBezTo>
                <a:cubicBezTo>
                  <a:pt x="2101231" y="5716389"/>
                  <a:pt x="2126230" y="5691390"/>
                  <a:pt x="2134563" y="5666392"/>
                </a:cubicBezTo>
                <a:cubicBezTo>
                  <a:pt x="2151229" y="5674724"/>
                  <a:pt x="2176228" y="5699723"/>
                  <a:pt x="2176228" y="5724722"/>
                </a:cubicBezTo>
                <a:close/>
                <a:moveTo>
                  <a:pt x="2726201" y="5666392"/>
                </a:moveTo>
                <a:cubicBezTo>
                  <a:pt x="2709535" y="5666392"/>
                  <a:pt x="2692869" y="5666392"/>
                  <a:pt x="2684536" y="5658059"/>
                </a:cubicBezTo>
                <a:cubicBezTo>
                  <a:pt x="2692869" y="5658059"/>
                  <a:pt x="2709535" y="5658059"/>
                  <a:pt x="2726201" y="5666392"/>
                </a:cubicBezTo>
                <a:close/>
                <a:moveTo>
                  <a:pt x="3076184" y="5699723"/>
                </a:moveTo>
                <a:cubicBezTo>
                  <a:pt x="3067851" y="5691390"/>
                  <a:pt x="3059518" y="5691390"/>
                  <a:pt x="3051185" y="5691390"/>
                </a:cubicBezTo>
                <a:cubicBezTo>
                  <a:pt x="3076184" y="5674724"/>
                  <a:pt x="3101183" y="5658059"/>
                  <a:pt x="3126181" y="5649726"/>
                </a:cubicBezTo>
                <a:cubicBezTo>
                  <a:pt x="3126181" y="5658059"/>
                  <a:pt x="3101183" y="5683057"/>
                  <a:pt x="3076184" y="5699723"/>
                </a:cubicBezTo>
                <a:close/>
                <a:moveTo>
                  <a:pt x="2551209" y="5691390"/>
                </a:moveTo>
                <a:cubicBezTo>
                  <a:pt x="2551209" y="5708056"/>
                  <a:pt x="2534544" y="5733055"/>
                  <a:pt x="2517878" y="5749721"/>
                </a:cubicBezTo>
                <a:lnTo>
                  <a:pt x="2484546" y="5749721"/>
                </a:lnTo>
                <a:cubicBezTo>
                  <a:pt x="2484546" y="5733055"/>
                  <a:pt x="2476213" y="5716389"/>
                  <a:pt x="2459547" y="5699723"/>
                </a:cubicBezTo>
                <a:cubicBezTo>
                  <a:pt x="2467880" y="5683057"/>
                  <a:pt x="2492879" y="5666392"/>
                  <a:pt x="2501212" y="5649726"/>
                </a:cubicBezTo>
                <a:cubicBezTo>
                  <a:pt x="2509545" y="5649726"/>
                  <a:pt x="2551209" y="5658059"/>
                  <a:pt x="2551209" y="5691390"/>
                </a:cubicBezTo>
                <a:close/>
                <a:moveTo>
                  <a:pt x="1434597" y="5658059"/>
                </a:moveTo>
                <a:cubicBezTo>
                  <a:pt x="1451263" y="5658059"/>
                  <a:pt x="1492927" y="5733055"/>
                  <a:pt x="1509593" y="5774720"/>
                </a:cubicBezTo>
                <a:lnTo>
                  <a:pt x="1509593" y="5799718"/>
                </a:lnTo>
                <a:cubicBezTo>
                  <a:pt x="1501260" y="5808051"/>
                  <a:pt x="1492927" y="5808051"/>
                  <a:pt x="1476262" y="5808051"/>
                </a:cubicBezTo>
                <a:cubicBezTo>
                  <a:pt x="1392932" y="5808051"/>
                  <a:pt x="1351268" y="5741388"/>
                  <a:pt x="1351268" y="5699723"/>
                </a:cubicBezTo>
                <a:lnTo>
                  <a:pt x="1351268" y="5658059"/>
                </a:lnTo>
                <a:cubicBezTo>
                  <a:pt x="1376266" y="5691390"/>
                  <a:pt x="1409598" y="5724722"/>
                  <a:pt x="1442930" y="5766387"/>
                </a:cubicBezTo>
                <a:lnTo>
                  <a:pt x="1459596" y="5749721"/>
                </a:lnTo>
                <a:cubicBezTo>
                  <a:pt x="1434597" y="5724722"/>
                  <a:pt x="1401265" y="5683057"/>
                  <a:pt x="1376266" y="5649726"/>
                </a:cubicBezTo>
                <a:cubicBezTo>
                  <a:pt x="1392932" y="5658059"/>
                  <a:pt x="1409598" y="5658059"/>
                  <a:pt x="1434597" y="5658059"/>
                </a:cubicBezTo>
                <a:close/>
                <a:moveTo>
                  <a:pt x="801294" y="5691390"/>
                </a:moveTo>
                <a:cubicBezTo>
                  <a:pt x="784629" y="5708056"/>
                  <a:pt x="767963" y="5733055"/>
                  <a:pt x="759630" y="5758054"/>
                </a:cubicBezTo>
                <a:cubicBezTo>
                  <a:pt x="726298" y="5733055"/>
                  <a:pt x="709632" y="5724722"/>
                  <a:pt x="709632" y="5699723"/>
                </a:cubicBezTo>
                <a:cubicBezTo>
                  <a:pt x="709632" y="5674724"/>
                  <a:pt x="726298" y="5658059"/>
                  <a:pt x="742964" y="5641393"/>
                </a:cubicBezTo>
                <a:cubicBezTo>
                  <a:pt x="759630" y="5649726"/>
                  <a:pt x="776296" y="5674724"/>
                  <a:pt x="801294" y="5691390"/>
                </a:cubicBezTo>
                <a:close/>
                <a:moveTo>
                  <a:pt x="651302" y="5699723"/>
                </a:moveTo>
                <a:cubicBezTo>
                  <a:pt x="651302" y="5699723"/>
                  <a:pt x="651302" y="5708056"/>
                  <a:pt x="634636" y="5708056"/>
                </a:cubicBezTo>
                <a:cubicBezTo>
                  <a:pt x="609637" y="5708056"/>
                  <a:pt x="601304" y="5683057"/>
                  <a:pt x="576305" y="5666392"/>
                </a:cubicBezTo>
                <a:cubicBezTo>
                  <a:pt x="576305" y="5658059"/>
                  <a:pt x="584638" y="5649726"/>
                  <a:pt x="592971" y="5641393"/>
                </a:cubicBezTo>
                <a:cubicBezTo>
                  <a:pt x="617970" y="5649726"/>
                  <a:pt x="634636" y="5683057"/>
                  <a:pt x="651302" y="5699723"/>
                </a:cubicBezTo>
                <a:close/>
                <a:moveTo>
                  <a:pt x="2476213" y="5649726"/>
                </a:moveTo>
                <a:lnTo>
                  <a:pt x="2451214" y="5674724"/>
                </a:lnTo>
                <a:lnTo>
                  <a:pt x="2426215" y="5674724"/>
                </a:lnTo>
                <a:cubicBezTo>
                  <a:pt x="2426215" y="5666392"/>
                  <a:pt x="2417883" y="5649726"/>
                  <a:pt x="2417883" y="5633060"/>
                </a:cubicBezTo>
                <a:cubicBezTo>
                  <a:pt x="2434548" y="5641393"/>
                  <a:pt x="2459547" y="5641393"/>
                  <a:pt x="2476213" y="5649726"/>
                </a:cubicBezTo>
                <a:close/>
                <a:moveTo>
                  <a:pt x="2401217" y="5674724"/>
                </a:moveTo>
                <a:cubicBezTo>
                  <a:pt x="2401217" y="5699723"/>
                  <a:pt x="2392884" y="5708056"/>
                  <a:pt x="2367885" y="5733055"/>
                </a:cubicBezTo>
                <a:lnTo>
                  <a:pt x="2342886" y="5733055"/>
                </a:lnTo>
                <a:cubicBezTo>
                  <a:pt x="2342886" y="5716389"/>
                  <a:pt x="2326220" y="5691390"/>
                  <a:pt x="2309554" y="5674724"/>
                </a:cubicBezTo>
                <a:cubicBezTo>
                  <a:pt x="2326220" y="5666392"/>
                  <a:pt x="2342886" y="5633060"/>
                  <a:pt x="2359552" y="5633060"/>
                </a:cubicBezTo>
                <a:cubicBezTo>
                  <a:pt x="2401217" y="5633060"/>
                  <a:pt x="2401217" y="5674724"/>
                  <a:pt x="2401217" y="5674724"/>
                </a:cubicBezTo>
                <a:close/>
                <a:moveTo>
                  <a:pt x="2259557" y="5658059"/>
                </a:moveTo>
                <a:cubicBezTo>
                  <a:pt x="2259557" y="5666392"/>
                  <a:pt x="2234558" y="5708056"/>
                  <a:pt x="2201226" y="5724722"/>
                </a:cubicBezTo>
                <a:cubicBezTo>
                  <a:pt x="2201226" y="5708056"/>
                  <a:pt x="2192893" y="5683057"/>
                  <a:pt x="2167895" y="5658059"/>
                </a:cubicBezTo>
                <a:cubicBezTo>
                  <a:pt x="2184561" y="5649726"/>
                  <a:pt x="2209559" y="5641393"/>
                  <a:pt x="2251224" y="5633060"/>
                </a:cubicBezTo>
                <a:cubicBezTo>
                  <a:pt x="2251224" y="5641393"/>
                  <a:pt x="2259557" y="5633060"/>
                  <a:pt x="2259557" y="5658059"/>
                </a:cubicBezTo>
                <a:close/>
                <a:moveTo>
                  <a:pt x="2326220" y="5633060"/>
                </a:moveTo>
                <a:lnTo>
                  <a:pt x="2301222" y="5658059"/>
                </a:lnTo>
                <a:cubicBezTo>
                  <a:pt x="2284556" y="5649726"/>
                  <a:pt x="2276223" y="5633060"/>
                  <a:pt x="2284556" y="5624727"/>
                </a:cubicBezTo>
                <a:cubicBezTo>
                  <a:pt x="2309554" y="5624727"/>
                  <a:pt x="2317887" y="5633060"/>
                  <a:pt x="2326220" y="5633060"/>
                </a:cubicBezTo>
                <a:close/>
                <a:moveTo>
                  <a:pt x="2901192" y="5616394"/>
                </a:moveTo>
                <a:lnTo>
                  <a:pt x="2901192" y="5674724"/>
                </a:lnTo>
                <a:cubicBezTo>
                  <a:pt x="2892859" y="5683057"/>
                  <a:pt x="2901192" y="5683057"/>
                  <a:pt x="2876194" y="5683057"/>
                </a:cubicBezTo>
                <a:cubicBezTo>
                  <a:pt x="2859528" y="5683057"/>
                  <a:pt x="2851195" y="5674724"/>
                  <a:pt x="2859528" y="5666392"/>
                </a:cubicBezTo>
                <a:cubicBezTo>
                  <a:pt x="2851195" y="5658059"/>
                  <a:pt x="2834529" y="5666392"/>
                  <a:pt x="2759533" y="5674724"/>
                </a:cubicBezTo>
                <a:cubicBezTo>
                  <a:pt x="2776198" y="5649726"/>
                  <a:pt x="2809530" y="5633060"/>
                  <a:pt x="2842862" y="5616394"/>
                </a:cubicBezTo>
                <a:lnTo>
                  <a:pt x="2901192" y="5616394"/>
                </a:lnTo>
                <a:close/>
                <a:moveTo>
                  <a:pt x="2101231" y="5649726"/>
                </a:moveTo>
                <a:cubicBezTo>
                  <a:pt x="2067899" y="5674724"/>
                  <a:pt x="2034568" y="5699723"/>
                  <a:pt x="2009569" y="5733055"/>
                </a:cubicBezTo>
                <a:cubicBezTo>
                  <a:pt x="2001236" y="5716389"/>
                  <a:pt x="1984570" y="5699723"/>
                  <a:pt x="1967904" y="5683057"/>
                </a:cubicBezTo>
                <a:cubicBezTo>
                  <a:pt x="2001236" y="5674724"/>
                  <a:pt x="2034568" y="5691390"/>
                  <a:pt x="2067899" y="5666392"/>
                </a:cubicBezTo>
                <a:cubicBezTo>
                  <a:pt x="2034568" y="5658059"/>
                  <a:pt x="2001236" y="5658059"/>
                  <a:pt x="1967904" y="5666392"/>
                </a:cubicBezTo>
                <a:cubicBezTo>
                  <a:pt x="2009569" y="5616394"/>
                  <a:pt x="1984570" y="5616394"/>
                  <a:pt x="2026235" y="5616394"/>
                </a:cubicBezTo>
                <a:cubicBezTo>
                  <a:pt x="2051234" y="5616394"/>
                  <a:pt x="2076232" y="5616394"/>
                  <a:pt x="2101231" y="5649726"/>
                </a:cubicBezTo>
                <a:close/>
                <a:moveTo>
                  <a:pt x="1742915" y="5683057"/>
                </a:moveTo>
                <a:cubicBezTo>
                  <a:pt x="1742915" y="5716389"/>
                  <a:pt x="1692918" y="5724722"/>
                  <a:pt x="1684585" y="5724722"/>
                </a:cubicBezTo>
                <a:cubicBezTo>
                  <a:pt x="1634587" y="5724722"/>
                  <a:pt x="1609588" y="5666392"/>
                  <a:pt x="1609588" y="5624727"/>
                </a:cubicBezTo>
                <a:cubicBezTo>
                  <a:pt x="1634587" y="5649726"/>
                  <a:pt x="1667919" y="5674724"/>
                  <a:pt x="1692918" y="5683057"/>
                </a:cubicBezTo>
                <a:cubicBezTo>
                  <a:pt x="1692918" y="5683057"/>
                  <a:pt x="1701251" y="5683057"/>
                  <a:pt x="1709584" y="5674724"/>
                </a:cubicBezTo>
                <a:cubicBezTo>
                  <a:pt x="1684585" y="5658059"/>
                  <a:pt x="1651253" y="5633060"/>
                  <a:pt x="1626254" y="5608061"/>
                </a:cubicBezTo>
                <a:cubicBezTo>
                  <a:pt x="1634587" y="5608061"/>
                  <a:pt x="1667919" y="5608061"/>
                  <a:pt x="1684585" y="5599728"/>
                </a:cubicBezTo>
                <a:cubicBezTo>
                  <a:pt x="1692918" y="5608061"/>
                  <a:pt x="1742915" y="5649726"/>
                  <a:pt x="1742915" y="5683057"/>
                </a:cubicBezTo>
                <a:close/>
                <a:moveTo>
                  <a:pt x="1876242" y="5658059"/>
                </a:moveTo>
                <a:cubicBezTo>
                  <a:pt x="1876242" y="5699723"/>
                  <a:pt x="1809579" y="5699723"/>
                  <a:pt x="1809579" y="5699723"/>
                </a:cubicBezTo>
                <a:cubicBezTo>
                  <a:pt x="1751248" y="5699723"/>
                  <a:pt x="1776247" y="5691390"/>
                  <a:pt x="1751248" y="5633060"/>
                </a:cubicBezTo>
                <a:cubicBezTo>
                  <a:pt x="1767914" y="5641393"/>
                  <a:pt x="1809579" y="5666392"/>
                  <a:pt x="1842910" y="5658059"/>
                </a:cubicBezTo>
                <a:cubicBezTo>
                  <a:pt x="1826245" y="5641393"/>
                  <a:pt x="1792913" y="5633060"/>
                  <a:pt x="1759581" y="5616394"/>
                </a:cubicBezTo>
                <a:cubicBezTo>
                  <a:pt x="1776247" y="5608061"/>
                  <a:pt x="1792913" y="5591395"/>
                  <a:pt x="1809579" y="5591395"/>
                </a:cubicBezTo>
                <a:cubicBezTo>
                  <a:pt x="1834578" y="5591395"/>
                  <a:pt x="1876242" y="5633060"/>
                  <a:pt x="1876242" y="5658059"/>
                </a:cubicBezTo>
                <a:close/>
                <a:moveTo>
                  <a:pt x="1159610" y="5633060"/>
                </a:moveTo>
                <a:cubicBezTo>
                  <a:pt x="1192942" y="5666392"/>
                  <a:pt x="1201275" y="5716389"/>
                  <a:pt x="1217941" y="5758054"/>
                </a:cubicBezTo>
                <a:cubicBezTo>
                  <a:pt x="1151277" y="5724722"/>
                  <a:pt x="1109613" y="5658059"/>
                  <a:pt x="1092947" y="5591395"/>
                </a:cubicBezTo>
                <a:cubicBezTo>
                  <a:pt x="1117946" y="5616394"/>
                  <a:pt x="1142944" y="5608061"/>
                  <a:pt x="1159610" y="5633060"/>
                </a:cubicBezTo>
                <a:close/>
                <a:moveTo>
                  <a:pt x="1084614" y="5641393"/>
                </a:moveTo>
                <a:cubicBezTo>
                  <a:pt x="1084614" y="5633060"/>
                  <a:pt x="1067948" y="5649726"/>
                  <a:pt x="1067948" y="5624727"/>
                </a:cubicBezTo>
                <a:lnTo>
                  <a:pt x="1067948" y="5591395"/>
                </a:lnTo>
                <a:cubicBezTo>
                  <a:pt x="1076281" y="5608061"/>
                  <a:pt x="1084614" y="5624727"/>
                  <a:pt x="1084614" y="5641393"/>
                </a:cubicBezTo>
                <a:close/>
                <a:moveTo>
                  <a:pt x="726298" y="5624727"/>
                </a:moveTo>
                <a:cubicBezTo>
                  <a:pt x="709632" y="5641393"/>
                  <a:pt x="692966" y="5666392"/>
                  <a:pt x="684633" y="5683057"/>
                </a:cubicBezTo>
                <a:cubicBezTo>
                  <a:pt x="659635" y="5674724"/>
                  <a:pt x="634636" y="5633060"/>
                  <a:pt x="634636" y="5624727"/>
                </a:cubicBezTo>
                <a:cubicBezTo>
                  <a:pt x="634636" y="5599728"/>
                  <a:pt x="651302" y="5574729"/>
                  <a:pt x="676300" y="5574729"/>
                </a:cubicBezTo>
                <a:cubicBezTo>
                  <a:pt x="701299" y="5574729"/>
                  <a:pt x="709632" y="5608061"/>
                  <a:pt x="726298" y="5624727"/>
                </a:cubicBezTo>
                <a:close/>
                <a:moveTo>
                  <a:pt x="2492879" y="5591395"/>
                </a:moveTo>
                <a:cubicBezTo>
                  <a:pt x="2492879" y="5616394"/>
                  <a:pt x="2484546" y="5616394"/>
                  <a:pt x="2484546" y="5624727"/>
                </a:cubicBezTo>
                <a:cubicBezTo>
                  <a:pt x="2467880" y="5616394"/>
                  <a:pt x="2451214" y="5624727"/>
                  <a:pt x="2451214" y="5608061"/>
                </a:cubicBezTo>
                <a:cubicBezTo>
                  <a:pt x="2451214" y="5583062"/>
                  <a:pt x="2392884" y="5608061"/>
                  <a:pt x="2367885" y="5608061"/>
                </a:cubicBezTo>
                <a:cubicBezTo>
                  <a:pt x="2367885" y="5608061"/>
                  <a:pt x="2367885" y="5599728"/>
                  <a:pt x="2359552" y="5591395"/>
                </a:cubicBezTo>
                <a:cubicBezTo>
                  <a:pt x="2376218" y="5574729"/>
                  <a:pt x="2417883" y="5566396"/>
                  <a:pt x="2434548" y="5566396"/>
                </a:cubicBezTo>
                <a:cubicBezTo>
                  <a:pt x="2459547" y="5566396"/>
                  <a:pt x="2492879" y="5558063"/>
                  <a:pt x="2492879" y="5591395"/>
                </a:cubicBezTo>
                <a:close/>
                <a:moveTo>
                  <a:pt x="1551258" y="5566396"/>
                </a:moveTo>
                <a:cubicBezTo>
                  <a:pt x="1576257" y="5599728"/>
                  <a:pt x="1592923" y="5641393"/>
                  <a:pt x="1592923" y="5658059"/>
                </a:cubicBezTo>
                <a:cubicBezTo>
                  <a:pt x="1592923" y="5683057"/>
                  <a:pt x="1576257" y="5699723"/>
                  <a:pt x="1559591" y="5699723"/>
                </a:cubicBezTo>
                <a:cubicBezTo>
                  <a:pt x="1534592" y="5699723"/>
                  <a:pt x="1459596" y="5674724"/>
                  <a:pt x="1459596" y="5641393"/>
                </a:cubicBezTo>
                <a:cubicBezTo>
                  <a:pt x="1459596" y="5616394"/>
                  <a:pt x="1467929" y="5591395"/>
                  <a:pt x="1467929" y="5574729"/>
                </a:cubicBezTo>
                <a:cubicBezTo>
                  <a:pt x="1492927" y="5608061"/>
                  <a:pt x="1517926" y="5633060"/>
                  <a:pt x="1542925" y="5658059"/>
                </a:cubicBezTo>
                <a:cubicBezTo>
                  <a:pt x="1542925" y="5658059"/>
                  <a:pt x="1551258" y="5658059"/>
                  <a:pt x="1559591" y="5649726"/>
                </a:cubicBezTo>
                <a:cubicBezTo>
                  <a:pt x="1534592" y="5624727"/>
                  <a:pt x="1509593" y="5591395"/>
                  <a:pt x="1484595" y="5566396"/>
                </a:cubicBezTo>
                <a:lnTo>
                  <a:pt x="1551258" y="5566396"/>
                </a:lnTo>
                <a:close/>
                <a:moveTo>
                  <a:pt x="876291" y="5624727"/>
                </a:moveTo>
                <a:cubicBezTo>
                  <a:pt x="859625" y="5641393"/>
                  <a:pt x="842959" y="5666392"/>
                  <a:pt x="834626" y="5683057"/>
                </a:cubicBezTo>
                <a:cubicBezTo>
                  <a:pt x="801294" y="5666392"/>
                  <a:pt x="784629" y="5641393"/>
                  <a:pt x="784629" y="5624727"/>
                </a:cubicBezTo>
                <a:cubicBezTo>
                  <a:pt x="784629" y="5599728"/>
                  <a:pt x="801294" y="5583062"/>
                  <a:pt x="834626" y="5566396"/>
                </a:cubicBezTo>
                <a:cubicBezTo>
                  <a:pt x="834626" y="5583062"/>
                  <a:pt x="859625" y="5608061"/>
                  <a:pt x="876291" y="5624727"/>
                </a:cubicBezTo>
                <a:close/>
                <a:moveTo>
                  <a:pt x="584638" y="5624727"/>
                </a:moveTo>
                <a:cubicBezTo>
                  <a:pt x="576305" y="5624727"/>
                  <a:pt x="567972" y="5641393"/>
                  <a:pt x="551307" y="5641393"/>
                </a:cubicBezTo>
                <a:cubicBezTo>
                  <a:pt x="526308" y="5641393"/>
                  <a:pt x="517975" y="5616394"/>
                  <a:pt x="501309" y="5599728"/>
                </a:cubicBezTo>
                <a:cubicBezTo>
                  <a:pt x="501309" y="5591395"/>
                  <a:pt x="517975" y="5574729"/>
                  <a:pt x="526308" y="5566396"/>
                </a:cubicBezTo>
                <a:cubicBezTo>
                  <a:pt x="551307" y="5574729"/>
                  <a:pt x="559640" y="5599728"/>
                  <a:pt x="584638" y="5624727"/>
                </a:cubicBezTo>
                <a:close/>
                <a:moveTo>
                  <a:pt x="2342886" y="5599728"/>
                </a:moveTo>
                <a:cubicBezTo>
                  <a:pt x="2334553" y="5599728"/>
                  <a:pt x="2334553" y="5608061"/>
                  <a:pt x="2317887" y="5608061"/>
                </a:cubicBezTo>
                <a:cubicBezTo>
                  <a:pt x="2292889" y="5608061"/>
                  <a:pt x="2309554" y="5591395"/>
                  <a:pt x="2284556" y="5591395"/>
                </a:cubicBezTo>
                <a:cubicBezTo>
                  <a:pt x="2267890" y="5591395"/>
                  <a:pt x="2234558" y="5608061"/>
                  <a:pt x="2209559" y="5616394"/>
                </a:cubicBezTo>
                <a:cubicBezTo>
                  <a:pt x="2226225" y="5541398"/>
                  <a:pt x="2226225" y="5558063"/>
                  <a:pt x="2267890" y="5558063"/>
                </a:cubicBezTo>
                <a:cubicBezTo>
                  <a:pt x="2301222" y="5558063"/>
                  <a:pt x="2326220" y="5549731"/>
                  <a:pt x="2342886" y="5599728"/>
                </a:cubicBezTo>
                <a:close/>
                <a:moveTo>
                  <a:pt x="3067851" y="5549731"/>
                </a:moveTo>
                <a:cubicBezTo>
                  <a:pt x="3067851" y="5558063"/>
                  <a:pt x="3076184" y="5558063"/>
                  <a:pt x="3076184" y="5574729"/>
                </a:cubicBezTo>
                <a:cubicBezTo>
                  <a:pt x="3076184" y="5591395"/>
                  <a:pt x="3026186" y="5691390"/>
                  <a:pt x="3009520" y="5691390"/>
                </a:cubicBezTo>
                <a:cubicBezTo>
                  <a:pt x="2984522" y="5691390"/>
                  <a:pt x="2967856" y="5683057"/>
                  <a:pt x="2951190" y="5683057"/>
                </a:cubicBezTo>
                <a:cubicBezTo>
                  <a:pt x="2976189" y="5666392"/>
                  <a:pt x="3001187" y="5633060"/>
                  <a:pt x="3017853" y="5599728"/>
                </a:cubicBezTo>
                <a:cubicBezTo>
                  <a:pt x="2984522" y="5624727"/>
                  <a:pt x="2951190" y="5658059"/>
                  <a:pt x="2917858" y="5683057"/>
                </a:cubicBezTo>
                <a:cubicBezTo>
                  <a:pt x="2917858" y="5616394"/>
                  <a:pt x="2951190" y="5574729"/>
                  <a:pt x="3017853" y="5549731"/>
                </a:cubicBezTo>
                <a:lnTo>
                  <a:pt x="3067851" y="5549731"/>
                </a:lnTo>
                <a:close/>
                <a:moveTo>
                  <a:pt x="2642872" y="5549731"/>
                </a:moveTo>
                <a:cubicBezTo>
                  <a:pt x="2642872" y="5558063"/>
                  <a:pt x="2651205" y="5549731"/>
                  <a:pt x="2651205" y="5574729"/>
                </a:cubicBezTo>
                <a:cubicBezTo>
                  <a:pt x="2651205" y="5583062"/>
                  <a:pt x="2626206" y="5649726"/>
                  <a:pt x="2601207" y="5649726"/>
                </a:cubicBezTo>
                <a:cubicBezTo>
                  <a:pt x="2576208" y="5649726"/>
                  <a:pt x="2567875" y="5641393"/>
                  <a:pt x="2551209" y="5641393"/>
                </a:cubicBezTo>
                <a:cubicBezTo>
                  <a:pt x="2559542" y="5633060"/>
                  <a:pt x="2584541" y="5616394"/>
                  <a:pt x="2609540" y="5591395"/>
                </a:cubicBezTo>
                <a:cubicBezTo>
                  <a:pt x="2609540" y="5591395"/>
                  <a:pt x="2609540" y="5583062"/>
                  <a:pt x="2592874" y="5583062"/>
                </a:cubicBezTo>
                <a:cubicBezTo>
                  <a:pt x="2567875" y="5583062"/>
                  <a:pt x="2542876" y="5616394"/>
                  <a:pt x="2517878" y="5633060"/>
                </a:cubicBezTo>
                <a:cubicBezTo>
                  <a:pt x="2509545" y="5624727"/>
                  <a:pt x="2509545" y="5624727"/>
                  <a:pt x="2509545" y="5599728"/>
                </a:cubicBezTo>
                <a:cubicBezTo>
                  <a:pt x="2509545" y="5566396"/>
                  <a:pt x="2567875" y="5541398"/>
                  <a:pt x="2601207" y="5541398"/>
                </a:cubicBezTo>
                <a:cubicBezTo>
                  <a:pt x="2617873" y="5541398"/>
                  <a:pt x="2626206" y="5549731"/>
                  <a:pt x="2642872" y="5549731"/>
                </a:cubicBezTo>
                <a:close/>
                <a:moveTo>
                  <a:pt x="1984570" y="5591395"/>
                </a:moveTo>
                <a:cubicBezTo>
                  <a:pt x="1984570" y="5624727"/>
                  <a:pt x="1942906" y="5658059"/>
                  <a:pt x="1917907" y="5658059"/>
                </a:cubicBezTo>
                <a:lnTo>
                  <a:pt x="1892908" y="5658059"/>
                </a:lnTo>
                <a:cubicBezTo>
                  <a:pt x="1892908" y="5641393"/>
                  <a:pt x="1884575" y="5624727"/>
                  <a:pt x="1876242" y="5608061"/>
                </a:cubicBezTo>
                <a:lnTo>
                  <a:pt x="1951238" y="5608061"/>
                </a:lnTo>
                <a:cubicBezTo>
                  <a:pt x="1934573" y="5591395"/>
                  <a:pt x="1884575" y="5574729"/>
                  <a:pt x="1876242" y="5583062"/>
                </a:cubicBezTo>
                <a:cubicBezTo>
                  <a:pt x="1892908" y="5566396"/>
                  <a:pt x="1901241" y="5541398"/>
                  <a:pt x="1917907" y="5541398"/>
                </a:cubicBezTo>
                <a:cubicBezTo>
                  <a:pt x="1942906" y="5541398"/>
                  <a:pt x="1984570" y="5566396"/>
                  <a:pt x="1984570" y="5591395"/>
                </a:cubicBezTo>
                <a:close/>
                <a:moveTo>
                  <a:pt x="1284604" y="5649726"/>
                </a:moveTo>
                <a:cubicBezTo>
                  <a:pt x="1284604" y="5633060"/>
                  <a:pt x="1242940" y="5574729"/>
                  <a:pt x="1226274" y="5541398"/>
                </a:cubicBezTo>
                <a:cubicBezTo>
                  <a:pt x="1242940" y="5549731"/>
                  <a:pt x="1267938" y="5558063"/>
                  <a:pt x="1284604" y="5558063"/>
                </a:cubicBezTo>
                <a:cubicBezTo>
                  <a:pt x="1309603" y="5599728"/>
                  <a:pt x="1334602" y="5674724"/>
                  <a:pt x="1334602" y="5691390"/>
                </a:cubicBezTo>
                <a:cubicBezTo>
                  <a:pt x="1334602" y="5716389"/>
                  <a:pt x="1326269" y="5716389"/>
                  <a:pt x="1326269" y="5724722"/>
                </a:cubicBezTo>
                <a:lnTo>
                  <a:pt x="1292937" y="5724722"/>
                </a:lnTo>
                <a:cubicBezTo>
                  <a:pt x="1251273" y="5724722"/>
                  <a:pt x="1184609" y="5624727"/>
                  <a:pt x="1184609" y="5608061"/>
                </a:cubicBezTo>
                <a:cubicBezTo>
                  <a:pt x="1184609" y="5591395"/>
                  <a:pt x="1201275" y="5566396"/>
                  <a:pt x="1201275" y="5541398"/>
                </a:cubicBezTo>
                <a:cubicBezTo>
                  <a:pt x="1234607" y="5616394"/>
                  <a:pt x="1284604" y="5683057"/>
                  <a:pt x="1284604" y="5649726"/>
                </a:cubicBezTo>
                <a:close/>
                <a:moveTo>
                  <a:pt x="2201226" y="5566396"/>
                </a:moveTo>
                <a:cubicBezTo>
                  <a:pt x="2201226" y="5608061"/>
                  <a:pt x="2134563" y="5641393"/>
                  <a:pt x="2126230" y="5641393"/>
                </a:cubicBezTo>
                <a:cubicBezTo>
                  <a:pt x="2101231" y="5641393"/>
                  <a:pt x="2092898" y="5608061"/>
                  <a:pt x="2076232" y="5608061"/>
                </a:cubicBezTo>
                <a:cubicBezTo>
                  <a:pt x="2101231" y="5599728"/>
                  <a:pt x="2126230" y="5591395"/>
                  <a:pt x="2151229" y="5591395"/>
                </a:cubicBezTo>
                <a:lnTo>
                  <a:pt x="2167895" y="5574729"/>
                </a:lnTo>
                <a:cubicBezTo>
                  <a:pt x="2159562" y="5566396"/>
                  <a:pt x="2167895" y="5566396"/>
                  <a:pt x="2142896" y="5566396"/>
                </a:cubicBezTo>
                <a:cubicBezTo>
                  <a:pt x="2126230" y="5566396"/>
                  <a:pt x="2092898" y="5574729"/>
                  <a:pt x="2067899" y="5583062"/>
                </a:cubicBezTo>
                <a:cubicBezTo>
                  <a:pt x="2092898" y="5558063"/>
                  <a:pt x="2101231" y="5524732"/>
                  <a:pt x="2126230" y="5524732"/>
                </a:cubicBezTo>
                <a:cubicBezTo>
                  <a:pt x="2159562" y="5524732"/>
                  <a:pt x="2201226" y="5541398"/>
                  <a:pt x="2201226" y="5566396"/>
                </a:cubicBezTo>
                <a:close/>
                <a:moveTo>
                  <a:pt x="2809530" y="5533065"/>
                </a:moveTo>
                <a:cubicBezTo>
                  <a:pt x="2809530" y="5558063"/>
                  <a:pt x="2767865" y="5641393"/>
                  <a:pt x="2734534" y="5641393"/>
                </a:cubicBezTo>
                <a:cubicBezTo>
                  <a:pt x="2709535" y="5641393"/>
                  <a:pt x="2692869" y="5633060"/>
                  <a:pt x="2676203" y="5633060"/>
                </a:cubicBezTo>
                <a:cubicBezTo>
                  <a:pt x="2701202" y="5616394"/>
                  <a:pt x="2734534" y="5591395"/>
                  <a:pt x="2767865" y="5558063"/>
                </a:cubicBezTo>
                <a:cubicBezTo>
                  <a:pt x="2767865" y="5558063"/>
                  <a:pt x="2767865" y="5549731"/>
                  <a:pt x="2751200" y="5549731"/>
                </a:cubicBezTo>
                <a:cubicBezTo>
                  <a:pt x="2726201" y="5549731"/>
                  <a:pt x="2692869" y="5591395"/>
                  <a:pt x="2659537" y="5624727"/>
                </a:cubicBezTo>
                <a:cubicBezTo>
                  <a:pt x="2651205" y="5549731"/>
                  <a:pt x="2717868" y="5508066"/>
                  <a:pt x="2776198" y="5508066"/>
                </a:cubicBezTo>
                <a:cubicBezTo>
                  <a:pt x="2792864" y="5508066"/>
                  <a:pt x="2809530" y="5516399"/>
                  <a:pt x="2809530" y="5533065"/>
                </a:cubicBezTo>
                <a:close/>
                <a:moveTo>
                  <a:pt x="801294" y="5558063"/>
                </a:moveTo>
                <a:cubicBezTo>
                  <a:pt x="784629" y="5566396"/>
                  <a:pt x="767963" y="5591395"/>
                  <a:pt x="759630" y="5616394"/>
                </a:cubicBezTo>
                <a:cubicBezTo>
                  <a:pt x="734631" y="5599728"/>
                  <a:pt x="709632" y="5566396"/>
                  <a:pt x="709632" y="5549731"/>
                </a:cubicBezTo>
                <a:cubicBezTo>
                  <a:pt x="709632" y="5524732"/>
                  <a:pt x="734631" y="5508066"/>
                  <a:pt x="751297" y="5499733"/>
                </a:cubicBezTo>
                <a:cubicBezTo>
                  <a:pt x="767963" y="5508066"/>
                  <a:pt x="776296" y="5533065"/>
                  <a:pt x="801294" y="5558063"/>
                </a:cubicBezTo>
                <a:close/>
                <a:moveTo>
                  <a:pt x="651302" y="5558063"/>
                </a:moveTo>
                <a:cubicBezTo>
                  <a:pt x="634636" y="5574729"/>
                  <a:pt x="617970" y="5591395"/>
                  <a:pt x="617970" y="5608061"/>
                </a:cubicBezTo>
                <a:cubicBezTo>
                  <a:pt x="601304" y="5608061"/>
                  <a:pt x="567972" y="5574729"/>
                  <a:pt x="567972" y="5558063"/>
                </a:cubicBezTo>
                <a:cubicBezTo>
                  <a:pt x="567972" y="5533065"/>
                  <a:pt x="584638" y="5516399"/>
                  <a:pt x="601304" y="5499733"/>
                </a:cubicBezTo>
                <a:cubicBezTo>
                  <a:pt x="617970" y="5508066"/>
                  <a:pt x="626303" y="5533065"/>
                  <a:pt x="651302" y="5558063"/>
                </a:cubicBezTo>
                <a:close/>
                <a:moveTo>
                  <a:pt x="942954" y="5549731"/>
                </a:moveTo>
                <a:cubicBezTo>
                  <a:pt x="934621" y="5558063"/>
                  <a:pt x="917955" y="5583062"/>
                  <a:pt x="901290" y="5608061"/>
                </a:cubicBezTo>
                <a:cubicBezTo>
                  <a:pt x="851292" y="5583062"/>
                  <a:pt x="859625" y="5558063"/>
                  <a:pt x="859625" y="5549731"/>
                </a:cubicBezTo>
                <a:cubicBezTo>
                  <a:pt x="859625" y="5533065"/>
                  <a:pt x="851292" y="5499733"/>
                  <a:pt x="901290" y="5491400"/>
                </a:cubicBezTo>
                <a:cubicBezTo>
                  <a:pt x="909622" y="5508066"/>
                  <a:pt x="926288" y="5533065"/>
                  <a:pt x="942954" y="5549731"/>
                </a:cubicBezTo>
                <a:close/>
                <a:moveTo>
                  <a:pt x="517975" y="5549731"/>
                </a:moveTo>
                <a:cubicBezTo>
                  <a:pt x="509642" y="5549731"/>
                  <a:pt x="492976" y="5566396"/>
                  <a:pt x="476310" y="5583062"/>
                </a:cubicBezTo>
                <a:cubicBezTo>
                  <a:pt x="459644" y="5574729"/>
                  <a:pt x="426313" y="5558063"/>
                  <a:pt x="426313" y="5541398"/>
                </a:cubicBezTo>
                <a:cubicBezTo>
                  <a:pt x="426313" y="5516399"/>
                  <a:pt x="442978" y="5508066"/>
                  <a:pt x="459644" y="5491400"/>
                </a:cubicBezTo>
                <a:cubicBezTo>
                  <a:pt x="476310" y="5499733"/>
                  <a:pt x="492976" y="5533065"/>
                  <a:pt x="517975" y="5549731"/>
                </a:cubicBezTo>
                <a:close/>
                <a:moveTo>
                  <a:pt x="1801246" y="5549731"/>
                </a:moveTo>
                <a:cubicBezTo>
                  <a:pt x="1801246" y="5566396"/>
                  <a:pt x="1792913" y="5574729"/>
                  <a:pt x="1776247" y="5591395"/>
                </a:cubicBezTo>
                <a:lnTo>
                  <a:pt x="1709584" y="5591395"/>
                </a:lnTo>
                <a:cubicBezTo>
                  <a:pt x="1701251" y="5574729"/>
                  <a:pt x="1709584" y="5549731"/>
                  <a:pt x="1709584" y="5524732"/>
                </a:cubicBezTo>
                <a:cubicBezTo>
                  <a:pt x="1726249" y="5541398"/>
                  <a:pt x="1742915" y="5549731"/>
                  <a:pt x="1759581" y="5558063"/>
                </a:cubicBezTo>
                <a:cubicBezTo>
                  <a:pt x="1759581" y="5558063"/>
                  <a:pt x="1767914" y="5558063"/>
                  <a:pt x="1776247" y="5549731"/>
                </a:cubicBezTo>
                <a:cubicBezTo>
                  <a:pt x="1759581" y="5533065"/>
                  <a:pt x="1742915" y="5524732"/>
                  <a:pt x="1726249" y="5508066"/>
                </a:cubicBezTo>
                <a:cubicBezTo>
                  <a:pt x="1742915" y="5508066"/>
                  <a:pt x="1759581" y="5499733"/>
                  <a:pt x="1776247" y="5483067"/>
                </a:cubicBezTo>
                <a:cubicBezTo>
                  <a:pt x="1784580" y="5499733"/>
                  <a:pt x="1801246" y="5524732"/>
                  <a:pt x="1801246" y="5549731"/>
                </a:cubicBezTo>
                <a:close/>
                <a:moveTo>
                  <a:pt x="1659586" y="5483067"/>
                </a:moveTo>
                <a:cubicBezTo>
                  <a:pt x="1676252" y="5499733"/>
                  <a:pt x="1684585" y="5516399"/>
                  <a:pt x="1684585" y="5541398"/>
                </a:cubicBezTo>
                <a:cubicBezTo>
                  <a:pt x="1684585" y="5558063"/>
                  <a:pt x="1676252" y="5591395"/>
                  <a:pt x="1642920" y="5591395"/>
                </a:cubicBezTo>
                <a:cubicBezTo>
                  <a:pt x="1617921" y="5591395"/>
                  <a:pt x="1567924" y="5566396"/>
                  <a:pt x="1567924" y="5549731"/>
                </a:cubicBezTo>
                <a:cubicBezTo>
                  <a:pt x="1567924" y="5524732"/>
                  <a:pt x="1584590" y="5516399"/>
                  <a:pt x="1584590" y="5499733"/>
                </a:cubicBezTo>
                <a:cubicBezTo>
                  <a:pt x="1601256" y="5516399"/>
                  <a:pt x="1617921" y="5533065"/>
                  <a:pt x="1626254" y="5549731"/>
                </a:cubicBezTo>
                <a:cubicBezTo>
                  <a:pt x="1626254" y="5549731"/>
                  <a:pt x="1634587" y="5558063"/>
                  <a:pt x="1651253" y="5549731"/>
                </a:cubicBezTo>
                <a:cubicBezTo>
                  <a:pt x="1642920" y="5533065"/>
                  <a:pt x="1617921" y="5508066"/>
                  <a:pt x="1601256" y="5483067"/>
                </a:cubicBezTo>
                <a:lnTo>
                  <a:pt x="1659586" y="5483067"/>
                </a:lnTo>
                <a:close/>
                <a:moveTo>
                  <a:pt x="342983" y="5508066"/>
                </a:moveTo>
                <a:cubicBezTo>
                  <a:pt x="317985" y="5508066"/>
                  <a:pt x="309652" y="5499733"/>
                  <a:pt x="301319" y="5499733"/>
                </a:cubicBezTo>
                <a:cubicBezTo>
                  <a:pt x="309652" y="5491400"/>
                  <a:pt x="326317" y="5483067"/>
                  <a:pt x="334650" y="5483067"/>
                </a:cubicBezTo>
                <a:cubicBezTo>
                  <a:pt x="334650" y="5491400"/>
                  <a:pt x="342983" y="5499733"/>
                  <a:pt x="342983" y="5508066"/>
                </a:cubicBezTo>
                <a:close/>
                <a:moveTo>
                  <a:pt x="2017902" y="5474734"/>
                </a:moveTo>
                <a:cubicBezTo>
                  <a:pt x="2051234" y="5491400"/>
                  <a:pt x="2076232" y="5499733"/>
                  <a:pt x="2076232" y="5524732"/>
                </a:cubicBezTo>
                <a:cubicBezTo>
                  <a:pt x="2076232" y="5549731"/>
                  <a:pt x="2017902" y="5583062"/>
                  <a:pt x="2009569" y="5591395"/>
                </a:cubicBezTo>
                <a:cubicBezTo>
                  <a:pt x="2001236" y="5583062"/>
                  <a:pt x="1984570" y="5558063"/>
                  <a:pt x="1967904" y="5541398"/>
                </a:cubicBezTo>
                <a:cubicBezTo>
                  <a:pt x="1976237" y="5541398"/>
                  <a:pt x="2034568" y="5549731"/>
                  <a:pt x="2051234" y="5524732"/>
                </a:cubicBezTo>
                <a:cubicBezTo>
                  <a:pt x="2026235" y="5516399"/>
                  <a:pt x="2001236" y="5516399"/>
                  <a:pt x="1976237" y="5516399"/>
                </a:cubicBezTo>
                <a:cubicBezTo>
                  <a:pt x="1984570" y="5508066"/>
                  <a:pt x="1992903" y="5491400"/>
                  <a:pt x="2001236" y="5474734"/>
                </a:cubicBezTo>
                <a:lnTo>
                  <a:pt x="2017902" y="5474734"/>
                </a:lnTo>
                <a:close/>
                <a:moveTo>
                  <a:pt x="201324" y="5474734"/>
                </a:moveTo>
                <a:cubicBezTo>
                  <a:pt x="201324" y="5483067"/>
                  <a:pt x="201324" y="5499733"/>
                  <a:pt x="209656" y="5508066"/>
                </a:cubicBezTo>
                <a:cubicBezTo>
                  <a:pt x="192991" y="5524732"/>
                  <a:pt x="167992" y="5533065"/>
                  <a:pt x="142993" y="5541398"/>
                </a:cubicBezTo>
                <a:lnTo>
                  <a:pt x="142993" y="5516399"/>
                </a:lnTo>
                <a:cubicBezTo>
                  <a:pt x="151326" y="5508066"/>
                  <a:pt x="159659" y="5491400"/>
                  <a:pt x="176325" y="5474734"/>
                </a:cubicBezTo>
                <a:lnTo>
                  <a:pt x="201324" y="5474734"/>
                </a:lnTo>
                <a:close/>
                <a:moveTo>
                  <a:pt x="3234509" y="5499733"/>
                </a:moveTo>
                <a:cubicBezTo>
                  <a:pt x="3234509" y="5533065"/>
                  <a:pt x="3209511" y="5591395"/>
                  <a:pt x="3159513" y="5616394"/>
                </a:cubicBezTo>
                <a:cubicBezTo>
                  <a:pt x="3142847" y="5624727"/>
                  <a:pt x="3117848" y="5633060"/>
                  <a:pt x="3101183" y="5641393"/>
                </a:cubicBezTo>
                <a:cubicBezTo>
                  <a:pt x="3101183" y="5608061"/>
                  <a:pt x="3192845" y="5566396"/>
                  <a:pt x="3184512" y="5516399"/>
                </a:cubicBezTo>
                <a:cubicBezTo>
                  <a:pt x="3151180" y="5549731"/>
                  <a:pt x="3109516" y="5591395"/>
                  <a:pt x="3084517" y="5624727"/>
                </a:cubicBezTo>
                <a:cubicBezTo>
                  <a:pt x="3067851" y="5541398"/>
                  <a:pt x="3159513" y="5466401"/>
                  <a:pt x="3226177" y="5466401"/>
                </a:cubicBezTo>
                <a:cubicBezTo>
                  <a:pt x="3226177" y="5474734"/>
                  <a:pt x="3234509" y="5483067"/>
                  <a:pt x="3234509" y="5499733"/>
                </a:cubicBezTo>
                <a:close/>
                <a:moveTo>
                  <a:pt x="1442930" y="5558063"/>
                </a:moveTo>
                <a:lnTo>
                  <a:pt x="1442930" y="5633060"/>
                </a:lnTo>
                <a:cubicBezTo>
                  <a:pt x="1434597" y="5633060"/>
                  <a:pt x="1442930" y="5641393"/>
                  <a:pt x="1417931" y="5641393"/>
                </a:cubicBezTo>
                <a:cubicBezTo>
                  <a:pt x="1376266" y="5641393"/>
                  <a:pt x="1309603" y="5574729"/>
                  <a:pt x="1309603" y="5541398"/>
                </a:cubicBezTo>
                <a:cubicBezTo>
                  <a:pt x="1309603" y="5524732"/>
                  <a:pt x="1326269" y="5499733"/>
                  <a:pt x="1326269" y="5483067"/>
                </a:cubicBezTo>
                <a:cubicBezTo>
                  <a:pt x="1342935" y="5516399"/>
                  <a:pt x="1409598" y="5624727"/>
                  <a:pt x="1409598" y="5574729"/>
                </a:cubicBezTo>
                <a:cubicBezTo>
                  <a:pt x="1409598" y="5558063"/>
                  <a:pt x="1359601" y="5499733"/>
                  <a:pt x="1351268" y="5466401"/>
                </a:cubicBezTo>
                <a:cubicBezTo>
                  <a:pt x="1359601" y="5483067"/>
                  <a:pt x="1442930" y="5499733"/>
                  <a:pt x="1442930" y="5558063"/>
                </a:cubicBezTo>
                <a:close/>
                <a:moveTo>
                  <a:pt x="559640" y="5508066"/>
                </a:moveTo>
                <a:cubicBezTo>
                  <a:pt x="559640" y="5516399"/>
                  <a:pt x="551307" y="5533065"/>
                  <a:pt x="542974" y="5541398"/>
                </a:cubicBezTo>
                <a:lnTo>
                  <a:pt x="501309" y="5499733"/>
                </a:lnTo>
                <a:lnTo>
                  <a:pt x="501309" y="5466401"/>
                </a:lnTo>
                <a:cubicBezTo>
                  <a:pt x="517975" y="5474734"/>
                  <a:pt x="542974" y="5499733"/>
                  <a:pt x="559640" y="5508066"/>
                </a:cubicBezTo>
                <a:close/>
                <a:moveTo>
                  <a:pt x="2959523" y="5458068"/>
                </a:moveTo>
                <a:cubicBezTo>
                  <a:pt x="2959523" y="5466401"/>
                  <a:pt x="2967856" y="5474734"/>
                  <a:pt x="2967856" y="5491400"/>
                </a:cubicBezTo>
                <a:cubicBezTo>
                  <a:pt x="2967856" y="5516399"/>
                  <a:pt x="2942857" y="5558063"/>
                  <a:pt x="2909525" y="5591395"/>
                </a:cubicBezTo>
                <a:lnTo>
                  <a:pt x="2842862" y="5591395"/>
                </a:lnTo>
                <a:lnTo>
                  <a:pt x="2926191" y="5508066"/>
                </a:lnTo>
                <a:cubicBezTo>
                  <a:pt x="2867861" y="5491400"/>
                  <a:pt x="2867861" y="5549731"/>
                  <a:pt x="2826196" y="5566396"/>
                </a:cubicBezTo>
                <a:lnTo>
                  <a:pt x="2826196" y="5508066"/>
                </a:lnTo>
                <a:lnTo>
                  <a:pt x="2901192" y="5458068"/>
                </a:lnTo>
                <a:lnTo>
                  <a:pt x="2959523" y="5458068"/>
                </a:lnTo>
                <a:close/>
                <a:moveTo>
                  <a:pt x="1892908" y="5516399"/>
                </a:moveTo>
                <a:cubicBezTo>
                  <a:pt x="1892908" y="5516399"/>
                  <a:pt x="1884575" y="5541398"/>
                  <a:pt x="1859576" y="5566396"/>
                </a:cubicBezTo>
                <a:lnTo>
                  <a:pt x="1817912" y="5558063"/>
                </a:lnTo>
                <a:lnTo>
                  <a:pt x="1817912" y="5508066"/>
                </a:lnTo>
                <a:cubicBezTo>
                  <a:pt x="1834578" y="5516399"/>
                  <a:pt x="1851243" y="5524732"/>
                  <a:pt x="1876242" y="5524732"/>
                </a:cubicBezTo>
                <a:cubicBezTo>
                  <a:pt x="1867909" y="5508066"/>
                  <a:pt x="1842910" y="5491400"/>
                  <a:pt x="1826245" y="5491400"/>
                </a:cubicBezTo>
                <a:cubicBezTo>
                  <a:pt x="1842910" y="5483067"/>
                  <a:pt x="1859576" y="5466401"/>
                  <a:pt x="1867909" y="5449735"/>
                </a:cubicBezTo>
                <a:cubicBezTo>
                  <a:pt x="1876242" y="5466401"/>
                  <a:pt x="1892908" y="5491400"/>
                  <a:pt x="1892908" y="5516399"/>
                </a:cubicBezTo>
                <a:close/>
                <a:moveTo>
                  <a:pt x="2417883" y="5483067"/>
                </a:moveTo>
                <a:cubicBezTo>
                  <a:pt x="2417883" y="5516399"/>
                  <a:pt x="2351219" y="5558063"/>
                  <a:pt x="2351219" y="5558063"/>
                </a:cubicBezTo>
                <a:cubicBezTo>
                  <a:pt x="2326220" y="5558063"/>
                  <a:pt x="2317887" y="5541398"/>
                  <a:pt x="2301222" y="5533065"/>
                </a:cubicBezTo>
                <a:cubicBezTo>
                  <a:pt x="2326220" y="5516399"/>
                  <a:pt x="2359552" y="5499733"/>
                  <a:pt x="2384551" y="5483067"/>
                </a:cubicBezTo>
                <a:cubicBezTo>
                  <a:pt x="2384551" y="5483067"/>
                  <a:pt x="2384551" y="5474734"/>
                  <a:pt x="2367885" y="5474734"/>
                </a:cubicBezTo>
                <a:cubicBezTo>
                  <a:pt x="2342886" y="5474734"/>
                  <a:pt x="2317887" y="5499733"/>
                  <a:pt x="2292889" y="5508066"/>
                </a:cubicBezTo>
                <a:cubicBezTo>
                  <a:pt x="2301222" y="5449735"/>
                  <a:pt x="2301222" y="5441402"/>
                  <a:pt x="2351219" y="5441402"/>
                </a:cubicBezTo>
                <a:cubicBezTo>
                  <a:pt x="2392884" y="5441402"/>
                  <a:pt x="2417883" y="5449735"/>
                  <a:pt x="2417883" y="5483067"/>
                </a:cubicBezTo>
                <a:close/>
                <a:moveTo>
                  <a:pt x="976286" y="5516399"/>
                </a:moveTo>
                <a:lnTo>
                  <a:pt x="959620" y="5533065"/>
                </a:lnTo>
                <a:cubicBezTo>
                  <a:pt x="934621" y="5516399"/>
                  <a:pt x="926288" y="5483067"/>
                  <a:pt x="926288" y="5474734"/>
                </a:cubicBezTo>
                <a:cubicBezTo>
                  <a:pt x="926288" y="5458068"/>
                  <a:pt x="934621" y="5449735"/>
                  <a:pt x="934621" y="5441402"/>
                </a:cubicBezTo>
                <a:cubicBezTo>
                  <a:pt x="951287" y="5466401"/>
                  <a:pt x="959620" y="5491400"/>
                  <a:pt x="976286" y="5516399"/>
                </a:cubicBezTo>
                <a:close/>
                <a:moveTo>
                  <a:pt x="2559542" y="5466401"/>
                </a:moveTo>
                <a:cubicBezTo>
                  <a:pt x="2559542" y="5491400"/>
                  <a:pt x="2509545" y="5558063"/>
                  <a:pt x="2492879" y="5558063"/>
                </a:cubicBezTo>
                <a:cubicBezTo>
                  <a:pt x="2476213" y="5558063"/>
                  <a:pt x="2459547" y="5541398"/>
                  <a:pt x="2442881" y="5541398"/>
                </a:cubicBezTo>
                <a:cubicBezTo>
                  <a:pt x="2451214" y="5524732"/>
                  <a:pt x="2501212" y="5508066"/>
                  <a:pt x="2509545" y="5466401"/>
                </a:cubicBezTo>
                <a:cubicBezTo>
                  <a:pt x="2484546" y="5483067"/>
                  <a:pt x="2451214" y="5508066"/>
                  <a:pt x="2426215" y="5516399"/>
                </a:cubicBezTo>
                <a:cubicBezTo>
                  <a:pt x="2434548" y="5499733"/>
                  <a:pt x="2434548" y="5483067"/>
                  <a:pt x="2434548" y="5466401"/>
                </a:cubicBezTo>
                <a:cubicBezTo>
                  <a:pt x="2451214" y="5441402"/>
                  <a:pt x="2501212" y="5433070"/>
                  <a:pt x="2517878" y="5433070"/>
                </a:cubicBezTo>
                <a:cubicBezTo>
                  <a:pt x="2551209" y="5433070"/>
                  <a:pt x="2559542" y="5441402"/>
                  <a:pt x="2559542" y="5466401"/>
                </a:cubicBezTo>
                <a:close/>
                <a:moveTo>
                  <a:pt x="1042949" y="5558063"/>
                </a:moveTo>
                <a:lnTo>
                  <a:pt x="1042949" y="5583062"/>
                </a:lnTo>
                <a:cubicBezTo>
                  <a:pt x="1009618" y="5533065"/>
                  <a:pt x="976286" y="5483067"/>
                  <a:pt x="959620" y="5433070"/>
                </a:cubicBezTo>
                <a:cubicBezTo>
                  <a:pt x="1009618" y="5458068"/>
                  <a:pt x="1026283" y="5508066"/>
                  <a:pt x="1042949" y="5558063"/>
                </a:cubicBezTo>
                <a:close/>
                <a:moveTo>
                  <a:pt x="2276223" y="5474734"/>
                </a:moveTo>
                <a:cubicBezTo>
                  <a:pt x="2276223" y="5491400"/>
                  <a:pt x="2234558" y="5541398"/>
                  <a:pt x="2217892" y="5541398"/>
                </a:cubicBezTo>
                <a:cubicBezTo>
                  <a:pt x="2192893" y="5541398"/>
                  <a:pt x="2184561" y="5516399"/>
                  <a:pt x="2167895" y="5508066"/>
                </a:cubicBezTo>
                <a:cubicBezTo>
                  <a:pt x="2192893" y="5499733"/>
                  <a:pt x="2217892" y="5491400"/>
                  <a:pt x="2242891" y="5474734"/>
                </a:cubicBezTo>
                <a:cubicBezTo>
                  <a:pt x="2242891" y="5474734"/>
                  <a:pt x="2242891" y="5466401"/>
                  <a:pt x="2234558" y="5458068"/>
                </a:cubicBezTo>
                <a:lnTo>
                  <a:pt x="2159562" y="5483067"/>
                </a:lnTo>
                <a:cubicBezTo>
                  <a:pt x="2184561" y="5433070"/>
                  <a:pt x="2167895" y="5424737"/>
                  <a:pt x="2209559" y="5424737"/>
                </a:cubicBezTo>
                <a:cubicBezTo>
                  <a:pt x="2251224" y="5424737"/>
                  <a:pt x="2276223" y="5441402"/>
                  <a:pt x="2276223" y="5474734"/>
                </a:cubicBezTo>
                <a:close/>
                <a:moveTo>
                  <a:pt x="867958" y="5483067"/>
                </a:moveTo>
                <a:cubicBezTo>
                  <a:pt x="859625" y="5491400"/>
                  <a:pt x="842959" y="5516399"/>
                  <a:pt x="834626" y="5541398"/>
                </a:cubicBezTo>
                <a:cubicBezTo>
                  <a:pt x="784629" y="5541398"/>
                  <a:pt x="784629" y="5491400"/>
                  <a:pt x="784629" y="5483067"/>
                </a:cubicBezTo>
                <a:cubicBezTo>
                  <a:pt x="784629" y="5466401"/>
                  <a:pt x="784629" y="5433070"/>
                  <a:pt x="826293" y="5424737"/>
                </a:cubicBezTo>
                <a:cubicBezTo>
                  <a:pt x="834626" y="5433070"/>
                  <a:pt x="842959" y="5458068"/>
                  <a:pt x="867958" y="5483067"/>
                </a:cubicBezTo>
                <a:close/>
                <a:moveTo>
                  <a:pt x="726298" y="5483067"/>
                </a:moveTo>
                <a:cubicBezTo>
                  <a:pt x="717965" y="5491400"/>
                  <a:pt x="701299" y="5516399"/>
                  <a:pt x="684633" y="5541398"/>
                </a:cubicBezTo>
                <a:cubicBezTo>
                  <a:pt x="659635" y="5524732"/>
                  <a:pt x="642969" y="5499733"/>
                  <a:pt x="642969" y="5483067"/>
                </a:cubicBezTo>
                <a:cubicBezTo>
                  <a:pt x="642969" y="5474734"/>
                  <a:pt x="642969" y="5424737"/>
                  <a:pt x="684633" y="5424737"/>
                </a:cubicBezTo>
                <a:cubicBezTo>
                  <a:pt x="692966" y="5433070"/>
                  <a:pt x="701299" y="5458068"/>
                  <a:pt x="726298" y="5483067"/>
                </a:cubicBezTo>
                <a:close/>
                <a:moveTo>
                  <a:pt x="584638" y="5474734"/>
                </a:moveTo>
                <a:cubicBezTo>
                  <a:pt x="584638" y="5474734"/>
                  <a:pt x="584638" y="5483067"/>
                  <a:pt x="576305" y="5491400"/>
                </a:cubicBezTo>
                <a:cubicBezTo>
                  <a:pt x="559640" y="5474734"/>
                  <a:pt x="542974" y="5449735"/>
                  <a:pt x="534641" y="5424737"/>
                </a:cubicBezTo>
                <a:cubicBezTo>
                  <a:pt x="551307" y="5433070"/>
                  <a:pt x="559640" y="5458068"/>
                  <a:pt x="584638" y="5474734"/>
                </a:cubicBezTo>
                <a:close/>
                <a:moveTo>
                  <a:pt x="1509593" y="5508066"/>
                </a:moveTo>
                <a:cubicBezTo>
                  <a:pt x="1509593" y="5508066"/>
                  <a:pt x="1517926" y="5508066"/>
                  <a:pt x="1526259" y="5499733"/>
                </a:cubicBezTo>
                <a:cubicBezTo>
                  <a:pt x="1509593" y="5474734"/>
                  <a:pt x="1492927" y="5441402"/>
                  <a:pt x="1484595" y="5416404"/>
                </a:cubicBezTo>
                <a:cubicBezTo>
                  <a:pt x="1534592" y="5424737"/>
                  <a:pt x="1559591" y="5441402"/>
                  <a:pt x="1559591" y="5499733"/>
                </a:cubicBezTo>
                <a:cubicBezTo>
                  <a:pt x="1559591" y="5516399"/>
                  <a:pt x="1551258" y="5549731"/>
                  <a:pt x="1526259" y="5549731"/>
                </a:cubicBezTo>
                <a:cubicBezTo>
                  <a:pt x="1509593" y="5549731"/>
                  <a:pt x="1434597" y="5516399"/>
                  <a:pt x="1434597" y="5483067"/>
                </a:cubicBezTo>
                <a:cubicBezTo>
                  <a:pt x="1434597" y="5458068"/>
                  <a:pt x="1451263" y="5441402"/>
                  <a:pt x="1459596" y="5416404"/>
                </a:cubicBezTo>
                <a:cubicBezTo>
                  <a:pt x="1467929" y="5441402"/>
                  <a:pt x="1484595" y="5474734"/>
                  <a:pt x="1509593" y="5508066"/>
                </a:cubicBezTo>
                <a:close/>
                <a:moveTo>
                  <a:pt x="451311" y="5474734"/>
                </a:moveTo>
                <a:cubicBezTo>
                  <a:pt x="434646" y="5483067"/>
                  <a:pt x="409647" y="5508066"/>
                  <a:pt x="401314" y="5533065"/>
                </a:cubicBezTo>
                <a:cubicBezTo>
                  <a:pt x="376315" y="5516399"/>
                  <a:pt x="359649" y="5491400"/>
                  <a:pt x="359649" y="5474734"/>
                </a:cubicBezTo>
                <a:cubicBezTo>
                  <a:pt x="359649" y="5449735"/>
                  <a:pt x="376315" y="5433070"/>
                  <a:pt x="392981" y="5416404"/>
                </a:cubicBezTo>
                <a:cubicBezTo>
                  <a:pt x="409647" y="5424737"/>
                  <a:pt x="426313" y="5458068"/>
                  <a:pt x="451311" y="5474734"/>
                </a:cubicBezTo>
                <a:close/>
                <a:moveTo>
                  <a:pt x="2709535" y="5408071"/>
                </a:moveTo>
                <a:lnTo>
                  <a:pt x="2709535" y="5449735"/>
                </a:lnTo>
                <a:cubicBezTo>
                  <a:pt x="2701202" y="5483067"/>
                  <a:pt x="2667870" y="5533065"/>
                  <a:pt x="2651205" y="5533065"/>
                </a:cubicBezTo>
                <a:cubicBezTo>
                  <a:pt x="2626206" y="5533065"/>
                  <a:pt x="2601207" y="5524732"/>
                  <a:pt x="2584541" y="5524732"/>
                </a:cubicBezTo>
                <a:cubicBezTo>
                  <a:pt x="2592874" y="5508066"/>
                  <a:pt x="2651205" y="5483067"/>
                  <a:pt x="2659537" y="5441402"/>
                </a:cubicBezTo>
                <a:cubicBezTo>
                  <a:pt x="2634539" y="5458068"/>
                  <a:pt x="2601207" y="5483067"/>
                  <a:pt x="2576208" y="5508066"/>
                </a:cubicBezTo>
                <a:cubicBezTo>
                  <a:pt x="2592874" y="5466401"/>
                  <a:pt x="2559542" y="5416404"/>
                  <a:pt x="2634539" y="5408071"/>
                </a:cubicBezTo>
                <a:lnTo>
                  <a:pt x="2709535" y="5408071"/>
                </a:lnTo>
                <a:close/>
                <a:moveTo>
                  <a:pt x="484643" y="5449735"/>
                </a:moveTo>
                <a:cubicBezTo>
                  <a:pt x="484643" y="5449735"/>
                  <a:pt x="476310" y="5458068"/>
                  <a:pt x="476310" y="5466401"/>
                </a:cubicBezTo>
                <a:cubicBezTo>
                  <a:pt x="459644" y="5458068"/>
                  <a:pt x="434646" y="5424737"/>
                  <a:pt x="434646" y="5408071"/>
                </a:cubicBezTo>
                <a:cubicBezTo>
                  <a:pt x="451311" y="5424737"/>
                  <a:pt x="467977" y="5433070"/>
                  <a:pt x="484643" y="5449735"/>
                </a:cubicBezTo>
                <a:close/>
                <a:moveTo>
                  <a:pt x="301319" y="5466401"/>
                </a:moveTo>
                <a:cubicBezTo>
                  <a:pt x="267987" y="5499733"/>
                  <a:pt x="259654" y="5483067"/>
                  <a:pt x="234655" y="5508066"/>
                </a:cubicBezTo>
                <a:cubicBezTo>
                  <a:pt x="226322" y="5491400"/>
                  <a:pt x="217989" y="5483067"/>
                  <a:pt x="217989" y="5458068"/>
                </a:cubicBezTo>
                <a:cubicBezTo>
                  <a:pt x="217989" y="5441402"/>
                  <a:pt x="242988" y="5416404"/>
                  <a:pt x="259654" y="5408071"/>
                </a:cubicBezTo>
                <a:cubicBezTo>
                  <a:pt x="267987" y="5416404"/>
                  <a:pt x="284653" y="5441402"/>
                  <a:pt x="301319" y="5466401"/>
                </a:cubicBezTo>
                <a:close/>
                <a:moveTo>
                  <a:pt x="1976237" y="5458068"/>
                </a:moveTo>
                <a:cubicBezTo>
                  <a:pt x="1976237" y="5491400"/>
                  <a:pt x="1942906" y="5508066"/>
                  <a:pt x="1917907" y="5516399"/>
                </a:cubicBezTo>
                <a:cubicBezTo>
                  <a:pt x="1917907" y="5499733"/>
                  <a:pt x="1917907" y="5483067"/>
                  <a:pt x="1901241" y="5466401"/>
                </a:cubicBezTo>
                <a:cubicBezTo>
                  <a:pt x="1917907" y="5466401"/>
                  <a:pt x="1942906" y="5474734"/>
                  <a:pt x="1959571" y="5466401"/>
                </a:cubicBezTo>
                <a:cubicBezTo>
                  <a:pt x="1942906" y="5449735"/>
                  <a:pt x="1917907" y="5433070"/>
                  <a:pt x="1901241" y="5441402"/>
                </a:cubicBezTo>
                <a:cubicBezTo>
                  <a:pt x="1909574" y="5433070"/>
                  <a:pt x="1926240" y="5416404"/>
                  <a:pt x="1934573" y="5399738"/>
                </a:cubicBezTo>
                <a:cubicBezTo>
                  <a:pt x="1967904" y="5408071"/>
                  <a:pt x="1976237" y="5441402"/>
                  <a:pt x="1976237" y="5458068"/>
                </a:cubicBezTo>
                <a:close/>
                <a:moveTo>
                  <a:pt x="159659" y="5449735"/>
                </a:moveTo>
                <a:cubicBezTo>
                  <a:pt x="159659" y="5458068"/>
                  <a:pt x="151326" y="5466401"/>
                  <a:pt x="142993" y="5474734"/>
                </a:cubicBezTo>
                <a:cubicBezTo>
                  <a:pt x="134660" y="5466401"/>
                  <a:pt x="109661" y="5449735"/>
                  <a:pt x="84663" y="5441402"/>
                </a:cubicBezTo>
                <a:cubicBezTo>
                  <a:pt x="92995" y="5433070"/>
                  <a:pt x="101328" y="5416404"/>
                  <a:pt x="117994" y="5399738"/>
                </a:cubicBezTo>
                <a:cubicBezTo>
                  <a:pt x="126327" y="5408071"/>
                  <a:pt x="142993" y="5433070"/>
                  <a:pt x="159659" y="5449735"/>
                </a:cubicBezTo>
                <a:close/>
                <a:moveTo>
                  <a:pt x="2101231" y="5391405"/>
                </a:moveTo>
                <a:cubicBezTo>
                  <a:pt x="2126230" y="5399738"/>
                  <a:pt x="2151229" y="5416404"/>
                  <a:pt x="2151229" y="5441402"/>
                </a:cubicBezTo>
                <a:cubicBezTo>
                  <a:pt x="2151229" y="5474734"/>
                  <a:pt x="2117897" y="5499733"/>
                  <a:pt x="2101231" y="5499733"/>
                </a:cubicBezTo>
                <a:cubicBezTo>
                  <a:pt x="2076232" y="5499733"/>
                  <a:pt x="2067899" y="5474734"/>
                  <a:pt x="2051234" y="5466401"/>
                </a:cubicBezTo>
                <a:cubicBezTo>
                  <a:pt x="2076232" y="5458068"/>
                  <a:pt x="2101231" y="5449735"/>
                  <a:pt x="2117897" y="5433070"/>
                </a:cubicBezTo>
                <a:lnTo>
                  <a:pt x="2109564" y="5424737"/>
                </a:lnTo>
                <a:cubicBezTo>
                  <a:pt x="2092898" y="5433070"/>
                  <a:pt x="2067899" y="5441402"/>
                  <a:pt x="2051234" y="5441402"/>
                </a:cubicBezTo>
                <a:cubicBezTo>
                  <a:pt x="2059567" y="5424737"/>
                  <a:pt x="2067899" y="5408071"/>
                  <a:pt x="2067899" y="5391405"/>
                </a:cubicBezTo>
                <a:lnTo>
                  <a:pt x="2101231" y="5391405"/>
                </a:lnTo>
                <a:close/>
                <a:moveTo>
                  <a:pt x="1776247" y="5416404"/>
                </a:moveTo>
                <a:cubicBezTo>
                  <a:pt x="1776247" y="5458068"/>
                  <a:pt x="1742915" y="5483067"/>
                  <a:pt x="1717917" y="5483067"/>
                </a:cubicBezTo>
                <a:cubicBezTo>
                  <a:pt x="1701251" y="5483067"/>
                  <a:pt x="1692918" y="5474734"/>
                  <a:pt x="1684585" y="5466401"/>
                </a:cubicBezTo>
                <a:cubicBezTo>
                  <a:pt x="1684585" y="5449735"/>
                  <a:pt x="1701251" y="5424737"/>
                  <a:pt x="1701251" y="5408071"/>
                </a:cubicBezTo>
                <a:cubicBezTo>
                  <a:pt x="1709584" y="5424737"/>
                  <a:pt x="1726249" y="5441402"/>
                  <a:pt x="1742915" y="5458068"/>
                </a:cubicBezTo>
                <a:cubicBezTo>
                  <a:pt x="1742915" y="5458068"/>
                  <a:pt x="1751248" y="5458068"/>
                  <a:pt x="1751248" y="5441402"/>
                </a:cubicBezTo>
                <a:cubicBezTo>
                  <a:pt x="1751248" y="5416404"/>
                  <a:pt x="1726249" y="5416404"/>
                  <a:pt x="1717917" y="5399738"/>
                </a:cubicBezTo>
                <a:cubicBezTo>
                  <a:pt x="1734582" y="5399738"/>
                  <a:pt x="1751248" y="5399738"/>
                  <a:pt x="1767914" y="5391405"/>
                </a:cubicBezTo>
                <a:cubicBezTo>
                  <a:pt x="1776247" y="5399738"/>
                  <a:pt x="1776247" y="5399738"/>
                  <a:pt x="1776247" y="5416404"/>
                </a:cubicBezTo>
                <a:close/>
                <a:moveTo>
                  <a:pt x="3126181" y="5391405"/>
                </a:moveTo>
                <a:lnTo>
                  <a:pt x="3126181" y="5416404"/>
                </a:lnTo>
                <a:cubicBezTo>
                  <a:pt x="3117848" y="5458068"/>
                  <a:pt x="3092850" y="5499733"/>
                  <a:pt x="3067851" y="5524732"/>
                </a:cubicBezTo>
                <a:cubicBezTo>
                  <a:pt x="3042852" y="5524732"/>
                  <a:pt x="3017853" y="5533065"/>
                  <a:pt x="2992855" y="5541398"/>
                </a:cubicBezTo>
                <a:cubicBezTo>
                  <a:pt x="3026186" y="5508066"/>
                  <a:pt x="3051185" y="5474734"/>
                  <a:pt x="3084517" y="5441402"/>
                </a:cubicBezTo>
                <a:lnTo>
                  <a:pt x="3067851" y="5424737"/>
                </a:lnTo>
                <a:cubicBezTo>
                  <a:pt x="3042852" y="5458068"/>
                  <a:pt x="3009520" y="5491400"/>
                  <a:pt x="2984522" y="5524732"/>
                </a:cubicBezTo>
                <a:cubicBezTo>
                  <a:pt x="2984522" y="5508066"/>
                  <a:pt x="2992855" y="5491400"/>
                  <a:pt x="2984522" y="5474734"/>
                </a:cubicBezTo>
                <a:cubicBezTo>
                  <a:pt x="2984522" y="5408071"/>
                  <a:pt x="3059518" y="5383072"/>
                  <a:pt x="3084517" y="5383072"/>
                </a:cubicBezTo>
                <a:cubicBezTo>
                  <a:pt x="3109516" y="5383072"/>
                  <a:pt x="3117848" y="5391405"/>
                  <a:pt x="3126181" y="5391405"/>
                </a:cubicBezTo>
                <a:close/>
                <a:moveTo>
                  <a:pt x="1142944" y="5424737"/>
                </a:moveTo>
                <a:cubicBezTo>
                  <a:pt x="1159610" y="5458068"/>
                  <a:pt x="1176276" y="5516399"/>
                  <a:pt x="1176276" y="5533065"/>
                </a:cubicBezTo>
                <a:cubicBezTo>
                  <a:pt x="1176276" y="5558063"/>
                  <a:pt x="1167943" y="5583062"/>
                  <a:pt x="1159610" y="5599728"/>
                </a:cubicBezTo>
                <a:cubicBezTo>
                  <a:pt x="1109613" y="5591395"/>
                  <a:pt x="1042949" y="5491400"/>
                  <a:pt x="1042949" y="5466401"/>
                </a:cubicBezTo>
                <a:cubicBezTo>
                  <a:pt x="1042949" y="5441402"/>
                  <a:pt x="1067948" y="5416404"/>
                  <a:pt x="1067948" y="5391405"/>
                </a:cubicBezTo>
                <a:cubicBezTo>
                  <a:pt x="1084614" y="5433070"/>
                  <a:pt x="1101280" y="5483067"/>
                  <a:pt x="1126279" y="5533065"/>
                </a:cubicBezTo>
                <a:cubicBezTo>
                  <a:pt x="1126279" y="5533065"/>
                  <a:pt x="1134612" y="5533065"/>
                  <a:pt x="1134612" y="5516399"/>
                </a:cubicBezTo>
                <a:cubicBezTo>
                  <a:pt x="1134612" y="5491400"/>
                  <a:pt x="1101280" y="5424737"/>
                  <a:pt x="1092947" y="5383072"/>
                </a:cubicBezTo>
                <a:cubicBezTo>
                  <a:pt x="1101280" y="5399738"/>
                  <a:pt x="1126279" y="5416404"/>
                  <a:pt x="1142944" y="5424737"/>
                </a:cubicBezTo>
                <a:close/>
                <a:moveTo>
                  <a:pt x="3259508" y="5516399"/>
                </a:moveTo>
                <a:cubicBezTo>
                  <a:pt x="3259508" y="5499733"/>
                  <a:pt x="3251175" y="5483067"/>
                  <a:pt x="3251175" y="5458068"/>
                </a:cubicBezTo>
                <a:cubicBezTo>
                  <a:pt x="3251175" y="5441402"/>
                  <a:pt x="3309506" y="5399738"/>
                  <a:pt x="3342838" y="5374739"/>
                </a:cubicBezTo>
                <a:cubicBezTo>
                  <a:pt x="3317839" y="5416404"/>
                  <a:pt x="3284507" y="5466401"/>
                  <a:pt x="3259508" y="5516399"/>
                </a:cubicBezTo>
                <a:close/>
                <a:moveTo>
                  <a:pt x="1859576" y="5391405"/>
                </a:moveTo>
                <a:cubicBezTo>
                  <a:pt x="1859576" y="5416404"/>
                  <a:pt x="1842910" y="5441402"/>
                  <a:pt x="1826245" y="5466401"/>
                </a:cubicBezTo>
                <a:lnTo>
                  <a:pt x="1792913" y="5466401"/>
                </a:lnTo>
                <a:cubicBezTo>
                  <a:pt x="1792913" y="5449735"/>
                  <a:pt x="1801246" y="5433070"/>
                  <a:pt x="1801246" y="5416404"/>
                </a:cubicBezTo>
                <a:cubicBezTo>
                  <a:pt x="1809579" y="5424737"/>
                  <a:pt x="1826245" y="5433070"/>
                  <a:pt x="1834578" y="5441402"/>
                </a:cubicBezTo>
                <a:lnTo>
                  <a:pt x="1851243" y="5424737"/>
                </a:lnTo>
                <a:cubicBezTo>
                  <a:pt x="1842910" y="5416404"/>
                  <a:pt x="1826245" y="5408071"/>
                  <a:pt x="1817912" y="5399738"/>
                </a:cubicBezTo>
                <a:cubicBezTo>
                  <a:pt x="1817912" y="5391405"/>
                  <a:pt x="1834578" y="5383072"/>
                  <a:pt x="1851243" y="5366406"/>
                </a:cubicBezTo>
                <a:cubicBezTo>
                  <a:pt x="1859576" y="5374739"/>
                  <a:pt x="1859576" y="5374739"/>
                  <a:pt x="1859576" y="5391405"/>
                </a:cubicBezTo>
                <a:close/>
                <a:moveTo>
                  <a:pt x="2859528" y="5391405"/>
                </a:moveTo>
                <a:cubicBezTo>
                  <a:pt x="2859528" y="5408071"/>
                  <a:pt x="2834529" y="5491400"/>
                  <a:pt x="2801197" y="5491400"/>
                </a:cubicBezTo>
                <a:cubicBezTo>
                  <a:pt x="2776198" y="5491400"/>
                  <a:pt x="2767865" y="5483067"/>
                  <a:pt x="2751200" y="5483067"/>
                </a:cubicBezTo>
                <a:cubicBezTo>
                  <a:pt x="2767865" y="5449735"/>
                  <a:pt x="2809530" y="5433070"/>
                  <a:pt x="2809530" y="5399738"/>
                </a:cubicBezTo>
                <a:cubicBezTo>
                  <a:pt x="2784531" y="5416404"/>
                  <a:pt x="2751200" y="5449735"/>
                  <a:pt x="2726201" y="5474734"/>
                </a:cubicBezTo>
                <a:cubicBezTo>
                  <a:pt x="2726201" y="5466401"/>
                  <a:pt x="2734534" y="5449735"/>
                  <a:pt x="2734534" y="5441402"/>
                </a:cubicBezTo>
                <a:cubicBezTo>
                  <a:pt x="2734534" y="5433070"/>
                  <a:pt x="2734534" y="5424737"/>
                  <a:pt x="2726201" y="5416404"/>
                </a:cubicBezTo>
                <a:cubicBezTo>
                  <a:pt x="2751200" y="5366406"/>
                  <a:pt x="2792864" y="5358073"/>
                  <a:pt x="2817863" y="5358073"/>
                </a:cubicBezTo>
                <a:cubicBezTo>
                  <a:pt x="2859528" y="5358073"/>
                  <a:pt x="2859528" y="5383072"/>
                  <a:pt x="2859528" y="5391405"/>
                </a:cubicBezTo>
                <a:close/>
                <a:moveTo>
                  <a:pt x="926288" y="5416404"/>
                </a:moveTo>
                <a:cubicBezTo>
                  <a:pt x="926288" y="5441402"/>
                  <a:pt x="909622" y="5449735"/>
                  <a:pt x="901290" y="5466401"/>
                </a:cubicBezTo>
                <a:cubicBezTo>
                  <a:pt x="867958" y="5449735"/>
                  <a:pt x="851292" y="5416404"/>
                  <a:pt x="851292" y="5408071"/>
                </a:cubicBezTo>
                <a:cubicBezTo>
                  <a:pt x="851292" y="5391405"/>
                  <a:pt x="867958" y="5366406"/>
                  <a:pt x="884624" y="5358073"/>
                </a:cubicBezTo>
                <a:cubicBezTo>
                  <a:pt x="884624" y="5358073"/>
                  <a:pt x="926288" y="5391405"/>
                  <a:pt x="926288" y="5416404"/>
                </a:cubicBezTo>
                <a:close/>
                <a:moveTo>
                  <a:pt x="801294" y="5416404"/>
                </a:moveTo>
                <a:cubicBezTo>
                  <a:pt x="784629" y="5424737"/>
                  <a:pt x="767963" y="5449735"/>
                  <a:pt x="759630" y="5474734"/>
                </a:cubicBezTo>
                <a:cubicBezTo>
                  <a:pt x="742964" y="5466401"/>
                  <a:pt x="709632" y="5441402"/>
                  <a:pt x="709632" y="5424737"/>
                </a:cubicBezTo>
                <a:cubicBezTo>
                  <a:pt x="709632" y="5399738"/>
                  <a:pt x="726298" y="5374739"/>
                  <a:pt x="751297" y="5358073"/>
                </a:cubicBezTo>
                <a:cubicBezTo>
                  <a:pt x="759630" y="5366406"/>
                  <a:pt x="776296" y="5391405"/>
                  <a:pt x="801294" y="5416404"/>
                </a:cubicBezTo>
                <a:close/>
                <a:moveTo>
                  <a:pt x="659635" y="5408071"/>
                </a:moveTo>
                <a:cubicBezTo>
                  <a:pt x="651302" y="5424737"/>
                  <a:pt x="634636" y="5441402"/>
                  <a:pt x="617970" y="5466401"/>
                </a:cubicBezTo>
                <a:cubicBezTo>
                  <a:pt x="576305" y="5441402"/>
                  <a:pt x="576305" y="5416404"/>
                  <a:pt x="576305" y="5408071"/>
                </a:cubicBezTo>
                <a:cubicBezTo>
                  <a:pt x="576305" y="5391405"/>
                  <a:pt x="584638" y="5383072"/>
                  <a:pt x="584638" y="5374739"/>
                </a:cubicBezTo>
                <a:cubicBezTo>
                  <a:pt x="592971" y="5391405"/>
                  <a:pt x="609637" y="5408071"/>
                  <a:pt x="626303" y="5416404"/>
                </a:cubicBezTo>
                <a:cubicBezTo>
                  <a:pt x="626303" y="5416404"/>
                  <a:pt x="634636" y="5416404"/>
                  <a:pt x="634636" y="5399738"/>
                </a:cubicBezTo>
                <a:cubicBezTo>
                  <a:pt x="634636" y="5374739"/>
                  <a:pt x="626303" y="5374739"/>
                  <a:pt x="617970" y="5358073"/>
                </a:cubicBezTo>
                <a:cubicBezTo>
                  <a:pt x="626303" y="5366406"/>
                  <a:pt x="634636" y="5391405"/>
                  <a:pt x="659635" y="5408071"/>
                </a:cubicBezTo>
                <a:close/>
                <a:moveTo>
                  <a:pt x="376315" y="5391405"/>
                </a:moveTo>
                <a:cubicBezTo>
                  <a:pt x="367982" y="5408071"/>
                  <a:pt x="342983" y="5433070"/>
                  <a:pt x="334650" y="5458068"/>
                </a:cubicBezTo>
                <a:cubicBezTo>
                  <a:pt x="309652" y="5441402"/>
                  <a:pt x="292986" y="5416404"/>
                  <a:pt x="292986" y="5399738"/>
                </a:cubicBezTo>
                <a:cubicBezTo>
                  <a:pt x="292986" y="5374739"/>
                  <a:pt x="292986" y="5358073"/>
                  <a:pt x="317985" y="5358073"/>
                </a:cubicBezTo>
                <a:cubicBezTo>
                  <a:pt x="334650" y="5358073"/>
                  <a:pt x="351316" y="5374739"/>
                  <a:pt x="376315" y="5391405"/>
                </a:cubicBezTo>
                <a:close/>
                <a:moveTo>
                  <a:pt x="242988" y="5391405"/>
                </a:moveTo>
                <a:cubicBezTo>
                  <a:pt x="226322" y="5399738"/>
                  <a:pt x="209656" y="5424737"/>
                  <a:pt x="192991" y="5449735"/>
                </a:cubicBezTo>
                <a:cubicBezTo>
                  <a:pt x="176325" y="5441402"/>
                  <a:pt x="151326" y="5416404"/>
                  <a:pt x="151326" y="5391405"/>
                </a:cubicBezTo>
                <a:cubicBezTo>
                  <a:pt x="151326" y="5366406"/>
                  <a:pt x="176325" y="5358073"/>
                  <a:pt x="201324" y="5358073"/>
                </a:cubicBezTo>
                <a:cubicBezTo>
                  <a:pt x="217989" y="5358073"/>
                  <a:pt x="226322" y="5383072"/>
                  <a:pt x="242988" y="5391405"/>
                </a:cubicBezTo>
                <a:close/>
                <a:moveTo>
                  <a:pt x="1667919" y="5358073"/>
                </a:moveTo>
                <a:cubicBezTo>
                  <a:pt x="1667919" y="5366406"/>
                  <a:pt x="1676252" y="5374739"/>
                  <a:pt x="1676252" y="5399738"/>
                </a:cubicBezTo>
                <a:cubicBezTo>
                  <a:pt x="1676252" y="5416404"/>
                  <a:pt x="1659586" y="5466401"/>
                  <a:pt x="1626254" y="5466401"/>
                </a:cubicBezTo>
                <a:cubicBezTo>
                  <a:pt x="1609588" y="5466401"/>
                  <a:pt x="1576257" y="5441402"/>
                  <a:pt x="1559591" y="5416404"/>
                </a:cubicBezTo>
                <a:cubicBezTo>
                  <a:pt x="1576257" y="5399738"/>
                  <a:pt x="1584590" y="5383072"/>
                  <a:pt x="1584590" y="5366406"/>
                </a:cubicBezTo>
                <a:cubicBezTo>
                  <a:pt x="1601256" y="5383072"/>
                  <a:pt x="1609588" y="5408071"/>
                  <a:pt x="1634587" y="5433070"/>
                </a:cubicBezTo>
                <a:cubicBezTo>
                  <a:pt x="1634587" y="5433070"/>
                  <a:pt x="1642920" y="5433070"/>
                  <a:pt x="1642920" y="5416404"/>
                </a:cubicBezTo>
                <a:cubicBezTo>
                  <a:pt x="1642920" y="5391405"/>
                  <a:pt x="1617921" y="5374739"/>
                  <a:pt x="1609588" y="5349740"/>
                </a:cubicBezTo>
                <a:cubicBezTo>
                  <a:pt x="1617921" y="5358073"/>
                  <a:pt x="1651253" y="5358073"/>
                  <a:pt x="1667919" y="5358073"/>
                </a:cubicBezTo>
                <a:close/>
                <a:moveTo>
                  <a:pt x="492976" y="5383072"/>
                </a:moveTo>
                <a:cubicBezTo>
                  <a:pt x="484643" y="5374739"/>
                  <a:pt x="476310" y="5358073"/>
                  <a:pt x="484643" y="5349740"/>
                </a:cubicBezTo>
                <a:cubicBezTo>
                  <a:pt x="484643" y="5366406"/>
                  <a:pt x="492976" y="5374739"/>
                  <a:pt x="492976" y="5383072"/>
                </a:cubicBezTo>
                <a:close/>
                <a:moveTo>
                  <a:pt x="284653" y="5349740"/>
                </a:moveTo>
                <a:cubicBezTo>
                  <a:pt x="284653" y="5358073"/>
                  <a:pt x="276320" y="5374739"/>
                  <a:pt x="267987" y="5383072"/>
                </a:cubicBezTo>
                <a:cubicBezTo>
                  <a:pt x="259654" y="5374739"/>
                  <a:pt x="217989" y="5358073"/>
                  <a:pt x="251321" y="5349740"/>
                </a:cubicBezTo>
                <a:lnTo>
                  <a:pt x="284653" y="5349740"/>
                </a:lnTo>
                <a:close/>
                <a:moveTo>
                  <a:pt x="1301270" y="5408071"/>
                </a:moveTo>
                <a:lnTo>
                  <a:pt x="1301270" y="5524732"/>
                </a:lnTo>
                <a:cubicBezTo>
                  <a:pt x="1292937" y="5533065"/>
                  <a:pt x="1292937" y="5533065"/>
                  <a:pt x="1276271" y="5533065"/>
                </a:cubicBezTo>
                <a:cubicBezTo>
                  <a:pt x="1226274" y="5533065"/>
                  <a:pt x="1176276" y="5433070"/>
                  <a:pt x="1176276" y="5416404"/>
                </a:cubicBezTo>
                <a:cubicBezTo>
                  <a:pt x="1176276" y="5399738"/>
                  <a:pt x="1201275" y="5374739"/>
                  <a:pt x="1209608" y="5358073"/>
                </a:cubicBezTo>
                <a:cubicBezTo>
                  <a:pt x="1209608" y="5433070"/>
                  <a:pt x="1267938" y="5483067"/>
                  <a:pt x="1267938" y="5458068"/>
                </a:cubicBezTo>
                <a:cubicBezTo>
                  <a:pt x="1267938" y="5441402"/>
                  <a:pt x="1234607" y="5383072"/>
                  <a:pt x="1226274" y="5341407"/>
                </a:cubicBezTo>
                <a:cubicBezTo>
                  <a:pt x="1234607" y="5374739"/>
                  <a:pt x="1301270" y="5366406"/>
                  <a:pt x="1301270" y="5408071"/>
                </a:cubicBezTo>
                <a:close/>
                <a:moveTo>
                  <a:pt x="1834578" y="5349740"/>
                </a:moveTo>
                <a:cubicBezTo>
                  <a:pt x="1826245" y="5366406"/>
                  <a:pt x="1809579" y="5374739"/>
                  <a:pt x="1792913" y="5374739"/>
                </a:cubicBezTo>
                <a:cubicBezTo>
                  <a:pt x="1792913" y="5366406"/>
                  <a:pt x="1809579" y="5349740"/>
                  <a:pt x="1817912" y="5333074"/>
                </a:cubicBezTo>
                <a:lnTo>
                  <a:pt x="1834578" y="5349740"/>
                </a:lnTo>
                <a:close/>
                <a:moveTo>
                  <a:pt x="2476213" y="5349740"/>
                </a:moveTo>
                <a:cubicBezTo>
                  <a:pt x="2476213" y="5391405"/>
                  <a:pt x="2426215" y="5433070"/>
                  <a:pt x="2417883" y="5433070"/>
                </a:cubicBezTo>
                <a:cubicBezTo>
                  <a:pt x="2401217" y="5433070"/>
                  <a:pt x="2376218" y="5416404"/>
                  <a:pt x="2359552" y="5416404"/>
                </a:cubicBezTo>
                <a:cubicBezTo>
                  <a:pt x="2367885" y="5408071"/>
                  <a:pt x="2434548" y="5383072"/>
                  <a:pt x="2426215" y="5349740"/>
                </a:cubicBezTo>
                <a:cubicBezTo>
                  <a:pt x="2409550" y="5358073"/>
                  <a:pt x="2384551" y="5374739"/>
                  <a:pt x="2359552" y="5391405"/>
                </a:cubicBezTo>
                <a:lnTo>
                  <a:pt x="2359552" y="5333074"/>
                </a:lnTo>
                <a:cubicBezTo>
                  <a:pt x="2376218" y="5324741"/>
                  <a:pt x="2401217" y="5316409"/>
                  <a:pt x="2417883" y="5316409"/>
                </a:cubicBezTo>
                <a:cubicBezTo>
                  <a:pt x="2442881" y="5316409"/>
                  <a:pt x="2476213" y="5324741"/>
                  <a:pt x="2476213" y="5349740"/>
                </a:cubicBezTo>
                <a:close/>
                <a:moveTo>
                  <a:pt x="2342886" y="5366406"/>
                </a:moveTo>
                <a:cubicBezTo>
                  <a:pt x="2342886" y="5383072"/>
                  <a:pt x="2309554" y="5433070"/>
                  <a:pt x="2284556" y="5433070"/>
                </a:cubicBezTo>
                <a:cubicBezTo>
                  <a:pt x="2267890" y="5433070"/>
                  <a:pt x="2259557" y="5416404"/>
                  <a:pt x="2242891" y="5408071"/>
                </a:cubicBezTo>
                <a:cubicBezTo>
                  <a:pt x="2259557" y="5391405"/>
                  <a:pt x="2284556" y="5383072"/>
                  <a:pt x="2301222" y="5358073"/>
                </a:cubicBezTo>
                <a:lnTo>
                  <a:pt x="2292889" y="5349740"/>
                </a:lnTo>
                <a:cubicBezTo>
                  <a:pt x="2276223" y="5358073"/>
                  <a:pt x="2251224" y="5374739"/>
                  <a:pt x="2226225" y="5383072"/>
                </a:cubicBezTo>
                <a:cubicBezTo>
                  <a:pt x="2234558" y="5366406"/>
                  <a:pt x="2234558" y="5349740"/>
                  <a:pt x="2234558" y="5333074"/>
                </a:cubicBezTo>
                <a:cubicBezTo>
                  <a:pt x="2242891" y="5324741"/>
                  <a:pt x="2259557" y="5316409"/>
                  <a:pt x="2276223" y="5316409"/>
                </a:cubicBezTo>
                <a:cubicBezTo>
                  <a:pt x="2317887" y="5316409"/>
                  <a:pt x="2342886" y="5341407"/>
                  <a:pt x="2342886" y="5366406"/>
                </a:cubicBezTo>
                <a:close/>
                <a:moveTo>
                  <a:pt x="2209559" y="5316409"/>
                </a:moveTo>
                <a:cubicBezTo>
                  <a:pt x="2209559" y="5324741"/>
                  <a:pt x="2217892" y="5316409"/>
                  <a:pt x="2217892" y="5341407"/>
                </a:cubicBezTo>
                <a:cubicBezTo>
                  <a:pt x="2217892" y="5358073"/>
                  <a:pt x="2192893" y="5391405"/>
                  <a:pt x="2167895" y="5408071"/>
                </a:cubicBezTo>
                <a:cubicBezTo>
                  <a:pt x="2159562" y="5399738"/>
                  <a:pt x="2142896" y="5383072"/>
                  <a:pt x="2126230" y="5374739"/>
                </a:cubicBezTo>
                <a:cubicBezTo>
                  <a:pt x="2142896" y="5366406"/>
                  <a:pt x="2167895" y="5358073"/>
                  <a:pt x="2192893" y="5341407"/>
                </a:cubicBezTo>
                <a:cubicBezTo>
                  <a:pt x="2184561" y="5333074"/>
                  <a:pt x="2192893" y="5333074"/>
                  <a:pt x="2167895" y="5333074"/>
                </a:cubicBezTo>
                <a:cubicBezTo>
                  <a:pt x="2151229" y="5333074"/>
                  <a:pt x="2109564" y="5349740"/>
                  <a:pt x="2076232" y="5366406"/>
                </a:cubicBezTo>
                <a:cubicBezTo>
                  <a:pt x="2067899" y="5358073"/>
                  <a:pt x="2059567" y="5333074"/>
                  <a:pt x="2051234" y="5316409"/>
                </a:cubicBezTo>
                <a:lnTo>
                  <a:pt x="2209559" y="5316409"/>
                </a:lnTo>
                <a:close/>
                <a:moveTo>
                  <a:pt x="1417931" y="5341407"/>
                </a:moveTo>
                <a:cubicBezTo>
                  <a:pt x="1426264" y="5358073"/>
                  <a:pt x="1434597" y="5383072"/>
                  <a:pt x="1434597" y="5408071"/>
                </a:cubicBezTo>
                <a:cubicBezTo>
                  <a:pt x="1434597" y="5441402"/>
                  <a:pt x="1434597" y="5466401"/>
                  <a:pt x="1392932" y="5466401"/>
                </a:cubicBezTo>
                <a:cubicBezTo>
                  <a:pt x="1334602" y="5466401"/>
                  <a:pt x="1317936" y="5383072"/>
                  <a:pt x="1317936" y="5374739"/>
                </a:cubicBezTo>
                <a:cubicBezTo>
                  <a:pt x="1317936" y="5358073"/>
                  <a:pt x="1342935" y="5333074"/>
                  <a:pt x="1342935" y="5316409"/>
                </a:cubicBezTo>
                <a:cubicBezTo>
                  <a:pt x="1351268" y="5341407"/>
                  <a:pt x="1359601" y="5374739"/>
                  <a:pt x="1367934" y="5408071"/>
                </a:cubicBezTo>
                <a:cubicBezTo>
                  <a:pt x="1376266" y="5416404"/>
                  <a:pt x="1401265" y="5391405"/>
                  <a:pt x="1401265" y="5408071"/>
                </a:cubicBezTo>
                <a:cubicBezTo>
                  <a:pt x="1401265" y="5391405"/>
                  <a:pt x="1376266" y="5341407"/>
                  <a:pt x="1367934" y="5308076"/>
                </a:cubicBezTo>
                <a:cubicBezTo>
                  <a:pt x="1384599" y="5324741"/>
                  <a:pt x="1409598" y="5333074"/>
                  <a:pt x="1417931" y="5341407"/>
                </a:cubicBezTo>
                <a:close/>
                <a:moveTo>
                  <a:pt x="2617873" y="5324741"/>
                </a:moveTo>
                <a:cubicBezTo>
                  <a:pt x="2617873" y="5349740"/>
                  <a:pt x="2584541" y="5416404"/>
                  <a:pt x="2559542" y="5416404"/>
                </a:cubicBezTo>
                <a:cubicBezTo>
                  <a:pt x="2534544" y="5416404"/>
                  <a:pt x="2517878" y="5408071"/>
                  <a:pt x="2501212" y="5408071"/>
                </a:cubicBezTo>
                <a:cubicBezTo>
                  <a:pt x="2526211" y="5391405"/>
                  <a:pt x="2559542" y="5366406"/>
                  <a:pt x="2584541" y="5341407"/>
                </a:cubicBezTo>
                <a:cubicBezTo>
                  <a:pt x="2584541" y="5341407"/>
                  <a:pt x="2584541" y="5333074"/>
                  <a:pt x="2567875" y="5333074"/>
                </a:cubicBezTo>
                <a:cubicBezTo>
                  <a:pt x="2542876" y="5333074"/>
                  <a:pt x="2517878" y="5366406"/>
                  <a:pt x="2492879" y="5391405"/>
                </a:cubicBezTo>
                <a:cubicBezTo>
                  <a:pt x="2476213" y="5324741"/>
                  <a:pt x="2517878" y="5299743"/>
                  <a:pt x="2567875" y="5299743"/>
                </a:cubicBezTo>
                <a:cubicBezTo>
                  <a:pt x="2584541" y="5299743"/>
                  <a:pt x="2617873" y="5308076"/>
                  <a:pt x="2617873" y="5324741"/>
                </a:cubicBezTo>
                <a:close/>
                <a:moveTo>
                  <a:pt x="1751248" y="5358073"/>
                </a:moveTo>
                <a:lnTo>
                  <a:pt x="1767914" y="5341407"/>
                </a:lnTo>
                <a:cubicBezTo>
                  <a:pt x="1759581" y="5333074"/>
                  <a:pt x="1751248" y="5316409"/>
                  <a:pt x="1742915" y="5299743"/>
                </a:cubicBezTo>
                <a:lnTo>
                  <a:pt x="1792913" y="5299743"/>
                </a:lnTo>
                <a:lnTo>
                  <a:pt x="1792913" y="5324741"/>
                </a:lnTo>
                <a:cubicBezTo>
                  <a:pt x="1784580" y="5349740"/>
                  <a:pt x="1767914" y="5366406"/>
                  <a:pt x="1751248" y="5374739"/>
                </a:cubicBezTo>
                <a:lnTo>
                  <a:pt x="1701251" y="5374739"/>
                </a:lnTo>
                <a:cubicBezTo>
                  <a:pt x="1701251" y="5366406"/>
                  <a:pt x="1692918" y="5374739"/>
                  <a:pt x="1692918" y="5349740"/>
                </a:cubicBezTo>
                <a:cubicBezTo>
                  <a:pt x="1692918" y="5333074"/>
                  <a:pt x="1717917" y="5316409"/>
                  <a:pt x="1717917" y="5299743"/>
                </a:cubicBezTo>
                <a:cubicBezTo>
                  <a:pt x="1726249" y="5316409"/>
                  <a:pt x="1734582" y="5341407"/>
                  <a:pt x="1751248" y="5358073"/>
                </a:cubicBezTo>
                <a:close/>
                <a:moveTo>
                  <a:pt x="567972" y="5358073"/>
                </a:moveTo>
                <a:cubicBezTo>
                  <a:pt x="567972" y="5374739"/>
                  <a:pt x="559640" y="5383072"/>
                  <a:pt x="551307" y="5399738"/>
                </a:cubicBezTo>
                <a:cubicBezTo>
                  <a:pt x="517975" y="5374739"/>
                  <a:pt x="509642" y="5358073"/>
                  <a:pt x="509642" y="5341407"/>
                </a:cubicBezTo>
                <a:cubicBezTo>
                  <a:pt x="509642" y="5316409"/>
                  <a:pt x="509642" y="5316409"/>
                  <a:pt x="517975" y="5299743"/>
                </a:cubicBezTo>
                <a:cubicBezTo>
                  <a:pt x="534641" y="5308076"/>
                  <a:pt x="567972" y="5333074"/>
                  <a:pt x="567972" y="5358073"/>
                </a:cubicBezTo>
                <a:close/>
                <a:moveTo>
                  <a:pt x="3276174" y="5333074"/>
                </a:moveTo>
                <a:cubicBezTo>
                  <a:pt x="3276174" y="5383072"/>
                  <a:pt x="3226177" y="5466401"/>
                  <a:pt x="3159513" y="5458068"/>
                </a:cubicBezTo>
                <a:cubicBezTo>
                  <a:pt x="3192845" y="5424737"/>
                  <a:pt x="3209511" y="5391405"/>
                  <a:pt x="3234509" y="5358073"/>
                </a:cubicBezTo>
                <a:cubicBezTo>
                  <a:pt x="3234509" y="5358073"/>
                  <a:pt x="3234509" y="5349740"/>
                  <a:pt x="3226177" y="5341407"/>
                </a:cubicBezTo>
                <a:cubicBezTo>
                  <a:pt x="3201178" y="5374739"/>
                  <a:pt x="3167846" y="5416404"/>
                  <a:pt x="3142847" y="5449735"/>
                </a:cubicBezTo>
                <a:cubicBezTo>
                  <a:pt x="3142847" y="5424737"/>
                  <a:pt x="3126181" y="5383072"/>
                  <a:pt x="3142847" y="5366406"/>
                </a:cubicBezTo>
                <a:cubicBezTo>
                  <a:pt x="3159513" y="5324741"/>
                  <a:pt x="3226177" y="5291410"/>
                  <a:pt x="3242842" y="5291410"/>
                </a:cubicBezTo>
                <a:cubicBezTo>
                  <a:pt x="3284507" y="5291410"/>
                  <a:pt x="3276174" y="5316409"/>
                  <a:pt x="3276174" y="5333074"/>
                </a:cubicBezTo>
                <a:close/>
                <a:moveTo>
                  <a:pt x="3009520" y="5333074"/>
                </a:moveTo>
                <a:cubicBezTo>
                  <a:pt x="3009520" y="5391405"/>
                  <a:pt x="2959523" y="5449735"/>
                  <a:pt x="2892859" y="5441402"/>
                </a:cubicBezTo>
                <a:cubicBezTo>
                  <a:pt x="2917858" y="5416404"/>
                  <a:pt x="2942857" y="5383072"/>
                  <a:pt x="2976189" y="5349740"/>
                </a:cubicBezTo>
                <a:cubicBezTo>
                  <a:pt x="2976189" y="5349740"/>
                  <a:pt x="2976189" y="5341407"/>
                  <a:pt x="2959523" y="5341407"/>
                </a:cubicBezTo>
                <a:cubicBezTo>
                  <a:pt x="2934524" y="5341407"/>
                  <a:pt x="2901192" y="5399738"/>
                  <a:pt x="2876194" y="5424737"/>
                </a:cubicBezTo>
                <a:lnTo>
                  <a:pt x="2876194" y="5349740"/>
                </a:lnTo>
                <a:cubicBezTo>
                  <a:pt x="2909525" y="5324741"/>
                  <a:pt x="2959523" y="5291410"/>
                  <a:pt x="2976189" y="5291410"/>
                </a:cubicBezTo>
                <a:cubicBezTo>
                  <a:pt x="3009520" y="5291410"/>
                  <a:pt x="3009520" y="5316409"/>
                  <a:pt x="3009520" y="5333074"/>
                </a:cubicBezTo>
                <a:close/>
                <a:moveTo>
                  <a:pt x="2042901" y="5374739"/>
                </a:moveTo>
                <a:cubicBezTo>
                  <a:pt x="2042901" y="5408071"/>
                  <a:pt x="2034568" y="5433070"/>
                  <a:pt x="2001236" y="5449735"/>
                </a:cubicBezTo>
                <a:lnTo>
                  <a:pt x="1976237" y="5399738"/>
                </a:lnTo>
                <a:cubicBezTo>
                  <a:pt x="1992903" y="5399738"/>
                  <a:pt x="2017902" y="5399738"/>
                  <a:pt x="2034568" y="5383072"/>
                </a:cubicBezTo>
                <a:cubicBezTo>
                  <a:pt x="2009569" y="5374739"/>
                  <a:pt x="1976237" y="5374739"/>
                  <a:pt x="1951238" y="5374739"/>
                </a:cubicBezTo>
                <a:cubicBezTo>
                  <a:pt x="1959571" y="5341407"/>
                  <a:pt x="1959571" y="5316409"/>
                  <a:pt x="1959571" y="5291410"/>
                </a:cubicBezTo>
                <a:cubicBezTo>
                  <a:pt x="2026235" y="5291410"/>
                  <a:pt x="2042901" y="5341407"/>
                  <a:pt x="2042901" y="5374739"/>
                </a:cubicBezTo>
                <a:close/>
                <a:moveTo>
                  <a:pt x="867958" y="5341407"/>
                </a:moveTo>
                <a:cubicBezTo>
                  <a:pt x="851292" y="5358073"/>
                  <a:pt x="834626" y="5383072"/>
                  <a:pt x="834626" y="5399738"/>
                </a:cubicBezTo>
                <a:cubicBezTo>
                  <a:pt x="801294" y="5399738"/>
                  <a:pt x="784629" y="5358073"/>
                  <a:pt x="784629" y="5341407"/>
                </a:cubicBezTo>
                <a:cubicBezTo>
                  <a:pt x="784629" y="5333074"/>
                  <a:pt x="784629" y="5283077"/>
                  <a:pt x="826293" y="5283077"/>
                </a:cubicBezTo>
                <a:cubicBezTo>
                  <a:pt x="834626" y="5299743"/>
                  <a:pt x="842959" y="5324741"/>
                  <a:pt x="867958" y="5341407"/>
                </a:cubicBezTo>
                <a:close/>
                <a:moveTo>
                  <a:pt x="726298" y="5341407"/>
                </a:moveTo>
                <a:cubicBezTo>
                  <a:pt x="726298" y="5366406"/>
                  <a:pt x="692966" y="5383072"/>
                  <a:pt x="692966" y="5399738"/>
                </a:cubicBezTo>
                <a:cubicBezTo>
                  <a:pt x="676300" y="5391405"/>
                  <a:pt x="642969" y="5366406"/>
                  <a:pt x="642969" y="5349740"/>
                </a:cubicBezTo>
                <a:cubicBezTo>
                  <a:pt x="642969" y="5324741"/>
                  <a:pt x="667968" y="5291410"/>
                  <a:pt x="692966" y="5283077"/>
                </a:cubicBezTo>
                <a:cubicBezTo>
                  <a:pt x="701299" y="5299743"/>
                  <a:pt x="726298" y="5324741"/>
                  <a:pt x="726298" y="5341407"/>
                </a:cubicBezTo>
                <a:close/>
                <a:moveTo>
                  <a:pt x="1509593" y="5358073"/>
                </a:moveTo>
                <a:cubicBezTo>
                  <a:pt x="1509593" y="5366406"/>
                  <a:pt x="1534592" y="5341407"/>
                  <a:pt x="1534592" y="5358073"/>
                </a:cubicBezTo>
                <a:cubicBezTo>
                  <a:pt x="1534592" y="5341407"/>
                  <a:pt x="1509593" y="5299743"/>
                  <a:pt x="1501260" y="5274744"/>
                </a:cubicBezTo>
                <a:cubicBezTo>
                  <a:pt x="1559591" y="5291410"/>
                  <a:pt x="1567924" y="5291410"/>
                  <a:pt x="1567924" y="5333074"/>
                </a:cubicBezTo>
                <a:cubicBezTo>
                  <a:pt x="1567924" y="5366406"/>
                  <a:pt x="1551258" y="5408071"/>
                  <a:pt x="1526259" y="5408071"/>
                </a:cubicBezTo>
                <a:cubicBezTo>
                  <a:pt x="1492927" y="5408071"/>
                  <a:pt x="1451263" y="5358073"/>
                  <a:pt x="1451263" y="5333074"/>
                </a:cubicBezTo>
                <a:cubicBezTo>
                  <a:pt x="1451263" y="5316409"/>
                  <a:pt x="1476262" y="5291410"/>
                  <a:pt x="1484595" y="5274744"/>
                </a:cubicBezTo>
                <a:cubicBezTo>
                  <a:pt x="1492927" y="5299743"/>
                  <a:pt x="1501260" y="5333074"/>
                  <a:pt x="1509593" y="5358073"/>
                </a:cubicBezTo>
                <a:close/>
                <a:moveTo>
                  <a:pt x="451311" y="5333074"/>
                </a:moveTo>
                <a:cubicBezTo>
                  <a:pt x="434646" y="5324741"/>
                  <a:pt x="409647" y="5299743"/>
                  <a:pt x="392981" y="5283077"/>
                </a:cubicBezTo>
                <a:cubicBezTo>
                  <a:pt x="392981" y="5283077"/>
                  <a:pt x="392981" y="5274744"/>
                  <a:pt x="401314" y="5274744"/>
                </a:cubicBezTo>
                <a:cubicBezTo>
                  <a:pt x="417980" y="5283077"/>
                  <a:pt x="426313" y="5308076"/>
                  <a:pt x="451311" y="5333074"/>
                </a:cubicBezTo>
                <a:close/>
                <a:moveTo>
                  <a:pt x="2351219" y="5316409"/>
                </a:moveTo>
                <a:cubicBezTo>
                  <a:pt x="2334553" y="5308076"/>
                  <a:pt x="2309554" y="5299743"/>
                  <a:pt x="2292889" y="5299743"/>
                </a:cubicBezTo>
                <a:cubicBezTo>
                  <a:pt x="2317887" y="5291410"/>
                  <a:pt x="2351219" y="5274744"/>
                  <a:pt x="2384551" y="5266411"/>
                </a:cubicBezTo>
                <a:cubicBezTo>
                  <a:pt x="2376218" y="5283077"/>
                  <a:pt x="2367885" y="5299743"/>
                  <a:pt x="2351219" y="5316409"/>
                </a:cubicBezTo>
                <a:close/>
                <a:moveTo>
                  <a:pt x="1934573" y="5308076"/>
                </a:moveTo>
                <a:cubicBezTo>
                  <a:pt x="1934573" y="5324741"/>
                  <a:pt x="1909574" y="5424737"/>
                  <a:pt x="1876242" y="5424737"/>
                </a:cubicBezTo>
                <a:lnTo>
                  <a:pt x="1876242" y="5399738"/>
                </a:lnTo>
                <a:cubicBezTo>
                  <a:pt x="1884575" y="5383072"/>
                  <a:pt x="1901241" y="5391405"/>
                  <a:pt x="1917907" y="5383072"/>
                </a:cubicBezTo>
                <a:cubicBezTo>
                  <a:pt x="1909574" y="5366406"/>
                  <a:pt x="1867909" y="5366406"/>
                  <a:pt x="1867909" y="5341407"/>
                </a:cubicBezTo>
                <a:cubicBezTo>
                  <a:pt x="1867909" y="5324741"/>
                  <a:pt x="1901241" y="5291410"/>
                  <a:pt x="1909574" y="5266411"/>
                </a:cubicBezTo>
                <a:cubicBezTo>
                  <a:pt x="1934573" y="5291410"/>
                  <a:pt x="1934573" y="5291410"/>
                  <a:pt x="1934573" y="5308076"/>
                </a:cubicBezTo>
                <a:close/>
                <a:moveTo>
                  <a:pt x="759630" y="5333074"/>
                </a:moveTo>
                <a:cubicBezTo>
                  <a:pt x="751297" y="5333074"/>
                  <a:pt x="734631" y="5316409"/>
                  <a:pt x="717965" y="5299743"/>
                </a:cubicBezTo>
                <a:cubicBezTo>
                  <a:pt x="726298" y="5274744"/>
                  <a:pt x="759630" y="5266411"/>
                  <a:pt x="801294" y="5274744"/>
                </a:cubicBezTo>
                <a:cubicBezTo>
                  <a:pt x="784629" y="5283077"/>
                  <a:pt x="767963" y="5308076"/>
                  <a:pt x="759630" y="5333074"/>
                </a:cubicBezTo>
                <a:close/>
                <a:moveTo>
                  <a:pt x="2759533" y="5291410"/>
                </a:moveTo>
                <a:cubicBezTo>
                  <a:pt x="2759533" y="5316409"/>
                  <a:pt x="2726201" y="5391405"/>
                  <a:pt x="2709535" y="5391405"/>
                </a:cubicBezTo>
                <a:cubicBezTo>
                  <a:pt x="2692869" y="5391405"/>
                  <a:pt x="2701202" y="5358073"/>
                  <a:pt x="2642872" y="5383072"/>
                </a:cubicBezTo>
                <a:cubicBezTo>
                  <a:pt x="2667870" y="5366406"/>
                  <a:pt x="2701202" y="5333074"/>
                  <a:pt x="2717868" y="5308076"/>
                </a:cubicBezTo>
                <a:cubicBezTo>
                  <a:pt x="2717868" y="5308076"/>
                  <a:pt x="2717868" y="5299743"/>
                  <a:pt x="2709535" y="5291410"/>
                </a:cubicBezTo>
                <a:lnTo>
                  <a:pt x="2634539" y="5366406"/>
                </a:lnTo>
                <a:cubicBezTo>
                  <a:pt x="2601207" y="5299743"/>
                  <a:pt x="2684536" y="5258078"/>
                  <a:pt x="2717868" y="5258078"/>
                </a:cubicBezTo>
                <a:cubicBezTo>
                  <a:pt x="2742867" y="5258078"/>
                  <a:pt x="2759533" y="5274744"/>
                  <a:pt x="2759533" y="5291410"/>
                </a:cubicBezTo>
                <a:close/>
                <a:moveTo>
                  <a:pt x="2409550" y="5274744"/>
                </a:moveTo>
                <a:cubicBezTo>
                  <a:pt x="2417883" y="5249745"/>
                  <a:pt x="2434548" y="5233079"/>
                  <a:pt x="2459547" y="5233079"/>
                </a:cubicBezTo>
                <a:cubicBezTo>
                  <a:pt x="2442881" y="5249745"/>
                  <a:pt x="2426215" y="5258078"/>
                  <a:pt x="2409550" y="5274744"/>
                </a:cubicBezTo>
                <a:close/>
                <a:moveTo>
                  <a:pt x="1701251" y="5274744"/>
                </a:moveTo>
                <a:cubicBezTo>
                  <a:pt x="1701251" y="5316409"/>
                  <a:pt x="1676252" y="5341407"/>
                  <a:pt x="1642920" y="5341407"/>
                </a:cubicBezTo>
                <a:cubicBezTo>
                  <a:pt x="1617921" y="5341407"/>
                  <a:pt x="1584590" y="5308076"/>
                  <a:pt x="1584590" y="5291410"/>
                </a:cubicBezTo>
                <a:cubicBezTo>
                  <a:pt x="1584590" y="5266411"/>
                  <a:pt x="1609588" y="5258078"/>
                  <a:pt x="1617921" y="5241412"/>
                </a:cubicBezTo>
                <a:cubicBezTo>
                  <a:pt x="1634587" y="5316409"/>
                  <a:pt x="1667919" y="5324741"/>
                  <a:pt x="1667919" y="5299743"/>
                </a:cubicBezTo>
                <a:cubicBezTo>
                  <a:pt x="1667919" y="5283077"/>
                  <a:pt x="1651253" y="5258078"/>
                  <a:pt x="1642920" y="5233079"/>
                </a:cubicBezTo>
                <a:cubicBezTo>
                  <a:pt x="1676252" y="5258078"/>
                  <a:pt x="1701251" y="5241412"/>
                  <a:pt x="1701251" y="5274744"/>
                </a:cubicBezTo>
                <a:close/>
                <a:moveTo>
                  <a:pt x="826293" y="5258078"/>
                </a:moveTo>
                <a:cubicBezTo>
                  <a:pt x="826293" y="5258078"/>
                  <a:pt x="817960" y="5258078"/>
                  <a:pt x="809627" y="5249745"/>
                </a:cubicBezTo>
                <a:cubicBezTo>
                  <a:pt x="817960" y="5241412"/>
                  <a:pt x="826293" y="5233079"/>
                  <a:pt x="834626" y="5233079"/>
                </a:cubicBezTo>
                <a:cubicBezTo>
                  <a:pt x="834626" y="5241412"/>
                  <a:pt x="826293" y="5249745"/>
                  <a:pt x="826293" y="5258078"/>
                </a:cubicBezTo>
                <a:close/>
                <a:moveTo>
                  <a:pt x="509642" y="5283077"/>
                </a:moveTo>
                <a:cubicBezTo>
                  <a:pt x="501309" y="5291410"/>
                  <a:pt x="492976" y="5308076"/>
                  <a:pt x="484643" y="5324741"/>
                </a:cubicBezTo>
                <a:cubicBezTo>
                  <a:pt x="467977" y="5316409"/>
                  <a:pt x="451311" y="5299743"/>
                  <a:pt x="442978" y="5283077"/>
                </a:cubicBezTo>
                <a:lnTo>
                  <a:pt x="451311" y="5233079"/>
                </a:lnTo>
                <a:cubicBezTo>
                  <a:pt x="467977" y="5241412"/>
                  <a:pt x="492976" y="5266411"/>
                  <a:pt x="509642" y="5283077"/>
                </a:cubicBezTo>
                <a:close/>
                <a:moveTo>
                  <a:pt x="1001285" y="5374739"/>
                </a:moveTo>
                <a:cubicBezTo>
                  <a:pt x="1009618" y="5366406"/>
                  <a:pt x="1009618" y="5366406"/>
                  <a:pt x="1009618" y="5349740"/>
                </a:cubicBezTo>
                <a:cubicBezTo>
                  <a:pt x="1009618" y="5324741"/>
                  <a:pt x="992952" y="5266411"/>
                  <a:pt x="984619" y="5224746"/>
                </a:cubicBezTo>
                <a:cubicBezTo>
                  <a:pt x="1001285" y="5241412"/>
                  <a:pt x="1017951" y="5266411"/>
                  <a:pt x="1034616" y="5274744"/>
                </a:cubicBezTo>
                <a:cubicBezTo>
                  <a:pt x="1042949" y="5299743"/>
                  <a:pt x="1051282" y="5324741"/>
                  <a:pt x="1051282" y="5349740"/>
                </a:cubicBezTo>
                <a:cubicBezTo>
                  <a:pt x="1051282" y="5383072"/>
                  <a:pt x="1034616" y="5424737"/>
                  <a:pt x="1017951" y="5449735"/>
                </a:cubicBezTo>
                <a:cubicBezTo>
                  <a:pt x="1001285" y="5441402"/>
                  <a:pt x="967953" y="5416404"/>
                  <a:pt x="959620" y="5399738"/>
                </a:cubicBezTo>
                <a:cubicBezTo>
                  <a:pt x="934621" y="5366406"/>
                  <a:pt x="926288" y="5324741"/>
                  <a:pt x="926288" y="5299743"/>
                </a:cubicBezTo>
                <a:cubicBezTo>
                  <a:pt x="926288" y="5283077"/>
                  <a:pt x="959620" y="5249745"/>
                  <a:pt x="959620" y="5224746"/>
                </a:cubicBezTo>
                <a:cubicBezTo>
                  <a:pt x="967953" y="5258078"/>
                  <a:pt x="967953" y="5349740"/>
                  <a:pt x="1001285" y="5374739"/>
                </a:cubicBezTo>
                <a:close/>
                <a:moveTo>
                  <a:pt x="3159513" y="5216413"/>
                </a:moveTo>
                <a:lnTo>
                  <a:pt x="3159513" y="5274744"/>
                </a:lnTo>
                <a:cubicBezTo>
                  <a:pt x="3134514" y="5341407"/>
                  <a:pt x="3109516" y="5358073"/>
                  <a:pt x="3051185" y="5366406"/>
                </a:cubicBezTo>
                <a:cubicBezTo>
                  <a:pt x="3067851" y="5341407"/>
                  <a:pt x="3101183" y="5308076"/>
                  <a:pt x="3117848" y="5274744"/>
                </a:cubicBezTo>
                <a:cubicBezTo>
                  <a:pt x="3117848" y="5274744"/>
                  <a:pt x="3117848" y="5266411"/>
                  <a:pt x="3109516" y="5258078"/>
                </a:cubicBezTo>
                <a:lnTo>
                  <a:pt x="3034519" y="5358073"/>
                </a:lnTo>
                <a:cubicBezTo>
                  <a:pt x="3034519" y="5341407"/>
                  <a:pt x="3026186" y="5308076"/>
                  <a:pt x="3026186" y="5291410"/>
                </a:cubicBezTo>
                <a:cubicBezTo>
                  <a:pt x="3026186" y="5266411"/>
                  <a:pt x="3076184" y="5233079"/>
                  <a:pt x="3109516" y="5216413"/>
                </a:cubicBezTo>
                <a:lnTo>
                  <a:pt x="3159513" y="5216413"/>
                </a:lnTo>
                <a:close/>
                <a:moveTo>
                  <a:pt x="1884575" y="5249745"/>
                </a:moveTo>
                <a:cubicBezTo>
                  <a:pt x="1884575" y="5274744"/>
                  <a:pt x="1867909" y="5308076"/>
                  <a:pt x="1851243" y="5333074"/>
                </a:cubicBezTo>
                <a:cubicBezTo>
                  <a:pt x="1834578" y="5316409"/>
                  <a:pt x="1817912" y="5308076"/>
                  <a:pt x="1817912" y="5283077"/>
                </a:cubicBezTo>
                <a:cubicBezTo>
                  <a:pt x="1817912" y="5266411"/>
                  <a:pt x="1851243" y="5241412"/>
                  <a:pt x="1859576" y="5216413"/>
                </a:cubicBezTo>
                <a:cubicBezTo>
                  <a:pt x="1867909" y="5233079"/>
                  <a:pt x="1884575" y="5233079"/>
                  <a:pt x="1884575" y="5249745"/>
                </a:cubicBezTo>
                <a:close/>
                <a:moveTo>
                  <a:pt x="892957" y="5324741"/>
                </a:moveTo>
                <a:cubicBezTo>
                  <a:pt x="867958" y="5308076"/>
                  <a:pt x="851292" y="5283077"/>
                  <a:pt x="851292" y="5266411"/>
                </a:cubicBezTo>
                <a:cubicBezTo>
                  <a:pt x="851292" y="5241412"/>
                  <a:pt x="867958" y="5224746"/>
                  <a:pt x="884624" y="5216413"/>
                </a:cubicBezTo>
                <a:cubicBezTo>
                  <a:pt x="884624" y="5233079"/>
                  <a:pt x="884624" y="5249745"/>
                  <a:pt x="892957" y="5324741"/>
                </a:cubicBezTo>
                <a:close/>
                <a:moveTo>
                  <a:pt x="659635" y="5266411"/>
                </a:moveTo>
                <a:cubicBezTo>
                  <a:pt x="659635" y="5291410"/>
                  <a:pt x="634636" y="5308076"/>
                  <a:pt x="626303" y="5324741"/>
                </a:cubicBezTo>
                <a:cubicBezTo>
                  <a:pt x="592971" y="5299743"/>
                  <a:pt x="584638" y="5283077"/>
                  <a:pt x="584638" y="5266411"/>
                </a:cubicBezTo>
                <a:cubicBezTo>
                  <a:pt x="584638" y="5241412"/>
                  <a:pt x="592971" y="5233079"/>
                  <a:pt x="609637" y="5216413"/>
                </a:cubicBezTo>
                <a:cubicBezTo>
                  <a:pt x="626303" y="5224746"/>
                  <a:pt x="659635" y="5249745"/>
                  <a:pt x="659635" y="5266411"/>
                </a:cubicBezTo>
                <a:close/>
                <a:moveTo>
                  <a:pt x="2901192" y="5249745"/>
                </a:moveTo>
                <a:cubicBezTo>
                  <a:pt x="2901192" y="5266411"/>
                  <a:pt x="2884526" y="5308076"/>
                  <a:pt x="2859528" y="5341407"/>
                </a:cubicBezTo>
                <a:lnTo>
                  <a:pt x="2792864" y="5341407"/>
                </a:lnTo>
                <a:cubicBezTo>
                  <a:pt x="2817863" y="5316409"/>
                  <a:pt x="2842862" y="5283077"/>
                  <a:pt x="2859528" y="5258078"/>
                </a:cubicBezTo>
                <a:cubicBezTo>
                  <a:pt x="2859528" y="5258078"/>
                  <a:pt x="2859528" y="5249745"/>
                  <a:pt x="2851195" y="5241412"/>
                </a:cubicBezTo>
                <a:cubicBezTo>
                  <a:pt x="2834529" y="5266411"/>
                  <a:pt x="2801197" y="5299743"/>
                  <a:pt x="2776198" y="5324741"/>
                </a:cubicBezTo>
                <a:cubicBezTo>
                  <a:pt x="2776198" y="5316409"/>
                  <a:pt x="2784531" y="5316409"/>
                  <a:pt x="2784531" y="5291410"/>
                </a:cubicBezTo>
                <a:cubicBezTo>
                  <a:pt x="2784531" y="5274744"/>
                  <a:pt x="2776198" y="5266411"/>
                  <a:pt x="2767865" y="5258078"/>
                </a:cubicBezTo>
                <a:cubicBezTo>
                  <a:pt x="2801197" y="5233079"/>
                  <a:pt x="2842862" y="5208080"/>
                  <a:pt x="2867861" y="5208080"/>
                </a:cubicBezTo>
                <a:cubicBezTo>
                  <a:pt x="2892859" y="5208080"/>
                  <a:pt x="2901192" y="5233079"/>
                  <a:pt x="2901192" y="5249745"/>
                </a:cubicBezTo>
                <a:close/>
                <a:moveTo>
                  <a:pt x="2517878" y="5233079"/>
                </a:moveTo>
                <a:cubicBezTo>
                  <a:pt x="2517878" y="5241412"/>
                  <a:pt x="2501212" y="5308076"/>
                  <a:pt x="2476213" y="5308076"/>
                </a:cubicBezTo>
                <a:cubicBezTo>
                  <a:pt x="2451214" y="5308076"/>
                  <a:pt x="2434548" y="5299743"/>
                  <a:pt x="2417883" y="5291410"/>
                </a:cubicBezTo>
                <a:cubicBezTo>
                  <a:pt x="2442881" y="5274744"/>
                  <a:pt x="2484546" y="5258078"/>
                  <a:pt x="2484546" y="5233079"/>
                </a:cubicBezTo>
                <a:cubicBezTo>
                  <a:pt x="2484546" y="5216413"/>
                  <a:pt x="2476213" y="5224746"/>
                  <a:pt x="2467880" y="5224746"/>
                </a:cubicBezTo>
                <a:cubicBezTo>
                  <a:pt x="2476213" y="5224746"/>
                  <a:pt x="2492879" y="5216413"/>
                  <a:pt x="2509545" y="5208080"/>
                </a:cubicBezTo>
                <a:cubicBezTo>
                  <a:pt x="2517878" y="5216413"/>
                  <a:pt x="2517878" y="5208080"/>
                  <a:pt x="2517878" y="5233079"/>
                </a:cubicBezTo>
                <a:close/>
                <a:moveTo>
                  <a:pt x="1142944" y="5341407"/>
                </a:moveTo>
                <a:cubicBezTo>
                  <a:pt x="1142944" y="5341407"/>
                  <a:pt x="1151277" y="5341407"/>
                  <a:pt x="1151277" y="5324741"/>
                </a:cubicBezTo>
                <a:cubicBezTo>
                  <a:pt x="1151277" y="5299743"/>
                  <a:pt x="1134612" y="5241412"/>
                  <a:pt x="1126279" y="5199748"/>
                </a:cubicBezTo>
                <a:cubicBezTo>
                  <a:pt x="1134612" y="5216413"/>
                  <a:pt x="1159610" y="5241412"/>
                  <a:pt x="1176276" y="5241412"/>
                </a:cubicBezTo>
                <a:cubicBezTo>
                  <a:pt x="1184609" y="5258078"/>
                  <a:pt x="1184609" y="5283077"/>
                  <a:pt x="1184609" y="5308076"/>
                </a:cubicBezTo>
                <a:cubicBezTo>
                  <a:pt x="1184609" y="5324741"/>
                  <a:pt x="1184609" y="5366406"/>
                  <a:pt x="1167943" y="5399738"/>
                </a:cubicBezTo>
                <a:lnTo>
                  <a:pt x="1142944" y="5399738"/>
                </a:lnTo>
                <a:cubicBezTo>
                  <a:pt x="1101280" y="5383072"/>
                  <a:pt x="1067948" y="5299743"/>
                  <a:pt x="1067948" y="5274744"/>
                </a:cubicBezTo>
                <a:cubicBezTo>
                  <a:pt x="1067948" y="5258078"/>
                  <a:pt x="1092947" y="5224746"/>
                  <a:pt x="1101280" y="5199748"/>
                </a:cubicBezTo>
                <a:cubicBezTo>
                  <a:pt x="1109613" y="5241412"/>
                  <a:pt x="1101280" y="5299743"/>
                  <a:pt x="1142944" y="5341407"/>
                </a:cubicBezTo>
                <a:close/>
                <a:moveTo>
                  <a:pt x="392981" y="5258078"/>
                </a:moveTo>
                <a:cubicBezTo>
                  <a:pt x="384648" y="5266411"/>
                  <a:pt x="384648" y="5274744"/>
                  <a:pt x="359649" y="5274744"/>
                </a:cubicBezTo>
                <a:cubicBezTo>
                  <a:pt x="342983" y="5274744"/>
                  <a:pt x="317985" y="5258078"/>
                  <a:pt x="301319" y="5249745"/>
                </a:cubicBezTo>
                <a:cubicBezTo>
                  <a:pt x="309652" y="5233079"/>
                  <a:pt x="317985" y="5216413"/>
                  <a:pt x="334650" y="5199748"/>
                </a:cubicBezTo>
                <a:cubicBezTo>
                  <a:pt x="351316" y="5208080"/>
                  <a:pt x="367982" y="5241412"/>
                  <a:pt x="392981" y="5258078"/>
                </a:cubicBezTo>
                <a:close/>
                <a:moveTo>
                  <a:pt x="226322" y="5249745"/>
                </a:moveTo>
                <a:cubicBezTo>
                  <a:pt x="209656" y="5241412"/>
                  <a:pt x="184658" y="5241412"/>
                  <a:pt x="159659" y="5241412"/>
                </a:cubicBezTo>
                <a:cubicBezTo>
                  <a:pt x="159659" y="5216413"/>
                  <a:pt x="192991" y="5183082"/>
                  <a:pt x="217989" y="5191415"/>
                </a:cubicBezTo>
                <a:cubicBezTo>
                  <a:pt x="217989" y="5208080"/>
                  <a:pt x="226322" y="5224746"/>
                  <a:pt x="226322" y="5249745"/>
                </a:cubicBezTo>
                <a:close/>
                <a:moveTo>
                  <a:pt x="3426167" y="5208080"/>
                </a:moveTo>
                <a:cubicBezTo>
                  <a:pt x="3426167" y="5233079"/>
                  <a:pt x="3384502" y="5308076"/>
                  <a:pt x="3351170" y="5341407"/>
                </a:cubicBezTo>
                <a:cubicBezTo>
                  <a:pt x="3351170" y="5349740"/>
                  <a:pt x="3334505" y="5358073"/>
                  <a:pt x="3317839" y="5366406"/>
                </a:cubicBezTo>
                <a:cubicBezTo>
                  <a:pt x="3342838" y="5333074"/>
                  <a:pt x="3367836" y="5291410"/>
                  <a:pt x="3384502" y="5241412"/>
                </a:cubicBezTo>
                <a:cubicBezTo>
                  <a:pt x="3351170" y="5274744"/>
                  <a:pt x="3326172" y="5316409"/>
                  <a:pt x="3301173" y="5358073"/>
                </a:cubicBezTo>
                <a:cubicBezTo>
                  <a:pt x="3301173" y="5291410"/>
                  <a:pt x="3284507" y="5308076"/>
                  <a:pt x="3284507" y="5283077"/>
                </a:cubicBezTo>
                <a:cubicBezTo>
                  <a:pt x="3284507" y="5258078"/>
                  <a:pt x="3376169" y="5183082"/>
                  <a:pt x="3392835" y="5183082"/>
                </a:cubicBezTo>
                <a:cubicBezTo>
                  <a:pt x="3417834" y="5183082"/>
                  <a:pt x="3426167" y="5191415"/>
                  <a:pt x="3426167" y="5208080"/>
                </a:cubicBezTo>
                <a:close/>
                <a:moveTo>
                  <a:pt x="1259605" y="5291410"/>
                </a:moveTo>
                <a:cubicBezTo>
                  <a:pt x="1267938" y="5291410"/>
                  <a:pt x="1267938" y="5299743"/>
                  <a:pt x="1276271" y="5308076"/>
                </a:cubicBezTo>
                <a:lnTo>
                  <a:pt x="1292937" y="5291410"/>
                </a:lnTo>
                <a:cubicBezTo>
                  <a:pt x="1284604" y="5266411"/>
                  <a:pt x="1276271" y="5233079"/>
                  <a:pt x="1267938" y="5183082"/>
                </a:cubicBezTo>
                <a:cubicBezTo>
                  <a:pt x="1317936" y="5233079"/>
                  <a:pt x="1326269" y="5208080"/>
                  <a:pt x="1326269" y="5266411"/>
                </a:cubicBezTo>
                <a:cubicBezTo>
                  <a:pt x="1326269" y="5274744"/>
                  <a:pt x="1317936" y="5358073"/>
                  <a:pt x="1284604" y="5358073"/>
                </a:cubicBezTo>
                <a:cubicBezTo>
                  <a:pt x="1234607" y="5358073"/>
                  <a:pt x="1209608" y="5258078"/>
                  <a:pt x="1209608" y="5249745"/>
                </a:cubicBezTo>
                <a:cubicBezTo>
                  <a:pt x="1209608" y="5224746"/>
                  <a:pt x="1234607" y="5208080"/>
                  <a:pt x="1242940" y="5183082"/>
                </a:cubicBezTo>
                <a:cubicBezTo>
                  <a:pt x="1251273" y="5216413"/>
                  <a:pt x="1251273" y="5249745"/>
                  <a:pt x="1259605" y="5291410"/>
                </a:cubicBezTo>
                <a:close/>
                <a:moveTo>
                  <a:pt x="2651205" y="5208080"/>
                </a:moveTo>
                <a:cubicBezTo>
                  <a:pt x="2651205" y="5216413"/>
                  <a:pt x="2634539" y="5283077"/>
                  <a:pt x="2609540" y="5283077"/>
                </a:cubicBezTo>
                <a:cubicBezTo>
                  <a:pt x="2584541" y="5283077"/>
                  <a:pt x="2567875" y="5274744"/>
                  <a:pt x="2551209" y="5274744"/>
                </a:cubicBezTo>
                <a:cubicBezTo>
                  <a:pt x="2559542" y="5266411"/>
                  <a:pt x="2601207" y="5233079"/>
                  <a:pt x="2609540" y="5199748"/>
                </a:cubicBezTo>
                <a:cubicBezTo>
                  <a:pt x="2584541" y="5216413"/>
                  <a:pt x="2559542" y="5241412"/>
                  <a:pt x="2534544" y="5266411"/>
                </a:cubicBezTo>
                <a:cubicBezTo>
                  <a:pt x="2542876" y="5249745"/>
                  <a:pt x="2542876" y="5224746"/>
                  <a:pt x="2534544" y="5199748"/>
                </a:cubicBezTo>
                <a:cubicBezTo>
                  <a:pt x="2559542" y="5183082"/>
                  <a:pt x="2584541" y="5166416"/>
                  <a:pt x="2609540" y="5166416"/>
                </a:cubicBezTo>
                <a:cubicBezTo>
                  <a:pt x="2634539" y="5166416"/>
                  <a:pt x="2651205" y="5174749"/>
                  <a:pt x="2651205" y="5208080"/>
                </a:cubicBezTo>
                <a:close/>
                <a:moveTo>
                  <a:pt x="434646" y="5216413"/>
                </a:moveTo>
                <a:cubicBezTo>
                  <a:pt x="426313" y="5224746"/>
                  <a:pt x="417980" y="5241412"/>
                  <a:pt x="417980" y="5249745"/>
                </a:cubicBezTo>
                <a:cubicBezTo>
                  <a:pt x="401314" y="5241412"/>
                  <a:pt x="384648" y="5224746"/>
                  <a:pt x="376315" y="5208080"/>
                </a:cubicBezTo>
                <a:lnTo>
                  <a:pt x="384648" y="5166416"/>
                </a:lnTo>
                <a:cubicBezTo>
                  <a:pt x="401314" y="5183082"/>
                  <a:pt x="426313" y="5199748"/>
                  <a:pt x="434646" y="5216413"/>
                </a:cubicBezTo>
                <a:close/>
                <a:moveTo>
                  <a:pt x="1417931" y="5274744"/>
                </a:moveTo>
                <a:cubicBezTo>
                  <a:pt x="1426264" y="5266411"/>
                  <a:pt x="1426264" y="5266411"/>
                  <a:pt x="1426264" y="5249745"/>
                </a:cubicBezTo>
                <a:cubicBezTo>
                  <a:pt x="1426264" y="5224746"/>
                  <a:pt x="1417931" y="5191415"/>
                  <a:pt x="1409598" y="5158083"/>
                </a:cubicBezTo>
                <a:cubicBezTo>
                  <a:pt x="1426264" y="5199748"/>
                  <a:pt x="1467929" y="5166416"/>
                  <a:pt x="1467929" y="5224746"/>
                </a:cubicBezTo>
                <a:cubicBezTo>
                  <a:pt x="1467929" y="5258078"/>
                  <a:pt x="1451263" y="5316409"/>
                  <a:pt x="1417931" y="5316409"/>
                </a:cubicBezTo>
                <a:cubicBezTo>
                  <a:pt x="1384599" y="5316409"/>
                  <a:pt x="1342935" y="5233079"/>
                  <a:pt x="1342935" y="5216413"/>
                </a:cubicBezTo>
                <a:cubicBezTo>
                  <a:pt x="1342935" y="5191415"/>
                  <a:pt x="1376266" y="5183082"/>
                  <a:pt x="1384599" y="5158083"/>
                </a:cubicBezTo>
                <a:cubicBezTo>
                  <a:pt x="1392932" y="5191415"/>
                  <a:pt x="1401265" y="5233079"/>
                  <a:pt x="1417931" y="5274744"/>
                </a:cubicBezTo>
                <a:close/>
                <a:moveTo>
                  <a:pt x="1551258" y="5241412"/>
                </a:moveTo>
                <a:cubicBezTo>
                  <a:pt x="1559591" y="5233079"/>
                  <a:pt x="1567924" y="5241412"/>
                  <a:pt x="1567924" y="5216413"/>
                </a:cubicBezTo>
                <a:cubicBezTo>
                  <a:pt x="1567924" y="5199748"/>
                  <a:pt x="1559591" y="5174749"/>
                  <a:pt x="1551258" y="5141417"/>
                </a:cubicBezTo>
                <a:cubicBezTo>
                  <a:pt x="1567924" y="5158083"/>
                  <a:pt x="1584590" y="5166416"/>
                  <a:pt x="1601256" y="5166416"/>
                </a:cubicBezTo>
                <a:lnTo>
                  <a:pt x="1601256" y="5224746"/>
                </a:lnTo>
                <a:cubicBezTo>
                  <a:pt x="1592923" y="5249745"/>
                  <a:pt x="1567924" y="5274744"/>
                  <a:pt x="1551258" y="5274744"/>
                </a:cubicBezTo>
                <a:cubicBezTo>
                  <a:pt x="1526259" y="5274744"/>
                  <a:pt x="1484595" y="5208080"/>
                  <a:pt x="1484595" y="5199748"/>
                </a:cubicBezTo>
                <a:cubicBezTo>
                  <a:pt x="1484595" y="5174749"/>
                  <a:pt x="1509593" y="5166416"/>
                  <a:pt x="1526259" y="5141417"/>
                </a:cubicBezTo>
                <a:cubicBezTo>
                  <a:pt x="1534592" y="5174749"/>
                  <a:pt x="1534592" y="5208080"/>
                  <a:pt x="1551258" y="5241412"/>
                </a:cubicBezTo>
                <a:close/>
                <a:moveTo>
                  <a:pt x="601304" y="5199748"/>
                </a:moveTo>
                <a:cubicBezTo>
                  <a:pt x="584638" y="5208080"/>
                  <a:pt x="567972" y="5233079"/>
                  <a:pt x="559640" y="5249745"/>
                </a:cubicBezTo>
                <a:cubicBezTo>
                  <a:pt x="542974" y="5241412"/>
                  <a:pt x="517975" y="5208080"/>
                  <a:pt x="517975" y="5191415"/>
                </a:cubicBezTo>
                <a:cubicBezTo>
                  <a:pt x="517975" y="5166416"/>
                  <a:pt x="526308" y="5158083"/>
                  <a:pt x="542974" y="5141417"/>
                </a:cubicBezTo>
                <a:cubicBezTo>
                  <a:pt x="567972" y="5149750"/>
                  <a:pt x="576305" y="5174749"/>
                  <a:pt x="601304" y="5199748"/>
                </a:cubicBezTo>
                <a:close/>
                <a:moveTo>
                  <a:pt x="3042852" y="5174749"/>
                </a:moveTo>
                <a:cubicBezTo>
                  <a:pt x="3042852" y="5216413"/>
                  <a:pt x="3009520" y="5283077"/>
                  <a:pt x="2934524" y="5283077"/>
                </a:cubicBezTo>
                <a:cubicBezTo>
                  <a:pt x="2959523" y="5258078"/>
                  <a:pt x="2984522" y="5224746"/>
                  <a:pt x="3001187" y="5191415"/>
                </a:cubicBezTo>
                <a:cubicBezTo>
                  <a:pt x="3001187" y="5191415"/>
                  <a:pt x="3001187" y="5183082"/>
                  <a:pt x="2992855" y="5174749"/>
                </a:cubicBezTo>
                <a:cubicBezTo>
                  <a:pt x="2967856" y="5199748"/>
                  <a:pt x="2942857" y="5233079"/>
                  <a:pt x="2926191" y="5258078"/>
                </a:cubicBezTo>
                <a:cubicBezTo>
                  <a:pt x="2926191" y="5241412"/>
                  <a:pt x="2909525" y="5224746"/>
                  <a:pt x="2909525" y="5199748"/>
                </a:cubicBezTo>
                <a:cubicBezTo>
                  <a:pt x="2909525" y="5183082"/>
                  <a:pt x="2984522" y="5133084"/>
                  <a:pt x="3001187" y="5133084"/>
                </a:cubicBezTo>
                <a:cubicBezTo>
                  <a:pt x="3034519" y="5133084"/>
                  <a:pt x="3042852" y="5158083"/>
                  <a:pt x="3042852" y="5174749"/>
                </a:cubicBezTo>
                <a:close/>
                <a:moveTo>
                  <a:pt x="1834578" y="5216413"/>
                </a:moveTo>
                <a:cubicBezTo>
                  <a:pt x="1834578" y="5258078"/>
                  <a:pt x="1784580" y="5274744"/>
                  <a:pt x="1767914" y="5274744"/>
                </a:cubicBezTo>
                <a:cubicBezTo>
                  <a:pt x="1742915" y="5274744"/>
                  <a:pt x="1734582" y="5266411"/>
                  <a:pt x="1717917" y="5249745"/>
                </a:cubicBezTo>
                <a:cubicBezTo>
                  <a:pt x="1726249" y="5241412"/>
                  <a:pt x="1751248" y="5216413"/>
                  <a:pt x="1759581" y="5199748"/>
                </a:cubicBezTo>
                <a:cubicBezTo>
                  <a:pt x="1759581" y="5216413"/>
                  <a:pt x="1767914" y="5241412"/>
                  <a:pt x="1784580" y="5266411"/>
                </a:cubicBezTo>
                <a:lnTo>
                  <a:pt x="1801246" y="5249745"/>
                </a:lnTo>
                <a:cubicBezTo>
                  <a:pt x="1784580" y="5216413"/>
                  <a:pt x="1767914" y="5166416"/>
                  <a:pt x="1767914" y="5149750"/>
                </a:cubicBezTo>
                <a:cubicBezTo>
                  <a:pt x="1767914" y="5124751"/>
                  <a:pt x="1784580" y="5133084"/>
                  <a:pt x="1792913" y="5124751"/>
                </a:cubicBezTo>
                <a:cubicBezTo>
                  <a:pt x="1801246" y="5149750"/>
                  <a:pt x="1834578" y="5191415"/>
                  <a:pt x="1834578" y="5216413"/>
                </a:cubicBezTo>
                <a:close/>
                <a:moveTo>
                  <a:pt x="359649" y="5158083"/>
                </a:moveTo>
                <a:cubicBezTo>
                  <a:pt x="359649" y="5158083"/>
                  <a:pt x="359649" y="5166416"/>
                  <a:pt x="351316" y="5174749"/>
                </a:cubicBezTo>
                <a:cubicBezTo>
                  <a:pt x="334650" y="5166416"/>
                  <a:pt x="317985" y="5141417"/>
                  <a:pt x="309652" y="5124751"/>
                </a:cubicBezTo>
                <a:cubicBezTo>
                  <a:pt x="326317" y="5133084"/>
                  <a:pt x="342983" y="5141417"/>
                  <a:pt x="359649" y="5158083"/>
                </a:cubicBezTo>
                <a:close/>
                <a:moveTo>
                  <a:pt x="326317" y="5183082"/>
                </a:moveTo>
                <a:cubicBezTo>
                  <a:pt x="309652" y="5191415"/>
                  <a:pt x="292986" y="5216413"/>
                  <a:pt x="276320" y="5241412"/>
                </a:cubicBezTo>
                <a:cubicBezTo>
                  <a:pt x="259654" y="5233079"/>
                  <a:pt x="234655" y="5199748"/>
                  <a:pt x="234655" y="5183082"/>
                </a:cubicBezTo>
                <a:cubicBezTo>
                  <a:pt x="234655" y="5174749"/>
                  <a:pt x="234655" y="5124751"/>
                  <a:pt x="276320" y="5124751"/>
                </a:cubicBezTo>
                <a:cubicBezTo>
                  <a:pt x="292986" y="5141417"/>
                  <a:pt x="309652" y="5166416"/>
                  <a:pt x="326317" y="5183082"/>
                </a:cubicBezTo>
                <a:close/>
                <a:moveTo>
                  <a:pt x="3301173" y="5166416"/>
                </a:moveTo>
                <a:cubicBezTo>
                  <a:pt x="3301173" y="5183082"/>
                  <a:pt x="3284507" y="5233079"/>
                  <a:pt x="3267841" y="5258078"/>
                </a:cubicBezTo>
                <a:cubicBezTo>
                  <a:pt x="3251175" y="5266411"/>
                  <a:pt x="3226177" y="5274744"/>
                  <a:pt x="3201178" y="5291410"/>
                </a:cubicBezTo>
                <a:cubicBezTo>
                  <a:pt x="3201178" y="5258078"/>
                  <a:pt x="3251175" y="5216413"/>
                  <a:pt x="3259508" y="5166416"/>
                </a:cubicBezTo>
                <a:cubicBezTo>
                  <a:pt x="3234509" y="5191415"/>
                  <a:pt x="3209511" y="5233079"/>
                  <a:pt x="3184512" y="5274744"/>
                </a:cubicBezTo>
                <a:cubicBezTo>
                  <a:pt x="3184512" y="5258078"/>
                  <a:pt x="3167846" y="5224746"/>
                  <a:pt x="3167846" y="5208080"/>
                </a:cubicBezTo>
                <a:cubicBezTo>
                  <a:pt x="3167846" y="5174749"/>
                  <a:pt x="3259508" y="5116418"/>
                  <a:pt x="3276174" y="5116418"/>
                </a:cubicBezTo>
                <a:cubicBezTo>
                  <a:pt x="3309506" y="5116418"/>
                  <a:pt x="3301173" y="5166416"/>
                  <a:pt x="3301173" y="5166416"/>
                </a:cubicBezTo>
                <a:close/>
                <a:moveTo>
                  <a:pt x="2784531" y="5158083"/>
                </a:moveTo>
                <a:cubicBezTo>
                  <a:pt x="2784531" y="5183082"/>
                  <a:pt x="2767865" y="5216413"/>
                  <a:pt x="2751200" y="5241412"/>
                </a:cubicBezTo>
                <a:lnTo>
                  <a:pt x="2684536" y="5241412"/>
                </a:lnTo>
                <a:cubicBezTo>
                  <a:pt x="2709535" y="5224746"/>
                  <a:pt x="2734534" y="5191415"/>
                  <a:pt x="2751200" y="5166416"/>
                </a:cubicBezTo>
                <a:cubicBezTo>
                  <a:pt x="2751200" y="5166416"/>
                  <a:pt x="2751200" y="5158083"/>
                  <a:pt x="2742867" y="5149750"/>
                </a:cubicBezTo>
                <a:cubicBezTo>
                  <a:pt x="2726201" y="5174749"/>
                  <a:pt x="2701202" y="5199748"/>
                  <a:pt x="2676203" y="5224746"/>
                </a:cubicBezTo>
                <a:cubicBezTo>
                  <a:pt x="2676203" y="5208080"/>
                  <a:pt x="2667870" y="5183082"/>
                  <a:pt x="2667870" y="5166416"/>
                </a:cubicBezTo>
                <a:cubicBezTo>
                  <a:pt x="2667870" y="5141417"/>
                  <a:pt x="2726201" y="5116418"/>
                  <a:pt x="2742867" y="5116418"/>
                </a:cubicBezTo>
                <a:cubicBezTo>
                  <a:pt x="2784531" y="5116418"/>
                  <a:pt x="2784531" y="5141417"/>
                  <a:pt x="2784531" y="5158083"/>
                </a:cubicBezTo>
                <a:close/>
                <a:moveTo>
                  <a:pt x="1692918" y="5199748"/>
                </a:moveTo>
                <a:cubicBezTo>
                  <a:pt x="1701251" y="5183082"/>
                  <a:pt x="1701251" y="5166416"/>
                  <a:pt x="1692918" y="5124751"/>
                </a:cubicBezTo>
                <a:cubicBezTo>
                  <a:pt x="1709584" y="5133084"/>
                  <a:pt x="1742915" y="5133084"/>
                  <a:pt x="1742915" y="5166416"/>
                </a:cubicBezTo>
                <a:cubicBezTo>
                  <a:pt x="1742915" y="5183082"/>
                  <a:pt x="1709584" y="5233079"/>
                  <a:pt x="1692918" y="5233079"/>
                </a:cubicBezTo>
                <a:cubicBezTo>
                  <a:pt x="1667919" y="5233079"/>
                  <a:pt x="1626254" y="5191415"/>
                  <a:pt x="1626254" y="5166416"/>
                </a:cubicBezTo>
                <a:cubicBezTo>
                  <a:pt x="1626254" y="5149750"/>
                  <a:pt x="1659586" y="5133084"/>
                  <a:pt x="1667919" y="5116418"/>
                </a:cubicBezTo>
                <a:cubicBezTo>
                  <a:pt x="1659586" y="5124751"/>
                  <a:pt x="1667919" y="5183082"/>
                  <a:pt x="1692918" y="5199748"/>
                </a:cubicBezTo>
                <a:close/>
                <a:moveTo>
                  <a:pt x="176325" y="5166416"/>
                </a:moveTo>
                <a:cubicBezTo>
                  <a:pt x="167992" y="5183082"/>
                  <a:pt x="151326" y="5208080"/>
                  <a:pt x="134660" y="5233079"/>
                </a:cubicBezTo>
                <a:cubicBezTo>
                  <a:pt x="134660" y="5233079"/>
                  <a:pt x="126327" y="5224746"/>
                  <a:pt x="117994" y="5224746"/>
                </a:cubicBezTo>
                <a:cubicBezTo>
                  <a:pt x="134660" y="5216413"/>
                  <a:pt x="142993" y="5208080"/>
                  <a:pt x="142993" y="5183082"/>
                </a:cubicBezTo>
                <a:cubicBezTo>
                  <a:pt x="142993" y="5166416"/>
                  <a:pt x="126327" y="5149750"/>
                  <a:pt x="109661" y="5141417"/>
                </a:cubicBezTo>
                <a:cubicBezTo>
                  <a:pt x="109661" y="5133084"/>
                  <a:pt x="117994" y="5124751"/>
                  <a:pt x="126327" y="5116418"/>
                </a:cubicBezTo>
                <a:cubicBezTo>
                  <a:pt x="142993" y="5124751"/>
                  <a:pt x="159659" y="5149750"/>
                  <a:pt x="176325" y="5166416"/>
                </a:cubicBezTo>
                <a:close/>
                <a:moveTo>
                  <a:pt x="251321" y="5108085"/>
                </a:moveTo>
                <a:cubicBezTo>
                  <a:pt x="242988" y="5116418"/>
                  <a:pt x="226322" y="5141417"/>
                  <a:pt x="209656" y="5166416"/>
                </a:cubicBezTo>
                <a:cubicBezTo>
                  <a:pt x="167992" y="5149750"/>
                  <a:pt x="167992" y="5116418"/>
                  <a:pt x="167992" y="5099752"/>
                </a:cubicBezTo>
                <a:lnTo>
                  <a:pt x="251321" y="5108085"/>
                </a:lnTo>
                <a:close/>
                <a:moveTo>
                  <a:pt x="951287" y="5141417"/>
                </a:moveTo>
                <a:cubicBezTo>
                  <a:pt x="951287" y="5166416"/>
                  <a:pt x="926288" y="5249745"/>
                  <a:pt x="909622" y="5266411"/>
                </a:cubicBezTo>
                <a:cubicBezTo>
                  <a:pt x="909622" y="5116418"/>
                  <a:pt x="917955" y="5099752"/>
                  <a:pt x="917955" y="5083087"/>
                </a:cubicBezTo>
                <a:cubicBezTo>
                  <a:pt x="951287" y="5099752"/>
                  <a:pt x="951287" y="5108085"/>
                  <a:pt x="951287" y="5141417"/>
                </a:cubicBezTo>
                <a:close/>
                <a:moveTo>
                  <a:pt x="2642872" y="5149750"/>
                </a:moveTo>
                <a:cubicBezTo>
                  <a:pt x="2617873" y="5149750"/>
                  <a:pt x="2617873" y="5141417"/>
                  <a:pt x="2601207" y="5141417"/>
                </a:cubicBezTo>
                <a:cubicBezTo>
                  <a:pt x="2626206" y="5124751"/>
                  <a:pt x="2651205" y="5099752"/>
                  <a:pt x="2676203" y="5074754"/>
                </a:cubicBezTo>
                <a:cubicBezTo>
                  <a:pt x="2676203" y="5099752"/>
                  <a:pt x="2676203" y="5149750"/>
                  <a:pt x="2642872" y="5149750"/>
                </a:cubicBezTo>
                <a:close/>
                <a:moveTo>
                  <a:pt x="551307" y="5108085"/>
                </a:moveTo>
                <a:cubicBezTo>
                  <a:pt x="534641" y="5099752"/>
                  <a:pt x="526308" y="5083087"/>
                  <a:pt x="526308" y="5066421"/>
                </a:cubicBezTo>
                <a:cubicBezTo>
                  <a:pt x="534641" y="5074754"/>
                  <a:pt x="542974" y="5091419"/>
                  <a:pt x="551307" y="5108085"/>
                </a:cubicBezTo>
                <a:close/>
                <a:moveTo>
                  <a:pt x="534641" y="5124751"/>
                </a:moveTo>
                <a:cubicBezTo>
                  <a:pt x="517975" y="5141417"/>
                  <a:pt x="501309" y="5166416"/>
                  <a:pt x="492976" y="5183082"/>
                </a:cubicBezTo>
                <a:cubicBezTo>
                  <a:pt x="451311" y="5149750"/>
                  <a:pt x="451311" y="5141417"/>
                  <a:pt x="451311" y="5116418"/>
                </a:cubicBezTo>
                <a:cubicBezTo>
                  <a:pt x="451311" y="5108085"/>
                  <a:pt x="451311" y="5083087"/>
                  <a:pt x="492976" y="5066421"/>
                </a:cubicBezTo>
                <a:cubicBezTo>
                  <a:pt x="501309" y="5083087"/>
                  <a:pt x="517975" y="5108085"/>
                  <a:pt x="534641" y="5124751"/>
                </a:cubicBezTo>
                <a:close/>
                <a:moveTo>
                  <a:pt x="2926191" y="5099752"/>
                </a:moveTo>
                <a:cubicBezTo>
                  <a:pt x="2926191" y="5124751"/>
                  <a:pt x="2901192" y="5166416"/>
                  <a:pt x="2892859" y="5191415"/>
                </a:cubicBezTo>
                <a:lnTo>
                  <a:pt x="2826196" y="5191415"/>
                </a:lnTo>
                <a:cubicBezTo>
                  <a:pt x="2842862" y="5166416"/>
                  <a:pt x="2867861" y="5133084"/>
                  <a:pt x="2884526" y="5108085"/>
                </a:cubicBezTo>
                <a:cubicBezTo>
                  <a:pt x="2884526" y="5108085"/>
                  <a:pt x="2884526" y="5099752"/>
                  <a:pt x="2876194" y="5091419"/>
                </a:cubicBezTo>
                <a:cubicBezTo>
                  <a:pt x="2859528" y="5116418"/>
                  <a:pt x="2834529" y="5149750"/>
                  <a:pt x="2809530" y="5174749"/>
                </a:cubicBezTo>
                <a:cubicBezTo>
                  <a:pt x="2809530" y="5158083"/>
                  <a:pt x="2801197" y="5133084"/>
                  <a:pt x="2801197" y="5116418"/>
                </a:cubicBezTo>
                <a:cubicBezTo>
                  <a:pt x="2801197" y="5091419"/>
                  <a:pt x="2859528" y="5058088"/>
                  <a:pt x="2884526" y="5058088"/>
                </a:cubicBezTo>
                <a:cubicBezTo>
                  <a:pt x="2917858" y="5058088"/>
                  <a:pt x="2926191" y="5083087"/>
                  <a:pt x="2926191" y="5099752"/>
                </a:cubicBezTo>
                <a:close/>
                <a:moveTo>
                  <a:pt x="376315" y="5099752"/>
                </a:moveTo>
                <a:cubicBezTo>
                  <a:pt x="359649" y="5074754"/>
                  <a:pt x="326317" y="5066421"/>
                  <a:pt x="351316" y="5058088"/>
                </a:cubicBezTo>
                <a:cubicBezTo>
                  <a:pt x="359649" y="5066421"/>
                  <a:pt x="367982" y="5083087"/>
                  <a:pt x="376315" y="5099752"/>
                </a:cubicBezTo>
                <a:close/>
                <a:moveTo>
                  <a:pt x="3184512" y="5083087"/>
                </a:moveTo>
                <a:cubicBezTo>
                  <a:pt x="3184512" y="5108085"/>
                  <a:pt x="3167846" y="5158083"/>
                  <a:pt x="3142847" y="5183082"/>
                </a:cubicBezTo>
                <a:cubicBezTo>
                  <a:pt x="3134514" y="5191415"/>
                  <a:pt x="3109516" y="5191415"/>
                  <a:pt x="3084517" y="5208080"/>
                </a:cubicBezTo>
                <a:cubicBezTo>
                  <a:pt x="3092850" y="5166416"/>
                  <a:pt x="3126181" y="5141417"/>
                  <a:pt x="3134514" y="5099752"/>
                </a:cubicBezTo>
                <a:cubicBezTo>
                  <a:pt x="3109516" y="5124751"/>
                  <a:pt x="3084517" y="5158083"/>
                  <a:pt x="3067851" y="5191415"/>
                </a:cubicBezTo>
                <a:cubicBezTo>
                  <a:pt x="3067851" y="5174749"/>
                  <a:pt x="3051185" y="5141417"/>
                  <a:pt x="3051185" y="5124751"/>
                </a:cubicBezTo>
                <a:cubicBezTo>
                  <a:pt x="3051185" y="5091419"/>
                  <a:pt x="3126181" y="5049755"/>
                  <a:pt x="3142847" y="5049755"/>
                </a:cubicBezTo>
                <a:cubicBezTo>
                  <a:pt x="3167846" y="5049755"/>
                  <a:pt x="3184512" y="5074754"/>
                  <a:pt x="3184512" y="5083087"/>
                </a:cubicBezTo>
                <a:close/>
                <a:moveTo>
                  <a:pt x="1042949" y="5183082"/>
                </a:moveTo>
                <a:cubicBezTo>
                  <a:pt x="1051282" y="5174749"/>
                  <a:pt x="1051282" y="5183082"/>
                  <a:pt x="1051282" y="5158083"/>
                </a:cubicBezTo>
                <a:cubicBezTo>
                  <a:pt x="1051282" y="5141417"/>
                  <a:pt x="1042949" y="5083087"/>
                  <a:pt x="1034616" y="5041422"/>
                </a:cubicBezTo>
                <a:cubicBezTo>
                  <a:pt x="1059615" y="5091419"/>
                  <a:pt x="1092947" y="5074754"/>
                  <a:pt x="1092947" y="5124751"/>
                </a:cubicBezTo>
                <a:cubicBezTo>
                  <a:pt x="1092947" y="5141417"/>
                  <a:pt x="1084614" y="5174749"/>
                  <a:pt x="1076281" y="5199748"/>
                </a:cubicBezTo>
                <a:cubicBezTo>
                  <a:pt x="1076281" y="5216413"/>
                  <a:pt x="1067948" y="5233079"/>
                  <a:pt x="1051282" y="5249745"/>
                </a:cubicBezTo>
                <a:cubicBezTo>
                  <a:pt x="1034616" y="5249745"/>
                  <a:pt x="1009618" y="5233079"/>
                  <a:pt x="1001285" y="5216413"/>
                </a:cubicBezTo>
                <a:cubicBezTo>
                  <a:pt x="984619" y="5183082"/>
                  <a:pt x="967953" y="5124751"/>
                  <a:pt x="967953" y="5108085"/>
                </a:cubicBezTo>
                <a:cubicBezTo>
                  <a:pt x="967953" y="5083087"/>
                  <a:pt x="1009618" y="5066421"/>
                  <a:pt x="1017951" y="5041422"/>
                </a:cubicBezTo>
                <a:cubicBezTo>
                  <a:pt x="1017951" y="5083087"/>
                  <a:pt x="1001285" y="5141417"/>
                  <a:pt x="1042949" y="5183082"/>
                </a:cubicBezTo>
                <a:close/>
                <a:moveTo>
                  <a:pt x="1184609" y="5166416"/>
                </a:moveTo>
                <a:cubicBezTo>
                  <a:pt x="1192942" y="5158083"/>
                  <a:pt x="1184609" y="5141417"/>
                  <a:pt x="1184609" y="5049755"/>
                </a:cubicBezTo>
                <a:cubicBezTo>
                  <a:pt x="1201275" y="5066421"/>
                  <a:pt x="1234607" y="5083087"/>
                  <a:pt x="1234607" y="5108085"/>
                </a:cubicBezTo>
                <a:cubicBezTo>
                  <a:pt x="1234607" y="5116418"/>
                  <a:pt x="1201275" y="5208080"/>
                  <a:pt x="1192942" y="5224746"/>
                </a:cubicBezTo>
                <a:cubicBezTo>
                  <a:pt x="1151277" y="5208080"/>
                  <a:pt x="1117946" y="5149750"/>
                  <a:pt x="1117946" y="5116418"/>
                </a:cubicBezTo>
                <a:cubicBezTo>
                  <a:pt x="1117946" y="5091419"/>
                  <a:pt x="1142944" y="5058088"/>
                  <a:pt x="1159610" y="5033089"/>
                </a:cubicBezTo>
                <a:cubicBezTo>
                  <a:pt x="1167943" y="5058088"/>
                  <a:pt x="1134612" y="5133084"/>
                  <a:pt x="1184609" y="5166416"/>
                </a:cubicBezTo>
                <a:close/>
                <a:moveTo>
                  <a:pt x="1467929" y="5133084"/>
                </a:moveTo>
                <a:cubicBezTo>
                  <a:pt x="1476262" y="5124751"/>
                  <a:pt x="1476262" y="5108085"/>
                  <a:pt x="1467929" y="5024756"/>
                </a:cubicBezTo>
                <a:cubicBezTo>
                  <a:pt x="1509593" y="5058088"/>
                  <a:pt x="1517926" y="5041422"/>
                  <a:pt x="1517926" y="5074754"/>
                </a:cubicBezTo>
                <a:cubicBezTo>
                  <a:pt x="1517926" y="5124751"/>
                  <a:pt x="1492927" y="5166416"/>
                  <a:pt x="1459596" y="5166416"/>
                </a:cubicBezTo>
                <a:cubicBezTo>
                  <a:pt x="1409598" y="5166416"/>
                  <a:pt x="1401265" y="5099752"/>
                  <a:pt x="1401265" y="5083087"/>
                </a:cubicBezTo>
                <a:cubicBezTo>
                  <a:pt x="1401265" y="5066421"/>
                  <a:pt x="1426264" y="5049755"/>
                  <a:pt x="1442930" y="5024756"/>
                </a:cubicBezTo>
                <a:cubicBezTo>
                  <a:pt x="1442930" y="5041422"/>
                  <a:pt x="1434597" y="5108085"/>
                  <a:pt x="1467929" y="5133084"/>
                </a:cubicBezTo>
                <a:close/>
                <a:moveTo>
                  <a:pt x="1326269" y="5149750"/>
                </a:moveTo>
                <a:lnTo>
                  <a:pt x="1326269" y="5033089"/>
                </a:lnTo>
                <a:cubicBezTo>
                  <a:pt x="1342935" y="5058088"/>
                  <a:pt x="1376266" y="5066421"/>
                  <a:pt x="1376266" y="5083087"/>
                </a:cubicBezTo>
                <a:cubicBezTo>
                  <a:pt x="1376266" y="5124751"/>
                  <a:pt x="1351268" y="5199748"/>
                  <a:pt x="1317936" y="5199748"/>
                </a:cubicBezTo>
                <a:cubicBezTo>
                  <a:pt x="1276271" y="5199748"/>
                  <a:pt x="1259605" y="5099752"/>
                  <a:pt x="1259605" y="5099752"/>
                </a:cubicBezTo>
                <a:cubicBezTo>
                  <a:pt x="1259605" y="5083087"/>
                  <a:pt x="1292937" y="5049755"/>
                  <a:pt x="1301270" y="5024756"/>
                </a:cubicBezTo>
                <a:cubicBezTo>
                  <a:pt x="1301270" y="5049755"/>
                  <a:pt x="1276271" y="5133084"/>
                  <a:pt x="1326269" y="5149750"/>
                </a:cubicBezTo>
                <a:close/>
                <a:moveTo>
                  <a:pt x="1601256" y="5116418"/>
                </a:moveTo>
                <a:cubicBezTo>
                  <a:pt x="1634587" y="5083087"/>
                  <a:pt x="1609588" y="5049755"/>
                  <a:pt x="1609588" y="5016423"/>
                </a:cubicBezTo>
                <a:cubicBezTo>
                  <a:pt x="1617921" y="5033089"/>
                  <a:pt x="1642920" y="5049755"/>
                  <a:pt x="1659586" y="5049755"/>
                </a:cubicBezTo>
                <a:lnTo>
                  <a:pt x="1659586" y="5074754"/>
                </a:lnTo>
                <a:cubicBezTo>
                  <a:pt x="1651253" y="5108085"/>
                  <a:pt x="1626254" y="5149750"/>
                  <a:pt x="1601256" y="5149750"/>
                </a:cubicBezTo>
                <a:cubicBezTo>
                  <a:pt x="1542925" y="5149750"/>
                  <a:pt x="1542925" y="5066421"/>
                  <a:pt x="1542925" y="5066421"/>
                </a:cubicBezTo>
                <a:cubicBezTo>
                  <a:pt x="1542925" y="5049755"/>
                  <a:pt x="1576257" y="5033089"/>
                  <a:pt x="1584590" y="5016423"/>
                </a:cubicBezTo>
                <a:cubicBezTo>
                  <a:pt x="1584590" y="5049755"/>
                  <a:pt x="1592923" y="5083087"/>
                  <a:pt x="1601256" y="5116418"/>
                </a:cubicBezTo>
                <a:close/>
                <a:moveTo>
                  <a:pt x="326317" y="5049755"/>
                </a:moveTo>
                <a:cubicBezTo>
                  <a:pt x="317985" y="5049755"/>
                  <a:pt x="309652" y="5033089"/>
                  <a:pt x="309652" y="5016423"/>
                </a:cubicBezTo>
                <a:cubicBezTo>
                  <a:pt x="309652" y="5024756"/>
                  <a:pt x="326317" y="5041422"/>
                  <a:pt x="326317" y="5049755"/>
                </a:cubicBezTo>
                <a:close/>
                <a:moveTo>
                  <a:pt x="3434500" y="4999757"/>
                </a:moveTo>
                <a:cubicBezTo>
                  <a:pt x="3442833" y="5016423"/>
                  <a:pt x="3442833" y="5033089"/>
                  <a:pt x="3442833" y="5049755"/>
                </a:cubicBezTo>
                <a:cubicBezTo>
                  <a:pt x="3442833" y="5091419"/>
                  <a:pt x="3442833" y="5116418"/>
                  <a:pt x="3409501" y="5158083"/>
                </a:cubicBezTo>
                <a:cubicBezTo>
                  <a:pt x="3392835" y="5166416"/>
                  <a:pt x="3367836" y="5174749"/>
                  <a:pt x="3351170" y="5183082"/>
                </a:cubicBezTo>
                <a:cubicBezTo>
                  <a:pt x="3359503" y="5149750"/>
                  <a:pt x="3392835" y="5108085"/>
                  <a:pt x="3401168" y="5058088"/>
                </a:cubicBezTo>
                <a:cubicBezTo>
                  <a:pt x="3376169" y="5091419"/>
                  <a:pt x="3342838" y="5141417"/>
                  <a:pt x="3326172" y="5183082"/>
                </a:cubicBezTo>
                <a:cubicBezTo>
                  <a:pt x="3326172" y="5158083"/>
                  <a:pt x="3309506" y="5124751"/>
                  <a:pt x="3309506" y="5108085"/>
                </a:cubicBezTo>
                <a:cubicBezTo>
                  <a:pt x="3309506" y="5083087"/>
                  <a:pt x="3392835" y="4999757"/>
                  <a:pt x="3409501" y="4999757"/>
                </a:cubicBezTo>
                <a:lnTo>
                  <a:pt x="3434500" y="4999757"/>
                </a:lnTo>
                <a:close/>
                <a:moveTo>
                  <a:pt x="501309" y="5041422"/>
                </a:moveTo>
                <a:cubicBezTo>
                  <a:pt x="484643" y="5033089"/>
                  <a:pt x="459644" y="5008090"/>
                  <a:pt x="459644" y="4991424"/>
                </a:cubicBezTo>
                <a:cubicBezTo>
                  <a:pt x="476310" y="5008090"/>
                  <a:pt x="492976" y="5024756"/>
                  <a:pt x="501309" y="5041422"/>
                </a:cubicBezTo>
                <a:close/>
                <a:moveTo>
                  <a:pt x="467977" y="5049755"/>
                </a:moveTo>
                <a:cubicBezTo>
                  <a:pt x="451311" y="5066421"/>
                  <a:pt x="434646" y="5091419"/>
                  <a:pt x="426313" y="5108085"/>
                </a:cubicBezTo>
                <a:cubicBezTo>
                  <a:pt x="401314" y="5091419"/>
                  <a:pt x="384648" y="5066421"/>
                  <a:pt x="384648" y="5049755"/>
                </a:cubicBezTo>
                <a:cubicBezTo>
                  <a:pt x="384648" y="5024756"/>
                  <a:pt x="401314" y="5008090"/>
                  <a:pt x="417980" y="4991424"/>
                </a:cubicBezTo>
                <a:cubicBezTo>
                  <a:pt x="451311" y="5024756"/>
                  <a:pt x="426313" y="5008090"/>
                  <a:pt x="467977" y="5049755"/>
                </a:cubicBezTo>
                <a:close/>
                <a:moveTo>
                  <a:pt x="3059518" y="5033089"/>
                </a:moveTo>
                <a:cubicBezTo>
                  <a:pt x="3059518" y="5074754"/>
                  <a:pt x="3017853" y="5116418"/>
                  <a:pt x="2967856" y="5124751"/>
                </a:cubicBezTo>
                <a:cubicBezTo>
                  <a:pt x="2984522" y="5099752"/>
                  <a:pt x="3001187" y="5066421"/>
                  <a:pt x="3017853" y="5024756"/>
                </a:cubicBezTo>
                <a:cubicBezTo>
                  <a:pt x="2992855" y="5041422"/>
                  <a:pt x="2967856" y="5074754"/>
                  <a:pt x="2951190" y="5108085"/>
                </a:cubicBezTo>
                <a:cubicBezTo>
                  <a:pt x="2951190" y="5091419"/>
                  <a:pt x="2934524" y="5066421"/>
                  <a:pt x="2934524" y="5049755"/>
                </a:cubicBezTo>
                <a:cubicBezTo>
                  <a:pt x="2934524" y="4999757"/>
                  <a:pt x="3009520" y="4983091"/>
                  <a:pt x="3017853" y="4983091"/>
                </a:cubicBezTo>
                <a:cubicBezTo>
                  <a:pt x="3034519" y="4983091"/>
                  <a:pt x="3059518" y="5008090"/>
                  <a:pt x="3059518" y="5033089"/>
                </a:cubicBezTo>
                <a:close/>
                <a:moveTo>
                  <a:pt x="2801197" y="5024756"/>
                </a:moveTo>
                <a:cubicBezTo>
                  <a:pt x="2801197" y="5041422"/>
                  <a:pt x="2792864" y="5074754"/>
                  <a:pt x="2776198" y="5099752"/>
                </a:cubicBezTo>
                <a:lnTo>
                  <a:pt x="2717868" y="5099752"/>
                </a:lnTo>
                <a:cubicBezTo>
                  <a:pt x="2734534" y="5074754"/>
                  <a:pt x="2751200" y="5049755"/>
                  <a:pt x="2776198" y="5024756"/>
                </a:cubicBezTo>
                <a:cubicBezTo>
                  <a:pt x="2776198" y="5024756"/>
                  <a:pt x="2776198" y="5016423"/>
                  <a:pt x="2759533" y="5016423"/>
                </a:cubicBezTo>
                <a:cubicBezTo>
                  <a:pt x="2734534" y="5016423"/>
                  <a:pt x="2717868" y="5066421"/>
                  <a:pt x="2701202" y="5091419"/>
                </a:cubicBezTo>
                <a:cubicBezTo>
                  <a:pt x="2701202" y="5041422"/>
                  <a:pt x="2767865" y="4983091"/>
                  <a:pt x="2767865" y="4983091"/>
                </a:cubicBezTo>
                <a:cubicBezTo>
                  <a:pt x="2809530" y="4983091"/>
                  <a:pt x="2801197" y="5008090"/>
                  <a:pt x="2801197" y="5024756"/>
                </a:cubicBezTo>
                <a:close/>
                <a:moveTo>
                  <a:pt x="1776247" y="5116418"/>
                </a:moveTo>
                <a:lnTo>
                  <a:pt x="1717917" y="5116418"/>
                </a:lnTo>
                <a:cubicBezTo>
                  <a:pt x="1701251" y="5099752"/>
                  <a:pt x="1684585" y="5083087"/>
                  <a:pt x="1684585" y="5058088"/>
                </a:cubicBezTo>
                <a:cubicBezTo>
                  <a:pt x="1684585" y="5041422"/>
                  <a:pt x="1717917" y="5024756"/>
                  <a:pt x="1726249" y="5008090"/>
                </a:cubicBezTo>
                <a:cubicBezTo>
                  <a:pt x="1717917" y="5016423"/>
                  <a:pt x="1726249" y="5074754"/>
                  <a:pt x="1751248" y="5091419"/>
                </a:cubicBezTo>
                <a:cubicBezTo>
                  <a:pt x="1759581" y="5049755"/>
                  <a:pt x="1726249" y="4991424"/>
                  <a:pt x="1776247" y="4983091"/>
                </a:cubicBezTo>
                <a:lnTo>
                  <a:pt x="1776247" y="5116418"/>
                </a:lnTo>
                <a:close/>
                <a:moveTo>
                  <a:pt x="1659586" y="4999757"/>
                </a:moveTo>
                <a:cubicBezTo>
                  <a:pt x="1667919" y="4999757"/>
                  <a:pt x="1676252" y="4983091"/>
                  <a:pt x="1676252" y="4966426"/>
                </a:cubicBezTo>
                <a:cubicBezTo>
                  <a:pt x="1684585" y="4966426"/>
                  <a:pt x="1701251" y="4974758"/>
                  <a:pt x="1717917" y="4983091"/>
                </a:cubicBezTo>
                <a:cubicBezTo>
                  <a:pt x="1709584" y="4999757"/>
                  <a:pt x="1684585" y="5024756"/>
                  <a:pt x="1667919" y="5024756"/>
                </a:cubicBezTo>
                <a:cubicBezTo>
                  <a:pt x="1659586" y="5024756"/>
                  <a:pt x="1634587" y="5008090"/>
                  <a:pt x="1609588" y="4983091"/>
                </a:cubicBezTo>
                <a:cubicBezTo>
                  <a:pt x="1642920" y="4941427"/>
                  <a:pt x="1634587" y="4958093"/>
                  <a:pt x="1659586" y="4958093"/>
                </a:cubicBezTo>
                <a:cubicBezTo>
                  <a:pt x="1659586" y="4966426"/>
                  <a:pt x="1651253" y="4983091"/>
                  <a:pt x="1659586" y="4999757"/>
                </a:cubicBezTo>
                <a:close/>
                <a:moveTo>
                  <a:pt x="426313" y="4966426"/>
                </a:moveTo>
                <a:cubicBezTo>
                  <a:pt x="401314" y="4983091"/>
                  <a:pt x="376315" y="5008090"/>
                  <a:pt x="359649" y="5033089"/>
                </a:cubicBezTo>
                <a:cubicBezTo>
                  <a:pt x="359649" y="5033089"/>
                  <a:pt x="351316" y="5024756"/>
                  <a:pt x="342983" y="5024756"/>
                </a:cubicBezTo>
                <a:cubicBezTo>
                  <a:pt x="376315" y="4999757"/>
                  <a:pt x="376315" y="4974758"/>
                  <a:pt x="376315" y="4949760"/>
                </a:cubicBezTo>
                <a:cubicBezTo>
                  <a:pt x="392981" y="4958093"/>
                  <a:pt x="409647" y="4966426"/>
                  <a:pt x="426313" y="4966426"/>
                </a:cubicBezTo>
                <a:close/>
                <a:moveTo>
                  <a:pt x="3317839" y="4991424"/>
                </a:moveTo>
                <a:cubicBezTo>
                  <a:pt x="3317839" y="5049755"/>
                  <a:pt x="3292840" y="5099752"/>
                  <a:pt x="3217844" y="5116418"/>
                </a:cubicBezTo>
                <a:cubicBezTo>
                  <a:pt x="3226177" y="5083087"/>
                  <a:pt x="3276174" y="5033089"/>
                  <a:pt x="3267841" y="4999757"/>
                </a:cubicBezTo>
                <a:cubicBezTo>
                  <a:pt x="3251175" y="5024756"/>
                  <a:pt x="3226177" y="5066421"/>
                  <a:pt x="3201178" y="5108085"/>
                </a:cubicBezTo>
                <a:cubicBezTo>
                  <a:pt x="3201178" y="5091419"/>
                  <a:pt x="3184512" y="5058088"/>
                  <a:pt x="3184512" y="5041422"/>
                </a:cubicBezTo>
                <a:cubicBezTo>
                  <a:pt x="3184512" y="5016423"/>
                  <a:pt x="3259508" y="4941427"/>
                  <a:pt x="3284507" y="4941427"/>
                </a:cubicBezTo>
                <a:cubicBezTo>
                  <a:pt x="3317839" y="4941427"/>
                  <a:pt x="3317839" y="4983091"/>
                  <a:pt x="3317839" y="4991424"/>
                </a:cubicBezTo>
                <a:close/>
                <a:moveTo>
                  <a:pt x="1726249" y="4949760"/>
                </a:moveTo>
                <a:cubicBezTo>
                  <a:pt x="1709584" y="4958093"/>
                  <a:pt x="1692918" y="4949760"/>
                  <a:pt x="1692918" y="4941427"/>
                </a:cubicBezTo>
                <a:lnTo>
                  <a:pt x="1726249" y="4949760"/>
                </a:lnTo>
                <a:close/>
                <a:moveTo>
                  <a:pt x="1784580" y="4966426"/>
                </a:moveTo>
                <a:cubicBezTo>
                  <a:pt x="1776247" y="4966426"/>
                  <a:pt x="1759581" y="4958093"/>
                  <a:pt x="1751248" y="4958093"/>
                </a:cubicBezTo>
                <a:cubicBezTo>
                  <a:pt x="1759581" y="4949760"/>
                  <a:pt x="1767914" y="4933094"/>
                  <a:pt x="1784580" y="4933094"/>
                </a:cubicBezTo>
                <a:lnTo>
                  <a:pt x="1784580" y="4966426"/>
                </a:lnTo>
                <a:close/>
                <a:moveTo>
                  <a:pt x="1534592" y="4999757"/>
                </a:moveTo>
                <a:lnTo>
                  <a:pt x="1534592" y="4933094"/>
                </a:lnTo>
                <a:cubicBezTo>
                  <a:pt x="1551258" y="4949760"/>
                  <a:pt x="1567924" y="4958093"/>
                  <a:pt x="1584590" y="4966426"/>
                </a:cubicBezTo>
                <a:cubicBezTo>
                  <a:pt x="1567924" y="4991424"/>
                  <a:pt x="1542925" y="5041422"/>
                  <a:pt x="1526259" y="5041422"/>
                </a:cubicBezTo>
                <a:cubicBezTo>
                  <a:pt x="1501260" y="5041422"/>
                  <a:pt x="1484595" y="5008090"/>
                  <a:pt x="1467929" y="4983091"/>
                </a:cubicBezTo>
                <a:lnTo>
                  <a:pt x="1467929" y="4949760"/>
                </a:lnTo>
                <a:cubicBezTo>
                  <a:pt x="1484595" y="4949760"/>
                  <a:pt x="1501260" y="4941427"/>
                  <a:pt x="1517926" y="4924761"/>
                </a:cubicBezTo>
                <a:cubicBezTo>
                  <a:pt x="1509593" y="4949760"/>
                  <a:pt x="1484595" y="4966426"/>
                  <a:pt x="1534592" y="4999757"/>
                </a:cubicBezTo>
                <a:close/>
                <a:moveTo>
                  <a:pt x="2934524" y="4966426"/>
                </a:moveTo>
                <a:cubicBezTo>
                  <a:pt x="2934524" y="5016423"/>
                  <a:pt x="2892859" y="5041422"/>
                  <a:pt x="2851195" y="5041422"/>
                </a:cubicBezTo>
                <a:cubicBezTo>
                  <a:pt x="2867861" y="5016423"/>
                  <a:pt x="2884526" y="4983091"/>
                  <a:pt x="2892859" y="4949760"/>
                </a:cubicBezTo>
                <a:cubicBezTo>
                  <a:pt x="2867861" y="4966426"/>
                  <a:pt x="2851195" y="4999757"/>
                  <a:pt x="2826196" y="5033089"/>
                </a:cubicBezTo>
                <a:cubicBezTo>
                  <a:pt x="2826196" y="5016423"/>
                  <a:pt x="2809530" y="4991424"/>
                  <a:pt x="2809530" y="4974758"/>
                </a:cubicBezTo>
                <a:cubicBezTo>
                  <a:pt x="2809530" y="4949760"/>
                  <a:pt x="2867861" y="4908095"/>
                  <a:pt x="2892859" y="4908095"/>
                </a:cubicBezTo>
                <a:cubicBezTo>
                  <a:pt x="2926191" y="4908095"/>
                  <a:pt x="2934524" y="4949760"/>
                  <a:pt x="2934524" y="4966426"/>
                </a:cubicBezTo>
                <a:close/>
                <a:moveTo>
                  <a:pt x="1392932" y="5008090"/>
                </a:moveTo>
                <a:cubicBezTo>
                  <a:pt x="1392932" y="4974758"/>
                  <a:pt x="1392932" y="4933094"/>
                  <a:pt x="1401265" y="4899762"/>
                </a:cubicBezTo>
                <a:cubicBezTo>
                  <a:pt x="1401265" y="4916428"/>
                  <a:pt x="1442930" y="4933094"/>
                  <a:pt x="1442930" y="4958093"/>
                </a:cubicBezTo>
                <a:cubicBezTo>
                  <a:pt x="1442930" y="4991424"/>
                  <a:pt x="1401265" y="5049755"/>
                  <a:pt x="1376266" y="5049755"/>
                </a:cubicBezTo>
                <a:cubicBezTo>
                  <a:pt x="1334602" y="5049755"/>
                  <a:pt x="1326269" y="4966426"/>
                  <a:pt x="1326269" y="4958093"/>
                </a:cubicBezTo>
                <a:cubicBezTo>
                  <a:pt x="1326269" y="4916428"/>
                  <a:pt x="1326269" y="4941427"/>
                  <a:pt x="1376266" y="4899762"/>
                </a:cubicBezTo>
                <a:cubicBezTo>
                  <a:pt x="1367934" y="4916428"/>
                  <a:pt x="1342935" y="4983091"/>
                  <a:pt x="1392932" y="5008090"/>
                </a:cubicBezTo>
                <a:close/>
                <a:moveTo>
                  <a:pt x="3184512" y="4941427"/>
                </a:moveTo>
                <a:cubicBezTo>
                  <a:pt x="3184512" y="4991424"/>
                  <a:pt x="3167846" y="5033089"/>
                  <a:pt x="3101183" y="5041422"/>
                </a:cubicBezTo>
                <a:cubicBezTo>
                  <a:pt x="3117848" y="4999757"/>
                  <a:pt x="3142847" y="4974758"/>
                  <a:pt x="3142847" y="4933094"/>
                </a:cubicBezTo>
                <a:cubicBezTo>
                  <a:pt x="3117848" y="4958093"/>
                  <a:pt x="3101183" y="4991424"/>
                  <a:pt x="3084517" y="5024756"/>
                </a:cubicBezTo>
                <a:cubicBezTo>
                  <a:pt x="3076184" y="5008090"/>
                  <a:pt x="3059518" y="4983091"/>
                  <a:pt x="3059518" y="4966426"/>
                </a:cubicBezTo>
                <a:cubicBezTo>
                  <a:pt x="3059518" y="4933094"/>
                  <a:pt x="3134514" y="4891429"/>
                  <a:pt x="3151180" y="4891429"/>
                </a:cubicBezTo>
                <a:cubicBezTo>
                  <a:pt x="3192845" y="4891429"/>
                  <a:pt x="3184512" y="4933094"/>
                  <a:pt x="3184512" y="4941427"/>
                </a:cubicBezTo>
                <a:close/>
                <a:moveTo>
                  <a:pt x="1601256" y="4883096"/>
                </a:moveTo>
                <a:cubicBezTo>
                  <a:pt x="1601256" y="4891429"/>
                  <a:pt x="1592923" y="4908095"/>
                  <a:pt x="1601256" y="4941427"/>
                </a:cubicBezTo>
                <a:cubicBezTo>
                  <a:pt x="1617921" y="4924761"/>
                  <a:pt x="1617921" y="4908095"/>
                  <a:pt x="1626254" y="4891429"/>
                </a:cubicBezTo>
                <a:cubicBezTo>
                  <a:pt x="1634587" y="4908095"/>
                  <a:pt x="1651253" y="4924761"/>
                  <a:pt x="1659586" y="4933094"/>
                </a:cubicBezTo>
                <a:cubicBezTo>
                  <a:pt x="1642920" y="4941427"/>
                  <a:pt x="1626254" y="4941427"/>
                  <a:pt x="1609588" y="4941427"/>
                </a:cubicBezTo>
                <a:cubicBezTo>
                  <a:pt x="1592923" y="4941427"/>
                  <a:pt x="1551258" y="4941427"/>
                  <a:pt x="1551258" y="4908095"/>
                </a:cubicBezTo>
                <a:lnTo>
                  <a:pt x="1551258" y="4883096"/>
                </a:lnTo>
                <a:lnTo>
                  <a:pt x="1601256" y="4883096"/>
                </a:lnTo>
                <a:close/>
                <a:moveTo>
                  <a:pt x="1017951" y="4899762"/>
                </a:moveTo>
                <a:cubicBezTo>
                  <a:pt x="1017951" y="4916428"/>
                  <a:pt x="992952" y="5083087"/>
                  <a:pt x="951287" y="5083087"/>
                </a:cubicBezTo>
                <a:cubicBezTo>
                  <a:pt x="934621" y="5083087"/>
                  <a:pt x="942954" y="5074754"/>
                  <a:pt x="926288" y="5074754"/>
                </a:cubicBezTo>
                <a:cubicBezTo>
                  <a:pt x="934621" y="5033089"/>
                  <a:pt x="942954" y="5008090"/>
                  <a:pt x="942954" y="4991424"/>
                </a:cubicBezTo>
                <a:cubicBezTo>
                  <a:pt x="942954" y="4999757"/>
                  <a:pt x="942954" y="5008090"/>
                  <a:pt x="951287" y="5016423"/>
                </a:cubicBezTo>
                <a:cubicBezTo>
                  <a:pt x="976286" y="4983091"/>
                  <a:pt x="959620" y="4908095"/>
                  <a:pt x="1001285" y="4883096"/>
                </a:cubicBezTo>
                <a:cubicBezTo>
                  <a:pt x="1001285" y="4891429"/>
                  <a:pt x="1017951" y="4874763"/>
                  <a:pt x="1017951" y="4899762"/>
                </a:cubicBezTo>
                <a:close/>
                <a:moveTo>
                  <a:pt x="1251273" y="5008090"/>
                </a:moveTo>
                <a:cubicBezTo>
                  <a:pt x="1251273" y="4966426"/>
                  <a:pt x="1251273" y="4916428"/>
                  <a:pt x="1259605" y="4874763"/>
                </a:cubicBezTo>
                <a:cubicBezTo>
                  <a:pt x="1267938" y="4899762"/>
                  <a:pt x="1301270" y="4916428"/>
                  <a:pt x="1301270" y="4933094"/>
                </a:cubicBezTo>
                <a:cubicBezTo>
                  <a:pt x="1301270" y="4966426"/>
                  <a:pt x="1276271" y="5058088"/>
                  <a:pt x="1234607" y="5058088"/>
                </a:cubicBezTo>
                <a:cubicBezTo>
                  <a:pt x="1184609" y="5058088"/>
                  <a:pt x="1176276" y="4941427"/>
                  <a:pt x="1176276" y="4941427"/>
                </a:cubicBezTo>
                <a:cubicBezTo>
                  <a:pt x="1176276" y="4916428"/>
                  <a:pt x="1217941" y="4899762"/>
                  <a:pt x="1234607" y="4874763"/>
                </a:cubicBezTo>
                <a:cubicBezTo>
                  <a:pt x="1226274" y="4916428"/>
                  <a:pt x="1192942" y="4958093"/>
                  <a:pt x="1251273" y="5008090"/>
                </a:cubicBezTo>
                <a:close/>
                <a:moveTo>
                  <a:pt x="1701251" y="4858097"/>
                </a:moveTo>
                <a:cubicBezTo>
                  <a:pt x="1701251" y="4866430"/>
                  <a:pt x="1684585" y="4883096"/>
                  <a:pt x="1684585" y="4908095"/>
                </a:cubicBezTo>
                <a:cubicBezTo>
                  <a:pt x="1701251" y="4899762"/>
                  <a:pt x="1717917" y="4883096"/>
                  <a:pt x="1726249" y="4866430"/>
                </a:cubicBezTo>
                <a:cubicBezTo>
                  <a:pt x="1726249" y="4883096"/>
                  <a:pt x="1734582" y="4899762"/>
                  <a:pt x="1751248" y="4916428"/>
                </a:cubicBezTo>
                <a:cubicBezTo>
                  <a:pt x="1742915" y="4916428"/>
                  <a:pt x="1742915" y="4924761"/>
                  <a:pt x="1717917" y="4924761"/>
                </a:cubicBezTo>
                <a:cubicBezTo>
                  <a:pt x="1701251" y="4924761"/>
                  <a:pt x="1642920" y="4899762"/>
                  <a:pt x="1642920" y="4874763"/>
                </a:cubicBezTo>
                <a:cubicBezTo>
                  <a:pt x="1642920" y="4849765"/>
                  <a:pt x="1651253" y="4849765"/>
                  <a:pt x="1651253" y="4849765"/>
                </a:cubicBezTo>
                <a:cubicBezTo>
                  <a:pt x="1667919" y="4849765"/>
                  <a:pt x="1684585" y="4858097"/>
                  <a:pt x="1701251" y="4858097"/>
                </a:cubicBezTo>
                <a:close/>
                <a:moveTo>
                  <a:pt x="3467831" y="5058088"/>
                </a:moveTo>
                <a:cubicBezTo>
                  <a:pt x="3467831" y="5033089"/>
                  <a:pt x="3451166" y="4999757"/>
                  <a:pt x="3451166" y="4974758"/>
                </a:cubicBezTo>
                <a:cubicBezTo>
                  <a:pt x="3451166" y="4949760"/>
                  <a:pt x="3517829" y="4849765"/>
                  <a:pt x="3551161" y="4841432"/>
                </a:cubicBezTo>
                <a:cubicBezTo>
                  <a:pt x="3542828" y="4899762"/>
                  <a:pt x="3484497" y="4999757"/>
                  <a:pt x="3467831" y="5058088"/>
                </a:cubicBezTo>
                <a:close/>
                <a:moveTo>
                  <a:pt x="1159610" y="4916428"/>
                </a:moveTo>
                <a:cubicBezTo>
                  <a:pt x="1159610" y="4949760"/>
                  <a:pt x="1117946" y="5049755"/>
                  <a:pt x="1101280" y="5074754"/>
                </a:cubicBezTo>
                <a:cubicBezTo>
                  <a:pt x="1026283" y="5041422"/>
                  <a:pt x="1042949" y="4999757"/>
                  <a:pt x="1042949" y="4949760"/>
                </a:cubicBezTo>
                <a:cubicBezTo>
                  <a:pt x="1042949" y="4899762"/>
                  <a:pt x="1034616" y="4908095"/>
                  <a:pt x="1092947" y="4849765"/>
                </a:cubicBezTo>
                <a:cubicBezTo>
                  <a:pt x="1084614" y="4899762"/>
                  <a:pt x="1059615" y="4974758"/>
                  <a:pt x="1109613" y="5008090"/>
                </a:cubicBezTo>
                <a:cubicBezTo>
                  <a:pt x="1109613" y="4958093"/>
                  <a:pt x="1109613" y="4899762"/>
                  <a:pt x="1117946" y="4841432"/>
                </a:cubicBezTo>
                <a:cubicBezTo>
                  <a:pt x="1126279" y="4866430"/>
                  <a:pt x="1159610" y="4899762"/>
                  <a:pt x="1159610" y="4916428"/>
                </a:cubicBezTo>
                <a:close/>
                <a:moveTo>
                  <a:pt x="3059518" y="4883096"/>
                </a:moveTo>
                <a:cubicBezTo>
                  <a:pt x="3059518" y="4908095"/>
                  <a:pt x="3051185" y="4933094"/>
                  <a:pt x="3042852" y="4958093"/>
                </a:cubicBezTo>
                <a:cubicBezTo>
                  <a:pt x="3026186" y="4958093"/>
                  <a:pt x="3001187" y="4958093"/>
                  <a:pt x="2976189" y="4974758"/>
                </a:cubicBezTo>
                <a:cubicBezTo>
                  <a:pt x="2992855" y="4949760"/>
                  <a:pt x="3009520" y="4916428"/>
                  <a:pt x="3017853" y="4874763"/>
                </a:cubicBezTo>
                <a:cubicBezTo>
                  <a:pt x="2992855" y="4891429"/>
                  <a:pt x="2976189" y="4924761"/>
                  <a:pt x="2959523" y="4958093"/>
                </a:cubicBezTo>
                <a:cubicBezTo>
                  <a:pt x="2959523" y="4941427"/>
                  <a:pt x="2942857" y="4916428"/>
                  <a:pt x="2942857" y="4891429"/>
                </a:cubicBezTo>
                <a:cubicBezTo>
                  <a:pt x="2942857" y="4858097"/>
                  <a:pt x="3001187" y="4833099"/>
                  <a:pt x="3017853" y="4833099"/>
                </a:cubicBezTo>
                <a:cubicBezTo>
                  <a:pt x="3051185" y="4833099"/>
                  <a:pt x="3059518" y="4883096"/>
                  <a:pt x="3059518" y="4883096"/>
                </a:cubicBezTo>
                <a:close/>
                <a:moveTo>
                  <a:pt x="1817912" y="4841432"/>
                </a:moveTo>
                <a:cubicBezTo>
                  <a:pt x="1759581" y="4891429"/>
                  <a:pt x="1784580" y="4874763"/>
                  <a:pt x="1784580" y="4899762"/>
                </a:cubicBezTo>
                <a:cubicBezTo>
                  <a:pt x="1784580" y="4899762"/>
                  <a:pt x="1801246" y="4891429"/>
                  <a:pt x="1809579" y="4883096"/>
                </a:cubicBezTo>
                <a:cubicBezTo>
                  <a:pt x="1809579" y="4891429"/>
                  <a:pt x="1801246" y="4908095"/>
                  <a:pt x="1801246" y="4916428"/>
                </a:cubicBezTo>
                <a:cubicBezTo>
                  <a:pt x="1751248" y="4916428"/>
                  <a:pt x="1751248" y="4866430"/>
                  <a:pt x="1751248" y="4858097"/>
                </a:cubicBezTo>
                <a:cubicBezTo>
                  <a:pt x="1751248" y="4841432"/>
                  <a:pt x="1759581" y="4833099"/>
                  <a:pt x="1767914" y="4824766"/>
                </a:cubicBezTo>
                <a:cubicBezTo>
                  <a:pt x="1784580" y="4833099"/>
                  <a:pt x="1801246" y="4841432"/>
                  <a:pt x="1817912" y="4841432"/>
                </a:cubicBezTo>
                <a:close/>
                <a:moveTo>
                  <a:pt x="1459596" y="4899762"/>
                </a:moveTo>
                <a:cubicBezTo>
                  <a:pt x="1476262" y="4883096"/>
                  <a:pt x="1492927" y="4849765"/>
                  <a:pt x="1501260" y="4824766"/>
                </a:cubicBezTo>
                <a:cubicBezTo>
                  <a:pt x="1501260" y="4841432"/>
                  <a:pt x="1526259" y="4849765"/>
                  <a:pt x="1526259" y="4874763"/>
                </a:cubicBezTo>
                <a:cubicBezTo>
                  <a:pt x="1526259" y="4891429"/>
                  <a:pt x="1484595" y="4933094"/>
                  <a:pt x="1467929" y="4933094"/>
                </a:cubicBezTo>
                <a:cubicBezTo>
                  <a:pt x="1442930" y="4933094"/>
                  <a:pt x="1434597" y="4916428"/>
                  <a:pt x="1417931" y="4899762"/>
                </a:cubicBezTo>
                <a:lnTo>
                  <a:pt x="1417931" y="4824766"/>
                </a:lnTo>
                <a:cubicBezTo>
                  <a:pt x="1434597" y="4824766"/>
                  <a:pt x="1459596" y="4824766"/>
                  <a:pt x="1476262" y="4816433"/>
                </a:cubicBezTo>
                <a:cubicBezTo>
                  <a:pt x="1467929" y="4841432"/>
                  <a:pt x="1459596" y="4866430"/>
                  <a:pt x="1459596" y="4899762"/>
                </a:cubicBezTo>
                <a:close/>
                <a:moveTo>
                  <a:pt x="3442833" y="4883096"/>
                </a:moveTo>
                <a:cubicBezTo>
                  <a:pt x="3442833" y="4958093"/>
                  <a:pt x="3426167" y="4966426"/>
                  <a:pt x="3359503" y="5008090"/>
                </a:cubicBezTo>
                <a:lnTo>
                  <a:pt x="3409501" y="4883096"/>
                </a:lnTo>
                <a:cubicBezTo>
                  <a:pt x="3409501" y="4883096"/>
                  <a:pt x="3409501" y="4874763"/>
                  <a:pt x="3401168" y="4866430"/>
                </a:cubicBezTo>
                <a:cubicBezTo>
                  <a:pt x="3376169" y="4891429"/>
                  <a:pt x="3342838" y="4966426"/>
                  <a:pt x="3342838" y="4999757"/>
                </a:cubicBezTo>
                <a:cubicBezTo>
                  <a:pt x="3342838" y="4974758"/>
                  <a:pt x="3317839" y="4949760"/>
                  <a:pt x="3317839" y="4924761"/>
                </a:cubicBezTo>
                <a:cubicBezTo>
                  <a:pt x="3317839" y="4899762"/>
                  <a:pt x="3376169" y="4808100"/>
                  <a:pt x="3409501" y="4808100"/>
                </a:cubicBezTo>
                <a:cubicBezTo>
                  <a:pt x="3451166" y="4808100"/>
                  <a:pt x="3442833" y="4866430"/>
                  <a:pt x="3442833" y="4883096"/>
                </a:cubicBezTo>
                <a:close/>
                <a:moveTo>
                  <a:pt x="2926191" y="4833099"/>
                </a:moveTo>
                <a:cubicBezTo>
                  <a:pt x="2926191" y="4899762"/>
                  <a:pt x="2909525" y="4866430"/>
                  <a:pt x="2851195" y="4899762"/>
                </a:cubicBezTo>
                <a:cubicBezTo>
                  <a:pt x="2867861" y="4874763"/>
                  <a:pt x="2892859" y="4841432"/>
                  <a:pt x="2892859" y="4816433"/>
                </a:cubicBezTo>
                <a:cubicBezTo>
                  <a:pt x="2892859" y="4799767"/>
                  <a:pt x="2884526" y="4808100"/>
                  <a:pt x="2876194" y="4816433"/>
                </a:cubicBezTo>
                <a:cubicBezTo>
                  <a:pt x="2876194" y="4808100"/>
                  <a:pt x="2892859" y="4791434"/>
                  <a:pt x="2892859" y="4783101"/>
                </a:cubicBezTo>
                <a:cubicBezTo>
                  <a:pt x="2926191" y="4799767"/>
                  <a:pt x="2926191" y="4824766"/>
                  <a:pt x="2926191" y="4833099"/>
                </a:cubicBezTo>
                <a:close/>
                <a:moveTo>
                  <a:pt x="3309506" y="4841432"/>
                </a:moveTo>
                <a:cubicBezTo>
                  <a:pt x="3309506" y="4908095"/>
                  <a:pt x="3284507" y="4908095"/>
                  <a:pt x="3234509" y="4941427"/>
                </a:cubicBezTo>
                <a:cubicBezTo>
                  <a:pt x="3242842" y="4908095"/>
                  <a:pt x="3267841" y="4866430"/>
                  <a:pt x="3276174" y="4833099"/>
                </a:cubicBezTo>
                <a:cubicBezTo>
                  <a:pt x="3226177" y="4824766"/>
                  <a:pt x="3226177" y="4899762"/>
                  <a:pt x="3209511" y="4941427"/>
                </a:cubicBezTo>
                <a:cubicBezTo>
                  <a:pt x="3209511" y="4916428"/>
                  <a:pt x="3184512" y="4891429"/>
                  <a:pt x="3184512" y="4866430"/>
                </a:cubicBezTo>
                <a:cubicBezTo>
                  <a:pt x="3184512" y="4824766"/>
                  <a:pt x="3242842" y="4774768"/>
                  <a:pt x="3267841" y="4774768"/>
                </a:cubicBezTo>
                <a:cubicBezTo>
                  <a:pt x="3301173" y="4774768"/>
                  <a:pt x="3309506" y="4833099"/>
                  <a:pt x="3309506" y="4841432"/>
                </a:cubicBezTo>
                <a:close/>
                <a:moveTo>
                  <a:pt x="1592923" y="4766435"/>
                </a:moveTo>
                <a:cubicBezTo>
                  <a:pt x="1551258" y="4808100"/>
                  <a:pt x="1551258" y="4783101"/>
                  <a:pt x="1559591" y="4841432"/>
                </a:cubicBezTo>
                <a:cubicBezTo>
                  <a:pt x="1584590" y="4824766"/>
                  <a:pt x="1601256" y="4799767"/>
                  <a:pt x="1617921" y="4774768"/>
                </a:cubicBezTo>
                <a:cubicBezTo>
                  <a:pt x="1617921" y="4774768"/>
                  <a:pt x="1609588" y="4766435"/>
                  <a:pt x="1609588" y="4791434"/>
                </a:cubicBezTo>
                <a:cubicBezTo>
                  <a:pt x="1609588" y="4808100"/>
                  <a:pt x="1617921" y="4816433"/>
                  <a:pt x="1634587" y="4833099"/>
                </a:cubicBezTo>
                <a:cubicBezTo>
                  <a:pt x="1617921" y="4849765"/>
                  <a:pt x="1584590" y="4866430"/>
                  <a:pt x="1567924" y="4866430"/>
                </a:cubicBezTo>
                <a:cubicBezTo>
                  <a:pt x="1517926" y="4866430"/>
                  <a:pt x="1526259" y="4816433"/>
                  <a:pt x="1526259" y="4808100"/>
                </a:cubicBezTo>
                <a:cubicBezTo>
                  <a:pt x="1526259" y="4791434"/>
                  <a:pt x="1526259" y="4783101"/>
                  <a:pt x="1534592" y="4766435"/>
                </a:cubicBezTo>
                <a:lnTo>
                  <a:pt x="1592923" y="4766435"/>
                </a:lnTo>
                <a:close/>
                <a:moveTo>
                  <a:pt x="1317936" y="4824766"/>
                </a:moveTo>
                <a:lnTo>
                  <a:pt x="1326269" y="4866430"/>
                </a:lnTo>
                <a:cubicBezTo>
                  <a:pt x="1342935" y="4833099"/>
                  <a:pt x="1359601" y="4791434"/>
                  <a:pt x="1376266" y="4766435"/>
                </a:cubicBezTo>
                <a:cubicBezTo>
                  <a:pt x="1376266" y="4783101"/>
                  <a:pt x="1401265" y="4799767"/>
                  <a:pt x="1401265" y="4816433"/>
                </a:cubicBezTo>
                <a:cubicBezTo>
                  <a:pt x="1401265" y="4841432"/>
                  <a:pt x="1309603" y="4908095"/>
                  <a:pt x="1309603" y="4916428"/>
                </a:cubicBezTo>
                <a:cubicBezTo>
                  <a:pt x="1292937" y="4891429"/>
                  <a:pt x="1276271" y="4858097"/>
                  <a:pt x="1276271" y="4833099"/>
                </a:cubicBezTo>
                <a:cubicBezTo>
                  <a:pt x="1276271" y="4783101"/>
                  <a:pt x="1284604" y="4774768"/>
                  <a:pt x="1351268" y="4749769"/>
                </a:cubicBezTo>
                <a:cubicBezTo>
                  <a:pt x="1342935" y="4774768"/>
                  <a:pt x="1334602" y="4799767"/>
                  <a:pt x="1317936" y="4824766"/>
                </a:cubicBezTo>
                <a:close/>
                <a:moveTo>
                  <a:pt x="3176179" y="4808100"/>
                </a:moveTo>
                <a:cubicBezTo>
                  <a:pt x="3176179" y="4866430"/>
                  <a:pt x="3151180" y="4849765"/>
                  <a:pt x="3101183" y="4891429"/>
                </a:cubicBezTo>
                <a:cubicBezTo>
                  <a:pt x="3109516" y="4849765"/>
                  <a:pt x="3134514" y="4824766"/>
                  <a:pt x="3126181" y="4783101"/>
                </a:cubicBezTo>
                <a:cubicBezTo>
                  <a:pt x="3109516" y="4808100"/>
                  <a:pt x="3092850" y="4841432"/>
                  <a:pt x="3084517" y="4874763"/>
                </a:cubicBezTo>
                <a:cubicBezTo>
                  <a:pt x="3076184" y="4858097"/>
                  <a:pt x="3051185" y="4841432"/>
                  <a:pt x="3051185" y="4816433"/>
                </a:cubicBezTo>
                <a:cubicBezTo>
                  <a:pt x="3051185" y="4774768"/>
                  <a:pt x="3109516" y="4741436"/>
                  <a:pt x="3126181" y="4741436"/>
                </a:cubicBezTo>
                <a:cubicBezTo>
                  <a:pt x="3167846" y="4741436"/>
                  <a:pt x="3176179" y="4799767"/>
                  <a:pt x="3176179" y="4808100"/>
                </a:cubicBezTo>
                <a:close/>
                <a:moveTo>
                  <a:pt x="1034616" y="4883096"/>
                </a:moveTo>
                <a:cubicBezTo>
                  <a:pt x="1034616" y="4883096"/>
                  <a:pt x="1026283" y="4874763"/>
                  <a:pt x="1017951" y="4874763"/>
                </a:cubicBezTo>
                <a:cubicBezTo>
                  <a:pt x="1017951" y="4824766"/>
                  <a:pt x="1092947" y="4766435"/>
                  <a:pt x="1126279" y="4733104"/>
                </a:cubicBezTo>
                <a:cubicBezTo>
                  <a:pt x="1101280" y="4783101"/>
                  <a:pt x="1076281" y="4833099"/>
                  <a:pt x="1034616" y="4883096"/>
                </a:cubicBezTo>
                <a:close/>
                <a:moveTo>
                  <a:pt x="1726249" y="4733104"/>
                </a:moveTo>
                <a:cubicBezTo>
                  <a:pt x="1717917" y="4741436"/>
                  <a:pt x="1667919" y="4766435"/>
                  <a:pt x="1676252" y="4808100"/>
                </a:cubicBezTo>
                <a:cubicBezTo>
                  <a:pt x="1692918" y="4799767"/>
                  <a:pt x="1709584" y="4774768"/>
                  <a:pt x="1734582" y="4758102"/>
                </a:cubicBezTo>
                <a:cubicBezTo>
                  <a:pt x="1734582" y="4766435"/>
                  <a:pt x="1734582" y="4783101"/>
                  <a:pt x="1742915" y="4816433"/>
                </a:cubicBezTo>
                <a:cubicBezTo>
                  <a:pt x="1726249" y="4824766"/>
                  <a:pt x="1701251" y="4833099"/>
                  <a:pt x="1684585" y="4833099"/>
                </a:cubicBezTo>
                <a:cubicBezTo>
                  <a:pt x="1659586" y="4833099"/>
                  <a:pt x="1634587" y="4799767"/>
                  <a:pt x="1634587" y="4783101"/>
                </a:cubicBezTo>
                <a:cubicBezTo>
                  <a:pt x="1634587" y="4758102"/>
                  <a:pt x="1642920" y="4724771"/>
                  <a:pt x="1667919" y="4724771"/>
                </a:cubicBezTo>
                <a:cubicBezTo>
                  <a:pt x="1684585" y="4724771"/>
                  <a:pt x="1709584" y="4733104"/>
                  <a:pt x="1726249" y="4733104"/>
                </a:cubicBezTo>
                <a:close/>
                <a:moveTo>
                  <a:pt x="3042852" y="4749769"/>
                </a:moveTo>
                <a:cubicBezTo>
                  <a:pt x="3042852" y="4799767"/>
                  <a:pt x="3009520" y="4824766"/>
                  <a:pt x="2976189" y="4824766"/>
                </a:cubicBezTo>
                <a:cubicBezTo>
                  <a:pt x="2976189" y="4799767"/>
                  <a:pt x="3009520" y="4758102"/>
                  <a:pt x="2992855" y="4733104"/>
                </a:cubicBezTo>
                <a:cubicBezTo>
                  <a:pt x="2976189" y="4749769"/>
                  <a:pt x="2967856" y="4783101"/>
                  <a:pt x="2951190" y="4816433"/>
                </a:cubicBezTo>
                <a:cubicBezTo>
                  <a:pt x="2942857" y="4799767"/>
                  <a:pt x="2934524" y="4783101"/>
                  <a:pt x="2917858" y="4766435"/>
                </a:cubicBezTo>
                <a:cubicBezTo>
                  <a:pt x="2926191" y="4749769"/>
                  <a:pt x="2951190" y="4699772"/>
                  <a:pt x="2992855" y="4699772"/>
                </a:cubicBezTo>
                <a:cubicBezTo>
                  <a:pt x="3009520" y="4699772"/>
                  <a:pt x="3042852" y="4724771"/>
                  <a:pt x="3042852" y="4749769"/>
                </a:cubicBezTo>
                <a:close/>
                <a:moveTo>
                  <a:pt x="1867909" y="4708105"/>
                </a:moveTo>
                <a:cubicBezTo>
                  <a:pt x="1851243" y="4716438"/>
                  <a:pt x="1826245" y="4741436"/>
                  <a:pt x="1801246" y="4758102"/>
                </a:cubicBezTo>
                <a:cubicBezTo>
                  <a:pt x="1801246" y="4758102"/>
                  <a:pt x="1792913" y="4766435"/>
                  <a:pt x="1801246" y="4783101"/>
                </a:cubicBezTo>
                <a:cubicBezTo>
                  <a:pt x="1826245" y="4766435"/>
                  <a:pt x="1851243" y="4749769"/>
                  <a:pt x="1876242" y="4724771"/>
                </a:cubicBezTo>
                <a:cubicBezTo>
                  <a:pt x="1867909" y="4741436"/>
                  <a:pt x="1867909" y="4766435"/>
                  <a:pt x="1867909" y="4783101"/>
                </a:cubicBezTo>
                <a:cubicBezTo>
                  <a:pt x="1851243" y="4799767"/>
                  <a:pt x="1826245" y="4816433"/>
                  <a:pt x="1801246" y="4816433"/>
                </a:cubicBezTo>
                <a:cubicBezTo>
                  <a:pt x="1767914" y="4816433"/>
                  <a:pt x="1759581" y="4783101"/>
                  <a:pt x="1759581" y="4766435"/>
                </a:cubicBezTo>
                <a:cubicBezTo>
                  <a:pt x="1759581" y="4741436"/>
                  <a:pt x="1784580" y="4699772"/>
                  <a:pt x="1801246" y="4699772"/>
                </a:cubicBezTo>
                <a:cubicBezTo>
                  <a:pt x="1826245" y="4699772"/>
                  <a:pt x="1851243" y="4708105"/>
                  <a:pt x="1867909" y="4708105"/>
                </a:cubicBezTo>
                <a:close/>
                <a:moveTo>
                  <a:pt x="1184609" y="4824766"/>
                </a:moveTo>
                <a:cubicBezTo>
                  <a:pt x="1209608" y="4791434"/>
                  <a:pt x="1226274" y="4741436"/>
                  <a:pt x="1242940" y="4699772"/>
                </a:cubicBezTo>
                <a:cubicBezTo>
                  <a:pt x="1242940" y="4716438"/>
                  <a:pt x="1267938" y="4741436"/>
                  <a:pt x="1267938" y="4766435"/>
                </a:cubicBezTo>
                <a:cubicBezTo>
                  <a:pt x="1267938" y="4799767"/>
                  <a:pt x="1192942" y="4891429"/>
                  <a:pt x="1167943" y="4891429"/>
                </a:cubicBezTo>
                <a:cubicBezTo>
                  <a:pt x="1126279" y="4891429"/>
                  <a:pt x="1142944" y="4808100"/>
                  <a:pt x="1142944" y="4808100"/>
                </a:cubicBezTo>
                <a:cubicBezTo>
                  <a:pt x="1142944" y="4749769"/>
                  <a:pt x="1134612" y="4699772"/>
                  <a:pt x="1217941" y="4691439"/>
                </a:cubicBezTo>
                <a:cubicBezTo>
                  <a:pt x="1201275" y="4733104"/>
                  <a:pt x="1176276" y="4766435"/>
                  <a:pt x="1184609" y="4824766"/>
                </a:cubicBezTo>
                <a:close/>
                <a:moveTo>
                  <a:pt x="1892908" y="4758102"/>
                </a:moveTo>
                <a:cubicBezTo>
                  <a:pt x="1884575" y="4741436"/>
                  <a:pt x="1909574" y="4683106"/>
                  <a:pt x="1951238" y="4674773"/>
                </a:cubicBezTo>
                <a:cubicBezTo>
                  <a:pt x="1942906" y="4691439"/>
                  <a:pt x="1917907" y="4724771"/>
                  <a:pt x="1892908" y="4758102"/>
                </a:cubicBezTo>
                <a:close/>
                <a:moveTo>
                  <a:pt x="1442930" y="4766435"/>
                </a:moveTo>
                <a:cubicBezTo>
                  <a:pt x="1467929" y="4741436"/>
                  <a:pt x="1484595" y="4716438"/>
                  <a:pt x="1501260" y="4691439"/>
                </a:cubicBezTo>
                <a:cubicBezTo>
                  <a:pt x="1501260" y="4708105"/>
                  <a:pt x="1517926" y="4724771"/>
                  <a:pt x="1517926" y="4741436"/>
                </a:cubicBezTo>
                <a:cubicBezTo>
                  <a:pt x="1517926" y="4774768"/>
                  <a:pt x="1434597" y="4808100"/>
                  <a:pt x="1434597" y="4808100"/>
                </a:cubicBezTo>
                <a:cubicBezTo>
                  <a:pt x="1401265" y="4808100"/>
                  <a:pt x="1392932" y="4758102"/>
                  <a:pt x="1392932" y="4749769"/>
                </a:cubicBezTo>
                <a:cubicBezTo>
                  <a:pt x="1392932" y="4691439"/>
                  <a:pt x="1434597" y="4674773"/>
                  <a:pt x="1484595" y="4674773"/>
                </a:cubicBezTo>
                <a:cubicBezTo>
                  <a:pt x="1451263" y="4716438"/>
                  <a:pt x="1434597" y="4724771"/>
                  <a:pt x="1442930" y="4766435"/>
                </a:cubicBezTo>
                <a:close/>
                <a:moveTo>
                  <a:pt x="1167943" y="4691439"/>
                </a:moveTo>
                <a:cubicBezTo>
                  <a:pt x="1184609" y="4674773"/>
                  <a:pt x="1209608" y="4658107"/>
                  <a:pt x="1226274" y="4649774"/>
                </a:cubicBezTo>
                <a:cubicBezTo>
                  <a:pt x="1217941" y="4666440"/>
                  <a:pt x="1192942" y="4683106"/>
                  <a:pt x="1167943" y="4691439"/>
                </a:cubicBezTo>
                <a:close/>
                <a:moveTo>
                  <a:pt x="3559494" y="4741436"/>
                </a:moveTo>
                <a:cubicBezTo>
                  <a:pt x="3559494" y="4791434"/>
                  <a:pt x="3551161" y="4799767"/>
                  <a:pt x="3492830" y="4858097"/>
                </a:cubicBezTo>
                <a:cubicBezTo>
                  <a:pt x="3501163" y="4816433"/>
                  <a:pt x="3517829" y="4766435"/>
                  <a:pt x="3526162" y="4724771"/>
                </a:cubicBezTo>
                <a:lnTo>
                  <a:pt x="3509496" y="4708105"/>
                </a:lnTo>
                <a:cubicBezTo>
                  <a:pt x="3492830" y="4758102"/>
                  <a:pt x="3476164" y="4808100"/>
                  <a:pt x="3467831" y="4858097"/>
                </a:cubicBezTo>
                <a:cubicBezTo>
                  <a:pt x="3459499" y="4833099"/>
                  <a:pt x="3434500" y="4808100"/>
                  <a:pt x="3434500" y="4791434"/>
                </a:cubicBezTo>
                <a:cubicBezTo>
                  <a:pt x="3434500" y="4766435"/>
                  <a:pt x="3476164" y="4691439"/>
                  <a:pt x="3509496" y="4641441"/>
                </a:cubicBezTo>
                <a:cubicBezTo>
                  <a:pt x="3551161" y="4658107"/>
                  <a:pt x="3559494" y="4691439"/>
                  <a:pt x="3559494" y="4741436"/>
                </a:cubicBezTo>
                <a:close/>
                <a:moveTo>
                  <a:pt x="3417834" y="4724771"/>
                </a:moveTo>
                <a:cubicBezTo>
                  <a:pt x="3417834" y="4808100"/>
                  <a:pt x="3409501" y="4766435"/>
                  <a:pt x="3351170" y="4824766"/>
                </a:cubicBezTo>
                <a:cubicBezTo>
                  <a:pt x="3359503" y="4783101"/>
                  <a:pt x="3376169" y="4741436"/>
                  <a:pt x="3376169" y="4691439"/>
                </a:cubicBezTo>
                <a:cubicBezTo>
                  <a:pt x="3334505" y="4699772"/>
                  <a:pt x="3351170" y="4791434"/>
                  <a:pt x="3326172" y="4808100"/>
                </a:cubicBezTo>
                <a:cubicBezTo>
                  <a:pt x="3326172" y="4791434"/>
                  <a:pt x="3301173" y="4766435"/>
                  <a:pt x="3301173" y="4741436"/>
                </a:cubicBezTo>
                <a:cubicBezTo>
                  <a:pt x="3301173" y="4724771"/>
                  <a:pt x="3334505" y="4633108"/>
                  <a:pt x="3376169" y="4633108"/>
                </a:cubicBezTo>
                <a:cubicBezTo>
                  <a:pt x="3417834" y="4633108"/>
                  <a:pt x="3417834" y="4708105"/>
                  <a:pt x="3417834" y="4724771"/>
                </a:cubicBezTo>
                <a:close/>
                <a:moveTo>
                  <a:pt x="1634587" y="4624775"/>
                </a:moveTo>
                <a:cubicBezTo>
                  <a:pt x="1609588" y="4633108"/>
                  <a:pt x="1576257" y="4658107"/>
                  <a:pt x="1567924" y="4708105"/>
                </a:cubicBezTo>
                <a:cubicBezTo>
                  <a:pt x="1592923" y="4691439"/>
                  <a:pt x="1617921" y="4666440"/>
                  <a:pt x="1642920" y="4641441"/>
                </a:cubicBezTo>
                <a:cubicBezTo>
                  <a:pt x="1651253" y="4691439"/>
                  <a:pt x="1626254" y="4741436"/>
                  <a:pt x="1567924" y="4741436"/>
                </a:cubicBezTo>
                <a:cubicBezTo>
                  <a:pt x="1534592" y="4741436"/>
                  <a:pt x="1526259" y="4724771"/>
                  <a:pt x="1526259" y="4699772"/>
                </a:cubicBezTo>
                <a:cubicBezTo>
                  <a:pt x="1526259" y="4683106"/>
                  <a:pt x="1542925" y="4649774"/>
                  <a:pt x="1559591" y="4624775"/>
                </a:cubicBezTo>
                <a:lnTo>
                  <a:pt x="1634587" y="4624775"/>
                </a:lnTo>
                <a:close/>
                <a:moveTo>
                  <a:pt x="3276174" y="4658107"/>
                </a:moveTo>
                <a:lnTo>
                  <a:pt x="3276174" y="4749769"/>
                </a:lnTo>
                <a:cubicBezTo>
                  <a:pt x="3259508" y="4749769"/>
                  <a:pt x="3234509" y="4766435"/>
                  <a:pt x="3217844" y="4783101"/>
                </a:cubicBezTo>
                <a:cubicBezTo>
                  <a:pt x="3226177" y="4749769"/>
                  <a:pt x="3234509" y="4708105"/>
                  <a:pt x="3234509" y="4666440"/>
                </a:cubicBezTo>
                <a:cubicBezTo>
                  <a:pt x="3192845" y="4691439"/>
                  <a:pt x="3201178" y="4741436"/>
                  <a:pt x="3192845" y="4783101"/>
                </a:cubicBezTo>
                <a:cubicBezTo>
                  <a:pt x="3192845" y="4758102"/>
                  <a:pt x="3159513" y="4733104"/>
                  <a:pt x="3159513" y="4716438"/>
                </a:cubicBezTo>
                <a:cubicBezTo>
                  <a:pt x="3159513" y="4691439"/>
                  <a:pt x="3192845" y="4616443"/>
                  <a:pt x="3234509" y="4616443"/>
                </a:cubicBezTo>
                <a:cubicBezTo>
                  <a:pt x="3251175" y="4616443"/>
                  <a:pt x="3276174" y="4633108"/>
                  <a:pt x="3276174" y="4658107"/>
                </a:cubicBezTo>
                <a:close/>
                <a:moveTo>
                  <a:pt x="3134514" y="4633108"/>
                </a:moveTo>
                <a:lnTo>
                  <a:pt x="3134514" y="4716438"/>
                </a:lnTo>
                <a:cubicBezTo>
                  <a:pt x="3117848" y="4716438"/>
                  <a:pt x="3101183" y="4724771"/>
                  <a:pt x="3084517" y="4733104"/>
                </a:cubicBezTo>
                <a:cubicBezTo>
                  <a:pt x="3092850" y="4708105"/>
                  <a:pt x="3092850" y="4674773"/>
                  <a:pt x="3101183" y="4649774"/>
                </a:cubicBezTo>
                <a:cubicBezTo>
                  <a:pt x="3101183" y="4649774"/>
                  <a:pt x="3092850" y="4641441"/>
                  <a:pt x="3076184" y="4641441"/>
                </a:cubicBezTo>
                <a:cubicBezTo>
                  <a:pt x="3076184" y="4666440"/>
                  <a:pt x="3067851" y="4699772"/>
                  <a:pt x="3059518" y="4733104"/>
                </a:cubicBezTo>
                <a:cubicBezTo>
                  <a:pt x="3051185" y="4716438"/>
                  <a:pt x="3026186" y="4691439"/>
                  <a:pt x="3026186" y="4674773"/>
                </a:cubicBezTo>
                <a:cubicBezTo>
                  <a:pt x="3026186" y="4658107"/>
                  <a:pt x="3051185" y="4599777"/>
                  <a:pt x="3092850" y="4599777"/>
                </a:cubicBezTo>
                <a:cubicBezTo>
                  <a:pt x="3109516" y="4599777"/>
                  <a:pt x="3117848" y="4616443"/>
                  <a:pt x="3134514" y="4633108"/>
                </a:cubicBezTo>
                <a:close/>
                <a:moveTo>
                  <a:pt x="3001187" y="4649774"/>
                </a:moveTo>
                <a:lnTo>
                  <a:pt x="3001187" y="4674773"/>
                </a:lnTo>
                <a:cubicBezTo>
                  <a:pt x="2984522" y="4674773"/>
                  <a:pt x="2959523" y="4683106"/>
                  <a:pt x="2942857" y="4699772"/>
                </a:cubicBezTo>
                <a:cubicBezTo>
                  <a:pt x="2951190" y="4666440"/>
                  <a:pt x="2959523" y="4624775"/>
                  <a:pt x="2967856" y="4591444"/>
                </a:cubicBezTo>
                <a:cubicBezTo>
                  <a:pt x="2984522" y="4599777"/>
                  <a:pt x="2992855" y="4624775"/>
                  <a:pt x="3001187" y="4649774"/>
                </a:cubicBezTo>
                <a:close/>
                <a:moveTo>
                  <a:pt x="1767914" y="4599777"/>
                </a:moveTo>
                <a:cubicBezTo>
                  <a:pt x="1742915" y="4624775"/>
                  <a:pt x="1717917" y="4641441"/>
                  <a:pt x="1692918" y="4666440"/>
                </a:cubicBezTo>
                <a:cubicBezTo>
                  <a:pt x="1692918" y="4666440"/>
                  <a:pt x="1684585" y="4674773"/>
                  <a:pt x="1709584" y="4674773"/>
                </a:cubicBezTo>
                <a:cubicBezTo>
                  <a:pt x="1726249" y="4674773"/>
                  <a:pt x="1759581" y="4633108"/>
                  <a:pt x="1784580" y="4616443"/>
                </a:cubicBezTo>
                <a:cubicBezTo>
                  <a:pt x="1767914" y="4691439"/>
                  <a:pt x="1759581" y="4708105"/>
                  <a:pt x="1709584" y="4708105"/>
                </a:cubicBezTo>
                <a:cubicBezTo>
                  <a:pt x="1676252" y="4708105"/>
                  <a:pt x="1659586" y="4691439"/>
                  <a:pt x="1659586" y="4666440"/>
                </a:cubicBezTo>
                <a:cubicBezTo>
                  <a:pt x="1659586" y="4649774"/>
                  <a:pt x="1692918" y="4591444"/>
                  <a:pt x="1709584" y="4591444"/>
                </a:cubicBezTo>
                <a:cubicBezTo>
                  <a:pt x="1734582" y="4591444"/>
                  <a:pt x="1751248" y="4599777"/>
                  <a:pt x="1767914" y="4599777"/>
                </a:cubicBezTo>
                <a:close/>
                <a:moveTo>
                  <a:pt x="1309603" y="4683106"/>
                </a:moveTo>
                <a:cubicBezTo>
                  <a:pt x="1309603" y="4683106"/>
                  <a:pt x="1309603" y="4691439"/>
                  <a:pt x="1317936" y="4699772"/>
                </a:cubicBezTo>
                <a:lnTo>
                  <a:pt x="1392932" y="4599777"/>
                </a:lnTo>
                <a:cubicBezTo>
                  <a:pt x="1392932" y="4616443"/>
                  <a:pt x="1401265" y="4641441"/>
                  <a:pt x="1401265" y="4658107"/>
                </a:cubicBezTo>
                <a:cubicBezTo>
                  <a:pt x="1401265" y="4708105"/>
                  <a:pt x="1301270" y="4749769"/>
                  <a:pt x="1292937" y="4749769"/>
                </a:cubicBezTo>
                <a:cubicBezTo>
                  <a:pt x="1259605" y="4749769"/>
                  <a:pt x="1267938" y="4716438"/>
                  <a:pt x="1267938" y="4708105"/>
                </a:cubicBezTo>
                <a:cubicBezTo>
                  <a:pt x="1267938" y="4683106"/>
                  <a:pt x="1284604" y="4624775"/>
                  <a:pt x="1309603" y="4591444"/>
                </a:cubicBezTo>
                <a:cubicBezTo>
                  <a:pt x="1326269" y="4599777"/>
                  <a:pt x="1351268" y="4591444"/>
                  <a:pt x="1376266" y="4583111"/>
                </a:cubicBezTo>
                <a:cubicBezTo>
                  <a:pt x="1351268" y="4616443"/>
                  <a:pt x="1326269" y="4649774"/>
                  <a:pt x="1309603" y="4683106"/>
                </a:cubicBezTo>
                <a:close/>
                <a:moveTo>
                  <a:pt x="1934573" y="4566445"/>
                </a:moveTo>
                <a:cubicBezTo>
                  <a:pt x="1909574" y="4583111"/>
                  <a:pt x="1876242" y="4608110"/>
                  <a:pt x="1851243" y="4624775"/>
                </a:cubicBezTo>
                <a:cubicBezTo>
                  <a:pt x="1851243" y="4624775"/>
                  <a:pt x="1842910" y="4633108"/>
                  <a:pt x="1851243" y="4649774"/>
                </a:cubicBezTo>
                <a:cubicBezTo>
                  <a:pt x="1884575" y="4633108"/>
                  <a:pt x="1909574" y="4608110"/>
                  <a:pt x="1934573" y="4591444"/>
                </a:cubicBezTo>
                <a:cubicBezTo>
                  <a:pt x="1934573" y="4591444"/>
                  <a:pt x="1934573" y="4683106"/>
                  <a:pt x="1867909" y="4683106"/>
                </a:cubicBezTo>
                <a:lnTo>
                  <a:pt x="1809579" y="4683106"/>
                </a:lnTo>
                <a:cubicBezTo>
                  <a:pt x="1809579" y="4674773"/>
                  <a:pt x="1801246" y="4666440"/>
                  <a:pt x="1801246" y="4649774"/>
                </a:cubicBezTo>
                <a:cubicBezTo>
                  <a:pt x="1801246" y="4633108"/>
                  <a:pt x="1826245" y="4558112"/>
                  <a:pt x="1859576" y="4558112"/>
                </a:cubicBezTo>
                <a:cubicBezTo>
                  <a:pt x="1884575" y="4558112"/>
                  <a:pt x="1909574" y="4566445"/>
                  <a:pt x="1934573" y="4566445"/>
                </a:cubicBezTo>
                <a:close/>
                <a:moveTo>
                  <a:pt x="1526259" y="4524780"/>
                </a:moveTo>
                <a:cubicBezTo>
                  <a:pt x="1501260" y="4549779"/>
                  <a:pt x="1467929" y="4558112"/>
                  <a:pt x="1459596" y="4616443"/>
                </a:cubicBezTo>
                <a:cubicBezTo>
                  <a:pt x="1484595" y="4599777"/>
                  <a:pt x="1517926" y="4566445"/>
                  <a:pt x="1542925" y="4541446"/>
                </a:cubicBezTo>
                <a:cubicBezTo>
                  <a:pt x="1551258" y="4583111"/>
                  <a:pt x="1501260" y="4658107"/>
                  <a:pt x="1451263" y="4658107"/>
                </a:cubicBezTo>
                <a:cubicBezTo>
                  <a:pt x="1409598" y="4658107"/>
                  <a:pt x="1417931" y="4633108"/>
                  <a:pt x="1417931" y="4616443"/>
                </a:cubicBezTo>
                <a:cubicBezTo>
                  <a:pt x="1417931" y="4591444"/>
                  <a:pt x="1417931" y="4549779"/>
                  <a:pt x="1459596" y="4524780"/>
                </a:cubicBezTo>
                <a:lnTo>
                  <a:pt x="1526259" y="4524780"/>
                </a:lnTo>
                <a:close/>
                <a:moveTo>
                  <a:pt x="2067899" y="4524780"/>
                </a:moveTo>
                <a:cubicBezTo>
                  <a:pt x="2042901" y="4566445"/>
                  <a:pt x="1992903" y="4608110"/>
                  <a:pt x="1967904" y="4658107"/>
                </a:cubicBezTo>
                <a:cubicBezTo>
                  <a:pt x="1959571" y="4649774"/>
                  <a:pt x="1951238" y="4641441"/>
                  <a:pt x="1951238" y="4624775"/>
                </a:cubicBezTo>
                <a:cubicBezTo>
                  <a:pt x="1951238" y="4616443"/>
                  <a:pt x="1984570" y="4516447"/>
                  <a:pt x="2026235" y="4516447"/>
                </a:cubicBezTo>
                <a:cubicBezTo>
                  <a:pt x="2042901" y="4516447"/>
                  <a:pt x="2059567" y="4524780"/>
                  <a:pt x="2067899" y="4524780"/>
                </a:cubicBezTo>
                <a:close/>
                <a:moveTo>
                  <a:pt x="1326269" y="4574778"/>
                </a:moveTo>
                <a:cubicBezTo>
                  <a:pt x="1359601" y="4549779"/>
                  <a:pt x="1401265" y="4524780"/>
                  <a:pt x="1442930" y="4499782"/>
                </a:cubicBezTo>
                <a:cubicBezTo>
                  <a:pt x="1409598" y="4533113"/>
                  <a:pt x="1359601" y="4566445"/>
                  <a:pt x="1326269" y="4574778"/>
                </a:cubicBezTo>
                <a:close/>
                <a:moveTo>
                  <a:pt x="4051136" y="4508114"/>
                </a:moveTo>
                <a:lnTo>
                  <a:pt x="4067802" y="4491449"/>
                </a:lnTo>
                <a:cubicBezTo>
                  <a:pt x="4067802" y="4499782"/>
                  <a:pt x="4059469" y="4508114"/>
                  <a:pt x="4051136" y="4508114"/>
                </a:cubicBezTo>
                <a:close/>
                <a:moveTo>
                  <a:pt x="3084517" y="4549779"/>
                </a:moveTo>
                <a:cubicBezTo>
                  <a:pt x="3084517" y="4591444"/>
                  <a:pt x="3051185" y="4574778"/>
                  <a:pt x="3034519" y="4616443"/>
                </a:cubicBezTo>
                <a:cubicBezTo>
                  <a:pt x="3034519" y="4574778"/>
                  <a:pt x="3067851" y="4549779"/>
                  <a:pt x="3017853" y="4516447"/>
                </a:cubicBezTo>
                <a:cubicBezTo>
                  <a:pt x="3017853" y="4541446"/>
                  <a:pt x="3017853" y="4574778"/>
                  <a:pt x="3009520" y="4608110"/>
                </a:cubicBezTo>
                <a:cubicBezTo>
                  <a:pt x="3001187" y="4591444"/>
                  <a:pt x="2976189" y="4574778"/>
                  <a:pt x="2976189" y="4558112"/>
                </a:cubicBezTo>
                <a:cubicBezTo>
                  <a:pt x="2976189" y="4524780"/>
                  <a:pt x="2992855" y="4483116"/>
                  <a:pt x="3026186" y="4483116"/>
                </a:cubicBezTo>
                <a:cubicBezTo>
                  <a:pt x="3067851" y="4483116"/>
                  <a:pt x="3084517" y="4541446"/>
                  <a:pt x="3084517" y="4549779"/>
                </a:cubicBezTo>
                <a:close/>
                <a:moveTo>
                  <a:pt x="4326123" y="4491449"/>
                </a:moveTo>
                <a:cubicBezTo>
                  <a:pt x="4317790" y="4499782"/>
                  <a:pt x="4317790" y="4541446"/>
                  <a:pt x="4284458" y="4541446"/>
                </a:cubicBezTo>
                <a:cubicBezTo>
                  <a:pt x="4267792" y="4541446"/>
                  <a:pt x="4251127" y="4524780"/>
                  <a:pt x="4251127" y="4508114"/>
                </a:cubicBezTo>
                <a:cubicBezTo>
                  <a:pt x="4251127" y="4483116"/>
                  <a:pt x="4276125" y="4483116"/>
                  <a:pt x="4276125" y="4474783"/>
                </a:cubicBezTo>
                <a:cubicBezTo>
                  <a:pt x="4292791" y="4483116"/>
                  <a:pt x="4309457" y="4491449"/>
                  <a:pt x="4326123" y="4491449"/>
                </a:cubicBezTo>
                <a:close/>
                <a:moveTo>
                  <a:pt x="3226177" y="4558112"/>
                </a:moveTo>
                <a:cubicBezTo>
                  <a:pt x="3226177" y="4608110"/>
                  <a:pt x="3192845" y="4591444"/>
                  <a:pt x="3176179" y="4633108"/>
                </a:cubicBezTo>
                <a:cubicBezTo>
                  <a:pt x="3176179" y="4599777"/>
                  <a:pt x="3209511" y="4549779"/>
                  <a:pt x="3159513" y="4516447"/>
                </a:cubicBezTo>
                <a:cubicBezTo>
                  <a:pt x="3159513" y="4549779"/>
                  <a:pt x="3159513" y="4591444"/>
                  <a:pt x="3151180" y="4633108"/>
                </a:cubicBezTo>
                <a:cubicBezTo>
                  <a:pt x="3151180" y="4616443"/>
                  <a:pt x="3109516" y="4583111"/>
                  <a:pt x="3109516" y="4566445"/>
                </a:cubicBezTo>
                <a:cubicBezTo>
                  <a:pt x="3109516" y="4549779"/>
                  <a:pt x="3134514" y="4474783"/>
                  <a:pt x="3176179" y="4474783"/>
                </a:cubicBezTo>
                <a:cubicBezTo>
                  <a:pt x="3209511" y="4474783"/>
                  <a:pt x="3226177" y="4549779"/>
                  <a:pt x="3226177" y="4558112"/>
                </a:cubicBezTo>
                <a:close/>
                <a:moveTo>
                  <a:pt x="1692918" y="4483116"/>
                </a:moveTo>
                <a:cubicBezTo>
                  <a:pt x="1659586" y="4508114"/>
                  <a:pt x="1609588" y="4516447"/>
                  <a:pt x="1609588" y="4574778"/>
                </a:cubicBezTo>
                <a:cubicBezTo>
                  <a:pt x="1634587" y="4558112"/>
                  <a:pt x="1667919" y="4524780"/>
                  <a:pt x="1701251" y="4499782"/>
                </a:cubicBezTo>
                <a:cubicBezTo>
                  <a:pt x="1692918" y="4516447"/>
                  <a:pt x="1692918" y="4541446"/>
                  <a:pt x="1684585" y="4566445"/>
                </a:cubicBezTo>
                <a:cubicBezTo>
                  <a:pt x="1667919" y="4583111"/>
                  <a:pt x="1626254" y="4608110"/>
                  <a:pt x="1601256" y="4608110"/>
                </a:cubicBezTo>
                <a:cubicBezTo>
                  <a:pt x="1584590" y="4608110"/>
                  <a:pt x="1559591" y="4599777"/>
                  <a:pt x="1559591" y="4574778"/>
                </a:cubicBezTo>
                <a:cubicBezTo>
                  <a:pt x="1559591" y="4566445"/>
                  <a:pt x="1584590" y="4474783"/>
                  <a:pt x="1617921" y="4474783"/>
                </a:cubicBezTo>
                <a:cubicBezTo>
                  <a:pt x="1634587" y="4474783"/>
                  <a:pt x="1626254" y="4483116"/>
                  <a:pt x="1692918" y="4483116"/>
                </a:cubicBezTo>
                <a:close/>
                <a:moveTo>
                  <a:pt x="3951141" y="4474783"/>
                </a:moveTo>
                <a:cubicBezTo>
                  <a:pt x="3951141" y="4483116"/>
                  <a:pt x="3942808" y="4499782"/>
                  <a:pt x="3942808" y="4508114"/>
                </a:cubicBezTo>
                <a:cubicBezTo>
                  <a:pt x="3934475" y="4499782"/>
                  <a:pt x="3917810" y="4483116"/>
                  <a:pt x="3909477" y="4466450"/>
                </a:cubicBezTo>
                <a:cubicBezTo>
                  <a:pt x="3917810" y="4466450"/>
                  <a:pt x="3934475" y="4474783"/>
                  <a:pt x="3951141" y="4474783"/>
                </a:cubicBezTo>
                <a:close/>
                <a:moveTo>
                  <a:pt x="3517829" y="4599777"/>
                </a:moveTo>
                <a:cubicBezTo>
                  <a:pt x="3517829" y="4616443"/>
                  <a:pt x="3476164" y="4641441"/>
                  <a:pt x="3459499" y="4666440"/>
                </a:cubicBezTo>
                <a:cubicBezTo>
                  <a:pt x="3459499" y="4624775"/>
                  <a:pt x="3467831" y="4574778"/>
                  <a:pt x="3459499" y="4524780"/>
                </a:cubicBezTo>
                <a:cubicBezTo>
                  <a:pt x="3426167" y="4574778"/>
                  <a:pt x="3434500" y="4616443"/>
                  <a:pt x="3434500" y="4674773"/>
                </a:cubicBezTo>
                <a:cubicBezTo>
                  <a:pt x="3426167" y="4649774"/>
                  <a:pt x="3392835" y="4616443"/>
                  <a:pt x="3392835" y="4599777"/>
                </a:cubicBezTo>
                <a:cubicBezTo>
                  <a:pt x="3392835" y="4574778"/>
                  <a:pt x="3417834" y="4466450"/>
                  <a:pt x="3451166" y="4466450"/>
                </a:cubicBezTo>
                <a:cubicBezTo>
                  <a:pt x="3492830" y="4466450"/>
                  <a:pt x="3517829" y="4574778"/>
                  <a:pt x="3517829" y="4599777"/>
                </a:cubicBezTo>
                <a:close/>
                <a:moveTo>
                  <a:pt x="3367836" y="4566445"/>
                </a:moveTo>
                <a:cubicBezTo>
                  <a:pt x="3367836" y="4616443"/>
                  <a:pt x="3359503" y="4574778"/>
                  <a:pt x="3317839" y="4649774"/>
                </a:cubicBezTo>
                <a:cubicBezTo>
                  <a:pt x="3317839" y="4633108"/>
                  <a:pt x="3326172" y="4608110"/>
                  <a:pt x="3326172" y="4583111"/>
                </a:cubicBezTo>
                <a:cubicBezTo>
                  <a:pt x="3309506" y="4549779"/>
                  <a:pt x="3342838" y="4541446"/>
                  <a:pt x="3301173" y="4524780"/>
                </a:cubicBezTo>
                <a:cubicBezTo>
                  <a:pt x="3301173" y="4566445"/>
                  <a:pt x="3301173" y="4608110"/>
                  <a:pt x="3292840" y="4649774"/>
                </a:cubicBezTo>
                <a:cubicBezTo>
                  <a:pt x="3284507" y="4633108"/>
                  <a:pt x="3251175" y="4599777"/>
                  <a:pt x="3251175" y="4583111"/>
                </a:cubicBezTo>
                <a:cubicBezTo>
                  <a:pt x="3251175" y="4583111"/>
                  <a:pt x="3267841" y="4466450"/>
                  <a:pt x="3317839" y="4466450"/>
                </a:cubicBezTo>
                <a:cubicBezTo>
                  <a:pt x="3359503" y="4466450"/>
                  <a:pt x="3367836" y="4558112"/>
                  <a:pt x="3367836" y="4566445"/>
                </a:cubicBezTo>
                <a:close/>
                <a:moveTo>
                  <a:pt x="3626157" y="4499782"/>
                </a:moveTo>
                <a:cubicBezTo>
                  <a:pt x="3626157" y="4516447"/>
                  <a:pt x="3617824" y="4591444"/>
                  <a:pt x="3609491" y="4641441"/>
                </a:cubicBezTo>
                <a:cubicBezTo>
                  <a:pt x="3601158" y="4616443"/>
                  <a:pt x="3626157" y="4549779"/>
                  <a:pt x="3584492" y="4533113"/>
                </a:cubicBezTo>
                <a:cubicBezTo>
                  <a:pt x="3584492" y="4583111"/>
                  <a:pt x="3584492" y="4641441"/>
                  <a:pt x="3576160" y="4691439"/>
                </a:cubicBezTo>
                <a:cubicBezTo>
                  <a:pt x="3576160" y="4658107"/>
                  <a:pt x="3534495" y="4616443"/>
                  <a:pt x="3534495" y="4616443"/>
                </a:cubicBezTo>
                <a:cubicBezTo>
                  <a:pt x="3534495" y="4566445"/>
                  <a:pt x="3559494" y="4499782"/>
                  <a:pt x="3592825" y="4458117"/>
                </a:cubicBezTo>
                <a:cubicBezTo>
                  <a:pt x="3626157" y="4474783"/>
                  <a:pt x="3626157" y="4491449"/>
                  <a:pt x="3626157" y="4499782"/>
                </a:cubicBezTo>
                <a:close/>
                <a:moveTo>
                  <a:pt x="1834578" y="4458117"/>
                </a:moveTo>
                <a:cubicBezTo>
                  <a:pt x="1801246" y="4483116"/>
                  <a:pt x="1759581" y="4483116"/>
                  <a:pt x="1759581" y="4541446"/>
                </a:cubicBezTo>
                <a:cubicBezTo>
                  <a:pt x="1784580" y="4524780"/>
                  <a:pt x="1817912" y="4499782"/>
                  <a:pt x="1851243" y="4474783"/>
                </a:cubicBezTo>
                <a:cubicBezTo>
                  <a:pt x="1842910" y="4491449"/>
                  <a:pt x="1842910" y="4516447"/>
                  <a:pt x="1834578" y="4541446"/>
                </a:cubicBezTo>
                <a:cubicBezTo>
                  <a:pt x="1817912" y="4558112"/>
                  <a:pt x="1776247" y="4574778"/>
                  <a:pt x="1751248" y="4574778"/>
                </a:cubicBezTo>
                <a:cubicBezTo>
                  <a:pt x="1709584" y="4574778"/>
                  <a:pt x="1717917" y="4541446"/>
                  <a:pt x="1717917" y="4533113"/>
                </a:cubicBezTo>
                <a:cubicBezTo>
                  <a:pt x="1717917" y="4508114"/>
                  <a:pt x="1742915" y="4449784"/>
                  <a:pt x="1776247" y="4449784"/>
                </a:cubicBezTo>
                <a:cubicBezTo>
                  <a:pt x="1801246" y="4449784"/>
                  <a:pt x="1817912" y="4458117"/>
                  <a:pt x="1834578" y="4458117"/>
                </a:cubicBezTo>
                <a:close/>
                <a:moveTo>
                  <a:pt x="4259460" y="4449784"/>
                </a:moveTo>
                <a:cubicBezTo>
                  <a:pt x="4259460" y="4458117"/>
                  <a:pt x="4251127" y="4474783"/>
                  <a:pt x="4234461" y="4491449"/>
                </a:cubicBezTo>
                <a:cubicBezTo>
                  <a:pt x="4217795" y="4483116"/>
                  <a:pt x="4192796" y="4466450"/>
                  <a:pt x="4192796" y="4449784"/>
                </a:cubicBezTo>
                <a:cubicBezTo>
                  <a:pt x="4192796" y="4424785"/>
                  <a:pt x="4201129" y="4441451"/>
                  <a:pt x="4201129" y="4433118"/>
                </a:cubicBezTo>
                <a:cubicBezTo>
                  <a:pt x="4217795" y="4441451"/>
                  <a:pt x="4242794" y="4449784"/>
                  <a:pt x="4259460" y="4449784"/>
                </a:cubicBezTo>
                <a:close/>
                <a:moveTo>
                  <a:pt x="4067802" y="4441451"/>
                </a:moveTo>
                <a:cubicBezTo>
                  <a:pt x="4059469" y="4458117"/>
                  <a:pt x="4051136" y="4483116"/>
                  <a:pt x="4026138" y="4483116"/>
                </a:cubicBezTo>
                <a:cubicBezTo>
                  <a:pt x="4001139" y="4483116"/>
                  <a:pt x="3992806" y="4474783"/>
                  <a:pt x="3976140" y="4466450"/>
                </a:cubicBezTo>
                <a:cubicBezTo>
                  <a:pt x="3992806" y="4458117"/>
                  <a:pt x="4001139" y="4441451"/>
                  <a:pt x="4009472" y="4424785"/>
                </a:cubicBezTo>
                <a:cubicBezTo>
                  <a:pt x="4026138" y="4433118"/>
                  <a:pt x="4051136" y="4441451"/>
                  <a:pt x="4067802" y="4441451"/>
                </a:cubicBezTo>
                <a:close/>
                <a:moveTo>
                  <a:pt x="3017853" y="4458117"/>
                </a:moveTo>
                <a:cubicBezTo>
                  <a:pt x="3017853" y="4458117"/>
                  <a:pt x="3009520" y="4466450"/>
                  <a:pt x="3001187" y="4466450"/>
                </a:cubicBezTo>
                <a:lnTo>
                  <a:pt x="3001187" y="4416452"/>
                </a:lnTo>
                <a:cubicBezTo>
                  <a:pt x="3009520" y="4424785"/>
                  <a:pt x="3009520" y="4441451"/>
                  <a:pt x="3017853" y="4458117"/>
                </a:cubicBezTo>
                <a:close/>
                <a:moveTo>
                  <a:pt x="4351122" y="4458117"/>
                </a:moveTo>
                <a:cubicBezTo>
                  <a:pt x="4342789" y="4458117"/>
                  <a:pt x="4342789" y="4466450"/>
                  <a:pt x="4317790" y="4466450"/>
                </a:cubicBezTo>
                <a:cubicBezTo>
                  <a:pt x="4301124" y="4466450"/>
                  <a:pt x="4292791" y="4449784"/>
                  <a:pt x="4284458" y="4449784"/>
                </a:cubicBezTo>
                <a:cubicBezTo>
                  <a:pt x="4284458" y="4441451"/>
                  <a:pt x="4301124" y="4424785"/>
                  <a:pt x="4317790" y="4408119"/>
                </a:cubicBezTo>
                <a:cubicBezTo>
                  <a:pt x="4334456" y="4416452"/>
                  <a:pt x="4342789" y="4441451"/>
                  <a:pt x="4351122" y="4458117"/>
                </a:cubicBezTo>
                <a:close/>
                <a:moveTo>
                  <a:pt x="4184463" y="4424785"/>
                </a:moveTo>
                <a:cubicBezTo>
                  <a:pt x="4176130" y="4424785"/>
                  <a:pt x="4167797" y="4408119"/>
                  <a:pt x="4176130" y="4408119"/>
                </a:cubicBezTo>
                <a:cubicBezTo>
                  <a:pt x="4184463" y="4408119"/>
                  <a:pt x="4184463" y="4416452"/>
                  <a:pt x="4184463" y="4424785"/>
                </a:cubicBezTo>
                <a:close/>
                <a:moveTo>
                  <a:pt x="2009569" y="4408119"/>
                </a:moveTo>
                <a:cubicBezTo>
                  <a:pt x="1984570" y="4424785"/>
                  <a:pt x="1909574" y="4466450"/>
                  <a:pt x="1917907" y="4508114"/>
                </a:cubicBezTo>
                <a:cubicBezTo>
                  <a:pt x="1951238" y="4483116"/>
                  <a:pt x="1992903" y="4449784"/>
                  <a:pt x="2026235" y="4424785"/>
                </a:cubicBezTo>
                <a:cubicBezTo>
                  <a:pt x="2017902" y="4466450"/>
                  <a:pt x="1967904" y="4549779"/>
                  <a:pt x="1909574" y="4549779"/>
                </a:cubicBezTo>
                <a:cubicBezTo>
                  <a:pt x="1876242" y="4549779"/>
                  <a:pt x="1867909" y="4524780"/>
                  <a:pt x="1867909" y="4508114"/>
                </a:cubicBezTo>
                <a:cubicBezTo>
                  <a:pt x="1867909" y="4466450"/>
                  <a:pt x="1901241" y="4441451"/>
                  <a:pt x="1934573" y="4408119"/>
                </a:cubicBezTo>
                <a:lnTo>
                  <a:pt x="2009569" y="4408119"/>
                </a:lnTo>
                <a:close/>
                <a:moveTo>
                  <a:pt x="3992806" y="4399786"/>
                </a:moveTo>
                <a:cubicBezTo>
                  <a:pt x="3992806" y="4416452"/>
                  <a:pt x="3976140" y="4441451"/>
                  <a:pt x="3959474" y="4449784"/>
                </a:cubicBezTo>
                <a:lnTo>
                  <a:pt x="3917810" y="4449784"/>
                </a:lnTo>
                <a:cubicBezTo>
                  <a:pt x="3917810" y="4441451"/>
                  <a:pt x="3909477" y="4433118"/>
                  <a:pt x="3901144" y="4433118"/>
                </a:cubicBezTo>
                <a:cubicBezTo>
                  <a:pt x="3917810" y="4416452"/>
                  <a:pt x="3917810" y="4391453"/>
                  <a:pt x="3942808" y="4391453"/>
                </a:cubicBezTo>
                <a:cubicBezTo>
                  <a:pt x="3959474" y="4391453"/>
                  <a:pt x="3976140" y="4399786"/>
                  <a:pt x="3992806" y="4399786"/>
                </a:cubicBezTo>
                <a:close/>
                <a:moveTo>
                  <a:pt x="1601256" y="4449784"/>
                </a:moveTo>
                <a:cubicBezTo>
                  <a:pt x="1601256" y="4474783"/>
                  <a:pt x="1509593" y="4508114"/>
                  <a:pt x="1492927" y="4508114"/>
                </a:cubicBezTo>
                <a:cubicBezTo>
                  <a:pt x="1467929" y="4508114"/>
                  <a:pt x="1476262" y="4499782"/>
                  <a:pt x="1467929" y="4491449"/>
                </a:cubicBezTo>
                <a:cubicBezTo>
                  <a:pt x="1509593" y="4458117"/>
                  <a:pt x="1559591" y="4433118"/>
                  <a:pt x="1609588" y="4391453"/>
                </a:cubicBezTo>
                <a:cubicBezTo>
                  <a:pt x="1601256" y="4408119"/>
                  <a:pt x="1601256" y="4433118"/>
                  <a:pt x="1601256" y="4449784"/>
                </a:cubicBezTo>
                <a:close/>
                <a:moveTo>
                  <a:pt x="4301124" y="4374788"/>
                </a:moveTo>
                <a:cubicBezTo>
                  <a:pt x="4284458" y="4399786"/>
                  <a:pt x="4251127" y="4424785"/>
                  <a:pt x="4242794" y="4424785"/>
                </a:cubicBezTo>
                <a:cubicBezTo>
                  <a:pt x="4226128" y="4424785"/>
                  <a:pt x="4217795" y="4408119"/>
                  <a:pt x="4209462" y="4408119"/>
                </a:cubicBezTo>
                <a:cubicBezTo>
                  <a:pt x="4217795" y="4391453"/>
                  <a:pt x="4234461" y="4374788"/>
                  <a:pt x="4242794" y="4358122"/>
                </a:cubicBezTo>
                <a:cubicBezTo>
                  <a:pt x="4259460" y="4366455"/>
                  <a:pt x="4284458" y="4374788"/>
                  <a:pt x="4301124" y="4374788"/>
                </a:cubicBezTo>
                <a:close/>
                <a:moveTo>
                  <a:pt x="4067802" y="4416452"/>
                </a:moveTo>
                <a:cubicBezTo>
                  <a:pt x="4059469" y="4416452"/>
                  <a:pt x="4042803" y="4416452"/>
                  <a:pt x="4026138" y="4408119"/>
                </a:cubicBezTo>
                <a:cubicBezTo>
                  <a:pt x="4026138" y="4408119"/>
                  <a:pt x="4026138" y="4399786"/>
                  <a:pt x="4017805" y="4391453"/>
                </a:cubicBezTo>
                <a:cubicBezTo>
                  <a:pt x="4026138" y="4391453"/>
                  <a:pt x="4042803" y="4374788"/>
                  <a:pt x="4051136" y="4358122"/>
                </a:cubicBezTo>
                <a:cubicBezTo>
                  <a:pt x="4059469" y="4374788"/>
                  <a:pt x="4059469" y="4399786"/>
                  <a:pt x="4067802" y="4416452"/>
                </a:cubicBezTo>
                <a:close/>
                <a:moveTo>
                  <a:pt x="3917810" y="4366455"/>
                </a:moveTo>
                <a:cubicBezTo>
                  <a:pt x="3917810" y="4366455"/>
                  <a:pt x="3926142" y="4391453"/>
                  <a:pt x="3884478" y="4408119"/>
                </a:cubicBezTo>
                <a:cubicBezTo>
                  <a:pt x="3884478" y="4391453"/>
                  <a:pt x="3876145" y="4374788"/>
                  <a:pt x="3876145" y="4358122"/>
                </a:cubicBezTo>
                <a:cubicBezTo>
                  <a:pt x="3884478" y="4358122"/>
                  <a:pt x="3901144" y="4366455"/>
                  <a:pt x="3917810" y="4366455"/>
                </a:cubicBezTo>
                <a:close/>
                <a:moveTo>
                  <a:pt x="3159513" y="4449784"/>
                </a:moveTo>
                <a:cubicBezTo>
                  <a:pt x="3159513" y="4466450"/>
                  <a:pt x="3126181" y="4483116"/>
                  <a:pt x="3109516" y="4499782"/>
                </a:cubicBezTo>
                <a:cubicBezTo>
                  <a:pt x="3109516" y="4474783"/>
                  <a:pt x="3117848" y="4408119"/>
                  <a:pt x="3092850" y="4391453"/>
                </a:cubicBezTo>
                <a:cubicBezTo>
                  <a:pt x="3084517" y="4424785"/>
                  <a:pt x="3092850" y="4458117"/>
                  <a:pt x="3084517" y="4491449"/>
                </a:cubicBezTo>
                <a:cubicBezTo>
                  <a:pt x="3051185" y="4458117"/>
                  <a:pt x="3042852" y="4449784"/>
                  <a:pt x="3042852" y="4433118"/>
                </a:cubicBezTo>
                <a:cubicBezTo>
                  <a:pt x="3042852" y="4416452"/>
                  <a:pt x="3051185" y="4358122"/>
                  <a:pt x="3092850" y="4358122"/>
                </a:cubicBezTo>
                <a:cubicBezTo>
                  <a:pt x="3126181" y="4358122"/>
                  <a:pt x="3159513" y="4433118"/>
                  <a:pt x="3159513" y="4449784"/>
                </a:cubicBezTo>
                <a:close/>
                <a:moveTo>
                  <a:pt x="3009520" y="4383121"/>
                </a:moveTo>
                <a:cubicBezTo>
                  <a:pt x="3001187" y="4374788"/>
                  <a:pt x="3001187" y="4349789"/>
                  <a:pt x="3001187" y="4349789"/>
                </a:cubicBezTo>
                <a:cubicBezTo>
                  <a:pt x="3001187" y="4358122"/>
                  <a:pt x="3009520" y="4374788"/>
                  <a:pt x="3009520" y="4383121"/>
                </a:cubicBezTo>
                <a:close/>
                <a:moveTo>
                  <a:pt x="3301173" y="4433118"/>
                </a:moveTo>
                <a:cubicBezTo>
                  <a:pt x="3301173" y="4458117"/>
                  <a:pt x="3267841" y="4474783"/>
                  <a:pt x="3259508" y="4491449"/>
                </a:cubicBezTo>
                <a:cubicBezTo>
                  <a:pt x="3259508" y="4458117"/>
                  <a:pt x="3267841" y="4399786"/>
                  <a:pt x="3234509" y="4383121"/>
                </a:cubicBezTo>
                <a:cubicBezTo>
                  <a:pt x="3226177" y="4416452"/>
                  <a:pt x="3226177" y="4458117"/>
                  <a:pt x="3234509" y="4499782"/>
                </a:cubicBezTo>
                <a:cubicBezTo>
                  <a:pt x="3192845" y="4441451"/>
                  <a:pt x="3184512" y="4466450"/>
                  <a:pt x="3184512" y="4416452"/>
                </a:cubicBezTo>
                <a:cubicBezTo>
                  <a:pt x="3184512" y="4391453"/>
                  <a:pt x="3192845" y="4333123"/>
                  <a:pt x="3234509" y="4333123"/>
                </a:cubicBezTo>
                <a:cubicBezTo>
                  <a:pt x="3276174" y="4333123"/>
                  <a:pt x="3301173" y="4433118"/>
                  <a:pt x="3301173" y="4433118"/>
                </a:cubicBezTo>
                <a:close/>
                <a:moveTo>
                  <a:pt x="1751248" y="4341456"/>
                </a:moveTo>
                <a:cubicBezTo>
                  <a:pt x="1726249" y="4358122"/>
                  <a:pt x="1701251" y="4383121"/>
                  <a:pt x="1676252" y="4399786"/>
                </a:cubicBezTo>
                <a:cubicBezTo>
                  <a:pt x="1676252" y="4399786"/>
                  <a:pt x="1667919" y="4408119"/>
                  <a:pt x="1676252" y="4424785"/>
                </a:cubicBezTo>
                <a:cubicBezTo>
                  <a:pt x="1709584" y="4408119"/>
                  <a:pt x="1734582" y="4383121"/>
                  <a:pt x="1759581" y="4366455"/>
                </a:cubicBezTo>
                <a:lnTo>
                  <a:pt x="1759581" y="4424785"/>
                </a:lnTo>
                <a:cubicBezTo>
                  <a:pt x="1726249" y="4441451"/>
                  <a:pt x="1684585" y="4466450"/>
                  <a:pt x="1659586" y="4466450"/>
                </a:cubicBezTo>
                <a:cubicBezTo>
                  <a:pt x="1642920" y="4466450"/>
                  <a:pt x="1617921" y="4449784"/>
                  <a:pt x="1617921" y="4433118"/>
                </a:cubicBezTo>
                <a:cubicBezTo>
                  <a:pt x="1617921" y="4424785"/>
                  <a:pt x="1642920" y="4333123"/>
                  <a:pt x="1684585" y="4333123"/>
                </a:cubicBezTo>
                <a:cubicBezTo>
                  <a:pt x="1709584" y="4333123"/>
                  <a:pt x="1734582" y="4341456"/>
                  <a:pt x="1751248" y="4341456"/>
                </a:cubicBezTo>
                <a:close/>
                <a:moveTo>
                  <a:pt x="4284458" y="4349789"/>
                </a:moveTo>
                <a:cubicBezTo>
                  <a:pt x="4267792" y="4341456"/>
                  <a:pt x="4234461" y="4316457"/>
                  <a:pt x="4259460" y="4316457"/>
                </a:cubicBezTo>
                <a:cubicBezTo>
                  <a:pt x="4259460" y="4324790"/>
                  <a:pt x="4276125" y="4341456"/>
                  <a:pt x="4284458" y="4349789"/>
                </a:cubicBezTo>
                <a:close/>
                <a:moveTo>
                  <a:pt x="4226128" y="4333123"/>
                </a:moveTo>
                <a:cubicBezTo>
                  <a:pt x="4226128" y="4349789"/>
                  <a:pt x="4209462" y="4374788"/>
                  <a:pt x="4192796" y="4383121"/>
                </a:cubicBezTo>
                <a:lnTo>
                  <a:pt x="4151132" y="4383121"/>
                </a:lnTo>
                <a:cubicBezTo>
                  <a:pt x="4151132" y="4374788"/>
                  <a:pt x="4142799" y="4374788"/>
                  <a:pt x="4142799" y="4358122"/>
                </a:cubicBezTo>
                <a:cubicBezTo>
                  <a:pt x="4142799" y="4333123"/>
                  <a:pt x="4167797" y="4333123"/>
                  <a:pt x="4167797" y="4316457"/>
                </a:cubicBezTo>
                <a:cubicBezTo>
                  <a:pt x="4184463" y="4324790"/>
                  <a:pt x="4209462" y="4333123"/>
                  <a:pt x="4226128" y="4333123"/>
                </a:cubicBezTo>
                <a:close/>
                <a:moveTo>
                  <a:pt x="4034471" y="4333123"/>
                </a:moveTo>
                <a:cubicBezTo>
                  <a:pt x="4034471" y="4349789"/>
                  <a:pt x="4009472" y="4383121"/>
                  <a:pt x="3984473" y="4383121"/>
                </a:cubicBezTo>
                <a:cubicBezTo>
                  <a:pt x="3967807" y="4383121"/>
                  <a:pt x="3959474" y="4374788"/>
                  <a:pt x="3942808" y="4358122"/>
                </a:cubicBezTo>
                <a:cubicBezTo>
                  <a:pt x="3959474" y="4341456"/>
                  <a:pt x="3959474" y="4316457"/>
                  <a:pt x="3976140" y="4316457"/>
                </a:cubicBezTo>
                <a:cubicBezTo>
                  <a:pt x="4001139" y="4316457"/>
                  <a:pt x="4026138" y="4324790"/>
                  <a:pt x="4034471" y="4333123"/>
                </a:cubicBezTo>
                <a:close/>
                <a:moveTo>
                  <a:pt x="2101231" y="4424785"/>
                </a:moveTo>
                <a:cubicBezTo>
                  <a:pt x="2101231" y="4433118"/>
                  <a:pt x="2117897" y="4433118"/>
                  <a:pt x="2126230" y="4433118"/>
                </a:cubicBezTo>
                <a:cubicBezTo>
                  <a:pt x="2117897" y="4458117"/>
                  <a:pt x="2101231" y="4483116"/>
                  <a:pt x="2076232" y="4499782"/>
                </a:cubicBezTo>
                <a:lnTo>
                  <a:pt x="2042901" y="4499782"/>
                </a:lnTo>
                <a:cubicBezTo>
                  <a:pt x="2034568" y="4491449"/>
                  <a:pt x="2034568" y="4491449"/>
                  <a:pt x="2034568" y="4474783"/>
                </a:cubicBezTo>
                <a:cubicBezTo>
                  <a:pt x="2034568" y="4433118"/>
                  <a:pt x="2109564" y="4349789"/>
                  <a:pt x="2126230" y="4324790"/>
                </a:cubicBezTo>
                <a:cubicBezTo>
                  <a:pt x="2142896" y="4324790"/>
                  <a:pt x="2167895" y="4324790"/>
                  <a:pt x="2184561" y="4316457"/>
                </a:cubicBezTo>
                <a:cubicBezTo>
                  <a:pt x="2167895" y="4349789"/>
                  <a:pt x="2134563" y="4391453"/>
                  <a:pt x="2101231" y="4424785"/>
                </a:cubicBezTo>
                <a:close/>
                <a:moveTo>
                  <a:pt x="3442833" y="4424785"/>
                </a:moveTo>
                <a:cubicBezTo>
                  <a:pt x="3442833" y="4441451"/>
                  <a:pt x="3417834" y="4466450"/>
                  <a:pt x="3401168" y="4491449"/>
                </a:cubicBezTo>
                <a:cubicBezTo>
                  <a:pt x="3401168" y="4458117"/>
                  <a:pt x="3392835" y="4416452"/>
                  <a:pt x="3384502" y="4374788"/>
                </a:cubicBezTo>
                <a:lnTo>
                  <a:pt x="3367836" y="4366455"/>
                </a:lnTo>
                <a:cubicBezTo>
                  <a:pt x="3367836" y="4391453"/>
                  <a:pt x="3367836" y="4424785"/>
                  <a:pt x="3376169" y="4491449"/>
                </a:cubicBezTo>
                <a:cubicBezTo>
                  <a:pt x="3317839" y="4408119"/>
                  <a:pt x="3326172" y="4466450"/>
                  <a:pt x="3326172" y="4408119"/>
                </a:cubicBezTo>
                <a:cubicBezTo>
                  <a:pt x="3326172" y="4383121"/>
                  <a:pt x="3326172" y="4308124"/>
                  <a:pt x="3367836" y="4308124"/>
                </a:cubicBezTo>
                <a:cubicBezTo>
                  <a:pt x="3409501" y="4308124"/>
                  <a:pt x="3442833" y="4399786"/>
                  <a:pt x="3442833" y="4424785"/>
                </a:cubicBezTo>
                <a:close/>
                <a:moveTo>
                  <a:pt x="4467783" y="4316457"/>
                </a:moveTo>
                <a:cubicBezTo>
                  <a:pt x="4467783" y="4308124"/>
                  <a:pt x="4476116" y="4299791"/>
                  <a:pt x="4484449" y="4308124"/>
                </a:cubicBezTo>
                <a:cubicBezTo>
                  <a:pt x="4484449" y="4308124"/>
                  <a:pt x="4476116" y="4308124"/>
                  <a:pt x="4467783" y="4316457"/>
                </a:cubicBezTo>
                <a:close/>
                <a:moveTo>
                  <a:pt x="1909574" y="4308124"/>
                </a:moveTo>
                <a:cubicBezTo>
                  <a:pt x="1884575" y="4324790"/>
                  <a:pt x="1851243" y="4358122"/>
                  <a:pt x="1817912" y="4383121"/>
                </a:cubicBezTo>
                <a:cubicBezTo>
                  <a:pt x="1817912" y="4383121"/>
                  <a:pt x="1809579" y="4391453"/>
                  <a:pt x="1834578" y="4391453"/>
                </a:cubicBezTo>
                <a:cubicBezTo>
                  <a:pt x="1851243" y="4391453"/>
                  <a:pt x="1892908" y="4349789"/>
                  <a:pt x="1926240" y="4324790"/>
                </a:cubicBezTo>
                <a:cubicBezTo>
                  <a:pt x="1917907" y="4341456"/>
                  <a:pt x="1917907" y="4366455"/>
                  <a:pt x="1909574" y="4391453"/>
                </a:cubicBezTo>
                <a:cubicBezTo>
                  <a:pt x="1884575" y="4416452"/>
                  <a:pt x="1834578" y="4433118"/>
                  <a:pt x="1817912" y="4433118"/>
                </a:cubicBezTo>
                <a:cubicBezTo>
                  <a:pt x="1784580" y="4433118"/>
                  <a:pt x="1776247" y="4408119"/>
                  <a:pt x="1776247" y="4399786"/>
                </a:cubicBezTo>
                <a:cubicBezTo>
                  <a:pt x="1776247" y="4399786"/>
                  <a:pt x="1809579" y="4299791"/>
                  <a:pt x="1842910" y="4299791"/>
                </a:cubicBezTo>
                <a:cubicBezTo>
                  <a:pt x="1867909" y="4299791"/>
                  <a:pt x="1892908" y="4308124"/>
                  <a:pt x="1909574" y="4308124"/>
                </a:cubicBezTo>
                <a:close/>
                <a:moveTo>
                  <a:pt x="4151132" y="4291458"/>
                </a:moveTo>
                <a:cubicBezTo>
                  <a:pt x="4151132" y="4299791"/>
                  <a:pt x="4142799" y="4316457"/>
                  <a:pt x="4134466" y="4333123"/>
                </a:cubicBezTo>
                <a:cubicBezTo>
                  <a:pt x="4126133" y="4324790"/>
                  <a:pt x="4109467" y="4299791"/>
                  <a:pt x="4109467" y="4283125"/>
                </a:cubicBezTo>
                <a:cubicBezTo>
                  <a:pt x="4117800" y="4291458"/>
                  <a:pt x="4142799" y="4291458"/>
                  <a:pt x="4151132" y="4291458"/>
                </a:cubicBezTo>
                <a:close/>
                <a:moveTo>
                  <a:pt x="3959474" y="4291458"/>
                </a:moveTo>
                <a:cubicBezTo>
                  <a:pt x="3959474" y="4308124"/>
                  <a:pt x="3942808" y="4333123"/>
                  <a:pt x="3926142" y="4341456"/>
                </a:cubicBezTo>
                <a:lnTo>
                  <a:pt x="3892811" y="4341456"/>
                </a:lnTo>
                <a:lnTo>
                  <a:pt x="3876145" y="4324790"/>
                </a:lnTo>
                <a:cubicBezTo>
                  <a:pt x="3884478" y="4316457"/>
                  <a:pt x="3901144" y="4291458"/>
                  <a:pt x="3909477" y="4274792"/>
                </a:cubicBezTo>
                <a:cubicBezTo>
                  <a:pt x="3926142" y="4291458"/>
                  <a:pt x="3942808" y="4291458"/>
                  <a:pt x="3959474" y="4291458"/>
                </a:cubicBezTo>
                <a:close/>
                <a:moveTo>
                  <a:pt x="3584492" y="4416452"/>
                </a:moveTo>
                <a:cubicBezTo>
                  <a:pt x="3584492" y="4433118"/>
                  <a:pt x="3551161" y="4466450"/>
                  <a:pt x="3542828" y="4491449"/>
                </a:cubicBezTo>
                <a:cubicBezTo>
                  <a:pt x="3534495" y="4449784"/>
                  <a:pt x="3551161" y="4383121"/>
                  <a:pt x="3509496" y="4349789"/>
                </a:cubicBezTo>
                <a:cubicBezTo>
                  <a:pt x="3509496" y="4391453"/>
                  <a:pt x="3517829" y="4441451"/>
                  <a:pt x="3517829" y="4491449"/>
                </a:cubicBezTo>
                <a:cubicBezTo>
                  <a:pt x="3467831" y="4441451"/>
                  <a:pt x="3467831" y="4449784"/>
                  <a:pt x="3467831" y="4408119"/>
                </a:cubicBezTo>
                <a:cubicBezTo>
                  <a:pt x="3467831" y="4383121"/>
                  <a:pt x="3476164" y="4274792"/>
                  <a:pt x="3517829" y="4274792"/>
                </a:cubicBezTo>
                <a:cubicBezTo>
                  <a:pt x="3542828" y="4283125"/>
                  <a:pt x="3584492" y="4374788"/>
                  <a:pt x="3584492" y="4416452"/>
                </a:cubicBezTo>
                <a:close/>
                <a:moveTo>
                  <a:pt x="3876145" y="4291458"/>
                </a:moveTo>
                <a:cubicBezTo>
                  <a:pt x="3876145" y="4283125"/>
                  <a:pt x="3884478" y="4266460"/>
                  <a:pt x="3884478" y="4258127"/>
                </a:cubicBezTo>
                <a:cubicBezTo>
                  <a:pt x="3884478" y="4266460"/>
                  <a:pt x="3876145" y="4283125"/>
                  <a:pt x="3876145" y="4291458"/>
                </a:cubicBezTo>
                <a:close/>
                <a:moveTo>
                  <a:pt x="3634490" y="4441451"/>
                </a:moveTo>
                <a:cubicBezTo>
                  <a:pt x="3601158" y="4433118"/>
                  <a:pt x="3609491" y="4416452"/>
                  <a:pt x="3609491" y="4391453"/>
                </a:cubicBezTo>
                <a:cubicBezTo>
                  <a:pt x="3609491" y="4366455"/>
                  <a:pt x="3617824" y="4299791"/>
                  <a:pt x="3634490" y="4258127"/>
                </a:cubicBezTo>
                <a:lnTo>
                  <a:pt x="3634490" y="4441451"/>
                </a:lnTo>
                <a:close/>
                <a:moveTo>
                  <a:pt x="4451117" y="4266460"/>
                </a:moveTo>
                <a:lnTo>
                  <a:pt x="4451117" y="4299791"/>
                </a:lnTo>
                <a:cubicBezTo>
                  <a:pt x="4426118" y="4291458"/>
                  <a:pt x="4409452" y="4283125"/>
                  <a:pt x="4392786" y="4266460"/>
                </a:cubicBezTo>
                <a:cubicBezTo>
                  <a:pt x="4392786" y="4266460"/>
                  <a:pt x="4401119" y="4258127"/>
                  <a:pt x="4401119" y="4249794"/>
                </a:cubicBezTo>
                <a:cubicBezTo>
                  <a:pt x="4417785" y="4258127"/>
                  <a:pt x="4434451" y="4266460"/>
                  <a:pt x="4451117" y="4266460"/>
                </a:cubicBezTo>
                <a:close/>
                <a:moveTo>
                  <a:pt x="3067851" y="4324790"/>
                </a:moveTo>
                <a:cubicBezTo>
                  <a:pt x="3067851" y="4349789"/>
                  <a:pt x="3042852" y="4366455"/>
                  <a:pt x="3034519" y="4383121"/>
                </a:cubicBezTo>
                <a:cubicBezTo>
                  <a:pt x="3017853" y="4349789"/>
                  <a:pt x="3017853" y="4308124"/>
                  <a:pt x="3001187" y="4291458"/>
                </a:cubicBezTo>
                <a:lnTo>
                  <a:pt x="3001187" y="4249794"/>
                </a:lnTo>
                <a:cubicBezTo>
                  <a:pt x="3026186" y="4249794"/>
                  <a:pt x="3067851" y="4308124"/>
                  <a:pt x="3067851" y="4324790"/>
                </a:cubicBezTo>
                <a:close/>
                <a:moveTo>
                  <a:pt x="4242794" y="4308124"/>
                </a:moveTo>
                <a:lnTo>
                  <a:pt x="4184463" y="4308124"/>
                </a:lnTo>
                <a:cubicBezTo>
                  <a:pt x="4184463" y="4299791"/>
                  <a:pt x="4176130" y="4308124"/>
                  <a:pt x="4176130" y="4283125"/>
                </a:cubicBezTo>
                <a:cubicBezTo>
                  <a:pt x="4176130" y="4266460"/>
                  <a:pt x="4201129" y="4258127"/>
                  <a:pt x="4209462" y="4241461"/>
                </a:cubicBezTo>
                <a:cubicBezTo>
                  <a:pt x="4226128" y="4258127"/>
                  <a:pt x="4234461" y="4283125"/>
                  <a:pt x="4242794" y="4308124"/>
                </a:cubicBezTo>
                <a:close/>
                <a:moveTo>
                  <a:pt x="4034471" y="4308124"/>
                </a:moveTo>
                <a:cubicBezTo>
                  <a:pt x="4009472" y="4308124"/>
                  <a:pt x="4001139" y="4299791"/>
                  <a:pt x="3992806" y="4299791"/>
                </a:cubicBezTo>
                <a:cubicBezTo>
                  <a:pt x="3992806" y="4299791"/>
                  <a:pt x="3992806" y="4291458"/>
                  <a:pt x="3984473" y="4283125"/>
                </a:cubicBezTo>
                <a:cubicBezTo>
                  <a:pt x="4001139" y="4274792"/>
                  <a:pt x="4017805" y="4249794"/>
                  <a:pt x="4026138" y="4241461"/>
                </a:cubicBezTo>
                <a:cubicBezTo>
                  <a:pt x="4026138" y="4249794"/>
                  <a:pt x="4034471" y="4266460"/>
                  <a:pt x="4034471" y="4308124"/>
                </a:cubicBezTo>
                <a:close/>
                <a:moveTo>
                  <a:pt x="2001236" y="4341456"/>
                </a:moveTo>
                <a:cubicBezTo>
                  <a:pt x="2034568" y="4316457"/>
                  <a:pt x="2076232" y="4274792"/>
                  <a:pt x="2109564" y="4233128"/>
                </a:cubicBezTo>
                <a:cubicBezTo>
                  <a:pt x="2101231" y="4258127"/>
                  <a:pt x="2101231" y="4283125"/>
                  <a:pt x="2101231" y="4308124"/>
                </a:cubicBezTo>
                <a:cubicBezTo>
                  <a:pt x="2101231" y="4316457"/>
                  <a:pt x="2017902" y="4391453"/>
                  <a:pt x="1984570" y="4391453"/>
                </a:cubicBezTo>
                <a:lnTo>
                  <a:pt x="1942906" y="4391453"/>
                </a:lnTo>
                <a:cubicBezTo>
                  <a:pt x="1942906" y="4383121"/>
                  <a:pt x="1934573" y="4391453"/>
                  <a:pt x="1934573" y="4366455"/>
                </a:cubicBezTo>
                <a:cubicBezTo>
                  <a:pt x="1934573" y="4291458"/>
                  <a:pt x="2042901" y="4224795"/>
                  <a:pt x="2084565" y="4233128"/>
                </a:cubicBezTo>
                <a:cubicBezTo>
                  <a:pt x="2034568" y="4283125"/>
                  <a:pt x="2001236" y="4291458"/>
                  <a:pt x="2001236" y="4341456"/>
                </a:cubicBezTo>
                <a:close/>
                <a:moveTo>
                  <a:pt x="4384453" y="4224795"/>
                </a:moveTo>
                <a:cubicBezTo>
                  <a:pt x="4384453" y="4233128"/>
                  <a:pt x="4376120" y="4241461"/>
                  <a:pt x="4376120" y="4249794"/>
                </a:cubicBezTo>
                <a:lnTo>
                  <a:pt x="4342789" y="4216462"/>
                </a:lnTo>
                <a:lnTo>
                  <a:pt x="4384453" y="4224795"/>
                </a:lnTo>
                <a:close/>
                <a:moveTo>
                  <a:pt x="4001139" y="4224795"/>
                </a:moveTo>
                <a:cubicBezTo>
                  <a:pt x="4001139" y="4249794"/>
                  <a:pt x="3984473" y="4258127"/>
                  <a:pt x="3967807" y="4266460"/>
                </a:cubicBezTo>
                <a:lnTo>
                  <a:pt x="3926142" y="4266460"/>
                </a:lnTo>
                <a:cubicBezTo>
                  <a:pt x="3926142" y="4258127"/>
                  <a:pt x="3917810" y="4258127"/>
                  <a:pt x="3909477" y="4249794"/>
                </a:cubicBezTo>
                <a:cubicBezTo>
                  <a:pt x="3926142" y="4241461"/>
                  <a:pt x="3934475" y="4224795"/>
                  <a:pt x="3942808" y="4208129"/>
                </a:cubicBezTo>
                <a:cubicBezTo>
                  <a:pt x="3959474" y="4208129"/>
                  <a:pt x="4001139" y="4208129"/>
                  <a:pt x="4001139" y="4224795"/>
                </a:cubicBezTo>
                <a:close/>
                <a:moveTo>
                  <a:pt x="3209511" y="4299791"/>
                </a:moveTo>
                <a:cubicBezTo>
                  <a:pt x="3209511" y="4316457"/>
                  <a:pt x="3184512" y="4341456"/>
                  <a:pt x="3176179" y="4358122"/>
                </a:cubicBezTo>
                <a:cubicBezTo>
                  <a:pt x="3167846" y="4333123"/>
                  <a:pt x="3159513" y="4299791"/>
                  <a:pt x="3159513" y="4274792"/>
                </a:cubicBezTo>
                <a:lnTo>
                  <a:pt x="3142847" y="4258127"/>
                </a:lnTo>
                <a:cubicBezTo>
                  <a:pt x="3134514" y="4266460"/>
                  <a:pt x="3134514" y="4258127"/>
                  <a:pt x="3134514" y="4283125"/>
                </a:cubicBezTo>
                <a:cubicBezTo>
                  <a:pt x="3134514" y="4299791"/>
                  <a:pt x="3142847" y="4341456"/>
                  <a:pt x="3151180" y="4366455"/>
                </a:cubicBezTo>
                <a:cubicBezTo>
                  <a:pt x="3076184" y="4299791"/>
                  <a:pt x="3092850" y="4349789"/>
                  <a:pt x="3092850" y="4291458"/>
                </a:cubicBezTo>
                <a:cubicBezTo>
                  <a:pt x="3092850" y="4266460"/>
                  <a:pt x="3092850" y="4208129"/>
                  <a:pt x="3134514" y="4208129"/>
                </a:cubicBezTo>
                <a:cubicBezTo>
                  <a:pt x="3167846" y="4208129"/>
                  <a:pt x="3209511" y="4283125"/>
                  <a:pt x="3209511" y="4299791"/>
                </a:cubicBezTo>
                <a:close/>
                <a:moveTo>
                  <a:pt x="4192796" y="4216462"/>
                </a:moveTo>
                <a:cubicBezTo>
                  <a:pt x="4184463" y="4233128"/>
                  <a:pt x="4167797" y="4274792"/>
                  <a:pt x="4142799" y="4274792"/>
                </a:cubicBezTo>
                <a:cubicBezTo>
                  <a:pt x="4117800" y="4274792"/>
                  <a:pt x="4117800" y="4266460"/>
                  <a:pt x="4101134" y="4249794"/>
                </a:cubicBezTo>
                <a:cubicBezTo>
                  <a:pt x="4117800" y="4233128"/>
                  <a:pt x="4134466" y="4216462"/>
                  <a:pt x="4134466" y="4199796"/>
                </a:cubicBezTo>
                <a:cubicBezTo>
                  <a:pt x="4151132" y="4216462"/>
                  <a:pt x="4176130" y="4216462"/>
                  <a:pt x="4192796" y="4216462"/>
                </a:cubicBezTo>
                <a:close/>
                <a:moveTo>
                  <a:pt x="1809579" y="4199796"/>
                </a:moveTo>
                <a:cubicBezTo>
                  <a:pt x="1792913" y="4216462"/>
                  <a:pt x="1767914" y="4241461"/>
                  <a:pt x="1742915" y="4258127"/>
                </a:cubicBezTo>
                <a:cubicBezTo>
                  <a:pt x="1742915" y="4258127"/>
                  <a:pt x="1734582" y="4266460"/>
                  <a:pt x="1742915" y="4283125"/>
                </a:cubicBezTo>
                <a:cubicBezTo>
                  <a:pt x="1767914" y="4266460"/>
                  <a:pt x="1801246" y="4241461"/>
                  <a:pt x="1826245" y="4216462"/>
                </a:cubicBezTo>
                <a:cubicBezTo>
                  <a:pt x="1826245" y="4233128"/>
                  <a:pt x="1826245" y="4258127"/>
                  <a:pt x="1817912" y="4283125"/>
                </a:cubicBezTo>
                <a:cubicBezTo>
                  <a:pt x="1801246" y="4299791"/>
                  <a:pt x="1751248" y="4324790"/>
                  <a:pt x="1734582" y="4324790"/>
                </a:cubicBezTo>
                <a:cubicBezTo>
                  <a:pt x="1701251" y="4324790"/>
                  <a:pt x="1692918" y="4299791"/>
                  <a:pt x="1692918" y="4291458"/>
                </a:cubicBezTo>
                <a:cubicBezTo>
                  <a:pt x="1692918" y="4266460"/>
                  <a:pt x="1734582" y="4191463"/>
                  <a:pt x="1751248" y="4191463"/>
                </a:cubicBezTo>
                <a:cubicBezTo>
                  <a:pt x="1776247" y="4191463"/>
                  <a:pt x="1792913" y="4208129"/>
                  <a:pt x="1809579" y="4199796"/>
                </a:cubicBezTo>
                <a:close/>
                <a:moveTo>
                  <a:pt x="4117800" y="4183130"/>
                </a:moveTo>
                <a:cubicBezTo>
                  <a:pt x="4117800" y="4191463"/>
                  <a:pt x="4109467" y="4208129"/>
                  <a:pt x="4092801" y="4224795"/>
                </a:cubicBezTo>
                <a:lnTo>
                  <a:pt x="4092801" y="4183130"/>
                </a:lnTo>
                <a:lnTo>
                  <a:pt x="4117800" y="4183130"/>
                </a:lnTo>
                <a:close/>
                <a:moveTo>
                  <a:pt x="3926142" y="4183130"/>
                </a:moveTo>
                <a:cubicBezTo>
                  <a:pt x="3917810" y="4191463"/>
                  <a:pt x="3909477" y="4208129"/>
                  <a:pt x="3884478" y="4233128"/>
                </a:cubicBezTo>
                <a:cubicBezTo>
                  <a:pt x="3884478" y="4216462"/>
                  <a:pt x="3892811" y="4199796"/>
                  <a:pt x="3892811" y="4183130"/>
                </a:cubicBezTo>
                <a:lnTo>
                  <a:pt x="3926142" y="4183130"/>
                </a:lnTo>
                <a:close/>
                <a:moveTo>
                  <a:pt x="4492781" y="4208129"/>
                </a:moveTo>
                <a:cubicBezTo>
                  <a:pt x="4492781" y="4216462"/>
                  <a:pt x="4476116" y="4224795"/>
                  <a:pt x="4459450" y="4241461"/>
                </a:cubicBezTo>
                <a:lnTo>
                  <a:pt x="4417785" y="4241461"/>
                </a:lnTo>
                <a:cubicBezTo>
                  <a:pt x="4417785" y="4233128"/>
                  <a:pt x="4409452" y="4233128"/>
                  <a:pt x="4409452" y="4216462"/>
                </a:cubicBezTo>
                <a:cubicBezTo>
                  <a:pt x="4409452" y="4191463"/>
                  <a:pt x="4434451" y="4191463"/>
                  <a:pt x="4442784" y="4174797"/>
                </a:cubicBezTo>
                <a:cubicBezTo>
                  <a:pt x="4459450" y="4183130"/>
                  <a:pt x="4476116" y="4191463"/>
                  <a:pt x="4492781" y="4208129"/>
                </a:cubicBezTo>
                <a:close/>
                <a:moveTo>
                  <a:pt x="3351170" y="4274792"/>
                </a:moveTo>
                <a:cubicBezTo>
                  <a:pt x="3351170" y="4299791"/>
                  <a:pt x="3326172" y="4316457"/>
                  <a:pt x="3317839" y="4341456"/>
                </a:cubicBezTo>
                <a:cubicBezTo>
                  <a:pt x="3301173" y="4299791"/>
                  <a:pt x="3301173" y="4249794"/>
                  <a:pt x="3276174" y="4224795"/>
                </a:cubicBezTo>
                <a:cubicBezTo>
                  <a:pt x="3276174" y="4224795"/>
                  <a:pt x="3267841" y="4216462"/>
                  <a:pt x="3267841" y="4241461"/>
                </a:cubicBezTo>
                <a:cubicBezTo>
                  <a:pt x="3267841" y="4258127"/>
                  <a:pt x="3284507" y="4316457"/>
                  <a:pt x="3292840" y="4349789"/>
                </a:cubicBezTo>
                <a:cubicBezTo>
                  <a:pt x="3226177" y="4291458"/>
                  <a:pt x="3234509" y="4283125"/>
                  <a:pt x="3234509" y="4249794"/>
                </a:cubicBezTo>
                <a:cubicBezTo>
                  <a:pt x="3234509" y="4224795"/>
                  <a:pt x="3234509" y="4166464"/>
                  <a:pt x="3276174" y="4166464"/>
                </a:cubicBezTo>
                <a:cubicBezTo>
                  <a:pt x="3317839" y="4166464"/>
                  <a:pt x="3351170" y="4274792"/>
                  <a:pt x="3351170" y="4274792"/>
                </a:cubicBezTo>
                <a:close/>
                <a:moveTo>
                  <a:pt x="1892908" y="4249794"/>
                </a:moveTo>
                <a:cubicBezTo>
                  <a:pt x="1917907" y="4233128"/>
                  <a:pt x="1951238" y="4199796"/>
                  <a:pt x="1984570" y="4166464"/>
                </a:cubicBezTo>
                <a:cubicBezTo>
                  <a:pt x="1984570" y="4183130"/>
                  <a:pt x="1984570" y="4208129"/>
                  <a:pt x="1976237" y="4233128"/>
                </a:cubicBezTo>
                <a:cubicBezTo>
                  <a:pt x="1959571" y="4258127"/>
                  <a:pt x="1926240" y="4283125"/>
                  <a:pt x="1901241" y="4283125"/>
                </a:cubicBezTo>
                <a:lnTo>
                  <a:pt x="1851243" y="4283125"/>
                </a:lnTo>
                <a:cubicBezTo>
                  <a:pt x="1851243" y="4274792"/>
                  <a:pt x="1842910" y="4266460"/>
                  <a:pt x="1842910" y="4249794"/>
                </a:cubicBezTo>
                <a:cubicBezTo>
                  <a:pt x="1842910" y="4191463"/>
                  <a:pt x="1901241" y="4149798"/>
                  <a:pt x="1959571" y="4158131"/>
                </a:cubicBezTo>
                <a:cubicBezTo>
                  <a:pt x="1942906" y="4174797"/>
                  <a:pt x="1884575" y="4191463"/>
                  <a:pt x="1892908" y="4249794"/>
                </a:cubicBezTo>
                <a:close/>
                <a:moveTo>
                  <a:pt x="4409452" y="4141465"/>
                </a:moveTo>
                <a:cubicBezTo>
                  <a:pt x="4417785" y="4149798"/>
                  <a:pt x="4417785" y="4141465"/>
                  <a:pt x="4417785" y="4158131"/>
                </a:cubicBezTo>
                <a:cubicBezTo>
                  <a:pt x="4417785" y="4183130"/>
                  <a:pt x="4401119" y="4191463"/>
                  <a:pt x="4384453" y="4199796"/>
                </a:cubicBezTo>
                <a:lnTo>
                  <a:pt x="4342789" y="4199796"/>
                </a:lnTo>
                <a:cubicBezTo>
                  <a:pt x="4342789" y="4191463"/>
                  <a:pt x="4334456" y="4183130"/>
                  <a:pt x="4326123" y="4174797"/>
                </a:cubicBezTo>
                <a:cubicBezTo>
                  <a:pt x="4342789" y="4166464"/>
                  <a:pt x="4351122" y="4133133"/>
                  <a:pt x="4367788" y="4133133"/>
                </a:cubicBezTo>
                <a:cubicBezTo>
                  <a:pt x="4392786" y="4133133"/>
                  <a:pt x="4401119" y="4149798"/>
                  <a:pt x="4409452" y="4141465"/>
                </a:cubicBezTo>
                <a:close/>
                <a:moveTo>
                  <a:pt x="4201129" y="4191463"/>
                </a:moveTo>
                <a:cubicBezTo>
                  <a:pt x="4184463" y="4199796"/>
                  <a:pt x="4142799" y="4199796"/>
                  <a:pt x="4142799" y="4174797"/>
                </a:cubicBezTo>
                <a:cubicBezTo>
                  <a:pt x="4142799" y="4158131"/>
                  <a:pt x="4167797" y="4141465"/>
                  <a:pt x="4192796" y="4133133"/>
                </a:cubicBezTo>
                <a:cubicBezTo>
                  <a:pt x="4192796" y="4149798"/>
                  <a:pt x="4192796" y="4174797"/>
                  <a:pt x="4201129" y="4191463"/>
                </a:cubicBezTo>
                <a:close/>
                <a:moveTo>
                  <a:pt x="4026138" y="4149798"/>
                </a:moveTo>
                <a:lnTo>
                  <a:pt x="4026138" y="4183130"/>
                </a:lnTo>
                <a:cubicBezTo>
                  <a:pt x="4001139" y="4191463"/>
                  <a:pt x="3976140" y="4191463"/>
                  <a:pt x="3951141" y="4183130"/>
                </a:cubicBezTo>
                <a:cubicBezTo>
                  <a:pt x="3959474" y="4166464"/>
                  <a:pt x="3976140" y="4149798"/>
                  <a:pt x="3984473" y="4133133"/>
                </a:cubicBezTo>
                <a:cubicBezTo>
                  <a:pt x="3992806" y="4141465"/>
                  <a:pt x="4009472" y="4141465"/>
                  <a:pt x="4026138" y="4149798"/>
                </a:cubicBezTo>
                <a:close/>
                <a:moveTo>
                  <a:pt x="3492830" y="4249794"/>
                </a:moveTo>
                <a:cubicBezTo>
                  <a:pt x="3492830" y="4274792"/>
                  <a:pt x="3459499" y="4299791"/>
                  <a:pt x="3459499" y="4316457"/>
                </a:cubicBezTo>
                <a:cubicBezTo>
                  <a:pt x="3451166" y="4274792"/>
                  <a:pt x="3434500" y="4224795"/>
                  <a:pt x="3417834" y="4183130"/>
                </a:cubicBezTo>
                <a:cubicBezTo>
                  <a:pt x="3409501" y="4191463"/>
                  <a:pt x="3409501" y="4183130"/>
                  <a:pt x="3409501" y="4208129"/>
                </a:cubicBezTo>
                <a:cubicBezTo>
                  <a:pt x="3409501" y="4224795"/>
                  <a:pt x="3426167" y="4291458"/>
                  <a:pt x="3434500" y="4333123"/>
                </a:cubicBezTo>
                <a:cubicBezTo>
                  <a:pt x="3392835" y="4266460"/>
                  <a:pt x="3367836" y="4283125"/>
                  <a:pt x="3367836" y="4224795"/>
                </a:cubicBezTo>
                <a:cubicBezTo>
                  <a:pt x="3367836" y="4224795"/>
                  <a:pt x="3376169" y="4124800"/>
                  <a:pt x="3409501" y="4124800"/>
                </a:cubicBezTo>
                <a:cubicBezTo>
                  <a:pt x="3459499" y="4124800"/>
                  <a:pt x="3492830" y="4249794"/>
                  <a:pt x="3492830" y="4249794"/>
                </a:cubicBezTo>
                <a:close/>
                <a:moveTo>
                  <a:pt x="3959474" y="4108134"/>
                </a:moveTo>
                <a:lnTo>
                  <a:pt x="3959474" y="4133133"/>
                </a:lnTo>
                <a:lnTo>
                  <a:pt x="3934475" y="4158131"/>
                </a:lnTo>
                <a:lnTo>
                  <a:pt x="3901144" y="4158131"/>
                </a:lnTo>
                <a:cubicBezTo>
                  <a:pt x="3909477" y="4141465"/>
                  <a:pt x="3909477" y="4124800"/>
                  <a:pt x="3917810" y="4108134"/>
                </a:cubicBezTo>
                <a:lnTo>
                  <a:pt x="3959474" y="4108134"/>
                </a:lnTo>
                <a:close/>
                <a:moveTo>
                  <a:pt x="3109516" y="4191463"/>
                </a:moveTo>
                <a:cubicBezTo>
                  <a:pt x="3109516" y="4208129"/>
                  <a:pt x="3076184" y="4233128"/>
                  <a:pt x="3076184" y="4249794"/>
                </a:cubicBezTo>
                <a:cubicBezTo>
                  <a:pt x="3067851" y="4216462"/>
                  <a:pt x="3051185" y="4183130"/>
                  <a:pt x="3034519" y="4149798"/>
                </a:cubicBezTo>
                <a:cubicBezTo>
                  <a:pt x="3026186" y="4158131"/>
                  <a:pt x="3026186" y="4149798"/>
                  <a:pt x="3026186" y="4166464"/>
                </a:cubicBezTo>
                <a:cubicBezTo>
                  <a:pt x="3026186" y="4191463"/>
                  <a:pt x="3042852" y="4233128"/>
                  <a:pt x="3051185" y="4258127"/>
                </a:cubicBezTo>
                <a:cubicBezTo>
                  <a:pt x="3034519" y="4241461"/>
                  <a:pt x="3017853" y="4233128"/>
                  <a:pt x="3001187" y="4224795"/>
                </a:cubicBezTo>
                <a:cubicBezTo>
                  <a:pt x="3001187" y="4216462"/>
                  <a:pt x="2992855" y="4191463"/>
                  <a:pt x="2992855" y="4166464"/>
                </a:cubicBezTo>
                <a:cubicBezTo>
                  <a:pt x="2992855" y="4149798"/>
                  <a:pt x="2984522" y="4108134"/>
                  <a:pt x="3034519" y="4108134"/>
                </a:cubicBezTo>
                <a:cubicBezTo>
                  <a:pt x="3059518" y="4108134"/>
                  <a:pt x="3109516" y="4174797"/>
                  <a:pt x="3109516" y="4191463"/>
                </a:cubicBezTo>
                <a:close/>
                <a:moveTo>
                  <a:pt x="2176228" y="4224795"/>
                </a:moveTo>
                <a:lnTo>
                  <a:pt x="2184561" y="4241461"/>
                </a:lnTo>
                <a:cubicBezTo>
                  <a:pt x="2201226" y="4233128"/>
                  <a:pt x="2217892" y="4208129"/>
                  <a:pt x="2226225" y="4191463"/>
                </a:cubicBezTo>
                <a:cubicBezTo>
                  <a:pt x="2209559" y="4224795"/>
                  <a:pt x="2209559" y="4283125"/>
                  <a:pt x="2167895" y="4299791"/>
                </a:cubicBezTo>
                <a:lnTo>
                  <a:pt x="2134563" y="4299791"/>
                </a:lnTo>
                <a:cubicBezTo>
                  <a:pt x="2126230" y="4291458"/>
                  <a:pt x="2126230" y="4291458"/>
                  <a:pt x="2126230" y="4266460"/>
                </a:cubicBezTo>
                <a:cubicBezTo>
                  <a:pt x="2126230" y="4249794"/>
                  <a:pt x="2142896" y="4183130"/>
                  <a:pt x="2167895" y="4149798"/>
                </a:cubicBezTo>
                <a:cubicBezTo>
                  <a:pt x="2176228" y="4124800"/>
                  <a:pt x="2209559" y="4133133"/>
                  <a:pt x="2234558" y="4108134"/>
                </a:cubicBezTo>
                <a:cubicBezTo>
                  <a:pt x="2226225" y="4141465"/>
                  <a:pt x="2209559" y="4183130"/>
                  <a:pt x="2176228" y="4224795"/>
                </a:cubicBezTo>
                <a:close/>
                <a:moveTo>
                  <a:pt x="4342789" y="4108134"/>
                </a:moveTo>
                <a:cubicBezTo>
                  <a:pt x="4342789" y="4124800"/>
                  <a:pt x="4326123" y="4149798"/>
                  <a:pt x="4309457" y="4158131"/>
                </a:cubicBezTo>
                <a:cubicBezTo>
                  <a:pt x="4292791" y="4149798"/>
                  <a:pt x="4276125" y="4141465"/>
                  <a:pt x="4276125" y="4116467"/>
                </a:cubicBezTo>
                <a:cubicBezTo>
                  <a:pt x="4276125" y="4099801"/>
                  <a:pt x="4284458" y="4091468"/>
                  <a:pt x="4284458" y="4091468"/>
                </a:cubicBezTo>
                <a:cubicBezTo>
                  <a:pt x="4301124" y="4099801"/>
                  <a:pt x="4326123" y="4108134"/>
                  <a:pt x="4342789" y="4108134"/>
                </a:cubicBezTo>
                <a:close/>
                <a:moveTo>
                  <a:pt x="4176130" y="4099801"/>
                </a:moveTo>
                <a:cubicBezTo>
                  <a:pt x="4176130" y="4099801"/>
                  <a:pt x="4184463" y="4091468"/>
                  <a:pt x="4192796" y="4091468"/>
                </a:cubicBezTo>
                <a:cubicBezTo>
                  <a:pt x="4192796" y="4091468"/>
                  <a:pt x="4184463" y="4099801"/>
                  <a:pt x="4176130" y="4099801"/>
                </a:cubicBezTo>
                <a:close/>
                <a:moveTo>
                  <a:pt x="4151132" y="4108134"/>
                </a:moveTo>
                <a:lnTo>
                  <a:pt x="4151132" y="4133133"/>
                </a:lnTo>
                <a:cubicBezTo>
                  <a:pt x="4142799" y="4141465"/>
                  <a:pt x="4126133" y="4149798"/>
                  <a:pt x="4117800" y="4158131"/>
                </a:cubicBezTo>
                <a:lnTo>
                  <a:pt x="4092801" y="4158131"/>
                </a:lnTo>
                <a:lnTo>
                  <a:pt x="4101134" y="4091468"/>
                </a:lnTo>
                <a:cubicBezTo>
                  <a:pt x="4117800" y="4099801"/>
                  <a:pt x="4134466" y="4108134"/>
                  <a:pt x="4151132" y="4108134"/>
                </a:cubicBezTo>
                <a:close/>
                <a:moveTo>
                  <a:pt x="3626157" y="4216462"/>
                </a:moveTo>
                <a:cubicBezTo>
                  <a:pt x="3626157" y="4241461"/>
                  <a:pt x="3601158" y="4283125"/>
                  <a:pt x="3592825" y="4308124"/>
                </a:cubicBezTo>
                <a:cubicBezTo>
                  <a:pt x="3592825" y="4266460"/>
                  <a:pt x="3584492" y="4216462"/>
                  <a:pt x="3567827" y="4174797"/>
                </a:cubicBezTo>
                <a:cubicBezTo>
                  <a:pt x="3567827" y="4166464"/>
                  <a:pt x="3542828" y="4183130"/>
                  <a:pt x="3542828" y="4158131"/>
                </a:cubicBezTo>
                <a:cubicBezTo>
                  <a:pt x="3542828" y="4183130"/>
                  <a:pt x="3567827" y="4258127"/>
                  <a:pt x="3576160" y="4308124"/>
                </a:cubicBezTo>
                <a:cubicBezTo>
                  <a:pt x="3567827" y="4291458"/>
                  <a:pt x="3542828" y="4266460"/>
                  <a:pt x="3517829" y="4249794"/>
                </a:cubicBezTo>
                <a:cubicBezTo>
                  <a:pt x="3517829" y="4233128"/>
                  <a:pt x="3509496" y="4191463"/>
                  <a:pt x="3509496" y="4166464"/>
                </a:cubicBezTo>
                <a:cubicBezTo>
                  <a:pt x="3509496" y="4141465"/>
                  <a:pt x="3501163" y="4099801"/>
                  <a:pt x="3542828" y="4083135"/>
                </a:cubicBezTo>
                <a:cubicBezTo>
                  <a:pt x="3584492" y="4091468"/>
                  <a:pt x="3626157" y="4191463"/>
                  <a:pt x="3626157" y="4216462"/>
                </a:cubicBezTo>
                <a:close/>
                <a:moveTo>
                  <a:pt x="1834578" y="4083135"/>
                </a:moveTo>
                <a:lnTo>
                  <a:pt x="1776247" y="4141465"/>
                </a:lnTo>
                <a:cubicBezTo>
                  <a:pt x="1809579" y="4149798"/>
                  <a:pt x="1834578" y="4108134"/>
                  <a:pt x="1851243" y="4091468"/>
                </a:cubicBezTo>
                <a:cubicBezTo>
                  <a:pt x="1851243" y="4108134"/>
                  <a:pt x="1859576" y="4133133"/>
                  <a:pt x="1867909" y="4149798"/>
                </a:cubicBezTo>
                <a:cubicBezTo>
                  <a:pt x="1842910" y="4166464"/>
                  <a:pt x="1809579" y="4183130"/>
                  <a:pt x="1792913" y="4183130"/>
                </a:cubicBezTo>
                <a:cubicBezTo>
                  <a:pt x="1767914" y="4183130"/>
                  <a:pt x="1767914" y="4174797"/>
                  <a:pt x="1759581" y="4166464"/>
                </a:cubicBezTo>
                <a:lnTo>
                  <a:pt x="1767914" y="4083135"/>
                </a:lnTo>
                <a:lnTo>
                  <a:pt x="1834578" y="4083135"/>
                </a:lnTo>
                <a:close/>
                <a:moveTo>
                  <a:pt x="4259460" y="4099801"/>
                </a:moveTo>
                <a:cubicBezTo>
                  <a:pt x="4259460" y="4091468"/>
                  <a:pt x="4251127" y="4074802"/>
                  <a:pt x="4267792" y="4066469"/>
                </a:cubicBezTo>
                <a:lnTo>
                  <a:pt x="4259460" y="4099801"/>
                </a:lnTo>
                <a:close/>
                <a:moveTo>
                  <a:pt x="4051136" y="4066469"/>
                </a:moveTo>
                <a:cubicBezTo>
                  <a:pt x="4051136" y="4083135"/>
                  <a:pt x="4042803" y="4108134"/>
                  <a:pt x="4034471" y="4124800"/>
                </a:cubicBezTo>
                <a:lnTo>
                  <a:pt x="4001139" y="4124800"/>
                </a:lnTo>
                <a:cubicBezTo>
                  <a:pt x="4001139" y="4116467"/>
                  <a:pt x="3992806" y="4108134"/>
                  <a:pt x="3984473" y="4099801"/>
                </a:cubicBezTo>
                <a:cubicBezTo>
                  <a:pt x="4001139" y="4091468"/>
                  <a:pt x="4009472" y="4074802"/>
                  <a:pt x="4026138" y="4058136"/>
                </a:cubicBezTo>
                <a:cubicBezTo>
                  <a:pt x="4034471" y="4066469"/>
                  <a:pt x="4042803" y="4066469"/>
                  <a:pt x="4051136" y="4066469"/>
                </a:cubicBezTo>
                <a:close/>
                <a:moveTo>
                  <a:pt x="3242842" y="4149798"/>
                </a:moveTo>
                <a:cubicBezTo>
                  <a:pt x="3242842" y="4166464"/>
                  <a:pt x="3217844" y="4191463"/>
                  <a:pt x="3209511" y="4208129"/>
                </a:cubicBezTo>
                <a:cubicBezTo>
                  <a:pt x="3201178" y="4174797"/>
                  <a:pt x="3192845" y="4133133"/>
                  <a:pt x="3167846" y="4099801"/>
                </a:cubicBezTo>
                <a:cubicBezTo>
                  <a:pt x="3159513" y="4108134"/>
                  <a:pt x="3159513" y="4099801"/>
                  <a:pt x="3159513" y="4116467"/>
                </a:cubicBezTo>
                <a:cubicBezTo>
                  <a:pt x="3159513" y="4141465"/>
                  <a:pt x="3176179" y="4183130"/>
                  <a:pt x="3184512" y="4208129"/>
                </a:cubicBezTo>
                <a:cubicBezTo>
                  <a:pt x="3142847" y="4199796"/>
                  <a:pt x="3117848" y="4149798"/>
                  <a:pt x="3117848" y="4116467"/>
                </a:cubicBezTo>
                <a:cubicBezTo>
                  <a:pt x="3117848" y="4099801"/>
                  <a:pt x="3126181" y="4058136"/>
                  <a:pt x="3159513" y="4058136"/>
                </a:cubicBezTo>
                <a:cubicBezTo>
                  <a:pt x="3184512" y="4058136"/>
                  <a:pt x="3242842" y="4116467"/>
                  <a:pt x="3242842" y="4149798"/>
                </a:cubicBezTo>
                <a:close/>
                <a:moveTo>
                  <a:pt x="4342789" y="4083135"/>
                </a:moveTo>
                <a:cubicBezTo>
                  <a:pt x="4292791" y="4058136"/>
                  <a:pt x="4301124" y="4074802"/>
                  <a:pt x="4301124" y="4049803"/>
                </a:cubicBezTo>
                <a:cubicBezTo>
                  <a:pt x="4309457" y="4049803"/>
                  <a:pt x="4326123" y="4066469"/>
                  <a:pt x="4342789" y="4083135"/>
                </a:cubicBezTo>
                <a:close/>
                <a:moveTo>
                  <a:pt x="2151229" y="4133133"/>
                </a:moveTo>
                <a:cubicBezTo>
                  <a:pt x="2151229" y="4149798"/>
                  <a:pt x="2109564" y="4183130"/>
                  <a:pt x="2084565" y="4199796"/>
                </a:cubicBezTo>
                <a:cubicBezTo>
                  <a:pt x="2067899" y="4208129"/>
                  <a:pt x="2042901" y="4216462"/>
                  <a:pt x="2017902" y="4224795"/>
                </a:cubicBezTo>
                <a:cubicBezTo>
                  <a:pt x="2009569" y="4216462"/>
                  <a:pt x="2001236" y="4208129"/>
                  <a:pt x="2001236" y="4183130"/>
                </a:cubicBezTo>
                <a:cubicBezTo>
                  <a:pt x="2001236" y="4108134"/>
                  <a:pt x="2076232" y="4074802"/>
                  <a:pt x="2109564" y="4058136"/>
                </a:cubicBezTo>
                <a:cubicBezTo>
                  <a:pt x="2092898" y="4083135"/>
                  <a:pt x="2051234" y="4133133"/>
                  <a:pt x="2059567" y="4174797"/>
                </a:cubicBezTo>
                <a:cubicBezTo>
                  <a:pt x="2092898" y="4158131"/>
                  <a:pt x="2126230" y="4074802"/>
                  <a:pt x="2134563" y="4049803"/>
                </a:cubicBezTo>
                <a:cubicBezTo>
                  <a:pt x="2134563" y="4074802"/>
                  <a:pt x="2151229" y="4108134"/>
                  <a:pt x="2151229" y="4133133"/>
                </a:cubicBezTo>
                <a:close/>
                <a:moveTo>
                  <a:pt x="2992855" y="4099801"/>
                </a:moveTo>
                <a:cubicBezTo>
                  <a:pt x="2984522" y="4108134"/>
                  <a:pt x="2976189" y="4116467"/>
                  <a:pt x="2976189" y="4124800"/>
                </a:cubicBezTo>
                <a:cubicBezTo>
                  <a:pt x="2967856" y="4099801"/>
                  <a:pt x="2959523" y="4066469"/>
                  <a:pt x="2951190" y="4033137"/>
                </a:cubicBezTo>
                <a:cubicBezTo>
                  <a:pt x="2967856" y="4049803"/>
                  <a:pt x="2984522" y="4074802"/>
                  <a:pt x="2992855" y="4099801"/>
                </a:cubicBezTo>
                <a:close/>
                <a:moveTo>
                  <a:pt x="4001139" y="4033137"/>
                </a:moveTo>
                <a:lnTo>
                  <a:pt x="4001139" y="4058136"/>
                </a:lnTo>
                <a:cubicBezTo>
                  <a:pt x="3984473" y="4074802"/>
                  <a:pt x="3967807" y="4091468"/>
                  <a:pt x="3951141" y="4091468"/>
                </a:cubicBezTo>
                <a:cubicBezTo>
                  <a:pt x="3926142" y="4091468"/>
                  <a:pt x="3934475" y="4083135"/>
                  <a:pt x="3926142" y="4083135"/>
                </a:cubicBezTo>
                <a:cubicBezTo>
                  <a:pt x="3934475" y="4066469"/>
                  <a:pt x="3942808" y="4041470"/>
                  <a:pt x="3951141" y="4024804"/>
                </a:cubicBezTo>
                <a:cubicBezTo>
                  <a:pt x="3967807" y="4033137"/>
                  <a:pt x="3984473" y="4033137"/>
                  <a:pt x="4001139" y="4033137"/>
                </a:cubicBezTo>
                <a:close/>
                <a:moveTo>
                  <a:pt x="4192796" y="4033137"/>
                </a:moveTo>
                <a:cubicBezTo>
                  <a:pt x="4184463" y="4058136"/>
                  <a:pt x="4167797" y="4083135"/>
                  <a:pt x="4142799" y="4083135"/>
                </a:cubicBezTo>
                <a:cubicBezTo>
                  <a:pt x="4117800" y="4083135"/>
                  <a:pt x="4117800" y="4074802"/>
                  <a:pt x="4109467" y="4074802"/>
                </a:cubicBezTo>
                <a:cubicBezTo>
                  <a:pt x="4109467" y="4074802"/>
                  <a:pt x="4109467" y="4066469"/>
                  <a:pt x="4101134" y="4058136"/>
                </a:cubicBezTo>
                <a:cubicBezTo>
                  <a:pt x="4117800" y="4049803"/>
                  <a:pt x="4126133" y="4033137"/>
                  <a:pt x="4134466" y="4016472"/>
                </a:cubicBezTo>
                <a:cubicBezTo>
                  <a:pt x="4151132" y="4024804"/>
                  <a:pt x="4176130" y="4033137"/>
                  <a:pt x="4192796" y="4033137"/>
                </a:cubicBezTo>
                <a:close/>
                <a:moveTo>
                  <a:pt x="2017902" y="4074802"/>
                </a:moveTo>
                <a:cubicBezTo>
                  <a:pt x="2017902" y="4124800"/>
                  <a:pt x="1917907" y="4141465"/>
                  <a:pt x="1917907" y="4141465"/>
                </a:cubicBezTo>
                <a:cubicBezTo>
                  <a:pt x="1876242" y="4141465"/>
                  <a:pt x="1876242" y="4108134"/>
                  <a:pt x="1876242" y="4091468"/>
                </a:cubicBezTo>
                <a:cubicBezTo>
                  <a:pt x="1876242" y="4041470"/>
                  <a:pt x="1909574" y="4041470"/>
                  <a:pt x="1959571" y="4024804"/>
                </a:cubicBezTo>
                <a:cubicBezTo>
                  <a:pt x="1951238" y="4049803"/>
                  <a:pt x="1926240" y="4066469"/>
                  <a:pt x="1926240" y="4108134"/>
                </a:cubicBezTo>
                <a:cubicBezTo>
                  <a:pt x="1951238" y="4083135"/>
                  <a:pt x="1976237" y="4049803"/>
                  <a:pt x="1992903" y="4016472"/>
                </a:cubicBezTo>
                <a:cubicBezTo>
                  <a:pt x="1992903" y="4033137"/>
                  <a:pt x="2017902" y="4058136"/>
                  <a:pt x="2017902" y="4074802"/>
                </a:cubicBezTo>
                <a:close/>
                <a:moveTo>
                  <a:pt x="3376169" y="4099801"/>
                </a:moveTo>
                <a:cubicBezTo>
                  <a:pt x="3376169" y="4124800"/>
                  <a:pt x="3359503" y="4149798"/>
                  <a:pt x="3351170" y="4174797"/>
                </a:cubicBezTo>
                <a:cubicBezTo>
                  <a:pt x="3342838" y="4133133"/>
                  <a:pt x="3326172" y="4091468"/>
                  <a:pt x="3301173" y="4049803"/>
                </a:cubicBezTo>
                <a:cubicBezTo>
                  <a:pt x="3301173" y="4049803"/>
                  <a:pt x="3292840" y="4041470"/>
                  <a:pt x="3292840" y="4066469"/>
                </a:cubicBezTo>
                <a:cubicBezTo>
                  <a:pt x="3292840" y="4083135"/>
                  <a:pt x="3317839" y="4141465"/>
                  <a:pt x="3326172" y="4174797"/>
                </a:cubicBezTo>
                <a:cubicBezTo>
                  <a:pt x="3309506" y="4158131"/>
                  <a:pt x="3284507" y="4149798"/>
                  <a:pt x="3276174" y="4141465"/>
                </a:cubicBezTo>
                <a:cubicBezTo>
                  <a:pt x="3251175" y="4124800"/>
                  <a:pt x="3251175" y="4083135"/>
                  <a:pt x="3251175" y="4058136"/>
                </a:cubicBezTo>
                <a:cubicBezTo>
                  <a:pt x="3251175" y="4041470"/>
                  <a:pt x="3259508" y="3999806"/>
                  <a:pt x="3284507" y="3999806"/>
                </a:cubicBezTo>
                <a:cubicBezTo>
                  <a:pt x="3334505" y="3999806"/>
                  <a:pt x="3376169" y="4091468"/>
                  <a:pt x="3376169" y="4099801"/>
                </a:cubicBezTo>
                <a:close/>
                <a:moveTo>
                  <a:pt x="4109467" y="3991473"/>
                </a:moveTo>
                <a:lnTo>
                  <a:pt x="4109467" y="4024804"/>
                </a:lnTo>
                <a:cubicBezTo>
                  <a:pt x="4076135" y="4024804"/>
                  <a:pt x="4067802" y="4024804"/>
                  <a:pt x="4067802" y="4049803"/>
                </a:cubicBezTo>
                <a:cubicBezTo>
                  <a:pt x="4059469" y="4049803"/>
                  <a:pt x="4042803" y="4041470"/>
                  <a:pt x="4026138" y="4033137"/>
                </a:cubicBezTo>
                <a:cubicBezTo>
                  <a:pt x="4034471" y="4016472"/>
                  <a:pt x="4034471" y="3983140"/>
                  <a:pt x="4059469" y="3983140"/>
                </a:cubicBezTo>
                <a:cubicBezTo>
                  <a:pt x="4076135" y="3983140"/>
                  <a:pt x="4092801" y="3991473"/>
                  <a:pt x="4109467" y="3991473"/>
                </a:cubicBezTo>
                <a:close/>
                <a:moveTo>
                  <a:pt x="2042901" y="4066469"/>
                </a:moveTo>
                <a:cubicBezTo>
                  <a:pt x="1992903" y="4066469"/>
                  <a:pt x="2009569" y="4016472"/>
                  <a:pt x="2009569" y="3999806"/>
                </a:cubicBezTo>
                <a:cubicBezTo>
                  <a:pt x="2017902" y="3999806"/>
                  <a:pt x="2034568" y="3999806"/>
                  <a:pt x="2042901" y="3991473"/>
                </a:cubicBezTo>
                <a:cubicBezTo>
                  <a:pt x="2051234" y="3991473"/>
                  <a:pt x="2051234" y="4008139"/>
                  <a:pt x="2059567" y="4024804"/>
                </a:cubicBezTo>
                <a:cubicBezTo>
                  <a:pt x="2084565" y="4008139"/>
                  <a:pt x="2092898" y="3974807"/>
                  <a:pt x="2126230" y="3983140"/>
                </a:cubicBezTo>
                <a:cubicBezTo>
                  <a:pt x="2117897" y="4008139"/>
                  <a:pt x="2076232" y="4066469"/>
                  <a:pt x="2042901" y="4066469"/>
                </a:cubicBezTo>
                <a:close/>
                <a:moveTo>
                  <a:pt x="1951238" y="3999806"/>
                </a:moveTo>
                <a:cubicBezTo>
                  <a:pt x="1942906" y="4008139"/>
                  <a:pt x="1934573" y="4016472"/>
                  <a:pt x="1909574" y="4016472"/>
                </a:cubicBezTo>
                <a:cubicBezTo>
                  <a:pt x="1884575" y="4016472"/>
                  <a:pt x="1876242" y="3991473"/>
                  <a:pt x="1859576" y="3983140"/>
                </a:cubicBezTo>
                <a:cubicBezTo>
                  <a:pt x="1884575" y="3991473"/>
                  <a:pt x="1917907" y="3991473"/>
                  <a:pt x="1951238" y="3999806"/>
                </a:cubicBezTo>
                <a:close/>
                <a:moveTo>
                  <a:pt x="1792913" y="4041470"/>
                </a:moveTo>
                <a:cubicBezTo>
                  <a:pt x="1809579" y="4033137"/>
                  <a:pt x="1826245" y="4008139"/>
                  <a:pt x="1834578" y="3983140"/>
                </a:cubicBezTo>
                <a:cubicBezTo>
                  <a:pt x="1834578" y="3991473"/>
                  <a:pt x="1851243" y="4008139"/>
                  <a:pt x="1867909" y="4024804"/>
                </a:cubicBezTo>
                <a:cubicBezTo>
                  <a:pt x="1859576" y="4041470"/>
                  <a:pt x="1817912" y="4066469"/>
                  <a:pt x="1801246" y="4066469"/>
                </a:cubicBezTo>
                <a:cubicBezTo>
                  <a:pt x="1784580" y="4066469"/>
                  <a:pt x="1759581" y="4041470"/>
                  <a:pt x="1751248" y="4024804"/>
                </a:cubicBezTo>
                <a:lnTo>
                  <a:pt x="1751248" y="3991473"/>
                </a:lnTo>
                <a:cubicBezTo>
                  <a:pt x="1767914" y="3991473"/>
                  <a:pt x="1792913" y="3991473"/>
                  <a:pt x="1809579" y="3983140"/>
                </a:cubicBezTo>
                <a:cubicBezTo>
                  <a:pt x="1809579" y="3999806"/>
                  <a:pt x="1776247" y="4008139"/>
                  <a:pt x="1792913" y="4041470"/>
                </a:cubicBezTo>
                <a:close/>
                <a:moveTo>
                  <a:pt x="4292791" y="4033137"/>
                </a:moveTo>
                <a:cubicBezTo>
                  <a:pt x="4284458" y="4033137"/>
                  <a:pt x="4276125" y="4041470"/>
                  <a:pt x="4234461" y="4041470"/>
                </a:cubicBezTo>
                <a:cubicBezTo>
                  <a:pt x="4234461" y="4033137"/>
                  <a:pt x="4226128" y="4033137"/>
                  <a:pt x="4226128" y="4008139"/>
                </a:cubicBezTo>
                <a:cubicBezTo>
                  <a:pt x="4226128" y="3991473"/>
                  <a:pt x="4242794" y="3983140"/>
                  <a:pt x="4251127" y="3974807"/>
                </a:cubicBezTo>
                <a:cubicBezTo>
                  <a:pt x="4259460" y="3974807"/>
                  <a:pt x="4292791" y="4008139"/>
                  <a:pt x="4292791" y="4033137"/>
                </a:cubicBezTo>
                <a:close/>
                <a:moveTo>
                  <a:pt x="3126181" y="4033137"/>
                </a:moveTo>
                <a:cubicBezTo>
                  <a:pt x="3126181" y="4058136"/>
                  <a:pt x="3101183" y="4083135"/>
                  <a:pt x="3101183" y="4108134"/>
                </a:cubicBezTo>
                <a:cubicBezTo>
                  <a:pt x="3092850" y="4074802"/>
                  <a:pt x="3076184" y="4033137"/>
                  <a:pt x="3051185" y="3999806"/>
                </a:cubicBezTo>
                <a:lnTo>
                  <a:pt x="3034519" y="4016472"/>
                </a:lnTo>
                <a:cubicBezTo>
                  <a:pt x="3051185" y="4041470"/>
                  <a:pt x="3067851" y="4074802"/>
                  <a:pt x="3076184" y="4108134"/>
                </a:cubicBezTo>
                <a:cubicBezTo>
                  <a:pt x="3059518" y="4099801"/>
                  <a:pt x="3034519" y="4083135"/>
                  <a:pt x="3017853" y="4074802"/>
                </a:cubicBezTo>
                <a:cubicBezTo>
                  <a:pt x="3009520" y="4058136"/>
                  <a:pt x="3001187" y="4024804"/>
                  <a:pt x="3001187" y="4008139"/>
                </a:cubicBezTo>
                <a:cubicBezTo>
                  <a:pt x="3001187" y="3983140"/>
                  <a:pt x="3009520" y="3958141"/>
                  <a:pt x="3042852" y="3958141"/>
                </a:cubicBezTo>
                <a:cubicBezTo>
                  <a:pt x="3059518" y="3958141"/>
                  <a:pt x="3126181" y="4016472"/>
                  <a:pt x="3126181" y="4033137"/>
                </a:cubicBezTo>
                <a:close/>
                <a:moveTo>
                  <a:pt x="4034471" y="3958141"/>
                </a:moveTo>
                <a:lnTo>
                  <a:pt x="4034471" y="3983140"/>
                </a:lnTo>
                <a:lnTo>
                  <a:pt x="4009472" y="4008139"/>
                </a:lnTo>
                <a:lnTo>
                  <a:pt x="3967807" y="4008139"/>
                </a:lnTo>
                <a:cubicBezTo>
                  <a:pt x="3967807" y="3991473"/>
                  <a:pt x="3984473" y="3966474"/>
                  <a:pt x="3992806" y="3949808"/>
                </a:cubicBezTo>
                <a:cubicBezTo>
                  <a:pt x="4001139" y="3958141"/>
                  <a:pt x="4017805" y="3958141"/>
                  <a:pt x="4034471" y="3958141"/>
                </a:cubicBezTo>
                <a:close/>
                <a:moveTo>
                  <a:pt x="4267792" y="3958141"/>
                </a:moveTo>
                <a:cubicBezTo>
                  <a:pt x="4259460" y="3958141"/>
                  <a:pt x="4251127" y="3941475"/>
                  <a:pt x="4259460" y="3941475"/>
                </a:cubicBezTo>
                <a:cubicBezTo>
                  <a:pt x="4259460" y="3941475"/>
                  <a:pt x="4259460" y="3949808"/>
                  <a:pt x="4267792" y="3958141"/>
                </a:cubicBezTo>
                <a:close/>
                <a:moveTo>
                  <a:pt x="4226128" y="3949808"/>
                </a:moveTo>
                <a:lnTo>
                  <a:pt x="4226128" y="3966474"/>
                </a:lnTo>
                <a:cubicBezTo>
                  <a:pt x="4217795" y="3991473"/>
                  <a:pt x="4201129" y="4008139"/>
                  <a:pt x="4184463" y="4008139"/>
                </a:cubicBezTo>
                <a:cubicBezTo>
                  <a:pt x="4159464" y="4008139"/>
                  <a:pt x="4159464" y="3999806"/>
                  <a:pt x="4142799" y="3991473"/>
                </a:cubicBezTo>
                <a:cubicBezTo>
                  <a:pt x="4151132" y="3974807"/>
                  <a:pt x="4167797" y="3958141"/>
                  <a:pt x="4167797" y="3941475"/>
                </a:cubicBezTo>
                <a:cubicBezTo>
                  <a:pt x="4184463" y="3949808"/>
                  <a:pt x="4209462" y="3949808"/>
                  <a:pt x="4226128" y="3949808"/>
                </a:cubicBezTo>
                <a:close/>
                <a:moveTo>
                  <a:pt x="3517829" y="4066469"/>
                </a:moveTo>
                <a:cubicBezTo>
                  <a:pt x="3517829" y="4083135"/>
                  <a:pt x="3492830" y="4108134"/>
                  <a:pt x="3484497" y="4124800"/>
                </a:cubicBezTo>
                <a:cubicBezTo>
                  <a:pt x="3476164" y="4091468"/>
                  <a:pt x="3459499" y="4049803"/>
                  <a:pt x="3434500" y="4008139"/>
                </a:cubicBezTo>
                <a:lnTo>
                  <a:pt x="3426167" y="4016472"/>
                </a:lnTo>
                <a:cubicBezTo>
                  <a:pt x="3434500" y="4049803"/>
                  <a:pt x="3451166" y="4083135"/>
                  <a:pt x="3459499" y="4133133"/>
                </a:cubicBezTo>
                <a:cubicBezTo>
                  <a:pt x="3442833" y="4116467"/>
                  <a:pt x="3417834" y="4108134"/>
                  <a:pt x="3401168" y="4099801"/>
                </a:cubicBezTo>
                <a:cubicBezTo>
                  <a:pt x="3392835" y="4066469"/>
                  <a:pt x="3384502" y="4016472"/>
                  <a:pt x="3384502" y="3999806"/>
                </a:cubicBezTo>
                <a:cubicBezTo>
                  <a:pt x="3384502" y="3974807"/>
                  <a:pt x="3401168" y="3958141"/>
                  <a:pt x="3417834" y="3941475"/>
                </a:cubicBezTo>
                <a:cubicBezTo>
                  <a:pt x="3442833" y="3941475"/>
                  <a:pt x="3517829" y="4024804"/>
                  <a:pt x="3517829" y="4066469"/>
                </a:cubicBezTo>
                <a:close/>
                <a:moveTo>
                  <a:pt x="1767914" y="3941475"/>
                </a:moveTo>
                <a:cubicBezTo>
                  <a:pt x="1776247" y="3949808"/>
                  <a:pt x="1792913" y="3958141"/>
                  <a:pt x="1801246" y="3958141"/>
                </a:cubicBezTo>
                <a:cubicBezTo>
                  <a:pt x="1792913" y="3966474"/>
                  <a:pt x="1784580" y="3966474"/>
                  <a:pt x="1767914" y="3966474"/>
                </a:cubicBezTo>
                <a:cubicBezTo>
                  <a:pt x="1742915" y="3966474"/>
                  <a:pt x="1726249" y="3949808"/>
                  <a:pt x="1701251" y="3924809"/>
                </a:cubicBezTo>
                <a:cubicBezTo>
                  <a:pt x="1742915" y="3899811"/>
                  <a:pt x="1734582" y="3933142"/>
                  <a:pt x="1751248" y="3958141"/>
                </a:cubicBezTo>
                <a:cubicBezTo>
                  <a:pt x="1759581" y="3958141"/>
                  <a:pt x="1767914" y="3949808"/>
                  <a:pt x="1767914" y="3941475"/>
                </a:cubicBezTo>
                <a:close/>
                <a:moveTo>
                  <a:pt x="4151132" y="3916476"/>
                </a:moveTo>
                <a:cubicBezTo>
                  <a:pt x="4151132" y="3941475"/>
                  <a:pt x="4101134" y="3974807"/>
                  <a:pt x="4092801" y="3974807"/>
                </a:cubicBezTo>
                <a:cubicBezTo>
                  <a:pt x="4076135" y="3974807"/>
                  <a:pt x="4067802" y="3958141"/>
                  <a:pt x="4059469" y="3949808"/>
                </a:cubicBezTo>
                <a:cubicBezTo>
                  <a:pt x="4076135" y="3933142"/>
                  <a:pt x="4076135" y="3908144"/>
                  <a:pt x="4092801" y="3908144"/>
                </a:cubicBezTo>
                <a:cubicBezTo>
                  <a:pt x="4117800" y="3908144"/>
                  <a:pt x="4142799" y="3916476"/>
                  <a:pt x="4151132" y="3916476"/>
                </a:cubicBezTo>
                <a:close/>
                <a:moveTo>
                  <a:pt x="2134563" y="3966474"/>
                </a:moveTo>
                <a:cubicBezTo>
                  <a:pt x="2117897" y="3958141"/>
                  <a:pt x="2092898" y="3958141"/>
                  <a:pt x="2084565" y="3949808"/>
                </a:cubicBezTo>
                <a:lnTo>
                  <a:pt x="2084565" y="3899811"/>
                </a:lnTo>
                <a:cubicBezTo>
                  <a:pt x="2092898" y="3916476"/>
                  <a:pt x="2117897" y="3941475"/>
                  <a:pt x="2134563" y="3966474"/>
                </a:cubicBezTo>
                <a:close/>
                <a:moveTo>
                  <a:pt x="2067899" y="3949808"/>
                </a:moveTo>
                <a:cubicBezTo>
                  <a:pt x="2051234" y="3949808"/>
                  <a:pt x="2042901" y="3941475"/>
                  <a:pt x="2034568" y="3933142"/>
                </a:cubicBezTo>
                <a:cubicBezTo>
                  <a:pt x="2042901" y="3924809"/>
                  <a:pt x="2059567" y="3916476"/>
                  <a:pt x="2067899" y="3899811"/>
                </a:cubicBezTo>
                <a:lnTo>
                  <a:pt x="2067899" y="3949808"/>
                </a:lnTo>
                <a:close/>
                <a:moveTo>
                  <a:pt x="3617824" y="4083135"/>
                </a:moveTo>
                <a:cubicBezTo>
                  <a:pt x="3609491" y="4041470"/>
                  <a:pt x="3592825" y="3991473"/>
                  <a:pt x="3567827" y="3949808"/>
                </a:cubicBezTo>
                <a:cubicBezTo>
                  <a:pt x="3567827" y="3949808"/>
                  <a:pt x="3559494" y="3958141"/>
                  <a:pt x="3559494" y="3966474"/>
                </a:cubicBezTo>
                <a:lnTo>
                  <a:pt x="3609491" y="4116467"/>
                </a:lnTo>
                <a:cubicBezTo>
                  <a:pt x="3592825" y="4091468"/>
                  <a:pt x="3567827" y="4066469"/>
                  <a:pt x="3542828" y="4058136"/>
                </a:cubicBezTo>
                <a:cubicBezTo>
                  <a:pt x="3534495" y="4033137"/>
                  <a:pt x="3526162" y="3974807"/>
                  <a:pt x="3526162" y="3958141"/>
                </a:cubicBezTo>
                <a:cubicBezTo>
                  <a:pt x="3526162" y="3933142"/>
                  <a:pt x="3509496" y="3891478"/>
                  <a:pt x="3551161" y="3891478"/>
                </a:cubicBezTo>
                <a:cubicBezTo>
                  <a:pt x="3601158" y="3891478"/>
                  <a:pt x="3617824" y="4041470"/>
                  <a:pt x="3617824" y="4083135"/>
                </a:cubicBezTo>
                <a:close/>
                <a:moveTo>
                  <a:pt x="3259508" y="3983140"/>
                </a:moveTo>
                <a:cubicBezTo>
                  <a:pt x="3259508" y="4008139"/>
                  <a:pt x="3234509" y="4033137"/>
                  <a:pt x="3234509" y="4049803"/>
                </a:cubicBezTo>
                <a:cubicBezTo>
                  <a:pt x="3184512" y="3924809"/>
                  <a:pt x="3167846" y="3933142"/>
                  <a:pt x="3167846" y="3949808"/>
                </a:cubicBezTo>
                <a:cubicBezTo>
                  <a:pt x="3167846" y="3974807"/>
                  <a:pt x="3201178" y="4024804"/>
                  <a:pt x="3209511" y="4058136"/>
                </a:cubicBezTo>
                <a:cubicBezTo>
                  <a:pt x="3126181" y="4016472"/>
                  <a:pt x="3134514" y="4008139"/>
                  <a:pt x="3134514" y="3958141"/>
                </a:cubicBezTo>
                <a:cubicBezTo>
                  <a:pt x="3134514" y="3958141"/>
                  <a:pt x="3126181" y="3891478"/>
                  <a:pt x="3159513" y="3891478"/>
                </a:cubicBezTo>
                <a:cubicBezTo>
                  <a:pt x="3201178" y="3891478"/>
                  <a:pt x="3259508" y="3966474"/>
                  <a:pt x="3259508" y="3983140"/>
                </a:cubicBezTo>
                <a:close/>
                <a:moveTo>
                  <a:pt x="2192893" y="4041470"/>
                </a:moveTo>
                <a:cubicBezTo>
                  <a:pt x="2192893" y="4041470"/>
                  <a:pt x="2201226" y="4049803"/>
                  <a:pt x="2217892" y="4049803"/>
                </a:cubicBezTo>
                <a:cubicBezTo>
                  <a:pt x="2217892" y="4024804"/>
                  <a:pt x="2226225" y="3991473"/>
                  <a:pt x="2234558" y="3958141"/>
                </a:cubicBezTo>
                <a:cubicBezTo>
                  <a:pt x="2234558" y="3983140"/>
                  <a:pt x="2242891" y="4008139"/>
                  <a:pt x="2242891" y="4033137"/>
                </a:cubicBezTo>
                <a:cubicBezTo>
                  <a:pt x="2242891" y="4058136"/>
                  <a:pt x="2242891" y="4083135"/>
                  <a:pt x="2201226" y="4108134"/>
                </a:cubicBezTo>
                <a:lnTo>
                  <a:pt x="2167895" y="4108134"/>
                </a:lnTo>
                <a:cubicBezTo>
                  <a:pt x="2159562" y="4083135"/>
                  <a:pt x="2159562" y="4049803"/>
                  <a:pt x="2159562" y="4024804"/>
                </a:cubicBezTo>
                <a:cubicBezTo>
                  <a:pt x="2159562" y="3933142"/>
                  <a:pt x="2151229" y="3983140"/>
                  <a:pt x="2209559" y="3891478"/>
                </a:cubicBezTo>
                <a:cubicBezTo>
                  <a:pt x="2209559" y="3941475"/>
                  <a:pt x="2201226" y="3991473"/>
                  <a:pt x="2192893" y="4041470"/>
                </a:cubicBezTo>
                <a:close/>
                <a:moveTo>
                  <a:pt x="1701251" y="3891478"/>
                </a:moveTo>
                <a:cubicBezTo>
                  <a:pt x="1701251" y="3899811"/>
                  <a:pt x="1692918" y="3899811"/>
                  <a:pt x="1692918" y="3891478"/>
                </a:cubicBezTo>
                <a:lnTo>
                  <a:pt x="1701251" y="3891478"/>
                </a:lnTo>
                <a:close/>
                <a:moveTo>
                  <a:pt x="4076135" y="3883145"/>
                </a:moveTo>
                <a:cubicBezTo>
                  <a:pt x="4076135" y="3899811"/>
                  <a:pt x="4059469" y="3924809"/>
                  <a:pt x="4042803" y="3933142"/>
                </a:cubicBezTo>
                <a:lnTo>
                  <a:pt x="4001139" y="3933142"/>
                </a:lnTo>
                <a:cubicBezTo>
                  <a:pt x="4009472" y="3916476"/>
                  <a:pt x="4026138" y="3899811"/>
                  <a:pt x="4034471" y="3883145"/>
                </a:cubicBezTo>
                <a:lnTo>
                  <a:pt x="4076135" y="3883145"/>
                </a:lnTo>
                <a:close/>
                <a:moveTo>
                  <a:pt x="3001187" y="3941475"/>
                </a:moveTo>
                <a:cubicBezTo>
                  <a:pt x="3001187" y="3966474"/>
                  <a:pt x="2984522" y="3983140"/>
                  <a:pt x="2976189" y="3999806"/>
                </a:cubicBezTo>
                <a:cubicBezTo>
                  <a:pt x="2967856" y="3974807"/>
                  <a:pt x="2951190" y="3941475"/>
                  <a:pt x="2926191" y="3916476"/>
                </a:cubicBezTo>
                <a:cubicBezTo>
                  <a:pt x="2926191" y="3916476"/>
                  <a:pt x="2917858" y="3916476"/>
                  <a:pt x="2909525" y="3924809"/>
                </a:cubicBezTo>
                <a:cubicBezTo>
                  <a:pt x="2926191" y="3949808"/>
                  <a:pt x="2942857" y="3983140"/>
                  <a:pt x="2959523" y="4016472"/>
                </a:cubicBezTo>
                <a:cubicBezTo>
                  <a:pt x="2934524" y="3991473"/>
                  <a:pt x="2909525" y="3949808"/>
                  <a:pt x="2884526" y="3908144"/>
                </a:cubicBezTo>
                <a:lnTo>
                  <a:pt x="2884526" y="3883145"/>
                </a:lnTo>
                <a:cubicBezTo>
                  <a:pt x="2892859" y="3874812"/>
                  <a:pt x="2892859" y="3874812"/>
                  <a:pt x="2909525" y="3874812"/>
                </a:cubicBezTo>
                <a:cubicBezTo>
                  <a:pt x="2934524" y="3874812"/>
                  <a:pt x="3001187" y="3916476"/>
                  <a:pt x="3001187" y="3941475"/>
                </a:cubicBezTo>
                <a:close/>
                <a:moveTo>
                  <a:pt x="4251127" y="3874812"/>
                </a:moveTo>
                <a:lnTo>
                  <a:pt x="4251127" y="3924809"/>
                </a:lnTo>
                <a:cubicBezTo>
                  <a:pt x="4242794" y="3924809"/>
                  <a:pt x="4234461" y="3933142"/>
                  <a:pt x="4217795" y="3933142"/>
                </a:cubicBezTo>
                <a:cubicBezTo>
                  <a:pt x="4192796" y="3933142"/>
                  <a:pt x="4192796" y="3924809"/>
                  <a:pt x="4176130" y="3916476"/>
                </a:cubicBezTo>
                <a:cubicBezTo>
                  <a:pt x="4184463" y="3899811"/>
                  <a:pt x="4192796" y="3866479"/>
                  <a:pt x="4209462" y="3866479"/>
                </a:cubicBezTo>
                <a:cubicBezTo>
                  <a:pt x="4234461" y="3866479"/>
                  <a:pt x="4242794" y="3874812"/>
                  <a:pt x="4251127" y="3874812"/>
                </a:cubicBezTo>
                <a:close/>
                <a:moveTo>
                  <a:pt x="1642920" y="3999806"/>
                </a:moveTo>
                <a:lnTo>
                  <a:pt x="1634587" y="4074802"/>
                </a:lnTo>
                <a:cubicBezTo>
                  <a:pt x="1634587" y="4016472"/>
                  <a:pt x="1617921" y="3916476"/>
                  <a:pt x="1567924" y="3866479"/>
                </a:cubicBezTo>
                <a:cubicBezTo>
                  <a:pt x="1601256" y="3883145"/>
                  <a:pt x="1617921" y="3949808"/>
                  <a:pt x="1642920" y="3999806"/>
                </a:cubicBezTo>
                <a:close/>
                <a:moveTo>
                  <a:pt x="4184463" y="3841480"/>
                </a:moveTo>
                <a:cubicBezTo>
                  <a:pt x="4176130" y="3858146"/>
                  <a:pt x="4159464" y="3899811"/>
                  <a:pt x="4134466" y="3899811"/>
                </a:cubicBezTo>
                <a:cubicBezTo>
                  <a:pt x="4109467" y="3899811"/>
                  <a:pt x="4109467" y="3883145"/>
                  <a:pt x="4101134" y="3883145"/>
                </a:cubicBezTo>
                <a:cubicBezTo>
                  <a:pt x="4101134" y="3866479"/>
                  <a:pt x="4126133" y="3841480"/>
                  <a:pt x="4126133" y="3824814"/>
                </a:cubicBezTo>
                <a:cubicBezTo>
                  <a:pt x="4142799" y="3833147"/>
                  <a:pt x="4167797" y="3841480"/>
                  <a:pt x="4184463" y="3841480"/>
                </a:cubicBezTo>
                <a:close/>
                <a:moveTo>
                  <a:pt x="3392835" y="3924809"/>
                </a:moveTo>
                <a:cubicBezTo>
                  <a:pt x="3392835" y="3949808"/>
                  <a:pt x="3367836" y="3974807"/>
                  <a:pt x="3367836" y="3999806"/>
                </a:cubicBezTo>
                <a:cubicBezTo>
                  <a:pt x="3351170" y="3958141"/>
                  <a:pt x="3334505" y="3916476"/>
                  <a:pt x="3309506" y="3874812"/>
                </a:cubicBezTo>
                <a:lnTo>
                  <a:pt x="3292840" y="3891478"/>
                </a:lnTo>
                <a:cubicBezTo>
                  <a:pt x="3309506" y="3924809"/>
                  <a:pt x="3326172" y="3966474"/>
                  <a:pt x="3342838" y="4008139"/>
                </a:cubicBezTo>
                <a:cubicBezTo>
                  <a:pt x="3326172" y="3991473"/>
                  <a:pt x="3292840" y="3983140"/>
                  <a:pt x="3276174" y="3966474"/>
                </a:cubicBezTo>
                <a:cubicBezTo>
                  <a:pt x="3259508" y="3941475"/>
                  <a:pt x="3259508" y="3899811"/>
                  <a:pt x="3259508" y="3883145"/>
                </a:cubicBezTo>
                <a:cubicBezTo>
                  <a:pt x="3259508" y="3866479"/>
                  <a:pt x="3251175" y="3824814"/>
                  <a:pt x="3292840" y="3824814"/>
                </a:cubicBezTo>
                <a:cubicBezTo>
                  <a:pt x="3334505" y="3824814"/>
                  <a:pt x="3392835" y="3916476"/>
                  <a:pt x="3392835" y="3924809"/>
                </a:cubicBezTo>
                <a:close/>
                <a:moveTo>
                  <a:pt x="3126181" y="3874812"/>
                </a:moveTo>
                <a:cubicBezTo>
                  <a:pt x="3126181" y="3891478"/>
                  <a:pt x="3109516" y="3924809"/>
                  <a:pt x="3109516" y="3949808"/>
                </a:cubicBezTo>
                <a:cubicBezTo>
                  <a:pt x="3067851" y="3833147"/>
                  <a:pt x="3034519" y="3833147"/>
                  <a:pt x="3034519" y="3849813"/>
                </a:cubicBezTo>
                <a:cubicBezTo>
                  <a:pt x="3034519" y="3874812"/>
                  <a:pt x="3067851" y="3916476"/>
                  <a:pt x="3084517" y="3949808"/>
                </a:cubicBezTo>
                <a:cubicBezTo>
                  <a:pt x="3017853" y="3941475"/>
                  <a:pt x="3001187" y="3908144"/>
                  <a:pt x="3001187" y="3849813"/>
                </a:cubicBezTo>
                <a:cubicBezTo>
                  <a:pt x="3001187" y="3824814"/>
                  <a:pt x="3009520" y="3799815"/>
                  <a:pt x="3034519" y="3799815"/>
                </a:cubicBezTo>
                <a:cubicBezTo>
                  <a:pt x="3067851" y="3799815"/>
                  <a:pt x="3126181" y="3841480"/>
                  <a:pt x="3126181" y="3874812"/>
                </a:cubicBezTo>
                <a:close/>
                <a:moveTo>
                  <a:pt x="2867861" y="3874812"/>
                </a:moveTo>
                <a:cubicBezTo>
                  <a:pt x="2851195" y="3858146"/>
                  <a:pt x="2826196" y="3824814"/>
                  <a:pt x="2809530" y="3799815"/>
                </a:cubicBezTo>
                <a:cubicBezTo>
                  <a:pt x="2826196" y="3808148"/>
                  <a:pt x="2867861" y="3833147"/>
                  <a:pt x="2867861" y="3874812"/>
                </a:cubicBezTo>
                <a:close/>
                <a:moveTo>
                  <a:pt x="4109467" y="3808148"/>
                </a:moveTo>
                <a:cubicBezTo>
                  <a:pt x="4101134" y="3824814"/>
                  <a:pt x="4092801" y="3849813"/>
                  <a:pt x="4076135" y="3858146"/>
                </a:cubicBezTo>
                <a:lnTo>
                  <a:pt x="4051136" y="3858146"/>
                </a:lnTo>
                <a:cubicBezTo>
                  <a:pt x="4059469" y="3849813"/>
                  <a:pt x="4067802" y="3833147"/>
                  <a:pt x="4076135" y="3816481"/>
                </a:cubicBezTo>
                <a:cubicBezTo>
                  <a:pt x="4067802" y="3808148"/>
                  <a:pt x="4051136" y="3799815"/>
                  <a:pt x="4051136" y="3791483"/>
                </a:cubicBezTo>
                <a:cubicBezTo>
                  <a:pt x="4067802" y="3799815"/>
                  <a:pt x="4092801" y="3808148"/>
                  <a:pt x="4109467" y="3808148"/>
                </a:cubicBezTo>
                <a:close/>
                <a:moveTo>
                  <a:pt x="4242794" y="3849813"/>
                </a:moveTo>
                <a:cubicBezTo>
                  <a:pt x="4234461" y="3849813"/>
                  <a:pt x="4217795" y="3841480"/>
                  <a:pt x="4209462" y="3833147"/>
                </a:cubicBezTo>
                <a:cubicBezTo>
                  <a:pt x="4217795" y="3824814"/>
                  <a:pt x="4234461" y="3799815"/>
                  <a:pt x="4251127" y="3791483"/>
                </a:cubicBezTo>
                <a:cubicBezTo>
                  <a:pt x="4242794" y="3808148"/>
                  <a:pt x="4242794" y="3833147"/>
                  <a:pt x="4242794" y="3849813"/>
                </a:cubicBezTo>
                <a:close/>
                <a:moveTo>
                  <a:pt x="3234509" y="3783150"/>
                </a:moveTo>
                <a:lnTo>
                  <a:pt x="3259508" y="3808148"/>
                </a:lnTo>
                <a:cubicBezTo>
                  <a:pt x="3251175" y="3824814"/>
                  <a:pt x="3242842" y="3849813"/>
                  <a:pt x="3234509" y="3874812"/>
                </a:cubicBezTo>
                <a:cubicBezTo>
                  <a:pt x="3226177" y="3849813"/>
                  <a:pt x="3201178" y="3816481"/>
                  <a:pt x="3184512" y="3783150"/>
                </a:cubicBezTo>
                <a:lnTo>
                  <a:pt x="3234509" y="3783150"/>
                </a:lnTo>
                <a:close/>
                <a:moveTo>
                  <a:pt x="1992903" y="3883145"/>
                </a:moveTo>
                <a:lnTo>
                  <a:pt x="2009569" y="3866479"/>
                </a:lnTo>
                <a:cubicBezTo>
                  <a:pt x="2001236" y="3841480"/>
                  <a:pt x="1984570" y="3808148"/>
                  <a:pt x="1976237" y="3783150"/>
                </a:cubicBezTo>
                <a:cubicBezTo>
                  <a:pt x="2034568" y="3816481"/>
                  <a:pt x="2051234" y="3808148"/>
                  <a:pt x="2051234" y="3849813"/>
                </a:cubicBezTo>
                <a:cubicBezTo>
                  <a:pt x="2051234" y="3874812"/>
                  <a:pt x="2042901" y="3899811"/>
                  <a:pt x="2017902" y="3924809"/>
                </a:cubicBezTo>
                <a:cubicBezTo>
                  <a:pt x="1984570" y="3908144"/>
                  <a:pt x="1951238" y="3874812"/>
                  <a:pt x="1917907" y="3849813"/>
                </a:cubicBezTo>
                <a:cubicBezTo>
                  <a:pt x="1926240" y="3833147"/>
                  <a:pt x="1942906" y="3808148"/>
                  <a:pt x="1951238" y="3783150"/>
                </a:cubicBezTo>
                <a:cubicBezTo>
                  <a:pt x="1967904" y="3816481"/>
                  <a:pt x="1976237" y="3849813"/>
                  <a:pt x="1992903" y="3883145"/>
                </a:cubicBezTo>
                <a:close/>
                <a:moveTo>
                  <a:pt x="3317839" y="3774817"/>
                </a:moveTo>
                <a:lnTo>
                  <a:pt x="3342838" y="3824814"/>
                </a:lnTo>
                <a:cubicBezTo>
                  <a:pt x="3309506" y="3808148"/>
                  <a:pt x="3284507" y="3808148"/>
                  <a:pt x="3267841" y="3774817"/>
                </a:cubicBezTo>
                <a:lnTo>
                  <a:pt x="3317839" y="3774817"/>
                </a:lnTo>
                <a:close/>
                <a:moveTo>
                  <a:pt x="3209511" y="3883145"/>
                </a:moveTo>
                <a:cubicBezTo>
                  <a:pt x="3159513" y="3874812"/>
                  <a:pt x="3117848" y="3833147"/>
                  <a:pt x="3126181" y="3791483"/>
                </a:cubicBezTo>
                <a:cubicBezTo>
                  <a:pt x="3126181" y="3791483"/>
                  <a:pt x="3167846" y="3774817"/>
                  <a:pt x="3159513" y="3783150"/>
                </a:cubicBezTo>
                <a:cubicBezTo>
                  <a:pt x="3176179" y="3816481"/>
                  <a:pt x="3201178" y="3849813"/>
                  <a:pt x="3209511" y="3883145"/>
                </a:cubicBezTo>
                <a:close/>
                <a:moveTo>
                  <a:pt x="3517829" y="3866479"/>
                </a:moveTo>
                <a:cubicBezTo>
                  <a:pt x="3517829" y="3891478"/>
                  <a:pt x="3501163" y="3924809"/>
                  <a:pt x="3501163" y="3949808"/>
                </a:cubicBezTo>
                <a:cubicBezTo>
                  <a:pt x="3484497" y="3908144"/>
                  <a:pt x="3467831" y="3858146"/>
                  <a:pt x="3434500" y="3816481"/>
                </a:cubicBezTo>
                <a:cubicBezTo>
                  <a:pt x="3434500" y="3816481"/>
                  <a:pt x="3426167" y="3808148"/>
                  <a:pt x="3426167" y="3833147"/>
                </a:cubicBezTo>
                <a:cubicBezTo>
                  <a:pt x="3426167" y="3849813"/>
                  <a:pt x="3459499" y="3916476"/>
                  <a:pt x="3484497" y="3958141"/>
                </a:cubicBezTo>
                <a:cubicBezTo>
                  <a:pt x="3467831" y="3941475"/>
                  <a:pt x="3434500" y="3924809"/>
                  <a:pt x="3409501" y="3916476"/>
                </a:cubicBezTo>
                <a:cubicBezTo>
                  <a:pt x="3401168" y="3883145"/>
                  <a:pt x="3384502" y="3833147"/>
                  <a:pt x="3384502" y="3816481"/>
                </a:cubicBezTo>
                <a:cubicBezTo>
                  <a:pt x="3384502" y="3791483"/>
                  <a:pt x="3392835" y="3791483"/>
                  <a:pt x="3392835" y="3766484"/>
                </a:cubicBezTo>
                <a:lnTo>
                  <a:pt x="3409501" y="3766484"/>
                </a:lnTo>
                <a:cubicBezTo>
                  <a:pt x="3459499" y="3766484"/>
                  <a:pt x="3517829" y="3841480"/>
                  <a:pt x="3517829" y="3866479"/>
                </a:cubicBezTo>
                <a:close/>
                <a:moveTo>
                  <a:pt x="4026138" y="3791483"/>
                </a:moveTo>
                <a:cubicBezTo>
                  <a:pt x="4017805" y="3783150"/>
                  <a:pt x="3984473" y="3774817"/>
                  <a:pt x="3976140" y="3758151"/>
                </a:cubicBezTo>
                <a:cubicBezTo>
                  <a:pt x="3984473" y="3766484"/>
                  <a:pt x="4009472" y="3766484"/>
                  <a:pt x="4026138" y="3791483"/>
                </a:cubicBezTo>
                <a:close/>
                <a:moveTo>
                  <a:pt x="3367836" y="3816481"/>
                </a:moveTo>
                <a:cubicBezTo>
                  <a:pt x="3359503" y="3799815"/>
                  <a:pt x="3342838" y="3783150"/>
                  <a:pt x="3342838" y="3766484"/>
                </a:cubicBezTo>
                <a:cubicBezTo>
                  <a:pt x="3351170" y="3766484"/>
                  <a:pt x="3359503" y="3758151"/>
                  <a:pt x="3367836" y="3758151"/>
                </a:cubicBezTo>
                <a:cubicBezTo>
                  <a:pt x="3376169" y="3766484"/>
                  <a:pt x="3367836" y="3791483"/>
                  <a:pt x="3367836" y="3816481"/>
                </a:cubicBezTo>
                <a:close/>
                <a:moveTo>
                  <a:pt x="2126230" y="3858146"/>
                </a:moveTo>
                <a:cubicBezTo>
                  <a:pt x="2134563" y="3866479"/>
                  <a:pt x="2159562" y="3841480"/>
                  <a:pt x="2159562" y="3858146"/>
                </a:cubicBezTo>
                <a:cubicBezTo>
                  <a:pt x="2159562" y="3841480"/>
                  <a:pt x="2142896" y="3799815"/>
                  <a:pt x="2126230" y="3766484"/>
                </a:cubicBezTo>
                <a:cubicBezTo>
                  <a:pt x="2167895" y="3774817"/>
                  <a:pt x="2192893" y="3824814"/>
                  <a:pt x="2192893" y="3858146"/>
                </a:cubicBezTo>
                <a:cubicBezTo>
                  <a:pt x="2192893" y="3866479"/>
                  <a:pt x="2184561" y="3933142"/>
                  <a:pt x="2151229" y="3933142"/>
                </a:cubicBezTo>
                <a:cubicBezTo>
                  <a:pt x="2117897" y="3933142"/>
                  <a:pt x="2067899" y="3816481"/>
                  <a:pt x="2067899" y="3808148"/>
                </a:cubicBezTo>
                <a:cubicBezTo>
                  <a:pt x="2067899" y="3783150"/>
                  <a:pt x="2092898" y="3774817"/>
                  <a:pt x="2101231" y="3758151"/>
                </a:cubicBezTo>
                <a:cubicBezTo>
                  <a:pt x="2109564" y="3791483"/>
                  <a:pt x="2126230" y="3824814"/>
                  <a:pt x="2126230" y="3858146"/>
                </a:cubicBezTo>
                <a:close/>
                <a:moveTo>
                  <a:pt x="4217795" y="3758151"/>
                </a:moveTo>
                <a:lnTo>
                  <a:pt x="4217795" y="3774817"/>
                </a:lnTo>
                <a:cubicBezTo>
                  <a:pt x="4209462" y="3799815"/>
                  <a:pt x="4192796" y="3816481"/>
                  <a:pt x="4176130" y="3816481"/>
                </a:cubicBezTo>
                <a:cubicBezTo>
                  <a:pt x="4151132" y="3816481"/>
                  <a:pt x="4151132" y="3808148"/>
                  <a:pt x="4134466" y="3799815"/>
                </a:cubicBezTo>
                <a:cubicBezTo>
                  <a:pt x="4142799" y="3783150"/>
                  <a:pt x="4159464" y="3766484"/>
                  <a:pt x="4159464" y="3749818"/>
                </a:cubicBezTo>
                <a:cubicBezTo>
                  <a:pt x="4176130" y="3758151"/>
                  <a:pt x="4201129" y="3758151"/>
                  <a:pt x="4217795" y="3758151"/>
                </a:cubicBezTo>
                <a:close/>
                <a:moveTo>
                  <a:pt x="2067899" y="3741485"/>
                </a:moveTo>
                <a:lnTo>
                  <a:pt x="2067899" y="3783150"/>
                </a:lnTo>
                <a:cubicBezTo>
                  <a:pt x="2059567" y="3783150"/>
                  <a:pt x="2059567" y="3791483"/>
                  <a:pt x="2042901" y="3791483"/>
                </a:cubicBezTo>
                <a:cubicBezTo>
                  <a:pt x="2017902" y="3791483"/>
                  <a:pt x="1984570" y="3766484"/>
                  <a:pt x="1959571" y="3741485"/>
                </a:cubicBezTo>
                <a:cubicBezTo>
                  <a:pt x="1976237" y="3741485"/>
                  <a:pt x="2042901" y="3774817"/>
                  <a:pt x="2067899" y="3741485"/>
                </a:cubicBezTo>
                <a:close/>
                <a:moveTo>
                  <a:pt x="3951141" y="3758151"/>
                </a:moveTo>
                <a:cubicBezTo>
                  <a:pt x="3934475" y="3758151"/>
                  <a:pt x="3909477" y="3741485"/>
                  <a:pt x="3892811" y="3733152"/>
                </a:cubicBezTo>
                <a:cubicBezTo>
                  <a:pt x="3909477" y="3733152"/>
                  <a:pt x="3934475" y="3741485"/>
                  <a:pt x="3951141" y="3758151"/>
                </a:cubicBezTo>
                <a:close/>
                <a:moveTo>
                  <a:pt x="3476164" y="3766484"/>
                </a:moveTo>
                <a:cubicBezTo>
                  <a:pt x="3459499" y="3758151"/>
                  <a:pt x="3442833" y="3741485"/>
                  <a:pt x="3426167" y="3741485"/>
                </a:cubicBezTo>
                <a:lnTo>
                  <a:pt x="3459499" y="3733152"/>
                </a:lnTo>
                <a:cubicBezTo>
                  <a:pt x="3459499" y="3741485"/>
                  <a:pt x="3467831" y="3758151"/>
                  <a:pt x="3476164" y="3766484"/>
                </a:cubicBezTo>
                <a:close/>
                <a:moveTo>
                  <a:pt x="3084517" y="3791483"/>
                </a:moveTo>
                <a:cubicBezTo>
                  <a:pt x="3042852" y="3774817"/>
                  <a:pt x="3017853" y="3783150"/>
                  <a:pt x="3001187" y="3733152"/>
                </a:cubicBezTo>
                <a:cubicBezTo>
                  <a:pt x="3034519" y="3758151"/>
                  <a:pt x="3059518" y="3741485"/>
                  <a:pt x="3084517" y="3791483"/>
                </a:cubicBezTo>
                <a:close/>
                <a:moveTo>
                  <a:pt x="3209511" y="3758151"/>
                </a:moveTo>
                <a:cubicBezTo>
                  <a:pt x="3176179" y="3758151"/>
                  <a:pt x="3159513" y="3749818"/>
                  <a:pt x="3151180" y="3749818"/>
                </a:cubicBezTo>
                <a:cubicBezTo>
                  <a:pt x="3151180" y="3741485"/>
                  <a:pt x="3159513" y="3733152"/>
                  <a:pt x="3159513" y="3724819"/>
                </a:cubicBezTo>
                <a:cubicBezTo>
                  <a:pt x="3184512" y="3724819"/>
                  <a:pt x="3201178" y="3741485"/>
                  <a:pt x="3209511" y="3758151"/>
                </a:cubicBezTo>
                <a:close/>
                <a:moveTo>
                  <a:pt x="4142799" y="3724819"/>
                </a:moveTo>
                <a:cubicBezTo>
                  <a:pt x="4142799" y="3758151"/>
                  <a:pt x="4092801" y="3783150"/>
                  <a:pt x="4084468" y="3783150"/>
                </a:cubicBezTo>
                <a:cubicBezTo>
                  <a:pt x="4067802" y="3783150"/>
                  <a:pt x="4059469" y="3774817"/>
                  <a:pt x="4051136" y="3766484"/>
                </a:cubicBezTo>
                <a:cubicBezTo>
                  <a:pt x="4059469" y="3758151"/>
                  <a:pt x="4076135" y="3733152"/>
                  <a:pt x="4084468" y="3716486"/>
                </a:cubicBezTo>
                <a:cubicBezTo>
                  <a:pt x="4101134" y="3724819"/>
                  <a:pt x="4126133" y="3724819"/>
                  <a:pt x="4142799" y="3724819"/>
                </a:cubicBezTo>
                <a:close/>
                <a:moveTo>
                  <a:pt x="3867812" y="3716486"/>
                </a:moveTo>
                <a:cubicBezTo>
                  <a:pt x="3867812" y="3716486"/>
                  <a:pt x="3867812" y="3724819"/>
                  <a:pt x="3859479" y="3716486"/>
                </a:cubicBezTo>
                <a:lnTo>
                  <a:pt x="3867812" y="3716486"/>
                </a:lnTo>
                <a:close/>
                <a:moveTo>
                  <a:pt x="3367836" y="3733152"/>
                </a:moveTo>
                <a:cubicBezTo>
                  <a:pt x="3376169" y="3716486"/>
                  <a:pt x="3384502" y="3716486"/>
                  <a:pt x="3392835" y="3724819"/>
                </a:cubicBezTo>
                <a:cubicBezTo>
                  <a:pt x="3384502" y="3724819"/>
                  <a:pt x="3376169" y="3733152"/>
                  <a:pt x="3367836" y="3733152"/>
                </a:cubicBezTo>
                <a:close/>
                <a:moveTo>
                  <a:pt x="3001187" y="3791483"/>
                </a:moveTo>
                <a:cubicBezTo>
                  <a:pt x="3001187" y="3808148"/>
                  <a:pt x="2976189" y="3833147"/>
                  <a:pt x="2976189" y="3849813"/>
                </a:cubicBezTo>
                <a:cubicBezTo>
                  <a:pt x="2967856" y="3824814"/>
                  <a:pt x="2942857" y="3791483"/>
                  <a:pt x="2917858" y="3758151"/>
                </a:cubicBezTo>
                <a:cubicBezTo>
                  <a:pt x="2917858" y="3758151"/>
                  <a:pt x="2909525" y="3758151"/>
                  <a:pt x="2901192" y="3766484"/>
                </a:cubicBezTo>
                <a:cubicBezTo>
                  <a:pt x="2917858" y="3799815"/>
                  <a:pt x="2942857" y="3833147"/>
                  <a:pt x="2959523" y="3866479"/>
                </a:cubicBezTo>
                <a:cubicBezTo>
                  <a:pt x="2942857" y="3858146"/>
                  <a:pt x="2917858" y="3849813"/>
                  <a:pt x="2901192" y="3841480"/>
                </a:cubicBezTo>
                <a:cubicBezTo>
                  <a:pt x="2884526" y="3824814"/>
                  <a:pt x="2867861" y="3783150"/>
                  <a:pt x="2867861" y="3758151"/>
                </a:cubicBezTo>
                <a:cubicBezTo>
                  <a:pt x="2867861" y="3724819"/>
                  <a:pt x="2876194" y="3716486"/>
                  <a:pt x="2909525" y="3716486"/>
                </a:cubicBezTo>
                <a:cubicBezTo>
                  <a:pt x="2917858" y="3716486"/>
                  <a:pt x="3001187" y="3758151"/>
                  <a:pt x="3001187" y="3791483"/>
                </a:cubicBezTo>
                <a:close/>
                <a:moveTo>
                  <a:pt x="1926240" y="3741485"/>
                </a:moveTo>
                <a:lnTo>
                  <a:pt x="1926240" y="3808148"/>
                </a:lnTo>
                <a:cubicBezTo>
                  <a:pt x="1917907" y="3808148"/>
                  <a:pt x="1917907" y="3816481"/>
                  <a:pt x="1901241" y="3816481"/>
                </a:cubicBezTo>
                <a:cubicBezTo>
                  <a:pt x="1876242" y="3816481"/>
                  <a:pt x="1851243" y="3774817"/>
                  <a:pt x="1826245" y="3749818"/>
                </a:cubicBezTo>
                <a:lnTo>
                  <a:pt x="1826245" y="3724819"/>
                </a:lnTo>
                <a:cubicBezTo>
                  <a:pt x="1842910" y="3741485"/>
                  <a:pt x="1859576" y="3766484"/>
                  <a:pt x="1876242" y="3791483"/>
                </a:cubicBezTo>
                <a:cubicBezTo>
                  <a:pt x="1876242" y="3791483"/>
                  <a:pt x="1884575" y="3791483"/>
                  <a:pt x="1892908" y="3783150"/>
                </a:cubicBezTo>
                <a:cubicBezTo>
                  <a:pt x="1884575" y="3766484"/>
                  <a:pt x="1867909" y="3741485"/>
                  <a:pt x="1851243" y="3716486"/>
                </a:cubicBezTo>
                <a:lnTo>
                  <a:pt x="1926240" y="3741485"/>
                </a:lnTo>
                <a:close/>
                <a:moveTo>
                  <a:pt x="3542828" y="3866479"/>
                </a:moveTo>
                <a:cubicBezTo>
                  <a:pt x="3517829" y="3816481"/>
                  <a:pt x="3476164" y="3741485"/>
                  <a:pt x="3476164" y="3716486"/>
                </a:cubicBezTo>
                <a:cubicBezTo>
                  <a:pt x="3476164" y="3699820"/>
                  <a:pt x="3492830" y="3708153"/>
                  <a:pt x="3492830" y="3708153"/>
                </a:cubicBezTo>
                <a:cubicBezTo>
                  <a:pt x="3526162" y="3758151"/>
                  <a:pt x="3551161" y="3816481"/>
                  <a:pt x="3567827" y="3866479"/>
                </a:cubicBezTo>
                <a:lnTo>
                  <a:pt x="3542828" y="3866479"/>
                </a:lnTo>
                <a:close/>
                <a:moveTo>
                  <a:pt x="4301124" y="3716486"/>
                </a:moveTo>
                <a:cubicBezTo>
                  <a:pt x="4284458" y="3724819"/>
                  <a:pt x="4267792" y="3749818"/>
                  <a:pt x="4259460" y="3766484"/>
                </a:cubicBezTo>
                <a:lnTo>
                  <a:pt x="4242794" y="3749818"/>
                </a:lnTo>
                <a:cubicBezTo>
                  <a:pt x="4259460" y="3733152"/>
                  <a:pt x="4267792" y="3716486"/>
                  <a:pt x="4276125" y="3699820"/>
                </a:cubicBezTo>
                <a:cubicBezTo>
                  <a:pt x="4284458" y="3708153"/>
                  <a:pt x="4292791" y="3708153"/>
                  <a:pt x="4301124" y="3716486"/>
                </a:cubicBezTo>
                <a:close/>
                <a:moveTo>
                  <a:pt x="1842910" y="3874812"/>
                </a:moveTo>
                <a:lnTo>
                  <a:pt x="1851243" y="3891478"/>
                </a:lnTo>
                <a:cubicBezTo>
                  <a:pt x="1776247" y="3833147"/>
                  <a:pt x="1659586" y="3783150"/>
                  <a:pt x="1592923" y="3691487"/>
                </a:cubicBezTo>
                <a:cubicBezTo>
                  <a:pt x="1659586" y="3741485"/>
                  <a:pt x="1759581" y="3833147"/>
                  <a:pt x="1842910" y="3874812"/>
                </a:cubicBezTo>
                <a:close/>
                <a:moveTo>
                  <a:pt x="4059469" y="3691487"/>
                </a:moveTo>
                <a:lnTo>
                  <a:pt x="4059469" y="3724819"/>
                </a:lnTo>
                <a:cubicBezTo>
                  <a:pt x="4042803" y="3741485"/>
                  <a:pt x="4034471" y="3749818"/>
                  <a:pt x="4009472" y="3749818"/>
                </a:cubicBezTo>
                <a:cubicBezTo>
                  <a:pt x="3992806" y="3749818"/>
                  <a:pt x="3984473" y="3741485"/>
                  <a:pt x="3976140" y="3733152"/>
                </a:cubicBezTo>
                <a:cubicBezTo>
                  <a:pt x="3984473" y="3716486"/>
                  <a:pt x="3984473" y="3683154"/>
                  <a:pt x="4009472" y="3683154"/>
                </a:cubicBezTo>
                <a:cubicBezTo>
                  <a:pt x="4026138" y="3683154"/>
                  <a:pt x="4042803" y="3691487"/>
                  <a:pt x="4059469" y="3691487"/>
                </a:cubicBezTo>
                <a:close/>
                <a:moveTo>
                  <a:pt x="3342838" y="3716486"/>
                </a:moveTo>
                <a:lnTo>
                  <a:pt x="3342838" y="3741485"/>
                </a:lnTo>
                <a:cubicBezTo>
                  <a:pt x="3326172" y="3741485"/>
                  <a:pt x="3276174" y="3749818"/>
                  <a:pt x="3267841" y="3741485"/>
                </a:cubicBezTo>
                <a:cubicBezTo>
                  <a:pt x="3276174" y="3724819"/>
                  <a:pt x="3284507" y="3699820"/>
                  <a:pt x="3284507" y="3683154"/>
                </a:cubicBezTo>
                <a:cubicBezTo>
                  <a:pt x="3284507" y="3683154"/>
                  <a:pt x="3334505" y="3683154"/>
                  <a:pt x="3342838" y="3716486"/>
                </a:cubicBezTo>
                <a:close/>
                <a:moveTo>
                  <a:pt x="3117848" y="3749818"/>
                </a:moveTo>
                <a:cubicBezTo>
                  <a:pt x="3101183" y="3741485"/>
                  <a:pt x="3076184" y="3733152"/>
                  <a:pt x="3059518" y="3733152"/>
                </a:cubicBezTo>
                <a:cubicBezTo>
                  <a:pt x="3067851" y="3716486"/>
                  <a:pt x="3067851" y="3699820"/>
                  <a:pt x="3076184" y="3683154"/>
                </a:cubicBezTo>
                <a:cubicBezTo>
                  <a:pt x="3084517" y="3691487"/>
                  <a:pt x="3142847" y="3683154"/>
                  <a:pt x="3117848" y="3749818"/>
                </a:cubicBezTo>
                <a:close/>
                <a:moveTo>
                  <a:pt x="1751248" y="3683154"/>
                </a:moveTo>
                <a:cubicBezTo>
                  <a:pt x="1767914" y="3691487"/>
                  <a:pt x="1809579" y="3691487"/>
                  <a:pt x="1801246" y="3733152"/>
                </a:cubicBezTo>
                <a:cubicBezTo>
                  <a:pt x="1784580" y="3716486"/>
                  <a:pt x="1759581" y="3699820"/>
                  <a:pt x="1734582" y="3683154"/>
                </a:cubicBezTo>
                <a:lnTo>
                  <a:pt x="1751248" y="3683154"/>
                </a:lnTo>
                <a:close/>
                <a:moveTo>
                  <a:pt x="4251127" y="3683154"/>
                </a:moveTo>
                <a:lnTo>
                  <a:pt x="4251127" y="3708153"/>
                </a:lnTo>
                <a:cubicBezTo>
                  <a:pt x="4242794" y="3716486"/>
                  <a:pt x="4226128" y="3741485"/>
                  <a:pt x="4209462" y="3741485"/>
                </a:cubicBezTo>
                <a:cubicBezTo>
                  <a:pt x="4184463" y="3741485"/>
                  <a:pt x="4176130" y="3733152"/>
                  <a:pt x="4176130" y="3733152"/>
                </a:cubicBezTo>
                <a:cubicBezTo>
                  <a:pt x="4176130" y="3733152"/>
                  <a:pt x="4167797" y="3733152"/>
                  <a:pt x="4167797" y="3716486"/>
                </a:cubicBezTo>
                <a:cubicBezTo>
                  <a:pt x="4167797" y="3691487"/>
                  <a:pt x="4184463" y="3691487"/>
                  <a:pt x="4192796" y="3674822"/>
                </a:cubicBezTo>
                <a:cubicBezTo>
                  <a:pt x="4209462" y="3674822"/>
                  <a:pt x="4234461" y="3683154"/>
                  <a:pt x="4251127" y="3683154"/>
                </a:cubicBezTo>
                <a:close/>
                <a:moveTo>
                  <a:pt x="3492830" y="3674822"/>
                </a:moveTo>
                <a:cubicBezTo>
                  <a:pt x="3492830" y="3674822"/>
                  <a:pt x="3484497" y="3683154"/>
                  <a:pt x="3484497" y="3674822"/>
                </a:cubicBezTo>
                <a:lnTo>
                  <a:pt x="3492830" y="3674822"/>
                </a:lnTo>
                <a:close/>
                <a:moveTo>
                  <a:pt x="2251224" y="3691487"/>
                </a:moveTo>
                <a:cubicBezTo>
                  <a:pt x="2242891" y="3691487"/>
                  <a:pt x="2226225" y="3674822"/>
                  <a:pt x="2217892" y="3666489"/>
                </a:cubicBezTo>
                <a:cubicBezTo>
                  <a:pt x="2226225" y="3666489"/>
                  <a:pt x="2242891" y="3683154"/>
                  <a:pt x="2251224" y="3691487"/>
                </a:cubicBezTo>
                <a:close/>
                <a:moveTo>
                  <a:pt x="4417785" y="3716486"/>
                </a:moveTo>
                <a:cubicBezTo>
                  <a:pt x="4401119" y="3716486"/>
                  <a:pt x="4376120" y="3716486"/>
                  <a:pt x="4359455" y="3708153"/>
                </a:cubicBezTo>
                <a:cubicBezTo>
                  <a:pt x="4367788" y="3691487"/>
                  <a:pt x="4384453" y="3674822"/>
                  <a:pt x="4384453" y="3658156"/>
                </a:cubicBezTo>
                <a:cubicBezTo>
                  <a:pt x="4392786" y="3674822"/>
                  <a:pt x="4401119" y="3699820"/>
                  <a:pt x="4417785" y="3716486"/>
                </a:cubicBezTo>
                <a:close/>
                <a:moveTo>
                  <a:pt x="3984473" y="3666489"/>
                </a:moveTo>
                <a:cubicBezTo>
                  <a:pt x="3984473" y="3683154"/>
                  <a:pt x="3967807" y="3708153"/>
                  <a:pt x="3951141" y="3716486"/>
                </a:cubicBezTo>
                <a:lnTo>
                  <a:pt x="3901144" y="3708153"/>
                </a:lnTo>
                <a:cubicBezTo>
                  <a:pt x="3909477" y="3691487"/>
                  <a:pt x="3926142" y="3674822"/>
                  <a:pt x="3926142" y="3658156"/>
                </a:cubicBezTo>
                <a:cubicBezTo>
                  <a:pt x="3942808" y="3666489"/>
                  <a:pt x="3976140" y="3666489"/>
                  <a:pt x="3984473" y="3666489"/>
                </a:cubicBezTo>
                <a:close/>
                <a:moveTo>
                  <a:pt x="3901144" y="3649823"/>
                </a:moveTo>
                <a:cubicBezTo>
                  <a:pt x="3901144" y="3683154"/>
                  <a:pt x="3876145" y="3683154"/>
                  <a:pt x="3851146" y="3699820"/>
                </a:cubicBezTo>
                <a:cubicBezTo>
                  <a:pt x="3851146" y="3699820"/>
                  <a:pt x="3842813" y="3691487"/>
                  <a:pt x="3834480" y="3691487"/>
                </a:cubicBezTo>
                <a:cubicBezTo>
                  <a:pt x="3834480" y="3683154"/>
                  <a:pt x="3851146" y="3666489"/>
                  <a:pt x="3859479" y="3649823"/>
                </a:cubicBezTo>
                <a:lnTo>
                  <a:pt x="3901144" y="3649823"/>
                </a:lnTo>
                <a:close/>
                <a:moveTo>
                  <a:pt x="3792816" y="3666489"/>
                </a:moveTo>
                <a:cubicBezTo>
                  <a:pt x="3792816" y="3658156"/>
                  <a:pt x="3809481" y="3658156"/>
                  <a:pt x="3826147" y="3649823"/>
                </a:cubicBezTo>
                <a:cubicBezTo>
                  <a:pt x="3817814" y="3649823"/>
                  <a:pt x="3817814" y="3674822"/>
                  <a:pt x="3792816" y="3666489"/>
                </a:cubicBezTo>
                <a:close/>
                <a:moveTo>
                  <a:pt x="3234509" y="3649823"/>
                </a:moveTo>
                <a:cubicBezTo>
                  <a:pt x="3242842" y="3658156"/>
                  <a:pt x="3259508" y="3666489"/>
                  <a:pt x="3259508" y="3691487"/>
                </a:cubicBezTo>
                <a:cubicBezTo>
                  <a:pt x="3259508" y="3708153"/>
                  <a:pt x="3251175" y="3724819"/>
                  <a:pt x="3234509" y="3741485"/>
                </a:cubicBezTo>
                <a:cubicBezTo>
                  <a:pt x="3217844" y="3724819"/>
                  <a:pt x="3201178" y="3716486"/>
                  <a:pt x="3184512" y="3699820"/>
                </a:cubicBezTo>
                <a:cubicBezTo>
                  <a:pt x="3192845" y="3683154"/>
                  <a:pt x="3201178" y="3666489"/>
                  <a:pt x="3201178" y="3649823"/>
                </a:cubicBezTo>
                <a:lnTo>
                  <a:pt x="3234509" y="3649823"/>
                </a:lnTo>
                <a:close/>
                <a:moveTo>
                  <a:pt x="4176130" y="3658156"/>
                </a:moveTo>
                <a:cubicBezTo>
                  <a:pt x="4176130" y="3683154"/>
                  <a:pt x="4142799" y="3708153"/>
                  <a:pt x="4117800" y="3708153"/>
                </a:cubicBezTo>
                <a:cubicBezTo>
                  <a:pt x="4101134" y="3708153"/>
                  <a:pt x="4092801" y="3691487"/>
                  <a:pt x="4084468" y="3683154"/>
                </a:cubicBezTo>
                <a:cubicBezTo>
                  <a:pt x="4109467" y="3666489"/>
                  <a:pt x="4142799" y="3658156"/>
                  <a:pt x="4167797" y="3641490"/>
                </a:cubicBezTo>
                <a:cubicBezTo>
                  <a:pt x="4167797" y="3649823"/>
                  <a:pt x="4176130" y="3641490"/>
                  <a:pt x="4176130" y="3658156"/>
                </a:cubicBezTo>
                <a:close/>
                <a:moveTo>
                  <a:pt x="3426167" y="3641490"/>
                </a:moveTo>
                <a:cubicBezTo>
                  <a:pt x="3434500" y="3649823"/>
                  <a:pt x="3451166" y="3658156"/>
                  <a:pt x="3459499" y="3674822"/>
                </a:cubicBezTo>
                <a:lnTo>
                  <a:pt x="3459499" y="3699820"/>
                </a:lnTo>
                <a:cubicBezTo>
                  <a:pt x="3451166" y="3699820"/>
                  <a:pt x="3442833" y="3716486"/>
                  <a:pt x="3426167" y="3716486"/>
                </a:cubicBezTo>
                <a:cubicBezTo>
                  <a:pt x="3401168" y="3716486"/>
                  <a:pt x="3401168" y="3699820"/>
                  <a:pt x="3392835" y="3699820"/>
                </a:cubicBezTo>
                <a:cubicBezTo>
                  <a:pt x="3401168" y="3683154"/>
                  <a:pt x="3409501" y="3658156"/>
                  <a:pt x="3401168" y="3641490"/>
                </a:cubicBezTo>
                <a:lnTo>
                  <a:pt x="3426167" y="3641490"/>
                </a:lnTo>
                <a:close/>
                <a:moveTo>
                  <a:pt x="3051185" y="3683154"/>
                </a:moveTo>
                <a:cubicBezTo>
                  <a:pt x="3051185" y="3708153"/>
                  <a:pt x="3042852" y="3708153"/>
                  <a:pt x="3042852" y="3716486"/>
                </a:cubicBezTo>
                <a:lnTo>
                  <a:pt x="3017853" y="3716486"/>
                </a:lnTo>
                <a:cubicBezTo>
                  <a:pt x="3009520" y="3708153"/>
                  <a:pt x="2992855" y="3699820"/>
                  <a:pt x="2976189" y="3691487"/>
                </a:cubicBezTo>
                <a:cubicBezTo>
                  <a:pt x="2984522" y="3674822"/>
                  <a:pt x="2992855" y="3658156"/>
                  <a:pt x="2992855" y="3641490"/>
                </a:cubicBezTo>
                <a:cubicBezTo>
                  <a:pt x="3026186" y="3641490"/>
                  <a:pt x="3051185" y="3666489"/>
                  <a:pt x="3051185" y="3683154"/>
                </a:cubicBezTo>
                <a:close/>
                <a:moveTo>
                  <a:pt x="2859528" y="3708153"/>
                </a:moveTo>
                <a:cubicBezTo>
                  <a:pt x="2859528" y="3724819"/>
                  <a:pt x="2842862" y="3749818"/>
                  <a:pt x="2842862" y="3766484"/>
                </a:cubicBezTo>
                <a:cubicBezTo>
                  <a:pt x="2826196" y="3741485"/>
                  <a:pt x="2817863" y="3691487"/>
                  <a:pt x="2767865" y="3691487"/>
                </a:cubicBezTo>
                <a:cubicBezTo>
                  <a:pt x="2784531" y="3716486"/>
                  <a:pt x="2809530" y="3749818"/>
                  <a:pt x="2826196" y="3783150"/>
                </a:cubicBezTo>
                <a:cubicBezTo>
                  <a:pt x="2759533" y="3783150"/>
                  <a:pt x="2734534" y="3724819"/>
                  <a:pt x="2734534" y="3691487"/>
                </a:cubicBezTo>
                <a:cubicBezTo>
                  <a:pt x="2734534" y="3666489"/>
                  <a:pt x="2734534" y="3641490"/>
                  <a:pt x="2767865" y="3641490"/>
                </a:cubicBezTo>
                <a:cubicBezTo>
                  <a:pt x="2776198" y="3641490"/>
                  <a:pt x="2859528" y="3658156"/>
                  <a:pt x="2859528" y="3708153"/>
                </a:cubicBezTo>
                <a:close/>
                <a:moveTo>
                  <a:pt x="609637" y="3649823"/>
                </a:moveTo>
                <a:cubicBezTo>
                  <a:pt x="617970" y="3666489"/>
                  <a:pt x="617970" y="3691487"/>
                  <a:pt x="634636" y="3716486"/>
                </a:cubicBezTo>
                <a:cubicBezTo>
                  <a:pt x="701299" y="3808148"/>
                  <a:pt x="809627" y="3824814"/>
                  <a:pt x="867958" y="3949808"/>
                </a:cubicBezTo>
                <a:cubicBezTo>
                  <a:pt x="876291" y="3958141"/>
                  <a:pt x="884624" y="3974807"/>
                  <a:pt x="884624" y="3991473"/>
                </a:cubicBezTo>
                <a:lnTo>
                  <a:pt x="884624" y="4033137"/>
                </a:lnTo>
                <a:cubicBezTo>
                  <a:pt x="826293" y="3866479"/>
                  <a:pt x="542974" y="3816481"/>
                  <a:pt x="584638" y="3649823"/>
                </a:cubicBezTo>
                <a:cubicBezTo>
                  <a:pt x="542974" y="3658156"/>
                  <a:pt x="542974" y="3716486"/>
                  <a:pt x="542974" y="3758151"/>
                </a:cubicBezTo>
                <a:cubicBezTo>
                  <a:pt x="542974" y="3908144"/>
                  <a:pt x="701299" y="3924809"/>
                  <a:pt x="734631" y="4058136"/>
                </a:cubicBezTo>
                <a:cubicBezTo>
                  <a:pt x="751297" y="4099801"/>
                  <a:pt x="717965" y="4191463"/>
                  <a:pt x="776296" y="4241461"/>
                </a:cubicBezTo>
                <a:cubicBezTo>
                  <a:pt x="742964" y="4233128"/>
                  <a:pt x="684633" y="4174797"/>
                  <a:pt x="684633" y="4141465"/>
                </a:cubicBezTo>
                <a:cubicBezTo>
                  <a:pt x="684633" y="4108134"/>
                  <a:pt x="692966" y="4066469"/>
                  <a:pt x="676300" y="4041470"/>
                </a:cubicBezTo>
                <a:cubicBezTo>
                  <a:pt x="634636" y="3933142"/>
                  <a:pt x="501309" y="3841480"/>
                  <a:pt x="517975" y="3741485"/>
                </a:cubicBezTo>
                <a:cubicBezTo>
                  <a:pt x="517975" y="3716486"/>
                  <a:pt x="526308" y="3683154"/>
                  <a:pt x="517975" y="3658156"/>
                </a:cubicBezTo>
                <a:cubicBezTo>
                  <a:pt x="476310" y="3691487"/>
                  <a:pt x="434646" y="3783150"/>
                  <a:pt x="434646" y="3833147"/>
                </a:cubicBezTo>
                <a:cubicBezTo>
                  <a:pt x="434646" y="3849813"/>
                  <a:pt x="509642" y="4058136"/>
                  <a:pt x="509642" y="4074802"/>
                </a:cubicBezTo>
                <a:cubicBezTo>
                  <a:pt x="509642" y="4099801"/>
                  <a:pt x="484643" y="4149798"/>
                  <a:pt x="467977" y="4174797"/>
                </a:cubicBezTo>
                <a:cubicBezTo>
                  <a:pt x="476310" y="4158131"/>
                  <a:pt x="484643" y="4133133"/>
                  <a:pt x="484643" y="4108134"/>
                </a:cubicBezTo>
                <a:cubicBezTo>
                  <a:pt x="484643" y="4016472"/>
                  <a:pt x="384648" y="3874812"/>
                  <a:pt x="384648" y="3783150"/>
                </a:cubicBezTo>
                <a:cubicBezTo>
                  <a:pt x="384648" y="3674822"/>
                  <a:pt x="467977" y="3641490"/>
                  <a:pt x="534641" y="3641490"/>
                </a:cubicBezTo>
                <a:cubicBezTo>
                  <a:pt x="559640" y="3641490"/>
                  <a:pt x="592971" y="3641490"/>
                  <a:pt x="609637" y="3649823"/>
                </a:cubicBezTo>
                <a:close/>
                <a:moveTo>
                  <a:pt x="4084468" y="3658156"/>
                </a:moveTo>
                <a:cubicBezTo>
                  <a:pt x="4059469" y="3666489"/>
                  <a:pt x="4034471" y="3666489"/>
                  <a:pt x="4009472" y="3658156"/>
                </a:cubicBezTo>
                <a:cubicBezTo>
                  <a:pt x="4009472" y="3649823"/>
                  <a:pt x="4026138" y="3633157"/>
                  <a:pt x="4034471" y="3624824"/>
                </a:cubicBezTo>
                <a:cubicBezTo>
                  <a:pt x="4051136" y="3633157"/>
                  <a:pt x="4067802" y="3641490"/>
                  <a:pt x="4084468" y="3658156"/>
                </a:cubicBezTo>
                <a:close/>
                <a:moveTo>
                  <a:pt x="4309457" y="3624824"/>
                </a:moveTo>
                <a:cubicBezTo>
                  <a:pt x="4326123" y="3633157"/>
                  <a:pt x="4367788" y="3624824"/>
                  <a:pt x="4367788" y="3641490"/>
                </a:cubicBezTo>
                <a:cubicBezTo>
                  <a:pt x="4367788" y="3674822"/>
                  <a:pt x="4326123" y="3691487"/>
                  <a:pt x="4317790" y="3691487"/>
                </a:cubicBezTo>
                <a:cubicBezTo>
                  <a:pt x="4292791" y="3691487"/>
                  <a:pt x="4292791" y="3683154"/>
                  <a:pt x="4276125" y="3674822"/>
                </a:cubicBezTo>
                <a:cubicBezTo>
                  <a:pt x="4292791" y="3658156"/>
                  <a:pt x="4301124" y="3633157"/>
                  <a:pt x="4309457" y="3616491"/>
                </a:cubicBezTo>
                <a:lnTo>
                  <a:pt x="4309457" y="3624824"/>
                </a:lnTo>
                <a:close/>
                <a:moveTo>
                  <a:pt x="3176179" y="3633157"/>
                </a:moveTo>
                <a:lnTo>
                  <a:pt x="3176179" y="3683154"/>
                </a:lnTo>
                <a:cubicBezTo>
                  <a:pt x="3167846" y="3683154"/>
                  <a:pt x="3159513" y="3691487"/>
                  <a:pt x="3151180" y="3699820"/>
                </a:cubicBezTo>
                <a:cubicBezTo>
                  <a:pt x="3134514" y="3683154"/>
                  <a:pt x="3109516" y="3683154"/>
                  <a:pt x="3109516" y="3658156"/>
                </a:cubicBezTo>
                <a:cubicBezTo>
                  <a:pt x="3109516" y="3641490"/>
                  <a:pt x="3126181" y="3624824"/>
                  <a:pt x="3126181" y="3608158"/>
                </a:cubicBezTo>
                <a:cubicBezTo>
                  <a:pt x="3142847" y="3608158"/>
                  <a:pt x="3159513" y="3616491"/>
                  <a:pt x="3176179" y="3633157"/>
                </a:cubicBezTo>
                <a:close/>
                <a:moveTo>
                  <a:pt x="2951190" y="3708153"/>
                </a:moveTo>
                <a:cubicBezTo>
                  <a:pt x="2892859" y="3699820"/>
                  <a:pt x="2842862" y="3666489"/>
                  <a:pt x="2851195" y="3608158"/>
                </a:cubicBezTo>
                <a:cubicBezTo>
                  <a:pt x="2876194" y="3641490"/>
                  <a:pt x="2917858" y="3674822"/>
                  <a:pt x="2951190" y="3708153"/>
                </a:cubicBezTo>
                <a:close/>
                <a:moveTo>
                  <a:pt x="4384453" y="3624824"/>
                </a:moveTo>
                <a:cubicBezTo>
                  <a:pt x="4392786" y="3616491"/>
                  <a:pt x="4409452" y="3599825"/>
                  <a:pt x="4417785" y="3608158"/>
                </a:cubicBezTo>
                <a:cubicBezTo>
                  <a:pt x="4409452" y="3608158"/>
                  <a:pt x="4401119" y="3624824"/>
                  <a:pt x="4384453" y="3624824"/>
                </a:cubicBezTo>
                <a:close/>
                <a:moveTo>
                  <a:pt x="4284458" y="3599825"/>
                </a:moveTo>
                <a:lnTo>
                  <a:pt x="4284458" y="3624824"/>
                </a:lnTo>
                <a:cubicBezTo>
                  <a:pt x="4276125" y="3633157"/>
                  <a:pt x="4267792" y="3649823"/>
                  <a:pt x="4251127" y="3658156"/>
                </a:cubicBezTo>
                <a:lnTo>
                  <a:pt x="4209462" y="3658156"/>
                </a:lnTo>
                <a:cubicBezTo>
                  <a:pt x="4209462" y="3649823"/>
                  <a:pt x="4201129" y="3641490"/>
                  <a:pt x="4192796" y="3633157"/>
                </a:cubicBezTo>
                <a:cubicBezTo>
                  <a:pt x="4209462" y="3624824"/>
                  <a:pt x="4234461" y="3608158"/>
                  <a:pt x="4251127" y="3599825"/>
                </a:cubicBezTo>
                <a:lnTo>
                  <a:pt x="4284458" y="3599825"/>
                </a:lnTo>
                <a:close/>
                <a:moveTo>
                  <a:pt x="3542828" y="3649823"/>
                </a:moveTo>
                <a:cubicBezTo>
                  <a:pt x="3534495" y="3649823"/>
                  <a:pt x="3517829" y="3658156"/>
                  <a:pt x="3509496" y="3658156"/>
                </a:cubicBezTo>
                <a:cubicBezTo>
                  <a:pt x="3509496" y="3633157"/>
                  <a:pt x="3517829" y="3616491"/>
                  <a:pt x="3517829" y="3599825"/>
                </a:cubicBezTo>
                <a:cubicBezTo>
                  <a:pt x="3526162" y="3608158"/>
                  <a:pt x="3534495" y="3624824"/>
                  <a:pt x="3542828" y="3649823"/>
                </a:cubicBezTo>
                <a:close/>
                <a:moveTo>
                  <a:pt x="3384502" y="3649823"/>
                </a:moveTo>
                <a:cubicBezTo>
                  <a:pt x="3384502" y="3674822"/>
                  <a:pt x="3376169" y="3683154"/>
                  <a:pt x="3376169" y="3683154"/>
                </a:cubicBezTo>
                <a:cubicBezTo>
                  <a:pt x="3367836" y="3683154"/>
                  <a:pt x="3376169" y="3691487"/>
                  <a:pt x="3351170" y="3691487"/>
                </a:cubicBezTo>
                <a:cubicBezTo>
                  <a:pt x="3334505" y="3691487"/>
                  <a:pt x="3326172" y="3666489"/>
                  <a:pt x="3309506" y="3658156"/>
                </a:cubicBezTo>
                <a:cubicBezTo>
                  <a:pt x="3317839" y="3641490"/>
                  <a:pt x="3326172" y="3616491"/>
                  <a:pt x="3326172" y="3599825"/>
                </a:cubicBezTo>
                <a:cubicBezTo>
                  <a:pt x="3351170" y="3616491"/>
                  <a:pt x="3384502" y="3641490"/>
                  <a:pt x="3384502" y="3649823"/>
                </a:cubicBezTo>
                <a:close/>
                <a:moveTo>
                  <a:pt x="3767817" y="3633157"/>
                </a:moveTo>
                <a:lnTo>
                  <a:pt x="3751151" y="3616491"/>
                </a:lnTo>
                <a:cubicBezTo>
                  <a:pt x="3759484" y="3608158"/>
                  <a:pt x="3776150" y="3599825"/>
                  <a:pt x="3792816" y="3591492"/>
                </a:cubicBezTo>
                <a:cubicBezTo>
                  <a:pt x="3792816" y="3599825"/>
                  <a:pt x="3784483" y="3616491"/>
                  <a:pt x="3767817" y="3633157"/>
                </a:cubicBezTo>
                <a:close/>
                <a:moveTo>
                  <a:pt x="2967856" y="3624824"/>
                </a:moveTo>
                <a:lnTo>
                  <a:pt x="2967856" y="3666489"/>
                </a:lnTo>
                <a:cubicBezTo>
                  <a:pt x="2967856" y="3666489"/>
                  <a:pt x="2967856" y="3674822"/>
                  <a:pt x="2951190" y="3674822"/>
                </a:cubicBezTo>
                <a:cubicBezTo>
                  <a:pt x="2926191" y="3674822"/>
                  <a:pt x="2909525" y="3649823"/>
                  <a:pt x="2909525" y="3633157"/>
                </a:cubicBezTo>
                <a:cubicBezTo>
                  <a:pt x="2909525" y="3608158"/>
                  <a:pt x="2917858" y="3608158"/>
                  <a:pt x="2917858" y="3591492"/>
                </a:cubicBezTo>
                <a:cubicBezTo>
                  <a:pt x="2934524" y="3599825"/>
                  <a:pt x="2959523" y="3608158"/>
                  <a:pt x="2967856" y="3624824"/>
                </a:cubicBezTo>
                <a:close/>
                <a:moveTo>
                  <a:pt x="4009472" y="3599825"/>
                </a:moveTo>
                <a:cubicBezTo>
                  <a:pt x="4009472" y="3616491"/>
                  <a:pt x="4001139" y="3633157"/>
                  <a:pt x="3984473" y="3641490"/>
                </a:cubicBezTo>
                <a:lnTo>
                  <a:pt x="3934475" y="3641490"/>
                </a:lnTo>
                <a:cubicBezTo>
                  <a:pt x="3942808" y="3616491"/>
                  <a:pt x="3951141" y="3599825"/>
                  <a:pt x="3959474" y="3583159"/>
                </a:cubicBezTo>
                <a:cubicBezTo>
                  <a:pt x="3976140" y="3591492"/>
                  <a:pt x="3992806" y="3591492"/>
                  <a:pt x="4009472" y="3599825"/>
                </a:cubicBezTo>
                <a:close/>
                <a:moveTo>
                  <a:pt x="3576160" y="3608158"/>
                </a:moveTo>
                <a:lnTo>
                  <a:pt x="3576160" y="3583159"/>
                </a:lnTo>
                <a:cubicBezTo>
                  <a:pt x="3576160" y="3591492"/>
                  <a:pt x="3584492" y="3608158"/>
                  <a:pt x="3576160" y="3608158"/>
                </a:cubicBezTo>
                <a:close/>
                <a:moveTo>
                  <a:pt x="3934475" y="3574826"/>
                </a:moveTo>
                <a:cubicBezTo>
                  <a:pt x="3934475" y="3591492"/>
                  <a:pt x="3901144" y="3633157"/>
                  <a:pt x="3859479" y="3624824"/>
                </a:cubicBezTo>
                <a:cubicBezTo>
                  <a:pt x="3876145" y="3608158"/>
                  <a:pt x="3884478" y="3591492"/>
                  <a:pt x="3884478" y="3574826"/>
                </a:cubicBezTo>
                <a:lnTo>
                  <a:pt x="3934475" y="3574826"/>
                </a:lnTo>
                <a:close/>
                <a:moveTo>
                  <a:pt x="3801149" y="3633157"/>
                </a:moveTo>
                <a:cubicBezTo>
                  <a:pt x="3801149" y="3608158"/>
                  <a:pt x="3834480" y="3574826"/>
                  <a:pt x="3859479" y="3574826"/>
                </a:cubicBezTo>
                <a:cubicBezTo>
                  <a:pt x="3851146" y="3599825"/>
                  <a:pt x="3809481" y="3624824"/>
                  <a:pt x="3801149" y="3633157"/>
                </a:cubicBezTo>
                <a:close/>
                <a:moveTo>
                  <a:pt x="3276174" y="3574826"/>
                </a:moveTo>
                <a:cubicBezTo>
                  <a:pt x="3292840" y="3583159"/>
                  <a:pt x="3301173" y="3591492"/>
                  <a:pt x="3301173" y="3616491"/>
                </a:cubicBezTo>
                <a:cubicBezTo>
                  <a:pt x="3301173" y="3633157"/>
                  <a:pt x="3292840" y="3641490"/>
                  <a:pt x="3292840" y="3649823"/>
                </a:cubicBezTo>
                <a:cubicBezTo>
                  <a:pt x="3292840" y="3649823"/>
                  <a:pt x="3292840" y="3658156"/>
                  <a:pt x="3276174" y="3658156"/>
                </a:cubicBezTo>
                <a:cubicBezTo>
                  <a:pt x="3251175" y="3658156"/>
                  <a:pt x="3242842" y="3633157"/>
                  <a:pt x="3226177" y="3624824"/>
                </a:cubicBezTo>
                <a:cubicBezTo>
                  <a:pt x="3242842" y="3608158"/>
                  <a:pt x="3242842" y="3591492"/>
                  <a:pt x="3251175" y="3574826"/>
                </a:cubicBezTo>
                <a:lnTo>
                  <a:pt x="3276174" y="3574826"/>
                </a:lnTo>
                <a:close/>
                <a:moveTo>
                  <a:pt x="4392786" y="3574826"/>
                </a:moveTo>
                <a:cubicBezTo>
                  <a:pt x="4384453" y="3591492"/>
                  <a:pt x="4376120" y="3616491"/>
                  <a:pt x="4351122" y="3616491"/>
                </a:cubicBezTo>
                <a:cubicBezTo>
                  <a:pt x="4334456" y="3616491"/>
                  <a:pt x="4334456" y="3608158"/>
                  <a:pt x="4317790" y="3608158"/>
                </a:cubicBezTo>
                <a:cubicBezTo>
                  <a:pt x="4317790" y="3599825"/>
                  <a:pt x="4309457" y="3608158"/>
                  <a:pt x="4309457" y="3583159"/>
                </a:cubicBezTo>
                <a:cubicBezTo>
                  <a:pt x="4309457" y="3566493"/>
                  <a:pt x="4317790" y="3574826"/>
                  <a:pt x="4326123" y="3566493"/>
                </a:cubicBezTo>
                <a:cubicBezTo>
                  <a:pt x="4384453" y="3566493"/>
                  <a:pt x="4384453" y="3574826"/>
                  <a:pt x="4392786" y="3574826"/>
                </a:cubicBezTo>
                <a:close/>
                <a:moveTo>
                  <a:pt x="3467831" y="3566493"/>
                </a:moveTo>
                <a:cubicBezTo>
                  <a:pt x="3476164" y="3574826"/>
                  <a:pt x="3484497" y="3591492"/>
                  <a:pt x="3492830" y="3599825"/>
                </a:cubicBezTo>
                <a:lnTo>
                  <a:pt x="3492830" y="3633157"/>
                </a:lnTo>
                <a:lnTo>
                  <a:pt x="3476164" y="3649823"/>
                </a:lnTo>
                <a:cubicBezTo>
                  <a:pt x="3459499" y="3641490"/>
                  <a:pt x="3442833" y="3624824"/>
                  <a:pt x="3426167" y="3616491"/>
                </a:cubicBezTo>
                <a:cubicBezTo>
                  <a:pt x="3434500" y="3599825"/>
                  <a:pt x="3442833" y="3583159"/>
                  <a:pt x="3442833" y="3566493"/>
                </a:cubicBezTo>
                <a:lnTo>
                  <a:pt x="3467831" y="3566493"/>
                </a:lnTo>
                <a:close/>
                <a:moveTo>
                  <a:pt x="3101183" y="3608158"/>
                </a:moveTo>
                <a:cubicBezTo>
                  <a:pt x="3101183" y="3633157"/>
                  <a:pt x="3092850" y="3641490"/>
                  <a:pt x="3076184" y="3658156"/>
                </a:cubicBezTo>
                <a:cubicBezTo>
                  <a:pt x="3059518" y="3649823"/>
                  <a:pt x="3042852" y="3633157"/>
                  <a:pt x="3026186" y="3624824"/>
                </a:cubicBezTo>
                <a:cubicBezTo>
                  <a:pt x="3034519" y="3608158"/>
                  <a:pt x="3042852" y="3583159"/>
                  <a:pt x="3051185" y="3566493"/>
                </a:cubicBezTo>
                <a:cubicBezTo>
                  <a:pt x="3067851" y="3574826"/>
                  <a:pt x="3101183" y="3591492"/>
                  <a:pt x="3101183" y="3608158"/>
                </a:cubicBezTo>
                <a:close/>
                <a:moveTo>
                  <a:pt x="2726201" y="3633157"/>
                </a:moveTo>
                <a:cubicBezTo>
                  <a:pt x="2726201" y="3649823"/>
                  <a:pt x="2709535" y="3674822"/>
                  <a:pt x="2709535" y="3691487"/>
                </a:cubicBezTo>
                <a:cubicBezTo>
                  <a:pt x="2692869" y="3666489"/>
                  <a:pt x="2667870" y="3624824"/>
                  <a:pt x="2642872" y="3608158"/>
                </a:cubicBezTo>
                <a:cubicBezTo>
                  <a:pt x="2634539" y="3608158"/>
                  <a:pt x="2617873" y="3608158"/>
                  <a:pt x="2601207" y="3591492"/>
                </a:cubicBezTo>
                <a:cubicBezTo>
                  <a:pt x="2609540" y="3566493"/>
                  <a:pt x="2626206" y="3566493"/>
                  <a:pt x="2626206" y="3566493"/>
                </a:cubicBezTo>
                <a:cubicBezTo>
                  <a:pt x="2659537" y="3566493"/>
                  <a:pt x="2726201" y="3616491"/>
                  <a:pt x="2726201" y="3633157"/>
                </a:cubicBezTo>
                <a:close/>
                <a:moveTo>
                  <a:pt x="3726152" y="3583159"/>
                </a:moveTo>
                <a:cubicBezTo>
                  <a:pt x="3726152" y="3583159"/>
                  <a:pt x="3717819" y="3574826"/>
                  <a:pt x="3709486" y="3574826"/>
                </a:cubicBezTo>
                <a:lnTo>
                  <a:pt x="3734485" y="3549828"/>
                </a:lnTo>
                <a:cubicBezTo>
                  <a:pt x="3734485" y="3558161"/>
                  <a:pt x="3734485" y="3574826"/>
                  <a:pt x="3726152" y="3583159"/>
                </a:cubicBezTo>
                <a:close/>
                <a:moveTo>
                  <a:pt x="2076232" y="3658156"/>
                </a:moveTo>
                <a:cubicBezTo>
                  <a:pt x="1951238" y="3566493"/>
                  <a:pt x="1784580" y="3558161"/>
                  <a:pt x="1667919" y="3558161"/>
                </a:cubicBezTo>
                <a:lnTo>
                  <a:pt x="1834578" y="3558161"/>
                </a:lnTo>
                <a:cubicBezTo>
                  <a:pt x="1876242" y="3558161"/>
                  <a:pt x="2059567" y="3616491"/>
                  <a:pt x="2076232" y="3658156"/>
                </a:cubicBezTo>
                <a:close/>
                <a:moveTo>
                  <a:pt x="2901192" y="3591492"/>
                </a:moveTo>
                <a:cubicBezTo>
                  <a:pt x="2901192" y="3608158"/>
                  <a:pt x="2892859" y="3608158"/>
                  <a:pt x="2892859" y="3616491"/>
                </a:cubicBezTo>
                <a:cubicBezTo>
                  <a:pt x="2876194" y="3608158"/>
                  <a:pt x="2851195" y="3583159"/>
                  <a:pt x="2851195" y="3566493"/>
                </a:cubicBezTo>
                <a:lnTo>
                  <a:pt x="2851195" y="3541495"/>
                </a:lnTo>
                <a:cubicBezTo>
                  <a:pt x="2867861" y="3541495"/>
                  <a:pt x="2901192" y="3566493"/>
                  <a:pt x="2901192" y="3591492"/>
                </a:cubicBezTo>
                <a:close/>
                <a:moveTo>
                  <a:pt x="3559494" y="3574826"/>
                </a:moveTo>
                <a:cubicBezTo>
                  <a:pt x="3559494" y="3599825"/>
                  <a:pt x="3551161" y="3599825"/>
                  <a:pt x="3551161" y="3608158"/>
                </a:cubicBezTo>
                <a:cubicBezTo>
                  <a:pt x="3551161" y="3599825"/>
                  <a:pt x="3542828" y="3591492"/>
                  <a:pt x="3534495" y="3583159"/>
                </a:cubicBezTo>
                <a:lnTo>
                  <a:pt x="3534495" y="3533162"/>
                </a:lnTo>
                <a:cubicBezTo>
                  <a:pt x="3551161" y="3549828"/>
                  <a:pt x="3559494" y="3558161"/>
                  <a:pt x="3559494" y="3574826"/>
                </a:cubicBezTo>
                <a:close/>
                <a:moveTo>
                  <a:pt x="3192845" y="3533162"/>
                </a:moveTo>
                <a:cubicBezTo>
                  <a:pt x="3209511" y="3549828"/>
                  <a:pt x="3226177" y="3558161"/>
                  <a:pt x="3226177" y="3574826"/>
                </a:cubicBezTo>
                <a:cubicBezTo>
                  <a:pt x="3226177" y="3599825"/>
                  <a:pt x="3209511" y="3608158"/>
                  <a:pt x="3201178" y="3624824"/>
                </a:cubicBezTo>
                <a:cubicBezTo>
                  <a:pt x="3192845" y="3616491"/>
                  <a:pt x="3167846" y="3599825"/>
                  <a:pt x="3151180" y="3591492"/>
                </a:cubicBezTo>
                <a:cubicBezTo>
                  <a:pt x="3159513" y="3574826"/>
                  <a:pt x="3167846" y="3549828"/>
                  <a:pt x="3167846" y="3533162"/>
                </a:cubicBezTo>
                <a:lnTo>
                  <a:pt x="3192845" y="3533162"/>
                </a:lnTo>
                <a:close/>
                <a:moveTo>
                  <a:pt x="3417834" y="3574826"/>
                </a:moveTo>
                <a:cubicBezTo>
                  <a:pt x="3417834" y="3599825"/>
                  <a:pt x="3409501" y="3608158"/>
                  <a:pt x="3401168" y="3616491"/>
                </a:cubicBezTo>
                <a:cubicBezTo>
                  <a:pt x="3392835" y="3608158"/>
                  <a:pt x="3351170" y="3599825"/>
                  <a:pt x="3351170" y="3574826"/>
                </a:cubicBezTo>
                <a:cubicBezTo>
                  <a:pt x="3351170" y="3558161"/>
                  <a:pt x="3359503" y="3541495"/>
                  <a:pt x="3367836" y="3524829"/>
                </a:cubicBezTo>
                <a:cubicBezTo>
                  <a:pt x="3392835" y="3533162"/>
                  <a:pt x="3417834" y="3566493"/>
                  <a:pt x="3417834" y="3574826"/>
                </a:cubicBezTo>
                <a:close/>
                <a:moveTo>
                  <a:pt x="2992855" y="3524829"/>
                </a:moveTo>
                <a:cubicBezTo>
                  <a:pt x="3009520" y="3541495"/>
                  <a:pt x="3017853" y="3549828"/>
                  <a:pt x="3017853" y="3566493"/>
                </a:cubicBezTo>
                <a:cubicBezTo>
                  <a:pt x="3017853" y="3591492"/>
                  <a:pt x="3009520" y="3599825"/>
                  <a:pt x="3009520" y="3608158"/>
                </a:cubicBezTo>
                <a:cubicBezTo>
                  <a:pt x="3009520" y="3608158"/>
                  <a:pt x="3001187" y="3608158"/>
                  <a:pt x="2992855" y="3616491"/>
                </a:cubicBezTo>
                <a:cubicBezTo>
                  <a:pt x="2984522" y="3599825"/>
                  <a:pt x="2967856" y="3591492"/>
                  <a:pt x="2951190" y="3574826"/>
                </a:cubicBezTo>
                <a:cubicBezTo>
                  <a:pt x="2959523" y="3558161"/>
                  <a:pt x="2967856" y="3541495"/>
                  <a:pt x="2967856" y="3524829"/>
                </a:cubicBezTo>
                <a:lnTo>
                  <a:pt x="2992855" y="3524829"/>
                </a:lnTo>
                <a:close/>
                <a:moveTo>
                  <a:pt x="3667822" y="3566493"/>
                </a:moveTo>
                <a:cubicBezTo>
                  <a:pt x="3659489" y="3566493"/>
                  <a:pt x="3651156" y="3566493"/>
                  <a:pt x="3642823" y="3558161"/>
                </a:cubicBezTo>
                <a:cubicBezTo>
                  <a:pt x="3651156" y="3549828"/>
                  <a:pt x="3667822" y="3533162"/>
                  <a:pt x="3676155" y="3516496"/>
                </a:cubicBezTo>
                <a:cubicBezTo>
                  <a:pt x="3676155" y="3533162"/>
                  <a:pt x="3676155" y="3549828"/>
                  <a:pt x="3667822" y="3566493"/>
                </a:cubicBezTo>
                <a:close/>
                <a:moveTo>
                  <a:pt x="3601158" y="3591492"/>
                </a:moveTo>
                <a:cubicBezTo>
                  <a:pt x="3601158" y="3583159"/>
                  <a:pt x="3592825" y="3583159"/>
                  <a:pt x="3592825" y="3558161"/>
                </a:cubicBezTo>
                <a:cubicBezTo>
                  <a:pt x="3592825" y="3541495"/>
                  <a:pt x="3601158" y="3524829"/>
                  <a:pt x="3609491" y="3516496"/>
                </a:cubicBezTo>
                <a:cubicBezTo>
                  <a:pt x="3617824" y="3541495"/>
                  <a:pt x="3609491" y="3574826"/>
                  <a:pt x="3601158" y="3591492"/>
                </a:cubicBezTo>
                <a:close/>
                <a:moveTo>
                  <a:pt x="3751151" y="3583159"/>
                </a:moveTo>
                <a:cubicBezTo>
                  <a:pt x="3759484" y="3566493"/>
                  <a:pt x="3759484" y="3558161"/>
                  <a:pt x="3759484" y="3533162"/>
                </a:cubicBezTo>
                <a:cubicBezTo>
                  <a:pt x="3759484" y="3516496"/>
                  <a:pt x="3792816" y="3516496"/>
                  <a:pt x="3809481" y="3508163"/>
                </a:cubicBezTo>
                <a:cubicBezTo>
                  <a:pt x="3801149" y="3516496"/>
                  <a:pt x="3792816" y="3583159"/>
                  <a:pt x="3751151" y="3583159"/>
                </a:cubicBezTo>
                <a:close/>
                <a:moveTo>
                  <a:pt x="3934475" y="3533162"/>
                </a:moveTo>
                <a:cubicBezTo>
                  <a:pt x="3934475" y="3541495"/>
                  <a:pt x="3917810" y="3549828"/>
                  <a:pt x="3909477" y="3558161"/>
                </a:cubicBezTo>
                <a:lnTo>
                  <a:pt x="3884478" y="3558161"/>
                </a:lnTo>
                <a:cubicBezTo>
                  <a:pt x="3892811" y="3541495"/>
                  <a:pt x="3901144" y="3516496"/>
                  <a:pt x="3901144" y="3499830"/>
                </a:cubicBezTo>
                <a:lnTo>
                  <a:pt x="3934475" y="3533162"/>
                </a:lnTo>
                <a:close/>
                <a:moveTo>
                  <a:pt x="3876145" y="3524829"/>
                </a:moveTo>
                <a:cubicBezTo>
                  <a:pt x="3859479" y="3541495"/>
                  <a:pt x="3834480" y="3558161"/>
                  <a:pt x="3817814" y="3558161"/>
                </a:cubicBezTo>
                <a:cubicBezTo>
                  <a:pt x="3817814" y="3508163"/>
                  <a:pt x="3826147" y="3499830"/>
                  <a:pt x="3876145" y="3491497"/>
                </a:cubicBezTo>
                <a:lnTo>
                  <a:pt x="3876145" y="3524829"/>
                </a:lnTo>
                <a:close/>
                <a:moveTo>
                  <a:pt x="3342838" y="3533162"/>
                </a:moveTo>
                <a:cubicBezTo>
                  <a:pt x="3342838" y="3549828"/>
                  <a:pt x="3334505" y="3566493"/>
                  <a:pt x="3317839" y="3583159"/>
                </a:cubicBezTo>
                <a:cubicBezTo>
                  <a:pt x="3301173" y="3566493"/>
                  <a:pt x="3284507" y="3558161"/>
                  <a:pt x="3267841" y="3549828"/>
                </a:cubicBezTo>
                <a:cubicBezTo>
                  <a:pt x="3276174" y="3533162"/>
                  <a:pt x="3284507" y="3508163"/>
                  <a:pt x="3284507" y="3491497"/>
                </a:cubicBezTo>
                <a:cubicBezTo>
                  <a:pt x="3292840" y="3491497"/>
                  <a:pt x="3342838" y="3499830"/>
                  <a:pt x="3342838" y="3533162"/>
                </a:cubicBezTo>
                <a:close/>
                <a:moveTo>
                  <a:pt x="3142847" y="3541495"/>
                </a:moveTo>
                <a:cubicBezTo>
                  <a:pt x="3142847" y="3558161"/>
                  <a:pt x="3134514" y="3566493"/>
                  <a:pt x="3126181" y="3583159"/>
                </a:cubicBezTo>
                <a:cubicBezTo>
                  <a:pt x="3109516" y="3574826"/>
                  <a:pt x="3084517" y="3558161"/>
                  <a:pt x="3067851" y="3549828"/>
                </a:cubicBezTo>
                <a:cubicBezTo>
                  <a:pt x="3084517" y="3533162"/>
                  <a:pt x="3092850" y="3508163"/>
                  <a:pt x="3092850" y="3491497"/>
                </a:cubicBezTo>
                <a:cubicBezTo>
                  <a:pt x="3117848" y="3491497"/>
                  <a:pt x="3142847" y="3508163"/>
                  <a:pt x="3142847" y="3541495"/>
                </a:cubicBezTo>
                <a:close/>
                <a:moveTo>
                  <a:pt x="3517829" y="3541495"/>
                </a:moveTo>
                <a:cubicBezTo>
                  <a:pt x="3517829" y="3558161"/>
                  <a:pt x="3509496" y="3566493"/>
                  <a:pt x="3509496" y="3574826"/>
                </a:cubicBezTo>
                <a:cubicBezTo>
                  <a:pt x="3492830" y="3566493"/>
                  <a:pt x="3476164" y="3549828"/>
                  <a:pt x="3459499" y="3541495"/>
                </a:cubicBezTo>
                <a:cubicBezTo>
                  <a:pt x="3467831" y="3524829"/>
                  <a:pt x="3476164" y="3499830"/>
                  <a:pt x="3476164" y="3483164"/>
                </a:cubicBezTo>
                <a:cubicBezTo>
                  <a:pt x="3484497" y="3483164"/>
                  <a:pt x="3517829" y="3516496"/>
                  <a:pt x="3517829" y="3541495"/>
                </a:cubicBezTo>
                <a:close/>
                <a:moveTo>
                  <a:pt x="2826196" y="3574826"/>
                </a:moveTo>
                <a:lnTo>
                  <a:pt x="2826196" y="3616491"/>
                </a:lnTo>
                <a:cubicBezTo>
                  <a:pt x="2809530" y="3591492"/>
                  <a:pt x="2792864" y="3558161"/>
                  <a:pt x="2759533" y="3524829"/>
                </a:cubicBezTo>
                <a:cubicBezTo>
                  <a:pt x="2759533" y="3524829"/>
                  <a:pt x="2751200" y="3516496"/>
                  <a:pt x="2751200" y="3541495"/>
                </a:cubicBezTo>
                <a:cubicBezTo>
                  <a:pt x="2751200" y="3558161"/>
                  <a:pt x="2792864" y="3599825"/>
                  <a:pt x="2809530" y="3633157"/>
                </a:cubicBezTo>
                <a:cubicBezTo>
                  <a:pt x="2792864" y="3616491"/>
                  <a:pt x="2767865" y="3616491"/>
                  <a:pt x="2742867" y="3608158"/>
                </a:cubicBezTo>
                <a:cubicBezTo>
                  <a:pt x="2726201" y="3591492"/>
                  <a:pt x="2709535" y="3541495"/>
                  <a:pt x="2709535" y="3524829"/>
                </a:cubicBezTo>
                <a:cubicBezTo>
                  <a:pt x="2709535" y="3491497"/>
                  <a:pt x="2717868" y="3483164"/>
                  <a:pt x="2742867" y="3483164"/>
                </a:cubicBezTo>
                <a:cubicBezTo>
                  <a:pt x="2792864" y="3483164"/>
                  <a:pt x="2826196" y="3541495"/>
                  <a:pt x="2826196" y="3574826"/>
                </a:cubicBezTo>
                <a:close/>
                <a:moveTo>
                  <a:pt x="2576208" y="3574826"/>
                </a:moveTo>
                <a:cubicBezTo>
                  <a:pt x="2542876" y="3541495"/>
                  <a:pt x="2501212" y="3508163"/>
                  <a:pt x="2467880" y="3483164"/>
                </a:cubicBezTo>
                <a:cubicBezTo>
                  <a:pt x="2517878" y="3524829"/>
                  <a:pt x="2576208" y="3524829"/>
                  <a:pt x="2576208" y="3574826"/>
                </a:cubicBezTo>
                <a:close/>
                <a:moveTo>
                  <a:pt x="2951190" y="3516496"/>
                </a:moveTo>
                <a:cubicBezTo>
                  <a:pt x="2951190" y="3541495"/>
                  <a:pt x="2942857" y="3549828"/>
                  <a:pt x="2926191" y="3566493"/>
                </a:cubicBezTo>
                <a:cubicBezTo>
                  <a:pt x="2909525" y="3558161"/>
                  <a:pt x="2892859" y="3533162"/>
                  <a:pt x="2876194" y="3524829"/>
                </a:cubicBezTo>
                <a:cubicBezTo>
                  <a:pt x="2892859" y="3508163"/>
                  <a:pt x="2901192" y="3491497"/>
                  <a:pt x="2901192" y="3474831"/>
                </a:cubicBezTo>
                <a:cubicBezTo>
                  <a:pt x="2917858" y="3483164"/>
                  <a:pt x="2951190" y="3499830"/>
                  <a:pt x="2951190" y="3516496"/>
                </a:cubicBezTo>
                <a:close/>
                <a:moveTo>
                  <a:pt x="3701153" y="3549828"/>
                </a:moveTo>
                <a:cubicBezTo>
                  <a:pt x="3701153" y="3533162"/>
                  <a:pt x="3692820" y="3516496"/>
                  <a:pt x="3692820" y="3499830"/>
                </a:cubicBezTo>
                <a:cubicBezTo>
                  <a:pt x="3692820" y="3474831"/>
                  <a:pt x="3717819" y="3474831"/>
                  <a:pt x="3734485" y="3458165"/>
                </a:cubicBezTo>
                <a:cubicBezTo>
                  <a:pt x="3726152" y="3474831"/>
                  <a:pt x="3742818" y="3516496"/>
                  <a:pt x="3701153" y="3549828"/>
                </a:cubicBezTo>
                <a:close/>
                <a:moveTo>
                  <a:pt x="3584492" y="3491497"/>
                </a:moveTo>
                <a:cubicBezTo>
                  <a:pt x="3584492" y="3516496"/>
                  <a:pt x="3576160" y="3524829"/>
                  <a:pt x="3576160" y="3541495"/>
                </a:cubicBezTo>
                <a:cubicBezTo>
                  <a:pt x="3567827" y="3533162"/>
                  <a:pt x="3551161" y="3524829"/>
                  <a:pt x="3551161" y="3508163"/>
                </a:cubicBezTo>
                <a:cubicBezTo>
                  <a:pt x="3551161" y="3483164"/>
                  <a:pt x="3559494" y="3474831"/>
                  <a:pt x="3559494" y="3458165"/>
                </a:cubicBezTo>
                <a:cubicBezTo>
                  <a:pt x="3576160" y="3466498"/>
                  <a:pt x="3584492" y="3474831"/>
                  <a:pt x="3584492" y="3491497"/>
                </a:cubicBezTo>
                <a:close/>
                <a:moveTo>
                  <a:pt x="3234509" y="3458165"/>
                </a:moveTo>
                <a:cubicBezTo>
                  <a:pt x="3242842" y="3466498"/>
                  <a:pt x="3251175" y="3483164"/>
                  <a:pt x="3259508" y="3491497"/>
                </a:cubicBezTo>
                <a:lnTo>
                  <a:pt x="3259508" y="3524829"/>
                </a:lnTo>
                <a:lnTo>
                  <a:pt x="3242842" y="3541495"/>
                </a:lnTo>
                <a:cubicBezTo>
                  <a:pt x="3226177" y="3533162"/>
                  <a:pt x="3209511" y="3516496"/>
                  <a:pt x="3192845" y="3508163"/>
                </a:cubicBezTo>
                <a:cubicBezTo>
                  <a:pt x="3201178" y="3491497"/>
                  <a:pt x="3209511" y="3474831"/>
                  <a:pt x="3209511" y="3458165"/>
                </a:cubicBezTo>
                <a:lnTo>
                  <a:pt x="3234509" y="3458165"/>
                </a:lnTo>
                <a:close/>
                <a:moveTo>
                  <a:pt x="3451166" y="3483164"/>
                </a:moveTo>
                <a:lnTo>
                  <a:pt x="3451166" y="3516496"/>
                </a:lnTo>
                <a:lnTo>
                  <a:pt x="3434500" y="3533162"/>
                </a:lnTo>
                <a:cubicBezTo>
                  <a:pt x="3417834" y="3524829"/>
                  <a:pt x="3401168" y="3508163"/>
                  <a:pt x="3384502" y="3508163"/>
                </a:cubicBezTo>
                <a:cubicBezTo>
                  <a:pt x="3392835" y="3491497"/>
                  <a:pt x="3401168" y="3466498"/>
                  <a:pt x="3401168" y="3449832"/>
                </a:cubicBezTo>
                <a:cubicBezTo>
                  <a:pt x="3417834" y="3449832"/>
                  <a:pt x="3442833" y="3466498"/>
                  <a:pt x="3451166" y="3483164"/>
                </a:cubicBezTo>
                <a:close/>
                <a:moveTo>
                  <a:pt x="3067851" y="3483164"/>
                </a:moveTo>
                <a:lnTo>
                  <a:pt x="3067851" y="3524829"/>
                </a:lnTo>
                <a:cubicBezTo>
                  <a:pt x="3059518" y="3524829"/>
                  <a:pt x="3051185" y="3533162"/>
                  <a:pt x="3042852" y="3541495"/>
                </a:cubicBezTo>
                <a:cubicBezTo>
                  <a:pt x="3034519" y="3533162"/>
                  <a:pt x="3017853" y="3516496"/>
                  <a:pt x="3001187" y="3508163"/>
                </a:cubicBezTo>
                <a:cubicBezTo>
                  <a:pt x="3009520" y="3491497"/>
                  <a:pt x="3017853" y="3466498"/>
                  <a:pt x="3017853" y="3449832"/>
                </a:cubicBezTo>
                <a:cubicBezTo>
                  <a:pt x="3034519" y="3449832"/>
                  <a:pt x="3059518" y="3466498"/>
                  <a:pt x="3067851" y="3483164"/>
                </a:cubicBezTo>
                <a:close/>
                <a:moveTo>
                  <a:pt x="3659489" y="3474831"/>
                </a:moveTo>
                <a:cubicBezTo>
                  <a:pt x="3659489" y="3499830"/>
                  <a:pt x="3642823" y="3524829"/>
                  <a:pt x="3634490" y="3533162"/>
                </a:cubicBezTo>
                <a:cubicBezTo>
                  <a:pt x="3634490" y="3524829"/>
                  <a:pt x="3626157" y="3516496"/>
                  <a:pt x="3626157" y="3491497"/>
                </a:cubicBezTo>
                <a:cubicBezTo>
                  <a:pt x="3626157" y="3474831"/>
                  <a:pt x="3642823" y="3458165"/>
                  <a:pt x="3651156" y="3441500"/>
                </a:cubicBezTo>
                <a:cubicBezTo>
                  <a:pt x="3651156" y="3449832"/>
                  <a:pt x="3659489" y="3458165"/>
                  <a:pt x="3659489" y="3474831"/>
                </a:cubicBezTo>
                <a:close/>
                <a:moveTo>
                  <a:pt x="1201275" y="3474831"/>
                </a:moveTo>
                <a:cubicBezTo>
                  <a:pt x="1201275" y="3491497"/>
                  <a:pt x="1167943" y="3524829"/>
                  <a:pt x="1142944" y="3533162"/>
                </a:cubicBezTo>
                <a:lnTo>
                  <a:pt x="1017951" y="3524829"/>
                </a:lnTo>
                <a:cubicBezTo>
                  <a:pt x="1034616" y="3516496"/>
                  <a:pt x="1192942" y="3541495"/>
                  <a:pt x="1192942" y="3466498"/>
                </a:cubicBezTo>
                <a:cubicBezTo>
                  <a:pt x="1192942" y="3449832"/>
                  <a:pt x="1176276" y="3441500"/>
                  <a:pt x="1176276" y="3433167"/>
                </a:cubicBezTo>
                <a:cubicBezTo>
                  <a:pt x="1192942" y="3441500"/>
                  <a:pt x="1201275" y="3449832"/>
                  <a:pt x="1201275" y="3474831"/>
                </a:cubicBezTo>
                <a:close/>
                <a:moveTo>
                  <a:pt x="3801149" y="3474831"/>
                </a:moveTo>
                <a:cubicBezTo>
                  <a:pt x="3792816" y="3483164"/>
                  <a:pt x="3776150" y="3499830"/>
                  <a:pt x="3759484" y="3508163"/>
                </a:cubicBezTo>
                <a:lnTo>
                  <a:pt x="3759484" y="3449832"/>
                </a:lnTo>
                <a:cubicBezTo>
                  <a:pt x="3767817" y="3449832"/>
                  <a:pt x="3784483" y="3433167"/>
                  <a:pt x="3801149" y="3424834"/>
                </a:cubicBezTo>
                <a:lnTo>
                  <a:pt x="3801149" y="3474831"/>
                </a:lnTo>
                <a:close/>
                <a:moveTo>
                  <a:pt x="2876194" y="3466498"/>
                </a:moveTo>
                <a:cubicBezTo>
                  <a:pt x="2876194" y="3491497"/>
                  <a:pt x="2867861" y="3499830"/>
                  <a:pt x="2859528" y="3516496"/>
                </a:cubicBezTo>
                <a:cubicBezTo>
                  <a:pt x="2842862" y="3499830"/>
                  <a:pt x="2826196" y="3483164"/>
                  <a:pt x="2826196" y="3466498"/>
                </a:cubicBezTo>
                <a:cubicBezTo>
                  <a:pt x="2826196" y="3441500"/>
                  <a:pt x="2834529" y="3441500"/>
                  <a:pt x="2842862" y="3424834"/>
                </a:cubicBezTo>
                <a:cubicBezTo>
                  <a:pt x="2867861" y="3424834"/>
                  <a:pt x="2876194" y="3441500"/>
                  <a:pt x="2876194" y="3466498"/>
                </a:cubicBezTo>
                <a:close/>
                <a:moveTo>
                  <a:pt x="1351268" y="3424834"/>
                </a:moveTo>
                <a:lnTo>
                  <a:pt x="1317936" y="3424834"/>
                </a:lnTo>
                <a:lnTo>
                  <a:pt x="1351268" y="3424834"/>
                </a:lnTo>
                <a:close/>
                <a:moveTo>
                  <a:pt x="3859479" y="3449832"/>
                </a:moveTo>
                <a:lnTo>
                  <a:pt x="3859479" y="3474831"/>
                </a:lnTo>
                <a:cubicBezTo>
                  <a:pt x="3851146" y="3474831"/>
                  <a:pt x="3842813" y="3483164"/>
                  <a:pt x="3817814" y="3483164"/>
                </a:cubicBezTo>
                <a:cubicBezTo>
                  <a:pt x="3826147" y="3466498"/>
                  <a:pt x="3826147" y="3441500"/>
                  <a:pt x="3826147" y="3416501"/>
                </a:cubicBezTo>
                <a:cubicBezTo>
                  <a:pt x="3834480" y="3416501"/>
                  <a:pt x="3842813" y="3433167"/>
                  <a:pt x="3859479" y="3449832"/>
                </a:cubicBezTo>
                <a:close/>
                <a:moveTo>
                  <a:pt x="3526162" y="3416501"/>
                </a:moveTo>
                <a:cubicBezTo>
                  <a:pt x="3526162" y="3424834"/>
                  <a:pt x="3542828" y="3433167"/>
                  <a:pt x="3542828" y="3458165"/>
                </a:cubicBezTo>
                <a:cubicBezTo>
                  <a:pt x="3542828" y="3474831"/>
                  <a:pt x="3534495" y="3483164"/>
                  <a:pt x="3526162" y="3499830"/>
                </a:cubicBezTo>
                <a:cubicBezTo>
                  <a:pt x="3517829" y="3491497"/>
                  <a:pt x="3492830" y="3483164"/>
                  <a:pt x="3492830" y="3466498"/>
                </a:cubicBezTo>
                <a:cubicBezTo>
                  <a:pt x="3492830" y="3441500"/>
                  <a:pt x="3501163" y="3433167"/>
                  <a:pt x="3501163" y="3416501"/>
                </a:cubicBezTo>
                <a:lnTo>
                  <a:pt x="3526162" y="3416501"/>
                </a:lnTo>
                <a:close/>
                <a:moveTo>
                  <a:pt x="3342838" y="3416501"/>
                </a:moveTo>
                <a:cubicBezTo>
                  <a:pt x="3359503" y="3424834"/>
                  <a:pt x="3376169" y="3441500"/>
                  <a:pt x="3376169" y="3466498"/>
                </a:cubicBezTo>
                <a:cubicBezTo>
                  <a:pt x="3376169" y="3483164"/>
                  <a:pt x="3367836" y="3499830"/>
                  <a:pt x="3351170" y="3499830"/>
                </a:cubicBezTo>
                <a:cubicBezTo>
                  <a:pt x="3326172" y="3499830"/>
                  <a:pt x="3326172" y="3483164"/>
                  <a:pt x="3309506" y="3474831"/>
                </a:cubicBezTo>
                <a:cubicBezTo>
                  <a:pt x="3317839" y="3458165"/>
                  <a:pt x="3317839" y="3433167"/>
                  <a:pt x="3317839" y="3416501"/>
                </a:cubicBezTo>
                <a:lnTo>
                  <a:pt x="3342838" y="3416501"/>
                </a:lnTo>
                <a:close/>
                <a:moveTo>
                  <a:pt x="3184512" y="3466498"/>
                </a:moveTo>
                <a:cubicBezTo>
                  <a:pt x="3184512" y="3483164"/>
                  <a:pt x="3176179" y="3491497"/>
                  <a:pt x="3167846" y="3508163"/>
                </a:cubicBezTo>
                <a:cubicBezTo>
                  <a:pt x="3151180" y="3499830"/>
                  <a:pt x="3117848" y="3491497"/>
                  <a:pt x="3117848" y="3466498"/>
                </a:cubicBezTo>
                <a:cubicBezTo>
                  <a:pt x="3117848" y="3449832"/>
                  <a:pt x="3126181" y="3433167"/>
                  <a:pt x="3134514" y="3416501"/>
                </a:cubicBezTo>
                <a:cubicBezTo>
                  <a:pt x="3151180" y="3416501"/>
                  <a:pt x="3184512" y="3441500"/>
                  <a:pt x="3184512" y="3466498"/>
                </a:cubicBezTo>
                <a:close/>
                <a:moveTo>
                  <a:pt x="2992855" y="3441500"/>
                </a:moveTo>
                <a:lnTo>
                  <a:pt x="2992855" y="3483164"/>
                </a:lnTo>
                <a:cubicBezTo>
                  <a:pt x="2984522" y="3483164"/>
                  <a:pt x="2976189" y="3491497"/>
                  <a:pt x="2967856" y="3499830"/>
                </a:cubicBezTo>
                <a:cubicBezTo>
                  <a:pt x="2959523" y="3483164"/>
                  <a:pt x="2942857" y="3466498"/>
                  <a:pt x="2926191" y="3458165"/>
                </a:cubicBezTo>
                <a:cubicBezTo>
                  <a:pt x="2942857" y="3441500"/>
                  <a:pt x="2951190" y="3424834"/>
                  <a:pt x="2951190" y="3408168"/>
                </a:cubicBezTo>
                <a:cubicBezTo>
                  <a:pt x="2967856" y="3408168"/>
                  <a:pt x="2984522" y="3424834"/>
                  <a:pt x="2992855" y="3441500"/>
                </a:cubicBezTo>
                <a:close/>
                <a:moveTo>
                  <a:pt x="2701202" y="3474831"/>
                </a:moveTo>
                <a:cubicBezTo>
                  <a:pt x="2701202" y="3491497"/>
                  <a:pt x="2692869" y="3533162"/>
                  <a:pt x="2692869" y="3549828"/>
                </a:cubicBezTo>
                <a:lnTo>
                  <a:pt x="2617873" y="3449832"/>
                </a:lnTo>
                <a:cubicBezTo>
                  <a:pt x="2617873" y="3449832"/>
                  <a:pt x="2609540" y="3441500"/>
                  <a:pt x="2609540" y="3466498"/>
                </a:cubicBezTo>
                <a:cubicBezTo>
                  <a:pt x="2609540" y="3483164"/>
                  <a:pt x="2651205" y="3524829"/>
                  <a:pt x="2676203" y="3558161"/>
                </a:cubicBezTo>
                <a:cubicBezTo>
                  <a:pt x="2659537" y="3549828"/>
                  <a:pt x="2567875" y="3533162"/>
                  <a:pt x="2567875" y="3474831"/>
                </a:cubicBezTo>
                <a:lnTo>
                  <a:pt x="2567875" y="3408168"/>
                </a:lnTo>
                <a:lnTo>
                  <a:pt x="2584541" y="3408168"/>
                </a:lnTo>
                <a:cubicBezTo>
                  <a:pt x="2601207" y="3408168"/>
                  <a:pt x="2701202" y="3441500"/>
                  <a:pt x="2701202" y="3474831"/>
                </a:cubicBezTo>
                <a:close/>
                <a:moveTo>
                  <a:pt x="2151229" y="3574826"/>
                </a:moveTo>
                <a:cubicBezTo>
                  <a:pt x="2159562" y="3599825"/>
                  <a:pt x="2192893" y="3633157"/>
                  <a:pt x="2209559" y="3658156"/>
                </a:cubicBezTo>
                <a:cubicBezTo>
                  <a:pt x="2117897" y="3533162"/>
                  <a:pt x="1959571" y="3483164"/>
                  <a:pt x="1859576" y="3483164"/>
                </a:cubicBezTo>
                <a:cubicBezTo>
                  <a:pt x="1834578" y="3483164"/>
                  <a:pt x="1801246" y="3474831"/>
                  <a:pt x="1776247" y="3474831"/>
                </a:cubicBezTo>
                <a:cubicBezTo>
                  <a:pt x="1851243" y="3449832"/>
                  <a:pt x="1976237" y="3399835"/>
                  <a:pt x="2001236" y="3399835"/>
                </a:cubicBezTo>
                <a:cubicBezTo>
                  <a:pt x="2059567" y="3399835"/>
                  <a:pt x="2142896" y="3558161"/>
                  <a:pt x="2151229" y="3574826"/>
                </a:cubicBezTo>
                <a:close/>
                <a:moveTo>
                  <a:pt x="3717819" y="3416501"/>
                </a:moveTo>
                <a:cubicBezTo>
                  <a:pt x="3717819" y="3441500"/>
                  <a:pt x="3701153" y="3466498"/>
                  <a:pt x="3684488" y="3483164"/>
                </a:cubicBezTo>
                <a:cubicBezTo>
                  <a:pt x="3684488" y="3466498"/>
                  <a:pt x="3667822" y="3449832"/>
                  <a:pt x="3667822" y="3433167"/>
                </a:cubicBezTo>
                <a:cubicBezTo>
                  <a:pt x="3667822" y="3408168"/>
                  <a:pt x="3701153" y="3391502"/>
                  <a:pt x="3709486" y="3383169"/>
                </a:cubicBezTo>
                <a:cubicBezTo>
                  <a:pt x="3709486" y="3391502"/>
                  <a:pt x="3717819" y="3399835"/>
                  <a:pt x="3717819" y="3416501"/>
                </a:cubicBezTo>
                <a:close/>
                <a:moveTo>
                  <a:pt x="3626157" y="3416501"/>
                </a:moveTo>
                <a:cubicBezTo>
                  <a:pt x="3626157" y="3441500"/>
                  <a:pt x="3617824" y="3458165"/>
                  <a:pt x="3609491" y="3474831"/>
                </a:cubicBezTo>
                <a:cubicBezTo>
                  <a:pt x="3601158" y="3474831"/>
                  <a:pt x="3592825" y="3458165"/>
                  <a:pt x="3576160" y="3441500"/>
                </a:cubicBezTo>
                <a:cubicBezTo>
                  <a:pt x="3592825" y="3424834"/>
                  <a:pt x="3601158" y="3399835"/>
                  <a:pt x="3601158" y="3383169"/>
                </a:cubicBezTo>
                <a:cubicBezTo>
                  <a:pt x="3617824" y="3391502"/>
                  <a:pt x="3626157" y="3399835"/>
                  <a:pt x="3626157" y="3416501"/>
                </a:cubicBezTo>
                <a:close/>
                <a:moveTo>
                  <a:pt x="3276174" y="3383169"/>
                </a:moveTo>
                <a:cubicBezTo>
                  <a:pt x="3292840" y="3399835"/>
                  <a:pt x="3301173" y="3408168"/>
                  <a:pt x="3301173" y="3424834"/>
                </a:cubicBezTo>
                <a:cubicBezTo>
                  <a:pt x="3301173" y="3449832"/>
                  <a:pt x="3284507" y="3458165"/>
                  <a:pt x="3276174" y="3466498"/>
                </a:cubicBezTo>
                <a:cubicBezTo>
                  <a:pt x="3259508" y="3449832"/>
                  <a:pt x="3242842" y="3441500"/>
                  <a:pt x="3226177" y="3433167"/>
                </a:cubicBezTo>
                <a:cubicBezTo>
                  <a:pt x="3234509" y="3416501"/>
                  <a:pt x="3242842" y="3399835"/>
                  <a:pt x="3242842" y="3383169"/>
                </a:cubicBezTo>
                <a:lnTo>
                  <a:pt x="3276174" y="3383169"/>
                </a:lnTo>
                <a:close/>
                <a:moveTo>
                  <a:pt x="3459499" y="3374836"/>
                </a:moveTo>
                <a:cubicBezTo>
                  <a:pt x="3476164" y="3391502"/>
                  <a:pt x="3484497" y="3399835"/>
                  <a:pt x="3484497" y="3424834"/>
                </a:cubicBezTo>
                <a:cubicBezTo>
                  <a:pt x="3484497" y="3441500"/>
                  <a:pt x="3476164" y="3449832"/>
                  <a:pt x="3467831" y="3458165"/>
                </a:cubicBezTo>
                <a:cubicBezTo>
                  <a:pt x="3451166" y="3449832"/>
                  <a:pt x="3434500" y="3433167"/>
                  <a:pt x="3417834" y="3424834"/>
                </a:cubicBezTo>
                <a:cubicBezTo>
                  <a:pt x="3426167" y="3408168"/>
                  <a:pt x="3434500" y="3391502"/>
                  <a:pt x="3434500" y="3374836"/>
                </a:cubicBezTo>
                <a:lnTo>
                  <a:pt x="3459499" y="3374836"/>
                </a:lnTo>
                <a:close/>
                <a:moveTo>
                  <a:pt x="3109516" y="3424834"/>
                </a:moveTo>
                <a:cubicBezTo>
                  <a:pt x="3109516" y="3449832"/>
                  <a:pt x="3092850" y="3458165"/>
                  <a:pt x="3092850" y="3466498"/>
                </a:cubicBezTo>
                <a:cubicBezTo>
                  <a:pt x="3076184" y="3458165"/>
                  <a:pt x="3059518" y="3441500"/>
                  <a:pt x="3042852" y="3433167"/>
                </a:cubicBezTo>
                <a:cubicBezTo>
                  <a:pt x="3051185" y="3416501"/>
                  <a:pt x="3059518" y="3391502"/>
                  <a:pt x="3059518" y="3374836"/>
                </a:cubicBezTo>
                <a:cubicBezTo>
                  <a:pt x="3084517" y="3383169"/>
                  <a:pt x="3109516" y="3416501"/>
                  <a:pt x="3109516" y="3424834"/>
                </a:cubicBezTo>
                <a:close/>
                <a:moveTo>
                  <a:pt x="1967904" y="3383169"/>
                </a:moveTo>
                <a:cubicBezTo>
                  <a:pt x="1867909" y="3433167"/>
                  <a:pt x="1759581" y="3441500"/>
                  <a:pt x="1667919" y="3474831"/>
                </a:cubicBezTo>
                <a:lnTo>
                  <a:pt x="1659586" y="3491497"/>
                </a:lnTo>
                <a:cubicBezTo>
                  <a:pt x="1892908" y="3458165"/>
                  <a:pt x="2134563" y="3566493"/>
                  <a:pt x="2259557" y="3733152"/>
                </a:cubicBezTo>
                <a:cubicBezTo>
                  <a:pt x="2226225" y="3733152"/>
                  <a:pt x="2167895" y="3741485"/>
                  <a:pt x="2142896" y="3741485"/>
                </a:cubicBezTo>
                <a:cubicBezTo>
                  <a:pt x="1984570" y="3741485"/>
                  <a:pt x="1817912" y="3666489"/>
                  <a:pt x="1651253" y="3624824"/>
                </a:cubicBezTo>
                <a:lnTo>
                  <a:pt x="1626254" y="3633157"/>
                </a:lnTo>
                <a:cubicBezTo>
                  <a:pt x="1692918" y="3674822"/>
                  <a:pt x="1759581" y="3724819"/>
                  <a:pt x="1817912" y="3774817"/>
                </a:cubicBezTo>
                <a:cubicBezTo>
                  <a:pt x="1867909" y="3816481"/>
                  <a:pt x="1976237" y="3958141"/>
                  <a:pt x="2067899" y="3974807"/>
                </a:cubicBezTo>
                <a:cubicBezTo>
                  <a:pt x="1976237" y="3966474"/>
                  <a:pt x="1867909" y="3983140"/>
                  <a:pt x="1776247" y="3916476"/>
                </a:cubicBezTo>
                <a:cubicBezTo>
                  <a:pt x="1717917" y="3874812"/>
                  <a:pt x="1651253" y="3816481"/>
                  <a:pt x="1592923" y="3766484"/>
                </a:cubicBezTo>
                <a:cubicBezTo>
                  <a:pt x="1584590" y="3766484"/>
                  <a:pt x="1567924" y="3758151"/>
                  <a:pt x="1551258" y="3766484"/>
                </a:cubicBezTo>
                <a:cubicBezTo>
                  <a:pt x="1609588" y="3858146"/>
                  <a:pt x="1692918" y="3933142"/>
                  <a:pt x="1692918" y="4008139"/>
                </a:cubicBezTo>
                <a:cubicBezTo>
                  <a:pt x="1692918" y="4033137"/>
                  <a:pt x="1667919" y="4141465"/>
                  <a:pt x="1659586" y="4208129"/>
                </a:cubicBezTo>
                <a:cubicBezTo>
                  <a:pt x="1501260" y="4066469"/>
                  <a:pt x="1634587" y="3899811"/>
                  <a:pt x="1451263" y="3808148"/>
                </a:cubicBezTo>
                <a:cubicBezTo>
                  <a:pt x="1409598" y="3833147"/>
                  <a:pt x="1417931" y="3874812"/>
                  <a:pt x="1417931" y="3899811"/>
                </a:cubicBezTo>
                <a:cubicBezTo>
                  <a:pt x="1417931" y="3966474"/>
                  <a:pt x="1442930" y="4016472"/>
                  <a:pt x="1476262" y="4083135"/>
                </a:cubicBezTo>
                <a:lnTo>
                  <a:pt x="1451263" y="4083135"/>
                </a:lnTo>
                <a:cubicBezTo>
                  <a:pt x="1426264" y="4058136"/>
                  <a:pt x="1392932" y="4033137"/>
                  <a:pt x="1376266" y="4008139"/>
                </a:cubicBezTo>
                <a:cubicBezTo>
                  <a:pt x="1342935" y="3966474"/>
                  <a:pt x="1334602" y="3808148"/>
                  <a:pt x="1251273" y="3808148"/>
                </a:cubicBezTo>
                <a:cubicBezTo>
                  <a:pt x="1226274" y="3808148"/>
                  <a:pt x="1109613" y="3833147"/>
                  <a:pt x="1084614" y="3833147"/>
                </a:cubicBezTo>
                <a:cubicBezTo>
                  <a:pt x="884624" y="3833147"/>
                  <a:pt x="759630" y="3683154"/>
                  <a:pt x="617970" y="3624824"/>
                </a:cubicBezTo>
                <a:cubicBezTo>
                  <a:pt x="584638" y="3608158"/>
                  <a:pt x="551307" y="3616491"/>
                  <a:pt x="517975" y="3616491"/>
                </a:cubicBezTo>
                <a:cubicBezTo>
                  <a:pt x="534641" y="3566493"/>
                  <a:pt x="734631" y="3524829"/>
                  <a:pt x="792961" y="3524829"/>
                </a:cubicBezTo>
                <a:cubicBezTo>
                  <a:pt x="809627" y="3524829"/>
                  <a:pt x="859625" y="3533162"/>
                  <a:pt x="884624" y="3541495"/>
                </a:cubicBezTo>
                <a:cubicBezTo>
                  <a:pt x="901290" y="3608158"/>
                  <a:pt x="1001285" y="3691487"/>
                  <a:pt x="959620" y="3766484"/>
                </a:cubicBezTo>
                <a:cubicBezTo>
                  <a:pt x="959620" y="3766484"/>
                  <a:pt x="951287" y="3774817"/>
                  <a:pt x="976286" y="3774817"/>
                </a:cubicBezTo>
                <a:cubicBezTo>
                  <a:pt x="1017951" y="3774817"/>
                  <a:pt x="1051282" y="3666489"/>
                  <a:pt x="1059615" y="3658156"/>
                </a:cubicBezTo>
                <a:cubicBezTo>
                  <a:pt x="1117946" y="3691487"/>
                  <a:pt x="1101280" y="3783150"/>
                  <a:pt x="1117946" y="3833147"/>
                </a:cubicBezTo>
                <a:cubicBezTo>
                  <a:pt x="1151277" y="3799815"/>
                  <a:pt x="1209608" y="3724819"/>
                  <a:pt x="1217941" y="3674822"/>
                </a:cubicBezTo>
                <a:lnTo>
                  <a:pt x="1251273" y="3674822"/>
                </a:lnTo>
                <a:cubicBezTo>
                  <a:pt x="1292937" y="3699820"/>
                  <a:pt x="1317936" y="3733152"/>
                  <a:pt x="1359601" y="3783150"/>
                </a:cubicBezTo>
                <a:cubicBezTo>
                  <a:pt x="1376266" y="3758151"/>
                  <a:pt x="1392932" y="3733152"/>
                  <a:pt x="1392932" y="3708153"/>
                </a:cubicBezTo>
                <a:cubicBezTo>
                  <a:pt x="1392932" y="3691487"/>
                  <a:pt x="1376266" y="3649823"/>
                  <a:pt x="1359601" y="3624824"/>
                </a:cubicBezTo>
                <a:cubicBezTo>
                  <a:pt x="1401265" y="3608158"/>
                  <a:pt x="1501260" y="3699820"/>
                  <a:pt x="1534592" y="3741485"/>
                </a:cubicBezTo>
                <a:cubicBezTo>
                  <a:pt x="1542925" y="3733152"/>
                  <a:pt x="1542925" y="3733152"/>
                  <a:pt x="1542925" y="3708153"/>
                </a:cubicBezTo>
                <a:cubicBezTo>
                  <a:pt x="1542925" y="3666489"/>
                  <a:pt x="1467929" y="3566493"/>
                  <a:pt x="1426264" y="3558161"/>
                </a:cubicBezTo>
                <a:cubicBezTo>
                  <a:pt x="1492927" y="3541495"/>
                  <a:pt x="1559591" y="3541495"/>
                  <a:pt x="1626254" y="3533162"/>
                </a:cubicBezTo>
                <a:cubicBezTo>
                  <a:pt x="1559591" y="3458165"/>
                  <a:pt x="1476262" y="3433167"/>
                  <a:pt x="1409598" y="3424834"/>
                </a:cubicBezTo>
                <a:cubicBezTo>
                  <a:pt x="1559591" y="3408168"/>
                  <a:pt x="1842910" y="3366503"/>
                  <a:pt x="1867909" y="3366503"/>
                </a:cubicBezTo>
                <a:cubicBezTo>
                  <a:pt x="1884575" y="3366503"/>
                  <a:pt x="1934573" y="3374836"/>
                  <a:pt x="1967904" y="3383169"/>
                </a:cubicBezTo>
                <a:close/>
                <a:moveTo>
                  <a:pt x="2926191" y="3391502"/>
                </a:moveTo>
                <a:lnTo>
                  <a:pt x="2926191" y="3433167"/>
                </a:lnTo>
                <a:cubicBezTo>
                  <a:pt x="2917858" y="3433167"/>
                  <a:pt x="2909525" y="3441500"/>
                  <a:pt x="2901192" y="3449832"/>
                </a:cubicBezTo>
                <a:cubicBezTo>
                  <a:pt x="2892859" y="3433167"/>
                  <a:pt x="2867861" y="3424834"/>
                  <a:pt x="2867861" y="3399835"/>
                </a:cubicBezTo>
                <a:cubicBezTo>
                  <a:pt x="2867861" y="3383169"/>
                  <a:pt x="2884526" y="3374836"/>
                  <a:pt x="2884526" y="3358170"/>
                </a:cubicBezTo>
                <a:cubicBezTo>
                  <a:pt x="2901192" y="3358170"/>
                  <a:pt x="2917858" y="3374836"/>
                  <a:pt x="2926191" y="3391502"/>
                </a:cubicBezTo>
                <a:close/>
                <a:moveTo>
                  <a:pt x="2351219" y="3383169"/>
                </a:moveTo>
                <a:cubicBezTo>
                  <a:pt x="2334553" y="3374836"/>
                  <a:pt x="2292889" y="3349837"/>
                  <a:pt x="2334553" y="3358170"/>
                </a:cubicBezTo>
                <a:cubicBezTo>
                  <a:pt x="2334553" y="3366503"/>
                  <a:pt x="2342886" y="3374836"/>
                  <a:pt x="2351219" y="3383169"/>
                </a:cubicBezTo>
                <a:close/>
                <a:moveTo>
                  <a:pt x="976286" y="3358170"/>
                </a:moveTo>
                <a:cubicBezTo>
                  <a:pt x="1009618" y="3374836"/>
                  <a:pt x="1042949" y="3383169"/>
                  <a:pt x="1076281" y="3416501"/>
                </a:cubicBezTo>
                <a:lnTo>
                  <a:pt x="1076281" y="3458165"/>
                </a:lnTo>
                <a:cubicBezTo>
                  <a:pt x="1067948" y="3416501"/>
                  <a:pt x="984619" y="3366503"/>
                  <a:pt x="959620" y="3358170"/>
                </a:cubicBezTo>
                <a:lnTo>
                  <a:pt x="976286" y="3358170"/>
                </a:lnTo>
                <a:close/>
                <a:moveTo>
                  <a:pt x="3217844" y="3391502"/>
                </a:moveTo>
                <a:cubicBezTo>
                  <a:pt x="3217844" y="3408168"/>
                  <a:pt x="3209511" y="3416501"/>
                  <a:pt x="3201178" y="3433167"/>
                </a:cubicBezTo>
                <a:cubicBezTo>
                  <a:pt x="3192845" y="3424834"/>
                  <a:pt x="3167846" y="3408168"/>
                  <a:pt x="3151180" y="3399835"/>
                </a:cubicBezTo>
                <a:cubicBezTo>
                  <a:pt x="3159513" y="3383169"/>
                  <a:pt x="3167846" y="3358170"/>
                  <a:pt x="3167846" y="3341504"/>
                </a:cubicBezTo>
                <a:cubicBezTo>
                  <a:pt x="3192845" y="3341504"/>
                  <a:pt x="3217844" y="3358170"/>
                  <a:pt x="3217844" y="3391502"/>
                </a:cubicBezTo>
                <a:close/>
                <a:moveTo>
                  <a:pt x="3792816" y="3366503"/>
                </a:moveTo>
                <a:cubicBezTo>
                  <a:pt x="3792816" y="3391502"/>
                  <a:pt x="3751151" y="3424834"/>
                  <a:pt x="3742818" y="3433167"/>
                </a:cubicBezTo>
                <a:cubicBezTo>
                  <a:pt x="3742818" y="3416501"/>
                  <a:pt x="3734485" y="3399835"/>
                  <a:pt x="3734485" y="3383169"/>
                </a:cubicBezTo>
                <a:cubicBezTo>
                  <a:pt x="3734485" y="3358170"/>
                  <a:pt x="3759484" y="3349837"/>
                  <a:pt x="3776150" y="3333171"/>
                </a:cubicBezTo>
                <a:cubicBezTo>
                  <a:pt x="3776150" y="3341504"/>
                  <a:pt x="3792816" y="3349837"/>
                  <a:pt x="3792816" y="3366503"/>
                </a:cubicBezTo>
                <a:close/>
                <a:moveTo>
                  <a:pt x="3576160" y="3374836"/>
                </a:moveTo>
                <a:cubicBezTo>
                  <a:pt x="3576160" y="3399835"/>
                  <a:pt x="3576160" y="3408168"/>
                  <a:pt x="3559494" y="3424834"/>
                </a:cubicBezTo>
                <a:cubicBezTo>
                  <a:pt x="3551161" y="3424834"/>
                  <a:pt x="3526162" y="3408168"/>
                  <a:pt x="3526162" y="3391502"/>
                </a:cubicBezTo>
                <a:cubicBezTo>
                  <a:pt x="3526162" y="3366503"/>
                  <a:pt x="3542828" y="3349837"/>
                  <a:pt x="3551161" y="3333171"/>
                </a:cubicBezTo>
                <a:cubicBezTo>
                  <a:pt x="3567827" y="3349837"/>
                  <a:pt x="3576160" y="3358170"/>
                  <a:pt x="3576160" y="3374836"/>
                </a:cubicBezTo>
                <a:close/>
                <a:moveTo>
                  <a:pt x="3409501" y="3383169"/>
                </a:moveTo>
                <a:cubicBezTo>
                  <a:pt x="3409501" y="3408168"/>
                  <a:pt x="3401168" y="3416501"/>
                  <a:pt x="3392835" y="3424834"/>
                </a:cubicBezTo>
                <a:cubicBezTo>
                  <a:pt x="3376169" y="3416501"/>
                  <a:pt x="3342838" y="3408168"/>
                  <a:pt x="3342838" y="3391502"/>
                </a:cubicBezTo>
                <a:cubicBezTo>
                  <a:pt x="3342838" y="3366503"/>
                  <a:pt x="3351170" y="3349837"/>
                  <a:pt x="3359503" y="3333171"/>
                </a:cubicBezTo>
                <a:cubicBezTo>
                  <a:pt x="3384502" y="3341504"/>
                  <a:pt x="3409501" y="3374836"/>
                  <a:pt x="3409501" y="3383169"/>
                </a:cubicBezTo>
                <a:close/>
                <a:moveTo>
                  <a:pt x="3034519" y="3383169"/>
                </a:moveTo>
                <a:cubicBezTo>
                  <a:pt x="3034519" y="3399835"/>
                  <a:pt x="3026186" y="3408168"/>
                  <a:pt x="3017853" y="3424834"/>
                </a:cubicBezTo>
                <a:cubicBezTo>
                  <a:pt x="3009520" y="3416501"/>
                  <a:pt x="2976189" y="3399835"/>
                  <a:pt x="2976189" y="3383169"/>
                </a:cubicBezTo>
                <a:cubicBezTo>
                  <a:pt x="2976189" y="3358170"/>
                  <a:pt x="2984522" y="3349837"/>
                  <a:pt x="2992855" y="3333171"/>
                </a:cubicBezTo>
                <a:cubicBezTo>
                  <a:pt x="3009520" y="3333171"/>
                  <a:pt x="3034519" y="3349837"/>
                  <a:pt x="3034519" y="3383169"/>
                </a:cubicBezTo>
                <a:close/>
                <a:moveTo>
                  <a:pt x="2817863" y="3391502"/>
                </a:moveTo>
                <a:cubicBezTo>
                  <a:pt x="2817863" y="3416501"/>
                  <a:pt x="2801197" y="3441500"/>
                  <a:pt x="2801197" y="3458165"/>
                </a:cubicBezTo>
                <a:cubicBezTo>
                  <a:pt x="2784531" y="3433167"/>
                  <a:pt x="2767865" y="3399835"/>
                  <a:pt x="2734534" y="3366503"/>
                </a:cubicBezTo>
                <a:lnTo>
                  <a:pt x="2717868" y="3383169"/>
                </a:lnTo>
                <a:cubicBezTo>
                  <a:pt x="2742867" y="3408168"/>
                  <a:pt x="2767865" y="3441500"/>
                  <a:pt x="2792864" y="3474831"/>
                </a:cubicBezTo>
                <a:cubicBezTo>
                  <a:pt x="2776198" y="3466498"/>
                  <a:pt x="2751200" y="3458165"/>
                  <a:pt x="2726201" y="3458165"/>
                </a:cubicBezTo>
                <a:cubicBezTo>
                  <a:pt x="2701202" y="3433167"/>
                  <a:pt x="2684536" y="3383169"/>
                  <a:pt x="2684536" y="3358170"/>
                </a:cubicBezTo>
                <a:cubicBezTo>
                  <a:pt x="2684536" y="3333171"/>
                  <a:pt x="2692869" y="3324839"/>
                  <a:pt x="2717868" y="3324839"/>
                </a:cubicBezTo>
                <a:cubicBezTo>
                  <a:pt x="2742867" y="3324839"/>
                  <a:pt x="2817863" y="3374836"/>
                  <a:pt x="2817863" y="3391502"/>
                </a:cubicBezTo>
                <a:close/>
                <a:moveTo>
                  <a:pt x="3684488" y="3349837"/>
                </a:moveTo>
                <a:cubicBezTo>
                  <a:pt x="3684488" y="3374836"/>
                  <a:pt x="3667822" y="3399835"/>
                  <a:pt x="3651156" y="3416501"/>
                </a:cubicBezTo>
                <a:cubicBezTo>
                  <a:pt x="3642823" y="3399835"/>
                  <a:pt x="3642823" y="3383169"/>
                  <a:pt x="3626157" y="3374836"/>
                </a:cubicBezTo>
                <a:cubicBezTo>
                  <a:pt x="3634490" y="3358170"/>
                  <a:pt x="3651156" y="3333171"/>
                  <a:pt x="3659489" y="3316506"/>
                </a:cubicBezTo>
                <a:cubicBezTo>
                  <a:pt x="3676155" y="3324839"/>
                  <a:pt x="3684488" y="3333171"/>
                  <a:pt x="3684488" y="3349837"/>
                </a:cubicBezTo>
                <a:close/>
                <a:moveTo>
                  <a:pt x="3117848" y="3308173"/>
                </a:moveTo>
                <a:cubicBezTo>
                  <a:pt x="3126181" y="3316506"/>
                  <a:pt x="3134514" y="3333171"/>
                  <a:pt x="3142847" y="3341504"/>
                </a:cubicBezTo>
                <a:lnTo>
                  <a:pt x="3142847" y="3374836"/>
                </a:lnTo>
                <a:lnTo>
                  <a:pt x="3126181" y="3391502"/>
                </a:lnTo>
                <a:cubicBezTo>
                  <a:pt x="3109516" y="3383169"/>
                  <a:pt x="3092850" y="3366503"/>
                  <a:pt x="3076184" y="3358170"/>
                </a:cubicBezTo>
                <a:cubicBezTo>
                  <a:pt x="3092850" y="3341504"/>
                  <a:pt x="3092850" y="3324839"/>
                  <a:pt x="3092850" y="3308173"/>
                </a:cubicBezTo>
                <a:lnTo>
                  <a:pt x="3117848" y="3308173"/>
                </a:lnTo>
                <a:close/>
                <a:moveTo>
                  <a:pt x="3334505" y="3341504"/>
                </a:moveTo>
                <a:lnTo>
                  <a:pt x="3334505" y="3374836"/>
                </a:lnTo>
                <a:cubicBezTo>
                  <a:pt x="3326172" y="3374836"/>
                  <a:pt x="3317839" y="3383169"/>
                  <a:pt x="3309506" y="3391502"/>
                </a:cubicBezTo>
                <a:cubicBezTo>
                  <a:pt x="3292840" y="3374836"/>
                  <a:pt x="3267841" y="3374836"/>
                  <a:pt x="3267841" y="3349837"/>
                </a:cubicBezTo>
                <a:cubicBezTo>
                  <a:pt x="3267841" y="3333171"/>
                  <a:pt x="3276174" y="3316506"/>
                  <a:pt x="3276174" y="3299840"/>
                </a:cubicBezTo>
                <a:cubicBezTo>
                  <a:pt x="3301173" y="3299840"/>
                  <a:pt x="3317839" y="3299840"/>
                  <a:pt x="3334505" y="3341504"/>
                </a:cubicBezTo>
                <a:close/>
                <a:moveTo>
                  <a:pt x="2967856" y="3333171"/>
                </a:moveTo>
                <a:cubicBezTo>
                  <a:pt x="2967856" y="3358170"/>
                  <a:pt x="2959523" y="3366503"/>
                  <a:pt x="2951190" y="3374836"/>
                </a:cubicBezTo>
                <a:cubicBezTo>
                  <a:pt x="2934524" y="3366503"/>
                  <a:pt x="2926191" y="3349837"/>
                  <a:pt x="2909525" y="3341504"/>
                </a:cubicBezTo>
                <a:cubicBezTo>
                  <a:pt x="2917858" y="3324839"/>
                  <a:pt x="2934524" y="3308173"/>
                  <a:pt x="2951190" y="3299840"/>
                </a:cubicBezTo>
                <a:cubicBezTo>
                  <a:pt x="2959523" y="3308173"/>
                  <a:pt x="2967856" y="3316506"/>
                  <a:pt x="2967856" y="3333171"/>
                </a:cubicBezTo>
                <a:close/>
                <a:moveTo>
                  <a:pt x="3517829" y="3316506"/>
                </a:moveTo>
                <a:lnTo>
                  <a:pt x="3517829" y="3374836"/>
                </a:lnTo>
                <a:cubicBezTo>
                  <a:pt x="3509496" y="3374836"/>
                  <a:pt x="3517829" y="3383169"/>
                  <a:pt x="3492830" y="3383169"/>
                </a:cubicBezTo>
                <a:cubicBezTo>
                  <a:pt x="3476164" y="3383169"/>
                  <a:pt x="3467831" y="3358170"/>
                  <a:pt x="3451166" y="3349837"/>
                </a:cubicBezTo>
                <a:cubicBezTo>
                  <a:pt x="3467831" y="3333171"/>
                  <a:pt x="3467831" y="3308173"/>
                  <a:pt x="3476164" y="3291507"/>
                </a:cubicBezTo>
                <a:cubicBezTo>
                  <a:pt x="3484497" y="3299840"/>
                  <a:pt x="3501163" y="3299840"/>
                  <a:pt x="3517829" y="3316506"/>
                </a:cubicBezTo>
                <a:close/>
                <a:moveTo>
                  <a:pt x="2984522" y="3291507"/>
                </a:moveTo>
                <a:cubicBezTo>
                  <a:pt x="2984522" y="3291507"/>
                  <a:pt x="2976189" y="3299840"/>
                  <a:pt x="2976189" y="3291507"/>
                </a:cubicBezTo>
                <a:lnTo>
                  <a:pt x="2984522" y="3291507"/>
                </a:lnTo>
                <a:close/>
                <a:moveTo>
                  <a:pt x="2417883" y="3283174"/>
                </a:moveTo>
                <a:cubicBezTo>
                  <a:pt x="2467880" y="3316506"/>
                  <a:pt x="2517878" y="3358170"/>
                  <a:pt x="2551209" y="3391502"/>
                </a:cubicBezTo>
                <a:lnTo>
                  <a:pt x="2551209" y="3474831"/>
                </a:lnTo>
                <a:cubicBezTo>
                  <a:pt x="2517878" y="3433167"/>
                  <a:pt x="2484546" y="3383169"/>
                  <a:pt x="2451214" y="3341504"/>
                </a:cubicBezTo>
                <a:cubicBezTo>
                  <a:pt x="2451214" y="3341504"/>
                  <a:pt x="2442881" y="3333171"/>
                  <a:pt x="2442881" y="3358170"/>
                </a:cubicBezTo>
                <a:cubicBezTo>
                  <a:pt x="2442881" y="3374836"/>
                  <a:pt x="2501212" y="3441500"/>
                  <a:pt x="2526211" y="3483164"/>
                </a:cubicBezTo>
                <a:cubicBezTo>
                  <a:pt x="2501212" y="3466498"/>
                  <a:pt x="2467880" y="3466498"/>
                  <a:pt x="2451214" y="3449832"/>
                </a:cubicBezTo>
                <a:cubicBezTo>
                  <a:pt x="2409550" y="3424834"/>
                  <a:pt x="2401217" y="3374836"/>
                  <a:pt x="2384551" y="3333171"/>
                </a:cubicBezTo>
                <a:lnTo>
                  <a:pt x="2392884" y="3283174"/>
                </a:lnTo>
                <a:lnTo>
                  <a:pt x="2417883" y="3283174"/>
                </a:lnTo>
                <a:close/>
                <a:moveTo>
                  <a:pt x="3059518" y="3349837"/>
                </a:moveTo>
                <a:cubicBezTo>
                  <a:pt x="3042852" y="3341504"/>
                  <a:pt x="3026186" y="3324839"/>
                  <a:pt x="3009520" y="3316506"/>
                </a:cubicBezTo>
                <a:cubicBezTo>
                  <a:pt x="3009520" y="3299840"/>
                  <a:pt x="3034519" y="3283174"/>
                  <a:pt x="3059518" y="3274841"/>
                </a:cubicBezTo>
                <a:cubicBezTo>
                  <a:pt x="3067851" y="3299840"/>
                  <a:pt x="3067851" y="3324839"/>
                  <a:pt x="3059518" y="3349837"/>
                </a:cubicBezTo>
                <a:close/>
                <a:moveTo>
                  <a:pt x="3759484" y="3308173"/>
                </a:moveTo>
                <a:cubicBezTo>
                  <a:pt x="3759484" y="3333171"/>
                  <a:pt x="3726152" y="3349837"/>
                  <a:pt x="3709486" y="3358170"/>
                </a:cubicBezTo>
                <a:cubicBezTo>
                  <a:pt x="3709486" y="3341504"/>
                  <a:pt x="3692820" y="3324839"/>
                  <a:pt x="3692820" y="3299840"/>
                </a:cubicBezTo>
                <a:cubicBezTo>
                  <a:pt x="3692820" y="3283174"/>
                  <a:pt x="3717819" y="3283174"/>
                  <a:pt x="3726152" y="3266508"/>
                </a:cubicBezTo>
                <a:cubicBezTo>
                  <a:pt x="3742818" y="3274841"/>
                  <a:pt x="3759484" y="3291507"/>
                  <a:pt x="3759484" y="3308173"/>
                </a:cubicBezTo>
                <a:close/>
                <a:moveTo>
                  <a:pt x="3634490" y="3266508"/>
                </a:moveTo>
                <a:lnTo>
                  <a:pt x="3634490" y="3324839"/>
                </a:lnTo>
                <a:cubicBezTo>
                  <a:pt x="3626157" y="3333171"/>
                  <a:pt x="3617824" y="3349837"/>
                  <a:pt x="3601158" y="3358170"/>
                </a:cubicBezTo>
                <a:cubicBezTo>
                  <a:pt x="3592825" y="3341504"/>
                  <a:pt x="3584492" y="3324839"/>
                  <a:pt x="3567827" y="3316506"/>
                </a:cubicBezTo>
                <a:cubicBezTo>
                  <a:pt x="3584492" y="3299840"/>
                  <a:pt x="3592825" y="3283174"/>
                  <a:pt x="3601158" y="3266508"/>
                </a:cubicBezTo>
                <a:lnTo>
                  <a:pt x="3634490" y="3266508"/>
                </a:lnTo>
                <a:close/>
                <a:moveTo>
                  <a:pt x="3226177" y="3266508"/>
                </a:moveTo>
                <a:lnTo>
                  <a:pt x="3251175" y="3291507"/>
                </a:lnTo>
                <a:lnTo>
                  <a:pt x="3251175" y="3341504"/>
                </a:lnTo>
                <a:lnTo>
                  <a:pt x="3234509" y="3358170"/>
                </a:lnTo>
                <a:cubicBezTo>
                  <a:pt x="3217844" y="3341504"/>
                  <a:pt x="3192845" y="3333171"/>
                  <a:pt x="3192845" y="3316506"/>
                </a:cubicBezTo>
                <a:cubicBezTo>
                  <a:pt x="3192845" y="3291507"/>
                  <a:pt x="3201178" y="3283174"/>
                  <a:pt x="3201178" y="3266508"/>
                </a:cubicBezTo>
                <a:lnTo>
                  <a:pt x="3226177" y="3266508"/>
                </a:lnTo>
                <a:close/>
                <a:moveTo>
                  <a:pt x="3176179" y="3266508"/>
                </a:moveTo>
                <a:cubicBezTo>
                  <a:pt x="3176179" y="3299840"/>
                  <a:pt x="3167846" y="3308173"/>
                  <a:pt x="3167846" y="3316506"/>
                </a:cubicBezTo>
                <a:cubicBezTo>
                  <a:pt x="3151180" y="3308173"/>
                  <a:pt x="3134514" y="3291507"/>
                  <a:pt x="3117848" y="3283174"/>
                </a:cubicBezTo>
                <a:cubicBezTo>
                  <a:pt x="3117848" y="3274841"/>
                  <a:pt x="3126181" y="3274841"/>
                  <a:pt x="3134514" y="3266508"/>
                </a:cubicBezTo>
                <a:lnTo>
                  <a:pt x="3176179" y="3266508"/>
                </a:lnTo>
                <a:close/>
                <a:moveTo>
                  <a:pt x="3417834" y="3258175"/>
                </a:moveTo>
                <a:cubicBezTo>
                  <a:pt x="3434500" y="3266508"/>
                  <a:pt x="3451166" y="3283174"/>
                  <a:pt x="3451166" y="3299840"/>
                </a:cubicBezTo>
                <a:cubicBezTo>
                  <a:pt x="3451166" y="3324839"/>
                  <a:pt x="3442833" y="3333171"/>
                  <a:pt x="3426167" y="3349837"/>
                </a:cubicBezTo>
                <a:cubicBezTo>
                  <a:pt x="3409501" y="3333171"/>
                  <a:pt x="3392835" y="3316506"/>
                  <a:pt x="3376169" y="3316506"/>
                </a:cubicBezTo>
                <a:cubicBezTo>
                  <a:pt x="3384502" y="3299840"/>
                  <a:pt x="3392835" y="3274841"/>
                  <a:pt x="3392835" y="3258175"/>
                </a:cubicBezTo>
                <a:lnTo>
                  <a:pt x="3417834" y="3258175"/>
                </a:lnTo>
                <a:close/>
                <a:moveTo>
                  <a:pt x="1867909" y="3291507"/>
                </a:moveTo>
                <a:cubicBezTo>
                  <a:pt x="1926240" y="3291507"/>
                  <a:pt x="1967904" y="3291507"/>
                  <a:pt x="2059567" y="3258175"/>
                </a:cubicBezTo>
                <a:cubicBezTo>
                  <a:pt x="2051234" y="3283174"/>
                  <a:pt x="2034568" y="3333171"/>
                  <a:pt x="2017902" y="3333171"/>
                </a:cubicBezTo>
                <a:cubicBezTo>
                  <a:pt x="1992903" y="3333171"/>
                  <a:pt x="1892908" y="3299840"/>
                  <a:pt x="1876242" y="3299840"/>
                </a:cubicBezTo>
                <a:cubicBezTo>
                  <a:pt x="1851243" y="3299840"/>
                  <a:pt x="1734582" y="3324839"/>
                  <a:pt x="1642920" y="3341504"/>
                </a:cubicBezTo>
                <a:cubicBezTo>
                  <a:pt x="1676252" y="3324839"/>
                  <a:pt x="1709584" y="3291507"/>
                  <a:pt x="1742915" y="3258175"/>
                </a:cubicBezTo>
                <a:cubicBezTo>
                  <a:pt x="1759581" y="3291507"/>
                  <a:pt x="1834578" y="3291507"/>
                  <a:pt x="1867909" y="3291507"/>
                </a:cubicBezTo>
                <a:close/>
                <a:moveTo>
                  <a:pt x="3276174" y="3274841"/>
                </a:moveTo>
                <a:cubicBezTo>
                  <a:pt x="3267841" y="3274841"/>
                  <a:pt x="3259508" y="3266508"/>
                  <a:pt x="3251175" y="3258175"/>
                </a:cubicBezTo>
                <a:cubicBezTo>
                  <a:pt x="3259508" y="3258175"/>
                  <a:pt x="3276174" y="3249842"/>
                  <a:pt x="3284507" y="3249842"/>
                </a:cubicBezTo>
                <a:cubicBezTo>
                  <a:pt x="3284507" y="3258175"/>
                  <a:pt x="3284507" y="3266508"/>
                  <a:pt x="3276174" y="3274841"/>
                </a:cubicBezTo>
                <a:close/>
                <a:moveTo>
                  <a:pt x="2909525" y="3283174"/>
                </a:moveTo>
                <a:cubicBezTo>
                  <a:pt x="2909525" y="3291507"/>
                  <a:pt x="2892859" y="3308173"/>
                  <a:pt x="2884526" y="3316506"/>
                </a:cubicBezTo>
                <a:cubicBezTo>
                  <a:pt x="2826196" y="3266508"/>
                  <a:pt x="2859528" y="3291507"/>
                  <a:pt x="2834529" y="3291507"/>
                </a:cubicBezTo>
                <a:cubicBezTo>
                  <a:pt x="2842862" y="3299840"/>
                  <a:pt x="2859528" y="3308173"/>
                  <a:pt x="2859528" y="3333171"/>
                </a:cubicBezTo>
                <a:cubicBezTo>
                  <a:pt x="2859528" y="3349837"/>
                  <a:pt x="2842862" y="3358170"/>
                  <a:pt x="2834529" y="3366503"/>
                </a:cubicBezTo>
                <a:cubicBezTo>
                  <a:pt x="2817863" y="3349837"/>
                  <a:pt x="2801197" y="3316506"/>
                  <a:pt x="2801197" y="3291507"/>
                </a:cubicBezTo>
                <a:cubicBezTo>
                  <a:pt x="2801197" y="3258175"/>
                  <a:pt x="2809530" y="3249842"/>
                  <a:pt x="2842862" y="3249842"/>
                </a:cubicBezTo>
                <a:cubicBezTo>
                  <a:pt x="2859528" y="3249842"/>
                  <a:pt x="2884526" y="3266508"/>
                  <a:pt x="2909525" y="3283174"/>
                </a:cubicBezTo>
                <a:close/>
                <a:moveTo>
                  <a:pt x="2676203" y="3324839"/>
                </a:moveTo>
                <a:cubicBezTo>
                  <a:pt x="2676203" y="3341504"/>
                  <a:pt x="2659537" y="3366503"/>
                  <a:pt x="2659537" y="3383169"/>
                </a:cubicBezTo>
                <a:lnTo>
                  <a:pt x="2584541" y="3283174"/>
                </a:lnTo>
                <a:cubicBezTo>
                  <a:pt x="2584541" y="3283174"/>
                  <a:pt x="2576208" y="3274841"/>
                  <a:pt x="2576208" y="3299840"/>
                </a:cubicBezTo>
                <a:cubicBezTo>
                  <a:pt x="2576208" y="3316506"/>
                  <a:pt x="2617873" y="3366503"/>
                  <a:pt x="2642872" y="3399835"/>
                </a:cubicBezTo>
                <a:cubicBezTo>
                  <a:pt x="2626206" y="3391502"/>
                  <a:pt x="2592874" y="3391502"/>
                  <a:pt x="2576208" y="3374836"/>
                </a:cubicBezTo>
                <a:cubicBezTo>
                  <a:pt x="2551209" y="3366503"/>
                  <a:pt x="2526211" y="3308173"/>
                  <a:pt x="2526211" y="3291507"/>
                </a:cubicBezTo>
                <a:lnTo>
                  <a:pt x="2526211" y="3241509"/>
                </a:lnTo>
                <a:lnTo>
                  <a:pt x="2551209" y="3241509"/>
                </a:lnTo>
                <a:cubicBezTo>
                  <a:pt x="2576208" y="3241509"/>
                  <a:pt x="2676203" y="3291507"/>
                  <a:pt x="2676203" y="3324839"/>
                </a:cubicBezTo>
                <a:close/>
                <a:moveTo>
                  <a:pt x="3367836" y="3266508"/>
                </a:moveTo>
                <a:cubicBezTo>
                  <a:pt x="3367836" y="3291507"/>
                  <a:pt x="3359503" y="3299840"/>
                  <a:pt x="3342838" y="3316506"/>
                </a:cubicBezTo>
                <a:cubicBezTo>
                  <a:pt x="3334505" y="3299840"/>
                  <a:pt x="3317839" y="3283174"/>
                  <a:pt x="3301173" y="3283174"/>
                </a:cubicBezTo>
                <a:cubicBezTo>
                  <a:pt x="3301173" y="3249842"/>
                  <a:pt x="3317839" y="3233176"/>
                  <a:pt x="3351170" y="3233176"/>
                </a:cubicBezTo>
                <a:cubicBezTo>
                  <a:pt x="3359503" y="3241509"/>
                  <a:pt x="3367836" y="3249842"/>
                  <a:pt x="3367836" y="3266508"/>
                </a:cubicBezTo>
                <a:close/>
                <a:moveTo>
                  <a:pt x="1659586" y="3233176"/>
                </a:moveTo>
                <a:cubicBezTo>
                  <a:pt x="1634587" y="3291507"/>
                  <a:pt x="1567924" y="3308173"/>
                  <a:pt x="1526259" y="3308173"/>
                </a:cubicBezTo>
                <a:cubicBezTo>
                  <a:pt x="1501260" y="3308173"/>
                  <a:pt x="1476262" y="3299840"/>
                  <a:pt x="1451263" y="3291507"/>
                </a:cubicBezTo>
                <a:lnTo>
                  <a:pt x="1451263" y="3258175"/>
                </a:lnTo>
                <a:cubicBezTo>
                  <a:pt x="1501260" y="3216510"/>
                  <a:pt x="1509593" y="3224843"/>
                  <a:pt x="1567924" y="3224843"/>
                </a:cubicBezTo>
                <a:cubicBezTo>
                  <a:pt x="1584590" y="3224843"/>
                  <a:pt x="1626254" y="3233176"/>
                  <a:pt x="1659586" y="3233176"/>
                </a:cubicBezTo>
                <a:close/>
                <a:moveTo>
                  <a:pt x="3559494" y="3216510"/>
                </a:moveTo>
                <a:cubicBezTo>
                  <a:pt x="3567827" y="3224843"/>
                  <a:pt x="3576160" y="3233176"/>
                  <a:pt x="3576160" y="3249842"/>
                </a:cubicBezTo>
                <a:cubicBezTo>
                  <a:pt x="3576160" y="3274841"/>
                  <a:pt x="3559494" y="3291507"/>
                  <a:pt x="3542828" y="3308173"/>
                </a:cubicBezTo>
                <a:cubicBezTo>
                  <a:pt x="3534495" y="3299840"/>
                  <a:pt x="3517829" y="3283174"/>
                  <a:pt x="3501163" y="3274841"/>
                </a:cubicBezTo>
                <a:cubicBezTo>
                  <a:pt x="3509496" y="3258175"/>
                  <a:pt x="3526162" y="3233176"/>
                  <a:pt x="3526162" y="3216510"/>
                </a:cubicBezTo>
                <a:lnTo>
                  <a:pt x="3559494" y="3216510"/>
                </a:lnTo>
                <a:close/>
                <a:moveTo>
                  <a:pt x="3376169" y="3233176"/>
                </a:moveTo>
                <a:cubicBezTo>
                  <a:pt x="3376169" y="3224843"/>
                  <a:pt x="3392835" y="3216510"/>
                  <a:pt x="3401168" y="3216510"/>
                </a:cubicBezTo>
                <a:cubicBezTo>
                  <a:pt x="3392835" y="3224843"/>
                  <a:pt x="3384502" y="3233176"/>
                  <a:pt x="3376169" y="3233176"/>
                </a:cubicBezTo>
                <a:close/>
                <a:moveTo>
                  <a:pt x="576305" y="3241509"/>
                </a:moveTo>
                <a:cubicBezTo>
                  <a:pt x="559640" y="3266508"/>
                  <a:pt x="542974" y="3291507"/>
                  <a:pt x="517975" y="3316506"/>
                </a:cubicBezTo>
                <a:lnTo>
                  <a:pt x="517975" y="3216510"/>
                </a:lnTo>
                <a:cubicBezTo>
                  <a:pt x="534641" y="3224843"/>
                  <a:pt x="559640" y="3233176"/>
                  <a:pt x="576305" y="3241509"/>
                </a:cubicBezTo>
                <a:close/>
                <a:moveTo>
                  <a:pt x="3709486" y="3241509"/>
                </a:moveTo>
                <a:cubicBezTo>
                  <a:pt x="3709486" y="3258175"/>
                  <a:pt x="3684488" y="3283174"/>
                  <a:pt x="3659489" y="3291507"/>
                </a:cubicBezTo>
                <a:cubicBezTo>
                  <a:pt x="3659489" y="3274841"/>
                  <a:pt x="3651156" y="3258175"/>
                  <a:pt x="3634490" y="3249842"/>
                </a:cubicBezTo>
                <a:cubicBezTo>
                  <a:pt x="3642823" y="3233176"/>
                  <a:pt x="3659489" y="3216510"/>
                  <a:pt x="3667822" y="3199845"/>
                </a:cubicBezTo>
                <a:cubicBezTo>
                  <a:pt x="3684488" y="3208178"/>
                  <a:pt x="3709486" y="3216510"/>
                  <a:pt x="3709486" y="3241509"/>
                </a:cubicBezTo>
                <a:close/>
                <a:moveTo>
                  <a:pt x="3501163" y="3191512"/>
                </a:moveTo>
                <a:lnTo>
                  <a:pt x="3501163" y="3224843"/>
                </a:lnTo>
                <a:cubicBezTo>
                  <a:pt x="3492830" y="3241509"/>
                  <a:pt x="3484497" y="3258175"/>
                  <a:pt x="3476164" y="3266508"/>
                </a:cubicBezTo>
                <a:cubicBezTo>
                  <a:pt x="3459499" y="3266508"/>
                  <a:pt x="3434500" y="3241509"/>
                  <a:pt x="3417834" y="3233176"/>
                </a:cubicBezTo>
                <a:cubicBezTo>
                  <a:pt x="3434500" y="3216510"/>
                  <a:pt x="3451166" y="3199845"/>
                  <a:pt x="3476164" y="3191512"/>
                </a:cubicBezTo>
                <a:lnTo>
                  <a:pt x="3501163" y="3191512"/>
                </a:lnTo>
                <a:close/>
                <a:moveTo>
                  <a:pt x="2792864" y="3241509"/>
                </a:moveTo>
                <a:cubicBezTo>
                  <a:pt x="2792864" y="3266508"/>
                  <a:pt x="2776198" y="3283174"/>
                  <a:pt x="2776198" y="3299840"/>
                </a:cubicBezTo>
                <a:cubicBezTo>
                  <a:pt x="2767865" y="3283174"/>
                  <a:pt x="2742867" y="3258175"/>
                  <a:pt x="2726201" y="3233176"/>
                </a:cubicBezTo>
                <a:cubicBezTo>
                  <a:pt x="2726201" y="3233176"/>
                  <a:pt x="2717868" y="3224843"/>
                  <a:pt x="2701202" y="3233176"/>
                </a:cubicBezTo>
                <a:lnTo>
                  <a:pt x="2751200" y="3308173"/>
                </a:lnTo>
                <a:lnTo>
                  <a:pt x="2692869" y="3308173"/>
                </a:lnTo>
                <a:cubicBezTo>
                  <a:pt x="2684536" y="3283174"/>
                  <a:pt x="2659537" y="3241509"/>
                  <a:pt x="2659537" y="3224843"/>
                </a:cubicBezTo>
                <a:cubicBezTo>
                  <a:pt x="2659537" y="3199845"/>
                  <a:pt x="2676203" y="3191512"/>
                  <a:pt x="2692869" y="3191512"/>
                </a:cubicBezTo>
                <a:cubicBezTo>
                  <a:pt x="2709535" y="3191512"/>
                  <a:pt x="2792864" y="3216510"/>
                  <a:pt x="2792864" y="3241509"/>
                </a:cubicBezTo>
                <a:close/>
                <a:moveTo>
                  <a:pt x="3534495" y="3183179"/>
                </a:moveTo>
                <a:cubicBezTo>
                  <a:pt x="3534495" y="3183179"/>
                  <a:pt x="3526162" y="3191512"/>
                  <a:pt x="3526162" y="3183179"/>
                </a:cubicBezTo>
                <a:lnTo>
                  <a:pt x="3534495" y="3183179"/>
                </a:lnTo>
                <a:close/>
                <a:moveTo>
                  <a:pt x="3034519" y="3249842"/>
                </a:moveTo>
                <a:cubicBezTo>
                  <a:pt x="3034519" y="3249842"/>
                  <a:pt x="3034519" y="3258175"/>
                  <a:pt x="3017853" y="3258175"/>
                </a:cubicBezTo>
                <a:cubicBezTo>
                  <a:pt x="3001187" y="3258175"/>
                  <a:pt x="2984522" y="3199845"/>
                  <a:pt x="2951190" y="3208178"/>
                </a:cubicBezTo>
                <a:cubicBezTo>
                  <a:pt x="2959523" y="3224843"/>
                  <a:pt x="2976189" y="3249842"/>
                  <a:pt x="2984522" y="3266508"/>
                </a:cubicBezTo>
                <a:cubicBezTo>
                  <a:pt x="2976189" y="3266508"/>
                  <a:pt x="2967856" y="3274841"/>
                  <a:pt x="2951190" y="3274841"/>
                </a:cubicBezTo>
                <a:cubicBezTo>
                  <a:pt x="2917858" y="3274841"/>
                  <a:pt x="2917858" y="3224843"/>
                  <a:pt x="2917858" y="3216510"/>
                </a:cubicBezTo>
                <a:cubicBezTo>
                  <a:pt x="2917858" y="3199845"/>
                  <a:pt x="2917858" y="3183179"/>
                  <a:pt x="2942857" y="3183179"/>
                </a:cubicBezTo>
                <a:cubicBezTo>
                  <a:pt x="2959523" y="3183179"/>
                  <a:pt x="3009520" y="3224843"/>
                  <a:pt x="3034519" y="3249842"/>
                </a:cubicBezTo>
                <a:close/>
                <a:moveTo>
                  <a:pt x="3651156" y="3191512"/>
                </a:moveTo>
                <a:cubicBezTo>
                  <a:pt x="3642823" y="3199845"/>
                  <a:pt x="3634490" y="3216510"/>
                  <a:pt x="3617824" y="3233176"/>
                </a:cubicBezTo>
                <a:cubicBezTo>
                  <a:pt x="3601158" y="3233176"/>
                  <a:pt x="3584492" y="3208178"/>
                  <a:pt x="3559494" y="3199845"/>
                </a:cubicBezTo>
                <a:cubicBezTo>
                  <a:pt x="3567827" y="3191512"/>
                  <a:pt x="3567827" y="3174846"/>
                  <a:pt x="3584492" y="3174846"/>
                </a:cubicBezTo>
                <a:cubicBezTo>
                  <a:pt x="3609491" y="3174846"/>
                  <a:pt x="3634490" y="3183179"/>
                  <a:pt x="3651156" y="3191512"/>
                </a:cubicBezTo>
                <a:close/>
                <a:moveTo>
                  <a:pt x="1567924" y="3174846"/>
                </a:moveTo>
                <a:cubicBezTo>
                  <a:pt x="1584590" y="3174846"/>
                  <a:pt x="1692918" y="3191512"/>
                  <a:pt x="1751248" y="3208178"/>
                </a:cubicBezTo>
                <a:cubicBezTo>
                  <a:pt x="1667919" y="3316506"/>
                  <a:pt x="1584590" y="3358170"/>
                  <a:pt x="1492927" y="3358170"/>
                </a:cubicBezTo>
                <a:cubicBezTo>
                  <a:pt x="1426264" y="3358170"/>
                  <a:pt x="1334602" y="3324839"/>
                  <a:pt x="1317936" y="3233176"/>
                </a:cubicBezTo>
                <a:cubicBezTo>
                  <a:pt x="1342935" y="3249842"/>
                  <a:pt x="1367934" y="3258175"/>
                  <a:pt x="1384599" y="3258175"/>
                </a:cubicBezTo>
                <a:cubicBezTo>
                  <a:pt x="1434597" y="3258175"/>
                  <a:pt x="1451263" y="3241509"/>
                  <a:pt x="1467929" y="3191512"/>
                </a:cubicBezTo>
                <a:cubicBezTo>
                  <a:pt x="1417931" y="3183179"/>
                  <a:pt x="1367934" y="3166513"/>
                  <a:pt x="1359601" y="3158180"/>
                </a:cubicBezTo>
                <a:cubicBezTo>
                  <a:pt x="1426264" y="3166513"/>
                  <a:pt x="1542925" y="3174846"/>
                  <a:pt x="1567924" y="3174846"/>
                </a:cubicBezTo>
                <a:close/>
                <a:moveTo>
                  <a:pt x="2917858" y="3166513"/>
                </a:moveTo>
                <a:cubicBezTo>
                  <a:pt x="2901192" y="3183179"/>
                  <a:pt x="2892859" y="3199845"/>
                  <a:pt x="2892859" y="3216510"/>
                </a:cubicBezTo>
                <a:cubicBezTo>
                  <a:pt x="2859528" y="3191512"/>
                  <a:pt x="2876194" y="3166513"/>
                  <a:pt x="2834529" y="3174846"/>
                </a:cubicBezTo>
                <a:cubicBezTo>
                  <a:pt x="2842862" y="3191512"/>
                  <a:pt x="2867861" y="3216510"/>
                  <a:pt x="2876194" y="3233176"/>
                </a:cubicBezTo>
                <a:cubicBezTo>
                  <a:pt x="2859528" y="3224843"/>
                  <a:pt x="2834529" y="3224843"/>
                  <a:pt x="2809530" y="3224843"/>
                </a:cubicBezTo>
                <a:cubicBezTo>
                  <a:pt x="2809530" y="3216510"/>
                  <a:pt x="2801197" y="3208178"/>
                  <a:pt x="2801197" y="3191512"/>
                </a:cubicBezTo>
                <a:cubicBezTo>
                  <a:pt x="2801197" y="3149847"/>
                  <a:pt x="2826196" y="3149847"/>
                  <a:pt x="2851195" y="3149847"/>
                </a:cubicBezTo>
                <a:cubicBezTo>
                  <a:pt x="2876194" y="3149847"/>
                  <a:pt x="2901192" y="3158180"/>
                  <a:pt x="2917858" y="3166513"/>
                </a:cubicBezTo>
                <a:close/>
                <a:moveTo>
                  <a:pt x="1992903" y="3183179"/>
                </a:moveTo>
                <a:cubicBezTo>
                  <a:pt x="1951238" y="3199845"/>
                  <a:pt x="1842910" y="3258175"/>
                  <a:pt x="1792913" y="3258175"/>
                </a:cubicBezTo>
                <a:cubicBezTo>
                  <a:pt x="1767914" y="3258175"/>
                  <a:pt x="1767914" y="3249842"/>
                  <a:pt x="1751248" y="3249842"/>
                </a:cubicBezTo>
                <a:cubicBezTo>
                  <a:pt x="1759581" y="3241509"/>
                  <a:pt x="1767914" y="3224843"/>
                  <a:pt x="1784580" y="3208178"/>
                </a:cubicBezTo>
                <a:cubicBezTo>
                  <a:pt x="1742915" y="3166513"/>
                  <a:pt x="1659586" y="3166513"/>
                  <a:pt x="1626254" y="3158180"/>
                </a:cubicBezTo>
                <a:cubicBezTo>
                  <a:pt x="1659586" y="3158180"/>
                  <a:pt x="1717917" y="3149847"/>
                  <a:pt x="1742915" y="3149847"/>
                </a:cubicBezTo>
                <a:cubicBezTo>
                  <a:pt x="1759581" y="3149847"/>
                  <a:pt x="1909574" y="3174846"/>
                  <a:pt x="1992903" y="3183179"/>
                </a:cubicBezTo>
                <a:close/>
                <a:moveTo>
                  <a:pt x="451311" y="3183179"/>
                </a:moveTo>
                <a:cubicBezTo>
                  <a:pt x="434646" y="3208178"/>
                  <a:pt x="409647" y="3233176"/>
                  <a:pt x="384648" y="3249842"/>
                </a:cubicBezTo>
                <a:cubicBezTo>
                  <a:pt x="392981" y="3199845"/>
                  <a:pt x="392981" y="3174846"/>
                  <a:pt x="401314" y="3149847"/>
                </a:cubicBezTo>
                <a:cubicBezTo>
                  <a:pt x="417980" y="3158180"/>
                  <a:pt x="434646" y="3166513"/>
                  <a:pt x="451311" y="3183179"/>
                </a:cubicBezTo>
                <a:close/>
                <a:moveTo>
                  <a:pt x="2217892" y="3124848"/>
                </a:moveTo>
                <a:cubicBezTo>
                  <a:pt x="2276223" y="3158180"/>
                  <a:pt x="2326220" y="3208178"/>
                  <a:pt x="2367885" y="3258175"/>
                </a:cubicBezTo>
                <a:lnTo>
                  <a:pt x="2367885" y="3349837"/>
                </a:lnTo>
                <a:cubicBezTo>
                  <a:pt x="2334553" y="3299840"/>
                  <a:pt x="2301222" y="3241509"/>
                  <a:pt x="2259557" y="3191512"/>
                </a:cubicBezTo>
                <a:cubicBezTo>
                  <a:pt x="2259557" y="3191512"/>
                  <a:pt x="2251224" y="3183179"/>
                  <a:pt x="2251224" y="3208178"/>
                </a:cubicBezTo>
                <a:cubicBezTo>
                  <a:pt x="2251224" y="3224843"/>
                  <a:pt x="2309554" y="3299840"/>
                  <a:pt x="2334553" y="3341504"/>
                </a:cubicBezTo>
                <a:cubicBezTo>
                  <a:pt x="2309554" y="3324839"/>
                  <a:pt x="2276223" y="3308173"/>
                  <a:pt x="2242891" y="3291507"/>
                </a:cubicBezTo>
                <a:cubicBezTo>
                  <a:pt x="2234558" y="3274841"/>
                  <a:pt x="2234558" y="3241509"/>
                  <a:pt x="2226225" y="3224843"/>
                </a:cubicBezTo>
                <a:cubicBezTo>
                  <a:pt x="2217892" y="3191512"/>
                  <a:pt x="2192893" y="3166513"/>
                  <a:pt x="2192893" y="3149847"/>
                </a:cubicBezTo>
                <a:lnTo>
                  <a:pt x="2192893" y="3124848"/>
                </a:lnTo>
                <a:lnTo>
                  <a:pt x="2217892" y="3124848"/>
                </a:lnTo>
                <a:close/>
                <a:moveTo>
                  <a:pt x="1101280" y="3124848"/>
                </a:moveTo>
                <a:lnTo>
                  <a:pt x="1101280" y="3174846"/>
                </a:lnTo>
                <a:lnTo>
                  <a:pt x="1117946" y="3191512"/>
                </a:lnTo>
                <a:cubicBezTo>
                  <a:pt x="1151277" y="3174846"/>
                  <a:pt x="1134612" y="3141514"/>
                  <a:pt x="1142944" y="3124848"/>
                </a:cubicBezTo>
                <a:cubicBezTo>
                  <a:pt x="1159610" y="3124848"/>
                  <a:pt x="1217941" y="3183179"/>
                  <a:pt x="1217941" y="3199845"/>
                </a:cubicBezTo>
                <a:cubicBezTo>
                  <a:pt x="1217941" y="3224843"/>
                  <a:pt x="1167943" y="3249842"/>
                  <a:pt x="1151277" y="3249842"/>
                </a:cubicBezTo>
                <a:cubicBezTo>
                  <a:pt x="1126279" y="3249842"/>
                  <a:pt x="1017951" y="3216510"/>
                  <a:pt x="1017951" y="3166513"/>
                </a:cubicBezTo>
                <a:cubicBezTo>
                  <a:pt x="1017951" y="3141514"/>
                  <a:pt x="1051282" y="3133181"/>
                  <a:pt x="1067948" y="3124848"/>
                </a:cubicBezTo>
                <a:lnTo>
                  <a:pt x="1101280" y="3124848"/>
                </a:lnTo>
                <a:close/>
                <a:moveTo>
                  <a:pt x="2517878" y="3224843"/>
                </a:moveTo>
                <a:cubicBezTo>
                  <a:pt x="2517878" y="3241509"/>
                  <a:pt x="2501212" y="3266508"/>
                  <a:pt x="2501212" y="3291507"/>
                </a:cubicBezTo>
                <a:cubicBezTo>
                  <a:pt x="2476213" y="3249842"/>
                  <a:pt x="2401217" y="3133181"/>
                  <a:pt x="2401217" y="3174846"/>
                </a:cubicBezTo>
                <a:cubicBezTo>
                  <a:pt x="2401217" y="3199845"/>
                  <a:pt x="2451214" y="3258175"/>
                  <a:pt x="2476213" y="3291507"/>
                </a:cubicBezTo>
                <a:cubicBezTo>
                  <a:pt x="2409550" y="3224843"/>
                  <a:pt x="2384551" y="3283174"/>
                  <a:pt x="2351219" y="3183179"/>
                </a:cubicBezTo>
                <a:lnTo>
                  <a:pt x="2359552" y="3108182"/>
                </a:lnTo>
                <a:cubicBezTo>
                  <a:pt x="2401217" y="3108182"/>
                  <a:pt x="2517878" y="3174846"/>
                  <a:pt x="2517878" y="3224843"/>
                </a:cubicBezTo>
                <a:close/>
                <a:moveTo>
                  <a:pt x="2167895" y="3174846"/>
                </a:moveTo>
                <a:cubicBezTo>
                  <a:pt x="2159562" y="3158180"/>
                  <a:pt x="2151229" y="3133181"/>
                  <a:pt x="2134563" y="3108182"/>
                </a:cubicBezTo>
                <a:cubicBezTo>
                  <a:pt x="2151229" y="3124848"/>
                  <a:pt x="2167895" y="3149847"/>
                  <a:pt x="2167895" y="3174846"/>
                </a:cubicBezTo>
                <a:close/>
                <a:moveTo>
                  <a:pt x="2867861" y="3124848"/>
                </a:moveTo>
                <a:lnTo>
                  <a:pt x="2826196" y="3124848"/>
                </a:lnTo>
                <a:lnTo>
                  <a:pt x="2826196" y="3099849"/>
                </a:lnTo>
                <a:cubicBezTo>
                  <a:pt x="2834529" y="3099849"/>
                  <a:pt x="2851195" y="3116515"/>
                  <a:pt x="2867861" y="3124848"/>
                </a:cubicBezTo>
                <a:close/>
                <a:moveTo>
                  <a:pt x="2659537" y="3174846"/>
                </a:moveTo>
                <a:cubicBezTo>
                  <a:pt x="2659537" y="3199845"/>
                  <a:pt x="2642872" y="3216510"/>
                  <a:pt x="2642872" y="3233176"/>
                </a:cubicBezTo>
                <a:cubicBezTo>
                  <a:pt x="2626206" y="3208178"/>
                  <a:pt x="2601207" y="3133181"/>
                  <a:pt x="2551209" y="3149847"/>
                </a:cubicBezTo>
                <a:cubicBezTo>
                  <a:pt x="2567875" y="3174846"/>
                  <a:pt x="2592874" y="3208178"/>
                  <a:pt x="2609540" y="3233176"/>
                </a:cubicBezTo>
                <a:cubicBezTo>
                  <a:pt x="2592874" y="3224843"/>
                  <a:pt x="2559542" y="3224843"/>
                  <a:pt x="2542876" y="3208178"/>
                </a:cubicBezTo>
                <a:cubicBezTo>
                  <a:pt x="2517878" y="3199845"/>
                  <a:pt x="2501212" y="3149847"/>
                  <a:pt x="2501212" y="3124848"/>
                </a:cubicBezTo>
                <a:cubicBezTo>
                  <a:pt x="2501212" y="3108182"/>
                  <a:pt x="2517878" y="3099849"/>
                  <a:pt x="2534544" y="3099849"/>
                </a:cubicBezTo>
                <a:cubicBezTo>
                  <a:pt x="2567875" y="3099849"/>
                  <a:pt x="2659537" y="3158180"/>
                  <a:pt x="2659537" y="3174846"/>
                </a:cubicBezTo>
                <a:close/>
                <a:moveTo>
                  <a:pt x="2801197" y="3133181"/>
                </a:moveTo>
                <a:cubicBezTo>
                  <a:pt x="2801197" y="3141514"/>
                  <a:pt x="2784531" y="3158180"/>
                  <a:pt x="2776198" y="3174846"/>
                </a:cubicBezTo>
                <a:cubicBezTo>
                  <a:pt x="2742867" y="3141514"/>
                  <a:pt x="2709535" y="3091517"/>
                  <a:pt x="2709535" y="3116515"/>
                </a:cubicBezTo>
                <a:cubicBezTo>
                  <a:pt x="2709535" y="3141514"/>
                  <a:pt x="2734534" y="3166513"/>
                  <a:pt x="2751200" y="3183179"/>
                </a:cubicBezTo>
                <a:cubicBezTo>
                  <a:pt x="2701202" y="3174846"/>
                  <a:pt x="2667870" y="3166513"/>
                  <a:pt x="2667870" y="3116515"/>
                </a:cubicBezTo>
                <a:cubicBezTo>
                  <a:pt x="2667870" y="3091517"/>
                  <a:pt x="2676203" y="3091517"/>
                  <a:pt x="2701202" y="3091517"/>
                </a:cubicBezTo>
                <a:cubicBezTo>
                  <a:pt x="2726201" y="3091517"/>
                  <a:pt x="2767865" y="3108182"/>
                  <a:pt x="2801197" y="3133181"/>
                </a:cubicBezTo>
                <a:close/>
                <a:moveTo>
                  <a:pt x="592971" y="3141514"/>
                </a:moveTo>
                <a:cubicBezTo>
                  <a:pt x="651302" y="3174846"/>
                  <a:pt x="726298" y="3249842"/>
                  <a:pt x="801294" y="3291507"/>
                </a:cubicBezTo>
                <a:cubicBezTo>
                  <a:pt x="667968" y="3233176"/>
                  <a:pt x="492976" y="3208178"/>
                  <a:pt x="376315" y="3091517"/>
                </a:cubicBezTo>
                <a:lnTo>
                  <a:pt x="376315" y="3066518"/>
                </a:lnTo>
                <a:cubicBezTo>
                  <a:pt x="434646" y="3116515"/>
                  <a:pt x="526308" y="3099849"/>
                  <a:pt x="592971" y="3141514"/>
                </a:cubicBezTo>
                <a:close/>
                <a:moveTo>
                  <a:pt x="2251224" y="3333171"/>
                </a:moveTo>
                <a:cubicBezTo>
                  <a:pt x="2309554" y="3383169"/>
                  <a:pt x="2676203" y="3666489"/>
                  <a:pt x="2676203" y="3708153"/>
                </a:cubicBezTo>
                <a:cubicBezTo>
                  <a:pt x="2676203" y="3766484"/>
                  <a:pt x="2609540" y="3866479"/>
                  <a:pt x="2534544" y="3916476"/>
                </a:cubicBezTo>
                <a:cubicBezTo>
                  <a:pt x="2584541" y="3983140"/>
                  <a:pt x="2684536" y="4008139"/>
                  <a:pt x="2767865" y="3991473"/>
                </a:cubicBezTo>
                <a:cubicBezTo>
                  <a:pt x="2734534" y="4058136"/>
                  <a:pt x="2609540" y="4074802"/>
                  <a:pt x="2609540" y="4083135"/>
                </a:cubicBezTo>
                <a:cubicBezTo>
                  <a:pt x="2609540" y="4141465"/>
                  <a:pt x="2817863" y="4266460"/>
                  <a:pt x="2851195" y="4291458"/>
                </a:cubicBezTo>
                <a:cubicBezTo>
                  <a:pt x="2826196" y="4299791"/>
                  <a:pt x="2784531" y="4308124"/>
                  <a:pt x="2759533" y="4308124"/>
                </a:cubicBezTo>
                <a:cubicBezTo>
                  <a:pt x="2742867" y="4308124"/>
                  <a:pt x="2701202" y="4291458"/>
                  <a:pt x="2667870" y="4283125"/>
                </a:cubicBezTo>
                <a:lnTo>
                  <a:pt x="2667870" y="4391453"/>
                </a:lnTo>
                <a:cubicBezTo>
                  <a:pt x="2684536" y="4466450"/>
                  <a:pt x="2726201" y="4549779"/>
                  <a:pt x="2801197" y="4616443"/>
                </a:cubicBezTo>
                <a:cubicBezTo>
                  <a:pt x="2759533" y="4591444"/>
                  <a:pt x="2667870" y="4524780"/>
                  <a:pt x="2659537" y="4483116"/>
                </a:cubicBezTo>
                <a:cubicBezTo>
                  <a:pt x="2617873" y="4516447"/>
                  <a:pt x="2592874" y="4641441"/>
                  <a:pt x="2592874" y="4691439"/>
                </a:cubicBezTo>
                <a:cubicBezTo>
                  <a:pt x="2592874" y="4716438"/>
                  <a:pt x="2617873" y="4841432"/>
                  <a:pt x="2634539" y="4908095"/>
                </a:cubicBezTo>
                <a:cubicBezTo>
                  <a:pt x="2601207" y="4874763"/>
                  <a:pt x="2509545" y="4716438"/>
                  <a:pt x="2509545" y="4716438"/>
                </a:cubicBezTo>
                <a:cubicBezTo>
                  <a:pt x="2401217" y="4716438"/>
                  <a:pt x="2384551" y="4999757"/>
                  <a:pt x="2401217" y="5058088"/>
                </a:cubicBezTo>
                <a:cubicBezTo>
                  <a:pt x="2359552" y="5008090"/>
                  <a:pt x="2334553" y="4958093"/>
                  <a:pt x="2359552" y="4908095"/>
                </a:cubicBezTo>
                <a:cubicBezTo>
                  <a:pt x="2351219" y="4899762"/>
                  <a:pt x="2359552" y="4891429"/>
                  <a:pt x="2334553" y="4891429"/>
                </a:cubicBezTo>
                <a:cubicBezTo>
                  <a:pt x="2267890" y="4891429"/>
                  <a:pt x="2151229" y="5033089"/>
                  <a:pt x="2151229" y="5074754"/>
                </a:cubicBezTo>
                <a:cubicBezTo>
                  <a:pt x="2142896" y="5033089"/>
                  <a:pt x="2159562" y="4949760"/>
                  <a:pt x="2209559" y="4916428"/>
                </a:cubicBezTo>
                <a:cubicBezTo>
                  <a:pt x="2201226" y="4908095"/>
                  <a:pt x="2201226" y="4899762"/>
                  <a:pt x="2184561" y="4899762"/>
                </a:cubicBezTo>
                <a:cubicBezTo>
                  <a:pt x="2101231" y="4899762"/>
                  <a:pt x="2042901" y="4933094"/>
                  <a:pt x="1951238" y="4966426"/>
                </a:cubicBezTo>
                <a:cubicBezTo>
                  <a:pt x="2009569" y="4916428"/>
                  <a:pt x="2134563" y="4858097"/>
                  <a:pt x="2134563" y="4841432"/>
                </a:cubicBezTo>
                <a:cubicBezTo>
                  <a:pt x="2134563" y="4816433"/>
                  <a:pt x="2076232" y="4749769"/>
                  <a:pt x="2051234" y="4741436"/>
                </a:cubicBezTo>
                <a:cubicBezTo>
                  <a:pt x="2067899" y="4699772"/>
                  <a:pt x="2151229" y="4674773"/>
                  <a:pt x="2192893" y="4674773"/>
                </a:cubicBezTo>
                <a:cubicBezTo>
                  <a:pt x="2217892" y="4674773"/>
                  <a:pt x="2276223" y="4691439"/>
                  <a:pt x="2309554" y="4699772"/>
                </a:cubicBezTo>
                <a:cubicBezTo>
                  <a:pt x="2317887" y="4691439"/>
                  <a:pt x="2317887" y="4699772"/>
                  <a:pt x="2317887" y="4674773"/>
                </a:cubicBezTo>
                <a:cubicBezTo>
                  <a:pt x="2317887" y="4616443"/>
                  <a:pt x="2259557" y="4541446"/>
                  <a:pt x="2234558" y="4491449"/>
                </a:cubicBezTo>
                <a:cubicBezTo>
                  <a:pt x="2242891" y="4483116"/>
                  <a:pt x="2267890" y="4474783"/>
                  <a:pt x="2284556" y="4474783"/>
                </a:cubicBezTo>
                <a:cubicBezTo>
                  <a:pt x="2334553" y="4474783"/>
                  <a:pt x="2326220" y="4491449"/>
                  <a:pt x="2409550" y="4524780"/>
                </a:cubicBezTo>
                <a:lnTo>
                  <a:pt x="2409550" y="4433118"/>
                </a:lnTo>
                <a:cubicBezTo>
                  <a:pt x="2384551" y="4374788"/>
                  <a:pt x="2359552" y="4266460"/>
                  <a:pt x="2309554" y="4208129"/>
                </a:cubicBezTo>
                <a:cubicBezTo>
                  <a:pt x="2334553" y="4208129"/>
                  <a:pt x="2367885" y="4199796"/>
                  <a:pt x="2384551" y="4199796"/>
                </a:cubicBezTo>
                <a:cubicBezTo>
                  <a:pt x="2409550" y="4199796"/>
                  <a:pt x="2467880" y="4208129"/>
                  <a:pt x="2501212" y="4224795"/>
                </a:cubicBezTo>
                <a:cubicBezTo>
                  <a:pt x="2501212" y="4224795"/>
                  <a:pt x="2509545" y="4224795"/>
                  <a:pt x="2509545" y="4208129"/>
                </a:cubicBezTo>
                <a:cubicBezTo>
                  <a:pt x="2509545" y="4158131"/>
                  <a:pt x="2351219" y="4008139"/>
                  <a:pt x="2334553" y="3999806"/>
                </a:cubicBezTo>
                <a:cubicBezTo>
                  <a:pt x="2367885" y="3949808"/>
                  <a:pt x="2451214" y="3966474"/>
                  <a:pt x="2517878" y="3949808"/>
                </a:cubicBezTo>
                <a:cubicBezTo>
                  <a:pt x="2426215" y="3824814"/>
                  <a:pt x="2292889" y="3791483"/>
                  <a:pt x="2184561" y="3774817"/>
                </a:cubicBezTo>
                <a:cubicBezTo>
                  <a:pt x="2226225" y="3758151"/>
                  <a:pt x="2267890" y="3758151"/>
                  <a:pt x="2309554" y="3741485"/>
                </a:cubicBezTo>
                <a:cubicBezTo>
                  <a:pt x="2292889" y="3724819"/>
                  <a:pt x="2276223" y="3716486"/>
                  <a:pt x="2259557" y="3699820"/>
                </a:cubicBezTo>
                <a:cubicBezTo>
                  <a:pt x="2292889" y="3716486"/>
                  <a:pt x="2334553" y="3733152"/>
                  <a:pt x="2351219" y="3733152"/>
                </a:cubicBezTo>
                <a:cubicBezTo>
                  <a:pt x="2392884" y="3733152"/>
                  <a:pt x="2467880" y="3691487"/>
                  <a:pt x="2467880" y="3649823"/>
                </a:cubicBezTo>
                <a:cubicBezTo>
                  <a:pt x="2467880" y="3633157"/>
                  <a:pt x="2459547" y="3641490"/>
                  <a:pt x="2459547" y="3624824"/>
                </a:cubicBezTo>
                <a:cubicBezTo>
                  <a:pt x="2451214" y="3624824"/>
                  <a:pt x="2434548" y="3616491"/>
                  <a:pt x="2426215" y="3616491"/>
                </a:cubicBezTo>
                <a:cubicBezTo>
                  <a:pt x="2417883" y="3624824"/>
                  <a:pt x="2417883" y="3641490"/>
                  <a:pt x="2409550" y="3658156"/>
                </a:cubicBezTo>
                <a:cubicBezTo>
                  <a:pt x="2401217" y="3666489"/>
                  <a:pt x="2384551" y="3674822"/>
                  <a:pt x="2367885" y="3674822"/>
                </a:cubicBezTo>
                <a:cubicBezTo>
                  <a:pt x="2234558" y="3674822"/>
                  <a:pt x="2184561" y="3491497"/>
                  <a:pt x="2134563" y="3424834"/>
                </a:cubicBezTo>
                <a:cubicBezTo>
                  <a:pt x="2117897" y="3391502"/>
                  <a:pt x="2076232" y="3366503"/>
                  <a:pt x="2042901" y="3349837"/>
                </a:cubicBezTo>
                <a:cubicBezTo>
                  <a:pt x="2059567" y="3324839"/>
                  <a:pt x="2076232" y="3291507"/>
                  <a:pt x="2092898" y="3258175"/>
                </a:cubicBezTo>
                <a:lnTo>
                  <a:pt x="2084565" y="3216510"/>
                </a:lnTo>
                <a:cubicBezTo>
                  <a:pt x="2034568" y="3258175"/>
                  <a:pt x="1942906" y="3258175"/>
                  <a:pt x="1901241" y="3266508"/>
                </a:cubicBezTo>
                <a:lnTo>
                  <a:pt x="1917907" y="3266508"/>
                </a:lnTo>
                <a:lnTo>
                  <a:pt x="1867909" y="3266508"/>
                </a:lnTo>
                <a:cubicBezTo>
                  <a:pt x="1926240" y="3258175"/>
                  <a:pt x="1984570" y="3216510"/>
                  <a:pt x="2042901" y="3158180"/>
                </a:cubicBezTo>
                <a:lnTo>
                  <a:pt x="1917907" y="3158180"/>
                </a:lnTo>
                <a:cubicBezTo>
                  <a:pt x="1876242" y="3149847"/>
                  <a:pt x="1826245" y="3133181"/>
                  <a:pt x="1784580" y="3124848"/>
                </a:cubicBezTo>
                <a:cubicBezTo>
                  <a:pt x="1834578" y="3108182"/>
                  <a:pt x="1934573" y="3091517"/>
                  <a:pt x="1992903" y="3024853"/>
                </a:cubicBezTo>
                <a:cubicBezTo>
                  <a:pt x="2034568" y="3108182"/>
                  <a:pt x="2151229" y="3241509"/>
                  <a:pt x="2251224" y="3333171"/>
                </a:cubicBezTo>
                <a:close/>
                <a:moveTo>
                  <a:pt x="2767865" y="3083184"/>
                </a:moveTo>
                <a:lnTo>
                  <a:pt x="2692869" y="3058185"/>
                </a:lnTo>
                <a:lnTo>
                  <a:pt x="2701202" y="3016520"/>
                </a:lnTo>
                <a:cubicBezTo>
                  <a:pt x="2726201" y="3024853"/>
                  <a:pt x="2734534" y="3049852"/>
                  <a:pt x="2767865" y="3083184"/>
                </a:cubicBezTo>
                <a:close/>
                <a:moveTo>
                  <a:pt x="2667870" y="3066518"/>
                </a:moveTo>
                <a:cubicBezTo>
                  <a:pt x="2659537" y="3074851"/>
                  <a:pt x="2651205" y="3091517"/>
                  <a:pt x="2642872" y="3108182"/>
                </a:cubicBezTo>
                <a:cubicBezTo>
                  <a:pt x="2626206" y="3091517"/>
                  <a:pt x="2601207" y="3058185"/>
                  <a:pt x="2584541" y="3024853"/>
                </a:cubicBezTo>
                <a:cubicBezTo>
                  <a:pt x="2576208" y="3024853"/>
                  <a:pt x="2567875" y="3024853"/>
                  <a:pt x="2559542" y="3033186"/>
                </a:cubicBezTo>
                <a:lnTo>
                  <a:pt x="2609540" y="3108182"/>
                </a:lnTo>
                <a:cubicBezTo>
                  <a:pt x="2592874" y="3091517"/>
                  <a:pt x="2509545" y="3083184"/>
                  <a:pt x="2509545" y="3041519"/>
                </a:cubicBezTo>
                <a:lnTo>
                  <a:pt x="2509545" y="2991521"/>
                </a:lnTo>
                <a:lnTo>
                  <a:pt x="2526211" y="2991521"/>
                </a:lnTo>
                <a:cubicBezTo>
                  <a:pt x="2559542" y="2991521"/>
                  <a:pt x="2634539" y="3024853"/>
                  <a:pt x="2667870" y="3066518"/>
                </a:cubicBezTo>
                <a:close/>
                <a:moveTo>
                  <a:pt x="3926142" y="3016520"/>
                </a:moveTo>
                <a:cubicBezTo>
                  <a:pt x="3942808" y="3008187"/>
                  <a:pt x="3967807" y="2991521"/>
                  <a:pt x="3992806" y="2983188"/>
                </a:cubicBezTo>
                <a:cubicBezTo>
                  <a:pt x="3976140" y="2999854"/>
                  <a:pt x="3951141" y="3008187"/>
                  <a:pt x="3926142" y="3016520"/>
                </a:cubicBezTo>
                <a:close/>
                <a:moveTo>
                  <a:pt x="2501212" y="3074851"/>
                </a:moveTo>
                <a:cubicBezTo>
                  <a:pt x="2501212" y="3099849"/>
                  <a:pt x="2484546" y="3116515"/>
                  <a:pt x="2484546" y="3133181"/>
                </a:cubicBezTo>
                <a:cubicBezTo>
                  <a:pt x="2459547" y="3099849"/>
                  <a:pt x="2434548" y="3058185"/>
                  <a:pt x="2401217" y="3016520"/>
                </a:cubicBezTo>
                <a:lnTo>
                  <a:pt x="2392884" y="3024853"/>
                </a:lnTo>
                <a:cubicBezTo>
                  <a:pt x="2409550" y="3058185"/>
                  <a:pt x="2426215" y="3091517"/>
                  <a:pt x="2451214" y="3124848"/>
                </a:cubicBezTo>
                <a:cubicBezTo>
                  <a:pt x="2409550" y="3099849"/>
                  <a:pt x="2342886" y="3083184"/>
                  <a:pt x="2342886" y="3033186"/>
                </a:cubicBezTo>
                <a:lnTo>
                  <a:pt x="2342886" y="2974856"/>
                </a:lnTo>
                <a:cubicBezTo>
                  <a:pt x="2342886" y="2974856"/>
                  <a:pt x="2334553" y="2966523"/>
                  <a:pt x="2359552" y="2966523"/>
                </a:cubicBezTo>
                <a:cubicBezTo>
                  <a:pt x="2367885" y="2966523"/>
                  <a:pt x="2501212" y="3033186"/>
                  <a:pt x="2501212" y="3074851"/>
                </a:cubicBezTo>
                <a:close/>
                <a:moveTo>
                  <a:pt x="634636" y="3024853"/>
                </a:moveTo>
                <a:cubicBezTo>
                  <a:pt x="651302" y="3024853"/>
                  <a:pt x="692966" y="2983188"/>
                  <a:pt x="701299" y="2966523"/>
                </a:cubicBezTo>
                <a:cubicBezTo>
                  <a:pt x="684633" y="3016520"/>
                  <a:pt x="659635" y="3024853"/>
                  <a:pt x="626303" y="3024853"/>
                </a:cubicBezTo>
                <a:cubicBezTo>
                  <a:pt x="609637" y="3024853"/>
                  <a:pt x="551307" y="2983188"/>
                  <a:pt x="509642" y="2974856"/>
                </a:cubicBezTo>
                <a:lnTo>
                  <a:pt x="542974" y="2966523"/>
                </a:lnTo>
                <a:cubicBezTo>
                  <a:pt x="567972" y="2983188"/>
                  <a:pt x="609637" y="3024853"/>
                  <a:pt x="634636" y="3024853"/>
                </a:cubicBezTo>
                <a:close/>
                <a:moveTo>
                  <a:pt x="2201226" y="2949857"/>
                </a:moveTo>
                <a:cubicBezTo>
                  <a:pt x="2217892" y="2958190"/>
                  <a:pt x="2342886" y="3066518"/>
                  <a:pt x="2342886" y="3083184"/>
                </a:cubicBezTo>
                <a:cubicBezTo>
                  <a:pt x="2342886" y="3108182"/>
                  <a:pt x="2326220" y="3133181"/>
                  <a:pt x="2326220" y="3158180"/>
                </a:cubicBezTo>
                <a:cubicBezTo>
                  <a:pt x="2292889" y="3108182"/>
                  <a:pt x="2267890" y="3058185"/>
                  <a:pt x="2234558" y="3008187"/>
                </a:cubicBezTo>
                <a:lnTo>
                  <a:pt x="2226225" y="3016520"/>
                </a:lnTo>
                <a:cubicBezTo>
                  <a:pt x="2242891" y="3058185"/>
                  <a:pt x="2267890" y="3099849"/>
                  <a:pt x="2292889" y="3141514"/>
                </a:cubicBezTo>
                <a:cubicBezTo>
                  <a:pt x="2276223" y="3124848"/>
                  <a:pt x="2242891" y="3108182"/>
                  <a:pt x="2209559" y="3091517"/>
                </a:cubicBezTo>
                <a:cubicBezTo>
                  <a:pt x="2192893" y="3066518"/>
                  <a:pt x="2176228" y="3008187"/>
                  <a:pt x="2176228" y="2983188"/>
                </a:cubicBezTo>
                <a:cubicBezTo>
                  <a:pt x="2176228" y="2966523"/>
                  <a:pt x="2184561" y="2958190"/>
                  <a:pt x="2184561" y="2949857"/>
                </a:cubicBezTo>
                <a:lnTo>
                  <a:pt x="2201226" y="2949857"/>
                </a:lnTo>
                <a:close/>
                <a:moveTo>
                  <a:pt x="2176228" y="3116515"/>
                </a:moveTo>
                <a:cubicBezTo>
                  <a:pt x="2159562" y="3108182"/>
                  <a:pt x="2142896" y="3091517"/>
                  <a:pt x="2126230" y="3091517"/>
                </a:cubicBezTo>
                <a:cubicBezTo>
                  <a:pt x="2117897" y="3074851"/>
                  <a:pt x="2101231" y="3041519"/>
                  <a:pt x="2076232" y="3008187"/>
                </a:cubicBezTo>
                <a:cubicBezTo>
                  <a:pt x="2076232" y="3008187"/>
                  <a:pt x="2067899" y="2999854"/>
                  <a:pt x="2067899" y="3024853"/>
                </a:cubicBezTo>
                <a:cubicBezTo>
                  <a:pt x="2067899" y="3041519"/>
                  <a:pt x="2109564" y="3116515"/>
                  <a:pt x="2134563" y="3158180"/>
                </a:cubicBezTo>
                <a:cubicBezTo>
                  <a:pt x="2092898" y="3133181"/>
                  <a:pt x="2017902" y="3041519"/>
                  <a:pt x="2017902" y="3008187"/>
                </a:cubicBezTo>
                <a:cubicBezTo>
                  <a:pt x="2017902" y="2991521"/>
                  <a:pt x="2042901" y="2966523"/>
                  <a:pt x="2059567" y="2941524"/>
                </a:cubicBezTo>
                <a:cubicBezTo>
                  <a:pt x="2101231" y="2983188"/>
                  <a:pt x="2167895" y="3041519"/>
                  <a:pt x="2176228" y="3116515"/>
                </a:cubicBezTo>
                <a:close/>
                <a:moveTo>
                  <a:pt x="3867812" y="2933191"/>
                </a:moveTo>
                <a:lnTo>
                  <a:pt x="3884478" y="2949857"/>
                </a:lnTo>
                <a:cubicBezTo>
                  <a:pt x="3851146" y="2999854"/>
                  <a:pt x="3751151" y="3049852"/>
                  <a:pt x="3709486" y="3049852"/>
                </a:cubicBezTo>
                <a:cubicBezTo>
                  <a:pt x="3684488" y="3049852"/>
                  <a:pt x="3601158" y="3033186"/>
                  <a:pt x="3542828" y="3016520"/>
                </a:cubicBezTo>
                <a:cubicBezTo>
                  <a:pt x="3617824" y="3016520"/>
                  <a:pt x="3692820" y="3016520"/>
                  <a:pt x="3767817" y="2983188"/>
                </a:cubicBezTo>
                <a:cubicBezTo>
                  <a:pt x="3767817" y="2983188"/>
                  <a:pt x="3767817" y="2974856"/>
                  <a:pt x="3751151" y="2974856"/>
                </a:cubicBezTo>
                <a:cubicBezTo>
                  <a:pt x="3726152" y="2974856"/>
                  <a:pt x="3617824" y="2991521"/>
                  <a:pt x="3551161" y="2991521"/>
                </a:cubicBezTo>
                <a:cubicBezTo>
                  <a:pt x="3576160" y="2983188"/>
                  <a:pt x="3609491" y="2966523"/>
                  <a:pt x="3626157" y="2941524"/>
                </a:cubicBezTo>
                <a:cubicBezTo>
                  <a:pt x="3676155" y="2941524"/>
                  <a:pt x="3734485" y="2941524"/>
                  <a:pt x="3784483" y="2933191"/>
                </a:cubicBezTo>
                <a:lnTo>
                  <a:pt x="3867812" y="2933191"/>
                </a:lnTo>
                <a:close/>
                <a:moveTo>
                  <a:pt x="2692869" y="2999854"/>
                </a:moveTo>
                <a:cubicBezTo>
                  <a:pt x="2684536" y="2999854"/>
                  <a:pt x="2676203" y="3008187"/>
                  <a:pt x="2667870" y="3016520"/>
                </a:cubicBezTo>
                <a:cubicBezTo>
                  <a:pt x="2651205" y="2991521"/>
                  <a:pt x="2642872" y="2966523"/>
                  <a:pt x="2617873" y="2941524"/>
                </a:cubicBezTo>
                <a:cubicBezTo>
                  <a:pt x="2617873" y="2941524"/>
                  <a:pt x="2609540" y="2941524"/>
                  <a:pt x="2601207" y="2949857"/>
                </a:cubicBezTo>
                <a:lnTo>
                  <a:pt x="2626206" y="2999854"/>
                </a:lnTo>
                <a:cubicBezTo>
                  <a:pt x="2584541" y="2983188"/>
                  <a:pt x="2534544" y="2983188"/>
                  <a:pt x="2534544" y="2941524"/>
                </a:cubicBezTo>
                <a:cubicBezTo>
                  <a:pt x="2534544" y="2916525"/>
                  <a:pt x="2534544" y="2908192"/>
                  <a:pt x="2559542" y="2908192"/>
                </a:cubicBezTo>
                <a:cubicBezTo>
                  <a:pt x="2601207" y="2908192"/>
                  <a:pt x="2667870" y="2949857"/>
                  <a:pt x="2692869" y="2999854"/>
                </a:cubicBezTo>
                <a:close/>
                <a:moveTo>
                  <a:pt x="676300" y="2899859"/>
                </a:moveTo>
                <a:cubicBezTo>
                  <a:pt x="676300" y="2908192"/>
                  <a:pt x="684633" y="2916525"/>
                  <a:pt x="684633" y="2941524"/>
                </a:cubicBezTo>
                <a:cubicBezTo>
                  <a:pt x="676300" y="2949857"/>
                  <a:pt x="676300" y="2949857"/>
                  <a:pt x="659635" y="2949857"/>
                </a:cubicBezTo>
                <a:cubicBezTo>
                  <a:pt x="634636" y="2949857"/>
                  <a:pt x="601304" y="2924858"/>
                  <a:pt x="567972" y="2916525"/>
                </a:cubicBezTo>
                <a:cubicBezTo>
                  <a:pt x="576305" y="2908192"/>
                  <a:pt x="584638" y="2908192"/>
                  <a:pt x="592971" y="2899859"/>
                </a:cubicBezTo>
                <a:lnTo>
                  <a:pt x="676300" y="2899859"/>
                </a:lnTo>
                <a:close/>
                <a:moveTo>
                  <a:pt x="1951238" y="2949857"/>
                </a:moveTo>
                <a:cubicBezTo>
                  <a:pt x="1951238" y="2966523"/>
                  <a:pt x="1901241" y="2999854"/>
                  <a:pt x="1876242" y="3016520"/>
                </a:cubicBezTo>
                <a:lnTo>
                  <a:pt x="1851243" y="3016520"/>
                </a:lnTo>
                <a:cubicBezTo>
                  <a:pt x="1867909" y="2974856"/>
                  <a:pt x="1901241" y="2933191"/>
                  <a:pt x="1926240" y="2891526"/>
                </a:cubicBezTo>
                <a:cubicBezTo>
                  <a:pt x="1926240" y="2908192"/>
                  <a:pt x="1951238" y="2924858"/>
                  <a:pt x="1951238" y="2949857"/>
                </a:cubicBezTo>
                <a:close/>
                <a:moveTo>
                  <a:pt x="2117897" y="2966523"/>
                </a:moveTo>
                <a:lnTo>
                  <a:pt x="2067899" y="2916525"/>
                </a:lnTo>
                <a:cubicBezTo>
                  <a:pt x="2076232" y="2908192"/>
                  <a:pt x="2084565" y="2891526"/>
                  <a:pt x="2092898" y="2883193"/>
                </a:cubicBezTo>
                <a:cubicBezTo>
                  <a:pt x="2101231" y="2908192"/>
                  <a:pt x="2109564" y="2941524"/>
                  <a:pt x="2117897" y="2966523"/>
                </a:cubicBezTo>
                <a:close/>
                <a:moveTo>
                  <a:pt x="3601158" y="2933191"/>
                </a:moveTo>
                <a:cubicBezTo>
                  <a:pt x="3601158" y="2974856"/>
                  <a:pt x="3484497" y="2983188"/>
                  <a:pt x="3484497" y="2983188"/>
                </a:cubicBezTo>
                <a:cubicBezTo>
                  <a:pt x="3451166" y="2983188"/>
                  <a:pt x="3376169" y="2941524"/>
                  <a:pt x="3359503" y="2916525"/>
                </a:cubicBezTo>
                <a:cubicBezTo>
                  <a:pt x="3401168" y="2924858"/>
                  <a:pt x="3467831" y="2941524"/>
                  <a:pt x="3484497" y="2941524"/>
                </a:cubicBezTo>
                <a:cubicBezTo>
                  <a:pt x="3509496" y="2941524"/>
                  <a:pt x="3509496" y="2941524"/>
                  <a:pt x="3517829" y="2916525"/>
                </a:cubicBezTo>
                <a:cubicBezTo>
                  <a:pt x="3467831" y="2908192"/>
                  <a:pt x="3409501" y="2908192"/>
                  <a:pt x="3359503" y="2891526"/>
                </a:cubicBezTo>
                <a:cubicBezTo>
                  <a:pt x="3384502" y="2891526"/>
                  <a:pt x="3417834" y="2858195"/>
                  <a:pt x="3434500" y="2858195"/>
                </a:cubicBezTo>
                <a:cubicBezTo>
                  <a:pt x="3451166" y="2858195"/>
                  <a:pt x="3601158" y="2899859"/>
                  <a:pt x="3601158" y="2933191"/>
                </a:cubicBezTo>
                <a:close/>
                <a:moveTo>
                  <a:pt x="2517878" y="2958190"/>
                </a:moveTo>
                <a:cubicBezTo>
                  <a:pt x="2517878" y="2974856"/>
                  <a:pt x="2492879" y="2983188"/>
                  <a:pt x="2484546" y="3008187"/>
                </a:cubicBezTo>
                <a:cubicBezTo>
                  <a:pt x="2467880" y="2983188"/>
                  <a:pt x="2401217" y="2858195"/>
                  <a:pt x="2401217" y="2908192"/>
                </a:cubicBezTo>
                <a:cubicBezTo>
                  <a:pt x="2401217" y="2933191"/>
                  <a:pt x="2434548" y="2966523"/>
                  <a:pt x="2451214" y="2991521"/>
                </a:cubicBezTo>
                <a:cubicBezTo>
                  <a:pt x="2392884" y="2941524"/>
                  <a:pt x="2351219" y="2949857"/>
                  <a:pt x="2351219" y="2883193"/>
                </a:cubicBezTo>
                <a:cubicBezTo>
                  <a:pt x="2351219" y="2866527"/>
                  <a:pt x="2359552" y="2858195"/>
                  <a:pt x="2367885" y="2849862"/>
                </a:cubicBezTo>
                <a:cubicBezTo>
                  <a:pt x="2417883" y="2858195"/>
                  <a:pt x="2467880" y="2899859"/>
                  <a:pt x="2517878" y="2958190"/>
                </a:cubicBezTo>
                <a:close/>
                <a:moveTo>
                  <a:pt x="3851146" y="3016520"/>
                </a:moveTo>
                <a:cubicBezTo>
                  <a:pt x="3876145" y="2999854"/>
                  <a:pt x="3892811" y="2974856"/>
                  <a:pt x="3901144" y="2949857"/>
                </a:cubicBezTo>
                <a:cubicBezTo>
                  <a:pt x="3967807" y="2916525"/>
                  <a:pt x="4042803" y="2874860"/>
                  <a:pt x="4117800" y="2841529"/>
                </a:cubicBezTo>
                <a:cubicBezTo>
                  <a:pt x="4076135" y="2916525"/>
                  <a:pt x="3934475" y="2991521"/>
                  <a:pt x="3851146" y="3016520"/>
                </a:cubicBezTo>
                <a:close/>
                <a:moveTo>
                  <a:pt x="717965" y="2866527"/>
                </a:moveTo>
                <a:cubicBezTo>
                  <a:pt x="734631" y="2883193"/>
                  <a:pt x="742964" y="2916525"/>
                  <a:pt x="734631" y="2941524"/>
                </a:cubicBezTo>
                <a:cubicBezTo>
                  <a:pt x="751297" y="2949857"/>
                  <a:pt x="776296" y="2958190"/>
                  <a:pt x="784629" y="2983188"/>
                </a:cubicBezTo>
                <a:cubicBezTo>
                  <a:pt x="792961" y="2983188"/>
                  <a:pt x="801294" y="3008187"/>
                  <a:pt x="801294" y="3024853"/>
                </a:cubicBezTo>
                <a:cubicBezTo>
                  <a:pt x="817960" y="3033186"/>
                  <a:pt x="884624" y="3041519"/>
                  <a:pt x="909622" y="3099849"/>
                </a:cubicBezTo>
                <a:cubicBezTo>
                  <a:pt x="917955" y="3091517"/>
                  <a:pt x="926288" y="3091517"/>
                  <a:pt x="934621" y="3083184"/>
                </a:cubicBezTo>
                <a:lnTo>
                  <a:pt x="967953" y="3083184"/>
                </a:lnTo>
                <a:cubicBezTo>
                  <a:pt x="967953" y="3083184"/>
                  <a:pt x="976286" y="3124848"/>
                  <a:pt x="992952" y="3141514"/>
                </a:cubicBezTo>
                <a:cubicBezTo>
                  <a:pt x="1026283" y="3124848"/>
                  <a:pt x="1076281" y="3091517"/>
                  <a:pt x="1101280" y="3091517"/>
                </a:cubicBezTo>
                <a:cubicBezTo>
                  <a:pt x="1159610" y="3091517"/>
                  <a:pt x="1259605" y="3166513"/>
                  <a:pt x="1284604" y="3224843"/>
                </a:cubicBezTo>
                <a:cubicBezTo>
                  <a:pt x="1292937" y="3233176"/>
                  <a:pt x="1301270" y="3266508"/>
                  <a:pt x="1309603" y="3283174"/>
                </a:cubicBezTo>
                <a:cubicBezTo>
                  <a:pt x="1326269" y="3299840"/>
                  <a:pt x="1392932" y="3358170"/>
                  <a:pt x="1417931" y="3366503"/>
                </a:cubicBezTo>
                <a:cubicBezTo>
                  <a:pt x="1409598" y="3366503"/>
                  <a:pt x="1409598" y="3374836"/>
                  <a:pt x="1392932" y="3374836"/>
                </a:cubicBezTo>
                <a:cubicBezTo>
                  <a:pt x="1367934" y="3374836"/>
                  <a:pt x="1217941" y="3349837"/>
                  <a:pt x="1126279" y="3324839"/>
                </a:cubicBezTo>
                <a:cubicBezTo>
                  <a:pt x="1159610" y="3324839"/>
                  <a:pt x="1251273" y="3324839"/>
                  <a:pt x="1267938" y="3249842"/>
                </a:cubicBezTo>
                <a:cubicBezTo>
                  <a:pt x="1251273" y="3258175"/>
                  <a:pt x="1226274" y="3283174"/>
                  <a:pt x="1201275" y="3291507"/>
                </a:cubicBezTo>
                <a:cubicBezTo>
                  <a:pt x="1176276" y="3299840"/>
                  <a:pt x="1109613" y="3274841"/>
                  <a:pt x="1101280" y="3308173"/>
                </a:cubicBezTo>
                <a:cubicBezTo>
                  <a:pt x="976286" y="3274841"/>
                  <a:pt x="859625" y="3116515"/>
                  <a:pt x="792961" y="3049852"/>
                </a:cubicBezTo>
                <a:lnTo>
                  <a:pt x="767963" y="3049852"/>
                </a:lnTo>
                <a:cubicBezTo>
                  <a:pt x="759630" y="3058185"/>
                  <a:pt x="759630" y="3049852"/>
                  <a:pt x="759630" y="3074851"/>
                </a:cubicBezTo>
                <a:cubicBezTo>
                  <a:pt x="759630" y="3133181"/>
                  <a:pt x="876291" y="3249842"/>
                  <a:pt x="942954" y="3291507"/>
                </a:cubicBezTo>
                <a:cubicBezTo>
                  <a:pt x="992952" y="3324839"/>
                  <a:pt x="1042949" y="3358170"/>
                  <a:pt x="1092947" y="3374836"/>
                </a:cubicBezTo>
                <a:cubicBezTo>
                  <a:pt x="1142944" y="3399835"/>
                  <a:pt x="1217941" y="3408168"/>
                  <a:pt x="1276271" y="3424834"/>
                </a:cubicBezTo>
                <a:cubicBezTo>
                  <a:pt x="1292937" y="3424834"/>
                  <a:pt x="1317936" y="3458165"/>
                  <a:pt x="1317936" y="3483164"/>
                </a:cubicBezTo>
                <a:cubicBezTo>
                  <a:pt x="1317936" y="3574826"/>
                  <a:pt x="1167943" y="3574826"/>
                  <a:pt x="1151277" y="3574826"/>
                </a:cubicBezTo>
                <a:cubicBezTo>
                  <a:pt x="1059615" y="3574826"/>
                  <a:pt x="859625" y="3499830"/>
                  <a:pt x="801294" y="3499830"/>
                </a:cubicBezTo>
                <a:cubicBezTo>
                  <a:pt x="601304" y="3499830"/>
                  <a:pt x="451311" y="3633157"/>
                  <a:pt x="442978" y="3633157"/>
                </a:cubicBezTo>
                <a:lnTo>
                  <a:pt x="409647" y="3633157"/>
                </a:lnTo>
                <a:cubicBezTo>
                  <a:pt x="492976" y="3516496"/>
                  <a:pt x="692966" y="3483164"/>
                  <a:pt x="817960" y="3483164"/>
                </a:cubicBezTo>
                <a:cubicBezTo>
                  <a:pt x="834626" y="3483164"/>
                  <a:pt x="967953" y="3499830"/>
                  <a:pt x="984619" y="3499830"/>
                </a:cubicBezTo>
                <a:cubicBezTo>
                  <a:pt x="1026283" y="3499830"/>
                  <a:pt x="1101280" y="3491497"/>
                  <a:pt x="1101280" y="3433167"/>
                </a:cubicBezTo>
                <a:cubicBezTo>
                  <a:pt x="1101280" y="3358170"/>
                  <a:pt x="967953" y="3333171"/>
                  <a:pt x="951287" y="3324839"/>
                </a:cubicBezTo>
                <a:cubicBezTo>
                  <a:pt x="901290" y="3316506"/>
                  <a:pt x="859625" y="3291507"/>
                  <a:pt x="826293" y="3274841"/>
                </a:cubicBezTo>
                <a:cubicBezTo>
                  <a:pt x="742964" y="3241509"/>
                  <a:pt x="676300" y="3158180"/>
                  <a:pt x="592971" y="3116515"/>
                </a:cubicBezTo>
                <a:cubicBezTo>
                  <a:pt x="534641" y="3091517"/>
                  <a:pt x="459644" y="3091517"/>
                  <a:pt x="409647" y="3058185"/>
                </a:cubicBezTo>
                <a:cubicBezTo>
                  <a:pt x="384648" y="3049852"/>
                  <a:pt x="367982" y="3024853"/>
                  <a:pt x="367982" y="3008187"/>
                </a:cubicBezTo>
                <a:cubicBezTo>
                  <a:pt x="367982" y="2949857"/>
                  <a:pt x="451311" y="2958190"/>
                  <a:pt x="476310" y="2941524"/>
                </a:cubicBezTo>
                <a:cubicBezTo>
                  <a:pt x="509642" y="2916525"/>
                  <a:pt x="517975" y="2866527"/>
                  <a:pt x="559640" y="2833196"/>
                </a:cubicBezTo>
                <a:cubicBezTo>
                  <a:pt x="567972" y="2816530"/>
                  <a:pt x="592971" y="2816530"/>
                  <a:pt x="617970" y="2816530"/>
                </a:cubicBezTo>
                <a:cubicBezTo>
                  <a:pt x="634636" y="2816530"/>
                  <a:pt x="701299" y="2841529"/>
                  <a:pt x="717965" y="2866527"/>
                </a:cubicBezTo>
                <a:close/>
                <a:moveTo>
                  <a:pt x="2342886" y="2941524"/>
                </a:moveTo>
                <a:cubicBezTo>
                  <a:pt x="2342886" y="2966523"/>
                  <a:pt x="2317887" y="2983188"/>
                  <a:pt x="2317887" y="2999854"/>
                </a:cubicBezTo>
                <a:cubicBezTo>
                  <a:pt x="2301222" y="2958190"/>
                  <a:pt x="2276223" y="2908192"/>
                  <a:pt x="2251224" y="2858195"/>
                </a:cubicBezTo>
                <a:lnTo>
                  <a:pt x="2234558" y="2874860"/>
                </a:lnTo>
                <a:lnTo>
                  <a:pt x="2284556" y="2974856"/>
                </a:lnTo>
                <a:cubicBezTo>
                  <a:pt x="2209559" y="2941524"/>
                  <a:pt x="2192893" y="2899859"/>
                  <a:pt x="2192893" y="2849862"/>
                </a:cubicBezTo>
                <a:cubicBezTo>
                  <a:pt x="2192893" y="2833196"/>
                  <a:pt x="2184561" y="2808197"/>
                  <a:pt x="2217892" y="2808197"/>
                </a:cubicBezTo>
                <a:cubicBezTo>
                  <a:pt x="2251224" y="2808197"/>
                  <a:pt x="2342886" y="2924858"/>
                  <a:pt x="2342886" y="2941524"/>
                </a:cubicBezTo>
                <a:close/>
                <a:moveTo>
                  <a:pt x="3826147" y="2816530"/>
                </a:moveTo>
                <a:cubicBezTo>
                  <a:pt x="3809481" y="2866527"/>
                  <a:pt x="3709486" y="2916525"/>
                  <a:pt x="3651156" y="2916525"/>
                </a:cubicBezTo>
                <a:cubicBezTo>
                  <a:pt x="3626157" y="2916525"/>
                  <a:pt x="3592825" y="2891526"/>
                  <a:pt x="3567827" y="2874860"/>
                </a:cubicBezTo>
                <a:cubicBezTo>
                  <a:pt x="3601158" y="2874860"/>
                  <a:pt x="3684488" y="2866527"/>
                  <a:pt x="3726152" y="2841529"/>
                </a:cubicBezTo>
                <a:lnTo>
                  <a:pt x="3717819" y="2833196"/>
                </a:lnTo>
                <a:cubicBezTo>
                  <a:pt x="3667822" y="2841529"/>
                  <a:pt x="3617824" y="2849862"/>
                  <a:pt x="3567827" y="2849862"/>
                </a:cubicBezTo>
                <a:lnTo>
                  <a:pt x="3559494" y="2849862"/>
                </a:lnTo>
                <a:cubicBezTo>
                  <a:pt x="3634490" y="2791531"/>
                  <a:pt x="3642823" y="2799864"/>
                  <a:pt x="3701153" y="2799864"/>
                </a:cubicBezTo>
                <a:cubicBezTo>
                  <a:pt x="3726152" y="2799864"/>
                  <a:pt x="3784483" y="2799864"/>
                  <a:pt x="3826147" y="2816530"/>
                </a:cubicBezTo>
                <a:close/>
                <a:moveTo>
                  <a:pt x="2184561" y="2924858"/>
                </a:moveTo>
                <a:cubicBezTo>
                  <a:pt x="2184561" y="2941524"/>
                  <a:pt x="2151229" y="2966523"/>
                  <a:pt x="2151229" y="2983188"/>
                </a:cubicBezTo>
                <a:cubicBezTo>
                  <a:pt x="2134563" y="2933191"/>
                  <a:pt x="2101231" y="2858195"/>
                  <a:pt x="2101231" y="2833196"/>
                </a:cubicBezTo>
                <a:cubicBezTo>
                  <a:pt x="2101231" y="2816530"/>
                  <a:pt x="2109564" y="2808197"/>
                  <a:pt x="2109564" y="2799864"/>
                </a:cubicBezTo>
                <a:cubicBezTo>
                  <a:pt x="2142896" y="2841529"/>
                  <a:pt x="2184561" y="2899859"/>
                  <a:pt x="2184561" y="2924858"/>
                </a:cubicBezTo>
                <a:close/>
                <a:moveTo>
                  <a:pt x="3217844" y="2841529"/>
                </a:moveTo>
                <a:cubicBezTo>
                  <a:pt x="3192845" y="2816530"/>
                  <a:pt x="3167846" y="2808197"/>
                  <a:pt x="3167846" y="2783198"/>
                </a:cubicBezTo>
                <a:cubicBezTo>
                  <a:pt x="3184512" y="2791531"/>
                  <a:pt x="3209511" y="2816530"/>
                  <a:pt x="3217844" y="2841529"/>
                </a:cubicBezTo>
                <a:close/>
                <a:moveTo>
                  <a:pt x="2034568" y="2808197"/>
                </a:moveTo>
                <a:cubicBezTo>
                  <a:pt x="2034568" y="2799864"/>
                  <a:pt x="2034568" y="2774865"/>
                  <a:pt x="2042901" y="2774865"/>
                </a:cubicBezTo>
                <a:cubicBezTo>
                  <a:pt x="2042901" y="2783198"/>
                  <a:pt x="2034568" y="2799864"/>
                  <a:pt x="2034568" y="2808197"/>
                </a:cubicBezTo>
                <a:close/>
                <a:moveTo>
                  <a:pt x="2567875" y="2883193"/>
                </a:moveTo>
                <a:cubicBezTo>
                  <a:pt x="2567875" y="2908192"/>
                  <a:pt x="2534544" y="2891526"/>
                  <a:pt x="2517878" y="2908192"/>
                </a:cubicBezTo>
                <a:cubicBezTo>
                  <a:pt x="2501212" y="2883193"/>
                  <a:pt x="2492879" y="2849862"/>
                  <a:pt x="2476213" y="2824863"/>
                </a:cubicBezTo>
                <a:cubicBezTo>
                  <a:pt x="2476213" y="2816530"/>
                  <a:pt x="2451214" y="2841529"/>
                  <a:pt x="2451214" y="2816530"/>
                </a:cubicBezTo>
                <a:cubicBezTo>
                  <a:pt x="2451214" y="2841529"/>
                  <a:pt x="2476213" y="2874860"/>
                  <a:pt x="2484546" y="2899859"/>
                </a:cubicBezTo>
                <a:cubicBezTo>
                  <a:pt x="2401217" y="2816530"/>
                  <a:pt x="2384551" y="2858195"/>
                  <a:pt x="2384551" y="2791531"/>
                </a:cubicBezTo>
                <a:cubicBezTo>
                  <a:pt x="2384551" y="2766532"/>
                  <a:pt x="2392884" y="2758199"/>
                  <a:pt x="2409550" y="2758199"/>
                </a:cubicBezTo>
                <a:cubicBezTo>
                  <a:pt x="2459547" y="2758199"/>
                  <a:pt x="2567875" y="2866527"/>
                  <a:pt x="2567875" y="2883193"/>
                </a:cubicBezTo>
                <a:close/>
                <a:moveTo>
                  <a:pt x="4084468" y="2824863"/>
                </a:moveTo>
                <a:cubicBezTo>
                  <a:pt x="4109467" y="2799864"/>
                  <a:pt x="4134466" y="2774865"/>
                  <a:pt x="4151132" y="2749866"/>
                </a:cubicBezTo>
                <a:cubicBezTo>
                  <a:pt x="4151132" y="2783198"/>
                  <a:pt x="4117800" y="2816530"/>
                  <a:pt x="4084468" y="2824863"/>
                </a:cubicBezTo>
                <a:close/>
                <a:moveTo>
                  <a:pt x="3409501" y="2833196"/>
                </a:moveTo>
                <a:cubicBezTo>
                  <a:pt x="3409501" y="2858195"/>
                  <a:pt x="3326172" y="2874860"/>
                  <a:pt x="3326172" y="2874860"/>
                </a:cubicBezTo>
                <a:cubicBezTo>
                  <a:pt x="3259508" y="2874860"/>
                  <a:pt x="3234509" y="2849862"/>
                  <a:pt x="3217844" y="2799864"/>
                </a:cubicBezTo>
                <a:cubicBezTo>
                  <a:pt x="3242842" y="2791531"/>
                  <a:pt x="3276174" y="2841529"/>
                  <a:pt x="3351170" y="2824863"/>
                </a:cubicBezTo>
                <a:lnTo>
                  <a:pt x="3226177" y="2774865"/>
                </a:lnTo>
                <a:cubicBezTo>
                  <a:pt x="3242842" y="2774865"/>
                  <a:pt x="3267841" y="2749866"/>
                  <a:pt x="3292840" y="2749866"/>
                </a:cubicBezTo>
                <a:cubicBezTo>
                  <a:pt x="3326172" y="2749866"/>
                  <a:pt x="3409501" y="2808197"/>
                  <a:pt x="3409501" y="2833196"/>
                </a:cubicBezTo>
                <a:close/>
                <a:moveTo>
                  <a:pt x="4067802" y="2733201"/>
                </a:moveTo>
                <a:lnTo>
                  <a:pt x="4067802" y="2749866"/>
                </a:lnTo>
                <a:cubicBezTo>
                  <a:pt x="4059469" y="2766532"/>
                  <a:pt x="3951141" y="2924858"/>
                  <a:pt x="3892811" y="2924858"/>
                </a:cubicBezTo>
                <a:cubicBezTo>
                  <a:pt x="3867812" y="2924858"/>
                  <a:pt x="3834480" y="2916525"/>
                  <a:pt x="3801149" y="2908192"/>
                </a:cubicBezTo>
                <a:cubicBezTo>
                  <a:pt x="3842813" y="2899859"/>
                  <a:pt x="3934475" y="2849862"/>
                  <a:pt x="3976140" y="2808197"/>
                </a:cubicBezTo>
                <a:lnTo>
                  <a:pt x="3967807" y="2799864"/>
                </a:lnTo>
                <a:cubicBezTo>
                  <a:pt x="3917810" y="2833196"/>
                  <a:pt x="3859479" y="2866527"/>
                  <a:pt x="3801149" y="2883193"/>
                </a:cubicBezTo>
                <a:cubicBezTo>
                  <a:pt x="3826147" y="2858195"/>
                  <a:pt x="3834480" y="2824863"/>
                  <a:pt x="3859479" y="2808197"/>
                </a:cubicBezTo>
                <a:cubicBezTo>
                  <a:pt x="3901144" y="2774865"/>
                  <a:pt x="3967807" y="2758199"/>
                  <a:pt x="4017805" y="2733201"/>
                </a:cubicBezTo>
                <a:lnTo>
                  <a:pt x="4067802" y="2733201"/>
                </a:lnTo>
                <a:close/>
                <a:moveTo>
                  <a:pt x="3601158" y="2783198"/>
                </a:moveTo>
                <a:cubicBezTo>
                  <a:pt x="3567827" y="2824863"/>
                  <a:pt x="3492830" y="2841529"/>
                  <a:pt x="3476164" y="2841529"/>
                </a:cubicBezTo>
                <a:cubicBezTo>
                  <a:pt x="3417834" y="2841529"/>
                  <a:pt x="3442833" y="2808197"/>
                  <a:pt x="3392835" y="2774865"/>
                </a:cubicBezTo>
                <a:cubicBezTo>
                  <a:pt x="3426167" y="2783198"/>
                  <a:pt x="3467831" y="2791531"/>
                  <a:pt x="3517829" y="2799864"/>
                </a:cubicBezTo>
                <a:cubicBezTo>
                  <a:pt x="3517829" y="2799864"/>
                  <a:pt x="3526162" y="2791531"/>
                  <a:pt x="3526162" y="2774865"/>
                </a:cubicBezTo>
                <a:cubicBezTo>
                  <a:pt x="3484497" y="2774865"/>
                  <a:pt x="3442833" y="2766532"/>
                  <a:pt x="3401168" y="2758199"/>
                </a:cubicBezTo>
                <a:cubicBezTo>
                  <a:pt x="3409501" y="2749866"/>
                  <a:pt x="3434500" y="2716535"/>
                  <a:pt x="3459499" y="2716535"/>
                </a:cubicBezTo>
                <a:cubicBezTo>
                  <a:pt x="3467831" y="2716535"/>
                  <a:pt x="3584492" y="2766532"/>
                  <a:pt x="3601158" y="2783198"/>
                </a:cubicBezTo>
                <a:close/>
                <a:moveTo>
                  <a:pt x="2001236" y="2866527"/>
                </a:moveTo>
                <a:cubicBezTo>
                  <a:pt x="2001236" y="2883193"/>
                  <a:pt x="1984570" y="2908192"/>
                  <a:pt x="1967904" y="2916525"/>
                </a:cubicBezTo>
                <a:cubicBezTo>
                  <a:pt x="1959571" y="2883193"/>
                  <a:pt x="1951238" y="2841529"/>
                  <a:pt x="1934573" y="2808197"/>
                </a:cubicBezTo>
                <a:cubicBezTo>
                  <a:pt x="1934573" y="2799864"/>
                  <a:pt x="1917907" y="2799864"/>
                  <a:pt x="1909574" y="2791531"/>
                </a:cubicBezTo>
                <a:cubicBezTo>
                  <a:pt x="1909574" y="2783198"/>
                  <a:pt x="1901241" y="2766532"/>
                  <a:pt x="1892908" y="2749866"/>
                </a:cubicBezTo>
                <a:lnTo>
                  <a:pt x="1901241" y="2716535"/>
                </a:lnTo>
                <a:cubicBezTo>
                  <a:pt x="1917907" y="2724868"/>
                  <a:pt x="2001236" y="2824863"/>
                  <a:pt x="2001236" y="2866527"/>
                </a:cubicBezTo>
                <a:close/>
                <a:moveTo>
                  <a:pt x="2517878" y="2699869"/>
                </a:moveTo>
                <a:cubicBezTo>
                  <a:pt x="2517878" y="2733201"/>
                  <a:pt x="2526211" y="2774865"/>
                  <a:pt x="2542876" y="2816530"/>
                </a:cubicBezTo>
                <a:cubicBezTo>
                  <a:pt x="2509545" y="2783198"/>
                  <a:pt x="2459547" y="2758199"/>
                  <a:pt x="2459547" y="2733201"/>
                </a:cubicBezTo>
                <a:cubicBezTo>
                  <a:pt x="2459547" y="2716535"/>
                  <a:pt x="2467880" y="2708202"/>
                  <a:pt x="2476213" y="2699869"/>
                </a:cubicBezTo>
                <a:lnTo>
                  <a:pt x="2517878" y="2699869"/>
                </a:lnTo>
                <a:close/>
                <a:moveTo>
                  <a:pt x="1609588" y="2708202"/>
                </a:moveTo>
                <a:cubicBezTo>
                  <a:pt x="1617921" y="2699869"/>
                  <a:pt x="1626254" y="2691536"/>
                  <a:pt x="1634587" y="2691536"/>
                </a:cubicBezTo>
                <a:cubicBezTo>
                  <a:pt x="1626254" y="2699869"/>
                  <a:pt x="1617921" y="2708202"/>
                  <a:pt x="1609588" y="2708202"/>
                </a:cubicBezTo>
                <a:close/>
                <a:moveTo>
                  <a:pt x="2359552" y="2824863"/>
                </a:moveTo>
                <a:cubicBezTo>
                  <a:pt x="2359552" y="2849862"/>
                  <a:pt x="2334553" y="2849862"/>
                  <a:pt x="2334553" y="2866527"/>
                </a:cubicBezTo>
                <a:lnTo>
                  <a:pt x="2284556" y="2741534"/>
                </a:lnTo>
                <a:cubicBezTo>
                  <a:pt x="2284556" y="2741534"/>
                  <a:pt x="2276223" y="2741534"/>
                  <a:pt x="2267890" y="2749866"/>
                </a:cubicBezTo>
                <a:cubicBezTo>
                  <a:pt x="2276223" y="2774865"/>
                  <a:pt x="2284556" y="2808197"/>
                  <a:pt x="2292889" y="2833196"/>
                </a:cubicBezTo>
                <a:cubicBezTo>
                  <a:pt x="2276223" y="2816530"/>
                  <a:pt x="2251224" y="2799864"/>
                  <a:pt x="2234558" y="2783198"/>
                </a:cubicBezTo>
                <a:cubicBezTo>
                  <a:pt x="2234558" y="2774865"/>
                  <a:pt x="2226225" y="2758199"/>
                  <a:pt x="2226225" y="2733201"/>
                </a:cubicBezTo>
                <a:cubicBezTo>
                  <a:pt x="2226225" y="2716535"/>
                  <a:pt x="2234558" y="2699869"/>
                  <a:pt x="2251224" y="2683203"/>
                </a:cubicBezTo>
                <a:cubicBezTo>
                  <a:pt x="2284556" y="2699869"/>
                  <a:pt x="2359552" y="2808197"/>
                  <a:pt x="2359552" y="2824863"/>
                </a:cubicBezTo>
                <a:close/>
                <a:moveTo>
                  <a:pt x="3151180" y="2741534"/>
                </a:moveTo>
                <a:cubicBezTo>
                  <a:pt x="3151180" y="2766532"/>
                  <a:pt x="3142847" y="2774865"/>
                  <a:pt x="3142847" y="2783198"/>
                </a:cubicBezTo>
                <a:cubicBezTo>
                  <a:pt x="3126181" y="2774865"/>
                  <a:pt x="3101183" y="2758199"/>
                  <a:pt x="3076184" y="2741534"/>
                </a:cubicBezTo>
                <a:cubicBezTo>
                  <a:pt x="3092850" y="2749866"/>
                  <a:pt x="3109516" y="2749866"/>
                  <a:pt x="3134514" y="2749866"/>
                </a:cubicBezTo>
                <a:cubicBezTo>
                  <a:pt x="3109516" y="2733201"/>
                  <a:pt x="3084517" y="2716535"/>
                  <a:pt x="3059518" y="2708202"/>
                </a:cubicBezTo>
                <a:cubicBezTo>
                  <a:pt x="3067851" y="2699869"/>
                  <a:pt x="3084517" y="2683203"/>
                  <a:pt x="3084517" y="2674870"/>
                </a:cubicBezTo>
                <a:cubicBezTo>
                  <a:pt x="3109516" y="2683203"/>
                  <a:pt x="3151180" y="2724868"/>
                  <a:pt x="3151180" y="2741534"/>
                </a:cubicBezTo>
                <a:close/>
                <a:moveTo>
                  <a:pt x="3759484" y="2699869"/>
                </a:moveTo>
                <a:cubicBezTo>
                  <a:pt x="3759484" y="2749866"/>
                  <a:pt x="3642823" y="2774865"/>
                  <a:pt x="3634490" y="2774865"/>
                </a:cubicBezTo>
                <a:cubicBezTo>
                  <a:pt x="3617824" y="2774865"/>
                  <a:pt x="3592825" y="2741534"/>
                  <a:pt x="3567827" y="2733201"/>
                </a:cubicBezTo>
                <a:cubicBezTo>
                  <a:pt x="3609491" y="2724868"/>
                  <a:pt x="3651156" y="2741534"/>
                  <a:pt x="3701153" y="2699869"/>
                </a:cubicBezTo>
                <a:cubicBezTo>
                  <a:pt x="3659489" y="2699869"/>
                  <a:pt x="3609491" y="2708202"/>
                  <a:pt x="3567827" y="2708202"/>
                </a:cubicBezTo>
                <a:lnTo>
                  <a:pt x="3559494" y="2708202"/>
                </a:lnTo>
                <a:cubicBezTo>
                  <a:pt x="3617824" y="2658204"/>
                  <a:pt x="3609491" y="2658204"/>
                  <a:pt x="3659489" y="2658204"/>
                </a:cubicBezTo>
                <a:cubicBezTo>
                  <a:pt x="3701153" y="2658204"/>
                  <a:pt x="3759484" y="2666537"/>
                  <a:pt x="3759484" y="2699869"/>
                </a:cubicBezTo>
                <a:close/>
                <a:moveTo>
                  <a:pt x="3959474" y="2633205"/>
                </a:moveTo>
                <a:lnTo>
                  <a:pt x="3959474" y="2674870"/>
                </a:lnTo>
                <a:cubicBezTo>
                  <a:pt x="3942808" y="2691536"/>
                  <a:pt x="3876145" y="2791531"/>
                  <a:pt x="3834480" y="2791531"/>
                </a:cubicBezTo>
                <a:cubicBezTo>
                  <a:pt x="3809481" y="2791531"/>
                  <a:pt x="3776150" y="2774865"/>
                  <a:pt x="3751151" y="2774865"/>
                </a:cubicBezTo>
                <a:cubicBezTo>
                  <a:pt x="3792816" y="2766532"/>
                  <a:pt x="3851146" y="2733201"/>
                  <a:pt x="3892811" y="2691536"/>
                </a:cubicBezTo>
                <a:lnTo>
                  <a:pt x="3884478" y="2683203"/>
                </a:lnTo>
                <a:cubicBezTo>
                  <a:pt x="3842813" y="2716535"/>
                  <a:pt x="3792816" y="2741534"/>
                  <a:pt x="3751151" y="2749866"/>
                </a:cubicBezTo>
                <a:cubicBezTo>
                  <a:pt x="3767817" y="2733201"/>
                  <a:pt x="3776150" y="2699869"/>
                  <a:pt x="3792816" y="2683203"/>
                </a:cubicBezTo>
                <a:cubicBezTo>
                  <a:pt x="3817814" y="2658204"/>
                  <a:pt x="3867812" y="2649871"/>
                  <a:pt x="3909477" y="2633205"/>
                </a:cubicBezTo>
                <a:lnTo>
                  <a:pt x="3959474" y="2633205"/>
                </a:lnTo>
                <a:close/>
                <a:moveTo>
                  <a:pt x="3267841" y="2716535"/>
                </a:moveTo>
                <a:cubicBezTo>
                  <a:pt x="3267841" y="2741534"/>
                  <a:pt x="3201178" y="2758199"/>
                  <a:pt x="3192845" y="2758199"/>
                </a:cubicBezTo>
                <a:lnTo>
                  <a:pt x="3176179" y="2758199"/>
                </a:lnTo>
                <a:cubicBezTo>
                  <a:pt x="3176179" y="2741534"/>
                  <a:pt x="3167846" y="2716535"/>
                  <a:pt x="3151180" y="2699869"/>
                </a:cubicBezTo>
                <a:cubicBezTo>
                  <a:pt x="3167846" y="2708202"/>
                  <a:pt x="3184512" y="2708202"/>
                  <a:pt x="3226177" y="2708202"/>
                </a:cubicBezTo>
                <a:cubicBezTo>
                  <a:pt x="3201178" y="2691536"/>
                  <a:pt x="3176179" y="2683203"/>
                  <a:pt x="3151180" y="2666537"/>
                </a:cubicBezTo>
                <a:cubicBezTo>
                  <a:pt x="3159513" y="2666537"/>
                  <a:pt x="3176179" y="2649871"/>
                  <a:pt x="3192845" y="2633205"/>
                </a:cubicBezTo>
                <a:cubicBezTo>
                  <a:pt x="3226177" y="2649871"/>
                  <a:pt x="3267841" y="2691536"/>
                  <a:pt x="3267841" y="2716535"/>
                </a:cubicBezTo>
                <a:close/>
                <a:moveTo>
                  <a:pt x="1551258" y="2633205"/>
                </a:moveTo>
                <a:cubicBezTo>
                  <a:pt x="1551258" y="2649871"/>
                  <a:pt x="1559591" y="2674870"/>
                  <a:pt x="1559591" y="2691536"/>
                </a:cubicBezTo>
                <a:cubicBezTo>
                  <a:pt x="1542925" y="2691536"/>
                  <a:pt x="1509593" y="2699869"/>
                  <a:pt x="1492927" y="2691536"/>
                </a:cubicBezTo>
                <a:cubicBezTo>
                  <a:pt x="1501260" y="2683203"/>
                  <a:pt x="1517926" y="2649871"/>
                  <a:pt x="1517926" y="2633205"/>
                </a:cubicBezTo>
                <a:lnTo>
                  <a:pt x="1551258" y="2633205"/>
                </a:lnTo>
                <a:close/>
                <a:moveTo>
                  <a:pt x="2209559" y="2774865"/>
                </a:moveTo>
                <a:cubicBezTo>
                  <a:pt x="2209559" y="2799864"/>
                  <a:pt x="2176228" y="2808197"/>
                  <a:pt x="2167895" y="2816530"/>
                </a:cubicBezTo>
                <a:cubicBezTo>
                  <a:pt x="2159562" y="2774865"/>
                  <a:pt x="2159562" y="2708202"/>
                  <a:pt x="2126230" y="2683203"/>
                </a:cubicBezTo>
                <a:cubicBezTo>
                  <a:pt x="2126230" y="2683203"/>
                  <a:pt x="2117897" y="2674870"/>
                  <a:pt x="2117897" y="2699869"/>
                </a:cubicBezTo>
                <a:cubicBezTo>
                  <a:pt x="2117897" y="2716535"/>
                  <a:pt x="2134563" y="2774865"/>
                  <a:pt x="2142896" y="2808197"/>
                </a:cubicBezTo>
                <a:cubicBezTo>
                  <a:pt x="2134563" y="2799864"/>
                  <a:pt x="2117897" y="2783198"/>
                  <a:pt x="2109564" y="2766532"/>
                </a:cubicBezTo>
                <a:cubicBezTo>
                  <a:pt x="2101231" y="2733201"/>
                  <a:pt x="2084565" y="2666537"/>
                  <a:pt x="2084565" y="2649871"/>
                </a:cubicBezTo>
                <a:cubicBezTo>
                  <a:pt x="2084565" y="2624873"/>
                  <a:pt x="2092898" y="2624873"/>
                  <a:pt x="2109564" y="2624873"/>
                </a:cubicBezTo>
                <a:cubicBezTo>
                  <a:pt x="2142896" y="2624873"/>
                  <a:pt x="2209559" y="2766532"/>
                  <a:pt x="2209559" y="2774865"/>
                </a:cubicBezTo>
                <a:close/>
                <a:moveTo>
                  <a:pt x="4067802" y="2808197"/>
                </a:moveTo>
                <a:cubicBezTo>
                  <a:pt x="4076135" y="2791531"/>
                  <a:pt x="4084468" y="2766532"/>
                  <a:pt x="4092801" y="2749866"/>
                </a:cubicBezTo>
                <a:cubicBezTo>
                  <a:pt x="4067802" y="2699869"/>
                  <a:pt x="4142799" y="2658204"/>
                  <a:pt x="4184463" y="2616540"/>
                </a:cubicBezTo>
                <a:cubicBezTo>
                  <a:pt x="4184463" y="2666537"/>
                  <a:pt x="4142799" y="2741534"/>
                  <a:pt x="4067802" y="2808197"/>
                </a:cubicBezTo>
                <a:close/>
                <a:moveTo>
                  <a:pt x="3434500" y="2691536"/>
                </a:moveTo>
                <a:cubicBezTo>
                  <a:pt x="3434500" y="2733201"/>
                  <a:pt x="3367836" y="2733201"/>
                  <a:pt x="3359503" y="2733201"/>
                </a:cubicBezTo>
                <a:cubicBezTo>
                  <a:pt x="3342838" y="2733201"/>
                  <a:pt x="3317839" y="2724868"/>
                  <a:pt x="3292840" y="2716535"/>
                </a:cubicBezTo>
                <a:cubicBezTo>
                  <a:pt x="3292840" y="2708202"/>
                  <a:pt x="3284507" y="2683203"/>
                  <a:pt x="3267841" y="2666537"/>
                </a:cubicBezTo>
                <a:cubicBezTo>
                  <a:pt x="3292840" y="2666537"/>
                  <a:pt x="3342838" y="2691536"/>
                  <a:pt x="3384502" y="2691536"/>
                </a:cubicBezTo>
                <a:cubicBezTo>
                  <a:pt x="3351170" y="2649871"/>
                  <a:pt x="3309506" y="2649871"/>
                  <a:pt x="3267841" y="2641538"/>
                </a:cubicBezTo>
                <a:cubicBezTo>
                  <a:pt x="3292840" y="2641538"/>
                  <a:pt x="3317839" y="2616540"/>
                  <a:pt x="3334505" y="2616540"/>
                </a:cubicBezTo>
                <a:cubicBezTo>
                  <a:pt x="3401168" y="2616540"/>
                  <a:pt x="3434500" y="2683203"/>
                  <a:pt x="3434500" y="2691536"/>
                </a:cubicBezTo>
                <a:close/>
                <a:moveTo>
                  <a:pt x="1634587" y="2608207"/>
                </a:moveTo>
                <a:cubicBezTo>
                  <a:pt x="1634587" y="2624873"/>
                  <a:pt x="1634587" y="2649871"/>
                  <a:pt x="1642920" y="2666537"/>
                </a:cubicBezTo>
                <a:cubicBezTo>
                  <a:pt x="1626254" y="2666537"/>
                  <a:pt x="1609588" y="2674870"/>
                  <a:pt x="1592923" y="2691536"/>
                </a:cubicBezTo>
                <a:cubicBezTo>
                  <a:pt x="1584590" y="2683203"/>
                  <a:pt x="1576257" y="2674870"/>
                  <a:pt x="1576257" y="2649871"/>
                </a:cubicBezTo>
                <a:cubicBezTo>
                  <a:pt x="1576257" y="2633205"/>
                  <a:pt x="1584590" y="2624873"/>
                  <a:pt x="1601256" y="2608207"/>
                </a:cubicBezTo>
                <a:lnTo>
                  <a:pt x="1634587" y="2608207"/>
                </a:lnTo>
                <a:close/>
                <a:moveTo>
                  <a:pt x="2992855" y="2691536"/>
                </a:moveTo>
                <a:cubicBezTo>
                  <a:pt x="2967856" y="2674870"/>
                  <a:pt x="2934524" y="2658204"/>
                  <a:pt x="2901192" y="2641538"/>
                </a:cubicBezTo>
                <a:cubicBezTo>
                  <a:pt x="2909525" y="2633205"/>
                  <a:pt x="2909525" y="2616540"/>
                  <a:pt x="2909525" y="2599874"/>
                </a:cubicBezTo>
                <a:cubicBezTo>
                  <a:pt x="2934524" y="2608207"/>
                  <a:pt x="2984522" y="2658204"/>
                  <a:pt x="2992855" y="2691536"/>
                </a:cubicBezTo>
                <a:close/>
                <a:moveTo>
                  <a:pt x="1659586" y="2641538"/>
                </a:moveTo>
                <a:cubicBezTo>
                  <a:pt x="1659586" y="2633205"/>
                  <a:pt x="1667919" y="2599874"/>
                  <a:pt x="1684585" y="2591541"/>
                </a:cubicBezTo>
                <a:lnTo>
                  <a:pt x="1659586" y="2641538"/>
                </a:lnTo>
                <a:close/>
                <a:moveTo>
                  <a:pt x="1534592" y="2608207"/>
                </a:moveTo>
                <a:cubicBezTo>
                  <a:pt x="1526259" y="2608207"/>
                  <a:pt x="1509593" y="2616540"/>
                  <a:pt x="1501260" y="2608207"/>
                </a:cubicBezTo>
                <a:cubicBezTo>
                  <a:pt x="1509593" y="2599874"/>
                  <a:pt x="1517926" y="2599874"/>
                  <a:pt x="1526259" y="2591541"/>
                </a:cubicBezTo>
                <a:cubicBezTo>
                  <a:pt x="1526259" y="2591541"/>
                  <a:pt x="1534592" y="2599874"/>
                  <a:pt x="1534592" y="2608207"/>
                </a:cubicBezTo>
                <a:close/>
                <a:moveTo>
                  <a:pt x="3592825" y="2641538"/>
                </a:moveTo>
                <a:cubicBezTo>
                  <a:pt x="3592825" y="2691536"/>
                  <a:pt x="3492830" y="2699869"/>
                  <a:pt x="3492830" y="2699869"/>
                </a:cubicBezTo>
                <a:cubicBezTo>
                  <a:pt x="3442833" y="2699869"/>
                  <a:pt x="3484497" y="2691536"/>
                  <a:pt x="3426167" y="2633205"/>
                </a:cubicBezTo>
                <a:cubicBezTo>
                  <a:pt x="3451166" y="2649871"/>
                  <a:pt x="3492830" y="2658204"/>
                  <a:pt x="3517829" y="2658204"/>
                </a:cubicBezTo>
                <a:cubicBezTo>
                  <a:pt x="3534495" y="2658204"/>
                  <a:pt x="3534495" y="2658204"/>
                  <a:pt x="3542828" y="2649871"/>
                </a:cubicBezTo>
                <a:cubicBezTo>
                  <a:pt x="3509496" y="2608207"/>
                  <a:pt x="3459499" y="2624873"/>
                  <a:pt x="3426167" y="2616540"/>
                </a:cubicBezTo>
                <a:cubicBezTo>
                  <a:pt x="3426167" y="2616540"/>
                  <a:pt x="3476164" y="2599874"/>
                  <a:pt x="3484497" y="2574875"/>
                </a:cubicBezTo>
                <a:cubicBezTo>
                  <a:pt x="3501163" y="2583208"/>
                  <a:pt x="3592825" y="2599874"/>
                  <a:pt x="3592825" y="2641538"/>
                </a:cubicBezTo>
                <a:close/>
                <a:moveTo>
                  <a:pt x="2434548" y="2733201"/>
                </a:moveTo>
                <a:cubicBezTo>
                  <a:pt x="2409550" y="2733201"/>
                  <a:pt x="2384551" y="2741534"/>
                  <a:pt x="2359552" y="2758199"/>
                </a:cubicBezTo>
                <a:cubicBezTo>
                  <a:pt x="2342886" y="2708202"/>
                  <a:pt x="2351219" y="2641538"/>
                  <a:pt x="2317887" y="2624873"/>
                </a:cubicBezTo>
                <a:cubicBezTo>
                  <a:pt x="2317887" y="2649871"/>
                  <a:pt x="2326220" y="2683203"/>
                  <a:pt x="2326220" y="2716535"/>
                </a:cubicBezTo>
                <a:cubicBezTo>
                  <a:pt x="2309554" y="2699869"/>
                  <a:pt x="2276223" y="2666537"/>
                  <a:pt x="2276223" y="2641538"/>
                </a:cubicBezTo>
                <a:cubicBezTo>
                  <a:pt x="2276223" y="2633205"/>
                  <a:pt x="2284556" y="2574875"/>
                  <a:pt x="2317887" y="2574875"/>
                </a:cubicBezTo>
                <a:cubicBezTo>
                  <a:pt x="2376218" y="2574875"/>
                  <a:pt x="2426215" y="2724868"/>
                  <a:pt x="2434548" y="2733201"/>
                </a:cubicBezTo>
                <a:close/>
                <a:moveTo>
                  <a:pt x="2767865" y="2583208"/>
                </a:moveTo>
                <a:cubicBezTo>
                  <a:pt x="2751200" y="2583208"/>
                  <a:pt x="2726201" y="2574875"/>
                  <a:pt x="2709535" y="2566542"/>
                </a:cubicBezTo>
                <a:cubicBezTo>
                  <a:pt x="2726201" y="2566542"/>
                  <a:pt x="2751200" y="2574875"/>
                  <a:pt x="2767865" y="2583208"/>
                </a:cubicBezTo>
                <a:close/>
                <a:moveTo>
                  <a:pt x="2051234" y="2724868"/>
                </a:moveTo>
                <a:cubicBezTo>
                  <a:pt x="2051234" y="2741534"/>
                  <a:pt x="2026235" y="2758199"/>
                  <a:pt x="2009569" y="2783198"/>
                </a:cubicBezTo>
                <a:cubicBezTo>
                  <a:pt x="2009569" y="2741534"/>
                  <a:pt x="2009569" y="2658204"/>
                  <a:pt x="1976237" y="2633205"/>
                </a:cubicBezTo>
                <a:cubicBezTo>
                  <a:pt x="1976237" y="2633205"/>
                  <a:pt x="1967904" y="2624873"/>
                  <a:pt x="1967904" y="2649871"/>
                </a:cubicBezTo>
                <a:cubicBezTo>
                  <a:pt x="1967904" y="2666537"/>
                  <a:pt x="1976237" y="2733201"/>
                  <a:pt x="1984570" y="2774865"/>
                </a:cubicBezTo>
                <a:cubicBezTo>
                  <a:pt x="1951238" y="2691536"/>
                  <a:pt x="1926240" y="2699869"/>
                  <a:pt x="1926240" y="2658204"/>
                </a:cubicBezTo>
                <a:cubicBezTo>
                  <a:pt x="1926240" y="2633205"/>
                  <a:pt x="1934573" y="2558209"/>
                  <a:pt x="1976237" y="2558209"/>
                </a:cubicBezTo>
                <a:cubicBezTo>
                  <a:pt x="2009569" y="2558209"/>
                  <a:pt x="2051234" y="2716535"/>
                  <a:pt x="2051234" y="2724868"/>
                </a:cubicBezTo>
                <a:close/>
                <a:moveTo>
                  <a:pt x="3067851" y="2658204"/>
                </a:moveTo>
                <a:cubicBezTo>
                  <a:pt x="3067851" y="2683203"/>
                  <a:pt x="3059518" y="2674870"/>
                  <a:pt x="3059518" y="2691536"/>
                </a:cubicBezTo>
                <a:lnTo>
                  <a:pt x="3017853" y="2691536"/>
                </a:lnTo>
                <a:cubicBezTo>
                  <a:pt x="3009520" y="2666537"/>
                  <a:pt x="2992855" y="2641538"/>
                  <a:pt x="2976189" y="2616540"/>
                </a:cubicBezTo>
                <a:cubicBezTo>
                  <a:pt x="3034519" y="2658204"/>
                  <a:pt x="3001187" y="2641538"/>
                  <a:pt x="3042852" y="2633205"/>
                </a:cubicBezTo>
                <a:cubicBezTo>
                  <a:pt x="3017853" y="2608207"/>
                  <a:pt x="2984522" y="2599874"/>
                  <a:pt x="2951190" y="2591541"/>
                </a:cubicBezTo>
                <a:cubicBezTo>
                  <a:pt x="2951190" y="2583208"/>
                  <a:pt x="2967856" y="2566542"/>
                  <a:pt x="2967856" y="2549876"/>
                </a:cubicBezTo>
                <a:cubicBezTo>
                  <a:pt x="3017853" y="2558209"/>
                  <a:pt x="3067851" y="2616540"/>
                  <a:pt x="3067851" y="2658204"/>
                </a:cubicBezTo>
                <a:close/>
                <a:moveTo>
                  <a:pt x="3859479" y="2566542"/>
                </a:moveTo>
                <a:cubicBezTo>
                  <a:pt x="3859479" y="2608207"/>
                  <a:pt x="3784483" y="2666537"/>
                  <a:pt x="3776150" y="2666537"/>
                </a:cubicBezTo>
                <a:cubicBezTo>
                  <a:pt x="3751151" y="2666537"/>
                  <a:pt x="3734485" y="2641538"/>
                  <a:pt x="3709486" y="2641538"/>
                </a:cubicBezTo>
                <a:cubicBezTo>
                  <a:pt x="3726152" y="2633205"/>
                  <a:pt x="3792816" y="2608207"/>
                  <a:pt x="3809481" y="2574875"/>
                </a:cubicBezTo>
                <a:lnTo>
                  <a:pt x="3801149" y="2566542"/>
                </a:lnTo>
                <a:cubicBezTo>
                  <a:pt x="3776150" y="2583208"/>
                  <a:pt x="3742818" y="2599874"/>
                  <a:pt x="3709486" y="2616540"/>
                </a:cubicBezTo>
                <a:cubicBezTo>
                  <a:pt x="3726152" y="2549876"/>
                  <a:pt x="3759484" y="2533210"/>
                  <a:pt x="3809481" y="2533210"/>
                </a:cubicBezTo>
                <a:cubicBezTo>
                  <a:pt x="3842813" y="2533210"/>
                  <a:pt x="3859479" y="2541543"/>
                  <a:pt x="3859479" y="2566542"/>
                </a:cubicBezTo>
                <a:close/>
                <a:moveTo>
                  <a:pt x="1609588" y="2524877"/>
                </a:moveTo>
                <a:cubicBezTo>
                  <a:pt x="1609588" y="2541543"/>
                  <a:pt x="1609588" y="2566542"/>
                  <a:pt x="1617921" y="2583208"/>
                </a:cubicBezTo>
                <a:cubicBezTo>
                  <a:pt x="1601256" y="2591541"/>
                  <a:pt x="1576257" y="2599874"/>
                  <a:pt x="1559591" y="2608207"/>
                </a:cubicBezTo>
                <a:cubicBezTo>
                  <a:pt x="1559591" y="2599874"/>
                  <a:pt x="1551258" y="2599874"/>
                  <a:pt x="1551258" y="2583208"/>
                </a:cubicBezTo>
                <a:cubicBezTo>
                  <a:pt x="1551258" y="2558209"/>
                  <a:pt x="1567924" y="2541543"/>
                  <a:pt x="1576257" y="2524877"/>
                </a:cubicBezTo>
                <a:lnTo>
                  <a:pt x="1609588" y="2524877"/>
                </a:lnTo>
                <a:close/>
                <a:moveTo>
                  <a:pt x="4126133" y="2516544"/>
                </a:moveTo>
                <a:cubicBezTo>
                  <a:pt x="4134466" y="2524877"/>
                  <a:pt x="4134466" y="2533210"/>
                  <a:pt x="4134466" y="2558209"/>
                </a:cubicBezTo>
                <a:cubicBezTo>
                  <a:pt x="4134466" y="2599874"/>
                  <a:pt x="4101134" y="2658204"/>
                  <a:pt x="4067802" y="2699869"/>
                </a:cubicBezTo>
                <a:cubicBezTo>
                  <a:pt x="4051136" y="2699869"/>
                  <a:pt x="4026138" y="2708202"/>
                  <a:pt x="3992806" y="2716535"/>
                </a:cubicBezTo>
                <a:cubicBezTo>
                  <a:pt x="4034471" y="2666537"/>
                  <a:pt x="4084468" y="2641538"/>
                  <a:pt x="4084468" y="2583208"/>
                </a:cubicBezTo>
                <a:cubicBezTo>
                  <a:pt x="4051136" y="2616540"/>
                  <a:pt x="4017805" y="2658204"/>
                  <a:pt x="3976140" y="2699869"/>
                </a:cubicBezTo>
                <a:cubicBezTo>
                  <a:pt x="3951141" y="2633205"/>
                  <a:pt x="4034471" y="2549876"/>
                  <a:pt x="4101134" y="2516544"/>
                </a:cubicBezTo>
                <a:lnTo>
                  <a:pt x="4126133" y="2516544"/>
                </a:lnTo>
                <a:close/>
                <a:moveTo>
                  <a:pt x="3709486" y="2566542"/>
                </a:moveTo>
                <a:cubicBezTo>
                  <a:pt x="3709486" y="2608207"/>
                  <a:pt x="3626157" y="2633205"/>
                  <a:pt x="3626157" y="2633205"/>
                </a:cubicBezTo>
                <a:cubicBezTo>
                  <a:pt x="3601158" y="2633205"/>
                  <a:pt x="3592825" y="2608207"/>
                  <a:pt x="3576160" y="2591541"/>
                </a:cubicBezTo>
                <a:cubicBezTo>
                  <a:pt x="3609491" y="2583208"/>
                  <a:pt x="3642823" y="2583208"/>
                  <a:pt x="3676155" y="2566542"/>
                </a:cubicBezTo>
                <a:cubicBezTo>
                  <a:pt x="3642823" y="2558209"/>
                  <a:pt x="3609491" y="2566542"/>
                  <a:pt x="3576160" y="2566542"/>
                </a:cubicBezTo>
                <a:cubicBezTo>
                  <a:pt x="3592825" y="2549876"/>
                  <a:pt x="3601158" y="2516544"/>
                  <a:pt x="3626157" y="2516544"/>
                </a:cubicBezTo>
                <a:cubicBezTo>
                  <a:pt x="3642823" y="2516544"/>
                  <a:pt x="3709486" y="2533210"/>
                  <a:pt x="3709486" y="2566542"/>
                </a:cubicBezTo>
                <a:close/>
                <a:moveTo>
                  <a:pt x="3167846" y="2608207"/>
                </a:moveTo>
                <a:cubicBezTo>
                  <a:pt x="3167846" y="2624873"/>
                  <a:pt x="3134514" y="2649871"/>
                  <a:pt x="3117848" y="2649871"/>
                </a:cubicBezTo>
                <a:cubicBezTo>
                  <a:pt x="3059518" y="2649871"/>
                  <a:pt x="3084517" y="2616540"/>
                  <a:pt x="3051185" y="2574875"/>
                </a:cubicBezTo>
                <a:cubicBezTo>
                  <a:pt x="3076184" y="2583208"/>
                  <a:pt x="3134514" y="2574875"/>
                  <a:pt x="3134514" y="2591541"/>
                </a:cubicBezTo>
                <a:cubicBezTo>
                  <a:pt x="3134514" y="2574875"/>
                  <a:pt x="3067851" y="2558209"/>
                  <a:pt x="3034519" y="2541543"/>
                </a:cubicBezTo>
                <a:cubicBezTo>
                  <a:pt x="3042852" y="2541543"/>
                  <a:pt x="3059518" y="2524877"/>
                  <a:pt x="3076184" y="2508212"/>
                </a:cubicBezTo>
                <a:cubicBezTo>
                  <a:pt x="3117848" y="2516544"/>
                  <a:pt x="3167846" y="2583208"/>
                  <a:pt x="3167846" y="2608207"/>
                </a:cubicBezTo>
                <a:close/>
                <a:moveTo>
                  <a:pt x="2684536" y="2566542"/>
                </a:moveTo>
                <a:cubicBezTo>
                  <a:pt x="2651205" y="2558209"/>
                  <a:pt x="2601207" y="2558209"/>
                  <a:pt x="2567875" y="2599874"/>
                </a:cubicBezTo>
                <a:lnTo>
                  <a:pt x="2517878" y="2524877"/>
                </a:lnTo>
                <a:cubicBezTo>
                  <a:pt x="2534544" y="2516544"/>
                  <a:pt x="2542876" y="2508212"/>
                  <a:pt x="2567875" y="2508212"/>
                </a:cubicBezTo>
                <a:cubicBezTo>
                  <a:pt x="2609540" y="2508212"/>
                  <a:pt x="2642872" y="2541543"/>
                  <a:pt x="2684536" y="2566542"/>
                </a:cubicBezTo>
                <a:close/>
                <a:moveTo>
                  <a:pt x="2542876" y="2608207"/>
                </a:moveTo>
                <a:cubicBezTo>
                  <a:pt x="2542876" y="2633205"/>
                  <a:pt x="2526211" y="2658204"/>
                  <a:pt x="2517878" y="2666537"/>
                </a:cubicBezTo>
                <a:cubicBezTo>
                  <a:pt x="2501212" y="2674870"/>
                  <a:pt x="2476213" y="2674870"/>
                  <a:pt x="2459547" y="2691536"/>
                </a:cubicBezTo>
                <a:cubicBezTo>
                  <a:pt x="2459547" y="2658204"/>
                  <a:pt x="2467880" y="2616540"/>
                  <a:pt x="2476213" y="2566542"/>
                </a:cubicBezTo>
                <a:cubicBezTo>
                  <a:pt x="2434548" y="2574875"/>
                  <a:pt x="2426215" y="2633205"/>
                  <a:pt x="2434548" y="2674870"/>
                </a:cubicBezTo>
                <a:cubicBezTo>
                  <a:pt x="2417883" y="2641538"/>
                  <a:pt x="2392884" y="2599874"/>
                  <a:pt x="2351219" y="2558209"/>
                </a:cubicBezTo>
                <a:cubicBezTo>
                  <a:pt x="2376218" y="2508212"/>
                  <a:pt x="2401217" y="2508212"/>
                  <a:pt x="2426215" y="2508212"/>
                </a:cubicBezTo>
                <a:cubicBezTo>
                  <a:pt x="2467880" y="2508212"/>
                  <a:pt x="2542876" y="2558209"/>
                  <a:pt x="2542876" y="2608207"/>
                </a:cubicBezTo>
                <a:close/>
                <a:moveTo>
                  <a:pt x="3584492" y="2508212"/>
                </a:moveTo>
                <a:cubicBezTo>
                  <a:pt x="3576160" y="2541543"/>
                  <a:pt x="3534495" y="2558209"/>
                  <a:pt x="3509496" y="2558209"/>
                </a:cubicBezTo>
                <a:cubicBezTo>
                  <a:pt x="3476164" y="2558209"/>
                  <a:pt x="3492830" y="2533210"/>
                  <a:pt x="3459499" y="2499879"/>
                </a:cubicBezTo>
                <a:cubicBezTo>
                  <a:pt x="3492830" y="2508212"/>
                  <a:pt x="3534495" y="2516544"/>
                  <a:pt x="3584492" y="2508212"/>
                </a:cubicBezTo>
                <a:close/>
                <a:moveTo>
                  <a:pt x="1692918" y="2499879"/>
                </a:moveTo>
                <a:lnTo>
                  <a:pt x="1692918" y="2558209"/>
                </a:lnTo>
                <a:lnTo>
                  <a:pt x="1642920" y="2583208"/>
                </a:lnTo>
                <a:cubicBezTo>
                  <a:pt x="1642920" y="2574875"/>
                  <a:pt x="1634587" y="2566542"/>
                  <a:pt x="1634587" y="2541543"/>
                </a:cubicBezTo>
                <a:cubicBezTo>
                  <a:pt x="1634587" y="2524877"/>
                  <a:pt x="1651253" y="2508212"/>
                  <a:pt x="1667919" y="2499879"/>
                </a:cubicBezTo>
                <a:lnTo>
                  <a:pt x="1692918" y="2499879"/>
                </a:lnTo>
                <a:close/>
                <a:moveTo>
                  <a:pt x="3317839" y="2583208"/>
                </a:moveTo>
                <a:cubicBezTo>
                  <a:pt x="3317839" y="2624873"/>
                  <a:pt x="3251175" y="2616540"/>
                  <a:pt x="3251175" y="2616540"/>
                </a:cubicBezTo>
                <a:cubicBezTo>
                  <a:pt x="3209511" y="2616540"/>
                  <a:pt x="3184512" y="2624873"/>
                  <a:pt x="3176179" y="2558209"/>
                </a:cubicBezTo>
                <a:cubicBezTo>
                  <a:pt x="3201178" y="2566542"/>
                  <a:pt x="3234509" y="2574875"/>
                  <a:pt x="3267841" y="2574875"/>
                </a:cubicBezTo>
                <a:cubicBezTo>
                  <a:pt x="3234509" y="2549876"/>
                  <a:pt x="3192845" y="2533210"/>
                  <a:pt x="3159513" y="2516544"/>
                </a:cubicBezTo>
                <a:cubicBezTo>
                  <a:pt x="3176179" y="2516544"/>
                  <a:pt x="3192845" y="2491546"/>
                  <a:pt x="3209511" y="2491546"/>
                </a:cubicBezTo>
                <a:cubicBezTo>
                  <a:pt x="3234509" y="2491546"/>
                  <a:pt x="3317839" y="2549876"/>
                  <a:pt x="3317839" y="2583208"/>
                </a:cubicBezTo>
                <a:close/>
                <a:moveTo>
                  <a:pt x="2251224" y="2641538"/>
                </a:moveTo>
                <a:cubicBezTo>
                  <a:pt x="2251224" y="2658204"/>
                  <a:pt x="2226225" y="2674870"/>
                  <a:pt x="2209559" y="2691536"/>
                </a:cubicBezTo>
                <a:cubicBezTo>
                  <a:pt x="2209559" y="2649871"/>
                  <a:pt x="2209559" y="2599874"/>
                  <a:pt x="2201226" y="2549876"/>
                </a:cubicBezTo>
                <a:cubicBezTo>
                  <a:pt x="2167895" y="2574875"/>
                  <a:pt x="2184561" y="2624873"/>
                  <a:pt x="2184561" y="2666537"/>
                </a:cubicBezTo>
                <a:cubicBezTo>
                  <a:pt x="2167895" y="2641538"/>
                  <a:pt x="2142896" y="2599874"/>
                  <a:pt x="2142896" y="2583208"/>
                </a:cubicBezTo>
                <a:cubicBezTo>
                  <a:pt x="2142896" y="2566542"/>
                  <a:pt x="2159562" y="2491546"/>
                  <a:pt x="2192893" y="2491546"/>
                </a:cubicBezTo>
                <a:cubicBezTo>
                  <a:pt x="2226225" y="2491546"/>
                  <a:pt x="2251224" y="2641538"/>
                  <a:pt x="2251224" y="2641538"/>
                </a:cubicBezTo>
                <a:close/>
                <a:moveTo>
                  <a:pt x="3467831" y="2549876"/>
                </a:moveTo>
                <a:cubicBezTo>
                  <a:pt x="3467831" y="2591541"/>
                  <a:pt x="3384502" y="2599874"/>
                  <a:pt x="3384502" y="2599874"/>
                </a:cubicBezTo>
                <a:cubicBezTo>
                  <a:pt x="3334505" y="2599874"/>
                  <a:pt x="3334505" y="2558209"/>
                  <a:pt x="3317839" y="2533210"/>
                </a:cubicBezTo>
                <a:cubicBezTo>
                  <a:pt x="3334505" y="2524877"/>
                  <a:pt x="3359503" y="2558209"/>
                  <a:pt x="3426167" y="2549876"/>
                </a:cubicBezTo>
                <a:cubicBezTo>
                  <a:pt x="3392835" y="2533210"/>
                  <a:pt x="3351170" y="2516544"/>
                  <a:pt x="3317839" y="2508212"/>
                </a:cubicBezTo>
                <a:cubicBezTo>
                  <a:pt x="3334505" y="2508212"/>
                  <a:pt x="3359503" y="2474880"/>
                  <a:pt x="3376169" y="2474880"/>
                </a:cubicBezTo>
                <a:cubicBezTo>
                  <a:pt x="3401168" y="2474880"/>
                  <a:pt x="3467831" y="2533210"/>
                  <a:pt x="3467831" y="2549876"/>
                </a:cubicBezTo>
                <a:close/>
                <a:moveTo>
                  <a:pt x="2884526" y="2591541"/>
                </a:moveTo>
                <a:lnTo>
                  <a:pt x="2884526" y="2633205"/>
                </a:lnTo>
                <a:cubicBezTo>
                  <a:pt x="2851195" y="2616540"/>
                  <a:pt x="2809530" y="2583208"/>
                  <a:pt x="2776198" y="2558209"/>
                </a:cubicBezTo>
                <a:cubicBezTo>
                  <a:pt x="2792864" y="2566542"/>
                  <a:pt x="2817863" y="2566542"/>
                  <a:pt x="2834529" y="2574875"/>
                </a:cubicBezTo>
                <a:lnTo>
                  <a:pt x="2851195" y="2558209"/>
                </a:lnTo>
                <a:cubicBezTo>
                  <a:pt x="2817863" y="2524877"/>
                  <a:pt x="2767865" y="2541543"/>
                  <a:pt x="2734534" y="2541543"/>
                </a:cubicBezTo>
                <a:cubicBezTo>
                  <a:pt x="2759533" y="2516544"/>
                  <a:pt x="2751200" y="2491546"/>
                  <a:pt x="2742867" y="2466547"/>
                </a:cubicBezTo>
                <a:cubicBezTo>
                  <a:pt x="2751200" y="2466547"/>
                  <a:pt x="2884526" y="2533210"/>
                  <a:pt x="2884526" y="2591541"/>
                </a:cubicBezTo>
                <a:close/>
                <a:moveTo>
                  <a:pt x="4009472" y="2491546"/>
                </a:moveTo>
                <a:cubicBezTo>
                  <a:pt x="4009472" y="2524877"/>
                  <a:pt x="3984473" y="2583208"/>
                  <a:pt x="3959474" y="2599874"/>
                </a:cubicBezTo>
                <a:cubicBezTo>
                  <a:pt x="3942808" y="2608207"/>
                  <a:pt x="3926142" y="2616540"/>
                  <a:pt x="3909477" y="2616540"/>
                </a:cubicBezTo>
                <a:lnTo>
                  <a:pt x="3884478" y="2616540"/>
                </a:lnTo>
                <a:cubicBezTo>
                  <a:pt x="3917810" y="2591541"/>
                  <a:pt x="3942808" y="2549876"/>
                  <a:pt x="3976140" y="2516544"/>
                </a:cubicBezTo>
                <a:lnTo>
                  <a:pt x="3959474" y="2499879"/>
                </a:lnTo>
                <a:cubicBezTo>
                  <a:pt x="3934475" y="2533210"/>
                  <a:pt x="3909477" y="2566542"/>
                  <a:pt x="3876145" y="2599874"/>
                </a:cubicBezTo>
                <a:cubicBezTo>
                  <a:pt x="3876145" y="2583208"/>
                  <a:pt x="3884478" y="2566542"/>
                  <a:pt x="3876145" y="2549876"/>
                </a:cubicBezTo>
                <a:lnTo>
                  <a:pt x="3876145" y="2524877"/>
                </a:lnTo>
                <a:cubicBezTo>
                  <a:pt x="3909477" y="2491546"/>
                  <a:pt x="3967807" y="2449881"/>
                  <a:pt x="3984473" y="2449881"/>
                </a:cubicBezTo>
                <a:cubicBezTo>
                  <a:pt x="4009472" y="2449881"/>
                  <a:pt x="4009472" y="2474880"/>
                  <a:pt x="4009472" y="2491546"/>
                </a:cubicBezTo>
                <a:close/>
                <a:moveTo>
                  <a:pt x="3759484" y="2474880"/>
                </a:moveTo>
                <a:cubicBezTo>
                  <a:pt x="3759484" y="2491546"/>
                  <a:pt x="3742818" y="2516544"/>
                  <a:pt x="3726152" y="2533210"/>
                </a:cubicBezTo>
                <a:cubicBezTo>
                  <a:pt x="3709486" y="2524877"/>
                  <a:pt x="3684488" y="2508212"/>
                  <a:pt x="3667822" y="2499879"/>
                </a:cubicBezTo>
                <a:cubicBezTo>
                  <a:pt x="3692820" y="2491546"/>
                  <a:pt x="3726152" y="2474880"/>
                  <a:pt x="3751151" y="2449881"/>
                </a:cubicBezTo>
                <a:cubicBezTo>
                  <a:pt x="3751151" y="2458214"/>
                  <a:pt x="3759484" y="2449881"/>
                  <a:pt x="3759484" y="2474880"/>
                </a:cubicBezTo>
                <a:close/>
                <a:moveTo>
                  <a:pt x="3409501" y="2458214"/>
                </a:moveTo>
                <a:cubicBezTo>
                  <a:pt x="3401168" y="2458214"/>
                  <a:pt x="3384502" y="2458214"/>
                  <a:pt x="3384502" y="2449881"/>
                </a:cubicBezTo>
                <a:cubicBezTo>
                  <a:pt x="3392835" y="2449881"/>
                  <a:pt x="3401168" y="2449881"/>
                  <a:pt x="3409501" y="2458214"/>
                </a:cubicBezTo>
                <a:close/>
                <a:moveTo>
                  <a:pt x="1584590" y="2441548"/>
                </a:moveTo>
                <a:cubicBezTo>
                  <a:pt x="1584590" y="2458214"/>
                  <a:pt x="1584590" y="2483213"/>
                  <a:pt x="1592923" y="2499879"/>
                </a:cubicBezTo>
                <a:cubicBezTo>
                  <a:pt x="1592923" y="2499879"/>
                  <a:pt x="1584590" y="2499879"/>
                  <a:pt x="1576257" y="2508212"/>
                </a:cubicBezTo>
                <a:cubicBezTo>
                  <a:pt x="1559591" y="2499879"/>
                  <a:pt x="1551258" y="2474880"/>
                  <a:pt x="1542925" y="2458214"/>
                </a:cubicBezTo>
                <a:cubicBezTo>
                  <a:pt x="1542925" y="2449881"/>
                  <a:pt x="1551258" y="2449881"/>
                  <a:pt x="1559591" y="2441548"/>
                </a:cubicBezTo>
                <a:lnTo>
                  <a:pt x="1584590" y="2441548"/>
                </a:lnTo>
                <a:close/>
                <a:moveTo>
                  <a:pt x="2117897" y="2574875"/>
                </a:moveTo>
                <a:cubicBezTo>
                  <a:pt x="2117897" y="2591541"/>
                  <a:pt x="2076232" y="2616540"/>
                  <a:pt x="2067899" y="2641538"/>
                </a:cubicBezTo>
                <a:cubicBezTo>
                  <a:pt x="2067899" y="2591541"/>
                  <a:pt x="2076232" y="2533210"/>
                  <a:pt x="2067899" y="2483213"/>
                </a:cubicBezTo>
                <a:cubicBezTo>
                  <a:pt x="2042901" y="2508212"/>
                  <a:pt x="2034568" y="2583208"/>
                  <a:pt x="2042901" y="2616540"/>
                </a:cubicBezTo>
                <a:cubicBezTo>
                  <a:pt x="2034568" y="2591541"/>
                  <a:pt x="2001236" y="2558209"/>
                  <a:pt x="2001236" y="2533210"/>
                </a:cubicBezTo>
                <a:cubicBezTo>
                  <a:pt x="2001236" y="2491546"/>
                  <a:pt x="2026235" y="2441548"/>
                  <a:pt x="2076232" y="2416549"/>
                </a:cubicBezTo>
                <a:cubicBezTo>
                  <a:pt x="2109564" y="2441548"/>
                  <a:pt x="2117897" y="2558209"/>
                  <a:pt x="2117897" y="2574875"/>
                </a:cubicBezTo>
                <a:close/>
                <a:moveTo>
                  <a:pt x="1676252" y="2474880"/>
                </a:moveTo>
                <a:cubicBezTo>
                  <a:pt x="1659586" y="2483213"/>
                  <a:pt x="1634587" y="2491546"/>
                  <a:pt x="1617921" y="2499879"/>
                </a:cubicBezTo>
                <a:cubicBezTo>
                  <a:pt x="1617921" y="2491546"/>
                  <a:pt x="1609588" y="2483213"/>
                  <a:pt x="1609588" y="2466547"/>
                </a:cubicBezTo>
                <a:cubicBezTo>
                  <a:pt x="1609588" y="2433215"/>
                  <a:pt x="1617921" y="2416549"/>
                  <a:pt x="1667919" y="2416549"/>
                </a:cubicBezTo>
                <a:cubicBezTo>
                  <a:pt x="1667919" y="2433215"/>
                  <a:pt x="1667919" y="2458214"/>
                  <a:pt x="1676252" y="2474880"/>
                </a:cubicBezTo>
                <a:close/>
                <a:moveTo>
                  <a:pt x="4159464" y="2583208"/>
                </a:moveTo>
                <a:cubicBezTo>
                  <a:pt x="4159464" y="2524877"/>
                  <a:pt x="4142799" y="2516544"/>
                  <a:pt x="4142799" y="2499879"/>
                </a:cubicBezTo>
                <a:cubicBezTo>
                  <a:pt x="4142799" y="2474880"/>
                  <a:pt x="4176130" y="2441548"/>
                  <a:pt x="4192796" y="2408216"/>
                </a:cubicBezTo>
                <a:cubicBezTo>
                  <a:pt x="4184463" y="2466547"/>
                  <a:pt x="4201129" y="2524877"/>
                  <a:pt x="4159464" y="2583208"/>
                </a:cubicBezTo>
                <a:close/>
                <a:moveTo>
                  <a:pt x="2951190" y="2541543"/>
                </a:moveTo>
                <a:cubicBezTo>
                  <a:pt x="2951190" y="2558209"/>
                  <a:pt x="2934524" y="2566542"/>
                  <a:pt x="2909525" y="2566542"/>
                </a:cubicBezTo>
                <a:cubicBezTo>
                  <a:pt x="2867861" y="2566542"/>
                  <a:pt x="2892859" y="2549876"/>
                  <a:pt x="2834529" y="2491546"/>
                </a:cubicBezTo>
                <a:cubicBezTo>
                  <a:pt x="2851195" y="2499879"/>
                  <a:pt x="2867861" y="2499879"/>
                  <a:pt x="2909525" y="2499879"/>
                </a:cubicBezTo>
                <a:cubicBezTo>
                  <a:pt x="2876194" y="2483213"/>
                  <a:pt x="2834529" y="2466547"/>
                  <a:pt x="2792864" y="2458214"/>
                </a:cubicBezTo>
                <a:cubicBezTo>
                  <a:pt x="2801197" y="2449881"/>
                  <a:pt x="2817863" y="2424882"/>
                  <a:pt x="2817863" y="2408216"/>
                </a:cubicBezTo>
                <a:cubicBezTo>
                  <a:pt x="2842862" y="2408216"/>
                  <a:pt x="2951190" y="2483213"/>
                  <a:pt x="2951190" y="2541543"/>
                </a:cubicBezTo>
                <a:close/>
                <a:moveTo>
                  <a:pt x="3884478" y="2433215"/>
                </a:moveTo>
                <a:cubicBezTo>
                  <a:pt x="3884478" y="2458214"/>
                  <a:pt x="3867812" y="2516544"/>
                  <a:pt x="3851146" y="2516544"/>
                </a:cubicBezTo>
                <a:cubicBezTo>
                  <a:pt x="3826147" y="2516544"/>
                  <a:pt x="3809481" y="2508212"/>
                  <a:pt x="3792816" y="2508212"/>
                </a:cubicBezTo>
                <a:cubicBezTo>
                  <a:pt x="3834480" y="2466547"/>
                  <a:pt x="3842813" y="2458214"/>
                  <a:pt x="3842813" y="2424882"/>
                </a:cubicBezTo>
                <a:cubicBezTo>
                  <a:pt x="3826147" y="2441548"/>
                  <a:pt x="3801149" y="2474880"/>
                  <a:pt x="3776150" y="2499879"/>
                </a:cubicBezTo>
                <a:cubicBezTo>
                  <a:pt x="3776150" y="2458214"/>
                  <a:pt x="3767817" y="2449881"/>
                  <a:pt x="3767817" y="2433215"/>
                </a:cubicBezTo>
                <a:cubicBezTo>
                  <a:pt x="3767817" y="2416549"/>
                  <a:pt x="3817814" y="2391551"/>
                  <a:pt x="3842813" y="2391551"/>
                </a:cubicBezTo>
                <a:cubicBezTo>
                  <a:pt x="3884478" y="2391551"/>
                  <a:pt x="3884478" y="2416549"/>
                  <a:pt x="3884478" y="2433215"/>
                </a:cubicBezTo>
                <a:close/>
                <a:moveTo>
                  <a:pt x="2351219" y="2441548"/>
                </a:moveTo>
                <a:cubicBezTo>
                  <a:pt x="2351219" y="2491546"/>
                  <a:pt x="2326220" y="2566542"/>
                  <a:pt x="2276223" y="2574875"/>
                </a:cubicBezTo>
                <a:cubicBezTo>
                  <a:pt x="2284556" y="2541543"/>
                  <a:pt x="2301222" y="2499879"/>
                  <a:pt x="2317887" y="2458214"/>
                </a:cubicBezTo>
                <a:lnTo>
                  <a:pt x="2301222" y="2441548"/>
                </a:lnTo>
                <a:cubicBezTo>
                  <a:pt x="2276223" y="2483213"/>
                  <a:pt x="2267890" y="2524877"/>
                  <a:pt x="2259557" y="2566542"/>
                </a:cubicBezTo>
                <a:cubicBezTo>
                  <a:pt x="2259557" y="2541543"/>
                  <a:pt x="2234558" y="2499879"/>
                  <a:pt x="2234558" y="2474880"/>
                </a:cubicBezTo>
                <a:cubicBezTo>
                  <a:pt x="2234558" y="2433215"/>
                  <a:pt x="2292889" y="2391551"/>
                  <a:pt x="2317887" y="2391551"/>
                </a:cubicBezTo>
                <a:cubicBezTo>
                  <a:pt x="2342886" y="2391551"/>
                  <a:pt x="2351219" y="2424882"/>
                  <a:pt x="2351219" y="2441548"/>
                </a:cubicBezTo>
                <a:close/>
                <a:moveTo>
                  <a:pt x="1751248" y="2449881"/>
                </a:moveTo>
                <a:cubicBezTo>
                  <a:pt x="1734582" y="2449881"/>
                  <a:pt x="1717917" y="2466547"/>
                  <a:pt x="1692918" y="2474880"/>
                </a:cubicBezTo>
                <a:lnTo>
                  <a:pt x="1692918" y="2424882"/>
                </a:lnTo>
                <a:cubicBezTo>
                  <a:pt x="1701251" y="2408216"/>
                  <a:pt x="1726249" y="2391551"/>
                  <a:pt x="1751248" y="2391551"/>
                </a:cubicBezTo>
                <a:lnTo>
                  <a:pt x="1751248" y="2449881"/>
                </a:lnTo>
                <a:close/>
                <a:moveTo>
                  <a:pt x="3051185" y="2491546"/>
                </a:moveTo>
                <a:cubicBezTo>
                  <a:pt x="3051185" y="2516544"/>
                  <a:pt x="3034519" y="2524877"/>
                  <a:pt x="3009520" y="2524877"/>
                </a:cubicBezTo>
                <a:cubicBezTo>
                  <a:pt x="2934524" y="2524877"/>
                  <a:pt x="2976189" y="2483213"/>
                  <a:pt x="2909525" y="2441548"/>
                </a:cubicBezTo>
                <a:cubicBezTo>
                  <a:pt x="2934524" y="2449881"/>
                  <a:pt x="2967856" y="2466547"/>
                  <a:pt x="3009520" y="2466547"/>
                </a:cubicBezTo>
                <a:cubicBezTo>
                  <a:pt x="2976189" y="2441548"/>
                  <a:pt x="2934524" y="2424882"/>
                  <a:pt x="2892859" y="2408216"/>
                </a:cubicBezTo>
                <a:cubicBezTo>
                  <a:pt x="2901192" y="2399883"/>
                  <a:pt x="2901192" y="2374885"/>
                  <a:pt x="2926191" y="2374885"/>
                </a:cubicBezTo>
                <a:cubicBezTo>
                  <a:pt x="2976189" y="2374885"/>
                  <a:pt x="3051185" y="2466547"/>
                  <a:pt x="3051185" y="2491546"/>
                </a:cubicBezTo>
                <a:close/>
                <a:moveTo>
                  <a:pt x="3209511" y="2366552"/>
                </a:moveTo>
                <a:cubicBezTo>
                  <a:pt x="3234509" y="2374885"/>
                  <a:pt x="3359503" y="2416549"/>
                  <a:pt x="3359503" y="2449881"/>
                </a:cubicBezTo>
                <a:cubicBezTo>
                  <a:pt x="3359503" y="2483213"/>
                  <a:pt x="3309506" y="2483213"/>
                  <a:pt x="3301173" y="2483213"/>
                </a:cubicBezTo>
                <a:cubicBezTo>
                  <a:pt x="3217844" y="2483213"/>
                  <a:pt x="3217844" y="2458214"/>
                  <a:pt x="3176179" y="2399883"/>
                </a:cubicBezTo>
                <a:cubicBezTo>
                  <a:pt x="3209511" y="2399883"/>
                  <a:pt x="3309506" y="2458214"/>
                  <a:pt x="3309506" y="2433215"/>
                </a:cubicBezTo>
                <a:cubicBezTo>
                  <a:pt x="3309506" y="2416549"/>
                  <a:pt x="3217844" y="2391551"/>
                  <a:pt x="3167846" y="2366552"/>
                </a:cubicBezTo>
                <a:lnTo>
                  <a:pt x="3209511" y="2366552"/>
                </a:lnTo>
                <a:close/>
                <a:moveTo>
                  <a:pt x="2576208" y="2366552"/>
                </a:moveTo>
                <a:cubicBezTo>
                  <a:pt x="2609540" y="2366552"/>
                  <a:pt x="2734534" y="2441548"/>
                  <a:pt x="2734534" y="2499879"/>
                </a:cubicBezTo>
                <a:cubicBezTo>
                  <a:pt x="2734534" y="2516544"/>
                  <a:pt x="2709535" y="2541543"/>
                  <a:pt x="2692869" y="2541543"/>
                </a:cubicBezTo>
                <a:cubicBezTo>
                  <a:pt x="2676203" y="2541543"/>
                  <a:pt x="2634539" y="2483213"/>
                  <a:pt x="2567875" y="2483213"/>
                </a:cubicBezTo>
                <a:cubicBezTo>
                  <a:pt x="2601207" y="2466547"/>
                  <a:pt x="2642872" y="2466547"/>
                  <a:pt x="2676203" y="2449881"/>
                </a:cubicBezTo>
                <a:cubicBezTo>
                  <a:pt x="2667870" y="2441548"/>
                  <a:pt x="2659537" y="2441548"/>
                  <a:pt x="2634539" y="2441548"/>
                </a:cubicBezTo>
                <a:cubicBezTo>
                  <a:pt x="2617873" y="2441548"/>
                  <a:pt x="2576208" y="2458214"/>
                  <a:pt x="2542876" y="2474880"/>
                </a:cubicBezTo>
                <a:cubicBezTo>
                  <a:pt x="2551209" y="2458214"/>
                  <a:pt x="2551209" y="2441548"/>
                  <a:pt x="2551209" y="2424882"/>
                </a:cubicBezTo>
                <a:cubicBezTo>
                  <a:pt x="2551209" y="2399883"/>
                  <a:pt x="2542876" y="2383218"/>
                  <a:pt x="2534544" y="2366552"/>
                </a:cubicBezTo>
                <a:lnTo>
                  <a:pt x="2576208" y="2366552"/>
                </a:lnTo>
                <a:close/>
                <a:moveTo>
                  <a:pt x="1842910" y="2424882"/>
                </a:moveTo>
                <a:cubicBezTo>
                  <a:pt x="1834578" y="2424882"/>
                  <a:pt x="1817912" y="2433215"/>
                  <a:pt x="1776247" y="2441548"/>
                </a:cubicBezTo>
                <a:lnTo>
                  <a:pt x="1776247" y="2399883"/>
                </a:lnTo>
                <a:cubicBezTo>
                  <a:pt x="1784580" y="2383218"/>
                  <a:pt x="1809579" y="2374885"/>
                  <a:pt x="1826245" y="2366552"/>
                </a:cubicBezTo>
                <a:cubicBezTo>
                  <a:pt x="1826245" y="2383218"/>
                  <a:pt x="1834578" y="2408216"/>
                  <a:pt x="1842910" y="2424882"/>
                </a:cubicBezTo>
                <a:close/>
                <a:moveTo>
                  <a:pt x="1567924" y="2358219"/>
                </a:moveTo>
                <a:lnTo>
                  <a:pt x="1567924" y="2416549"/>
                </a:lnTo>
                <a:cubicBezTo>
                  <a:pt x="1559591" y="2416549"/>
                  <a:pt x="1542925" y="2424882"/>
                  <a:pt x="1526259" y="2433215"/>
                </a:cubicBezTo>
                <a:lnTo>
                  <a:pt x="1509593" y="2424882"/>
                </a:lnTo>
                <a:cubicBezTo>
                  <a:pt x="1509593" y="2416549"/>
                  <a:pt x="1501260" y="2416549"/>
                  <a:pt x="1501260" y="2399883"/>
                </a:cubicBezTo>
                <a:cubicBezTo>
                  <a:pt x="1501260" y="2374885"/>
                  <a:pt x="1517926" y="2366552"/>
                  <a:pt x="1534592" y="2358219"/>
                </a:cubicBezTo>
                <a:lnTo>
                  <a:pt x="1567924" y="2358219"/>
                </a:lnTo>
                <a:close/>
                <a:moveTo>
                  <a:pt x="3192845" y="2466547"/>
                </a:moveTo>
                <a:cubicBezTo>
                  <a:pt x="3192845" y="2483213"/>
                  <a:pt x="3142847" y="2499879"/>
                  <a:pt x="3134514" y="2499879"/>
                </a:cubicBezTo>
                <a:cubicBezTo>
                  <a:pt x="3084517" y="2499879"/>
                  <a:pt x="3059518" y="2458214"/>
                  <a:pt x="3026186" y="2408216"/>
                </a:cubicBezTo>
                <a:cubicBezTo>
                  <a:pt x="3051185" y="2424882"/>
                  <a:pt x="3084517" y="2433215"/>
                  <a:pt x="3109516" y="2449881"/>
                </a:cubicBezTo>
                <a:lnTo>
                  <a:pt x="3142847" y="2441548"/>
                </a:lnTo>
                <a:cubicBezTo>
                  <a:pt x="3101183" y="2416549"/>
                  <a:pt x="3051185" y="2399883"/>
                  <a:pt x="3009520" y="2383218"/>
                </a:cubicBezTo>
                <a:cubicBezTo>
                  <a:pt x="3026186" y="2374885"/>
                  <a:pt x="3034519" y="2349886"/>
                  <a:pt x="3059518" y="2349886"/>
                </a:cubicBezTo>
                <a:cubicBezTo>
                  <a:pt x="3076184" y="2349886"/>
                  <a:pt x="3192845" y="2424882"/>
                  <a:pt x="3192845" y="2466547"/>
                </a:cubicBezTo>
                <a:close/>
                <a:moveTo>
                  <a:pt x="2526211" y="2424882"/>
                </a:moveTo>
                <a:cubicBezTo>
                  <a:pt x="2526211" y="2449881"/>
                  <a:pt x="2517878" y="2483213"/>
                  <a:pt x="2501212" y="2508212"/>
                </a:cubicBezTo>
                <a:cubicBezTo>
                  <a:pt x="2476213" y="2491546"/>
                  <a:pt x="2451214" y="2483213"/>
                  <a:pt x="2426215" y="2483213"/>
                </a:cubicBezTo>
                <a:cubicBezTo>
                  <a:pt x="2409550" y="2483213"/>
                  <a:pt x="2392884" y="2491546"/>
                  <a:pt x="2376218" y="2499879"/>
                </a:cubicBezTo>
                <a:cubicBezTo>
                  <a:pt x="2384551" y="2449881"/>
                  <a:pt x="2451214" y="2416549"/>
                  <a:pt x="2451214" y="2374885"/>
                </a:cubicBezTo>
                <a:cubicBezTo>
                  <a:pt x="2426215" y="2399883"/>
                  <a:pt x="2392884" y="2424882"/>
                  <a:pt x="2376218" y="2458214"/>
                </a:cubicBezTo>
                <a:cubicBezTo>
                  <a:pt x="2376218" y="2441548"/>
                  <a:pt x="2359552" y="2408216"/>
                  <a:pt x="2359552" y="2391551"/>
                </a:cubicBezTo>
                <a:cubicBezTo>
                  <a:pt x="2359552" y="2358219"/>
                  <a:pt x="2434548" y="2349886"/>
                  <a:pt x="2451214" y="2349886"/>
                </a:cubicBezTo>
                <a:cubicBezTo>
                  <a:pt x="2509545" y="2349886"/>
                  <a:pt x="2526211" y="2383218"/>
                  <a:pt x="2526211" y="2424882"/>
                </a:cubicBezTo>
                <a:close/>
                <a:moveTo>
                  <a:pt x="1867909" y="2424882"/>
                </a:moveTo>
                <a:cubicBezTo>
                  <a:pt x="1859576" y="2416549"/>
                  <a:pt x="1851243" y="2408216"/>
                  <a:pt x="1851243" y="2383218"/>
                </a:cubicBezTo>
                <a:cubicBezTo>
                  <a:pt x="1851243" y="2366552"/>
                  <a:pt x="1867909" y="2358219"/>
                  <a:pt x="1884575" y="2349886"/>
                </a:cubicBezTo>
                <a:cubicBezTo>
                  <a:pt x="1884575" y="2366552"/>
                  <a:pt x="1867909" y="2399883"/>
                  <a:pt x="1867909" y="2424882"/>
                </a:cubicBezTo>
                <a:close/>
                <a:moveTo>
                  <a:pt x="1984570" y="2441548"/>
                </a:moveTo>
                <a:cubicBezTo>
                  <a:pt x="1984570" y="2458214"/>
                  <a:pt x="1976237" y="2499879"/>
                  <a:pt x="1967904" y="2524877"/>
                </a:cubicBezTo>
                <a:cubicBezTo>
                  <a:pt x="1959571" y="2541543"/>
                  <a:pt x="1942906" y="2549876"/>
                  <a:pt x="1926240" y="2566542"/>
                </a:cubicBezTo>
                <a:cubicBezTo>
                  <a:pt x="1926240" y="2524877"/>
                  <a:pt x="1934573" y="2474880"/>
                  <a:pt x="1951238" y="2424882"/>
                </a:cubicBezTo>
                <a:lnTo>
                  <a:pt x="1934573" y="2408216"/>
                </a:lnTo>
                <a:cubicBezTo>
                  <a:pt x="1876242" y="2499879"/>
                  <a:pt x="1917907" y="2616540"/>
                  <a:pt x="1884575" y="2699869"/>
                </a:cubicBezTo>
                <a:cubicBezTo>
                  <a:pt x="1876242" y="2658204"/>
                  <a:pt x="1867909" y="2599874"/>
                  <a:pt x="1867909" y="2574875"/>
                </a:cubicBezTo>
                <a:cubicBezTo>
                  <a:pt x="1867909" y="2549876"/>
                  <a:pt x="1884575" y="2341553"/>
                  <a:pt x="1951238" y="2341553"/>
                </a:cubicBezTo>
                <a:cubicBezTo>
                  <a:pt x="1967904" y="2341553"/>
                  <a:pt x="1984570" y="2441548"/>
                  <a:pt x="1984570" y="2441548"/>
                </a:cubicBezTo>
                <a:close/>
                <a:moveTo>
                  <a:pt x="1651253" y="2391551"/>
                </a:moveTo>
                <a:cubicBezTo>
                  <a:pt x="1634587" y="2399883"/>
                  <a:pt x="1617921" y="2408216"/>
                  <a:pt x="1601256" y="2424882"/>
                </a:cubicBezTo>
                <a:cubicBezTo>
                  <a:pt x="1592923" y="2416549"/>
                  <a:pt x="1584590" y="2399883"/>
                  <a:pt x="1584590" y="2383218"/>
                </a:cubicBezTo>
                <a:cubicBezTo>
                  <a:pt x="1584590" y="2349886"/>
                  <a:pt x="1609588" y="2333220"/>
                  <a:pt x="1642920" y="2333220"/>
                </a:cubicBezTo>
                <a:cubicBezTo>
                  <a:pt x="1642920" y="2349886"/>
                  <a:pt x="1642920" y="2374885"/>
                  <a:pt x="1651253" y="2391551"/>
                </a:cubicBezTo>
                <a:close/>
                <a:moveTo>
                  <a:pt x="1726249" y="2316554"/>
                </a:moveTo>
                <a:cubicBezTo>
                  <a:pt x="1726249" y="2333220"/>
                  <a:pt x="1726249" y="2358219"/>
                  <a:pt x="1734582" y="2374885"/>
                </a:cubicBezTo>
                <a:cubicBezTo>
                  <a:pt x="1717917" y="2374885"/>
                  <a:pt x="1701251" y="2383218"/>
                  <a:pt x="1684585" y="2399883"/>
                </a:cubicBezTo>
                <a:cubicBezTo>
                  <a:pt x="1676252" y="2391551"/>
                  <a:pt x="1667919" y="2383218"/>
                  <a:pt x="1667919" y="2366552"/>
                </a:cubicBezTo>
                <a:cubicBezTo>
                  <a:pt x="1667919" y="2341553"/>
                  <a:pt x="1676252" y="2333220"/>
                  <a:pt x="1692918" y="2316554"/>
                </a:cubicBezTo>
                <a:lnTo>
                  <a:pt x="1726249" y="2316554"/>
                </a:lnTo>
                <a:close/>
                <a:moveTo>
                  <a:pt x="1376266" y="2333220"/>
                </a:moveTo>
                <a:cubicBezTo>
                  <a:pt x="1367934" y="2333220"/>
                  <a:pt x="1351268" y="2324887"/>
                  <a:pt x="1334602" y="2324887"/>
                </a:cubicBezTo>
                <a:cubicBezTo>
                  <a:pt x="1342935" y="2324887"/>
                  <a:pt x="1334602" y="2316554"/>
                  <a:pt x="1359601" y="2316554"/>
                </a:cubicBezTo>
                <a:cubicBezTo>
                  <a:pt x="1376266" y="2316554"/>
                  <a:pt x="1376266" y="2324887"/>
                  <a:pt x="1376266" y="2333220"/>
                </a:cubicBezTo>
                <a:close/>
                <a:moveTo>
                  <a:pt x="4151132" y="2366552"/>
                </a:moveTo>
                <a:cubicBezTo>
                  <a:pt x="4151132" y="2391551"/>
                  <a:pt x="4142799" y="2449881"/>
                  <a:pt x="4117800" y="2483213"/>
                </a:cubicBezTo>
                <a:cubicBezTo>
                  <a:pt x="4109467" y="2491546"/>
                  <a:pt x="4084468" y="2499879"/>
                  <a:pt x="4059469" y="2516544"/>
                </a:cubicBezTo>
                <a:cubicBezTo>
                  <a:pt x="4067802" y="2474880"/>
                  <a:pt x="4117800" y="2416549"/>
                  <a:pt x="4101134" y="2374885"/>
                </a:cubicBezTo>
                <a:cubicBezTo>
                  <a:pt x="4076135" y="2416549"/>
                  <a:pt x="4059469" y="2466547"/>
                  <a:pt x="4034471" y="2508212"/>
                </a:cubicBezTo>
                <a:cubicBezTo>
                  <a:pt x="4034471" y="2483213"/>
                  <a:pt x="4017805" y="2458214"/>
                  <a:pt x="4017805" y="2433215"/>
                </a:cubicBezTo>
                <a:cubicBezTo>
                  <a:pt x="4017805" y="2416549"/>
                  <a:pt x="4084468" y="2308221"/>
                  <a:pt x="4109467" y="2308221"/>
                </a:cubicBezTo>
                <a:cubicBezTo>
                  <a:pt x="4134466" y="2308221"/>
                  <a:pt x="4151132" y="2349886"/>
                  <a:pt x="4151132" y="2366552"/>
                </a:cubicBezTo>
                <a:close/>
                <a:moveTo>
                  <a:pt x="2651205" y="2299888"/>
                </a:moveTo>
                <a:cubicBezTo>
                  <a:pt x="2692869" y="2316554"/>
                  <a:pt x="2792864" y="2366552"/>
                  <a:pt x="2792864" y="2408216"/>
                </a:cubicBezTo>
                <a:cubicBezTo>
                  <a:pt x="2792864" y="2441548"/>
                  <a:pt x="2759533" y="2441548"/>
                  <a:pt x="2751200" y="2441548"/>
                </a:cubicBezTo>
                <a:cubicBezTo>
                  <a:pt x="2717868" y="2441548"/>
                  <a:pt x="2684536" y="2374885"/>
                  <a:pt x="2617873" y="2358219"/>
                </a:cubicBezTo>
                <a:cubicBezTo>
                  <a:pt x="2642872" y="2366552"/>
                  <a:pt x="2676203" y="2366552"/>
                  <a:pt x="2734534" y="2366552"/>
                </a:cubicBezTo>
                <a:cubicBezTo>
                  <a:pt x="2701202" y="2324887"/>
                  <a:pt x="2651205" y="2333220"/>
                  <a:pt x="2617873" y="2341553"/>
                </a:cubicBezTo>
                <a:cubicBezTo>
                  <a:pt x="2617873" y="2333220"/>
                  <a:pt x="2626206" y="2316554"/>
                  <a:pt x="2634539" y="2299888"/>
                </a:cubicBezTo>
                <a:lnTo>
                  <a:pt x="2651205" y="2299888"/>
                </a:lnTo>
                <a:close/>
                <a:moveTo>
                  <a:pt x="2234558" y="2349886"/>
                </a:moveTo>
                <a:cubicBezTo>
                  <a:pt x="2234558" y="2424882"/>
                  <a:pt x="2209559" y="2474880"/>
                  <a:pt x="2151229" y="2499879"/>
                </a:cubicBezTo>
                <a:cubicBezTo>
                  <a:pt x="2142896" y="2458214"/>
                  <a:pt x="2184561" y="2399883"/>
                  <a:pt x="2192893" y="2358219"/>
                </a:cubicBezTo>
                <a:cubicBezTo>
                  <a:pt x="2167895" y="2391551"/>
                  <a:pt x="2142896" y="2433215"/>
                  <a:pt x="2134563" y="2474880"/>
                </a:cubicBezTo>
                <a:cubicBezTo>
                  <a:pt x="2126230" y="2449881"/>
                  <a:pt x="2109564" y="2424882"/>
                  <a:pt x="2109564" y="2399883"/>
                </a:cubicBezTo>
                <a:cubicBezTo>
                  <a:pt x="2109564" y="2374885"/>
                  <a:pt x="2167895" y="2299888"/>
                  <a:pt x="2209559" y="2299888"/>
                </a:cubicBezTo>
                <a:cubicBezTo>
                  <a:pt x="2242891" y="2299888"/>
                  <a:pt x="2234558" y="2349886"/>
                  <a:pt x="2234558" y="2349886"/>
                </a:cubicBezTo>
                <a:close/>
                <a:moveTo>
                  <a:pt x="1459596" y="2299888"/>
                </a:moveTo>
                <a:cubicBezTo>
                  <a:pt x="1459596" y="2316554"/>
                  <a:pt x="1459596" y="2341553"/>
                  <a:pt x="1467929" y="2358219"/>
                </a:cubicBezTo>
                <a:cubicBezTo>
                  <a:pt x="1459596" y="2358219"/>
                  <a:pt x="1451263" y="2366552"/>
                  <a:pt x="1434597" y="2366552"/>
                </a:cubicBezTo>
                <a:cubicBezTo>
                  <a:pt x="1409598" y="2366552"/>
                  <a:pt x="1409598" y="2349886"/>
                  <a:pt x="1392932" y="2341553"/>
                </a:cubicBezTo>
                <a:cubicBezTo>
                  <a:pt x="1401265" y="2333220"/>
                  <a:pt x="1409598" y="2316554"/>
                  <a:pt x="1426264" y="2299888"/>
                </a:cubicBezTo>
                <a:lnTo>
                  <a:pt x="1459596" y="2299888"/>
                </a:lnTo>
                <a:close/>
                <a:moveTo>
                  <a:pt x="4009472" y="2358219"/>
                </a:moveTo>
                <a:cubicBezTo>
                  <a:pt x="4009472" y="2441548"/>
                  <a:pt x="3984473" y="2399883"/>
                  <a:pt x="3926142" y="2458214"/>
                </a:cubicBezTo>
                <a:cubicBezTo>
                  <a:pt x="3942808" y="2424882"/>
                  <a:pt x="3959474" y="2383218"/>
                  <a:pt x="3976140" y="2349886"/>
                </a:cubicBezTo>
                <a:lnTo>
                  <a:pt x="3959474" y="2333220"/>
                </a:lnTo>
                <a:cubicBezTo>
                  <a:pt x="3942808" y="2366552"/>
                  <a:pt x="3926142" y="2408216"/>
                  <a:pt x="3909477" y="2441548"/>
                </a:cubicBezTo>
                <a:cubicBezTo>
                  <a:pt x="3909477" y="2424882"/>
                  <a:pt x="3892811" y="2391551"/>
                  <a:pt x="3892811" y="2374885"/>
                </a:cubicBezTo>
                <a:cubicBezTo>
                  <a:pt x="3892811" y="2349886"/>
                  <a:pt x="3934475" y="2291555"/>
                  <a:pt x="3967807" y="2291555"/>
                </a:cubicBezTo>
                <a:cubicBezTo>
                  <a:pt x="4001139" y="2291555"/>
                  <a:pt x="4009472" y="2333220"/>
                  <a:pt x="4009472" y="2358219"/>
                </a:cubicBezTo>
                <a:close/>
                <a:moveTo>
                  <a:pt x="1809579" y="2291555"/>
                </a:moveTo>
                <a:cubicBezTo>
                  <a:pt x="1809579" y="2308221"/>
                  <a:pt x="1809579" y="2333220"/>
                  <a:pt x="1817912" y="2349886"/>
                </a:cubicBezTo>
                <a:cubicBezTo>
                  <a:pt x="1801246" y="2349886"/>
                  <a:pt x="1776247" y="2366552"/>
                  <a:pt x="1759581" y="2374885"/>
                </a:cubicBezTo>
                <a:cubicBezTo>
                  <a:pt x="1759581" y="2366552"/>
                  <a:pt x="1751248" y="2358219"/>
                  <a:pt x="1751248" y="2333220"/>
                </a:cubicBezTo>
                <a:cubicBezTo>
                  <a:pt x="1751248" y="2316554"/>
                  <a:pt x="1759581" y="2308221"/>
                  <a:pt x="1776247" y="2291555"/>
                </a:cubicBezTo>
                <a:lnTo>
                  <a:pt x="1809579" y="2291555"/>
                </a:lnTo>
                <a:close/>
                <a:moveTo>
                  <a:pt x="1542925" y="2283222"/>
                </a:moveTo>
                <a:lnTo>
                  <a:pt x="1542925" y="2333220"/>
                </a:lnTo>
                <a:cubicBezTo>
                  <a:pt x="1526259" y="2341553"/>
                  <a:pt x="1509593" y="2349886"/>
                  <a:pt x="1492927" y="2366552"/>
                </a:cubicBezTo>
                <a:cubicBezTo>
                  <a:pt x="1484595" y="2349886"/>
                  <a:pt x="1476262" y="2341553"/>
                  <a:pt x="1476262" y="2316554"/>
                </a:cubicBezTo>
                <a:cubicBezTo>
                  <a:pt x="1476262" y="2299888"/>
                  <a:pt x="1492927" y="2291555"/>
                  <a:pt x="1509593" y="2283222"/>
                </a:cubicBezTo>
                <a:lnTo>
                  <a:pt x="1542925" y="2283222"/>
                </a:lnTo>
                <a:close/>
                <a:moveTo>
                  <a:pt x="1101280" y="2333220"/>
                </a:moveTo>
                <a:lnTo>
                  <a:pt x="1076281" y="2333220"/>
                </a:lnTo>
                <a:cubicBezTo>
                  <a:pt x="1067948" y="2324887"/>
                  <a:pt x="1076281" y="2308221"/>
                  <a:pt x="1076281" y="2283222"/>
                </a:cubicBezTo>
                <a:lnTo>
                  <a:pt x="1101280" y="2283222"/>
                </a:lnTo>
                <a:lnTo>
                  <a:pt x="1101280" y="2333220"/>
                </a:lnTo>
                <a:close/>
                <a:moveTo>
                  <a:pt x="1409598" y="2283222"/>
                </a:moveTo>
                <a:lnTo>
                  <a:pt x="1392932" y="2299888"/>
                </a:lnTo>
                <a:cubicBezTo>
                  <a:pt x="1384599" y="2291555"/>
                  <a:pt x="1384599" y="2283222"/>
                  <a:pt x="1376266" y="2274890"/>
                </a:cubicBezTo>
                <a:cubicBezTo>
                  <a:pt x="1384599" y="2274890"/>
                  <a:pt x="1401265" y="2283222"/>
                  <a:pt x="1409598" y="2283222"/>
                </a:cubicBezTo>
                <a:close/>
                <a:moveTo>
                  <a:pt x="3842813" y="2266557"/>
                </a:moveTo>
                <a:cubicBezTo>
                  <a:pt x="3859479" y="2283222"/>
                  <a:pt x="3876145" y="2308221"/>
                  <a:pt x="3876145" y="2333220"/>
                </a:cubicBezTo>
                <a:cubicBezTo>
                  <a:pt x="3876145" y="2349886"/>
                  <a:pt x="3867812" y="2358219"/>
                  <a:pt x="3867812" y="2366552"/>
                </a:cubicBezTo>
                <a:cubicBezTo>
                  <a:pt x="3851146" y="2366552"/>
                  <a:pt x="3817814" y="2366552"/>
                  <a:pt x="3809481" y="2374885"/>
                </a:cubicBezTo>
                <a:cubicBezTo>
                  <a:pt x="3817814" y="2341553"/>
                  <a:pt x="3834480" y="2324887"/>
                  <a:pt x="3826147" y="2291555"/>
                </a:cubicBezTo>
                <a:cubicBezTo>
                  <a:pt x="3809481" y="2308221"/>
                  <a:pt x="3809481" y="2324887"/>
                  <a:pt x="3801149" y="2341553"/>
                </a:cubicBezTo>
                <a:cubicBezTo>
                  <a:pt x="3809481" y="2316554"/>
                  <a:pt x="3809481" y="2291555"/>
                  <a:pt x="3817814" y="2266557"/>
                </a:cubicBezTo>
                <a:lnTo>
                  <a:pt x="3842813" y="2266557"/>
                </a:lnTo>
                <a:close/>
                <a:moveTo>
                  <a:pt x="1884575" y="2266557"/>
                </a:moveTo>
                <a:cubicBezTo>
                  <a:pt x="1884575" y="2283222"/>
                  <a:pt x="1884575" y="2299888"/>
                  <a:pt x="1892908" y="2316554"/>
                </a:cubicBezTo>
                <a:cubicBezTo>
                  <a:pt x="1876242" y="2324887"/>
                  <a:pt x="1859576" y="2333220"/>
                  <a:pt x="1842910" y="2349886"/>
                </a:cubicBezTo>
                <a:cubicBezTo>
                  <a:pt x="1834578" y="2341553"/>
                  <a:pt x="1826245" y="2324887"/>
                  <a:pt x="1826245" y="2308221"/>
                </a:cubicBezTo>
                <a:cubicBezTo>
                  <a:pt x="1826245" y="2283222"/>
                  <a:pt x="1842910" y="2274890"/>
                  <a:pt x="1859576" y="2266557"/>
                </a:cubicBezTo>
                <a:lnTo>
                  <a:pt x="1884575" y="2266557"/>
                </a:lnTo>
                <a:close/>
                <a:moveTo>
                  <a:pt x="1642920" y="2299888"/>
                </a:moveTo>
                <a:lnTo>
                  <a:pt x="1642920" y="2266557"/>
                </a:lnTo>
                <a:lnTo>
                  <a:pt x="1642920" y="2299888"/>
                </a:lnTo>
                <a:close/>
                <a:moveTo>
                  <a:pt x="1192942" y="2274890"/>
                </a:moveTo>
                <a:cubicBezTo>
                  <a:pt x="1184609" y="2291555"/>
                  <a:pt x="1184609" y="2316554"/>
                  <a:pt x="1167943" y="2324887"/>
                </a:cubicBezTo>
                <a:lnTo>
                  <a:pt x="1126279" y="2324887"/>
                </a:lnTo>
                <a:lnTo>
                  <a:pt x="1126279" y="2299888"/>
                </a:lnTo>
                <a:cubicBezTo>
                  <a:pt x="1134612" y="2283222"/>
                  <a:pt x="1159610" y="2274890"/>
                  <a:pt x="1176276" y="2266557"/>
                </a:cubicBezTo>
                <a:cubicBezTo>
                  <a:pt x="1176276" y="2266557"/>
                  <a:pt x="1184609" y="2274890"/>
                  <a:pt x="1192942" y="2274890"/>
                </a:cubicBezTo>
                <a:close/>
                <a:moveTo>
                  <a:pt x="3176179" y="2341553"/>
                </a:moveTo>
                <a:cubicBezTo>
                  <a:pt x="3092850" y="2341553"/>
                  <a:pt x="3051185" y="2333220"/>
                  <a:pt x="3009520" y="2258224"/>
                </a:cubicBezTo>
                <a:cubicBezTo>
                  <a:pt x="3059518" y="2283222"/>
                  <a:pt x="3117848" y="2316554"/>
                  <a:pt x="3176179" y="2341553"/>
                </a:cubicBezTo>
                <a:close/>
                <a:moveTo>
                  <a:pt x="1626254" y="2258224"/>
                </a:moveTo>
                <a:lnTo>
                  <a:pt x="1626254" y="2316554"/>
                </a:lnTo>
                <a:cubicBezTo>
                  <a:pt x="1609588" y="2316554"/>
                  <a:pt x="1592923" y="2324887"/>
                  <a:pt x="1576257" y="2341553"/>
                </a:cubicBezTo>
                <a:cubicBezTo>
                  <a:pt x="1576257" y="2333220"/>
                  <a:pt x="1559591" y="2324887"/>
                  <a:pt x="1559591" y="2299888"/>
                </a:cubicBezTo>
                <a:cubicBezTo>
                  <a:pt x="1559591" y="2283222"/>
                  <a:pt x="1576257" y="2266557"/>
                  <a:pt x="1592923" y="2258224"/>
                </a:cubicBezTo>
                <a:lnTo>
                  <a:pt x="1626254" y="2258224"/>
                </a:lnTo>
                <a:close/>
                <a:moveTo>
                  <a:pt x="2751200" y="2249891"/>
                </a:moveTo>
                <a:cubicBezTo>
                  <a:pt x="2784531" y="2266557"/>
                  <a:pt x="2859528" y="2291555"/>
                  <a:pt x="2892859" y="2341553"/>
                </a:cubicBezTo>
                <a:lnTo>
                  <a:pt x="2892859" y="2374885"/>
                </a:lnTo>
                <a:cubicBezTo>
                  <a:pt x="2884526" y="2383218"/>
                  <a:pt x="2876194" y="2383218"/>
                  <a:pt x="2851195" y="2383218"/>
                </a:cubicBezTo>
                <a:cubicBezTo>
                  <a:pt x="2792864" y="2383218"/>
                  <a:pt x="2817863" y="2366552"/>
                  <a:pt x="2742867" y="2316554"/>
                </a:cubicBezTo>
                <a:cubicBezTo>
                  <a:pt x="2767865" y="2324887"/>
                  <a:pt x="2801197" y="2333220"/>
                  <a:pt x="2842862" y="2333220"/>
                </a:cubicBezTo>
                <a:cubicBezTo>
                  <a:pt x="2817863" y="2291555"/>
                  <a:pt x="2751200" y="2299888"/>
                  <a:pt x="2709535" y="2283222"/>
                </a:cubicBezTo>
                <a:cubicBezTo>
                  <a:pt x="2717868" y="2283222"/>
                  <a:pt x="2734534" y="2266557"/>
                  <a:pt x="2734534" y="2249891"/>
                </a:cubicBezTo>
                <a:lnTo>
                  <a:pt x="2751200" y="2249891"/>
                </a:lnTo>
                <a:close/>
                <a:moveTo>
                  <a:pt x="1359601" y="2299888"/>
                </a:moveTo>
                <a:cubicBezTo>
                  <a:pt x="1342935" y="2299888"/>
                  <a:pt x="1317936" y="2308221"/>
                  <a:pt x="1301270" y="2316554"/>
                </a:cubicBezTo>
                <a:cubicBezTo>
                  <a:pt x="1301270" y="2308221"/>
                  <a:pt x="1292937" y="2299888"/>
                  <a:pt x="1292937" y="2283222"/>
                </a:cubicBezTo>
                <a:cubicBezTo>
                  <a:pt x="1292937" y="2258224"/>
                  <a:pt x="1301270" y="2249891"/>
                  <a:pt x="1317936" y="2249891"/>
                </a:cubicBezTo>
                <a:cubicBezTo>
                  <a:pt x="1351268" y="2249891"/>
                  <a:pt x="1342935" y="2258224"/>
                  <a:pt x="1359601" y="2299888"/>
                </a:cubicBezTo>
                <a:close/>
                <a:moveTo>
                  <a:pt x="1276271" y="2308221"/>
                </a:moveTo>
                <a:cubicBezTo>
                  <a:pt x="1259605" y="2308221"/>
                  <a:pt x="1234607" y="2308221"/>
                  <a:pt x="1209608" y="2316554"/>
                </a:cubicBezTo>
                <a:lnTo>
                  <a:pt x="1209608" y="2283222"/>
                </a:lnTo>
                <a:cubicBezTo>
                  <a:pt x="1217941" y="2266557"/>
                  <a:pt x="1242940" y="2249891"/>
                  <a:pt x="1267938" y="2249891"/>
                </a:cubicBezTo>
                <a:lnTo>
                  <a:pt x="1276271" y="2308221"/>
                </a:lnTo>
                <a:close/>
                <a:moveTo>
                  <a:pt x="2609540" y="2299888"/>
                </a:moveTo>
                <a:cubicBezTo>
                  <a:pt x="2592874" y="2308221"/>
                  <a:pt x="2551209" y="2341553"/>
                  <a:pt x="2526211" y="2341553"/>
                </a:cubicBezTo>
                <a:cubicBezTo>
                  <a:pt x="2509545" y="2341553"/>
                  <a:pt x="2467880" y="2324887"/>
                  <a:pt x="2442881" y="2324887"/>
                </a:cubicBezTo>
                <a:cubicBezTo>
                  <a:pt x="2467880" y="2308221"/>
                  <a:pt x="2526211" y="2299888"/>
                  <a:pt x="2551209" y="2283222"/>
                </a:cubicBezTo>
                <a:cubicBezTo>
                  <a:pt x="2551209" y="2283222"/>
                  <a:pt x="2551209" y="2274890"/>
                  <a:pt x="2534544" y="2274890"/>
                </a:cubicBezTo>
                <a:cubicBezTo>
                  <a:pt x="2509545" y="2274890"/>
                  <a:pt x="2459547" y="2291555"/>
                  <a:pt x="2426215" y="2308221"/>
                </a:cubicBezTo>
                <a:cubicBezTo>
                  <a:pt x="2442881" y="2266557"/>
                  <a:pt x="2442881" y="2241558"/>
                  <a:pt x="2484546" y="2241558"/>
                </a:cubicBezTo>
                <a:cubicBezTo>
                  <a:pt x="2517878" y="2241558"/>
                  <a:pt x="2584541" y="2274890"/>
                  <a:pt x="2609540" y="2299888"/>
                </a:cubicBezTo>
                <a:close/>
                <a:moveTo>
                  <a:pt x="2417883" y="2266557"/>
                </a:moveTo>
                <a:cubicBezTo>
                  <a:pt x="2417883" y="2291555"/>
                  <a:pt x="2367885" y="2341553"/>
                  <a:pt x="2342886" y="2366552"/>
                </a:cubicBezTo>
                <a:cubicBezTo>
                  <a:pt x="2326220" y="2366552"/>
                  <a:pt x="2301222" y="2374885"/>
                  <a:pt x="2276223" y="2383218"/>
                </a:cubicBezTo>
                <a:cubicBezTo>
                  <a:pt x="2292889" y="2349886"/>
                  <a:pt x="2351219" y="2316554"/>
                  <a:pt x="2351219" y="2274890"/>
                </a:cubicBezTo>
                <a:cubicBezTo>
                  <a:pt x="2317887" y="2299888"/>
                  <a:pt x="2276223" y="2341553"/>
                  <a:pt x="2259557" y="2374885"/>
                </a:cubicBezTo>
                <a:cubicBezTo>
                  <a:pt x="2259557" y="2349886"/>
                  <a:pt x="2251224" y="2316554"/>
                  <a:pt x="2251224" y="2299888"/>
                </a:cubicBezTo>
                <a:cubicBezTo>
                  <a:pt x="2251224" y="2258224"/>
                  <a:pt x="2359552" y="2241558"/>
                  <a:pt x="2359552" y="2241558"/>
                </a:cubicBezTo>
                <a:cubicBezTo>
                  <a:pt x="2384551" y="2241558"/>
                  <a:pt x="2417883" y="2241558"/>
                  <a:pt x="2417883" y="2266557"/>
                </a:cubicBezTo>
                <a:close/>
                <a:moveTo>
                  <a:pt x="1959571" y="2241558"/>
                </a:moveTo>
                <a:cubicBezTo>
                  <a:pt x="1951238" y="2258224"/>
                  <a:pt x="1934573" y="2283222"/>
                  <a:pt x="1917907" y="2308221"/>
                </a:cubicBezTo>
                <a:cubicBezTo>
                  <a:pt x="1909574" y="2299888"/>
                  <a:pt x="1909574" y="2299888"/>
                  <a:pt x="1909574" y="2283222"/>
                </a:cubicBezTo>
                <a:cubicBezTo>
                  <a:pt x="1909574" y="2258224"/>
                  <a:pt x="1917907" y="2258224"/>
                  <a:pt x="1934573" y="2241558"/>
                </a:cubicBezTo>
                <a:lnTo>
                  <a:pt x="1959571" y="2241558"/>
                </a:lnTo>
                <a:close/>
                <a:moveTo>
                  <a:pt x="1934573" y="2324887"/>
                </a:moveTo>
                <a:cubicBezTo>
                  <a:pt x="1951238" y="2291555"/>
                  <a:pt x="1976237" y="2258224"/>
                  <a:pt x="2009569" y="2224892"/>
                </a:cubicBezTo>
                <a:cubicBezTo>
                  <a:pt x="1992903" y="2241558"/>
                  <a:pt x="1967904" y="2316554"/>
                  <a:pt x="1934573" y="2324887"/>
                </a:cubicBezTo>
                <a:close/>
                <a:moveTo>
                  <a:pt x="1242940" y="2233225"/>
                </a:moveTo>
                <a:cubicBezTo>
                  <a:pt x="1234607" y="2233225"/>
                  <a:pt x="1217941" y="2241558"/>
                  <a:pt x="1192942" y="2249891"/>
                </a:cubicBezTo>
                <a:lnTo>
                  <a:pt x="1192942" y="2224892"/>
                </a:lnTo>
                <a:lnTo>
                  <a:pt x="1242940" y="2233225"/>
                </a:lnTo>
                <a:close/>
                <a:moveTo>
                  <a:pt x="1442930" y="2274890"/>
                </a:moveTo>
                <a:cubicBezTo>
                  <a:pt x="1434597" y="2266557"/>
                  <a:pt x="1409598" y="2241558"/>
                  <a:pt x="1409598" y="2216559"/>
                </a:cubicBezTo>
                <a:lnTo>
                  <a:pt x="1442930" y="2216559"/>
                </a:lnTo>
                <a:lnTo>
                  <a:pt x="1442930" y="2274890"/>
                </a:lnTo>
                <a:close/>
                <a:moveTo>
                  <a:pt x="1167943" y="2216559"/>
                </a:moveTo>
                <a:lnTo>
                  <a:pt x="1167943" y="2249891"/>
                </a:lnTo>
                <a:cubicBezTo>
                  <a:pt x="1151277" y="2249891"/>
                  <a:pt x="1134612" y="2258224"/>
                  <a:pt x="1109613" y="2266557"/>
                </a:cubicBezTo>
                <a:lnTo>
                  <a:pt x="1109613" y="2216559"/>
                </a:lnTo>
                <a:lnTo>
                  <a:pt x="1167943" y="2216559"/>
                </a:lnTo>
                <a:close/>
                <a:moveTo>
                  <a:pt x="1084614" y="2266557"/>
                </a:moveTo>
                <a:cubicBezTo>
                  <a:pt x="1067948" y="2266557"/>
                  <a:pt x="1042949" y="2258224"/>
                  <a:pt x="1017951" y="2249891"/>
                </a:cubicBezTo>
                <a:cubicBezTo>
                  <a:pt x="1034616" y="2233225"/>
                  <a:pt x="1059615" y="2224892"/>
                  <a:pt x="1084614" y="2216559"/>
                </a:cubicBezTo>
                <a:lnTo>
                  <a:pt x="1084614" y="2266557"/>
                </a:lnTo>
                <a:close/>
                <a:moveTo>
                  <a:pt x="3034519" y="2324887"/>
                </a:moveTo>
                <a:cubicBezTo>
                  <a:pt x="3034519" y="2358219"/>
                  <a:pt x="2984522" y="2358219"/>
                  <a:pt x="2976189" y="2358219"/>
                </a:cubicBezTo>
                <a:cubicBezTo>
                  <a:pt x="2901192" y="2358219"/>
                  <a:pt x="2901192" y="2299888"/>
                  <a:pt x="2851195" y="2274890"/>
                </a:cubicBezTo>
                <a:cubicBezTo>
                  <a:pt x="2892859" y="2283222"/>
                  <a:pt x="2892859" y="2291555"/>
                  <a:pt x="2976189" y="2299888"/>
                </a:cubicBezTo>
                <a:cubicBezTo>
                  <a:pt x="2934524" y="2274890"/>
                  <a:pt x="2884526" y="2258224"/>
                  <a:pt x="2834529" y="2241558"/>
                </a:cubicBezTo>
                <a:cubicBezTo>
                  <a:pt x="2851195" y="2233225"/>
                  <a:pt x="2851195" y="2208226"/>
                  <a:pt x="2876194" y="2208226"/>
                </a:cubicBezTo>
                <a:cubicBezTo>
                  <a:pt x="2909525" y="2208226"/>
                  <a:pt x="3034519" y="2283222"/>
                  <a:pt x="3034519" y="2324887"/>
                </a:cubicBezTo>
                <a:close/>
                <a:moveTo>
                  <a:pt x="2126230" y="2216559"/>
                </a:moveTo>
                <a:lnTo>
                  <a:pt x="2126230" y="2266557"/>
                </a:lnTo>
                <a:cubicBezTo>
                  <a:pt x="2117897" y="2308221"/>
                  <a:pt x="2101231" y="2349886"/>
                  <a:pt x="2084565" y="2383218"/>
                </a:cubicBezTo>
                <a:cubicBezTo>
                  <a:pt x="2076232" y="2391551"/>
                  <a:pt x="2051234" y="2399883"/>
                  <a:pt x="2026235" y="2424882"/>
                </a:cubicBezTo>
                <a:cubicBezTo>
                  <a:pt x="2017902" y="2383218"/>
                  <a:pt x="2067899" y="2333220"/>
                  <a:pt x="2076232" y="2274890"/>
                </a:cubicBezTo>
                <a:cubicBezTo>
                  <a:pt x="2026235" y="2308221"/>
                  <a:pt x="2017902" y="2366552"/>
                  <a:pt x="2001236" y="2416549"/>
                </a:cubicBezTo>
                <a:cubicBezTo>
                  <a:pt x="2001236" y="2391551"/>
                  <a:pt x="1984570" y="2349886"/>
                  <a:pt x="1984570" y="2324887"/>
                </a:cubicBezTo>
                <a:cubicBezTo>
                  <a:pt x="1984570" y="2274890"/>
                  <a:pt x="2076232" y="2208226"/>
                  <a:pt x="2101231" y="2208226"/>
                </a:cubicBezTo>
                <a:cubicBezTo>
                  <a:pt x="2126230" y="2208226"/>
                  <a:pt x="2117897" y="2216559"/>
                  <a:pt x="2126230" y="2216559"/>
                </a:cubicBezTo>
                <a:close/>
                <a:moveTo>
                  <a:pt x="1526259" y="2199893"/>
                </a:moveTo>
                <a:lnTo>
                  <a:pt x="1526259" y="2249891"/>
                </a:lnTo>
                <a:cubicBezTo>
                  <a:pt x="1509593" y="2258224"/>
                  <a:pt x="1484595" y="2266557"/>
                  <a:pt x="1467929" y="2274890"/>
                </a:cubicBezTo>
                <a:cubicBezTo>
                  <a:pt x="1467929" y="2266557"/>
                  <a:pt x="1459596" y="2266557"/>
                  <a:pt x="1459596" y="2241558"/>
                </a:cubicBezTo>
                <a:cubicBezTo>
                  <a:pt x="1459596" y="2224892"/>
                  <a:pt x="1467929" y="2216559"/>
                  <a:pt x="1484595" y="2199893"/>
                </a:cubicBezTo>
                <a:lnTo>
                  <a:pt x="1526259" y="2199893"/>
                </a:lnTo>
                <a:close/>
                <a:moveTo>
                  <a:pt x="4176130" y="2308221"/>
                </a:moveTo>
                <a:cubicBezTo>
                  <a:pt x="4176130" y="2324887"/>
                  <a:pt x="4167797" y="2349886"/>
                  <a:pt x="4167797" y="2366552"/>
                </a:cubicBezTo>
                <a:cubicBezTo>
                  <a:pt x="4167797" y="2341553"/>
                  <a:pt x="4134466" y="2299888"/>
                  <a:pt x="4134466" y="2274890"/>
                </a:cubicBezTo>
                <a:cubicBezTo>
                  <a:pt x="4134466" y="2258224"/>
                  <a:pt x="4151132" y="2216559"/>
                  <a:pt x="4151132" y="2191560"/>
                </a:cubicBezTo>
                <a:cubicBezTo>
                  <a:pt x="4159464" y="2224892"/>
                  <a:pt x="4176130" y="2283222"/>
                  <a:pt x="4176130" y="2308221"/>
                </a:cubicBezTo>
                <a:close/>
                <a:moveTo>
                  <a:pt x="3826147" y="2241558"/>
                </a:moveTo>
                <a:cubicBezTo>
                  <a:pt x="3817814" y="2233225"/>
                  <a:pt x="3817814" y="2208226"/>
                  <a:pt x="3809481" y="2191560"/>
                </a:cubicBezTo>
                <a:cubicBezTo>
                  <a:pt x="3817814" y="2199893"/>
                  <a:pt x="3826147" y="2216559"/>
                  <a:pt x="3826147" y="2241558"/>
                </a:cubicBezTo>
                <a:close/>
                <a:moveTo>
                  <a:pt x="1634587" y="2233225"/>
                </a:moveTo>
                <a:cubicBezTo>
                  <a:pt x="1626254" y="2216559"/>
                  <a:pt x="1626254" y="2199893"/>
                  <a:pt x="1626254" y="2183227"/>
                </a:cubicBezTo>
                <a:cubicBezTo>
                  <a:pt x="1626254" y="2199893"/>
                  <a:pt x="1634587" y="2216559"/>
                  <a:pt x="1634587" y="2233225"/>
                </a:cubicBezTo>
                <a:close/>
                <a:moveTo>
                  <a:pt x="1601256" y="2174894"/>
                </a:moveTo>
                <a:cubicBezTo>
                  <a:pt x="1601256" y="2191560"/>
                  <a:pt x="1601256" y="2216559"/>
                  <a:pt x="1609588" y="2233225"/>
                </a:cubicBezTo>
                <a:cubicBezTo>
                  <a:pt x="1592923" y="2233225"/>
                  <a:pt x="1567924" y="2249891"/>
                  <a:pt x="1551258" y="2258224"/>
                </a:cubicBezTo>
                <a:cubicBezTo>
                  <a:pt x="1551258" y="2249891"/>
                  <a:pt x="1542925" y="2241558"/>
                  <a:pt x="1542925" y="2224892"/>
                </a:cubicBezTo>
                <a:cubicBezTo>
                  <a:pt x="1542925" y="2199893"/>
                  <a:pt x="1559591" y="2183227"/>
                  <a:pt x="1576257" y="2174894"/>
                </a:cubicBezTo>
                <a:lnTo>
                  <a:pt x="1601256" y="2174894"/>
                </a:lnTo>
                <a:close/>
                <a:moveTo>
                  <a:pt x="2592874" y="2166561"/>
                </a:moveTo>
                <a:cubicBezTo>
                  <a:pt x="2634539" y="2183227"/>
                  <a:pt x="2684536" y="2191560"/>
                  <a:pt x="2717868" y="2241558"/>
                </a:cubicBezTo>
                <a:cubicBezTo>
                  <a:pt x="2701202" y="2274890"/>
                  <a:pt x="2667870" y="2274890"/>
                  <a:pt x="2651205" y="2274890"/>
                </a:cubicBezTo>
                <a:cubicBezTo>
                  <a:pt x="2626206" y="2274890"/>
                  <a:pt x="2576208" y="2241558"/>
                  <a:pt x="2542876" y="2233225"/>
                </a:cubicBezTo>
                <a:cubicBezTo>
                  <a:pt x="2584541" y="2224892"/>
                  <a:pt x="2626206" y="2258224"/>
                  <a:pt x="2659537" y="2208226"/>
                </a:cubicBezTo>
                <a:lnTo>
                  <a:pt x="2517878" y="2208226"/>
                </a:lnTo>
                <a:cubicBezTo>
                  <a:pt x="2534544" y="2199893"/>
                  <a:pt x="2542876" y="2183227"/>
                  <a:pt x="2542876" y="2166561"/>
                </a:cubicBezTo>
                <a:lnTo>
                  <a:pt x="2592874" y="2166561"/>
                </a:lnTo>
                <a:close/>
                <a:moveTo>
                  <a:pt x="3967807" y="2241558"/>
                </a:moveTo>
                <a:cubicBezTo>
                  <a:pt x="3967807" y="2266557"/>
                  <a:pt x="3959474" y="2266557"/>
                  <a:pt x="3917810" y="2291555"/>
                </a:cubicBezTo>
                <a:cubicBezTo>
                  <a:pt x="3917810" y="2249891"/>
                  <a:pt x="3942808" y="2224892"/>
                  <a:pt x="3909477" y="2191560"/>
                </a:cubicBezTo>
                <a:cubicBezTo>
                  <a:pt x="3901144" y="2224892"/>
                  <a:pt x="3892811" y="2266557"/>
                  <a:pt x="3892811" y="2299888"/>
                </a:cubicBezTo>
                <a:cubicBezTo>
                  <a:pt x="3884478" y="2274890"/>
                  <a:pt x="3851146" y="2258224"/>
                  <a:pt x="3851146" y="2233225"/>
                </a:cubicBezTo>
                <a:cubicBezTo>
                  <a:pt x="3851146" y="2199893"/>
                  <a:pt x="3892811" y="2158229"/>
                  <a:pt x="3909477" y="2158229"/>
                </a:cubicBezTo>
                <a:cubicBezTo>
                  <a:pt x="3951141" y="2158229"/>
                  <a:pt x="3967807" y="2233225"/>
                  <a:pt x="3967807" y="2241558"/>
                </a:cubicBezTo>
                <a:close/>
                <a:moveTo>
                  <a:pt x="4109467" y="2241558"/>
                </a:moveTo>
                <a:cubicBezTo>
                  <a:pt x="4109467" y="2291555"/>
                  <a:pt x="4117800" y="2266557"/>
                  <a:pt x="4051136" y="2333220"/>
                </a:cubicBezTo>
                <a:cubicBezTo>
                  <a:pt x="4059469" y="2299888"/>
                  <a:pt x="4067802" y="2249891"/>
                  <a:pt x="4067802" y="2233225"/>
                </a:cubicBezTo>
                <a:cubicBezTo>
                  <a:pt x="4067802" y="2208226"/>
                  <a:pt x="4067802" y="2208226"/>
                  <a:pt x="4042803" y="2199893"/>
                </a:cubicBezTo>
                <a:cubicBezTo>
                  <a:pt x="4042803" y="2241558"/>
                  <a:pt x="4034471" y="2283222"/>
                  <a:pt x="4034471" y="2324887"/>
                </a:cubicBezTo>
                <a:cubicBezTo>
                  <a:pt x="4026138" y="2308221"/>
                  <a:pt x="3992806" y="2274890"/>
                  <a:pt x="3992806" y="2249891"/>
                </a:cubicBezTo>
                <a:cubicBezTo>
                  <a:pt x="3992806" y="2224892"/>
                  <a:pt x="4026138" y="2133230"/>
                  <a:pt x="4051136" y="2133230"/>
                </a:cubicBezTo>
                <a:cubicBezTo>
                  <a:pt x="4101134" y="2133230"/>
                  <a:pt x="4109467" y="2241558"/>
                  <a:pt x="4109467" y="2241558"/>
                </a:cubicBezTo>
                <a:close/>
                <a:moveTo>
                  <a:pt x="2317887" y="2158229"/>
                </a:moveTo>
                <a:cubicBezTo>
                  <a:pt x="2317887" y="2183227"/>
                  <a:pt x="2267890" y="2249891"/>
                  <a:pt x="2234558" y="2274890"/>
                </a:cubicBezTo>
                <a:cubicBezTo>
                  <a:pt x="2209559" y="2291555"/>
                  <a:pt x="2184561" y="2283222"/>
                  <a:pt x="2159562" y="2299888"/>
                </a:cubicBezTo>
                <a:cubicBezTo>
                  <a:pt x="2176228" y="2283222"/>
                  <a:pt x="2184561" y="2249891"/>
                  <a:pt x="2209559" y="2233225"/>
                </a:cubicBezTo>
                <a:cubicBezTo>
                  <a:pt x="2226225" y="2216559"/>
                  <a:pt x="2259557" y="2216559"/>
                  <a:pt x="2251224" y="2174894"/>
                </a:cubicBezTo>
                <a:cubicBezTo>
                  <a:pt x="2217892" y="2199893"/>
                  <a:pt x="2176228" y="2241558"/>
                  <a:pt x="2151229" y="2274890"/>
                </a:cubicBezTo>
                <a:cubicBezTo>
                  <a:pt x="2151229" y="2258224"/>
                  <a:pt x="2142896" y="2224892"/>
                  <a:pt x="2142896" y="2208226"/>
                </a:cubicBezTo>
                <a:cubicBezTo>
                  <a:pt x="2142896" y="2158229"/>
                  <a:pt x="2267890" y="2133230"/>
                  <a:pt x="2276223" y="2133230"/>
                </a:cubicBezTo>
                <a:cubicBezTo>
                  <a:pt x="2301222" y="2133230"/>
                  <a:pt x="2317887" y="2141563"/>
                  <a:pt x="2317887" y="2158229"/>
                </a:cubicBezTo>
                <a:close/>
                <a:moveTo>
                  <a:pt x="1476262" y="2183227"/>
                </a:moveTo>
                <a:cubicBezTo>
                  <a:pt x="1467929" y="2183227"/>
                  <a:pt x="1459596" y="2191560"/>
                  <a:pt x="1442930" y="2191560"/>
                </a:cubicBezTo>
                <a:lnTo>
                  <a:pt x="1451263" y="2133230"/>
                </a:lnTo>
                <a:lnTo>
                  <a:pt x="1476262" y="2183227"/>
                </a:lnTo>
                <a:close/>
                <a:moveTo>
                  <a:pt x="1417931" y="2133230"/>
                </a:moveTo>
                <a:cubicBezTo>
                  <a:pt x="1417931" y="2149896"/>
                  <a:pt x="1417931" y="2174894"/>
                  <a:pt x="1426264" y="2191560"/>
                </a:cubicBezTo>
                <a:cubicBezTo>
                  <a:pt x="1417931" y="2191560"/>
                  <a:pt x="1409598" y="2199893"/>
                  <a:pt x="1392932" y="2199893"/>
                </a:cubicBezTo>
                <a:cubicBezTo>
                  <a:pt x="1367934" y="2199893"/>
                  <a:pt x="1359601" y="2191560"/>
                  <a:pt x="1359601" y="2166561"/>
                </a:cubicBezTo>
                <a:cubicBezTo>
                  <a:pt x="1359601" y="2149896"/>
                  <a:pt x="1376266" y="2141563"/>
                  <a:pt x="1392932" y="2133230"/>
                </a:cubicBezTo>
                <a:lnTo>
                  <a:pt x="1417931" y="2133230"/>
                </a:lnTo>
                <a:close/>
                <a:moveTo>
                  <a:pt x="4134466" y="2166561"/>
                </a:moveTo>
                <a:lnTo>
                  <a:pt x="4134466" y="2124897"/>
                </a:lnTo>
                <a:cubicBezTo>
                  <a:pt x="4134466" y="2133230"/>
                  <a:pt x="4142799" y="2149896"/>
                  <a:pt x="4134466" y="2166561"/>
                </a:cubicBezTo>
                <a:close/>
                <a:moveTo>
                  <a:pt x="2517878" y="2166561"/>
                </a:moveTo>
                <a:cubicBezTo>
                  <a:pt x="2517878" y="2199893"/>
                  <a:pt x="2417883" y="2233225"/>
                  <a:pt x="2417883" y="2233225"/>
                </a:cubicBezTo>
                <a:cubicBezTo>
                  <a:pt x="2401217" y="2233225"/>
                  <a:pt x="2367885" y="2216559"/>
                  <a:pt x="2342886" y="2216559"/>
                </a:cubicBezTo>
                <a:cubicBezTo>
                  <a:pt x="2376218" y="2208226"/>
                  <a:pt x="2417883" y="2191560"/>
                  <a:pt x="2459547" y="2166561"/>
                </a:cubicBezTo>
                <a:cubicBezTo>
                  <a:pt x="2451214" y="2158229"/>
                  <a:pt x="2459547" y="2158229"/>
                  <a:pt x="2434548" y="2158229"/>
                </a:cubicBezTo>
                <a:cubicBezTo>
                  <a:pt x="2417883" y="2158229"/>
                  <a:pt x="2359552" y="2183227"/>
                  <a:pt x="2326220" y="2208226"/>
                </a:cubicBezTo>
                <a:cubicBezTo>
                  <a:pt x="2342886" y="2133230"/>
                  <a:pt x="2342886" y="2124897"/>
                  <a:pt x="2417883" y="2124897"/>
                </a:cubicBezTo>
                <a:cubicBezTo>
                  <a:pt x="2434548" y="2124897"/>
                  <a:pt x="2517878" y="2124897"/>
                  <a:pt x="2517878" y="2166561"/>
                </a:cubicBezTo>
                <a:close/>
                <a:moveTo>
                  <a:pt x="2842862" y="2183227"/>
                </a:moveTo>
                <a:cubicBezTo>
                  <a:pt x="2842862" y="2183227"/>
                  <a:pt x="2842862" y="2191560"/>
                  <a:pt x="2851195" y="2199893"/>
                </a:cubicBezTo>
                <a:cubicBezTo>
                  <a:pt x="2826196" y="2224892"/>
                  <a:pt x="2801197" y="2224892"/>
                  <a:pt x="2776198" y="2224892"/>
                </a:cubicBezTo>
                <a:cubicBezTo>
                  <a:pt x="2717868" y="2224892"/>
                  <a:pt x="2734534" y="2199893"/>
                  <a:pt x="2659537" y="2166561"/>
                </a:cubicBezTo>
                <a:cubicBezTo>
                  <a:pt x="2684536" y="2166561"/>
                  <a:pt x="2726201" y="2183227"/>
                  <a:pt x="2784531" y="2166561"/>
                </a:cubicBezTo>
                <a:cubicBezTo>
                  <a:pt x="2734534" y="2149896"/>
                  <a:pt x="2676203" y="2141563"/>
                  <a:pt x="2626206" y="2141563"/>
                </a:cubicBezTo>
                <a:cubicBezTo>
                  <a:pt x="2634539" y="2141563"/>
                  <a:pt x="2642872" y="2116564"/>
                  <a:pt x="2659537" y="2116564"/>
                </a:cubicBezTo>
                <a:cubicBezTo>
                  <a:pt x="2684536" y="2116564"/>
                  <a:pt x="2784531" y="2158229"/>
                  <a:pt x="2842862" y="2183227"/>
                </a:cubicBezTo>
                <a:close/>
                <a:moveTo>
                  <a:pt x="2059567" y="2199893"/>
                </a:moveTo>
                <a:cubicBezTo>
                  <a:pt x="2076232" y="2149896"/>
                  <a:pt x="2151229" y="2133230"/>
                  <a:pt x="2184561" y="2116564"/>
                </a:cubicBezTo>
                <a:cubicBezTo>
                  <a:pt x="2167895" y="2158229"/>
                  <a:pt x="2101231" y="2199893"/>
                  <a:pt x="2059567" y="2199893"/>
                </a:cubicBezTo>
                <a:close/>
                <a:moveTo>
                  <a:pt x="1617921" y="2149896"/>
                </a:moveTo>
                <a:cubicBezTo>
                  <a:pt x="1609588" y="2141563"/>
                  <a:pt x="1601256" y="2124897"/>
                  <a:pt x="1609588" y="2116564"/>
                </a:cubicBezTo>
                <a:cubicBezTo>
                  <a:pt x="1609588" y="2124897"/>
                  <a:pt x="1617921" y="2141563"/>
                  <a:pt x="1617921" y="2149896"/>
                </a:cubicBezTo>
                <a:close/>
                <a:moveTo>
                  <a:pt x="1501260" y="2166561"/>
                </a:moveTo>
                <a:cubicBezTo>
                  <a:pt x="1501260" y="2149896"/>
                  <a:pt x="1492927" y="2124897"/>
                  <a:pt x="1501260" y="2116564"/>
                </a:cubicBezTo>
                <a:lnTo>
                  <a:pt x="1501260" y="2166561"/>
                </a:lnTo>
                <a:close/>
                <a:moveTo>
                  <a:pt x="2634539" y="2108231"/>
                </a:moveTo>
                <a:cubicBezTo>
                  <a:pt x="2609540" y="2124897"/>
                  <a:pt x="2559542" y="2141563"/>
                  <a:pt x="2542876" y="2141563"/>
                </a:cubicBezTo>
                <a:cubicBezTo>
                  <a:pt x="2517878" y="2141563"/>
                  <a:pt x="2484546" y="2108231"/>
                  <a:pt x="2451214" y="2099898"/>
                </a:cubicBezTo>
                <a:cubicBezTo>
                  <a:pt x="2476213" y="2099898"/>
                  <a:pt x="2509545" y="2091565"/>
                  <a:pt x="2534544" y="2091565"/>
                </a:cubicBezTo>
                <a:cubicBezTo>
                  <a:pt x="2551209" y="2091565"/>
                  <a:pt x="2601207" y="2099898"/>
                  <a:pt x="2634539" y="2108231"/>
                </a:cubicBezTo>
                <a:close/>
                <a:moveTo>
                  <a:pt x="1584590" y="2091565"/>
                </a:moveTo>
                <a:lnTo>
                  <a:pt x="1584590" y="2149896"/>
                </a:lnTo>
                <a:cubicBezTo>
                  <a:pt x="1567924" y="2149896"/>
                  <a:pt x="1551258" y="2158229"/>
                  <a:pt x="1534592" y="2174894"/>
                </a:cubicBezTo>
                <a:cubicBezTo>
                  <a:pt x="1526259" y="2166561"/>
                  <a:pt x="1517926" y="2158229"/>
                  <a:pt x="1517926" y="2141563"/>
                </a:cubicBezTo>
                <a:cubicBezTo>
                  <a:pt x="1517926" y="2116564"/>
                  <a:pt x="1542925" y="2099898"/>
                  <a:pt x="1559591" y="2091565"/>
                </a:cubicBezTo>
                <a:lnTo>
                  <a:pt x="1584590" y="2091565"/>
                </a:lnTo>
                <a:close/>
                <a:moveTo>
                  <a:pt x="2401217" y="2083232"/>
                </a:moveTo>
                <a:cubicBezTo>
                  <a:pt x="2376218" y="2099898"/>
                  <a:pt x="2342886" y="2124897"/>
                  <a:pt x="2326220" y="2124897"/>
                </a:cubicBezTo>
                <a:cubicBezTo>
                  <a:pt x="2301222" y="2124897"/>
                  <a:pt x="2276223" y="2108231"/>
                  <a:pt x="2251224" y="2108231"/>
                </a:cubicBezTo>
                <a:cubicBezTo>
                  <a:pt x="2276223" y="2091565"/>
                  <a:pt x="2301222" y="2091565"/>
                  <a:pt x="2326220" y="2083232"/>
                </a:cubicBezTo>
                <a:lnTo>
                  <a:pt x="2401217" y="2083232"/>
                </a:lnTo>
                <a:close/>
                <a:moveTo>
                  <a:pt x="1209608" y="2091565"/>
                </a:moveTo>
                <a:cubicBezTo>
                  <a:pt x="1209608" y="2091565"/>
                  <a:pt x="1226274" y="2083232"/>
                  <a:pt x="1242940" y="2091565"/>
                </a:cubicBezTo>
                <a:cubicBezTo>
                  <a:pt x="1234607" y="2099898"/>
                  <a:pt x="1217941" y="2099898"/>
                  <a:pt x="1209608" y="2091565"/>
                </a:cubicBezTo>
                <a:close/>
                <a:moveTo>
                  <a:pt x="1317936" y="2066566"/>
                </a:moveTo>
                <a:lnTo>
                  <a:pt x="1317936" y="2124897"/>
                </a:lnTo>
                <a:cubicBezTo>
                  <a:pt x="1317936" y="2124897"/>
                  <a:pt x="1317936" y="2133230"/>
                  <a:pt x="1301270" y="2133230"/>
                </a:cubicBezTo>
                <a:cubicBezTo>
                  <a:pt x="1276271" y="2133230"/>
                  <a:pt x="1276271" y="2116564"/>
                  <a:pt x="1259605" y="2108231"/>
                </a:cubicBezTo>
                <a:cubicBezTo>
                  <a:pt x="1267938" y="2091565"/>
                  <a:pt x="1276271" y="2074899"/>
                  <a:pt x="1292937" y="2066566"/>
                </a:cubicBezTo>
                <a:lnTo>
                  <a:pt x="1317936" y="2066566"/>
                </a:lnTo>
                <a:close/>
                <a:moveTo>
                  <a:pt x="3892811" y="2124897"/>
                </a:moveTo>
                <a:cubicBezTo>
                  <a:pt x="3892811" y="2141563"/>
                  <a:pt x="3859479" y="2166561"/>
                  <a:pt x="3851146" y="2183227"/>
                </a:cubicBezTo>
                <a:cubicBezTo>
                  <a:pt x="3851146" y="2158229"/>
                  <a:pt x="3842813" y="2133230"/>
                  <a:pt x="3842813" y="2108231"/>
                </a:cubicBezTo>
                <a:lnTo>
                  <a:pt x="3826147" y="2091565"/>
                </a:lnTo>
                <a:cubicBezTo>
                  <a:pt x="3817814" y="2116564"/>
                  <a:pt x="3826147" y="2149896"/>
                  <a:pt x="3826147" y="2174894"/>
                </a:cubicBezTo>
                <a:cubicBezTo>
                  <a:pt x="3809481" y="2149896"/>
                  <a:pt x="3792816" y="2099898"/>
                  <a:pt x="3792816" y="2083232"/>
                </a:cubicBezTo>
                <a:cubicBezTo>
                  <a:pt x="3792816" y="2058233"/>
                  <a:pt x="3801149" y="2058233"/>
                  <a:pt x="3826147" y="2058233"/>
                </a:cubicBezTo>
                <a:cubicBezTo>
                  <a:pt x="3851146" y="2058233"/>
                  <a:pt x="3892811" y="2099898"/>
                  <a:pt x="3892811" y="2124897"/>
                </a:cubicBezTo>
                <a:close/>
                <a:moveTo>
                  <a:pt x="1401265" y="2091565"/>
                </a:moveTo>
                <a:cubicBezTo>
                  <a:pt x="1401265" y="2108231"/>
                  <a:pt x="1384599" y="2099898"/>
                  <a:pt x="1351268" y="2133230"/>
                </a:cubicBezTo>
                <a:cubicBezTo>
                  <a:pt x="1342935" y="2124897"/>
                  <a:pt x="1342935" y="2124897"/>
                  <a:pt x="1342935" y="2099898"/>
                </a:cubicBezTo>
                <a:cubicBezTo>
                  <a:pt x="1342935" y="2083232"/>
                  <a:pt x="1351268" y="2074899"/>
                  <a:pt x="1359601" y="2058233"/>
                </a:cubicBezTo>
                <a:cubicBezTo>
                  <a:pt x="1392932" y="2066566"/>
                  <a:pt x="1401265" y="2083232"/>
                  <a:pt x="1401265" y="2091565"/>
                </a:cubicBezTo>
                <a:close/>
                <a:moveTo>
                  <a:pt x="1484595" y="2091565"/>
                </a:moveTo>
                <a:cubicBezTo>
                  <a:pt x="1476262" y="2083232"/>
                  <a:pt x="1459596" y="2058233"/>
                  <a:pt x="1442930" y="2041567"/>
                </a:cubicBezTo>
                <a:lnTo>
                  <a:pt x="1484595" y="2033235"/>
                </a:lnTo>
                <a:lnTo>
                  <a:pt x="1484595" y="2091565"/>
                </a:lnTo>
                <a:close/>
                <a:moveTo>
                  <a:pt x="1059615" y="2033235"/>
                </a:moveTo>
                <a:cubicBezTo>
                  <a:pt x="1051282" y="2041567"/>
                  <a:pt x="1051282" y="2058233"/>
                  <a:pt x="1051282" y="2066566"/>
                </a:cubicBezTo>
                <a:cubicBezTo>
                  <a:pt x="1026283" y="2066566"/>
                  <a:pt x="1009618" y="2058233"/>
                  <a:pt x="1001285" y="2049900"/>
                </a:cubicBezTo>
                <a:cubicBezTo>
                  <a:pt x="1009618" y="2041567"/>
                  <a:pt x="1017951" y="2041567"/>
                  <a:pt x="1026283" y="2033235"/>
                </a:cubicBezTo>
                <a:lnTo>
                  <a:pt x="1059615" y="2033235"/>
                </a:lnTo>
                <a:close/>
                <a:moveTo>
                  <a:pt x="1351268" y="2041567"/>
                </a:moveTo>
                <a:cubicBezTo>
                  <a:pt x="1351268" y="2041567"/>
                  <a:pt x="1342935" y="2041567"/>
                  <a:pt x="1334602" y="2049900"/>
                </a:cubicBezTo>
                <a:cubicBezTo>
                  <a:pt x="1334602" y="2041567"/>
                  <a:pt x="1326269" y="2033235"/>
                  <a:pt x="1326269" y="2024902"/>
                </a:cubicBezTo>
                <a:cubicBezTo>
                  <a:pt x="1334602" y="2024902"/>
                  <a:pt x="1342935" y="2033235"/>
                  <a:pt x="1351268" y="2041567"/>
                </a:cubicBezTo>
                <a:close/>
                <a:moveTo>
                  <a:pt x="1142944" y="2024902"/>
                </a:moveTo>
                <a:lnTo>
                  <a:pt x="1142944" y="2074899"/>
                </a:lnTo>
                <a:lnTo>
                  <a:pt x="1076281" y="2074899"/>
                </a:lnTo>
                <a:cubicBezTo>
                  <a:pt x="1067948" y="2066566"/>
                  <a:pt x="1067948" y="2016569"/>
                  <a:pt x="1109613" y="2016569"/>
                </a:cubicBezTo>
                <a:lnTo>
                  <a:pt x="1142944" y="2024902"/>
                </a:lnTo>
                <a:close/>
                <a:moveTo>
                  <a:pt x="4034471" y="2108231"/>
                </a:moveTo>
                <a:cubicBezTo>
                  <a:pt x="4034471" y="2124897"/>
                  <a:pt x="4001139" y="2149896"/>
                  <a:pt x="3992806" y="2174894"/>
                </a:cubicBezTo>
                <a:cubicBezTo>
                  <a:pt x="3992806" y="2133230"/>
                  <a:pt x="3984473" y="2091565"/>
                  <a:pt x="3967807" y="2049900"/>
                </a:cubicBezTo>
                <a:cubicBezTo>
                  <a:pt x="3959474" y="2058233"/>
                  <a:pt x="3951141" y="2049900"/>
                  <a:pt x="3951141" y="2066566"/>
                </a:cubicBezTo>
                <a:cubicBezTo>
                  <a:pt x="3951141" y="2091565"/>
                  <a:pt x="3967807" y="2133230"/>
                  <a:pt x="3967807" y="2166561"/>
                </a:cubicBezTo>
                <a:cubicBezTo>
                  <a:pt x="3959474" y="2149896"/>
                  <a:pt x="3934475" y="2141563"/>
                  <a:pt x="3917810" y="2124897"/>
                </a:cubicBezTo>
                <a:lnTo>
                  <a:pt x="3917810" y="2091565"/>
                </a:lnTo>
                <a:cubicBezTo>
                  <a:pt x="3917810" y="2066566"/>
                  <a:pt x="3917810" y="2008236"/>
                  <a:pt x="3959474" y="2008236"/>
                </a:cubicBezTo>
                <a:cubicBezTo>
                  <a:pt x="3992806" y="2008236"/>
                  <a:pt x="4034471" y="2083232"/>
                  <a:pt x="4034471" y="2108231"/>
                </a:cubicBezTo>
                <a:close/>
                <a:moveTo>
                  <a:pt x="1567924" y="2016569"/>
                </a:moveTo>
                <a:lnTo>
                  <a:pt x="1567924" y="2066566"/>
                </a:lnTo>
                <a:lnTo>
                  <a:pt x="1517926" y="2091565"/>
                </a:lnTo>
                <a:cubicBezTo>
                  <a:pt x="1509593" y="2083232"/>
                  <a:pt x="1501260" y="2074899"/>
                  <a:pt x="1501260" y="2058233"/>
                </a:cubicBezTo>
                <a:cubicBezTo>
                  <a:pt x="1501260" y="2033235"/>
                  <a:pt x="1526259" y="2016569"/>
                  <a:pt x="1551258" y="2008236"/>
                </a:cubicBezTo>
                <a:cubicBezTo>
                  <a:pt x="1551258" y="2008236"/>
                  <a:pt x="1559591" y="2016569"/>
                  <a:pt x="1567924" y="2016569"/>
                </a:cubicBezTo>
                <a:close/>
                <a:moveTo>
                  <a:pt x="1226274" y="2058233"/>
                </a:moveTo>
                <a:cubicBezTo>
                  <a:pt x="1209608" y="2066566"/>
                  <a:pt x="1184609" y="2074899"/>
                  <a:pt x="1167943" y="2083232"/>
                </a:cubicBezTo>
                <a:cubicBezTo>
                  <a:pt x="1167943" y="2074899"/>
                  <a:pt x="1159610" y="2066566"/>
                  <a:pt x="1159610" y="2049900"/>
                </a:cubicBezTo>
                <a:cubicBezTo>
                  <a:pt x="1159610" y="2016569"/>
                  <a:pt x="1167943" y="1999903"/>
                  <a:pt x="1217941" y="1999903"/>
                </a:cubicBezTo>
                <a:lnTo>
                  <a:pt x="1226274" y="2058233"/>
                </a:lnTo>
                <a:close/>
                <a:moveTo>
                  <a:pt x="1309603" y="2041567"/>
                </a:moveTo>
                <a:cubicBezTo>
                  <a:pt x="1292937" y="2041567"/>
                  <a:pt x="1267938" y="2058233"/>
                  <a:pt x="1242940" y="2066566"/>
                </a:cubicBezTo>
                <a:lnTo>
                  <a:pt x="1242940" y="2016569"/>
                </a:lnTo>
                <a:cubicBezTo>
                  <a:pt x="1251273" y="2008236"/>
                  <a:pt x="1242940" y="1991570"/>
                  <a:pt x="1267938" y="1991570"/>
                </a:cubicBezTo>
                <a:cubicBezTo>
                  <a:pt x="1276271" y="1991570"/>
                  <a:pt x="1284604" y="2008236"/>
                  <a:pt x="1309603" y="2041567"/>
                </a:cubicBezTo>
                <a:close/>
                <a:moveTo>
                  <a:pt x="3784483" y="2049900"/>
                </a:moveTo>
                <a:cubicBezTo>
                  <a:pt x="3767817" y="2033235"/>
                  <a:pt x="3751151" y="2008236"/>
                  <a:pt x="3734485" y="1983237"/>
                </a:cubicBezTo>
                <a:cubicBezTo>
                  <a:pt x="3751151" y="1974904"/>
                  <a:pt x="3792816" y="2008236"/>
                  <a:pt x="3784483" y="2049900"/>
                </a:cubicBezTo>
                <a:close/>
                <a:moveTo>
                  <a:pt x="4109467" y="2099898"/>
                </a:moveTo>
                <a:lnTo>
                  <a:pt x="4109467" y="2158229"/>
                </a:lnTo>
                <a:cubicBezTo>
                  <a:pt x="4101134" y="2141563"/>
                  <a:pt x="4076135" y="2116564"/>
                  <a:pt x="4059469" y="2108231"/>
                </a:cubicBezTo>
                <a:cubicBezTo>
                  <a:pt x="4059469" y="2091565"/>
                  <a:pt x="4051136" y="2066566"/>
                  <a:pt x="4051136" y="2041567"/>
                </a:cubicBezTo>
                <a:cubicBezTo>
                  <a:pt x="4051136" y="2024902"/>
                  <a:pt x="4059469" y="1999903"/>
                  <a:pt x="4067802" y="1974904"/>
                </a:cubicBezTo>
                <a:cubicBezTo>
                  <a:pt x="4084468" y="2016569"/>
                  <a:pt x="4109467" y="2074899"/>
                  <a:pt x="4109467" y="2099898"/>
                </a:cubicBezTo>
                <a:close/>
                <a:moveTo>
                  <a:pt x="1467929" y="1949905"/>
                </a:moveTo>
                <a:lnTo>
                  <a:pt x="1467929" y="2008236"/>
                </a:lnTo>
                <a:cubicBezTo>
                  <a:pt x="1459596" y="2008236"/>
                  <a:pt x="1451263" y="2016569"/>
                  <a:pt x="1434597" y="2016569"/>
                </a:cubicBezTo>
                <a:cubicBezTo>
                  <a:pt x="1409598" y="2016569"/>
                  <a:pt x="1409598" y="2008236"/>
                  <a:pt x="1409598" y="1983237"/>
                </a:cubicBezTo>
                <a:cubicBezTo>
                  <a:pt x="1409598" y="1966571"/>
                  <a:pt x="1426264" y="1958238"/>
                  <a:pt x="1434597" y="1949905"/>
                </a:cubicBezTo>
                <a:lnTo>
                  <a:pt x="1467929" y="1949905"/>
                </a:lnTo>
                <a:close/>
                <a:moveTo>
                  <a:pt x="1159610" y="1949905"/>
                </a:moveTo>
                <a:cubicBezTo>
                  <a:pt x="1176276" y="1958238"/>
                  <a:pt x="1192942" y="1958238"/>
                  <a:pt x="1209608" y="1974904"/>
                </a:cubicBezTo>
                <a:cubicBezTo>
                  <a:pt x="1192942" y="1983237"/>
                  <a:pt x="1167943" y="1991570"/>
                  <a:pt x="1151277" y="1999903"/>
                </a:cubicBezTo>
                <a:cubicBezTo>
                  <a:pt x="1151277" y="1991570"/>
                  <a:pt x="1142944" y="1974904"/>
                  <a:pt x="1142944" y="1949905"/>
                </a:cubicBezTo>
                <a:lnTo>
                  <a:pt x="1159610" y="1949905"/>
                </a:lnTo>
                <a:close/>
                <a:moveTo>
                  <a:pt x="1042949" y="2008236"/>
                </a:moveTo>
                <a:cubicBezTo>
                  <a:pt x="1026283" y="2008236"/>
                  <a:pt x="1017951" y="1983237"/>
                  <a:pt x="992952" y="1958238"/>
                </a:cubicBezTo>
                <a:cubicBezTo>
                  <a:pt x="1001285" y="1958238"/>
                  <a:pt x="1009618" y="1949905"/>
                  <a:pt x="1042949" y="1949905"/>
                </a:cubicBezTo>
                <a:lnTo>
                  <a:pt x="1042949" y="2008236"/>
                </a:lnTo>
                <a:close/>
                <a:moveTo>
                  <a:pt x="1126279" y="1949905"/>
                </a:moveTo>
                <a:lnTo>
                  <a:pt x="1126279" y="1991570"/>
                </a:lnTo>
                <a:cubicBezTo>
                  <a:pt x="1109613" y="1991570"/>
                  <a:pt x="1092947" y="1999903"/>
                  <a:pt x="1076281" y="2016569"/>
                </a:cubicBezTo>
                <a:cubicBezTo>
                  <a:pt x="1067948" y="2008236"/>
                  <a:pt x="1059615" y="1999903"/>
                  <a:pt x="1059615" y="1983237"/>
                </a:cubicBezTo>
                <a:cubicBezTo>
                  <a:pt x="1059615" y="1966571"/>
                  <a:pt x="1067948" y="1941572"/>
                  <a:pt x="1092947" y="1941572"/>
                </a:cubicBezTo>
                <a:cubicBezTo>
                  <a:pt x="1109613" y="1941572"/>
                  <a:pt x="1117946" y="1949905"/>
                  <a:pt x="1126279" y="1949905"/>
                </a:cubicBezTo>
                <a:close/>
                <a:moveTo>
                  <a:pt x="1551258" y="1983237"/>
                </a:moveTo>
                <a:cubicBezTo>
                  <a:pt x="1534592" y="1991570"/>
                  <a:pt x="1509593" y="1999903"/>
                  <a:pt x="1492927" y="2008236"/>
                </a:cubicBezTo>
                <a:cubicBezTo>
                  <a:pt x="1492927" y="1999903"/>
                  <a:pt x="1484595" y="1999903"/>
                  <a:pt x="1484595" y="1983237"/>
                </a:cubicBezTo>
                <a:cubicBezTo>
                  <a:pt x="1484595" y="1949905"/>
                  <a:pt x="1509593" y="1933239"/>
                  <a:pt x="1534592" y="1933239"/>
                </a:cubicBezTo>
                <a:cubicBezTo>
                  <a:pt x="1542925" y="1949905"/>
                  <a:pt x="1542925" y="1966571"/>
                  <a:pt x="1551258" y="1983237"/>
                </a:cubicBezTo>
                <a:close/>
                <a:moveTo>
                  <a:pt x="3926142" y="1983237"/>
                </a:moveTo>
                <a:cubicBezTo>
                  <a:pt x="3926142" y="2008236"/>
                  <a:pt x="3901144" y="2033235"/>
                  <a:pt x="3892811" y="2041567"/>
                </a:cubicBezTo>
                <a:cubicBezTo>
                  <a:pt x="3884478" y="2008236"/>
                  <a:pt x="3867812" y="1974904"/>
                  <a:pt x="3851146" y="1949905"/>
                </a:cubicBezTo>
                <a:cubicBezTo>
                  <a:pt x="3851146" y="1949905"/>
                  <a:pt x="3842813" y="1941572"/>
                  <a:pt x="3842813" y="1966571"/>
                </a:cubicBezTo>
                <a:cubicBezTo>
                  <a:pt x="3842813" y="1983237"/>
                  <a:pt x="3867812" y="2024902"/>
                  <a:pt x="3876145" y="2058233"/>
                </a:cubicBezTo>
                <a:cubicBezTo>
                  <a:pt x="3859479" y="2041567"/>
                  <a:pt x="3834480" y="2033235"/>
                  <a:pt x="3817814" y="2024902"/>
                </a:cubicBezTo>
                <a:cubicBezTo>
                  <a:pt x="3809481" y="2016569"/>
                  <a:pt x="3809481" y="1991570"/>
                  <a:pt x="3809481" y="1974904"/>
                </a:cubicBezTo>
                <a:cubicBezTo>
                  <a:pt x="3809481" y="1966571"/>
                  <a:pt x="3792816" y="1908241"/>
                  <a:pt x="3842813" y="1908241"/>
                </a:cubicBezTo>
                <a:cubicBezTo>
                  <a:pt x="3876145" y="1908241"/>
                  <a:pt x="3926142" y="1966571"/>
                  <a:pt x="3926142" y="1983237"/>
                </a:cubicBezTo>
                <a:close/>
                <a:moveTo>
                  <a:pt x="1367934" y="1949905"/>
                </a:moveTo>
                <a:cubicBezTo>
                  <a:pt x="1342935" y="1941572"/>
                  <a:pt x="1326269" y="1933239"/>
                  <a:pt x="1309603" y="1924907"/>
                </a:cubicBezTo>
                <a:cubicBezTo>
                  <a:pt x="1309603" y="1899908"/>
                  <a:pt x="1317936" y="1883242"/>
                  <a:pt x="1367934" y="1883242"/>
                </a:cubicBezTo>
                <a:lnTo>
                  <a:pt x="1367934" y="1949905"/>
                </a:lnTo>
                <a:close/>
                <a:moveTo>
                  <a:pt x="1451263" y="1866576"/>
                </a:moveTo>
                <a:lnTo>
                  <a:pt x="1451263" y="1924907"/>
                </a:lnTo>
                <a:cubicBezTo>
                  <a:pt x="1434597" y="1933239"/>
                  <a:pt x="1417931" y="1933239"/>
                  <a:pt x="1401265" y="1949905"/>
                </a:cubicBezTo>
                <a:cubicBezTo>
                  <a:pt x="1392932" y="1941572"/>
                  <a:pt x="1392932" y="1941572"/>
                  <a:pt x="1392932" y="1916574"/>
                </a:cubicBezTo>
                <a:cubicBezTo>
                  <a:pt x="1392932" y="1908241"/>
                  <a:pt x="1401265" y="1874909"/>
                  <a:pt x="1426264" y="1866576"/>
                </a:cubicBezTo>
                <a:lnTo>
                  <a:pt x="1451263" y="1866576"/>
                </a:lnTo>
                <a:close/>
                <a:moveTo>
                  <a:pt x="1517926" y="1899908"/>
                </a:moveTo>
                <a:cubicBezTo>
                  <a:pt x="1509593" y="1908241"/>
                  <a:pt x="1492927" y="1916574"/>
                  <a:pt x="1476262" y="1924907"/>
                </a:cubicBezTo>
                <a:cubicBezTo>
                  <a:pt x="1476262" y="1916574"/>
                  <a:pt x="1467929" y="1916574"/>
                  <a:pt x="1467929" y="1899908"/>
                </a:cubicBezTo>
                <a:cubicBezTo>
                  <a:pt x="1467929" y="1874909"/>
                  <a:pt x="1476262" y="1874909"/>
                  <a:pt x="1492927" y="1858243"/>
                </a:cubicBezTo>
                <a:cubicBezTo>
                  <a:pt x="1492927" y="1866576"/>
                  <a:pt x="1509593" y="1883242"/>
                  <a:pt x="1517926" y="1899908"/>
                </a:cubicBezTo>
                <a:close/>
                <a:moveTo>
                  <a:pt x="4059469" y="1949905"/>
                </a:moveTo>
                <a:cubicBezTo>
                  <a:pt x="4059469" y="1966571"/>
                  <a:pt x="4034471" y="1991570"/>
                  <a:pt x="4034471" y="2008236"/>
                </a:cubicBezTo>
                <a:cubicBezTo>
                  <a:pt x="4026138" y="1974904"/>
                  <a:pt x="4009472" y="1941572"/>
                  <a:pt x="3992806" y="1908241"/>
                </a:cubicBezTo>
                <a:cubicBezTo>
                  <a:pt x="3992806" y="1899908"/>
                  <a:pt x="3967807" y="1924907"/>
                  <a:pt x="3967807" y="1899908"/>
                </a:cubicBezTo>
                <a:cubicBezTo>
                  <a:pt x="3967807" y="1924907"/>
                  <a:pt x="4001139" y="1974904"/>
                  <a:pt x="4009472" y="2008236"/>
                </a:cubicBezTo>
                <a:cubicBezTo>
                  <a:pt x="3992806" y="1999903"/>
                  <a:pt x="3967807" y="1983237"/>
                  <a:pt x="3951141" y="1974904"/>
                </a:cubicBezTo>
                <a:cubicBezTo>
                  <a:pt x="3942808" y="1958238"/>
                  <a:pt x="3934475" y="1916574"/>
                  <a:pt x="3934475" y="1891575"/>
                </a:cubicBezTo>
                <a:cubicBezTo>
                  <a:pt x="3934475" y="1866576"/>
                  <a:pt x="3934475" y="1841577"/>
                  <a:pt x="3959474" y="1841577"/>
                </a:cubicBezTo>
                <a:cubicBezTo>
                  <a:pt x="3984473" y="1841577"/>
                  <a:pt x="4059469" y="1933239"/>
                  <a:pt x="4059469" y="1949905"/>
                </a:cubicBezTo>
                <a:close/>
                <a:moveTo>
                  <a:pt x="3801149" y="1899908"/>
                </a:moveTo>
                <a:cubicBezTo>
                  <a:pt x="3801149" y="1916574"/>
                  <a:pt x="3784483" y="1941572"/>
                  <a:pt x="3784483" y="1958238"/>
                </a:cubicBezTo>
                <a:cubicBezTo>
                  <a:pt x="3767817" y="1933239"/>
                  <a:pt x="3759484" y="1908241"/>
                  <a:pt x="3734485" y="1883242"/>
                </a:cubicBezTo>
                <a:cubicBezTo>
                  <a:pt x="3734485" y="1883242"/>
                  <a:pt x="3717819" y="1866576"/>
                  <a:pt x="3717819" y="1883242"/>
                </a:cubicBezTo>
                <a:cubicBezTo>
                  <a:pt x="3717819" y="1908241"/>
                  <a:pt x="3751151" y="1949905"/>
                  <a:pt x="3767817" y="1974904"/>
                </a:cubicBezTo>
                <a:cubicBezTo>
                  <a:pt x="3751151" y="1958238"/>
                  <a:pt x="3717819" y="1949905"/>
                  <a:pt x="3709486" y="1941572"/>
                </a:cubicBezTo>
                <a:cubicBezTo>
                  <a:pt x="3684488" y="1933239"/>
                  <a:pt x="3684488" y="1899908"/>
                  <a:pt x="3684488" y="1883242"/>
                </a:cubicBezTo>
                <a:cubicBezTo>
                  <a:pt x="3684488" y="1858243"/>
                  <a:pt x="3676155" y="1833244"/>
                  <a:pt x="3717819" y="1833244"/>
                </a:cubicBezTo>
                <a:cubicBezTo>
                  <a:pt x="3734485" y="1833244"/>
                  <a:pt x="3801149" y="1858243"/>
                  <a:pt x="3801149" y="1899908"/>
                </a:cubicBezTo>
                <a:close/>
                <a:moveTo>
                  <a:pt x="1276271" y="1874909"/>
                </a:moveTo>
                <a:cubicBezTo>
                  <a:pt x="1267938" y="1874909"/>
                  <a:pt x="1267938" y="1883242"/>
                  <a:pt x="1251273" y="1883242"/>
                </a:cubicBezTo>
                <a:cubicBezTo>
                  <a:pt x="1226274" y="1883242"/>
                  <a:pt x="1226274" y="1866576"/>
                  <a:pt x="1217941" y="1858243"/>
                </a:cubicBezTo>
                <a:cubicBezTo>
                  <a:pt x="1234607" y="1824911"/>
                  <a:pt x="1251273" y="1833244"/>
                  <a:pt x="1276271" y="1824911"/>
                </a:cubicBezTo>
                <a:lnTo>
                  <a:pt x="1276271" y="1874909"/>
                </a:lnTo>
                <a:close/>
                <a:moveTo>
                  <a:pt x="1467929" y="1849910"/>
                </a:moveTo>
                <a:cubicBezTo>
                  <a:pt x="1459596" y="1841577"/>
                  <a:pt x="1459596" y="1816578"/>
                  <a:pt x="1459596" y="1816578"/>
                </a:cubicBezTo>
                <a:cubicBezTo>
                  <a:pt x="1467929" y="1824911"/>
                  <a:pt x="1467929" y="1833244"/>
                  <a:pt x="1467929" y="1849910"/>
                </a:cubicBezTo>
                <a:close/>
                <a:moveTo>
                  <a:pt x="1359601" y="1858243"/>
                </a:moveTo>
                <a:cubicBezTo>
                  <a:pt x="1342935" y="1866576"/>
                  <a:pt x="1317936" y="1874909"/>
                  <a:pt x="1301270" y="1883242"/>
                </a:cubicBezTo>
                <a:cubicBezTo>
                  <a:pt x="1301270" y="1874909"/>
                  <a:pt x="1292937" y="1866576"/>
                  <a:pt x="1292937" y="1849910"/>
                </a:cubicBezTo>
                <a:cubicBezTo>
                  <a:pt x="1292937" y="1841577"/>
                  <a:pt x="1317936" y="1808246"/>
                  <a:pt x="1351268" y="1799913"/>
                </a:cubicBezTo>
                <a:cubicBezTo>
                  <a:pt x="1351268" y="1808246"/>
                  <a:pt x="1359601" y="1808246"/>
                  <a:pt x="1359601" y="1858243"/>
                </a:cubicBezTo>
                <a:close/>
                <a:moveTo>
                  <a:pt x="1434597" y="1816578"/>
                </a:moveTo>
                <a:cubicBezTo>
                  <a:pt x="1434597" y="1849910"/>
                  <a:pt x="1426264" y="1833244"/>
                  <a:pt x="1384599" y="1866576"/>
                </a:cubicBezTo>
                <a:cubicBezTo>
                  <a:pt x="1384599" y="1858243"/>
                  <a:pt x="1376266" y="1849910"/>
                  <a:pt x="1376266" y="1833244"/>
                </a:cubicBezTo>
                <a:cubicBezTo>
                  <a:pt x="1376266" y="1808246"/>
                  <a:pt x="1401265" y="1791580"/>
                  <a:pt x="1417931" y="1783247"/>
                </a:cubicBezTo>
                <a:cubicBezTo>
                  <a:pt x="1426264" y="1791580"/>
                  <a:pt x="1434597" y="1799913"/>
                  <a:pt x="1434597" y="1816578"/>
                </a:cubicBezTo>
                <a:close/>
                <a:moveTo>
                  <a:pt x="3676155" y="1824911"/>
                </a:moveTo>
                <a:cubicBezTo>
                  <a:pt x="3676155" y="1849910"/>
                  <a:pt x="3659489" y="1874909"/>
                  <a:pt x="3659489" y="1891575"/>
                </a:cubicBezTo>
                <a:cubicBezTo>
                  <a:pt x="3601158" y="1816578"/>
                  <a:pt x="3584492" y="1799913"/>
                  <a:pt x="3584492" y="1816578"/>
                </a:cubicBezTo>
                <a:cubicBezTo>
                  <a:pt x="3584492" y="1841577"/>
                  <a:pt x="3601158" y="1841577"/>
                  <a:pt x="3601158" y="1849910"/>
                </a:cubicBezTo>
                <a:cubicBezTo>
                  <a:pt x="3584492" y="1841577"/>
                  <a:pt x="3551161" y="1824911"/>
                  <a:pt x="3551161" y="1808246"/>
                </a:cubicBezTo>
                <a:cubicBezTo>
                  <a:pt x="3551161" y="1783247"/>
                  <a:pt x="3559494" y="1774914"/>
                  <a:pt x="3584492" y="1774914"/>
                </a:cubicBezTo>
                <a:cubicBezTo>
                  <a:pt x="3609491" y="1774914"/>
                  <a:pt x="3676155" y="1808246"/>
                  <a:pt x="3676155" y="1824911"/>
                </a:cubicBezTo>
                <a:close/>
                <a:moveTo>
                  <a:pt x="3976140" y="1816578"/>
                </a:moveTo>
                <a:cubicBezTo>
                  <a:pt x="3934475" y="1816578"/>
                  <a:pt x="3926142" y="1774914"/>
                  <a:pt x="3926142" y="1749915"/>
                </a:cubicBezTo>
                <a:cubicBezTo>
                  <a:pt x="3934475" y="1766581"/>
                  <a:pt x="3951141" y="1791580"/>
                  <a:pt x="3976140" y="1816578"/>
                </a:cubicBezTo>
                <a:close/>
                <a:moveTo>
                  <a:pt x="3926142" y="1824911"/>
                </a:moveTo>
                <a:cubicBezTo>
                  <a:pt x="3926142" y="1849910"/>
                  <a:pt x="3909477" y="1874909"/>
                  <a:pt x="3909477" y="1899908"/>
                </a:cubicBezTo>
                <a:cubicBezTo>
                  <a:pt x="3892811" y="1866576"/>
                  <a:pt x="3876145" y="1824911"/>
                  <a:pt x="3851146" y="1791580"/>
                </a:cubicBezTo>
                <a:cubicBezTo>
                  <a:pt x="3842813" y="1799913"/>
                  <a:pt x="3842813" y="1791580"/>
                  <a:pt x="3842813" y="1808246"/>
                </a:cubicBezTo>
                <a:cubicBezTo>
                  <a:pt x="3842813" y="1833244"/>
                  <a:pt x="3876145" y="1874909"/>
                  <a:pt x="3892811" y="1908241"/>
                </a:cubicBezTo>
                <a:cubicBezTo>
                  <a:pt x="3876145" y="1899908"/>
                  <a:pt x="3859479" y="1883242"/>
                  <a:pt x="3826147" y="1891575"/>
                </a:cubicBezTo>
                <a:cubicBezTo>
                  <a:pt x="3817814" y="1866576"/>
                  <a:pt x="3801149" y="1824911"/>
                  <a:pt x="3801149" y="1799913"/>
                </a:cubicBezTo>
                <a:cubicBezTo>
                  <a:pt x="3801149" y="1774914"/>
                  <a:pt x="3809481" y="1749915"/>
                  <a:pt x="3834480" y="1749915"/>
                </a:cubicBezTo>
                <a:cubicBezTo>
                  <a:pt x="3867812" y="1749915"/>
                  <a:pt x="3926142" y="1808246"/>
                  <a:pt x="3926142" y="1824911"/>
                </a:cubicBezTo>
                <a:close/>
                <a:moveTo>
                  <a:pt x="1376266" y="1783247"/>
                </a:moveTo>
                <a:cubicBezTo>
                  <a:pt x="1367934" y="1774914"/>
                  <a:pt x="1367934" y="1766581"/>
                  <a:pt x="1367934" y="1749915"/>
                </a:cubicBezTo>
                <a:lnTo>
                  <a:pt x="1401265" y="1766581"/>
                </a:lnTo>
                <a:cubicBezTo>
                  <a:pt x="1392932" y="1774914"/>
                  <a:pt x="1384599" y="1774914"/>
                  <a:pt x="1376266" y="1783247"/>
                </a:cubicBezTo>
                <a:close/>
                <a:moveTo>
                  <a:pt x="1342935" y="1733249"/>
                </a:moveTo>
                <a:lnTo>
                  <a:pt x="1342935" y="1783247"/>
                </a:lnTo>
                <a:cubicBezTo>
                  <a:pt x="1326269" y="1783247"/>
                  <a:pt x="1309603" y="1791580"/>
                  <a:pt x="1284604" y="1799913"/>
                </a:cubicBezTo>
                <a:lnTo>
                  <a:pt x="1284604" y="1749915"/>
                </a:lnTo>
                <a:lnTo>
                  <a:pt x="1301270" y="1733249"/>
                </a:lnTo>
                <a:lnTo>
                  <a:pt x="1342935" y="1733249"/>
                </a:lnTo>
                <a:close/>
                <a:moveTo>
                  <a:pt x="3542828" y="1774914"/>
                </a:moveTo>
                <a:cubicBezTo>
                  <a:pt x="3534495" y="1783247"/>
                  <a:pt x="3534495" y="1791580"/>
                  <a:pt x="3526162" y="1799913"/>
                </a:cubicBezTo>
                <a:lnTo>
                  <a:pt x="3426167" y="1733249"/>
                </a:lnTo>
                <a:lnTo>
                  <a:pt x="3484497" y="1724916"/>
                </a:lnTo>
                <a:cubicBezTo>
                  <a:pt x="3501163" y="1741582"/>
                  <a:pt x="3526162" y="1758248"/>
                  <a:pt x="3542828" y="1774914"/>
                </a:cubicBezTo>
                <a:close/>
                <a:moveTo>
                  <a:pt x="3901144" y="1741582"/>
                </a:moveTo>
                <a:cubicBezTo>
                  <a:pt x="3901144" y="1733249"/>
                  <a:pt x="3892811" y="1724916"/>
                  <a:pt x="3892811" y="1716583"/>
                </a:cubicBezTo>
                <a:cubicBezTo>
                  <a:pt x="3901144" y="1724916"/>
                  <a:pt x="3901144" y="1733249"/>
                  <a:pt x="3901144" y="1741582"/>
                </a:cubicBezTo>
                <a:close/>
                <a:moveTo>
                  <a:pt x="3792816" y="1741582"/>
                </a:moveTo>
                <a:cubicBezTo>
                  <a:pt x="3792816" y="1766581"/>
                  <a:pt x="3776150" y="1791580"/>
                  <a:pt x="3776150" y="1808246"/>
                </a:cubicBezTo>
                <a:cubicBezTo>
                  <a:pt x="3726152" y="1749915"/>
                  <a:pt x="3701153" y="1716583"/>
                  <a:pt x="3701153" y="1733249"/>
                </a:cubicBezTo>
                <a:cubicBezTo>
                  <a:pt x="3701153" y="1758248"/>
                  <a:pt x="3742818" y="1799913"/>
                  <a:pt x="3759484" y="1824911"/>
                </a:cubicBezTo>
                <a:cubicBezTo>
                  <a:pt x="3701153" y="1816578"/>
                  <a:pt x="3659489" y="1783247"/>
                  <a:pt x="3659489" y="1724916"/>
                </a:cubicBezTo>
                <a:cubicBezTo>
                  <a:pt x="3659489" y="1691585"/>
                  <a:pt x="3667822" y="1683252"/>
                  <a:pt x="3701153" y="1683252"/>
                </a:cubicBezTo>
                <a:cubicBezTo>
                  <a:pt x="3717819" y="1683252"/>
                  <a:pt x="3792816" y="1724916"/>
                  <a:pt x="3792816" y="1741582"/>
                </a:cubicBezTo>
                <a:close/>
                <a:moveTo>
                  <a:pt x="3392835" y="1716583"/>
                </a:moveTo>
                <a:cubicBezTo>
                  <a:pt x="3376169" y="1708250"/>
                  <a:pt x="3351170" y="1691585"/>
                  <a:pt x="3326172" y="1683252"/>
                </a:cubicBezTo>
                <a:cubicBezTo>
                  <a:pt x="3342838" y="1683252"/>
                  <a:pt x="3367836" y="1699917"/>
                  <a:pt x="3392835" y="1716583"/>
                </a:cubicBezTo>
                <a:close/>
                <a:moveTo>
                  <a:pt x="3651156" y="1674919"/>
                </a:moveTo>
                <a:cubicBezTo>
                  <a:pt x="3651156" y="1699917"/>
                  <a:pt x="3634490" y="1724916"/>
                  <a:pt x="3642823" y="1741582"/>
                </a:cubicBezTo>
                <a:cubicBezTo>
                  <a:pt x="3617824" y="1716583"/>
                  <a:pt x="3592825" y="1658253"/>
                  <a:pt x="3559494" y="1674919"/>
                </a:cubicBezTo>
                <a:cubicBezTo>
                  <a:pt x="3576160" y="1699917"/>
                  <a:pt x="3601158" y="1733249"/>
                  <a:pt x="3626157" y="1758248"/>
                </a:cubicBezTo>
                <a:cubicBezTo>
                  <a:pt x="3609491" y="1749915"/>
                  <a:pt x="3584492" y="1749915"/>
                  <a:pt x="3559494" y="1758248"/>
                </a:cubicBezTo>
                <a:cubicBezTo>
                  <a:pt x="3542828" y="1733249"/>
                  <a:pt x="3526162" y="1691585"/>
                  <a:pt x="3526162" y="1666586"/>
                </a:cubicBezTo>
                <a:cubicBezTo>
                  <a:pt x="3526162" y="1649920"/>
                  <a:pt x="3517829" y="1624921"/>
                  <a:pt x="3551161" y="1624921"/>
                </a:cubicBezTo>
                <a:cubicBezTo>
                  <a:pt x="3576160" y="1624921"/>
                  <a:pt x="3651156" y="1658253"/>
                  <a:pt x="3651156" y="1674919"/>
                </a:cubicBezTo>
                <a:close/>
                <a:moveTo>
                  <a:pt x="3867812" y="1733249"/>
                </a:moveTo>
                <a:lnTo>
                  <a:pt x="3809481" y="1733249"/>
                </a:lnTo>
                <a:cubicBezTo>
                  <a:pt x="3801149" y="1708250"/>
                  <a:pt x="3776150" y="1674919"/>
                  <a:pt x="3776150" y="1658253"/>
                </a:cubicBezTo>
                <a:lnTo>
                  <a:pt x="3776150" y="1599922"/>
                </a:lnTo>
                <a:cubicBezTo>
                  <a:pt x="3817814" y="1616588"/>
                  <a:pt x="3859479" y="1699917"/>
                  <a:pt x="3867812" y="1733249"/>
                </a:cubicBezTo>
                <a:close/>
                <a:moveTo>
                  <a:pt x="3509496" y="1624921"/>
                </a:moveTo>
                <a:cubicBezTo>
                  <a:pt x="3509496" y="1641587"/>
                  <a:pt x="3501163" y="1666586"/>
                  <a:pt x="3501163" y="1691585"/>
                </a:cubicBezTo>
                <a:lnTo>
                  <a:pt x="3434500" y="1624921"/>
                </a:lnTo>
                <a:cubicBezTo>
                  <a:pt x="3434500" y="1624921"/>
                  <a:pt x="3434500" y="1616588"/>
                  <a:pt x="3417834" y="1624921"/>
                </a:cubicBezTo>
                <a:cubicBezTo>
                  <a:pt x="3442833" y="1658253"/>
                  <a:pt x="3467831" y="1683252"/>
                  <a:pt x="3484497" y="1708250"/>
                </a:cubicBezTo>
                <a:lnTo>
                  <a:pt x="3417834" y="1708250"/>
                </a:lnTo>
                <a:cubicBezTo>
                  <a:pt x="3401168" y="1683252"/>
                  <a:pt x="3376169" y="1633254"/>
                  <a:pt x="3376169" y="1616588"/>
                </a:cubicBezTo>
                <a:cubicBezTo>
                  <a:pt x="3376169" y="1591589"/>
                  <a:pt x="3384502" y="1583256"/>
                  <a:pt x="3417834" y="1583256"/>
                </a:cubicBezTo>
                <a:cubicBezTo>
                  <a:pt x="3434500" y="1583256"/>
                  <a:pt x="3509496" y="1599922"/>
                  <a:pt x="3509496" y="1624921"/>
                </a:cubicBezTo>
                <a:close/>
                <a:moveTo>
                  <a:pt x="3359503" y="1574924"/>
                </a:moveTo>
                <a:lnTo>
                  <a:pt x="3359503" y="1649920"/>
                </a:lnTo>
                <a:lnTo>
                  <a:pt x="3284507" y="1574924"/>
                </a:lnTo>
                <a:lnTo>
                  <a:pt x="3267841" y="1591589"/>
                </a:lnTo>
                <a:lnTo>
                  <a:pt x="3342838" y="1666586"/>
                </a:lnTo>
                <a:cubicBezTo>
                  <a:pt x="3326172" y="1658253"/>
                  <a:pt x="3292840" y="1658253"/>
                  <a:pt x="3284507" y="1649920"/>
                </a:cubicBezTo>
                <a:cubicBezTo>
                  <a:pt x="3251175" y="1641587"/>
                  <a:pt x="3234509" y="1591589"/>
                  <a:pt x="3234509" y="1574924"/>
                </a:cubicBezTo>
                <a:cubicBezTo>
                  <a:pt x="3234509" y="1549925"/>
                  <a:pt x="3242842" y="1541592"/>
                  <a:pt x="3276174" y="1541592"/>
                </a:cubicBezTo>
                <a:cubicBezTo>
                  <a:pt x="3292840" y="1541592"/>
                  <a:pt x="3334505" y="1558258"/>
                  <a:pt x="3359503" y="1574924"/>
                </a:cubicBezTo>
                <a:close/>
                <a:moveTo>
                  <a:pt x="3759484" y="1583256"/>
                </a:moveTo>
                <a:cubicBezTo>
                  <a:pt x="3759484" y="1608255"/>
                  <a:pt x="3751151" y="1633254"/>
                  <a:pt x="3751151" y="1658253"/>
                </a:cubicBezTo>
                <a:cubicBezTo>
                  <a:pt x="3734485" y="1633254"/>
                  <a:pt x="3709486" y="1599922"/>
                  <a:pt x="3676155" y="1566591"/>
                </a:cubicBezTo>
                <a:lnTo>
                  <a:pt x="3659489" y="1583256"/>
                </a:lnTo>
                <a:cubicBezTo>
                  <a:pt x="3684488" y="1608255"/>
                  <a:pt x="3717819" y="1641587"/>
                  <a:pt x="3734485" y="1666586"/>
                </a:cubicBezTo>
                <a:cubicBezTo>
                  <a:pt x="3667822" y="1683252"/>
                  <a:pt x="3626157" y="1608255"/>
                  <a:pt x="3626157" y="1566591"/>
                </a:cubicBezTo>
                <a:cubicBezTo>
                  <a:pt x="3626157" y="1549925"/>
                  <a:pt x="3626157" y="1524926"/>
                  <a:pt x="3659489" y="1524926"/>
                </a:cubicBezTo>
                <a:cubicBezTo>
                  <a:pt x="3676155" y="1524926"/>
                  <a:pt x="3759484" y="1566591"/>
                  <a:pt x="3759484" y="1583256"/>
                </a:cubicBezTo>
                <a:close/>
                <a:moveTo>
                  <a:pt x="3217844" y="1549925"/>
                </a:moveTo>
                <a:lnTo>
                  <a:pt x="3217844" y="1616588"/>
                </a:lnTo>
                <a:cubicBezTo>
                  <a:pt x="3167846" y="1574924"/>
                  <a:pt x="3192845" y="1558258"/>
                  <a:pt x="3126181" y="1558258"/>
                </a:cubicBezTo>
                <a:lnTo>
                  <a:pt x="3159513" y="1591589"/>
                </a:lnTo>
                <a:cubicBezTo>
                  <a:pt x="3142847" y="1583256"/>
                  <a:pt x="3084517" y="1566591"/>
                  <a:pt x="3084517" y="1541592"/>
                </a:cubicBezTo>
                <a:cubicBezTo>
                  <a:pt x="3084517" y="1516593"/>
                  <a:pt x="3101183" y="1508260"/>
                  <a:pt x="3126181" y="1508260"/>
                </a:cubicBezTo>
                <a:cubicBezTo>
                  <a:pt x="3142847" y="1508260"/>
                  <a:pt x="3184512" y="1524926"/>
                  <a:pt x="3217844" y="1549925"/>
                </a:cubicBezTo>
                <a:close/>
                <a:moveTo>
                  <a:pt x="3067851" y="1516593"/>
                </a:moveTo>
                <a:lnTo>
                  <a:pt x="3067851" y="1549925"/>
                </a:lnTo>
                <a:cubicBezTo>
                  <a:pt x="3034519" y="1533259"/>
                  <a:pt x="2992855" y="1516593"/>
                  <a:pt x="2951190" y="1499927"/>
                </a:cubicBezTo>
                <a:cubicBezTo>
                  <a:pt x="2951190" y="1491594"/>
                  <a:pt x="2959523" y="1483261"/>
                  <a:pt x="2984522" y="1483261"/>
                </a:cubicBezTo>
                <a:cubicBezTo>
                  <a:pt x="3001187" y="1483261"/>
                  <a:pt x="3042852" y="1499927"/>
                  <a:pt x="3067851" y="1516593"/>
                </a:cubicBezTo>
                <a:close/>
                <a:moveTo>
                  <a:pt x="3609491" y="1524926"/>
                </a:moveTo>
                <a:lnTo>
                  <a:pt x="3609491" y="1599922"/>
                </a:lnTo>
                <a:cubicBezTo>
                  <a:pt x="3584492" y="1574924"/>
                  <a:pt x="3551161" y="1516593"/>
                  <a:pt x="3517829" y="1524926"/>
                </a:cubicBezTo>
                <a:cubicBezTo>
                  <a:pt x="3534495" y="1549925"/>
                  <a:pt x="3567827" y="1583256"/>
                  <a:pt x="3592825" y="1608255"/>
                </a:cubicBezTo>
                <a:cubicBezTo>
                  <a:pt x="3576160" y="1608255"/>
                  <a:pt x="3551161" y="1599922"/>
                  <a:pt x="3526162" y="1599922"/>
                </a:cubicBezTo>
                <a:cubicBezTo>
                  <a:pt x="3501163" y="1574924"/>
                  <a:pt x="3476164" y="1533259"/>
                  <a:pt x="3476164" y="1508260"/>
                </a:cubicBezTo>
                <a:cubicBezTo>
                  <a:pt x="3476164" y="1483261"/>
                  <a:pt x="3484497" y="1474928"/>
                  <a:pt x="3509496" y="1474928"/>
                </a:cubicBezTo>
                <a:cubicBezTo>
                  <a:pt x="3534495" y="1474928"/>
                  <a:pt x="3576160" y="1499927"/>
                  <a:pt x="3609491" y="1524926"/>
                </a:cubicBezTo>
                <a:close/>
                <a:moveTo>
                  <a:pt x="3667822" y="1508260"/>
                </a:moveTo>
                <a:cubicBezTo>
                  <a:pt x="3651156" y="1508260"/>
                  <a:pt x="3592825" y="1499927"/>
                  <a:pt x="3592825" y="1458263"/>
                </a:cubicBezTo>
                <a:lnTo>
                  <a:pt x="3667822" y="1508260"/>
                </a:lnTo>
                <a:close/>
                <a:moveTo>
                  <a:pt x="3459499" y="1474928"/>
                </a:moveTo>
                <a:lnTo>
                  <a:pt x="3459499" y="1549925"/>
                </a:lnTo>
                <a:lnTo>
                  <a:pt x="3376169" y="1466595"/>
                </a:lnTo>
                <a:cubicBezTo>
                  <a:pt x="3376169" y="1466595"/>
                  <a:pt x="3367836" y="1458263"/>
                  <a:pt x="3367836" y="1483261"/>
                </a:cubicBezTo>
                <a:cubicBezTo>
                  <a:pt x="3367836" y="1499927"/>
                  <a:pt x="3409501" y="1533259"/>
                  <a:pt x="3442833" y="1558258"/>
                </a:cubicBezTo>
                <a:cubicBezTo>
                  <a:pt x="3426167" y="1558258"/>
                  <a:pt x="3401168" y="1566591"/>
                  <a:pt x="3376169" y="1566591"/>
                </a:cubicBezTo>
                <a:cubicBezTo>
                  <a:pt x="3359503" y="1566591"/>
                  <a:pt x="3326172" y="1491594"/>
                  <a:pt x="3326172" y="1474928"/>
                </a:cubicBezTo>
                <a:cubicBezTo>
                  <a:pt x="3326172" y="1449930"/>
                  <a:pt x="3342838" y="1433264"/>
                  <a:pt x="3367836" y="1433264"/>
                </a:cubicBezTo>
                <a:cubicBezTo>
                  <a:pt x="3384502" y="1433264"/>
                  <a:pt x="3426167" y="1458263"/>
                  <a:pt x="3459499" y="1474928"/>
                </a:cubicBezTo>
                <a:close/>
                <a:moveTo>
                  <a:pt x="3309506" y="1466595"/>
                </a:moveTo>
                <a:lnTo>
                  <a:pt x="3309506" y="1508260"/>
                </a:lnTo>
                <a:cubicBezTo>
                  <a:pt x="3301173" y="1499927"/>
                  <a:pt x="3259508" y="1441597"/>
                  <a:pt x="3217844" y="1449930"/>
                </a:cubicBezTo>
                <a:cubicBezTo>
                  <a:pt x="3242842" y="1474928"/>
                  <a:pt x="3267841" y="1499927"/>
                  <a:pt x="3292840" y="1516593"/>
                </a:cubicBezTo>
                <a:cubicBezTo>
                  <a:pt x="3276174" y="1516593"/>
                  <a:pt x="3259508" y="1524926"/>
                  <a:pt x="3234509" y="1524926"/>
                </a:cubicBezTo>
                <a:cubicBezTo>
                  <a:pt x="3201178" y="1524926"/>
                  <a:pt x="3176179" y="1441597"/>
                  <a:pt x="3176179" y="1433264"/>
                </a:cubicBezTo>
                <a:cubicBezTo>
                  <a:pt x="3176179" y="1408265"/>
                  <a:pt x="3192845" y="1399932"/>
                  <a:pt x="3217844" y="1399932"/>
                </a:cubicBezTo>
                <a:cubicBezTo>
                  <a:pt x="3267841" y="1399932"/>
                  <a:pt x="3309506" y="1433264"/>
                  <a:pt x="3309506" y="1466595"/>
                </a:cubicBezTo>
                <a:close/>
                <a:moveTo>
                  <a:pt x="3159513" y="1408265"/>
                </a:moveTo>
                <a:lnTo>
                  <a:pt x="3159513" y="1466595"/>
                </a:lnTo>
                <a:cubicBezTo>
                  <a:pt x="3134514" y="1458263"/>
                  <a:pt x="3092850" y="1408265"/>
                  <a:pt x="3067851" y="1416598"/>
                </a:cubicBezTo>
                <a:cubicBezTo>
                  <a:pt x="3084517" y="1441597"/>
                  <a:pt x="3117848" y="1466595"/>
                  <a:pt x="3151180" y="1491594"/>
                </a:cubicBezTo>
                <a:cubicBezTo>
                  <a:pt x="3134514" y="1491594"/>
                  <a:pt x="3109516" y="1499927"/>
                  <a:pt x="3084517" y="1499927"/>
                </a:cubicBezTo>
                <a:cubicBezTo>
                  <a:pt x="3034519" y="1499927"/>
                  <a:pt x="3026186" y="1408265"/>
                  <a:pt x="3026186" y="1408265"/>
                </a:cubicBezTo>
                <a:cubicBezTo>
                  <a:pt x="3026186" y="1374933"/>
                  <a:pt x="3051185" y="1366600"/>
                  <a:pt x="3076184" y="1366600"/>
                </a:cubicBezTo>
                <a:cubicBezTo>
                  <a:pt x="3092850" y="1366600"/>
                  <a:pt x="3134514" y="1391599"/>
                  <a:pt x="3159513" y="1408265"/>
                </a:cubicBezTo>
                <a:close/>
                <a:moveTo>
                  <a:pt x="3542828" y="1458263"/>
                </a:moveTo>
                <a:cubicBezTo>
                  <a:pt x="3517829" y="1449930"/>
                  <a:pt x="3492830" y="1458263"/>
                  <a:pt x="3467831" y="1449930"/>
                </a:cubicBezTo>
                <a:cubicBezTo>
                  <a:pt x="3442833" y="1424931"/>
                  <a:pt x="3426167" y="1391599"/>
                  <a:pt x="3417834" y="1358267"/>
                </a:cubicBezTo>
                <a:cubicBezTo>
                  <a:pt x="3459499" y="1349934"/>
                  <a:pt x="3501163" y="1424931"/>
                  <a:pt x="3542828" y="1458263"/>
                </a:cubicBezTo>
                <a:close/>
                <a:moveTo>
                  <a:pt x="3017853" y="1449930"/>
                </a:moveTo>
                <a:cubicBezTo>
                  <a:pt x="2992855" y="1433264"/>
                  <a:pt x="2959523" y="1383266"/>
                  <a:pt x="2917858" y="1391599"/>
                </a:cubicBezTo>
                <a:cubicBezTo>
                  <a:pt x="2934524" y="1408265"/>
                  <a:pt x="2967856" y="1441597"/>
                  <a:pt x="3001187" y="1466595"/>
                </a:cubicBezTo>
                <a:cubicBezTo>
                  <a:pt x="2992855" y="1466595"/>
                  <a:pt x="2992855" y="1458263"/>
                  <a:pt x="2976189" y="1458263"/>
                </a:cubicBezTo>
                <a:cubicBezTo>
                  <a:pt x="2951190" y="1458263"/>
                  <a:pt x="2959523" y="1474928"/>
                  <a:pt x="2934524" y="1474928"/>
                </a:cubicBezTo>
                <a:cubicBezTo>
                  <a:pt x="2917858" y="1474928"/>
                  <a:pt x="2876194" y="1408265"/>
                  <a:pt x="2876194" y="1383266"/>
                </a:cubicBezTo>
                <a:cubicBezTo>
                  <a:pt x="2876194" y="1349934"/>
                  <a:pt x="2901192" y="1349934"/>
                  <a:pt x="2926191" y="1349934"/>
                </a:cubicBezTo>
                <a:cubicBezTo>
                  <a:pt x="2976189" y="1349934"/>
                  <a:pt x="3017853" y="1374933"/>
                  <a:pt x="3017853" y="1449930"/>
                </a:cubicBezTo>
                <a:close/>
                <a:moveTo>
                  <a:pt x="2859528" y="1358267"/>
                </a:moveTo>
                <a:lnTo>
                  <a:pt x="2859528" y="1416598"/>
                </a:lnTo>
                <a:cubicBezTo>
                  <a:pt x="2809530" y="1399932"/>
                  <a:pt x="2834529" y="1374933"/>
                  <a:pt x="2767865" y="1374933"/>
                </a:cubicBezTo>
                <a:cubicBezTo>
                  <a:pt x="2801197" y="1408265"/>
                  <a:pt x="2842862" y="1433264"/>
                  <a:pt x="2876194" y="1458263"/>
                </a:cubicBezTo>
                <a:cubicBezTo>
                  <a:pt x="2851195" y="1449930"/>
                  <a:pt x="2734534" y="1408265"/>
                  <a:pt x="2734534" y="1366600"/>
                </a:cubicBezTo>
                <a:cubicBezTo>
                  <a:pt x="2734534" y="1324936"/>
                  <a:pt x="2742867" y="1333269"/>
                  <a:pt x="2767865" y="1333269"/>
                </a:cubicBezTo>
                <a:cubicBezTo>
                  <a:pt x="2792864" y="1333269"/>
                  <a:pt x="2834529" y="1349934"/>
                  <a:pt x="2859528" y="1358267"/>
                </a:cubicBezTo>
                <a:close/>
                <a:moveTo>
                  <a:pt x="3401168" y="1341602"/>
                </a:moveTo>
                <a:lnTo>
                  <a:pt x="3401168" y="1391599"/>
                </a:lnTo>
                <a:cubicBezTo>
                  <a:pt x="3384502" y="1374933"/>
                  <a:pt x="3334505" y="1333269"/>
                  <a:pt x="3309506" y="1333269"/>
                </a:cubicBezTo>
                <a:cubicBezTo>
                  <a:pt x="3326172" y="1358267"/>
                  <a:pt x="3359503" y="1383266"/>
                  <a:pt x="3392835" y="1416598"/>
                </a:cubicBezTo>
                <a:cubicBezTo>
                  <a:pt x="3367836" y="1408265"/>
                  <a:pt x="3342838" y="1416598"/>
                  <a:pt x="3317839" y="1408265"/>
                </a:cubicBezTo>
                <a:cubicBezTo>
                  <a:pt x="3301173" y="1391599"/>
                  <a:pt x="3267841" y="1341602"/>
                  <a:pt x="3267841" y="1324936"/>
                </a:cubicBezTo>
                <a:cubicBezTo>
                  <a:pt x="3267841" y="1299937"/>
                  <a:pt x="3276174" y="1299937"/>
                  <a:pt x="3284507" y="1291604"/>
                </a:cubicBezTo>
                <a:cubicBezTo>
                  <a:pt x="3317839" y="1308270"/>
                  <a:pt x="3359503" y="1324936"/>
                  <a:pt x="3401168" y="1341602"/>
                </a:cubicBezTo>
                <a:close/>
                <a:moveTo>
                  <a:pt x="3251175" y="1299937"/>
                </a:moveTo>
                <a:lnTo>
                  <a:pt x="3251175" y="1358267"/>
                </a:lnTo>
                <a:cubicBezTo>
                  <a:pt x="3226177" y="1341602"/>
                  <a:pt x="3159513" y="1324936"/>
                  <a:pt x="3159513" y="1299937"/>
                </a:cubicBezTo>
                <a:cubicBezTo>
                  <a:pt x="3159513" y="1324936"/>
                  <a:pt x="3209511" y="1358267"/>
                  <a:pt x="3234509" y="1374933"/>
                </a:cubicBezTo>
                <a:cubicBezTo>
                  <a:pt x="3217844" y="1374933"/>
                  <a:pt x="3192845" y="1391599"/>
                  <a:pt x="3176179" y="1391599"/>
                </a:cubicBezTo>
                <a:cubicBezTo>
                  <a:pt x="3134514" y="1391599"/>
                  <a:pt x="3117848" y="1291604"/>
                  <a:pt x="3117848" y="1291604"/>
                </a:cubicBezTo>
                <a:cubicBezTo>
                  <a:pt x="3117848" y="1266605"/>
                  <a:pt x="3126181" y="1258272"/>
                  <a:pt x="3151180" y="1258272"/>
                </a:cubicBezTo>
                <a:cubicBezTo>
                  <a:pt x="3176179" y="1258272"/>
                  <a:pt x="3217844" y="1274938"/>
                  <a:pt x="3251175" y="1299937"/>
                </a:cubicBezTo>
                <a:close/>
                <a:moveTo>
                  <a:pt x="3101183" y="1333269"/>
                </a:moveTo>
                <a:cubicBezTo>
                  <a:pt x="3076184" y="1316603"/>
                  <a:pt x="3051185" y="1291604"/>
                  <a:pt x="3017853" y="1266605"/>
                </a:cubicBezTo>
                <a:lnTo>
                  <a:pt x="3001187" y="1283271"/>
                </a:lnTo>
                <a:cubicBezTo>
                  <a:pt x="3026186" y="1299937"/>
                  <a:pt x="3059518" y="1333269"/>
                  <a:pt x="3092850" y="1349934"/>
                </a:cubicBezTo>
                <a:cubicBezTo>
                  <a:pt x="3076184" y="1349934"/>
                  <a:pt x="3042852" y="1358267"/>
                  <a:pt x="3026186" y="1358267"/>
                </a:cubicBezTo>
                <a:cubicBezTo>
                  <a:pt x="3001187" y="1358267"/>
                  <a:pt x="2959523" y="1291604"/>
                  <a:pt x="2959523" y="1266605"/>
                </a:cubicBezTo>
                <a:cubicBezTo>
                  <a:pt x="2959523" y="1241606"/>
                  <a:pt x="2984522" y="1233273"/>
                  <a:pt x="3009520" y="1233273"/>
                </a:cubicBezTo>
                <a:cubicBezTo>
                  <a:pt x="3059518" y="1233273"/>
                  <a:pt x="3101183" y="1258272"/>
                  <a:pt x="3101183" y="1333269"/>
                </a:cubicBezTo>
                <a:close/>
                <a:moveTo>
                  <a:pt x="3134514" y="1241606"/>
                </a:moveTo>
                <a:cubicBezTo>
                  <a:pt x="3126181" y="1241606"/>
                  <a:pt x="3117848" y="1241606"/>
                  <a:pt x="3109516" y="1249939"/>
                </a:cubicBezTo>
                <a:lnTo>
                  <a:pt x="3076184" y="1216608"/>
                </a:lnTo>
                <a:cubicBezTo>
                  <a:pt x="3092850" y="1224941"/>
                  <a:pt x="3117848" y="1233273"/>
                  <a:pt x="3134514" y="1241606"/>
                </a:cubicBezTo>
                <a:close/>
                <a:moveTo>
                  <a:pt x="2942857" y="1241606"/>
                </a:moveTo>
                <a:lnTo>
                  <a:pt x="2942857" y="1299937"/>
                </a:lnTo>
                <a:cubicBezTo>
                  <a:pt x="2859528" y="1258272"/>
                  <a:pt x="2934524" y="1266605"/>
                  <a:pt x="2851195" y="1258272"/>
                </a:cubicBezTo>
                <a:cubicBezTo>
                  <a:pt x="2867861" y="1274938"/>
                  <a:pt x="2901192" y="1299937"/>
                  <a:pt x="2934524" y="1324936"/>
                </a:cubicBezTo>
                <a:cubicBezTo>
                  <a:pt x="2917858" y="1324936"/>
                  <a:pt x="2892859" y="1341602"/>
                  <a:pt x="2876194" y="1341602"/>
                </a:cubicBezTo>
                <a:cubicBezTo>
                  <a:pt x="2851195" y="1341602"/>
                  <a:pt x="2809530" y="1266605"/>
                  <a:pt x="2809530" y="1249939"/>
                </a:cubicBezTo>
                <a:cubicBezTo>
                  <a:pt x="2809530" y="1208275"/>
                  <a:pt x="2834529" y="1216608"/>
                  <a:pt x="2859528" y="1216608"/>
                </a:cubicBezTo>
                <a:cubicBezTo>
                  <a:pt x="2876194" y="1216608"/>
                  <a:pt x="2917858" y="1224941"/>
                  <a:pt x="2942857" y="1241606"/>
                </a:cubicBezTo>
                <a:close/>
                <a:moveTo>
                  <a:pt x="2784531" y="1241606"/>
                </a:moveTo>
                <a:cubicBezTo>
                  <a:pt x="2784531" y="1266605"/>
                  <a:pt x="2792864" y="1274938"/>
                  <a:pt x="2801197" y="1291604"/>
                </a:cubicBezTo>
                <a:cubicBezTo>
                  <a:pt x="2776198" y="1274938"/>
                  <a:pt x="2742867" y="1233273"/>
                  <a:pt x="2701202" y="1241606"/>
                </a:cubicBezTo>
                <a:cubicBezTo>
                  <a:pt x="2726201" y="1266605"/>
                  <a:pt x="2759533" y="1291604"/>
                  <a:pt x="2792864" y="1308270"/>
                </a:cubicBezTo>
                <a:cubicBezTo>
                  <a:pt x="2776198" y="1308270"/>
                  <a:pt x="2742867" y="1324936"/>
                  <a:pt x="2726201" y="1324936"/>
                </a:cubicBezTo>
                <a:cubicBezTo>
                  <a:pt x="2676203" y="1324936"/>
                  <a:pt x="2659537" y="1224941"/>
                  <a:pt x="2659537" y="1224941"/>
                </a:cubicBezTo>
                <a:cubicBezTo>
                  <a:pt x="2659537" y="1191609"/>
                  <a:pt x="2709535" y="1199942"/>
                  <a:pt x="2709535" y="1199942"/>
                </a:cubicBezTo>
                <a:cubicBezTo>
                  <a:pt x="2759533" y="1199942"/>
                  <a:pt x="2784531" y="1216608"/>
                  <a:pt x="2784531" y="1241606"/>
                </a:cubicBezTo>
                <a:close/>
                <a:moveTo>
                  <a:pt x="2651205" y="1274938"/>
                </a:moveTo>
                <a:cubicBezTo>
                  <a:pt x="2626206" y="1258272"/>
                  <a:pt x="2592874" y="1241606"/>
                  <a:pt x="2551209" y="1224941"/>
                </a:cubicBezTo>
                <a:cubicBezTo>
                  <a:pt x="2592874" y="1266605"/>
                  <a:pt x="2651205" y="1299937"/>
                  <a:pt x="2709535" y="1341602"/>
                </a:cubicBezTo>
                <a:lnTo>
                  <a:pt x="2709535" y="1383266"/>
                </a:lnTo>
                <a:cubicBezTo>
                  <a:pt x="2659537" y="1358267"/>
                  <a:pt x="2509545" y="1291604"/>
                  <a:pt x="2509545" y="1216608"/>
                </a:cubicBezTo>
                <a:cubicBezTo>
                  <a:pt x="2509545" y="1199942"/>
                  <a:pt x="2517878" y="1183276"/>
                  <a:pt x="2551209" y="1183276"/>
                </a:cubicBezTo>
                <a:cubicBezTo>
                  <a:pt x="2609540" y="1183276"/>
                  <a:pt x="2642872" y="1208275"/>
                  <a:pt x="2651205" y="1274938"/>
                </a:cubicBezTo>
                <a:close/>
                <a:moveTo>
                  <a:pt x="3001187" y="1191609"/>
                </a:moveTo>
                <a:cubicBezTo>
                  <a:pt x="3001187" y="1199942"/>
                  <a:pt x="3009520" y="1199942"/>
                  <a:pt x="3017853" y="1208275"/>
                </a:cubicBezTo>
                <a:cubicBezTo>
                  <a:pt x="3001187" y="1208275"/>
                  <a:pt x="2976189" y="1224941"/>
                  <a:pt x="2951190" y="1224941"/>
                </a:cubicBezTo>
                <a:cubicBezTo>
                  <a:pt x="2934524" y="1224941"/>
                  <a:pt x="2917858" y="1191609"/>
                  <a:pt x="2909525" y="1174943"/>
                </a:cubicBezTo>
                <a:cubicBezTo>
                  <a:pt x="2951190" y="1183276"/>
                  <a:pt x="2976189" y="1191609"/>
                  <a:pt x="3001187" y="1191609"/>
                </a:cubicBezTo>
                <a:close/>
                <a:moveTo>
                  <a:pt x="2776198" y="1141611"/>
                </a:moveTo>
                <a:cubicBezTo>
                  <a:pt x="2809530" y="1149944"/>
                  <a:pt x="2842862" y="1174943"/>
                  <a:pt x="2876194" y="1191609"/>
                </a:cubicBezTo>
                <a:cubicBezTo>
                  <a:pt x="2851195" y="1191609"/>
                  <a:pt x="2826196" y="1199942"/>
                  <a:pt x="2801197" y="1199942"/>
                </a:cubicBezTo>
                <a:cubicBezTo>
                  <a:pt x="2784531" y="1199942"/>
                  <a:pt x="2759533" y="1166610"/>
                  <a:pt x="2742867" y="1141611"/>
                </a:cubicBezTo>
                <a:lnTo>
                  <a:pt x="2776198" y="1141611"/>
                </a:lnTo>
                <a:close/>
                <a:moveTo>
                  <a:pt x="2717868" y="1133278"/>
                </a:moveTo>
                <a:cubicBezTo>
                  <a:pt x="2717868" y="1141611"/>
                  <a:pt x="2726201" y="1149944"/>
                  <a:pt x="2726201" y="1158277"/>
                </a:cubicBezTo>
                <a:cubicBezTo>
                  <a:pt x="2709535" y="1141611"/>
                  <a:pt x="2692869" y="1133278"/>
                  <a:pt x="2676203" y="1124945"/>
                </a:cubicBezTo>
                <a:cubicBezTo>
                  <a:pt x="2684536" y="1124945"/>
                  <a:pt x="2701202" y="1133278"/>
                  <a:pt x="2717868" y="1133278"/>
                </a:cubicBezTo>
                <a:close/>
                <a:moveTo>
                  <a:pt x="2617873" y="1116612"/>
                </a:moveTo>
                <a:cubicBezTo>
                  <a:pt x="2651205" y="1133278"/>
                  <a:pt x="2684536" y="1158277"/>
                  <a:pt x="2717868" y="1174943"/>
                </a:cubicBezTo>
                <a:cubicBezTo>
                  <a:pt x="2701202" y="1174943"/>
                  <a:pt x="2667870" y="1191609"/>
                  <a:pt x="2651205" y="1191609"/>
                </a:cubicBezTo>
                <a:cubicBezTo>
                  <a:pt x="2626206" y="1191609"/>
                  <a:pt x="2601207" y="1141611"/>
                  <a:pt x="2584541" y="1116612"/>
                </a:cubicBezTo>
                <a:lnTo>
                  <a:pt x="2617873" y="1116612"/>
                </a:lnTo>
                <a:close/>
                <a:moveTo>
                  <a:pt x="2576208" y="1141611"/>
                </a:moveTo>
                <a:cubicBezTo>
                  <a:pt x="2551209" y="1124945"/>
                  <a:pt x="2526211" y="1116612"/>
                  <a:pt x="2509545" y="1099947"/>
                </a:cubicBezTo>
                <a:cubicBezTo>
                  <a:pt x="2526211" y="1099947"/>
                  <a:pt x="2542876" y="1099947"/>
                  <a:pt x="2576208" y="1141611"/>
                </a:cubicBezTo>
                <a:close/>
                <a:moveTo>
                  <a:pt x="2567875" y="1166610"/>
                </a:moveTo>
                <a:cubicBezTo>
                  <a:pt x="2551209" y="1158277"/>
                  <a:pt x="2517878" y="1183276"/>
                  <a:pt x="2501212" y="1183276"/>
                </a:cubicBezTo>
                <a:cubicBezTo>
                  <a:pt x="2476213" y="1183276"/>
                  <a:pt x="2459547" y="1141611"/>
                  <a:pt x="2434548" y="1116612"/>
                </a:cubicBezTo>
                <a:lnTo>
                  <a:pt x="2434548" y="1091614"/>
                </a:lnTo>
                <a:cubicBezTo>
                  <a:pt x="2476213" y="1108280"/>
                  <a:pt x="2526211" y="1141611"/>
                  <a:pt x="2567875" y="1166610"/>
                </a:cubicBezTo>
                <a:close/>
                <a:moveTo>
                  <a:pt x="2317887" y="1091614"/>
                </a:moveTo>
                <a:cubicBezTo>
                  <a:pt x="2359552" y="1124945"/>
                  <a:pt x="2426215" y="1141611"/>
                  <a:pt x="2476213" y="1191609"/>
                </a:cubicBezTo>
                <a:cubicBezTo>
                  <a:pt x="2492879" y="1216608"/>
                  <a:pt x="2501212" y="1266605"/>
                  <a:pt x="2526211" y="1299937"/>
                </a:cubicBezTo>
                <a:cubicBezTo>
                  <a:pt x="2426215" y="1258272"/>
                  <a:pt x="2301222" y="1199942"/>
                  <a:pt x="2284556" y="1083281"/>
                </a:cubicBezTo>
                <a:cubicBezTo>
                  <a:pt x="2317887" y="1074948"/>
                  <a:pt x="2409550" y="1066615"/>
                  <a:pt x="2426215" y="1133278"/>
                </a:cubicBezTo>
                <a:cubicBezTo>
                  <a:pt x="2384551" y="1116612"/>
                  <a:pt x="2359552" y="1083281"/>
                  <a:pt x="2317887" y="1091614"/>
                </a:cubicBezTo>
                <a:close/>
                <a:moveTo>
                  <a:pt x="2251224" y="1066615"/>
                </a:moveTo>
                <a:cubicBezTo>
                  <a:pt x="2267890" y="1108280"/>
                  <a:pt x="2284556" y="1149944"/>
                  <a:pt x="2309554" y="1191609"/>
                </a:cubicBezTo>
                <a:cubicBezTo>
                  <a:pt x="2234558" y="1141611"/>
                  <a:pt x="2076232" y="1091614"/>
                  <a:pt x="2059567" y="991619"/>
                </a:cubicBezTo>
                <a:cubicBezTo>
                  <a:pt x="2126230" y="1024950"/>
                  <a:pt x="2192893" y="1041616"/>
                  <a:pt x="2251224" y="1066615"/>
                </a:cubicBezTo>
                <a:close/>
                <a:moveTo>
                  <a:pt x="1859576" y="841626"/>
                </a:moveTo>
                <a:cubicBezTo>
                  <a:pt x="1859576" y="858292"/>
                  <a:pt x="1842910" y="849959"/>
                  <a:pt x="1842910" y="858292"/>
                </a:cubicBezTo>
                <a:cubicBezTo>
                  <a:pt x="1926240" y="891623"/>
                  <a:pt x="2026235" y="949954"/>
                  <a:pt x="2059567" y="1049949"/>
                </a:cubicBezTo>
                <a:cubicBezTo>
                  <a:pt x="2017902" y="1016617"/>
                  <a:pt x="1809579" y="883290"/>
                  <a:pt x="1809579" y="833293"/>
                </a:cubicBezTo>
                <a:cubicBezTo>
                  <a:pt x="1809579" y="816627"/>
                  <a:pt x="1826245" y="816627"/>
                  <a:pt x="1834578" y="808294"/>
                </a:cubicBezTo>
                <a:cubicBezTo>
                  <a:pt x="1842910" y="816627"/>
                  <a:pt x="1859576" y="816627"/>
                  <a:pt x="1859576" y="841626"/>
                </a:cubicBezTo>
                <a:close/>
                <a:moveTo>
                  <a:pt x="1767914" y="724965"/>
                </a:moveTo>
                <a:cubicBezTo>
                  <a:pt x="1767914" y="741631"/>
                  <a:pt x="1751248" y="708299"/>
                  <a:pt x="1751248" y="733298"/>
                </a:cubicBezTo>
                <a:cubicBezTo>
                  <a:pt x="1751248" y="749964"/>
                  <a:pt x="1801246" y="766629"/>
                  <a:pt x="1817912" y="791628"/>
                </a:cubicBezTo>
                <a:cubicBezTo>
                  <a:pt x="1809579" y="799961"/>
                  <a:pt x="1809579" y="808294"/>
                  <a:pt x="1792913" y="808294"/>
                </a:cubicBezTo>
                <a:cubicBezTo>
                  <a:pt x="1767914" y="808294"/>
                  <a:pt x="1734582" y="758297"/>
                  <a:pt x="1709584" y="724965"/>
                </a:cubicBezTo>
                <a:cubicBezTo>
                  <a:pt x="1717917" y="716632"/>
                  <a:pt x="1726249" y="699966"/>
                  <a:pt x="1742915" y="691633"/>
                </a:cubicBezTo>
                <a:cubicBezTo>
                  <a:pt x="1751248" y="699966"/>
                  <a:pt x="1767914" y="699966"/>
                  <a:pt x="1767914" y="724965"/>
                </a:cubicBezTo>
                <a:close/>
                <a:moveTo>
                  <a:pt x="1726249" y="658301"/>
                </a:moveTo>
                <a:cubicBezTo>
                  <a:pt x="1726249" y="658301"/>
                  <a:pt x="1726249" y="666634"/>
                  <a:pt x="1734582" y="674967"/>
                </a:cubicBezTo>
                <a:cubicBezTo>
                  <a:pt x="1726249" y="674967"/>
                  <a:pt x="1709584" y="683300"/>
                  <a:pt x="1701251" y="691633"/>
                </a:cubicBezTo>
                <a:cubicBezTo>
                  <a:pt x="1684585" y="674967"/>
                  <a:pt x="1667919" y="649968"/>
                  <a:pt x="1659586" y="624970"/>
                </a:cubicBezTo>
                <a:cubicBezTo>
                  <a:pt x="1676252" y="633303"/>
                  <a:pt x="1701251" y="649968"/>
                  <a:pt x="1726249" y="658301"/>
                </a:cubicBezTo>
                <a:close/>
                <a:moveTo>
                  <a:pt x="1676252" y="566639"/>
                </a:moveTo>
                <a:lnTo>
                  <a:pt x="1701251" y="616637"/>
                </a:lnTo>
                <a:cubicBezTo>
                  <a:pt x="1684585" y="608304"/>
                  <a:pt x="1667919" y="608304"/>
                  <a:pt x="1642920" y="608304"/>
                </a:cubicBezTo>
                <a:cubicBezTo>
                  <a:pt x="1642920" y="599971"/>
                  <a:pt x="1642920" y="583305"/>
                  <a:pt x="1634587" y="566639"/>
                </a:cubicBezTo>
                <a:lnTo>
                  <a:pt x="1676252" y="566639"/>
                </a:lnTo>
                <a:close/>
                <a:moveTo>
                  <a:pt x="1659586" y="524975"/>
                </a:moveTo>
                <a:cubicBezTo>
                  <a:pt x="1651253" y="524975"/>
                  <a:pt x="1634587" y="508309"/>
                  <a:pt x="1626254" y="508309"/>
                </a:cubicBezTo>
                <a:lnTo>
                  <a:pt x="1626254" y="458311"/>
                </a:lnTo>
                <a:cubicBezTo>
                  <a:pt x="1626254" y="474977"/>
                  <a:pt x="1634587" y="499976"/>
                  <a:pt x="1659586" y="524975"/>
                </a:cubicBezTo>
                <a:close/>
                <a:moveTo>
                  <a:pt x="1634587" y="433312"/>
                </a:moveTo>
                <a:lnTo>
                  <a:pt x="1634587" y="408314"/>
                </a:lnTo>
                <a:cubicBezTo>
                  <a:pt x="1634587" y="416646"/>
                  <a:pt x="1642920" y="433312"/>
                  <a:pt x="1634587" y="433312"/>
                </a:cubicBezTo>
                <a:close/>
                <a:moveTo>
                  <a:pt x="1767914" y="516642"/>
                </a:moveTo>
                <a:cubicBezTo>
                  <a:pt x="1767914" y="516642"/>
                  <a:pt x="1767914" y="524975"/>
                  <a:pt x="1776247" y="533307"/>
                </a:cubicBezTo>
                <a:cubicBezTo>
                  <a:pt x="1809579" y="508309"/>
                  <a:pt x="1809579" y="441645"/>
                  <a:pt x="1826245" y="399981"/>
                </a:cubicBezTo>
                <a:cubicBezTo>
                  <a:pt x="1884575" y="499976"/>
                  <a:pt x="1926240" y="616637"/>
                  <a:pt x="1942906" y="749964"/>
                </a:cubicBezTo>
                <a:lnTo>
                  <a:pt x="1959571" y="766629"/>
                </a:lnTo>
                <a:cubicBezTo>
                  <a:pt x="1984570" y="691633"/>
                  <a:pt x="2001236" y="608304"/>
                  <a:pt x="2009569" y="533307"/>
                </a:cubicBezTo>
                <a:cubicBezTo>
                  <a:pt x="2134563" y="633303"/>
                  <a:pt x="2059567" y="816627"/>
                  <a:pt x="2226225" y="924955"/>
                </a:cubicBezTo>
                <a:lnTo>
                  <a:pt x="2242891" y="908289"/>
                </a:lnTo>
                <a:cubicBezTo>
                  <a:pt x="2226225" y="841626"/>
                  <a:pt x="2217892" y="766629"/>
                  <a:pt x="2209559" y="683300"/>
                </a:cubicBezTo>
                <a:cubicBezTo>
                  <a:pt x="2276223" y="708299"/>
                  <a:pt x="2409550" y="908289"/>
                  <a:pt x="2409550" y="991619"/>
                </a:cubicBezTo>
                <a:lnTo>
                  <a:pt x="2409550" y="1066615"/>
                </a:lnTo>
                <a:lnTo>
                  <a:pt x="2384551" y="1066615"/>
                </a:lnTo>
                <a:cubicBezTo>
                  <a:pt x="2117897" y="1058282"/>
                  <a:pt x="1742915" y="791628"/>
                  <a:pt x="1676252" y="491643"/>
                </a:cubicBezTo>
                <a:cubicBezTo>
                  <a:pt x="1667919" y="441645"/>
                  <a:pt x="1659586" y="399981"/>
                  <a:pt x="1642920" y="358316"/>
                </a:cubicBezTo>
                <a:cubicBezTo>
                  <a:pt x="1592923" y="399981"/>
                  <a:pt x="1601256" y="441645"/>
                  <a:pt x="1601256" y="491643"/>
                </a:cubicBezTo>
                <a:cubicBezTo>
                  <a:pt x="1601256" y="816627"/>
                  <a:pt x="2117897" y="1141611"/>
                  <a:pt x="2359552" y="1241606"/>
                </a:cubicBezTo>
                <a:cubicBezTo>
                  <a:pt x="2259557" y="1308270"/>
                  <a:pt x="2209559" y="1299937"/>
                  <a:pt x="2117897" y="1299937"/>
                </a:cubicBezTo>
                <a:cubicBezTo>
                  <a:pt x="1967904" y="1299937"/>
                  <a:pt x="1851243" y="1258272"/>
                  <a:pt x="1676252" y="1233273"/>
                </a:cubicBezTo>
                <a:cubicBezTo>
                  <a:pt x="1726249" y="1141611"/>
                  <a:pt x="1876242" y="1066615"/>
                  <a:pt x="1901241" y="1033283"/>
                </a:cubicBezTo>
                <a:lnTo>
                  <a:pt x="1667919" y="1033283"/>
                </a:lnTo>
                <a:lnTo>
                  <a:pt x="1442930" y="983286"/>
                </a:lnTo>
                <a:cubicBezTo>
                  <a:pt x="1501260" y="891623"/>
                  <a:pt x="1617921" y="891623"/>
                  <a:pt x="1692918" y="883290"/>
                </a:cubicBezTo>
                <a:cubicBezTo>
                  <a:pt x="1634587" y="858292"/>
                  <a:pt x="1551258" y="833293"/>
                  <a:pt x="1484595" y="783295"/>
                </a:cubicBezTo>
                <a:cubicBezTo>
                  <a:pt x="1442930" y="758297"/>
                  <a:pt x="1359601" y="666634"/>
                  <a:pt x="1334602" y="616637"/>
                </a:cubicBezTo>
                <a:cubicBezTo>
                  <a:pt x="1367934" y="624970"/>
                  <a:pt x="1401265" y="624970"/>
                  <a:pt x="1434597" y="641636"/>
                </a:cubicBezTo>
                <a:cubicBezTo>
                  <a:pt x="1476262" y="658301"/>
                  <a:pt x="1526259" y="691633"/>
                  <a:pt x="1576257" y="716632"/>
                </a:cubicBezTo>
                <a:cubicBezTo>
                  <a:pt x="1576257" y="716632"/>
                  <a:pt x="1601256" y="741631"/>
                  <a:pt x="1601256" y="716632"/>
                </a:cubicBezTo>
                <a:cubicBezTo>
                  <a:pt x="1601256" y="699966"/>
                  <a:pt x="1517926" y="599971"/>
                  <a:pt x="1501260" y="558306"/>
                </a:cubicBezTo>
                <a:cubicBezTo>
                  <a:pt x="1459596" y="466644"/>
                  <a:pt x="1434597" y="341650"/>
                  <a:pt x="1434597" y="249988"/>
                </a:cubicBezTo>
                <a:cubicBezTo>
                  <a:pt x="1434597" y="224989"/>
                  <a:pt x="1451263" y="108328"/>
                  <a:pt x="1467929" y="33332"/>
                </a:cubicBezTo>
                <a:cubicBezTo>
                  <a:pt x="1559591" y="191657"/>
                  <a:pt x="1817912" y="341650"/>
                  <a:pt x="1767914" y="516642"/>
                </a:cubicBezTo>
                <a:close/>
                <a:moveTo>
                  <a:pt x="1792913" y="441645"/>
                </a:moveTo>
                <a:lnTo>
                  <a:pt x="1817912" y="366649"/>
                </a:lnTo>
                <a:cubicBezTo>
                  <a:pt x="1876242" y="458311"/>
                  <a:pt x="1934573" y="574972"/>
                  <a:pt x="1942906" y="683300"/>
                </a:cubicBezTo>
                <a:cubicBezTo>
                  <a:pt x="1951238" y="683300"/>
                  <a:pt x="1951238" y="691633"/>
                  <a:pt x="1959571" y="699966"/>
                </a:cubicBezTo>
                <a:cubicBezTo>
                  <a:pt x="1976237" y="641636"/>
                  <a:pt x="1984570" y="574972"/>
                  <a:pt x="2001236" y="516642"/>
                </a:cubicBezTo>
                <a:cubicBezTo>
                  <a:pt x="2151229" y="591638"/>
                  <a:pt x="2084565" y="783295"/>
                  <a:pt x="2209559" y="899956"/>
                </a:cubicBezTo>
                <a:cubicBezTo>
                  <a:pt x="2217892" y="891623"/>
                  <a:pt x="2217892" y="883290"/>
                  <a:pt x="2217892" y="858292"/>
                </a:cubicBezTo>
                <a:cubicBezTo>
                  <a:pt x="2217892" y="841626"/>
                  <a:pt x="2201226" y="749964"/>
                  <a:pt x="2192893" y="658301"/>
                </a:cubicBezTo>
                <a:cubicBezTo>
                  <a:pt x="2351219" y="749964"/>
                  <a:pt x="2426215" y="924955"/>
                  <a:pt x="2426215" y="1083281"/>
                </a:cubicBezTo>
                <a:cubicBezTo>
                  <a:pt x="3201178" y="1108280"/>
                  <a:pt x="4209462" y="1583256"/>
                  <a:pt x="4209462" y="2474880"/>
                </a:cubicBezTo>
                <a:cubicBezTo>
                  <a:pt x="4209462" y="2749866"/>
                  <a:pt x="4109467" y="3066518"/>
                  <a:pt x="3751151" y="3066518"/>
                </a:cubicBezTo>
                <a:cubicBezTo>
                  <a:pt x="3334505" y="3066518"/>
                  <a:pt x="2992855" y="2583208"/>
                  <a:pt x="2659537" y="2583208"/>
                </a:cubicBezTo>
                <a:cubicBezTo>
                  <a:pt x="2559542" y="2583208"/>
                  <a:pt x="2534544" y="2649871"/>
                  <a:pt x="2534544" y="2716535"/>
                </a:cubicBezTo>
                <a:cubicBezTo>
                  <a:pt x="2534544" y="2733201"/>
                  <a:pt x="2534544" y="2774865"/>
                  <a:pt x="2551209" y="2808197"/>
                </a:cubicBezTo>
                <a:cubicBezTo>
                  <a:pt x="2584541" y="2874860"/>
                  <a:pt x="2709535" y="2999854"/>
                  <a:pt x="2784531" y="3049852"/>
                </a:cubicBezTo>
                <a:cubicBezTo>
                  <a:pt x="2801197" y="3058185"/>
                  <a:pt x="3051185" y="3258175"/>
                  <a:pt x="3109516" y="3258175"/>
                </a:cubicBezTo>
                <a:cubicBezTo>
                  <a:pt x="3267841" y="3258175"/>
                  <a:pt x="3459499" y="3158180"/>
                  <a:pt x="3584492" y="3158180"/>
                </a:cubicBezTo>
                <a:cubicBezTo>
                  <a:pt x="3626157" y="3158180"/>
                  <a:pt x="3692820" y="3183179"/>
                  <a:pt x="3726152" y="3224843"/>
                </a:cubicBezTo>
                <a:cubicBezTo>
                  <a:pt x="3759484" y="3274841"/>
                  <a:pt x="3992806" y="3649823"/>
                  <a:pt x="4109467" y="3649823"/>
                </a:cubicBezTo>
                <a:cubicBezTo>
                  <a:pt x="4134466" y="3649823"/>
                  <a:pt x="4317790" y="3549828"/>
                  <a:pt x="4342789" y="3549828"/>
                </a:cubicBezTo>
                <a:cubicBezTo>
                  <a:pt x="4359455" y="3549828"/>
                  <a:pt x="4384453" y="3566493"/>
                  <a:pt x="4434451" y="3591492"/>
                </a:cubicBezTo>
                <a:cubicBezTo>
                  <a:pt x="4451117" y="3608158"/>
                  <a:pt x="4484449" y="3599825"/>
                  <a:pt x="4509447" y="3616491"/>
                </a:cubicBezTo>
                <a:cubicBezTo>
                  <a:pt x="4542779" y="3641490"/>
                  <a:pt x="4567778" y="3683154"/>
                  <a:pt x="4567778" y="3708153"/>
                </a:cubicBezTo>
                <a:cubicBezTo>
                  <a:pt x="4567778" y="3733152"/>
                  <a:pt x="4542779" y="3774817"/>
                  <a:pt x="4526113" y="3799815"/>
                </a:cubicBezTo>
                <a:cubicBezTo>
                  <a:pt x="4517780" y="3766484"/>
                  <a:pt x="4492781" y="3716486"/>
                  <a:pt x="4467783" y="3716486"/>
                </a:cubicBezTo>
                <a:cubicBezTo>
                  <a:pt x="4442784" y="3716486"/>
                  <a:pt x="4442784" y="3724819"/>
                  <a:pt x="4426118" y="3724819"/>
                </a:cubicBezTo>
                <a:cubicBezTo>
                  <a:pt x="4401119" y="3733152"/>
                  <a:pt x="4359455" y="3724819"/>
                  <a:pt x="4342789" y="3724819"/>
                </a:cubicBezTo>
                <a:cubicBezTo>
                  <a:pt x="4267792" y="3724819"/>
                  <a:pt x="4259460" y="3791483"/>
                  <a:pt x="4259460" y="3841480"/>
                </a:cubicBezTo>
                <a:cubicBezTo>
                  <a:pt x="4259460" y="3983140"/>
                  <a:pt x="4317790" y="4041470"/>
                  <a:pt x="4484449" y="4174797"/>
                </a:cubicBezTo>
                <a:cubicBezTo>
                  <a:pt x="4517780" y="4199796"/>
                  <a:pt x="4551112" y="4241461"/>
                  <a:pt x="4576111" y="4241461"/>
                </a:cubicBezTo>
                <a:cubicBezTo>
                  <a:pt x="4601110" y="4241461"/>
                  <a:pt x="4617775" y="4224795"/>
                  <a:pt x="4626108" y="4208129"/>
                </a:cubicBezTo>
                <a:cubicBezTo>
                  <a:pt x="4634441" y="4274792"/>
                  <a:pt x="4517780" y="4333123"/>
                  <a:pt x="4467783" y="4333123"/>
                </a:cubicBezTo>
                <a:cubicBezTo>
                  <a:pt x="4376120" y="4333123"/>
                  <a:pt x="4226128" y="4066469"/>
                  <a:pt x="4217795" y="4041470"/>
                </a:cubicBezTo>
                <a:cubicBezTo>
                  <a:pt x="4209462" y="4066469"/>
                  <a:pt x="4201129" y="4091468"/>
                  <a:pt x="4201129" y="4108134"/>
                </a:cubicBezTo>
                <a:cubicBezTo>
                  <a:pt x="4201129" y="4216462"/>
                  <a:pt x="4276125" y="4308124"/>
                  <a:pt x="4351122" y="4424785"/>
                </a:cubicBezTo>
                <a:cubicBezTo>
                  <a:pt x="4376120" y="4449784"/>
                  <a:pt x="4409452" y="4558112"/>
                  <a:pt x="4467783" y="4533113"/>
                </a:cubicBezTo>
                <a:cubicBezTo>
                  <a:pt x="4442784" y="4566445"/>
                  <a:pt x="4417785" y="4574778"/>
                  <a:pt x="4392786" y="4574778"/>
                </a:cubicBezTo>
                <a:cubicBezTo>
                  <a:pt x="4142799" y="4574778"/>
                  <a:pt x="4051136" y="4241461"/>
                  <a:pt x="4067802" y="4083135"/>
                </a:cubicBezTo>
                <a:cubicBezTo>
                  <a:pt x="4051136" y="4124800"/>
                  <a:pt x="4042803" y="4191463"/>
                  <a:pt x="4042803" y="4208129"/>
                </a:cubicBezTo>
                <a:cubicBezTo>
                  <a:pt x="4042803" y="4233128"/>
                  <a:pt x="4084468" y="4441451"/>
                  <a:pt x="4084468" y="4458117"/>
                </a:cubicBezTo>
                <a:cubicBezTo>
                  <a:pt x="4084468" y="4491449"/>
                  <a:pt x="4084468" y="4508114"/>
                  <a:pt x="4042803" y="4549779"/>
                </a:cubicBezTo>
                <a:cubicBezTo>
                  <a:pt x="4059469" y="4566445"/>
                  <a:pt x="4084468" y="4583111"/>
                  <a:pt x="4109467" y="4591444"/>
                </a:cubicBezTo>
                <a:cubicBezTo>
                  <a:pt x="4092801" y="4599777"/>
                  <a:pt x="4059469" y="4608110"/>
                  <a:pt x="4042803" y="4608110"/>
                </a:cubicBezTo>
                <a:cubicBezTo>
                  <a:pt x="4017805" y="4608110"/>
                  <a:pt x="3992806" y="4599777"/>
                  <a:pt x="3976140" y="4574778"/>
                </a:cubicBezTo>
                <a:cubicBezTo>
                  <a:pt x="3951141" y="4549779"/>
                  <a:pt x="3917810" y="4516447"/>
                  <a:pt x="3901144" y="4491449"/>
                </a:cubicBezTo>
                <a:cubicBezTo>
                  <a:pt x="3867812" y="4433118"/>
                  <a:pt x="3859479" y="4341456"/>
                  <a:pt x="3859479" y="4316457"/>
                </a:cubicBezTo>
                <a:cubicBezTo>
                  <a:pt x="3859479" y="4149798"/>
                  <a:pt x="3934475" y="4008139"/>
                  <a:pt x="4051136" y="3833147"/>
                </a:cubicBezTo>
                <a:cubicBezTo>
                  <a:pt x="4009472" y="3799815"/>
                  <a:pt x="3951141" y="3783150"/>
                  <a:pt x="3909477" y="3758151"/>
                </a:cubicBezTo>
                <a:cubicBezTo>
                  <a:pt x="3859479" y="3741485"/>
                  <a:pt x="3817814" y="3716486"/>
                  <a:pt x="3784483" y="3674822"/>
                </a:cubicBezTo>
                <a:cubicBezTo>
                  <a:pt x="3759484" y="3658156"/>
                  <a:pt x="3742818" y="3616491"/>
                  <a:pt x="3717819" y="3599825"/>
                </a:cubicBezTo>
                <a:cubicBezTo>
                  <a:pt x="3709486" y="3583159"/>
                  <a:pt x="3692820" y="3583159"/>
                  <a:pt x="3676155" y="3583159"/>
                </a:cubicBezTo>
                <a:cubicBezTo>
                  <a:pt x="3651156" y="3583159"/>
                  <a:pt x="3509496" y="3649823"/>
                  <a:pt x="3509496" y="3691487"/>
                </a:cubicBezTo>
                <a:cubicBezTo>
                  <a:pt x="3509496" y="3716486"/>
                  <a:pt x="3576160" y="3833147"/>
                  <a:pt x="3592825" y="3908144"/>
                </a:cubicBezTo>
                <a:cubicBezTo>
                  <a:pt x="3651156" y="4108134"/>
                  <a:pt x="3651156" y="4133133"/>
                  <a:pt x="3651156" y="4308124"/>
                </a:cubicBezTo>
                <a:cubicBezTo>
                  <a:pt x="3651156" y="4708105"/>
                  <a:pt x="3476164" y="5366406"/>
                  <a:pt x="3101183" y="5699723"/>
                </a:cubicBezTo>
                <a:cubicBezTo>
                  <a:pt x="3159513" y="5724722"/>
                  <a:pt x="3226177" y="5733055"/>
                  <a:pt x="3284507" y="5774720"/>
                </a:cubicBezTo>
                <a:cubicBezTo>
                  <a:pt x="3367836" y="5824717"/>
                  <a:pt x="3442833" y="5908046"/>
                  <a:pt x="3542828" y="5958044"/>
                </a:cubicBezTo>
                <a:cubicBezTo>
                  <a:pt x="3592825" y="5991376"/>
                  <a:pt x="3659489" y="5999709"/>
                  <a:pt x="3717819" y="6024707"/>
                </a:cubicBezTo>
                <a:cubicBezTo>
                  <a:pt x="3842813" y="6066372"/>
                  <a:pt x="3859479" y="6174700"/>
                  <a:pt x="3859479" y="6258029"/>
                </a:cubicBezTo>
                <a:cubicBezTo>
                  <a:pt x="3859479" y="6291361"/>
                  <a:pt x="3817814" y="6349692"/>
                  <a:pt x="3776150" y="6366357"/>
                </a:cubicBezTo>
                <a:lnTo>
                  <a:pt x="3751151" y="6366357"/>
                </a:lnTo>
                <a:cubicBezTo>
                  <a:pt x="3767817" y="6349692"/>
                  <a:pt x="3784483" y="6316360"/>
                  <a:pt x="3784483" y="6299694"/>
                </a:cubicBezTo>
                <a:cubicBezTo>
                  <a:pt x="3784483" y="6274695"/>
                  <a:pt x="3784483" y="6274695"/>
                  <a:pt x="3776150" y="6266362"/>
                </a:cubicBezTo>
                <a:cubicBezTo>
                  <a:pt x="3709486" y="6241364"/>
                  <a:pt x="3701153" y="6183033"/>
                  <a:pt x="3651156" y="6141368"/>
                </a:cubicBezTo>
                <a:cubicBezTo>
                  <a:pt x="3642823" y="6133035"/>
                  <a:pt x="3626157" y="6124703"/>
                  <a:pt x="3609491" y="6124703"/>
                </a:cubicBezTo>
                <a:cubicBezTo>
                  <a:pt x="3559494" y="6124703"/>
                  <a:pt x="3359503" y="6399689"/>
                  <a:pt x="3351170" y="6416355"/>
                </a:cubicBezTo>
                <a:cubicBezTo>
                  <a:pt x="3334505" y="6449687"/>
                  <a:pt x="3317839" y="6516350"/>
                  <a:pt x="3317839" y="6541349"/>
                </a:cubicBezTo>
                <a:cubicBezTo>
                  <a:pt x="3317839" y="6558015"/>
                  <a:pt x="3359503" y="6674676"/>
                  <a:pt x="3359503" y="6691342"/>
                </a:cubicBezTo>
                <a:cubicBezTo>
                  <a:pt x="3359503" y="6716340"/>
                  <a:pt x="3384502" y="6724673"/>
                  <a:pt x="3401168" y="6724673"/>
                </a:cubicBezTo>
                <a:cubicBezTo>
                  <a:pt x="3426167" y="6724673"/>
                  <a:pt x="3451166" y="6708008"/>
                  <a:pt x="3476164" y="6683009"/>
                </a:cubicBezTo>
                <a:cubicBezTo>
                  <a:pt x="3476164" y="6766338"/>
                  <a:pt x="3417834" y="6799670"/>
                  <a:pt x="3359503" y="6799670"/>
                </a:cubicBezTo>
                <a:cubicBezTo>
                  <a:pt x="3326172" y="6799670"/>
                  <a:pt x="3317839" y="6783004"/>
                  <a:pt x="3276174" y="6749672"/>
                </a:cubicBezTo>
                <a:cubicBezTo>
                  <a:pt x="3251175" y="6733006"/>
                  <a:pt x="3209511" y="6724673"/>
                  <a:pt x="3184512" y="6691342"/>
                </a:cubicBezTo>
                <a:cubicBezTo>
                  <a:pt x="3159513" y="6649677"/>
                  <a:pt x="3142847" y="6591347"/>
                  <a:pt x="3142847" y="6549682"/>
                </a:cubicBezTo>
                <a:cubicBezTo>
                  <a:pt x="3142847" y="6533016"/>
                  <a:pt x="3151180" y="6491351"/>
                  <a:pt x="3151180" y="6466353"/>
                </a:cubicBezTo>
                <a:cubicBezTo>
                  <a:pt x="3176179" y="6416355"/>
                  <a:pt x="3209511" y="6358025"/>
                  <a:pt x="3242842" y="6299694"/>
                </a:cubicBezTo>
                <a:lnTo>
                  <a:pt x="3242842" y="6291361"/>
                </a:lnTo>
                <a:cubicBezTo>
                  <a:pt x="3184512" y="6316360"/>
                  <a:pt x="3067851" y="6458020"/>
                  <a:pt x="3067851" y="6516350"/>
                </a:cubicBezTo>
                <a:lnTo>
                  <a:pt x="3067851" y="6666343"/>
                </a:lnTo>
                <a:cubicBezTo>
                  <a:pt x="3059518" y="6708008"/>
                  <a:pt x="3017853" y="6749672"/>
                  <a:pt x="3017853" y="6774671"/>
                </a:cubicBezTo>
                <a:cubicBezTo>
                  <a:pt x="3017853" y="6791337"/>
                  <a:pt x="3034519" y="6833001"/>
                  <a:pt x="3051185" y="6858000"/>
                </a:cubicBezTo>
                <a:cubicBezTo>
                  <a:pt x="3034519" y="6849667"/>
                  <a:pt x="3009520" y="6849667"/>
                  <a:pt x="3001187" y="6841334"/>
                </a:cubicBezTo>
                <a:cubicBezTo>
                  <a:pt x="2942857" y="6824669"/>
                  <a:pt x="2942857" y="6758005"/>
                  <a:pt x="2926191" y="6733006"/>
                </a:cubicBezTo>
                <a:cubicBezTo>
                  <a:pt x="2901192" y="6666343"/>
                  <a:pt x="2892859" y="6666343"/>
                  <a:pt x="2892859" y="6608012"/>
                </a:cubicBezTo>
                <a:cubicBezTo>
                  <a:pt x="2892859" y="6483018"/>
                  <a:pt x="2976189" y="6374690"/>
                  <a:pt x="3101183" y="6249696"/>
                </a:cubicBezTo>
                <a:lnTo>
                  <a:pt x="3101183" y="6241364"/>
                </a:lnTo>
                <a:cubicBezTo>
                  <a:pt x="2976189" y="6308027"/>
                  <a:pt x="2951190" y="6391356"/>
                  <a:pt x="2876194" y="6491351"/>
                </a:cubicBezTo>
                <a:cubicBezTo>
                  <a:pt x="2867861" y="6499684"/>
                  <a:pt x="2834529" y="6508017"/>
                  <a:pt x="2817863" y="6541349"/>
                </a:cubicBezTo>
                <a:cubicBezTo>
                  <a:pt x="2801197" y="6549682"/>
                  <a:pt x="2792864" y="6574681"/>
                  <a:pt x="2792864" y="6599679"/>
                </a:cubicBezTo>
                <a:cubicBezTo>
                  <a:pt x="2792864" y="6616345"/>
                  <a:pt x="2801197" y="6624678"/>
                  <a:pt x="2809530" y="6641344"/>
                </a:cubicBezTo>
                <a:cubicBezTo>
                  <a:pt x="2759533" y="6624678"/>
                  <a:pt x="2726201" y="6566348"/>
                  <a:pt x="2726201" y="6533016"/>
                </a:cubicBezTo>
                <a:cubicBezTo>
                  <a:pt x="2726201" y="6516350"/>
                  <a:pt x="2742867" y="6474686"/>
                  <a:pt x="2742867" y="6449687"/>
                </a:cubicBezTo>
                <a:cubicBezTo>
                  <a:pt x="2717868" y="6399689"/>
                  <a:pt x="2801197" y="6308027"/>
                  <a:pt x="2859528" y="6266362"/>
                </a:cubicBezTo>
                <a:cubicBezTo>
                  <a:pt x="2901192" y="6233031"/>
                  <a:pt x="3101183" y="6141368"/>
                  <a:pt x="3101183" y="6099704"/>
                </a:cubicBezTo>
                <a:cubicBezTo>
                  <a:pt x="3101183" y="6024707"/>
                  <a:pt x="2917858" y="5983043"/>
                  <a:pt x="2901192" y="5983043"/>
                </a:cubicBezTo>
                <a:cubicBezTo>
                  <a:pt x="2876194" y="5983043"/>
                  <a:pt x="2817863" y="5966377"/>
                  <a:pt x="2801197" y="5966377"/>
                </a:cubicBezTo>
                <a:cubicBezTo>
                  <a:pt x="2576208" y="5966377"/>
                  <a:pt x="2309554" y="6091371"/>
                  <a:pt x="2101231" y="6091371"/>
                </a:cubicBezTo>
                <a:cubicBezTo>
                  <a:pt x="1967904" y="6091371"/>
                  <a:pt x="1626254" y="5991376"/>
                  <a:pt x="1534592" y="5949711"/>
                </a:cubicBezTo>
                <a:cubicBezTo>
                  <a:pt x="1351268" y="5874715"/>
                  <a:pt x="1126279" y="5749721"/>
                  <a:pt x="984619" y="5533065"/>
                </a:cubicBezTo>
                <a:cubicBezTo>
                  <a:pt x="917955" y="5583062"/>
                  <a:pt x="876291" y="5683057"/>
                  <a:pt x="842959" y="5741388"/>
                </a:cubicBezTo>
                <a:cubicBezTo>
                  <a:pt x="801294" y="5799718"/>
                  <a:pt x="767963" y="6049706"/>
                  <a:pt x="617970" y="6049706"/>
                </a:cubicBezTo>
                <a:cubicBezTo>
                  <a:pt x="542974" y="6049706"/>
                  <a:pt x="451311" y="6008042"/>
                  <a:pt x="451311" y="5933045"/>
                </a:cubicBezTo>
                <a:cubicBezTo>
                  <a:pt x="451311" y="5916379"/>
                  <a:pt x="459644" y="5899713"/>
                  <a:pt x="467977" y="5891381"/>
                </a:cubicBezTo>
                <a:cubicBezTo>
                  <a:pt x="467977" y="5899713"/>
                  <a:pt x="476310" y="5966377"/>
                  <a:pt x="509642" y="5966377"/>
                </a:cubicBezTo>
                <a:cubicBezTo>
                  <a:pt x="559640" y="5966377"/>
                  <a:pt x="684633" y="5808051"/>
                  <a:pt x="684633" y="5799718"/>
                </a:cubicBezTo>
                <a:cubicBezTo>
                  <a:pt x="684633" y="5733055"/>
                  <a:pt x="442978" y="5566396"/>
                  <a:pt x="384648" y="5541398"/>
                </a:cubicBezTo>
                <a:cubicBezTo>
                  <a:pt x="351316" y="5524732"/>
                  <a:pt x="292986" y="5516399"/>
                  <a:pt x="276320" y="5516399"/>
                </a:cubicBezTo>
                <a:cubicBezTo>
                  <a:pt x="251321" y="5516399"/>
                  <a:pt x="142993" y="5558063"/>
                  <a:pt x="117994" y="5558063"/>
                </a:cubicBezTo>
                <a:cubicBezTo>
                  <a:pt x="101328" y="5558063"/>
                  <a:pt x="92995" y="5541398"/>
                  <a:pt x="67997" y="5541398"/>
                </a:cubicBezTo>
                <a:cubicBezTo>
                  <a:pt x="34665" y="5541398"/>
                  <a:pt x="34665" y="5591395"/>
                  <a:pt x="34665" y="5608061"/>
                </a:cubicBezTo>
                <a:cubicBezTo>
                  <a:pt x="26332" y="5591395"/>
                  <a:pt x="9666" y="5566396"/>
                  <a:pt x="9666" y="5541398"/>
                </a:cubicBezTo>
                <a:cubicBezTo>
                  <a:pt x="9666" y="5516399"/>
                  <a:pt x="51331" y="5458068"/>
                  <a:pt x="59664" y="5449735"/>
                </a:cubicBezTo>
                <a:cubicBezTo>
                  <a:pt x="109661" y="5374739"/>
                  <a:pt x="184658" y="5333074"/>
                  <a:pt x="251321" y="5333074"/>
                </a:cubicBezTo>
                <a:cubicBezTo>
                  <a:pt x="334650" y="5333074"/>
                  <a:pt x="434646" y="5399738"/>
                  <a:pt x="517975" y="5441402"/>
                </a:cubicBezTo>
                <a:cubicBezTo>
                  <a:pt x="434646" y="5308076"/>
                  <a:pt x="284653" y="5249745"/>
                  <a:pt x="167992" y="5258078"/>
                </a:cubicBezTo>
                <a:cubicBezTo>
                  <a:pt x="76330" y="5258078"/>
                  <a:pt x="84663" y="5216413"/>
                  <a:pt x="51331" y="5216413"/>
                </a:cubicBezTo>
                <a:cubicBezTo>
                  <a:pt x="26332" y="5216413"/>
                  <a:pt x="9666" y="5249745"/>
                  <a:pt x="1333" y="5266411"/>
                </a:cubicBezTo>
                <a:cubicBezTo>
                  <a:pt x="1333" y="5241412"/>
                  <a:pt x="-7000" y="5191415"/>
                  <a:pt x="17999" y="5174749"/>
                </a:cubicBezTo>
                <a:cubicBezTo>
                  <a:pt x="109661" y="5074754"/>
                  <a:pt x="134660" y="5083087"/>
                  <a:pt x="192991" y="5083087"/>
                </a:cubicBezTo>
                <a:cubicBezTo>
                  <a:pt x="301319" y="5083087"/>
                  <a:pt x="434646" y="5166416"/>
                  <a:pt x="526308" y="5283077"/>
                </a:cubicBezTo>
                <a:cubicBezTo>
                  <a:pt x="534641" y="5283077"/>
                  <a:pt x="576305" y="5291410"/>
                  <a:pt x="576305" y="5308076"/>
                </a:cubicBezTo>
                <a:cubicBezTo>
                  <a:pt x="576305" y="5249745"/>
                  <a:pt x="351316" y="5099752"/>
                  <a:pt x="334650" y="5083087"/>
                </a:cubicBezTo>
                <a:cubicBezTo>
                  <a:pt x="317985" y="5074754"/>
                  <a:pt x="292986" y="5049755"/>
                  <a:pt x="292986" y="5033089"/>
                </a:cubicBezTo>
                <a:cubicBezTo>
                  <a:pt x="284653" y="5016423"/>
                  <a:pt x="292986" y="4991424"/>
                  <a:pt x="284653" y="4966426"/>
                </a:cubicBezTo>
                <a:cubicBezTo>
                  <a:pt x="284653" y="4958093"/>
                  <a:pt x="267987" y="4949760"/>
                  <a:pt x="251321" y="4949760"/>
                </a:cubicBezTo>
                <a:cubicBezTo>
                  <a:pt x="226322" y="4949760"/>
                  <a:pt x="209656" y="4966426"/>
                  <a:pt x="192991" y="4974758"/>
                </a:cubicBezTo>
                <a:cubicBezTo>
                  <a:pt x="217989" y="4941427"/>
                  <a:pt x="242988" y="4899762"/>
                  <a:pt x="292986" y="4899762"/>
                </a:cubicBezTo>
                <a:cubicBezTo>
                  <a:pt x="309652" y="4899762"/>
                  <a:pt x="326317" y="4908095"/>
                  <a:pt x="359649" y="4924761"/>
                </a:cubicBezTo>
                <a:cubicBezTo>
                  <a:pt x="367982" y="4933094"/>
                  <a:pt x="401314" y="4933094"/>
                  <a:pt x="426313" y="4949760"/>
                </a:cubicBezTo>
                <a:cubicBezTo>
                  <a:pt x="459644" y="4966426"/>
                  <a:pt x="501309" y="4999757"/>
                  <a:pt x="517975" y="5033089"/>
                </a:cubicBezTo>
                <a:cubicBezTo>
                  <a:pt x="559640" y="5083087"/>
                  <a:pt x="626303" y="5266411"/>
                  <a:pt x="717965" y="5266411"/>
                </a:cubicBezTo>
                <a:cubicBezTo>
                  <a:pt x="767963" y="5266411"/>
                  <a:pt x="909622" y="5174749"/>
                  <a:pt x="892957" y="5124751"/>
                </a:cubicBezTo>
                <a:cubicBezTo>
                  <a:pt x="901290" y="5074754"/>
                  <a:pt x="909622" y="5008090"/>
                  <a:pt x="934621" y="4966426"/>
                </a:cubicBezTo>
                <a:cubicBezTo>
                  <a:pt x="1134612" y="4491449"/>
                  <a:pt x="1751248" y="4474783"/>
                  <a:pt x="1751248" y="4083135"/>
                </a:cubicBezTo>
                <a:cubicBezTo>
                  <a:pt x="1751248" y="4058136"/>
                  <a:pt x="1734582" y="4008139"/>
                  <a:pt x="1717917" y="3974807"/>
                </a:cubicBezTo>
                <a:cubicBezTo>
                  <a:pt x="1709584" y="4058136"/>
                  <a:pt x="1684585" y="4149798"/>
                  <a:pt x="1676252" y="4241461"/>
                </a:cubicBezTo>
                <a:cubicBezTo>
                  <a:pt x="1642920" y="4208129"/>
                  <a:pt x="1592923" y="4158131"/>
                  <a:pt x="1576257" y="4116467"/>
                </a:cubicBezTo>
                <a:cubicBezTo>
                  <a:pt x="1534592" y="4016472"/>
                  <a:pt x="1567924" y="3858146"/>
                  <a:pt x="1451263" y="3833147"/>
                </a:cubicBezTo>
                <a:cubicBezTo>
                  <a:pt x="1442930" y="3849813"/>
                  <a:pt x="1434597" y="3874812"/>
                  <a:pt x="1434597" y="3899811"/>
                </a:cubicBezTo>
                <a:cubicBezTo>
                  <a:pt x="1434597" y="3974807"/>
                  <a:pt x="1459596" y="4008139"/>
                  <a:pt x="1501260" y="4099801"/>
                </a:cubicBezTo>
                <a:cubicBezTo>
                  <a:pt x="1359601" y="4149798"/>
                  <a:pt x="1326269" y="3824814"/>
                  <a:pt x="1251273" y="3824814"/>
                </a:cubicBezTo>
                <a:cubicBezTo>
                  <a:pt x="1226274" y="3824814"/>
                  <a:pt x="1101280" y="3849813"/>
                  <a:pt x="1084614" y="3849813"/>
                </a:cubicBezTo>
                <a:cubicBezTo>
                  <a:pt x="942954" y="3849813"/>
                  <a:pt x="784629" y="3766484"/>
                  <a:pt x="642969" y="3649823"/>
                </a:cubicBezTo>
                <a:cubicBezTo>
                  <a:pt x="634636" y="3658156"/>
                  <a:pt x="634636" y="3649823"/>
                  <a:pt x="634636" y="3666489"/>
                </a:cubicBezTo>
                <a:cubicBezTo>
                  <a:pt x="634636" y="3749818"/>
                  <a:pt x="901290" y="3841480"/>
                  <a:pt x="901290" y="4008139"/>
                </a:cubicBezTo>
                <a:cubicBezTo>
                  <a:pt x="901290" y="4024804"/>
                  <a:pt x="884624" y="4066469"/>
                  <a:pt x="867958" y="4091468"/>
                </a:cubicBezTo>
                <a:cubicBezTo>
                  <a:pt x="867958" y="4083135"/>
                  <a:pt x="876291" y="4074802"/>
                  <a:pt x="876291" y="4058136"/>
                </a:cubicBezTo>
                <a:cubicBezTo>
                  <a:pt x="876291" y="4033137"/>
                  <a:pt x="842959" y="3974807"/>
                  <a:pt x="817960" y="3949808"/>
                </a:cubicBezTo>
                <a:cubicBezTo>
                  <a:pt x="734631" y="3874812"/>
                  <a:pt x="576305" y="3816481"/>
                  <a:pt x="567972" y="3708153"/>
                </a:cubicBezTo>
                <a:cubicBezTo>
                  <a:pt x="559640" y="3724819"/>
                  <a:pt x="559640" y="3733152"/>
                  <a:pt x="559640" y="3758151"/>
                </a:cubicBezTo>
                <a:cubicBezTo>
                  <a:pt x="559640" y="3816481"/>
                  <a:pt x="551307" y="3808148"/>
                  <a:pt x="617970" y="3899811"/>
                </a:cubicBezTo>
                <a:cubicBezTo>
                  <a:pt x="634636" y="3916476"/>
                  <a:pt x="676300" y="3949808"/>
                  <a:pt x="692966" y="3966474"/>
                </a:cubicBezTo>
                <a:cubicBezTo>
                  <a:pt x="826293" y="4066469"/>
                  <a:pt x="684633" y="4191463"/>
                  <a:pt x="842959" y="4274792"/>
                </a:cubicBezTo>
                <a:cubicBezTo>
                  <a:pt x="792961" y="4266460"/>
                  <a:pt x="726298" y="4233128"/>
                  <a:pt x="701299" y="4199796"/>
                </a:cubicBezTo>
                <a:cubicBezTo>
                  <a:pt x="667968" y="4166464"/>
                  <a:pt x="684633" y="4091468"/>
                  <a:pt x="659635" y="4041470"/>
                </a:cubicBezTo>
                <a:cubicBezTo>
                  <a:pt x="617970" y="3924809"/>
                  <a:pt x="476310" y="3824814"/>
                  <a:pt x="492976" y="3708153"/>
                </a:cubicBezTo>
                <a:cubicBezTo>
                  <a:pt x="476310" y="3749818"/>
                  <a:pt x="451311" y="3824814"/>
                  <a:pt x="451311" y="3841480"/>
                </a:cubicBezTo>
                <a:cubicBezTo>
                  <a:pt x="451311" y="3924809"/>
                  <a:pt x="517975" y="3991473"/>
                  <a:pt x="517975" y="4083135"/>
                </a:cubicBezTo>
                <a:cubicBezTo>
                  <a:pt x="517975" y="4141465"/>
                  <a:pt x="517975" y="4166464"/>
                  <a:pt x="426313" y="4224795"/>
                </a:cubicBezTo>
                <a:cubicBezTo>
                  <a:pt x="451311" y="4183130"/>
                  <a:pt x="467977" y="4124800"/>
                  <a:pt x="467977" y="4099801"/>
                </a:cubicBezTo>
                <a:cubicBezTo>
                  <a:pt x="467977" y="4083135"/>
                  <a:pt x="367982" y="3808148"/>
                  <a:pt x="367982" y="3791483"/>
                </a:cubicBezTo>
                <a:cubicBezTo>
                  <a:pt x="367982" y="3749818"/>
                  <a:pt x="392981" y="3708153"/>
                  <a:pt x="426313" y="3666489"/>
                </a:cubicBezTo>
                <a:cubicBezTo>
                  <a:pt x="417980" y="3649823"/>
                  <a:pt x="401314" y="3649823"/>
                  <a:pt x="384648" y="3633157"/>
                </a:cubicBezTo>
                <a:cubicBezTo>
                  <a:pt x="467977" y="3524829"/>
                  <a:pt x="576305" y="3499830"/>
                  <a:pt x="676300" y="3474831"/>
                </a:cubicBezTo>
                <a:cubicBezTo>
                  <a:pt x="667968" y="3466498"/>
                  <a:pt x="676300" y="3466498"/>
                  <a:pt x="651302" y="3466498"/>
                </a:cubicBezTo>
                <a:cubicBezTo>
                  <a:pt x="634636" y="3466498"/>
                  <a:pt x="517975" y="3483164"/>
                  <a:pt x="501309" y="3483164"/>
                </a:cubicBezTo>
                <a:cubicBezTo>
                  <a:pt x="476310" y="3483164"/>
                  <a:pt x="459644" y="3466498"/>
                  <a:pt x="434646" y="3466498"/>
                </a:cubicBezTo>
                <a:cubicBezTo>
                  <a:pt x="384648" y="3458165"/>
                  <a:pt x="284653" y="3416501"/>
                  <a:pt x="259654" y="3366503"/>
                </a:cubicBezTo>
                <a:cubicBezTo>
                  <a:pt x="234655" y="3316506"/>
                  <a:pt x="226322" y="3266508"/>
                  <a:pt x="209656" y="3216510"/>
                </a:cubicBezTo>
                <a:cubicBezTo>
                  <a:pt x="209656" y="3199845"/>
                  <a:pt x="176325" y="3166513"/>
                  <a:pt x="159659" y="3166513"/>
                </a:cubicBezTo>
                <a:cubicBezTo>
                  <a:pt x="134660" y="3166513"/>
                  <a:pt x="126327" y="3174846"/>
                  <a:pt x="101328" y="3174846"/>
                </a:cubicBezTo>
                <a:cubicBezTo>
                  <a:pt x="126327" y="3124848"/>
                  <a:pt x="142993" y="3116515"/>
                  <a:pt x="176325" y="3116515"/>
                </a:cubicBezTo>
                <a:cubicBezTo>
                  <a:pt x="351316" y="3116515"/>
                  <a:pt x="209656" y="3391502"/>
                  <a:pt x="459644" y="3391502"/>
                </a:cubicBezTo>
                <a:cubicBezTo>
                  <a:pt x="484643" y="3391502"/>
                  <a:pt x="609637" y="3349837"/>
                  <a:pt x="634636" y="3349837"/>
                </a:cubicBezTo>
                <a:cubicBezTo>
                  <a:pt x="817960" y="3349837"/>
                  <a:pt x="917955" y="3483164"/>
                  <a:pt x="959620" y="3483164"/>
                </a:cubicBezTo>
                <a:lnTo>
                  <a:pt x="1051282" y="3483164"/>
                </a:lnTo>
                <a:cubicBezTo>
                  <a:pt x="1051282" y="3474831"/>
                  <a:pt x="1059615" y="3483164"/>
                  <a:pt x="1059615" y="3458165"/>
                </a:cubicBezTo>
                <a:cubicBezTo>
                  <a:pt x="1059615" y="3374836"/>
                  <a:pt x="609637" y="3241509"/>
                  <a:pt x="609637" y="3241509"/>
                </a:cubicBezTo>
                <a:cubicBezTo>
                  <a:pt x="584638" y="3241509"/>
                  <a:pt x="551307" y="3299840"/>
                  <a:pt x="509642" y="3333171"/>
                </a:cubicBezTo>
                <a:cubicBezTo>
                  <a:pt x="501309" y="3291507"/>
                  <a:pt x="501309" y="3241509"/>
                  <a:pt x="501309" y="3199845"/>
                </a:cubicBezTo>
                <a:cubicBezTo>
                  <a:pt x="492976" y="3191512"/>
                  <a:pt x="501309" y="3191512"/>
                  <a:pt x="476310" y="3191512"/>
                </a:cubicBezTo>
                <a:cubicBezTo>
                  <a:pt x="459644" y="3191512"/>
                  <a:pt x="409647" y="3249842"/>
                  <a:pt x="376315" y="3274841"/>
                </a:cubicBezTo>
                <a:lnTo>
                  <a:pt x="376315" y="3208178"/>
                </a:lnTo>
                <a:lnTo>
                  <a:pt x="376315" y="3183179"/>
                </a:lnTo>
                <a:cubicBezTo>
                  <a:pt x="376315" y="3166513"/>
                  <a:pt x="384648" y="3133181"/>
                  <a:pt x="376315" y="3124848"/>
                </a:cubicBezTo>
                <a:cubicBezTo>
                  <a:pt x="367982" y="3099849"/>
                  <a:pt x="351316" y="3074851"/>
                  <a:pt x="351316" y="3058185"/>
                </a:cubicBezTo>
                <a:cubicBezTo>
                  <a:pt x="351316" y="3033186"/>
                  <a:pt x="359649" y="3016520"/>
                  <a:pt x="359649" y="2991521"/>
                </a:cubicBezTo>
                <a:cubicBezTo>
                  <a:pt x="367982" y="2941524"/>
                  <a:pt x="442978" y="2941524"/>
                  <a:pt x="459644" y="2933191"/>
                </a:cubicBezTo>
                <a:cubicBezTo>
                  <a:pt x="484643" y="2916525"/>
                  <a:pt x="509642" y="2858195"/>
                  <a:pt x="526308" y="2841529"/>
                </a:cubicBezTo>
                <a:cubicBezTo>
                  <a:pt x="559640" y="2799864"/>
                  <a:pt x="576305" y="2808197"/>
                  <a:pt x="617970" y="2808197"/>
                </a:cubicBezTo>
                <a:cubicBezTo>
                  <a:pt x="659635" y="2808197"/>
                  <a:pt x="759630" y="2833196"/>
                  <a:pt x="751297" y="2933191"/>
                </a:cubicBezTo>
                <a:cubicBezTo>
                  <a:pt x="776296" y="2949857"/>
                  <a:pt x="801294" y="2983188"/>
                  <a:pt x="817960" y="3008187"/>
                </a:cubicBezTo>
                <a:cubicBezTo>
                  <a:pt x="842959" y="3033186"/>
                  <a:pt x="884624" y="3041519"/>
                  <a:pt x="909622" y="3074851"/>
                </a:cubicBezTo>
                <a:cubicBezTo>
                  <a:pt x="934621" y="3074851"/>
                  <a:pt x="959620" y="3066518"/>
                  <a:pt x="984619" y="3058185"/>
                </a:cubicBezTo>
                <a:cubicBezTo>
                  <a:pt x="1009618" y="3024853"/>
                  <a:pt x="1067948" y="2958190"/>
                  <a:pt x="1126279" y="2924858"/>
                </a:cubicBezTo>
                <a:lnTo>
                  <a:pt x="1151277" y="2924858"/>
                </a:lnTo>
                <a:cubicBezTo>
                  <a:pt x="1134612" y="2958190"/>
                  <a:pt x="1142944" y="2974856"/>
                  <a:pt x="1142944" y="2991521"/>
                </a:cubicBezTo>
                <a:cubicBezTo>
                  <a:pt x="1201275" y="2966523"/>
                  <a:pt x="1292937" y="2933191"/>
                  <a:pt x="1317936" y="2933191"/>
                </a:cubicBezTo>
                <a:lnTo>
                  <a:pt x="1351268" y="2933191"/>
                </a:lnTo>
                <a:cubicBezTo>
                  <a:pt x="1334602" y="2958190"/>
                  <a:pt x="1317936" y="2983188"/>
                  <a:pt x="1292937" y="3008187"/>
                </a:cubicBezTo>
                <a:cubicBezTo>
                  <a:pt x="1367934" y="3024853"/>
                  <a:pt x="1492927" y="3066518"/>
                  <a:pt x="1509593" y="3066518"/>
                </a:cubicBezTo>
                <a:cubicBezTo>
                  <a:pt x="1601256" y="3066518"/>
                  <a:pt x="1767914" y="2991521"/>
                  <a:pt x="1851243" y="2891526"/>
                </a:cubicBezTo>
                <a:cubicBezTo>
                  <a:pt x="1867909" y="2866527"/>
                  <a:pt x="1901241" y="2841529"/>
                  <a:pt x="1901241" y="2816530"/>
                </a:cubicBezTo>
                <a:cubicBezTo>
                  <a:pt x="1901241" y="2799864"/>
                  <a:pt x="1851243" y="2574875"/>
                  <a:pt x="1851243" y="2558209"/>
                </a:cubicBezTo>
                <a:cubicBezTo>
                  <a:pt x="1851243" y="2533210"/>
                  <a:pt x="1859576" y="2499879"/>
                  <a:pt x="1867909" y="2466547"/>
                </a:cubicBezTo>
                <a:cubicBezTo>
                  <a:pt x="1851243" y="2458214"/>
                  <a:pt x="1826245" y="2458214"/>
                  <a:pt x="1801246" y="2458214"/>
                </a:cubicBezTo>
                <a:lnTo>
                  <a:pt x="1751248" y="2458214"/>
                </a:lnTo>
                <a:cubicBezTo>
                  <a:pt x="1667919" y="2574875"/>
                  <a:pt x="1701251" y="2724868"/>
                  <a:pt x="1576257" y="2724868"/>
                </a:cubicBezTo>
                <a:cubicBezTo>
                  <a:pt x="1526259" y="2724868"/>
                  <a:pt x="1392932" y="2666537"/>
                  <a:pt x="1392932" y="2599874"/>
                </a:cubicBezTo>
                <a:cubicBezTo>
                  <a:pt x="1392932" y="2583208"/>
                  <a:pt x="1401265" y="2574875"/>
                  <a:pt x="1401265" y="2566542"/>
                </a:cubicBezTo>
                <a:cubicBezTo>
                  <a:pt x="1409598" y="2591541"/>
                  <a:pt x="1442930" y="2616540"/>
                  <a:pt x="1451263" y="2616540"/>
                </a:cubicBezTo>
                <a:cubicBezTo>
                  <a:pt x="1492927" y="2616540"/>
                  <a:pt x="1551258" y="2549876"/>
                  <a:pt x="1551258" y="2524877"/>
                </a:cubicBezTo>
                <a:cubicBezTo>
                  <a:pt x="1551258" y="2374885"/>
                  <a:pt x="1292937" y="2324887"/>
                  <a:pt x="1251273" y="2324887"/>
                </a:cubicBezTo>
                <a:cubicBezTo>
                  <a:pt x="1176276" y="2324887"/>
                  <a:pt x="1126279" y="2358219"/>
                  <a:pt x="1034616" y="2324887"/>
                </a:cubicBezTo>
                <a:lnTo>
                  <a:pt x="1034616" y="2416549"/>
                </a:lnTo>
                <a:cubicBezTo>
                  <a:pt x="984619" y="2391551"/>
                  <a:pt x="992952" y="2333220"/>
                  <a:pt x="992952" y="2299888"/>
                </a:cubicBezTo>
                <a:cubicBezTo>
                  <a:pt x="992952" y="2183227"/>
                  <a:pt x="1076281" y="2199893"/>
                  <a:pt x="1142944" y="2199893"/>
                </a:cubicBezTo>
                <a:cubicBezTo>
                  <a:pt x="1201275" y="2199893"/>
                  <a:pt x="1309603" y="2224892"/>
                  <a:pt x="1376266" y="2249891"/>
                </a:cubicBezTo>
                <a:cubicBezTo>
                  <a:pt x="1376266" y="2249891"/>
                  <a:pt x="1384599" y="2258224"/>
                  <a:pt x="1401265" y="2249891"/>
                </a:cubicBezTo>
                <a:cubicBezTo>
                  <a:pt x="1376266" y="2216559"/>
                  <a:pt x="1326269" y="2149896"/>
                  <a:pt x="1276271" y="2133230"/>
                </a:cubicBezTo>
                <a:cubicBezTo>
                  <a:pt x="1167943" y="2091565"/>
                  <a:pt x="976286" y="2049900"/>
                  <a:pt x="951287" y="2049900"/>
                </a:cubicBezTo>
                <a:cubicBezTo>
                  <a:pt x="934621" y="2049900"/>
                  <a:pt x="909622" y="2074899"/>
                  <a:pt x="901290" y="2091565"/>
                </a:cubicBezTo>
                <a:cubicBezTo>
                  <a:pt x="892957" y="2083232"/>
                  <a:pt x="892957" y="2066566"/>
                  <a:pt x="892957" y="2049900"/>
                </a:cubicBezTo>
                <a:cubicBezTo>
                  <a:pt x="892957" y="1941572"/>
                  <a:pt x="1009618" y="1924907"/>
                  <a:pt x="1076281" y="1924907"/>
                </a:cubicBezTo>
                <a:cubicBezTo>
                  <a:pt x="1176276" y="1924907"/>
                  <a:pt x="1367934" y="1983237"/>
                  <a:pt x="1459596" y="2124897"/>
                </a:cubicBezTo>
                <a:cubicBezTo>
                  <a:pt x="1459596" y="2124897"/>
                  <a:pt x="1467929" y="2124897"/>
                  <a:pt x="1467929" y="2108231"/>
                </a:cubicBezTo>
                <a:cubicBezTo>
                  <a:pt x="1467929" y="2041567"/>
                  <a:pt x="1234607" y="1899908"/>
                  <a:pt x="1226274" y="1883242"/>
                </a:cubicBezTo>
                <a:cubicBezTo>
                  <a:pt x="1192942" y="1858243"/>
                  <a:pt x="1167943" y="1824911"/>
                  <a:pt x="1167943" y="1783247"/>
                </a:cubicBezTo>
                <a:cubicBezTo>
                  <a:pt x="1167943" y="1774914"/>
                  <a:pt x="1159610" y="1758248"/>
                  <a:pt x="1134612" y="1758248"/>
                </a:cubicBezTo>
                <a:cubicBezTo>
                  <a:pt x="1117946" y="1758248"/>
                  <a:pt x="1109613" y="1766581"/>
                  <a:pt x="1092947" y="1774914"/>
                </a:cubicBezTo>
                <a:cubicBezTo>
                  <a:pt x="1092947" y="1708250"/>
                  <a:pt x="1142944" y="1699917"/>
                  <a:pt x="1176276" y="1699917"/>
                </a:cubicBezTo>
                <a:cubicBezTo>
                  <a:pt x="1192942" y="1699917"/>
                  <a:pt x="1209608" y="1708250"/>
                  <a:pt x="1226274" y="1708250"/>
                </a:cubicBezTo>
                <a:cubicBezTo>
                  <a:pt x="1242940" y="1716583"/>
                  <a:pt x="1267938" y="1708250"/>
                  <a:pt x="1292937" y="1708250"/>
                </a:cubicBezTo>
                <a:cubicBezTo>
                  <a:pt x="1542925" y="1708250"/>
                  <a:pt x="1659586" y="2241558"/>
                  <a:pt x="1667919" y="2308221"/>
                </a:cubicBezTo>
                <a:cubicBezTo>
                  <a:pt x="1734582" y="2274890"/>
                  <a:pt x="1792913" y="2241558"/>
                  <a:pt x="1867909" y="2224892"/>
                </a:cubicBezTo>
                <a:cubicBezTo>
                  <a:pt x="1901241" y="2216559"/>
                  <a:pt x="1959571" y="2241558"/>
                  <a:pt x="2009569" y="2199893"/>
                </a:cubicBezTo>
                <a:cubicBezTo>
                  <a:pt x="2092898" y="2133230"/>
                  <a:pt x="2092898" y="2074899"/>
                  <a:pt x="2151229" y="1999903"/>
                </a:cubicBezTo>
                <a:cubicBezTo>
                  <a:pt x="2226225" y="1899908"/>
                  <a:pt x="2326220" y="1849910"/>
                  <a:pt x="2434548" y="1808246"/>
                </a:cubicBezTo>
                <a:cubicBezTo>
                  <a:pt x="2426215" y="1858243"/>
                  <a:pt x="2409550" y="1858243"/>
                  <a:pt x="2417883" y="1999903"/>
                </a:cubicBezTo>
                <a:cubicBezTo>
                  <a:pt x="2501212" y="1916574"/>
                  <a:pt x="2634539" y="1866576"/>
                  <a:pt x="2717868" y="1866576"/>
                </a:cubicBezTo>
                <a:cubicBezTo>
                  <a:pt x="2742867" y="1866576"/>
                  <a:pt x="2742867" y="1866576"/>
                  <a:pt x="2751200" y="1874909"/>
                </a:cubicBezTo>
                <a:cubicBezTo>
                  <a:pt x="2701202" y="1924907"/>
                  <a:pt x="2676203" y="1966571"/>
                  <a:pt x="2676203" y="2033235"/>
                </a:cubicBezTo>
                <a:cubicBezTo>
                  <a:pt x="2742867" y="1966571"/>
                  <a:pt x="2842862" y="1949905"/>
                  <a:pt x="2909525" y="1949905"/>
                </a:cubicBezTo>
                <a:cubicBezTo>
                  <a:pt x="2926191" y="1949905"/>
                  <a:pt x="2984522" y="1958238"/>
                  <a:pt x="3026186" y="1966571"/>
                </a:cubicBezTo>
                <a:cubicBezTo>
                  <a:pt x="3017853" y="1999903"/>
                  <a:pt x="2917858" y="2041567"/>
                  <a:pt x="2942857" y="2108231"/>
                </a:cubicBezTo>
                <a:cubicBezTo>
                  <a:pt x="3001187" y="2083232"/>
                  <a:pt x="3076184" y="2066566"/>
                  <a:pt x="3101183" y="2066566"/>
                </a:cubicBezTo>
                <a:cubicBezTo>
                  <a:pt x="3142847" y="2066566"/>
                  <a:pt x="3242842" y="2099898"/>
                  <a:pt x="3276174" y="2124897"/>
                </a:cubicBezTo>
                <a:cubicBezTo>
                  <a:pt x="3251175" y="2149896"/>
                  <a:pt x="3167846" y="2191560"/>
                  <a:pt x="3192845" y="2249891"/>
                </a:cubicBezTo>
                <a:cubicBezTo>
                  <a:pt x="3326172" y="2199893"/>
                  <a:pt x="3301173" y="2208226"/>
                  <a:pt x="3376169" y="2208226"/>
                </a:cubicBezTo>
                <a:cubicBezTo>
                  <a:pt x="3451166" y="2208226"/>
                  <a:pt x="3451166" y="2199893"/>
                  <a:pt x="3534495" y="2241558"/>
                </a:cubicBezTo>
                <a:cubicBezTo>
                  <a:pt x="3484497" y="2274890"/>
                  <a:pt x="3392835" y="2333220"/>
                  <a:pt x="3392835" y="2399883"/>
                </a:cubicBezTo>
                <a:cubicBezTo>
                  <a:pt x="3392835" y="2466547"/>
                  <a:pt x="3584492" y="2499879"/>
                  <a:pt x="3601158" y="2499879"/>
                </a:cubicBezTo>
                <a:cubicBezTo>
                  <a:pt x="3776150" y="2499879"/>
                  <a:pt x="3801149" y="2274890"/>
                  <a:pt x="3801149" y="2216559"/>
                </a:cubicBezTo>
                <a:cubicBezTo>
                  <a:pt x="3801149" y="2099898"/>
                  <a:pt x="3759484" y="1991570"/>
                  <a:pt x="3617824" y="1883242"/>
                </a:cubicBezTo>
                <a:cubicBezTo>
                  <a:pt x="3309506" y="1633254"/>
                  <a:pt x="2942857" y="1516593"/>
                  <a:pt x="2634539" y="1366600"/>
                </a:cubicBezTo>
                <a:cubicBezTo>
                  <a:pt x="2551209" y="1333269"/>
                  <a:pt x="2401217" y="1249939"/>
                  <a:pt x="2376218" y="1249939"/>
                </a:cubicBezTo>
                <a:cubicBezTo>
                  <a:pt x="2359552" y="1249939"/>
                  <a:pt x="2317887" y="1283271"/>
                  <a:pt x="2284556" y="1291604"/>
                </a:cubicBezTo>
                <a:cubicBezTo>
                  <a:pt x="2234558" y="1308270"/>
                  <a:pt x="2134563" y="1316603"/>
                  <a:pt x="2117897" y="1316603"/>
                </a:cubicBezTo>
                <a:cubicBezTo>
                  <a:pt x="1967904" y="1316603"/>
                  <a:pt x="1801246" y="1266605"/>
                  <a:pt x="1651253" y="1249939"/>
                </a:cubicBezTo>
                <a:cubicBezTo>
                  <a:pt x="1676252" y="1183276"/>
                  <a:pt x="1784580" y="1083281"/>
                  <a:pt x="1851243" y="1058282"/>
                </a:cubicBezTo>
                <a:cubicBezTo>
                  <a:pt x="1842910" y="1049949"/>
                  <a:pt x="1826245" y="1049949"/>
                  <a:pt x="1701251" y="1049949"/>
                </a:cubicBezTo>
                <a:cubicBezTo>
                  <a:pt x="1609588" y="1033283"/>
                  <a:pt x="1509593" y="1016617"/>
                  <a:pt x="1417931" y="991619"/>
                </a:cubicBezTo>
                <a:cubicBezTo>
                  <a:pt x="1459596" y="899956"/>
                  <a:pt x="1551258" y="891623"/>
                  <a:pt x="1626254" y="874958"/>
                </a:cubicBezTo>
                <a:cubicBezTo>
                  <a:pt x="1517926" y="849959"/>
                  <a:pt x="1351268" y="724965"/>
                  <a:pt x="1309603" y="608304"/>
                </a:cubicBezTo>
                <a:lnTo>
                  <a:pt x="1317936" y="599971"/>
                </a:lnTo>
                <a:cubicBezTo>
                  <a:pt x="1367934" y="599971"/>
                  <a:pt x="1459596" y="649968"/>
                  <a:pt x="1526259" y="666634"/>
                </a:cubicBezTo>
                <a:lnTo>
                  <a:pt x="1542925" y="658301"/>
                </a:lnTo>
                <a:cubicBezTo>
                  <a:pt x="1517926" y="633303"/>
                  <a:pt x="1426264" y="408314"/>
                  <a:pt x="1426264" y="341650"/>
                </a:cubicBezTo>
                <a:lnTo>
                  <a:pt x="1426264" y="158326"/>
                </a:lnTo>
                <a:cubicBezTo>
                  <a:pt x="1434597" y="108328"/>
                  <a:pt x="1451263" y="49998"/>
                  <a:pt x="1467929" y="0"/>
                </a:cubicBezTo>
                <a:cubicBezTo>
                  <a:pt x="1534592" y="141660"/>
                  <a:pt x="1759581" y="266654"/>
                  <a:pt x="1792913" y="441645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  <a:alpha val="0"/>
                </a:schemeClr>
              </a:gs>
              <a:gs pos="52000">
                <a:srgbClr val="FDDEAB"/>
              </a:gs>
              <a:gs pos="81000">
                <a:srgbClr val="CC3300">
                  <a:alpha val="0"/>
                </a:srgbClr>
              </a:gs>
            </a:gsLst>
            <a:lin ang="5400000" scaled="1"/>
          </a:gradFill>
          <a:ln w="83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D9AE8347-B2C3-5155-775E-9A6BF1DF425C}"/>
              </a:ext>
            </a:extLst>
          </p:cNvPr>
          <p:cNvSpPr txBox="1"/>
          <p:nvPr/>
        </p:nvSpPr>
        <p:spPr>
          <a:xfrm>
            <a:off x="4599834" y="4724233"/>
            <a:ext cx="1986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gradFill>
                  <a:gsLst>
                    <a:gs pos="50000">
                      <a:srgbClr val="EB9F6C">
                        <a:alpha val="61000"/>
                      </a:srgbClr>
                    </a:gs>
                    <a:gs pos="0">
                      <a:srgbClr val="FDDEAB"/>
                    </a:gs>
                    <a:gs pos="100000">
                      <a:srgbClr val="CC3300">
                        <a:alpha val="0"/>
                      </a:srgbClr>
                    </a:gs>
                  </a:gsLst>
                  <a:lin ang="5400000" scaled="1"/>
                </a:gradFill>
              </a:rPr>
              <a:t>PART</a:t>
            </a:r>
            <a:endParaRPr lang="zh-CN" altLang="en-US" sz="2400" b="1" dirty="0">
              <a:gradFill>
                <a:gsLst>
                  <a:gs pos="50000">
                    <a:srgbClr val="EB9F6C">
                      <a:alpha val="61000"/>
                    </a:srgbClr>
                  </a:gs>
                  <a:gs pos="0">
                    <a:srgbClr val="FDDEAB"/>
                  </a:gs>
                  <a:gs pos="100000">
                    <a:srgbClr val="CC3300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4B094F-E025-9D0B-C820-F7D37CAA3C4A}"/>
              </a:ext>
            </a:extLst>
          </p:cNvPr>
          <p:cNvSpPr txBox="1"/>
          <p:nvPr/>
        </p:nvSpPr>
        <p:spPr>
          <a:xfrm>
            <a:off x="3646088" y="2806509"/>
            <a:ext cx="507542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gradFill>
                  <a:gsLst>
                    <a:gs pos="26000">
                      <a:srgbClr val="FDDEAB"/>
                    </a:gs>
                    <a:gs pos="82000">
                      <a:srgbClr val="CC3300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8700" dirty="0">
              <a:gradFill>
                <a:gsLst>
                  <a:gs pos="26000">
                    <a:srgbClr val="FDDEAB"/>
                  </a:gs>
                  <a:gs pos="82000">
                    <a:srgbClr val="CC3300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FEF3B77E-8C29-7D94-20ED-673276B1DBB7}"/>
              </a:ext>
            </a:extLst>
          </p:cNvPr>
          <p:cNvSpPr/>
          <p:nvPr/>
        </p:nvSpPr>
        <p:spPr>
          <a:xfrm>
            <a:off x="2801352" y="-551735"/>
            <a:ext cx="1689471" cy="1689471"/>
          </a:xfrm>
          <a:prstGeom prst="ellipse">
            <a:avLst/>
          </a:prstGeom>
          <a:gradFill>
            <a:gsLst>
              <a:gs pos="0">
                <a:srgbClr val="FDDEAB">
                  <a:alpha val="49000"/>
                </a:srgbClr>
              </a:gs>
              <a:gs pos="100000">
                <a:srgbClr val="CC33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901CC3-D1F2-2D2E-D1B4-1D22F27539F0}"/>
              </a:ext>
            </a:extLst>
          </p:cNvPr>
          <p:cNvSpPr txBox="1"/>
          <p:nvPr/>
        </p:nvSpPr>
        <p:spPr>
          <a:xfrm>
            <a:off x="2441018" y="2255099"/>
            <a:ext cx="730996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FDDEAB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654FFA7-C7D8-6B9F-E278-585E1660EE38}"/>
              </a:ext>
            </a:extLst>
          </p:cNvPr>
          <p:cNvGrpSpPr/>
          <p:nvPr/>
        </p:nvGrpSpPr>
        <p:grpSpPr>
          <a:xfrm>
            <a:off x="4383818" y="1212879"/>
            <a:ext cx="3424364" cy="889820"/>
            <a:chOff x="4383818" y="1327179"/>
            <a:chExt cx="3424364" cy="889820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58ECFD7B-C9DA-FF72-0E24-C63D27815EC2}"/>
                </a:ext>
              </a:extLst>
            </p:cNvPr>
            <p:cNvSpPr/>
            <p:nvPr/>
          </p:nvSpPr>
          <p:spPr>
            <a:xfrm>
              <a:off x="4383818" y="1327179"/>
              <a:ext cx="3424364" cy="889820"/>
            </a:xfrm>
            <a:prstGeom prst="roundRect">
              <a:avLst>
                <a:gd name="adj" fmla="val 14141"/>
              </a:avLst>
            </a:prstGeom>
            <a:noFill/>
            <a:ln w="12700">
              <a:gradFill flip="none" rotWithShape="1">
                <a:gsLst>
                  <a:gs pos="4000">
                    <a:srgbClr val="CC3300">
                      <a:alpha val="0"/>
                    </a:srgbClr>
                  </a:gs>
                  <a:gs pos="100000">
                    <a:srgbClr val="FDDEAB">
                      <a:alpha val="49000"/>
                    </a:srgbClr>
                  </a:gs>
                </a:gsLst>
                <a:lin ang="5400000" scaled="0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915654A2-8304-D4C8-92FE-7C0D10E549EE}"/>
                </a:ext>
              </a:extLst>
            </p:cNvPr>
            <p:cNvSpPr/>
            <p:nvPr/>
          </p:nvSpPr>
          <p:spPr>
            <a:xfrm>
              <a:off x="4383818" y="1381226"/>
              <a:ext cx="3409237" cy="646330"/>
            </a:xfrm>
            <a:prstGeom prst="roundRect">
              <a:avLst>
                <a:gd name="adj" fmla="val 21705"/>
              </a:avLst>
            </a:prstGeom>
            <a:gradFill>
              <a:gsLst>
                <a:gs pos="100000">
                  <a:schemeClr val="accent2">
                    <a:lumMod val="75000"/>
                    <a:alpha val="0"/>
                  </a:schemeClr>
                </a:gs>
                <a:gs pos="61000">
                  <a:srgbClr val="FDDEAB">
                    <a:alpha val="33000"/>
                  </a:srgbClr>
                </a:gs>
              </a:gsLst>
              <a:lin ang="10800000" scaled="1"/>
            </a:gradFill>
            <a:ln w="38100">
              <a:gradFill>
                <a:gsLst>
                  <a:gs pos="0">
                    <a:srgbClr val="FDDEAB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76A3799-5B5F-F491-8897-A3B06AA9CFA8}"/>
                </a:ext>
              </a:extLst>
            </p:cNvPr>
            <p:cNvSpPr/>
            <p:nvPr/>
          </p:nvSpPr>
          <p:spPr>
            <a:xfrm>
              <a:off x="4599834" y="1396574"/>
              <a:ext cx="3193221" cy="615901"/>
            </a:xfrm>
            <a:custGeom>
              <a:avLst/>
              <a:gdLst>
                <a:gd name="connsiteX0" fmla="*/ 0 w 3193221"/>
                <a:gd name="connsiteY0" fmla="*/ 0 h 615901"/>
                <a:gd name="connsiteX1" fmla="*/ 735701 w 3193221"/>
                <a:gd name="connsiteY1" fmla="*/ 0 h 615901"/>
                <a:gd name="connsiteX2" fmla="*/ 1625706 w 3193221"/>
                <a:gd name="connsiteY2" fmla="*/ 0 h 615901"/>
                <a:gd name="connsiteX3" fmla="*/ 2994528 w 3193221"/>
                <a:gd name="connsiteY3" fmla="*/ 0 h 615901"/>
                <a:gd name="connsiteX4" fmla="*/ 3120319 w 3193221"/>
                <a:gd name="connsiteY4" fmla="*/ 25396 h 615901"/>
                <a:gd name="connsiteX5" fmla="*/ 3173926 w 3193221"/>
                <a:gd name="connsiteY5" fmla="*/ 54493 h 615901"/>
                <a:gd name="connsiteX6" fmla="*/ 3182197 w 3193221"/>
                <a:gd name="connsiteY6" fmla="*/ 66760 h 615901"/>
                <a:gd name="connsiteX7" fmla="*/ 3193221 w 3193221"/>
                <a:gd name="connsiteY7" fmla="*/ 121366 h 615901"/>
                <a:gd name="connsiteX8" fmla="*/ 3193221 w 3193221"/>
                <a:gd name="connsiteY8" fmla="*/ 487124 h 615901"/>
                <a:gd name="connsiteX9" fmla="*/ 3152132 w 3193221"/>
                <a:gd name="connsiteY9" fmla="*/ 586321 h 615901"/>
                <a:gd name="connsiteX10" fmla="*/ 3108261 w 3193221"/>
                <a:gd name="connsiteY10" fmla="*/ 615901 h 615901"/>
                <a:gd name="connsiteX11" fmla="*/ 3091611 w 3193221"/>
                <a:gd name="connsiteY11" fmla="*/ 581604 h 615901"/>
                <a:gd name="connsiteX12" fmla="*/ 2941229 w 3193221"/>
                <a:gd name="connsiteY12" fmla="*/ 539677 h 615901"/>
                <a:gd name="connsiteX13" fmla="*/ 1158075 w 3193221"/>
                <a:gd name="connsiteY13" fmla="*/ 541795 h 615901"/>
                <a:gd name="connsiteX14" fmla="*/ 1149510 w 3193221"/>
                <a:gd name="connsiteY14" fmla="*/ 540932 h 615901"/>
                <a:gd name="connsiteX15" fmla="*/ 422374 w 3193221"/>
                <a:gd name="connsiteY15" fmla="*/ 541795 h 615901"/>
                <a:gd name="connsiteX16" fmla="*/ 111379 w 3193221"/>
                <a:gd name="connsiteY16" fmla="*/ 230800 h 615901"/>
                <a:gd name="connsiteX17" fmla="*/ 54824 w 3193221"/>
                <a:gd name="connsiteY17" fmla="*/ 50967 h 615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93221" h="615901">
                  <a:moveTo>
                    <a:pt x="0" y="0"/>
                  </a:moveTo>
                  <a:lnTo>
                    <a:pt x="735701" y="0"/>
                  </a:lnTo>
                  <a:lnTo>
                    <a:pt x="1625706" y="0"/>
                  </a:lnTo>
                  <a:lnTo>
                    <a:pt x="2994528" y="0"/>
                  </a:lnTo>
                  <a:cubicBezTo>
                    <a:pt x="3039148" y="0"/>
                    <a:pt x="3081656" y="9043"/>
                    <a:pt x="3120319" y="25396"/>
                  </a:cubicBezTo>
                  <a:lnTo>
                    <a:pt x="3173926" y="54493"/>
                  </a:lnTo>
                  <a:lnTo>
                    <a:pt x="3182197" y="66760"/>
                  </a:lnTo>
                  <a:cubicBezTo>
                    <a:pt x="3189296" y="83544"/>
                    <a:pt x="3193221" y="101997"/>
                    <a:pt x="3193221" y="121366"/>
                  </a:cubicBezTo>
                  <a:lnTo>
                    <a:pt x="3193221" y="487124"/>
                  </a:lnTo>
                  <a:cubicBezTo>
                    <a:pt x="3193221" y="525863"/>
                    <a:pt x="3177519" y="560935"/>
                    <a:pt x="3152132" y="586321"/>
                  </a:cubicBezTo>
                  <a:lnTo>
                    <a:pt x="3108261" y="615901"/>
                  </a:lnTo>
                  <a:lnTo>
                    <a:pt x="3091611" y="581604"/>
                  </a:lnTo>
                  <a:cubicBezTo>
                    <a:pt x="3068831" y="551220"/>
                    <a:pt x="3029587" y="542323"/>
                    <a:pt x="2941229" y="539677"/>
                  </a:cubicBezTo>
                  <a:lnTo>
                    <a:pt x="1158075" y="541795"/>
                  </a:lnTo>
                  <a:lnTo>
                    <a:pt x="1149510" y="540932"/>
                  </a:lnTo>
                  <a:lnTo>
                    <a:pt x="422374" y="541795"/>
                  </a:lnTo>
                  <a:cubicBezTo>
                    <a:pt x="250616" y="541795"/>
                    <a:pt x="111379" y="402558"/>
                    <a:pt x="111379" y="230800"/>
                  </a:cubicBezTo>
                  <a:cubicBezTo>
                    <a:pt x="103706" y="153542"/>
                    <a:pt x="86707" y="94937"/>
                    <a:pt x="54824" y="50967"/>
                  </a:cubicBezTo>
                  <a:close/>
                </a:path>
              </a:pathLst>
            </a:custGeom>
            <a:gradFill>
              <a:gsLst>
                <a:gs pos="4000">
                  <a:srgbClr val="CC3300">
                    <a:alpha val="0"/>
                  </a:srgbClr>
                </a:gs>
                <a:gs pos="100000">
                  <a:srgbClr val="FDDEAB">
                    <a:alpha val="49000"/>
                  </a:srgbClr>
                </a:gs>
              </a:gsLst>
              <a:lin ang="5400000" scaled="1"/>
            </a:gradFill>
            <a:ln w="12700">
              <a:gradFill flip="none" rotWithShape="1">
                <a:gsLst>
                  <a:gs pos="4000">
                    <a:srgbClr val="CC3300">
                      <a:alpha val="0"/>
                    </a:srgbClr>
                  </a:gs>
                  <a:gs pos="100000">
                    <a:srgbClr val="FDDEAB">
                      <a:alpha val="49000"/>
                    </a:srgbClr>
                  </a:gs>
                </a:gsLst>
                <a:lin ang="5400000" scaled="0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9F19743-8230-6ACD-6295-297ABC4216C7}"/>
                </a:ext>
              </a:extLst>
            </p:cNvPr>
            <p:cNvSpPr txBox="1"/>
            <p:nvPr/>
          </p:nvSpPr>
          <p:spPr>
            <a:xfrm>
              <a:off x="5156826" y="1507731"/>
              <a:ext cx="18783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FDDEAB"/>
                  </a:solidFill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6787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25" descr="D:\51PPT模板网\51pptmoban.com\图片.jpg">
            <a:extLst>
              <a:ext uri="{FF2B5EF4-FFF2-40B4-BE49-F238E27FC236}">
                <a16:creationId xmlns:a16="http://schemas.microsoft.com/office/drawing/2014/main" id="{3F545C49-8E2C-D5C0-DD3A-D52B9FC56492}"/>
              </a:ext>
            </a:extLst>
          </p:cNvPr>
          <p:cNvSpPr/>
          <p:nvPr/>
        </p:nvSpPr>
        <p:spPr>
          <a:xfrm>
            <a:off x="4894711" y="1292601"/>
            <a:ext cx="2399987" cy="2017584"/>
          </a:xfrm>
          <a:custGeom>
            <a:avLst/>
            <a:gdLst>
              <a:gd name="connsiteX0" fmla="*/ 138809 w 2400300"/>
              <a:gd name="connsiteY0" fmla="*/ 0 h 2017847"/>
              <a:gd name="connsiteX1" fmla="*/ 2261491 w 2400300"/>
              <a:gd name="connsiteY1" fmla="*/ 0 h 2017847"/>
              <a:gd name="connsiteX2" fmla="*/ 2400300 w 2400300"/>
              <a:gd name="connsiteY2" fmla="*/ 138809 h 2017847"/>
              <a:gd name="connsiteX3" fmla="*/ 2400300 w 2400300"/>
              <a:gd name="connsiteY3" fmla="*/ 2017847 h 2017847"/>
              <a:gd name="connsiteX4" fmla="*/ 2260454 w 2400300"/>
              <a:gd name="connsiteY4" fmla="*/ 1946221 h 2017847"/>
              <a:gd name="connsiteX5" fmla="*/ 184150 w 2400300"/>
              <a:gd name="connsiteY5" fmla="*/ 1473957 h 2017847"/>
              <a:gd name="connsiteX6" fmla="*/ 0 w 2400300"/>
              <a:gd name="connsiteY6" fmla="*/ 1478614 h 2017847"/>
              <a:gd name="connsiteX7" fmla="*/ 0 w 2400300"/>
              <a:gd name="connsiteY7" fmla="*/ 138809 h 2017847"/>
              <a:gd name="connsiteX8" fmla="*/ 138809 w 2400300"/>
              <a:gd name="connsiteY8" fmla="*/ 0 h 2017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00300" h="2017847">
                <a:moveTo>
                  <a:pt x="138809" y="0"/>
                </a:moveTo>
                <a:lnTo>
                  <a:pt x="2261491" y="0"/>
                </a:lnTo>
                <a:cubicBezTo>
                  <a:pt x="2338153" y="0"/>
                  <a:pt x="2400300" y="62147"/>
                  <a:pt x="2400300" y="138809"/>
                </a:cubicBezTo>
                <a:lnTo>
                  <a:pt x="2400300" y="2017847"/>
                </a:lnTo>
                <a:lnTo>
                  <a:pt x="2260454" y="1946221"/>
                </a:lnTo>
                <a:cubicBezTo>
                  <a:pt x="1632340" y="1643566"/>
                  <a:pt x="928052" y="1473957"/>
                  <a:pt x="184150" y="1473957"/>
                </a:cubicBezTo>
                <a:lnTo>
                  <a:pt x="0" y="1478614"/>
                </a:lnTo>
                <a:lnTo>
                  <a:pt x="0" y="138809"/>
                </a:lnTo>
                <a:cubicBezTo>
                  <a:pt x="0" y="62147"/>
                  <a:pt x="62147" y="0"/>
                  <a:pt x="138809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-13335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70AD811-6E52-8452-2D91-45806D3CB1E5}"/>
              </a:ext>
            </a:extLst>
          </p:cNvPr>
          <p:cNvSpPr/>
          <p:nvPr/>
        </p:nvSpPr>
        <p:spPr>
          <a:xfrm flipH="1">
            <a:off x="0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A8AD77A-C872-4CDA-B83B-9AAB4EA13294}"/>
              </a:ext>
            </a:extLst>
          </p:cNvPr>
          <p:cNvSpPr/>
          <p:nvPr/>
        </p:nvSpPr>
        <p:spPr>
          <a:xfrm>
            <a:off x="145141" y="79682"/>
            <a:ext cx="4601029" cy="446277"/>
          </a:xfrm>
          <a:prstGeom prst="roundRect">
            <a:avLst>
              <a:gd name="adj" fmla="val 50000"/>
            </a:avLst>
          </a:prstGeom>
          <a:noFill/>
          <a:ln>
            <a:solidFill>
              <a:srgbClr val="CD0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C32D4A8-D3EF-3848-D972-EE74094E74A2}"/>
              </a:ext>
            </a:extLst>
          </p:cNvPr>
          <p:cNvSpPr/>
          <p:nvPr/>
        </p:nvSpPr>
        <p:spPr>
          <a:xfrm flipH="1">
            <a:off x="145141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7DEE106-F265-5C04-51DE-39958FC394AF}"/>
              </a:ext>
            </a:extLst>
          </p:cNvPr>
          <p:cNvSpPr txBox="1"/>
          <p:nvPr/>
        </p:nvSpPr>
        <p:spPr>
          <a:xfrm>
            <a:off x="198746" y="6516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DDEAB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solidFill>
                <a:srgbClr val="FDDEAB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B297F9-6D1A-340F-1C07-51CD627478A2}"/>
              </a:ext>
            </a:extLst>
          </p:cNvPr>
          <p:cNvSpPr txBox="1"/>
          <p:nvPr/>
        </p:nvSpPr>
        <p:spPr>
          <a:xfrm>
            <a:off x="1332483" y="102765"/>
            <a:ext cx="3117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CD0401"/>
                </a:solidFill>
                <a:sym typeface="+mn-lt"/>
              </a:rPr>
              <a:t>单击此处添加标题文本</a:t>
            </a:r>
          </a:p>
        </p:txBody>
      </p:sp>
      <p:sp>
        <p:nvSpPr>
          <p:cNvPr id="3" name="圆角矩形 12">
            <a:extLst>
              <a:ext uri="{FF2B5EF4-FFF2-40B4-BE49-F238E27FC236}">
                <a16:creationId xmlns:a16="http://schemas.microsoft.com/office/drawing/2014/main" id="{A57CF9AC-EB18-1A68-7171-041D5E299BA1}"/>
              </a:ext>
            </a:extLst>
          </p:cNvPr>
          <p:cNvSpPr/>
          <p:nvPr/>
        </p:nvSpPr>
        <p:spPr>
          <a:xfrm>
            <a:off x="1746488" y="1290360"/>
            <a:ext cx="2399987" cy="4241248"/>
          </a:xfrm>
          <a:prstGeom prst="roundRect">
            <a:avLst>
              <a:gd name="adj" fmla="val 5783"/>
            </a:avLst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</a:endParaRPr>
          </a:p>
        </p:txBody>
      </p:sp>
      <p:sp>
        <p:nvSpPr>
          <p:cNvPr id="5" name="任意多边形 13">
            <a:extLst>
              <a:ext uri="{FF2B5EF4-FFF2-40B4-BE49-F238E27FC236}">
                <a16:creationId xmlns:a16="http://schemas.microsoft.com/office/drawing/2014/main" id="{F874BE72-2211-43F9-274B-C987F0E7D32C}"/>
              </a:ext>
            </a:extLst>
          </p:cNvPr>
          <p:cNvSpPr/>
          <p:nvPr/>
        </p:nvSpPr>
        <p:spPr>
          <a:xfrm>
            <a:off x="1746488" y="1290362"/>
            <a:ext cx="2399987" cy="2017584"/>
          </a:xfrm>
          <a:custGeom>
            <a:avLst/>
            <a:gdLst>
              <a:gd name="connsiteX0" fmla="*/ 138809 w 2400300"/>
              <a:gd name="connsiteY0" fmla="*/ 0 h 2017847"/>
              <a:gd name="connsiteX1" fmla="*/ 2261491 w 2400300"/>
              <a:gd name="connsiteY1" fmla="*/ 0 h 2017847"/>
              <a:gd name="connsiteX2" fmla="*/ 2400300 w 2400300"/>
              <a:gd name="connsiteY2" fmla="*/ 138809 h 2017847"/>
              <a:gd name="connsiteX3" fmla="*/ 2400300 w 2400300"/>
              <a:gd name="connsiteY3" fmla="*/ 2017847 h 2017847"/>
              <a:gd name="connsiteX4" fmla="*/ 2260454 w 2400300"/>
              <a:gd name="connsiteY4" fmla="*/ 1946221 h 2017847"/>
              <a:gd name="connsiteX5" fmla="*/ 184150 w 2400300"/>
              <a:gd name="connsiteY5" fmla="*/ 1473957 h 2017847"/>
              <a:gd name="connsiteX6" fmla="*/ 0 w 2400300"/>
              <a:gd name="connsiteY6" fmla="*/ 1478614 h 2017847"/>
              <a:gd name="connsiteX7" fmla="*/ 0 w 2400300"/>
              <a:gd name="connsiteY7" fmla="*/ 138809 h 2017847"/>
              <a:gd name="connsiteX8" fmla="*/ 138809 w 2400300"/>
              <a:gd name="connsiteY8" fmla="*/ 0 h 2017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00300" h="2017847">
                <a:moveTo>
                  <a:pt x="138809" y="0"/>
                </a:moveTo>
                <a:lnTo>
                  <a:pt x="2261491" y="0"/>
                </a:lnTo>
                <a:cubicBezTo>
                  <a:pt x="2338153" y="0"/>
                  <a:pt x="2400300" y="62147"/>
                  <a:pt x="2400300" y="138809"/>
                </a:cubicBezTo>
                <a:lnTo>
                  <a:pt x="2400300" y="2017847"/>
                </a:lnTo>
                <a:lnTo>
                  <a:pt x="2260454" y="1946221"/>
                </a:lnTo>
                <a:cubicBezTo>
                  <a:pt x="1632340" y="1643566"/>
                  <a:pt x="928052" y="1473957"/>
                  <a:pt x="184150" y="1473957"/>
                </a:cubicBezTo>
                <a:lnTo>
                  <a:pt x="0" y="1478614"/>
                </a:lnTo>
                <a:lnTo>
                  <a:pt x="0" y="138809"/>
                </a:lnTo>
                <a:cubicBezTo>
                  <a:pt x="0" y="62147"/>
                  <a:pt x="62147" y="0"/>
                  <a:pt x="138809" y="0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24">
            <a:extLst>
              <a:ext uri="{FF2B5EF4-FFF2-40B4-BE49-F238E27FC236}">
                <a16:creationId xmlns:a16="http://schemas.microsoft.com/office/drawing/2014/main" id="{5D0A6EBA-FAFB-42C7-1FE8-6F82645B7DCE}"/>
              </a:ext>
            </a:extLst>
          </p:cNvPr>
          <p:cNvSpPr/>
          <p:nvPr/>
        </p:nvSpPr>
        <p:spPr>
          <a:xfrm>
            <a:off x="4894711" y="1292599"/>
            <a:ext cx="2399987" cy="4241248"/>
          </a:xfrm>
          <a:prstGeom prst="roundRect">
            <a:avLst>
              <a:gd name="adj" fmla="val 5783"/>
            </a:avLst>
          </a:prstGeom>
          <a:noFill/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</a:endParaRPr>
          </a:p>
        </p:txBody>
      </p:sp>
      <p:sp>
        <p:nvSpPr>
          <p:cNvPr id="29" name="圆角矩形 35">
            <a:extLst>
              <a:ext uri="{FF2B5EF4-FFF2-40B4-BE49-F238E27FC236}">
                <a16:creationId xmlns:a16="http://schemas.microsoft.com/office/drawing/2014/main" id="{7EB19382-1EF5-36CD-63C8-0EFF80510629}"/>
              </a:ext>
            </a:extLst>
          </p:cNvPr>
          <p:cNvSpPr/>
          <p:nvPr/>
        </p:nvSpPr>
        <p:spPr>
          <a:xfrm>
            <a:off x="8042934" y="1290360"/>
            <a:ext cx="2399987" cy="4241248"/>
          </a:xfrm>
          <a:prstGeom prst="roundRect">
            <a:avLst>
              <a:gd name="adj" fmla="val 5783"/>
            </a:avLst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</a:endParaRPr>
          </a:p>
        </p:txBody>
      </p:sp>
      <p:sp>
        <p:nvSpPr>
          <p:cNvPr id="30" name="任意多边形 36" descr="D:\51PPT模板网\51pptmoban.com\图片.jpg">
            <a:extLst>
              <a:ext uri="{FF2B5EF4-FFF2-40B4-BE49-F238E27FC236}">
                <a16:creationId xmlns:a16="http://schemas.microsoft.com/office/drawing/2014/main" id="{B27561C5-BA4D-9A7A-52C5-331AB0B2719C}"/>
              </a:ext>
            </a:extLst>
          </p:cNvPr>
          <p:cNvSpPr/>
          <p:nvPr/>
        </p:nvSpPr>
        <p:spPr>
          <a:xfrm>
            <a:off x="8042934" y="1290362"/>
            <a:ext cx="2399987" cy="2017584"/>
          </a:xfrm>
          <a:custGeom>
            <a:avLst/>
            <a:gdLst>
              <a:gd name="connsiteX0" fmla="*/ 138809 w 2400300"/>
              <a:gd name="connsiteY0" fmla="*/ 0 h 2017847"/>
              <a:gd name="connsiteX1" fmla="*/ 2261491 w 2400300"/>
              <a:gd name="connsiteY1" fmla="*/ 0 h 2017847"/>
              <a:gd name="connsiteX2" fmla="*/ 2400300 w 2400300"/>
              <a:gd name="connsiteY2" fmla="*/ 138809 h 2017847"/>
              <a:gd name="connsiteX3" fmla="*/ 2400300 w 2400300"/>
              <a:gd name="connsiteY3" fmla="*/ 2017847 h 2017847"/>
              <a:gd name="connsiteX4" fmla="*/ 2260454 w 2400300"/>
              <a:gd name="connsiteY4" fmla="*/ 1946221 h 2017847"/>
              <a:gd name="connsiteX5" fmla="*/ 184150 w 2400300"/>
              <a:gd name="connsiteY5" fmla="*/ 1473957 h 2017847"/>
              <a:gd name="connsiteX6" fmla="*/ 0 w 2400300"/>
              <a:gd name="connsiteY6" fmla="*/ 1478614 h 2017847"/>
              <a:gd name="connsiteX7" fmla="*/ 0 w 2400300"/>
              <a:gd name="connsiteY7" fmla="*/ 138809 h 2017847"/>
              <a:gd name="connsiteX8" fmla="*/ 138809 w 2400300"/>
              <a:gd name="connsiteY8" fmla="*/ 0 h 2017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00300" h="2017847">
                <a:moveTo>
                  <a:pt x="138809" y="0"/>
                </a:moveTo>
                <a:lnTo>
                  <a:pt x="2261491" y="0"/>
                </a:lnTo>
                <a:cubicBezTo>
                  <a:pt x="2338153" y="0"/>
                  <a:pt x="2400300" y="62147"/>
                  <a:pt x="2400300" y="138809"/>
                </a:cubicBezTo>
                <a:lnTo>
                  <a:pt x="2400300" y="2017847"/>
                </a:lnTo>
                <a:lnTo>
                  <a:pt x="2260454" y="1946221"/>
                </a:lnTo>
                <a:cubicBezTo>
                  <a:pt x="1632340" y="1643566"/>
                  <a:pt x="928052" y="1473957"/>
                  <a:pt x="184150" y="1473957"/>
                </a:cubicBezTo>
                <a:lnTo>
                  <a:pt x="0" y="1478614"/>
                </a:lnTo>
                <a:lnTo>
                  <a:pt x="0" y="138809"/>
                </a:lnTo>
                <a:cubicBezTo>
                  <a:pt x="0" y="62147"/>
                  <a:pt x="62147" y="0"/>
                  <a:pt x="138809" y="0"/>
                </a:cubicBezTo>
                <a:close/>
              </a:path>
            </a:pathLst>
          </a:cu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3964245-2F9A-A0AF-6D0F-3612C062A03B}"/>
              </a:ext>
            </a:extLst>
          </p:cNvPr>
          <p:cNvGrpSpPr/>
          <p:nvPr/>
        </p:nvGrpSpPr>
        <p:grpSpPr>
          <a:xfrm>
            <a:off x="3242958" y="2740814"/>
            <a:ext cx="577339" cy="577339"/>
            <a:chOff x="3243381" y="3260668"/>
            <a:chExt cx="577414" cy="577414"/>
          </a:xfrm>
        </p:grpSpPr>
        <p:sp>
          <p:nvSpPr>
            <p:cNvPr id="41" name="Oval 12">
              <a:extLst>
                <a:ext uri="{FF2B5EF4-FFF2-40B4-BE49-F238E27FC236}">
                  <a16:creationId xmlns:a16="http://schemas.microsoft.com/office/drawing/2014/main" id="{D8462BF7-A5F4-03BE-B749-3BB5B13DD7A9}"/>
                </a:ext>
              </a:extLst>
            </p:cNvPr>
            <p:cNvSpPr/>
            <p:nvPr/>
          </p:nvSpPr>
          <p:spPr bwMode="auto">
            <a:xfrm>
              <a:off x="3243381" y="3260668"/>
              <a:ext cx="577414" cy="5774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D04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01153" tIns="23707" rIns="353740" bIns="23707" anchor="ctr"/>
            <a:lstStyle/>
            <a:p>
              <a:pPr algn="ctr" defTabSz="1659255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zh-CN" sz="3600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42" name="Freeform 52">
              <a:extLst>
                <a:ext uri="{FF2B5EF4-FFF2-40B4-BE49-F238E27FC236}">
                  <a16:creationId xmlns:a16="http://schemas.microsoft.com/office/drawing/2014/main" id="{047AA7F9-F3CF-5F4D-9D4D-837C5158D8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00290" y="3434108"/>
              <a:ext cx="263595" cy="202293"/>
            </a:xfrm>
            <a:custGeom>
              <a:avLst/>
              <a:gdLst>
                <a:gd name="T0" fmla="*/ 113 w 128"/>
                <a:gd name="T1" fmla="*/ 0 h 98"/>
                <a:gd name="T2" fmla="*/ 98 w 128"/>
                <a:gd name="T3" fmla="*/ 15 h 98"/>
                <a:gd name="T4" fmla="*/ 103 w 128"/>
                <a:gd name="T5" fmla="*/ 26 h 98"/>
                <a:gd name="T6" fmla="*/ 84 w 128"/>
                <a:gd name="T7" fmla="*/ 54 h 98"/>
                <a:gd name="T8" fmla="*/ 79 w 128"/>
                <a:gd name="T9" fmla="*/ 52 h 98"/>
                <a:gd name="T10" fmla="*/ 66 w 128"/>
                <a:gd name="T11" fmla="*/ 60 h 98"/>
                <a:gd name="T12" fmla="*/ 55 w 128"/>
                <a:gd name="T13" fmla="*/ 54 h 98"/>
                <a:gd name="T14" fmla="*/ 56 w 128"/>
                <a:gd name="T15" fmla="*/ 49 h 98"/>
                <a:gd name="T16" fmla="*/ 41 w 128"/>
                <a:gd name="T17" fmla="*/ 34 h 98"/>
                <a:gd name="T18" fmla="*/ 26 w 128"/>
                <a:gd name="T19" fmla="*/ 49 h 98"/>
                <a:gd name="T20" fmla="*/ 31 w 128"/>
                <a:gd name="T21" fmla="*/ 60 h 98"/>
                <a:gd name="T22" fmla="*/ 23 w 128"/>
                <a:gd name="T23" fmla="*/ 70 h 98"/>
                <a:gd name="T24" fmla="*/ 15 w 128"/>
                <a:gd name="T25" fmla="*/ 68 h 98"/>
                <a:gd name="T26" fmla="*/ 0 w 128"/>
                <a:gd name="T27" fmla="*/ 83 h 98"/>
                <a:gd name="T28" fmla="*/ 15 w 128"/>
                <a:gd name="T29" fmla="*/ 98 h 98"/>
                <a:gd name="T30" fmla="*/ 30 w 128"/>
                <a:gd name="T31" fmla="*/ 83 h 98"/>
                <a:gd name="T32" fmla="*/ 26 w 128"/>
                <a:gd name="T33" fmla="*/ 73 h 98"/>
                <a:gd name="T34" fmla="*/ 34 w 128"/>
                <a:gd name="T35" fmla="*/ 62 h 98"/>
                <a:gd name="T36" fmla="*/ 41 w 128"/>
                <a:gd name="T37" fmla="*/ 64 h 98"/>
                <a:gd name="T38" fmla="*/ 53 w 128"/>
                <a:gd name="T39" fmla="*/ 57 h 98"/>
                <a:gd name="T40" fmla="*/ 64 w 128"/>
                <a:gd name="T41" fmla="*/ 64 h 98"/>
                <a:gd name="T42" fmla="*/ 64 w 128"/>
                <a:gd name="T43" fmla="*/ 68 h 98"/>
                <a:gd name="T44" fmla="*/ 79 w 128"/>
                <a:gd name="T45" fmla="*/ 83 h 98"/>
                <a:gd name="T46" fmla="*/ 94 w 128"/>
                <a:gd name="T47" fmla="*/ 68 h 98"/>
                <a:gd name="T48" fmla="*/ 88 w 128"/>
                <a:gd name="T49" fmla="*/ 56 h 98"/>
                <a:gd name="T50" fmla="*/ 106 w 128"/>
                <a:gd name="T51" fmla="*/ 28 h 98"/>
                <a:gd name="T52" fmla="*/ 113 w 128"/>
                <a:gd name="T53" fmla="*/ 30 h 98"/>
                <a:gd name="T54" fmla="*/ 128 w 128"/>
                <a:gd name="T55" fmla="*/ 15 h 98"/>
                <a:gd name="T56" fmla="*/ 113 w 128"/>
                <a:gd name="T57" fmla="*/ 0 h 98"/>
                <a:gd name="T58" fmla="*/ 15 w 128"/>
                <a:gd name="T59" fmla="*/ 90 h 98"/>
                <a:gd name="T60" fmla="*/ 7 w 128"/>
                <a:gd name="T61" fmla="*/ 83 h 98"/>
                <a:gd name="T62" fmla="*/ 15 w 128"/>
                <a:gd name="T63" fmla="*/ 75 h 98"/>
                <a:gd name="T64" fmla="*/ 22 w 128"/>
                <a:gd name="T65" fmla="*/ 83 h 98"/>
                <a:gd name="T66" fmla="*/ 15 w 128"/>
                <a:gd name="T67" fmla="*/ 90 h 98"/>
                <a:gd name="T68" fmla="*/ 41 w 128"/>
                <a:gd name="T69" fmla="*/ 56 h 98"/>
                <a:gd name="T70" fmla="*/ 34 w 128"/>
                <a:gd name="T71" fmla="*/ 49 h 98"/>
                <a:gd name="T72" fmla="*/ 41 w 128"/>
                <a:gd name="T73" fmla="*/ 41 h 98"/>
                <a:gd name="T74" fmla="*/ 49 w 128"/>
                <a:gd name="T75" fmla="*/ 49 h 98"/>
                <a:gd name="T76" fmla="*/ 41 w 128"/>
                <a:gd name="T77" fmla="*/ 56 h 98"/>
                <a:gd name="T78" fmla="*/ 79 w 128"/>
                <a:gd name="T79" fmla="*/ 75 h 98"/>
                <a:gd name="T80" fmla="*/ 71 w 128"/>
                <a:gd name="T81" fmla="*/ 68 h 98"/>
                <a:gd name="T82" fmla="*/ 79 w 128"/>
                <a:gd name="T83" fmla="*/ 60 h 98"/>
                <a:gd name="T84" fmla="*/ 86 w 128"/>
                <a:gd name="T85" fmla="*/ 68 h 98"/>
                <a:gd name="T86" fmla="*/ 79 w 128"/>
                <a:gd name="T87" fmla="*/ 75 h 98"/>
                <a:gd name="T88" fmla="*/ 113 w 128"/>
                <a:gd name="T89" fmla="*/ 22 h 98"/>
                <a:gd name="T90" fmla="*/ 105 w 128"/>
                <a:gd name="T91" fmla="*/ 15 h 98"/>
                <a:gd name="T92" fmla="*/ 113 w 128"/>
                <a:gd name="T93" fmla="*/ 7 h 98"/>
                <a:gd name="T94" fmla="*/ 120 w 128"/>
                <a:gd name="T95" fmla="*/ 15 h 98"/>
                <a:gd name="T96" fmla="*/ 113 w 128"/>
                <a:gd name="T97" fmla="*/ 2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8" h="98">
                  <a:moveTo>
                    <a:pt x="113" y="0"/>
                  </a:moveTo>
                  <a:cubicBezTo>
                    <a:pt x="104" y="0"/>
                    <a:pt x="98" y="7"/>
                    <a:pt x="98" y="15"/>
                  </a:cubicBezTo>
                  <a:cubicBezTo>
                    <a:pt x="98" y="19"/>
                    <a:pt x="100" y="23"/>
                    <a:pt x="103" y="26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3" y="53"/>
                    <a:pt x="81" y="52"/>
                    <a:pt x="79" y="52"/>
                  </a:cubicBezTo>
                  <a:cubicBezTo>
                    <a:pt x="73" y="52"/>
                    <a:pt x="68" y="56"/>
                    <a:pt x="66" y="60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6" y="53"/>
                    <a:pt x="56" y="51"/>
                    <a:pt x="56" y="49"/>
                  </a:cubicBezTo>
                  <a:cubicBezTo>
                    <a:pt x="56" y="40"/>
                    <a:pt x="49" y="34"/>
                    <a:pt x="41" y="34"/>
                  </a:cubicBezTo>
                  <a:cubicBezTo>
                    <a:pt x="33" y="34"/>
                    <a:pt x="26" y="40"/>
                    <a:pt x="26" y="49"/>
                  </a:cubicBezTo>
                  <a:cubicBezTo>
                    <a:pt x="26" y="53"/>
                    <a:pt x="28" y="57"/>
                    <a:pt x="31" y="6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1" y="69"/>
                    <a:pt x="18" y="68"/>
                    <a:pt x="15" y="68"/>
                  </a:cubicBezTo>
                  <a:cubicBezTo>
                    <a:pt x="6" y="68"/>
                    <a:pt x="0" y="74"/>
                    <a:pt x="0" y="83"/>
                  </a:cubicBezTo>
                  <a:cubicBezTo>
                    <a:pt x="0" y="91"/>
                    <a:pt x="6" y="98"/>
                    <a:pt x="15" y="98"/>
                  </a:cubicBezTo>
                  <a:cubicBezTo>
                    <a:pt x="23" y="98"/>
                    <a:pt x="30" y="91"/>
                    <a:pt x="30" y="83"/>
                  </a:cubicBezTo>
                  <a:cubicBezTo>
                    <a:pt x="30" y="79"/>
                    <a:pt x="28" y="76"/>
                    <a:pt x="26" y="73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6" y="63"/>
                    <a:pt x="39" y="64"/>
                    <a:pt x="41" y="64"/>
                  </a:cubicBezTo>
                  <a:cubicBezTo>
                    <a:pt x="46" y="64"/>
                    <a:pt x="51" y="61"/>
                    <a:pt x="53" y="5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4" y="65"/>
                    <a:pt x="64" y="66"/>
                    <a:pt x="64" y="68"/>
                  </a:cubicBezTo>
                  <a:cubicBezTo>
                    <a:pt x="64" y="76"/>
                    <a:pt x="70" y="83"/>
                    <a:pt x="79" y="83"/>
                  </a:cubicBezTo>
                  <a:cubicBezTo>
                    <a:pt x="87" y="83"/>
                    <a:pt x="94" y="76"/>
                    <a:pt x="94" y="68"/>
                  </a:cubicBezTo>
                  <a:cubicBezTo>
                    <a:pt x="94" y="63"/>
                    <a:pt x="91" y="58"/>
                    <a:pt x="88" y="56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8" y="29"/>
                    <a:pt x="110" y="30"/>
                    <a:pt x="113" y="30"/>
                  </a:cubicBezTo>
                  <a:cubicBezTo>
                    <a:pt x="121" y="30"/>
                    <a:pt x="128" y="23"/>
                    <a:pt x="128" y="15"/>
                  </a:cubicBezTo>
                  <a:cubicBezTo>
                    <a:pt x="128" y="7"/>
                    <a:pt x="121" y="0"/>
                    <a:pt x="113" y="0"/>
                  </a:cubicBezTo>
                  <a:close/>
                  <a:moveTo>
                    <a:pt x="15" y="90"/>
                  </a:moveTo>
                  <a:cubicBezTo>
                    <a:pt x="11" y="90"/>
                    <a:pt x="7" y="87"/>
                    <a:pt x="7" y="83"/>
                  </a:cubicBezTo>
                  <a:cubicBezTo>
                    <a:pt x="7" y="78"/>
                    <a:pt x="11" y="75"/>
                    <a:pt x="15" y="75"/>
                  </a:cubicBezTo>
                  <a:cubicBezTo>
                    <a:pt x="19" y="75"/>
                    <a:pt x="22" y="78"/>
                    <a:pt x="22" y="83"/>
                  </a:cubicBezTo>
                  <a:cubicBezTo>
                    <a:pt x="22" y="87"/>
                    <a:pt x="19" y="90"/>
                    <a:pt x="15" y="90"/>
                  </a:cubicBezTo>
                  <a:close/>
                  <a:moveTo>
                    <a:pt x="41" y="56"/>
                  </a:moveTo>
                  <a:cubicBezTo>
                    <a:pt x="37" y="56"/>
                    <a:pt x="34" y="53"/>
                    <a:pt x="34" y="49"/>
                  </a:cubicBezTo>
                  <a:cubicBezTo>
                    <a:pt x="34" y="45"/>
                    <a:pt x="37" y="41"/>
                    <a:pt x="41" y="41"/>
                  </a:cubicBezTo>
                  <a:cubicBezTo>
                    <a:pt x="45" y="41"/>
                    <a:pt x="49" y="45"/>
                    <a:pt x="49" y="49"/>
                  </a:cubicBezTo>
                  <a:cubicBezTo>
                    <a:pt x="49" y="53"/>
                    <a:pt x="45" y="56"/>
                    <a:pt x="41" y="56"/>
                  </a:cubicBezTo>
                  <a:close/>
                  <a:moveTo>
                    <a:pt x="79" y="75"/>
                  </a:moveTo>
                  <a:cubicBezTo>
                    <a:pt x="75" y="75"/>
                    <a:pt x="71" y="72"/>
                    <a:pt x="71" y="68"/>
                  </a:cubicBezTo>
                  <a:cubicBezTo>
                    <a:pt x="71" y="63"/>
                    <a:pt x="75" y="60"/>
                    <a:pt x="79" y="60"/>
                  </a:cubicBezTo>
                  <a:cubicBezTo>
                    <a:pt x="83" y="60"/>
                    <a:pt x="86" y="63"/>
                    <a:pt x="86" y="68"/>
                  </a:cubicBezTo>
                  <a:cubicBezTo>
                    <a:pt x="86" y="72"/>
                    <a:pt x="83" y="75"/>
                    <a:pt x="79" y="75"/>
                  </a:cubicBezTo>
                  <a:close/>
                  <a:moveTo>
                    <a:pt x="113" y="22"/>
                  </a:moveTo>
                  <a:cubicBezTo>
                    <a:pt x="108" y="22"/>
                    <a:pt x="105" y="19"/>
                    <a:pt x="105" y="15"/>
                  </a:cubicBezTo>
                  <a:cubicBezTo>
                    <a:pt x="105" y="11"/>
                    <a:pt x="108" y="7"/>
                    <a:pt x="113" y="7"/>
                  </a:cubicBezTo>
                  <a:cubicBezTo>
                    <a:pt x="117" y="7"/>
                    <a:pt x="120" y="11"/>
                    <a:pt x="120" y="15"/>
                  </a:cubicBezTo>
                  <a:cubicBezTo>
                    <a:pt x="120" y="19"/>
                    <a:pt x="117" y="22"/>
                    <a:pt x="113" y="22"/>
                  </a:cubicBezTo>
                  <a:close/>
                </a:path>
              </a:pathLst>
            </a:custGeom>
            <a:gradFill>
              <a:gsLst>
                <a:gs pos="100000">
                  <a:srgbClr val="CD0401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01153" tIns="23707" rIns="353740" bIns="23707" anchor="ctr"/>
            <a:lstStyle/>
            <a:p>
              <a:pPr algn="ctr" defTabSz="1659255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id-ID" sz="3600">
                <a:solidFill>
                  <a:prstClr val="white"/>
                </a:solidFill>
                <a:cs typeface="+mn-ea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686BF47-FD06-588A-1481-2B6CA7C9283B}"/>
              </a:ext>
            </a:extLst>
          </p:cNvPr>
          <p:cNvGrpSpPr/>
          <p:nvPr/>
        </p:nvGrpSpPr>
        <p:grpSpPr>
          <a:xfrm>
            <a:off x="6391181" y="2743052"/>
            <a:ext cx="577339" cy="577339"/>
            <a:chOff x="6392014" y="3262907"/>
            <a:chExt cx="577414" cy="577414"/>
          </a:xfrm>
        </p:grpSpPr>
        <p:sp>
          <p:nvSpPr>
            <p:cNvPr id="44" name="Oval 12">
              <a:extLst>
                <a:ext uri="{FF2B5EF4-FFF2-40B4-BE49-F238E27FC236}">
                  <a16:creationId xmlns:a16="http://schemas.microsoft.com/office/drawing/2014/main" id="{C146109D-DB18-82D2-0604-EB15A23F4A29}"/>
                </a:ext>
              </a:extLst>
            </p:cNvPr>
            <p:cNvSpPr/>
            <p:nvPr/>
          </p:nvSpPr>
          <p:spPr bwMode="auto">
            <a:xfrm>
              <a:off x="6392014" y="3262907"/>
              <a:ext cx="577414" cy="577414"/>
            </a:xfrm>
            <a:prstGeom prst="ellipse">
              <a:avLst/>
            </a:prstGeom>
            <a:solidFill>
              <a:srgbClr val="CD0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01153" tIns="23707" rIns="353740" bIns="23707" rtlCol="0" anchor="ctr"/>
            <a:lstStyle/>
            <a:p>
              <a:pPr algn="ctr" defTabSz="1659255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zh-CN" sz="3600">
                <a:solidFill>
                  <a:prstClr val="white"/>
                </a:solidFill>
                <a:cs typeface="+mn-ea"/>
              </a:endParaRPr>
            </a:p>
          </p:txBody>
        </p:sp>
        <p:grpSp>
          <p:nvGrpSpPr>
            <p:cNvPr id="45" name="Group 3">
              <a:extLst>
                <a:ext uri="{FF2B5EF4-FFF2-40B4-BE49-F238E27FC236}">
                  <a16:creationId xmlns:a16="http://schemas.microsoft.com/office/drawing/2014/main" id="{C1FFA124-2833-6858-BC36-B8B216E45126}"/>
                </a:ext>
              </a:extLst>
            </p:cNvPr>
            <p:cNvGrpSpPr/>
            <p:nvPr/>
          </p:nvGrpSpPr>
          <p:grpSpPr>
            <a:xfrm>
              <a:off x="6587452" y="3437703"/>
              <a:ext cx="182024" cy="261607"/>
              <a:chOff x="9132888" y="2062163"/>
              <a:chExt cx="341312" cy="490537"/>
            </a:xfrm>
            <a:solidFill>
              <a:schemeClr val="bg1"/>
            </a:solidFill>
          </p:grpSpPr>
          <p:sp>
            <p:nvSpPr>
              <p:cNvPr id="46" name="Freeform 326">
                <a:extLst>
                  <a:ext uri="{FF2B5EF4-FFF2-40B4-BE49-F238E27FC236}">
                    <a16:creationId xmlns:a16="http://schemas.microsoft.com/office/drawing/2014/main" id="{3508C98A-9E12-8471-48A7-F4F8E238D6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32888" y="2062163"/>
                <a:ext cx="341312" cy="490537"/>
              </a:xfrm>
              <a:custGeom>
                <a:avLst/>
                <a:gdLst>
                  <a:gd name="T0" fmla="*/ 44 w 88"/>
                  <a:gd name="T1" fmla="*/ 0 h 128"/>
                  <a:gd name="T2" fmla="*/ 0 w 88"/>
                  <a:gd name="T3" fmla="*/ 44 h 128"/>
                  <a:gd name="T4" fmla="*/ 20 w 88"/>
                  <a:gd name="T5" fmla="*/ 92 h 128"/>
                  <a:gd name="T6" fmla="*/ 44 w 88"/>
                  <a:gd name="T7" fmla="*/ 128 h 128"/>
                  <a:gd name="T8" fmla="*/ 68 w 88"/>
                  <a:gd name="T9" fmla="*/ 92 h 128"/>
                  <a:gd name="T10" fmla="*/ 88 w 88"/>
                  <a:gd name="T11" fmla="*/ 44 h 128"/>
                  <a:gd name="T12" fmla="*/ 44 w 88"/>
                  <a:gd name="T13" fmla="*/ 0 h 128"/>
                  <a:gd name="T14" fmla="*/ 54 w 88"/>
                  <a:gd name="T15" fmla="*/ 109 h 128"/>
                  <a:gd name="T16" fmla="*/ 35 w 88"/>
                  <a:gd name="T17" fmla="*/ 111 h 128"/>
                  <a:gd name="T18" fmla="*/ 32 w 88"/>
                  <a:gd name="T19" fmla="*/ 104 h 128"/>
                  <a:gd name="T20" fmla="*/ 32 w 88"/>
                  <a:gd name="T21" fmla="*/ 103 h 128"/>
                  <a:gd name="T22" fmla="*/ 57 w 88"/>
                  <a:gd name="T23" fmla="*/ 100 h 128"/>
                  <a:gd name="T24" fmla="*/ 56 w 88"/>
                  <a:gd name="T25" fmla="*/ 104 h 128"/>
                  <a:gd name="T26" fmla="*/ 54 w 88"/>
                  <a:gd name="T27" fmla="*/ 109 h 128"/>
                  <a:gd name="T28" fmla="*/ 31 w 88"/>
                  <a:gd name="T29" fmla="*/ 100 h 128"/>
                  <a:gd name="T30" fmla="*/ 28 w 88"/>
                  <a:gd name="T31" fmla="*/ 92 h 128"/>
                  <a:gd name="T32" fmla="*/ 60 w 88"/>
                  <a:gd name="T33" fmla="*/ 92 h 128"/>
                  <a:gd name="T34" fmla="*/ 58 w 88"/>
                  <a:gd name="T35" fmla="*/ 96 h 128"/>
                  <a:gd name="T36" fmla="*/ 31 w 88"/>
                  <a:gd name="T37" fmla="*/ 100 h 128"/>
                  <a:gd name="T38" fmla="*/ 44 w 88"/>
                  <a:gd name="T39" fmla="*/ 120 h 128"/>
                  <a:gd name="T40" fmla="*/ 36 w 88"/>
                  <a:gd name="T41" fmla="*/ 115 h 128"/>
                  <a:gd name="T42" fmla="*/ 53 w 88"/>
                  <a:gd name="T43" fmla="*/ 113 h 128"/>
                  <a:gd name="T44" fmla="*/ 44 w 88"/>
                  <a:gd name="T45" fmla="*/ 120 h 128"/>
                  <a:gd name="T46" fmla="*/ 63 w 88"/>
                  <a:gd name="T47" fmla="*/ 84 h 128"/>
                  <a:gd name="T48" fmla="*/ 25 w 88"/>
                  <a:gd name="T49" fmla="*/ 84 h 128"/>
                  <a:gd name="T50" fmla="*/ 19 w 88"/>
                  <a:gd name="T51" fmla="*/ 71 h 128"/>
                  <a:gd name="T52" fmla="*/ 8 w 88"/>
                  <a:gd name="T53" fmla="*/ 44 h 128"/>
                  <a:gd name="T54" fmla="*/ 44 w 88"/>
                  <a:gd name="T55" fmla="*/ 8 h 128"/>
                  <a:gd name="T56" fmla="*/ 80 w 88"/>
                  <a:gd name="T57" fmla="*/ 44 h 128"/>
                  <a:gd name="T58" fmla="*/ 69 w 88"/>
                  <a:gd name="T59" fmla="*/ 71 h 128"/>
                  <a:gd name="T60" fmla="*/ 63 w 88"/>
                  <a:gd name="T61" fmla="*/ 8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28">
                    <a:moveTo>
                      <a:pt x="44" y="0"/>
                    </a:moveTo>
                    <a:cubicBezTo>
                      <a:pt x="20" y="0"/>
                      <a:pt x="0" y="20"/>
                      <a:pt x="0" y="44"/>
                    </a:cubicBezTo>
                    <a:cubicBezTo>
                      <a:pt x="0" y="60"/>
                      <a:pt x="15" y="77"/>
                      <a:pt x="20" y="92"/>
                    </a:cubicBezTo>
                    <a:cubicBezTo>
                      <a:pt x="28" y="115"/>
                      <a:pt x="27" y="128"/>
                      <a:pt x="44" y="128"/>
                    </a:cubicBezTo>
                    <a:cubicBezTo>
                      <a:pt x="61" y="128"/>
                      <a:pt x="60" y="115"/>
                      <a:pt x="68" y="92"/>
                    </a:cubicBezTo>
                    <a:cubicBezTo>
                      <a:pt x="73" y="77"/>
                      <a:pt x="88" y="60"/>
                      <a:pt x="88" y="44"/>
                    </a:cubicBezTo>
                    <a:cubicBezTo>
                      <a:pt x="88" y="20"/>
                      <a:pt x="68" y="0"/>
                      <a:pt x="44" y="0"/>
                    </a:cubicBezTo>
                    <a:close/>
                    <a:moveTo>
                      <a:pt x="54" y="109"/>
                    </a:moveTo>
                    <a:cubicBezTo>
                      <a:pt x="35" y="111"/>
                      <a:pt x="35" y="111"/>
                      <a:pt x="35" y="111"/>
                    </a:cubicBezTo>
                    <a:cubicBezTo>
                      <a:pt x="34" y="109"/>
                      <a:pt x="33" y="107"/>
                      <a:pt x="32" y="104"/>
                    </a:cubicBezTo>
                    <a:cubicBezTo>
                      <a:pt x="32" y="104"/>
                      <a:pt x="32" y="104"/>
                      <a:pt x="32" y="103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2"/>
                      <a:pt x="56" y="103"/>
                      <a:pt x="56" y="104"/>
                    </a:cubicBezTo>
                    <a:cubicBezTo>
                      <a:pt x="55" y="106"/>
                      <a:pt x="55" y="107"/>
                      <a:pt x="54" y="109"/>
                    </a:cubicBezTo>
                    <a:close/>
                    <a:moveTo>
                      <a:pt x="31" y="100"/>
                    </a:moveTo>
                    <a:cubicBezTo>
                      <a:pt x="30" y="97"/>
                      <a:pt x="29" y="95"/>
                      <a:pt x="28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59" y="93"/>
                      <a:pt x="59" y="95"/>
                      <a:pt x="58" y="96"/>
                    </a:cubicBezTo>
                    <a:lnTo>
                      <a:pt x="31" y="100"/>
                    </a:lnTo>
                    <a:close/>
                    <a:moveTo>
                      <a:pt x="44" y="120"/>
                    </a:moveTo>
                    <a:cubicBezTo>
                      <a:pt x="40" y="120"/>
                      <a:pt x="38" y="120"/>
                      <a:pt x="36" y="115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1" y="119"/>
                      <a:pt x="49" y="120"/>
                      <a:pt x="44" y="120"/>
                    </a:cubicBezTo>
                    <a:close/>
                    <a:moveTo>
                      <a:pt x="63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3" y="80"/>
                      <a:pt x="21" y="75"/>
                      <a:pt x="19" y="71"/>
                    </a:cubicBezTo>
                    <a:cubicBezTo>
                      <a:pt x="13" y="62"/>
                      <a:pt x="8" y="52"/>
                      <a:pt x="8" y="44"/>
                    </a:cubicBezTo>
                    <a:cubicBezTo>
                      <a:pt x="8" y="24"/>
                      <a:pt x="24" y="8"/>
                      <a:pt x="44" y="8"/>
                    </a:cubicBezTo>
                    <a:cubicBezTo>
                      <a:pt x="64" y="8"/>
                      <a:pt x="80" y="24"/>
                      <a:pt x="80" y="44"/>
                    </a:cubicBezTo>
                    <a:cubicBezTo>
                      <a:pt x="80" y="52"/>
                      <a:pt x="75" y="62"/>
                      <a:pt x="69" y="71"/>
                    </a:cubicBezTo>
                    <a:cubicBezTo>
                      <a:pt x="67" y="75"/>
                      <a:pt x="65" y="80"/>
                      <a:pt x="63" y="84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DDEAB"/>
                  </a:gs>
                  <a:gs pos="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7" name="Freeform 327">
                <a:extLst>
                  <a:ext uri="{FF2B5EF4-FFF2-40B4-BE49-F238E27FC236}">
                    <a16:creationId xmlns:a16="http://schemas.microsoft.com/office/drawing/2014/main" id="{52BD87D8-D7F9-197F-908B-0A967ABD13FE}"/>
                  </a:ext>
                </a:extLst>
              </p:cNvPr>
              <p:cNvSpPr/>
              <p:nvPr/>
            </p:nvSpPr>
            <p:spPr bwMode="auto">
              <a:xfrm>
                <a:off x="9209088" y="2138363"/>
                <a:ext cx="101600" cy="100012"/>
              </a:xfrm>
              <a:custGeom>
                <a:avLst/>
                <a:gdLst>
                  <a:gd name="T0" fmla="*/ 24 w 26"/>
                  <a:gd name="T1" fmla="*/ 0 h 26"/>
                  <a:gd name="T2" fmla="*/ 0 w 26"/>
                  <a:gd name="T3" fmla="*/ 24 h 26"/>
                  <a:gd name="T4" fmla="*/ 2 w 26"/>
                  <a:gd name="T5" fmla="*/ 26 h 26"/>
                  <a:gd name="T6" fmla="*/ 4 w 26"/>
                  <a:gd name="T7" fmla="*/ 24 h 26"/>
                  <a:gd name="T8" fmla="*/ 24 w 26"/>
                  <a:gd name="T9" fmla="*/ 4 h 26"/>
                  <a:gd name="T10" fmla="*/ 26 w 26"/>
                  <a:gd name="T11" fmla="*/ 2 h 26"/>
                  <a:gd name="T12" fmla="*/ 24 w 2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3" y="26"/>
                      <a:pt x="4" y="25"/>
                      <a:pt x="4" y="24"/>
                    </a:cubicBezTo>
                    <a:cubicBezTo>
                      <a:pt x="4" y="13"/>
                      <a:pt x="13" y="4"/>
                      <a:pt x="24" y="4"/>
                    </a:cubicBezTo>
                    <a:cubicBezTo>
                      <a:pt x="25" y="4"/>
                      <a:pt x="26" y="3"/>
                      <a:pt x="26" y="2"/>
                    </a:cubicBezTo>
                    <a:cubicBezTo>
                      <a:pt x="26" y="1"/>
                      <a:pt x="25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3B1487B-A5CE-036D-EB00-3F272623272D}"/>
              </a:ext>
            </a:extLst>
          </p:cNvPr>
          <p:cNvGrpSpPr/>
          <p:nvPr/>
        </p:nvGrpSpPr>
        <p:grpSpPr>
          <a:xfrm>
            <a:off x="9539404" y="2740814"/>
            <a:ext cx="577339" cy="577339"/>
            <a:chOff x="9540647" y="3260668"/>
            <a:chExt cx="577414" cy="577414"/>
          </a:xfrm>
        </p:grpSpPr>
        <p:sp>
          <p:nvSpPr>
            <p:cNvPr id="49" name="Oval 12">
              <a:extLst>
                <a:ext uri="{FF2B5EF4-FFF2-40B4-BE49-F238E27FC236}">
                  <a16:creationId xmlns:a16="http://schemas.microsoft.com/office/drawing/2014/main" id="{0B7ABA36-964A-12DD-E996-D22AA27F5CBD}"/>
                </a:ext>
              </a:extLst>
            </p:cNvPr>
            <p:cNvSpPr/>
            <p:nvPr/>
          </p:nvSpPr>
          <p:spPr bwMode="auto">
            <a:xfrm>
              <a:off x="9540647" y="3260668"/>
              <a:ext cx="577414" cy="5774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D04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01153" tIns="23707" rIns="353740" bIns="23707" anchor="ctr"/>
            <a:lstStyle/>
            <a:p>
              <a:pPr algn="ctr" defTabSz="1659255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zh-CN" sz="3600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50" name="Freeform 170" descr="D:\51PPT模板网\51pptmoban.com\图片.jpg">
              <a:extLst>
                <a:ext uri="{FF2B5EF4-FFF2-40B4-BE49-F238E27FC236}">
                  <a16:creationId xmlns:a16="http://schemas.microsoft.com/office/drawing/2014/main" id="{D936248C-388E-2470-FC81-2707C0F213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39834" y="3411198"/>
              <a:ext cx="179039" cy="298890"/>
            </a:xfrm>
            <a:custGeom>
              <a:avLst/>
              <a:gdLst>
                <a:gd name="T0" fmla="*/ 40 w 72"/>
                <a:gd name="T1" fmla="*/ 8 h 120"/>
                <a:gd name="T2" fmla="*/ 40 w 72"/>
                <a:gd name="T3" fmla="*/ 48 h 120"/>
                <a:gd name="T4" fmla="*/ 64 w 72"/>
                <a:gd name="T5" fmla="*/ 48 h 120"/>
                <a:gd name="T6" fmla="*/ 32 w 72"/>
                <a:gd name="T7" fmla="*/ 112 h 120"/>
                <a:gd name="T8" fmla="*/ 32 w 72"/>
                <a:gd name="T9" fmla="*/ 72 h 120"/>
                <a:gd name="T10" fmla="*/ 8 w 72"/>
                <a:gd name="T11" fmla="*/ 72 h 120"/>
                <a:gd name="T12" fmla="*/ 40 w 72"/>
                <a:gd name="T13" fmla="*/ 8 h 120"/>
                <a:gd name="T14" fmla="*/ 40 w 72"/>
                <a:gd name="T15" fmla="*/ 0 h 120"/>
                <a:gd name="T16" fmla="*/ 33 w 72"/>
                <a:gd name="T17" fmla="*/ 4 h 120"/>
                <a:gd name="T18" fmla="*/ 1 w 72"/>
                <a:gd name="T19" fmla="*/ 68 h 120"/>
                <a:gd name="T20" fmla="*/ 1 w 72"/>
                <a:gd name="T21" fmla="*/ 76 h 120"/>
                <a:gd name="T22" fmla="*/ 8 w 72"/>
                <a:gd name="T23" fmla="*/ 80 h 120"/>
                <a:gd name="T24" fmla="*/ 24 w 72"/>
                <a:gd name="T25" fmla="*/ 80 h 120"/>
                <a:gd name="T26" fmla="*/ 24 w 72"/>
                <a:gd name="T27" fmla="*/ 112 h 120"/>
                <a:gd name="T28" fmla="*/ 30 w 72"/>
                <a:gd name="T29" fmla="*/ 120 h 120"/>
                <a:gd name="T30" fmla="*/ 32 w 72"/>
                <a:gd name="T31" fmla="*/ 120 h 120"/>
                <a:gd name="T32" fmla="*/ 39 w 72"/>
                <a:gd name="T33" fmla="*/ 116 h 120"/>
                <a:gd name="T34" fmla="*/ 71 w 72"/>
                <a:gd name="T35" fmla="*/ 52 h 120"/>
                <a:gd name="T36" fmla="*/ 71 w 72"/>
                <a:gd name="T37" fmla="*/ 44 h 120"/>
                <a:gd name="T38" fmla="*/ 64 w 72"/>
                <a:gd name="T39" fmla="*/ 40 h 120"/>
                <a:gd name="T40" fmla="*/ 48 w 72"/>
                <a:gd name="T41" fmla="*/ 40 h 120"/>
                <a:gd name="T42" fmla="*/ 48 w 72"/>
                <a:gd name="T43" fmla="*/ 8 h 120"/>
                <a:gd name="T44" fmla="*/ 42 w 72"/>
                <a:gd name="T45" fmla="*/ 0 h 120"/>
                <a:gd name="T46" fmla="*/ 40 w 72"/>
                <a:gd name="T4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120">
                  <a:moveTo>
                    <a:pt x="40" y="8"/>
                  </a:moveTo>
                  <a:cubicBezTo>
                    <a:pt x="40" y="48"/>
                    <a:pt x="40" y="48"/>
                    <a:pt x="40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40" y="8"/>
                    <a:pt x="40" y="8"/>
                    <a:pt x="40" y="8"/>
                  </a:cubicBezTo>
                  <a:moveTo>
                    <a:pt x="40" y="0"/>
                  </a:moveTo>
                  <a:cubicBezTo>
                    <a:pt x="37" y="0"/>
                    <a:pt x="34" y="2"/>
                    <a:pt x="33" y="4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1"/>
                    <a:pt x="0" y="74"/>
                    <a:pt x="1" y="76"/>
                  </a:cubicBezTo>
                  <a:cubicBezTo>
                    <a:pt x="3" y="79"/>
                    <a:pt x="5" y="80"/>
                    <a:pt x="8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4" y="116"/>
                    <a:pt x="27" y="119"/>
                    <a:pt x="30" y="120"/>
                  </a:cubicBezTo>
                  <a:cubicBezTo>
                    <a:pt x="31" y="120"/>
                    <a:pt x="31" y="120"/>
                    <a:pt x="32" y="120"/>
                  </a:cubicBezTo>
                  <a:cubicBezTo>
                    <a:pt x="35" y="120"/>
                    <a:pt x="38" y="118"/>
                    <a:pt x="39" y="116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2" y="49"/>
                    <a:pt x="72" y="46"/>
                    <a:pt x="71" y="44"/>
                  </a:cubicBezTo>
                  <a:cubicBezTo>
                    <a:pt x="69" y="41"/>
                    <a:pt x="67" y="40"/>
                    <a:pt x="64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4"/>
                    <a:pt x="45" y="1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  <a:close/>
                </a:path>
              </a:pathLst>
            </a:custGeom>
            <a:gradFill>
              <a:gsLst>
                <a:gs pos="100000">
                  <a:srgbClr val="CD0401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01153" tIns="23707" rIns="353740" bIns="23707" anchor="ctr"/>
            <a:lstStyle/>
            <a:p>
              <a:pPr algn="ctr" defTabSz="1659255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id-ID" sz="3600">
                <a:solidFill>
                  <a:prstClr val="white"/>
                </a:solidFill>
                <a:cs typeface="+mn-ea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EA6B01AC-B34C-7771-E1B1-6935F6BB07EE}"/>
              </a:ext>
            </a:extLst>
          </p:cNvPr>
          <p:cNvGrpSpPr/>
          <p:nvPr/>
        </p:nvGrpSpPr>
        <p:grpSpPr>
          <a:xfrm>
            <a:off x="5137065" y="3868413"/>
            <a:ext cx="1977222" cy="1046199"/>
            <a:chOff x="283599" y="1893834"/>
            <a:chExt cx="1977222" cy="1046199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8620081-9773-B225-C8C1-C523B4D33A24}"/>
                </a:ext>
              </a:extLst>
            </p:cNvPr>
            <p:cNvSpPr txBox="1"/>
            <p:nvPr/>
          </p:nvSpPr>
          <p:spPr>
            <a:xfrm>
              <a:off x="283599" y="2176747"/>
              <a:ext cx="197722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F44E87B-58EF-8E9C-20C1-BE0D51675EF1}"/>
                </a:ext>
              </a:extLst>
            </p:cNvPr>
            <p:cNvSpPr txBox="1"/>
            <p:nvPr/>
          </p:nvSpPr>
          <p:spPr>
            <a:xfrm>
              <a:off x="283599" y="1893834"/>
              <a:ext cx="15443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553EC03D-C25C-9C64-0873-E76F247687F7}"/>
              </a:ext>
            </a:extLst>
          </p:cNvPr>
          <p:cNvGrpSpPr/>
          <p:nvPr/>
        </p:nvGrpSpPr>
        <p:grpSpPr>
          <a:xfrm>
            <a:off x="1971241" y="3868413"/>
            <a:ext cx="1977222" cy="1046199"/>
            <a:chOff x="283599" y="1893834"/>
            <a:chExt cx="1977222" cy="1046199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0DAFB54-58D1-AA88-24F2-B150B51D5584}"/>
                </a:ext>
              </a:extLst>
            </p:cNvPr>
            <p:cNvSpPr txBox="1"/>
            <p:nvPr/>
          </p:nvSpPr>
          <p:spPr>
            <a:xfrm>
              <a:off x="283599" y="2176747"/>
              <a:ext cx="197722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5B58E22-EE82-4DCB-F2F5-7A92A9A6DCC5}"/>
                </a:ext>
              </a:extLst>
            </p:cNvPr>
            <p:cNvSpPr txBox="1"/>
            <p:nvPr/>
          </p:nvSpPr>
          <p:spPr>
            <a:xfrm>
              <a:off x="283599" y="1893834"/>
              <a:ext cx="15443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rgbClr val="FDDEAB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5F154B43-03F4-FEB5-DA71-9A05785F86B5}"/>
              </a:ext>
            </a:extLst>
          </p:cNvPr>
          <p:cNvGrpSpPr/>
          <p:nvPr/>
        </p:nvGrpSpPr>
        <p:grpSpPr>
          <a:xfrm>
            <a:off x="8254316" y="3868413"/>
            <a:ext cx="1977222" cy="1046199"/>
            <a:chOff x="283599" y="1893834"/>
            <a:chExt cx="1977222" cy="1046199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C7D084B3-CDC3-6A7B-A83E-D087499D9107}"/>
                </a:ext>
              </a:extLst>
            </p:cNvPr>
            <p:cNvSpPr txBox="1"/>
            <p:nvPr/>
          </p:nvSpPr>
          <p:spPr>
            <a:xfrm>
              <a:off x="283599" y="2176747"/>
              <a:ext cx="197722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3E6F9705-A8EE-80F6-7274-3F0E6E7E370B}"/>
                </a:ext>
              </a:extLst>
            </p:cNvPr>
            <p:cNvSpPr txBox="1"/>
            <p:nvPr/>
          </p:nvSpPr>
          <p:spPr>
            <a:xfrm>
              <a:off x="283599" y="1893834"/>
              <a:ext cx="15443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rgbClr val="FDDEAB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9974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ur="75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ur="125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81481E-6 L 3.33333E-6 0.13379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9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dur="75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ur="125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33333E-6 -2.22222E-6 L 3.33333E-6 0.1338 " pathEditMode="relative" rAng="0" ptsTypes="AA">
                                      <p:cBhvr>
                                        <p:cTn id="14" dur="12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9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dur="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7" presetClass="path" presetSubtype="0" dur="125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3463 -0.03982 L -0.09791 -0.0419 C -0.09036 -0.04213 -0.0789 -0.04051 -0.06692 -0.03797 C -0.05325 -0.03496 -0.04244 -0.03148 -0.03515 -0.02801 L 0.00078 -0.01019 " pathEditMode="relative" rAng="420000" ptsTypes="AAAAA">
                                      <p:cBhvr>
                                        <p:cTn id="1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10" y="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10" presetClass="entr" presetSubtype="0" dur="75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dur="125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33333E-6 L 2.08333E-7 0.13379 " pathEditMode="relative" rAng="0" ptsTypes="AA">
                                      <p:cBhvr>
                                        <p:cTn id="25" dur="125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9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dur="75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dur="125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7 4.81481E-6 L 2.08333E-7 0.13379 " pathEditMode="relative" rAng="0" ptsTypes="AA">
                                      <p:cBhvr>
                                        <p:cTn id="30" dur="12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9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dur="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7" presetClass="path" presetSubtype="0" dur="125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3464 -0.03982 L -0.09792 -0.0419 C -0.09037 -0.04213 -0.07891 -0.04051 -0.06693 -0.03796 C -0.05326 -0.03495 -0.04245 -0.03148 -0.03516 -0.02801 L 0.00078 -0.01019 " pathEditMode="relative" rAng="420000" ptsTypes="AAAAA">
                                      <p:cBhvr>
                                        <p:cTn id="35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10" y="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dur="75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dur="125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4.81481E-6 L -2.91667E-6 0.13379 " pathEditMode="relative" rAng="0" ptsTypes="AA">
                                      <p:cBhvr>
                                        <p:cTn id="41" dur="12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9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dur="75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path" presetSubtype="0" dur="125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91667E-6 -2.22222E-6 L -2.91667E-6 0.1338 " pathEditMode="relative" rAng="0" ptsTypes="AA">
                                      <p:cBhvr>
                                        <p:cTn id="46" dur="12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9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dur="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7" presetClass="path" presetSubtype="0" dur="125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3464 -0.03982 L -0.09792 -0.0419 C -0.09036 -0.04213 -0.07891 -0.04051 -0.06693 -0.03797 C -0.05326 -0.03496 -0.04245 -0.03148 -0.03516 -0.02801 L 0.00078 -0.01019 " pathEditMode="relative" rAng="420000" ptsTypes="AAAAA">
                                      <p:cBhvr>
                                        <p:cTn id="51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10" y="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3" grpId="0" animBg="1"/>
      <p:bldP spid="3" grpId="1" animBg="1"/>
      <p:bldP spid="5" grpId="0" animBg="1"/>
      <p:bldP spid="5" grpId="1" animBg="1"/>
      <p:bldP spid="18" grpId="0" animBg="1"/>
      <p:bldP spid="1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29">
            <a:extLst>
              <a:ext uri="{FF2B5EF4-FFF2-40B4-BE49-F238E27FC236}">
                <a16:creationId xmlns:a16="http://schemas.microsoft.com/office/drawing/2014/main" id="{F3B25E03-358B-DDDE-753A-465ADD459B00}"/>
              </a:ext>
            </a:extLst>
          </p:cNvPr>
          <p:cNvSpPr/>
          <p:nvPr/>
        </p:nvSpPr>
        <p:spPr>
          <a:xfrm>
            <a:off x="1936140" y="1549897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2E10254B-C04C-C74B-E012-1E49E94E1A7D}"/>
              </a:ext>
            </a:extLst>
          </p:cNvPr>
          <p:cNvSpPr/>
          <p:nvPr/>
        </p:nvSpPr>
        <p:spPr>
          <a:xfrm>
            <a:off x="5621722" y="1549897"/>
            <a:ext cx="914400" cy="914400"/>
          </a:xfrm>
          <a:prstGeom prst="ellipse">
            <a:avLst/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0B747199-C749-10BE-D645-2D9B1A5EFC06}"/>
              </a:ext>
            </a:extLst>
          </p:cNvPr>
          <p:cNvSpPr/>
          <p:nvPr/>
        </p:nvSpPr>
        <p:spPr>
          <a:xfrm>
            <a:off x="9307304" y="1549897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8B2FF270-BACA-50F3-CB7F-8408CBF16C71}"/>
              </a:ext>
            </a:extLst>
          </p:cNvPr>
          <p:cNvSpPr/>
          <p:nvPr/>
        </p:nvSpPr>
        <p:spPr>
          <a:xfrm>
            <a:off x="1936140" y="3622869"/>
            <a:ext cx="914400" cy="914400"/>
          </a:xfrm>
          <a:prstGeom prst="ellipse">
            <a:avLst/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A6920058-5C8E-6667-D0C6-E02397FACE9D}"/>
              </a:ext>
            </a:extLst>
          </p:cNvPr>
          <p:cNvSpPr/>
          <p:nvPr/>
        </p:nvSpPr>
        <p:spPr>
          <a:xfrm>
            <a:off x="5621722" y="3622869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133AF80B-F8C0-9BD9-6685-063D6FC02310}"/>
              </a:ext>
            </a:extLst>
          </p:cNvPr>
          <p:cNvSpPr/>
          <p:nvPr/>
        </p:nvSpPr>
        <p:spPr>
          <a:xfrm>
            <a:off x="9307304" y="3622869"/>
            <a:ext cx="914400" cy="914400"/>
          </a:xfrm>
          <a:prstGeom prst="ellipse">
            <a:avLst/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70AD811-6E52-8452-2D91-45806D3CB1E5}"/>
              </a:ext>
            </a:extLst>
          </p:cNvPr>
          <p:cNvSpPr/>
          <p:nvPr/>
        </p:nvSpPr>
        <p:spPr>
          <a:xfrm flipH="1">
            <a:off x="0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A8AD77A-C872-4CDA-B83B-9AAB4EA13294}"/>
              </a:ext>
            </a:extLst>
          </p:cNvPr>
          <p:cNvSpPr/>
          <p:nvPr/>
        </p:nvSpPr>
        <p:spPr>
          <a:xfrm>
            <a:off x="145141" y="79682"/>
            <a:ext cx="4601029" cy="446277"/>
          </a:xfrm>
          <a:prstGeom prst="roundRect">
            <a:avLst>
              <a:gd name="adj" fmla="val 50000"/>
            </a:avLst>
          </a:prstGeom>
          <a:noFill/>
          <a:ln>
            <a:solidFill>
              <a:srgbClr val="CD0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C32D4A8-D3EF-3848-D972-EE74094E74A2}"/>
              </a:ext>
            </a:extLst>
          </p:cNvPr>
          <p:cNvSpPr/>
          <p:nvPr/>
        </p:nvSpPr>
        <p:spPr>
          <a:xfrm flipH="1">
            <a:off x="145141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7DEE106-F265-5C04-51DE-39958FC394AF}"/>
              </a:ext>
            </a:extLst>
          </p:cNvPr>
          <p:cNvSpPr txBox="1"/>
          <p:nvPr/>
        </p:nvSpPr>
        <p:spPr>
          <a:xfrm>
            <a:off x="198746" y="6516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DDEAB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solidFill>
                <a:srgbClr val="FDDEAB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B297F9-6D1A-340F-1C07-51CD627478A2}"/>
              </a:ext>
            </a:extLst>
          </p:cNvPr>
          <p:cNvSpPr txBox="1"/>
          <p:nvPr/>
        </p:nvSpPr>
        <p:spPr>
          <a:xfrm>
            <a:off x="1332483" y="102765"/>
            <a:ext cx="3117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CD0401"/>
                </a:solidFill>
                <a:sym typeface="+mn-lt"/>
              </a:rPr>
              <a:t>单击此处添加标题文本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8B79A3C6-07F4-0728-FABA-0856118A35C9}"/>
              </a:ext>
            </a:extLst>
          </p:cNvPr>
          <p:cNvCxnSpPr>
            <a:cxnSpLocks/>
          </p:cNvCxnSpPr>
          <p:nvPr/>
        </p:nvCxnSpPr>
        <p:spPr>
          <a:xfrm>
            <a:off x="947738" y="3429000"/>
            <a:ext cx="102965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477442A-E9FC-DA98-1B9E-FAE59C208DDA}"/>
              </a:ext>
            </a:extLst>
          </p:cNvPr>
          <p:cNvCxnSpPr/>
          <p:nvPr/>
        </p:nvCxnSpPr>
        <p:spPr>
          <a:xfrm flipH="1">
            <a:off x="4346575" y="1490662"/>
            <a:ext cx="0" cy="38766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E21C57F-BB5A-E3C4-9373-DD2D33AAB879}"/>
              </a:ext>
            </a:extLst>
          </p:cNvPr>
          <p:cNvCxnSpPr/>
          <p:nvPr/>
        </p:nvCxnSpPr>
        <p:spPr>
          <a:xfrm flipH="1">
            <a:off x="7848894" y="1490662"/>
            <a:ext cx="0" cy="38766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tudy-notes_42962">
            <a:extLst>
              <a:ext uri="{FF2B5EF4-FFF2-40B4-BE49-F238E27FC236}">
                <a16:creationId xmlns:a16="http://schemas.microsoft.com/office/drawing/2014/main" id="{56FAB61D-C434-B99D-7F6A-D68C9D05C23E}"/>
              </a:ext>
            </a:extLst>
          </p:cNvPr>
          <p:cNvSpPr>
            <a:spLocks noChangeAspect="1"/>
          </p:cNvSpPr>
          <p:nvPr/>
        </p:nvSpPr>
        <p:spPr bwMode="auto">
          <a:xfrm>
            <a:off x="2146865" y="1837070"/>
            <a:ext cx="492950" cy="294150"/>
          </a:xfrm>
          <a:custGeom>
            <a:avLst/>
            <a:gdLst>
              <a:gd name="connsiteX0" fmla="*/ 304490 w 608979"/>
              <a:gd name="connsiteY0" fmla="*/ 195651 h 363385"/>
              <a:gd name="connsiteX1" fmla="*/ 304583 w 608979"/>
              <a:gd name="connsiteY1" fmla="*/ 195651 h 363385"/>
              <a:gd name="connsiteX2" fmla="*/ 304770 w 608979"/>
              <a:gd name="connsiteY2" fmla="*/ 195651 h 363385"/>
              <a:gd name="connsiteX3" fmla="*/ 312252 w 608979"/>
              <a:gd name="connsiteY3" fmla="*/ 237304 h 363385"/>
              <a:gd name="connsiteX4" fmla="*/ 328430 w 608979"/>
              <a:gd name="connsiteY4" fmla="*/ 283254 h 363385"/>
              <a:gd name="connsiteX5" fmla="*/ 356111 w 608979"/>
              <a:gd name="connsiteY5" fmla="*/ 195744 h 363385"/>
              <a:gd name="connsiteX6" fmla="*/ 422040 w 608979"/>
              <a:gd name="connsiteY6" fmla="*/ 232261 h 363385"/>
              <a:gd name="connsiteX7" fmla="*/ 430830 w 608979"/>
              <a:gd name="connsiteY7" fmla="*/ 238425 h 363385"/>
              <a:gd name="connsiteX8" fmla="*/ 450001 w 608979"/>
              <a:gd name="connsiteY8" fmla="*/ 228619 h 363385"/>
              <a:gd name="connsiteX9" fmla="*/ 472352 w 608979"/>
              <a:gd name="connsiteY9" fmla="*/ 299131 h 363385"/>
              <a:gd name="connsiteX10" fmla="*/ 485257 w 608979"/>
              <a:gd name="connsiteY10" fmla="*/ 262240 h 363385"/>
              <a:gd name="connsiteX11" fmla="*/ 491242 w 608979"/>
              <a:gd name="connsiteY11" fmla="*/ 228712 h 363385"/>
              <a:gd name="connsiteX12" fmla="*/ 491429 w 608979"/>
              <a:gd name="connsiteY12" fmla="*/ 228712 h 363385"/>
              <a:gd name="connsiteX13" fmla="*/ 491523 w 608979"/>
              <a:gd name="connsiteY13" fmla="*/ 228712 h 363385"/>
              <a:gd name="connsiteX14" fmla="*/ 497508 w 608979"/>
              <a:gd name="connsiteY14" fmla="*/ 262240 h 363385"/>
              <a:gd name="connsiteX15" fmla="*/ 510506 w 608979"/>
              <a:gd name="connsiteY15" fmla="*/ 299224 h 363385"/>
              <a:gd name="connsiteX16" fmla="*/ 532763 w 608979"/>
              <a:gd name="connsiteY16" fmla="*/ 228712 h 363385"/>
              <a:gd name="connsiteX17" fmla="*/ 585881 w 608979"/>
              <a:gd name="connsiteY17" fmla="*/ 258038 h 363385"/>
              <a:gd name="connsiteX18" fmla="*/ 608886 w 608979"/>
              <a:gd name="connsiteY18" fmla="*/ 301092 h 363385"/>
              <a:gd name="connsiteX19" fmla="*/ 608979 w 608979"/>
              <a:gd name="connsiteY19" fmla="*/ 363385 h 363385"/>
              <a:gd name="connsiteX20" fmla="*/ 491242 w 608979"/>
              <a:gd name="connsiteY20" fmla="*/ 363385 h 363385"/>
              <a:gd name="connsiteX21" fmla="*/ 450469 w 608979"/>
              <a:gd name="connsiteY21" fmla="*/ 363385 h 363385"/>
              <a:gd name="connsiteX22" fmla="*/ 373785 w 608979"/>
              <a:gd name="connsiteY22" fmla="*/ 363385 h 363385"/>
              <a:gd name="connsiteX23" fmla="*/ 304209 w 608979"/>
              <a:gd name="connsiteY23" fmla="*/ 363385 h 363385"/>
              <a:gd name="connsiteX24" fmla="*/ 234633 w 608979"/>
              <a:gd name="connsiteY24" fmla="*/ 363385 h 363385"/>
              <a:gd name="connsiteX25" fmla="*/ 158230 w 608979"/>
              <a:gd name="connsiteY25" fmla="*/ 363385 h 363385"/>
              <a:gd name="connsiteX26" fmla="*/ 117176 w 608979"/>
              <a:gd name="connsiteY26" fmla="*/ 363385 h 363385"/>
              <a:gd name="connsiteX27" fmla="*/ 0 w 608979"/>
              <a:gd name="connsiteY27" fmla="*/ 363385 h 363385"/>
              <a:gd name="connsiteX28" fmla="*/ 0 w 608979"/>
              <a:gd name="connsiteY28" fmla="*/ 300998 h 363385"/>
              <a:gd name="connsiteX29" fmla="*/ 22911 w 608979"/>
              <a:gd name="connsiteY29" fmla="*/ 257851 h 363385"/>
              <a:gd name="connsiteX30" fmla="*/ 76029 w 608979"/>
              <a:gd name="connsiteY30" fmla="*/ 228619 h 363385"/>
              <a:gd name="connsiteX31" fmla="*/ 98380 w 608979"/>
              <a:gd name="connsiteY31" fmla="*/ 299131 h 363385"/>
              <a:gd name="connsiteX32" fmla="*/ 111378 w 608979"/>
              <a:gd name="connsiteY32" fmla="*/ 262240 h 363385"/>
              <a:gd name="connsiteX33" fmla="*/ 117363 w 608979"/>
              <a:gd name="connsiteY33" fmla="*/ 228712 h 363385"/>
              <a:gd name="connsiteX34" fmla="*/ 117457 w 608979"/>
              <a:gd name="connsiteY34" fmla="*/ 228712 h 363385"/>
              <a:gd name="connsiteX35" fmla="*/ 117550 w 608979"/>
              <a:gd name="connsiteY35" fmla="*/ 228712 h 363385"/>
              <a:gd name="connsiteX36" fmla="*/ 123535 w 608979"/>
              <a:gd name="connsiteY36" fmla="*/ 262240 h 363385"/>
              <a:gd name="connsiteX37" fmla="*/ 136534 w 608979"/>
              <a:gd name="connsiteY37" fmla="*/ 299131 h 363385"/>
              <a:gd name="connsiteX38" fmla="*/ 158885 w 608979"/>
              <a:gd name="connsiteY38" fmla="*/ 228619 h 363385"/>
              <a:gd name="connsiteX39" fmla="*/ 178336 w 608979"/>
              <a:gd name="connsiteY39" fmla="*/ 238612 h 363385"/>
              <a:gd name="connsiteX40" fmla="*/ 187127 w 608979"/>
              <a:gd name="connsiteY40" fmla="*/ 232261 h 363385"/>
              <a:gd name="connsiteX41" fmla="*/ 253149 w 608979"/>
              <a:gd name="connsiteY41" fmla="*/ 195744 h 363385"/>
              <a:gd name="connsiteX42" fmla="*/ 280830 w 608979"/>
              <a:gd name="connsiteY42" fmla="*/ 283254 h 363385"/>
              <a:gd name="connsiteX43" fmla="*/ 297008 w 608979"/>
              <a:gd name="connsiteY43" fmla="*/ 237304 h 363385"/>
              <a:gd name="connsiteX44" fmla="*/ 304490 w 608979"/>
              <a:gd name="connsiteY44" fmla="*/ 195651 h 363385"/>
              <a:gd name="connsiteX45" fmla="*/ 491441 w 608979"/>
              <a:gd name="connsiteY45" fmla="*/ 71099 h 363385"/>
              <a:gd name="connsiteX46" fmla="*/ 546818 w 608979"/>
              <a:gd name="connsiteY46" fmla="*/ 127774 h 363385"/>
              <a:gd name="connsiteX47" fmla="*/ 491815 w 608979"/>
              <a:gd name="connsiteY47" fmla="*/ 214140 h 363385"/>
              <a:gd name="connsiteX48" fmla="*/ 491441 w 608979"/>
              <a:gd name="connsiteY48" fmla="*/ 214140 h 363385"/>
              <a:gd name="connsiteX49" fmla="*/ 491067 w 608979"/>
              <a:gd name="connsiteY49" fmla="*/ 214140 h 363385"/>
              <a:gd name="connsiteX50" fmla="*/ 436064 w 608979"/>
              <a:gd name="connsiteY50" fmla="*/ 127774 h 363385"/>
              <a:gd name="connsiteX51" fmla="*/ 491441 w 608979"/>
              <a:gd name="connsiteY51" fmla="*/ 71099 h 363385"/>
              <a:gd name="connsiteX52" fmla="*/ 117056 w 608979"/>
              <a:gd name="connsiteY52" fmla="*/ 71099 h 363385"/>
              <a:gd name="connsiteX53" fmla="*/ 172424 w 608979"/>
              <a:gd name="connsiteY53" fmla="*/ 127774 h 363385"/>
              <a:gd name="connsiteX54" fmla="*/ 117431 w 608979"/>
              <a:gd name="connsiteY54" fmla="*/ 214140 h 363385"/>
              <a:gd name="connsiteX55" fmla="*/ 117056 w 608979"/>
              <a:gd name="connsiteY55" fmla="*/ 214140 h 363385"/>
              <a:gd name="connsiteX56" fmla="*/ 116682 w 608979"/>
              <a:gd name="connsiteY56" fmla="*/ 214140 h 363385"/>
              <a:gd name="connsiteX57" fmla="*/ 61689 w 608979"/>
              <a:gd name="connsiteY57" fmla="*/ 127774 h 363385"/>
              <a:gd name="connsiteX58" fmla="*/ 117056 w 608979"/>
              <a:gd name="connsiteY58" fmla="*/ 71099 h 363385"/>
              <a:gd name="connsiteX59" fmla="*/ 304490 w 608979"/>
              <a:gd name="connsiteY59" fmla="*/ 38 h 363385"/>
              <a:gd name="connsiteX60" fmla="*/ 373335 w 608979"/>
              <a:gd name="connsiteY60" fmla="*/ 70367 h 363385"/>
              <a:gd name="connsiteX61" fmla="*/ 304957 w 608979"/>
              <a:gd name="connsiteY61" fmla="*/ 177869 h 363385"/>
              <a:gd name="connsiteX62" fmla="*/ 304490 w 608979"/>
              <a:gd name="connsiteY62" fmla="*/ 177869 h 363385"/>
              <a:gd name="connsiteX63" fmla="*/ 304022 w 608979"/>
              <a:gd name="connsiteY63" fmla="*/ 177869 h 363385"/>
              <a:gd name="connsiteX64" fmla="*/ 235644 w 608979"/>
              <a:gd name="connsiteY64" fmla="*/ 70367 h 363385"/>
              <a:gd name="connsiteX65" fmla="*/ 304490 w 608979"/>
              <a:gd name="connsiteY65" fmla="*/ 38 h 36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8979" h="363385">
                <a:moveTo>
                  <a:pt x="304490" y="195651"/>
                </a:moveTo>
                <a:lnTo>
                  <a:pt x="304583" y="195651"/>
                </a:lnTo>
                <a:lnTo>
                  <a:pt x="304770" y="195651"/>
                </a:lnTo>
                <a:cubicBezTo>
                  <a:pt x="310194" y="195744"/>
                  <a:pt x="340681" y="197706"/>
                  <a:pt x="312252" y="237304"/>
                </a:cubicBezTo>
                <a:lnTo>
                  <a:pt x="328430" y="283254"/>
                </a:lnTo>
                <a:lnTo>
                  <a:pt x="356111" y="195744"/>
                </a:lnTo>
                <a:cubicBezTo>
                  <a:pt x="356111" y="195744"/>
                  <a:pt x="390899" y="212649"/>
                  <a:pt x="422040" y="232261"/>
                </a:cubicBezTo>
                <a:cubicBezTo>
                  <a:pt x="425313" y="234222"/>
                  <a:pt x="428212" y="236370"/>
                  <a:pt x="430830" y="238425"/>
                </a:cubicBezTo>
                <a:cubicBezTo>
                  <a:pt x="442052" y="232448"/>
                  <a:pt x="450001" y="228619"/>
                  <a:pt x="450001" y="228619"/>
                </a:cubicBezTo>
                <a:lnTo>
                  <a:pt x="472352" y="299131"/>
                </a:lnTo>
                <a:lnTo>
                  <a:pt x="485257" y="262240"/>
                </a:lnTo>
                <a:cubicBezTo>
                  <a:pt x="462439" y="230393"/>
                  <a:pt x="486940" y="228712"/>
                  <a:pt x="491242" y="228712"/>
                </a:cubicBezTo>
                <a:lnTo>
                  <a:pt x="491429" y="228712"/>
                </a:lnTo>
                <a:lnTo>
                  <a:pt x="491523" y="228712"/>
                </a:lnTo>
                <a:cubicBezTo>
                  <a:pt x="495918" y="228712"/>
                  <a:pt x="520326" y="230393"/>
                  <a:pt x="497508" y="262240"/>
                </a:cubicBezTo>
                <a:lnTo>
                  <a:pt x="510506" y="299224"/>
                </a:lnTo>
                <a:lnTo>
                  <a:pt x="532763" y="228712"/>
                </a:lnTo>
                <a:cubicBezTo>
                  <a:pt x="532763" y="228712"/>
                  <a:pt x="560818" y="242348"/>
                  <a:pt x="585881" y="258038"/>
                </a:cubicBezTo>
                <a:cubicBezTo>
                  <a:pt x="604771" y="269805"/>
                  <a:pt x="608325" y="282693"/>
                  <a:pt x="608886" y="301092"/>
                </a:cubicBezTo>
                <a:lnTo>
                  <a:pt x="608979" y="363385"/>
                </a:lnTo>
                <a:lnTo>
                  <a:pt x="491242" y="363385"/>
                </a:lnTo>
                <a:lnTo>
                  <a:pt x="450469" y="363385"/>
                </a:lnTo>
                <a:lnTo>
                  <a:pt x="373785" y="363385"/>
                </a:lnTo>
                <a:lnTo>
                  <a:pt x="304209" y="363385"/>
                </a:lnTo>
                <a:lnTo>
                  <a:pt x="234633" y="363385"/>
                </a:lnTo>
                <a:lnTo>
                  <a:pt x="158230" y="363385"/>
                </a:lnTo>
                <a:lnTo>
                  <a:pt x="117176" y="363385"/>
                </a:lnTo>
                <a:lnTo>
                  <a:pt x="0" y="363385"/>
                </a:lnTo>
                <a:lnTo>
                  <a:pt x="0" y="300998"/>
                </a:lnTo>
                <a:cubicBezTo>
                  <a:pt x="467" y="282507"/>
                  <a:pt x="4021" y="269712"/>
                  <a:pt x="22911" y="257851"/>
                </a:cubicBezTo>
                <a:cubicBezTo>
                  <a:pt x="47974" y="242161"/>
                  <a:pt x="76029" y="228619"/>
                  <a:pt x="76029" y="228619"/>
                </a:cubicBezTo>
                <a:lnTo>
                  <a:pt x="98380" y="299131"/>
                </a:lnTo>
                <a:lnTo>
                  <a:pt x="111378" y="262240"/>
                </a:lnTo>
                <a:cubicBezTo>
                  <a:pt x="88560" y="230393"/>
                  <a:pt x="112968" y="228712"/>
                  <a:pt x="117363" y="228712"/>
                </a:cubicBezTo>
                <a:lnTo>
                  <a:pt x="117457" y="228712"/>
                </a:lnTo>
                <a:lnTo>
                  <a:pt x="117550" y="228712"/>
                </a:lnTo>
                <a:cubicBezTo>
                  <a:pt x="121946" y="228712"/>
                  <a:pt x="146353" y="230393"/>
                  <a:pt x="123535" y="262240"/>
                </a:cubicBezTo>
                <a:lnTo>
                  <a:pt x="136534" y="299131"/>
                </a:lnTo>
                <a:lnTo>
                  <a:pt x="158885" y="228619"/>
                </a:lnTo>
                <a:cubicBezTo>
                  <a:pt x="158885" y="228619"/>
                  <a:pt x="166927" y="232448"/>
                  <a:pt x="178336" y="238612"/>
                </a:cubicBezTo>
                <a:cubicBezTo>
                  <a:pt x="180955" y="236464"/>
                  <a:pt x="183760" y="234316"/>
                  <a:pt x="187127" y="232261"/>
                </a:cubicBezTo>
                <a:cubicBezTo>
                  <a:pt x="218361" y="212649"/>
                  <a:pt x="253149" y="195744"/>
                  <a:pt x="253149" y="195744"/>
                </a:cubicBezTo>
                <a:lnTo>
                  <a:pt x="280830" y="283254"/>
                </a:lnTo>
                <a:lnTo>
                  <a:pt x="297008" y="237304"/>
                </a:lnTo>
                <a:cubicBezTo>
                  <a:pt x="268579" y="197612"/>
                  <a:pt x="298972" y="195651"/>
                  <a:pt x="304490" y="195651"/>
                </a:cubicBezTo>
                <a:close/>
                <a:moveTo>
                  <a:pt x="491441" y="71099"/>
                </a:moveTo>
                <a:cubicBezTo>
                  <a:pt x="496118" y="71006"/>
                  <a:pt x="544199" y="70539"/>
                  <a:pt x="546818" y="127774"/>
                </a:cubicBezTo>
                <a:cubicBezTo>
                  <a:pt x="546818" y="127774"/>
                  <a:pt x="555985" y="213580"/>
                  <a:pt x="491815" y="214140"/>
                </a:cubicBezTo>
                <a:lnTo>
                  <a:pt x="491441" y="214140"/>
                </a:lnTo>
                <a:lnTo>
                  <a:pt x="491067" y="214140"/>
                </a:lnTo>
                <a:cubicBezTo>
                  <a:pt x="426709" y="213580"/>
                  <a:pt x="436064" y="127867"/>
                  <a:pt x="436064" y="127774"/>
                </a:cubicBezTo>
                <a:cubicBezTo>
                  <a:pt x="438683" y="70539"/>
                  <a:pt x="486670" y="70913"/>
                  <a:pt x="491441" y="71099"/>
                </a:cubicBezTo>
                <a:close/>
                <a:moveTo>
                  <a:pt x="117056" y="71099"/>
                </a:moveTo>
                <a:cubicBezTo>
                  <a:pt x="121826" y="71006"/>
                  <a:pt x="169805" y="70539"/>
                  <a:pt x="172424" y="127774"/>
                </a:cubicBezTo>
                <a:cubicBezTo>
                  <a:pt x="172424" y="127774"/>
                  <a:pt x="181776" y="213580"/>
                  <a:pt x="117431" y="214140"/>
                </a:cubicBezTo>
                <a:lnTo>
                  <a:pt x="117056" y="214140"/>
                </a:lnTo>
                <a:lnTo>
                  <a:pt x="116682" y="214140"/>
                </a:lnTo>
                <a:cubicBezTo>
                  <a:pt x="52430" y="213580"/>
                  <a:pt x="61689" y="127867"/>
                  <a:pt x="61689" y="127774"/>
                </a:cubicBezTo>
                <a:cubicBezTo>
                  <a:pt x="64308" y="70539"/>
                  <a:pt x="112287" y="70913"/>
                  <a:pt x="117056" y="71099"/>
                </a:cubicBezTo>
                <a:close/>
                <a:moveTo>
                  <a:pt x="304490" y="38"/>
                </a:moveTo>
                <a:cubicBezTo>
                  <a:pt x="310383" y="-243"/>
                  <a:pt x="370061" y="-803"/>
                  <a:pt x="373335" y="70367"/>
                </a:cubicBezTo>
                <a:cubicBezTo>
                  <a:pt x="373335" y="70367"/>
                  <a:pt x="384934" y="177028"/>
                  <a:pt x="304957" y="177869"/>
                </a:cubicBezTo>
                <a:lnTo>
                  <a:pt x="304490" y="177869"/>
                </a:lnTo>
                <a:lnTo>
                  <a:pt x="304022" y="177869"/>
                </a:lnTo>
                <a:cubicBezTo>
                  <a:pt x="224045" y="177122"/>
                  <a:pt x="235644" y="70554"/>
                  <a:pt x="235644" y="70367"/>
                </a:cubicBezTo>
                <a:cubicBezTo>
                  <a:pt x="239012" y="-803"/>
                  <a:pt x="298597" y="-243"/>
                  <a:pt x="304490" y="38"/>
                </a:cubicBezTo>
                <a:close/>
              </a:path>
            </a:pathLst>
          </a:custGeom>
          <a:gradFill>
            <a:gsLst>
              <a:gs pos="100000">
                <a:srgbClr val="CD0401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study-notes_42962" descr="D:\51PPT模板网\51pptmoban.com\图片.jpg">
            <a:extLst>
              <a:ext uri="{FF2B5EF4-FFF2-40B4-BE49-F238E27FC236}">
                <a16:creationId xmlns:a16="http://schemas.microsoft.com/office/drawing/2014/main" id="{90F1CC99-2553-3D21-6B6D-394D655FF34B}"/>
              </a:ext>
            </a:extLst>
          </p:cNvPr>
          <p:cNvSpPr>
            <a:spLocks noChangeAspect="1"/>
          </p:cNvSpPr>
          <p:nvPr/>
        </p:nvSpPr>
        <p:spPr bwMode="auto">
          <a:xfrm>
            <a:off x="5900959" y="1811396"/>
            <a:ext cx="407349" cy="402814"/>
          </a:xfrm>
          <a:custGeom>
            <a:avLst/>
            <a:gdLst>
              <a:gd name="connsiteX0" fmla="*/ 531379 w 607700"/>
              <a:gd name="connsiteY0" fmla="*/ 380695 h 600935"/>
              <a:gd name="connsiteX1" fmla="*/ 520037 w 607700"/>
              <a:gd name="connsiteY1" fmla="*/ 385365 h 600935"/>
              <a:gd name="connsiteX2" fmla="*/ 426855 w 607700"/>
              <a:gd name="connsiteY2" fmla="*/ 478396 h 600935"/>
              <a:gd name="connsiteX3" fmla="*/ 417835 w 607700"/>
              <a:gd name="connsiteY3" fmla="*/ 487402 h 600935"/>
              <a:gd name="connsiteX4" fmla="*/ 391109 w 607700"/>
              <a:gd name="connsiteY4" fmla="*/ 460719 h 600935"/>
              <a:gd name="connsiteX5" fmla="*/ 368509 w 607700"/>
              <a:gd name="connsiteY5" fmla="*/ 460719 h 600935"/>
              <a:gd name="connsiteX6" fmla="*/ 368509 w 607700"/>
              <a:gd name="connsiteY6" fmla="*/ 483330 h 600935"/>
              <a:gd name="connsiteX7" fmla="*/ 406511 w 607700"/>
              <a:gd name="connsiteY7" fmla="*/ 521270 h 600935"/>
              <a:gd name="connsiteX8" fmla="*/ 417835 w 607700"/>
              <a:gd name="connsiteY8" fmla="*/ 525965 h 600935"/>
              <a:gd name="connsiteX9" fmla="*/ 428391 w 607700"/>
              <a:gd name="connsiteY9" fmla="*/ 521989 h 600935"/>
              <a:gd name="connsiteX10" fmla="*/ 429159 w 607700"/>
              <a:gd name="connsiteY10" fmla="*/ 521270 h 600935"/>
              <a:gd name="connsiteX11" fmla="*/ 432997 w 607700"/>
              <a:gd name="connsiteY11" fmla="*/ 517438 h 600935"/>
              <a:gd name="connsiteX12" fmla="*/ 542684 w 607700"/>
              <a:gd name="connsiteY12" fmla="*/ 407976 h 600935"/>
              <a:gd name="connsiteX13" fmla="*/ 542684 w 607700"/>
              <a:gd name="connsiteY13" fmla="*/ 385365 h 600935"/>
              <a:gd name="connsiteX14" fmla="*/ 531379 w 607700"/>
              <a:gd name="connsiteY14" fmla="*/ 380695 h 600935"/>
              <a:gd name="connsiteX15" fmla="*/ 455597 w 607700"/>
              <a:gd name="connsiteY15" fmla="*/ 297221 h 600935"/>
              <a:gd name="connsiteX16" fmla="*/ 607700 w 607700"/>
              <a:gd name="connsiteY16" fmla="*/ 449078 h 600935"/>
              <a:gd name="connsiteX17" fmla="*/ 455597 w 607700"/>
              <a:gd name="connsiteY17" fmla="*/ 600935 h 600935"/>
              <a:gd name="connsiteX18" fmla="*/ 313234 w 607700"/>
              <a:gd name="connsiteY18" fmla="*/ 502731 h 600935"/>
              <a:gd name="connsiteX19" fmla="*/ 303493 w 607700"/>
              <a:gd name="connsiteY19" fmla="*/ 449078 h 600935"/>
              <a:gd name="connsiteX20" fmla="*/ 384343 w 607700"/>
              <a:gd name="connsiteY20" fmla="*/ 314898 h 600935"/>
              <a:gd name="connsiteX21" fmla="*/ 455597 w 607700"/>
              <a:gd name="connsiteY21" fmla="*/ 297221 h 600935"/>
              <a:gd name="connsiteX22" fmla="*/ 142688 w 607700"/>
              <a:gd name="connsiteY22" fmla="*/ 242025 h 600935"/>
              <a:gd name="connsiteX23" fmla="*/ 177038 w 607700"/>
              <a:gd name="connsiteY23" fmla="*/ 259556 h 600935"/>
              <a:gd name="connsiteX24" fmla="*/ 208031 w 607700"/>
              <a:gd name="connsiteY24" fmla="*/ 358227 h 600935"/>
              <a:gd name="connsiteX25" fmla="*/ 227989 w 607700"/>
              <a:gd name="connsiteY25" fmla="*/ 358227 h 600935"/>
              <a:gd name="connsiteX26" fmla="*/ 258981 w 607700"/>
              <a:gd name="connsiteY26" fmla="*/ 259556 h 600935"/>
              <a:gd name="connsiteX27" fmla="*/ 293332 w 607700"/>
              <a:gd name="connsiteY27" fmla="*/ 242025 h 600935"/>
              <a:gd name="connsiteX28" fmla="*/ 374124 w 607700"/>
              <a:gd name="connsiteY28" fmla="*/ 296486 h 600935"/>
              <a:gd name="connsiteX29" fmla="*/ 376810 w 607700"/>
              <a:gd name="connsiteY29" fmla="*/ 300845 h 600935"/>
              <a:gd name="connsiteX30" fmla="*/ 336750 w 607700"/>
              <a:gd name="connsiteY30" fmla="*/ 330446 h 600935"/>
              <a:gd name="connsiteX31" fmla="*/ 300768 w 607700"/>
              <a:gd name="connsiteY31" fmla="*/ 383805 h 600935"/>
              <a:gd name="connsiteX32" fmla="*/ 287527 w 607700"/>
              <a:gd name="connsiteY32" fmla="*/ 449090 h 600935"/>
              <a:gd name="connsiteX33" fmla="*/ 300768 w 607700"/>
              <a:gd name="connsiteY33" fmla="*/ 514423 h 600935"/>
              <a:gd name="connsiteX34" fmla="*/ 318807 w 607700"/>
              <a:gd name="connsiteY34" fmla="*/ 546611 h 600935"/>
              <a:gd name="connsiteX35" fmla="*/ 308157 w 607700"/>
              <a:gd name="connsiteY35" fmla="*/ 552598 h 600935"/>
              <a:gd name="connsiteX36" fmla="*/ 127863 w 607700"/>
              <a:gd name="connsiteY36" fmla="*/ 552598 h 600935"/>
              <a:gd name="connsiteX37" fmla="*/ 116445 w 607700"/>
              <a:gd name="connsiteY37" fmla="*/ 535403 h 600935"/>
              <a:gd name="connsiteX38" fmla="*/ 125128 w 607700"/>
              <a:gd name="connsiteY38" fmla="*/ 511980 h 600935"/>
              <a:gd name="connsiteX39" fmla="*/ 106082 w 607700"/>
              <a:gd name="connsiteY39" fmla="*/ 455460 h 600935"/>
              <a:gd name="connsiteX40" fmla="*/ 119275 w 607700"/>
              <a:gd name="connsiteY40" fmla="*/ 378680 h 600935"/>
              <a:gd name="connsiteX41" fmla="*/ 65926 w 607700"/>
              <a:gd name="connsiteY41" fmla="*/ 542348 h 600935"/>
              <a:gd name="connsiteX42" fmla="*/ 53692 w 607700"/>
              <a:gd name="connsiteY42" fmla="*/ 552598 h 600935"/>
              <a:gd name="connsiteX43" fmla="*/ 12433 w 607700"/>
              <a:gd name="connsiteY43" fmla="*/ 552598 h 600935"/>
              <a:gd name="connsiteX44" fmla="*/ 103 w 607700"/>
              <a:gd name="connsiteY44" fmla="*/ 538660 h 600935"/>
              <a:gd name="connsiteX45" fmla="*/ 19773 w 607700"/>
              <a:gd name="connsiteY45" fmla="*/ 423417 h 600935"/>
              <a:gd name="connsiteX46" fmla="*/ 61896 w 607700"/>
              <a:gd name="connsiteY46" fmla="*/ 296486 h 600935"/>
              <a:gd name="connsiteX47" fmla="*/ 142688 w 607700"/>
              <a:gd name="connsiteY47" fmla="*/ 242025 h 600935"/>
              <a:gd name="connsiteX48" fmla="*/ 218003 w 607700"/>
              <a:gd name="connsiteY48" fmla="*/ 0 h 600935"/>
              <a:gd name="connsiteX49" fmla="*/ 311132 w 607700"/>
              <a:gd name="connsiteY49" fmla="*/ 49590 h 600935"/>
              <a:gd name="connsiteX50" fmla="*/ 341936 w 607700"/>
              <a:gd name="connsiteY50" fmla="*/ 156773 h 600935"/>
              <a:gd name="connsiteX51" fmla="*/ 354794 w 607700"/>
              <a:gd name="connsiteY51" fmla="*/ 197931 h 600935"/>
              <a:gd name="connsiteX52" fmla="*/ 286182 w 607700"/>
              <a:gd name="connsiteY52" fmla="*/ 190361 h 600935"/>
              <a:gd name="connsiteX53" fmla="*/ 218003 w 607700"/>
              <a:gd name="connsiteY53" fmla="*/ 233148 h 600935"/>
              <a:gd name="connsiteX54" fmla="*/ 149823 w 607700"/>
              <a:gd name="connsiteY54" fmla="*/ 190361 h 600935"/>
              <a:gd name="connsiteX55" fmla="*/ 81212 w 607700"/>
              <a:gd name="connsiteY55" fmla="*/ 197931 h 600935"/>
              <a:gd name="connsiteX56" fmla="*/ 94070 w 607700"/>
              <a:gd name="connsiteY56" fmla="*/ 156773 h 600935"/>
              <a:gd name="connsiteX57" fmla="*/ 124874 w 607700"/>
              <a:gd name="connsiteY57" fmla="*/ 49590 h 600935"/>
              <a:gd name="connsiteX58" fmla="*/ 218003 w 607700"/>
              <a:gd name="connsiteY58" fmla="*/ 0 h 600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07700" h="600935">
                <a:moveTo>
                  <a:pt x="531379" y="380695"/>
                </a:moveTo>
                <a:cubicBezTo>
                  <a:pt x="527282" y="380695"/>
                  <a:pt x="523180" y="382251"/>
                  <a:pt x="520037" y="385365"/>
                </a:cubicBezTo>
                <a:lnTo>
                  <a:pt x="426855" y="478396"/>
                </a:lnTo>
                <a:lnTo>
                  <a:pt x="417835" y="487402"/>
                </a:lnTo>
                <a:lnTo>
                  <a:pt x="391109" y="460719"/>
                </a:lnTo>
                <a:cubicBezTo>
                  <a:pt x="384871" y="454491"/>
                  <a:pt x="374747" y="454491"/>
                  <a:pt x="368509" y="460719"/>
                </a:cubicBezTo>
                <a:cubicBezTo>
                  <a:pt x="362223" y="466947"/>
                  <a:pt x="362223" y="477054"/>
                  <a:pt x="368509" y="483330"/>
                </a:cubicBezTo>
                <a:lnTo>
                  <a:pt x="406511" y="521270"/>
                </a:lnTo>
                <a:cubicBezTo>
                  <a:pt x="409678" y="524432"/>
                  <a:pt x="413756" y="525965"/>
                  <a:pt x="417835" y="525965"/>
                </a:cubicBezTo>
                <a:cubicBezTo>
                  <a:pt x="421625" y="525965"/>
                  <a:pt x="425368" y="524624"/>
                  <a:pt x="428391" y="521989"/>
                </a:cubicBezTo>
                <a:cubicBezTo>
                  <a:pt x="428631" y="521749"/>
                  <a:pt x="428919" y="521558"/>
                  <a:pt x="429159" y="521270"/>
                </a:cubicBezTo>
                <a:lnTo>
                  <a:pt x="432997" y="517438"/>
                </a:lnTo>
                <a:lnTo>
                  <a:pt x="542684" y="407976"/>
                </a:lnTo>
                <a:cubicBezTo>
                  <a:pt x="548922" y="401701"/>
                  <a:pt x="548922" y="391593"/>
                  <a:pt x="542684" y="385365"/>
                </a:cubicBezTo>
                <a:cubicBezTo>
                  <a:pt x="539566" y="382251"/>
                  <a:pt x="535475" y="380695"/>
                  <a:pt x="531379" y="380695"/>
                </a:cubicBezTo>
                <a:close/>
                <a:moveTo>
                  <a:pt x="455597" y="297221"/>
                </a:moveTo>
                <a:cubicBezTo>
                  <a:pt x="539566" y="297221"/>
                  <a:pt x="607700" y="365246"/>
                  <a:pt x="607700" y="449078"/>
                </a:cubicBezTo>
                <a:cubicBezTo>
                  <a:pt x="607700" y="532959"/>
                  <a:pt x="539566" y="600935"/>
                  <a:pt x="455597" y="600935"/>
                </a:cubicBezTo>
                <a:cubicBezTo>
                  <a:pt x="390485" y="600935"/>
                  <a:pt x="334970" y="560121"/>
                  <a:pt x="313234" y="502731"/>
                </a:cubicBezTo>
                <a:cubicBezTo>
                  <a:pt x="306948" y="486060"/>
                  <a:pt x="303493" y="468000"/>
                  <a:pt x="303493" y="449078"/>
                </a:cubicBezTo>
                <a:cubicBezTo>
                  <a:pt x="303493" y="390922"/>
                  <a:pt x="336265" y="340383"/>
                  <a:pt x="384343" y="314898"/>
                </a:cubicBezTo>
                <a:cubicBezTo>
                  <a:pt x="405599" y="303640"/>
                  <a:pt x="429830" y="297221"/>
                  <a:pt x="455597" y="297221"/>
                </a:cubicBezTo>
                <a:close/>
                <a:moveTo>
                  <a:pt x="142688" y="242025"/>
                </a:moveTo>
                <a:cubicBezTo>
                  <a:pt x="156888" y="237523"/>
                  <a:pt x="172049" y="245330"/>
                  <a:pt x="177038" y="259556"/>
                </a:cubicBezTo>
                <a:cubicBezTo>
                  <a:pt x="185722" y="284511"/>
                  <a:pt x="198963" y="327907"/>
                  <a:pt x="208031" y="358227"/>
                </a:cubicBezTo>
                <a:cubicBezTo>
                  <a:pt x="211005" y="368094"/>
                  <a:pt x="225062" y="368094"/>
                  <a:pt x="227989" y="358227"/>
                </a:cubicBezTo>
                <a:cubicBezTo>
                  <a:pt x="237056" y="327907"/>
                  <a:pt x="250297" y="284511"/>
                  <a:pt x="258981" y="259556"/>
                </a:cubicBezTo>
                <a:cubicBezTo>
                  <a:pt x="263971" y="245330"/>
                  <a:pt x="279131" y="237523"/>
                  <a:pt x="293332" y="242025"/>
                </a:cubicBezTo>
                <a:cubicBezTo>
                  <a:pt x="324852" y="251988"/>
                  <a:pt x="353014" y="263292"/>
                  <a:pt x="374124" y="296486"/>
                </a:cubicBezTo>
                <a:cubicBezTo>
                  <a:pt x="375035" y="297923"/>
                  <a:pt x="375947" y="299408"/>
                  <a:pt x="376810" y="300845"/>
                </a:cubicBezTo>
                <a:cubicBezTo>
                  <a:pt x="362130" y="308652"/>
                  <a:pt x="348696" y="318567"/>
                  <a:pt x="336750" y="330446"/>
                </a:cubicBezTo>
                <a:cubicBezTo>
                  <a:pt x="321350" y="345869"/>
                  <a:pt x="309212" y="363783"/>
                  <a:pt x="300768" y="383805"/>
                </a:cubicBezTo>
                <a:cubicBezTo>
                  <a:pt x="291988" y="404497"/>
                  <a:pt x="287527" y="426482"/>
                  <a:pt x="287527" y="449090"/>
                </a:cubicBezTo>
                <a:cubicBezTo>
                  <a:pt x="287527" y="471746"/>
                  <a:pt x="291988" y="493731"/>
                  <a:pt x="300768" y="514423"/>
                </a:cubicBezTo>
                <a:cubicBezTo>
                  <a:pt x="305614" y="525871"/>
                  <a:pt x="311611" y="536600"/>
                  <a:pt x="318807" y="546611"/>
                </a:cubicBezTo>
                <a:cubicBezTo>
                  <a:pt x="316649" y="550108"/>
                  <a:pt x="312810" y="552598"/>
                  <a:pt x="308157" y="552598"/>
                </a:cubicBezTo>
                <a:lnTo>
                  <a:pt x="127863" y="552598"/>
                </a:lnTo>
                <a:cubicBezTo>
                  <a:pt x="119035" y="552598"/>
                  <a:pt x="112990" y="543593"/>
                  <a:pt x="116445" y="535403"/>
                </a:cubicBezTo>
                <a:cubicBezTo>
                  <a:pt x="120139" y="526589"/>
                  <a:pt x="124073" y="518686"/>
                  <a:pt x="125128" y="511980"/>
                </a:cubicBezTo>
                <a:cubicBezTo>
                  <a:pt x="127719" y="495456"/>
                  <a:pt x="108097" y="472704"/>
                  <a:pt x="106082" y="455460"/>
                </a:cubicBezTo>
                <a:cubicBezTo>
                  <a:pt x="103155" y="430266"/>
                  <a:pt x="110496" y="402006"/>
                  <a:pt x="119275" y="378680"/>
                </a:cubicBezTo>
                <a:cubicBezTo>
                  <a:pt x="98118" y="405071"/>
                  <a:pt x="76481" y="481948"/>
                  <a:pt x="65926" y="542348"/>
                </a:cubicBezTo>
                <a:cubicBezTo>
                  <a:pt x="64871" y="548287"/>
                  <a:pt x="59737" y="552598"/>
                  <a:pt x="53692" y="552598"/>
                </a:cubicBezTo>
                <a:lnTo>
                  <a:pt x="12433" y="552598"/>
                </a:lnTo>
                <a:cubicBezTo>
                  <a:pt x="4949" y="552598"/>
                  <a:pt x="-856" y="546036"/>
                  <a:pt x="103" y="538660"/>
                </a:cubicBezTo>
                <a:cubicBezTo>
                  <a:pt x="5093" y="499910"/>
                  <a:pt x="11522" y="461352"/>
                  <a:pt x="19773" y="423417"/>
                </a:cubicBezTo>
                <a:cubicBezTo>
                  <a:pt x="29273" y="379877"/>
                  <a:pt x="38196" y="333751"/>
                  <a:pt x="61896" y="296486"/>
                </a:cubicBezTo>
                <a:cubicBezTo>
                  <a:pt x="83006" y="263292"/>
                  <a:pt x="111167" y="251988"/>
                  <a:pt x="142688" y="242025"/>
                </a:cubicBezTo>
                <a:close/>
                <a:moveTo>
                  <a:pt x="218003" y="0"/>
                </a:moveTo>
                <a:cubicBezTo>
                  <a:pt x="253892" y="0"/>
                  <a:pt x="288773" y="20746"/>
                  <a:pt x="311132" y="49590"/>
                </a:cubicBezTo>
                <a:cubicBezTo>
                  <a:pt x="335938" y="81549"/>
                  <a:pt x="332340" y="119496"/>
                  <a:pt x="341936" y="156773"/>
                </a:cubicBezTo>
                <a:cubicBezTo>
                  <a:pt x="345534" y="170668"/>
                  <a:pt x="349756" y="184515"/>
                  <a:pt x="354794" y="197931"/>
                </a:cubicBezTo>
                <a:cubicBezTo>
                  <a:pt x="330037" y="208856"/>
                  <a:pt x="303935" y="199656"/>
                  <a:pt x="286182" y="190361"/>
                </a:cubicBezTo>
                <a:cubicBezTo>
                  <a:pt x="267902" y="206172"/>
                  <a:pt x="244104" y="233148"/>
                  <a:pt x="218003" y="233148"/>
                </a:cubicBezTo>
                <a:cubicBezTo>
                  <a:pt x="191950" y="233148"/>
                  <a:pt x="168104" y="206172"/>
                  <a:pt x="149823" y="190361"/>
                </a:cubicBezTo>
                <a:cubicBezTo>
                  <a:pt x="132119" y="199656"/>
                  <a:pt x="105969" y="208856"/>
                  <a:pt x="81212" y="197931"/>
                </a:cubicBezTo>
                <a:cubicBezTo>
                  <a:pt x="86298" y="184515"/>
                  <a:pt x="90472" y="170668"/>
                  <a:pt x="94070" y="156773"/>
                </a:cubicBezTo>
                <a:cubicBezTo>
                  <a:pt x="103666" y="119496"/>
                  <a:pt x="100068" y="81549"/>
                  <a:pt x="124874" y="49590"/>
                </a:cubicBezTo>
                <a:cubicBezTo>
                  <a:pt x="147280" y="20746"/>
                  <a:pt x="182162" y="0"/>
                  <a:pt x="218003" y="0"/>
                </a:cubicBezTo>
                <a:close/>
              </a:path>
            </a:pathLst>
          </a:custGeom>
          <a:gradFill>
            <a:gsLst>
              <a:gs pos="100000">
                <a:srgbClr val="FDDEAB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study-notes_42962">
            <a:extLst>
              <a:ext uri="{FF2B5EF4-FFF2-40B4-BE49-F238E27FC236}">
                <a16:creationId xmlns:a16="http://schemas.microsoft.com/office/drawing/2014/main" id="{A401C18F-CF86-7EFA-5D95-7A90CF1CE673}"/>
              </a:ext>
            </a:extLst>
          </p:cNvPr>
          <p:cNvSpPr>
            <a:spLocks noChangeAspect="1"/>
          </p:cNvSpPr>
          <p:nvPr/>
        </p:nvSpPr>
        <p:spPr bwMode="auto">
          <a:xfrm>
            <a:off x="9556964" y="1862610"/>
            <a:ext cx="445370" cy="319608"/>
          </a:xfrm>
          <a:custGeom>
            <a:avLst/>
            <a:gdLst>
              <a:gd name="connsiteX0" fmla="*/ 533228 w 606862"/>
              <a:gd name="connsiteY0" fmla="*/ 69781 h 435499"/>
              <a:gd name="connsiteX1" fmla="*/ 528214 w 606862"/>
              <a:gd name="connsiteY1" fmla="*/ 81924 h 435499"/>
              <a:gd name="connsiteX2" fmla="*/ 515122 w 606862"/>
              <a:gd name="connsiteY2" fmla="*/ 82851 h 435499"/>
              <a:gd name="connsiteX3" fmla="*/ 513543 w 606862"/>
              <a:gd name="connsiteY3" fmla="*/ 87671 h 435499"/>
              <a:gd name="connsiteX4" fmla="*/ 523571 w 606862"/>
              <a:gd name="connsiteY4" fmla="*/ 96107 h 435499"/>
              <a:gd name="connsiteX5" fmla="*/ 520414 w 606862"/>
              <a:gd name="connsiteY5" fmla="*/ 108806 h 435499"/>
              <a:gd name="connsiteX6" fmla="*/ 524500 w 606862"/>
              <a:gd name="connsiteY6" fmla="*/ 111773 h 435499"/>
              <a:gd name="connsiteX7" fmla="*/ 535643 w 606862"/>
              <a:gd name="connsiteY7" fmla="*/ 104913 h 435499"/>
              <a:gd name="connsiteX8" fmla="*/ 546785 w 606862"/>
              <a:gd name="connsiteY8" fmla="*/ 111773 h 435499"/>
              <a:gd name="connsiteX9" fmla="*/ 550871 w 606862"/>
              <a:gd name="connsiteY9" fmla="*/ 108806 h 435499"/>
              <a:gd name="connsiteX10" fmla="*/ 547807 w 606862"/>
              <a:gd name="connsiteY10" fmla="*/ 96107 h 435499"/>
              <a:gd name="connsiteX11" fmla="*/ 557835 w 606862"/>
              <a:gd name="connsiteY11" fmla="*/ 87671 h 435499"/>
              <a:gd name="connsiteX12" fmla="*/ 556349 w 606862"/>
              <a:gd name="connsiteY12" fmla="*/ 82851 h 435499"/>
              <a:gd name="connsiteX13" fmla="*/ 543257 w 606862"/>
              <a:gd name="connsiteY13" fmla="*/ 81924 h 435499"/>
              <a:gd name="connsiteX14" fmla="*/ 538242 w 606862"/>
              <a:gd name="connsiteY14" fmla="*/ 69781 h 435499"/>
              <a:gd name="connsiteX15" fmla="*/ 533228 w 606862"/>
              <a:gd name="connsiteY15" fmla="*/ 69781 h 435499"/>
              <a:gd name="connsiteX16" fmla="*/ 474173 w 606862"/>
              <a:gd name="connsiteY16" fmla="*/ 69781 h 435499"/>
              <a:gd name="connsiteX17" fmla="*/ 469159 w 606862"/>
              <a:gd name="connsiteY17" fmla="*/ 81924 h 435499"/>
              <a:gd name="connsiteX18" fmla="*/ 456066 w 606862"/>
              <a:gd name="connsiteY18" fmla="*/ 82851 h 435499"/>
              <a:gd name="connsiteX19" fmla="*/ 454488 w 606862"/>
              <a:gd name="connsiteY19" fmla="*/ 87671 h 435499"/>
              <a:gd name="connsiteX20" fmla="*/ 464516 w 606862"/>
              <a:gd name="connsiteY20" fmla="*/ 96107 h 435499"/>
              <a:gd name="connsiteX21" fmla="*/ 461359 w 606862"/>
              <a:gd name="connsiteY21" fmla="*/ 108806 h 435499"/>
              <a:gd name="connsiteX22" fmla="*/ 465445 w 606862"/>
              <a:gd name="connsiteY22" fmla="*/ 111773 h 435499"/>
              <a:gd name="connsiteX23" fmla="*/ 476587 w 606862"/>
              <a:gd name="connsiteY23" fmla="*/ 104913 h 435499"/>
              <a:gd name="connsiteX24" fmla="*/ 487730 w 606862"/>
              <a:gd name="connsiteY24" fmla="*/ 111773 h 435499"/>
              <a:gd name="connsiteX25" fmla="*/ 491815 w 606862"/>
              <a:gd name="connsiteY25" fmla="*/ 108806 h 435499"/>
              <a:gd name="connsiteX26" fmla="*/ 488751 w 606862"/>
              <a:gd name="connsiteY26" fmla="*/ 96107 h 435499"/>
              <a:gd name="connsiteX27" fmla="*/ 498779 w 606862"/>
              <a:gd name="connsiteY27" fmla="*/ 87671 h 435499"/>
              <a:gd name="connsiteX28" fmla="*/ 497294 w 606862"/>
              <a:gd name="connsiteY28" fmla="*/ 82851 h 435499"/>
              <a:gd name="connsiteX29" fmla="*/ 484201 w 606862"/>
              <a:gd name="connsiteY29" fmla="*/ 81924 h 435499"/>
              <a:gd name="connsiteX30" fmla="*/ 479187 w 606862"/>
              <a:gd name="connsiteY30" fmla="*/ 69781 h 435499"/>
              <a:gd name="connsiteX31" fmla="*/ 474173 w 606862"/>
              <a:gd name="connsiteY31" fmla="*/ 69781 h 435499"/>
              <a:gd name="connsiteX32" fmla="*/ 415117 w 606862"/>
              <a:gd name="connsiteY32" fmla="*/ 69781 h 435499"/>
              <a:gd name="connsiteX33" fmla="*/ 410103 w 606862"/>
              <a:gd name="connsiteY33" fmla="*/ 81924 h 435499"/>
              <a:gd name="connsiteX34" fmla="*/ 397011 w 606862"/>
              <a:gd name="connsiteY34" fmla="*/ 82851 h 435499"/>
              <a:gd name="connsiteX35" fmla="*/ 395432 w 606862"/>
              <a:gd name="connsiteY35" fmla="*/ 87671 h 435499"/>
              <a:gd name="connsiteX36" fmla="*/ 405460 w 606862"/>
              <a:gd name="connsiteY36" fmla="*/ 96107 h 435499"/>
              <a:gd name="connsiteX37" fmla="*/ 402303 w 606862"/>
              <a:gd name="connsiteY37" fmla="*/ 108806 h 435499"/>
              <a:gd name="connsiteX38" fmla="*/ 406389 w 606862"/>
              <a:gd name="connsiteY38" fmla="*/ 111773 h 435499"/>
              <a:gd name="connsiteX39" fmla="*/ 417532 w 606862"/>
              <a:gd name="connsiteY39" fmla="*/ 104913 h 435499"/>
              <a:gd name="connsiteX40" fmla="*/ 428674 w 606862"/>
              <a:gd name="connsiteY40" fmla="*/ 111773 h 435499"/>
              <a:gd name="connsiteX41" fmla="*/ 432760 w 606862"/>
              <a:gd name="connsiteY41" fmla="*/ 108806 h 435499"/>
              <a:gd name="connsiteX42" fmla="*/ 429696 w 606862"/>
              <a:gd name="connsiteY42" fmla="*/ 96107 h 435499"/>
              <a:gd name="connsiteX43" fmla="*/ 439724 w 606862"/>
              <a:gd name="connsiteY43" fmla="*/ 87671 h 435499"/>
              <a:gd name="connsiteX44" fmla="*/ 438238 w 606862"/>
              <a:gd name="connsiteY44" fmla="*/ 82851 h 435499"/>
              <a:gd name="connsiteX45" fmla="*/ 425146 w 606862"/>
              <a:gd name="connsiteY45" fmla="*/ 81924 h 435499"/>
              <a:gd name="connsiteX46" fmla="*/ 420132 w 606862"/>
              <a:gd name="connsiteY46" fmla="*/ 69781 h 435499"/>
              <a:gd name="connsiteX47" fmla="*/ 415117 w 606862"/>
              <a:gd name="connsiteY47" fmla="*/ 69781 h 435499"/>
              <a:gd name="connsiteX48" fmla="*/ 436010 w 606862"/>
              <a:gd name="connsiteY48" fmla="*/ 3780 h 435499"/>
              <a:gd name="connsiteX49" fmla="*/ 517257 w 606862"/>
              <a:gd name="connsiteY49" fmla="*/ 3780 h 435499"/>
              <a:gd name="connsiteX50" fmla="*/ 606862 w 606862"/>
              <a:gd name="connsiteY50" fmla="*/ 93140 h 435499"/>
              <a:gd name="connsiteX51" fmla="*/ 517257 w 606862"/>
              <a:gd name="connsiteY51" fmla="*/ 182594 h 435499"/>
              <a:gd name="connsiteX52" fmla="*/ 456438 w 606862"/>
              <a:gd name="connsiteY52" fmla="*/ 182594 h 435499"/>
              <a:gd name="connsiteX53" fmla="*/ 415210 w 606862"/>
              <a:gd name="connsiteY53" fmla="*/ 223751 h 435499"/>
              <a:gd name="connsiteX54" fmla="*/ 407689 w 606862"/>
              <a:gd name="connsiteY54" fmla="*/ 220692 h 435499"/>
              <a:gd name="connsiteX55" fmla="*/ 407689 w 606862"/>
              <a:gd name="connsiteY55" fmla="*/ 178051 h 435499"/>
              <a:gd name="connsiteX56" fmla="*/ 346405 w 606862"/>
              <a:gd name="connsiteY56" fmla="*/ 93233 h 435499"/>
              <a:gd name="connsiteX57" fmla="*/ 436010 w 606862"/>
              <a:gd name="connsiteY57" fmla="*/ 3780 h 435499"/>
              <a:gd name="connsiteX58" fmla="*/ 140854 w 606862"/>
              <a:gd name="connsiteY58" fmla="*/ 207 h 435499"/>
              <a:gd name="connsiteX59" fmla="*/ 216621 w 606862"/>
              <a:gd name="connsiteY59" fmla="*/ 856 h 435499"/>
              <a:gd name="connsiteX60" fmla="*/ 272145 w 606862"/>
              <a:gd name="connsiteY60" fmla="*/ 33762 h 435499"/>
              <a:gd name="connsiteX61" fmla="*/ 302693 w 606862"/>
              <a:gd name="connsiteY61" fmla="*/ 122934 h 435499"/>
              <a:gd name="connsiteX62" fmla="*/ 310400 w 606862"/>
              <a:gd name="connsiteY62" fmla="*/ 158343 h 435499"/>
              <a:gd name="connsiteX63" fmla="*/ 293130 w 606862"/>
              <a:gd name="connsiteY63" fmla="*/ 188098 h 435499"/>
              <a:gd name="connsiteX64" fmla="*/ 281152 w 606862"/>
              <a:gd name="connsiteY64" fmla="*/ 220819 h 435499"/>
              <a:gd name="connsiteX65" fmla="*/ 281152 w 606862"/>
              <a:gd name="connsiteY65" fmla="*/ 260863 h 435499"/>
              <a:gd name="connsiteX66" fmla="*/ 283287 w 606862"/>
              <a:gd name="connsiteY66" fmla="*/ 264385 h 435499"/>
              <a:gd name="connsiteX67" fmla="*/ 407057 w 606862"/>
              <a:gd name="connsiteY67" fmla="*/ 343732 h 435499"/>
              <a:gd name="connsiteX68" fmla="*/ 422192 w 606862"/>
              <a:gd name="connsiteY68" fmla="*/ 375989 h 435499"/>
              <a:gd name="connsiteX69" fmla="*/ 422192 w 606862"/>
              <a:gd name="connsiteY69" fmla="*/ 435406 h 435499"/>
              <a:gd name="connsiteX70" fmla="*/ 238533 w 606862"/>
              <a:gd name="connsiteY70" fmla="*/ 435406 h 435499"/>
              <a:gd name="connsiteX71" fmla="*/ 220520 w 606862"/>
              <a:gd name="connsiteY71" fmla="*/ 352816 h 435499"/>
              <a:gd name="connsiteX72" fmla="*/ 210957 w 606862"/>
              <a:gd name="connsiteY72" fmla="*/ 299331 h 435499"/>
              <a:gd name="connsiteX73" fmla="*/ 201393 w 606862"/>
              <a:gd name="connsiteY73" fmla="*/ 352816 h 435499"/>
              <a:gd name="connsiteX74" fmla="*/ 183566 w 606862"/>
              <a:gd name="connsiteY74" fmla="*/ 435499 h 435499"/>
              <a:gd name="connsiteX75" fmla="*/ 0 w 606862"/>
              <a:gd name="connsiteY75" fmla="*/ 435499 h 435499"/>
              <a:gd name="connsiteX76" fmla="*/ 0 w 606862"/>
              <a:gd name="connsiteY76" fmla="*/ 376082 h 435499"/>
              <a:gd name="connsiteX77" fmla="*/ 15135 w 606862"/>
              <a:gd name="connsiteY77" fmla="*/ 343824 h 435499"/>
              <a:gd name="connsiteX78" fmla="*/ 138905 w 606862"/>
              <a:gd name="connsiteY78" fmla="*/ 264478 h 435499"/>
              <a:gd name="connsiteX79" fmla="*/ 141040 w 606862"/>
              <a:gd name="connsiteY79" fmla="*/ 261049 h 435499"/>
              <a:gd name="connsiteX80" fmla="*/ 141040 w 606862"/>
              <a:gd name="connsiteY80" fmla="*/ 221005 h 435499"/>
              <a:gd name="connsiteX81" fmla="*/ 128970 w 606862"/>
              <a:gd name="connsiteY81" fmla="*/ 188191 h 435499"/>
              <a:gd name="connsiteX82" fmla="*/ 111792 w 606862"/>
              <a:gd name="connsiteY82" fmla="*/ 158436 h 435499"/>
              <a:gd name="connsiteX83" fmla="*/ 118942 w 606862"/>
              <a:gd name="connsiteY83" fmla="*/ 123120 h 435499"/>
              <a:gd name="connsiteX84" fmla="*/ 149397 w 606862"/>
              <a:gd name="connsiteY84" fmla="*/ 18560 h 435499"/>
              <a:gd name="connsiteX85" fmla="*/ 140854 w 606862"/>
              <a:gd name="connsiteY85" fmla="*/ 207 h 435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6862" h="435499">
                <a:moveTo>
                  <a:pt x="533228" y="69781"/>
                </a:moveTo>
                <a:lnTo>
                  <a:pt x="528214" y="81924"/>
                </a:lnTo>
                <a:lnTo>
                  <a:pt x="515122" y="82851"/>
                </a:lnTo>
                <a:cubicBezTo>
                  <a:pt x="512615" y="83036"/>
                  <a:pt x="511686" y="86095"/>
                  <a:pt x="513543" y="87671"/>
                </a:cubicBezTo>
                <a:lnTo>
                  <a:pt x="523571" y="96107"/>
                </a:lnTo>
                <a:lnTo>
                  <a:pt x="520414" y="108806"/>
                </a:lnTo>
                <a:cubicBezTo>
                  <a:pt x="519857" y="111217"/>
                  <a:pt x="522457" y="113163"/>
                  <a:pt x="524500" y="111773"/>
                </a:cubicBezTo>
                <a:lnTo>
                  <a:pt x="535643" y="104913"/>
                </a:lnTo>
                <a:lnTo>
                  <a:pt x="546785" y="111773"/>
                </a:lnTo>
                <a:cubicBezTo>
                  <a:pt x="548921" y="113163"/>
                  <a:pt x="551521" y="111217"/>
                  <a:pt x="550871" y="108806"/>
                </a:cubicBezTo>
                <a:lnTo>
                  <a:pt x="547807" y="96107"/>
                </a:lnTo>
                <a:lnTo>
                  <a:pt x="557835" y="87671"/>
                </a:lnTo>
                <a:cubicBezTo>
                  <a:pt x="559785" y="86095"/>
                  <a:pt x="558856" y="83036"/>
                  <a:pt x="556349" y="82851"/>
                </a:cubicBezTo>
                <a:lnTo>
                  <a:pt x="543257" y="81924"/>
                </a:lnTo>
                <a:lnTo>
                  <a:pt x="538242" y="69781"/>
                </a:lnTo>
                <a:cubicBezTo>
                  <a:pt x="537407" y="67463"/>
                  <a:pt x="534157" y="67463"/>
                  <a:pt x="533228" y="69781"/>
                </a:cubicBezTo>
                <a:close/>
                <a:moveTo>
                  <a:pt x="474173" y="69781"/>
                </a:moveTo>
                <a:lnTo>
                  <a:pt x="469159" y="81924"/>
                </a:lnTo>
                <a:lnTo>
                  <a:pt x="456066" y="82851"/>
                </a:lnTo>
                <a:cubicBezTo>
                  <a:pt x="453559" y="83036"/>
                  <a:pt x="452631" y="86095"/>
                  <a:pt x="454488" y="87671"/>
                </a:cubicBezTo>
                <a:lnTo>
                  <a:pt x="464516" y="96107"/>
                </a:lnTo>
                <a:lnTo>
                  <a:pt x="461359" y="108806"/>
                </a:lnTo>
                <a:cubicBezTo>
                  <a:pt x="460802" y="111217"/>
                  <a:pt x="463402" y="113163"/>
                  <a:pt x="465445" y="111773"/>
                </a:cubicBezTo>
                <a:lnTo>
                  <a:pt x="476587" y="104913"/>
                </a:lnTo>
                <a:lnTo>
                  <a:pt x="487730" y="111773"/>
                </a:lnTo>
                <a:cubicBezTo>
                  <a:pt x="489865" y="113163"/>
                  <a:pt x="492465" y="111217"/>
                  <a:pt x="491815" y="108806"/>
                </a:cubicBezTo>
                <a:lnTo>
                  <a:pt x="488751" y="96107"/>
                </a:lnTo>
                <a:lnTo>
                  <a:pt x="498779" y="87671"/>
                </a:lnTo>
                <a:cubicBezTo>
                  <a:pt x="500729" y="86095"/>
                  <a:pt x="499615" y="83036"/>
                  <a:pt x="497294" y="82851"/>
                </a:cubicBezTo>
                <a:lnTo>
                  <a:pt x="484201" y="81924"/>
                </a:lnTo>
                <a:lnTo>
                  <a:pt x="479187" y="69781"/>
                </a:lnTo>
                <a:cubicBezTo>
                  <a:pt x="478351" y="67463"/>
                  <a:pt x="475101" y="67463"/>
                  <a:pt x="474173" y="69781"/>
                </a:cubicBezTo>
                <a:close/>
                <a:moveTo>
                  <a:pt x="415117" y="69781"/>
                </a:moveTo>
                <a:lnTo>
                  <a:pt x="410103" y="81924"/>
                </a:lnTo>
                <a:lnTo>
                  <a:pt x="397011" y="82851"/>
                </a:lnTo>
                <a:cubicBezTo>
                  <a:pt x="394504" y="83036"/>
                  <a:pt x="393575" y="86095"/>
                  <a:pt x="395432" y="87671"/>
                </a:cubicBezTo>
                <a:lnTo>
                  <a:pt x="405460" y="96107"/>
                </a:lnTo>
                <a:lnTo>
                  <a:pt x="402303" y="108806"/>
                </a:lnTo>
                <a:cubicBezTo>
                  <a:pt x="401746" y="111217"/>
                  <a:pt x="404346" y="113163"/>
                  <a:pt x="406389" y="111773"/>
                </a:cubicBezTo>
                <a:lnTo>
                  <a:pt x="417532" y="104913"/>
                </a:lnTo>
                <a:lnTo>
                  <a:pt x="428674" y="111773"/>
                </a:lnTo>
                <a:cubicBezTo>
                  <a:pt x="430810" y="113163"/>
                  <a:pt x="433410" y="111217"/>
                  <a:pt x="432760" y="108806"/>
                </a:cubicBezTo>
                <a:lnTo>
                  <a:pt x="429696" y="96107"/>
                </a:lnTo>
                <a:lnTo>
                  <a:pt x="439724" y="87671"/>
                </a:lnTo>
                <a:cubicBezTo>
                  <a:pt x="441581" y="86095"/>
                  <a:pt x="440560" y="83036"/>
                  <a:pt x="438238" y="82851"/>
                </a:cubicBezTo>
                <a:lnTo>
                  <a:pt x="425146" y="81924"/>
                </a:lnTo>
                <a:lnTo>
                  <a:pt x="420132" y="69781"/>
                </a:lnTo>
                <a:cubicBezTo>
                  <a:pt x="419296" y="67463"/>
                  <a:pt x="416046" y="67463"/>
                  <a:pt x="415117" y="69781"/>
                </a:cubicBezTo>
                <a:close/>
                <a:moveTo>
                  <a:pt x="436010" y="3780"/>
                </a:moveTo>
                <a:lnTo>
                  <a:pt x="517257" y="3780"/>
                </a:lnTo>
                <a:cubicBezTo>
                  <a:pt x="566749" y="3780"/>
                  <a:pt x="606862" y="43825"/>
                  <a:pt x="606862" y="93140"/>
                </a:cubicBezTo>
                <a:cubicBezTo>
                  <a:pt x="606862" y="142548"/>
                  <a:pt x="566749" y="182594"/>
                  <a:pt x="517257" y="182594"/>
                </a:cubicBezTo>
                <a:lnTo>
                  <a:pt x="456438" y="182594"/>
                </a:lnTo>
                <a:lnTo>
                  <a:pt x="415210" y="223751"/>
                </a:lnTo>
                <a:cubicBezTo>
                  <a:pt x="412517" y="226625"/>
                  <a:pt x="407689" y="224678"/>
                  <a:pt x="407689" y="220692"/>
                </a:cubicBezTo>
                <a:lnTo>
                  <a:pt x="407689" y="178051"/>
                </a:lnTo>
                <a:cubicBezTo>
                  <a:pt x="372126" y="166279"/>
                  <a:pt x="346405" y="132815"/>
                  <a:pt x="346405" y="93233"/>
                </a:cubicBezTo>
                <a:cubicBezTo>
                  <a:pt x="346405" y="43825"/>
                  <a:pt x="386518" y="3780"/>
                  <a:pt x="436010" y="3780"/>
                </a:cubicBezTo>
                <a:close/>
                <a:moveTo>
                  <a:pt x="140854" y="207"/>
                </a:moveTo>
                <a:cubicBezTo>
                  <a:pt x="140854" y="207"/>
                  <a:pt x="191922" y="5954"/>
                  <a:pt x="216621" y="856"/>
                </a:cubicBezTo>
                <a:cubicBezTo>
                  <a:pt x="241412" y="-4335"/>
                  <a:pt x="267874" y="15038"/>
                  <a:pt x="272145" y="33762"/>
                </a:cubicBezTo>
                <a:cubicBezTo>
                  <a:pt x="272145" y="33762"/>
                  <a:pt x="322099" y="33948"/>
                  <a:pt x="302693" y="122934"/>
                </a:cubicBezTo>
                <a:cubicBezTo>
                  <a:pt x="310493" y="122563"/>
                  <a:pt x="318942" y="128032"/>
                  <a:pt x="310400" y="158343"/>
                </a:cubicBezTo>
                <a:cubicBezTo>
                  <a:pt x="303807" y="181331"/>
                  <a:pt x="297772" y="187727"/>
                  <a:pt x="293130" y="188098"/>
                </a:cubicBezTo>
                <a:cubicBezTo>
                  <a:pt x="291551" y="198480"/>
                  <a:pt x="287466" y="209974"/>
                  <a:pt x="281152" y="220819"/>
                </a:cubicBezTo>
                <a:lnTo>
                  <a:pt x="281152" y="260863"/>
                </a:lnTo>
                <a:cubicBezTo>
                  <a:pt x="281152" y="262346"/>
                  <a:pt x="281895" y="263737"/>
                  <a:pt x="283287" y="264385"/>
                </a:cubicBezTo>
                <a:cubicBezTo>
                  <a:pt x="294987" y="270133"/>
                  <a:pt x="353204" y="299424"/>
                  <a:pt x="407057" y="343732"/>
                </a:cubicBezTo>
                <a:cubicBezTo>
                  <a:pt x="416714" y="351611"/>
                  <a:pt x="422192" y="363476"/>
                  <a:pt x="422192" y="375989"/>
                </a:cubicBezTo>
                <a:lnTo>
                  <a:pt x="422192" y="435406"/>
                </a:lnTo>
                <a:lnTo>
                  <a:pt x="238533" y="435406"/>
                </a:lnTo>
                <a:lnTo>
                  <a:pt x="220520" y="352816"/>
                </a:lnTo>
                <a:cubicBezTo>
                  <a:pt x="257104" y="301834"/>
                  <a:pt x="217735" y="299331"/>
                  <a:pt x="210957" y="299331"/>
                </a:cubicBezTo>
                <a:cubicBezTo>
                  <a:pt x="204179" y="299424"/>
                  <a:pt x="164810" y="301834"/>
                  <a:pt x="201393" y="352816"/>
                </a:cubicBezTo>
                <a:lnTo>
                  <a:pt x="183566" y="435499"/>
                </a:lnTo>
                <a:lnTo>
                  <a:pt x="0" y="435499"/>
                </a:lnTo>
                <a:lnTo>
                  <a:pt x="0" y="376082"/>
                </a:lnTo>
                <a:cubicBezTo>
                  <a:pt x="0" y="363754"/>
                  <a:pt x="5478" y="351703"/>
                  <a:pt x="15135" y="343824"/>
                </a:cubicBezTo>
                <a:cubicBezTo>
                  <a:pt x="68988" y="299609"/>
                  <a:pt x="127113" y="270318"/>
                  <a:pt x="138905" y="264478"/>
                </a:cubicBezTo>
                <a:cubicBezTo>
                  <a:pt x="140112" y="263829"/>
                  <a:pt x="141040" y="262532"/>
                  <a:pt x="141040" y="261049"/>
                </a:cubicBezTo>
                <a:lnTo>
                  <a:pt x="141040" y="221005"/>
                </a:lnTo>
                <a:cubicBezTo>
                  <a:pt x="134726" y="210067"/>
                  <a:pt x="130641" y="198573"/>
                  <a:pt x="128970" y="188191"/>
                </a:cubicBezTo>
                <a:cubicBezTo>
                  <a:pt x="124420" y="187820"/>
                  <a:pt x="118385" y="181424"/>
                  <a:pt x="111792" y="158436"/>
                </a:cubicBezTo>
                <a:cubicBezTo>
                  <a:pt x="103528" y="128867"/>
                  <a:pt x="111328" y="123120"/>
                  <a:pt x="118942" y="123120"/>
                </a:cubicBezTo>
                <a:cubicBezTo>
                  <a:pt x="114856" y="105786"/>
                  <a:pt x="104643" y="45813"/>
                  <a:pt x="149397" y="18560"/>
                </a:cubicBezTo>
                <a:cubicBezTo>
                  <a:pt x="149397" y="18560"/>
                  <a:pt x="140112" y="10960"/>
                  <a:pt x="140854" y="207"/>
                </a:cubicBezTo>
                <a:close/>
              </a:path>
            </a:pathLst>
          </a:custGeom>
          <a:gradFill>
            <a:gsLst>
              <a:gs pos="100000">
                <a:srgbClr val="CD0401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study-notes_42962" descr="D:\51PPT模板网\51pptmoban.com\图片.jpg">
            <a:extLst>
              <a:ext uri="{FF2B5EF4-FFF2-40B4-BE49-F238E27FC236}">
                <a16:creationId xmlns:a16="http://schemas.microsoft.com/office/drawing/2014/main" id="{DD982C58-702B-7BDE-EBEF-B618B05FBF1C}"/>
              </a:ext>
            </a:extLst>
          </p:cNvPr>
          <p:cNvSpPr>
            <a:spLocks noChangeAspect="1"/>
          </p:cNvSpPr>
          <p:nvPr/>
        </p:nvSpPr>
        <p:spPr bwMode="auto">
          <a:xfrm>
            <a:off x="2229571" y="3876395"/>
            <a:ext cx="384251" cy="407348"/>
          </a:xfrm>
          <a:custGeom>
            <a:avLst/>
            <a:gdLst>
              <a:gd name="connsiteX0" fmla="*/ 163934 w 574049"/>
              <a:gd name="connsiteY0" fmla="*/ 419229 h 608556"/>
              <a:gd name="connsiteX1" fmla="*/ 243204 w 574049"/>
              <a:gd name="connsiteY1" fmla="*/ 456825 h 608556"/>
              <a:gd name="connsiteX2" fmla="*/ 322474 w 574049"/>
              <a:gd name="connsiteY2" fmla="*/ 419229 h 608556"/>
              <a:gd name="connsiteX3" fmla="*/ 465217 w 574049"/>
              <a:gd name="connsiteY3" fmla="*/ 530768 h 608556"/>
              <a:gd name="connsiteX4" fmla="*/ 476968 w 574049"/>
              <a:gd name="connsiteY4" fmla="*/ 565383 h 608556"/>
              <a:gd name="connsiteX5" fmla="*/ 472634 w 574049"/>
              <a:gd name="connsiteY5" fmla="*/ 594902 h 608556"/>
              <a:gd name="connsiteX6" fmla="*/ 446050 w 574049"/>
              <a:gd name="connsiteY6" fmla="*/ 608556 h 608556"/>
              <a:gd name="connsiteX7" fmla="*/ 40358 w 574049"/>
              <a:gd name="connsiteY7" fmla="*/ 608556 h 608556"/>
              <a:gd name="connsiteX8" fmla="*/ 13871 w 574049"/>
              <a:gd name="connsiteY8" fmla="*/ 594902 h 608556"/>
              <a:gd name="connsiteX9" fmla="*/ 9440 w 574049"/>
              <a:gd name="connsiteY9" fmla="*/ 565383 h 608556"/>
              <a:gd name="connsiteX10" fmla="*/ 21191 w 574049"/>
              <a:gd name="connsiteY10" fmla="*/ 530768 h 608556"/>
              <a:gd name="connsiteX11" fmla="*/ 163934 w 574049"/>
              <a:gd name="connsiteY11" fmla="*/ 419229 h 608556"/>
              <a:gd name="connsiteX12" fmla="*/ 406631 w 574049"/>
              <a:gd name="connsiteY12" fmla="*/ 313875 h 608556"/>
              <a:gd name="connsiteX13" fmla="*/ 472435 w 574049"/>
              <a:gd name="connsiteY13" fmla="*/ 379473 h 608556"/>
              <a:gd name="connsiteX14" fmla="*/ 438040 w 574049"/>
              <a:gd name="connsiteY14" fmla="*/ 436800 h 608556"/>
              <a:gd name="connsiteX15" fmla="*/ 344006 w 574049"/>
              <a:gd name="connsiteY15" fmla="*/ 390920 h 608556"/>
              <a:gd name="connsiteX16" fmla="*/ 371946 w 574049"/>
              <a:gd name="connsiteY16" fmla="*/ 323974 h 608556"/>
              <a:gd name="connsiteX17" fmla="*/ 406631 w 574049"/>
              <a:gd name="connsiteY17" fmla="*/ 313875 h 608556"/>
              <a:gd name="connsiteX18" fmla="*/ 381817 w 574049"/>
              <a:gd name="connsiteY18" fmla="*/ 212472 h 608556"/>
              <a:gd name="connsiteX19" fmla="*/ 431512 w 574049"/>
              <a:gd name="connsiteY19" fmla="*/ 212472 h 608556"/>
              <a:gd name="connsiteX20" fmla="*/ 445284 w 574049"/>
              <a:gd name="connsiteY20" fmla="*/ 226127 h 608556"/>
              <a:gd name="connsiteX21" fmla="*/ 445284 w 574049"/>
              <a:gd name="connsiteY21" fmla="*/ 254301 h 608556"/>
              <a:gd name="connsiteX22" fmla="*/ 468013 w 574049"/>
              <a:gd name="connsiteY22" fmla="*/ 263725 h 608556"/>
              <a:gd name="connsiteX23" fmla="*/ 488045 w 574049"/>
              <a:gd name="connsiteY23" fmla="*/ 243820 h 608556"/>
              <a:gd name="connsiteX24" fmla="*/ 497773 w 574049"/>
              <a:gd name="connsiteY24" fmla="*/ 239781 h 608556"/>
              <a:gd name="connsiteX25" fmla="*/ 507403 w 574049"/>
              <a:gd name="connsiteY25" fmla="*/ 243820 h 608556"/>
              <a:gd name="connsiteX26" fmla="*/ 542556 w 574049"/>
              <a:gd name="connsiteY26" fmla="*/ 278918 h 608556"/>
              <a:gd name="connsiteX27" fmla="*/ 546601 w 574049"/>
              <a:gd name="connsiteY27" fmla="*/ 288630 h 608556"/>
              <a:gd name="connsiteX28" fmla="*/ 542556 w 574049"/>
              <a:gd name="connsiteY28" fmla="*/ 298246 h 608556"/>
              <a:gd name="connsiteX29" fmla="*/ 522620 w 574049"/>
              <a:gd name="connsiteY29" fmla="*/ 318247 h 608556"/>
              <a:gd name="connsiteX30" fmla="*/ 532155 w 574049"/>
              <a:gd name="connsiteY30" fmla="*/ 340941 h 608556"/>
              <a:gd name="connsiteX31" fmla="*/ 560277 w 574049"/>
              <a:gd name="connsiteY31" fmla="*/ 340941 h 608556"/>
              <a:gd name="connsiteX32" fmla="*/ 574049 w 574049"/>
              <a:gd name="connsiteY32" fmla="*/ 354692 h 608556"/>
              <a:gd name="connsiteX33" fmla="*/ 574049 w 574049"/>
              <a:gd name="connsiteY33" fmla="*/ 404310 h 608556"/>
              <a:gd name="connsiteX34" fmla="*/ 570004 w 574049"/>
              <a:gd name="connsiteY34" fmla="*/ 414022 h 608556"/>
              <a:gd name="connsiteX35" fmla="*/ 560277 w 574049"/>
              <a:gd name="connsiteY35" fmla="*/ 418060 h 608556"/>
              <a:gd name="connsiteX36" fmla="*/ 532155 w 574049"/>
              <a:gd name="connsiteY36" fmla="*/ 418060 h 608556"/>
              <a:gd name="connsiteX37" fmla="*/ 522620 w 574049"/>
              <a:gd name="connsiteY37" fmla="*/ 440754 h 608556"/>
              <a:gd name="connsiteX38" fmla="*/ 542652 w 574049"/>
              <a:gd name="connsiteY38" fmla="*/ 460755 h 608556"/>
              <a:gd name="connsiteX39" fmla="*/ 546601 w 574049"/>
              <a:gd name="connsiteY39" fmla="*/ 470371 h 608556"/>
              <a:gd name="connsiteX40" fmla="*/ 542652 w 574049"/>
              <a:gd name="connsiteY40" fmla="*/ 480083 h 608556"/>
              <a:gd name="connsiteX41" fmla="*/ 507500 w 574049"/>
              <a:gd name="connsiteY41" fmla="*/ 515181 h 608556"/>
              <a:gd name="connsiteX42" fmla="*/ 497773 w 574049"/>
              <a:gd name="connsiteY42" fmla="*/ 519220 h 608556"/>
              <a:gd name="connsiteX43" fmla="*/ 493246 w 574049"/>
              <a:gd name="connsiteY43" fmla="*/ 518355 h 608556"/>
              <a:gd name="connsiteX44" fmla="*/ 453182 w 574049"/>
              <a:gd name="connsiteY44" fmla="*/ 451716 h 608556"/>
              <a:gd name="connsiteX45" fmla="*/ 492861 w 574049"/>
              <a:gd name="connsiteY45" fmla="*/ 379501 h 608556"/>
              <a:gd name="connsiteX46" fmla="*/ 406665 w 574049"/>
              <a:gd name="connsiteY46" fmla="*/ 293534 h 608556"/>
              <a:gd name="connsiteX47" fmla="*/ 377098 w 574049"/>
              <a:gd name="connsiteY47" fmla="*/ 299015 h 608556"/>
              <a:gd name="connsiteX48" fmla="*/ 379698 w 574049"/>
              <a:gd name="connsiteY48" fmla="*/ 265167 h 608556"/>
              <a:gd name="connsiteX49" fmla="*/ 373149 w 574049"/>
              <a:gd name="connsiteY49" fmla="*/ 215741 h 608556"/>
              <a:gd name="connsiteX50" fmla="*/ 381817 w 574049"/>
              <a:gd name="connsiteY50" fmla="*/ 212472 h 608556"/>
              <a:gd name="connsiteX51" fmla="*/ 243227 w 574049"/>
              <a:gd name="connsiteY51" fmla="*/ 144222 h 608556"/>
              <a:gd name="connsiteX52" fmla="*/ 348920 w 574049"/>
              <a:gd name="connsiteY52" fmla="*/ 265117 h 608556"/>
              <a:gd name="connsiteX53" fmla="*/ 243190 w 574049"/>
              <a:gd name="connsiteY53" fmla="*/ 426215 h 608556"/>
              <a:gd name="connsiteX54" fmla="*/ 137461 w 574049"/>
              <a:gd name="connsiteY54" fmla="*/ 265117 h 608556"/>
              <a:gd name="connsiteX55" fmla="*/ 243227 w 574049"/>
              <a:gd name="connsiteY55" fmla="*/ 144222 h 608556"/>
              <a:gd name="connsiteX56" fmla="*/ 279862 w 574049"/>
              <a:gd name="connsiteY56" fmla="*/ 119148 h 608556"/>
              <a:gd name="connsiteX57" fmla="*/ 310064 w 574049"/>
              <a:gd name="connsiteY57" fmla="*/ 131181 h 608556"/>
              <a:gd name="connsiteX58" fmla="*/ 279862 w 574049"/>
              <a:gd name="connsiteY58" fmla="*/ 119148 h 608556"/>
              <a:gd name="connsiteX59" fmla="*/ 155080 w 574049"/>
              <a:gd name="connsiteY59" fmla="*/ 94840 h 608556"/>
              <a:gd name="connsiteX60" fmla="*/ 203722 w 574049"/>
              <a:gd name="connsiteY60" fmla="*/ 119842 h 608556"/>
              <a:gd name="connsiteX61" fmla="*/ 117804 w 574049"/>
              <a:gd name="connsiteY61" fmla="*/ 201676 h 608556"/>
              <a:gd name="connsiteX62" fmla="*/ 155080 w 574049"/>
              <a:gd name="connsiteY62" fmla="*/ 94840 h 608556"/>
              <a:gd name="connsiteX63" fmla="*/ 131962 w 574049"/>
              <a:gd name="connsiteY63" fmla="*/ 0 h 608556"/>
              <a:gd name="connsiteX64" fmla="*/ 178101 w 574049"/>
              <a:gd name="connsiteY64" fmla="*/ 0 h 608556"/>
              <a:gd name="connsiteX65" fmla="*/ 190816 w 574049"/>
              <a:gd name="connsiteY65" fmla="*/ 12695 h 608556"/>
              <a:gd name="connsiteX66" fmla="*/ 190816 w 574049"/>
              <a:gd name="connsiteY66" fmla="*/ 38757 h 608556"/>
              <a:gd name="connsiteX67" fmla="*/ 211911 w 574049"/>
              <a:gd name="connsiteY67" fmla="*/ 47509 h 608556"/>
              <a:gd name="connsiteX68" fmla="*/ 230501 w 574049"/>
              <a:gd name="connsiteY68" fmla="*/ 29044 h 608556"/>
              <a:gd name="connsiteX69" fmla="*/ 239459 w 574049"/>
              <a:gd name="connsiteY69" fmla="*/ 25389 h 608556"/>
              <a:gd name="connsiteX70" fmla="*/ 248417 w 574049"/>
              <a:gd name="connsiteY70" fmla="*/ 29044 h 608556"/>
              <a:gd name="connsiteX71" fmla="*/ 280975 w 574049"/>
              <a:gd name="connsiteY71" fmla="*/ 61646 h 608556"/>
              <a:gd name="connsiteX72" fmla="*/ 284731 w 574049"/>
              <a:gd name="connsiteY72" fmla="*/ 70590 h 608556"/>
              <a:gd name="connsiteX73" fmla="*/ 280975 w 574049"/>
              <a:gd name="connsiteY73" fmla="*/ 79534 h 608556"/>
              <a:gd name="connsiteX74" fmla="*/ 262481 w 574049"/>
              <a:gd name="connsiteY74" fmla="*/ 97999 h 608556"/>
              <a:gd name="connsiteX75" fmla="*/ 270379 w 574049"/>
              <a:gd name="connsiteY75" fmla="*/ 116848 h 608556"/>
              <a:gd name="connsiteX76" fmla="*/ 224915 w 574049"/>
              <a:gd name="connsiteY76" fmla="*/ 115502 h 608556"/>
              <a:gd name="connsiteX77" fmla="*/ 155080 w 574049"/>
              <a:gd name="connsiteY77" fmla="*/ 74437 h 608556"/>
              <a:gd name="connsiteX78" fmla="*/ 74458 w 574049"/>
              <a:gd name="connsiteY78" fmla="*/ 154836 h 608556"/>
              <a:gd name="connsiteX79" fmla="*/ 111638 w 574049"/>
              <a:gd name="connsiteY79" fmla="*/ 222445 h 608556"/>
              <a:gd name="connsiteX80" fmla="*/ 106822 w 574049"/>
              <a:gd name="connsiteY80" fmla="*/ 265145 h 608556"/>
              <a:gd name="connsiteX81" fmla="*/ 106822 w 574049"/>
              <a:gd name="connsiteY81" fmla="*/ 265818 h 608556"/>
              <a:gd name="connsiteX82" fmla="*/ 98153 w 574049"/>
              <a:gd name="connsiteY82" fmla="*/ 262163 h 608556"/>
              <a:gd name="connsiteX83" fmla="*/ 79659 w 574049"/>
              <a:gd name="connsiteY83" fmla="*/ 280628 h 608556"/>
              <a:gd name="connsiteX84" fmla="*/ 70701 w 574049"/>
              <a:gd name="connsiteY84" fmla="*/ 284379 h 608556"/>
              <a:gd name="connsiteX85" fmla="*/ 61647 w 574049"/>
              <a:gd name="connsiteY85" fmla="*/ 280628 h 608556"/>
              <a:gd name="connsiteX86" fmla="*/ 29089 w 574049"/>
              <a:gd name="connsiteY86" fmla="*/ 248122 h 608556"/>
              <a:gd name="connsiteX87" fmla="*/ 29089 w 574049"/>
              <a:gd name="connsiteY87" fmla="*/ 230138 h 608556"/>
              <a:gd name="connsiteX88" fmla="*/ 47583 w 574049"/>
              <a:gd name="connsiteY88" fmla="*/ 211673 h 608556"/>
              <a:gd name="connsiteX89" fmla="*/ 38722 w 574049"/>
              <a:gd name="connsiteY89" fmla="*/ 190612 h 608556"/>
              <a:gd name="connsiteX90" fmla="*/ 12715 w 574049"/>
              <a:gd name="connsiteY90" fmla="*/ 190612 h 608556"/>
              <a:gd name="connsiteX91" fmla="*/ 0 w 574049"/>
              <a:gd name="connsiteY91" fmla="*/ 177821 h 608556"/>
              <a:gd name="connsiteX92" fmla="*/ 0 w 574049"/>
              <a:gd name="connsiteY92" fmla="*/ 131851 h 608556"/>
              <a:gd name="connsiteX93" fmla="*/ 12715 w 574049"/>
              <a:gd name="connsiteY93" fmla="*/ 119156 h 608556"/>
              <a:gd name="connsiteX94" fmla="*/ 38818 w 574049"/>
              <a:gd name="connsiteY94" fmla="*/ 119156 h 608556"/>
              <a:gd name="connsiteX95" fmla="*/ 47583 w 574049"/>
              <a:gd name="connsiteY95" fmla="*/ 98095 h 608556"/>
              <a:gd name="connsiteX96" fmla="*/ 29089 w 574049"/>
              <a:gd name="connsiteY96" fmla="*/ 79630 h 608556"/>
              <a:gd name="connsiteX97" fmla="*/ 25333 w 574049"/>
              <a:gd name="connsiteY97" fmla="*/ 70590 h 608556"/>
              <a:gd name="connsiteX98" fmla="*/ 29089 w 574049"/>
              <a:gd name="connsiteY98" fmla="*/ 61646 h 608556"/>
              <a:gd name="connsiteX99" fmla="*/ 61647 w 574049"/>
              <a:gd name="connsiteY99" fmla="*/ 29044 h 608556"/>
              <a:gd name="connsiteX100" fmla="*/ 70701 w 574049"/>
              <a:gd name="connsiteY100" fmla="*/ 25389 h 608556"/>
              <a:gd name="connsiteX101" fmla="*/ 79659 w 574049"/>
              <a:gd name="connsiteY101" fmla="*/ 29140 h 608556"/>
              <a:gd name="connsiteX102" fmla="*/ 98153 w 574049"/>
              <a:gd name="connsiteY102" fmla="*/ 47509 h 608556"/>
              <a:gd name="connsiteX103" fmla="*/ 119248 w 574049"/>
              <a:gd name="connsiteY103" fmla="*/ 38757 h 608556"/>
              <a:gd name="connsiteX104" fmla="*/ 119248 w 574049"/>
              <a:gd name="connsiteY104" fmla="*/ 12695 h 608556"/>
              <a:gd name="connsiteX105" fmla="*/ 131962 w 574049"/>
              <a:gd name="connsiteY105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574049" h="608556">
                <a:moveTo>
                  <a:pt x="163934" y="419229"/>
                </a:moveTo>
                <a:cubicBezTo>
                  <a:pt x="185702" y="442210"/>
                  <a:pt x="212671" y="456825"/>
                  <a:pt x="243204" y="456825"/>
                </a:cubicBezTo>
                <a:cubicBezTo>
                  <a:pt x="273737" y="456825"/>
                  <a:pt x="300706" y="442210"/>
                  <a:pt x="322474" y="419229"/>
                </a:cubicBezTo>
                <a:cubicBezTo>
                  <a:pt x="387585" y="424998"/>
                  <a:pt x="443835" y="468075"/>
                  <a:pt x="465217" y="530768"/>
                </a:cubicBezTo>
                <a:lnTo>
                  <a:pt x="476968" y="565383"/>
                </a:lnTo>
                <a:cubicBezTo>
                  <a:pt x="480339" y="575383"/>
                  <a:pt x="478702" y="586344"/>
                  <a:pt x="472634" y="594902"/>
                </a:cubicBezTo>
                <a:cubicBezTo>
                  <a:pt x="466469" y="603460"/>
                  <a:pt x="456549" y="608556"/>
                  <a:pt x="446050" y="608556"/>
                </a:cubicBezTo>
                <a:lnTo>
                  <a:pt x="40358" y="608556"/>
                </a:lnTo>
                <a:cubicBezTo>
                  <a:pt x="29859" y="608556"/>
                  <a:pt x="19939" y="603460"/>
                  <a:pt x="13871" y="594902"/>
                </a:cubicBezTo>
                <a:cubicBezTo>
                  <a:pt x="7706" y="586344"/>
                  <a:pt x="6069" y="575383"/>
                  <a:pt x="9440" y="565383"/>
                </a:cubicBezTo>
                <a:lnTo>
                  <a:pt x="21191" y="530768"/>
                </a:lnTo>
                <a:cubicBezTo>
                  <a:pt x="42573" y="468075"/>
                  <a:pt x="98919" y="424998"/>
                  <a:pt x="163934" y="419229"/>
                </a:cubicBezTo>
                <a:close/>
                <a:moveTo>
                  <a:pt x="406631" y="313875"/>
                </a:moveTo>
                <a:cubicBezTo>
                  <a:pt x="442857" y="313875"/>
                  <a:pt x="472435" y="343308"/>
                  <a:pt x="472435" y="379473"/>
                </a:cubicBezTo>
                <a:cubicBezTo>
                  <a:pt x="472435" y="404289"/>
                  <a:pt x="458369" y="425642"/>
                  <a:pt x="438040" y="436800"/>
                </a:cubicBezTo>
                <a:cubicBezTo>
                  <a:pt x="411641" y="413523"/>
                  <a:pt x="379269" y="397556"/>
                  <a:pt x="344006" y="390920"/>
                </a:cubicBezTo>
                <a:cubicBezTo>
                  <a:pt x="356435" y="370913"/>
                  <a:pt x="365973" y="347925"/>
                  <a:pt x="371946" y="323974"/>
                </a:cubicBezTo>
                <a:cubicBezTo>
                  <a:pt x="382063" y="317626"/>
                  <a:pt x="393913" y="313875"/>
                  <a:pt x="406631" y="313875"/>
                </a:cubicBezTo>
                <a:close/>
                <a:moveTo>
                  <a:pt x="381817" y="212472"/>
                </a:moveTo>
                <a:lnTo>
                  <a:pt x="431512" y="212472"/>
                </a:lnTo>
                <a:cubicBezTo>
                  <a:pt x="439121" y="212472"/>
                  <a:pt x="445284" y="218530"/>
                  <a:pt x="445284" y="226127"/>
                </a:cubicBezTo>
                <a:lnTo>
                  <a:pt x="445284" y="254301"/>
                </a:lnTo>
                <a:cubicBezTo>
                  <a:pt x="453182" y="256705"/>
                  <a:pt x="460790" y="259879"/>
                  <a:pt x="468013" y="263725"/>
                </a:cubicBezTo>
                <a:lnTo>
                  <a:pt x="488045" y="243820"/>
                </a:lnTo>
                <a:cubicBezTo>
                  <a:pt x="490742" y="241127"/>
                  <a:pt x="494209" y="239781"/>
                  <a:pt x="497773" y="239781"/>
                </a:cubicBezTo>
                <a:cubicBezTo>
                  <a:pt x="501240" y="239781"/>
                  <a:pt x="504803" y="241127"/>
                  <a:pt x="507403" y="243820"/>
                </a:cubicBezTo>
                <a:lnTo>
                  <a:pt x="542556" y="278918"/>
                </a:lnTo>
                <a:cubicBezTo>
                  <a:pt x="545157" y="281514"/>
                  <a:pt x="546601" y="284976"/>
                  <a:pt x="546601" y="288630"/>
                </a:cubicBezTo>
                <a:cubicBezTo>
                  <a:pt x="546601" y="292188"/>
                  <a:pt x="545157" y="295746"/>
                  <a:pt x="542556" y="298246"/>
                </a:cubicBezTo>
                <a:lnTo>
                  <a:pt x="522620" y="318247"/>
                </a:lnTo>
                <a:cubicBezTo>
                  <a:pt x="526473" y="325459"/>
                  <a:pt x="529651" y="333056"/>
                  <a:pt x="532155" y="340941"/>
                </a:cubicBezTo>
                <a:lnTo>
                  <a:pt x="560277" y="340941"/>
                </a:lnTo>
                <a:cubicBezTo>
                  <a:pt x="567885" y="340941"/>
                  <a:pt x="574049" y="347095"/>
                  <a:pt x="574049" y="354692"/>
                </a:cubicBezTo>
                <a:lnTo>
                  <a:pt x="574049" y="404310"/>
                </a:lnTo>
                <a:cubicBezTo>
                  <a:pt x="574049" y="407964"/>
                  <a:pt x="572605" y="411425"/>
                  <a:pt x="570004" y="414022"/>
                </a:cubicBezTo>
                <a:cubicBezTo>
                  <a:pt x="567500" y="416618"/>
                  <a:pt x="563937" y="418060"/>
                  <a:pt x="560277" y="418060"/>
                </a:cubicBezTo>
                <a:lnTo>
                  <a:pt x="532155" y="418060"/>
                </a:lnTo>
                <a:cubicBezTo>
                  <a:pt x="529651" y="425946"/>
                  <a:pt x="526473" y="433542"/>
                  <a:pt x="522620" y="440754"/>
                </a:cubicBezTo>
                <a:lnTo>
                  <a:pt x="542652" y="460755"/>
                </a:lnTo>
                <a:cubicBezTo>
                  <a:pt x="545157" y="463255"/>
                  <a:pt x="546601" y="466813"/>
                  <a:pt x="546601" y="470371"/>
                </a:cubicBezTo>
                <a:cubicBezTo>
                  <a:pt x="546601" y="474025"/>
                  <a:pt x="545157" y="477487"/>
                  <a:pt x="542652" y="480083"/>
                </a:cubicBezTo>
                <a:lnTo>
                  <a:pt x="507500" y="515181"/>
                </a:lnTo>
                <a:cubicBezTo>
                  <a:pt x="504803" y="517874"/>
                  <a:pt x="501240" y="519220"/>
                  <a:pt x="497773" y="519220"/>
                </a:cubicBezTo>
                <a:cubicBezTo>
                  <a:pt x="496232" y="519220"/>
                  <a:pt x="494691" y="518835"/>
                  <a:pt x="493246" y="518355"/>
                </a:cubicBezTo>
                <a:cubicBezTo>
                  <a:pt x="484289" y="493161"/>
                  <a:pt x="470517" y="470660"/>
                  <a:pt x="453182" y="451716"/>
                </a:cubicBezTo>
                <a:cubicBezTo>
                  <a:pt x="476970" y="436331"/>
                  <a:pt x="492861" y="409791"/>
                  <a:pt x="492861" y="379501"/>
                </a:cubicBezTo>
                <a:cubicBezTo>
                  <a:pt x="492861" y="332094"/>
                  <a:pt x="454145" y="293534"/>
                  <a:pt x="406665" y="293534"/>
                </a:cubicBezTo>
                <a:cubicBezTo>
                  <a:pt x="396263" y="293534"/>
                  <a:pt x="386440" y="295650"/>
                  <a:pt x="377098" y="299015"/>
                </a:cubicBezTo>
                <a:cubicBezTo>
                  <a:pt x="378735" y="287765"/>
                  <a:pt x="379698" y="276418"/>
                  <a:pt x="379698" y="265167"/>
                </a:cubicBezTo>
                <a:cubicBezTo>
                  <a:pt x="379698" y="247570"/>
                  <a:pt x="377387" y="231031"/>
                  <a:pt x="373149" y="215741"/>
                </a:cubicBezTo>
                <a:cubicBezTo>
                  <a:pt x="375557" y="213818"/>
                  <a:pt x="378542" y="212472"/>
                  <a:pt x="381817" y="212472"/>
                </a:cubicBezTo>
                <a:close/>
                <a:moveTo>
                  <a:pt x="243227" y="144222"/>
                </a:moveTo>
                <a:cubicBezTo>
                  <a:pt x="296103" y="144270"/>
                  <a:pt x="348968" y="184617"/>
                  <a:pt x="348920" y="265117"/>
                </a:cubicBezTo>
                <a:cubicBezTo>
                  <a:pt x="348920" y="342829"/>
                  <a:pt x="301640" y="426215"/>
                  <a:pt x="243190" y="426215"/>
                </a:cubicBezTo>
                <a:cubicBezTo>
                  <a:pt x="184837" y="426215"/>
                  <a:pt x="137461" y="342829"/>
                  <a:pt x="137461" y="265117"/>
                </a:cubicBezTo>
                <a:cubicBezTo>
                  <a:pt x="137461" y="184424"/>
                  <a:pt x="190350" y="144174"/>
                  <a:pt x="243227" y="144222"/>
                </a:cubicBezTo>
                <a:close/>
                <a:moveTo>
                  <a:pt x="279862" y="119148"/>
                </a:moveTo>
                <a:cubicBezTo>
                  <a:pt x="294336" y="119148"/>
                  <a:pt x="309292" y="116645"/>
                  <a:pt x="310064" y="131181"/>
                </a:cubicBezTo>
                <a:cubicBezTo>
                  <a:pt x="300704" y="125983"/>
                  <a:pt x="290573" y="121940"/>
                  <a:pt x="279862" y="119148"/>
                </a:cubicBezTo>
                <a:close/>
                <a:moveTo>
                  <a:pt x="155080" y="94840"/>
                </a:moveTo>
                <a:cubicBezTo>
                  <a:pt x="175115" y="94840"/>
                  <a:pt x="192838" y="104745"/>
                  <a:pt x="203722" y="119842"/>
                </a:cubicBezTo>
                <a:cubicBezTo>
                  <a:pt x="163749" y="131478"/>
                  <a:pt x="133216" y="160807"/>
                  <a:pt x="117804" y="201676"/>
                </a:cubicBezTo>
                <a:cubicBezTo>
                  <a:pt x="72823" y="165904"/>
                  <a:pt x="98733" y="94840"/>
                  <a:pt x="155080" y="94840"/>
                </a:cubicBezTo>
                <a:close/>
                <a:moveTo>
                  <a:pt x="131962" y="0"/>
                </a:moveTo>
                <a:lnTo>
                  <a:pt x="178101" y="0"/>
                </a:lnTo>
                <a:cubicBezTo>
                  <a:pt x="185133" y="0"/>
                  <a:pt x="190816" y="5674"/>
                  <a:pt x="190816" y="12695"/>
                </a:cubicBezTo>
                <a:lnTo>
                  <a:pt x="190816" y="38757"/>
                </a:lnTo>
                <a:cubicBezTo>
                  <a:pt x="198233" y="41065"/>
                  <a:pt x="205265" y="44047"/>
                  <a:pt x="211911" y="47509"/>
                </a:cubicBezTo>
                <a:lnTo>
                  <a:pt x="230501" y="29044"/>
                </a:lnTo>
                <a:cubicBezTo>
                  <a:pt x="232909" y="26543"/>
                  <a:pt x="236184" y="25389"/>
                  <a:pt x="239459" y="25389"/>
                </a:cubicBezTo>
                <a:cubicBezTo>
                  <a:pt x="242734" y="25389"/>
                  <a:pt x="245913" y="26543"/>
                  <a:pt x="248417" y="29044"/>
                </a:cubicBezTo>
                <a:lnTo>
                  <a:pt x="280975" y="61646"/>
                </a:lnTo>
                <a:cubicBezTo>
                  <a:pt x="283383" y="63954"/>
                  <a:pt x="284731" y="67224"/>
                  <a:pt x="284731" y="70590"/>
                </a:cubicBezTo>
                <a:cubicBezTo>
                  <a:pt x="284731" y="73956"/>
                  <a:pt x="283383" y="77226"/>
                  <a:pt x="280975" y="79534"/>
                </a:cubicBezTo>
                <a:lnTo>
                  <a:pt x="262481" y="97999"/>
                </a:lnTo>
                <a:cubicBezTo>
                  <a:pt x="265659" y="103961"/>
                  <a:pt x="268260" y="110405"/>
                  <a:pt x="270379" y="116848"/>
                </a:cubicBezTo>
                <a:cubicBezTo>
                  <a:pt x="253619" y="113675"/>
                  <a:pt x="239748" y="113675"/>
                  <a:pt x="224915" y="115502"/>
                </a:cubicBezTo>
                <a:cubicBezTo>
                  <a:pt x="211044" y="91171"/>
                  <a:pt x="185133" y="74437"/>
                  <a:pt x="155080" y="74437"/>
                </a:cubicBezTo>
                <a:cubicBezTo>
                  <a:pt x="110675" y="74437"/>
                  <a:pt x="74458" y="110501"/>
                  <a:pt x="74458" y="154836"/>
                </a:cubicBezTo>
                <a:cubicBezTo>
                  <a:pt x="74458" y="183207"/>
                  <a:pt x="89388" y="208115"/>
                  <a:pt x="111638" y="222445"/>
                </a:cubicBezTo>
                <a:cubicBezTo>
                  <a:pt x="108556" y="235812"/>
                  <a:pt x="106822" y="250046"/>
                  <a:pt x="106822" y="265145"/>
                </a:cubicBezTo>
                <a:cubicBezTo>
                  <a:pt x="106822" y="265337"/>
                  <a:pt x="106822" y="265626"/>
                  <a:pt x="106822" y="265818"/>
                </a:cubicBezTo>
                <a:cubicBezTo>
                  <a:pt x="104029" y="264568"/>
                  <a:pt x="100946" y="263606"/>
                  <a:pt x="98153" y="262163"/>
                </a:cubicBezTo>
                <a:lnTo>
                  <a:pt x="79659" y="280628"/>
                </a:lnTo>
                <a:cubicBezTo>
                  <a:pt x="77251" y="283033"/>
                  <a:pt x="74072" y="284379"/>
                  <a:pt x="70701" y="284379"/>
                </a:cubicBezTo>
                <a:cubicBezTo>
                  <a:pt x="67330" y="284379"/>
                  <a:pt x="64055" y="283033"/>
                  <a:pt x="61647" y="280628"/>
                </a:cubicBezTo>
                <a:lnTo>
                  <a:pt x="29089" y="248122"/>
                </a:lnTo>
                <a:cubicBezTo>
                  <a:pt x="24081" y="243121"/>
                  <a:pt x="24081" y="235043"/>
                  <a:pt x="29089" y="230138"/>
                </a:cubicBezTo>
                <a:lnTo>
                  <a:pt x="47583" y="211673"/>
                </a:lnTo>
                <a:cubicBezTo>
                  <a:pt x="44020" y="204941"/>
                  <a:pt x="41034" y="197921"/>
                  <a:pt x="38722" y="190612"/>
                </a:cubicBezTo>
                <a:lnTo>
                  <a:pt x="12715" y="190612"/>
                </a:lnTo>
                <a:cubicBezTo>
                  <a:pt x="5683" y="190612"/>
                  <a:pt x="0" y="184842"/>
                  <a:pt x="0" y="177821"/>
                </a:cubicBezTo>
                <a:lnTo>
                  <a:pt x="0" y="131851"/>
                </a:lnTo>
                <a:cubicBezTo>
                  <a:pt x="0" y="124831"/>
                  <a:pt x="5683" y="119156"/>
                  <a:pt x="12715" y="119156"/>
                </a:cubicBezTo>
                <a:lnTo>
                  <a:pt x="38818" y="119156"/>
                </a:lnTo>
                <a:cubicBezTo>
                  <a:pt x="41034" y="111751"/>
                  <a:pt x="44020" y="104731"/>
                  <a:pt x="47583" y="98095"/>
                </a:cubicBezTo>
                <a:lnTo>
                  <a:pt x="29089" y="79630"/>
                </a:lnTo>
                <a:cubicBezTo>
                  <a:pt x="26681" y="77226"/>
                  <a:pt x="25333" y="73956"/>
                  <a:pt x="25333" y="70590"/>
                </a:cubicBezTo>
                <a:cubicBezTo>
                  <a:pt x="25333" y="67224"/>
                  <a:pt x="26681" y="63954"/>
                  <a:pt x="29089" y="61646"/>
                </a:cubicBezTo>
                <a:lnTo>
                  <a:pt x="61647" y="29044"/>
                </a:lnTo>
                <a:cubicBezTo>
                  <a:pt x="64151" y="26639"/>
                  <a:pt x="67426" y="25389"/>
                  <a:pt x="70701" y="25389"/>
                </a:cubicBezTo>
                <a:cubicBezTo>
                  <a:pt x="73976" y="25389"/>
                  <a:pt x="77155" y="26639"/>
                  <a:pt x="79659" y="29140"/>
                </a:cubicBezTo>
                <a:lnTo>
                  <a:pt x="98153" y="47509"/>
                </a:lnTo>
                <a:cubicBezTo>
                  <a:pt x="104896" y="44047"/>
                  <a:pt x="111927" y="41065"/>
                  <a:pt x="119248" y="38757"/>
                </a:cubicBezTo>
                <a:lnTo>
                  <a:pt x="119248" y="12695"/>
                </a:lnTo>
                <a:cubicBezTo>
                  <a:pt x="119248" y="5674"/>
                  <a:pt x="125027" y="0"/>
                  <a:pt x="131962" y="0"/>
                </a:cubicBezTo>
                <a:close/>
              </a:path>
            </a:pathLst>
          </a:custGeom>
          <a:gradFill>
            <a:gsLst>
              <a:gs pos="100000">
                <a:srgbClr val="FDDEAB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4" name="study-notes_42962">
            <a:extLst>
              <a:ext uri="{FF2B5EF4-FFF2-40B4-BE49-F238E27FC236}">
                <a16:creationId xmlns:a16="http://schemas.microsoft.com/office/drawing/2014/main" id="{FB006322-07CD-6E6F-1330-6134C2578E94}"/>
              </a:ext>
            </a:extLst>
          </p:cNvPr>
          <p:cNvSpPr>
            <a:spLocks noChangeAspect="1"/>
          </p:cNvSpPr>
          <p:nvPr/>
        </p:nvSpPr>
        <p:spPr bwMode="auto">
          <a:xfrm>
            <a:off x="5908044" y="3880170"/>
            <a:ext cx="354003" cy="407349"/>
          </a:xfrm>
          <a:custGeom>
            <a:avLst/>
            <a:gdLst>
              <a:gd name="connsiteX0" fmla="*/ 431585 w 521877"/>
              <a:gd name="connsiteY0" fmla="*/ 415431 h 600520"/>
              <a:gd name="connsiteX1" fmla="*/ 479389 w 521877"/>
              <a:gd name="connsiteY1" fmla="*/ 463154 h 600520"/>
              <a:gd name="connsiteX2" fmla="*/ 453549 w 521877"/>
              <a:gd name="connsiteY2" fmla="*/ 513457 h 600520"/>
              <a:gd name="connsiteX3" fmla="*/ 518150 w 521877"/>
              <a:gd name="connsiteY3" fmla="*/ 579238 h 600520"/>
              <a:gd name="connsiteX4" fmla="*/ 345019 w 521877"/>
              <a:gd name="connsiteY4" fmla="*/ 579238 h 600520"/>
              <a:gd name="connsiteX5" fmla="*/ 410912 w 521877"/>
              <a:gd name="connsiteY5" fmla="*/ 513457 h 600520"/>
              <a:gd name="connsiteX6" fmla="*/ 383780 w 521877"/>
              <a:gd name="connsiteY6" fmla="*/ 463154 h 600520"/>
              <a:gd name="connsiteX7" fmla="*/ 431585 w 521877"/>
              <a:gd name="connsiteY7" fmla="*/ 415431 h 600520"/>
              <a:gd name="connsiteX8" fmla="*/ 262230 w 521877"/>
              <a:gd name="connsiteY8" fmla="*/ 43862 h 600520"/>
              <a:gd name="connsiteX9" fmla="*/ 248021 w 521877"/>
              <a:gd name="connsiteY9" fmla="*/ 58052 h 600520"/>
              <a:gd name="connsiteX10" fmla="*/ 248021 w 521877"/>
              <a:gd name="connsiteY10" fmla="*/ 145776 h 600520"/>
              <a:gd name="connsiteX11" fmla="*/ 254480 w 521877"/>
              <a:gd name="connsiteY11" fmla="*/ 148356 h 600520"/>
              <a:gd name="connsiteX12" fmla="*/ 264814 w 521877"/>
              <a:gd name="connsiteY12" fmla="*/ 167707 h 600520"/>
              <a:gd name="connsiteX13" fmla="*/ 250604 w 521877"/>
              <a:gd name="connsiteY13" fmla="*/ 178027 h 600520"/>
              <a:gd name="connsiteX14" fmla="*/ 248021 w 521877"/>
              <a:gd name="connsiteY14" fmla="*/ 178027 h 600520"/>
              <a:gd name="connsiteX15" fmla="*/ 248021 w 521877"/>
              <a:gd name="connsiteY15" fmla="*/ 221889 h 600520"/>
              <a:gd name="connsiteX16" fmla="*/ 262230 w 521877"/>
              <a:gd name="connsiteY16" fmla="*/ 234789 h 600520"/>
              <a:gd name="connsiteX17" fmla="*/ 493458 w 521877"/>
              <a:gd name="connsiteY17" fmla="*/ 234789 h 600520"/>
              <a:gd name="connsiteX18" fmla="*/ 507668 w 521877"/>
              <a:gd name="connsiteY18" fmla="*/ 221889 h 600520"/>
              <a:gd name="connsiteX19" fmla="*/ 507668 w 521877"/>
              <a:gd name="connsiteY19" fmla="*/ 58052 h 600520"/>
              <a:gd name="connsiteX20" fmla="*/ 493458 w 521877"/>
              <a:gd name="connsiteY20" fmla="*/ 43862 h 600520"/>
              <a:gd name="connsiteX21" fmla="*/ 115041 w 521877"/>
              <a:gd name="connsiteY21" fmla="*/ 23195 h 600520"/>
              <a:gd name="connsiteX22" fmla="*/ 153871 w 521877"/>
              <a:gd name="connsiteY22" fmla="*/ 65753 h 600520"/>
              <a:gd name="connsiteX23" fmla="*/ 115041 w 521877"/>
              <a:gd name="connsiteY23" fmla="*/ 108311 h 600520"/>
              <a:gd name="connsiteX24" fmla="*/ 76211 w 521877"/>
              <a:gd name="connsiteY24" fmla="*/ 65753 h 600520"/>
              <a:gd name="connsiteX25" fmla="*/ 115041 w 521877"/>
              <a:gd name="connsiteY25" fmla="*/ 23195 h 600520"/>
              <a:gd name="connsiteX26" fmla="*/ 378490 w 521877"/>
              <a:gd name="connsiteY26" fmla="*/ 0 h 600520"/>
              <a:gd name="connsiteX27" fmla="*/ 388824 w 521877"/>
              <a:gd name="connsiteY27" fmla="*/ 10320 h 600520"/>
              <a:gd name="connsiteX28" fmla="*/ 388824 w 521877"/>
              <a:gd name="connsiteY28" fmla="*/ 30961 h 600520"/>
              <a:gd name="connsiteX29" fmla="*/ 494750 w 521877"/>
              <a:gd name="connsiteY29" fmla="*/ 30961 h 600520"/>
              <a:gd name="connsiteX30" fmla="*/ 521877 w 521877"/>
              <a:gd name="connsiteY30" fmla="*/ 58052 h 600520"/>
              <a:gd name="connsiteX31" fmla="*/ 521877 w 521877"/>
              <a:gd name="connsiteY31" fmla="*/ 221889 h 600520"/>
              <a:gd name="connsiteX32" fmla="*/ 494750 w 521877"/>
              <a:gd name="connsiteY32" fmla="*/ 248980 h 600520"/>
              <a:gd name="connsiteX33" fmla="*/ 444371 w 521877"/>
              <a:gd name="connsiteY33" fmla="*/ 248980 h 600520"/>
              <a:gd name="connsiteX34" fmla="*/ 488291 w 521877"/>
              <a:gd name="connsiteY34" fmla="*/ 411526 h 600520"/>
              <a:gd name="connsiteX35" fmla="*/ 480540 w 521877"/>
              <a:gd name="connsiteY35" fmla="*/ 424427 h 600520"/>
              <a:gd name="connsiteX36" fmla="*/ 477957 w 521877"/>
              <a:gd name="connsiteY36" fmla="*/ 424427 h 600520"/>
              <a:gd name="connsiteX37" fmla="*/ 467622 w 521877"/>
              <a:gd name="connsiteY37" fmla="*/ 416686 h 600520"/>
              <a:gd name="connsiteX38" fmla="*/ 423702 w 521877"/>
              <a:gd name="connsiteY38" fmla="*/ 248980 h 600520"/>
              <a:gd name="connsiteX39" fmla="*/ 388824 w 521877"/>
              <a:gd name="connsiteY39" fmla="*/ 248980 h 600520"/>
              <a:gd name="connsiteX40" fmla="*/ 388824 w 521877"/>
              <a:gd name="connsiteY40" fmla="*/ 367665 h 600520"/>
              <a:gd name="connsiteX41" fmla="*/ 378490 w 521877"/>
              <a:gd name="connsiteY41" fmla="*/ 377985 h 600520"/>
              <a:gd name="connsiteX42" fmla="*/ 368156 w 521877"/>
              <a:gd name="connsiteY42" fmla="*/ 367665 h 600520"/>
              <a:gd name="connsiteX43" fmla="*/ 368156 w 521877"/>
              <a:gd name="connsiteY43" fmla="*/ 248980 h 600520"/>
              <a:gd name="connsiteX44" fmla="*/ 333278 w 521877"/>
              <a:gd name="connsiteY44" fmla="*/ 248980 h 600520"/>
              <a:gd name="connsiteX45" fmla="*/ 288066 w 521877"/>
              <a:gd name="connsiteY45" fmla="*/ 416686 h 600520"/>
              <a:gd name="connsiteX46" fmla="*/ 284190 w 521877"/>
              <a:gd name="connsiteY46" fmla="*/ 421847 h 600520"/>
              <a:gd name="connsiteX47" fmla="*/ 306151 w 521877"/>
              <a:gd name="connsiteY47" fmla="*/ 463128 h 600520"/>
              <a:gd name="connsiteX48" fmla="*/ 280315 w 521877"/>
              <a:gd name="connsiteY48" fmla="*/ 513440 h 600520"/>
              <a:gd name="connsiteX49" fmla="*/ 344904 w 521877"/>
              <a:gd name="connsiteY49" fmla="*/ 579233 h 600520"/>
              <a:gd name="connsiteX50" fmla="*/ 173098 w 521877"/>
              <a:gd name="connsiteY50" fmla="*/ 579233 h 600520"/>
              <a:gd name="connsiteX51" fmla="*/ 237687 w 521877"/>
              <a:gd name="connsiteY51" fmla="*/ 513440 h 600520"/>
              <a:gd name="connsiteX52" fmla="*/ 211851 w 521877"/>
              <a:gd name="connsiteY52" fmla="*/ 463128 h 600520"/>
              <a:gd name="connsiteX53" fmla="*/ 259647 w 521877"/>
              <a:gd name="connsiteY53" fmla="*/ 415396 h 600520"/>
              <a:gd name="connsiteX54" fmla="*/ 267397 w 521877"/>
              <a:gd name="connsiteY54" fmla="*/ 416686 h 600520"/>
              <a:gd name="connsiteX55" fmla="*/ 267397 w 521877"/>
              <a:gd name="connsiteY55" fmla="*/ 411526 h 600520"/>
              <a:gd name="connsiteX56" fmla="*/ 311318 w 521877"/>
              <a:gd name="connsiteY56" fmla="*/ 248980 h 600520"/>
              <a:gd name="connsiteX57" fmla="*/ 262230 w 521877"/>
              <a:gd name="connsiteY57" fmla="*/ 248980 h 600520"/>
              <a:gd name="connsiteX58" fmla="*/ 235103 w 521877"/>
              <a:gd name="connsiteY58" fmla="*/ 221889 h 600520"/>
              <a:gd name="connsiteX59" fmla="*/ 235103 w 521877"/>
              <a:gd name="connsiteY59" fmla="*/ 174157 h 600520"/>
              <a:gd name="connsiteX60" fmla="*/ 171806 w 521877"/>
              <a:gd name="connsiteY60" fmla="*/ 153516 h 600520"/>
              <a:gd name="connsiteX61" fmla="*/ 158888 w 521877"/>
              <a:gd name="connsiteY61" fmla="*/ 148356 h 600520"/>
              <a:gd name="connsiteX62" fmla="*/ 158888 w 521877"/>
              <a:gd name="connsiteY62" fmla="*/ 252850 h 600520"/>
              <a:gd name="connsiteX63" fmla="*/ 170514 w 521877"/>
              <a:gd name="connsiteY63" fmla="*/ 405076 h 600520"/>
              <a:gd name="connsiteX64" fmla="*/ 153721 w 521877"/>
              <a:gd name="connsiteY64" fmla="*/ 424427 h 600520"/>
              <a:gd name="connsiteX65" fmla="*/ 152429 w 521877"/>
              <a:gd name="connsiteY65" fmla="*/ 424427 h 600520"/>
              <a:gd name="connsiteX66" fmla="*/ 134345 w 521877"/>
              <a:gd name="connsiteY66" fmla="*/ 407656 h 600520"/>
              <a:gd name="connsiteX67" fmla="*/ 122719 w 521877"/>
              <a:gd name="connsiteY67" fmla="*/ 270911 h 600520"/>
              <a:gd name="connsiteX68" fmla="*/ 114968 w 521877"/>
              <a:gd name="connsiteY68" fmla="*/ 272201 h 600520"/>
              <a:gd name="connsiteX69" fmla="*/ 108509 w 521877"/>
              <a:gd name="connsiteY69" fmla="*/ 270911 h 600520"/>
              <a:gd name="connsiteX70" fmla="*/ 96883 w 521877"/>
              <a:gd name="connsiteY70" fmla="*/ 407656 h 600520"/>
              <a:gd name="connsiteX71" fmla="*/ 94300 w 521877"/>
              <a:gd name="connsiteY71" fmla="*/ 415396 h 600520"/>
              <a:gd name="connsiteX72" fmla="*/ 134345 w 521877"/>
              <a:gd name="connsiteY72" fmla="*/ 463128 h 600520"/>
              <a:gd name="connsiteX73" fmla="*/ 107217 w 521877"/>
              <a:gd name="connsiteY73" fmla="*/ 512150 h 600520"/>
              <a:gd name="connsiteX74" fmla="*/ 171806 w 521877"/>
              <a:gd name="connsiteY74" fmla="*/ 579233 h 600520"/>
              <a:gd name="connsiteX75" fmla="*/ 0 w 521877"/>
              <a:gd name="connsiteY75" fmla="*/ 579233 h 600520"/>
              <a:gd name="connsiteX76" fmla="*/ 64589 w 521877"/>
              <a:gd name="connsiteY76" fmla="*/ 512150 h 600520"/>
              <a:gd name="connsiteX77" fmla="*/ 38753 w 521877"/>
              <a:gd name="connsiteY77" fmla="*/ 463128 h 600520"/>
              <a:gd name="connsiteX78" fmla="*/ 65881 w 521877"/>
              <a:gd name="connsiteY78" fmla="*/ 419267 h 600520"/>
              <a:gd name="connsiteX79" fmla="*/ 60713 w 521877"/>
              <a:gd name="connsiteY79" fmla="*/ 405076 h 600520"/>
              <a:gd name="connsiteX80" fmla="*/ 72339 w 521877"/>
              <a:gd name="connsiteY80" fmla="*/ 252850 h 600520"/>
              <a:gd name="connsiteX81" fmla="*/ 72339 w 521877"/>
              <a:gd name="connsiteY81" fmla="*/ 148356 h 600520"/>
              <a:gd name="connsiteX82" fmla="*/ 67172 w 521877"/>
              <a:gd name="connsiteY82" fmla="*/ 150936 h 600520"/>
              <a:gd name="connsiteX83" fmla="*/ 45212 w 521877"/>
              <a:gd name="connsiteY83" fmla="*/ 251560 h 600520"/>
              <a:gd name="connsiteX84" fmla="*/ 29711 w 521877"/>
              <a:gd name="connsiteY84" fmla="*/ 264460 h 600520"/>
              <a:gd name="connsiteX85" fmla="*/ 25836 w 521877"/>
              <a:gd name="connsiteY85" fmla="*/ 263170 h 600520"/>
              <a:gd name="connsiteX86" fmla="*/ 14210 w 521877"/>
              <a:gd name="connsiteY86" fmla="*/ 245110 h 600520"/>
              <a:gd name="connsiteX87" fmla="*/ 38753 w 521877"/>
              <a:gd name="connsiteY87" fmla="*/ 135455 h 600520"/>
              <a:gd name="connsiteX88" fmla="*/ 40045 w 521877"/>
              <a:gd name="connsiteY88" fmla="*/ 134165 h 600520"/>
              <a:gd name="connsiteX89" fmla="*/ 41337 w 521877"/>
              <a:gd name="connsiteY89" fmla="*/ 131585 h 600520"/>
              <a:gd name="connsiteX90" fmla="*/ 42629 w 521877"/>
              <a:gd name="connsiteY90" fmla="*/ 129005 h 600520"/>
              <a:gd name="connsiteX91" fmla="*/ 45212 w 521877"/>
              <a:gd name="connsiteY91" fmla="*/ 126425 h 600520"/>
              <a:gd name="connsiteX92" fmla="*/ 47796 w 521877"/>
              <a:gd name="connsiteY92" fmla="*/ 125135 h 600520"/>
              <a:gd name="connsiteX93" fmla="*/ 49087 w 521877"/>
              <a:gd name="connsiteY93" fmla="*/ 123845 h 600520"/>
              <a:gd name="connsiteX94" fmla="*/ 109801 w 521877"/>
              <a:gd name="connsiteY94" fmla="*/ 110944 h 600520"/>
              <a:gd name="connsiteX95" fmla="*/ 113676 w 521877"/>
              <a:gd name="connsiteY95" fmla="*/ 118685 h 600520"/>
              <a:gd name="connsiteX96" fmla="*/ 103342 w 521877"/>
              <a:gd name="connsiteY96" fmla="*/ 198668 h 600520"/>
              <a:gd name="connsiteX97" fmla="*/ 114968 w 521877"/>
              <a:gd name="connsiteY97" fmla="*/ 220599 h 600520"/>
              <a:gd name="connsiteX98" fmla="*/ 127886 w 521877"/>
              <a:gd name="connsiteY98" fmla="*/ 198668 h 600520"/>
              <a:gd name="connsiteX99" fmla="*/ 117552 w 521877"/>
              <a:gd name="connsiteY99" fmla="*/ 118685 h 600520"/>
              <a:gd name="connsiteX100" fmla="*/ 121427 w 521877"/>
              <a:gd name="connsiteY100" fmla="*/ 110944 h 600520"/>
              <a:gd name="connsiteX101" fmla="*/ 182140 w 521877"/>
              <a:gd name="connsiteY101" fmla="*/ 123845 h 600520"/>
              <a:gd name="connsiteX102" fmla="*/ 235103 w 521877"/>
              <a:gd name="connsiteY102" fmla="*/ 141906 h 600520"/>
              <a:gd name="connsiteX103" fmla="*/ 235103 w 521877"/>
              <a:gd name="connsiteY103" fmla="*/ 58052 h 600520"/>
              <a:gd name="connsiteX104" fmla="*/ 262230 w 521877"/>
              <a:gd name="connsiteY104" fmla="*/ 30961 h 600520"/>
              <a:gd name="connsiteX105" fmla="*/ 368156 w 521877"/>
              <a:gd name="connsiteY105" fmla="*/ 30961 h 600520"/>
              <a:gd name="connsiteX106" fmla="*/ 368156 w 521877"/>
              <a:gd name="connsiteY106" fmla="*/ 10320 h 600520"/>
              <a:gd name="connsiteX107" fmla="*/ 378490 w 521877"/>
              <a:gd name="connsiteY107" fmla="*/ 0 h 60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521877" h="600520">
                <a:moveTo>
                  <a:pt x="431585" y="415431"/>
                </a:moveTo>
                <a:cubicBezTo>
                  <a:pt x="458717" y="415431"/>
                  <a:pt x="479389" y="436068"/>
                  <a:pt x="479389" y="463154"/>
                </a:cubicBezTo>
                <a:cubicBezTo>
                  <a:pt x="479389" y="481212"/>
                  <a:pt x="469053" y="501849"/>
                  <a:pt x="453549" y="513457"/>
                </a:cubicBezTo>
                <a:cubicBezTo>
                  <a:pt x="491018" y="522486"/>
                  <a:pt x="518150" y="554731"/>
                  <a:pt x="518150" y="579238"/>
                </a:cubicBezTo>
                <a:cubicBezTo>
                  <a:pt x="518150" y="607614"/>
                  <a:pt x="345019" y="607614"/>
                  <a:pt x="345019" y="579238"/>
                </a:cubicBezTo>
                <a:cubicBezTo>
                  <a:pt x="345019" y="554731"/>
                  <a:pt x="373444" y="522486"/>
                  <a:pt x="410912" y="513457"/>
                </a:cubicBezTo>
                <a:cubicBezTo>
                  <a:pt x="395408" y="501849"/>
                  <a:pt x="383780" y="481212"/>
                  <a:pt x="383780" y="463154"/>
                </a:cubicBezTo>
                <a:cubicBezTo>
                  <a:pt x="383780" y="436068"/>
                  <a:pt x="405744" y="415431"/>
                  <a:pt x="431585" y="415431"/>
                </a:cubicBezTo>
                <a:close/>
                <a:moveTo>
                  <a:pt x="262230" y="43862"/>
                </a:moveTo>
                <a:cubicBezTo>
                  <a:pt x="254480" y="43862"/>
                  <a:pt x="248021" y="50312"/>
                  <a:pt x="248021" y="58052"/>
                </a:cubicBezTo>
                <a:lnTo>
                  <a:pt x="248021" y="145776"/>
                </a:lnTo>
                <a:lnTo>
                  <a:pt x="254480" y="148356"/>
                </a:lnTo>
                <a:cubicBezTo>
                  <a:pt x="263522" y="150936"/>
                  <a:pt x="267397" y="159966"/>
                  <a:pt x="264814" y="167707"/>
                </a:cubicBezTo>
                <a:cubicBezTo>
                  <a:pt x="262230" y="174157"/>
                  <a:pt x="257063" y="178027"/>
                  <a:pt x="250604" y="178027"/>
                </a:cubicBezTo>
                <a:cubicBezTo>
                  <a:pt x="249313" y="178027"/>
                  <a:pt x="249313" y="178027"/>
                  <a:pt x="248021" y="178027"/>
                </a:cubicBezTo>
                <a:lnTo>
                  <a:pt x="248021" y="221889"/>
                </a:lnTo>
                <a:cubicBezTo>
                  <a:pt x="248021" y="229629"/>
                  <a:pt x="254480" y="234789"/>
                  <a:pt x="262230" y="234789"/>
                </a:cubicBezTo>
                <a:lnTo>
                  <a:pt x="493458" y="234789"/>
                </a:lnTo>
                <a:cubicBezTo>
                  <a:pt x="501209" y="234789"/>
                  <a:pt x="507668" y="229629"/>
                  <a:pt x="507668" y="221889"/>
                </a:cubicBezTo>
                <a:lnTo>
                  <a:pt x="507668" y="58052"/>
                </a:lnTo>
                <a:cubicBezTo>
                  <a:pt x="507668" y="50312"/>
                  <a:pt x="501209" y="43862"/>
                  <a:pt x="493458" y="43862"/>
                </a:cubicBezTo>
                <a:close/>
                <a:moveTo>
                  <a:pt x="115041" y="23195"/>
                </a:moveTo>
                <a:cubicBezTo>
                  <a:pt x="136486" y="23195"/>
                  <a:pt x="153871" y="42249"/>
                  <a:pt x="153871" y="65753"/>
                </a:cubicBezTo>
                <a:cubicBezTo>
                  <a:pt x="153871" y="89257"/>
                  <a:pt x="136486" y="108311"/>
                  <a:pt x="115041" y="108311"/>
                </a:cubicBezTo>
                <a:cubicBezTo>
                  <a:pt x="93596" y="108311"/>
                  <a:pt x="76211" y="89257"/>
                  <a:pt x="76211" y="65753"/>
                </a:cubicBezTo>
                <a:cubicBezTo>
                  <a:pt x="76211" y="42249"/>
                  <a:pt x="93596" y="23195"/>
                  <a:pt x="115041" y="23195"/>
                </a:cubicBezTo>
                <a:close/>
                <a:moveTo>
                  <a:pt x="378490" y="0"/>
                </a:moveTo>
                <a:cubicBezTo>
                  <a:pt x="383657" y="0"/>
                  <a:pt x="388824" y="5160"/>
                  <a:pt x="388824" y="10320"/>
                </a:cubicBezTo>
                <a:lnTo>
                  <a:pt x="388824" y="30961"/>
                </a:lnTo>
                <a:lnTo>
                  <a:pt x="494750" y="30961"/>
                </a:lnTo>
                <a:cubicBezTo>
                  <a:pt x="508959" y="30961"/>
                  <a:pt x="521877" y="42572"/>
                  <a:pt x="521877" y="58052"/>
                </a:cubicBezTo>
                <a:lnTo>
                  <a:pt x="521877" y="221889"/>
                </a:lnTo>
                <a:cubicBezTo>
                  <a:pt x="521877" y="237369"/>
                  <a:pt x="508959" y="248980"/>
                  <a:pt x="494750" y="248980"/>
                </a:cubicBezTo>
                <a:lnTo>
                  <a:pt x="444371" y="248980"/>
                </a:lnTo>
                <a:lnTo>
                  <a:pt x="488291" y="411526"/>
                </a:lnTo>
                <a:cubicBezTo>
                  <a:pt x="489583" y="416686"/>
                  <a:pt x="485707" y="423137"/>
                  <a:pt x="480540" y="424427"/>
                </a:cubicBezTo>
                <a:cubicBezTo>
                  <a:pt x="480540" y="424427"/>
                  <a:pt x="479248" y="424427"/>
                  <a:pt x="477957" y="424427"/>
                </a:cubicBezTo>
                <a:cubicBezTo>
                  <a:pt x="474081" y="424427"/>
                  <a:pt x="468914" y="421847"/>
                  <a:pt x="467622" y="416686"/>
                </a:cubicBezTo>
                <a:lnTo>
                  <a:pt x="423702" y="248980"/>
                </a:lnTo>
                <a:lnTo>
                  <a:pt x="388824" y="248980"/>
                </a:lnTo>
                <a:lnTo>
                  <a:pt x="388824" y="367665"/>
                </a:lnTo>
                <a:cubicBezTo>
                  <a:pt x="388824" y="374115"/>
                  <a:pt x="383657" y="377985"/>
                  <a:pt x="378490" y="377985"/>
                </a:cubicBezTo>
                <a:cubicBezTo>
                  <a:pt x="372031" y="377985"/>
                  <a:pt x="368156" y="374115"/>
                  <a:pt x="368156" y="367665"/>
                </a:cubicBezTo>
                <a:lnTo>
                  <a:pt x="368156" y="248980"/>
                </a:lnTo>
                <a:lnTo>
                  <a:pt x="333278" y="248980"/>
                </a:lnTo>
                <a:lnTo>
                  <a:pt x="288066" y="416686"/>
                </a:lnTo>
                <a:cubicBezTo>
                  <a:pt x="286774" y="419267"/>
                  <a:pt x="285482" y="420557"/>
                  <a:pt x="284190" y="421847"/>
                </a:cubicBezTo>
                <a:cubicBezTo>
                  <a:pt x="297108" y="430877"/>
                  <a:pt x="306151" y="446358"/>
                  <a:pt x="306151" y="463128"/>
                </a:cubicBezTo>
                <a:cubicBezTo>
                  <a:pt x="306151" y="481189"/>
                  <a:pt x="295816" y="501830"/>
                  <a:pt x="280315" y="513440"/>
                </a:cubicBezTo>
                <a:cubicBezTo>
                  <a:pt x="317777" y="522471"/>
                  <a:pt x="344904" y="554722"/>
                  <a:pt x="344904" y="579233"/>
                </a:cubicBezTo>
                <a:cubicBezTo>
                  <a:pt x="344904" y="607614"/>
                  <a:pt x="173098" y="607614"/>
                  <a:pt x="173098" y="579233"/>
                </a:cubicBezTo>
                <a:cubicBezTo>
                  <a:pt x="173098" y="554722"/>
                  <a:pt x="200225" y="522471"/>
                  <a:pt x="237687" y="513440"/>
                </a:cubicBezTo>
                <a:cubicBezTo>
                  <a:pt x="222185" y="501830"/>
                  <a:pt x="211851" y="481189"/>
                  <a:pt x="211851" y="463128"/>
                </a:cubicBezTo>
                <a:cubicBezTo>
                  <a:pt x="211851" y="436037"/>
                  <a:pt x="232519" y="415396"/>
                  <a:pt x="259647" y="415396"/>
                </a:cubicBezTo>
                <a:cubicBezTo>
                  <a:pt x="262230" y="415396"/>
                  <a:pt x="264814" y="415396"/>
                  <a:pt x="267397" y="416686"/>
                </a:cubicBezTo>
                <a:cubicBezTo>
                  <a:pt x="267397" y="414106"/>
                  <a:pt x="267397" y="412816"/>
                  <a:pt x="267397" y="411526"/>
                </a:cubicBezTo>
                <a:lnTo>
                  <a:pt x="311318" y="248980"/>
                </a:lnTo>
                <a:lnTo>
                  <a:pt x="262230" y="248980"/>
                </a:lnTo>
                <a:cubicBezTo>
                  <a:pt x="246729" y="248980"/>
                  <a:pt x="235103" y="237369"/>
                  <a:pt x="235103" y="221889"/>
                </a:cubicBezTo>
                <a:lnTo>
                  <a:pt x="235103" y="174157"/>
                </a:lnTo>
                <a:lnTo>
                  <a:pt x="171806" y="153516"/>
                </a:lnTo>
                <a:cubicBezTo>
                  <a:pt x="171806" y="153516"/>
                  <a:pt x="166639" y="150936"/>
                  <a:pt x="158888" y="148356"/>
                </a:cubicBezTo>
                <a:lnTo>
                  <a:pt x="158888" y="252850"/>
                </a:lnTo>
                <a:lnTo>
                  <a:pt x="170514" y="405076"/>
                </a:lnTo>
                <a:cubicBezTo>
                  <a:pt x="171806" y="414106"/>
                  <a:pt x="164055" y="423137"/>
                  <a:pt x="153721" y="424427"/>
                </a:cubicBezTo>
                <a:cubicBezTo>
                  <a:pt x="153721" y="424427"/>
                  <a:pt x="152429" y="424427"/>
                  <a:pt x="152429" y="424427"/>
                </a:cubicBezTo>
                <a:cubicBezTo>
                  <a:pt x="142095" y="424427"/>
                  <a:pt x="134345" y="416686"/>
                  <a:pt x="134345" y="407656"/>
                </a:cubicBezTo>
                <a:lnTo>
                  <a:pt x="122719" y="270911"/>
                </a:lnTo>
                <a:cubicBezTo>
                  <a:pt x="120135" y="272201"/>
                  <a:pt x="117552" y="272201"/>
                  <a:pt x="114968" y="272201"/>
                </a:cubicBezTo>
                <a:cubicBezTo>
                  <a:pt x="112384" y="272201"/>
                  <a:pt x="109801" y="272201"/>
                  <a:pt x="108509" y="270911"/>
                </a:cubicBezTo>
                <a:lnTo>
                  <a:pt x="96883" y="407656"/>
                </a:lnTo>
                <a:cubicBezTo>
                  <a:pt x="96883" y="410236"/>
                  <a:pt x="95591" y="412816"/>
                  <a:pt x="94300" y="415396"/>
                </a:cubicBezTo>
                <a:cubicBezTo>
                  <a:pt x="116260" y="419267"/>
                  <a:pt x="134345" y="438617"/>
                  <a:pt x="134345" y="463128"/>
                </a:cubicBezTo>
                <a:cubicBezTo>
                  <a:pt x="134345" y="481189"/>
                  <a:pt x="122719" y="501830"/>
                  <a:pt x="107217" y="512150"/>
                </a:cubicBezTo>
                <a:cubicBezTo>
                  <a:pt x="144679" y="522471"/>
                  <a:pt x="171806" y="554722"/>
                  <a:pt x="171806" y="579233"/>
                </a:cubicBezTo>
                <a:cubicBezTo>
                  <a:pt x="171806" y="607614"/>
                  <a:pt x="0" y="607614"/>
                  <a:pt x="0" y="579233"/>
                </a:cubicBezTo>
                <a:cubicBezTo>
                  <a:pt x="0" y="554722"/>
                  <a:pt x="27127" y="522471"/>
                  <a:pt x="64589" y="512150"/>
                </a:cubicBezTo>
                <a:cubicBezTo>
                  <a:pt x="49087" y="501830"/>
                  <a:pt x="38753" y="481189"/>
                  <a:pt x="38753" y="463128"/>
                </a:cubicBezTo>
                <a:cubicBezTo>
                  <a:pt x="38753" y="443778"/>
                  <a:pt x="50379" y="427007"/>
                  <a:pt x="65881" y="419267"/>
                </a:cubicBezTo>
                <a:cubicBezTo>
                  <a:pt x="62005" y="415396"/>
                  <a:pt x="59422" y="410236"/>
                  <a:pt x="60713" y="405076"/>
                </a:cubicBezTo>
                <a:lnTo>
                  <a:pt x="72339" y="252850"/>
                </a:lnTo>
                <a:lnTo>
                  <a:pt x="72339" y="148356"/>
                </a:lnTo>
                <a:cubicBezTo>
                  <a:pt x="71048" y="149646"/>
                  <a:pt x="68464" y="149646"/>
                  <a:pt x="67172" y="150936"/>
                </a:cubicBezTo>
                <a:lnTo>
                  <a:pt x="45212" y="251560"/>
                </a:lnTo>
                <a:cubicBezTo>
                  <a:pt x="42629" y="259300"/>
                  <a:pt x="36170" y="264460"/>
                  <a:pt x="29711" y="264460"/>
                </a:cubicBezTo>
                <a:cubicBezTo>
                  <a:pt x="28419" y="264460"/>
                  <a:pt x="27127" y="264460"/>
                  <a:pt x="25836" y="263170"/>
                </a:cubicBezTo>
                <a:cubicBezTo>
                  <a:pt x="18085" y="261880"/>
                  <a:pt x="12918" y="254140"/>
                  <a:pt x="14210" y="245110"/>
                </a:cubicBezTo>
                <a:lnTo>
                  <a:pt x="38753" y="135455"/>
                </a:lnTo>
                <a:cubicBezTo>
                  <a:pt x="38753" y="134165"/>
                  <a:pt x="40045" y="134165"/>
                  <a:pt x="40045" y="134165"/>
                </a:cubicBezTo>
                <a:cubicBezTo>
                  <a:pt x="40045" y="132875"/>
                  <a:pt x="40045" y="131585"/>
                  <a:pt x="41337" y="131585"/>
                </a:cubicBezTo>
                <a:cubicBezTo>
                  <a:pt x="41337" y="130295"/>
                  <a:pt x="42629" y="129005"/>
                  <a:pt x="42629" y="129005"/>
                </a:cubicBezTo>
                <a:cubicBezTo>
                  <a:pt x="43920" y="127715"/>
                  <a:pt x="43920" y="127715"/>
                  <a:pt x="45212" y="126425"/>
                </a:cubicBezTo>
                <a:cubicBezTo>
                  <a:pt x="45212" y="126425"/>
                  <a:pt x="46504" y="125135"/>
                  <a:pt x="47796" y="125135"/>
                </a:cubicBezTo>
                <a:cubicBezTo>
                  <a:pt x="47796" y="125135"/>
                  <a:pt x="47796" y="123845"/>
                  <a:pt x="49087" y="123845"/>
                </a:cubicBezTo>
                <a:cubicBezTo>
                  <a:pt x="50379" y="123845"/>
                  <a:pt x="81382" y="112234"/>
                  <a:pt x="109801" y="110944"/>
                </a:cubicBezTo>
                <a:lnTo>
                  <a:pt x="113676" y="118685"/>
                </a:lnTo>
                <a:lnTo>
                  <a:pt x="103342" y="198668"/>
                </a:lnTo>
                <a:lnTo>
                  <a:pt x="114968" y="220599"/>
                </a:lnTo>
                <a:lnTo>
                  <a:pt x="127886" y="198668"/>
                </a:lnTo>
                <a:lnTo>
                  <a:pt x="117552" y="118685"/>
                </a:lnTo>
                <a:lnTo>
                  <a:pt x="121427" y="110944"/>
                </a:lnTo>
                <a:cubicBezTo>
                  <a:pt x="148554" y="112234"/>
                  <a:pt x="178265" y="122555"/>
                  <a:pt x="182140" y="123845"/>
                </a:cubicBezTo>
                <a:lnTo>
                  <a:pt x="235103" y="141906"/>
                </a:lnTo>
                <a:lnTo>
                  <a:pt x="235103" y="58052"/>
                </a:lnTo>
                <a:cubicBezTo>
                  <a:pt x="235103" y="42572"/>
                  <a:pt x="246729" y="30961"/>
                  <a:pt x="262230" y="30961"/>
                </a:cubicBezTo>
                <a:lnTo>
                  <a:pt x="368156" y="30961"/>
                </a:lnTo>
                <a:lnTo>
                  <a:pt x="368156" y="10320"/>
                </a:lnTo>
                <a:cubicBezTo>
                  <a:pt x="368156" y="5160"/>
                  <a:pt x="372031" y="0"/>
                  <a:pt x="378490" y="0"/>
                </a:cubicBezTo>
                <a:close/>
              </a:path>
            </a:pathLst>
          </a:custGeom>
          <a:gradFill>
            <a:gsLst>
              <a:gs pos="100000">
                <a:srgbClr val="CD0401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study-notes_42962" descr="D:\51PPT模板网\51pptmoban.com\图片.jpg">
            <a:extLst>
              <a:ext uri="{FF2B5EF4-FFF2-40B4-BE49-F238E27FC236}">
                <a16:creationId xmlns:a16="http://schemas.microsoft.com/office/drawing/2014/main" id="{E3122EB3-1127-A6F7-5EC3-A2083B012743}"/>
              </a:ext>
            </a:extLst>
          </p:cNvPr>
          <p:cNvSpPr>
            <a:spLocks noChangeAspect="1"/>
          </p:cNvSpPr>
          <p:nvPr/>
        </p:nvSpPr>
        <p:spPr bwMode="auto">
          <a:xfrm>
            <a:off x="9560829" y="3886908"/>
            <a:ext cx="407349" cy="374718"/>
          </a:xfrm>
          <a:custGeom>
            <a:avLst/>
            <a:gdLst>
              <a:gd name="T0" fmla="*/ 1063 w 1485"/>
              <a:gd name="T1" fmla="*/ 120 h 1368"/>
              <a:gd name="T2" fmla="*/ 1131 w 1485"/>
              <a:gd name="T3" fmla="*/ 88 h 1368"/>
              <a:gd name="T4" fmla="*/ 1154 w 1485"/>
              <a:gd name="T5" fmla="*/ 171 h 1368"/>
              <a:gd name="T6" fmla="*/ 1281 w 1485"/>
              <a:gd name="T7" fmla="*/ 424 h 1368"/>
              <a:gd name="T8" fmla="*/ 1281 w 1485"/>
              <a:gd name="T9" fmla="*/ 522 h 1368"/>
              <a:gd name="T10" fmla="*/ 1299 w 1485"/>
              <a:gd name="T11" fmla="*/ 519 h 1368"/>
              <a:gd name="T12" fmla="*/ 1299 w 1485"/>
              <a:gd name="T13" fmla="*/ 619 h 1368"/>
              <a:gd name="T14" fmla="*/ 1244 w 1485"/>
              <a:gd name="T15" fmla="*/ 670 h 1368"/>
              <a:gd name="T16" fmla="*/ 1153 w 1485"/>
              <a:gd name="T17" fmla="*/ 871 h 1368"/>
              <a:gd name="T18" fmla="*/ 1485 w 1485"/>
              <a:gd name="T19" fmla="*/ 1328 h 1368"/>
              <a:gd name="T20" fmla="*/ 1353 w 1485"/>
              <a:gd name="T21" fmla="*/ 1328 h 1368"/>
              <a:gd name="T22" fmla="*/ 1018 w 1485"/>
              <a:gd name="T23" fmla="*/ 845 h 1368"/>
              <a:gd name="T24" fmla="*/ 1083 w 1485"/>
              <a:gd name="T25" fmla="*/ 682 h 1368"/>
              <a:gd name="T26" fmla="*/ 1148 w 1485"/>
              <a:gd name="T27" fmla="*/ 598 h 1368"/>
              <a:gd name="T28" fmla="*/ 1129 w 1485"/>
              <a:gd name="T29" fmla="*/ 436 h 1368"/>
              <a:gd name="T30" fmla="*/ 1129 w 1485"/>
              <a:gd name="T31" fmla="*/ 373 h 1368"/>
              <a:gd name="T32" fmla="*/ 1063 w 1485"/>
              <a:gd name="T33" fmla="*/ 120 h 1368"/>
              <a:gd name="T34" fmla="*/ 465 w 1485"/>
              <a:gd name="T35" fmla="*/ 846 h 1368"/>
              <a:gd name="T36" fmla="*/ 405 w 1485"/>
              <a:gd name="T37" fmla="*/ 682 h 1368"/>
              <a:gd name="T38" fmla="*/ 334 w 1485"/>
              <a:gd name="T39" fmla="*/ 596 h 1368"/>
              <a:gd name="T40" fmla="*/ 358 w 1485"/>
              <a:gd name="T41" fmla="*/ 436 h 1368"/>
              <a:gd name="T42" fmla="*/ 358 w 1485"/>
              <a:gd name="T43" fmla="*/ 372 h 1368"/>
              <a:gd name="T44" fmla="*/ 357 w 1485"/>
              <a:gd name="T45" fmla="*/ 316 h 1368"/>
              <a:gd name="T46" fmla="*/ 372 w 1485"/>
              <a:gd name="T47" fmla="*/ 161 h 1368"/>
              <a:gd name="T48" fmla="*/ 206 w 1485"/>
              <a:gd name="T49" fmla="*/ 424 h 1368"/>
              <a:gd name="T50" fmla="*/ 206 w 1485"/>
              <a:gd name="T51" fmla="*/ 522 h 1368"/>
              <a:gd name="T52" fmla="*/ 188 w 1485"/>
              <a:gd name="T53" fmla="*/ 519 h 1368"/>
              <a:gd name="T54" fmla="*/ 183 w 1485"/>
              <a:gd name="T55" fmla="*/ 617 h 1368"/>
              <a:gd name="T56" fmla="*/ 243 w 1485"/>
              <a:gd name="T57" fmla="*/ 670 h 1368"/>
              <a:gd name="T58" fmla="*/ 329 w 1485"/>
              <a:gd name="T59" fmla="*/ 872 h 1368"/>
              <a:gd name="T60" fmla="*/ 0 w 1485"/>
              <a:gd name="T61" fmla="*/ 1328 h 1368"/>
              <a:gd name="T62" fmla="*/ 132 w 1485"/>
              <a:gd name="T63" fmla="*/ 1328 h 1368"/>
              <a:gd name="T64" fmla="*/ 465 w 1485"/>
              <a:gd name="T65" fmla="*/ 846 h 1368"/>
              <a:gd name="T66" fmla="*/ 941 w 1485"/>
              <a:gd name="T67" fmla="*/ 864 h 1368"/>
              <a:gd name="T68" fmla="*/ 1041 w 1485"/>
              <a:gd name="T69" fmla="*/ 642 h 1368"/>
              <a:gd name="T70" fmla="*/ 1102 w 1485"/>
              <a:gd name="T71" fmla="*/ 586 h 1368"/>
              <a:gd name="T72" fmla="*/ 1102 w 1485"/>
              <a:gd name="T73" fmla="*/ 476 h 1368"/>
              <a:gd name="T74" fmla="*/ 1081 w 1485"/>
              <a:gd name="T75" fmla="*/ 479 h 1368"/>
              <a:gd name="T76" fmla="*/ 1081 w 1485"/>
              <a:gd name="T77" fmla="*/ 372 h 1368"/>
              <a:gd name="T78" fmla="*/ 941 w 1485"/>
              <a:gd name="T79" fmla="*/ 92 h 1368"/>
              <a:gd name="T80" fmla="*/ 916 w 1485"/>
              <a:gd name="T81" fmla="*/ 0 h 1368"/>
              <a:gd name="T82" fmla="*/ 640 w 1485"/>
              <a:gd name="T83" fmla="*/ 73 h 1368"/>
              <a:gd name="T84" fmla="*/ 643 w 1485"/>
              <a:gd name="T85" fmla="*/ 74 h 1368"/>
              <a:gd name="T86" fmla="*/ 406 w 1485"/>
              <a:gd name="T87" fmla="*/ 372 h 1368"/>
              <a:gd name="T88" fmla="*/ 406 w 1485"/>
              <a:gd name="T89" fmla="*/ 479 h 1368"/>
              <a:gd name="T90" fmla="*/ 386 w 1485"/>
              <a:gd name="T91" fmla="*/ 476 h 1368"/>
              <a:gd name="T92" fmla="*/ 380 w 1485"/>
              <a:gd name="T93" fmla="*/ 584 h 1368"/>
              <a:gd name="T94" fmla="*/ 446 w 1485"/>
              <a:gd name="T95" fmla="*/ 642 h 1368"/>
              <a:gd name="T96" fmla="*/ 541 w 1485"/>
              <a:gd name="T97" fmla="*/ 865 h 1368"/>
              <a:gd name="T98" fmla="*/ 178 w 1485"/>
              <a:gd name="T99" fmla="*/ 1368 h 1368"/>
              <a:gd name="T100" fmla="*/ 1307 w 1485"/>
              <a:gd name="T101" fmla="*/ 1368 h 1368"/>
              <a:gd name="T102" fmla="*/ 941 w 1485"/>
              <a:gd name="T103" fmla="*/ 864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85" h="1368">
                <a:moveTo>
                  <a:pt x="1063" y="120"/>
                </a:moveTo>
                <a:cubicBezTo>
                  <a:pt x="1092" y="111"/>
                  <a:pt x="1117" y="101"/>
                  <a:pt x="1131" y="88"/>
                </a:cubicBezTo>
                <a:cubicBezTo>
                  <a:pt x="1131" y="88"/>
                  <a:pt x="1132" y="127"/>
                  <a:pt x="1154" y="171"/>
                </a:cubicBezTo>
                <a:cubicBezTo>
                  <a:pt x="1269" y="215"/>
                  <a:pt x="1284" y="318"/>
                  <a:pt x="1281" y="424"/>
                </a:cubicBezTo>
                <a:lnTo>
                  <a:pt x="1281" y="522"/>
                </a:lnTo>
                <a:cubicBezTo>
                  <a:pt x="1287" y="519"/>
                  <a:pt x="1293" y="518"/>
                  <a:pt x="1299" y="519"/>
                </a:cubicBezTo>
                <a:cubicBezTo>
                  <a:pt x="1319" y="525"/>
                  <a:pt x="1308" y="584"/>
                  <a:pt x="1299" y="619"/>
                </a:cubicBezTo>
                <a:cubicBezTo>
                  <a:pt x="1290" y="653"/>
                  <a:pt x="1264" y="674"/>
                  <a:pt x="1244" y="670"/>
                </a:cubicBezTo>
                <a:cubicBezTo>
                  <a:pt x="1230" y="762"/>
                  <a:pt x="1198" y="828"/>
                  <a:pt x="1153" y="871"/>
                </a:cubicBezTo>
                <a:cubicBezTo>
                  <a:pt x="1347" y="941"/>
                  <a:pt x="1485" y="1119"/>
                  <a:pt x="1485" y="1328"/>
                </a:cubicBezTo>
                <a:lnTo>
                  <a:pt x="1353" y="1328"/>
                </a:lnTo>
                <a:cubicBezTo>
                  <a:pt x="1338" y="1123"/>
                  <a:pt x="1209" y="938"/>
                  <a:pt x="1018" y="845"/>
                </a:cubicBezTo>
                <a:cubicBezTo>
                  <a:pt x="1047" y="800"/>
                  <a:pt x="1069" y="746"/>
                  <a:pt x="1083" y="682"/>
                </a:cubicBezTo>
                <a:cubicBezTo>
                  <a:pt x="1113" y="668"/>
                  <a:pt x="1137" y="638"/>
                  <a:pt x="1148" y="598"/>
                </a:cubicBezTo>
                <a:cubicBezTo>
                  <a:pt x="1157" y="564"/>
                  <a:pt x="1182" y="466"/>
                  <a:pt x="1129" y="436"/>
                </a:cubicBezTo>
                <a:lnTo>
                  <a:pt x="1129" y="373"/>
                </a:lnTo>
                <a:cubicBezTo>
                  <a:pt x="1131" y="316"/>
                  <a:pt x="1134" y="203"/>
                  <a:pt x="1063" y="120"/>
                </a:cubicBezTo>
                <a:close/>
                <a:moveTo>
                  <a:pt x="465" y="846"/>
                </a:moveTo>
                <a:cubicBezTo>
                  <a:pt x="438" y="802"/>
                  <a:pt x="418" y="748"/>
                  <a:pt x="405" y="682"/>
                </a:cubicBezTo>
                <a:cubicBezTo>
                  <a:pt x="372" y="668"/>
                  <a:pt x="344" y="635"/>
                  <a:pt x="334" y="596"/>
                </a:cubicBezTo>
                <a:cubicBezTo>
                  <a:pt x="324" y="556"/>
                  <a:pt x="306" y="465"/>
                  <a:pt x="358" y="436"/>
                </a:cubicBezTo>
                <a:lnTo>
                  <a:pt x="358" y="372"/>
                </a:lnTo>
                <a:cubicBezTo>
                  <a:pt x="358" y="352"/>
                  <a:pt x="357" y="334"/>
                  <a:pt x="357" y="316"/>
                </a:cubicBezTo>
                <a:cubicBezTo>
                  <a:pt x="355" y="256"/>
                  <a:pt x="356" y="204"/>
                  <a:pt x="372" y="161"/>
                </a:cubicBezTo>
                <a:cubicBezTo>
                  <a:pt x="175" y="193"/>
                  <a:pt x="206" y="281"/>
                  <a:pt x="206" y="424"/>
                </a:cubicBezTo>
                <a:lnTo>
                  <a:pt x="206" y="522"/>
                </a:lnTo>
                <a:cubicBezTo>
                  <a:pt x="200" y="519"/>
                  <a:pt x="194" y="518"/>
                  <a:pt x="188" y="519"/>
                </a:cubicBezTo>
                <a:cubicBezTo>
                  <a:pt x="168" y="525"/>
                  <a:pt x="174" y="582"/>
                  <a:pt x="183" y="617"/>
                </a:cubicBezTo>
                <a:cubicBezTo>
                  <a:pt x="192" y="651"/>
                  <a:pt x="223" y="674"/>
                  <a:pt x="243" y="670"/>
                </a:cubicBezTo>
                <a:cubicBezTo>
                  <a:pt x="258" y="766"/>
                  <a:pt x="288" y="830"/>
                  <a:pt x="329" y="872"/>
                </a:cubicBezTo>
                <a:cubicBezTo>
                  <a:pt x="137" y="943"/>
                  <a:pt x="0" y="1120"/>
                  <a:pt x="0" y="1328"/>
                </a:cubicBezTo>
                <a:lnTo>
                  <a:pt x="132" y="1328"/>
                </a:lnTo>
                <a:cubicBezTo>
                  <a:pt x="147" y="1124"/>
                  <a:pt x="275" y="939"/>
                  <a:pt x="465" y="846"/>
                </a:cubicBezTo>
                <a:close/>
                <a:moveTo>
                  <a:pt x="941" y="864"/>
                </a:moveTo>
                <a:cubicBezTo>
                  <a:pt x="990" y="816"/>
                  <a:pt x="1025" y="743"/>
                  <a:pt x="1041" y="642"/>
                </a:cubicBezTo>
                <a:cubicBezTo>
                  <a:pt x="1063" y="646"/>
                  <a:pt x="1092" y="624"/>
                  <a:pt x="1102" y="586"/>
                </a:cubicBezTo>
                <a:cubicBezTo>
                  <a:pt x="1112" y="547"/>
                  <a:pt x="1124" y="482"/>
                  <a:pt x="1102" y="476"/>
                </a:cubicBezTo>
                <a:cubicBezTo>
                  <a:pt x="1095" y="475"/>
                  <a:pt x="1088" y="476"/>
                  <a:pt x="1081" y="479"/>
                </a:cubicBezTo>
                <a:lnTo>
                  <a:pt x="1081" y="372"/>
                </a:lnTo>
                <a:cubicBezTo>
                  <a:pt x="1085" y="254"/>
                  <a:pt x="1069" y="141"/>
                  <a:pt x="941" y="92"/>
                </a:cubicBezTo>
                <a:cubicBezTo>
                  <a:pt x="918" y="44"/>
                  <a:pt x="916" y="0"/>
                  <a:pt x="916" y="0"/>
                </a:cubicBezTo>
                <a:cubicBezTo>
                  <a:pt x="859" y="52"/>
                  <a:pt x="640" y="73"/>
                  <a:pt x="640" y="73"/>
                </a:cubicBezTo>
                <a:lnTo>
                  <a:pt x="643" y="74"/>
                </a:lnTo>
                <a:cubicBezTo>
                  <a:pt x="366" y="102"/>
                  <a:pt x="406" y="202"/>
                  <a:pt x="406" y="372"/>
                </a:cubicBezTo>
                <a:lnTo>
                  <a:pt x="406" y="479"/>
                </a:lnTo>
                <a:cubicBezTo>
                  <a:pt x="399" y="476"/>
                  <a:pt x="392" y="475"/>
                  <a:pt x="386" y="476"/>
                </a:cubicBezTo>
                <a:cubicBezTo>
                  <a:pt x="363" y="482"/>
                  <a:pt x="370" y="545"/>
                  <a:pt x="380" y="584"/>
                </a:cubicBezTo>
                <a:cubicBezTo>
                  <a:pt x="390" y="622"/>
                  <a:pt x="424" y="647"/>
                  <a:pt x="446" y="642"/>
                </a:cubicBezTo>
                <a:cubicBezTo>
                  <a:pt x="463" y="749"/>
                  <a:pt x="496" y="819"/>
                  <a:pt x="541" y="865"/>
                </a:cubicBezTo>
                <a:cubicBezTo>
                  <a:pt x="329" y="943"/>
                  <a:pt x="178" y="1139"/>
                  <a:pt x="178" y="1368"/>
                </a:cubicBezTo>
                <a:lnTo>
                  <a:pt x="1307" y="1368"/>
                </a:lnTo>
                <a:cubicBezTo>
                  <a:pt x="1306" y="1137"/>
                  <a:pt x="1154" y="941"/>
                  <a:pt x="941" y="864"/>
                </a:cubicBezTo>
                <a:close/>
              </a:path>
            </a:pathLst>
          </a:custGeom>
          <a:gradFill>
            <a:gsLst>
              <a:gs pos="100000">
                <a:srgbClr val="FDDEAB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C6678E3-024B-73E1-4BAF-618D13B92123}"/>
              </a:ext>
            </a:extLst>
          </p:cNvPr>
          <p:cNvGrpSpPr/>
          <p:nvPr/>
        </p:nvGrpSpPr>
        <p:grpSpPr>
          <a:xfrm>
            <a:off x="897427" y="2502890"/>
            <a:ext cx="2966425" cy="803822"/>
            <a:chOff x="283598" y="1868434"/>
            <a:chExt cx="2966425" cy="8038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868AE95-8540-048E-D970-AB87B111786E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FC70253-7567-C331-F4C5-A840A486EA1B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C7E200D-92ED-8317-7687-58FD4E26B50E}"/>
              </a:ext>
            </a:extLst>
          </p:cNvPr>
          <p:cNvGrpSpPr/>
          <p:nvPr/>
        </p:nvGrpSpPr>
        <p:grpSpPr>
          <a:xfrm>
            <a:off x="4421515" y="2502890"/>
            <a:ext cx="2966425" cy="803822"/>
            <a:chOff x="283598" y="1868434"/>
            <a:chExt cx="2966425" cy="8038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EC684A2-A3E6-0F16-AE8D-74AD7A722B34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E5531D8-9FD6-6B8F-CB51-0715FAD854E0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21BA75E-4450-640C-CF00-D28BF3CE5CD6}"/>
              </a:ext>
            </a:extLst>
          </p:cNvPr>
          <p:cNvGrpSpPr/>
          <p:nvPr/>
        </p:nvGrpSpPr>
        <p:grpSpPr>
          <a:xfrm>
            <a:off x="7946414" y="2502890"/>
            <a:ext cx="2966425" cy="803822"/>
            <a:chOff x="283598" y="1868434"/>
            <a:chExt cx="2966425" cy="8038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B35ABF5-D567-1C8D-3C80-1606C7738C4F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EB3AE3B-EF03-56AE-181E-334C906A230D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99CC1E5-4B48-3FD7-7E2E-120EABA27D84}"/>
              </a:ext>
            </a:extLst>
          </p:cNvPr>
          <p:cNvGrpSpPr/>
          <p:nvPr/>
        </p:nvGrpSpPr>
        <p:grpSpPr>
          <a:xfrm>
            <a:off x="897427" y="4593052"/>
            <a:ext cx="2966425" cy="803822"/>
            <a:chOff x="283598" y="1868434"/>
            <a:chExt cx="2966425" cy="8038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56A9D13-AA82-A3E7-7F4D-13852142979C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B9A441F-32B1-CCFC-794B-2A973DA90E62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4489D04-C7CE-4ED3-4235-6F4FDC96A16C}"/>
              </a:ext>
            </a:extLst>
          </p:cNvPr>
          <p:cNvGrpSpPr/>
          <p:nvPr/>
        </p:nvGrpSpPr>
        <p:grpSpPr>
          <a:xfrm>
            <a:off x="4421515" y="4593052"/>
            <a:ext cx="2966425" cy="803822"/>
            <a:chOff x="283598" y="1868434"/>
            <a:chExt cx="2966425" cy="8038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3BFC523-E58D-512F-2D77-6D9858766DAE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DD66D09-A1AC-6947-855C-2E2665F24DAB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7E7FAB72-0F54-92C6-714A-AF20B17EEE09}"/>
              </a:ext>
            </a:extLst>
          </p:cNvPr>
          <p:cNvGrpSpPr/>
          <p:nvPr/>
        </p:nvGrpSpPr>
        <p:grpSpPr>
          <a:xfrm>
            <a:off x="7946414" y="4593052"/>
            <a:ext cx="2966425" cy="803822"/>
            <a:chOff x="283598" y="1868434"/>
            <a:chExt cx="2966425" cy="8038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ADC12D6-3414-D1F1-4296-05D121FAE732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754C193-8025-C6A5-8E00-61D33406EA95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564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70AD811-6E52-8452-2D91-45806D3CB1E5}"/>
              </a:ext>
            </a:extLst>
          </p:cNvPr>
          <p:cNvSpPr/>
          <p:nvPr/>
        </p:nvSpPr>
        <p:spPr>
          <a:xfrm flipH="1">
            <a:off x="0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A8AD77A-C872-4CDA-B83B-9AAB4EA13294}"/>
              </a:ext>
            </a:extLst>
          </p:cNvPr>
          <p:cNvSpPr/>
          <p:nvPr/>
        </p:nvSpPr>
        <p:spPr>
          <a:xfrm>
            <a:off x="145141" y="79682"/>
            <a:ext cx="4601029" cy="446277"/>
          </a:xfrm>
          <a:prstGeom prst="roundRect">
            <a:avLst>
              <a:gd name="adj" fmla="val 50000"/>
            </a:avLst>
          </a:prstGeom>
          <a:noFill/>
          <a:ln>
            <a:solidFill>
              <a:srgbClr val="CD0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C32D4A8-D3EF-3848-D972-EE74094E74A2}"/>
              </a:ext>
            </a:extLst>
          </p:cNvPr>
          <p:cNvSpPr/>
          <p:nvPr/>
        </p:nvSpPr>
        <p:spPr>
          <a:xfrm flipH="1">
            <a:off x="145141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7DEE106-F265-5C04-51DE-39958FC394AF}"/>
              </a:ext>
            </a:extLst>
          </p:cNvPr>
          <p:cNvSpPr txBox="1"/>
          <p:nvPr/>
        </p:nvSpPr>
        <p:spPr>
          <a:xfrm>
            <a:off x="198746" y="6516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DDEAB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solidFill>
                <a:srgbClr val="FDDEAB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B297F9-6D1A-340F-1C07-51CD627478A2}"/>
              </a:ext>
            </a:extLst>
          </p:cNvPr>
          <p:cNvSpPr txBox="1"/>
          <p:nvPr/>
        </p:nvSpPr>
        <p:spPr>
          <a:xfrm>
            <a:off x="1332483" y="102765"/>
            <a:ext cx="3117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CD0401"/>
                </a:solidFill>
                <a:sym typeface="+mn-lt"/>
              </a:rPr>
              <a:t>单击此处添加标题文本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36C1C5D-7C5A-5185-8A51-5DDF846FB26B}"/>
              </a:ext>
            </a:extLst>
          </p:cNvPr>
          <p:cNvGrpSpPr/>
          <p:nvPr/>
        </p:nvGrpSpPr>
        <p:grpSpPr>
          <a:xfrm>
            <a:off x="4402138" y="1817688"/>
            <a:ext cx="1657350" cy="2332037"/>
            <a:chOff x="4402138" y="2065338"/>
            <a:chExt cx="1657350" cy="2332037"/>
          </a:xfrm>
        </p:grpSpPr>
        <p:sp>
          <p:nvSpPr>
            <p:cNvPr id="34" name="Freeform 7">
              <a:extLst>
                <a:ext uri="{FF2B5EF4-FFF2-40B4-BE49-F238E27FC236}">
                  <a16:creationId xmlns:a16="http://schemas.microsoft.com/office/drawing/2014/main" id="{32EF75FD-C19D-4628-84B2-D9F8EC6EE5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2138" y="2065338"/>
              <a:ext cx="1657350" cy="2332037"/>
            </a:xfrm>
            <a:custGeom>
              <a:avLst/>
              <a:gdLst>
                <a:gd name="T0" fmla="*/ 0 w 1467"/>
                <a:gd name="T1" fmla="*/ 2147483647 h 2068"/>
                <a:gd name="T2" fmla="*/ 0 w 1467"/>
                <a:gd name="T3" fmla="*/ 2147483647 h 2068"/>
                <a:gd name="T4" fmla="*/ 2147483647 w 1467"/>
                <a:gd name="T5" fmla="*/ 0 h 2068"/>
                <a:gd name="T6" fmla="*/ 2147483647 w 1467"/>
                <a:gd name="T7" fmla="*/ 0 h 2068"/>
                <a:gd name="T8" fmla="*/ 2147483647 w 1467"/>
                <a:gd name="T9" fmla="*/ 2147483647 h 2068"/>
                <a:gd name="T10" fmla="*/ 2147483647 w 1467"/>
                <a:gd name="T11" fmla="*/ 2147483647 h 2068"/>
                <a:gd name="T12" fmla="*/ 2147483647 w 1467"/>
                <a:gd name="T13" fmla="*/ 2147483647 h 2068"/>
                <a:gd name="T14" fmla="*/ 2147483647 w 1467"/>
                <a:gd name="T15" fmla="*/ 2147483647 h 2068"/>
                <a:gd name="T16" fmla="*/ 2147483647 w 1467"/>
                <a:gd name="T17" fmla="*/ 2147483647 h 2068"/>
                <a:gd name="T18" fmla="*/ 2147483647 w 1467"/>
                <a:gd name="T19" fmla="*/ 2147483647 h 2068"/>
                <a:gd name="T20" fmla="*/ 0 w 1467"/>
                <a:gd name="T21" fmla="*/ 2147483647 h 20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67" h="2068">
                  <a:moveTo>
                    <a:pt x="0" y="1497"/>
                  </a:moveTo>
                  <a:cubicBezTo>
                    <a:pt x="0" y="159"/>
                    <a:pt x="0" y="159"/>
                    <a:pt x="0" y="159"/>
                  </a:cubicBezTo>
                  <a:cubicBezTo>
                    <a:pt x="0" y="72"/>
                    <a:pt x="71" y="0"/>
                    <a:pt x="158" y="0"/>
                  </a:cubicBezTo>
                  <a:cubicBezTo>
                    <a:pt x="743" y="0"/>
                    <a:pt x="743" y="0"/>
                    <a:pt x="743" y="0"/>
                  </a:cubicBezTo>
                  <a:cubicBezTo>
                    <a:pt x="830" y="0"/>
                    <a:pt x="901" y="72"/>
                    <a:pt x="901" y="159"/>
                  </a:cubicBezTo>
                  <a:cubicBezTo>
                    <a:pt x="901" y="1497"/>
                    <a:pt x="901" y="1497"/>
                    <a:pt x="901" y="1497"/>
                  </a:cubicBezTo>
                  <a:cubicBezTo>
                    <a:pt x="901" y="1500"/>
                    <a:pt x="901" y="1503"/>
                    <a:pt x="902" y="1506"/>
                  </a:cubicBezTo>
                  <a:cubicBezTo>
                    <a:pt x="911" y="1806"/>
                    <a:pt x="1156" y="2049"/>
                    <a:pt x="1464" y="2067"/>
                  </a:cubicBezTo>
                  <a:cubicBezTo>
                    <a:pt x="1465" y="2067"/>
                    <a:pt x="1466" y="2068"/>
                    <a:pt x="1467" y="2068"/>
                  </a:cubicBezTo>
                  <a:cubicBezTo>
                    <a:pt x="571" y="2068"/>
                    <a:pt x="571" y="2068"/>
                    <a:pt x="571" y="2068"/>
                  </a:cubicBezTo>
                  <a:cubicBezTo>
                    <a:pt x="256" y="2068"/>
                    <a:pt x="0" y="1812"/>
                    <a:pt x="0" y="1497"/>
                  </a:cubicBezTo>
                  <a:close/>
                </a:path>
              </a:pathLst>
            </a:custGeom>
            <a:solidFill>
              <a:srgbClr val="CD0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01153" tIns="23707" rIns="353740" bIns="23707" rtlCol="0" anchor="ctr"/>
            <a:lstStyle/>
            <a:p>
              <a:pPr algn="ctr" defTabSz="1659255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prstClr val="white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矩形 24">
              <a:extLst>
                <a:ext uri="{FF2B5EF4-FFF2-40B4-BE49-F238E27FC236}">
                  <a16:creationId xmlns:a16="http://schemas.microsoft.com/office/drawing/2014/main" id="{47E4FB57-2EB4-816D-974A-1A6495CC2E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9894" y="2345404"/>
              <a:ext cx="3866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关</a:t>
              </a:r>
              <a:endParaRPr lang="en-US" altLang="zh-CN" sz="1600" dirty="0">
                <a:solidFill>
                  <a:schemeClr val="bg1"/>
                </a:solidFill>
                <a:latin typeface="+mn-ea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eaLnBrk="1" hangingPunct="1"/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键</a:t>
              </a:r>
              <a:endParaRPr lang="en-US" altLang="zh-CN" sz="1600" dirty="0">
                <a:solidFill>
                  <a:schemeClr val="bg1"/>
                </a:solidFill>
                <a:latin typeface="+mn-ea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eaLnBrk="1" hangingPunct="1"/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</a:t>
              </a:r>
            </a:p>
          </p:txBody>
        </p:sp>
      </p:grpSp>
      <p:sp>
        <p:nvSpPr>
          <p:cNvPr id="36" name="Pentagon 25">
            <a:extLst>
              <a:ext uri="{FF2B5EF4-FFF2-40B4-BE49-F238E27FC236}">
                <a16:creationId xmlns:a16="http://schemas.microsoft.com/office/drawing/2014/main" id="{C90BF04F-5BA0-931D-7AD7-92F515DE28F5}"/>
              </a:ext>
            </a:extLst>
          </p:cNvPr>
          <p:cNvSpPr/>
          <p:nvPr/>
        </p:nvSpPr>
        <p:spPr>
          <a:xfrm>
            <a:off x="948760" y="1947571"/>
            <a:ext cx="607436" cy="364196"/>
          </a:xfrm>
          <a:prstGeom prst="homePlate">
            <a:avLst/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GB" sz="3600" dirty="0">
              <a:solidFill>
                <a:prstClr val="white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DFA15E8-B8CA-C900-185D-1D2559D92E29}"/>
              </a:ext>
            </a:extLst>
          </p:cNvPr>
          <p:cNvGrpSpPr/>
          <p:nvPr/>
        </p:nvGrpSpPr>
        <p:grpSpPr>
          <a:xfrm>
            <a:off x="5443538" y="1803400"/>
            <a:ext cx="2332037" cy="1655763"/>
            <a:chOff x="5443538" y="2051050"/>
            <a:chExt cx="2332037" cy="1655763"/>
          </a:xfrm>
        </p:grpSpPr>
        <p:sp>
          <p:nvSpPr>
            <p:cNvPr id="39" name="Freeform 6">
              <a:extLst>
                <a:ext uri="{FF2B5EF4-FFF2-40B4-BE49-F238E27FC236}">
                  <a16:creationId xmlns:a16="http://schemas.microsoft.com/office/drawing/2014/main" id="{DF790FA9-50BE-4F23-1994-DF3090FBA5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3538" y="2051050"/>
              <a:ext cx="2332037" cy="1655763"/>
            </a:xfrm>
            <a:custGeom>
              <a:avLst/>
              <a:gdLst>
                <a:gd name="T0" fmla="*/ 2147483647 w 2067"/>
                <a:gd name="T1" fmla="*/ 0 h 1468"/>
                <a:gd name="T2" fmla="*/ 2147483647 w 2067"/>
                <a:gd name="T3" fmla="*/ 0 h 1468"/>
                <a:gd name="T4" fmla="*/ 2147483647 w 2067"/>
                <a:gd name="T5" fmla="*/ 2147483647 h 1468"/>
                <a:gd name="T6" fmla="*/ 2147483647 w 2067"/>
                <a:gd name="T7" fmla="*/ 2147483647 h 1468"/>
                <a:gd name="T8" fmla="*/ 2147483647 w 2067"/>
                <a:gd name="T9" fmla="*/ 2147483647 h 1468"/>
                <a:gd name="T10" fmla="*/ 2147483647 w 2067"/>
                <a:gd name="T11" fmla="*/ 2147483647 h 1468"/>
                <a:gd name="T12" fmla="*/ 2147483647 w 2067"/>
                <a:gd name="T13" fmla="*/ 2147483647 h 1468"/>
                <a:gd name="T14" fmla="*/ 1435817242 w 2067"/>
                <a:gd name="T15" fmla="*/ 2147483647 h 1468"/>
                <a:gd name="T16" fmla="*/ 0 w 2067"/>
                <a:gd name="T17" fmla="*/ 2147483647 h 1468"/>
                <a:gd name="T18" fmla="*/ 0 w 2067"/>
                <a:gd name="T19" fmla="*/ 2147483647 h 1468"/>
                <a:gd name="T20" fmla="*/ 2147483647 w 2067"/>
                <a:gd name="T21" fmla="*/ 0 h 14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67" h="1468">
                  <a:moveTo>
                    <a:pt x="571" y="0"/>
                  </a:moveTo>
                  <a:cubicBezTo>
                    <a:pt x="1909" y="0"/>
                    <a:pt x="1909" y="0"/>
                    <a:pt x="1909" y="0"/>
                  </a:cubicBezTo>
                  <a:cubicBezTo>
                    <a:pt x="1996" y="0"/>
                    <a:pt x="2067" y="71"/>
                    <a:pt x="2067" y="159"/>
                  </a:cubicBezTo>
                  <a:cubicBezTo>
                    <a:pt x="2067" y="743"/>
                    <a:pt x="2067" y="743"/>
                    <a:pt x="2067" y="743"/>
                  </a:cubicBezTo>
                  <a:cubicBezTo>
                    <a:pt x="2067" y="831"/>
                    <a:pt x="1996" y="902"/>
                    <a:pt x="1909" y="902"/>
                  </a:cubicBezTo>
                  <a:cubicBezTo>
                    <a:pt x="571" y="902"/>
                    <a:pt x="571" y="902"/>
                    <a:pt x="571" y="902"/>
                  </a:cubicBezTo>
                  <a:cubicBezTo>
                    <a:pt x="568" y="902"/>
                    <a:pt x="565" y="902"/>
                    <a:pt x="562" y="902"/>
                  </a:cubicBezTo>
                  <a:cubicBezTo>
                    <a:pt x="261" y="911"/>
                    <a:pt x="19" y="1156"/>
                    <a:pt x="1" y="1464"/>
                  </a:cubicBezTo>
                  <a:cubicBezTo>
                    <a:pt x="0" y="1465"/>
                    <a:pt x="0" y="1467"/>
                    <a:pt x="0" y="1468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256"/>
                    <a:pt x="256" y="0"/>
                    <a:pt x="5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CD04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01153" tIns="23707" rIns="353740" bIns="23707" rtlCol="0" anchor="ctr"/>
            <a:lstStyle/>
            <a:p>
              <a:pPr algn="ctr" defTabSz="1659255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prstClr val="white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40" name="矩形 25">
              <a:extLst>
                <a:ext uri="{FF2B5EF4-FFF2-40B4-BE49-F238E27FC236}">
                  <a16:creationId xmlns:a16="http://schemas.microsoft.com/office/drawing/2014/main" id="{F451D4C4-0C07-2733-46E0-61C2457D3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9182" y="2305050"/>
              <a:ext cx="176385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CD0401"/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关键字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6E03F00-50D5-3274-CBB2-71BE8AACDF55}"/>
              </a:ext>
            </a:extLst>
          </p:cNvPr>
          <p:cNvGrpSpPr/>
          <p:nvPr/>
        </p:nvGrpSpPr>
        <p:grpSpPr>
          <a:xfrm>
            <a:off x="6132513" y="2841625"/>
            <a:ext cx="1657350" cy="2333625"/>
            <a:chOff x="6132513" y="3089275"/>
            <a:chExt cx="1657350" cy="2333625"/>
          </a:xfrm>
        </p:grpSpPr>
        <p:sp>
          <p:nvSpPr>
            <p:cNvPr id="46" name="Freeform 5">
              <a:extLst>
                <a:ext uri="{FF2B5EF4-FFF2-40B4-BE49-F238E27FC236}">
                  <a16:creationId xmlns:a16="http://schemas.microsoft.com/office/drawing/2014/main" id="{6BCB894A-A90C-4540-8F7E-DD6374A8AC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089275"/>
              <a:ext cx="1657350" cy="2333625"/>
            </a:xfrm>
            <a:custGeom>
              <a:avLst/>
              <a:gdLst>
                <a:gd name="T0" fmla="*/ 2147483647 w 1467"/>
                <a:gd name="T1" fmla="*/ 2147483647 h 2068"/>
                <a:gd name="T2" fmla="*/ 2147483647 w 1467"/>
                <a:gd name="T3" fmla="*/ 2147483647 h 2068"/>
                <a:gd name="T4" fmla="*/ 2147483647 w 1467"/>
                <a:gd name="T5" fmla="*/ 2147483647 h 2068"/>
                <a:gd name="T6" fmla="*/ 2147483647 w 1467"/>
                <a:gd name="T7" fmla="*/ 2147483647 h 2068"/>
                <a:gd name="T8" fmla="*/ 2147483647 w 1467"/>
                <a:gd name="T9" fmla="*/ 2147483647 h 2068"/>
                <a:gd name="T10" fmla="*/ 2147483647 w 1467"/>
                <a:gd name="T11" fmla="*/ 2147483647 h 2068"/>
                <a:gd name="T12" fmla="*/ 2147483647 w 1467"/>
                <a:gd name="T13" fmla="*/ 2147483647 h 2068"/>
                <a:gd name="T14" fmla="*/ 2147483647 w 1467"/>
                <a:gd name="T15" fmla="*/ 1436382298 h 2068"/>
                <a:gd name="T16" fmla="*/ 0 w 1467"/>
                <a:gd name="T17" fmla="*/ 0 h 2068"/>
                <a:gd name="T18" fmla="*/ 2147483647 w 1467"/>
                <a:gd name="T19" fmla="*/ 0 h 2068"/>
                <a:gd name="T20" fmla="*/ 2147483647 w 1467"/>
                <a:gd name="T21" fmla="*/ 2147483647 h 20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67" h="2068">
                  <a:moveTo>
                    <a:pt x="1467" y="571"/>
                  </a:moveTo>
                  <a:cubicBezTo>
                    <a:pt x="1467" y="1909"/>
                    <a:pt x="1467" y="1909"/>
                    <a:pt x="1467" y="1909"/>
                  </a:cubicBezTo>
                  <a:cubicBezTo>
                    <a:pt x="1467" y="1996"/>
                    <a:pt x="1396" y="2068"/>
                    <a:pt x="1309" y="2068"/>
                  </a:cubicBezTo>
                  <a:cubicBezTo>
                    <a:pt x="724" y="2068"/>
                    <a:pt x="724" y="2068"/>
                    <a:pt x="724" y="2068"/>
                  </a:cubicBezTo>
                  <a:cubicBezTo>
                    <a:pt x="637" y="2068"/>
                    <a:pt x="566" y="1996"/>
                    <a:pt x="566" y="1909"/>
                  </a:cubicBezTo>
                  <a:cubicBezTo>
                    <a:pt x="566" y="571"/>
                    <a:pt x="566" y="571"/>
                    <a:pt x="566" y="571"/>
                  </a:cubicBezTo>
                  <a:cubicBezTo>
                    <a:pt x="566" y="568"/>
                    <a:pt x="566" y="565"/>
                    <a:pt x="566" y="562"/>
                  </a:cubicBezTo>
                  <a:cubicBezTo>
                    <a:pt x="556" y="262"/>
                    <a:pt x="311" y="19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896" y="0"/>
                    <a:pt x="896" y="0"/>
                    <a:pt x="896" y="0"/>
                  </a:cubicBezTo>
                  <a:cubicBezTo>
                    <a:pt x="1211" y="0"/>
                    <a:pt x="1467" y="256"/>
                    <a:pt x="1467" y="571"/>
                  </a:cubicBezTo>
                  <a:close/>
                </a:path>
              </a:pathLst>
            </a:custGeom>
            <a:solidFill>
              <a:srgbClr val="CD0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01153" tIns="23707" rIns="353740" bIns="23707" rtlCol="0" anchor="ctr"/>
            <a:lstStyle/>
            <a:p>
              <a:pPr algn="ctr" defTabSz="1659255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prstClr val="white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47" name="矩形 26">
              <a:extLst>
                <a:ext uri="{FF2B5EF4-FFF2-40B4-BE49-F238E27FC236}">
                  <a16:creationId xmlns:a16="http://schemas.microsoft.com/office/drawing/2014/main" id="{AE58A7E2-61D8-D732-0AFA-D40A767B1E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5716" y="4329539"/>
              <a:ext cx="3866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关</a:t>
              </a:r>
              <a:endParaRPr lang="en-US" altLang="zh-CN" sz="1600" dirty="0">
                <a:solidFill>
                  <a:schemeClr val="bg1"/>
                </a:solidFill>
                <a:latin typeface="+mn-ea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键</a:t>
              </a:r>
              <a:endParaRPr lang="en-US" altLang="zh-CN" sz="1600" dirty="0">
                <a:solidFill>
                  <a:schemeClr val="bg1"/>
                </a:solidFill>
                <a:latin typeface="+mn-ea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F7FE3FD5-CBEF-5162-A7E0-10A9CD267E85}"/>
              </a:ext>
            </a:extLst>
          </p:cNvPr>
          <p:cNvGrpSpPr/>
          <p:nvPr/>
        </p:nvGrpSpPr>
        <p:grpSpPr>
          <a:xfrm>
            <a:off x="4418013" y="3533775"/>
            <a:ext cx="2333625" cy="1655763"/>
            <a:chOff x="4418013" y="3781425"/>
            <a:chExt cx="2333625" cy="1655763"/>
          </a:xfrm>
        </p:grpSpPr>
        <p:sp>
          <p:nvSpPr>
            <p:cNvPr id="53" name="Freeform 8">
              <a:extLst>
                <a:ext uri="{FF2B5EF4-FFF2-40B4-BE49-F238E27FC236}">
                  <a16:creationId xmlns:a16="http://schemas.microsoft.com/office/drawing/2014/main" id="{9FF34257-019A-40E0-D759-9B8338773F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8013" y="3781425"/>
              <a:ext cx="2333625" cy="1655763"/>
            </a:xfrm>
            <a:custGeom>
              <a:avLst/>
              <a:gdLst>
                <a:gd name="T0" fmla="*/ 2147483647 w 2068"/>
                <a:gd name="T1" fmla="*/ 2147483647 h 1468"/>
                <a:gd name="T2" fmla="*/ 2147483647 w 2068"/>
                <a:gd name="T3" fmla="*/ 2147483647 h 1468"/>
                <a:gd name="T4" fmla="*/ 0 w 2068"/>
                <a:gd name="T5" fmla="*/ 2147483647 h 1468"/>
                <a:gd name="T6" fmla="*/ 0 w 2068"/>
                <a:gd name="T7" fmla="*/ 2147483647 h 1468"/>
                <a:gd name="T8" fmla="*/ 2147483647 w 2068"/>
                <a:gd name="T9" fmla="*/ 2147483647 h 1468"/>
                <a:gd name="T10" fmla="*/ 2147483647 w 2068"/>
                <a:gd name="T11" fmla="*/ 2147483647 h 1468"/>
                <a:gd name="T12" fmla="*/ 2147483647 w 2068"/>
                <a:gd name="T13" fmla="*/ 2147483647 h 1468"/>
                <a:gd name="T14" fmla="*/ 2147483647 w 2068"/>
                <a:gd name="T15" fmla="*/ 2147483647 h 1468"/>
                <a:gd name="T16" fmla="*/ 2147483647 w 2068"/>
                <a:gd name="T17" fmla="*/ 0 h 1468"/>
                <a:gd name="T18" fmla="*/ 2147483647 w 2068"/>
                <a:gd name="T19" fmla="*/ 2147483647 h 1468"/>
                <a:gd name="T20" fmla="*/ 2147483647 w 2068"/>
                <a:gd name="T21" fmla="*/ 2147483647 h 14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68" h="1468">
                  <a:moveTo>
                    <a:pt x="1497" y="1468"/>
                  </a:moveTo>
                  <a:cubicBezTo>
                    <a:pt x="158" y="1468"/>
                    <a:pt x="158" y="1468"/>
                    <a:pt x="158" y="1468"/>
                  </a:cubicBezTo>
                  <a:cubicBezTo>
                    <a:pt x="71" y="1468"/>
                    <a:pt x="0" y="1397"/>
                    <a:pt x="0" y="1309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637"/>
                    <a:pt x="71" y="566"/>
                    <a:pt x="158" y="566"/>
                  </a:cubicBezTo>
                  <a:cubicBezTo>
                    <a:pt x="1497" y="566"/>
                    <a:pt x="1497" y="566"/>
                    <a:pt x="1497" y="566"/>
                  </a:cubicBezTo>
                  <a:cubicBezTo>
                    <a:pt x="1500" y="566"/>
                    <a:pt x="1503" y="566"/>
                    <a:pt x="1506" y="566"/>
                  </a:cubicBezTo>
                  <a:cubicBezTo>
                    <a:pt x="1806" y="557"/>
                    <a:pt x="2049" y="312"/>
                    <a:pt x="2067" y="4"/>
                  </a:cubicBezTo>
                  <a:cubicBezTo>
                    <a:pt x="2067" y="3"/>
                    <a:pt x="2067" y="1"/>
                    <a:pt x="2068" y="0"/>
                  </a:cubicBezTo>
                  <a:cubicBezTo>
                    <a:pt x="2068" y="897"/>
                    <a:pt x="2068" y="897"/>
                    <a:pt x="2068" y="897"/>
                  </a:cubicBezTo>
                  <a:cubicBezTo>
                    <a:pt x="2068" y="1212"/>
                    <a:pt x="1811" y="1468"/>
                    <a:pt x="1497" y="1468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CD04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01153" tIns="23707" rIns="353740" bIns="23707" rtlCol="0" anchor="ctr"/>
            <a:lstStyle/>
            <a:p>
              <a:pPr algn="ctr" defTabSz="1659255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prstClr val="white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F44BEABC-90B5-FADA-2DA7-F65902A1E5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3244" y="4904026"/>
              <a:ext cx="79060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CD0401"/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关键字</a:t>
              </a:r>
            </a:p>
          </p:txBody>
        </p:sp>
      </p:grpSp>
      <p:sp>
        <p:nvSpPr>
          <p:cNvPr id="55" name="Pentagon 25">
            <a:extLst>
              <a:ext uri="{FF2B5EF4-FFF2-40B4-BE49-F238E27FC236}">
                <a16:creationId xmlns:a16="http://schemas.microsoft.com/office/drawing/2014/main" id="{34AAAED4-AB57-24CE-AD51-173E7776FAA2}"/>
              </a:ext>
            </a:extLst>
          </p:cNvPr>
          <p:cNvSpPr/>
          <p:nvPr/>
        </p:nvSpPr>
        <p:spPr>
          <a:xfrm>
            <a:off x="948760" y="3963877"/>
            <a:ext cx="607436" cy="364196"/>
          </a:xfrm>
          <a:prstGeom prst="homePlate">
            <a:avLst/>
          </a:pr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B537015E-4EB5-F400-DE96-F04405294541}"/>
              </a:ext>
            </a:extLst>
          </p:cNvPr>
          <p:cNvSpPr txBox="1"/>
          <p:nvPr/>
        </p:nvSpPr>
        <p:spPr>
          <a:xfrm>
            <a:off x="980220" y="194385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0" name="Pentagon 25">
            <a:extLst>
              <a:ext uri="{FF2B5EF4-FFF2-40B4-BE49-F238E27FC236}">
                <a16:creationId xmlns:a16="http://schemas.microsoft.com/office/drawing/2014/main" id="{F49C5E83-084D-AED5-DFE1-058FC9D7D340}"/>
              </a:ext>
            </a:extLst>
          </p:cNvPr>
          <p:cNvSpPr/>
          <p:nvPr/>
        </p:nvSpPr>
        <p:spPr>
          <a:xfrm flipH="1">
            <a:off x="10634781" y="1947571"/>
            <a:ext cx="609482" cy="364196"/>
          </a:xfrm>
          <a:prstGeom prst="homePlate">
            <a:avLst/>
          </a:pr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GB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61" name="Pentagon 25">
            <a:extLst>
              <a:ext uri="{FF2B5EF4-FFF2-40B4-BE49-F238E27FC236}">
                <a16:creationId xmlns:a16="http://schemas.microsoft.com/office/drawing/2014/main" id="{B4AFB15F-F85E-99A7-2F10-440B70035E81}"/>
              </a:ext>
            </a:extLst>
          </p:cNvPr>
          <p:cNvSpPr/>
          <p:nvPr/>
        </p:nvSpPr>
        <p:spPr>
          <a:xfrm flipH="1">
            <a:off x="10634781" y="3963877"/>
            <a:ext cx="609482" cy="364196"/>
          </a:xfrm>
          <a:prstGeom prst="homePlate">
            <a:avLst/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prstClr val="white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A282E62-3840-9916-1E32-E600BE8ED49F}"/>
              </a:ext>
            </a:extLst>
          </p:cNvPr>
          <p:cNvSpPr txBox="1"/>
          <p:nvPr/>
        </p:nvSpPr>
        <p:spPr>
          <a:xfrm>
            <a:off x="10802094" y="194385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ED3B2E8A-6767-0A6A-0936-302B04CF6EB8}"/>
              </a:ext>
            </a:extLst>
          </p:cNvPr>
          <p:cNvSpPr txBox="1"/>
          <p:nvPr/>
        </p:nvSpPr>
        <p:spPr>
          <a:xfrm>
            <a:off x="980220" y="397340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D8D8D7FA-B9B0-50F7-8268-77B72C8A7F32}"/>
              </a:ext>
            </a:extLst>
          </p:cNvPr>
          <p:cNvSpPr txBox="1"/>
          <p:nvPr/>
        </p:nvSpPr>
        <p:spPr>
          <a:xfrm>
            <a:off x="10802094" y="395435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04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55D977E8-F9F9-9389-B9C0-8C6409FA6E56}"/>
              </a:ext>
            </a:extLst>
          </p:cNvPr>
          <p:cNvGrpSpPr/>
          <p:nvPr/>
        </p:nvGrpSpPr>
        <p:grpSpPr>
          <a:xfrm>
            <a:off x="858780" y="2387050"/>
            <a:ext cx="2966425" cy="778422"/>
            <a:chOff x="283598" y="1893834"/>
            <a:chExt cx="2966425" cy="778422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4B967662-4626-F711-5D3A-33E6ECC36095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40D18604-1583-9E9A-71ED-64FB205BE93A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09E6A07C-C6AE-938D-835F-6679E30529DA}"/>
              </a:ext>
            </a:extLst>
          </p:cNvPr>
          <p:cNvGrpSpPr/>
          <p:nvPr/>
        </p:nvGrpSpPr>
        <p:grpSpPr>
          <a:xfrm>
            <a:off x="8366794" y="2387050"/>
            <a:ext cx="2966425" cy="778422"/>
            <a:chOff x="283598" y="1893834"/>
            <a:chExt cx="2966425" cy="778422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3BB63729-2868-5677-62BD-8726172DEB01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47A04C5E-D74B-9BDC-23B3-4713CA420A49}"/>
                </a:ext>
              </a:extLst>
            </p:cNvPr>
            <p:cNvSpPr txBox="1"/>
            <p:nvPr/>
          </p:nvSpPr>
          <p:spPr>
            <a:xfrm>
              <a:off x="1005470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2A263D6F-B1D9-3F87-8D65-229371E601CC}"/>
              </a:ext>
            </a:extLst>
          </p:cNvPr>
          <p:cNvGrpSpPr/>
          <p:nvPr/>
        </p:nvGrpSpPr>
        <p:grpSpPr>
          <a:xfrm>
            <a:off x="858780" y="4389437"/>
            <a:ext cx="2966425" cy="778422"/>
            <a:chOff x="283598" y="1893834"/>
            <a:chExt cx="2966425" cy="778422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9C722086-7985-6371-C645-433AF90F4DD0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B96F4E8-EF65-749C-D6D1-D85C1EC7EC97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95950061-3197-A1B4-BA3C-C08D1E20C80B}"/>
              </a:ext>
            </a:extLst>
          </p:cNvPr>
          <p:cNvGrpSpPr/>
          <p:nvPr/>
        </p:nvGrpSpPr>
        <p:grpSpPr>
          <a:xfrm>
            <a:off x="8366794" y="4389437"/>
            <a:ext cx="2966425" cy="778422"/>
            <a:chOff x="283598" y="1893834"/>
            <a:chExt cx="2966425" cy="778422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8BE2D587-D685-1C6E-7F9F-28A324271B51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C202D6FC-DDA7-F547-CA2B-D3CD865D4AD9}"/>
                </a:ext>
              </a:extLst>
            </p:cNvPr>
            <p:cNvSpPr txBox="1"/>
            <p:nvPr/>
          </p:nvSpPr>
          <p:spPr>
            <a:xfrm>
              <a:off x="1005470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732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55" grpId="0" animBg="1"/>
      <p:bldP spid="60" grpId="0" animBg="1"/>
      <p:bldP spid="6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70AD811-6E52-8452-2D91-45806D3CB1E5}"/>
              </a:ext>
            </a:extLst>
          </p:cNvPr>
          <p:cNvSpPr/>
          <p:nvPr/>
        </p:nvSpPr>
        <p:spPr>
          <a:xfrm flipH="1">
            <a:off x="0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A8AD77A-C872-4CDA-B83B-9AAB4EA13294}"/>
              </a:ext>
            </a:extLst>
          </p:cNvPr>
          <p:cNvSpPr/>
          <p:nvPr/>
        </p:nvSpPr>
        <p:spPr>
          <a:xfrm>
            <a:off x="145141" y="79682"/>
            <a:ext cx="4601029" cy="446277"/>
          </a:xfrm>
          <a:prstGeom prst="roundRect">
            <a:avLst>
              <a:gd name="adj" fmla="val 50000"/>
            </a:avLst>
          </a:prstGeom>
          <a:noFill/>
          <a:ln>
            <a:solidFill>
              <a:srgbClr val="CD0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C32D4A8-D3EF-3848-D972-EE74094E74A2}"/>
              </a:ext>
            </a:extLst>
          </p:cNvPr>
          <p:cNvSpPr/>
          <p:nvPr/>
        </p:nvSpPr>
        <p:spPr>
          <a:xfrm flipH="1">
            <a:off x="145141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7DEE106-F265-5C04-51DE-39958FC394AF}"/>
              </a:ext>
            </a:extLst>
          </p:cNvPr>
          <p:cNvSpPr txBox="1"/>
          <p:nvPr/>
        </p:nvSpPr>
        <p:spPr>
          <a:xfrm>
            <a:off x="198746" y="6516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DDEAB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solidFill>
                <a:srgbClr val="FDDEAB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B297F9-6D1A-340F-1C07-51CD627478A2}"/>
              </a:ext>
            </a:extLst>
          </p:cNvPr>
          <p:cNvSpPr txBox="1"/>
          <p:nvPr/>
        </p:nvSpPr>
        <p:spPr>
          <a:xfrm>
            <a:off x="1332483" y="102765"/>
            <a:ext cx="3117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CD0401"/>
                </a:solidFill>
                <a:sym typeface="+mn-lt"/>
              </a:rPr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45CFC24-536B-85C3-A4D7-BF24A8CC85F8}"/>
              </a:ext>
            </a:extLst>
          </p:cNvPr>
          <p:cNvGrpSpPr/>
          <p:nvPr/>
        </p:nvGrpSpPr>
        <p:grpSpPr>
          <a:xfrm>
            <a:off x="5300036" y="1122171"/>
            <a:ext cx="1123045" cy="1302732"/>
            <a:chOff x="5301679" y="1577352"/>
            <a:chExt cx="1123045" cy="1302732"/>
          </a:xfrm>
        </p:grpSpPr>
        <p:sp>
          <p:nvSpPr>
            <p:cNvPr id="5" name="六边形 4">
              <a:extLst>
                <a:ext uri="{FF2B5EF4-FFF2-40B4-BE49-F238E27FC236}">
                  <a16:creationId xmlns:a16="http://schemas.microsoft.com/office/drawing/2014/main" id="{18410B1A-9F86-AC23-C78C-3350DC3C3D20}"/>
                </a:ext>
              </a:extLst>
            </p:cNvPr>
            <p:cNvSpPr/>
            <p:nvPr/>
          </p:nvSpPr>
          <p:spPr>
            <a:xfrm rot="5400000">
              <a:off x="5211836" y="1667195"/>
              <a:ext cx="1302732" cy="1123045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CD04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01153" tIns="23707" rIns="353740" bIns="23707" rtlCol="0" anchor="ctr"/>
            <a:lstStyle/>
            <a:p>
              <a:pPr algn="ctr" defTabSz="1659255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KSO_Shape" descr="D:\51PPT模板网\51pptmoban.com\图片.jpg">
              <a:extLst>
                <a:ext uri="{FF2B5EF4-FFF2-40B4-BE49-F238E27FC236}">
                  <a16:creationId xmlns:a16="http://schemas.microsoft.com/office/drawing/2014/main" id="{44A9146C-6872-E9B2-15E3-16DDE9D9D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5344" y="2000361"/>
              <a:ext cx="455715" cy="455715"/>
            </a:xfrm>
            <a:custGeom>
              <a:avLst/>
              <a:gdLst>
                <a:gd name="T0" fmla="*/ 1159904 w 2208213"/>
                <a:gd name="T1" fmla="*/ 523327 h 2209801"/>
                <a:gd name="T2" fmla="*/ 1199134 w 2208213"/>
                <a:gd name="T3" fmla="*/ 565478 h 2209801"/>
                <a:gd name="T4" fmla="*/ 1206816 w 2208213"/>
                <a:gd name="T5" fmla="*/ 627336 h 2209801"/>
                <a:gd name="T6" fmla="*/ 1183496 w 2208213"/>
                <a:gd name="T7" fmla="*/ 668666 h 2209801"/>
                <a:gd name="T8" fmla="*/ 954421 w 2208213"/>
                <a:gd name="T9" fmla="*/ 947300 h 2209801"/>
                <a:gd name="T10" fmla="*/ 901747 w 2208213"/>
                <a:gd name="T11" fmla="*/ 1002588 h 2209801"/>
                <a:gd name="T12" fmla="*/ 871569 w 2208213"/>
                <a:gd name="T13" fmla="*/ 1378936 h 2209801"/>
                <a:gd name="T14" fmla="*/ 822461 w 2208213"/>
                <a:gd name="T15" fmla="*/ 1396179 h 2209801"/>
                <a:gd name="T16" fmla="*/ 784602 w 2208213"/>
                <a:gd name="T17" fmla="*/ 1361418 h 2209801"/>
                <a:gd name="T18" fmla="*/ 740982 w 2208213"/>
                <a:gd name="T19" fmla="*/ 986166 h 2209801"/>
                <a:gd name="T20" fmla="*/ 701476 w 2208213"/>
                <a:gd name="T21" fmla="*/ 923487 h 2209801"/>
                <a:gd name="T22" fmla="*/ 699830 w 2208213"/>
                <a:gd name="T23" fmla="*/ 851775 h 2209801"/>
                <a:gd name="T24" fmla="*/ 735769 w 2208213"/>
                <a:gd name="T25" fmla="*/ 788002 h 2209801"/>
                <a:gd name="T26" fmla="*/ 801886 w 2208213"/>
                <a:gd name="T27" fmla="*/ 751873 h 2209801"/>
                <a:gd name="T28" fmla="*/ 1066626 w 2208213"/>
                <a:gd name="T29" fmla="*/ 521138 h 2209801"/>
                <a:gd name="T30" fmla="*/ 533853 w 2208213"/>
                <a:gd name="T31" fmla="*/ 676984 h 2209801"/>
                <a:gd name="T32" fmla="*/ 283900 w 2208213"/>
                <a:gd name="T33" fmla="*/ 652063 h 2209801"/>
                <a:gd name="T34" fmla="*/ 235717 w 2208213"/>
                <a:gd name="T35" fmla="*/ 799950 h 2209801"/>
                <a:gd name="T36" fmla="*/ 219838 w 2208213"/>
                <a:gd name="T37" fmla="*/ 953315 h 2209801"/>
                <a:gd name="T38" fmla="*/ 235990 w 2208213"/>
                <a:gd name="T39" fmla="*/ 1107228 h 2209801"/>
                <a:gd name="T40" fmla="*/ 284722 w 2208213"/>
                <a:gd name="T41" fmla="*/ 1255389 h 2209801"/>
                <a:gd name="T42" fmla="*/ 365484 w 2208213"/>
                <a:gd name="T43" fmla="*/ 1392049 h 2209801"/>
                <a:gd name="T44" fmla="*/ 469517 w 2208213"/>
                <a:gd name="T45" fmla="*/ 1504060 h 2209801"/>
                <a:gd name="T46" fmla="*/ 671834 w 2208213"/>
                <a:gd name="T47" fmla="*/ 1628669 h 2209801"/>
                <a:gd name="T48" fmla="*/ 922061 w 2208213"/>
                <a:gd name="T49" fmla="*/ 1683442 h 2209801"/>
                <a:gd name="T50" fmla="*/ 1075099 w 2208213"/>
                <a:gd name="T51" fmla="*/ 1897058 h 2209801"/>
                <a:gd name="T52" fmla="*/ 829252 w 2208213"/>
                <a:gd name="T53" fmla="*/ 1897606 h 2209801"/>
                <a:gd name="T54" fmla="*/ 643088 w 2208213"/>
                <a:gd name="T55" fmla="*/ 1852966 h 2209801"/>
                <a:gd name="T56" fmla="*/ 484300 w 2208213"/>
                <a:gd name="T57" fmla="*/ 1782308 h 2209801"/>
                <a:gd name="T58" fmla="*/ 338654 w 2208213"/>
                <a:gd name="T59" fmla="*/ 1681799 h 2209801"/>
                <a:gd name="T60" fmla="*/ 196841 w 2208213"/>
                <a:gd name="T61" fmla="*/ 1533637 h 2209801"/>
                <a:gd name="T62" fmla="*/ 84047 w 2208213"/>
                <a:gd name="T63" fmla="*/ 1345217 h 2209801"/>
                <a:gd name="T64" fmla="*/ 18342 w 2208213"/>
                <a:gd name="T65" fmla="*/ 1140913 h 2209801"/>
                <a:gd name="T66" fmla="*/ 0 w 2208213"/>
                <a:gd name="T67" fmla="*/ 928667 h 2209801"/>
                <a:gd name="T68" fmla="*/ 29020 w 2208213"/>
                <a:gd name="T69" fmla="*/ 717516 h 2209801"/>
                <a:gd name="T70" fmla="*/ 105128 w 2208213"/>
                <a:gd name="T71" fmla="*/ 516225 h 2209801"/>
                <a:gd name="T72" fmla="*/ 210530 w 2208213"/>
                <a:gd name="T73" fmla="*/ 353822 h 2209801"/>
                <a:gd name="T74" fmla="*/ 1141446 w 2208213"/>
                <a:gd name="T75" fmla="*/ 18620 h 2209801"/>
                <a:gd name="T76" fmla="*/ 1322266 w 2208213"/>
                <a:gd name="T77" fmla="*/ 74481 h 2209801"/>
                <a:gd name="T78" fmla="*/ 1477059 w 2208213"/>
                <a:gd name="T79" fmla="*/ 157177 h 2209801"/>
                <a:gd name="T80" fmla="*/ 1614592 w 2208213"/>
                <a:gd name="T81" fmla="*/ 267528 h 2209801"/>
                <a:gd name="T82" fmla="*/ 1754042 w 2208213"/>
                <a:gd name="T83" fmla="*/ 437575 h 2209801"/>
                <a:gd name="T84" fmla="*/ 1849932 w 2208213"/>
                <a:gd name="T85" fmla="*/ 632539 h 2209801"/>
                <a:gd name="T86" fmla="*/ 1898425 w 2208213"/>
                <a:gd name="T87" fmla="*/ 840647 h 2209801"/>
                <a:gd name="T88" fmla="*/ 1899521 w 2208213"/>
                <a:gd name="T89" fmla="*/ 1053410 h 2209801"/>
                <a:gd name="T90" fmla="*/ 1853220 w 2208213"/>
                <a:gd name="T91" fmla="*/ 1262339 h 2209801"/>
                <a:gd name="T92" fmla="*/ 1761440 w 2208213"/>
                <a:gd name="T93" fmla="*/ 1455113 h 2209801"/>
                <a:gd name="T94" fmla="*/ 1536237 w 2208213"/>
                <a:gd name="T95" fmla="*/ 1393502 h 2209801"/>
                <a:gd name="T96" fmla="*/ 1625825 w 2208213"/>
                <a:gd name="T97" fmla="*/ 1239886 h 2209801"/>
                <a:gd name="T98" fmla="*/ 1671304 w 2208213"/>
                <a:gd name="T99" fmla="*/ 1090925 h 2209801"/>
                <a:gd name="T100" fmla="*/ 1684455 w 2208213"/>
                <a:gd name="T101" fmla="*/ 937034 h 2209801"/>
                <a:gd name="T102" fmla="*/ 1665003 w 2208213"/>
                <a:gd name="T103" fmla="*/ 783965 h 2209801"/>
                <a:gd name="T104" fmla="*/ 1613770 w 2208213"/>
                <a:gd name="T105" fmla="*/ 636646 h 2209801"/>
                <a:gd name="T106" fmla="*/ 1529935 w 2208213"/>
                <a:gd name="T107" fmla="*/ 501102 h 2209801"/>
                <a:gd name="T108" fmla="*/ 1425004 w 2208213"/>
                <a:gd name="T109" fmla="*/ 392393 h 2209801"/>
                <a:gd name="T110" fmla="*/ 1313773 w 2208213"/>
                <a:gd name="T111" fmla="*/ 315174 h 2209801"/>
                <a:gd name="T112" fmla="*/ 1191035 w 2208213"/>
                <a:gd name="T113" fmla="*/ 259314 h 2209801"/>
                <a:gd name="T114" fmla="*/ 996790 w 2208213"/>
                <a:gd name="T115" fmla="*/ 220977 h 2209801"/>
                <a:gd name="T116" fmla="*/ 817613 w 2208213"/>
                <a:gd name="T117" fmla="*/ 53670 h 220980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208213" h="2209801">
                  <a:moveTo>
                    <a:pt x="1288552" y="590550"/>
                  </a:moveTo>
                  <a:lnTo>
                    <a:pt x="1298410" y="590868"/>
                  </a:lnTo>
                  <a:lnTo>
                    <a:pt x="1307950" y="592138"/>
                  </a:lnTo>
                  <a:lnTo>
                    <a:pt x="1313039" y="593408"/>
                  </a:lnTo>
                  <a:lnTo>
                    <a:pt x="1317809" y="594678"/>
                  </a:lnTo>
                  <a:lnTo>
                    <a:pt x="1322579" y="596265"/>
                  </a:lnTo>
                  <a:lnTo>
                    <a:pt x="1326713" y="598170"/>
                  </a:lnTo>
                  <a:lnTo>
                    <a:pt x="1331483" y="600075"/>
                  </a:lnTo>
                  <a:lnTo>
                    <a:pt x="1335935" y="601980"/>
                  </a:lnTo>
                  <a:lnTo>
                    <a:pt x="1340705" y="604520"/>
                  </a:lnTo>
                  <a:lnTo>
                    <a:pt x="1344522" y="607060"/>
                  </a:lnTo>
                  <a:lnTo>
                    <a:pt x="1348974" y="610235"/>
                  </a:lnTo>
                  <a:lnTo>
                    <a:pt x="1352790" y="613410"/>
                  </a:lnTo>
                  <a:lnTo>
                    <a:pt x="1356924" y="616585"/>
                  </a:lnTo>
                  <a:lnTo>
                    <a:pt x="1360740" y="620078"/>
                  </a:lnTo>
                  <a:lnTo>
                    <a:pt x="1371870" y="631190"/>
                  </a:lnTo>
                  <a:lnTo>
                    <a:pt x="1375368" y="635000"/>
                  </a:lnTo>
                  <a:lnTo>
                    <a:pt x="1378867" y="639128"/>
                  </a:lnTo>
                  <a:lnTo>
                    <a:pt x="1382047" y="642938"/>
                  </a:lnTo>
                  <a:lnTo>
                    <a:pt x="1384909" y="647383"/>
                  </a:lnTo>
                  <a:lnTo>
                    <a:pt x="1387453" y="651510"/>
                  </a:lnTo>
                  <a:lnTo>
                    <a:pt x="1389997" y="655955"/>
                  </a:lnTo>
                  <a:lnTo>
                    <a:pt x="1392223" y="660718"/>
                  </a:lnTo>
                  <a:lnTo>
                    <a:pt x="1394131" y="664845"/>
                  </a:lnTo>
                  <a:lnTo>
                    <a:pt x="1395721" y="669608"/>
                  </a:lnTo>
                  <a:lnTo>
                    <a:pt x="1397311" y="674370"/>
                  </a:lnTo>
                  <a:lnTo>
                    <a:pt x="1398901" y="679133"/>
                  </a:lnTo>
                  <a:lnTo>
                    <a:pt x="1399855" y="683895"/>
                  </a:lnTo>
                  <a:lnTo>
                    <a:pt x="1401445" y="693738"/>
                  </a:lnTo>
                  <a:lnTo>
                    <a:pt x="1401763" y="703580"/>
                  </a:lnTo>
                  <a:lnTo>
                    <a:pt x="1401445" y="713105"/>
                  </a:lnTo>
                  <a:lnTo>
                    <a:pt x="1399855" y="722948"/>
                  </a:lnTo>
                  <a:lnTo>
                    <a:pt x="1398901" y="727710"/>
                  </a:lnTo>
                  <a:lnTo>
                    <a:pt x="1397311" y="732155"/>
                  </a:lnTo>
                  <a:lnTo>
                    <a:pt x="1395721" y="736918"/>
                  </a:lnTo>
                  <a:lnTo>
                    <a:pt x="1394131" y="741680"/>
                  </a:lnTo>
                  <a:lnTo>
                    <a:pt x="1392223" y="746443"/>
                  </a:lnTo>
                  <a:lnTo>
                    <a:pt x="1389997" y="750888"/>
                  </a:lnTo>
                  <a:lnTo>
                    <a:pt x="1387453" y="755015"/>
                  </a:lnTo>
                  <a:lnTo>
                    <a:pt x="1384909" y="759460"/>
                  </a:lnTo>
                  <a:lnTo>
                    <a:pt x="1382047" y="763905"/>
                  </a:lnTo>
                  <a:lnTo>
                    <a:pt x="1378867" y="767715"/>
                  </a:lnTo>
                  <a:lnTo>
                    <a:pt x="1375368" y="771525"/>
                  </a:lnTo>
                  <a:lnTo>
                    <a:pt x="1371870" y="775653"/>
                  </a:lnTo>
                  <a:lnTo>
                    <a:pt x="1123823" y="1022668"/>
                  </a:lnTo>
                  <a:lnTo>
                    <a:pt x="1123823" y="1030605"/>
                  </a:lnTo>
                  <a:lnTo>
                    <a:pt x="1123505" y="1038543"/>
                  </a:lnTo>
                  <a:lnTo>
                    <a:pt x="1122551" y="1046480"/>
                  </a:lnTo>
                  <a:lnTo>
                    <a:pt x="1121279" y="1053783"/>
                  </a:lnTo>
                  <a:lnTo>
                    <a:pt x="1120007" y="1061720"/>
                  </a:lnTo>
                  <a:lnTo>
                    <a:pt x="1117781" y="1069340"/>
                  </a:lnTo>
                  <a:lnTo>
                    <a:pt x="1115555" y="1076643"/>
                  </a:lnTo>
                  <a:lnTo>
                    <a:pt x="1112693" y="1084263"/>
                  </a:lnTo>
                  <a:lnTo>
                    <a:pt x="1109513" y="1091565"/>
                  </a:lnTo>
                  <a:lnTo>
                    <a:pt x="1106333" y="1098868"/>
                  </a:lnTo>
                  <a:lnTo>
                    <a:pt x="1102517" y="1105853"/>
                  </a:lnTo>
                  <a:lnTo>
                    <a:pt x="1098064" y="1112520"/>
                  </a:lnTo>
                  <a:lnTo>
                    <a:pt x="1093930" y="1119188"/>
                  </a:lnTo>
                  <a:lnTo>
                    <a:pt x="1088842" y="1125855"/>
                  </a:lnTo>
                  <a:lnTo>
                    <a:pt x="1083118" y="1132205"/>
                  </a:lnTo>
                  <a:lnTo>
                    <a:pt x="1077712" y="1138238"/>
                  </a:lnTo>
                  <a:lnTo>
                    <a:pt x="1071352" y="1143953"/>
                  </a:lnTo>
                  <a:lnTo>
                    <a:pt x="1064992" y="1149033"/>
                  </a:lnTo>
                  <a:lnTo>
                    <a:pt x="1058631" y="1154113"/>
                  </a:lnTo>
                  <a:lnTo>
                    <a:pt x="1051953" y="1158558"/>
                  </a:lnTo>
                  <a:lnTo>
                    <a:pt x="1045275" y="1163003"/>
                  </a:lnTo>
                  <a:lnTo>
                    <a:pt x="1038279" y="1166813"/>
                  </a:lnTo>
                  <a:lnTo>
                    <a:pt x="1031283" y="1169988"/>
                  </a:lnTo>
                  <a:lnTo>
                    <a:pt x="1023650" y="1173163"/>
                  </a:lnTo>
                  <a:lnTo>
                    <a:pt x="1023650" y="1562101"/>
                  </a:lnTo>
                  <a:lnTo>
                    <a:pt x="1023650" y="1567816"/>
                  </a:lnTo>
                  <a:lnTo>
                    <a:pt x="1022378" y="1573848"/>
                  </a:lnTo>
                  <a:lnTo>
                    <a:pt x="1021424" y="1579246"/>
                  </a:lnTo>
                  <a:lnTo>
                    <a:pt x="1019198" y="1584961"/>
                  </a:lnTo>
                  <a:lnTo>
                    <a:pt x="1016654" y="1590041"/>
                  </a:lnTo>
                  <a:lnTo>
                    <a:pt x="1013792" y="1594803"/>
                  </a:lnTo>
                  <a:lnTo>
                    <a:pt x="1010294" y="1599566"/>
                  </a:lnTo>
                  <a:lnTo>
                    <a:pt x="1006796" y="1603376"/>
                  </a:lnTo>
                  <a:lnTo>
                    <a:pt x="1002344" y="1607186"/>
                  </a:lnTo>
                  <a:lnTo>
                    <a:pt x="997892" y="1610361"/>
                  </a:lnTo>
                  <a:lnTo>
                    <a:pt x="993439" y="1613536"/>
                  </a:lnTo>
                  <a:lnTo>
                    <a:pt x="988033" y="1616076"/>
                  </a:lnTo>
                  <a:lnTo>
                    <a:pt x="982627" y="1617981"/>
                  </a:lnTo>
                  <a:lnTo>
                    <a:pt x="977221" y="1619568"/>
                  </a:lnTo>
                  <a:lnTo>
                    <a:pt x="971179" y="1620203"/>
                  </a:lnTo>
                  <a:lnTo>
                    <a:pt x="965455" y="1620838"/>
                  </a:lnTo>
                  <a:lnTo>
                    <a:pt x="959413" y="1620203"/>
                  </a:lnTo>
                  <a:lnTo>
                    <a:pt x="953370" y="1619568"/>
                  </a:lnTo>
                  <a:lnTo>
                    <a:pt x="947964" y="1617981"/>
                  </a:lnTo>
                  <a:lnTo>
                    <a:pt x="942558" y="1616076"/>
                  </a:lnTo>
                  <a:lnTo>
                    <a:pt x="937470" y="1613536"/>
                  </a:lnTo>
                  <a:lnTo>
                    <a:pt x="932700" y="1610361"/>
                  </a:lnTo>
                  <a:lnTo>
                    <a:pt x="927930" y="1607186"/>
                  </a:lnTo>
                  <a:lnTo>
                    <a:pt x="923795" y="1603376"/>
                  </a:lnTo>
                  <a:lnTo>
                    <a:pt x="919979" y="1599566"/>
                  </a:lnTo>
                  <a:lnTo>
                    <a:pt x="916799" y="1594803"/>
                  </a:lnTo>
                  <a:lnTo>
                    <a:pt x="913619" y="1590041"/>
                  </a:lnTo>
                  <a:lnTo>
                    <a:pt x="911393" y="1584961"/>
                  </a:lnTo>
                  <a:lnTo>
                    <a:pt x="909485" y="1579246"/>
                  </a:lnTo>
                  <a:lnTo>
                    <a:pt x="907895" y="1573848"/>
                  </a:lnTo>
                  <a:lnTo>
                    <a:pt x="906941" y="1567816"/>
                  </a:lnTo>
                  <a:lnTo>
                    <a:pt x="906623" y="1562101"/>
                  </a:lnTo>
                  <a:lnTo>
                    <a:pt x="906623" y="1173163"/>
                  </a:lnTo>
                  <a:lnTo>
                    <a:pt x="899627" y="1169988"/>
                  </a:lnTo>
                  <a:lnTo>
                    <a:pt x="892313" y="1166813"/>
                  </a:lnTo>
                  <a:lnTo>
                    <a:pt x="885316" y="1163003"/>
                  </a:lnTo>
                  <a:lnTo>
                    <a:pt x="878638" y="1158558"/>
                  </a:lnTo>
                  <a:lnTo>
                    <a:pt x="871960" y="1154113"/>
                  </a:lnTo>
                  <a:lnTo>
                    <a:pt x="865282" y="1149033"/>
                  </a:lnTo>
                  <a:lnTo>
                    <a:pt x="858922" y="1143953"/>
                  </a:lnTo>
                  <a:lnTo>
                    <a:pt x="852879" y="1138238"/>
                  </a:lnTo>
                  <a:lnTo>
                    <a:pt x="847473" y="1132205"/>
                  </a:lnTo>
                  <a:lnTo>
                    <a:pt x="842385" y="1125855"/>
                  </a:lnTo>
                  <a:lnTo>
                    <a:pt x="837297" y="1119505"/>
                  </a:lnTo>
                  <a:lnTo>
                    <a:pt x="832845" y="1113473"/>
                  </a:lnTo>
                  <a:lnTo>
                    <a:pt x="828393" y="1106488"/>
                  </a:lnTo>
                  <a:lnTo>
                    <a:pt x="824577" y="1099503"/>
                  </a:lnTo>
                  <a:lnTo>
                    <a:pt x="821397" y="1092835"/>
                  </a:lnTo>
                  <a:lnTo>
                    <a:pt x="818216" y="1085850"/>
                  </a:lnTo>
                  <a:lnTo>
                    <a:pt x="815354" y="1078230"/>
                  </a:lnTo>
                  <a:lnTo>
                    <a:pt x="813128" y="1071245"/>
                  </a:lnTo>
                  <a:lnTo>
                    <a:pt x="811220" y="1063625"/>
                  </a:lnTo>
                  <a:lnTo>
                    <a:pt x="809630" y="1056323"/>
                  </a:lnTo>
                  <a:lnTo>
                    <a:pt x="808040" y="1048703"/>
                  </a:lnTo>
                  <a:lnTo>
                    <a:pt x="807086" y="1041400"/>
                  </a:lnTo>
                  <a:lnTo>
                    <a:pt x="806768" y="1033463"/>
                  </a:lnTo>
                  <a:lnTo>
                    <a:pt x="806450" y="1025843"/>
                  </a:lnTo>
                  <a:lnTo>
                    <a:pt x="806768" y="1018540"/>
                  </a:lnTo>
                  <a:lnTo>
                    <a:pt x="807086" y="1010920"/>
                  </a:lnTo>
                  <a:lnTo>
                    <a:pt x="808040" y="1002983"/>
                  </a:lnTo>
                  <a:lnTo>
                    <a:pt x="809630" y="995680"/>
                  </a:lnTo>
                  <a:lnTo>
                    <a:pt x="811220" y="988060"/>
                  </a:lnTo>
                  <a:lnTo>
                    <a:pt x="813128" y="981075"/>
                  </a:lnTo>
                  <a:lnTo>
                    <a:pt x="815354" y="973455"/>
                  </a:lnTo>
                  <a:lnTo>
                    <a:pt x="818216" y="966470"/>
                  </a:lnTo>
                  <a:lnTo>
                    <a:pt x="821397" y="959485"/>
                  </a:lnTo>
                  <a:lnTo>
                    <a:pt x="824577" y="952183"/>
                  </a:lnTo>
                  <a:lnTo>
                    <a:pt x="828393" y="945515"/>
                  </a:lnTo>
                  <a:lnTo>
                    <a:pt x="832845" y="938848"/>
                  </a:lnTo>
                  <a:lnTo>
                    <a:pt x="837297" y="932180"/>
                  </a:lnTo>
                  <a:lnTo>
                    <a:pt x="842385" y="925830"/>
                  </a:lnTo>
                  <a:lnTo>
                    <a:pt x="847473" y="920115"/>
                  </a:lnTo>
                  <a:lnTo>
                    <a:pt x="852879" y="914083"/>
                  </a:lnTo>
                  <a:lnTo>
                    <a:pt x="859240" y="908368"/>
                  </a:lnTo>
                  <a:lnTo>
                    <a:pt x="865282" y="902653"/>
                  </a:lnTo>
                  <a:lnTo>
                    <a:pt x="871960" y="897890"/>
                  </a:lnTo>
                  <a:lnTo>
                    <a:pt x="878638" y="893445"/>
                  </a:lnTo>
                  <a:lnTo>
                    <a:pt x="885316" y="889000"/>
                  </a:lnTo>
                  <a:lnTo>
                    <a:pt x="892313" y="885508"/>
                  </a:lnTo>
                  <a:lnTo>
                    <a:pt x="899627" y="882015"/>
                  </a:lnTo>
                  <a:lnTo>
                    <a:pt x="906941" y="878840"/>
                  </a:lnTo>
                  <a:lnTo>
                    <a:pt x="914573" y="875983"/>
                  </a:lnTo>
                  <a:lnTo>
                    <a:pt x="921887" y="873760"/>
                  </a:lnTo>
                  <a:lnTo>
                    <a:pt x="929520" y="872173"/>
                  </a:lnTo>
                  <a:lnTo>
                    <a:pt x="936834" y="870585"/>
                  </a:lnTo>
                  <a:lnTo>
                    <a:pt x="944784" y="869315"/>
                  </a:lnTo>
                  <a:lnTo>
                    <a:pt x="952734" y="868363"/>
                  </a:lnTo>
                  <a:lnTo>
                    <a:pt x="960685" y="868045"/>
                  </a:lnTo>
                  <a:lnTo>
                    <a:pt x="967999" y="867728"/>
                  </a:lnTo>
                  <a:lnTo>
                    <a:pt x="1216364" y="620078"/>
                  </a:lnTo>
                  <a:lnTo>
                    <a:pt x="1219862" y="616585"/>
                  </a:lnTo>
                  <a:lnTo>
                    <a:pt x="1223996" y="613410"/>
                  </a:lnTo>
                  <a:lnTo>
                    <a:pt x="1228130" y="610235"/>
                  </a:lnTo>
                  <a:lnTo>
                    <a:pt x="1232264" y="607060"/>
                  </a:lnTo>
                  <a:lnTo>
                    <a:pt x="1236398" y="604520"/>
                  </a:lnTo>
                  <a:lnTo>
                    <a:pt x="1240851" y="601980"/>
                  </a:lnTo>
                  <a:lnTo>
                    <a:pt x="1245621" y="599758"/>
                  </a:lnTo>
                  <a:lnTo>
                    <a:pt x="1250073" y="597535"/>
                  </a:lnTo>
                  <a:lnTo>
                    <a:pt x="1254843" y="596265"/>
                  </a:lnTo>
                  <a:lnTo>
                    <a:pt x="1259295" y="594678"/>
                  </a:lnTo>
                  <a:lnTo>
                    <a:pt x="1264065" y="593408"/>
                  </a:lnTo>
                  <a:lnTo>
                    <a:pt x="1268835" y="592138"/>
                  </a:lnTo>
                  <a:lnTo>
                    <a:pt x="1278694" y="590868"/>
                  </a:lnTo>
                  <a:lnTo>
                    <a:pt x="1288552" y="590550"/>
                  </a:lnTo>
                  <a:close/>
                  <a:moveTo>
                    <a:pt x="799395" y="26988"/>
                  </a:moveTo>
                  <a:lnTo>
                    <a:pt x="618825" y="785302"/>
                  </a:lnTo>
                  <a:lnTo>
                    <a:pt x="426196" y="592785"/>
                  </a:lnTo>
                  <a:lnTo>
                    <a:pt x="414454" y="608987"/>
                  </a:lnTo>
                  <a:lnTo>
                    <a:pt x="403030" y="625189"/>
                  </a:lnTo>
                  <a:lnTo>
                    <a:pt x="392240" y="641708"/>
                  </a:lnTo>
                  <a:lnTo>
                    <a:pt x="381450" y="658228"/>
                  </a:lnTo>
                  <a:lnTo>
                    <a:pt x="371295" y="674748"/>
                  </a:lnTo>
                  <a:lnTo>
                    <a:pt x="361775" y="691585"/>
                  </a:lnTo>
                  <a:lnTo>
                    <a:pt x="352254" y="709058"/>
                  </a:lnTo>
                  <a:lnTo>
                    <a:pt x="343369" y="726213"/>
                  </a:lnTo>
                  <a:lnTo>
                    <a:pt x="336387" y="741144"/>
                  </a:lnTo>
                  <a:lnTo>
                    <a:pt x="329088" y="756393"/>
                  </a:lnTo>
                  <a:lnTo>
                    <a:pt x="322741" y="771642"/>
                  </a:lnTo>
                  <a:lnTo>
                    <a:pt x="316711" y="786573"/>
                  </a:lnTo>
                  <a:lnTo>
                    <a:pt x="310365" y="801822"/>
                  </a:lnTo>
                  <a:lnTo>
                    <a:pt x="304652" y="817706"/>
                  </a:lnTo>
                  <a:lnTo>
                    <a:pt x="299257" y="832955"/>
                  </a:lnTo>
                  <a:lnTo>
                    <a:pt x="294180" y="848839"/>
                  </a:lnTo>
                  <a:lnTo>
                    <a:pt x="289420" y="864723"/>
                  </a:lnTo>
                  <a:lnTo>
                    <a:pt x="284977" y="880290"/>
                  </a:lnTo>
                  <a:lnTo>
                    <a:pt x="280851" y="896174"/>
                  </a:lnTo>
                  <a:lnTo>
                    <a:pt x="276726" y="912376"/>
                  </a:lnTo>
                  <a:lnTo>
                    <a:pt x="273235" y="927942"/>
                  </a:lnTo>
                  <a:lnTo>
                    <a:pt x="270062" y="944144"/>
                  </a:lnTo>
                  <a:lnTo>
                    <a:pt x="267523" y="960346"/>
                  </a:lnTo>
                  <a:lnTo>
                    <a:pt x="264667" y="976548"/>
                  </a:lnTo>
                  <a:lnTo>
                    <a:pt x="262128" y="992433"/>
                  </a:lnTo>
                  <a:lnTo>
                    <a:pt x="260224" y="1008634"/>
                  </a:lnTo>
                  <a:lnTo>
                    <a:pt x="258637" y="1024836"/>
                  </a:lnTo>
                  <a:lnTo>
                    <a:pt x="257050" y="1041038"/>
                  </a:lnTo>
                  <a:lnTo>
                    <a:pt x="256098" y="1057240"/>
                  </a:lnTo>
                  <a:lnTo>
                    <a:pt x="255464" y="1073760"/>
                  </a:lnTo>
                  <a:lnTo>
                    <a:pt x="254829" y="1089962"/>
                  </a:lnTo>
                  <a:lnTo>
                    <a:pt x="254829" y="1105846"/>
                  </a:lnTo>
                  <a:lnTo>
                    <a:pt x="254829" y="1122683"/>
                  </a:lnTo>
                  <a:lnTo>
                    <a:pt x="255464" y="1138568"/>
                  </a:lnTo>
                  <a:lnTo>
                    <a:pt x="256416" y="1155087"/>
                  </a:lnTo>
                  <a:lnTo>
                    <a:pt x="257050" y="1171289"/>
                  </a:lnTo>
                  <a:lnTo>
                    <a:pt x="258637" y="1187491"/>
                  </a:lnTo>
                  <a:lnTo>
                    <a:pt x="260224" y="1203693"/>
                  </a:lnTo>
                  <a:lnTo>
                    <a:pt x="262128" y="1219895"/>
                  </a:lnTo>
                  <a:lnTo>
                    <a:pt x="264667" y="1236097"/>
                  </a:lnTo>
                  <a:lnTo>
                    <a:pt x="267523" y="1251981"/>
                  </a:lnTo>
                  <a:lnTo>
                    <a:pt x="270379" y="1268183"/>
                  </a:lnTo>
                  <a:lnTo>
                    <a:pt x="273552" y="1284385"/>
                  </a:lnTo>
                  <a:lnTo>
                    <a:pt x="277361" y="1300269"/>
                  </a:lnTo>
                  <a:lnTo>
                    <a:pt x="281169" y="1316153"/>
                  </a:lnTo>
                  <a:lnTo>
                    <a:pt x="284977" y="1332038"/>
                  </a:lnTo>
                  <a:lnTo>
                    <a:pt x="289737" y="1347922"/>
                  </a:lnTo>
                  <a:lnTo>
                    <a:pt x="294497" y="1363488"/>
                  </a:lnTo>
                  <a:lnTo>
                    <a:pt x="299575" y="1379373"/>
                  </a:lnTo>
                  <a:lnTo>
                    <a:pt x="305287" y="1394622"/>
                  </a:lnTo>
                  <a:lnTo>
                    <a:pt x="310682" y="1410188"/>
                  </a:lnTo>
                  <a:lnTo>
                    <a:pt x="317029" y="1425437"/>
                  </a:lnTo>
                  <a:lnTo>
                    <a:pt x="323376" y="1440686"/>
                  </a:lnTo>
                  <a:lnTo>
                    <a:pt x="330040" y="1456252"/>
                  </a:lnTo>
                  <a:lnTo>
                    <a:pt x="337022" y="1471184"/>
                  </a:lnTo>
                  <a:lnTo>
                    <a:pt x="344003" y="1486115"/>
                  </a:lnTo>
                  <a:lnTo>
                    <a:pt x="351620" y="1501046"/>
                  </a:lnTo>
                  <a:lnTo>
                    <a:pt x="359553" y="1515660"/>
                  </a:lnTo>
                  <a:lnTo>
                    <a:pt x="367804" y="1530273"/>
                  </a:lnTo>
                  <a:lnTo>
                    <a:pt x="376373" y="1544887"/>
                  </a:lnTo>
                  <a:lnTo>
                    <a:pt x="384941" y="1558865"/>
                  </a:lnTo>
                  <a:lnTo>
                    <a:pt x="394461" y="1573161"/>
                  </a:lnTo>
                  <a:lnTo>
                    <a:pt x="403982" y="1587139"/>
                  </a:lnTo>
                  <a:lnTo>
                    <a:pt x="413819" y="1601117"/>
                  </a:lnTo>
                  <a:lnTo>
                    <a:pt x="423657" y="1614777"/>
                  </a:lnTo>
                  <a:lnTo>
                    <a:pt x="434130" y="1628120"/>
                  </a:lnTo>
                  <a:lnTo>
                    <a:pt x="444919" y="1641780"/>
                  </a:lnTo>
                  <a:lnTo>
                    <a:pt x="455709" y="1655123"/>
                  </a:lnTo>
                  <a:lnTo>
                    <a:pt x="466816" y="1668148"/>
                  </a:lnTo>
                  <a:lnTo>
                    <a:pt x="478558" y="1680856"/>
                  </a:lnTo>
                  <a:lnTo>
                    <a:pt x="490300" y="1693563"/>
                  </a:lnTo>
                  <a:lnTo>
                    <a:pt x="502676" y="1706270"/>
                  </a:lnTo>
                  <a:lnTo>
                    <a:pt x="512832" y="1716119"/>
                  </a:lnTo>
                  <a:lnTo>
                    <a:pt x="522987" y="1725967"/>
                  </a:lnTo>
                  <a:lnTo>
                    <a:pt x="533776" y="1735497"/>
                  </a:lnTo>
                  <a:lnTo>
                    <a:pt x="544249" y="1744710"/>
                  </a:lnTo>
                  <a:lnTo>
                    <a:pt x="555039" y="1753923"/>
                  </a:lnTo>
                  <a:lnTo>
                    <a:pt x="565511" y="1762818"/>
                  </a:lnTo>
                  <a:lnTo>
                    <a:pt x="587725" y="1780291"/>
                  </a:lnTo>
                  <a:lnTo>
                    <a:pt x="609939" y="1796811"/>
                  </a:lnTo>
                  <a:lnTo>
                    <a:pt x="633106" y="1812695"/>
                  </a:lnTo>
                  <a:lnTo>
                    <a:pt x="656589" y="1827626"/>
                  </a:lnTo>
                  <a:lnTo>
                    <a:pt x="680073" y="1841604"/>
                  </a:lnTo>
                  <a:lnTo>
                    <a:pt x="704509" y="1854629"/>
                  </a:lnTo>
                  <a:lnTo>
                    <a:pt x="728944" y="1867337"/>
                  </a:lnTo>
                  <a:lnTo>
                    <a:pt x="753697" y="1878774"/>
                  </a:lnTo>
                  <a:lnTo>
                    <a:pt x="778768" y="1889257"/>
                  </a:lnTo>
                  <a:lnTo>
                    <a:pt x="804155" y="1899741"/>
                  </a:lnTo>
                  <a:lnTo>
                    <a:pt x="829543" y="1908636"/>
                  </a:lnTo>
                  <a:lnTo>
                    <a:pt x="855566" y="1916896"/>
                  </a:lnTo>
                  <a:lnTo>
                    <a:pt x="881906" y="1923885"/>
                  </a:lnTo>
                  <a:lnTo>
                    <a:pt x="908245" y="1930556"/>
                  </a:lnTo>
                  <a:lnTo>
                    <a:pt x="934585" y="1936592"/>
                  </a:lnTo>
                  <a:lnTo>
                    <a:pt x="961242" y="1941357"/>
                  </a:lnTo>
                  <a:lnTo>
                    <a:pt x="988217" y="1945805"/>
                  </a:lnTo>
                  <a:lnTo>
                    <a:pt x="1014874" y="1948982"/>
                  </a:lnTo>
                  <a:lnTo>
                    <a:pt x="1042165" y="1951206"/>
                  </a:lnTo>
                  <a:lnTo>
                    <a:pt x="1068823" y="1952794"/>
                  </a:lnTo>
                  <a:lnTo>
                    <a:pt x="1095797" y="1953112"/>
                  </a:lnTo>
                  <a:lnTo>
                    <a:pt x="1123089" y="1953112"/>
                  </a:lnTo>
                  <a:lnTo>
                    <a:pt x="1150063" y="1951841"/>
                  </a:lnTo>
                  <a:lnTo>
                    <a:pt x="1177355" y="1950253"/>
                  </a:lnTo>
                  <a:lnTo>
                    <a:pt x="1204012" y="1947711"/>
                  </a:lnTo>
                  <a:lnTo>
                    <a:pt x="1231304" y="1944217"/>
                  </a:lnTo>
                  <a:lnTo>
                    <a:pt x="1257961" y="1939451"/>
                  </a:lnTo>
                  <a:lnTo>
                    <a:pt x="1284618" y="1934368"/>
                  </a:lnTo>
                  <a:lnTo>
                    <a:pt x="1311275" y="1928015"/>
                  </a:lnTo>
                  <a:lnTo>
                    <a:pt x="1258913" y="2147853"/>
                  </a:lnTo>
                  <a:lnTo>
                    <a:pt x="1246219" y="2200588"/>
                  </a:lnTo>
                  <a:lnTo>
                    <a:pt x="1220514" y="2203130"/>
                  </a:lnTo>
                  <a:lnTo>
                    <a:pt x="1195126" y="2205989"/>
                  </a:lnTo>
                  <a:lnTo>
                    <a:pt x="1169104" y="2207895"/>
                  </a:lnTo>
                  <a:lnTo>
                    <a:pt x="1143082" y="2209166"/>
                  </a:lnTo>
                  <a:lnTo>
                    <a:pt x="1117694" y="2209801"/>
                  </a:lnTo>
                  <a:lnTo>
                    <a:pt x="1091672" y="2209801"/>
                  </a:lnTo>
                  <a:lnTo>
                    <a:pt x="1065649" y="2209483"/>
                  </a:lnTo>
                  <a:lnTo>
                    <a:pt x="1039627" y="2208530"/>
                  </a:lnTo>
                  <a:lnTo>
                    <a:pt x="1013287" y="2206307"/>
                  </a:lnTo>
                  <a:lnTo>
                    <a:pt x="987265" y="2204083"/>
                  </a:lnTo>
                  <a:lnTo>
                    <a:pt x="961242" y="2201224"/>
                  </a:lnTo>
                  <a:lnTo>
                    <a:pt x="935537" y="2197411"/>
                  </a:lnTo>
                  <a:lnTo>
                    <a:pt x="909832" y="2193282"/>
                  </a:lnTo>
                  <a:lnTo>
                    <a:pt x="883810" y="2188199"/>
                  </a:lnTo>
                  <a:lnTo>
                    <a:pt x="857787" y="2182798"/>
                  </a:lnTo>
                  <a:lnTo>
                    <a:pt x="832400" y="2176762"/>
                  </a:lnTo>
                  <a:lnTo>
                    <a:pt x="832717" y="2174856"/>
                  </a:lnTo>
                  <a:lnTo>
                    <a:pt x="814946" y="2170091"/>
                  </a:lnTo>
                  <a:lnTo>
                    <a:pt x="797808" y="2165325"/>
                  </a:lnTo>
                  <a:lnTo>
                    <a:pt x="780037" y="2160242"/>
                  </a:lnTo>
                  <a:lnTo>
                    <a:pt x="762583" y="2154842"/>
                  </a:lnTo>
                  <a:lnTo>
                    <a:pt x="745446" y="2149441"/>
                  </a:lnTo>
                  <a:lnTo>
                    <a:pt x="727992" y="2143087"/>
                  </a:lnTo>
                  <a:lnTo>
                    <a:pt x="710856" y="2136734"/>
                  </a:lnTo>
                  <a:lnTo>
                    <a:pt x="693719" y="2130380"/>
                  </a:lnTo>
                  <a:lnTo>
                    <a:pt x="676900" y="2123391"/>
                  </a:lnTo>
                  <a:lnTo>
                    <a:pt x="660080" y="2116084"/>
                  </a:lnTo>
                  <a:lnTo>
                    <a:pt x="642943" y="2108777"/>
                  </a:lnTo>
                  <a:lnTo>
                    <a:pt x="626441" y="2100835"/>
                  </a:lnTo>
                  <a:lnTo>
                    <a:pt x="609939" y="2092893"/>
                  </a:lnTo>
                  <a:lnTo>
                    <a:pt x="593437" y="2084633"/>
                  </a:lnTo>
                  <a:lnTo>
                    <a:pt x="577253" y="2076056"/>
                  </a:lnTo>
                  <a:lnTo>
                    <a:pt x="561385" y="2067478"/>
                  </a:lnTo>
                  <a:lnTo>
                    <a:pt x="545201" y="2057948"/>
                  </a:lnTo>
                  <a:lnTo>
                    <a:pt x="529016" y="2048417"/>
                  </a:lnTo>
                  <a:lnTo>
                    <a:pt x="513149" y="2038887"/>
                  </a:lnTo>
                  <a:lnTo>
                    <a:pt x="497916" y="2028721"/>
                  </a:lnTo>
                  <a:lnTo>
                    <a:pt x="482049" y="2018555"/>
                  </a:lnTo>
                  <a:lnTo>
                    <a:pt x="466816" y="2007754"/>
                  </a:lnTo>
                  <a:lnTo>
                    <a:pt x="451901" y="1996952"/>
                  </a:lnTo>
                  <a:lnTo>
                    <a:pt x="436668" y="1985833"/>
                  </a:lnTo>
                  <a:lnTo>
                    <a:pt x="422070" y="1974397"/>
                  </a:lnTo>
                  <a:lnTo>
                    <a:pt x="407155" y="1962642"/>
                  </a:lnTo>
                  <a:lnTo>
                    <a:pt x="392557" y="1950888"/>
                  </a:lnTo>
                  <a:lnTo>
                    <a:pt x="378277" y="1938498"/>
                  </a:lnTo>
                  <a:lnTo>
                    <a:pt x="364313" y="1926109"/>
                  </a:lnTo>
                  <a:lnTo>
                    <a:pt x="350033" y="1913083"/>
                  </a:lnTo>
                  <a:lnTo>
                    <a:pt x="336387" y="1900058"/>
                  </a:lnTo>
                  <a:lnTo>
                    <a:pt x="322424" y="1886716"/>
                  </a:lnTo>
                  <a:lnTo>
                    <a:pt x="305604" y="1869243"/>
                  </a:lnTo>
                  <a:lnTo>
                    <a:pt x="289420" y="1852088"/>
                  </a:lnTo>
                  <a:lnTo>
                    <a:pt x="273235" y="1833980"/>
                  </a:lnTo>
                  <a:lnTo>
                    <a:pt x="258002" y="1815554"/>
                  </a:lnTo>
                  <a:lnTo>
                    <a:pt x="242452" y="1797446"/>
                  </a:lnTo>
                  <a:lnTo>
                    <a:pt x="228172" y="1779020"/>
                  </a:lnTo>
                  <a:lnTo>
                    <a:pt x="213891" y="1760277"/>
                  </a:lnTo>
                  <a:lnTo>
                    <a:pt x="200245" y="1741216"/>
                  </a:lnTo>
                  <a:lnTo>
                    <a:pt x="187234" y="1721837"/>
                  </a:lnTo>
                  <a:lnTo>
                    <a:pt x="174223" y="1702141"/>
                  </a:lnTo>
                  <a:lnTo>
                    <a:pt x="161846" y="1682444"/>
                  </a:lnTo>
                  <a:lnTo>
                    <a:pt x="150105" y="1662748"/>
                  </a:lnTo>
                  <a:lnTo>
                    <a:pt x="138363" y="1642734"/>
                  </a:lnTo>
                  <a:lnTo>
                    <a:pt x="127573" y="1622402"/>
                  </a:lnTo>
                  <a:lnTo>
                    <a:pt x="117101" y="1602388"/>
                  </a:lnTo>
                  <a:lnTo>
                    <a:pt x="106946" y="1581420"/>
                  </a:lnTo>
                  <a:lnTo>
                    <a:pt x="97425" y="1560453"/>
                  </a:lnTo>
                  <a:lnTo>
                    <a:pt x="87905" y="1539486"/>
                  </a:lnTo>
                  <a:lnTo>
                    <a:pt x="79336" y="1518836"/>
                  </a:lnTo>
                  <a:lnTo>
                    <a:pt x="71085" y="1497551"/>
                  </a:lnTo>
                  <a:lnTo>
                    <a:pt x="63152" y="1476267"/>
                  </a:lnTo>
                  <a:lnTo>
                    <a:pt x="56170" y="1454664"/>
                  </a:lnTo>
                  <a:lnTo>
                    <a:pt x="49189" y="1432744"/>
                  </a:lnTo>
                  <a:lnTo>
                    <a:pt x="42842" y="1411141"/>
                  </a:lnTo>
                  <a:lnTo>
                    <a:pt x="36495" y="1389539"/>
                  </a:lnTo>
                  <a:lnTo>
                    <a:pt x="31100" y="1367618"/>
                  </a:lnTo>
                  <a:lnTo>
                    <a:pt x="25705" y="1345380"/>
                  </a:lnTo>
                  <a:lnTo>
                    <a:pt x="21262" y="1323460"/>
                  </a:lnTo>
                  <a:lnTo>
                    <a:pt x="17137" y="1301222"/>
                  </a:lnTo>
                  <a:lnTo>
                    <a:pt x="13328" y="1278984"/>
                  </a:lnTo>
                  <a:lnTo>
                    <a:pt x="10155" y="1256746"/>
                  </a:lnTo>
                  <a:lnTo>
                    <a:pt x="7299" y="1234508"/>
                  </a:lnTo>
                  <a:lnTo>
                    <a:pt x="5077" y="1211953"/>
                  </a:lnTo>
                  <a:lnTo>
                    <a:pt x="2856" y="1189397"/>
                  </a:lnTo>
                  <a:lnTo>
                    <a:pt x="1587" y="1167159"/>
                  </a:lnTo>
                  <a:lnTo>
                    <a:pt x="317" y="1144604"/>
                  </a:lnTo>
                  <a:lnTo>
                    <a:pt x="0" y="1122048"/>
                  </a:lnTo>
                  <a:lnTo>
                    <a:pt x="0" y="1099810"/>
                  </a:lnTo>
                  <a:lnTo>
                    <a:pt x="0" y="1077254"/>
                  </a:lnTo>
                  <a:lnTo>
                    <a:pt x="635" y="1054699"/>
                  </a:lnTo>
                  <a:lnTo>
                    <a:pt x="2221" y="1032461"/>
                  </a:lnTo>
                  <a:lnTo>
                    <a:pt x="3808" y="1009905"/>
                  </a:lnTo>
                  <a:lnTo>
                    <a:pt x="5712" y="987350"/>
                  </a:lnTo>
                  <a:lnTo>
                    <a:pt x="8568" y="965429"/>
                  </a:lnTo>
                  <a:lnTo>
                    <a:pt x="11742" y="942874"/>
                  </a:lnTo>
                  <a:lnTo>
                    <a:pt x="14915" y="920636"/>
                  </a:lnTo>
                  <a:lnTo>
                    <a:pt x="19041" y="898398"/>
                  </a:lnTo>
                  <a:lnTo>
                    <a:pt x="23484" y="876478"/>
                  </a:lnTo>
                  <a:lnTo>
                    <a:pt x="28244" y="854240"/>
                  </a:lnTo>
                  <a:lnTo>
                    <a:pt x="33639" y="832319"/>
                  </a:lnTo>
                  <a:lnTo>
                    <a:pt x="39351" y="810717"/>
                  </a:lnTo>
                  <a:lnTo>
                    <a:pt x="45380" y="788479"/>
                  </a:lnTo>
                  <a:lnTo>
                    <a:pt x="52045" y="766876"/>
                  </a:lnTo>
                  <a:lnTo>
                    <a:pt x="59344" y="745591"/>
                  </a:lnTo>
                  <a:lnTo>
                    <a:pt x="66643" y="723989"/>
                  </a:lnTo>
                  <a:lnTo>
                    <a:pt x="74894" y="702704"/>
                  </a:lnTo>
                  <a:lnTo>
                    <a:pt x="83145" y="681737"/>
                  </a:lnTo>
                  <a:lnTo>
                    <a:pt x="92348" y="660452"/>
                  </a:lnTo>
                  <a:lnTo>
                    <a:pt x="101868" y="639802"/>
                  </a:lnTo>
                  <a:lnTo>
                    <a:pt x="111706" y="619153"/>
                  </a:lnTo>
                  <a:lnTo>
                    <a:pt x="121861" y="598821"/>
                  </a:lnTo>
                  <a:lnTo>
                    <a:pt x="132333" y="578171"/>
                  </a:lnTo>
                  <a:lnTo>
                    <a:pt x="143758" y="558157"/>
                  </a:lnTo>
                  <a:lnTo>
                    <a:pt x="155182" y="538143"/>
                  </a:lnTo>
                  <a:lnTo>
                    <a:pt x="165337" y="521623"/>
                  </a:lnTo>
                  <a:lnTo>
                    <a:pt x="175810" y="505422"/>
                  </a:lnTo>
                  <a:lnTo>
                    <a:pt x="186282" y="489220"/>
                  </a:lnTo>
                  <a:lnTo>
                    <a:pt x="197389" y="473018"/>
                  </a:lnTo>
                  <a:lnTo>
                    <a:pt x="208814" y="457451"/>
                  </a:lnTo>
                  <a:lnTo>
                    <a:pt x="220238" y="441567"/>
                  </a:lnTo>
                  <a:lnTo>
                    <a:pt x="231980" y="425683"/>
                  </a:lnTo>
                  <a:lnTo>
                    <a:pt x="244039" y="410434"/>
                  </a:lnTo>
                  <a:lnTo>
                    <a:pt x="41255" y="207115"/>
                  </a:lnTo>
                  <a:lnTo>
                    <a:pt x="799395" y="26988"/>
                  </a:lnTo>
                  <a:close/>
                  <a:moveTo>
                    <a:pt x="1115113" y="0"/>
                  </a:moveTo>
                  <a:lnTo>
                    <a:pt x="1141155" y="953"/>
                  </a:lnTo>
                  <a:lnTo>
                    <a:pt x="1167196" y="1906"/>
                  </a:lnTo>
                  <a:lnTo>
                    <a:pt x="1193555" y="3494"/>
                  </a:lnTo>
                  <a:lnTo>
                    <a:pt x="1219596" y="6035"/>
                  </a:lnTo>
                  <a:lnTo>
                    <a:pt x="1245320" y="9212"/>
                  </a:lnTo>
                  <a:lnTo>
                    <a:pt x="1271044" y="12706"/>
                  </a:lnTo>
                  <a:lnTo>
                    <a:pt x="1297085" y="17152"/>
                  </a:lnTo>
                  <a:lnTo>
                    <a:pt x="1323126" y="21599"/>
                  </a:lnTo>
                  <a:lnTo>
                    <a:pt x="1348532" y="27317"/>
                  </a:lnTo>
                  <a:lnTo>
                    <a:pt x="1374574" y="33670"/>
                  </a:lnTo>
                  <a:lnTo>
                    <a:pt x="1392676" y="38434"/>
                  </a:lnTo>
                  <a:lnTo>
                    <a:pt x="1410460" y="42881"/>
                  </a:lnTo>
                  <a:lnTo>
                    <a:pt x="1428244" y="48599"/>
                  </a:lnTo>
                  <a:lnTo>
                    <a:pt x="1445711" y="53999"/>
                  </a:lnTo>
                  <a:lnTo>
                    <a:pt x="1463495" y="60034"/>
                  </a:lnTo>
                  <a:lnTo>
                    <a:pt x="1480962" y="66387"/>
                  </a:lnTo>
                  <a:lnTo>
                    <a:pt x="1498746" y="72422"/>
                  </a:lnTo>
                  <a:lnTo>
                    <a:pt x="1515578" y="79092"/>
                  </a:lnTo>
                  <a:lnTo>
                    <a:pt x="1532727" y="86398"/>
                  </a:lnTo>
                  <a:lnTo>
                    <a:pt x="1549876" y="93703"/>
                  </a:lnTo>
                  <a:lnTo>
                    <a:pt x="1566708" y="101327"/>
                  </a:lnTo>
                  <a:lnTo>
                    <a:pt x="1583222" y="109585"/>
                  </a:lnTo>
                  <a:lnTo>
                    <a:pt x="1600053" y="117526"/>
                  </a:lnTo>
                  <a:lnTo>
                    <a:pt x="1616250" y="126103"/>
                  </a:lnTo>
                  <a:lnTo>
                    <a:pt x="1632764" y="134679"/>
                  </a:lnTo>
                  <a:lnTo>
                    <a:pt x="1648960" y="143890"/>
                  </a:lnTo>
                  <a:lnTo>
                    <a:pt x="1665157" y="152784"/>
                  </a:lnTo>
                  <a:lnTo>
                    <a:pt x="1681035" y="162631"/>
                  </a:lnTo>
                  <a:lnTo>
                    <a:pt x="1696597" y="172478"/>
                  </a:lnTo>
                  <a:lnTo>
                    <a:pt x="1712158" y="182325"/>
                  </a:lnTo>
                  <a:lnTo>
                    <a:pt x="1727402" y="193124"/>
                  </a:lnTo>
                  <a:lnTo>
                    <a:pt x="1742645" y="203606"/>
                  </a:lnTo>
                  <a:lnTo>
                    <a:pt x="1757572" y="214406"/>
                  </a:lnTo>
                  <a:lnTo>
                    <a:pt x="1772498" y="225206"/>
                  </a:lnTo>
                  <a:lnTo>
                    <a:pt x="1787106" y="236641"/>
                  </a:lnTo>
                  <a:lnTo>
                    <a:pt x="1801715" y="248711"/>
                  </a:lnTo>
                  <a:lnTo>
                    <a:pt x="1816323" y="260464"/>
                  </a:lnTo>
                  <a:lnTo>
                    <a:pt x="1830614" y="272534"/>
                  </a:lnTo>
                  <a:lnTo>
                    <a:pt x="1844270" y="284922"/>
                  </a:lnTo>
                  <a:lnTo>
                    <a:pt x="1857926" y="297310"/>
                  </a:lnTo>
                  <a:lnTo>
                    <a:pt x="1871582" y="310333"/>
                  </a:lnTo>
                  <a:lnTo>
                    <a:pt x="1884920" y="323356"/>
                  </a:lnTo>
                  <a:lnTo>
                    <a:pt x="1901751" y="340826"/>
                  </a:lnTo>
                  <a:lnTo>
                    <a:pt x="1918265" y="358296"/>
                  </a:lnTo>
                  <a:lnTo>
                    <a:pt x="1934144" y="376084"/>
                  </a:lnTo>
                  <a:lnTo>
                    <a:pt x="1949706" y="394190"/>
                  </a:lnTo>
                  <a:lnTo>
                    <a:pt x="1964632" y="412295"/>
                  </a:lnTo>
                  <a:lnTo>
                    <a:pt x="1979240" y="431036"/>
                  </a:lnTo>
                  <a:lnTo>
                    <a:pt x="1993531" y="449776"/>
                  </a:lnTo>
                  <a:lnTo>
                    <a:pt x="2007187" y="468835"/>
                  </a:lnTo>
                  <a:lnTo>
                    <a:pt x="2020525" y="487893"/>
                  </a:lnTo>
                  <a:lnTo>
                    <a:pt x="2033228" y="507587"/>
                  </a:lnTo>
                  <a:lnTo>
                    <a:pt x="2045931" y="527280"/>
                  </a:lnTo>
                  <a:lnTo>
                    <a:pt x="2057682" y="546974"/>
                  </a:lnTo>
                  <a:lnTo>
                    <a:pt x="2069114" y="567303"/>
                  </a:lnTo>
                  <a:lnTo>
                    <a:pt x="2080230" y="587314"/>
                  </a:lnTo>
                  <a:lnTo>
                    <a:pt x="2090710" y="607643"/>
                  </a:lnTo>
                  <a:lnTo>
                    <a:pt x="2100555" y="628607"/>
                  </a:lnTo>
                  <a:lnTo>
                    <a:pt x="2110399" y="648936"/>
                  </a:lnTo>
                  <a:lnTo>
                    <a:pt x="2119609" y="670218"/>
                  </a:lnTo>
                  <a:lnTo>
                    <a:pt x="2128184" y="691182"/>
                  </a:lnTo>
                  <a:lnTo>
                    <a:pt x="2136441" y="712464"/>
                  </a:lnTo>
                  <a:lnTo>
                    <a:pt x="2144380" y="733745"/>
                  </a:lnTo>
                  <a:lnTo>
                    <a:pt x="2151684" y="755345"/>
                  </a:lnTo>
                  <a:lnTo>
                    <a:pt x="2158354" y="776627"/>
                  </a:lnTo>
                  <a:lnTo>
                    <a:pt x="2165023" y="798544"/>
                  </a:lnTo>
                  <a:lnTo>
                    <a:pt x="2171057" y="820461"/>
                  </a:lnTo>
                  <a:lnTo>
                    <a:pt x="2176455" y="842378"/>
                  </a:lnTo>
                  <a:lnTo>
                    <a:pt x="2181537" y="863977"/>
                  </a:lnTo>
                  <a:lnTo>
                    <a:pt x="2186300" y="886530"/>
                  </a:lnTo>
                  <a:lnTo>
                    <a:pt x="2190429" y="908447"/>
                  </a:lnTo>
                  <a:lnTo>
                    <a:pt x="2194240" y="930681"/>
                  </a:lnTo>
                  <a:lnTo>
                    <a:pt x="2197416" y="952916"/>
                  </a:lnTo>
                  <a:lnTo>
                    <a:pt x="2200591" y="975151"/>
                  </a:lnTo>
                  <a:lnTo>
                    <a:pt x="2202814" y="997703"/>
                  </a:lnTo>
                  <a:lnTo>
                    <a:pt x="2204402" y="1019938"/>
                  </a:lnTo>
                  <a:lnTo>
                    <a:pt x="2205990" y="1042490"/>
                  </a:lnTo>
                  <a:lnTo>
                    <a:pt x="2207260" y="1065043"/>
                  </a:lnTo>
                  <a:lnTo>
                    <a:pt x="2207578" y="1087277"/>
                  </a:lnTo>
                  <a:lnTo>
                    <a:pt x="2208213" y="1109830"/>
                  </a:lnTo>
                  <a:lnTo>
                    <a:pt x="2207578" y="1132382"/>
                  </a:lnTo>
                  <a:lnTo>
                    <a:pt x="2206943" y="1154617"/>
                  </a:lnTo>
                  <a:lnTo>
                    <a:pt x="2205673" y="1177169"/>
                  </a:lnTo>
                  <a:lnTo>
                    <a:pt x="2203767" y="1199721"/>
                  </a:lnTo>
                  <a:lnTo>
                    <a:pt x="2201862" y="1221956"/>
                  </a:lnTo>
                  <a:lnTo>
                    <a:pt x="2199003" y="1244508"/>
                  </a:lnTo>
                  <a:lnTo>
                    <a:pt x="2195828" y="1267061"/>
                  </a:lnTo>
                  <a:lnTo>
                    <a:pt x="2192652" y="1288978"/>
                  </a:lnTo>
                  <a:lnTo>
                    <a:pt x="2188841" y="1310895"/>
                  </a:lnTo>
                  <a:lnTo>
                    <a:pt x="2184077" y="1333447"/>
                  </a:lnTo>
                  <a:lnTo>
                    <a:pt x="2179314" y="1355047"/>
                  </a:lnTo>
                  <a:lnTo>
                    <a:pt x="2173915" y="1377281"/>
                  </a:lnTo>
                  <a:lnTo>
                    <a:pt x="2168198" y="1399198"/>
                  </a:lnTo>
                  <a:lnTo>
                    <a:pt x="2162165" y="1420798"/>
                  </a:lnTo>
                  <a:lnTo>
                    <a:pt x="2155178" y="1442397"/>
                  </a:lnTo>
                  <a:lnTo>
                    <a:pt x="2148191" y="1464314"/>
                  </a:lnTo>
                  <a:lnTo>
                    <a:pt x="2140887" y="1485596"/>
                  </a:lnTo>
                  <a:lnTo>
                    <a:pt x="2132630" y="1506878"/>
                  </a:lnTo>
                  <a:lnTo>
                    <a:pt x="2124055" y="1527842"/>
                  </a:lnTo>
                  <a:lnTo>
                    <a:pt x="2115163" y="1548806"/>
                  </a:lnTo>
                  <a:lnTo>
                    <a:pt x="2105636" y="1569770"/>
                  </a:lnTo>
                  <a:lnTo>
                    <a:pt x="2095791" y="1590735"/>
                  </a:lnTo>
                  <a:lnTo>
                    <a:pt x="2085628" y="1611063"/>
                  </a:lnTo>
                  <a:lnTo>
                    <a:pt x="2075148" y="1631710"/>
                  </a:lnTo>
                  <a:lnTo>
                    <a:pt x="2063716" y="1651721"/>
                  </a:lnTo>
                  <a:lnTo>
                    <a:pt x="2052283" y="1671732"/>
                  </a:lnTo>
                  <a:lnTo>
                    <a:pt x="2041803" y="1687932"/>
                  </a:lnTo>
                  <a:lnTo>
                    <a:pt x="2031640" y="1704449"/>
                  </a:lnTo>
                  <a:lnTo>
                    <a:pt x="2021160" y="1720649"/>
                  </a:lnTo>
                  <a:lnTo>
                    <a:pt x="2010045" y="1736848"/>
                  </a:lnTo>
                  <a:lnTo>
                    <a:pt x="1998930" y="1752413"/>
                  </a:lnTo>
                  <a:lnTo>
                    <a:pt x="1987180" y="1768295"/>
                  </a:lnTo>
                  <a:lnTo>
                    <a:pt x="1975429" y="1783541"/>
                  </a:lnTo>
                  <a:lnTo>
                    <a:pt x="1963044" y="1798788"/>
                  </a:lnTo>
                  <a:lnTo>
                    <a:pt x="2166293" y="2002394"/>
                  </a:lnTo>
                  <a:lnTo>
                    <a:pt x="1407602" y="2182813"/>
                  </a:lnTo>
                  <a:lnTo>
                    <a:pt x="1588303" y="1424292"/>
                  </a:lnTo>
                  <a:lnTo>
                    <a:pt x="1780755" y="1616463"/>
                  </a:lnTo>
                  <a:lnTo>
                    <a:pt x="1792823" y="1600899"/>
                  </a:lnTo>
                  <a:lnTo>
                    <a:pt x="1804255" y="1584699"/>
                  </a:lnTo>
                  <a:lnTo>
                    <a:pt x="1815053" y="1568182"/>
                  </a:lnTo>
                  <a:lnTo>
                    <a:pt x="1825851" y="1551665"/>
                  </a:lnTo>
                  <a:lnTo>
                    <a:pt x="1836013" y="1534830"/>
                  </a:lnTo>
                  <a:lnTo>
                    <a:pt x="1845540" y="1517678"/>
                  </a:lnTo>
                  <a:lnTo>
                    <a:pt x="1855068" y="1500525"/>
                  </a:lnTo>
                  <a:lnTo>
                    <a:pt x="1863960" y="1483055"/>
                  </a:lnTo>
                  <a:lnTo>
                    <a:pt x="1870946" y="1468126"/>
                  </a:lnTo>
                  <a:lnTo>
                    <a:pt x="1878251" y="1453197"/>
                  </a:lnTo>
                  <a:lnTo>
                    <a:pt x="1884602" y="1438268"/>
                  </a:lnTo>
                  <a:lnTo>
                    <a:pt x="1891271" y="1422704"/>
                  </a:lnTo>
                  <a:lnTo>
                    <a:pt x="1896988" y="1407457"/>
                  </a:lnTo>
                  <a:lnTo>
                    <a:pt x="1902704" y="1392210"/>
                  </a:lnTo>
                  <a:lnTo>
                    <a:pt x="1908103" y="1376328"/>
                  </a:lnTo>
                  <a:lnTo>
                    <a:pt x="1913184" y="1360764"/>
                  </a:lnTo>
                  <a:lnTo>
                    <a:pt x="1917948" y="1344882"/>
                  </a:lnTo>
                  <a:lnTo>
                    <a:pt x="1922712" y="1329000"/>
                  </a:lnTo>
                  <a:lnTo>
                    <a:pt x="1926522" y="1313436"/>
                  </a:lnTo>
                  <a:lnTo>
                    <a:pt x="1930651" y="1297554"/>
                  </a:lnTo>
                  <a:lnTo>
                    <a:pt x="1934144" y="1281354"/>
                  </a:lnTo>
                  <a:lnTo>
                    <a:pt x="1937320" y="1265473"/>
                  </a:lnTo>
                  <a:lnTo>
                    <a:pt x="1940496" y="1249591"/>
                  </a:lnTo>
                  <a:lnTo>
                    <a:pt x="1942719" y="1233391"/>
                  </a:lnTo>
                  <a:lnTo>
                    <a:pt x="1944942" y="1217191"/>
                  </a:lnTo>
                  <a:lnTo>
                    <a:pt x="1947165" y="1200992"/>
                  </a:lnTo>
                  <a:lnTo>
                    <a:pt x="1949070" y="1184475"/>
                  </a:lnTo>
                  <a:lnTo>
                    <a:pt x="1950341" y="1168593"/>
                  </a:lnTo>
                  <a:lnTo>
                    <a:pt x="1951293" y="1152393"/>
                  </a:lnTo>
                  <a:lnTo>
                    <a:pt x="1952246" y="1135876"/>
                  </a:lnTo>
                  <a:lnTo>
                    <a:pt x="1952564" y="1119676"/>
                  </a:lnTo>
                  <a:lnTo>
                    <a:pt x="1952564" y="1103477"/>
                  </a:lnTo>
                  <a:lnTo>
                    <a:pt x="1952564" y="1086960"/>
                  </a:lnTo>
                  <a:lnTo>
                    <a:pt x="1952246" y="1070760"/>
                  </a:lnTo>
                  <a:lnTo>
                    <a:pt x="1951293" y="1054560"/>
                  </a:lnTo>
                  <a:lnTo>
                    <a:pt x="1950341" y="1038043"/>
                  </a:lnTo>
                  <a:lnTo>
                    <a:pt x="1948753" y="1021844"/>
                  </a:lnTo>
                  <a:lnTo>
                    <a:pt x="1947165" y="1005962"/>
                  </a:lnTo>
                  <a:lnTo>
                    <a:pt x="1944942" y="989762"/>
                  </a:lnTo>
                  <a:lnTo>
                    <a:pt x="1942719" y="973563"/>
                  </a:lnTo>
                  <a:lnTo>
                    <a:pt x="1939861" y="957363"/>
                  </a:lnTo>
                  <a:lnTo>
                    <a:pt x="1937320" y="941163"/>
                  </a:lnTo>
                  <a:lnTo>
                    <a:pt x="1933509" y="925599"/>
                  </a:lnTo>
                  <a:lnTo>
                    <a:pt x="1930016" y="909400"/>
                  </a:lnTo>
                  <a:lnTo>
                    <a:pt x="1926522" y="893518"/>
                  </a:lnTo>
                  <a:lnTo>
                    <a:pt x="1922394" y="877318"/>
                  </a:lnTo>
                  <a:lnTo>
                    <a:pt x="1917948" y="861754"/>
                  </a:lnTo>
                  <a:lnTo>
                    <a:pt x="1912867" y="845872"/>
                  </a:lnTo>
                  <a:lnTo>
                    <a:pt x="1907785" y="830625"/>
                  </a:lnTo>
                  <a:lnTo>
                    <a:pt x="1902704" y="814743"/>
                  </a:lnTo>
                  <a:lnTo>
                    <a:pt x="1896670" y="799497"/>
                  </a:lnTo>
                  <a:lnTo>
                    <a:pt x="1890636" y="784250"/>
                  </a:lnTo>
                  <a:lnTo>
                    <a:pt x="1883967" y="768686"/>
                  </a:lnTo>
                  <a:lnTo>
                    <a:pt x="1877298" y="753757"/>
                  </a:lnTo>
                  <a:lnTo>
                    <a:pt x="1870629" y="738510"/>
                  </a:lnTo>
                  <a:lnTo>
                    <a:pt x="1863325" y="723899"/>
                  </a:lnTo>
                  <a:lnTo>
                    <a:pt x="1855703" y="708970"/>
                  </a:lnTo>
                  <a:lnTo>
                    <a:pt x="1847763" y="694358"/>
                  </a:lnTo>
                  <a:lnTo>
                    <a:pt x="1839506" y="679747"/>
                  </a:lnTo>
                  <a:lnTo>
                    <a:pt x="1830932" y="665135"/>
                  </a:lnTo>
                  <a:lnTo>
                    <a:pt x="1822357" y="650524"/>
                  </a:lnTo>
                  <a:lnTo>
                    <a:pt x="1813147" y="636548"/>
                  </a:lnTo>
                  <a:lnTo>
                    <a:pt x="1803620" y="622572"/>
                  </a:lnTo>
                  <a:lnTo>
                    <a:pt x="1793775" y="608913"/>
                  </a:lnTo>
                  <a:lnTo>
                    <a:pt x="1783613" y="595255"/>
                  </a:lnTo>
                  <a:lnTo>
                    <a:pt x="1773450" y="581279"/>
                  </a:lnTo>
                  <a:lnTo>
                    <a:pt x="1762653" y="567938"/>
                  </a:lnTo>
                  <a:lnTo>
                    <a:pt x="1751855" y="554915"/>
                  </a:lnTo>
                  <a:lnTo>
                    <a:pt x="1740422" y="541892"/>
                  </a:lnTo>
                  <a:lnTo>
                    <a:pt x="1728672" y="528868"/>
                  </a:lnTo>
                  <a:lnTo>
                    <a:pt x="1716604" y="516481"/>
                  </a:lnTo>
                  <a:lnTo>
                    <a:pt x="1704536" y="503775"/>
                  </a:lnTo>
                  <a:lnTo>
                    <a:pt x="1694374" y="493611"/>
                  </a:lnTo>
                  <a:lnTo>
                    <a:pt x="1683576" y="483764"/>
                  </a:lnTo>
                  <a:lnTo>
                    <a:pt x="1673414" y="473917"/>
                  </a:lnTo>
                  <a:lnTo>
                    <a:pt x="1662298" y="464388"/>
                  </a:lnTo>
                  <a:lnTo>
                    <a:pt x="1651818" y="455176"/>
                  </a:lnTo>
                  <a:lnTo>
                    <a:pt x="1640703" y="445965"/>
                  </a:lnTo>
                  <a:lnTo>
                    <a:pt x="1629270" y="437071"/>
                  </a:lnTo>
                  <a:lnTo>
                    <a:pt x="1618155" y="428177"/>
                  </a:lnTo>
                  <a:lnTo>
                    <a:pt x="1607040" y="419918"/>
                  </a:lnTo>
                  <a:lnTo>
                    <a:pt x="1594972" y="411342"/>
                  </a:lnTo>
                  <a:lnTo>
                    <a:pt x="1583539" y="403401"/>
                  </a:lnTo>
                  <a:lnTo>
                    <a:pt x="1571789" y="395460"/>
                  </a:lnTo>
                  <a:lnTo>
                    <a:pt x="1559721" y="387519"/>
                  </a:lnTo>
                  <a:lnTo>
                    <a:pt x="1547971" y="380213"/>
                  </a:lnTo>
                  <a:lnTo>
                    <a:pt x="1535585" y="372590"/>
                  </a:lnTo>
                  <a:lnTo>
                    <a:pt x="1522882" y="365602"/>
                  </a:lnTo>
                  <a:lnTo>
                    <a:pt x="1510814" y="358296"/>
                  </a:lnTo>
                  <a:lnTo>
                    <a:pt x="1498111" y="351626"/>
                  </a:lnTo>
                  <a:lnTo>
                    <a:pt x="1485726" y="345591"/>
                  </a:lnTo>
                  <a:lnTo>
                    <a:pt x="1472705" y="339238"/>
                  </a:lnTo>
                  <a:lnTo>
                    <a:pt x="1460002" y="332885"/>
                  </a:lnTo>
                  <a:lnTo>
                    <a:pt x="1446981" y="326850"/>
                  </a:lnTo>
                  <a:lnTo>
                    <a:pt x="1433961" y="321450"/>
                  </a:lnTo>
                  <a:lnTo>
                    <a:pt x="1420622" y="316051"/>
                  </a:lnTo>
                  <a:lnTo>
                    <a:pt x="1407284" y="310651"/>
                  </a:lnTo>
                  <a:lnTo>
                    <a:pt x="1394263" y="305568"/>
                  </a:lnTo>
                  <a:lnTo>
                    <a:pt x="1380608" y="300804"/>
                  </a:lnTo>
                  <a:lnTo>
                    <a:pt x="1367269" y="296674"/>
                  </a:lnTo>
                  <a:lnTo>
                    <a:pt x="1353614" y="292228"/>
                  </a:lnTo>
                  <a:lnTo>
                    <a:pt x="1339958" y="288416"/>
                  </a:lnTo>
                  <a:lnTo>
                    <a:pt x="1326302" y="284287"/>
                  </a:lnTo>
                  <a:lnTo>
                    <a:pt x="1312329" y="280793"/>
                  </a:lnTo>
                  <a:lnTo>
                    <a:pt x="1286287" y="274440"/>
                  </a:lnTo>
                  <a:lnTo>
                    <a:pt x="1259928" y="269358"/>
                  </a:lnTo>
                  <a:lnTo>
                    <a:pt x="1234205" y="264593"/>
                  </a:lnTo>
                  <a:lnTo>
                    <a:pt x="1207528" y="261099"/>
                  </a:lnTo>
                  <a:lnTo>
                    <a:pt x="1181169" y="258558"/>
                  </a:lnTo>
                  <a:lnTo>
                    <a:pt x="1155446" y="256334"/>
                  </a:lnTo>
                  <a:lnTo>
                    <a:pt x="1129087" y="255381"/>
                  </a:lnTo>
                  <a:lnTo>
                    <a:pt x="1102410" y="254746"/>
                  </a:lnTo>
                  <a:lnTo>
                    <a:pt x="1076687" y="255699"/>
                  </a:lnTo>
                  <a:lnTo>
                    <a:pt x="1050328" y="256970"/>
                  </a:lnTo>
                  <a:lnTo>
                    <a:pt x="1024286" y="258875"/>
                  </a:lnTo>
                  <a:lnTo>
                    <a:pt x="998245" y="261417"/>
                  </a:lnTo>
                  <a:lnTo>
                    <a:pt x="972204" y="265546"/>
                  </a:lnTo>
                  <a:lnTo>
                    <a:pt x="946798" y="269993"/>
                  </a:lnTo>
                  <a:lnTo>
                    <a:pt x="921074" y="275075"/>
                  </a:lnTo>
                  <a:lnTo>
                    <a:pt x="895350" y="280793"/>
                  </a:lnTo>
                  <a:lnTo>
                    <a:pt x="947750" y="62257"/>
                  </a:lnTo>
                  <a:lnTo>
                    <a:pt x="960453" y="9847"/>
                  </a:lnTo>
                  <a:lnTo>
                    <a:pt x="986177" y="6670"/>
                  </a:lnTo>
                  <a:lnTo>
                    <a:pt x="1011583" y="4129"/>
                  </a:lnTo>
                  <a:lnTo>
                    <a:pt x="1037625" y="2541"/>
                  </a:lnTo>
                  <a:lnTo>
                    <a:pt x="1063666" y="953"/>
                  </a:lnTo>
                  <a:lnTo>
                    <a:pt x="1089072" y="635"/>
                  </a:lnTo>
                  <a:lnTo>
                    <a:pt x="1115113" y="0"/>
                  </a:lnTo>
                  <a:close/>
                </a:path>
              </a:pathLst>
            </a:custGeom>
            <a:gradFill>
              <a:gsLst>
                <a:gs pos="100000">
                  <a:srgbClr val="CD0401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01153" tIns="23707" rIns="353740" bIns="23707" anchor="ctr"/>
            <a:lstStyle/>
            <a:p>
              <a:pPr algn="ctr" defTabSz="1659255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prstClr val="white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9" name="六边形 8">
            <a:extLst>
              <a:ext uri="{FF2B5EF4-FFF2-40B4-BE49-F238E27FC236}">
                <a16:creationId xmlns:a16="http://schemas.microsoft.com/office/drawing/2014/main" id="{FF8BB6ED-7187-F983-E09B-E5B2871B5576}"/>
              </a:ext>
            </a:extLst>
          </p:cNvPr>
          <p:cNvSpPr/>
          <p:nvPr/>
        </p:nvSpPr>
        <p:spPr>
          <a:xfrm rot="5400000">
            <a:off x="5810610" y="2284847"/>
            <a:ext cx="1302732" cy="1123045"/>
          </a:xfrm>
          <a:prstGeom prst="hexagon">
            <a:avLst/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A57EF3B9-4D08-3DB6-2BD0-D8B5F967BB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6953" y="2614213"/>
            <a:ext cx="490046" cy="460643"/>
          </a:xfrm>
          <a:custGeom>
            <a:avLst/>
            <a:gdLst>
              <a:gd name="T0" fmla="*/ 186557 w 1993900"/>
              <a:gd name="T1" fmla="*/ 1472016 h 1873250"/>
              <a:gd name="T2" fmla="*/ 1296550 w 1993900"/>
              <a:gd name="T3" fmla="*/ 576666 h 1873250"/>
              <a:gd name="T4" fmla="*/ 1153710 w 1993900"/>
              <a:gd name="T5" fmla="*/ 1135821 h 1873250"/>
              <a:gd name="T6" fmla="*/ 1097106 w 1993900"/>
              <a:gd name="T7" fmla="*/ 797974 h 1873250"/>
              <a:gd name="T8" fmla="*/ 1032144 w 1993900"/>
              <a:gd name="T9" fmla="*/ 704592 h 1873250"/>
              <a:gd name="T10" fmla="*/ 1078871 w 1993900"/>
              <a:gd name="T11" fmla="*/ 694343 h 1873250"/>
              <a:gd name="T12" fmla="*/ 1116861 w 1993900"/>
              <a:gd name="T13" fmla="*/ 676502 h 1873250"/>
              <a:gd name="T14" fmla="*/ 1146872 w 1993900"/>
              <a:gd name="T15" fmla="*/ 652207 h 1873250"/>
              <a:gd name="T16" fmla="*/ 1168526 w 1993900"/>
              <a:gd name="T17" fmla="*/ 620700 h 1873250"/>
              <a:gd name="T18" fmla="*/ 1184861 w 1993900"/>
              <a:gd name="T19" fmla="*/ 576666 h 1873250"/>
              <a:gd name="T20" fmla="*/ 568770 w 1993900"/>
              <a:gd name="T21" fmla="*/ 1239833 h 1873250"/>
              <a:gd name="T22" fmla="*/ 673241 w 1993900"/>
              <a:gd name="T23" fmla="*/ 791901 h 1873250"/>
              <a:gd name="T24" fmla="*/ 568770 w 1993900"/>
              <a:gd name="T25" fmla="*/ 802909 h 1873250"/>
              <a:gd name="T26" fmla="*/ 609419 w 1993900"/>
              <a:gd name="T27" fmla="*/ 698519 h 1873250"/>
              <a:gd name="T28" fmla="*/ 650068 w 1993900"/>
              <a:gd name="T29" fmla="*/ 682954 h 1873250"/>
              <a:gd name="T30" fmla="*/ 682739 w 1993900"/>
              <a:gd name="T31" fmla="*/ 660938 h 1873250"/>
              <a:gd name="T32" fmla="*/ 707052 w 1993900"/>
              <a:gd name="T33" fmla="*/ 632088 h 1873250"/>
              <a:gd name="T34" fmla="*/ 724147 w 1993900"/>
              <a:gd name="T35" fmla="*/ 596405 h 1873250"/>
              <a:gd name="T36" fmla="*/ 214659 w 1993900"/>
              <a:gd name="T37" fmla="*/ 266708 h 1873250"/>
              <a:gd name="T38" fmla="*/ 171803 w 1993900"/>
              <a:gd name="T39" fmla="*/ 295920 h 1873250"/>
              <a:gd name="T40" fmla="*/ 151323 w 1993900"/>
              <a:gd name="T41" fmla="*/ 344102 h 1873250"/>
              <a:gd name="T42" fmla="*/ 158150 w 1993900"/>
              <a:gd name="T43" fmla="*/ 1583935 h 1873250"/>
              <a:gd name="T44" fmla="*/ 190766 w 1993900"/>
              <a:gd name="T45" fmla="*/ 1623770 h 1873250"/>
              <a:gd name="T46" fmla="*/ 241586 w 1993900"/>
              <a:gd name="T47" fmla="*/ 1639325 h 1873250"/>
              <a:gd name="T48" fmla="*/ 1706270 w 1993900"/>
              <a:gd name="T49" fmla="*/ 1627944 h 1873250"/>
              <a:gd name="T50" fmla="*/ 1743058 w 1993900"/>
              <a:gd name="T51" fmla="*/ 1591902 h 1873250"/>
              <a:gd name="T52" fmla="*/ 1754056 w 1993900"/>
              <a:gd name="T53" fmla="*/ 353207 h 1873250"/>
              <a:gd name="T54" fmla="*/ 1738127 w 1993900"/>
              <a:gd name="T55" fmla="*/ 302749 h 1873250"/>
              <a:gd name="T56" fmla="*/ 1698306 w 1993900"/>
              <a:gd name="T57" fmla="*/ 269743 h 1873250"/>
              <a:gd name="T58" fmla="*/ 1541294 w 1993900"/>
              <a:gd name="T59" fmla="*/ 323995 h 1873250"/>
              <a:gd name="T60" fmla="*/ 334125 w 1993900"/>
              <a:gd name="T61" fmla="*/ 262534 h 1873250"/>
              <a:gd name="T62" fmla="*/ 1334979 w 1993900"/>
              <a:gd name="T63" fmla="*/ 206006 h 1873250"/>
              <a:gd name="T64" fmla="*/ 1663414 w 1993900"/>
              <a:gd name="T65" fmla="*/ 111160 h 1873250"/>
              <a:gd name="T66" fmla="*/ 1735094 w 1993900"/>
              <a:gd name="T67" fmla="*/ 122162 h 1873250"/>
              <a:gd name="T68" fmla="*/ 1798429 w 1993900"/>
              <a:gd name="T69" fmla="*/ 152513 h 1873250"/>
              <a:gd name="T70" fmla="*/ 1849629 w 1993900"/>
              <a:gd name="T71" fmla="*/ 199557 h 1873250"/>
              <a:gd name="T72" fmla="*/ 1886037 w 1993900"/>
              <a:gd name="T73" fmla="*/ 259120 h 1873250"/>
              <a:gd name="T74" fmla="*/ 1903862 w 1993900"/>
              <a:gd name="T75" fmla="*/ 328927 h 1873250"/>
              <a:gd name="T76" fmla="*/ 1902346 w 1993900"/>
              <a:gd name="T77" fmla="*/ 1585453 h 1873250"/>
              <a:gd name="T78" fmla="*/ 1881107 w 1993900"/>
              <a:gd name="T79" fmla="*/ 1653362 h 1873250"/>
              <a:gd name="T80" fmla="*/ 1842044 w 1993900"/>
              <a:gd name="T81" fmla="*/ 1711029 h 1873250"/>
              <a:gd name="T82" fmla="*/ 1788568 w 1993900"/>
              <a:gd name="T83" fmla="*/ 1755417 h 1873250"/>
              <a:gd name="T84" fmla="*/ 1723716 w 1993900"/>
              <a:gd name="T85" fmla="*/ 1782733 h 1873250"/>
              <a:gd name="T86" fmla="*/ 241586 w 1993900"/>
              <a:gd name="T87" fmla="*/ 1790700 h 1873250"/>
              <a:gd name="T88" fmla="*/ 169906 w 1993900"/>
              <a:gd name="T89" fmla="*/ 1779698 h 1873250"/>
              <a:gd name="T90" fmla="*/ 106191 w 1993900"/>
              <a:gd name="T91" fmla="*/ 1748968 h 1873250"/>
              <a:gd name="T92" fmla="*/ 54992 w 1993900"/>
              <a:gd name="T93" fmla="*/ 1702303 h 1873250"/>
              <a:gd name="T94" fmla="*/ 18963 w 1993900"/>
              <a:gd name="T95" fmla="*/ 1642740 h 1873250"/>
              <a:gd name="T96" fmla="*/ 1138 w 1993900"/>
              <a:gd name="T97" fmla="*/ 1573312 h 1873250"/>
              <a:gd name="T98" fmla="*/ 2655 w 1993900"/>
              <a:gd name="T99" fmla="*/ 316408 h 1873250"/>
              <a:gd name="T100" fmla="*/ 23514 w 1993900"/>
              <a:gd name="T101" fmla="*/ 248497 h 1873250"/>
              <a:gd name="T102" fmla="*/ 62577 w 1993900"/>
              <a:gd name="T103" fmla="*/ 190451 h 1873250"/>
              <a:gd name="T104" fmla="*/ 116432 w 1993900"/>
              <a:gd name="T105" fmla="*/ 146064 h 1873250"/>
              <a:gd name="T106" fmla="*/ 181284 w 1993900"/>
              <a:gd name="T107" fmla="*/ 118748 h 1873250"/>
              <a:gd name="T108" fmla="*/ 363706 w 1993900"/>
              <a:gd name="T109" fmla="*/ 111160 h 187325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993900" h="1873250">
                <a:moveTo>
                  <a:pt x="195263" y="1631950"/>
                </a:moveTo>
                <a:lnTo>
                  <a:pt x="1766888" y="1631950"/>
                </a:lnTo>
                <a:lnTo>
                  <a:pt x="1766888" y="1663700"/>
                </a:lnTo>
                <a:lnTo>
                  <a:pt x="195263" y="1663700"/>
                </a:lnTo>
                <a:lnTo>
                  <a:pt x="195263" y="1631950"/>
                </a:lnTo>
                <a:close/>
                <a:moveTo>
                  <a:pt x="195263" y="1539875"/>
                </a:moveTo>
                <a:lnTo>
                  <a:pt x="1766888" y="1539875"/>
                </a:lnTo>
                <a:lnTo>
                  <a:pt x="1766888" y="1570038"/>
                </a:lnTo>
                <a:lnTo>
                  <a:pt x="195263" y="1570038"/>
                </a:lnTo>
                <a:lnTo>
                  <a:pt x="195263" y="1539875"/>
                </a:lnTo>
                <a:close/>
                <a:moveTo>
                  <a:pt x="1240155" y="603250"/>
                </a:moveTo>
                <a:lnTo>
                  <a:pt x="1357056" y="603250"/>
                </a:lnTo>
                <a:lnTo>
                  <a:pt x="1357056" y="1188182"/>
                </a:lnTo>
                <a:lnTo>
                  <a:pt x="1493838" y="1188182"/>
                </a:lnTo>
                <a:lnTo>
                  <a:pt x="1493838" y="1296988"/>
                </a:lnTo>
                <a:lnTo>
                  <a:pt x="1071563" y="1296988"/>
                </a:lnTo>
                <a:lnTo>
                  <a:pt x="1071563" y="1188182"/>
                </a:lnTo>
                <a:lnTo>
                  <a:pt x="1207550" y="1188182"/>
                </a:lnTo>
                <a:lnTo>
                  <a:pt x="1207550" y="820068"/>
                </a:lnTo>
                <a:lnTo>
                  <a:pt x="1201586" y="822053"/>
                </a:lnTo>
                <a:lnTo>
                  <a:pt x="1194826" y="824833"/>
                </a:lnTo>
                <a:lnTo>
                  <a:pt x="1180909" y="828407"/>
                </a:lnTo>
                <a:lnTo>
                  <a:pt x="1165402" y="831981"/>
                </a:lnTo>
                <a:lnTo>
                  <a:pt x="1148304" y="834760"/>
                </a:lnTo>
                <a:lnTo>
                  <a:pt x="1130809" y="837143"/>
                </a:lnTo>
                <a:lnTo>
                  <a:pt x="1111723" y="838732"/>
                </a:lnTo>
                <a:lnTo>
                  <a:pt x="1091842" y="839526"/>
                </a:lnTo>
                <a:lnTo>
                  <a:pt x="1071563" y="839923"/>
                </a:lnTo>
                <a:lnTo>
                  <a:pt x="1071563" y="738265"/>
                </a:lnTo>
                <a:lnTo>
                  <a:pt x="1080311" y="737073"/>
                </a:lnTo>
                <a:lnTo>
                  <a:pt x="1089456" y="735882"/>
                </a:lnTo>
                <a:lnTo>
                  <a:pt x="1097806" y="734294"/>
                </a:lnTo>
                <a:lnTo>
                  <a:pt x="1106156" y="732705"/>
                </a:lnTo>
                <a:lnTo>
                  <a:pt x="1114109" y="730720"/>
                </a:lnTo>
                <a:lnTo>
                  <a:pt x="1121664" y="728734"/>
                </a:lnTo>
                <a:lnTo>
                  <a:pt x="1129218" y="726352"/>
                </a:lnTo>
                <a:lnTo>
                  <a:pt x="1136376" y="723969"/>
                </a:lnTo>
                <a:lnTo>
                  <a:pt x="1143931" y="720792"/>
                </a:lnTo>
                <a:lnTo>
                  <a:pt x="1150690" y="718012"/>
                </a:lnTo>
                <a:lnTo>
                  <a:pt x="1156654" y="714438"/>
                </a:lnTo>
                <a:lnTo>
                  <a:pt x="1163016" y="711262"/>
                </a:lnTo>
                <a:lnTo>
                  <a:pt x="1168981" y="707688"/>
                </a:lnTo>
                <a:lnTo>
                  <a:pt x="1174945" y="704114"/>
                </a:lnTo>
                <a:lnTo>
                  <a:pt x="1180512" y="699746"/>
                </a:lnTo>
                <a:lnTo>
                  <a:pt x="1186079" y="695775"/>
                </a:lnTo>
                <a:lnTo>
                  <a:pt x="1191248" y="691407"/>
                </a:lnTo>
                <a:lnTo>
                  <a:pt x="1195621" y="686641"/>
                </a:lnTo>
                <a:lnTo>
                  <a:pt x="1200393" y="682273"/>
                </a:lnTo>
                <a:lnTo>
                  <a:pt x="1204767" y="677111"/>
                </a:lnTo>
                <a:lnTo>
                  <a:pt x="1208743" y="671551"/>
                </a:lnTo>
                <a:lnTo>
                  <a:pt x="1213117" y="666389"/>
                </a:lnTo>
                <a:lnTo>
                  <a:pt x="1216298" y="661227"/>
                </a:lnTo>
                <a:lnTo>
                  <a:pt x="1220274" y="655270"/>
                </a:lnTo>
                <a:lnTo>
                  <a:pt x="1223057" y="649314"/>
                </a:lnTo>
                <a:lnTo>
                  <a:pt x="1226636" y="643357"/>
                </a:lnTo>
                <a:lnTo>
                  <a:pt x="1229022" y="637003"/>
                </a:lnTo>
                <a:lnTo>
                  <a:pt x="1231407" y="630650"/>
                </a:lnTo>
                <a:lnTo>
                  <a:pt x="1234191" y="623899"/>
                </a:lnTo>
                <a:lnTo>
                  <a:pt x="1236179" y="617148"/>
                </a:lnTo>
                <a:lnTo>
                  <a:pt x="1240155" y="603250"/>
                </a:lnTo>
                <a:close/>
                <a:moveTo>
                  <a:pt x="763507" y="603250"/>
                </a:moveTo>
                <a:lnTo>
                  <a:pt x="880806" y="603250"/>
                </a:lnTo>
                <a:lnTo>
                  <a:pt x="880806" y="1188182"/>
                </a:lnTo>
                <a:lnTo>
                  <a:pt x="1017588" y="1188182"/>
                </a:lnTo>
                <a:lnTo>
                  <a:pt x="1017588" y="1296988"/>
                </a:lnTo>
                <a:lnTo>
                  <a:pt x="595313" y="1296988"/>
                </a:lnTo>
                <a:lnTo>
                  <a:pt x="595313" y="1188182"/>
                </a:lnTo>
                <a:lnTo>
                  <a:pt x="731300" y="1188182"/>
                </a:lnTo>
                <a:lnTo>
                  <a:pt x="731300" y="820068"/>
                </a:lnTo>
                <a:lnTo>
                  <a:pt x="725336" y="822053"/>
                </a:lnTo>
                <a:lnTo>
                  <a:pt x="718576" y="824833"/>
                </a:lnTo>
                <a:lnTo>
                  <a:pt x="704659" y="828407"/>
                </a:lnTo>
                <a:lnTo>
                  <a:pt x="688754" y="831981"/>
                </a:lnTo>
                <a:lnTo>
                  <a:pt x="672054" y="834760"/>
                </a:lnTo>
                <a:lnTo>
                  <a:pt x="654161" y="837143"/>
                </a:lnTo>
                <a:lnTo>
                  <a:pt x="635473" y="838732"/>
                </a:lnTo>
                <a:lnTo>
                  <a:pt x="615592" y="839526"/>
                </a:lnTo>
                <a:lnTo>
                  <a:pt x="595313" y="839923"/>
                </a:lnTo>
                <a:lnTo>
                  <a:pt x="595313" y="738265"/>
                </a:lnTo>
                <a:lnTo>
                  <a:pt x="604061" y="737073"/>
                </a:lnTo>
                <a:lnTo>
                  <a:pt x="612809" y="735882"/>
                </a:lnTo>
                <a:lnTo>
                  <a:pt x="621159" y="734294"/>
                </a:lnTo>
                <a:lnTo>
                  <a:pt x="629906" y="732705"/>
                </a:lnTo>
                <a:lnTo>
                  <a:pt x="637859" y="730720"/>
                </a:lnTo>
                <a:lnTo>
                  <a:pt x="645414" y="728734"/>
                </a:lnTo>
                <a:lnTo>
                  <a:pt x="652968" y="726352"/>
                </a:lnTo>
                <a:lnTo>
                  <a:pt x="660126" y="723969"/>
                </a:lnTo>
                <a:lnTo>
                  <a:pt x="667283" y="720792"/>
                </a:lnTo>
                <a:lnTo>
                  <a:pt x="674042" y="718012"/>
                </a:lnTo>
                <a:lnTo>
                  <a:pt x="680404" y="714438"/>
                </a:lnTo>
                <a:lnTo>
                  <a:pt x="686766" y="711262"/>
                </a:lnTo>
                <a:lnTo>
                  <a:pt x="692731" y="707688"/>
                </a:lnTo>
                <a:lnTo>
                  <a:pt x="698695" y="704114"/>
                </a:lnTo>
                <a:lnTo>
                  <a:pt x="704262" y="699746"/>
                </a:lnTo>
                <a:lnTo>
                  <a:pt x="709431" y="695775"/>
                </a:lnTo>
                <a:lnTo>
                  <a:pt x="714600" y="691407"/>
                </a:lnTo>
                <a:lnTo>
                  <a:pt x="719371" y="686641"/>
                </a:lnTo>
                <a:lnTo>
                  <a:pt x="724143" y="682273"/>
                </a:lnTo>
                <a:lnTo>
                  <a:pt x="728119" y="677111"/>
                </a:lnTo>
                <a:lnTo>
                  <a:pt x="732493" y="671551"/>
                </a:lnTo>
                <a:lnTo>
                  <a:pt x="736469" y="666389"/>
                </a:lnTo>
                <a:lnTo>
                  <a:pt x="740048" y="661227"/>
                </a:lnTo>
                <a:lnTo>
                  <a:pt x="744024" y="655270"/>
                </a:lnTo>
                <a:lnTo>
                  <a:pt x="746807" y="649314"/>
                </a:lnTo>
                <a:lnTo>
                  <a:pt x="749988" y="643357"/>
                </a:lnTo>
                <a:lnTo>
                  <a:pt x="752772" y="637003"/>
                </a:lnTo>
                <a:lnTo>
                  <a:pt x="755157" y="630650"/>
                </a:lnTo>
                <a:lnTo>
                  <a:pt x="757941" y="623899"/>
                </a:lnTo>
                <a:lnTo>
                  <a:pt x="759929" y="617148"/>
                </a:lnTo>
                <a:lnTo>
                  <a:pt x="763507" y="603250"/>
                </a:lnTo>
                <a:close/>
                <a:moveTo>
                  <a:pt x="252860" y="274637"/>
                </a:moveTo>
                <a:lnTo>
                  <a:pt x="243333" y="275431"/>
                </a:lnTo>
                <a:lnTo>
                  <a:pt x="233806" y="276622"/>
                </a:lnTo>
                <a:lnTo>
                  <a:pt x="224676" y="279003"/>
                </a:lnTo>
                <a:lnTo>
                  <a:pt x="216340" y="282178"/>
                </a:lnTo>
                <a:lnTo>
                  <a:pt x="207607" y="286147"/>
                </a:lnTo>
                <a:lnTo>
                  <a:pt x="199668" y="290909"/>
                </a:lnTo>
                <a:lnTo>
                  <a:pt x="192523" y="296465"/>
                </a:lnTo>
                <a:lnTo>
                  <a:pt x="185774" y="302815"/>
                </a:lnTo>
                <a:lnTo>
                  <a:pt x="179820" y="309562"/>
                </a:lnTo>
                <a:lnTo>
                  <a:pt x="174263" y="316706"/>
                </a:lnTo>
                <a:lnTo>
                  <a:pt x="169499" y="324644"/>
                </a:lnTo>
                <a:lnTo>
                  <a:pt x="165530" y="332581"/>
                </a:lnTo>
                <a:lnTo>
                  <a:pt x="162354" y="341312"/>
                </a:lnTo>
                <a:lnTo>
                  <a:pt x="159972" y="350837"/>
                </a:lnTo>
                <a:lnTo>
                  <a:pt x="158385" y="359965"/>
                </a:lnTo>
                <a:lnTo>
                  <a:pt x="157988" y="369490"/>
                </a:lnTo>
                <a:lnTo>
                  <a:pt x="157988" y="1619647"/>
                </a:lnTo>
                <a:lnTo>
                  <a:pt x="158385" y="1629569"/>
                </a:lnTo>
                <a:lnTo>
                  <a:pt x="159972" y="1639094"/>
                </a:lnTo>
                <a:lnTo>
                  <a:pt x="162354" y="1647825"/>
                </a:lnTo>
                <a:lnTo>
                  <a:pt x="165530" y="1656953"/>
                </a:lnTo>
                <a:lnTo>
                  <a:pt x="169499" y="1665288"/>
                </a:lnTo>
                <a:lnTo>
                  <a:pt x="174263" y="1672828"/>
                </a:lnTo>
                <a:lnTo>
                  <a:pt x="179820" y="1679972"/>
                </a:lnTo>
                <a:lnTo>
                  <a:pt x="185774" y="1686719"/>
                </a:lnTo>
                <a:lnTo>
                  <a:pt x="192523" y="1693069"/>
                </a:lnTo>
                <a:lnTo>
                  <a:pt x="199668" y="1698625"/>
                </a:lnTo>
                <a:lnTo>
                  <a:pt x="207607" y="1702991"/>
                </a:lnTo>
                <a:lnTo>
                  <a:pt x="216340" y="1707356"/>
                </a:lnTo>
                <a:lnTo>
                  <a:pt x="224676" y="1710531"/>
                </a:lnTo>
                <a:lnTo>
                  <a:pt x="233806" y="1712913"/>
                </a:lnTo>
                <a:lnTo>
                  <a:pt x="243333" y="1714103"/>
                </a:lnTo>
                <a:lnTo>
                  <a:pt x="252860" y="1714897"/>
                </a:lnTo>
                <a:lnTo>
                  <a:pt x="1741040" y="1714897"/>
                </a:lnTo>
                <a:lnTo>
                  <a:pt x="1750567" y="1714103"/>
                </a:lnTo>
                <a:lnTo>
                  <a:pt x="1759697" y="1712913"/>
                </a:lnTo>
                <a:lnTo>
                  <a:pt x="1769224" y="1710531"/>
                </a:lnTo>
                <a:lnTo>
                  <a:pt x="1777560" y="1707356"/>
                </a:lnTo>
                <a:lnTo>
                  <a:pt x="1785896" y="1702991"/>
                </a:lnTo>
                <a:lnTo>
                  <a:pt x="1794232" y="1698625"/>
                </a:lnTo>
                <a:lnTo>
                  <a:pt x="1801377" y="1693069"/>
                </a:lnTo>
                <a:lnTo>
                  <a:pt x="1808126" y="1686719"/>
                </a:lnTo>
                <a:lnTo>
                  <a:pt x="1813683" y="1679972"/>
                </a:lnTo>
                <a:lnTo>
                  <a:pt x="1819240" y="1672828"/>
                </a:lnTo>
                <a:lnTo>
                  <a:pt x="1824401" y="1665288"/>
                </a:lnTo>
                <a:lnTo>
                  <a:pt x="1828370" y="1656953"/>
                </a:lnTo>
                <a:lnTo>
                  <a:pt x="1831546" y="1647825"/>
                </a:lnTo>
                <a:lnTo>
                  <a:pt x="1833531" y="1639094"/>
                </a:lnTo>
                <a:lnTo>
                  <a:pt x="1835516" y="1629569"/>
                </a:lnTo>
                <a:lnTo>
                  <a:pt x="1835912" y="1619647"/>
                </a:lnTo>
                <a:lnTo>
                  <a:pt x="1835912" y="369490"/>
                </a:lnTo>
                <a:lnTo>
                  <a:pt x="1835516" y="359965"/>
                </a:lnTo>
                <a:lnTo>
                  <a:pt x="1833531" y="350837"/>
                </a:lnTo>
                <a:lnTo>
                  <a:pt x="1831546" y="341312"/>
                </a:lnTo>
                <a:lnTo>
                  <a:pt x="1828370" y="332581"/>
                </a:lnTo>
                <a:lnTo>
                  <a:pt x="1824401" y="324644"/>
                </a:lnTo>
                <a:lnTo>
                  <a:pt x="1819240" y="316706"/>
                </a:lnTo>
                <a:lnTo>
                  <a:pt x="1813683" y="309562"/>
                </a:lnTo>
                <a:lnTo>
                  <a:pt x="1808126" y="302815"/>
                </a:lnTo>
                <a:lnTo>
                  <a:pt x="1801377" y="296465"/>
                </a:lnTo>
                <a:lnTo>
                  <a:pt x="1794232" y="290909"/>
                </a:lnTo>
                <a:lnTo>
                  <a:pt x="1785896" y="286147"/>
                </a:lnTo>
                <a:lnTo>
                  <a:pt x="1777560" y="282178"/>
                </a:lnTo>
                <a:lnTo>
                  <a:pt x="1769224" y="279003"/>
                </a:lnTo>
                <a:lnTo>
                  <a:pt x="1759697" y="276622"/>
                </a:lnTo>
                <a:lnTo>
                  <a:pt x="1750567" y="275431"/>
                </a:lnTo>
                <a:lnTo>
                  <a:pt x="1741040" y="274637"/>
                </a:lnTo>
                <a:lnTo>
                  <a:pt x="1613221" y="274637"/>
                </a:lnTo>
                <a:lnTo>
                  <a:pt x="1613221" y="338931"/>
                </a:lnTo>
                <a:lnTo>
                  <a:pt x="1366316" y="338931"/>
                </a:lnTo>
                <a:lnTo>
                  <a:pt x="1366316" y="274637"/>
                </a:lnTo>
                <a:lnTo>
                  <a:pt x="596622" y="274637"/>
                </a:lnTo>
                <a:lnTo>
                  <a:pt x="596622" y="338931"/>
                </a:lnTo>
                <a:lnTo>
                  <a:pt x="349717" y="338931"/>
                </a:lnTo>
                <a:lnTo>
                  <a:pt x="349717" y="274637"/>
                </a:lnTo>
                <a:lnTo>
                  <a:pt x="252860" y="274637"/>
                </a:lnTo>
                <a:close/>
                <a:moveTo>
                  <a:pt x="442207" y="0"/>
                </a:moveTo>
                <a:lnTo>
                  <a:pt x="565660" y="0"/>
                </a:lnTo>
                <a:lnTo>
                  <a:pt x="565660" y="116284"/>
                </a:lnTo>
                <a:lnTo>
                  <a:pt x="1397278" y="116284"/>
                </a:lnTo>
                <a:lnTo>
                  <a:pt x="1397278" y="215503"/>
                </a:lnTo>
                <a:lnTo>
                  <a:pt x="1397278" y="307975"/>
                </a:lnTo>
                <a:lnTo>
                  <a:pt x="1461188" y="307975"/>
                </a:lnTo>
                <a:lnTo>
                  <a:pt x="1461188" y="0"/>
                </a:lnTo>
                <a:lnTo>
                  <a:pt x="1551296" y="0"/>
                </a:lnTo>
                <a:lnTo>
                  <a:pt x="1551296" y="116284"/>
                </a:lnTo>
                <a:lnTo>
                  <a:pt x="1741040" y="116284"/>
                </a:lnTo>
                <a:lnTo>
                  <a:pt x="1754140" y="116681"/>
                </a:lnTo>
                <a:lnTo>
                  <a:pt x="1766446" y="117475"/>
                </a:lnTo>
                <a:lnTo>
                  <a:pt x="1779148" y="119062"/>
                </a:lnTo>
                <a:lnTo>
                  <a:pt x="1791851" y="121840"/>
                </a:lnTo>
                <a:lnTo>
                  <a:pt x="1804156" y="124222"/>
                </a:lnTo>
                <a:lnTo>
                  <a:pt x="1816065" y="127794"/>
                </a:lnTo>
                <a:lnTo>
                  <a:pt x="1827973" y="131762"/>
                </a:lnTo>
                <a:lnTo>
                  <a:pt x="1839088" y="136525"/>
                </a:lnTo>
                <a:lnTo>
                  <a:pt x="1850600" y="141684"/>
                </a:lnTo>
                <a:lnTo>
                  <a:pt x="1861318" y="147240"/>
                </a:lnTo>
                <a:lnTo>
                  <a:pt x="1872035" y="152797"/>
                </a:lnTo>
                <a:lnTo>
                  <a:pt x="1882356" y="159544"/>
                </a:lnTo>
                <a:lnTo>
                  <a:pt x="1892280" y="167084"/>
                </a:lnTo>
                <a:lnTo>
                  <a:pt x="1901807" y="174228"/>
                </a:lnTo>
                <a:lnTo>
                  <a:pt x="1911334" y="182165"/>
                </a:lnTo>
                <a:lnTo>
                  <a:pt x="1919670" y="190500"/>
                </a:lnTo>
                <a:lnTo>
                  <a:pt x="1928006" y="199231"/>
                </a:lnTo>
                <a:lnTo>
                  <a:pt x="1935945" y="208756"/>
                </a:lnTo>
                <a:lnTo>
                  <a:pt x="1943884" y="218281"/>
                </a:lnTo>
                <a:lnTo>
                  <a:pt x="1951029" y="228203"/>
                </a:lnTo>
                <a:lnTo>
                  <a:pt x="1957380" y="238125"/>
                </a:lnTo>
                <a:lnTo>
                  <a:pt x="1963732" y="249237"/>
                </a:lnTo>
                <a:lnTo>
                  <a:pt x="1968892" y="259953"/>
                </a:lnTo>
                <a:lnTo>
                  <a:pt x="1974052" y="271065"/>
                </a:lnTo>
                <a:lnTo>
                  <a:pt x="1978816" y="282575"/>
                </a:lnTo>
                <a:lnTo>
                  <a:pt x="1982389" y="294084"/>
                </a:lnTo>
                <a:lnTo>
                  <a:pt x="1985961" y="306387"/>
                </a:lnTo>
                <a:lnTo>
                  <a:pt x="1988740" y="318690"/>
                </a:lnTo>
                <a:lnTo>
                  <a:pt x="1991122" y="330994"/>
                </a:lnTo>
                <a:lnTo>
                  <a:pt x="1992709" y="344090"/>
                </a:lnTo>
                <a:lnTo>
                  <a:pt x="1993503" y="356790"/>
                </a:lnTo>
                <a:lnTo>
                  <a:pt x="1993900" y="369490"/>
                </a:lnTo>
                <a:lnTo>
                  <a:pt x="1993900" y="1619647"/>
                </a:lnTo>
                <a:lnTo>
                  <a:pt x="1993503" y="1632744"/>
                </a:lnTo>
                <a:lnTo>
                  <a:pt x="1992709" y="1645841"/>
                </a:lnTo>
                <a:lnTo>
                  <a:pt x="1991122" y="1658541"/>
                </a:lnTo>
                <a:lnTo>
                  <a:pt x="1988740" y="1670844"/>
                </a:lnTo>
                <a:lnTo>
                  <a:pt x="1985961" y="1682750"/>
                </a:lnTo>
                <a:lnTo>
                  <a:pt x="1982389" y="1695053"/>
                </a:lnTo>
                <a:lnTo>
                  <a:pt x="1978816" y="1706960"/>
                </a:lnTo>
                <a:lnTo>
                  <a:pt x="1974052" y="1718469"/>
                </a:lnTo>
                <a:lnTo>
                  <a:pt x="1968892" y="1729581"/>
                </a:lnTo>
                <a:lnTo>
                  <a:pt x="1963732" y="1740694"/>
                </a:lnTo>
                <a:lnTo>
                  <a:pt x="1957380" y="1751410"/>
                </a:lnTo>
                <a:lnTo>
                  <a:pt x="1951029" y="1761331"/>
                </a:lnTo>
                <a:lnTo>
                  <a:pt x="1943884" y="1771650"/>
                </a:lnTo>
                <a:lnTo>
                  <a:pt x="1935945" y="1780778"/>
                </a:lnTo>
                <a:lnTo>
                  <a:pt x="1928006" y="1789906"/>
                </a:lnTo>
                <a:lnTo>
                  <a:pt x="1919670" y="1799035"/>
                </a:lnTo>
                <a:lnTo>
                  <a:pt x="1911334" y="1807369"/>
                </a:lnTo>
                <a:lnTo>
                  <a:pt x="1901807" y="1815306"/>
                </a:lnTo>
                <a:lnTo>
                  <a:pt x="1892280" y="1822847"/>
                </a:lnTo>
                <a:lnTo>
                  <a:pt x="1882356" y="1829594"/>
                </a:lnTo>
                <a:lnTo>
                  <a:pt x="1872035" y="1836341"/>
                </a:lnTo>
                <a:lnTo>
                  <a:pt x="1861318" y="1842294"/>
                </a:lnTo>
                <a:lnTo>
                  <a:pt x="1850600" y="1848247"/>
                </a:lnTo>
                <a:lnTo>
                  <a:pt x="1839088" y="1853406"/>
                </a:lnTo>
                <a:lnTo>
                  <a:pt x="1827973" y="1857375"/>
                </a:lnTo>
                <a:lnTo>
                  <a:pt x="1816065" y="1861741"/>
                </a:lnTo>
                <a:lnTo>
                  <a:pt x="1804156" y="1864916"/>
                </a:lnTo>
                <a:lnTo>
                  <a:pt x="1791851" y="1868091"/>
                </a:lnTo>
                <a:lnTo>
                  <a:pt x="1779148" y="1870075"/>
                </a:lnTo>
                <a:lnTo>
                  <a:pt x="1766446" y="1871663"/>
                </a:lnTo>
                <a:lnTo>
                  <a:pt x="1754140" y="1872456"/>
                </a:lnTo>
                <a:lnTo>
                  <a:pt x="1741040" y="1873250"/>
                </a:lnTo>
                <a:lnTo>
                  <a:pt x="252860" y="1873250"/>
                </a:lnTo>
                <a:lnTo>
                  <a:pt x="239760" y="1872456"/>
                </a:lnTo>
                <a:lnTo>
                  <a:pt x="227058" y="1871663"/>
                </a:lnTo>
                <a:lnTo>
                  <a:pt x="214355" y="1870075"/>
                </a:lnTo>
                <a:lnTo>
                  <a:pt x="201653" y="1868091"/>
                </a:lnTo>
                <a:lnTo>
                  <a:pt x="189744" y="1864916"/>
                </a:lnTo>
                <a:lnTo>
                  <a:pt x="177835" y="1861741"/>
                </a:lnTo>
                <a:lnTo>
                  <a:pt x="165927" y="1857375"/>
                </a:lnTo>
                <a:lnTo>
                  <a:pt x="154018" y="1853406"/>
                </a:lnTo>
                <a:lnTo>
                  <a:pt x="143300" y="1848247"/>
                </a:lnTo>
                <a:lnTo>
                  <a:pt x="132186" y="1842294"/>
                </a:lnTo>
                <a:lnTo>
                  <a:pt x="121865" y="1836341"/>
                </a:lnTo>
                <a:lnTo>
                  <a:pt x="111147" y="1829594"/>
                </a:lnTo>
                <a:lnTo>
                  <a:pt x="101620" y="1822847"/>
                </a:lnTo>
                <a:lnTo>
                  <a:pt x="91696" y="1815306"/>
                </a:lnTo>
                <a:lnTo>
                  <a:pt x="82566" y="1807369"/>
                </a:lnTo>
                <a:lnTo>
                  <a:pt x="74230" y="1799035"/>
                </a:lnTo>
                <a:lnTo>
                  <a:pt x="65497" y="1789906"/>
                </a:lnTo>
                <a:lnTo>
                  <a:pt x="57558" y="1780778"/>
                </a:lnTo>
                <a:lnTo>
                  <a:pt x="50016" y="1771650"/>
                </a:lnTo>
                <a:lnTo>
                  <a:pt x="42871" y="1761331"/>
                </a:lnTo>
                <a:lnTo>
                  <a:pt x="36520" y="1751410"/>
                </a:lnTo>
                <a:lnTo>
                  <a:pt x="30168" y="1740694"/>
                </a:lnTo>
                <a:lnTo>
                  <a:pt x="24611" y="1729581"/>
                </a:lnTo>
                <a:lnTo>
                  <a:pt x="19848" y="1718469"/>
                </a:lnTo>
                <a:lnTo>
                  <a:pt x="15084" y="1706960"/>
                </a:lnTo>
                <a:lnTo>
                  <a:pt x="11115" y="1695053"/>
                </a:lnTo>
                <a:lnTo>
                  <a:pt x="7939" y="1682750"/>
                </a:lnTo>
                <a:lnTo>
                  <a:pt x="4763" y="1670844"/>
                </a:lnTo>
                <a:lnTo>
                  <a:pt x="2779" y="1658541"/>
                </a:lnTo>
                <a:lnTo>
                  <a:pt x="1191" y="1645841"/>
                </a:lnTo>
                <a:lnTo>
                  <a:pt x="0" y="1632744"/>
                </a:lnTo>
                <a:lnTo>
                  <a:pt x="0" y="1619647"/>
                </a:lnTo>
                <a:lnTo>
                  <a:pt x="0" y="369490"/>
                </a:lnTo>
                <a:lnTo>
                  <a:pt x="0" y="356790"/>
                </a:lnTo>
                <a:lnTo>
                  <a:pt x="1191" y="344090"/>
                </a:lnTo>
                <a:lnTo>
                  <a:pt x="2779" y="330994"/>
                </a:lnTo>
                <a:lnTo>
                  <a:pt x="4763" y="318690"/>
                </a:lnTo>
                <a:lnTo>
                  <a:pt x="7939" y="306387"/>
                </a:lnTo>
                <a:lnTo>
                  <a:pt x="11115" y="294084"/>
                </a:lnTo>
                <a:lnTo>
                  <a:pt x="15084" y="282575"/>
                </a:lnTo>
                <a:lnTo>
                  <a:pt x="19848" y="271065"/>
                </a:lnTo>
                <a:lnTo>
                  <a:pt x="24611" y="259953"/>
                </a:lnTo>
                <a:lnTo>
                  <a:pt x="30168" y="249237"/>
                </a:lnTo>
                <a:lnTo>
                  <a:pt x="36520" y="238125"/>
                </a:lnTo>
                <a:lnTo>
                  <a:pt x="42871" y="228203"/>
                </a:lnTo>
                <a:lnTo>
                  <a:pt x="50016" y="218281"/>
                </a:lnTo>
                <a:lnTo>
                  <a:pt x="57558" y="208756"/>
                </a:lnTo>
                <a:lnTo>
                  <a:pt x="65497" y="199231"/>
                </a:lnTo>
                <a:lnTo>
                  <a:pt x="74230" y="190500"/>
                </a:lnTo>
                <a:lnTo>
                  <a:pt x="82566" y="182165"/>
                </a:lnTo>
                <a:lnTo>
                  <a:pt x="91696" y="174228"/>
                </a:lnTo>
                <a:lnTo>
                  <a:pt x="101620" y="167084"/>
                </a:lnTo>
                <a:lnTo>
                  <a:pt x="111147" y="159544"/>
                </a:lnTo>
                <a:lnTo>
                  <a:pt x="121865" y="152797"/>
                </a:lnTo>
                <a:lnTo>
                  <a:pt x="132186" y="147240"/>
                </a:lnTo>
                <a:lnTo>
                  <a:pt x="143300" y="141684"/>
                </a:lnTo>
                <a:lnTo>
                  <a:pt x="154018" y="136525"/>
                </a:lnTo>
                <a:lnTo>
                  <a:pt x="165927" y="131762"/>
                </a:lnTo>
                <a:lnTo>
                  <a:pt x="177835" y="127794"/>
                </a:lnTo>
                <a:lnTo>
                  <a:pt x="189744" y="124222"/>
                </a:lnTo>
                <a:lnTo>
                  <a:pt x="201653" y="121840"/>
                </a:lnTo>
                <a:lnTo>
                  <a:pt x="214355" y="119062"/>
                </a:lnTo>
                <a:lnTo>
                  <a:pt x="227058" y="117475"/>
                </a:lnTo>
                <a:lnTo>
                  <a:pt x="239760" y="116681"/>
                </a:lnTo>
                <a:lnTo>
                  <a:pt x="252860" y="116284"/>
                </a:lnTo>
                <a:lnTo>
                  <a:pt x="380679" y="116284"/>
                </a:lnTo>
                <a:lnTo>
                  <a:pt x="380679" y="215503"/>
                </a:lnTo>
                <a:lnTo>
                  <a:pt x="380679" y="307975"/>
                </a:lnTo>
                <a:lnTo>
                  <a:pt x="442207" y="307975"/>
                </a:lnTo>
                <a:lnTo>
                  <a:pt x="442207" y="0"/>
                </a:lnTo>
                <a:close/>
              </a:path>
            </a:pathLst>
          </a:custGeom>
          <a:gradFill>
            <a:gsLst>
              <a:gs pos="100000">
                <a:srgbClr val="FDDEAB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14" name="六边形 13">
            <a:extLst>
              <a:ext uri="{FF2B5EF4-FFF2-40B4-BE49-F238E27FC236}">
                <a16:creationId xmlns:a16="http://schemas.microsoft.com/office/drawing/2014/main" id="{7CD6BA22-6508-5E55-A75F-FA5A8327B6D2}"/>
              </a:ext>
            </a:extLst>
          </p:cNvPr>
          <p:cNvSpPr/>
          <p:nvPr/>
        </p:nvSpPr>
        <p:spPr>
          <a:xfrm rot="5400000">
            <a:off x="5210193" y="3358678"/>
            <a:ext cx="1302732" cy="1123045"/>
          </a:xfrm>
          <a:prstGeom prst="hexagon">
            <a:avLst/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15" name="KSO_Shape" descr="D:\51PPT模板网\51pptmoban.com\图片.jpg">
            <a:extLst>
              <a:ext uri="{FF2B5EF4-FFF2-40B4-BE49-F238E27FC236}">
                <a16:creationId xmlns:a16="http://schemas.microsoft.com/office/drawing/2014/main" id="{2F52ECC9-BE91-FCF0-110D-ACD354D45E2E}"/>
              </a:ext>
            </a:extLst>
          </p:cNvPr>
          <p:cNvSpPr>
            <a:spLocks/>
          </p:cNvSpPr>
          <p:nvPr/>
        </p:nvSpPr>
        <p:spPr bwMode="auto">
          <a:xfrm>
            <a:off x="5621145" y="3688245"/>
            <a:ext cx="480825" cy="453578"/>
          </a:xfrm>
          <a:custGeom>
            <a:avLst/>
            <a:gdLst>
              <a:gd name="T0" fmla="*/ 186247 w 2959101"/>
              <a:gd name="T1" fmla="*/ 1226349 h 2789237"/>
              <a:gd name="T2" fmla="*/ 230689 w 2959101"/>
              <a:gd name="T3" fmla="*/ 1237612 h 2789237"/>
              <a:gd name="T4" fmla="*/ 288413 w 2959101"/>
              <a:gd name="T5" fmla="*/ 1242988 h 2789237"/>
              <a:gd name="T6" fmla="*/ 479719 w 2959101"/>
              <a:gd name="T7" fmla="*/ 1671247 h 2789237"/>
              <a:gd name="T8" fmla="*/ 447792 w 2959101"/>
              <a:gd name="T9" fmla="*/ 1667919 h 2789237"/>
              <a:gd name="T10" fmla="*/ 425571 w 2959101"/>
              <a:gd name="T11" fmla="*/ 1655632 h 2789237"/>
              <a:gd name="T12" fmla="*/ 406415 w 2959101"/>
              <a:gd name="T13" fmla="*/ 1632337 h 2789237"/>
              <a:gd name="T14" fmla="*/ 1684037 w 2959101"/>
              <a:gd name="T15" fmla="*/ 1235155 h 2789237"/>
              <a:gd name="T16" fmla="*/ 1739462 w 2959101"/>
              <a:gd name="T17" fmla="*/ 1231059 h 2789237"/>
              <a:gd name="T18" fmla="*/ 1778540 w 2959101"/>
              <a:gd name="T19" fmla="*/ 1219540 h 2789237"/>
              <a:gd name="T20" fmla="*/ 1816086 w 2959101"/>
              <a:gd name="T21" fmla="*/ 1198804 h 2789237"/>
              <a:gd name="T22" fmla="*/ 1573698 w 2959101"/>
              <a:gd name="T23" fmla="*/ 1645505 h 2789237"/>
              <a:gd name="T24" fmla="*/ 1560927 w 2959101"/>
              <a:gd name="T25" fmla="*/ 1659840 h 2789237"/>
              <a:gd name="T26" fmla="*/ 1547390 w 2959101"/>
              <a:gd name="T27" fmla="*/ 1666496 h 2789237"/>
              <a:gd name="T28" fmla="*/ 1509589 w 2959101"/>
              <a:gd name="T29" fmla="*/ 1671104 h 2789237"/>
              <a:gd name="T30" fmla="*/ 1044479 w 2959101"/>
              <a:gd name="T31" fmla="*/ 1465033 h 2789237"/>
              <a:gd name="T32" fmla="*/ 653055 w 2959101"/>
              <a:gd name="T33" fmla="*/ 989868 h 2789237"/>
              <a:gd name="T34" fmla="*/ 262244 w 2959101"/>
              <a:gd name="T35" fmla="*/ 1208432 h 2789237"/>
              <a:gd name="T36" fmla="*/ 203201 w 2959101"/>
              <a:gd name="T37" fmla="*/ 1197683 h 2789237"/>
              <a:gd name="T38" fmla="*/ 151059 w 2959101"/>
              <a:gd name="T39" fmla="*/ 1173369 h 2789237"/>
              <a:gd name="T40" fmla="*/ 106841 w 2959101"/>
              <a:gd name="T41" fmla="*/ 1139075 h 2789237"/>
              <a:gd name="T42" fmla="*/ 72846 w 2959101"/>
              <a:gd name="T43" fmla="*/ 1097359 h 2789237"/>
              <a:gd name="T44" fmla="*/ 49586 w 2959101"/>
              <a:gd name="T45" fmla="*/ 1051547 h 2789237"/>
              <a:gd name="T46" fmla="*/ 39874 w 2959101"/>
              <a:gd name="T47" fmla="*/ 1004712 h 2789237"/>
              <a:gd name="T48" fmla="*/ 44474 w 2959101"/>
              <a:gd name="T49" fmla="*/ 953782 h 2789237"/>
              <a:gd name="T50" fmla="*/ 156427 w 2959101"/>
              <a:gd name="T51" fmla="*/ 723445 h 2789237"/>
              <a:gd name="T52" fmla="*/ 1881769 w 2959101"/>
              <a:gd name="T53" fmla="*/ 891877 h 2789237"/>
              <a:gd name="T54" fmla="*/ 1894788 w 2959101"/>
              <a:gd name="T55" fmla="*/ 923328 h 2789237"/>
              <a:gd name="T56" fmla="*/ 1902958 w 2959101"/>
              <a:gd name="T57" fmla="*/ 957080 h 2789237"/>
              <a:gd name="T58" fmla="*/ 1904745 w 2959101"/>
              <a:gd name="T59" fmla="*/ 994156 h 2789237"/>
              <a:gd name="T60" fmla="*/ 1893767 w 2959101"/>
              <a:gd name="T61" fmla="*/ 1047342 h 2789237"/>
              <a:gd name="T62" fmla="*/ 1869771 w 2959101"/>
              <a:gd name="T63" fmla="*/ 1095413 h 2789237"/>
              <a:gd name="T64" fmla="*/ 1834797 w 2959101"/>
              <a:gd name="T65" fmla="*/ 1136069 h 2789237"/>
              <a:gd name="T66" fmla="*/ 1792164 w 2959101"/>
              <a:gd name="T67" fmla="*/ 1167520 h 2789237"/>
              <a:gd name="T68" fmla="*/ 1744425 w 2959101"/>
              <a:gd name="T69" fmla="*/ 1188999 h 2789237"/>
              <a:gd name="T70" fmla="*/ 1694645 w 2959101"/>
              <a:gd name="T71" fmla="*/ 1198460 h 2789237"/>
              <a:gd name="T72" fmla="*/ 1531517 w 2959101"/>
              <a:gd name="T73" fmla="*/ 727463 h 2789237"/>
              <a:gd name="T74" fmla="*/ 1310612 w 2959101"/>
              <a:gd name="T75" fmla="*/ 512 h 2789237"/>
              <a:gd name="T76" fmla="*/ 1333869 w 2959101"/>
              <a:gd name="T77" fmla="*/ 7934 h 2789237"/>
              <a:gd name="T78" fmla="*/ 1352526 w 2959101"/>
              <a:gd name="T79" fmla="*/ 26874 h 2789237"/>
              <a:gd name="T80" fmla="*/ 1493861 w 2959101"/>
              <a:gd name="T81" fmla="*/ 264384 h 2789237"/>
              <a:gd name="T82" fmla="*/ 892487 w 2959101"/>
              <a:gd name="T83" fmla="*/ 95976 h 2789237"/>
              <a:gd name="T84" fmla="*/ 832682 w 2959101"/>
              <a:gd name="T85" fmla="*/ 21499 h 2789237"/>
              <a:gd name="T86" fmla="*/ 658932 w 2959101"/>
              <a:gd name="T87" fmla="*/ 0 h 2789237"/>
              <a:gd name="T88" fmla="*/ 706710 w 2959101"/>
              <a:gd name="T89" fmla="*/ 3069 h 2789237"/>
              <a:gd name="T90" fmla="*/ 746568 w 2959101"/>
              <a:gd name="T91" fmla="*/ 12022 h 2789237"/>
              <a:gd name="T92" fmla="*/ 779783 w 2959101"/>
              <a:gd name="T93" fmla="*/ 26347 h 2789237"/>
              <a:gd name="T94" fmla="*/ 807888 w 2959101"/>
              <a:gd name="T95" fmla="*/ 45788 h 2789237"/>
              <a:gd name="T96" fmla="*/ 831905 w 2959101"/>
              <a:gd name="T97" fmla="*/ 69578 h 2789237"/>
              <a:gd name="T98" fmla="*/ 862565 w 2959101"/>
              <a:gd name="T99" fmla="*/ 112553 h 2789237"/>
              <a:gd name="T100" fmla="*/ 861798 w 2959101"/>
              <a:gd name="T101" fmla="*/ 328704 h 2789237"/>
              <a:gd name="T102" fmla="*/ 501800 w 2959101"/>
              <a:gd name="T103" fmla="*/ 83903 h 2789237"/>
              <a:gd name="T104" fmla="*/ 531183 w 2959101"/>
              <a:gd name="T105" fmla="*/ 43998 h 2789237"/>
              <a:gd name="T106" fmla="*/ 566697 w 2959101"/>
              <a:gd name="T107" fmla="*/ 17394 h 2789237"/>
              <a:gd name="T108" fmla="*/ 612431 w 2959101"/>
              <a:gd name="T109" fmla="*/ 3325 h 2789237"/>
              <a:gd name="T110" fmla="*/ 658932 w 2959101"/>
              <a:gd name="T111" fmla="*/ 0 h 278923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959101" h="2789237">
                <a:moveTo>
                  <a:pt x="230188" y="1878012"/>
                </a:moveTo>
                <a:lnTo>
                  <a:pt x="253199" y="1889137"/>
                </a:lnTo>
                <a:lnTo>
                  <a:pt x="265102" y="1894302"/>
                </a:lnTo>
                <a:lnTo>
                  <a:pt x="277004" y="1898673"/>
                </a:lnTo>
                <a:lnTo>
                  <a:pt x="289303" y="1903440"/>
                </a:lnTo>
                <a:lnTo>
                  <a:pt x="301999" y="1907414"/>
                </a:lnTo>
                <a:lnTo>
                  <a:pt x="315092" y="1911387"/>
                </a:lnTo>
                <a:lnTo>
                  <a:pt x="328978" y="1914963"/>
                </a:lnTo>
                <a:lnTo>
                  <a:pt x="343657" y="1918538"/>
                </a:lnTo>
                <a:lnTo>
                  <a:pt x="358337" y="1920922"/>
                </a:lnTo>
                <a:lnTo>
                  <a:pt x="374207" y="1923704"/>
                </a:lnTo>
                <a:lnTo>
                  <a:pt x="391267" y="1925690"/>
                </a:lnTo>
                <a:lnTo>
                  <a:pt x="408724" y="1927279"/>
                </a:lnTo>
                <a:lnTo>
                  <a:pt x="427767" y="1928471"/>
                </a:lnTo>
                <a:lnTo>
                  <a:pt x="448001" y="1929266"/>
                </a:lnTo>
                <a:lnTo>
                  <a:pt x="469029" y="1929266"/>
                </a:lnTo>
                <a:lnTo>
                  <a:pt x="1446213" y="1929266"/>
                </a:lnTo>
                <a:lnTo>
                  <a:pt x="1293069" y="2273739"/>
                </a:lnTo>
                <a:lnTo>
                  <a:pt x="1446213" y="2593975"/>
                </a:lnTo>
                <a:lnTo>
                  <a:pt x="745164" y="2593975"/>
                </a:lnTo>
                <a:lnTo>
                  <a:pt x="733261" y="2593975"/>
                </a:lnTo>
                <a:lnTo>
                  <a:pt x="722946" y="2593181"/>
                </a:lnTo>
                <a:lnTo>
                  <a:pt x="713424" y="2591989"/>
                </a:lnTo>
                <a:lnTo>
                  <a:pt x="703902" y="2590399"/>
                </a:lnTo>
                <a:lnTo>
                  <a:pt x="695571" y="2588810"/>
                </a:lnTo>
                <a:lnTo>
                  <a:pt x="688032" y="2586029"/>
                </a:lnTo>
                <a:lnTo>
                  <a:pt x="680891" y="2582850"/>
                </a:lnTo>
                <a:lnTo>
                  <a:pt x="673750" y="2578877"/>
                </a:lnTo>
                <a:lnTo>
                  <a:pt x="667402" y="2574507"/>
                </a:lnTo>
                <a:lnTo>
                  <a:pt x="661054" y="2569739"/>
                </a:lnTo>
                <a:lnTo>
                  <a:pt x="655103" y="2564177"/>
                </a:lnTo>
                <a:lnTo>
                  <a:pt x="649151" y="2557422"/>
                </a:lnTo>
                <a:lnTo>
                  <a:pt x="643200" y="2550668"/>
                </a:lnTo>
                <a:lnTo>
                  <a:pt x="637646" y="2542324"/>
                </a:lnTo>
                <a:lnTo>
                  <a:pt x="631298" y="2533583"/>
                </a:lnTo>
                <a:lnTo>
                  <a:pt x="625347" y="2523650"/>
                </a:lnTo>
                <a:lnTo>
                  <a:pt x="230188" y="1878012"/>
                </a:lnTo>
                <a:close/>
                <a:moveTo>
                  <a:pt x="1932679" y="1738312"/>
                </a:moveTo>
                <a:lnTo>
                  <a:pt x="1932679" y="1917109"/>
                </a:lnTo>
                <a:lnTo>
                  <a:pt x="2615872" y="1917109"/>
                </a:lnTo>
                <a:lnTo>
                  <a:pt x="2636106" y="1916711"/>
                </a:lnTo>
                <a:lnTo>
                  <a:pt x="2654356" y="1915917"/>
                </a:lnTo>
                <a:lnTo>
                  <a:pt x="2671416" y="1914725"/>
                </a:lnTo>
                <a:lnTo>
                  <a:pt x="2687286" y="1912738"/>
                </a:lnTo>
                <a:lnTo>
                  <a:pt x="2701965" y="1910751"/>
                </a:lnTo>
                <a:lnTo>
                  <a:pt x="2715851" y="1907970"/>
                </a:lnTo>
                <a:lnTo>
                  <a:pt x="2728547" y="1904791"/>
                </a:lnTo>
                <a:lnTo>
                  <a:pt x="2740449" y="1901216"/>
                </a:lnTo>
                <a:lnTo>
                  <a:pt x="2751955" y="1897640"/>
                </a:lnTo>
                <a:lnTo>
                  <a:pt x="2762667" y="1892872"/>
                </a:lnTo>
                <a:lnTo>
                  <a:pt x="2772982" y="1888104"/>
                </a:lnTo>
                <a:lnTo>
                  <a:pt x="2782901" y="1883336"/>
                </a:lnTo>
                <a:lnTo>
                  <a:pt x="2792423" y="1878171"/>
                </a:lnTo>
                <a:lnTo>
                  <a:pt x="2802341" y="1872608"/>
                </a:lnTo>
                <a:lnTo>
                  <a:pt x="2820988" y="1860688"/>
                </a:lnTo>
                <a:lnTo>
                  <a:pt x="2473441" y="2504355"/>
                </a:lnTo>
                <a:lnTo>
                  <a:pt x="2465506" y="2519056"/>
                </a:lnTo>
                <a:lnTo>
                  <a:pt x="2458364" y="2532168"/>
                </a:lnTo>
                <a:lnTo>
                  <a:pt x="2451223" y="2544088"/>
                </a:lnTo>
                <a:lnTo>
                  <a:pt x="2444478" y="2554021"/>
                </a:lnTo>
                <a:lnTo>
                  <a:pt x="2438130" y="2562365"/>
                </a:lnTo>
                <a:lnTo>
                  <a:pt x="2434956" y="2566338"/>
                </a:lnTo>
                <a:lnTo>
                  <a:pt x="2431386" y="2569914"/>
                </a:lnTo>
                <a:lnTo>
                  <a:pt x="2428212" y="2573092"/>
                </a:lnTo>
                <a:lnTo>
                  <a:pt x="2424641" y="2576271"/>
                </a:lnTo>
                <a:lnTo>
                  <a:pt x="2420674" y="2578655"/>
                </a:lnTo>
                <a:lnTo>
                  <a:pt x="2416706" y="2581039"/>
                </a:lnTo>
                <a:lnTo>
                  <a:pt x="2412342" y="2583025"/>
                </a:lnTo>
                <a:lnTo>
                  <a:pt x="2407978" y="2585012"/>
                </a:lnTo>
                <a:lnTo>
                  <a:pt x="2403614" y="2586601"/>
                </a:lnTo>
                <a:lnTo>
                  <a:pt x="2398059" y="2587793"/>
                </a:lnTo>
                <a:lnTo>
                  <a:pt x="2387347" y="2590575"/>
                </a:lnTo>
                <a:lnTo>
                  <a:pt x="2375048" y="2591767"/>
                </a:lnTo>
                <a:lnTo>
                  <a:pt x="2361162" y="2593356"/>
                </a:lnTo>
                <a:lnTo>
                  <a:pt x="2344896" y="2593753"/>
                </a:lnTo>
                <a:lnTo>
                  <a:pt x="2326645" y="2594151"/>
                </a:lnTo>
                <a:lnTo>
                  <a:pt x="2306411" y="2594151"/>
                </a:lnTo>
                <a:lnTo>
                  <a:pt x="1958864" y="2594151"/>
                </a:lnTo>
                <a:lnTo>
                  <a:pt x="1958864" y="2789237"/>
                </a:lnTo>
                <a:lnTo>
                  <a:pt x="1622425" y="2273907"/>
                </a:lnTo>
                <a:lnTo>
                  <a:pt x="1932679" y="1738312"/>
                </a:lnTo>
                <a:close/>
                <a:moveTo>
                  <a:pt x="0" y="995362"/>
                </a:moveTo>
                <a:lnTo>
                  <a:pt x="674158" y="995362"/>
                </a:lnTo>
                <a:lnTo>
                  <a:pt x="950888" y="1437085"/>
                </a:lnTo>
                <a:lnTo>
                  <a:pt x="1014413" y="1536394"/>
                </a:lnTo>
                <a:lnTo>
                  <a:pt x="950888" y="1504615"/>
                </a:lnTo>
                <a:lnTo>
                  <a:pt x="840911" y="1449797"/>
                </a:lnTo>
                <a:lnTo>
                  <a:pt x="608251" y="1876425"/>
                </a:lnTo>
                <a:lnTo>
                  <a:pt x="426411" y="1876425"/>
                </a:lnTo>
                <a:lnTo>
                  <a:pt x="407353" y="1875631"/>
                </a:lnTo>
                <a:lnTo>
                  <a:pt x="388296" y="1874439"/>
                </a:lnTo>
                <a:lnTo>
                  <a:pt x="369635" y="1871658"/>
                </a:lnTo>
                <a:lnTo>
                  <a:pt x="350975" y="1868083"/>
                </a:lnTo>
                <a:lnTo>
                  <a:pt x="333506" y="1864111"/>
                </a:lnTo>
                <a:lnTo>
                  <a:pt x="315639" y="1858947"/>
                </a:lnTo>
                <a:lnTo>
                  <a:pt x="298567" y="1852988"/>
                </a:lnTo>
                <a:lnTo>
                  <a:pt x="281892" y="1845838"/>
                </a:lnTo>
                <a:lnTo>
                  <a:pt x="265614" y="1838291"/>
                </a:lnTo>
                <a:lnTo>
                  <a:pt x="249732" y="1829949"/>
                </a:lnTo>
                <a:lnTo>
                  <a:pt x="234645" y="1821210"/>
                </a:lnTo>
                <a:lnTo>
                  <a:pt x="219955" y="1811676"/>
                </a:lnTo>
                <a:lnTo>
                  <a:pt x="205662" y="1801745"/>
                </a:lnTo>
                <a:lnTo>
                  <a:pt x="192163" y="1791020"/>
                </a:lnTo>
                <a:lnTo>
                  <a:pt x="179061" y="1779500"/>
                </a:lnTo>
                <a:lnTo>
                  <a:pt x="165959" y="1767981"/>
                </a:lnTo>
                <a:lnTo>
                  <a:pt x="154445" y="1755666"/>
                </a:lnTo>
                <a:lnTo>
                  <a:pt x="142931" y="1743352"/>
                </a:lnTo>
                <a:lnTo>
                  <a:pt x="132211" y="1730243"/>
                </a:lnTo>
                <a:lnTo>
                  <a:pt x="122285" y="1716738"/>
                </a:lnTo>
                <a:lnTo>
                  <a:pt x="113154" y="1703232"/>
                </a:lnTo>
                <a:lnTo>
                  <a:pt x="104419" y="1689328"/>
                </a:lnTo>
                <a:lnTo>
                  <a:pt x="96479" y="1675425"/>
                </a:lnTo>
                <a:lnTo>
                  <a:pt x="89332" y="1661125"/>
                </a:lnTo>
                <a:lnTo>
                  <a:pt x="82979" y="1646824"/>
                </a:lnTo>
                <a:lnTo>
                  <a:pt x="77024" y="1632127"/>
                </a:lnTo>
                <a:lnTo>
                  <a:pt x="72657" y="1617826"/>
                </a:lnTo>
                <a:lnTo>
                  <a:pt x="68289" y="1602732"/>
                </a:lnTo>
                <a:lnTo>
                  <a:pt x="65510" y="1588431"/>
                </a:lnTo>
                <a:lnTo>
                  <a:pt x="63128" y="1574131"/>
                </a:lnTo>
                <a:lnTo>
                  <a:pt x="61937" y="1559433"/>
                </a:lnTo>
                <a:lnTo>
                  <a:pt x="61540" y="1545133"/>
                </a:lnTo>
                <a:lnTo>
                  <a:pt x="61937" y="1528846"/>
                </a:lnTo>
                <a:lnTo>
                  <a:pt x="63128" y="1512560"/>
                </a:lnTo>
                <a:lnTo>
                  <a:pt x="65907" y="1496273"/>
                </a:lnTo>
                <a:lnTo>
                  <a:pt x="69083" y="1480384"/>
                </a:lnTo>
                <a:lnTo>
                  <a:pt x="73848" y="1465289"/>
                </a:lnTo>
                <a:lnTo>
                  <a:pt x="79009" y="1449400"/>
                </a:lnTo>
                <a:lnTo>
                  <a:pt x="85362" y="1433908"/>
                </a:lnTo>
                <a:lnTo>
                  <a:pt x="92508" y="1418813"/>
                </a:lnTo>
                <a:lnTo>
                  <a:pt x="242983" y="1122874"/>
                </a:lnTo>
                <a:lnTo>
                  <a:pt x="0" y="995362"/>
                </a:lnTo>
                <a:close/>
                <a:moveTo>
                  <a:pt x="2574057" y="833437"/>
                </a:moveTo>
                <a:lnTo>
                  <a:pt x="2912705" y="1366837"/>
                </a:lnTo>
                <a:lnTo>
                  <a:pt x="2917861" y="1375172"/>
                </a:lnTo>
                <a:lnTo>
                  <a:pt x="2923016" y="1384300"/>
                </a:lnTo>
                <a:lnTo>
                  <a:pt x="2927378" y="1393428"/>
                </a:lnTo>
                <a:lnTo>
                  <a:pt x="2931740" y="1402953"/>
                </a:lnTo>
                <a:lnTo>
                  <a:pt x="2936102" y="1412478"/>
                </a:lnTo>
                <a:lnTo>
                  <a:pt x="2940067" y="1422797"/>
                </a:lnTo>
                <a:lnTo>
                  <a:pt x="2943239" y="1433116"/>
                </a:lnTo>
                <a:lnTo>
                  <a:pt x="2946808" y="1443434"/>
                </a:lnTo>
                <a:lnTo>
                  <a:pt x="2949188" y="1453753"/>
                </a:lnTo>
                <a:lnTo>
                  <a:pt x="2951963" y="1464469"/>
                </a:lnTo>
                <a:lnTo>
                  <a:pt x="2954343" y="1474788"/>
                </a:lnTo>
                <a:lnTo>
                  <a:pt x="2955929" y="1485503"/>
                </a:lnTo>
                <a:lnTo>
                  <a:pt x="2957118" y="1495822"/>
                </a:lnTo>
                <a:lnTo>
                  <a:pt x="2958308" y="1505744"/>
                </a:lnTo>
                <a:lnTo>
                  <a:pt x="2958705" y="1516063"/>
                </a:lnTo>
                <a:lnTo>
                  <a:pt x="2959101" y="1525588"/>
                </a:lnTo>
                <a:lnTo>
                  <a:pt x="2958705" y="1543050"/>
                </a:lnTo>
                <a:lnTo>
                  <a:pt x="2956722" y="1560116"/>
                </a:lnTo>
                <a:lnTo>
                  <a:pt x="2954739" y="1576784"/>
                </a:lnTo>
                <a:lnTo>
                  <a:pt x="2951170" y="1593453"/>
                </a:lnTo>
                <a:lnTo>
                  <a:pt x="2946808" y="1609725"/>
                </a:lnTo>
                <a:lnTo>
                  <a:pt x="2941653" y="1625600"/>
                </a:lnTo>
                <a:lnTo>
                  <a:pt x="2935705" y="1641475"/>
                </a:lnTo>
                <a:lnTo>
                  <a:pt x="2928964" y="1656556"/>
                </a:lnTo>
                <a:lnTo>
                  <a:pt x="2921429" y="1671638"/>
                </a:lnTo>
                <a:lnTo>
                  <a:pt x="2913102" y="1685925"/>
                </a:lnTo>
                <a:lnTo>
                  <a:pt x="2904378" y="1700213"/>
                </a:lnTo>
                <a:lnTo>
                  <a:pt x="2894464" y="1713706"/>
                </a:lnTo>
                <a:lnTo>
                  <a:pt x="2884154" y="1726803"/>
                </a:lnTo>
                <a:lnTo>
                  <a:pt x="2873448" y="1739106"/>
                </a:lnTo>
                <a:lnTo>
                  <a:pt x="2862344" y="1751410"/>
                </a:lnTo>
                <a:lnTo>
                  <a:pt x="2850052" y="1763316"/>
                </a:lnTo>
                <a:lnTo>
                  <a:pt x="2837759" y="1774031"/>
                </a:lnTo>
                <a:lnTo>
                  <a:pt x="2825069" y="1784747"/>
                </a:lnTo>
                <a:lnTo>
                  <a:pt x="2811983" y="1794272"/>
                </a:lnTo>
                <a:lnTo>
                  <a:pt x="2797708" y="1803797"/>
                </a:lnTo>
                <a:lnTo>
                  <a:pt x="2783829" y="1812131"/>
                </a:lnTo>
                <a:lnTo>
                  <a:pt x="2769950" y="1820466"/>
                </a:lnTo>
                <a:lnTo>
                  <a:pt x="2754881" y="1827610"/>
                </a:lnTo>
                <a:lnTo>
                  <a:pt x="2740209" y="1834753"/>
                </a:lnTo>
                <a:lnTo>
                  <a:pt x="2725140" y="1840310"/>
                </a:lnTo>
                <a:lnTo>
                  <a:pt x="2709675" y="1845469"/>
                </a:lnTo>
                <a:lnTo>
                  <a:pt x="2694606" y="1849835"/>
                </a:lnTo>
                <a:lnTo>
                  <a:pt x="2679141" y="1853803"/>
                </a:lnTo>
                <a:lnTo>
                  <a:pt x="2663279" y="1856978"/>
                </a:lnTo>
                <a:lnTo>
                  <a:pt x="2648211" y="1858566"/>
                </a:lnTo>
                <a:lnTo>
                  <a:pt x="2632349" y="1860153"/>
                </a:lnTo>
                <a:lnTo>
                  <a:pt x="2616487" y="1860550"/>
                </a:lnTo>
                <a:lnTo>
                  <a:pt x="2418215" y="1860550"/>
                </a:lnTo>
                <a:lnTo>
                  <a:pt x="2078376" y="1290637"/>
                </a:lnTo>
                <a:lnTo>
                  <a:pt x="2008188" y="1171972"/>
                </a:lnTo>
                <a:lnTo>
                  <a:pt x="2378957" y="1129109"/>
                </a:lnTo>
                <a:lnTo>
                  <a:pt x="2574057" y="833437"/>
                </a:lnTo>
                <a:close/>
                <a:moveTo>
                  <a:pt x="1239838" y="0"/>
                </a:moveTo>
                <a:lnTo>
                  <a:pt x="2017953" y="0"/>
                </a:lnTo>
                <a:lnTo>
                  <a:pt x="2027084" y="397"/>
                </a:lnTo>
                <a:lnTo>
                  <a:pt x="2035818" y="794"/>
                </a:lnTo>
                <a:lnTo>
                  <a:pt x="2044155" y="1986"/>
                </a:lnTo>
                <a:lnTo>
                  <a:pt x="2051697" y="3178"/>
                </a:lnTo>
                <a:lnTo>
                  <a:pt x="2058843" y="5561"/>
                </a:lnTo>
                <a:lnTo>
                  <a:pt x="2065195" y="8739"/>
                </a:lnTo>
                <a:lnTo>
                  <a:pt x="2071944" y="12314"/>
                </a:lnTo>
                <a:lnTo>
                  <a:pt x="2077899" y="16684"/>
                </a:lnTo>
                <a:lnTo>
                  <a:pt x="2083854" y="21451"/>
                </a:lnTo>
                <a:lnTo>
                  <a:pt x="2089015" y="27013"/>
                </a:lnTo>
                <a:lnTo>
                  <a:pt x="2094970" y="34163"/>
                </a:lnTo>
                <a:lnTo>
                  <a:pt x="2100925" y="41711"/>
                </a:lnTo>
                <a:lnTo>
                  <a:pt x="2106880" y="50053"/>
                </a:lnTo>
                <a:lnTo>
                  <a:pt x="2112835" y="59587"/>
                </a:lnTo>
                <a:lnTo>
                  <a:pt x="2119584" y="69518"/>
                </a:lnTo>
                <a:lnTo>
                  <a:pt x="2126730" y="81435"/>
                </a:lnTo>
                <a:lnTo>
                  <a:pt x="2320465" y="410355"/>
                </a:lnTo>
                <a:lnTo>
                  <a:pt x="2530476" y="296742"/>
                </a:lnTo>
                <a:lnTo>
                  <a:pt x="2219230" y="850900"/>
                </a:lnTo>
                <a:lnTo>
                  <a:pt x="1584035" y="850900"/>
                </a:lnTo>
                <a:lnTo>
                  <a:pt x="1749979" y="743246"/>
                </a:lnTo>
                <a:lnTo>
                  <a:pt x="1386330" y="148967"/>
                </a:lnTo>
                <a:lnTo>
                  <a:pt x="1337499" y="76668"/>
                </a:lnTo>
                <a:lnTo>
                  <a:pt x="1327177" y="64354"/>
                </a:lnTo>
                <a:lnTo>
                  <a:pt x="1316061" y="52834"/>
                </a:lnTo>
                <a:lnTo>
                  <a:pt x="1304945" y="42902"/>
                </a:lnTo>
                <a:lnTo>
                  <a:pt x="1293433" y="33369"/>
                </a:lnTo>
                <a:lnTo>
                  <a:pt x="1281126" y="23835"/>
                </a:lnTo>
                <a:lnTo>
                  <a:pt x="1268422" y="15492"/>
                </a:lnTo>
                <a:lnTo>
                  <a:pt x="1254527" y="7945"/>
                </a:lnTo>
                <a:lnTo>
                  <a:pt x="1239838" y="0"/>
                </a:lnTo>
                <a:close/>
                <a:moveTo>
                  <a:pt x="1023541" y="0"/>
                </a:moveTo>
                <a:lnTo>
                  <a:pt x="1039416" y="397"/>
                </a:lnTo>
                <a:lnTo>
                  <a:pt x="1054895" y="794"/>
                </a:lnTo>
                <a:lnTo>
                  <a:pt x="1069579" y="1588"/>
                </a:lnTo>
                <a:lnTo>
                  <a:pt x="1084263" y="2779"/>
                </a:lnTo>
                <a:lnTo>
                  <a:pt x="1097757" y="4764"/>
                </a:lnTo>
                <a:lnTo>
                  <a:pt x="1110854" y="6749"/>
                </a:lnTo>
                <a:lnTo>
                  <a:pt x="1123951" y="9132"/>
                </a:lnTo>
                <a:lnTo>
                  <a:pt x="1136254" y="12308"/>
                </a:lnTo>
                <a:lnTo>
                  <a:pt x="1148160" y="15087"/>
                </a:lnTo>
                <a:lnTo>
                  <a:pt x="1159670" y="18660"/>
                </a:lnTo>
                <a:lnTo>
                  <a:pt x="1170385" y="22234"/>
                </a:lnTo>
                <a:lnTo>
                  <a:pt x="1181498" y="26601"/>
                </a:lnTo>
                <a:lnTo>
                  <a:pt x="1191420" y="30968"/>
                </a:lnTo>
                <a:lnTo>
                  <a:pt x="1201738" y="35733"/>
                </a:lnTo>
                <a:lnTo>
                  <a:pt x="1211263" y="40894"/>
                </a:lnTo>
                <a:lnTo>
                  <a:pt x="1220391" y="46453"/>
                </a:lnTo>
                <a:lnTo>
                  <a:pt x="1229520" y="52011"/>
                </a:lnTo>
                <a:lnTo>
                  <a:pt x="1238251" y="57967"/>
                </a:lnTo>
                <a:lnTo>
                  <a:pt x="1246585" y="64319"/>
                </a:lnTo>
                <a:lnTo>
                  <a:pt x="1254920" y="71069"/>
                </a:lnTo>
                <a:lnTo>
                  <a:pt x="1262857" y="77818"/>
                </a:lnTo>
                <a:lnTo>
                  <a:pt x="1270398" y="85362"/>
                </a:lnTo>
                <a:lnTo>
                  <a:pt x="1277938" y="92906"/>
                </a:lnTo>
                <a:lnTo>
                  <a:pt x="1285082" y="100052"/>
                </a:lnTo>
                <a:lnTo>
                  <a:pt x="1292226" y="107993"/>
                </a:lnTo>
                <a:lnTo>
                  <a:pt x="1299370" y="116331"/>
                </a:lnTo>
                <a:lnTo>
                  <a:pt x="1312863" y="133800"/>
                </a:lnTo>
                <a:lnTo>
                  <a:pt x="1325960" y="152064"/>
                </a:lnTo>
                <a:lnTo>
                  <a:pt x="1338660" y="171121"/>
                </a:lnTo>
                <a:lnTo>
                  <a:pt x="1339851" y="174695"/>
                </a:lnTo>
                <a:lnTo>
                  <a:pt x="1341835" y="178268"/>
                </a:lnTo>
                <a:lnTo>
                  <a:pt x="1343423" y="181047"/>
                </a:lnTo>
                <a:lnTo>
                  <a:pt x="1345010" y="183826"/>
                </a:lnTo>
                <a:lnTo>
                  <a:pt x="1435101" y="335096"/>
                </a:lnTo>
                <a:lnTo>
                  <a:pt x="1338660" y="510188"/>
                </a:lnTo>
                <a:lnTo>
                  <a:pt x="1069579" y="995363"/>
                </a:lnTo>
                <a:lnTo>
                  <a:pt x="835820" y="696397"/>
                </a:lnTo>
                <a:lnTo>
                  <a:pt x="481013" y="681706"/>
                </a:lnTo>
                <a:lnTo>
                  <a:pt x="771129" y="144917"/>
                </a:lnTo>
                <a:lnTo>
                  <a:pt x="779463" y="130227"/>
                </a:lnTo>
                <a:lnTo>
                  <a:pt x="788194" y="115934"/>
                </a:lnTo>
                <a:lnTo>
                  <a:pt x="796926" y="102832"/>
                </a:lnTo>
                <a:lnTo>
                  <a:pt x="806451" y="90524"/>
                </a:lnTo>
                <a:lnTo>
                  <a:pt x="815579" y="78613"/>
                </a:lnTo>
                <a:lnTo>
                  <a:pt x="825104" y="68290"/>
                </a:lnTo>
                <a:lnTo>
                  <a:pt x="835026" y="57967"/>
                </a:lnTo>
                <a:lnTo>
                  <a:pt x="845741" y="49232"/>
                </a:lnTo>
                <a:lnTo>
                  <a:pt x="856854" y="40894"/>
                </a:lnTo>
                <a:lnTo>
                  <a:pt x="867966" y="33748"/>
                </a:lnTo>
                <a:lnTo>
                  <a:pt x="880269" y="26998"/>
                </a:lnTo>
                <a:lnTo>
                  <a:pt x="892970" y="21440"/>
                </a:lnTo>
                <a:lnTo>
                  <a:pt x="906066" y="15881"/>
                </a:lnTo>
                <a:lnTo>
                  <a:pt x="920751" y="11514"/>
                </a:lnTo>
                <a:lnTo>
                  <a:pt x="935435" y="8338"/>
                </a:lnTo>
                <a:lnTo>
                  <a:pt x="951310" y="5161"/>
                </a:lnTo>
                <a:lnTo>
                  <a:pt x="959248" y="3970"/>
                </a:lnTo>
                <a:lnTo>
                  <a:pt x="967582" y="2779"/>
                </a:lnTo>
                <a:lnTo>
                  <a:pt x="985441" y="1191"/>
                </a:lnTo>
                <a:lnTo>
                  <a:pt x="1004491" y="397"/>
                </a:lnTo>
                <a:lnTo>
                  <a:pt x="1023541" y="0"/>
                </a:lnTo>
                <a:close/>
              </a:path>
            </a:pathLst>
          </a:custGeom>
          <a:gradFill>
            <a:gsLst>
              <a:gs pos="100000">
                <a:srgbClr val="FDDEAB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A8FDB779-20EA-4ADA-4910-E4F7AA9D3F1A}"/>
              </a:ext>
            </a:extLst>
          </p:cNvPr>
          <p:cNvCxnSpPr/>
          <p:nvPr/>
        </p:nvCxnSpPr>
        <p:spPr>
          <a:xfrm>
            <a:off x="1745313" y="1773037"/>
            <a:ext cx="331109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F723780D-3E05-118F-D5F6-14CBCCB40D3D}"/>
              </a:ext>
            </a:extLst>
          </p:cNvPr>
          <p:cNvCxnSpPr/>
          <p:nvPr/>
        </p:nvCxnSpPr>
        <p:spPr>
          <a:xfrm>
            <a:off x="7268286" y="2828460"/>
            <a:ext cx="331109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2BEE513-79D2-DBC1-E5A4-55B4CCF6AFA0}"/>
              </a:ext>
            </a:extLst>
          </p:cNvPr>
          <p:cNvCxnSpPr/>
          <p:nvPr/>
        </p:nvCxnSpPr>
        <p:spPr>
          <a:xfrm>
            <a:off x="1745313" y="3915034"/>
            <a:ext cx="331109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319BEA7F-1F4D-DD5E-A613-8481989F77DE}"/>
              </a:ext>
            </a:extLst>
          </p:cNvPr>
          <p:cNvCxnSpPr/>
          <p:nvPr/>
        </p:nvCxnSpPr>
        <p:spPr>
          <a:xfrm>
            <a:off x="7268286" y="4988365"/>
            <a:ext cx="331109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六边形 40">
            <a:extLst>
              <a:ext uri="{FF2B5EF4-FFF2-40B4-BE49-F238E27FC236}">
                <a16:creationId xmlns:a16="http://schemas.microsoft.com/office/drawing/2014/main" id="{60D5273B-F90F-8F1D-AB81-288C5D66F38E}"/>
              </a:ext>
            </a:extLst>
          </p:cNvPr>
          <p:cNvSpPr/>
          <p:nvPr/>
        </p:nvSpPr>
        <p:spPr>
          <a:xfrm rot="5400000">
            <a:off x="5795109" y="4432131"/>
            <a:ext cx="1302732" cy="1123045"/>
          </a:xfrm>
          <a:prstGeom prst="hexagon">
            <a:avLst/>
          </a:pr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05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HarmonyOS Sans SC Light" panose="00000400000000000000" pitchFamily="2" charset="-122"/>
            </a:endParaRPr>
          </a:p>
        </p:txBody>
      </p:sp>
      <p:grpSp>
        <p:nvGrpSpPr>
          <p:cNvPr id="42" name="组合 41" descr="D:\51PPT模板网\51pptmoban.com\图片.jpg">
            <a:extLst>
              <a:ext uri="{FF2B5EF4-FFF2-40B4-BE49-F238E27FC236}">
                <a16:creationId xmlns:a16="http://schemas.microsoft.com/office/drawing/2014/main" id="{DB220CA8-C235-5B76-9261-6709BCEFA025}"/>
              </a:ext>
            </a:extLst>
          </p:cNvPr>
          <p:cNvGrpSpPr/>
          <p:nvPr/>
        </p:nvGrpSpPr>
        <p:grpSpPr>
          <a:xfrm>
            <a:off x="6257675" y="4807048"/>
            <a:ext cx="348517" cy="446576"/>
            <a:chOff x="3095876" y="2479873"/>
            <a:chExt cx="366231" cy="470769"/>
          </a:xfrm>
        </p:grpSpPr>
        <p:sp>
          <p:nvSpPr>
            <p:cNvPr id="43" name="Freeform 108">
              <a:extLst>
                <a:ext uri="{FF2B5EF4-FFF2-40B4-BE49-F238E27FC236}">
                  <a16:creationId xmlns:a16="http://schemas.microsoft.com/office/drawing/2014/main" id="{1A4F2103-968D-67B4-4031-0598B4314FF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gradFill>
              <a:gsLst>
                <a:gs pos="100000">
                  <a:srgbClr val="CD0401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01153" tIns="23707" rIns="353740" bIns="23707" anchor="ctr"/>
            <a:lstStyle/>
            <a:p>
              <a:pPr algn="ctr" defTabSz="1659255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prstClr val="white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44" name="Freeform 109">
              <a:extLst>
                <a:ext uri="{FF2B5EF4-FFF2-40B4-BE49-F238E27FC236}">
                  <a16:creationId xmlns:a16="http://schemas.microsoft.com/office/drawing/2014/main" id="{8600CB45-C27F-1D0B-4FE3-9C808367E44E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gradFill>
              <a:gsLst>
                <a:gs pos="100000">
                  <a:srgbClr val="CD0401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01153" tIns="23707" rIns="353740" bIns="23707" anchor="ctr"/>
            <a:lstStyle/>
            <a:p>
              <a:pPr algn="ctr" defTabSz="1659255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prstClr val="white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45" name="Rectangle 110">
              <a:extLst>
                <a:ext uri="{FF2B5EF4-FFF2-40B4-BE49-F238E27FC236}">
                  <a16:creationId xmlns:a16="http://schemas.microsoft.com/office/drawing/2014/main" id="{4C2925C3-5D85-430D-B3C9-EE2D3864040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gradFill>
              <a:gsLst>
                <a:gs pos="100000">
                  <a:srgbClr val="CD0401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01153" tIns="23707" rIns="353740" bIns="23707" anchor="ctr"/>
            <a:lstStyle/>
            <a:p>
              <a:pPr algn="ctr" defTabSz="1659255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prstClr val="white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Rectangle 111">
              <a:extLst>
                <a:ext uri="{FF2B5EF4-FFF2-40B4-BE49-F238E27FC236}">
                  <a16:creationId xmlns:a16="http://schemas.microsoft.com/office/drawing/2014/main" id="{B30FF1F8-01D9-F47C-CA9B-5B61107C8BD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gradFill>
              <a:gsLst>
                <a:gs pos="100000">
                  <a:srgbClr val="CD0401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01153" tIns="23707" rIns="353740" bIns="23707" anchor="ctr"/>
            <a:lstStyle/>
            <a:p>
              <a:pPr algn="ctr" defTabSz="1659255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prstClr val="white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309E534-E22C-1778-AE23-F8B5CC167A00}"/>
              </a:ext>
            </a:extLst>
          </p:cNvPr>
          <p:cNvGrpSpPr/>
          <p:nvPr/>
        </p:nvGrpSpPr>
        <p:grpSpPr>
          <a:xfrm>
            <a:off x="7339999" y="2499937"/>
            <a:ext cx="2966425" cy="806997"/>
            <a:chOff x="283598" y="1865259"/>
            <a:chExt cx="2966425" cy="806997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5A0BAF2-B85C-D72A-C2AA-C233FD1E4A6E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3F112B6-7842-212C-4F77-C64222C45A49}"/>
                </a:ext>
              </a:extLst>
            </p:cNvPr>
            <p:cNvSpPr txBox="1"/>
            <p:nvPr/>
          </p:nvSpPr>
          <p:spPr>
            <a:xfrm>
              <a:off x="283599" y="186525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AC20FB2-101E-6DC8-C18C-BCFD2D95DDE6}"/>
              </a:ext>
            </a:extLst>
          </p:cNvPr>
          <p:cNvGrpSpPr/>
          <p:nvPr/>
        </p:nvGrpSpPr>
        <p:grpSpPr>
          <a:xfrm>
            <a:off x="1900585" y="1453349"/>
            <a:ext cx="2966425" cy="806997"/>
            <a:chOff x="283598" y="1865259"/>
            <a:chExt cx="2966425" cy="806997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01AE3E8-E644-F4E0-C19F-48233D25127F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C0B1E5A-EA23-BD35-A809-80A80A48B87D}"/>
                </a:ext>
              </a:extLst>
            </p:cNvPr>
            <p:cNvSpPr txBox="1"/>
            <p:nvPr/>
          </p:nvSpPr>
          <p:spPr>
            <a:xfrm>
              <a:off x="1005470" y="186525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D56F8F6-908B-D2E7-956E-168D9B206C0D}"/>
              </a:ext>
            </a:extLst>
          </p:cNvPr>
          <p:cNvGrpSpPr/>
          <p:nvPr/>
        </p:nvGrpSpPr>
        <p:grpSpPr>
          <a:xfrm>
            <a:off x="7339999" y="4672473"/>
            <a:ext cx="2966425" cy="806997"/>
            <a:chOff x="283598" y="1865259"/>
            <a:chExt cx="2966425" cy="806997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F35FDF8-1EFE-8E3C-B96F-599B1C65D07D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ACC2230-C099-3F21-A5C6-8B5E69F17620}"/>
                </a:ext>
              </a:extLst>
            </p:cNvPr>
            <p:cNvSpPr txBox="1"/>
            <p:nvPr/>
          </p:nvSpPr>
          <p:spPr>
            <a:xfrm>
              <a:off x="283599" y="186525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DD982B59-678A-14DD-0E8F-D9D3137C26B0}"/>
              </a:ext>
            </a:extLst>
          </p:cNvPr>
          <p:cNvGrpSpPr/>
          <p:nvPr/>
        </p:nvGrpSpPr>
        <p:grpSpPr>
          <a:xfrm>
            <a:off x="1900585" y="3592440"/>
            <a:ext cx="2966425" cy="806997"/>
            <a:chOff x="283598" y="1865259"/>
            <a:chExt cx="2966425" cy="806997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DB07D99-7450-FE85-4AA4-79B77A2489B1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1BAF65D-6D3A-B32C-A316-2210C6CED1CA}"/>
                </a:ext>
              </a:extLst>
            </p:cNvPr>
            <p:cNvSpPr txBox="1"/>
            <p:nvPr/>
          </p:nvSpPr>
          <p:spPr>
            <a:xfrm>
              <a:off x="1005470" y="186525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579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图形 10" descr="D:\51PPT模板网\51pptmoban.com\图片.jpg">
            <a:extLst>
              <a:ext uri="{FF2B5EF4-FFF2-40B4-BE49-F238E27FC236}">
                <a16:creationId xmlns:a16="http://schemas.microsoft.com/office/drawing/2014/main" id="{3E6F8289-DB2A-12AE-5FA8-6A373EEAE7DD}"/>
              </a:ext>
            </a:extLst>
          </p:cNvPr>
          <p:cNvSpPr/>
          <p:nvPr/>
        </p:nvSpPr>
        <p:spPr>
          <a:xfrm>
            <a:off x="7592167" y="418152"/>
            <a:ext cx="5059037" cy="7499119"/>
          </a:xfrm>
          <a:custGeom>
            <a:avLst/>
            <a:gdLst>
              <a:gd name="connsiteX0" fmla="*/ 3051185 w 4626532"/>
              <a:gd name="connsiteY0" fmla="*/ 6674676 h 6858000"/>
              <a:gd name="connsiteX1" fmla="*/ 3026186 w 4626532"/>
              <a:gd name="connsiteY1" fmla="*/ 6716340 h 6858000"/>
              <a:gd name="connsiteX2" fmla="*/ 2992855 w 4626532"/>
              <a:gd name="connsiteY2" fmla="*/ 6658010 h 6858000"/>
              <a:gd name="connsiteX3" fmla="*/ 2926191 w 4626532"/>
              <a:gd name="connsiteY3" fmla="*/ 6699675 h 6858000"/>
              <a:gd name="connsiteX4" fmla="*/ 2917858 w 4626532"/>
              <a:gd name="connsiteY4" fmla="*/ 6666343 h 6858000"/>
              <a:gd name="connsiteX5" fmla="*/ 3051185 w 4626532"/>
              <a:gd name="connsiteY5" fmla="*/ 6641344 h 6858000"/>
              <a:gd name="connsiteX6" fmla="*/ 3051185 w 4626532"/>
              <a:gd name="connsiteY6" fmla="*/ 6674676 h 6858000"/>
              <a:gd name="connsiteX7" fmla="*/ 3342838 w 4626532"/>
              <a:gd name="connsiteY7" fmla="*/ 6683009 h 6858000"/>
              <a:gd name="connsiteX8" fmla="*/ 3317839 w 4626532"/>
              <a:gd name="connsiteY8" fmla="*/ 6666343 h 6858000"/>
              <a:gd name="connsiteX9" fmla="*/ 3276174 w 4626532"/>
              <a:gd name="connsiteY9" fmla="*/ 6708008 h 6858000"/>
              <a:gd name="connsiteX10" fmla="*/ 3276174 w 4626532"/>
              <a:gd name="connsiteY10" fmla="*/ 6633011 h 6858000"/>
              <a:gd name="connsiteX11" fmla="*/ 3326172 w 4626532"/>
              <a:gd name="connsiteY11" fmla="*/ 6624678 h 6858000"/>
              <a:gd name="connsiteX12" fmla="*/ 3342838 w 4626532"/>
              <a:gd name="connsiteY12" fmla="*/ 6683009 h 6858000"/>
              <a:gd name="connsiteX13" fmla="*/ 3259508 w 4626532"/>
              <a:gd name="connsiteY13" fmla="*/ 6641344 h 6858000"/>
              <a:gd name="connsiteX14" fmla="*/ 3234509 w 4626532"/>
              <a:gd name="connsiteY14" fmla="*/ 6699675 h 6858000"/>
              <a:gd name="connsiteX15" fmla="*/ 3184512 w 4626532"/>
              <a:gd name="connsiteY15" fmla="*/ 6658010 h 6858000"/>
              <a:gd name="connsiteX16" fmla="*/ 3184512 w 4626532"/>
              <a:gd name="connsiteY16" fmla="*/ 6633011 h 6858000"/>
              <a:gd name="connsiteX17" fmla="*/ 3201178 w 4626532"/>
              <a:gd name="connsiteY17" fmla="*/ 6641344 h 6858000"/>
              <a:gd name="connsiteX18" fmla="*/ 3242842 w 4626532"/>
              <a:gd name="connsiteY18" fmla="*/ 6616345 h 6858000"/>
              <a:gd name="connsiteX19" fmla="*/ 3259508 w 4626532"/>
              <a:gd name="connsiteY19" fmla="*/ 6641344 h 6858000"/>
              <a:gd name="connsiteX20" fmla="*/ 2976189 w 4626532"/>
              <a:gd name="connsiteY20" fmla="*/ 6574681 h 6858000"/>
              <a:gd name="connsiteX21" fmla="*/ 2909525 w 4626532"/>
              <a:gd name="connsiteY21" fmla="*/ 6649677 h 6858000"/>
              <a:gd name="connsiteX22" fmla="*/ 2901192 w 4626532"/>
              <a:gd name="connsiteY22" fmla="*/ 6608012 h 6858000"/>
              <a:gd name="connsiteX23" fmla="*/ 2967856 w 4626532"/>
              <a:gd name="connsiteY23" fmla="*/ 6558015 h 6858000"/>
              <a:gd name="connsiteX24" fmla="*/ 2976189 w 4626532"/>
              <a:gd name="connsiteY24" fmla="*/ 6574681 h 6858000"/>
              <a:gd name="connsiteX25" fmla="*/ 3159513 w 4626532"/>
              <a:gd name="connsiteY25" fmla="*/ 6574681 h 6858000"/>
              <a:gd name="connsiteX26" fmla="*/ 3159513 w 4626532"/>
              <a:gd name="connsiteY26" fmla="*/ 6549682 h 6858000"/>
              <a:gd name="connsiteX27" fmla="*/ 3159513 w 4626532"/>
              <a:gd name="connsiteY27" fmla="*/ 6574681 h 6858000"/>
              <a:gd name="connsiteX28" fmla="*/ 3009520 w 4626532"/>
              <a:gd name="connsiteY28" fmla="*/ 6633011 h 6858000"/>
              <a:gd name="connsiteX29" fmla="*/ 2984522 w 4626532"/>
              <a:gd name="connsiteY29" fmla="*/ 6633011 h 6858000"/>
              <a:gd name="connsiteX30" fmla="*/ 2984522 w 4626532"/>
              <a:gd name="connsiteY30" fmla="*/ 6608012 h 6858000"/>
              <a:gd name="connsiteX31" fmla="*/ 3051185 w 4626532"/>
              <a:gd name="connsiteY31" fmla="*/ 6541349 h 6858000"/>
              <a:gd name="connsiteX32" fmla="*/ 3009520 w 4626532"/>
              <a:gd name="connsiteY32" fmla="*/ 6633011 h 6858000"/>
              <a:gd name="connsiteX33" fmla="*/ 3309506 w 4626532"/>
              <a:gd name="connsiteY33" fmla="*/ 6533016 h 6858000"/>
              <a:gd name="connsiteX34" fmla="*/ 3317839 w 4626532"/>
              <a:gd name="connsiteY34" fmla="*/ 6608012 h 6858000"/>
              <a:gd name="connsiteX35" fmla="*/ 3276174 w 4626532"/>
              <a:gd name="connsiteY35" fmla="*/ 6608012 h 6858000"/>
              <a:gd name="connsiteX36" fmla="*/ 3276174 w 4626532"/>
              <a:gd name="connsiteY36" fmla="*/ 6533016 h 6858000"/>
              <a:gd name="connsiteX37" fmla="*/ 3309506 w 4626532"/>
              <a:gd name="connsiteY37" fmla="*/ 6533016 h 6858000"/>
              <a:gd name="connsiteX38" fmla="*/ 3259508 w 4626532"/>
              <a:gd name="connsiteY38" fmla="*/ 6558015 h 6858000"/>
              <a:gd name="connsiteX39" fmla="*/ 3184512 w 4626532"/>
              <a:gd name="connsiteY39" fmla="*/ 6616345 h 6858000"/>
              <a:gd name="connsiteX40" fmla="*/ 3167846 w 4626532"/>
              <a:gd name="connsiteY40" fmla="*/ 6608012 h 6858000"/>
              <a:gd name="connsiteX41" fmla="*/ 3176179 w 4626532"/>
              <a:gd name="connsiteY41" fmla="*/ 6541349 h 6858000"/>
              <a:gd name="connsiteX42" fmla="*/ 3251175 w 4626532"/>
              <a:gd name="connsiteY42" fmla="*/ 6524683 h 6858000"/>
              <a:gd name="connsiteX43" fmla="*/ 3259508 w 4626532"/>
              <a:gd name="connsiteY43" fmla="*/ 6558015 h 6858000"/>
              <a:gd name="connsiteX44" fmla="*/ 2967856 w 4626532"/>
              <a:gd name="connsiteY44" fmla="*/ 6491351 h 6858000"/>
              <a:gd name="connsiteX45" fmla="*/ 2917858 w 4626532"/>
              <a:gd name="connsiteY45" fmla="*/ 6549682 h 6858000"/>
              <a:gd name="connsiteX46" fmla="*/ 2959523 w 4626532"/>
              <a:gd name="connsiteY46" fmla="*/ 6466353 h 6858000"/>
              <a:gd name="connsiteX47" fmla="*/ 2967856 w 4626532"/>
              <a:gd name="connsiteY47" fmla="*/ 6491351 h 6858000"/>
              <a:gd name="connsiteX48" fmla="*/ 3059518 w 4626532"/>
              <a:gd name="connsiteY48" fmla="*/ 6508017 h 6858000"/>
              <a:gd name="connsiteX49" fmla="*/ 2992855 w 4626532"/>
              <a:gd name="connsiteY49" fmla="*/ 6541349 h 6858000"/>
              <a:gd name="connsiteX50" fmla="*/ 2984522 w 4626532"/>
              <a:gd name="connsiteY50" fmla="*/ 6524683 h 6858000"/>
              <a:gd name="connsiteX51" fmla="*/ 3059518 w 4626532"/>
              <a:gd name="connsiteY51" fmla="*/ 6449687 h 6858000"/>
              <a:gd name="connsiteX52" fmla="*/ 3059518 w 4626532"/>
              <a:gd name="connsiteY52" fmla="*/ 6508017 h 6858000"/>
              <a:gd name="connsiteX53" fmla="*/ 3309506 w 4626532"/>
              <a:gd name="connsiteY53" fmla="*/ 6508017 h 6858000"/>
              <a:gd name="connsiteX54" fmla="*/ 3267841 w 4626532"/>
              <a:gd name="connsiteY54" fmla="*/ 6508017 h 6858000"/>
              <a:gd name="connsiteX55" fmla="*/ 3276174 w 4626532"/>
              <a:gd name="connsiteY55" fmla="*/ 6433021 h 6858000"/>
              <a:gd name="connsiteX56" fmla="*/ 3334505 w 4626532"/>
              <a:gd name="connsiteY56" fmla="*/ 6424688 h 6858000"/>
              <a:gd name="connsiteX57" fmla="*/ 3309506 w 4626532"/>
              <a:gd name="connsiteY57" fmla="*/ 6508017 h 6858000"/>
              <a:gd name="connsiteX58" fmla="*/ 3259508 w 4626532"/>
              <a:gd name="connsiteY58" fmla="*/ 6458020 h 6858000"/>
              <a:gd name="connsiteX59" fmla="*/ 3209511 w 4626532"/>
              <a:gd name="connsiteY59" fmla="*/ 6516350 h 6858000"/>
              <a:gd name="connsiteX60" fmla="*/ 3167846 w 4626532"/>
              <a:gd name="connsiteY60" fmla="*/ 6508017 h 6858000"/>
              <a:gd name="connsiteX61" fmla="*/ 3184512 w 4626532"/>
              <a:gd name="connsiteY61" fmla="*/ 6441354 h 6858000"/>
              <a:gd name="connsiteX62" fmla="*/ 3251175 w 4626532"/>
              <a:gd name="connsiteY62" fmla="*/ 6424688 h 6858000"/>
              <a:gd name="connsiteX63" fmla="*/ 3259508 w 4626532"/>
              <a:gd name="connsiteY63" fmla="*/ 6458020 h 6858000"/>
              <a:gd name="connsiteX64" fmla="*/ 2884526 w 4626532"/>
              <a:gd name="connsiteY64" fmla="*/ 6424688 h 6858000"/>
              <a:gd name="connsiteX65" fmla="*/ 2859528 w 4626532"/>
              <a:gd name="connsiteY65" fmla="*/ 6474686 h 6858000"/>
              <a:gd name="connsiteX66" fmla="*/ 2834529 w 4626532"/>
              <a:gd name="connsiteY66" fmla="*/ 6433021 h 6858000"/>
              <a:gd name="connsiteX67" fmla="*/ 2876194 w 4626532"/>
              <a:gd name="connsiteY67" fmla="*/ 6399689 h 6858000"/>
              <a:gd name="connsiteX68" fmla="*/ 2884526 w 4626532"/>
              <a:gd name="connsiteY68" fmla="*/ 6424688 h 6858000"/>
              <a:gd name="connsiteX69" fmla="*/ 2901192 w 4626532"/>
              <a:gd name="connsiteY69" fmla="*/ 6441354 h 6858000"/>
              <a:gd name="connsiteX70" fmla="*/ 2934524 w 4626532"/>
              <a:gd name="connsiteY70" fmla="*/ 6391356 h 6858000"/>
              <a:gd name="connsiteX71" fmla="*/ 2901192 w 4626532"/>
              <a:gd name="connsiteY71" fmla="*/ 6441354 h 6858000"/>
              <a:gd name="connsiteX72" fmla="*/ 2801197 w 4626532"/>
              <a:gd name="connsiteY72" fmla="*/ 6374690 h 6858000"/>
              <a:gd name="connsiteX73" fmla="*/ 2759533 w 4626532"/>
              <a:gd name="connsiteY73" fmla="*/ 6449687 h 6858000"/>
              <a:gd name="connsiteX74" fmla="*/ 2792864 w 4626532"/>
              <a:gd name="connsiteY74" fmla="*/ 6358025 h 6858000"/>
              <a:gd name="connsiteX75" fmla="*/ 2801197 w 4626532"/>
              <a:gd name="connsiteY75" fmla="*/ 6374690 h 6858000"/>
              <a:gd name="connsiteX76" fmla="*/ 3059518 w 4626532"/>
              <a:gd name="connsiteY76" fmla="*/ 6383023 h 6858000"/>
              <a:gd name="connsiteX77" fmla="*/ 3017853 w 4626532"/>
              <a:gd name="connsiteY77" fmla="*/ 6441354 h 6858000"/>
              <a:gd name="connsiteX78" fmla="*/ 2976189 w 4626532"/>
              <a:gd name="connsiteY78" fmla="*/ 6441354 h 6858000"/>
              <a:gd name="connsiteX79" fmla="*/ 3051185 w 4626532"/>
              <a:gd name="connsiteY79" fmla="*/ 6349692 h 6858000"/>
              <a:gd name="connsiteX80" fmla="*/ 3059518 w 4626532"/>
              <a:gd name="connsiteY80" fmla="*/ 6383023 h 6858000"/>
              <a:gd name="connsiteX81" fmla="*/ 3251175 w 4626532"/>
              <a:gd name="connsiteY81" fmla="*/ 6383023 h 6858000"/>
              <a:gd name="connsiteX82" fmla="*/ 3192845 w 4626532"/>
              <a:gd name="connsiteY82" fmla="*/ 6424688 h 6858000"/>
              <a:gd name="connsiteX83" fmla="*/ 3251175 w 4626532"/>
              <a:gd name="connsiteY83" fmla="*/ 6341359 h 6858000"/>
              <a:gd name="connsiteX84" fmla="*/ 3251175 w 4626532"/>
              <a:gd name="connsiteY84" fmla="*/ 6383023 h 6858000"/>
              <a:gd name="connsiteX85" fmla="*/ 3084517 w 4626532"/>
              <a:gd name="connsiteY85" fmla="*/ 6433021 h 6858000"/>
              <a:gd name="connsiteX86" fmla="*/ 3076184 w 4626532"/>
              <a:gd name="connsiteY86" fmla="*/ 6358025 h 6858000"/>
              <a:gd name="connsiteX87" fmla="*/ 3142847 w 4626532"/>
              <a:gd name="connsiteY87" fmla="*/ 6341359 h 6858000"/>
              <a:gd name="connsiteX88" fmla="*/ 3084517 w 4626532"/>
              <a:gd name="connsiteY88" fmla="*/ 6433021 h 6858000"/>
              <a:gd name="connsiteX89" fmla="*/ 3392835 w 4626532"/>
              <a:gd name="connsiteY89" fmla="*/ 6333026 h 6858000"/>
              <a:gd name="connsiteX90" fmla="*/ 3376169 w 4626532"/>
              <a:gd name="connsiteY90" fmla="*/ 6358025 h 6858000"/>
              <a:gd name="connsiteX91" fmla="*/ 3367836 w 4626532"/>
              <a:gd name="connsiteY91" fmla="*/ 6333026 h 6858000"/>
              <a:gd name="connsiteX92" fmla="*/ 3392835 w 4626532"/>
              <a:gd name="connsiteY92" fmla="*/ 6333026 h 6858000"/>
              <a:gd name="connsiteX93" fmla="*/ 3351170 w 4626532"/>
              <a:gd name="connsiteY93" fmla="*/ 6349692 h 6858000"/>
              <a:gd name="connsiteX94" fmla="*/ 3284507 w 4626532"/>
              <a:gd name="connsiteY94" fmla="*/ 6416355 h 6858000"/>
              <a:gd name="connsiteX95" fmla="*/ 3267841 w 4626532"/>
              <a:gd name="connsiteY95" fmla="*/ 6408022 h 6858000"/>
              <a:gd name="connsiteX96" fmla="*/ 3267841 w 4626532"/>
              <a:gd name="connsiteY96" fmla="*/ 6333026 h 6858000"/>
              <a:gd name="connsiteX97" fmla="*/ 3284507 w 4626532"/>
              <a:gd name="connsiteY97" fmla="*/ 6341359 h 6858000"/>
              <a:gd name="connsiteX98" fmla="*/ 3342838 w 4626532"/>
              <a:gd name="connsiteY98" fmla="*/ 6324693 h 6858000"/>
              <a:gd name="connsiteX99" fmla="*/ 3351170 w 4626532"/>
              <a:gd name="connsiteY99" fmla="*/ 6349692 h 6858000"/>
              <a:gd name="connsiteX100" fmla="*/ 2876194 w 4626532"/>
              <a:gd name="connsiteY100" fmla="*/ 6341359 h 6858000"/>
              <a:gd name="connsiteX101" fmla="*/ 2817863 w 4626532"/>
              <a:gd name="connsiteY101" fmla="*/ 6408022 h 6858000"/>
              <a:gd name="connsiteX102" fmla="*/ 2817863 w 4626532"/>
              <a:gd name="connsiteY102" fmla="*/ 6349692 h 6858000"/>
              <a:gd name="connsiteX103" fmla="*/ 2867861 w 4626532"/>
              <a:gd name="connsiteY103" fmla="*/ 6316360 h 6858000"/>
              <a:gd name="connsiteX104" fmla="*/ 2876194 w 4626532"/>
              <a:gd name="connsiteY104" fmla="*/ 6341359 h 6858000"/>
              <a:gd name="connsiteX105" fmla="*/ 2817863 w 4626532"/>
              <a:gd name="connsiteY105" fmla="*/ 6324693 h 6858000"/>
              <a:gd name="connsiteX106" fmla="*/ 2851195 w 4626532"/>
              <a:gd name="connsiteY106" fmla="*/ 6299694 h 6858000"/>
              <a:gd name="connsiteX107" fmla="*/ 2817863 w 4626532"/>
              <a:gd name="connsiteY107" fmla="*/ 6324693 h 6858000"/>
              <a:gd name="connsiteX108" fmla="*/ 2959523 w 4626532"/>
              <a:gd name="connsiteY108" fmla="*/ 6308027 h 6858000"/>
              <a:gd name="connsiteX109" fmla="*/ 2917858 w 4626532"/>
              <a:gd name="connsiteY109" fmla="*/ 6374690 h 6858000"/>
              <a:gd name="connsiteX110" fmla="*/ 2892859 w 4626532"/>
              <a:gd name="connsiteY110" fmla="*/ 6374690 h 6858000"/>
              <a:gd name="connsiteX111" fmla="*/ 2892859 w 4626532"/>
              <a:gd name="connsiteY111" fmla="*/ 6316360 h 6858000"/>
              <a:gd name="connsiteX112" fmla="*/ 2951190 w 4626532"/>
              <a:gd name="connsiteY112" fmla="*/ 6283028 h 6858000"/>
              <a:gd name="connsiteX113" fmla="*/ 2959523 w 4626532"/>
              <a:gd name="connsiteY113" fmla="*/ 6308027 h 6858000"/>
              <a:gd name="connsiteX114" fmla="*/ 2984522 w 4626532"/>
              <a:gd name="connsiteY114" fmla="*/ 6324693 h 6858000"/>
              <a:gd name="connsiteX115" fmla="*/ 3042852 w 4626532"/>
              <a:gd name="connsiteY115" fmla="*/ 6258029 h 6858000"/>
              <a:gd name="connsiteX116" fmla="*/ 2984522 w 4626532"/>
              <a:gd name="connsiteY116" fmla="*/ 6324693 h 6858000"/>
              <a:gd name="connsiteX117" fmla="*/ 3151180 w 4626532"/>
              <a:gd name="connsiteY117" fmla="*/ 6266362 h 6858000"/>
              <a:gd name="connsiteX118" fmla="*/ 3109516 w 4626532"/>
              <a:gd name="connsiteY118" fmla="*/ 6333026 h 6858000"/>
              <a:gd name="connsiteX119" fmla="*/ 3067851 w 4626532"/>
              <a:gd name="connsiteY119" fmla="*/ 6333026 h 6858000"/>
              <a:gd name="connsiteX120" fmla="*/ 3142847 w 4626532"/>
              <a:gd name="connsiteY120" fmla="*/ 6249696 h 6858000"/>
              <a:gd name="connsiteX121" fmla="*/ 3151180 w 4626532"/>
              <a:gd name="connsiteY121" fmla="*/ 6266362 h 6858000"/>
              <a:gd name="connsiteX122" fmla="*/ 3267841 w 4626532"/>
              <a:gd name="connsiteY122" fmla="*/ 6258029 h 6858000"/>
              <a:gd name="connsiteX123" fmla="*/ 3276174 w 4626532"/>
              <a:gd name="connsiteY123" fmla="*/ 6241364 h 6858000"/>
              <a:gd name="connsiteX124" fmla="*/ 3267841 w 4626532"/>
              <a:gd name="connsiteY124" fmla="*/ 6258029 h 6858000"/>
              <a:gd name="connsiteX125" fmla="*/ 2884526 w 4626532"/>
              <a:gd name="connsiteY125" fmla="*/ 6291361 h 6858000"/>
              <a:gd name="connsiteX126" fmla="*/ 2884526 w 4626532"/>
              <a:gd name="connsiteY126" fmla="*/ 6266362 h 6858000"/>
              <a:gd name="connsiteX127" fmla="*/ 2942857 w 4626532"/>
              <a:gd name="connsiteY127" fmla="*/ 6233031 h 6858000"/>
              <a:gd name="connsiteX128" fmla="*/ 2884526 w 4626532"/>
              <a:gd name="connsiteY128" fmla="*/ 6291361 h 6858000"/>
              <a:gd name="connsiteX129" fmla="*/ 3242842 w 4626532"/>
              <a:gd name="connsiteY129" fmla="*/ 6249696 h 6858000"/>
              <a:gd name="connsiteX130" fmla="*/ 3234509 w 4626532"/>
              <a:gd name="connsiteY130" fmla="*/ 6274695 h 6858000"/>
              <a:gd name="connsiteX131" fmla="*/ 3159513 w 4626532"/>
              <a:gd name="connsiteY131" fmla="*/ 6316360 h 6858000"/>
              <a:gd name="connsiteX132" fmla="*/ 3234509 w 4626532"/>
              <a:gd name="connsiteY132" fmla="*/ 6224698 h 6858000"/>
              <a:gd name="connsiteX133" fmla="*/ 3242842 w 4626532"/>
              <a:gd name="connsiteY133" fmla="*/ 6249696 h 6858000"/>
              <a:gd name="connsiteX134" fmla="*/ 3451166 w 4626532"/>
              <a:gd name="connsiteY134" fmla="*/ 6241364 h 6858000"/>
              <a:gd name="connsiteX135" fmla="*/ 3401168 w 4626532"/>
              <a:gd name="connsiteY135" fmla="*/ 6308027 h 6858000"/>
              <a:gd name="connsiteX136" fmla="*/ 3359503 w 4626532"/>
              <a:gd name="connsiteY136" fmla="*/ 6308027 h 6858000"/>
              <a:gd name="connsiteX137" fmla="*/ 3442833 w 4626532"/>
              <a:gd name="connsiteY137" fmla="*/ 6216365 h 6858000"/>
              <a:gd name="connsiteX138" fmla="*/ 3451166 w 4626532"/>
              <a:gd name="connsiteY138" fmla="*/ 6241364 h 6858000"/>
              <a:gd name="connsiteX139" fmla="*/ 3351170 w 4626532"/>
              <a:gd name="connsiteY139" fmla="*/ 6249696 h 6858000"/>
              <a:gd name="connsiteX140" fmla="*/ 3301173 w 4626532"/>
              <a:gd name="connsiteY140" fmla="*/ 6316360 h 6858000"/>
              <a:gd name="connsiteX141" fmla="*/ 3267841 w 4626532"/>
              <a:gd name="connsiteY141" fmla="*/ 6308027 h 6858000"/>
              <a:gd name="connsiteX142" fmla="*/ 3334505 w 4626532"/>
              <a:gd name="connsiteY142" fmla="*/ 6216365 h 6858000"/>
              <a:gd name="connsiteX143" fmla="*/ 3351170 w 4626532"/>
              <a:gd name="connsiteY143" fmla="*/ 6249696 h 6858000"/>
              <a:gd name="connsiteX144" fmla="*/ 3742818 w 4626532"/>
              <a:gd name="connsiteY144" fmla="*/ 6233031 h 6858000"/>
              <a:gd name="connsiteX145" fmla="*/ 3742818 w 4626532"/>
              <a:gd name="connsiteY145" fmla="*/ 6208032 h 6858000"/>
              <a:gd name="connsiteX146" fmla="*/ 3742818 w 4626532"/>
              <a:gd name="connsiteY146" fmla="*/ 6233031 h 6858000"/>
              <a:gd name="connsiteX147" fmla="*/ 3042852 w 4626532"/>
              <a:gd name="connsiteY147" fmla="*/ 6199699 h 6858000"/>
              <a:gd name="connsiteX148" fmla="*/ 3001187 w 4626532"/>
              <a:gd name="connsiteY148" fmla="*/ 6258029 h 6858000"/>
              <a:gd name="connsiteX149" fmla="*/ 2967856 w 4626532"/>
              <a:gd name="connsiteY149" fmla="*/ 6258029 h 6858000"/>
              <a:gd name="connsiteX150" fmla="*/ 2967856 w 4626532"/>
              <a:gd name="connsiteY150" fmla="*/ 6224698 h 6858000"/>
              <a:gd name="connsiteX151" fmla="*/ 3042852 w 4626532"/>
              <a:gd name="connsiteY151" fmla="*/ 6183033 h 6858000"/>
              <a:gd name="connsiteX152" fmla="*/ 3042852 w 4626532"/>
              <a:gd name="connsiteY152" fmla="*/ 6199699 h 6858000"/>
              <a:gd name="connsiteX153" fmla="*/ 3134514 w 4626532"/>
              <a:gd name="connsiteY153" fmla="*/ 6208032 h 6858000"/>
              <a:gd name="connsiteX154" fmla="*/ 3067851 w 4626532"/>
              <a:gd name="connsiteY154" fmla="*/ 6241364 h 6858000"/>
              <a:gd name="connsiteX155" fmla="*/ 3059518 w 4626532"/>
              <a:gd name="connsiteY155" fmla="*/ 6166367 h 6858000"/>
              <a:gd name="connsiteX156" fmla="*/ 3134514 w 4626532"/>
              <a:gd name="connsiteY156" fmla="*/ 6141368 h 6858000"/>
              <a:gd name="connsiteX157" fmla="*/ 3134514 w 4626532"/>
              <a:gd name="connsiteY157" fmla="*/ 6208032 h 6858000"/>
              <a:gd name="connsiteX158" fmla="*/ 3817814 w 4626532"/>
              <a:gd name="connsiteY158" fmla="*/ 6124703 h 6858000"/>
              <a:gd name="connsiteX159" fmla="*/ 3834480 w 4626532"/>
              <a:gd name="connsiteY159" fmla="*/ 6149701 h 6858000"/>
              <a:gd name="connsiteX160" fmla="*/ 3826147 w 4626532"/>
              <a:gd name="connsiteY160" fmla="*/ 6199699 h 6858000"/>
              <a:gd name="connsiteX161" fmla="*/ 3767817 w 4626532"/>
              <a:gd name="connsiteY161" fmla="*/ 6174700 h 6858000"/>
              <a:gd name="connsiteX162" fmla="*/ 3767817 w 4626532"/>
              <a:gd name="connsiteY162" fmla="*/ 6124703 h 6858000"/>
              <a:gd name="connsiteX163" fmla="*/ 3817814 w 4626532"/>
              <a:gd name="connsiteY163" fmla="*/ 6124703 h 6858000"/>
              <a:gd name="connsiteX164" fmla="*/ 3234509 w 4626532"/>
              <a:gd name="connsiteY164" fmla="*/ 6166367 h 6858000"/>
              <a:gd name="connsiteX165" fmla="*/ 3176179 w 4626532"/>
              <a:gd name="connsiteY165" fmla="*/ 6224698 h 6858000"/>
              <a:gd name="connsiteX166" fmla="*/ 3209511 w 4626532"/>
              <a:gd name="connsiteY166" fmla="*/ 6183033 h 6858000"/>
              <a:gd name="connsiteX167" fmla="*/ 3201178 w 4626532"/>
              <a:gd name="connsiteY167" fmla="*/ 6174700 h 6858000"/>
              <a:gd name="connsiteX168" fmla="*/ 3159513 w 4626532"/>
              <a:gd name="connsiteY168" fmla="*/ 6191366 h 6858000"/>
              <a:gd name="connsiteX169" fmla="*/ 3159513 w 4626532"/>
              <a:gd name="connsiteY169" fmla="*/ 6149701 h 6858000"/>
              <a:gd name="connsiteX170" fmla="*/ 3217844 w 4626532"/>
              <a:gd name="connsiteY170" fmla="*/ 6124703 h 6858000"/>
              <a:gd name="connsiteX171" fmla="*/ 3234509 w 4626532"/>
              <a:gd name="connsiteY171" fmla="*/ 6166367 h 6858000"/>
              <a:gd name="connsiteX172" fmla="*/ 3342838 w 4626532"/>
              <a:gd name="connsiteY172" fmla="*/ 6149701 h 6858000"/>
              <a:gd name="connsiteX173" fmla="*/ 3276174 w 4626532"/>
              <a:gd name="connsiteY173" fmla="*/ 6216365 h 6858000"/>
              <a:gd name="connsiteX174" fmla="*/ 3251175 w 4626532"/>
              <a:gd name="connsiteY174" fmla="*/ 6208032 h 6858000"/>
              <a:gd name="connsiteX175" fmla="*/ 3326172 w 4626532"/>
              <a:gd name="connsiteY175" fmla="*/ 6116370 h 6858000"/>
              <a:gd name="connsiteX176" fmla="*/ 3342838 w 4626532"/>
              <a:gd name="connsiteY176" fmla="*/ 6149701 h 6858000"/>
              <a:gd name="connsiteX177" fmla="*/ 3751151 w 4626532"/>
              <a:gd name="connsiteY177" fmla="*/ 6141368 h 6858000"/>
              <a:gd name="connsiteX178" fmla="*/ 3734485 w 4626532"/>
              <a:gd name="connsiteY178" fmla="*/ 6191366 h 6858000"/>
              <a:gd name="connsiteX179" fmla="*/ 3717819 w 4626532"/>
              <a:gd name="connsiteY179" fmla="*/ 6199699 h 6858000"/>
              <a:gd name="connsiteX180" fmla="*/ 3667822 w 4626532"/>
              <a:gd name="connsiteY180" fmla="*/ 6124703 h 6858000"/>
              <a:gd name="connsiteX181" fmla="*/ 3734485 w 4626532"/>
              <a:gd name="connsiteY181" fmla="*/ 6108037 h 6858000"/>
              <a:gd name="connsiteX182" fmla="*/ 3751151 w 4626532"/>
              <a:gd name="connsiteY182" fmla="*/ 6141368 h 6858000"/>
              <a:gd name="connsiteX183" fmla="*/ 3542828 w 4626532"/>
              <a:gd name="connsiteY183" fmla="*/ 6133035 h 6858000"/>
              <a:gd name="connsiteX184" fmla="*/ 3484497 w 4626532"/>
              <a:gd name="connsiteY184" fmla="*/ 6208032 h 6858000"/>
              <a:gd name="connsiteX185" fmla="*/ 3451166 w 4626532"/>
              <a:gd name="connsiteY185" fmla="*/ 6191366 h 6858000"/>
              <a:gd name="connsiteX186" fmla="*/ 3459499 w 4626532"/>
              <a:gd name="connsiteY186" fmla="*/ 6124703 h 6858000"/>
              <a:gd name="connsiteX187" fmla="*/ 3534495 w 4626532"/>
              <a:gd name="connsiteY187" fmla="*/ 6108037 h 6858000"/>
              <a:gd name="connsiteX188" fmla="*/ 3542828 w 4626532"/>
              <a:gd name="connsiteY188" fmla="*/ 6133035 h 6858000"/>
              <a:gd name="connsiteX189" fmla="*/ 3442833 w 4626532"/>
              <a:gd name="connsiteY189" fmla="*/ 6149701 h 6858000"/>
              <a:gd name="connsiteX190" fmla="*/ 3401168 w 4626532"/>
              <a:gd name="connsiteY190" fmla="*/ 6208032 h 6858000"/>
              <a:gd name="connsiteX191" fmla="*/ 3351170 w 4626532"/>
              <a:gd name="connsiteY191" fmla="*/ 6208032 h 6858000"/>
              <a:gd name="connsiteX192" fmla="*/ 3426167 w 4626532"/>
              <a:gd name="connsiteY192" fmla="*/ 6108037 h 6858000"/>
              <a:gd name="connsiteX193" fmla="*/ 3442833 w 4626532"/>
              <a:gd name="connsiteY193" fmla="*/ 6149701 h 6858000"/>
              <a:gd name="connsiteX194" fmla="*/ 3801149 w 4626532"/>
              <a:gd name="connsiteY194" fmla="*/ 6099704 h 6858000"/>
              <a:gd name="connsiteX195" fmla="*/ 3751151 w 4626532"/>
              <a:gd name="connsiteY195" fmla="*/ 6091371 h 6858000"/>
              <a:gd name="connsiteX196" fmla="*/ 3759484 w 4626532"/>
              <a:gd name="connsiteY196" fmla="*/ 6074705 h 6858000"/>
              <a:gd name="connsiteX197" fmla="*/ 3801149 w 4626532"/>
              <a:gd name="connsiteY197" fmla="*/ 6099704 h 6858000"/>
              <a:gd name="connsiteX198" fmla="*/ 3117848 w 4626532"/>
              <a:gd name="connsiteY198" fmla="*/ 6108037 h 6858000"/>
              <a:gd name="connsiteX199" fmla="*/ 3092850 w 4626532"/>
              <a:gd name="connsiteY199" fmla="*/ 6049706 h 6858000"/>
              <a:gd name="connsiteX200" fmla="*/ 3109516 w 4626532"/>
              <a:gd name="connsiteY200" fmla="*/ 6041373 h 6858000"/>
              <a:gd name="connsiteX201" fmla="*/ 3117848 w 4626532"/>
              <a:gd name="connsiteY201" fmla="*/ 6108037 h 6858000"/>
              <a:gd name="connsiteX202" fmla="*/ 2184561 w 4626532"/>
              <a:gd name="connsiteY202" fmla="*/ 6066372 h 6858000"/>
              <a:gd name="connsiteX203" fmla="*/ 2001236 w 4626532"/>
              <a:gd name="connsiteY203" fmla="*/ 6066372 h 6858000"/>
              <a:gd name="connsiteX204" fmla="*/ 2067899 w 4626532"/>
              <a:gd name="connsiteY204" fmla="*/ 6041373 h 6858000"/>
              <a:gd name="connsiteX205" fmla="*/ 2184561 w 4626532"/>
              <a:gd name="connsiteY205" fmla="*/ 6066372 h 6858000"/>
              <a:gd name="connsiteX206" fmla="*/ 3742818 w 4626532"/>
              <a:gd name="connsiteY206" fmla="*/ 6058039 h 6858000"/>
              <a:gd name="connsiteX207" fmla="*/ 3709486 w 4626532"/>
              <a:gd name="connsiteY207" fmla="*/ 6099704 h 6858000"/>
              <a:gd name="connsiteX208" fmla="*/ 3651156 w 4626532"/>
              <a:gd name="connsiteY208" fmla="*/ 6091371 h 6858000"/>
              <a:gd name="connsiteX209" fmla="*/ 3659489 w 4626532"/>
              <a:gd name="connsiteY209" fmla="*/ 6024707 h 6858000"/>
              <a:gd name="connsiteX210" fmla="*/ 3742818 w 4626532"/>
              <a:gd name="connsiteY210" fmla="*/ 6058039 h 6858000"/>
              <a:gd name="connsiteX211" fmla="*/ 3226177 w 4626532"/>
              <a:gd name="connsiteY211" fmla="*/ 6066372 h 6858000"/>
              <a:gd name="connsiteX212" fmla="*/ 3184512 w 4626532"/>
              <a:gd name="connsiteY212" fmla="*/ 6124703 h 6858000"/>
              <a:gd name="connsiteX213" fmla="*/ 3134514 w 4626532"/>
              <a:gd name="connsiteY213" fmla="*/ 6116370 h 6858000"/>
              <a:gd name="connsiteX214" fmla="*/ 3134514 w 4626532"/>
              <a:gd name="connsiteY214" fmla="*/ 6049706 h 6858000"/>
              <a:gd name="connsiteX215" fmla="*/ 3201178 w 4626532"/>
              <a:gd name="connsiteY215" fmla="*/ 6024707 h 6858000"/>
              <a:gd name="connsiteX216" fmla="*/ 3226177 w 4626532"/>
              <a:gd name="connsiteY216" fmla="*/ 6066372 h 6858000"/>
              <a:gd name="connsiteX217" fmla="*/ 2276223 w 4626532"/>
              <a:gd name="connsiteY217" fmla="*/ 6041373 h 6858000"/>
              <a:gd name="connsiteX218" fmla="*/ 2209559 w 4626532"/>
              <a:gd name="connsiteY218" fmla="*/ 6066372 h 6858000"/>
              <a:gd name="connsiteX219" fmla="*/ 2151229 w 4626532"/>
              <a:gd name="connsiteY219" fmla="*/ 6024707 h 6858000"/>
              <a:gd name="connsiteX220" fmla="*/ 2276223 w 4626532"/>
              <a:gd name="connsiteY220" fmla="*/ 6041373 h 6858000"/>
              <a:gd name="connsiteX221" fmla="*/ 3326172 w 4626532"/>
              <a:gd name="connsiteY221" fmla="*/ 6058039 h 6858000"/>
              <a:gd name="connsiteX222" fmla="*/ 3267841 w 4626532"/>
              <a:gd name="connsiteY222" fmla="*/ 6116370 h 6858000"/>
              <a:gd name="connsiteX223" fmla="*/ 3242842 w 4626532"/>
              <a:gd name="connsiteY223" fmla="*/ 6108037 h 6858000"/>
              <a:gd name="connsiteX224" fmla="*/ 3242842 w 4626532"/>
              <a:gd name="connsiteY224" fmla="*/ 6033040 h 6858000"/>
              <a:gd name="connsiteX225" fmla="*/ 3301173 w 4626532"/>
              <a:gd name="connsiteY225" fmla="*/ 6016374 h 6858000"/>
              <a:gd name="connsiteX226" fmla="*/ 3326172 w 4626532"/>
              <a:gd name="connsiteY226" fmla="*/ 6058039 h 6858000"/>
              <a:gd name="connsiteX227" fmla="*/ 3642823 w 4626532"/>
              <a:gd name="connsiteY227" fmla="*/ 6041373 h 6858000"/>
              <a:gd name="connsiteX228" fmla="*/ 3609491 w 4626532"/>
              <a:gd name="connsiteY228" fmla="*/ 6099704 h 6858000"/>
              <a:gd name="connsiteX229" fmla="*/ 3542828 w 4626532"/>
              <a:gd name="connsiteY229" fmla="*/ 6091371 h 6858000"/>
              <a:gd name="connsiteX230" fmla="*/ 3551161 w 4626532"/>
              <a:gd name="connsiteY230" fmla="*/ 6016374 h 6858000"/>
              <a:gd name="connsiteX231" fmla="*/ 3576160 w 4626532"/>
              <a:gd name="connsiteY231" fmla="*/ 6024707 h 6858000"/>
              <a:gd name="connsiteX232" fmla="*/ 3626157 w 4626532"/>
              <a:gd name="connsiteY232" fmla="*/ 6008042 h 6858000"/>
              <a:gd name="connsiteX233" fmla="*/ 3642823 w 4626532"/>
              <a:gd name="connsiteY233" fmla="*/ 6041373 h 6858000"/>
              <a:gd name="connsiteX234" fmla="*/ 3534495 w 4626532"/>
              <a:gd name="connsiteY234" fmla="*/ 6041373 h 6858000"/>
              <a:gd name="connsiteX235" fmla="*/ 3501163 w 4626532"/>
              <a:gd name="connsiteY235" fmla="*/ 6099704 h 6858000"/>
              <a:gd name="connsiteX236" fmla="*/ 3442833 w 4626532"/>
              <a:gd name="connsiteY236" fmla="*/ 6099704 h 6858000"/>
              <a:gd name="connsiteX237" fmla="*/ 3451166 w 4626532"/>
              <a:gd name="connsiteY237" fmla="*/ 6033040 h 6858000"/>
              <a:gd name="connsiteX238" fmla="*/ 3509496 w 4626532"/>
              <a:gd name="connsiteY238" fmla="*/ 6008042 h 6858000"/>
              <a:gd name="connsiteX239" fmla="*/ 3534495 w 4626532"/>
              <a:gd name="connsiteY239" fmla="*/ 6041373 h 6858000"/>
              <a:gd name="connsiteX240" fmla="*/ 3426167 w 4626532"/>
              <a:gd name="connsiteY240" fmla="*/ 6049706 h 6858000"/>
              <a:gd name="connsiteX241" fmla="*/ 3384502 w 4626532"/>
              <a:gd name="connsiteY241" fmla="*/ 6108037 h 6858000"/>
              <a:gd name="connsiteX242" fmla="*/ 3342838 w 4626532"/>
              <a:gd name="connsiteY242" fmla="*/ 6099704 h 6858000"/>
              <a:gd name="connsiteX243" fmla="*/ 3342838 w 4626532"/>
              <a:gd name="connsiteY243" fmla="*/ 6024707 h 6858000"/>
              <a:gd name="connsiteX244" fmla="*/ 3417834 w 4626532"/>
              <a:gd name="connsiteY244" fmla="*/ 6008042 h 6858000"/>
              <a:gd name="connsiteX245" fmla="*/ 3426167 w 4626532"/>
              <a:gd name="connsiteY245" fmla="*/ 6049706 h 6858000"/>
              <a:gd name="connsiteX246" fmla="*/ 2417883 w 4626532"/>
              <a:gd name="connsiteY246" fmla="*/ 6008042 h 6858000"/>
              <a:gd name="connsiteX247" fmla="*/ 2376218 w 4626532"/>
              <a:gd name="connsiteY247" fmla="*/ 6008042 h 6858000"/>
              <a:gd name="connsiteX248" fmla="*/ 2401217 w 4626532"/>
              <a:gd name="connsiteY248" fmla="*/ 5983043 h 6858000"/>
              <a:gd name="connsiteX249" fmla="*/ 2417883 w 4626532"/>
              <a:gd name="connsiteY249" fmla="*/ 6008042 h 6858000"/>
              <a:gd name="connsiteX250" fmla="*/ 3576160 w 4626532"/>
              <a:gd name="connsiteY250" fmla="*/ 5999709 h 6858000"/>
              <a:gd name="connsiteX251" fmla="*/ 3534495 w 4626532"/>
              <a:gd name="connsiteY251" fmla="*/ 5974710 h 6858000"/>
              <a:gd name="connsiteX252" fmla="*/ 3576160 w 4626532"/>
              <a:gd name="connsiteY252" fmla="*/ 5999709 h 6858000"/>
              <a:gd name="connsiteX253" fmla="*/ 2967856 w 4626532"/>
              <a:gd name="connsiteY253" fmla="*/ 5983043 h 6858000"/>
              <a:gd name="connsiteX254" fmla="*/ 2992855 w 4626532"/>
              <a:gd name="connsiteY254" fmla="*/ 5991376 h 6858000"/>
              <a:gd name="connsiteX255" fmla="*/ 2967856 w 4626532"/>
              <a:gd name="connsiteY255" fmla="*/ 5983043 h 6858000"/>
              <a:gd name="connsiteX256" fmla="*/ 2284556 w 4626532"/>
              <a:gd name="connsiteY256" fmla="*/ 6016374 h 6858000"/>
              <a:gd name="connsiteX257" fmla="*/ 2217892 w 4626532"/>
              <a:gd name="connsiteY257" fmla="*/ 6016374 h 6858000"/>
              <a:gd name="connsiteX258" fmla="*/ 2251224 w 4626532"/>
              <a:gd name="connsiteY258" fmla="*/ 5966377 h 6858000"/>
              <a:gd name="connsiteX259" fmla="*/ 2284556 w 4626532"/>
              <a:gd name="connsiteY259" fmla="*/ 6016374 h 6858000"/>
              <a:gd name="connsiteX260" fmla="*/ 2084565 w 4626532"/>
              <a:gd name="connsiteY260" fmla="*/ 6008042 h 6858000"/>
              <a:gd name="connsiteX261" fmla="*/ 2034568 w 4626532"/>
              <a:gd name="connsiteY261" fmla="*/ 6016374 h 6858000"/>
              <a:gd name="connsiteX262" fmla="*/ 1976237 w 4626532"/>
              <a:gd name="connsiteY262" fmla="*/ 5974710 h 6858000"/>
              <a:gd name="connsiteX263" fmla="*/ 2026235 w 4626532"/>
              <a:gd name="connsiteY263" fmla="*/ 5966377 h 6858000"/>
              <a:gd name="connsiteX264" fmla="*/ 2084565 w 4626532"/>
              <a:gd name="connsiteY264" fmla="*/ 6008042 h 6858000"/>
              <a:gd name="connsiteX265" fmla="*/ 1992903 w 4626532"/>
              <a:gd name="connsiteY265" fmla="*/ 6024707 h 6858000"/>
              <a:gd name="connsiteX266" fmla="*/ 1951238 w 4626532"/>
              <a:gd name="connsiteY266" fmla="*/ 6058039 h 6858000"/>
              <a:gd name="connsiteX267" fmla="*/ 1792913 w 4626532"/>
              <a:gd name="connsiteY267" fmla="*/ 6024707 h 6858000"/>
              <a:gd name="connsiteX268" fmla="*/ 1892908 w 4626532"/>
              <a:gd name="connsiteY268" fmla="*/ 6041373 h 6858000"/>
              <a:gd name="connsiteX269" fmla="*/ 1926240 w 4626532"/>
              <a:gd name="connsiteY269" fmla="*/ 6016374 h 6858000"/>
              <a:gd name="connsiteX270" fmla="*/ 1776247 w 4626532"/>
              <a:gd name="connsiteY270" fmla="*/ 5999709 h 6858000"/>
              <a:gd name="connsiteX271" fmla="*/ 1859576 w 4626532"/>
              <a:gd name="connsiteY271" fmla="*/ 5966377 h 6858000"/>
              <a:gd name="connsiteX272" fmla="*/ 1992903 w 4626532"/>
              <a:gd name="connsiteY272" fmla="*/ 6024707 h 6858000"/>
              <a:gd name="connsiteX273" fmla="*/ 2151229 w 4626532"/>
              <a:gd name="connsiteY273" fmla="*/ 5999709 h 6858000"/>
              <a:gd name="connsiteX274" fmla="*/ 2101231 w 4626532"/>
              <a:gd name="connsiteY274" fmla="*/ 5983043 h 6858000"/>
              <a:gd name="connsiteX275" fmla="*/ 2109564 w 4626532"/>
              <a:gd name="connsiteY275" fmla="*/ 5949711 h 6858000"/>
              <a:gd name="connsiteX276" fmla="*/ 2151229 w 4626532"/>
              <a:gd name="connsiteY276" fmla="*/ 5999709 h 6858000"/>
              <a:gd name="connsiteX277" fmla="*/ 3101183 w 4626532"/>
              <a:gd name="connsiteY277" fmla="*/ 5983043 h 6858000"/>
              <a:gd name="connsiteX278" fmla="*/ 3076184 w 4626532"/>
              <a:gd name="connsiteY278" fmla="*/ 6033040 h 6858000"/>
              <a:gd name="connsiteX279" fmla="*/ 3009520 w 4626532"/>
              <a:gd name="connsiteY279" fmla="*/ 5983043 h 6858000"/>
              <a:gd name="connsiteX280" fmla="*/ 3067851 w 4626532"/>
              <a:gd name="connsiteY280" fmla="*/ 5941378 h 6858000"/>
              <a:gd name="connsiteX281" fmla="*/ 3101183 w 4626532"/>
              <a:gd name="connsiteY281" fmla="*/ 5983043 h 6858000"/>
              <a:gd name="connsiteX282" fmla="*/ 2634539 w 4626532"/>
              <a:gd name="connsiteY282" fmla="*/ 5966377 h 6858000"/>
              <a:gd name="connsiteX283" fmla="*/ 2576208 w 4626532"/>
              <a:gd name="connsiteY283" fmla="*/ 5983043 h 6858000"/>
              <a:gd name="connsiteX284" fmla="*/ 2609540 w 4626532"/>
              <a:gd name="connsiteY284" fmla="*/ 5941378 h 6858000"/>
              <a:gd name="connsiteX285" fmla="*/ 2634539 w 4626532"/>
              <a:gd name="connsiteY285" fmla="*/ 5966377 h 6858000"/>
              <a:gd name="connsiteX286" fmla="*/ 3201178 w 4626532"/>
              <a:gd name="connsiteY286" fmla="*/ 5966377 h 6858000"/>
              <a:gd name="connsiteX287" fmla="*/ 3167846 w 4626532"/>
              <a:gd name="connsiteY287" fmla="*/ 6024707 h 6858000"/>
              <a:gd name="connsiteX288" fmla="*/ 3117848 w 4626532"/>
              <a:gd name="connsiteY288" fmla="*/ 6024707 h 6858000"/>
              <a:gd name="connsiteX289" fmla="*/ 3109516 w 4626532"/>
              <a:gd name="connsiteY289" fmla="*/ 5949711 h 6858000"/>
              <a:gd name="connsiteX290" fmla="*/ 3176179 w 4626532"/>
              <a:gd name="connsiteY290" fmla="*/ 5924712 h 6858000"/>
              <a:gd name="connsiteX291" fmla="*/ 3201178 w 4626532"/>
              <a:gd name="connsiteY291" fmla="*/ 5966377 h 6858000"/>
              <a:gd name="connsiteX292" fmla="*/ 2501212 w 4626532"/>
              <a:gd name="connsiteY292" fmla="*/ 5949711 h 6858000"/>
              <a:gd name="connsiteX293" fmla="*/ 2501212 w 4626532"/>
              <a:gd name="connsiteY293" fmla="*/ 5991376 h 6858000"/>
              <a:gd name="connsiteX294" fmla="*/ 2434548 w 4626532"/>
              <a:gd name="connsiteY294" fmla="*/ 5999709 h 6858000"/>
              <a:gd name="connsiteX295" fmla="*/ 2417883 w 4626532"/>
              <a:gd name="connsiteY295" fmla="*/ 5974710 h 6858000"/>
              <a:gd name="connsiteX296" fmla="*/ 2459547 w 4626532"/>
              <a:gd name="connsiteY296" fmla="*/ 5924712 h 6858000"/>
              <a:gd name="connsiteX297" fmla="*/ 2501212 w 4626532"/>
              <a:gd name="connsiteY297" fmla="*/ 5949711 h 6858000"/>
              <a:gd name="connsiteX298" fmla="*/ 2009569 w 4626532"/>
              <a:gd name="connsiteY298" fmla="*/ 5949711 h 6858000"/>
              <a:gd name="connsiteX299" fmla="*/ 1967904 w 4626532"/>
              <a:gd name="connsiteY299" fmla="*/ 5949711 h 6858000"/>
              <a:gd name="connsiteX300" fmla="*/ 1992903 w 4626532"/>
              <a:gd name="connsiteY300" fmla="*/ 5924712 h 6858000"/>
              <a:gd name="connsiteX301" fmla="*/ 2009569 w 4626532"/>
              <a:gd name="connsiteY301" fmla="*/ 5949711 h 6858000"/>
              <a:gd name="connsiteX302" fmla="*/ 709632 w 4626532"/>
              <a:gd name="connsiteY302" fmla="*/ 5991376 h 6858000"/>
              <a:gd name="connsiteX303" fmla="*/ 701299 w 4626532"/>
              <a:gd name="connsiteY303" fmla="*/ 5974710 h 6858000"/>
              <a:gd name="connsiteX304" fmla="*/ 751297 w 4626532"/>
              <a:gd name="connsiteY304" fmla="*/ 5924712 h 6858000"/>
              <a:gd name="connsiteX305" fmla="*/ 709632 w 4626532"/>
              <a:gd name="connsiteY305" fmla="*/ 5991376 h 6858000"/>
              <a:gd name="connsiteX306" fmla="*/ 684633 w 4626532"/>
              <a:gd name="connsiteY306" fmla="*/ 6016374 h 6858000"/>
              <a:gd name="connsiteX307" fmla="*/ 642969 w 4626532"/>
              <a:gd name="connsiteY307" fmla="*/ 6033040 h 6858000"/>
              <a:gd name="connsiteX308" fmla="*/ 584638 w 4626532"/>
              <a:gd name="connsiteY308" fmla="*/ 6024707 h 6858000"/>
              <a:gd name="connsiteX309" fmla="*/ 601304 w 4626532"/>
              <a:gd name="connsiteY309" fmla="*/ 5974710 h 6858000"/>
              <a:gd name="connsiteX310" fmla="*/ 584638 w 4626532"/>
              <a:gd name="connsiteY310" fmla="*/ 5933045 h 6858000"/>
              <a:gd name="connsiteX311" fmla="*/ 684633 w 4626532"/>
              <a:gd name="connsiteY311" fmla="*/ 5991376 h 6858000"/>
              <a:gd name="connsiteX312" fmla="*/ 684633 w 4626532"/>
              <a:gd name="connsiteY312" fmla="*/ 6016374 h 6858000"/>
              <a:gd name="connsiteX313" fmla="*/ 3517829 w 4626532"/>
              <a:gd name="connsiteY313" fmla="*/ 5966377 h 6858000"/>
              <a:gd name="connsiteX314" fmla="*/ 3467831 w 4626532"/>
              <a:gd name="connsiteY314" fmla="*/ 5999709 h 6858000"/>
              <a:gd name="connsiteX315" fmla="*/ 3434500 w 4626532"/>
              <a:gd name="connsiteY315" fmla="*/ 5991376 h 6858000"/>
              <a:gd name="connsiteX316" fmla="*/ 3434500 w 4626532"/>
              <a:gd name="connsiteY316" fmla="*/ 5916379 h 6858000"/>
              <a:gd name="connsiteX317" fmla="*/ 3517829 w 4626532"/>
              <a:gd name="connsiteY317" fmla="*/ 5966377 h 6858000"/>
              <a:gd name="connsiteX318" fmla="*/ 2859528 w 4626532"/>
              <a:gd name="connsiteY318" fmla="*/ 5958044 h 6858000"/>
              <a:gd name="connsiteX319" fmla="*/ 2792864 w 4626532"/>
              <a:gd name="connsiteY319" fmla="*/ 5958044 h 6858000"/>
              <a:gd name="connsiteX320" fmla="*/ 2826196 w 4626532"/>
              <a:gd name="connsiteY320" fmla="*/ 5916379 h 6858000"/>
              <a:gd name="connsiteX321" fmla="*/ 2859528 w 4626532"/>
              <a:gd name="connsiteY321" fmla="*/ 5958044 h 6858000"/>
              <a:gd name="connsiteX322" fmla="*/ 3309506 w 4626532"/>
              <a:gd name="connsiteY322" fmla="*/ 5949711 h 6858000"/>
              <a:gd name="connsiteX323" fmla="*/ 3276174 w 4626532"/>
              <a:gd name="connsiteY323" fmla="*/ 6008042 h 6858000"/>
              <a:gd name="connsiteX324" fmla="*/ 3217844 w 4626532"/>
              <a:gd name="connsiteY324" fmla="*/ 6008042 h 6858000"/>
              <a:gd name="connsiteX325" fmla="*/ 3217844 w 4626532"/>
              <a:gd name="connsiteY325" fmla="*/ 5933045 h 6858000"/>
              <a:gd name="connsiteX326" fmla="*/ 3284507 w 4626532"/>
              <a:gd name="connsiteY326" fmla="*/ 5908046 h 6858000"/>
              <a:gd name="connsiteX327" fmla="*/ 3309506 w 4626532"/>
              <a:gd name="connsiteY327" fmla="*/ 5949711 h 6858000"/>
              <a:gd name="connsiteX328" fmla="*/ 3417834 w 4626532"/>
              <a:gd name="connsiteY328" fmla="*/ 5949711 h 6858000"/>
              <a:gd name="connsiteX329" fmla="*/ 3384502 w 4626532"/>
              <a:gd name="connsiteY329" fmla="*/ 5999709 h 6858000"/>
              <a:gd name="connsiteX330" fmla="*/ 3326172 w 4626532"/>
              <a:gd name="connsiteY330" fmla="*/ 5999709 h 6858000"/>
              <a:gd name="connsiteX331" fmla="*/ 3326172 w 4626532"/>
              <a:gd name="connsiteY331" fmla="*/ 5924712 h 6858000"/>
              <a:gd name="connsiteX332" fmla="*/ 3392835 w 4626532"/>
              <a:gd name="connsiteY332" fmla="*/ 5899713 h 6858000"/>
              <a:gd name="connsiteX333" fmla="*/ 3417834 w 4626532"/>
              <a:gd name="connsiteY333" fmla="*/ 5949711 h 6858000"/>
              <a:gd name="connsiteX334" fmla="*/ 2367885 w 4626532"/>
              <a:gd name="connsiteY334" fmla="*/ 5958044 h 6858000"/>
              <a:gd name="connsiteX335" fmla="*/ 2334553 w 4626532"/>
              <a:gd name="connsiteY335" fmla="*/ 6016374 h 6858000"/>
              <a:gd name="connsiteX336" fmla="*/ 2309554 w 4626532"/>
              <a:gd name="connsiteY336" fmla="*/ 6016374 h 6858000"/>
              <a:gd name="connsiteX337" fmla="*/ 2276223 w 4626532"/>
              <a:gd name="connsiteY337" fmla="*/ 5958044 h 6858000"/>
              <a:gd name="connsiteX338" fmla="*/ 2326220 w 4626532"/>
              <a:gd name="connsiteY338" fmla="*/ 5899713 h 6858000"/>
              <a:gd name="connsiteX339" fmla="*/ 2367885 w 4626532"/>
              <a:gd name="connsiteY339" fmla="*/ 5958044 h 6858000"/>
              <a:gd name="connsiteX340" fmla="*/ 2726201 w 4626532"/>
              <a:gd name="connsiteY340" fmla="*/ 5941378 h 6858000"/>
              <a:gd name="connsiteX341" fmla="*/ 2717868 w 4626532"/>
              <a:gd name="connsiteY341" fmla="*/ 5966377 h 6858000"/>
              <a:gd name="connsiteX342" fmla="*/ 2659537 w 4626532"/>
              <a:gd name="connsiteY342" fmla="*/ 5966377 h 6858000"/>
              <a:gd name="connsiteX343" fmla="*/ 2634539 w 4626532"/>
              <a:gd name="connsiteY343" fmla="*/ 5941378 h 6858000"/>
              <a:gd name="connsiteX344" fmla="*/ 2684536 w 4626532"/>
              <a:gd name="connsiteY344" fmla="*/ 5891381 h 6858000"/>
              <a:gd name="connsiteX345" fmla="*/ 2726201 w 4626532"/>
              <a:gd name="connsiteY345" fmla="*/ 5941378 h 6858000"/>
              <a:gd name="connsiteX346" fmla="*/ 2226225 w 4626532"/>
              <a:gd name="connsiteY346" fmla="*/ 5949711 h 6858000"/>
              <a:gd name="connsiteX347" fmla="*/ 2192893 w 4626532"/>
              <a:gd name="connsiteY347" fmla="*/ 5999709 h 6858000"/>
              <a:gd name="connsiteX348" fmla="*/ 2142896 w 4626532"/>
              <a:gd name="connsiteY348" fmla="*/ 5941378 h 6858000"/>
              <a:gd name="connsiteX349" fmla="*/ 2184561 w 4626532"/>
              <a:gd name="connsiteY349" fmla="*/ 5891381 h 6858000"/>
              <a:gd name="connsiteX350" fmla="*/ 2226225 w 4626532"/>
              <a:gd name="connsiteY350" fmla="*/ 5949711 h 6858000"/>
              <a:gd name="connsiteX351" fmla="*/ 2959523 w 4626532"/>
              <a:gd name="connsiteY351" fmla="*/ 5924712 h 6858000"/>
              <a:gd name="connsiteX352" fmla="*/ 2917858 w 4626532"/>
              <a:gd name="connsiteY352" fmla="*/ 5966377 h 6858000"/>
              <a:gd name="connsiteX353" fmla="*/ 2859528 w 4626532"/>
              <a:gd name="connsiteY353" fmla="*/ 5916379 h 6858000"/>
              <a:gd name="connsiteX354" fmla="*/ 2917858 w 4626532"/>
              <a:gd name="connsiteY354" fmla="*/ 5874715 h 6858000"/>
              <a:gd name="connsiteX355" fmla="*/ 2959523 w 4626532"/>
              <a:gd name="connsiteY355" fmla="*/ 5924712 h 6858000"/>
              <a:gd name="connsiteX356" fmla="*/ 2084565 w 4626532"/>
              <a:gd name="connsiteY356" fmla="*/ 5933045 h 6858000"/>
              <a:gd name="connsiteX357" fmla="*/ 2076232 w 4626532"/>
              <a:gd name="connsiteY357" fmla="*/ 5966377 h 6858000"/>
              <a:gd name="connsiteX358" fmla="*/ 2017902 w 4626532"/>
              <a:gd name="connsiteY358" fmla="*/ 5916379 h 6858000"/>
              <a:gd name="connsiteX359" fmla="*/ 2042901 w 4626532"/>
              <a:gd name="connsiteY359" fmla="*/ 5874715 h 6858000"/>
              <a:gd name="connsiteX360" fmla="*/ 2084565 w 4626532"/>
              <a:gd name="connsiteY360" fmla="*/ 5933045 h 6858000"/>
              <a:gd name="connsiteX361" fmla="*/ 2584541 w 4626532"/>
              <a:gd name="connsiteY361" fmla="*/ 5916379 h 6858000"/>
              <a:gd name="connsiteX362" fmla="*/ 2551209 w 4626532"/>
              <a:gd name="connsiteY362" fmla="*/ 5974710 h 6858000"/>
              <a:gd name="connsiteX363" fmla="*/ 2526211 w 4626532"/>
              <a:gd name="connsiteY363" fmla="*/ 5974710 h 6858000"/>
              <a:gd name="connsiteX364" fmla="*/ 2501212 w 4626532"/>
              <a:gd name="connsiteY364" fmla="*/ 5916379 h 6858000"/>
              <a:gd name="connsiteX365" fmla="*/ 2542876 w 4626532"/>
              <a:gd name="connsiteY365" fmla="*/ 5866382 h 6858000"/>
              <a:gd name="connsiteX366" fmla="*/ 2584541 w 4626532"/>
              <a:gd name="connsiteY366" fmla="*/ 5916379 h 6858000"/>
              <a:gd name="connsiteX367" fmla="*/ 1826245 w 4626532"/>
              <a:gd name="connsiteY367" fmla="*/ 5949711 h 6858000"/>
              <a:gd name="connsiteX368" fmla="*/ 1742915 w 4626532"/>
              <a:gd name="connsiteY368" fmla="*/ 5974710 h 6858000"/>
              <a:gd name="connsiteX369" fmla="*/ 1617921 w 4626532"/>
              <a:gd name="connsiteY369" fmla="*/ 5891381 h 6858000"/>
              <a:gd name="connsiteX370" fmla="*/ 1759581 w 4626532"/>
              <a:gd name="connsiteY370" fmla="*/ 5933045 h 6858000"/>
              <a:gd name="connsiteX371" fmla="*/ 1642920 w 4626532"/>
              <a:gd name="connsiteY371" fmla="*/ 5874715 h 6858000"/>
              <a:gd name="connsiteX372" fmla="*/ 1701251 w 4626532"/>
              <a:gd name="connsiteY372" fmla="*/ 5849716 h 6858000"/>
              <a:gd name="connsiteX373" fmla="*/ 1826245 w 4626532"/>
              <a:gd name="connsiteY373" fmla="*/ 5949711 h 6858000"/>
              <a:gd name="connsiteX374" fmla="*/ 726298 w 4626532"/>
              <a:gd name="connsiteY374" fmla="*/ 5908046 h 6858000"/>
              <a:gd name="connsiteX375" fmla="*/ 684633 w 4626532"/>
              <a:gd name="connsiteY375" fmla="*/ 5966377 h 6858000"/>
              <a:gd name="connsiteX376" fmla="*/ 634636 w 4626532"/>
              <a:gd name="connsiteY376" fmla="*/ 5908046 h 6858000"/>
              <a:gd name="connsiteX377" fmla="*/ 684633 w 4626532"/>
              <a:gd name="connsiteY377" fmla="*/ 5849716 h 6858000"/>
              <a:gd name="connsiteX378" fmla="*/ 726298 w 4626532"/>
              <a:gd name="connsiteY378" fmla="*/ 5908046 h 6858000"/>
              <a:gd name="connsiteX379" fmla="*/ 3067851 w 4626532"/>
              <a:gd name="connsiteY379" fmla="*/ 5891381 h 6858000"/>
              <a:gd name="connsiteX380" fmla="*/ 3017853 w 4626532"/>
              <a:gd name="connsiteY380" fmla="*/ 5949711 h 6858000"/>
              <a:gd name="connsiteX381" fmla="*/ 2992855 w 4626532"/>
              <a:gd name="connsiteY381" fmla="*/ 5949711 h 6858000"/>
              <a:gd name="connsiteX382" fmla="*/ 2967856 w 4626532"/>
              <a:gd name="connsiteY382" fmla="*/ 5883048 h 6858000"/>
              <a:gd name="connsiteX383" fmla="*/ 3026186 w 4626532"/>
              <a:gd name="connsiteY383" fmla="*/ 5841383 h 6858000"/>
              <a:gd name="connsiteX384" fmla="*/ 3067851 w 4626532"/>
              <a:gd name="connsiteY384" fmla="*/ 5891381 h 6858000"/>
              <a:gd name="connsiteX385" fmla="*/ 2442881 w 4626532"/>
              <a:gd name="connsiteY385" fmla="*/ 5899713 h 6858000"/>
              <a:gd name="connsiteX386" fmla="*/ 2401217 w 4626532"/>
              <a:gd name="connsiteY386" fmla="*/ 5958044 h 6858000"/>
              <a:gd name="connsiteX387" fmla="*/ 2359552 w 4626532"/>
              <a:gd name="connsiteY387" fmla="*/ 5899713 h 6858000"/>
              <a:gd name="connsiteX388" fmla="*/ 2409550 w 4626532"/>
              <a:gd name="connsiteY388" fmla="*/ 5841383 h 6858000"/>
              <a:gd name="connsiteX389" fmla="*/ 2442881 w 4626532"/>
              <a:gd name="connsiteY389" fmla="*/ 5899713 h 6858000"/>
              <a:gd name="connsiteX390" fmla="*/ 2809530 w 4626532"/>
              <a:gd name="connsiteY390" fmla="*/ 5883048 h 6858000"/>
              <a:gd name="connsiteX391" fmla="*/ 2751200 w 4626532"/>
              <a:gd name="connsiteY391" fmla="*/ 5949711 h 6858000"/>
              <a:gd name="connsiteX392" fmla="*/ 2717868 w 4626532"/>
              <a:gd name="connsiteY392" fmla="*/ 5883048 h 6858000"/>
              <a:gd name="connsiteX393" fmla="*/ 2776198 w 4626532"/>
              <a:gd name="connsiteY393" fmla="*/ 5833050 h 6858000"/>
              <a:gd name="connsiteX394" fmla="*/ 2809530 w 4626532"/>
              <a:gd name="connsiteY394" fmla="*/ 5883048 h 6858000"/>
              <a:gd name="connsiteX395" fmla="*/ 2301222 w 4626532"/>
              <a:gd name="connsiteY395" fmla="*/ 5883048 h 6858000"/>
              <a:gd name="connsiteX396" fmla="*/ 2267890 w 4626532"/>
              <a:gd name="connsiteY396" fmla="*/ 5941378 h 6858000"/>
              <a:gd name="connsiteX397" fmla="*/ 2217892 w 4626532"/>
              <a:gd name="connsiteY397" fmla="*/ 5883048 h 6858000"/>
              <a:gd name="connsiteX398" fmla="*/ 2267890 w 4626532"/>
              <a:gd name="connsiteY398" fmla="*/ 5824717 h 6858000"/>
              <a:gd name="connsiteX399" fmla="*/ 2301222 w 4626532"/>
              <a:gd name="connsiteY399" fmla="*/ 5883048 h 6858000"/>
              <a:gd name="connsiteX400" fmla="*/ 1984570 w 4626532"/>
              <a:gd name="connsiteY400" fmla="*/ 5899713 h 6858000"/>
              <a:gd name="connsiteX401" fmla="*/ 1884575 w 4626532"/>
              <a:gd name="connsiteY401" fmla="*/ 5941378 h 6858000"/>
              <a:gd name="connsiteX402" fmla="*/ 1809579 w 4626532"/>
              <a:gd name="connsiteY402" fmla="*/ 5883048 h 6858000"/>
              <a:gd name="connsiteX403" fmla="*/ 1926240 w 4626532"/>
              <a:gd name="connsiteY403" fmla="*/ 5899713 h 6858000"/>
              <a:gd name="connsiteX404" fmla="*/ 1934573 w 4626532"/>
              <a:gd name="connsiteY404" fmla="*/ 5874715 h 6858000"/>
              <a:gd name="connsiteX405" fmla="*/ 1801246 w 4626532"/>
              <a:gd name="connsiteY405" fmla="*/ 5858049 h 6858000"/>
              <a:gd name="connsiteX406" fmla="*/ 1884575 w 4626532"/>
              <a:gd name="connsiteY406" fmla="*/ 5824717 h 6858000"/>
              <a:gd name="connsiteX407" fmla="*/ 1984570 w 4626532"/>
              <a:gd name="connsiteY407" fmla="*/ 5899713 h 6858000"/>
              <a:gd name="connsiteX408" fmla="*/ 1467929 w 4626532"/>
              <a:gd name="connsiteY408" fmla="*/ 5841383 h 6858000"/>
              <a:gd name="connsiteX409" fmla="*/ 1509593 w 4626532"/>
              <a:gd name="connsiteY409" fmla="*/ 5824717 h 6858000"/>
              <a:gd name="connsiteX410" fmla="*/ 1626254 w 4626532"/>
              <a:gd name="connsiteY410" fmla="*/ 5933045 h 6858000"/>
              <a:gd name="connsiteX411" fmla="*/ 1626254 w 4626532"/>
              <a:gd name="connsiteY411" fmla="*/ 5966377 h 6858000"/>
              <a:gd name="connsiteX412" fmla="*/ 1601256 w 4626532"/>
              <a:gd name="connsiteY412" fmla="*/ 5966377 h 6858000"/>
              <a:gd name="connsiteX413" fmla="*/ 1426264 w 4626532"/>
              <a:gd name="connsiteY413" fmla="*/ 5849716 h 6858000"/>
              <a:gd name="connsiteX414" fmla="*/ 1559591 w 4626532"/>
              <a:gd name="connsiteY414" fmla="*/ 5924712 h 6858000"/>
              <a:gd name="connsiteX415" fmla="*/ 1434597 w 4626532"/>
              <a:gd name="connsiteY415" fmla="*/ 5824717 h 6858000"/>
              <a:gd name="connsiteX416" fmla="*/ 1467929 w 4626532"/>
              <a:gd name="connsiteY416" fmla="*/ 5841383 h 6858000"/>
              <a:gd name="connsiteX417" fmla="*/ 3384502 w 4626532"/>
              <a:gd name="connsiteY417" fmla="*/ 5874715 h 6858000"/>
              <a:gd name="connsiteX418" fmla="*/ 3334505 w 4626532"/>
              <a:gd name="connsiteY418" fmla="*/ 5899713 h 6858000"/>
              <a:gd name="connsiteX419" fmla="*/ 3301173 w 4626532"/>
              <a:gd name="connsiteY419" fmla="*/ 5891381 h 6858000"/>
              <a:gd name="connsiteX420" fmla="*/ 3309506 w 4626532"/>
              <a:gd name="connsiteY420" fmla="*/ 5849716 h 6858000"/>
              <a:gd name="connsiteX421" fmla="*/ 3292840 w 4626532"/>
              <a:gd name="connsiteY421" fmla="*/ 5816384 h 6858000"/>
              <a:gd name="connsiteX422" fmla="*/ 3384502 w 4626532"/>
              <a:gd name="connsiteY422" fmla="*/ 5874715 h 6858000"/>
              <a:gd name="connsiteX423" fmla="*/ 3176179 w 4626532"/>
              <a:gd name="connsiteY423" fmla="*/ 5874715 h 6858000"/>
              <a:gd name="connsiteX424" fmla="*/ 3134514 w 4626532"/>
              <a:gd name="connsiteY424" fmla="*/ 5924712 h 6858000"/>
              <a:gd name="connsiteX425" fmla="*/ 3092850 w 4626532"/>
              <a:gd name="connsiteY425" fmla="*/ 5924712 h 6858000"/>
              <a:gd name="connsiteX426" fmla="*/ 3076184 w 4626532"/>
              <a:gd name="connsiteY426" fmla="*/ 5849716 h 6858000"/>
              <a:gd name="connsiteX427" fmla="*/ 3142847 w 4626532"/>
              <a:gd name="connsiteY427" fmla="*/ 5816384 h 6858000"/>
              <a:gd name="connsiteX428" fmla="*/ 3176179 w 4626532"/>
              <a:gd name="connsiteY428" fmla="*/ 5874715 h 6858000"/>
              <a:gd name="connsiteX429" fmla="*/ 2667870 w 4626532"/>
              <a:gd name="connsiteY429" fmla="*/ 5858049 h 6858000"/>
              <a:gd name="connsiteX430" fmla="*/ 2617873 w 4626532"/>
              <a:gd name="connsiteY430" fmla="*/ 5916379 h 6858000"/>
              <a:gd name="connsiteX431" fmla="*/ 2584541 w 4626532"/>
              <a:gd name="connsiteY431" fmla="*/ 5849716 h 6858000"/>
              <a:gd name="connsiteX432" fmla="*/ 2626206 w 4626532"/>
              <a:gd name="connsiteY432" fmla="*/ 5808051 h 6858000"/>
              <a:gd name="connsiteX433" fmla="*/ 2667870 w 4626532"/>
              <a:gd name="connsiteY433" fmla="*/ 5858049 h 6858000"/>
              <a:gd name="connsiteX434" fmla="*/ 2167895 w 4626532"/>
              <a:gd name="connsiteY434" fmla="*/ 5858049 h 6858000"/>
              <a:gd name="connsiteX435" fmla="*/ 2126230 w 4626532"/>
              <a:gd name="connsiteY435" fmla="*/ 5924712 h 6858000"/>
              <a:gd name="connsiteX436" fmla="*/ 2076232 w 4626532"/>
              <a:gd name="connsiteY436" fmla="*/ 5866382 h 6858000"/>
              <a:gd name="connsiteX437" fmla="*/ 2117897 w 4626532"/>
              <a:gd name="connsiteY437" fmla="*/ 5808051 h 6858000"/>
              <a:gd name="connsiteX438" fmla="*/ 2167895 w 4626532"/>
              <a:gd name="connsiteY438" fmla="*/ 5858049 h 6858000"/>
              <a:gd name="connsiteX439" fmla="*/ 2001236 w 4626532"/>
              <a:gd name="connsiteY439" fmla="*/ 5891381 h 6858000"/>
              <a:gd name="connsiteX440" fmla="*/ 1992903 w 4626532"/>
              <a:gd name="connsiteY440" fmla="*/ 5808051 h 6858000"/>
              <a:gd name="connsiteX441" fmla="*/ 2026235 w 4626532"/>
              <a:gd name="connsiteY441" fmla="*/ 5849716 h 6858000"/>
              <a:gd name="connsiteX442" fmla="*/ 2001236 w 4626532"/>
              <a:gd name="connsiteY442" fmla="*/ 5891381 h 6858000"/>
              <a:gd name="connsiteX443" fmla="*/ 3284507 w 4626532"/>
              <a:gd name="connsiteY443" fmla="*/ 5849716 h 6858000"/>
              <a:gd name="connsiteX444" fmla="*/ 3251175 w 4626532"/>
              <a:gd name="connsiteY444" fmla="*/ 5908046 h 6858000"/>
              <a:gd name="connsiteX445" fmla="*/ 3201178 w 4626532"/>
              <a:gd name="connsiteY445" fmla="*/ 5908046 h 6858000"/>
              <a:gd name="connsiteX446" fmla="*/ 3184512 w 4626532"/>
              <a:gd name="connsiteY446" fmla="*/ 5824717 h 6858000"/>
              <a:gd name="connsiteX447" fmla="*/ 3251175 w 4626532"/>
              <a:gd name="connsiteY447" fmla="*/ 5799718 h 6858000"/>
              <a:gd name="connsiteX448" fmla="*/ 3284507 w 4626532"/>
              <a:gd name="connsiteY448" fmla="*/ 5849716 h 6858000"/>
              <a:gd name="connsiteX449" fmla="*/ 2909525 w 4626532"/>
              <a:gd name="connsiteY449" fmla="*/ 5833050 h 6858000"/>
              <a:gd name="connsiteX450" fmla="*/ 2867861 w 4626532"/>
              <a:gd name="connsiteY450" fmla="*/ 5891381 h 6858000"/>
              <a:gd name="connsiteX451" fmla="*/ 2834529 w 4626532"/>
              <a:gd name="connsiteY451" fmla="*/ 5891381 h 6858000"/>
              <a:gd name="connsiteX452" fmla="*/ 2809530 w 4626532"/>
              <a:gd name="connsiteY452" fmla="*/ 5833050 h 6858000"/>
              <a:gd name="connsiteX453" fmla="*/ 2859528 w 4626532"/>
              <a:gd name="connsiteY453" fmla="*/ 5783052 h 6858000"/>
              <a:gd name="connsiteX454" fmla="*/ 2909525 w 4626532"/>
              <a:gd name="connsiteY454" fmla="*/ 5833050 h 6858000"/>
              <a:gd name="connsiteX455" fmla="*/ 2526211 w 4626532"/>
              <a:gd name="connsiteY455" fmla="*/ 5833050 h 6858000"/>
              <a:gd name="connsiteX456" fmla="*/ 2476213 w 4626532"/>
              <a:gd name="connsiteY456" fmla="*/ 5899713 h 6858000"/>
              <a:gd name="connsiteX457" fmla="*/ 2434548 w 4626532"/>
              <a:gd name="connsiteY457" fmla="*/ 5833050 h 6858000"/>
              <a:gd name="connsiteX458" fmla="*/ 2484546 w 4626532"/>
              <a:gd name="connsiteY458" fmla="*/ 5783052 h 6858000"/>
              <a:gd name="connsiteX459" fmla="*/ 2526211 w 4626532"/>
              <a:gd name="connsiteY459" fmla="*/ 5833050 h 6858000"/>
              <a:gd name="connsiteX460" fmla="*/ 792961 w 4626532"/>
              <a:gd name="connsiteY460" fmla="*/ 5833050 h 6858000"/>
              <a:gd name="connsiteX461" fmla="*/ 759630 w 4626532"/>
              <a:gd name="connsiteY461" fmla="*/ 5899713 h 6858000"/>
              <a:gd name="connsiteX462" fmla="*/ 709632 w 4626532"/>
              <a:gd name="connsiteY462" fmla="*/ 5833050 h 6858000"/>
              <a:gd name="connsiteX463" fmla="*/ 751297 w 4626532"/>
              <a:gd name="connsiteY463" fmla="*/ 5783052 h 6858000"/>
              <a:gd name="connsiteX464" fmla="*/ 792961 w 4626532"/>
              <a:gd name="connsiteY464" fmla="*/ 5833050 h 6858000"/>
              <a:gd name="connsiteX465" fmla="*/ 2384551 w 4626532"/>
              <a:gd name="connsiteY465" fmla="*/ 5816384 h 6858000"/>
              <a:gd name="connsiteX466" fmla="*/ 2334553 w 4626532"/>
              <a:gd name="connsiteY466" fmla="*/ 5883048 h 6858000"/>
              <a:gd name="connsiteX467" fmla="*/ 2292889 w 4626532"/>
              <a:gd name="connsiteY467" fmla="*/ 5816384 h 6858000"/>
              <a:gd name="connsiteX468" fmla="*/ 2342886 w 4626532"/>
              <a:gd name="connsiteY468" fmla="*/ 5766387 h 6858000"/>
              <a:gd name="connsiteX469" fmla="*/ 2384551 w 4626532"/>
              <a:gd name="connsiteY469" fmla="*/ 5816384 h 6858000"/>
              <a:gd name="connsiteX470" fmla="*/ 2759533 w 4626532"/>
              <a:gd name="connsiteY470" fmla="*/ 5808051 h 6858000"/>
              <a:gd name="connsiteX471" fmla="*/ 2692869 w 4626532"/>
              <a:gd name="connsiteY471" fmla="*/ 5866382 h 6858000"/>
              <a:gd name="connsiteX472" fmla="*/ 2667870 w 4626532"/>
              <a:gd name="connsiteY472" fmla="*/ 5808051 h 6858000"/>
              <a:gd name="connsiteX473" fmla="*/ 2709535 w 4626532"/>
              <a:gd name="connsiteY473" fmla="*/ 5749721 h 6858000"/>
              <a:gd name="connsiteX474" fmla="*/ 2759533 w 4626532"/>
              <a:gd name="connsiteY474" fmla="*/ 5808051 h 6858000"/>
              <a:gd name="connsiteX475" fmla="*/ 2242891 w 4626532"/>
              <a:gd name="connsiteY475" fmla="*/ 5799718 h 6858000"/>
              <a:gd name="connsiteX476" fmla="*/ 2209559 w 4626532"/>
              <a:gd name="connsiteY476" fmla="*/ 5858049 h 6858000"/>
              <a:gd name="connsiteX477" fmla="*/ 2184561 w 4626532"/>
              <a:gd name="connsiteY477" fmla="*/ 5858049 h 6858000"/>
              <a:gd name="connsiteX478" fmla="*/ 2151229 w 4626532"/>
              <a:gd name="connsiteY478" fmla="*/ 5799718 h 6858000"/>
              <a:gd name="connsiteX479" fmla="*/ 2201226 w 4626532"/>
              <a:gd name="connsiteY479" fmla="*/ 5749721 h 6858000"/>
              <a:gd name="connsiteX480" fmla="*/ 2242891 w 4626532"/>
              <a:gd name="connsiteY480" fmla="*/ 5799718 h 6858000"/>
              <a:gd name="connsiteX481" fmla="*/ 3167846 w 4626532"/>
              <a:gd name="connsiteY481" fmla="*/ 5741388 h 6858000"/>
              <a:gd name="connsiteX482" fmla="*/ 3242842 w 4626532"/>
              <a:gd name="connsiteY482" fmla="*/ 5774720 h 6858000"/>
              <a:gd name="connsiteX483" fmla="*/ 3192845 w 4626532"/>
              <a:gd name="connsiteY483" fmla="*/ 5808051 h 6858000"/>
              <a:gd name="connsiteX484" fmla="*/ 3151180 w 4626532"/>
              <a:gd name="connsiteY484" fmla="*/ 5791385 h 6858000"/>
              <a:gd name="connsiteX485" fmla="*/ 3151180 w 4626532"/>
              <a:gd name="connsiteY485" fmla="*/ 5741388 h 6858000"/>
              <a:gd name="connsiteX486" fmla="*/ 3167846 w 4626532"/>
              <a:gd name="connsiteY486" fmla="*/ 5741388 h 6858000"/>
              <a:gd name="connsiteX487" fmla="*/ 1276271 w 4626532"/>
              <a:gd name="connsiteY487" fmla="*/ 5799718 h 6858000"/>
              <a:gd name="connsiteX488" fmla="*/ 1234607 w 4626532"/>
              <a:gd name="connsiteY488" fmla="*/ 5741388 h 6858000"/>
              <a:gd name="connsiteX489" fmla="*/ 1276271 w 4626532"/>
              <a:gd name="connsiteY489" fmla="*/ 5799718 h 6858000"/>
              <a:gd name="connsiteX490" fmla="*/ 3017853 w 4626532"/>
              <a:gd name="connsiteY490" fmla="*/ 5799718 h 6858000"/>
              <a:gd name="connsiteX491" fmla="*/ 2959523 w 4626532"/>
              <a:gd name="connsiteY491" fmla="*/ 5849716 h 6858000"/>
              <a:gd name="connsiteX492" fmla="*/ 2892859 w 4626532"/>
              <a:gd name="connsiteY492" fmla="*/ 5774720 h 6858000"/>
              <a:gd name="connsiteX493" fmla="*/ 2967856 w 4626532"/>
              <a:gd name="connsiteY493" fmla="*/ 5733055 h 6858000"/>
              <a:gd name="connsiteX494" fmla="*/ 3017853 w 4626532"/>
              <a:gd name="connsiteY494" fmla="*/ 5799718 h 6858000"/>
              <a:gd name="connsiteX495" fmla="*/ 2101231 w 4626532"/>
              <a:gd name="connsiteY495" fmla="*/ 5791385 h 6858000"/>
              <a:gd name="connsiteX496" fmla="*/ 2059567 w 4626532"/>
              <a:gd name="connsiteY496" fmla="*/ 5849716 h 6858000"/>
              <a:gd name="connsiteX497" fmla="*/ 2017902 w 4626532"/>
              <a:gd name="connsiteY497" fmla="*/ 5783052 h 6858000"/>
              <a:gd name="connsiteX498" fmla="*/ 2059567 w 4626532"/>
              <a:gd name="connsiteY498" fmla="*/ 5733055 h 6858000"/>
              <a:gd name="connsiteX499" fmla="*/ 2101231 w 4626532"/>
              <a:gd name="connsiteY499" fmla="*/ 5791385 h 6858000"/>
              <a:gd name="connsiteX500" fmla="*/ 1326269 w 4626532"/>
              <a:gd name="connsiteY500" fmla="*/ 5749721 h 6858000"/>
              <a:gd name="connsiteX501" fmla="*/ 1417931 w 4626532"/>
              <a:gd name="connsiteY501" fmla="*/ 5883048 h 6858000"/>
              <a:gd name="connsiteX502" fmla="*/ 1251273 w 4626532"/>
              <a:gd name="connsiteY502" fmla="*/ 5733055 h 6858000"/>
              <a:gd name="connsiteX503" fmla="*/ 1326269 w 4626532"/>
              <a:gd name="connsiteY503" fmla="*/ 5749721 h 6858000"/>
              <a:gd name="connsiteX504" fmla="*/ 3134514 w 4626532"/>
              <a:gd name="connsiteY504" fmla="*/ 5766387 h 6858000"/>
              <a:gd name="connsiteX505" fmla="*/ 3067851 w 4626532"/>
              <a:gd name="connsiteY505" fmla="*/ 5824717 h 6858000"/>
              <a:gd name="connsiteX506" fmla="*/ 3017853 w 4626532"/>
              <a:gd name="connsiteY506" fmla="*/ 5749721 h 6858000"/>
              <a:gd name="connsiteX507" fmla="*/ 3084517 w 4626532"/>
              <a:gd name="connsiteY507" fmla="*/ 5724722 h 6858000"/>
              <a:gd name="connsiteX508" fmla="*/ 3134514 w 4626532"/>
              <a:gd name="connsiteY508" fmla="*/ 5766387 h 6858000"/>
              <a:gd name="connsiteX509" fmla="*/ 2609540 w 4626532"/>
              <a:gd name="connsiteY509" fmla="*/ 5783052 h 6858000"/>
              <a:gd name="connsiteX510" fmla="*/ 2551209 w 4626532"/>
              <a:gd name="connsiteY510" fmla="*/ 5841383 h 6858000"/>
              <a:gd name="connsiteX511" fmla="*/ 2517878 w 4626532"/>
              <a:gd name="connsiteY511" fmla="*/ 5774720 h 6858000"/>
              <a:gd name="connsiteX512" fmla="*/ 2567875 w 4626532"/>
              <a:gd name="connsiteY512" fmla="*/ 5724722 h 6858000"/>
              <a:gd name="connsiteX513" fmla="*/ 2609540 w 4626532"/>
              <a:gd name="connsiteY513" fmla="*/ 5783052 h 6858000"/>
              <a:gd name="connsiteX514" fmla="*/ 1851243 w 4626532"/>
              <a:gd name="connsiteY514" fmla="*/ 5799718 h 6858000"/>
              <a:gd name="connsiteX515" fmla="*/ 1784580 w 4626532"/>
              <a:gd name="connsiteY515" fmla="*/ 5841383 h 6858000"/>
              <a:gd name="connsiteX516" fmla="*/ 1684585 w 4626532"/>
              <a:gd name="connsiteY516" fmla="*/ 5758054 h 6858000"/>
              <a:gd name="connsiteX517" fmla="*/ 1759581 w 4626532"/>
              <a:gd name="connsiteY517" fmla="*/ 5799718 h 6858000"/>
              <a:gd name="connsiteX518" fmla="*/ 1801246 w 4626532"/>
              <a:gd name="connsiteY518" fmla="*/ 5791385 h 6858000"/>
              <a:gd name="connsiteX519" fmla="*/ 1692918 w 4626532"/>
              <a:gd name="connsiteY519" fmla="*/ 5741388 h 6858000"/>
              <a:gd name="connsiteX520" fmla="*/ 1751248 w 4626532"/>
              <a:gd name="connsiteY520" fmla="*/ 5716389 h 6858000"/>
              <a:gd name="connsiteX521" fmla="*/ 1851243 w 4626532"/>
              <a:gd name="connsiteY521" fmla="*/ 5799718 h 6858000"/>
              <a:gd name="connsiteX522" fmla="*/ 1609588 w 4626532"/>
              <a:gd name="connsiteY522" fmla="*/ 5716389 h 6858000"/>
              <a:gd name="connsiteX523" fmla="*/ 1684585 w 4626532"/>
              <a:gd name="connsiteY523" fmla="*/ 5816384 h 6858000"/>
              <a:gd name="connsiteX524" fmla="*/ 1634587 w 4626532"/>
              <a:gd name="connsiteY524" fmla="*/ 5849716 h 6858000"/>
              <a:gd name="connsiteX525" fmla="*/ 1526259 w 4626532"/>
              <a:gd name="connsiteY525" fmla="*/ 5799718 h 6858000"/>
              <a:gd name="connsiteX526" fmla="*/ 1517926 w 4626532"/>
              <a:gd name="connsiteY526" fmla="*/ 5733055 h 6858000"/>
              <a:gd name="connsiteX527" fmla="*/ 1634587 w 4626532"/>
              <a:gd name="connsiteY527" fmla="*/ 5799718 h 6858000"/>
              <a:gd name="connsiteX528" fmla="*/ 1526259 w 4626532"/>
              <a:gd name="connsiteY528" fmla="*/ 5716389 h 6858000"/>
              <a:gd name="connsiteX529" fmla="*/ 1609588 w 4626532"/>
              <a:gd name="connsiteY529" fmla="*/ 5716389 h 6858000"/>
              <a:gd name="connsiteX530" fmla="*/ 3042852 w 4626532"/>
              <a:gd name="connsiteY530" fmla="*/ 5716389 h 6858000"/>
              <a:gd name="connsiteX531" fmla="*/ 2976189 w 4626532"/>
              <a:gd name="connsiteY531" fmla="*/ 5708056 h 6858000"/>
              <a:gd name="connsiteX532" fmla="*/ 3042852 w 4626532"/>
              <a:gd name="connsiteY532" fmla="*/ 5716389 h 6858000"/>
              <a:gd name="connsiteX533" fmla="*/ 801294 w 4626532"/>
              <a:gd name="connsiteY533" fmla="*/ 5808051 h 6858000"/>
              <a:gd name="connsiteX534" fmla="*/ 784629 w 4626532"/>
              <a:gd name="connsiteY534" fmla="*/ 5766387 h 6858000"/>
              <a:gd name="connsiteX535" fmla="*/ 834626 w 4626532"/>
              <a:gd name="connsiteY535" fmla="*/ 5708056 h 6858000"/>
              <a:gd name="connsiteX536" fmla="*/ 801294 w 4626532"/>
              <a:gd name="connsiteY536" fmla="*/ 5808051 h 6858000"/>
              <a:gd name="connsiteX537" fmla="*/ 726298 w 4626532"/>
              <a:gd name="connsiteY537" fmla="*/ 5766387 h 6858000"/>
              <a:gd name="connsiteX538" fmla="*/ 701299 w 4626532"/>
              <a:gd name="connsiteY538" fmla="*/ 5791385 h 6858000"/>
              <a:gd name="connsiteX539" fmla="*/ 651302 w 4626532"/>
              <a:gd name="connsiteY539" fmla="*/ 5724722 h 6858000"/>
              <a:gd name="connsiteX540" fmla="*/ 676300 w 4626532"/>
              <a:gd name="connsiteY540" fmla="*/ 5708056 h 6858000"/>
              <a:gd name="connsiteX541" fmla="*/ 726298 w 4626532"/>
              <a:gd name="connsiteY541" fmla="*/ 5766387 h 6858000"/>
              <a:gd name="connsiteX542" fmla="*/ 2951190 w 4626532"/>
              <a:gd name="connsiteY542" fmla="*/ 5708056 h 6858000"/>
              <a:gd name="connsiteX543" fmla="*/ 2892859 w 4626532"/>
              <a:gd name="connsiteY543" fmla="*/ 5758054 h 6858000"/>
              <a:gd name="connsiteX544" fmla="*/ 2867861 w 4626532"/>
              <a:gd name="connsiteY544" fmla="*/ 5758054 h 6858000"/>
              <a:gd name="connsiteX545" fmla="*/ 2851195 w 4626532"/>
              <a:gd name="connsiteY545" fmla="*/ 5699723 h 6858000"/>
              <a:gd name="connsiteX546" fmla="*/ 2951190 w 4626532"/>
              <a:gd name="connsiteY546" fmla="*/ 5708056 h 6858000"/>
              <a:gd name="connsiteX547" fmla="*/ 2842862 w 4626532"/>
              <a:gd name="connsiteY547" fmla="*/ 5749721 h 6858000"/>
              <a:gd name="connsiteX548" fmla="*/ 2801197 w 4626532"/>
              <a:gd name="connsiteY548" fmla="*/ 5808051 h 6858000"/>
              <a:gd name="connsiteX549" fmla="*/ 2776198 w 4626532"/>
              <a:gd name="connsiteY549" fmla="*/ 5808051 h 6858000"/>
              <a:gd name="connsiteX550" fmla="*/ 2751200 w 4626532"/>
              <a:gd name="connsiteY550" fmla="*/ 5741388 h 6858000"/>
              <a:gd name="connsiteX551" fmla="*/ 2801197 w 4626532"/>
              <a:gd name="connsiteY551" fmla="*/ 5699723 h 6858000"/>
              <a:gd name="connsiteX552" fmla="*/ 2842862 w 4626532"/>
              <a:gd name="connsiteY552" fmla="*/ 5749721 h 6858000"/>
              <a:gd name="connsiteX553" fmla="*/ 2467880 w 4626532"/>
              <a:gd name="connsiteY553" fmla="*/ 5749721 h 6858000"/>
              <a:gd name="connsiteX554" fmla="*/ 2426215 w 4626532"/>
              <a:gd name="connsiteY554" fmla="*/ 5816384 h 6858000"/>
              <a:gd name="connsiteX555" fmla="*/ 2376218 w 4626532"/>
              <a:gd name="connsiteY555" fmla="*/ 5758054 h 6858000"/>
              <a:gd name="connsiteX556" fmla="*/ 2426215 w 4626532"/>
              <a:gd name="connsiteY556" fmla="*/ 5699723 h 6858000"/>
              <a:gd name="connsiteX557" fmla="*/ 2467880 w 4626532"/>
              <a:gd name="connsiteY557" fmla="*/ 5749721 h 6858000"/>
              <a:gd name="connsiteX558" fmla="*/ 2776198 w 4626532"/>
              <a:gd name="connsiteY558" fmla="*/ 5699723 h 6858000"/>
              <a:gd name="connsiteX559" fmla="*/ 2742867 w 4626532"/>
              <a:gd name="connsiteY559" fmla="*/ 5724722 h 6858000"/>
              <a:gd name="connsiteX560" fmla="*/ 2717868 w 4626532"/>
              <a:gd name="connsiteY560" fmla="*/ 5724722 h 6858000"/>
              <a:gd name="connsiteX561" fmla="*/ 2717868 w 4626532"/>
              <a:gd name="connsiteY561" fmla="*/ 5691390 h 6858000"/>
              <a:gd name="connsiteX562" fmla="*/ 2776198 w 4626532"/>
              <a:gd name="connsiteY562" fmla="*/ 5699723 h 6858000"/>
              <a:gd name="connsiteX563" fmla="*/ 2692869 w 4626532"/>
              <a:gd name="connsiteY563" fmla="*/ 5691390 h 6858000"/>
              <a:gd name="connsiteX564" fmla="*/ 2692869 w 4626532"/>
              <a:gd name="connsiteY564" fmla="*/ 5749721 h 6858000"/>
              <a:gd name="connsiteX565" fmla="*/ 2659537 w 4626532"/>
              <a:gd name="connsiteY565" fmla="*/ 5774720 h 6858000"/>
              <a:gd name="connsiteX566" fmla="*/ 2634539 w 4626532"/>
              <a:gd name="connsiteY566" fmla="*/ 5774720 h 6858000"/>
              <a:gd name="connsiteX567" fmla="*/ 2601207 w 4626532"/>
              <a:gd name="connsiteY567" fmla="*/ 5716389 h 6858000"/>
              <a:gd name="connsiteX568" fmla="*/ 2642872 w 4626532"/>
              <a:gd name="connsiteY568" fmla="*/ 5683057 h 6858000"/>
              <a:gd name="connsiteX569" fmla="*/ 2692869 w 4626532"/>
              <a:gd name="connsiteY569" fmla="*/ 5691390 h 6858000"/>
              <a:gd name="connsiteX570" fmla="*/ 2317887 w 4626532"/>
              <a:gd name="connsiteY570" fmla="*/ 5741388 h 6858000"/>
              <a:gd name="connsiteX571" fmla="*/ 2276223 w 4626532"/>
              <a:gd name="connsiteY571" fmla="*/ 5799718 h 6858000"/>
              <a:gd name="connsiteX572" fmla="*/ 2234558 w 4626532"/>
              <a:gd name="connsiteY572" fmla="*/ 5741388 h 6858000"/>
              <a:gd name="connsiteX573" fmla="*/ 2276223 w 4626532"/>
              <a:gd name="connsiteY573" fmla="*/ 5683057 h 6858000"/>
              <a:gd name="connsiteX574" fmla="*/ 2317887 w 4626532"/>
              <a:gd name="connsiteY574" fmla="*/ 5741388 h 6858000"/>
              <a:gd name="connsiteX575" fmla="*/ 2076232 w 4626532"/>
              <a:gd name="connsiteY575" fmla="*/ 5699723 h 6858000"/>
              <a:gd name="connsiteX576" fmla="*/ 2101231 w 4626532"/>
              <a:gd name="connsiteY576" fmla="*/ 5683057 h 6858000"/>
              <a:gd name="connsiteX577" fmla="*/ 2076232 w 4626532"/>
              <a:gd name="connsiteY577" fmla="*/ 5699723 h 6858000"/>
              <a:gd name="connsiteX578" fmla="*/ 1984570 w 4626532"/>
              <a:gd name="connsiteY578" fmla="*/ 5741388 h 6858000"/>
              <a:gd name="connsiteX579" fmla="*/ 1892908 w 4626532"/>
              <a:gd name="connsiteY579" fmla="*/ 5799718 h 6858000"/>
              <a:gd name="connsiteX580" fmla="*/ 1834578 w 4626532"/>
              <a:gd name="connsiteY580" fmla="*/ 5741388 h 6858000"/>
              <a:gd name="connsiteX581" fmla="*/ 1917907 w 4626532"/>
              <a:gd name="connsiteY581" fmla="*/ 5758054 h 6858000"/>
              <a:gd name="connsiteX582" fmla="*/ 1942906 w 4626532"/>
              <a:gd name="connsiteY582" fmla="*/ 5741388 h 6858000"/>
              <a:gd name="connsiteX583" fmla="*/ 1842910 w 4626532"/>
              <a:gd name="connsiteY583" fmla="*/ 5716389 h 6858000"/>
              <a:gd name="connsiteX584" fmla="*/ 1901241 w 4626532"/>
              <a:gd name="connsiteY584" fmla="*/ 5683057 h 6858000"/>
              <a:gd name="connsiteX585" fmla="*/ 1984570 w 4626532"/>
              <a:gd name="connsiteY585" fmla="*/ 5741388 h 6858000"/>
              <a:gd name="connsiteX586" fmla="*/ 2617873 w 4626532"/>
              <a:gd name="connsiteY586" fmla="*/ 5683057 h 6858000"/>
              <a:gd name="connsiteX587" fmla="*/ 2567875 w 4626532"/>
              <a:gd name="connsiteY587" fmla="*/ 5699723 h 6858000"/>
              <a:gd name="connsiteX588" fmla="*/ 2567875 w 4626532"/>
              <a:gd name="connsiteY588" fmla="*/ 5666392 h 6858000"/>
              <a:gd name="connsiteX589" fmla="*/ 2617873 w 4626532"/>
              <a:gd name="connsiteY589" fmla="*/ 5683057 h 6858000"/>
              <a:gd name="connsiteX590" fmla="*/ 2176228 w 4626532"/>
              <a:gd name="connsiteY590" fmla="*/ 5724722 h 6858000"/>
              <a:gd name="connsiteX591" fmla="*/ 2134563 w 4626532"/>
              <a:gd name="connsiteY591" fmla="*/ 5783052 h 6858000"/>
              <a:gd name="connsiteX592" fmla="*/ 2092898 w 4626532"/>
              <a:gd name="connsiteY592" fmla="*/ 5733055 h 6858000"/>
              <a:gd name="connsiteX593" fmla="*/ 2134563 w 4626532"/>
              <a:gd name="connsiteY593" fmla="*/ 5666392 h 6858000"/>
              <a:gd name="connsiteX594" fmla="*/ 2176228 w 4626532"/>
              <a:gd name="connsiteY594" fmla="*/ 5724722 h 6858000"/>
              <a:gd name="connsiteX595" fmla="*/ 2726201 w 4626532"/>
              <a:gd name="connsiteY595" fmla="*/ 5666392 h 6858000"/>
              <a:gd name="connsiteX596" fmla="*/ 2684536 w 4626532"/>
              <a:gd name="connsiteY596" fmla="*/ 5658059 h 6858000"/>
              <a:gd name="connsiteX597" fmla="*/ 2726201 w 4626532"/>
              <a:gd name="connsiteY597" fmla="*/ 5666392 h 6858000"/>
              <a:gd name="connsiteX598" fmla="*/ 3076184 w 4626532"/>
              <a:gd name="connsiteY598" fmla="*/ 5699723 h 6858000"/>
              <a:gd name="connsiteX599" fmla="*/ 3051185 w 4626532"/>
              <a:gd name="connsiteY599" fmla="*/ 5691390 h 6858000"/>
              <a:gd name="connsiteX600" fmla="*/ 3126181 w 4626532"/>
              <a:gd name="connsiteY600" fmla="*/ 5649726 h 6858000"/>
              <a:gd name="connsiteX601" fmla="*/ 3076184 w 4626532"/>
              <a:gd name="connsiteY601" fmla="*/ 5699723 h 6858000"/>
              <a:gd name="connsiteX602" fmla="*/ 2551209 w 4626532"/>
              <a:gd name="connsiteY602" fmla="*/ 5691390 h 6858000"/>
              <a:gd name="connsiteX603" fmla="*/ 2517878 w 4626532"/>
              <a:gd name="connsiteY603" fmla="*/ 5749721 h 6858000"/>
              <a:gd name="connsiteX604" fmla="*/ 2484546 w 4626532"/>
              <a:gd name="connsiteY604" fmla="*/ 5749721 h 6858000"/>
              <a:gd name="connsiteX605" fmla="*/ 2459547 w 4626532"/>
              <a:gd name="connsiteY605" fmla="*/ 5699723 h 6858000"/>
              <a:gd name="connsiteX606" fmla="*/ 2501212 w 4626532"/>
              <a:gd name="connsiteY606" fmla="*/ 5649726 h 6858000"/>
              <a:gd name="connsiteX607" fmla="*/ 2551209 w 4626532"/>
              <a:gd name="connsiteY607" fmla="*/ 5691390 h 6858000"/>
              <a:gd name="connsiteX608" fmla="*/ 1434597 w 4626532"/>
              <a:gd name="connsiteY608" fmla="*/ 5658059 h 6858000"/>
              <a:gd name="connsiteX609" fmla="*/ 1509593 w 4626532"/>
              <a:gd name="connsiteY609" fmla="*/ 5774720 h 6858000"/>
              <a:gd name="connsiteX610" fmla="*/ 1509593 w 4626532"/>
              <a:gd name="connsiteY610" fmla="*/ 5799718 h 6858000"/>
              <a:gd name="connsiteX611" fmla="*/ 1476262 w 4626532"/>
              <a:gd name="connsiteY611" fmla="*/ 5808051 h 6858000"/>
              <a:gd name="connsiteX612" fmla="*/ 1351268 w 4626532"/>
              <a:gd name="connsiteY612" fmla="*/ 5699723 h 6858000"/>
              <a:gd name="connsiteX613" fmla="*/ 1351268 w 4626532"/>
              <a:gd name="connsiteY613" fmla="*/ 5658059 h 6858000"/>
              <a:gd name="connsiteX614" fmla="*/ 1442930 w 4626532"/>
              <a:gd name="connsiteY614" fmla="*/ 5766387 h 6858000"/>
              <a:gd name="connsiteX615" fmla="*/ 1459596 w 4626532"/>
              <a:gd name="connsiteY615" fmla="*/ 5749721 h 6858000"/>
              <a:gd name="connsiteX616" fmla="*/ 1376266 w 4626532"/>
              <a:gd name="connsiteY616" fmla="*/ 5649726 h 6858000"/>
              <a:gd name="connsiteX617" fmla="*/ 1434597 w 4626532"/>
              <a:gd name="connsiteY617" fmla="*/ 5658059 h 6858000"/>
              <a:gd name="connsiteX618" fmla="*/ 801294 w 4626532"/>
              <a:gd name="connsiteY618" fmla="*/ 5691390 h 6858000"/>
              <a:gd name="connsiteX619" fmla="*/ 759630 w 4626532"/>
              <a:gd name="connsiteY619" fmla="*/ 5758054 h 6858000"/>
              <a:gd name="connsiteX620" fmla="*/ 709632 w 4626532"/>
              <a:gd name="connsiteY620" fmla="*/ 5699723 h 6858000"/>
              <a:gd name="connsiteX621" fmla="*/ 742964 w 4626532"/>
              <a:gd name="connsiteY621" fmla="*/ 5641393 h 6858000"/>
              <a:gd name="connsiteX622" fmla="*/ 801294 w 4626532"/>
              <a:gd name="connsiteY622" fmla="*/ 5691390 h 6858000"/>
              <a:gd name="connsiteX623" fmla="*/ 651302 w 4626532"/>
              <a:gd name="connsiteY623" fmla="*/ 5699723 h 6858000"/>
              <a:gd name="connsiteX624" fmla="*/ 634636 w 4626532"/>
              <a:gd name="connsiteY624" fmla="*/ 5708056 h 6858000"/>
              <a:gd name="connsiteX625" fmla="*/ 576305 w 4626532"/>
              <a:gd name="connsiteY625" fmla="*/ 5666392 h 6858000"/>
              <a:gd name="connsiteX626" fmla="*/ 592971 w 4626532"/>
              <a:gd name="connsiteY626" fmla="*/ 5641393 h 6858000"/>
              <a:gd name="connsiteX627" fmla="*/ 651302 w 4626532"/>
              <a:gd name="connsiteY627" fmla="*/ 5699723 h 6858000"/>
              <a:gd name="connsiteX628" fmla="*/ 2476213 w 4626532"/>
              <a:gd name="connsiteY628" fmla="*/ 5649726 h 6858000"/>
              <a:gd name="connsiteX629" fmla="*/ 2451214 w 4626532"/>
              <a:gd name="connsiteY629" fmla="*/ 5674724 h 6858000"/>
              <a:gd name="connsiteX630" fmla="*/ 2426215 w 4626532"/>
              <a:gd name="connsiteY630" fmla="*/ 5674724 h 6858000"/>
              <a:gd name="connsiteX631" fmla="*/ 2417883 w 4626532"/>
              <a:gd name="connsiteY631" fmla="*/ 5633060 h 6858000"/>
              <a:gd name="connsiteX632" fmla="*/ 2476213 w 4626532"/>
              <a:gd name="connsiteY632" fmla="*/ 5649726 h 6858000"/>
              <a:gd name="connsiteX633" fmla="*/ 2401217 w 4626532"/>
              <a:gd name="connsiteY633" fmla="*/ 5674724 h 6858000"/>
              <a:gd name="connsiteX634" fmla="*/ 2367885 w 4626532"/>
              <a:gd name="connsiteY634" fmla="*/ 5733055 h 6858000"/>
              <a:gd name="connsiteX635" fmla="*/ 2342886 w 4626532"/>
              <a:gd name="connsiteY635" fmla="*/ 5733055 h 6858000"/>
              <a:gd name="connsiteX636" fmla="*/ 2309554 w 4626532"/>
              <a:gd name="connsiteY636" fmla="*/ 5674724 h 6858000"/>
              <a:gd name="connsiteX637" fmla="*/ 2359552 w 4626532"/>
              <a:gd name="connsiteY637" fmla="*/ 5633060 h 6858000"/>
              <a:gd name="connsiteX638" fmla="*/ 2401217 w 4626532"/>
              <a:gd name="connsiteY638" fmla="*/ 5674724 h 6858000"/>
              <a:gd name="connsiteX639" fmla="*/ 2259557 w 4626532"/>
              <a:gd name="connsiteY639" fmla="*/ 5658059 h 6858000"/>
              <a:gd name="connsiteX640" fmla="*/ 2201226 w 4626532"/>
              <a:gd name="connsiteY640" fmla="*/ 5724722 h 6858000"/>
              <a:gd name="connsiteX641" fmla="*/ 2167895 w 4626532"/>
              <a:gd name="connsiteY641" fmla="*/ 5658059 h 6858000"/>
              <a:gd name="connsiteX642" fmla="*/ 2251224 w 4626532"/>
              <a:gd name="connsiteY642" fmla="*/ 5633060 h 6858000"/>
              <a:gd name="connsiteX643" fmla="*/ 2259557 w 4626532"/>
              <a:gd name="connsiteY643" fmla="*/ 5658059 h 6858000"/>
              <a:gd name="connsiteX644" fmla="*/ 2326220 w 4626532"/>
              <a:gd name="connsiteY644" fmla="*/ 5633060 h 6858000"/>
              <a:gd name="connsiteX645" fmla="*/ 2301222 w 4626532"/>
              <a:gd name="connsiteY645" fmla="*/ 5658059 h 6858000"/>
              <a:gd name="connsiteX646" fmla="*/ 2284556 w 4626532"/>
              <a:gd name="connsiteY646" fmla="*/ 5624727 h 6858000"/>
              <a:gd name="connsiteX647" fmla="*/ 2326220 w 4626532"/>
              <a:gd name="connsiteY647" fmla="*/ 5633060 h 6858000"/>
              <a:gd name="connsiteX648" fmla="*/ 2901192 w 4626532"/>
              <a:gd name="connsiteY648" fmla="*/ 5616394 h 6858000"/>
              <a:gd name="connsiteX649" fmla="*/ 2901192 w 4626532"/>
              <a:gd name="connsiteY649" fmla="*/ 5674724 h 6858000"/>
              <a:gd name="connsiteX650" fmla="*/ 2876194 w 4626532"/>
              <a:gd name="connsiteY650" fmla="*/ 5683057 h 6858000"/>
              <a:gd name="connsiteX651" fmla="*/ 2859528 w 4626532"/>
              <a:gd name="connsiteY651" fmla="*/ 5666392 h 6858000"/>
              <a:gd name="connsiteX652" fmla="*/ 2759533 w 4626532"/>
              <a:gd name="connsiteY652" fmla="*/ 5674724 h 6858000"/>
              <a:gd name="connsiteX653" fmla="*/ 2842862 w 4626532"/>
              <a:gd name="connsiteY653" fmla="*/ 5616394 h 6858000"/>
              <a:gd name="connsiteX654" fmla="*/ 2901192 w 4626532"/>
              <a:gd name="connsiteY654" fmla="*/ 5616394 h 6858000"/>
              <a:gd name="connsiteX655" fmla="*/ 2101231 w 4626532"/>
              <a:gd name="connsiteY655" fmla="*/ 5649726 h 6858000"/>
              <a:gd name="connsiteX656" fmla="*/ 2009569 w 4626532"/>
              <a:gd name="connsiteY656" fmla="*/ 5733055 h 6858000"/>
              <a:gd name="connsiteX657" fmla="*/ 1967904 w 4626532"/>
              <a:gd name="connsiteY657" fmla="*/ 5683057 h 6858000"/>
              <a:gd name="connsiteX658" fmla="*/ 2067899 w 4626532"/>
              <a:gd name="connsiteY658" fmla="*/ 5666392 h 6858000"/>
              <a:gd name="connsiteX659" fmla="*/ 1967904 w 4626532"/>
              <a:gd name="connsiteY659" fmla="*/ 5666392 h 6858000"/>
              <a:gd name="connsiteX660" fmla="*/ 2026235 w 4626532"/>
              <a:gd name="connsiteY660" fmla="*/ 5616394 h 6858000"/>
              <a:gd name="connsiteX661" fmla="*/ 2101231 w 4626532"/>
              <a:gd name="connsiteY661" fmla="*/ 5649726 h 6858000"/>
              <a:gd name="connsiteX662" fmla="*/ 1742915 w 4626532"/>
              <a:gd name="connsiteY662" fmla="*/ 5683057 h 6858000"/>
              <a:gd name="connsiteX663" fmla="*/ 1684585 w 4626532"/>
              <a:gd name="connsiteY663" fmla="*/ 5724722 h 6858000"/>
              <a:gd name="connsiteX664" fmla="*/ 1609588 w 4626532"/>
              <a:gd name="connsiteY664" fmla="*/ 5624727 h 6858000"/>
              <a:gd name="connsiteX665" fmla="*/ 1692918 w 4626532"/>
              <a:gd name="connsiteY665" fmla="*/ 5683057 h 6858000"/>
              <a:gd name="connsiteX666" fmla="*/ 1709584 w 4626532"/>
              <a:gd name="connsiteY666" fmla="*/ 5674724 h 6858000"/>
              <a:gd name="connsiteX667" fmla="*/ 1626254 w 4626532"/>
              <a:gd name="connsiteY667" fmla="*/ 5608061 h 6858000"/>
              <a:gd name="connsiteX668" fmla="*/ 1684585 w 4626532"/>
              <a:gd name="connsiteY668" fmla="*/ 5599728 h 6858000"/>
              <a:gd name="connsiteX669" fmla="*/ 1742915 w 4626532"/>
              <a:gd name="connsiteY669" fmla="*/ 5683057 h 6858000"/>
              <a:gd name="connsiteX670" fmla="*/ 1876242 w 4626532"/>
              <a:gd name="connsiteY670" fmla="*/ 5658059 h 6858000"/>
              <a:gd name="connsiteX671" fmla="*/ 1809579 w 4626532"/>
              <a:gd name="connsiteY671" fmla="*/ 5699723 h 6858000"/>
              <a:gd name="connsiteX672" fmla="*/ 1751248 w 4626532"/>
              <a:gd name="connsiteY672" fmla="*/ 5633060 h 6858000"/>
              <a:gd name="connsiteX673" fmla="*/ 1842910 w 4626532"/>
              <a:gd name="connsiteY673" fmla="*/ 5658059 h 6858000"/>
              <a:gd name="connsiteX674" fmla="*/ 1759581 w 4626532"/>
              <a:gd name="connsiteY674" fmla="*/ 5616394 h 6858000"/>
              <a:gd name="connsiteX675" fmla="*/ 1809579 w 4626532"/>
              <a:gd name="connsiteY675" fmla="*/ 5591395 h 6858000"/>
              <a:gd name="connsiteX676" fmla="*/ 1876242 w 4626532"/>
              <a:gd name="connsiteY676" fmla="*/ 5658059 h 6858000"/>
              <a:gd name="connsiteX677" fmla="*/ 1159610 w 4626532"/>
              <a:gd name="connsiteY677" fmla="*/ 5633060 h 6858000"/>
              <a:gd name="connsiteX678" fmla="*/ 1217941 w 4626532"/>
              <a:gd name="connsiteY678" fmla="*/ 5758054 h 6858000"/>
              <a:gd name="connsiteX679" fmla="*/ 1092947 w 4626532"/>
              <a:gd name="connsiteY679" fmla="*/ 5591395 h 6858000"/>
              <a:gd name="connsiteX680" fmla="*/ 1159610 w 4626532"/>
              <a:gd name="connsiteY680" fmla="*/ 5633060 h 6858000"/>
              <a:gd name="connsiteX681" fmla="*/ 1084614 w 4626532"/>
              <a:gd name="connsiteY681" fmla="*/ 5641393 h 6858000"/>
              <a:gd name="connsiteX682" fmla="*/ 1067948 w 4626532"/>
              <a:gd name="connsiteY682" fmla="*/ 5624727 h 6858000"/>
              <a:gd name="connsiteX683" fmla="*/ 1067948 w 4626532"/>
              <a:gd name="connsiteY683" fmla="*/ 5591395 h 6858000"/>
              <a:gd name="connsiteX684" fmla="*/ 1084614 w 4626532"/>
              <a:gd name="connsiteY684" fmla="*/ 5641393 h 6858000"/>
              <a:gd name="connsiteX685" fmla="*/ 726298 w 4626532"/>
              <a:gd name="connsiteY685" fmla="*/ 5624727 h 6858000"/>
              <a:gd name="connsiteX686" fmla="*/ 684633 w 4626532"/>
              <a:gd name="connsiteY686" fmla="*/ 5683057 h 6858000"/>
              <a:gd name="connsiteX687" fmla="*/ 634636 w 4626532"/>
              <a:gd name="connsiteY687" fmla="*/ 5624727 h 6858000"/>
              <a:gd name="connsiteX688" fmla="*/ 676300 w 4626532"/>
              <a:gd name="connsiteY688" fmla="*/ 5574729 h 6858000"/>
              <a:gd name="connsiteX689" fmla="*/ 726298 w 4626532"/>
              <a:gd name="connsiteY689" fmla="*/ 5624727 h 6858000"/>
              <a:gd name="connsiteX690" fmla="*/ 2492879 w 4626532"/>
              <a:gd name="connsiteY690" fmla="*/ 5591395 h 6858000"/>
              <a:gd name="connsiteX691" fmla="*/ 2484546 w 4626532"/>
              <a:gd name="connsiteY691" fmla="*/ 5624727 h 6858000"/>
              <a:gd name="connsiteX692" fmla="*/ 2451214 w 4626532"/>
              <a:gd name="connsiteY692" fmla="*/ 5608061 h 6858000"/>
              <a:gd name="connsiteX693" fmla="*/ 2367885 w 4626532"/>
              <a:gd name="connsiteY693" fmla="*/ 5608061 h 6858000"/>
              <a:gd name="connsiteX694" fmla="*/ 2359552 w 4626532"/>
              <a:gd name="connsiteY694" fmla="*/ 5591395 h 6858000"/>
              <a:gd name="connsiteX695" fmla="*/ 2434548 w 4626532"/>
              <a:gd name="connsiteY695" fmla="*/ 5566396 h 6858000"/>
              <a:gd name="connsiteX696" fmla="*/ 2492879 w 4626532"/>
              <a:gd name="connsiteY696" fmla="*/ 5591395 h 6858000"/>
              <a:gd name="connsiteX697" fmla="*/ 1551258 w 4626532"/>
              <a:gd name="connsiteY697" fmla="*/ 5566396 h 6858000"/>
              <a:gd name="connsiteX698" fmla="*/ 1592923 w 4626532"/>
              <a:gd name="connsiteY698" fmla="*/ 5658059 h 6858000"/>
              <a:gd name="connsiteX699" fmla="*/ 1559591 w 4626532"/>
              <a:gd name="connsiteY699" fmla="*/ 5699723 h 6858000"/>
              <a:gd name="connsiteX700" fmla="*/ 1459596 w 4626532"/>
              <a:gd name="connsiteY700" fmla="*/ 5641393 h 6858000"/>
              <a:gd name="connsiteX701" fmla="*/ 1467929 w 4626532"/>
              <a:gd name="connsiteY701" fmla="*/ 5574729 h 6858000"/>
              <a:gd name="connsiteX702" fmla="*/ 1542925 w 4626532"/>
              <a:gd name="connsiteY702" fmla="*/ 5658059 h 6858000"/>
              <a:gd name="connsiteX703" fmla="*/ 1559591 w 4626532"/>
              <a:gd name="connsiteY703" fmla="*/ 5649726 h 6858000"/>
              <a:gd name="connsiteX704" fmla="*/ 1484595 w 4626532"/>
              <a:gd name="connsiteY704" fmla="*/ 5566396 h 6858000"/>
              <a:gd name="connsiteX705" fmla="*/ 1551258 w 4626532"/>
              <a:gd name="connsiteY705" fmla="*/ 5566396 h 6858000"/>
              <a:gd name="connsiteX706" fmla="*/ 876291 w 4626532"/>
              <a:gd name="connsiteY706" fmla="*/ 5624727 h 6858000"/>
              <a:gd name="connsiteX707" fmla="*/ 834626 w 4626532"/>
              <a:gd name="connsiteY707" fmla="*/ 5683057 h 6858000"/>
              <a:gd name="connsiteX708" fmla="*/ 784629 w 4626532"/>
              <a:gd name="connsiteY708" fmla="*/ 5624727 h 6858000"/>
              <a:gd name="connsiteX709" fmla="*/ 834626 w 4626532"/>
              <a:gd name="connsiteY709" fmla="*/ 5566396 h 6858000"/>
              <a:gd name="connsiteX710" fmla="*/ 876291 w 4626532"/>
              <a:gd name="connsiteY710" fmla="*/ 5624727 h 6858000"/>
              <a:gd name="connsiteX711" fmla="*/ 584638 w 4626532"/>
              <a:gd name="connsiteY711" fmla="*/ 5624727 h 6858000"/>
              <a:gd name="connsiteX712" fmla="*/ 551307 w 4626532"/>
              <a:gd name="connsiteY712" fmla="*/ 5641393 h 6858000"/>
              <a:gd name="connsiteX713" fmla="*/ 501309 w 4626532"/>
              <a:gd name="connsiteY713" fmla="*/ 5599728 h 6858000"/>
              <a:gd name="connsiteX714" fmla="*/ 526308 w 4626532"/>
              <a:gd name="connsiteY714" fmla="*/ 5566396 h 6858000"/>
              <a:gd name="connsiteX715" fmla="*/ 584638 w 4626532"/>
              <a:gd name="connsiteY715" fmla="*/ 5624727 h 6858000"/>
              <a:gd name="connsiteX716" fmla="*/ 2342886 w 4626532"/>
              <a:gd name="connsiteY716" fmla="*/ 5599728 h 6858000"/>
              <a:gd name="connsiteX717" fmla="*/ 2317887 w 4626532"/>
              <a:gd name="connsiteY717" fmla="*/ 5608061 h 6858000"/>
              <a:gd name="connsiteX718" fmla="*/ 2284556 w 4626532"/>
              <a:gd name="connsiteY718" fmla="*/ 5591395 h 6858000"/>
              <a:gd name="connsiteX719" fmla="*/ 2209559 w 4626532"/>
              <a:gd name="connsiteY719" fmla="*/ 5616394 h 6858000"/>
              <a:gd name="connsiteX720" fmla="*/ 2267890 w 4626532"/>
              <a:gd name="connsiteY720" fmla="*/ 5558063 h 6858000"/>
              <a:gd name="connsiteX721" fmla="*/ 2342886 w 4626532"/>
              <a:gd name="connsiteY721" fmla="*/ 5599728 h 6858000"/>
              <a:gd name="connsiteX722" fmla="*/ 3067851 w 4626532"/>
              <a:gd name="connsiteY722" fmla="*/ 5549731 h 6858000"/>
              <a:gd name="connsiteX723" fmla="*/ 3076184 w 4626532"/>
              <a:gd name="connsiteY723" fmla="*/ 5574729 h 6858000"/>
              <a:gd name="connsiteX724" fmla="*/ 3009520 w 4626532"/>
              <a:gd name="connsiteY724" fmla="*/ 5691390 h 6858000"/>
              <a:gd name="connsiteX725" fmla="*/ 2951190 w 4626532"/>
              <a:gd name="connsiteY725" fmla="*/ 5683057 h 6858000"/>
              <a:gd name="connsiteX726" fmla="*/ 3017853 w 4626532"/>
              <a:gd name="connsiteY726" fmla="*/ 5599728 h 6858000"/>
              <a:gd name="connsiteX727" fmla="*/ 2917858 w 4626532"/>
              <a:gd name="connsiteY727" fmla="*/ 5683057 h 6858000"/>
              <a:gd name="connsiteX728" fmla="*/ 3017853 w 4626532"/>
              <a:gd name="connsiteY728" fmla="*/ 5549731 h 6858000"/>
              <a:gd name="connsiteX729" fmla="*/ 3067851 w 4626532"/>
              <a:gd name="connsiteY729" fmla="*/ 5549731 h 6858000"/>
              <a:gd name="connsiteX730" fmla="*/ 2642872 w 4626532"/>
              <a:gd name="connsiteY730" fmla="*/ 5549731 h 6858000"/>
              <a:gd name="connsiteX731" fmla="*/ 2651205 w 4626532"/>
              <a:gd name="connsiteY731" fmla="*/ 5574729 h 6858000"/>
              <a:gd name="connsiteX732" fmla="*/ 2601207 w 4626532"/>
              <a:gd name="connsiteY732" fmla="*/ 5649726 h 6858000"/>
              <a:gd name="connsiteX733" fmla="*/ 2551209 w 4626532"/>
              <a:gd name="connsiteY733" fmla="*/ 5641393 h 6858000"/>
              <a:gd name="connsiteX734" fmla="*/ 2609540 w 4626532"/>
              <a:gd name="connsiteY734" fmla="*/ 5591395 h 6858000"/>
              <a:gd name="connsiteX735" fmla="*/ 2592874 w 4626532"/>
              <a:gd name="connsiteY735" fmla="*/ 5583062 h 6858000"/>
              <a:gd name="connsiteX736" fmla="*/ 2517878 w 4626532"/>
              <a:gd name="connsiteY736" fmla="*/ 5633060 h 6858000"/>
              <a:gd name="connsiteX737" fmla="*/ 2509545 w 4626532"/>
              <a:gd name="connsiteY737" fmla="*/ 5599728 h 6858000"/>
              <a:gd name="connsiteX738" fmla="*/ 2601207 w 4626532"/>
              <a:gd name="connsiteY738" fmla="*/ 5541398 h 6858000"/>
              <a:gd name="connsiteX739" fmla="*/ 2642872 w 4626532"/>
              <a:gd name="connsiteY739" fmla="*/ 5549731 h 6858000"/>
              <a:gd name="connsiteX740" fmla="*/ 1984570 w 4626532"/>
              <a:gd name="connsiteY740" fmla="*/ 5591395 h 6858000"/>
              <a:gd name="connsiteX741" fmla="*/ 1917907 w 4626532"/>
              <a:gd name="connsiteY741" fmla="*/ 5658059 h 6858000"/>
              <a:gd name="connsiteX742" fmla="*/ 1892908 w 4626532"/>
              <a:gd name="connsiteY742" fmla="*/ 5658059 h 6858000"/>
              <a:gd name="connsiteX743" fmla="*/ 1876242 w 4626532"/>
              <a:gd name="connsiteY743" fmla="*/ 5608061 h 6858000"/>
              <a:gd name="connsiteX744" fmla="*/ 1951238 w 4626532"/>
              <a:gd name="connsiteY744" fmla="*/ 5608061 h 6858000"/>
              <a:gd name="connsiteX745" fmla="*/ 1876242 w 4626532"/>
              <a:gd name="connsiteY745" fmla="*/ 5583062 h 6858000"/>
              <a:gd name="connsiteX746" fmla="*/ 1917907 w 4626532"/>
              <a:gd name="connsiteY746" fmla="*/ 5541398 h 6858000"/>
              <a:gd name="connsiteX747" fmla="*/ 1984570 w 4626532"/>
              <a:gd name="connsiteY747" fmla="*/ 5591395 h 6858000"/>
              <a:gd name="connsiteX748" fmla="*/ 1284604 w 4626532"/>
              <a:gd name="connsiteY748" fmla="*/ 5649726 h 6858000"/>
              <a:gd name="connsiteX749" fmla="*/ 1226274 w 4626532"/>
              <a:gd name="connsiteY749" fmla="*/ 5541398 h 6858000"/>
              <a:gd name="connsiteX750" fmla="*/ 1284604 w 4626532"/>
              <a:gd name="connsiteY750" fmla="*/ 5558063 h 6858000"/>
              <a:gd name="connsiteX751" fmla="*/ 1334602 w 4626532"/>
              <a:gd name="connsiteY751" fmla="*/ 5691390 h 6858000"/>
              <a:gd name="connsiteX752" fmla="*/ 1326269 w 4626532"/>
              <a:gd name="connsiteY752" fmla="*/ 5724722 h 6858000"/>
              <a:gd name="connsiteX753" fmla="*/ 1292937 w 4626532"/>
              <a:gd name="connsiteY753" fmla="*/ 5724722 h 6858000"/>
              <a:gd name="connsiteX754" fmla="*/ 1184609 w 4626532"/>
              <a:gd name="connsiteY754" fmla="*/ 5608061 h 6858000"/>
              <a:gd name="connsiteX755" fmla="*/ 1201275 w 4626532"/>
              <a:gd name="connsiteY755" fmla="*/ 5541398 h 6858000"/>
              <a:gd name="connsiteX756" fmla="*/ 1284604 w 4626532"/>
              <a:gd name="connsiteY756" fmla="*/ 5649726 h 6858000"/>
              <a:gd name="connsiteX757" fmla="*/ 2201226 w 4626532"/>
              <a:gd name="connsiteY757" fmla="*/ 5566396 h 6858000"/>
              <a:gd name="connsiteX758" fmla="*/ 2126230 w 4626532"/>
              <a:gd name="connsiteY758" fmla="*/ 5641393 h 6858000"/>
              <a:gd name="connsiteX759" fmla="*/ 2076232 w 4626532"/>
              <a:gd name="connsiteY759" fmla="*/ 5608061 h 6858000"/>
              <a:gd name="connsiteX760" fmla="*/ 2151229 w 4626532"/>
              <a:gd name="connsiteY760" fmla="*/ 5591395 h 6858000"/>
              <a:gd name="connsiteX761" fmla="*/ 2167895 w 4626532"/>
              <a:gd name="connsiteY761" fmla="*/ 5574729 h 6858000"/>
              <a:gd name="connsiteX762" fmla="*/ 2142896 w 4626532"/>
              <a:gd name="connsiteY762" fmla="*/ 5566396 h 6858000"/>
              <a:gd name="connsiteX763" fmla="*/ 2067899 w 4626532"/>
              <a:gd name="connsiteY763" fmla="*/ 5583062 h 6858000"/>
              <a:gd name="connsiteX764" fmla="*/ 2126230 w 4626532"/>
              <a:gd name="connsiteY764" fmla="*/ 5524732 h 6858000"/>
              <a:gd name="connsiteX765" fmla="*/ 2201226 w 4626532"/>
              <a:gd name="connsiteY765" fmla="*/ 5566396 h 6858000"/>
              <a:gd name="connsiteX766" fmla="*/ 2809530 w 4626532"/>
              <a:gd name="connsiteY766" fmla="*/ 5533065 h 6858000"/>
              <a:gd name="connsiteX767" fmla="*/ 2734534 w 4626532"/>
              <a:gd name="connsiteY767" fmla="*/ 5641393 h 6858000"/>
              <a:gd name="connsiteX768" fmla="*/ 2676203 w 4626532"/>
              <a:gd name="connsiteY768" fmla="*/ 5633060 h 6858000"/>
              <a:gd name="connsiteX769" fmla="*/ 2767865 w 4626532"/>
              <a:gd name="connsiteY769" fmla="*/ 5558063 h 6858000"/>
              <a:gd name="connsiteX770" fmla="*/ 2751200 w 4626532"/>
              <a:gd name="connsiteY770" fmla="*/ 5549731 h 6858000"/>
              <a:gd name="connsiteX771" fmla="*/ 2659537 w 4626532"/>
              <a:gd name="connsiteY771" fmla="*/ 5624727 h 6858000"/>
              <a:gd name="connsiteX772" fmla="*/ 2776198 w 4626532"/>
              <a:gd name="connsiteY772" fmla="*/ 5508066 h 6858000"/>
              <a:gd name="connsiteX773" fmla="*/ 2809530 w 4626532"/>
              <a:gd name="connsiteY773" fmla="*/ 5533065 h 6858000"/>
              <a:gd name="connsiteX774" fmla="*/ 801294 w 4626532"/>
              <a:gd name="connsiteY774" fmla="*/ 5558063 h 6858000"/>
              <a:gd name="connsiteX775" fmla="*/ 759630 w 4626532"/>
              <a:gd name="connsiteY775" fmla="*/ 5616394 h 6858000"/>
              <a:gd name="connsiteX776" fmla="*/ 709632 w 4626532"/>
              <a:gd name="connsiteY776" fmla="*/ 5549731 h 6858000"/>
              <a:gd name="connsiteX777" fmla="*/ 751297 w 4626532"/>
              <a:gd name="connsiteY777" fmla="*/ 5499733 h 6858000"/>
              <a:gd name="connsiteX778" fmla="*/ 801294 w 4626532"/>
              <a:gd name="connsiteY778" fmla="*/ 5558063 h 6858000"/>
              <a:gd name="connsiteX779" fmla="*/ 651302 w 4626532"/>
              <a:gd name="connsiteY779" fmla="*/ 5558063 h 6858000"/>
              <a:gd name="connsiteX780" fmla="*/ 617970 w 4626532"/>
              <a:gd name="connsiteY780" fmla="*/ 5608061 h 6858000"/>
              <a:gd name="connsiteX781" fmla="*/ 567972 w 4626532"/>
              <a:gd name="connsiteY781" fmla="*/ 5558063 h 6858000"/>
              <a:gd name="connsiteX782" fmla="*/ 601304 w 4626532"/>
              <a:gd name="connsiteY782" fmla="*/ 5499733 h 6858000"/>
              <a:gd name="connsiteX783" fmla="*/ 651302 w 4626532"/>
              <a:gd name="connsiteY783" fmla="*/ 5558063 h 6858000"/>
              <a:gd name="connsiteX784" fmla="*/ 942954 w 4626532"/>
              <a:gd name="connsiteY784" fmla="*/ 5549731 h 6858000"/>
              <a:gd name="connsiteX785" fmla="*/ 901290 w 4626532"/>
              <a:gd name="connsiteY785" fmla="*/ 5608061 h 6858000"/>
              <a:gd name="connsiteX786" fmla="*/ 859625 w 4626532"/>
              <a:gd name="connsiteY786" fmla="*/ 5549731 h 6858000"/>
              <a:gd name="connsiteX787" fmla="*/ 901290 w 4626532"/>
              <a:gd name="connsiteY787" fmla="*/ 5491400 h 6858000"/>
              <a:gd name="connsiteX788" fmla="*/ 942954 w 4626532"/>
              <a:gd name="connsiteY788" fmla="*/ 5549731 h 6858000"/>
              <a:gd name="connsiteX789" fmla="*/ 517975 w 4626532"/>
              <a:gd name="connsiteY789" fmla="*/ 5549731 h 6858000"/>
              <a:gd name="connsiteX790" fmla="*/ 476310 w 4626532"/>
              <a:gd name="connsiteY790" fmla="*/ 5583062 h 6858000"/>
              <a:gd name="connsiteX791" fmla="*/ 426313 w 4626532"/>
              <a:gd name="connsiteY791" fmla="*/ 5541398 h 6858000"/>
              <a:gd name="connsiteX792" fmla="*/ 459644 w 4626532"/>
              <a:gd name="connsiteY792" fmla="*/ 5491400 h 6858000"/>
              <a:gd name="connsiteX793" fmla="*/ 517975 w 4626532"/>
              <a:gd name="connsiteY793" fmla="*/ 5549731 h 6858000"/>
              <a:gd name="connsiteX794" fmla="*/ 1801246 w 4626532"/>
              <a:gd name="connsiteY794" fmla="*/ 5549731 h 6858000"/>
              <a:gd name="connsiteX795" fmla="*/ 1776247 w 4626532"/>
              <a:gd name="connsiteY795" fmla="*/ 5591395 h 6858000"/>
              <a:gd name="connsiteX796" fmla="*/ 1709584 w 4626532"/>
              <a:gd name="connsiteY796" fmla="*/ 5591395 h 6858000"/>
              <a:gd name="connsiteX797" fmla="*/ 1709584 w 4626532"/>
              <a:gd name="connsiteY797" fmla="*/ 5524732 h 6858000"/>
              <a:gd name="connsiteX798" fmla="*/ 1759581 w 4626532"/>
              <a:gd name="connsiteY798" fmla="*/ 5558063 h 6858000"/>
              <a:gd name="connsiteX799" fmla="*/ 1776247 w 4626532"/>
              <a:gd name="connsiteY799" fmla="*/ 5549731 h 6858000"/>
              <a:gd name="connsiteX800" fmla="*/ 1726249 w 4626532"/>
              <a:gd name="connsiteY800" fmla="*/ 5508066 h 6858000"/>
              <a:gd name="connsiteX801" fmla="*/ 1776247 w 4626532"/>
              <a:gd name="connsiteY801" fmla="*/ 5483067 h 6858000"/>
              <a:gd name="connsiteX802" fmla="*/ 1801246 w 4626532"/>
              <a:gd name="connsiteY802" fmla="*/ 5549731 h 6858000"/>
              <a:gd name="connsiteX803" fmla="*/ 1659586 w 4626532"/>
              <a:gd name="connsiteY803" fmla="*/ 5483067 h 6858000"/>
              <a:gd name="connsiteX804" fmla="*/ 1684585 w 4626532"/>
              <a:gd name="connsiteY804" fmla="*/ 5541398 h 6858000"/>
              <a:gd name="connsiteX805" fmla="*/ 1642920 w 4626532"/>
              <a:gd name="connsiteY805" fmla="*/ 5591395 h 6858000"/>
              <a:gd name="connsiteX806" fmla="*/ 1567924 w 4626532"/>
              <a:gd name="connsiteY806" fmla="*/ 5549731 h 6858000"/>
              <a:gd name="connsiteX807" fmla="*/ 1584590 w 4626532"/>
              <a:gd name="connsiteY807" fmla="*/ 5499733 h 6858000"/>
              <a:gd name="connsiteX808" fmla="*/ 1626254 w 4626532"/>
              <a:gd name="connsiteY808" fmla="*/ 5549731 h 6858000"/>
              <a:gd name="connsiteX809" fmla="*/ 1651253 w 4626532"/>
              <a:gd name="connsiteY809" fmla="*/ 5549731 h 6858000"/>
              <a:gd name="connsiteX810" fmla="*/ 1601256 w 4626532"/>
              <a:gd name="connsiteY810" fmla="*/ 5483067 h 6858000"/>
              <a:gd name="connsiteX811" fmla="*/ 1659586 w 4626532"/>
              <a:gd name="connsiteY811" fmla="*/ 5483067 h 6858000"/>
              <a:gd name="connsiteX812" fmla="*/ 342983 w 4626532"/>
              <a:gd name="connsiteY812" fmla="*/ 5508066 h 6858000"/>
              <a:gd name="connsiteX813" fmla="*/ 301319 w 4626532"/>
              <a:gd name="connsiteY813" fmla="*/ 5499733 h 6858000"/>
              <a:gd name="connsiteX814" fmla="*/ 334650 w 4626532"/>
              <a:gd name="connsiteY814" fmla="*/ 5483067 h 6858000"/>
              <a:gd name="connsiteX815" fmla="*/ 342983 w 4626532"/>
              <a:gd name="connsiteY815" fmla="*/ 5508066 h 6858000"/>
              <a:gd name="connsiteX816" fmla="*/ 2017902 w 4626532"/>
              <a:gd name="connsiteY816" fmla="*/ 5474734 h 6858000"/>
              <a:gd name="connsiteX817" fmla="*/ 2076232 w 4626532"/>
              <a:gd name="connsiteY817" fmla="*/ 5524732 h 6858000"/>
              <a:gd name="connsiteX818" fmla="*/ 2009569 w 4626532"/>
              <a:gd name="connsiteY818" fmla="*/ 5591395 h 6858000"/>
              <a:gd name="connsiteX819" fmla="*/ 1967904 w 4626532"/>
              <a:gd name="connsiteY819" fmla="*/ 5541398 h 6858000"/>
              <a:gd name="connsiteX820" fmla="*/ 2051234 w 4626532"/>
              <a:gd name="connsiteY820" fmla="*/ 5524732 h 6858000"/>
              <a:gd name="connsiteX821" fmla="*/ 1976237 w 4626532"/>
              <a:gd name="connsiteY821" fmla="*/ 5516399 h 6858000"/>
              <a:gd name="connsiteX822" fmla="*/ 2001236 w 4626532"/>
              <a:gd name="connsiteY822" fmla="*/ 5474734 h 6858000"/>
              <a:gd name="connsiteX823" fmla="*/ 2017902 w 4626532"/>
              <a:gd name="connsiteY823" fmla="*/ 5474734 h 6858000"/>
              <a:gd name="connsiteX824" fmla="*/ 201324 w 4626532"/>
              <a:gd name="connsiteY824" fmla="*/ 5474734 h 6858000"/>
              <a:gd name="connsiteX825" fmla="*/ 209656 w 4626532"/>
              <a:gd name="connsiteY825" fmla="*/ 5508066 h 6858000"/>
              <a:gd name="connsiteX826" fmla="*/ 142993 w 4626532"/>
              <a:gd name="connsiteY826" fmla="*/ 5541398 h 6858000"/>
              <a:gd name="connsiteX827" fmla="*/ 142993 w 4626532"/>
              <a:gd name="connsiteY827" fmla="*/ 5516399 h 6858000"/>
              <a:gd name="connsiteX828" fmla="*/ 176325 w 4626532"/>
              <a:gd name="connsiteY828" fmla="*/ 5474734 h 6858000"/>
              <a:gd name="connsiteX829" fmla="*/ 201324 w 4626532"/>
              <a:gd name="connsiteY829" fmla="*/ 5474734 h 6858000"/>
              <a:gd name="connsiteX830" fmla="*/ 3234509 w 4626532"/>
              <a:gd name="connsiteY830" fmla="*/ 5499733 h 6858000"/>
              <a:gd name="connsiteX831" fmla="*/ 3159513 w 4626532"/>
              <a:gd name="connsiteY831" fmla="*/ 5616394 h 6858000"/>
              <a:gd name="connsiteX832" fmla="*/ 3101183 w 4626532"/>
              <a:gd name="connsiteY832" fmla="*/ 5641393 h 6858000"/>
              <a:gd name="connsiteX833" fmla="*/ 3184512 w 4626532"/>
              <a:gd name="connsiteY833" fmla="*/ 5516399 h 6858000"/>
              <a:gd name="connsiteX834" fmla="*/ 3084517 w 4626532"/>
              <a:gd name="connsiteY834" fmla="*/ 5624727 h 6858000"/>
              <a:gd name="connsiteX835" fmla="*/ 3226177 w 4626532"/>
              <a:gd name="connsiteY835" fmla="*/ 5466401 h 6858000"/>
              <a:gd name="connsiteX836" fmla="*/ 3234509 w 4626532"/>
              <a:gd name="connsiteY836" fmla="*/ 5499733 h 6858000"/>
              <a:gd name="connsiteX837" fmla="*/ 1442930 w 4626532"/>
              <a:gd name="connsiteY837" fmla="*/ 5558063 h 6858000"/>
              <a:gd name="connsiteX838" fmla="*/ 1442930 w 4626532"/>
              <a:gd name="connsiteY838" fmla="*/ 5633060 h 6858000"/>
              <a:gd name="connsiteX839" fmla="*/ 1417931 w 4626532"/>
              <a:gd name="connsiteY839" fmla="*/ 5641393 h 6858000"/>
              <a:gd name="connsiteX840" fmla="*/ 1309603 w 4626532"/>
              <a:gd name="connsiteY840" fmla="*/ 5541398 h 6858000"/>
              <a:gd name="connsiteX841" fmla="*/ 1326269 w 4626532"/>
              <a:gd name="connsiteY841" fmla="*/ 5483067 h 6858000"/>
              <a:gd name="connsiteX842" fmla="*/ 1409598 w 4626532"/>
              <a:gd name="connsiteY842" fmla="*/ 5574729 h 6858000"/>
              <a:gd name="connsiteX843" fmla="*/ 1351268 w 4626532"/>
              <a:gd name="connsiteY843" fmla="*/ 5466401 h 6858000"/>
              <a:gd name="connsiteX844" fmla="*/ 1442930 w 4626532"/>
              <a:gd name="connsiteY844" fmla="*/ 5558063 h 6858000"/>
              <a:gd name="connsiteX845" fmla="*/ 559640 w 4626532"/>
              <a:gd name="connsiteY845" fmla="*/ 5508066 h 6858000"/>
              <a:gd name="connsiteX846" fmla="*/ 542974 w 4626532"/>
              <a:gd name="connsiteY846" fmla="*/ 5541398 h 6858000"/>
              <a:gd name="connsiteX847" fmla="*/ 501309 w 4626532"/>
              <a:gd name="connsiteY847" fmla="*/ 5499733 h 6858000"/>
              <a:gd name="connsiteX848" fmla="*/ 501309 w 4626532"/>
              <a:gd name="connsiteY848" fmla="*/ 5466401 h 6858000"/>
              <a:gd name="connsiteX849" fmla="*/ 559640 w 4626532"/>
              <a:gd name="connsiteY849" fmla="*/ 5508066 h 6858000"/>
              <a:gd name="connsiteX850" fmla="*/ 2959523 w 4626532"/>
              <a:gd name="connsiteY850" fmla="*/ 5458068 h 6858000"/>
              <a:gd name="connsiteX851" fmla="*/ 2967856 w 4626532"/>
              <a:gd name="connsiteY851" fmla="*/ 5491400 h 6858000"/>
              <a:gd name="connsiteX852" fmla="*/ 2909525 w 4626532"/>
              <a:gd name="connsiteY852" fmla="*/ 5591395 h 6858000"/>
              <a:gd name="connsiteX853" fmla="*/ 2842862 w 4626532"/>
              <a:gd name="connsiteY853" fmla="*/ 5591395 h 6858000"/>
              <a:gd name="connsiteX854" fmla="*/ 2926191 w 4626532"/>
              <a:gd name="connsiteY854" fmla="*/ 5508066 h 6858000"/>
              <a:gd name="connsiteX855" fmla="*/ 2826196 w 4626532"/>
              <a:gd name="connsiteY855" fmla="*/ 5566396 h 6858000"/>
              <a:gd name="connsiteX856" fmla="*/ 2826196 w 4626532"/>
              <a:gd name="connsiteY856" fmla="*/ 5508066 h 6858000"/>
              <a:gd name="connsiteX857" fmla="*/ 2901192 w 4626532"/>
              <a:gd name="connsiteY857" fmla="*/ 5458068 h 6858000"/>
              <a:gd name="connsiteX858" fmla="*/ 2959523 w 4626532"/>
              <a:gd name="connsiteY858" fmla="*/ 5458068 h 6858000"/>
              <a:gd name="connsiteX859" fmla="*/ 1892908 w 4626532"/>
              <a:gd name="connsiteY859" fmla="*/ 5516399 h 6858000"/>
              <a:gd name="connsiteX860" fmla="*/ 1859576 w 4626532"/>
              <a:gd name="connsiteY860" fmla="*/ 5566396 h 6858000"/>
              <a:gd name="connsiteX861" fmla="*/ 1817912 w 4626532"/>
              <a:gd name="connsiteY861" fmla="*/ 5558063 h 6858000"/>
              <a:gd name="connsiteX862" fmla="*/ 1817912 w 4626532"/>
              <a:gd name="connsiteY862" fmla="*/ 5508066 h 6858000"/>
              <a:gd name="connsiteX863" fmla="*/ 1876242 w 4626532"/>
              <a:gd name="connsiteY863" fmla="*/ 5524732 h 6858000"/>
              <a:gd name="connsiteX864" fmla="*/ 1826245 w 4626532"/>
              <a:gd name="connsiteY864" fmla="*/ 5491400 h 6858000"/>
              <a:gd name="connsiteX865" fmla="*/ 1867909 w 4626532"/>
              <a:gd name="connsiteY865" fmla="*/ 5449735 h 6858000"/>
              <a:gd name="connsiteX866" fmla="*/ 1892908 w 4626532"/>
              <a:gd name="connsiteY866" fmla="*/ 5516399 h 6858000"/>
              <a:gd name="connsiteX867" fmla="*/ 2417883 w 4626532"/>
              <a:gd name="connsiteY867" fmla="*/ 5483067 h 6858000"/>
              <a:gd name="connsiteX868" fmla="*/ 2351219 w 4626532"/>
              <a:gd name="connsiteY868" fmla="*/ 5558063 h 6858000"/>
              <a:gd name="connsiteX869" fmla="*/ 2301222 w 4626532"/>
              <a:gd name="connsiteY869" fmla="*/ 5533065 h 6858000"/>
              <a:gd name="connsiteX870" fmla="*/ 2384551 w 4626532"/>
              <a:gd name="connsiteY870" fmla="*/ 5483067 h 6858000"/>
              <a:gd name="connsiteX871" fmla="*/ 2367885 w 4626532"/>
              <a:gd name="connsiteY871" fmla="*/ 5474734 h 6858000"/>
              <a:gd name="connsiteX872" fmla="*/ 2292889 w 4626532"/>
              <a:gd name="connsiteY872" fmla="*/ 5508066 h 6858000"/>
              <a:gd name="connsiteX873" fmla="*/ 2351219 w 4626532"/>
              <a:gd name="connsiteY873" fmla="*/ 5441402 h 6858000"/>
              <a:gd name="connsiteX874" fmla="*/ 2417883 w 4626532"/>
              <a:gd name="connsiteY874" fmla="*/ 5483067 h 6858000"/>
              <a:gd name="connsiteX875" fmla="*/ 976286 w 4626532"/>
              <a:gd name="connsiteY875" fmla="*/ 5516399 h 6858000"/>
              <a:gd name="connsiteX876" fmla="*/ 959620 w 4626532"/>
              <a:gd name="connsiteY876" fmla="*/ 5533065 h 6858000"/>
              <a:gd name="connsiteX877" fmla="*/ 926288 w 4626532"/>
              <a:gd name="connsiteY877" fmla="*/ 5474734 h 6858000"/>
              <a:gd name="connsiteX878" fmla="*/ 934621 w 4626532"/>
              <a:gd name="connsiteY878" fmla="*/ 5441402 h 6858000"/>
              <a:gd name="connsiteX879" fmla="*/ 976286 w 4626532"/>
              <a:gd name="connsiteY879" fmla="*/ 5516399 h 6858000"/>
              <a:gd name="connsiteX880" fmla="*/ 2559542 w 4626532"/>
              <a:gd name="connsiteY880" fmla="*/ 5466401 h 6858000"/>
              <a:gd name="connsiteX881" fmla="*/ 2492879 w 4626532"/>
              <a:gd name="connsiteY881" fmla="*/ 5558063 h 6858000"/>
              <a:gd name="connsiteX882" fmla="*/ 2442881 w 4626532"/>
              <a:gd name="connsiteY882" fmla="*/ 5541398 h 6858000"/>
              <a:gd name="connsiteX883" fmla="*/ 2509545 w 4626532"/>
              <a:gd name="connsiteY883" fmla="*/ 5466401 h 6858000"/>
              <a:gd name="connsiteX884" fmla="*/ 2426215 w 4626532"/>
              <a:gd name="connsiteY884" fmla="*/ 5516399 h 6858000"/>
              <a:gd name="connsiteX885" fmla="*/ 2434548 w 4626532"/>
              <a:gd name="connsiteY885" fmla="*/ 5466401 h 6858000"/>
              <a:gd name="connsiteX886" fmla="*/ 2517878 w 4626532"/>
              <a:gd name="connsiteY886" fmla="*/ 5433070 h 6858000"/>
              <a:gd name="connsiteX887" fmla="*/ 2559542 w 4626532"/>
              <a:gd name="connsiteY887" fmla="*/ 5466401 h 6858000"/>
              <a:gd name="connsiteX888" fmla="*/ 1042949 w 4626532"/>
              <a:gd name="connsiteY888" fmla="*/ 5558063 h 6858000"/>
              <a:gd name="connsiteX889" fmla="*/ 1042949 w 4626532"/>
              <a:gd name="connsiteY889" fmla="*/ 5583062 h 6858000"/>
              <a:gd name="connsiteX890" fmla="*/ 959620 w 4626532"/>
              <a:gd name="connsiteY890" fmla="*/ 5433070 h 6858000"/>
              <a:gd name="connsiteX891" fmla="*/ 1042949 w 4626532"/>
              <a:gd name="connsiteY891" fmla="*/ 5558063 h 6858000"/>
              <a:gd name="connsiteX892" fmla="*/ 2276223 w 4626532"/>
              <a:gd name="connsiteY892" fmla="*/ 5474734 h 6858000"/>
              <a:gd name="connsiteX893" fmla="*/ 2217892 w 4626532"/>
              <a:gd name="connsiteY893" fmla="*/ 5541398 h 6858000"/>
              <a:gd name="connsiteX894" fmla="*/ 2167895 w 4626532"/>
              <a:gd name="connsiteY894" fmla="*/ 5508066 h 6858000"/>
              <a:gd name="connsiteX895" fmla="*/ 2242891 w 4626532"/>
              <a:gd name="connsiteY895" fmla="*/ 5474734 h 6858000"/>
              <a:gd name="connsiteX896" fmla="*/ 2234558 w 4626532"/>
              <a:gd name="connsiteY896" fmla="*/ 5458068 h 6858000"/>
              <a:gd name="connsiteX897" fmla="*/ 2159562 w 4626532"/>
              <a:gd name="connsiteY897" fmla="*/ 5483067 h 6858000"/>
              <a:gd name="connsiteX898" fmla="*/ 2209559 w 4626532"/>
              <a:gd name="connsiteY898" fmla="*/ 5424737 h 6858000"/>
              <a:gd name="connsiteX899" fmla="*/ 2276223 w 4626532"/>
              <a:gd name="connsiteY899" fmla="*/ 5474734 h 6858000"/>
              <a:gd name="connsiteX900" fmla="*/ 867958 w 4626532"/>
              <a:gd name="connsiteY900" fmla="*/ 5483067 h 6858000"/>
              <a:gd name="connsiteX901" fmla="*/ 834626 w 4626532"/>
              <a:gd name="connsiteY901" fmla="*/ 5541398 h 6858000"/>
              <a:gd name="connsiteX902" fmla="*/ 784629 w 4626532"/>
              <a:gd name="connsiteY902" fmla="*/ 5483067 h 6858000"/>
              <a:gd name="connsiteX903" fmla="*/ 826293 w 4626532"/>
              <a:gd name="connsiteY903" fmla="*/ 5424737 h 6858000"/>
              <a:gd name="connsiteX904" fmla="*/ 867958 w 4626532"/>
              <a:gd name="connsiteY904" fmla="*/ 5483067 h 6858000"/>
              <a:gd name="connsiteX905" fmla="*/ 726298 w 4626532"/>
              <a:gd name="connsiteY905" fmla="*/ 5483067 h 6858000"/>
              <a:gd name="connsiteX906" fmla="*/ 684633 w 4626532"/>
              <a:gd name="connsiteY906" fmla="*/ 5541398 h 6858000"/>
              <a:gd name="connsiteX907" fmla="*/ 642969 w 4626532"/>
              <a:gd name="connsiteY907" fmla="*/ 5483067 h 6858000"/>
              <a:gd name="connsiteX908" fmla="*/ 684633 w 4626532"/>
              <a:gd name="connsiteY908" fmla="*/ 5424737 h 6858000"/>
              <a:gd name="connsiteX909" fmla="*/ 726298 w 4626532"/>
              <a:gd name="connsiteY909" fmla="*/ 5483067 h 6858000"/>
              <a:gd name="connsiteX910" fmla="*/ 584638 w 4626532"/>
              <a:gd name="connsiteY910" fmla="*/ 5474734 h 6858000"/>
              <a:gd name="connsiteX911" fmla="*/ 576305 w 4626532"/>
              <a:gd name="connsiteY911" fmla="*/ 5491400 h 6858000"/>
              <a:gd name="connsiteX912" fmla="*/ 534641 w 4626532"/>
              <a:gd name="connsiteY912" fmla="*/ 5424737 h 6858000"/>
              <a:gd name="connsiteX913" fmla="*/ 584638 w 4626532"/>
              <a:gd name="connsiteY913" fmla="*/ 5474734 h 6858000"/>
              <a:gd name="connsiteX914" fmla="*/ 1509593 w 4626532"/>
              <a:gd name="connsiteY914" fmla="*/ 5508066 h 6858000"/>
              <a:gd name="connsiteX915" fmla="*/ 1526259 w 4626532"/>
              <a:gd name="connsiteY915" fmla="*/ 5499733 h 6858000"/>
              <a:gd name="connsiteX916" fmla="*/ 1484595 w 4626532"/>
              <a:gd name="connsiteY916" fmla="*/ 5416404 h 6858000"/>
              <a:gd name="connsiteX917" fmla="*/ 1559591 w 4626532"/>
              <a:gd name="connsiteY917" fmla="*/ 5499733 h 6858000"/>
              <a:gd name="connsiteX918" fmla="*/ 1526259 w 4626532"/>
              <a:gd name="connsiteY918" fmla="*/ 5549731 h 6858000"/>
              <a:gd name="connsiteX919" fmla="*/ 1434597 w 4626532"/>
              <a:gd name="connsiteY919" fmla="*/ 5483067 h 6858000"/>
              <a:gd name="connsiteX920" fmla="*/ 1459596 w 4626532"/>
              <a:gd name="connsiteY920" fmla="*/ 5416404 h 6858000"/>
              <a:gd name="connsiteX921" fmla="*/ 1509593 w 4626532"/>
              <a:gd name="connsiteY921" fmla="*/ 5508066 h 6858000"/>
              <a:gd name="connsiteX922" fmla="*/ 451311 w 4626532"/>
              <a:gd name="connsiteY922" fmla="*/ 5474734 h 6858000"/>
              <a:gd name="connsiteX923" fmla="*/ 401314 w 4626532"/>
              <a:gd name="connsiteY923" fmla="*/ 5533065 h 6858000"/>
              <a:gd name="connsiteX924" fmla="*/ 359649 w 4626532"/>
              <a:gd name="connsiteY924" fmla="*/ 5474734 h 6858000"/>
              <a:gd name="connsiteX925" fmla="*/ 392981 w 4626532"/>
              <a:gd name="connsiteY925" fmla="*/ 5416404 h 6858000"/>
              <a:gd name="connsiteX926" fmla="*/ 451311 w 4626532"/>
              <a:gd name="connsiteY926" fmla="*/ 5474734 h 6858000"/>
              <a:gd name="connsiteX927" fmla="*/ 2709535 w 4626532"/>
              <a:gd name="connsiteY927" fmla="*/ 5408071 h 6858000"/>
              <a:gd name="connsiteX928" fmla="*/ 2709535 w 4626532"/>
              <a:gd name="connsiteY928" fmla="*/ 5449735 h 6858000"/>
              <a:gd name="connsiteX929" fmla="*/ 2651205 w 4626532"/>
              <a:gd name="connsiteY929" fmla="*/ 5533065 h 6858000"/>
              <a:gd name="connsiteX930" fmla="*/ 2584541 w 4626532"/>
              <a:gd name="connsiteY930" fmla="*/ 5524732 h 6858000"/>
              <a:gd name="connsiteX931" fmla="*/ 2659537 w 4626532"/>
              <a:gd name="connsiteY931" fmla="*/ 5441402 h 6858000"/>
              <a:gd name="connsiteX932" fmla="*/ 2576208 w 4626532"/>
              <a:gd name="connsiteY932" fmla="*/ 5508066 h 6858000"/>
              <a:gd name="connsiteX933" fmla="*/ 2634539 w 4626532"/>
              <a:gd name="connsiteY933" fmla="*/ 5408071 h 6858000"/>
              <a:gd name="connsiteX934" fmla="*/ 2709535 w 4626532"/>
              <a:gd name="connsiteY934" fmla="*/ 5408071 h 6858000"/>
              <a:gd name="connsiteX935" fmla="*/ 484643 w 4626532"/>
              <a:gd name="connsiteY935" fmla="*/ 5449735 h 6858000"/>
              <a:gd name="connsiteX936" fmla="*/ 476310 w 4626532"/>
              <a:gd name="connsiteY936" fmla="*/ 5466401 h 6858000"/>
              <a:gd name="connsiteX937" fmla="*/ 434646 w 4626532"/>
              <a:gd name="connsiteY937" fmla="*/ 5408071 h 6858000"/>
              <a:gd name="connsiteX938" fmla="*/ 484643 w 4626532"/>
              <a:gd name="connsiteY938" fmla="*/ 5449735 h 6858000"/>
              <a:gd name="connsiteX939" fmla="*/ 301319 w 4626532"/>
              <a:gd name="connsiteY939" fmla="*/ 5466401 h 6858000"/>
              <a:gd name="connsiteX940" fmla="*/ 234655 w 4626532"/>
              <a:gd name="connsiteY940" fmla="*/ 5508066 h 6858000"/>
              <a:gd name="connsiteX941" fmla="*/ 217989 w 4626532"/>
              <a:gd name="connsiteY941" fmla="*/ 5458068 h 6858000"/>
              <a:gd name="connsiteX942" fmla="*/ 259654 w 4626532"/>
              <a:gd name="connsiteY942" fmla="*/ 5408071 h 6858000"/>
              <a:gd name="connsiteX943" fmla="*/ 301319 w 4626532"/>
              <a:gd name="connsiteY943" fmla="*/ 5466401 h 6858000"/>
              <a:gd name="connsiteX944" fmla="*/ 1976237 w 4626532"/>
              <a:gd name="connsiteY944" fmla="*/ 5458068 h 6858000"/>
              <a:gd name="connsiteX945" fmla="*/ 1917907 w 4626532"/>
              <a:gd name="connsiteY945" fmla="*/ 5516399 h 6858000"/>
              <a:gd name="connsiteX946" fmla="*/ 1901241 w 4626532"/>
              <a:gd name="connsiteY946" fmla="*/ 5466401 h 6858000"/>
              <a:gd name="connsiteX947" fmla="*/ 1959571 w 4626532"/>
              <a:gd name="connsiteY947" fmla="*/ 5466401 h 6858000"/>
              <a:gd name="connsiteX948" fmla="*/ 1901241 w 4626532"/>
              <a:gd name="connsiteY948" fmla="*/ 5441402 h 6858000"/>
              <a:gd name="connsiteX949" fmla="*/ 1934573 w 4626532"/>
              <a:gd name="connsiteY949" fmla="*/ 5399738 h 6858000"/>
              <a:gd name="connsiteX950" fmla="*/ 1976237 w 4626532"/>
              <a:gd name="connsiteY950" fmla="*/ 5458068 h 6858000"/>
              <a:gd name="connsiteX951" fmla="*/ 159659 w 4626532"/>
              <a:gd name="connsiteY951" fmla="*/ 5449735 h 6858000"/>
              <a:gd name="connsiteX952" fmla="*/ 142993 w 4626532"/>
              <a:gd name="connsiteY952" fmla="*/ 5474734 h 6858000"/>
              <a:gd name="connsiteX953" fmla="*/ 84663 w 4626532"/>
              <a:gd name="connsiteY953" fmla="*/ 5441402 h 6858000"/>
              <a:gd name="connsiteX954" fmla="*/ 117994 w 4626532"/>
              <a:gd name="connsiteY954" fmla="*/ 5399738 h 6858000"/>
              <a:gd name="connsiteX955" fmla="*/ 159659 w 4626532"/>
              <a:gd name="connsiteY955" fmla="*/ 5449735 h 6858000"/>
              <a:gd name="connsiteX956" fmla="*/ 2101231 w 4626532"/>
              <a:gd name="connsiteY956" fmla="*/ 5391405 h 6858000"/>
              <a:gd name="connsiteX957" fmla="*/ 2151229 w 4626532"/>
              <a:gd name="connsiteY957" fmla="*/ 5441402 h 6858000"/>
              <a:gd name="connsiteX958" fmla="*/ 2101231 w 4626532"/>
              <a:gd name="connsiteY958" fmla="*/ 5499733 h 6858000"/>
              <a:gd name="connsiteX959" fmla="*/ 2051234 w 4626532"/>
              <a:gd name="connsiteY959" fmla="*/ 5466401 h 6858000"/>
              <a:gd name="connsiteX960" fmla="*/ 2117897 w 4626532"/>
              <a:gd name="connsiteY960" fmla="*/ 5433070 h 6858000"/>
              <a:gd name="connsiteX961" fmla="*/ 2109564 w 4626532"/>
              <a:gd name="connsiteY961" fmla="*/ 5424737 h 6858000"/>
              <a:gd name="connsiteX962" fmla="*/ 2051234 w 4626532"/>
              <a:gd name="connsiteY962" fmla="*/ 5441402 h 6858000"/>
              <a:gd name="connsiteX963" fmla="*/ 2067899 w 4626532"/>
              <a:gd name="connsiteY963" fmla="*/ 5391405 h 6858000"/>
              <a:gd name="connsiteX964" fmla="*/ 2101231 w 4626532"/>
              <a:gd name="connsiteY964" fmla="*/ 5391405 h 6858000"/>
              <a:gd name="connsiteX965" fmla="*/ 1776247 w 4626532"/>
              <a:gd name="connsiteY965" fmla="*/ 5416404 h 6858000"/>
              <a:gd name="connsiteX966" fmla="*/ 1717917 w 4626532"/>
              <a:gd name="connsiteY966" fmla="*/ 5483067 h 6858000"/>
              <a:gd name="connsiteX967" fmla="*/ 1684585 w 4626532"/>
              <a:gd name="connsiteY967" fmla="*/ 5466401 h 6858000"/>
              <a:gd name="connsiteX968" fmla="*/ 1701251 w 4626532"/>
              <a:gd name="connsiteY968" fmla="*/ 5408071 h 6858000"/>
              <a:gd name="connsiteX969" fmla="*/ 1742915 w 4626532"/>
              <a:gd name="connsiteY969" fmla="*/ 5458068 h 6858000"/>
              <a:gd name="connsiteX970" fmla="*/ 1751248 w 4626532"/>
              <a:gd name="connsiteY970" fmla="*/ 5441402 h 6858000"/>
              <a:gd name="connsiteX971" fmla="*/ 1717917 w 4626532"/>
              <a:gd name="connsiteY971" fmla="*/ 5399738 h 6858000"/>
              <a:gd name="connsiteX972" fmla="*/ 1767914 w 4626532"/>
              <a:gd name="connsiteY972" fmla="*/ 5391405 h 6858000"/>
              <a:gd name="connsiteX973" fmla="*/ 1776247 w 4626532"/>
              <a:gd name="connsiteY973" fmla="*/ 5416404 h 6858000"/>
              <a:gd name="connsiteX974" fmla="*/ 3126181 w 4626532"/>
              <a:gd name="connsiteY974" fmla="*/ 5391405 h 6858000"/>
              <a:gd name="connsiteX975" fmla="*/ 3126181 w 4626532"/>
              <a:gd name="connsiteY975" fmla="*/ 5416404 h 6858000"/>
              <a:gd name="connsiteX976" fmla="*/ 3067851 w 4626532"/>
              <a:gd name="connsiteY976" fmla="*/ 5524732 h 6858000"/>
              <a:gd name="connsiteX977" fmla="*/ 2992855 w 4626532"/>
              <a:gd name="connsiteY977" fmla="*/ 5541398 h 6858000"/>
              <a:gd name="connsiteX978" fmla="*/ 3084517 w 4626532"/>
              <a:gd name="connsiteY978" fmla="*/ 5441402 h 6858000"/>
              <a:gd name="connsiteX979" fmla="*/ 3067851 w 4626532"/>
              <a:gd name="connsiteY979" fmla="*/ 5424737 h 6858000"/>
              <a:gd name="connsiteX980" fmla="*/ 2984522 w 4626532"/>
              <a:gd name="connsiteY980" fmla="*/ 5524732 h 6858000"/>
              <a:gd name="connsiteX981" fmla="*/ 2984522 w 4626532"/>
              <a:gd name="connsiteY981" fmla="*/ 5474734 h 6858000"/>
              <a:gd name="connsiteX982" fmla="*/ 3084517 w 4626532"/>
              <a:gd name="connsiteY982" fmla="*/ 5383072 h 6858000"/>
              <a:gd name="connsiteX983" fmla="*/ 3126181 w 4626532"/>
              <a:gd name="connsiteY983" fmla="*/ 5391405 h 6858000"/>
              <a:gd name="connsiteX984" fmla="*/ 1142944 w 4626532"/>
              <a:gd name="connsiteY984" fmla="*/ 5424737 h 6858000"/>
              <a:gd name="connsiteX985" fmla="*/ 1176276 w 4626532"/>
              <a:gd name="connsiteY985" fmla="*/ 5533065 h 6858000"/>
              <a:gd name="connsiteX986" fmla="*/ 1159610 w 4626532"/>
              <a:gd name="connsiteY986" fmla="*/ 5599728 h 6858000"/>
              <a:gd name="connsiteX987" fmla="*/ 1042949 w 4626532"/>
              <a:gd name="connsiteY987" fmla="*/ 5466401 h 6858000"/>
              <a:gd name="connsiteX988" fmla="*/ 1067948 w 4626532"/>
              <a:gd name="connsiteY988" fmla="*/ 5391405 h 6858000"/>
              <a:gd name="connsiteX989" fmla="*/ 1126279 w 4626532"/>
              <a:gd name="connsiteY989" fmla="*/ 5533065 h 6858000"/>
              <a:gd name="connsiteX990" fmla="*/ 1134612 w 4626532"/>
              <a:gd name="connsiteY990" fmla="*/ 5516399 h 6858000"/>
              <a:gd name="connsiteX991" fmla="*/ 1092947 w 4626532"/>
              <a:gd name="connsiteY991" fmla="*/ 5383072 h 6858000"/>
              <a:gd name="connsiteX992" fmla="*/ 1142944 w 4626532"/>
              <a:gd name="connsiteY992" fmla="*/ 5424737 h 6858000"/>
              <a:gd name="connsiteX993" fmla="*/ 3259508 w 4626532"/>
              <a:gd name="connsiteY993" fmla="*/ 5516399 h 6858000"/>
              <a:gd name="connsiteX994" fmla="*/ 3251175 w 4626532"/>
              <a:gd name="connsiteY994" fmla="*/ 5458068 h 6858000"/>
              <a:gd name="connsiteX995" fmla="*/ 3342838 w 4626532"/>
              <a:gd name="connsiteY995" fmla="*/ 5374739 h 6858000"/>
              <a:gd name="connsiteX996" fmla="*/ 3259508 w 4626532"/>
              <a:gd name="connsiteY996" fmla="*/ 5516399 h 6858000"/>
              <a:gd name="connsiteX997" fmla="*/ 1859576 w 4626532"/>
              <a:gd name="connsiteY997" fmla="*/ 5391405 h 6858000"/>
              <a:gd name="connsiteX998" fmla="*/ 1826245 w 4626532"/>
              <a:gd name="connsiteY998" fmla="*/ 5466401 h 6858000"/>
              <a:gd name="connsiteX999" fmla="*/ 1792913 w 4626532"/>
              <a:gd name="connsiteY999" fmla="*/ 5466401 h 6858000"/>
              <a:gd name="connsiteX1000" fmla="*/ 1801246 w 4626532"/>
              <a:gd name="connsiteY1000" fmla="*/ 5416404 h 6858000"/>
              <a:gd name="connsiteX1001" fmla="*/ 1834578 w 4626532"/>
              <a:gd name="connsiteY1001" fmla="*/ 5441402 h 6858000"/>
              <a:gd name="connsiteX1002" fmla="*/ 1851243 w 4626532"/>
              <a:gd name="connsiteY1002" fmla="*/ 5424737 h 6858000"/>
              <a:gd name="connsiteX1003" fmla="*/ 1817912 w 4626532"/>
              <a:gd name="connsiteY1003" fmla="*/ 5399738 h 6858000"/>
              <a:gd name="connsiteX1004" fmla="*/ 1851243 w 4626532"/>
              <a:gd name="connsiteY1004" fmla="*/ 5366406 h 6858000"/>
              <a:gd name="connsiteX1005" fmla="*/ 1859576 w 4626532"/>
              <a:gd name="connsiteY1005" fmla="*/ 5391405 h 6858000"/>
              <a:gd name="connsiteX1006" fmla="*/ 2859528 w 4626532"/>
              <a:gd name="connsiteY1006" fmla="*/ 5391405 h 6858000"/>
              <a:gd name="connsiteX1007" fmla="*/ 2801197 w 4626532"/>
              <a:gd name="connsiteY1007" fmla="*/ 5491400 h 6858000"/>
              <a:gd name="connsiteX1008" fmla="*/ 2751200 w 4626532"/>
              <a:gd name="connsiteY1008" fmla="*/ 5483067 h 6858000"/>
              <a:gd name="connsiteX1009" fmla="*/ 2809530 w 4626532"/>
              <a:gd name="connsiteY1009" fmla="*/ 5399738 h 6858000"/>
              <a:gd name="connsiteX1010" fmla="*/ 2726201 w 4626532"/>
              <a:gd name="connsiteY1010" fmla="*/ 5474734 h 6858000"/>
              <a:gd name="connsiteX1011" fmla="*/ 2734534 w 4626532"/>
              <a:gd name="connsiteY1011" fmla="*/ 5441402 h 6858000"/>
              <a:gd name="connsiteX1012" fmla="*/ 2726201 w 4626532"/>
              <a:gd name="connsiteY1012" fmla="*/ 5416404 h 6858000"/>
              <a:gd name="connsiteX1013" fmla="*/ 2817863 w 4626532"/>
              <a:gd name="connsiteY1013" fmla="*/ 5358073 h 6858000"/>
              <a:gd name="connsiteX1014" fmla="*/ 2859528 w 4626532"/>
              <a:gd name="connsiteY1014" fmla="*/ 5391405 h 6858000"/>
              <a:gd name="connsiteX1015" fmla="*/ 926288 w 4626532"/>
              <a:gd name="connsiteY1015" fmla="*/ 5416404 h 6858000"/>
              <a:gd name="connsiteX1016" fmla="*/ 901290 w 4626532"/>
              <a:gd name="connsiteY1016" fmla="*/ 5466401 h 6858000"/>
              <a:gd name="connsiteX1017" fmla="*/ 851292 w 4626532"/>
              <a:gd name="connsiteY1017" fmla="*/ 5408071 h 6858000"/>
              <a:gd name="connsiteX1018" fmla="*/ 884624 w 4626532"/>
              <a:gd name="connsiteY1018" fmla="*/ 5358073 h 6858000"/>
              <a:gd name="connsiteX1019" fmla="*/ 926288 w 4626532"/>
              <a:gd name="connsiteY1019" fmla="*/ 5416404 h 6858000"/>
              <a:gd name="connsiteX1020" fmla="*/ 801294 w 4626532"/>
              <a:gd name="connsiteY1020" fmla="*/ 5416404 h 6858000"/>
              <a:gd name="connsiteX1021" fmla="*/ 759630 w 4626532"/>
              <a:gd name="connsiteY1021" fmla="*/ 5474734 h 6858000"/>
              <a:gd name="connsiteX1022" fmla="*/ 709632 w 4626532"/>
              <a:gd name="connsiteY1022" fmla="*/ 5424737 h 6858000"/>
              <a:gd name="connsiteX1023" fmla="*/ 751297 w 4626532"/>
              <a:gd name="connsiteY1023" fmla="*/ 5358073 h 6858000"/>
              <a:gd name="connsiteX1024" fmla="*/ 801294 w 4626532"/>
              <a:gd name="connsiteY1024" fmla="*/ 5416404 h 6858000"/>
              <a:gd name="connsiteX1025" fmla="*/ 659635 w 4626532"/>
              <a:gd name="connsiteY1025" fmla="*/ 5408071 h 6858000"/>
              <a:gd name="connsiteX1026" fmla="*/ 617970 w 4626532"/>
              <a:gd name="connsiteY1026" fmla="*/ 5466401 h 6858000"/>
              <a:gd name="connsiteX1027" fmla="*/ 576305 w 4626532"/>
              <a:gd name="connsiteY1027" fmla="*/ 5408071 h 6858000"/>
              <a:gd name="connsiteX1028" fmla="*/ 584638 w 4626532"/>
              <a:gd name="connsiteY1028" fmla="*/ 5374739 h 6858000"/>
              <a:gd name="connsiteX1029" fmla="*/ 626303 w 4626532"/>
              <a:gd name="connsiteY1029" fmla="*/ 5416404 h 6858000"/>
              <a:gd name="connsiteX1030" fmla="*/ 634636 w 4626532"/>
              <a:gd name="connsiteY1030" fmla="*/ 5399738 h 6858000"/>
              <a:gd name="connsiteX1031" fmla="*/ 617970 w 4626532"/>
              <a:gd name="connsiteY1031" fmla="*/ 5358073 h 6858000"/>
              <a:gd name="connsiteX1032" fmla="*/ 659635 w 4626532"/>
              <a:gd name="connsiteY1032" fmla="*/ 5408071 h 6858000"/>
              <a:gd name="connsiteX1033" fmla="*/ 376315 w 4626532"/>
              <a:gd name="connsiteY1033" fmla="*/ 5391405 h 6858000"/>
              <a:gd name="connsiteX1034" fmla="*/ 334650 w 4626532"/>
              <a:gd name="connsiteY1034" fmla="*/ 5458068 h 6858000"/>
              <a:gd name="connsiteX1035" fmla="*/ 292986 w 4626532"/>
              <a:gd name="connsiteY1035" fmla="*/ 5399738 h 6858000"/>
              <a:gd name="connsiteX1036" fmla="*/ 317985 w 4626532"/>
              <a:gd name="connsiteY1036" fmla="*/ 5358073 h 6858000"/>
              <a:gd name="connsiteX1037" fmla="*/ 376315 w 4626532"/>
              <a:gd name="connsiteY1037" fmla="*/ 5391405 h 6858000"/>
              <a:gd name="connsiteX1038" fmla="*/ 242988 w 4626532"/>
              <a:gd name="connsiteY1038" fmla="*/ 5391405 h 6858000"/>
              <a:gd name="connsiteX1039" fmla="*/ 192991 w 4626532"/>
              <a:gd name="connsiteY1039" fmla="*/ 5449735 h 6858000"/>
              <a:gd name="connsiteX1040" fmla="*/ 151326 w 4626532"/>
              <a:gd name="connsiteY1040" fmla="*/ 5391405 h 6858000"/>
              <a:gd name="connsiteX1041" fmla="*/ 201324 w 4626532"/>
              <a:gd name="connsiteY1041" fmla="*/ 5358073 h 6858000"/>
              <a:gd name="connsiteX1042" fmla="*/ 242988 w 4626532"/>
              <a:gd name="connsiteY1042" fmla="*/ 5391405 h 6858000"/>
              <a:gd name="connsiteX1043" fmla="*/ 1667919 w 4626532"/>
              <a:gd name="connsiteY1043" fmla="*/ 5358073 h 6858000"/>
              <a:gd name="connsiteX1044" fmla="*/ 1676252 w 4626532"/>
              <a:gd name="connsiteY1044" fmla="*/ 5399738 h 6858000"/>
              <a:gd name="connsiteX1045" fmla="*/ 1626254 w 4626532"/>
              <a:gd name="connsiteY1045" fmla="*/ 5466401 h 6858000"/>
              <a:gd name="connsiteX1046" fmla="*/ 1559591 w 4626532"/>
              <a:gd name="connsiteY1046" fmla="*/ 5416404 h 6858000"/>
              <a:gd name="connsiteX1047" fmla="*/ 1584590 w 4626532"/>
              <a:gd name="connsiteY1047" fmla="*/ 5366406 h 6858000"/>
              <a:gd name="connsiteX1048" fmla="*/ 1634587 w 4626532"/>
              <a:gd name="connsiteY1048" fmla="*/ 5433070 h 6858000"/>
              <a:gd name="connsiteX1049" fmla="*/ 1642920 w 4626532"/>
              <a:gd name="connsiteY1049" fmla="*/ 5416404 h 6858000"/>
              <a:gd name="connsiteX1050" fmla="*/ 1609588 w 4626532"/>
              <a:gd name="connsiteY1050" fmla="*/ 5349740 h 6858000"/>
              <a:gd name="connsiteX1051" fmla="*/ 1667919 w 4626532"/>
              <a:gd name="connsiteY1051" fmla="*/ 5358073 h 6858000"/>
              <a:gd name="connsiteX1052" fmla="*/ 492976 w 4626532"/>
              <a:gd name="connsiteY1052" fmla="*/ 5383072 h 6858000"/>
              <a:gd name="connsiteX1053" fmla="*/ 484643 w 4626532"/>
              <a:gd name="connsiteY1053" fmla="*/ 5349740 h 6858000"/>
              <a:gd name="connsiteX1054" fmla="*/ 492976 w 4626532"/>
              <a:gd name="connsiteY1054" fmla="*/ 5383072 h 6858000"/>
              <a:gd name="connsiteX1055" fmla="*/ 284653 w 4626532"/>
              <a:gd name="connsiteY1055" fmla="*/ 5349740 h 6858000"/>
              <a:gd name="connsiteX1056" fmla="*/ 267987 w 4626532"/>
              <a:gd name="connsiteY1056" fmla="*/ 5383072 h 6858000"/>
              <a:gd name="connsiteX1057" fmla="*/ 251321 w 4626532"/>
              <a:gd name="connsiteY1057" fmla="*/ 5349740 h 6858000"/>
              <a:gd name="connsiteX1058" fmla="*/ 284653 w 4626532"/>
              <a:gd name="connsiteY1058" fmla="*/ 5349740 h 6858000"/>
              <a:gd name="connsiteX1059" fmla="*/ 1301270 w 4626532"/>
              <a:gd name="connsiteY1059" fmla="*/ 5408071 h 6858000"/>
              <a:gd name="connsiteX1060" fmla="*/ 1301270 w 4626532"/>
              <a:gd name="connsiteY1060" fmla="*/ 5524732 h 6858000"/>
              <a:gd name="connsiteX1061" fmla="*/ 1276271 w 4626532"/>
              <a:gd name="connsiteY1061" fmla="*/ 5533065 h 6858000"/>
              <a:gd name="connsiteX1062" fmla="*/ 1176276 w 4626532"/>
              <a:gd name="connsiteY1062" fmla="*/ 5416404 h 6858000"/>
              <a:gd name="connsiteX1063" fmla="*/ 1209608 w 4626532"/>
              <a:gd name="connsiteY1063" fmla="*/ 5358073 h 6858000"/>
              <a:gd name="connsiteX1064" fmla="*/ 1267938 w 4626532"/>
              <a:gd name="connsiteY1064" fmla="*/ 5458068 h 6858000"/>
              <a:gd name="connsiteX1065" fmla="*/ 1226274 w 4626532"/>
              <a:gd name="connsiteY1065" fmla="*/ 5341407 h 6858000"/>
              <a:gd name="connsiteX1066" fmla="*/ 1301270 w 4626532"/>
              <a:gd name="connsiteY1066" fmla="*/ 5408071 h 6858000"/>
              <a:gd name="connsiteX1067" fmla="*/ 1834578 w 4626532"/>
              <a:gd name="connsiteY1067" fmla="*/ 5349740 h 6858000"/>
              <a:gd name="connsiteX1068" fmla="*/ 1792913 w 4626532"/>
              <a:gd name="connsiteY1068" fmla="*/ 5374739 h 6858000"/>
              <a:gd name="connsiteX1069" fmla="*/ 1817912 w 4626532"/>
              <a:gd name="connsiteY1069" fmla="*/ 5333074 h 6858000"/>
              <a:gd name="connsiteX1070" fmla="*/ 1834578 w 4626532"/>
              <a:gd name="connsiteY1070" fmla="*/ 5349740 h 6858000"/>
              <a:gd name="connsiteX1071" fmla="*/ 2476213 w 4626532"/>
              <a:gd name="connsiteY1071" fmla="*/ 5349740 h 6858000"/>
              <a:gd name="connsiteX1072" fmla="*/ 2417883 w 4626532"/>
              <a:gd name="connsiteY1072" fmla="*/ 5433070 h 6858000"/>
              <a:gd name="connsiteX1073" fmla="*/ 2359552 w 4626532"/>
              <a:gd name="connsiteY1073" fmla="*/ 5416404 h 6858000"/>
              <a:gd name="connsiteX1074" fmla="*/ 2426215 w 4626532"/>
              <a:gd name="connsiteY1074" fmla="*/ 5349740 h 6858000"/>
              <a:gd name="connsiteX1075" fmla="*/ 2359552 w 4626532"/>
              <a:gd name="connsiteY1075" fmla="*/ 5391405 h 6858000"/>
              <a:gd name="connsiteX1076" fmla="*/ 2359552 w 4626532"/>
              <a:gd name="connsiteY1076" fmla="*/ 5333074 h 6858000"/>
              <a:gd name="connsiteX1077" fmla="*/ 2417883 w 4626532"/>
              <a:gd name="connsiteY1077" fmla="*/ 5316409 h 6858000"/>
              <a:gd name="connsiteX1078" fmla="*/ 2476213 w 4626532"/>
              <a:gd name="connsiteY1078" fmla="*/ 5349740 h 6858000"/>
              <a:gd name="connsiteX1079" fmla="*/ 2342886 w 4626532"/>
              <a:gd name="connsiteY1079" fmla="*/ 5366406 h 6858000"/>
              <a:gd name="connsiteX1080" fmla="*/ 2284556 w 4626532"/>
              <a:gd name="connsiteY1080" fmla="*/ 5433070 h 6858000"/>
              <a:gd name="connsiteX1081" fmla="*/ 2242891 w 4626532"/>
              <a:gd name="connsiteY1081" fmla="*/ 5408071 h 6858000"/>
              <a:gd name="connsiteX1082" fmla="*/ 2301222 w 4626532"/>
              <a:gd name="connsiteY1082" fmla="*/ 5358073 h 6858000"/>
              <a:gd name="connsiteX1083" fmla="*/ 2292889 w 4626532"/>
              <a:gd name="connsiteY1083" fmla="*/ 5349740 h 6858000"/>
              <a:gd name="connsiteX1084" fmla="*/ 2226225 w 4626532"/>
              <a:gd name="connsiteY1084" fmla="*/ 5383072 h 6858000"/>
              <a:gd name="connsiteX1085" fmla="*/ 2234558 w 4626532"/>
              <a:gd name="connsiteY1085" fmla="*/ 5333074 h 6858000"/>
              <a:gd name="connsiteX1086" fmla="*/ 2276223 w 4626532"/>
              <a:gd name="connsiteY1086" fmla="*/ 5316409 h 6858000"/>
              <a:gd name="connsiteX1087" fmla="*/ 2342886 w 4626532"/>
              <a:gd name="connsiteY1087" fmla="*/ 5366406 h 6858000"/>
              <a:gd name="connsiteX1088" fmla="*/ 2209559 w 4626532"/>
              <a:gd name="connsiteY1088" fmla="*/ 5316409 h 6858000"/>
              <a:gd name="connsiteX1089" fmla="*/ 2217892 w 4626532"/>
              <a:gd name="connsiteY1089" fmla="*/ 5341407 h 6858000"/>
              <a:gd name="connsiteX1090" fmla="*/ 2167895 w 4626532"/>
              <a:gd name="connsiteY1090" fmla="*/ 5408071 h 6858000"/>
              <a:gd name="connsiteX1091" fmla="*/ 2126230 w 4626532"/>
              <a:gd name="connsiteY1091" fmla="*/ 5374739 h 6858000"/>
              <a:gd name="connsiteX1092" fmla="*/ 2192893 w 4626532"/>
              <a:gd name="connsiteY1092" fmla="*/ 5341407 h 6858000"/>
              <a:gd name="connsiteX1093" fmla="*/ 2167895 w 4626532"/>
              <a:gd name="connsiteY1093" fmla="*/ 5333074 h 6858000"/>
              <a:gd name="connsiteX1094" fmla="*/ 2076232 w 4626532"/>
              <a:gd name="connsiteY1094" fmla="*/ 5366406 h 6858000"/>
              <a:gd name="connsiteX1095" fmla="*/ 2051234 w 4626532"/>
              <a:gd name="connsiteY1095" fmla="*/ 5316409 h 6858000"/>
              <a:gd name="connsiteX1096" fmla="*/ 2209559 w 4626532"/>
              <a:gd name="connsiteY1096" fmla="*/ 5316409 h 6858000"/>
              <a:gd name="connsiteX1097" fmla="*/ 1417931 w 4626532"/>
              <a:gd name="connsiteY1097" fmla="*/ 5341407 h 6858000"/>
              <a:gd name="connsiteX1098" fmla="*/ 1434597 w 4626532"/>
              <a:gd name="connsiteY1098" fmla="*/ 5408071 h 6858000"/>
              <a:gd name="connsiteX1099" fmla="*/ 1392932 w 4626532"/>
              <a:gd name="connsiteY1099" fmla="*/ 5466401 h 6858000"/>
              <a:gd name="connsiteX1100" fmla="*/ 1317936 w 4626532"/>
              <a:gd name="connsiteY1100" fmla="*/ 5374739 h 6858000"/>
              <a:gd name="connsiteX1101" fmla="*/ 1342935 w 4626532"/>
              <a:gd name="connsiteY1101" fmla="*/ 5316409 h 6858000"/>
              <a:gd name="connsiteX1102" fmla="*/ 1367934 w 4626532"/>
              <a:gd name="connsiteY1102" fmla="*/ 5408071 h 6858000"/>
              <a:gd name="connsiteX1103" fmla="*/ 1401265 w 4626532"/>
              <a:gd name="connsiteY1103" fmla="*/ 5408071 h 6858000"/>
              <a:gd name="connsiteX1104" fmla="*/ 1367934 w 4626532"/>
              <a:gd name="connsiteY1104" fmla="*/ 5308076 h 6858000"/>
              <a:gd name="connsiteX1105" fmla="*/ 1417931 w 4626532"/>
              <a:gd name="connsiteY1105" fmla="*/ 5341407 h 6858000"/>
              <a:gd name="connsiteX1106" fmla="*/ 2617873 w 4626532"/>
              <a:gd name="connsiteY1106" fmla="*/ 5324741 h 6858000"/>
              <a:gd name="connsiteX1107" fmla="*/ 2559542 w 4626532"/>
              <a:gd name="connsiteY1107" fmla="*/ 5416404 h 6858000"/>
              <a:gd name="connsiteX1108" fmla="*/ 2501212 w 4626532"/>
              <a:gd name="connsiteY1108" fmla="*/ 5408071 h 6858000"/>
              <a:gd name="connsiteX1109" fmla="*/ 2584541 w 4626532"/>
              <a:gd name="connsiteY1109" fmla="*/ 5341407 h 6858000"/>
              <a:gd name="connsiteX1110" fmla="*/ 2567875 w 4626532"/>
              <a:gd name="connsiteY1110" fmla="*/ 5333074 h 6858000"/>
              <a:gd name="connsiteX1111" fmla="*/ 2492879 w 4626532"/>
              <a:gd name="connsiteY1111" fmla="*/ 5391405 h 6858000"/>
              <a:gd name="connsiteX1112" fmla="*/ 2567875 w 4626532"/>
              <a:gd name="connsiteY1112" fmla="*/ 5299743 h 6858000"/>
              <a:gd name="connsiteX1113" fmla="*/ 2617873 w 4626532"/>
              <a:gd name="connsiteY1113" fmla="*/ 5324741 h 6858000"/>
              <a:gd name="connsiteX1114" fmla="*/ 1751248 w 4626532"/>
              <a:gd name="connsiteY1114" fmla="*/ 5358073 h 6858000"/>
              <a:gd name="connsiteX1115" fmla="*/ 1767914 w 4626532"/>
              <a:gd name="connsiteY1115" fmla="*/ 5341407 h 6858000"/>
              <a:gd name="connsiteX1116" fmla="*/ 1742915 w 4626532"/>
              <a:gd name="connsiteY1116" fmla="*/ 5299743 h 6858000"/>
              <a:gd name="connsiteX1117" fmla="*/ 1792913 w 4626532"/>
              <a:gd name="connsiteY1117" fmla="*/ 5299743 h 6858000"/>
              <a:gd name="connsiteX1118" fmla="*/ 1792913 w 4626532"/>
              <a:gd name="connsiteY1118" fmla="*/ 5324741 h 6858000"/>
              <a:gd name="connsiteX1119" fmla="*/ 1751248 w 4626532"/>
              <a:gd name="connsiteY1119" fmla="*/ 5374739 h 6858000"/>
              <a:gd name="connsiteX1120" fmla="*/ 1701251 w 4626532"/>
              <a:gd name="connsiteY1120" fmla="*/ 5374739 h 6858000"/>
              <a:gd name="connsiteX1121" fmla="*/ 1692918 w 4626532"/>
              <a:gd name="connsiteY1121" fmla="*/ 5349740 h 6858000"/>
              <a:gd name="connsiteX1122" fmla="*/ 1717917 w 4626532"/>
              <a:gd name="connsiteY1122" fmla="*/ 5299743 h 6858000"/>
              <a:gd name="connsiteX1123" fmla="*/ 1751248 w 4626532"/>
              <a:gd name="connsiteY1123" fmla="*/ 5358073 h 6858000"/>
              <a:gd name="connsiteX1124" fmla="*/ 567972 w 4626532"/>
              <a:gd name="connsiteY1124" fmla="*/ 5358073 h 6858000"/>
              <a:gd name="connsiteX1125" fmla="*/ 551307 w 4626532"/>
              <a:gd name="connsiteY1125" fmla="*/ 5399738 h 6858000"/>
              <a:gd name="connsiteX1126" fmla="*/ 509642 w 4626532"/>
              <a:gd name="connsiteY1126" fmla="*/ 5341407 h 6858000"/>
              <a:gd name="connsiteX1127" fmla="*/ 517975 w 4626532"/>
              <a:gd name="connsiteY1127" fmla="*/ 5299743 h 6858000"/>
              <a:gd name="connsiteX1128" fmla="*/ 567972 w 4626532"/>
              <a:gd name="connsiteY1128" fmla="*/ 5358073 h 6858000"/>
              <a:gd name="connsiteX1129" fmla="*/ 3276174 w 4626532"/>
              <a:gd name="connsiteY1129" fmla="*/ 5333074 h 6858000"/>
              <a:gd name="connsiteX1130" fmla="*/ 3159513 w 4626532"/>
              <a:gd name="connsiteY1130" fmla="*/ 5458068 h 6858000"/>
              <a:gd name="connsiteX1131" fmla="*/ 3234509 w 4626532"/>
              <a:gd name="connsiteY1131" fmla="*/ 5358073 h 6858000"/>
              <a:gd name="connsiteX1132" fmla="*/ 3226177 w 4626532"/>
              <a:gd name="connsiteY1132" fmla="*/ 5341407 h 6858000"/>
              <a:gd name="connsiteX1133" fmla="*/ 3142847 w 4626532"/>
              <a:gd name="connsiteY1133" fmla="*/ 5449735 h 6858000"/>
              <a:gd name="connsiteX1134" fmla="*/ 3142847 w 4626532"/>
              <a:gd name="connsiteY1134" fmla="*/ 5366406 h 6858000"/>
              <a:gd name="connsiteX1135" fmla="*/ 3242842 w 4626532"/>
              <a:gd name="connsiteY1135" fmla="*/ 5291410 h 6858000"/>
              <a:gd name="connsiteX1136" fmla="*/ 3276174 w 4626532"/>
              <a:gd name="connsiteY1136" fmla="*/ 5333074 h 6858000"/>
              <a:gd name="connsiteX1137" fmla="*/ 3009520 w 4626532"/>
              <a:gd name="connsiteY1137" fmla="*/ 5333074 h 6858000"/>
              <a:gd name="connsiteX1138" fmla="*/ 2892859 w 4626532"/>
              <a:gd name="connsiteY1138" fmla="*/ 5441402 h 6858000"/>
              <a:gd name="connsiteX1139" fmla="*/ 2976189 w 4626532"/>
              <a:gd name="connsiteY1139" fmla="*/ 5349740 h 6858000"/>
              <a:gd name="connsiteX1140" fmla="*/ 2959523 w 4626532"/>
              <a:gd name="connsiteY1140" fmla="*/ 5341407 h 6858000"/>
              <a:gd name="connsiteX1141" fmla="*/ 2876194 w 4626532"/>
              <a:gd name="connsiteY1141" fmla="*/ 5424737 h 6858000"/>
              <a:gd name="connsiteX1142" fmla="*/ 2876194 w 4626532"/>
              <a:gd name="connsiteY1142" fmla="*/ 5349740 h 6858000"/>
              <a:gd name="connsiteX1143" fmla="*/ 2976189 w 4626532"/>
              <a:gd name="connsiteY1143" fmla="*/ 5291410 h 6858000"/>
              <a:gd name="connsiteX1144" fmla="*/ 3009520 w 4626532"/>
              <a:gd name="connsiteY1144" fmla="*/ 5333074 h 6858000"/>
              <a:gd name="connsiteX1145" fmla="*/ 2042901 w 4626532"/>
              <a:gd name="connsiteY1145" fmla="*/ 5374739 h 6858000"/>
              <a:gd name="connsiteX1146" fmla="*/ 2001236 w 4626532"/>
              <a:gd name="connsiteY1146" fmla="*/ 5449735 h 6858000"/>
              <a:gd name="connsiteX1147" fmla="*/ 1976237 w 4626532"/>
              <a:gd name="connsiteY1147" fmla="*/ 5399738 h 6858000"/>
              <a:gd name="connsiteX1148" fmla="*/ 2034568 w 4626532"/>
              <a:gd name="connsiteY1148" fmla="*/ 5383072 h 6858000"/>
              <a:gd name="connsiteX1149" fmla="*/ 1951238 w 4626532"/>
              <a:gd name="connsiteY1149" fmla="*/ 5374739 h 6858000"/>
              <a:gd name="connsiteX1150" fmla="*/ 1959571 w 4626532"/>
              <a:gd name="connsiteY1150" fmla="*/ 5291410 h 6858000"/>
              <a:gd name="connsiteX1151" fmla="*/ 2042901 w 4626532"/>
              <a:gd name="connsiteY1151" fmla="*/ 5374739 h 6858000"/>
              <a:gd name="connsiteX1152" fmla="*/ 867958 w 4626532"/>
              <a:gd name="connsiteY1152" fmla="*/ 5341407 h 6858000"/>
              <a:gd name="connsiteX1153" fmla="*/ 834626 w 4626532"/>
              <a:gd name="connsiteY1153" fmla="*/ 5399738 h 6858000"/>
              <a:gd name="connsiteX1154" fmla="*/ 784629 w 4626532"/>
              <a:gd name="connsiteY1154" fmla="*/ 5341407 h 6858000"/>
              <a:gd name="connsiteX1155" fmla="*/ 826293 w 4626532"/>
              <a:gd name="connsiteY1155" fmla="*/ 5283077 h 6858000"/>
              <a:gd name="connsiteX1156" fmla="*/ 867958 w 4626532"/>
              <a:gd name="connsiteY1156" fmla="*/ 5341407 h 6858000"/>
              <a:gd name="connsiteX1157" fmla="*/ 726298 w 4626532"/>
              <a:gd name="connsiteY1157" fmla="*/ 5341407 h 6858000"/>
              <a:gd name="connsiteX1158" fmla="*/ 692966 w 4626532"/>
              <a:gd name="connsiteY1158" fmla="*/ 5399738 h 6858000"/>
              <a:gd name="connsiteX1159" fmla="*/ 642969 w 4626532"/>
              <a:gd name="connsiteY1159" fmla="*/ 5349740 h 6858000"/>
              <a:gd name="connsiteX1160" fmla="*/ 692966 w 4626532"/>
              <a:gd name="connsiteY1160" fmla="*/ 5283077 h 6858000"/>
              <a:gd name="connsiteX1161" fmla="*/ 726298 w 4626532"/>
              <a:gd name="connsiteY1161" fmla="*/ 5341407 h 6858000"/>
              <a:gd name="connsiteX1162" fmla="*/ 1509593 w 4626532"/>
              <a:gd name="connsiteY1162" fmla="*/ 5358073 h 6858000"/>
              <a:gd name="connsiteX1163" fmla="*/ 1534592 w 4626532"/>
              <a:gd name="connsiteY1163" fmla="*/ 5358073 h 6858000"/>
              <a:gd name="connsiteX1164" fmla="*/ 1501260 w 4626532"/>
              <a:gd name="connsiteY1164" fmla="*/ 5274744 h 6858000"/>
              <a:gd name="connsiteX1165" fmla="*/ 1567924 w 4626532"/>
              <a:gd name="connsiteY1165" fmla="*/ 5333074 h 6858000"/>
              <a:gd name="connsiteX1166" fmla="*/ 1526259 w 4626532"/>
              <a:gd name="connsiteY1166" fmla="*/ 5408071 h 6858000"/>
              <a:gd name="connsiteX1167" fmla="*/ 1451263 w 4626532"/>
              <a:gd name="connsiteY1167" fmla="*/ 5333074 h 6858000"/>
              <a:gd name="connsiteX1168" fmla="*/ 1484595 w 4626532"/>
              <a:gd name="connsiteY1168" fmla="*/ 5274744 h 6858000"/>
              <a:gd name="connsiteX1169" fmla="*/ 1509593 w 4626532"/>
              <a:gd name="connsiteY1169" fmla="*/ 5358073 h 6858000"/>
              <a:gd name="connsiteX1170" fmla="*/ 451311 w 4626532"/>
              <a:gd name="connsiteY1170" fmla="*/ 5333074 h 6858000"/>
              <a:gd name="connsiteX1171" fmla="*/ 392981 w 4626532"/>
              <a:gd name="connsiteY1171" fmla="*/ 5283077 h 6858000"/>
              <a:gd name="connsiteX1172" fmla="*/ 401314 w 4626532"/>
              <a:gd name="connsiteY1172" fmla="*/ 5274744 h 6858000"/>
              <a:gd name="connsiteX1173" fmla="*/ 451311 w 4626532"/>
              <a:gd name="connsiteY1173" fmla="*/ 5333074 h 6858000"/>
              <a:gd name="connsiteX1174" fmla="*/ 2351219 w 4626532"/>
              <a:gd name="connsiteY1174" fmla="*/ 5316409 h 6858000"/>
              <a:gd name="connsiteX1175" fmla="*/ 2292889 w 4626532"/>
              <a:gd name="connsiteY1175" fmla="*/ 5299743 h 6858000"/>
              <a:gd name="connsiteX1176" fmla="*/ 2384551 w 4626532"/>
              <a:gd name="connsiteY1176" fmla="*/ 5266411 h 6858000"/>
              <a:gd name="connsiteX1177" fmla="*/ 2351219 w 4626532"/>
              <a:gd name="connsiteY1177" fmla="*/ 5316409 h 6858000"/>
              <a:gd name="connsiteX1178" fmla="*/ 1934573 w 4626532"/>
              <a:gd name="connsiteY1178" fmla="*/ 5308076 h 6858000"/>
              <a:gd name="connsiteX1179" fmla="*/ 1876242 w 4626532"/>
              <a:gd name="connsiteY1179" fmla="*/ 5424737 h 6858000"/>
              <a:gd name="connsiteX1180" fmla="*/ 1876242 w 4626532"/>
              <a:gd name="connsiteY1180" fmla="*/ 5399738 h 6858000"/>
              <a:gd name="connsiteX1181" fmla="*/ 1917907 w 4626532"/>
              <a:gd name="connsiteY1181" fmla="*/ 5383072 h 6858000"/>
              <a:gd name="connsiteX1182" fmla="*/ 1867909 w 4626532"/>
              <a:gd name="connsiteY1182" fmla="*/ 5341407 h 6858000"/>
              <a:gd name="connsiteX1183" fmla="*/ 1909574 w 4626532"/>
              <a:gd name="connsiteY1183" fmla="*/ 5266411 h 6858000"/>
              <a:gd name="connsiteX1184" fmla="*/ 1934573 w 4626532"/>
              <a:gd name="connsiteY1184" fmla="*/ 5308076 h 6858000"/>
              <a:gd name="connsiteX1185" fmla="*/ 759630 w 4626532"/>
              <a:gd name="connsiteY1185" fmla="*/ 5333074 h 6858000"/>
              <a:gd name="connsiteX1186" fmla="*/ 717965 w 4626532"/>
              <a:gd name="connsiteY1186" fmla="*/ 5299743 h 6858000"/>
              <a:gd name="connsiteX1187" fmla="*/ 801294 w 4626532"/>
              <a:gd name="connsiteY1187" fmla="*/ 5274744 h 6858000"/>
              <a:gd name="connsiteX1188" fmla="*/ 759630 w 4626532"/>
              <a:gd name="connsiteY1188" fmla="*/ 5333074 h 6858000"/>
              <a:gd name="connsiteX1189" fmla="*/ 2759533 w 4626532"/>
              <a:gd name="connsiteY1189" fmla="*/ 5291410 h 6858000"/>
              <a:gd name="connsiteX1190" fmla="*/ 2709535 w 4626532"/>
              <a:gd name="connsiteY1190" fmla="*/ 5391405 h 6858000"/>
              <a:gd name="connsiteX1191" fmla="*/ 2642872 w 4626532"/>
              <a:gd name="connsiteY1191" fmla="*/ 5383072 h 6858000"/>
              <a:gd name="connsiteX1192" fmla="*/ 2717868 w 4626532"/>
              <a:gd name="connsiteY1192" fmla="*/ 5308076 h 6858000"/>
              <a:gd name="connsiteX1193" fmla="*/ 2709535 w 4626532"/>
              <a:gd name="connsiteY1193" fmla="*/ 5291410 h 6858000"/>
              <a:gd name="connsiteX1194" fmla="*/ 2634539 w 4626532"/>
              <a:gd name="connsiteY1194" fmla="*/ 5366406 h 6858000"/>
              <a:gd name="connsiteX1195" fmla="*/ 2717868 w 4626532"/>
              <a:gd name="connsiteY1195" fmla="*/ 5258078 h 6858000"/>
              <a:gd name="connsiteX1196" fmla="*/ 2759533 w 4626532"/>
              <a:gd name="connsiteY1196" fmla="*/ 5291410 h 6858000"/>
              <a:gd name="connsiteX1197" fmla="*/ 2409550 w 4626532"/>
              <a:gd name="connsiteY1197" fmla="*/ 5274744 h 6858000"/>
              <a:gd name="connsiteX1198" fmla="*/ 2459547 w 4626532"/>
              <a:gd name="connsiteY1198" fmla="*/ 5233079 h 6858000"/>
              <a:gd name="connsiteX1199" fmla="*/ 2409550 w 4626532"/>
              <a:gd name="connsiteY1199" fmla="*/ 5274744 h 6858000"/>
              <a:gd name="connsiteX1200" fmla="*/ 1701251 w 4626532"/>
              <a:gd name="connsiteY1200" fmla="*/ 5274744 h 6858000"/>
              <a:gd name="connsiteX1201" fmla="*/ 1642920 w 4626532"/>
              <a:gd name="connsiteY1201" fmla="*/ 5341407 h 6858000"/>
              <a:gd name="connsiteX1202" fmla="*/ 1584590 w 4626532"/>
              <a:gd name="connsiteY1202" fmla="*/ 5291410 h 6858000"/>
              <a:gd name="connsiteX1203" fmla="*/ 1617921 w 4626532"/>
              <a:gd name="connsiteY1203" fmla="*/ 5241412 h 6858000"/>
              <a:gd name="connsiteX1204" fmla="*/ 1667919 w 4626532"/>
              <a:gd name="connsiteY1204" fmla="*/ 5299743 h 6858000"/>
              <a:gd name="connsiteX1205" fmla="*/ 1642920 w 4626532"/>
              <a:gd name="connsiteY1205" fmla="*/ 5233079 h 6858000"/>
              <a:gd name="connsiteX1206" fmla="*/ 1701251 w 4626532"/>
              <a:gd name="connsiteY1206" fmla="*/ 5274744 h 6858000"/>
              <a:gd name="connsiteX1207" fmla="*/ 826293 w 4626532"/>
              <a:gd name="connsiteY1207" fmla="*/ 5258078 h 6858000"/>
              <a:gd name="connsiteX1208" fmla="*/ 809627 w 4626532"/>
              <a:gd name="connsiteY1208" fmla="*/ 5249745 h 6858000"/>
              <a:gd name="connsiteX1209" fmla="*/ 834626 w 4626532"/>
              <a:gd name="connsiteY1209" fmla="*/ 5233079 h 6858000"/>
              <a:gd name="connsiteX1210" fmla="*/ 826293 w 4626532"/>
              <a:gd name="connsiteY1210" fmla="*/ 5258078 h 6858000"/>
              <a:gd name="connsiteX1211" fmla="*/ 509642 w 4626532"/>
              <a:gd name="connsiteY1211" fmla="*/ 5283077 h 6858000"/>
              <a:gd name="connsiteX1212" fmla="*/ 484643 w 4626532"/>
              <a:gd name="connsiteY1212" fmla="*/ 5324741 h 6858000"/>
              <a:gd name="connsiteX1213" fmla="*/ 442978 w 4626532"/>
              <a:gd name="connsiteY1213" fmla="*/ 5283077 h 6858000"/>
              <a:gd name="connsiteX1214" fmla="*/ 451311 w 4626532"/>
              <a:gd name="connsiteY1214" fmla="*/ 5233079 h 6858000"/>
              <a:gd name="connsiteX1215" fmla="*/ 509642 w 4626532"/>
              <a:gd name="connsiteY1215" fmla="*/ 5283077 h 6858000"/>
              <a:gd name="connsiteX1216" fmla="*/ 1001285 w 4626532"/>
              <a:gd name="connsiteY1216" fmla="*/ 5374739 h 6858000"/>
              <a:gd name="connsiteX1217" fmla="*/ 1009618 w 4626532"/>
              <a:gd name="connsiteY1217" fmla="*/ 5349740 h 6858000"/>
              <a:gd name="connsiteX1218" fmla="*/ 984619 w 4626532"/>
              <a:gd name="connsiteY1218" fmla="*/ 5224746 h 6858000"/>
              <a:gd name="connsiteX1219" fmla="*/ 1034616 w 4626532"/>
              <a:gd name="connsiteY1219" fmla="*/ 5274744 h 6858000"/>
              <a:gd name="connsiteX1220" fmla="*/ 1051282 w 4626532"/>
              <a:gd name="connsiteY1220" fmla="*/ 5349740 h 6858000"/>
              <a:gd name="connsiteX1221" fmla="*/ 1017951 w 4626532"/>
              <a:gd name="connsiteY1221" fmla="*/ 5449735 h 6858000"/>
              <a:gd name="connsiteX1222" fmla="*/ 959620 w 4626532"/>
              <a:gd name="connsiteY1222" fmla="*/ 5399738 h 6858000"/>
              <a:gd name="connsiteX1223" fmla="*/ 926288 w 4626532"/>
              <a:gd name="connsiteY1223" fmla="*/ 5299743 h 6858000"/>
              <a:gd name="connsiteX1224" fmla="*/ 959620 w 4626532"/>
              <a:gd name="connsiteY1224" fmla="*/ 5224746 h 6858000"/>
              <a:gd name="connsiteX1225" fmla="*/ 1001285 w 4626532"/>
              <a:gd name="connsiteY1225" fmla="*/ 5374739 h 6858000"/>
              <a:gd name="connsiteX1226" fmla="*/ 3159513 w 4626532"/>
              <a:gd name="connsiteY1226" fmla="*/ 5216413 h 6858000"/>
              <a:gd name="connsiteX1227" fmla="*/ 3159513 w 4626532"/>
              <a:gd name="connsiteY1227" fmla="*/ 5274744 h 6858000"/>
              <a:gd name="connsiteX1228" fmla="*/ 3051185 w 4626532"/>
              <a:gd name="connsiteY1228" fmla="*/ 5366406 h 6858000"/>
              <a:gd name="connsiteX1229" fmla="*/ 3117848 w 4626532"/>
              <a:gd name="connsiteY1229" fmla="*/ 5274744 h 6858000"/>
              <a:gd name="connsiteX1230" fmla="*/ 3109516 w 4626532"/>
              <a:gd name="connsiteY1230" fmla="*/ 5258078 h 6858000"/>
              <a:gd name="connsiteX1231" fmla="*/ 3034519 w 4626532"/>
              <a:gd name="connsiteY1231" fmla="*/ 5358073 h 6858000"/>
              <a:gd name="connsiteX1232" fmla="*/ 3026186 w 4626532"/>
              <a:gd name="connsiteY1232" fmla="*/ 5291410 h 6858000"/>
              <a:gd name="connsiteX1233" fmla="*/ 3109516 w 4626532"/>
              <a:gd name="connsiteY1233" fmla="*/ 5216413 h 6858000"/>
              <a:gd name="connsiteX1234" fmla="*/ 3159513 w 4626532"/>
              <a:gd name="connsiteY1234" fmla="*/ 5216413 h 6858000"/>
              <a:gd name="connsiteX1235" fmla="*/ 1884575 w 4626532"/>
              <a:gd name="connsiteY1235" fmla="*/ 5249745 h 6858000"/>
              <a:gd name="connsiteX1236" fmla="*/ 1851243 w 4626532"/>
              <a:gd name="connsiteY1236" fmla="*/ 5333074 h 6858000"/>
              <a:gd name="connsiteX1237" fmla="*/ 1817912 w 4626532"/>
              <a:gd name="connsiteY1237" fmla="*/ 5283077 h 6858000"/>
              <a:gd name="connsiteX1238" fmla="*/ 1859576 w 4626532"/>
              <a:gd name="connsiteY1238" fmla="*/ 5216413 h 6858000"/>
              <a:gd name="connsiteX1239" fmla="*/ 1884575 w 4626532"/>
              <a:gd name="connsiteY1239" fmla="*/ 5249745 h 6858000"/>
              <a:gd name="connsiteX1240" fmla="*/ 892957 w 4626532"/>
              <a:gd name="connsiteY1240" fmla="*/ 5324741 h 6858000"/>
              <a:gd name="connsiteX1241" fmla="*/ 851292 w 4626532"/>
              <a:gd name="connsiteY1241" fmla="*/ 5266411 h 6858000"/>
              <a:gd name="connsiteX1242" fmla="*/ 884624 w 4626532"/>
              <a:gd name="connsiteY1242" fmla="*/ 5216413 h 6858000"/>
              <a:gd name="connsiteX1243" fmla="*/ 892957 w 4626532"/>
              <a:gd name="connsiteY1243" fmla="*/ 5324741 h 6858000"/>
              <a:gd name="connsiteX1244" fmla="*/ 659635 w 4626532"/>
              <a:gd name="connsiteY1244" fmla="*/ 5266411 h 6858000"/>
              <a:gd name="connsiteX1245" fmla="*/ 626303 w 4626532"/>
              <a:gd name="connsiteY1245" fmla="*/ 5324741 h 6858000"/>
              <a:gd name="connsiteX1246" fmla="*/ 584638 w 4626532"/>
              <a:gd name="connsiteY1246" fmla="*/ 5266411 h 6858000"/>
              <a:gd name="connsiteX1247" fmla="*/ 609637 w 4626532"/>
              <a:gd name="connsiteY1247" fmla="*/ 5216413 h 6858000"/>
              <a:gd name="connsiteX1248" fmla="*/ 659635 w 4626532"/>
              <a:gd name="connsiteY1248" fmla="*/ 5266411 h 6858000"/>
              <a:gd name="connsiteX1249" fmla="*/ 2901192 w 4626532"/>
              <a:gd name="connsiteY1249" fmla="*/ 5249745 h 6858000"/>
              <a:gd name="connsiteX1250" fmla="*/ 2859528 w 4626532"/>
              <a:gd name="connsiteY1250" fmla="*/ 5341407 h 6858000"/>
              <a:gd name="connsiteX1251" fmla="*/ 2792864 w 4626532"/>
              <a:gd name="connsiteY1251" fmla="*/ 5341407 h 6858000"/>
              <a:gd name="connsiteX1252" fmla="*/ 2859528 w 4626532"/>
              <a:gd name="connsiteY1252" fmla="*/ 5258078 h 6858000"/>
              <a:gd name="connsiteX1253" fmla="*/ 2851195 w 4626532"/>
              <a:gd name="connsiteY1253" fmla="*/ 5241412 h 6858000"/>
              <a:gd name="connsiteX1254" fmla="*/ 2776198 w 4626532"/>
              <a:gd name="connsiteY1254" fmla="*/ 5324741 h 6858000"/>
              <a:gd name="connsiteX1255" fmla="*/ 2784531 w 4626532"/>
              <a:gd name="connsiteY1255" fmla="*/ 5291410 h 6858000"/>
              <a:gd name="connsiteX1256" fmla="*/ 2767865 w 4626532"/>
              <a:gd name="connsiteY1256" fmla="*/ 5258078 h 6858000"/>
              <a:gd name="connsiteX1257" fmla="*/ 2867861 w 4626532"/>
              <a:gd name="connsiteY1257" fmla="*/ 5208080 h 6858000"/>
              <a:gd name="connsiteX1258" fmla="*/ 2901192 w 4626532"/>
              <a:gd name="connsiteY1258" fmla="*/ 5249745 h 6858000"/>
              <a:gd name="connsiteX1259" fmla="*/ 2517878 w 4626532"/>
              <a:gd name="connsiteY1259" fmla="*/ 5233079 h 6858000"/>
              <a:gd name="connsiteX1260" fmla="*/ 2476213 w 4626532"/>
              <a:gd name="connsiteY1260" fmla="*/ 5308076 h 6858000"/>
              <a:gd name="connsiteX1261" fmla="*/ 2417883 w 4626532"/>
              <a:gd name="connsiteY1261" fmla="*/ 5291410 h 6858000"/>
              <a:gd name="connsiteX1262" fmla="*/ 2484546 w 4626532"/>
              <a:gd name="connsiteY1262" fmla="*/ 5233079 h 6858000"/>
              <a:gd name="connsiteX1263" fmla="*/ 2467880 w 4626532"/>
              <a:gd name="connsiteY1263" fmla="*/ 5224746 h 6858000"/>
              <a:gd name="connsiteX1264" fmla="*/ 2509545 w 4626532"/>
              <a:gd name="connsiteY1264" fmla="*/ 5208080 h 6858000"/>
              <a:gd name="connsiteX1265" fmla="*/ 2517878 w 4626532"/>
              <a:gd name="connsiteY1265" fmla="*/ 5233079 h 6858000"/>
              <a:gd name="connsiteX1266" fmla="*/ 1142944 w 4626532"/>
              <a:gd name="connsiteY1266" fmla="*/ 5341407 h 6858000"/>
              <a:gd name="connsiteX1267" fmla="*/ 1151277 w 4626532"/>
              <a:gd name="connsiteY1267" fmla="*/ 5324741 h 6858000"/>
              <a:gd name="connsiteX1268" fmla="*/ 1126279 w 4626532"/>
              <a:gd name="connsiteY1268" fmla="*/ 5199748 h 6858000"/>
              <a:gd name="connsiteX1269" fmla="*/ 1176276 w 4626532"/>
              <a:gd name="connsiteY1269" fmla="*/ 5241412 h 6858000"/>
              <a:gd name="connsiteX1270" fmla="*/ 1184609 w 4626532"/>
              <a:gd name="connsiteY1270" fmla="*/ 5308076 h 6858000"/>
              <a:gd name="connsiteX1271" fmla="*/ 1167943 w 4626532"/>
              <a:gd name="connsiteY1271" fmla="*/ 5399738 h 6858000"/>
              <a:gd name="connsiteX1272" fmla="*/ 1142944 w 4626532"/>
              <a:gd name="connsiteY1272" fmla="*/ 5399738 h 6858000"/>
              <a:gd name="connsiteX1273" fmla="*/ 1067948 w 4626532"/>
              <a:gd name="connsiteY1273" fmla="*/ 5274744 h 6858000"/>
              <a:gd name="connsiteX1274" fmla="*/ 1101280 w 4626532"/>
              <a:gd name="connsiteY1274" fmla="*/ 5199748 h 6858000"/>
              <a:gd name="connsiteX1275" fmla="*/ 1142944 w 4626532"/>
              <a:gd name="connsiteY1275" fmla="*/ 5341407 h 6858000"/>
              <a:gd name="connsiteX1276" fmla="*/ 392981 w 4626532"/>
              <a:gd name="connsiteY1276" fmla="*/ 5258078 h 6858000"/>
              <a:gd name="connsiteX1277" fmla="*/ 359649 w 4626532"/>
              <a:gd name="connsiteY1277" fmla="*/ 5274744 h 6858000"/>
              <a:gd name="connsiteX1278" fmla="*/ 301319 w 4626532"/>
              <a:gd name="connsiteY1278" fmla="*/ 5249745 h 6858000"/>
              <a:gd name="connsiteX1279" fmla="*/ 334650 w 4626532"/>
              <a:gd name="connsiteY1279" fmla="*/ 5199748 h 6858000"/>
              <a:gd name="connsiteX1280" fmla="*/ 392981 w 4626532"/>
              <a:gd name="connsiteY1280" fmla="*/ 5258078 h 6858000"/>
              <a:gd name="connsiteX1281" fmla="*/ 226322 w 4626532"/>
              <a:gd name="connsiteY1281" fmla="*/ 5249745 h 6858000"/>
              <a:gd name="connsiteX1282" fmla="*/ 159659 w 4626532"/>
              <a:gd name="connsiteY1282" fmla="*/ 5241412 h 6858000"/>
              <a:gd name="connsiteX1283" fmla="*/ 217989 w 4626532"/>
              <a:gd name="connsiteY1283" fmla="*/ 5191415 h 6858000"/>
              <a:gd name="connsiteX1284" fmla="*/ 226322 w 4626532"/>
              <a:gd name="connsiteY1284" fmla="*/ 5249745 h 6858000"/>
              <a:gd name="connsiteX1285" fmla="*/ 3426167 w 4626532"/>
              <a:gd name="connsiteY1285" fmla="*/ 5208080 h 6858000"/>
              <a:gd name="connsiteX1286" fmla="*/ 3351170 w 4626532"/>
              <a:gd name="connsiteY1286" fmla="*/ 5341407 h 6858000"/>
              <a:gd name="connsiteX1287" fmla="*/ 3317839 w 4626532"/>
              <a:gd name="connsiteY1287" fmla="*/ 5366406 h 6858000"/>
              <a:gd name="connsiteX1288" fmla="*/ 3384502 w 4626532"/>
              <a:gd name="connsiteY1288" fmla="*/ 5241412 h 6858000"/>
              <a:gd name="connsiteX1289" fmla="*/ 3301173 w 4626532"/>
              <a:gd name="connsiteY1289" fmla="*/ 5358073 h 6858000"/>
              <a:gd name="connsiteX1290" fmla="*/ 3284507 w 4626532"/>
              <a:gd name="connsiteY1290" fmla="*/ 5283077 h 6858000"/>
              <a:gd name="connsiteX1291" fmla="*/ 3392835 w 4626532"/>
              <a:gd name="connsiteY1291" fmla="*/ 5183082 h 6858000"/>
              <a:gd name="connsiteX1292" fmla="*/ 3426167 w 4626532"/>
              <a:gd name="connsiteY1292" fmla="*/ 5208080 h 6858000"/>
              <a:gd name="connsiteX1293" fmla="*/ 1259605 w 4626532"/>
              <a:gd name="connsiteY1293" fmla="*/ 5291410 h 6858000"/>
              <a:gd name="connsiteX1294" fmla="*/ 1276271 w 4626532"/>
              <a:gd name="connsiteY1294" fmla="*/ 5308076 h 6858000"/>
              <a:gd name="connsiteX1295" fmla="*/ 1292937 w 4626532"/>
              <a:gd name="connsiteY1295" fmla="*/ 5291410 h 6858000"/>
              <a:gd name="connsiteX1296" fmla="*/ 1267938 w 4626532"/>
              <a:gd name="connsiteY1296" fmla="*/ 5183082 h 6858000"/>
              <a:gd name="connsiteX1297" fmla="*/ 1326269 w 4626532"/>
              <a:gd name="connsiteY1297" fmla="*/ 5266411 h 6858000"/>
              <a:gd name="connsiteX1298" fmla="*/ 1284604 w 4626532"/>
              <a:gd name="connsiteY1298" fmla="*/ 5358073 h 6858000"/>
              <a:gd name="connsiteX1299" fmla="*/ 1209608 w 4626532"/>
              <a:gd name="connsiteY1299" fmla="*/ 5249745 h 6858000"/>
              <a:gd name="connsiteX1300" fmla="*/ 1242940 w 4626532"/>
              <a:gd name="connsiteY1300" fmla="*/ 5183082 h 6858000"/>
              <a:gd name="connsiteX1301" fmla="*/ 1259605 w 4626532"/>
              <a:gd name="connsiteY1301" fmla="*/ 5291410 h 6858000"/>
              <a:gd name="connsiteX1302" fmla="*/ 2651205 w 4626532"/>
              <a:gd name="connsiteY1302" fmla="*/ 5208080 h 6858000"/>
              <a:gd name="connsiteX1303" fmla="*/ 2609540 w 4626532"/>
              <a:gd name="connsiteY1303" fmla="*/ 5283077 h 6858000"/>
              <a:gd name="connsiteX1304" fmla="*/ 2551209 w 4626532"/>
              <a:gd name="connsiteY1304" fmla="*/ 5274744 h 6858000"/>
              <a:gd name="connsiteX1305" fmla="*/ 2609540 w 4626532"/>
              <a:gd name="connsiteY1305" fmla="*/ 5199748 h 6858000"/>
              <a:gd name="connsiteX1306" fmla="*/ 2534544 w 4626532"/>
              <a:gd name="connsiteY1306" fmla="*/ 5266411 h 6858000"/>
              <a:gd name="connsiteX1307" fmla="*/ 2534544 w 4626532"/>
              <a:gd name="connsiteY1307" fmla="*/ 5199748 h 6858000"/>
              <a:gd name="connsiteX1308" fmla="*/ 2609540 w 4626532"/>
              <a:gd name="connsiteY1308" fmla="*/ 5166416 h 6858000"/>
              <a:gd name="connsiteX1309" fmla="*/ 2651205 w 4626532"/>
              <a:gd name="connsiteY1309" fmla="*/ 5208080 h 6858000"/>
              <a:gd name="connsiteX1310" fmla="*/ 434646 w 4626532"/>
              <a:gd name="connsiteY1310" fmla="*/ 5216413 h 6858000"/>
              <a:gd name="connsiteX1311" fmla="*/ 417980 w 4626532"/>
              <a:gd name="connsiteY1311" fmla="*/ 5249745 h 6858000"/>
              <a:gd name="connsiteX1312" fmla="*/ 376315 w 4626532"/>
              <a:gd name="connsiteY1312" fmla="*/ 5208080 h 6858000"/>
              <a:gd name="connsiteX1313" fmla="*/ 384648 w 4626532"/>
              <a:gd name="connsiteY1313" fmla="*/ 5166416 h 6858000"/>
              <a:gd name="connsiteX1314" fmla="*/ 434646 w 4626532"/>
              <a:gd name="connsiteY1314" fmla="*/ 5216413 h 6858000"/>
              <a:gd name="connsiteX1315" fmla="*/ 1417931 w 4626532"/>
              <a:gd name="connsiteY1315" fmla="*/ 5274744 h 6858000"/>
              <a:gd name="connsiteX1316" fmla="*/ 1426264 w 4626532"/>
              <a:gd name="connsiteY1316" fmla="*/ 5249745 h 6858000"/>
              <a:gd name="connsiteX1317" fmla="*/ 1409598 w 4626532"/>
              <a:gd name="connsiteY1317" fmla="*/ 5158083 h 6858000"/>
              <a:gd name="connsiteX1318" fmla="*/ 1467929 w 4626532"/>
              <a:gd name="connsiteY1318" fmla="*/ 5224746 h 6858000"/>
              <a:gd name="connsiteX1319" fmla="*/ 1417931 w 4626532"/>
              <a:gd name="connsiteY1319" fmla="*/ 5316409 h 6858000"/>
              <a:gd name="connsiteX1320" fmla="*/ 1342935 w 4626532"/>
              <a:gd name="connsiteY1320" fmla="*/ 5216413 h 6858000"/>
              <a:gd name="connsiteX1321" fmla="*/ 1384599 w 4626532"/>
              <a:gd name="connsiteY1321" fmla="*/ 5158083 h 6858000"/>
              <a:gd name="connsiteX1322" fmla="*/ 1417931 w 4626532"/>
              <a:gd name="connsiteY1322" fmla="*/ 5274744 h 6858000"/>
              <a:gd name="connsiteX1323" fmla="*/ 1551258 w 4626532"/>
              <a:gd name="connsiteY1323" fmla="*/ 5241412 h 6858000"/>
              <a:gd name="connsiteX1324" fmla="*/ 1567924 w 4626532"/>
              <a:gd name="connsiteY1324" fmla="*/ 5216413 h 6858000"/>
              <a:gd name="connsiteX1325" fmla="*/ 1551258 w 4626532"/>
              <a:gd name="connsiteY1325" fmla="*/ 5141417 h 6858000"/>
              <a:gd name="connsiteX1326" fmla="*/ 1601256 w 4626532"/>
              <a:gd name="connsiteY1326" fmla="*/ 5166416 h 6858000"/>
              <a:gd name="connsiteX1327" fmla="*/ 1601256 w 4626532"/>
              <a:gd name="connsiteY1327" fmla="*/ 5224746 h 6858000"/>
              <a:gd name="connsiteX1328" fmla="*/ 1551258 w 4626532"/>
              <a:gd name="connsiteY1328" fmla="*/ 5274744 h 6858000"/>
              <a:gd name="connsiteX1329" fmla="*/ 1484595 w 4626532"/>
              <a:gd name="connsiteY1329" fmla="*/ 5199748 h 6858000"/>
              <a:gd name="connsiteX1330" fmla="*/ 1526259 w 4626532"/>
              <a:gd name="connsiteY1330" fmla="*/ 5141417 h 6858000"/>
              <a:gd name="connsiteX1331" fmla="*/ 1551258 w 4626532"/>
              <a:gd name="connsiteY1331" fmla="*/ 5241412 h 6858000"/>
              <a:gd name="connsiteX1332" fmla="*/ 601304 w 4626532"/>
              <a:gd name="connsiteY1332" fmla="*/ 5199748 h 6858000"/>
              <a:gd name="connsiteX1333" fmla="*/ 559640 w 4626532"/>
              <a:gd name="connsiteY1333" fmla="*/ 5249745 h 6858000"/>
              <a:gd name="connsiteX1334" fmla="*/ 517975 w 4626532"/>
              <a:gd name="connsiteY1334" fmla="*/ 5191415 h 6858000"/>
              <a:gd name="connsiteX1335" fmla="*/ 542974 w 4626532"/>
              <a:gd name="connsiteY1335" fmla="*/ 5141417 h 6858000"/>
              <a:gd name="connsiteX1336" fmla="*/ 601304 w 4626532"/>
              <a:gd name="connsiteY1336" fmla="*/ 5199748 h 6858000"/>
              <a:gd name="connsiteX1337" fmla="*/ 3042852 w 4626532"/>
              <a:gd name="connsiteY1337" fmla="*/ 5174749 h 6858000"/>
              <a:gd name="connsiteX1338" fmla="*/ 2934524 w 4626532"/>
              <a:gd name="connsiteY1338" fmla="*/ 5283077 h 6858000"/>
              <a:gd name="connsiteX1339" fmla="*/ 3001187 w 4626532"/>
              <a:gd name="connsiteY1339" fmla="*/ 5191415 h 6858000"/>
              <a:gd name="connsiteX1340" fmla="*/ 2992855 w 4626532"/>
              <a:gd name="connsiteY1340" fmla="*/ 5174749 h 6858000"/>
              <a:gd name="connsiteX1341" fmla="*/ 2926191 w 4626532"/>
              <a:gd name="connsiteY1341" fmla="*/ 5258078 h 6858000"/>
              <a:gd name="connsiteX1342" fmla="*/ 2909525 w 4626532"/>
              <a:gd name="connsiteY1342" fmla="*/ 5199748 h 6858000"/>
              <a:gd name="connsiteX1343" fmla="*/ 3001187 w 4626532"/>
              <a:gd name="connsiteY1343" fmla="*/ 5133084 h 6858000"/>
              <a:gd name="connsiteX1344" fmla="*/ 3042852 w 4626532"/>
              <a:gd name="connsiteY1344" fmla="*/ 5174749 h 6858000"/>
              <a:gd name="connsiteX1345" fmla="*/ 1834578 w 4626532"/>
              <a:gd name="connsiteY1345" fmla="*/ 5216413 h 6858000"/>
              <a:gd name="connsiteX1346" fmla="*/ 1767914 w 4626532"/>
              <a:gd name="connsiteY1346" fmla="*/ 5274744 h 6858000"/>
              <a:gd name="connsiteX1347" fmla="*/ 1717917 w 4626532"/>
              <a:gd name="connsiteY1347" fmla="*/ 5249745 h 6858000"/>
              <a:gd name="connsiteX1348" fmla="*/ 1759581 w 4626532"/>
              <a:gd name="connsiteY1348" fmla="*/ 5199748 h 6858000"/>
              <a:gd name="connsiteX1349" fmla="*/ 1784580 w 4626532"/>
              <a:gd name="connsiteY1349" fmla="*/ 5266411 h 6858000"/>
              <a:gd name="connsiteX1350" fmla="*/ 1801246 w 4626532"/>
              <a:gd name="connsiteY1350" fmla="*/ 5249745 h 6858000"/>
              <a:gd name="connsiteX1351" fmla="*/ 1767914 w 4626532"/>
              <a:gd name="connsiteY1351" fmla="*/ 5149750 h 6858000"/>
              <a:gd name="connsiteX1352" fmla="*/ 1792913 w 4626532"/>
              <a:gd name="connsiteY1352" fmla="*/ 5124751 h 6858000"/>
              <a:gd name="connsiteX1353" fmla="*/ 1834578 w 4626532"/>
              <a:gd name="connsiteY1353" fmla="*/ 5216413 h 6858000"/>
              <a:gd name="connsiteX1354" fmla="*/ 359649 w 4626532"/>
              <a:gd name="connsiteY1354" fmla="*/ 5158083 h 6858000"/>
              <a:gd name="connsiteX1355" fmla="*/ 351316 w 4626532"/>
              <a:gd name="connsiteY1355" fmla="*/ 5174749 h 6858000"/>
              <a:gd name="connsiteX1356" fmla="*/ 309652 w 4626532"/>
              <a:gd name="connsiteY1356" fmla="*/ 5124751 h 6858000"/>
              <a:gd name="connsiteX1357" fmla="*/ 359649 w 4626532"/>
              <a:gd name="connsiteY1357" fmla="*/ 5158083 h 6858000"/>
              <a:gd name="connsiteX1358" fmla="*/ 326317 w 4626532"/>
              <a:gd name="connsiteY1358" fmla="*/ 5183082 h 6858000"/>
              <a:gd name="connsiteX1359" fmla="*/ 276320 w 4626532"/>
              <a:gd name="connsiteY1359" fmla="*/ 5241412 h 6858000"/>
              <a:gd name="connsiteX1360" fmla="*/ 234655 w 4626532"/>
              <a:gd name="connsiteY1360" fmla="*/ 5183082 h 6858000"/>
              <a:gd name="connsiteX1361" fmla="*/ 276320 w 4626532"/>
              <a:gd name="connsiteY1361" fmla="*/ 5124751 h 6858000"/>
              <a:gd name="connsiteX1362" fmla="*/ 326317 w 4626532"/>
              <a:gd name="connsiteY1362" fmla="*/ 5183082 h 6858000"/>
              <a:gd name="connsiteX1363" fmla="*/ 3301173 w 4626532"/>
              <a:gd name="connsiteY1363" fmla="*/ 5166416 h 6858000"/>
              <a:gd name="connsiteX1364" fmla="*/ 3267841 w 4626532"/>
              <a:gd name="connsiteY1364" fmla="*/ 5258078 h 6858000"/>
              <a:gd name="connsiteX1365" fmla="*/ 3201178 w 4626532"/>
              <a:gd name="connsiteY1365" fmla="*/ 5291410 h 6858000"/>
              <a:gd name="connsiteX1366" fmla="*/ 3259508 w 4626532"/>
              <a:gd name="connsiteY1366" fmla="*/ 5166416 h 6858000"/>
              <a:gd name="connsiteX1367" fmla="*/ 3184512 w 4626532"/>
              <a:gd name="connsiteY1367" fmla="*/ 5274744 h 6858000"/>
              <a:gd name="connsiteX1368" fmla="*/ 3167846 w 4626532"/>
              <a:gd name="connsiteY1368" fmla="*/ 5208080 h 6858000"/>
              <a:gd name="connsiteX1369" fmla="*/ 3276174 w 4626532"/>
              <a:gd name="connsiteY1369" fmla="*/ 5116418 h 6858000"/>
              <a:gd name="connsiteX1370" fmla="*/ 3301173 w 4626532"/>
              <a:gd name="connsiteY1370" fmla="*/ 5166416 h 6858000"/>
              <a:gd name="connsiteX1371" fmla="*/ 2784531 w 4626532"/>
              <a:gd name="connsiteY1371" fmla="*/ 5158083 h 6858000"/>
              <a:gd name="connsiteX1372" fmla="*/ 2751200 w 4626532"/>
              <a:gd name="connsiteY1372" fmla="*/ 5241412 h 6858000"/>
              <a:gd name="connsiteX1373" fmla="*/ 2684536 w 4626532"/>
              <a:gd name="connsiteY1373" fmla="*/ 5241412 h 6858000"/>
              <a:gd name="connsiteX1374" fmla="*/ 2751200 w 4626532"/>
              <a:gd name="connsiteY1374" fmla="*/ 5166416 h 6858000"/>
              <a:gd name="connsiteX1375" fmla="*/ 2742867 w 4626532"/>
              <a:gd name="connsiteY1375" fmla="*/ 5149750 h 6858000"/>
              <a:gd name="connsiteX1376" fmla="*/ 2676203 w 4626532"/>
              <a:gd name="connsiteY1376" fmla="*/ 5224746 h 6858000"/>
              <a:gd name="connsiteX1377" fmla="*/ 2667870 w 4626532"/>
              <a:gd name="connsiteY1377" fmla="*/ 5166416 h 6858000"/>
              <a:gd name="connsiteX1378" fmla="*/ 2742867 w 4626532"/>
              <a:gd name="connsiteY1378" fmla="*/ 5116418 h 6858000"/>
              <a:gd name="connsiteX1379" fmla="*/ 2784531 w 4626532"/>
              <a:gd name="connsiteY1379" fmla="*/ 5158083 h 6858000"/>
              <a:gd name="connsiteX1380" fmla="*/ 1692918 w 4626532"/>
              <a:gd name="connsiteY1380" fmla="*/ 5199748 h 6858000"/>
              <a:gd name="connsiteX1381" fmla="*/ 1692918 w 4626532"/>
              <a:gd name="connsiteY1381" fmla="*/ 5124751 h 6858000"/>
              <a:gd name="connsiteX1382" fmla="*/ 1742915 w 4626532"/>
              <a:gd name="connsiteY1382" fmla="*/ 5166416 h 6858000"/>
              <a:gd name="connsiteX1383" fmla="*/ 1692918 w 4626532"/>
              <a:gd name="connsiteY1383" fmla="*/ 5233079 h 6858000"/>
              <a:gd name="connsiteX1384" fmla="*/ 1626254 w 4626532"/>
              <a:gd name="connsiteY1384" fmla="*/ 5166416 h 6858000"/>
              <a:gd name="connsiteX1385" fmla="*/ 1667919 w 4626532"/>
              <a:gd name="connsiteY1385" fmla="*/ 5116418 h 6858000"/>
              <a:gd name="connsiteX1386" fmla="*/ 1692918 w 4626532"/>
              <a:gd name="connsiteY1386" fmla="*/ 5199748 h 6858000"/>
              <a:gd name="connsiteX1387" fmla="*/ 176325 w 4626532"/>
              <a:gd name="connsiteY1387" fmla="*/ 5166416 h 6858000"/>
              <a:gd name="connsiteX1388" fmla="*/ 134660 w 4626532"/>
              <a:gd name="connsiteY1388" fmla="*/ 5233079 h 6858000"/>
              <a:gd name="connsiteX1389" fmla="*/ 117994 w 4626532"/>
              <a:gd name="connsiteY1389" fmla="*/ 5224746 h 6858000"/>
              <a:gd name="connsiteX1390" fmla="*/ 142993 w 4626532"/>
              <a:gd name="connsiteY1390" fmla="*/ 5183082 h 6858000"/>
              <a:gd name="connsiteX1391" fmla="*/ 109661 w 4626532"/>
              <a:gd name="connsiteY1391" fmla="*/ 5141417 h 6858000"/>
              <a:gd name="connsiteX1392" fmla="*/ 126327 w 4626532"/>
              <a:gd name="connsiteY1392" fmla="*/ 5116418 h 6858000"/>
              <a:gd name="connsiteX1393" fmla="*/ 176325 w 4626532"/>
              <a:gd name="connsiteY1393" fmla="*/ 5166416 h 6858000"/>
              <a:gd name="connsiteX1394" fmla="*/ 251321 w 4626532"/>
              <a:gd name="connsiteY1394" fmla="*/ 5108085 h 6858000"/>
              <a:gd name="connsiteX1395" fmla="*/ 209656 w 4626532"/>
              <a:gd name="connsiteY1395" fmla="*/ 5166416 h 6858000"/>
              <a:gd name="connsiteX1396" fmla="*/ 167992 w 4626532"/>
              <a:gd name="connsiteY1396" fmla="*/ 5099752 h 6858000"/>
              <a:gd name="connsiteX1397" fmla="*/ 251321 w 4626532"/>
              <a:gd name="connsiteY1397" fmla="*/ 5108085 h 6858000"/>
              <a:gd name="connsiteX1398" fmla="*/ 951287 w 4626532"/>
              <a:gd name="connsiteY1398" fmla="*/ 5141417 h 6858000"/>
              <a:gd name="connsiteX1399" fmla="*/ 909622 w 4626532"/>
              <a:gd name="connsiteY1399" fmla="*/ 5266411 h 6858000"/>
              <a:gd name="connsiteX1400" fmla="*/ 917955 w 4626532"/>
              <a:gd name="connsiteY1400" fmla="*/ 5083087 h 6858000"/>
              <a:gd name="connsiteX1401" fmla="*/ 951287 w 4626532"/>
              <a:gd name="connsiteY1401" fmla="*/ 5141417 h 6858000"/>
              <a:gd name="connsiteX1402" fmla="*/ 2642872 w 4626532"/>
              <a:gd name="connsiteY1402" fmla="*/ 5149750 h 6858000"/>
              <a:gd name="connsiteX1403" fmla="*/ 2601207 w 4626532"/>
              <a:gd name="connsiteY1403" fmla="*/ 5141417 h 6858000"/>
              <a:gd name="connsiteX1404" fmla="*/ 2676203 w 4626532"/>
              <a:gd name="connsiteY1404" fmla="*/ 5074754 h 6858000"/>
              <a:gd name="connsiteX1405" fmla="*/ 2642872 w 4626532"/>
              <a:gd name="connsiteY1405" fmla="*/ 5149750 h 6858000"/>
              <a:gd name="connsiteX1406" fmla="*/ 551307 w 4626532"/>
              <a:gd name="connsiteY1406" fmla="*/ 5108085 h 6858000"/>
              <a:gd name="connsiteX1407" fmla="*/ 526308 w 4626532"/>
              <a:gd name="connsiteY1407" fmla="*/ 5066421 h 6858000"/>
              <a:gd name="connsiteX1408" fmla="*/ 551307 w 4626532"/>
              <a:gd name="connsiteY1408" fmla="*/ 5108085 h 6858000"/>
              <a:gd name="connsiteX1409" fmla="*/ 534641 w 4626532"/>
              <a:gd name="connsiteY1409" fmla="*/ 5124751 h 6858000"/>
              <a:gd name="connsiteX1410" fmla="*/ 492976 w 4626532"/>
              <a:gd name="connsiteY1410" fmla="*/ 5183082 h 6858000"/>
              <a:gd name="connsiteX1411" fmla="*/ 451311 w 4626532"/>
              <a:gd name="connsiteY1411" fmla="*/ 5116418 h 6858000"/>
              <a:gd name="connsiteX1412" fmla="*/ 492976 w 4626532"/>
              <a:gd name="connsiteY1412" fmla="*/ 5066421 h 6858000"/>
              <a:gd name="connsiteX1413" fmla="*/ 534641 w 4626532"/>
              <a:gd name="connsiteY1413" fmla="*/ 5124751 h 6858000"/>
              <a:gd name="connsiteX1414" fmla="*/ 2926191 w 4626532"/>
              <a:gd name="connsiteY1414" fmla="*/ 5099752 h 6858000"/>
              <a:gd name="connsiteX1415" fmla="*/ 2892859 w 4626532"/>
              <a:gd name="connsiteY1415" fmla="*/ 5191415 h 6858000"/>
              <a:gd name="connsiteX1416" fmla="*/ 2826196 w 4626532"/>
              <a:gd name="connsiteY1416" fmla="*/ 5191415 h 6858000"/>
              <a:gd name="connsiteX1417" fmla="*/ 2884526 w 4626532"/>
              <a:gd name="connsiteY1417" fmla="*/ 5108085 h 6858000"/>
              <a:gd name="connsiteX1418" fmla="*/ 2876194 w 4626532"/>
              <a:gd name="connsiteY1418" fmla="*/ 5091419 h 6858000"/>
              <a:gd name="connsiteX1419" fmla="*/ 2809530 w 4626532"/>
              <a:gd name="connsiteY1419" fmla="*/ 5174749 h 6858000"/>
              <a:gd name="connsiteX1420" fmla="*/ 2801197 w 4626532"/>
              <a:gd name="connsiteY1420" fmla="*/ 5116418 h 6858000"/>
              <a:gd name="connsiteX1421" fmla="*/ 2884526 w 4626532"/>
              <a:gd name="connsiteY1421" fmla="*/ 5058088 h 6858000"/>
              <a:gd name="connsiteX1422" fmla="*/ 2926191 w 4626532"/>
              <a:gd name="connsiteY1422" fmla="*/ 5099752 h 6858000"/>
              <a:gd name="connsiteX1423" fmla="*/ 376315 w 4626532"/>
              <a:gd name="connsiteY1423" fmla="*/ 5099752 h 6858000"/>
              <a:gd name="connsiteX1424" fmla="*/ 351316 w 4626532"/>
              <a:gd name="connsiteY1424" fmla="*/ 5058088 h 6858000"/>
              <a:gd name="connsiteX1425" fmla="*/ 376315 w 4626532"/>
              <a:gd name="connsiteY1425" fmla="*/ 5099752 h 6858000"/>
              <a:gd name="connsiteX1426" fmla="*/ 3184512 w 4626532"/>
              <a:gd name="connsiteY1426" fmla="*/ 5083087 h 6858000"/>
              <a:gd name="connsiteX1427" fmla="*/ 3142847 w 4626532"/>
              <a:gd name="connsiteY1427" fmla="*/ 5183082 h 6858000"/>
              <a:gd name="connsiteX1428" fmla="*/ 3084517 w 4626532"/>
              <a:gd name="connsiteY1428" fmla="*/ 5208080 h 6858000"/>
              <a:gd name="connsiteX1429" fmla="*/ 3134514 w 4626532"/>
              <a:gd name="connsiteY1429" fmla="*/ 5099752 h 6858000"/>
              <a:gd name="connsiteX1430" fmla="*/ 3067851 w 4626532"/>
              <a:gd name="connsiteY1430" fmla="*/ 5191415 h 6858000"/>
              <a:gd name="connsiteX1431" fmla="*/ 3051185 w 4626532"/>
              <a:gd name="connsiteY1431" fmla="*/ 5124751 h 6858000"/>
              <a:gd name="connsiteX1432" fmla="*/ 3142847 w 4626532"/>
              <a:gd name="connsiteY1432" fmla="*/ 5049755 h 6858000"/>
              <a:gd name="connsiteX1433" fmla="*/ 3184512 w 4626532"/>
              <a:gd name="connsiteY1433" fmla="*/ 5083087 h 6858000"/>
              <a:gd name="connsiteX1434" fmla="*/ 1042949 w 4626532"/>
              <a:gd name="connsiteY1434" fmla="*/ 5183082 h 6858000"/>
              <a:gd name="connsiteX1435" fmla="*/ 1051282 w 4626532"/>
              <a:gd name="connsiteY1435" fmla="*/ 5158083 h 6858000"/>
              <a:gd name="connsiteX1436" fmla="*/ 1034616 w 4626532"/>
              <a:gd name="connsiteY1436" fmla="*/ 5041422 h 6858000"/>
              <a:gd name="connsiteX1437" fmla="*/ 1092947 w 4626532"/>
              <a:gd name="connsiteY1437" fmla="*/ 5124751 h 6858000"/>
              <a:gd name="connsiteX1438" fmla="*/ 1076281 w 4626532"/>
              <a:gd name="connsiteY1438" fmla="*/ 5199748 h 6858000"/>
              <a:gd name="connsiteX1439" fmla="*/ 1051282 w 4626532"/>
              <a:gd name="connsiteY1439" fmla="*/ 5249745 h 6858000"/>
              <a:gd name="connsiteX1440" fmla="*/ 1001285 w 4626532"/>
              <a:gd name="connsiteY1440" fmla="*/ 5216413 h 6858000"/>
              <a:gd name="connsiteX1441" fmla="*/ 967953 w 4626532"/>
              <a:gd name="connsiteY1441" fmla="*/ 5108085 h 6858000"/>
              <a:gd name="connsiteX1442" fmla="*/ 1017951 w 4626532"/>
              <a:gd name="connsiteY1442" fmla="*/ 5041422 h 6858000"/>
              <a:gd name="connsiteX1443" fmla="*/ 1042949 w 4626532"/>
              <a:gd name="connsiteY1443" fmla="*/ 5183082 h 6858000"/>
              <a:gd name="connsiteX1444" fmla="*/ 1184609 w 4626532"/>
              <a:gd name="connsiteY1444" fmla="*/ 5166416 h 6858000"/>
              <a:gd name="connsiteX1445" fmla="*/ 1184609 w 4626532"/>
              <a:gd name="connsiteY1445" fmla="*/ 5049755 h 6858000"/>
              <a:gd name="connsiteX1446" fmla="*/ 1234607 w 4626532"/>
              <a:gd name="connsiteY1446" fmla="*/ 5108085 h 6858000"/>
              <a:gd name="connsiteX1447" fmla="*/ 1192942 w 4626532"/>
              <a:gd name="connsiteY1447" fmla="*/ 5224746 h 6858000"/>
              <a:gd name="connsiteX1448" fmla="*/ 1117946 w 4626532"/>
              <a:gd name="connsiteY1448" fmla="*/ 5116418 h 6858000"/>
              <a:gd name="connsiteX1449" fmla="*/ 1159610 w 4626532"/>
              <a:gd name="connsiteY1449" fmla="*/ 5033089 h 6858000"/>
              <a:gd name="connsiteX1450" fmla="*/ 1184609 w 4626532"/>
              <a:gd name="connsiteY1450" fmla="*/ 5166416 h 6858000"/>
              <a:gd name="connsiteX1451" fmla="*/ 1467929 w 4626532"/>
              <a:gd name="connsiteY1451" fmla="*/ 5133084 h 6858000"/>
              <a:gd name="connsiteX1452" fmla="*/ 1467929 w 4626532"/>
              <a:gd name="connsiteY1452" fmla="*/ 5024756 h 6858000"/>
              <a:gd name="connsiteX1453" fmla="*/ 1517926 w 4626532"/>
              <a:gd name="connsiteY1453" fmla="*/ 5074754 h 6858000"/>
              <a:gd name="connsiteX1454" fmla="*/ 1459596 w 4626532"/>
              <a:gd name="connsiteY1454" fmla="*/ 5166416 h 6858000"/>
              <a:gd name="connsiteX1455" fmla="*/ 1401265 w 4626532"/>
              <a:gd name="connsiteY1455" fmla="*/ 5083087 h 6858000"/>
              <a:gd name="connsiteX1456" fmla="*/ 1442930 w 4626532"/>
              <a:gd name="connsiteY1456" fmla="*/ 5024756 h 6858000"/>
              <a:gd name="connsiteX1457" fmla="*/ 1467929 w 4626532"/>
              <a:gd name="connsiteY1457" fmla="*/ 5133084 h 6858000"/>
              <a:gd name="connsiteX1458" fmla="*/ 1326269 w 4626532"/>
              <a:gd name="connsiteY1458" fmla="*/ 5149750 h 6858000"/>
              <a:gd name="connsiteX1459" fmla="*/ 1326269 w 4626532"/>
              <a:gd name="connsiteY1459" fmla="*/ 5033089 h 6858000"/>
              <a:gd name="connsiteX1460" fmla="*/ 1376266 w 4626532"/>
              <a:gd name="connsiteY1460" fmla="*/ 5083087 h 6858000"/>
              <a:gd name="connsiteX1461" fmla="*/ 1317936 w 4626532"/>
              <a:gd name="connsiteY1461" fmla="*/ 5199748 h 6858000"/>
              <a:gd name="connsiteX1462" fmla="*/ 1259605 w 4626532"/>
              <a:gd name="connsiteY1462" fmla="*/ 5099752 h 6858000"/>
              <a:gd name="connsiteX1463" fmla="*/ 1301270 w 4626532"/>
              <a:gd name="connsiteY1463" fmla="*/ 5024756 h 6858000"/>
              <a:gd name="connsiteX1464" fmla="*/ 1326269 w 4626532"/>
              <a:gd name="connsiteY1464" fmla="*/ 5149750 h 6858000"/>
              <a:gd name="connsiteX1465" fmla="*/ 1601256 w 4626532"/>
              <a:gd name="connsiteY1465" fmla="*/ 5116418 h 6858000"/>
              <a:gd name="connsiteX1466" fmla="*/ 1609588 w 4626532"/>
              <a:gd name="connsiteY1466" fmla="*/ 5016423 h 6858000"/>
              <a:gd name="connsiteX1467" fmla="*/ 1659586 w 4626532"/>
              <a:gd name="connsiteY1467" fmla="*/ 5049755 h 6858000"/>
              <a:gd name="connsiteX1468" fmla="*/ 1659586 w 4626532"/>
              <a:gd name="connsiteY1468" fmla="*/ 5074754 h 6858000"/>
              <a:gd name="connsiteX1469" fmla="*/ 1601256 w 4626532"/>
              <a:gd name="connsiteY1469" fmla="*/ 5149750 h 6858000"/>
              <a:gd name="connsiteX1470" fmla="*/ 1542925 w 4626532"/>
              <a:gd name="connsiteY1470" fmla="*/ 5066421 h 6858000"/>
              <a:gd name="connsiteX1471" fmla="*/ 1584590 w 4626532"/>
              <a:gd name="connsiteY1471" fmla="*/ 5016423 h 6858000"/>
              <a:gd name="connsiteX1472" fmla="*/ 1601256 w 4626532"/>
              <a:gd name="connsiteY1472" fmla="*/ 5116418 h 6858000"/>
              <a:gd name="connsiteX1473" fmla="*/ 326317 w 4626532"/>
              <a:gd name="connsiteY1473" fmla="*/ 5049755 h 6858000"/>
              <a:gd name="connsiteX1474" fmla="*/ 309652 w 4626532"/>
              <a:gd name="connsiteY1474" fmla="*/ 5016423 h 6858000"/>
              <a:gd name="connsiteX1475" fmla="*/ 326317 w 4626532"/>
              <a:gd name="connsiteY1475" fmla="*/ 5049755 h 6858000"/>
              <a:gd name="connsiteX1476" fmla="*/ 3434500 w 4626532"/>
              <a:gd name="connsiteY1476" fmla="*/ 4999757 h 6858000"/>
              <a:gd name="connsiteX1477" fmla="*/ 3442833 w 4626532"/>
              <a:gd name="connsiteY1477" fmla="*/ 5049755 h 6858000"/>
              <a:gd name="connsiteX1478" fmla="*/ 3409501 w 4626532"/>
              <a:gd name="connsiteY1478" fmla="*/ 5158083 h 6858000"/>
              <a:gd name="connsiteX1479" fmla="*/ 3351170 w 4626532"/>
              <a:gd name="connsiteY1479" fmla="*/ 5183082 h 6858000"/>
              <a:gd name="connsiteX1480" fmla="*/ 3401168 w 4626532"/>
              <a:gd name="connsiteY1480" fmla="*/ 5058088 h 6858000"/>
              <a:gd name="connsiteX1481" fmla="*/ 3326172 w 4626532"/>
              <a:gd name="connsiteY1481" fmla="*/ 5183082 h 6858000"/>
              <a:gd name="connsiteX1482" fmla="*/ 3309506 w 4626532"/>
              <a:gd name="connsiteY1482" fmla="*/ 5108085 h 6858000"/>
              <a:gd name="connsiteX1483" fmla="*/ 3409501 w 4626532"/>
              <a:gd name="connsiteY1483" fmla="*/ 4999757 h 6858000"/>
              <a:gd name="connsiteX1484" fmla="*/ 3434500 w 4626532"/>
              <a:gd name="connsiteY1484" fmla="*/ 4999757 h 6858000"/>
              <a:gd name="connsiteX1485" fmla="*/ 501309 w 4626532"/>
              <a:gd name="connsiteY1485" fmla="*/ 5041422 h 6858000"/>
              <a:gd name="connsiteX1486" fmla="*/ 459644 w 4626532"/>
              <a:gd name="connsiteY1486" fmla="*/ 4991424 h 6858000"/>
              <a:gd name="connsiteX1487" fmla="*/ 501309 w 4626532"/>
              <a:gd name="connsiteY1487" fmla="*/ 5041422 h 6858000"/>
              <a:gd name="connsiteX1488" fmla="*/ 467977 w 4626532"/>
              <a:gd name="connsiteY1488" fmla="*/ 5049755 h 6858000"/>
              <a:gd name="connsiteX1489" fmla="*/ 426313 w 4626532"/>
              <a:gd name="connsiteY1489" fmla="*/ 5108085 h 6858000"/>
              <a:gd name="connsiteX1490" fmla="*/ 384648 w 4626532"/>
              <a:gd name="connsiteY1490" fmla="*/ 5049755 h 6858000"/>
              <a:gd name="connsiteX1491" fmla="*/ 417980 w 4626532"/>
              <a:gd name="connsiteY1491" fmla="*/ 4991424 h 6858000"/>
              <a:gd name="connsiteX1492" fmla="*/ 467977 w 4626532"/>
              <a:gd name="connsiteY1492" fmla="*/ 5049755 h 6858000"/>
              <a:gd name="connsiteX1493" fmla="*/ 3059518 w 4626532"/>
              <a:gd name="connsiteY1493" fmla="*/ 5033089 h 6858000"/>
              <a:gd name="connsiteX1494" fmla="*/ 2967856 w 4626532"/>
              <a:gd name="connsiteY1494" fmla="*/ 5124751 h 6858000"/>
              <a:gd name="connsiteX1495" fmla="*/ 3017853 w 4626532"/>
              <a:gd name="connsiteY1495" fmla="*/ 5024756 h 6858000"/>
              <a:gd name="connsiteX1496" fmla="*/ 2951190 w 4626532"/>
              <a:gd name="connsiteY1496" fmla="*/ 5108085 h 6858000"/>
              <a:gd name="connsiteX1497" fmla="*/ 2934524 w 4626532"/>
              <a:gd name="connsiteY1497" fmla="*/ 5049755 h 6858000"/>
              <a:gd name="connsiteX1498" fmla="*/ 3017853 w 4626532"/>
              <a:gd name="connsiteY1498" fmla="*/ 4983091 h 6858000"/>
              <a:gd name="connsiteX1499" fmla="*/ 3059518 w 4626532"/>
              <a:gd name="connsiteY1499" fmla="*/ 5033089 h 6858000"/>
              <a:gd name="connsiteX1500" fmla="*/ 2801197 w 4626532"/>
              <a:gd name="connsiteY1500" fmla="*/ 5024756 h 6858000"/>
              <a:gd name="connsiteX1501" fmla="*/ 2776198 w 4626532"/>
              <a:gd name="connsiteY1501" fmla="*/ 5099752 h 6858000"/>
              <a:gd name="connsiteX1502" fmla="*/ 2717868 w 4626532"/>
              <a:gd name="connsiteY1502" fmla="*/ 5099752 h 6858000"/>
              <a:gd name="connsiteX1503" fmla="*/ 2776198 w 4626532"/>
              <a:gd name="connsiteY1503" fmla="*/ 5024756 h 6858000"/>
              <a:gd name="connsiteX1504" fmla="*/ 2759533 w 4626532"/>
              <a:gd name="connsiteY1504" fmla="*/ 5016423 h 6858000"/>
              <a:gd name="connsiteX1505" fmla="*/ 2701202 w 4626532"/>
              <a:gd name="connsiteY1505" fmla="*/ 5091419 h 6858000"/>
              <a:gd name="connsiteX1506" fmla="*/ 2767865 w 4626532"/>
              <a:gd name="connsiteY1506" fmla="*/ 4983091 h 6858000"/>
              <a:gd name="connsiteX1507" fmla="*/ 2801197 w 4626532"/>
              <a:gd name="connsiteY1507" fmla="*/ 5024756 h 6858000"/>
              <a:gd name="connsiteX1508" fmla="*/ 1776247 w 4626532"/>
              <a:gd name="connsiteY1508" fmla="*/ 5116418 h 6858000"/>
              <a:gd name="connsiteX1509" fmla="*/ 1717917 w 4626532"/>
              <a:gd name="connsiteY1509" fmla="*/ 5116418 h 6858000"/>
              <a:gd name="connsiteX1510" fmla="*/ 1684585 w 4626532"/>
              <a:gd name="connsiteY1510" fmla="*/ 5058088 h 6858000"/>
              <a:gd name="connsiteX1511" fmla="*/ 1726249 w 4626532"/>
              <a:gd name="connsiteY1511" fmla="*/ 5008090 h 6858000"/>
              <a:gd name="connsiteX1512" fmla="*/ 1751248 w 4626532"/>
              <a:gd name="connsiteY1512" fmla="*/ 5091419 h 6858000"/>
              <a:gd name="connsiteX1513" fmla="*/ 1776247 w 4626532"/>
              <a:gd name="connsiteY1513" fmla="*/ 4983091 h 6858000"/>
              <a:gd name="connsiteX1514" fmla="*/ 1776247 w 4626532"/>
              <a:gd name="connsiteY1514" fmla="*/ 5116418 h 6858000"/>
              <a:gd name="connsiteX1515" fmla="*/ 1659586 w 4626532"/>
              <a:gd name="connsiteY1515" fmla="*/ 4999757 h 6858000"/>
              <a:gd name="connsiteX1516" fmla="*/ 1676252 w 4626532"/>
              <a:gd name="connsiteY1516" fmla="*/ 4966426 h 6858000"/>
              <a:gd name="connsiteX1517" fmla="*/ 1717917 w 4626532"/>
              <a:gd name="connsiteY1517" fmla="*/ 4983091 h 6858000"/>
              <a:gd name="connsiteX1518" fmla="*/ 1667919 w 4626532"/>
              <a:gd name="connsiteY1518" fmla="*/ 5024756 h 6858000"/>
              <a:gd name="connsiteX1519" fmla="*/ 1609588 w 4626532"/>
              <a:gd name="connsiteY1519" fmla="*/ 4983091 h 6858000"/>
              <a:gd name="connsiteX1520" fmla="*/ 1659586 w 4626532"/>
              <a:gd name="connsiteY1520" fmla="*/ 4958093 h 6858000"/>
              <a:gd name="connsiteX1521" fmla="*/ 1659586 w 4626532"/>
              <a:gd name="connsiteY1521" fmla="*/ 4999757 h 6858000"/>
              <a:gd name="connsiteX1522" fmla="*/ 426313 w 4626532"/>
              <a:gd name="connsiteY1522" fmla="*/ 4966426 h 6858000"/>
              <a:gd name="connsiteX1523" fmla="*/ 359649 w 4626532"/>
              <a:gd name="connsiteY1523" fmla="*/ 5033089 h 6858000"/>
              <a:gd name="connsiteX1524" fmla="*/ 342983 w 4626532"/>
              <a:gd name="connsiteY1524" fmla="*/ 5024756 h 6858000"/>
              <a:gd name="connsiteX1525" fmla="*/ 376315 w 4626532"/>
              <a:gd name="connsiteY1525" fmla="*/ 4949760 h 6858000"/>
              <a:gd name="connsiteX1526" fmla="*/ 426313 w 4626532"/>
              <a:gd name="connsiteY1526" fmla="*/ 4966426 h 6858000"/>
              <a:gd name="connsiteX1527" fmla="*/ 3317839 w 4626532"/>
              <a:gd name="connsiteY1527" fmla="*/ 4991424 h 6858000"/>
              <a:gd name="connsiteX1528" fmla="*/ 3217844 w 4626532"/>
              <a:gd name="connsiteY1528" fmla="*/ 5116418 h 6858000"/>
              <a:gd name="connsiteX1529" fmla="*/ 3267841 w 4626532"/>
              <a:gd name="connsiteY1529" fmla="*/ 4999757 h 6858000"/>
              <a:gd name="connsiteX1530" fmla="*/ 3201178 w 4626532"/>
              <a:gd name="connsiteY1530" fmla="*/ 5108085 h 6858000"/>
              <a:gd name="connsiteX1531" fmla="*/ 3184512 w 4626532"/>
              <a:gd name="connsiteY1531" fmla="*/ 5041422 h 6858000"/>
              <a:gd name="connsiteX1532" fmla="*/ 3284507 w 4626532"/>
              <a:gd name="connsiteY1532" fmla="*/ 4941427 h 6858000"/>
              <a:gd name="connsiteX1533" fmla="*/ 3317839 w 4626532"/>
              <a:gd name="connsiteY1533" fmla="*/ 4991424 h 6858000"/>
              <a:gd name="connsiteX1534" fmla="*/ 1726249 w 4626532"/>
              <a:gd name="connsiteY1534" fmla="*/ 4949760 h 6858000"/>
              <a:gd name="connsiteX1535" fmla="*/ 1692918 w 4626532"/>
              <a:gd name="connsiteY1535" fmla="*/ 4941427 h 6858000"/>
              <a:gd name="connsiteX1536" fmla="*/ 1726249 w 4626532"/>
              <a:gd name="connsiteY1536" fmla="*/ 4949760 h 6858000"/>
              <a:gd name="connsiteX1537" fmla="*/ 1784580 w 4626532"/>
              <a:gd name="connsiteY1537" fmla="*/ 4966426 h 6858000"/>
              <a:gd name="connsiteX1538" fmla="*/ 1751248 w 4626532"/>
              <a:gd name="connsiteY1538" fmla="*/ 4958093 h 6858000"/>
              <a:gd name="connsiteX1539" fmla="*/ 1784580 w 4626532"/>
              <a:gd name="connsiteY1539" fmla="*/ 4933094 h 6858000"/>
              <a:gd name="connsiteX1540" fmla="*/ 1784580 w 4626532"/>
              <a:gd name="connsiteY1540" fmla="*/ 4966426 h 6858000"/>
              <a:gd name="connsiteX1541" fmla="*/ 1534592 w 4626532"/>
              <a:gd name="connsiteY1541" fmla="*/ 4999757 h 6858000"/>
              <a:gd name="connsiteX1542" fmla="*/ 1534592 w 4626532"/>
              <a:gd name="connsiteY1542" fmla="*/ 4933094 h 6858000"/>
              <a:gd name="connsiteX1543" fmla="*/ 1584590 w 4626532"/>
              <a:gd name="connsiteY1543" fmla="*/ 4966426 h 6858000"/>
              <a:gd name="connsiteX1544" fmla="*/ 1526259 w 4626532"/>
              <a:gd name="connsiteY1544" fmla="*/ 5041422 h 6858000"/>
              <a:gd name="connsiteX1545" fmla="*/ 1467929 w 4626532"/>
              <a:gd name="connsiteY1545" fmla="*/ 4983091 h 6858000"/>
              <a:gd name="connsiteX1546" fmla="*/ 1467929 w 4626532"/>
              <a:gd name="connsiteY1546" fmla="*/ 4949760 h 6858000"/>
              <a:gd name="connsiteX1547" fmla="*/ 1517926 w 4626532"/>
              <a:gd name="connsiteY1547" fmla="*/ 4924761 h 6858000"/>
              <a:gd name="connsiteX1548" fmla="*/ 1534592 w 4626532"/>
              <a:gd name="connsiteY1548" fmla="*/ 4999757 h 6858000"/>
              <a:gd name="connsiteX1549" fmla="*/ 2934524 w 4626532"/>
              <a:gd name="connsiteY1549" fmla="*/ 4966426 h 6858000"/>
              <a:gd name="connsiteX1550" fmla="*/ 2851195 w 4626532"/>
              <a:gd name="connsiteY1550" fmla="*/ 5041422 h 6858000"/>
              <a:gd name="connsiteX1551" fmla="*/ 2892859 w 4626532"/>
              <a:gd name="connsiteY1551" fmla="*/ 4949760 h 6858000"/>
              <a:gd name="connsiteX1552" fmla="*/ 2826196 w 4626532"/>
              <a:gd name="connsiteY1552" fmla="*/ 5033089 h 6858000"/>
              <a:gd name="connsiteX1553" fmla="*/ 2809530 w 4626532"/>
              <a:gd name="connsiteY1553" fmla="*/ 4974758 h 6858000"/>
              <a:gd name="connsiteX1554" fmla="*/ 2892859 w 4626532"/>
              <a:gd name="connsiteY1554" fmla="*/ 4908095 h 6858000"/>
              <a:gd name="connsiteX1555" fmla="*/ 2934524 w 4626532"/>
              <a:gd name="connsiteY1555" fmla="*/ 4966426 h 6858000"/>
              <a:gd name="connsiteX1556" fmla="*/ 1392932 w 4626532"/>
              <a:gd name="connsiteY1556" fmla="*/ 5008090 h 6858000"/>
              <a:gd name="connsiteX1557" fmla="*/ 1401265 w 4626532"/>
              <a:gd name="connsiteY1557" fmla="*/ 4899762 h 6858000"/>
              <a:gd name="connsiteX1558" fmla="*/ 1442930 w 4626532"/>
              <a:gd name="connsiteY1558" fmla="*/ 4958093 h 6858000"/>
              <a:gd name="connsiteX1559" fmla="*/ 1376266 w 4626532"/>
              <a:gd name="connsiteY1559" fmla="*/ 5049755 h 6858000"/>
              <a:gd name="connsiteX1560" fmla="*/ 1326269 w 4626532"/>
              <a:gd name="connsiteY1560" fmla="*/ 4958093 h 6858000"/>
              <a:gd name="connsiteX1561" fmla="*/ 1376266 w 4626532"/>
              <a:gd name="connsiteY1561" fmla="*/ 4899762 h 6858000"/>
              <a:gd name="connsiteX1562" fmla="*/ 1392932 w 4626532"/>
              <a:gd name="connsiteY1562" fmla="*/ 5008090 h 6858000"/>
              <a:gd name="connsiteX1563" fmla="*/ 3184512 w 4626532"/>
              <a:gd name="connsiteY1563" fmla="*/ 4941427 h 6858000"/>
              <a:gd name="connsiteX1564" fmla="*/ 3101183 w 4626532"/>
              <a:gd name="connsiteY1564" fmla="*/ 5041422 h 6858000"/>
              <a:gd name="connsiteX1565" fmla="*/ 3142847 w 4626532"/>
              <a:gd name="connsiteY1565" fmla="*/ 4933094 h 6858000"/>
              <a:gd name="connsiteX1566" fmla="*/ 3084517 w 4626532"/>
              <a:gd name="connsiteY1566" fmla="*/ 5024756 h 6858000"/>
              <a:gd name="connsiteX1567" fmla="*/ 3059518 w 4626532"/>
              <a:gd name="connsiteY1567" fmla="*/ 4966426 h 6858000"/>
              <a:gd name="connsiteX1568" fmla="*/ 3151180 w 4626532"/>
              <a:gd name="connsiteY1568" fmla="*/ 4891429 h 6858000"/>
              <a:gd name="connsiteX1569" fmla="*/ 3184512 w 4626532"/>
              <a:gd name="connsiteY1569" fmla="*/ 4941427 h 6858000"/>
              <a:gd name="connsiteX1570" fmla="*/ 1601256 w 4626532"/>
              <a:gd name="connsiteY1570" fmla="*/ 4883096 h 6858000"/>
              <a:gd name="connsiteX1571" fmla="*/ 1601256 w 4626532"/>
              <a:gd name="connsiteY1571" fmla="*/ 4941427 h 6858000"/>
              <a:gd name="connsiteX1572" fmla="*/ 1626254 w 4626532"/>
              <a:gd name="connsiteY1572" fmla="*/ 4891429 h 6858000"/>
              <a:gd name="connsiteX1573" fmla="*/ 1659586 w 4626532"/>
              <a:gd name="connsiteY1573" fmla="*/ 4933094 h 6858000"/>
              <a:gd name="connsiteX1574" fmla="*/ 1609588 w 4626532"/>
              <a:gd name="connsiteY1574" fmla="*/ 4941427 h 6858000"/>
              <a:gd name="connsiteX1575" fmla="*/ 1551258 w 4626532"/>
              <a:gd name="connsiteY1575" fmla="*/ 4908095 h 6858000"/>
              <a:gd name="connsiteX1576" fmla="*/ 1551258 w 4626532"/>
              <a:gd name="connsiteY1576" fmla="*/ 4883096 h 6858000"/>
              <a:gd name="connsiteX1577" fmla="*/ 1601256 w 4626532"/>
              <a:gd name="connsiteY1577" fmla="*/ 4883096 h 6858000"/>
              <a:gd name="connsiteX1578" fmla="*/ 1017951 w 4626532"/>
              <a:gd name="connsiteY1578" fmla="*/ 4899762 h 6858000"/>
              <a:gd name="connsiteX1579" fmla="*/ 951287 w 4626532"/>
              <a:gd name="connsiteY1579" fmla="*/ 5083087 h 6858000"/>
              <a:gd name="connsiteX1580" fmla="*/ 926288 w 4626532"/>
              <a:gd name="connsiteY1580" fmla="*/ 5074754 h 6858000"/>
              <a:gd name="connsiteX1581" fmla="*/ 942954 w 4626532"/>
              <a:gd name="connsiteY1581" fmla="*/ 4991424 h 6858000"/>
              <a:gd name="connsiteX1582" fmla="*/ 951287 w 4626532"/>
              <a:gd name="connsiteY1582" fmla="*/ 5016423 h 6858000"/>
              <a:gd name="connsiteX1583" fmla="*/ 1001285 w 4626532"/>
              <a:gd name="connsiteY1583" fmla="*/ 4883096 h 6858000"/>
              <a:gd name="connsiteX1584" fmla="*/ 1017951 w 4626532"/>
              <a:gd name="connsiteY1584" fmla="*/ 4899762 h 6858000"/>
              <a:gd name="connsiteX1585" fmla="*/ 1251273 w 4626532"/>
              <a:gd name="connsiteY1585" fmla="*/ 5008090 h 6858000"/>
              <a:gd name="connsiteX1586" fmla="*/ 1259605 w 4626532"/>
              <a:gd name="connsiteY1586" fmla="*/ 4874763 h 6858000"/>
              <a:gd name="connsiteX1587" fmla="*/ 1301270 w 4626532"/>
              <a:gd name="connsiteY1587" fmla="*/ 4933094 h 6858000"/>
              <a:gd name="connsiteX1588" fmla="*/ 1234607 w 4626532"/>
              <a:gd name="connsiteY1588" fmla="*/ 5058088 h 6858000"/>
              <a:gd name="connsiteX1589" fmla="*/ 1176276 w 4626532"/>
              <a:gd name="connsiteY1589" fmla="*/ 4941427 h 6858000"/>
              <a:gd name="connsiteX1590" fmla="*/ 1234607 w 4626532"/>
              <a:gd name="connsiteY1590" fmla="*/ 4874763 h 6858000"/>
              <a:gd name="connsiteX1591" fmla="*/ 1251273 w 4626532"/>
              <a:gd name="connsiteY1591" fmla="*/ 5008090 h 6858000"/>
              <a:gd name="connsiteX1592" fmla="*/ 1701251 w 4626532"/>
              <a:gd name="connsiteY1592" fmla="*/ 4858097 h 6858000"/>
              <a:gd name="connsiteX1593" fmla="*/ 1684585 w 4626532"/>
              <a:gd name="connsiteY1593" fmla="*/ 4908095 h 6858000"/>
              <a:gd name="connsiteX1594" fmla="*/ 1726249 w 4626532"/>
              <a:gd name="connsiteY1594" fmla="*/ 4866430 h 6858000"/>
              <a:gd name="connsiteX1595" fmla="*/ 1751248 w 4626532"/>
              <a:gd name="connsiteY1595" fmla="*/ 4916428 h 6858000"/>
              <a:gd name="connsiteX1596" fmla="*/ 1717917 w 4626532"/>
              <a:gd name="connsiteY1596" fmla="*/ 4924761 h 6858000"/>
              <a:gd name="connsiteX1597" fmla="*/ 1642920 w 4626532"/>
              <a:gd name="connsiteY1597" fmla="*/ 4874763 h 6858000"/>
              <a:gd name="connsiteX1598" fmla="*/ 1651253 w 4626532"/>
              <a:gd name="connsiteY1598" fmla="*/ 4849765 h 6858000"/>
              <a:gd name="connsiteX1599" fmla="*/ 1701251 w 4626532"/>
              <a:gd name="connsiteY1599" fmla="*/ 4858097 h 6858000"/>
              <a:gd name="connsiteX1600" fmla="*/ 3467831 w 4626532"/>
              <a:gd name="connsiteY1600" fmla="*/ 5058088 h 6858000"/>
              <a:gd name="connsiteX1601" fmla="*/ 3451166 w 4626532"/>
              <a:gd name="connsiteY1601" fmla="*/ 4974758 h 6858000"/>
              <a:gd name="connsiteX1602" fmla="*/ 3551161 w 4626532"/>
              <a:gd name="connsiteY1602" fmla="*/ 4841432 h 6858000"/>
              <a:gd name="connsiteX1603" fmla="*/ 3467831 w 4626532"/>
              <a:gd name="connsiteY1603" fmla="*/ 5058088 h 6858000"/>
              <a:gd name="connsiteX1604" fmla="*/ 1159610 w 4626532"/>
              <a:gd name="connsiteY1604" fmla="*/ 4916428 h 6858000"/>
              <a:gd name="connsiteX1605" fmla="*/ 1101280 w 4626532"/>
              <a:gd name="connsiteY1605" fmla="*/ 5074754 h 6858000"/>
              <a:gd name="connsiteX1606" fmla="*/ 1042949 w 4626532"/>
              <a:gd name="connsiteY1606" fmla="*/ 4949760 h 6858000"/>
              <a:gd name="connsiteX1607" fmla="*/ 1092947 w 4626532"/>
              <a:gd name="connsiteY1607" fmla="*/ 4849765 h 6858000"/>
              <a:gd name="connsiteX1608" fmla="*/ 1109613 w 4626532"/>
              <a:gd name="connsiteY1608" fmla="*/ 5008090 h 6858000"/>
              <a:gd name="connsiteX1609" fmla="*/ 1117946 w 4626532"/>
              <a:gd name="connsiteY1609" fmla="*/ 4841432 h 6858000"/>
              <a:gd name="connsiteX1610" fmla="*/ 1159610 w 4626532"/>
              <a:gd name="connsiteY1610" fmla="*/ 4916428 h 6858000"/>
              <a:gd name="connsiteX1611" fmla="*/ 3059518 w 4626532"/>
              <a:gd name="connsiteY1611" fmla="*/ 4883096 h 6858000"/>
              <a:gd name="connsiteX1612" fmla="*/ 3042852 w 4626532"/>
              <a:gd name="connsiteY1612" fmla="*/ 4958093 h 6858000"/>
              <a:gd name="connsiteX1613" fmla="*/ 2976189 w 4626532"/>
              <a:gd name="connsiteY1613" fmla="*/ 4974758 h 6858000"/>
              <a:gd name="connsiteX1614" fmla="*/ 3017853 w 4626532"/>
              <a:gd name="connsiteY1614" fmla="*/ 4874763 h 6858000"/>
              <a:gd name="connsiteX1615" fmla="*/ 2959523 w 4626532"/>
              <a:gd name="connsiteY1615" fmla="*/ 4958093 h 6858000"/>
              <a:gd name="connsiteX1616" fmla="*/ 2942857 w 4626532"/>
              <a:gd name="connsiteY1616" fmla="*/ 4891429 h 6858000"/>
              <a:gd name="connsiteX1617" fmla="*/ 3017853 w 4626532"/>
              <a:gd name="connsiteY1617" fmla="*/ 4833099 h 6858000"/>
              <a:gd name="connsiteX1618" fmla="*/ 3059518 w 4626532"/>
              <a:gd name="connsiteY1618" fmla="*/ 4883096 h 6858000"/>
              <a:gd name="connsiteX1619" fmla="*/ 1817912 w 4626532"/>
              <a:gd name="connsiteY1619" fmla="*/ 4841432 h 6858000"/>
              <a:gd name="connsiteX1620" fmla="*/ 1784580 w 4626532"/>
              <a:gd name="connsiteY1620" fmla="*/ 4899762 h 6858000"/>
              <a:gd name="connsiteX1621" fmla="*/ 1809579 w 4626532"/>
              <a:gd name="connsiteY1621" fmla="*/ 4883096 h 6858000"/>
              <a:gd name="connsiteX1622" fmla="*/ 1801246 w 4626532"/>
              <a:gd name="connsiteY1622" fmla="*/ 4916428 h 6858000"/>
              <a:gd name="connsiteX1623" fmla="*/ 1751248 w 4626532"/>
              <a:gd name="connsiteY1623" fmla="*/ 4858097 h 6858000"/>
              <a:gd name="connsiteX1624" fmla="*/ 1767914 w 4626532"/>
              <a:gd name="connsiteY1624" fmla="*/ 4824766 h 6858000"/>
              <a:gd name="connsiteX1625" fmla="*/ 1817912 w 4626532"/>
              <a:gd name="connsiteY1625" fmla="*/ 4841432 h 6858000"/>
              <a:gd name="connsiteX1626" fmla="*/ 1459596 w 4626532"/>
              <a:gd name="connsiteY1626" fmla="*/ 4899762 h 6858000"/>
              <a:gd name="connsiteX1627" fmla="*/ 1501260 w 4626532"/>
              <a:gd name="connsiteY1627" fmla="*/ 4824766 h 6858000"/>
              <a:gd name="connsiteX1628" fmla="*/ 1526259 w 4626532"/>
              <a:gd name="connsiteY1628" fmla="*/ 4874763 h 6858000"/>
              <a:gd name="connsiteX1629" fmla="*/ 1467929 w 4626532"/>
              <a:gd name="connsiteY1629" fmla="*/ 4933094 h 6858000"/>
              <a:gd name="connsiteX1630" fmla="*/ 1417931 w 4626532"/>
              <a:gd name="connsiteY1630" fmla="*/ 4899762 h 6858000"/>
              <a:gd name="connsiteX1631" fmla="*/ 1417931 w 4626532"/>
              <a:gd name="connsiteY1631" fmla="*/ 4824766 h 6858000"/>
              <a:gd name="connsiteX1632" fmla="*/ 1476262 w 4626532"/>
              <a:gd name="connsiteY1632" fmla="*/ 4816433 h 6858000"/>
              <a:gd name="connsiteX1633" fmla="*/ 1459596 w 4626532"/>
              <a:gd name="connsiteY1633" fmla="*/ 4899762 h 6858000"/>
              <a:gd name="connsiteX1634" fmla="*/ 3442833 w 4626532"/>
              <a:gd name="connsiteY1634" fmla="*/ 4883096 h 6858000"/>
              <a:gd name="connsiteX1635" fmla="*/ 3359503 w 4626532"/>
              <a:gd name="connsiteY1635" fmla="*/ 5008090 h 6858000"/>
              <a:gd name="connsiteX1636" fmla="*/ 3409501 w 4626532"/>
              <a:gd name="connsiteY1636" fmla="*/ 4883096 h 6858000"/>
              <a:gd name="connsiteX1637" fmla="*/ 3401168 w 4626532"/>
              <a:gd name="connsiteY1637" fmla="*/ 4866430 h 6858000"/>
              <a:gd name="connsiteX1638" fmla="*/ 3342838 w 4626532"/>
              <a:gd name="connsiteY1638" fmla="*/ 4999757 h 6858000"/>
              <a:gd name="connsiteX1639" fmla="*/ 3317839 w 4626532"/>
              <a:gd name="connsiteY1639" fmla="*/ 4924761 h 6858000"/>
              <a:gd name="connsiteX1640" fmla="*/ 3409501 w 4626532"/>
              <a:gd name="connsiteY1640" fmla="*/ 4808100 h 6858000"/>
              <a:gd name="connsiteX1641" fmla="*/ 3442833 w 4626532"/>
              <a:gd name="connsiteY1641" fmla="*/ 4883096 h 6858000"/>
              <a:gd name="connsiteX1642" fmla="*/ 2926191 w 4626532"/>
              <a:gd name="connsiteY1642" fmla="*/ 4833099 h 6858000"/>
              <a:gd name="connsiteX1643" fmla="*/ 2851195 w 4626532"/>
              <a:gd name="connsiteY1643" fmla="*/ 4899762 h 6858000"/>
              <a:gd name="connsiteX1644" fmla="*/ 2892859 w 4626532"/>
              <a:gd name="connsiteY1644" fmla="*/ 4816433 h 6858000"/>
              <a:gd name="connsiteX1645" fmla="*/ 2876194 w 4626532"/>
              <a:gd name="connsiteY1645" fmla="*/ 4816433 h 6858000"/>
              <a:gd name="connsiteX1646" fmla="*/ 2892859 w 4626532"/>
              <a:gd name="connsiteY1646" fmla="*/ 4783101 h 6858000"/>
              <a:gd name="connsiteX1647" fmla="*/ 2926191 w 4626532"/>
              <a:gd name="connsiteY1647" fmla="*/ 4833099 h 6858000"/>
              <a:gd name="connsiteX1648" fmla="*/ 3309506 w 4626532"/>
              <a:gd name="connsiteY1648" fmla="*/ 4841432 h 6858000"/>
              <a:gd name="connsiteX1649" fmla="*/ 3234509 w 4626532"/>
              <a:gd name="connsiteY1649" fmla="*/ 4941427 h 6858000"/>
              <a:gd name="connsiteX1650" fmla="*/ 3276174 w 4626532"/>
              <a:gd name="connsiteY1650" fmla="*/ 4833099 h 6858000"/>
              <a:gd name="connsiteX1651" fmla="*/ 3209511 w 4626532"/>
              <a:gd name="connsiteY1651" fmla="*/ 4941427 h 6858000"/>
              <a:gd name="connsiteX1652" fmla="*/ 3184512 w 4626532"/>
              <a:gd name="connsiteY1652" fmla="*/ 4866430 h 6858000"/>
              <a:gd name="connsiteX1653" fmla="*/ 3267841 w 4626532"/>
              <a:gd name="connsiteY1653" fmla="*/ 4774768 h 6858000"/>
              <a:gd name="connsiteX1654" fmla="*/ 3309506 w 4626532"/>
              <a:gd name="connsiteY1654" fmla="*/ 4841432 h 6858000"/>
              <a:gd name="connsiteX1655" fmla="*/ 1592923 w 4626532"/>
              <a:gd name="connsiteY1655" fmla="*/ 4766435 h 6858000"/>
              <a:gd name="connsiteX1656" fmla="*/ 1559591 w 4626532"/>
              <a:gd name="connsiteY1656" fmla="*/ 4841432 h 6858000"/>
              <a:gd name="connsiteX1657" fmla="*/ 1617921 w 4626532"/>
              <a:gd name="connsiteY1657" fmla="*/ 4774768 h 6858000"/>
              <a:gd name="connsiteX1658" fmla="*/ 1609588 w 4626532"/>
              <a:gd name="connsiteY1658" fmla="*/ 4791434 h 6858000"/>
              <a:gd name="connsiteX1659" fmla="*/ 1634587 w 4626532"/>
              <a:gd name="connsiteY1659" fmla="*/ 4833099 h 6858000"/>
              <a:gd name="connsiteX1660" fmla="*/ 1567924 w 4626532"/>
              <a:gd name="connsiteY1660" fmla="*/ 4866430 h 6858000"/>
              <a:gd name="connsiteX1661" fmla="*/ 1526259 w 4626532"/>
              <a:gd name="connsiteY1661" fmla="*/ 4808100 h 6858000"/>
              <a:gd name="connsiteX1662" fmla="*/ 1534592 w 4626532"/>
              <a:gd name="connsiteY1662" fmla="*/ 4766435 h 6858000"/>
              <a:gd name="connsiteX1663" fmla="*/ 1592923 w 4626532"/>
              <a:gd name="connsiteY1663" fmla="*/ 4766435 h 6858000"/>
              <a:gd name="connsiteX1664" fmla="*/ 1317936 w 4626532"/>
              <a:gd name="connsiteY1664" fmla="*/ 4824766 h 6858000"/>
              <a:gd name="connsiteX1665" fmla="*/ 1326269 w 4626532"/>
              <a:gd name="connsiteY1665" fmla="*/ 4866430 h 6858000"/>
              <a:gd name="connsiteX1666" fmla="*/ 1376266 w 4626532"/>
              <a:gd name="connsiteY1666" fmla="*/ 4766435 h 6858000"/>
              <a:gd name="connsiteX1667" fmla="*/ 1401265 w 4626532"/>
              <a:gd name="connsiteY1667" fmla="*/ 4816433 h 6858000"/>
              <a:gd name="connsiteX1668" fmla="*/ 1309603 w 4626532"/>
              <a:gd name="connsiteY1668" fmla="*/ 4916428 h 6858000"/>
              <a:gd name="connsiteX1669" fmla="*/ 1276271 w 4626532"/>
              <a:gd name="connsiteY1669" fmla="*/ 4833099 h 6858000"/>
              <a:gd name="connsiteX1670" fmla="*/ 1351268 w 4626532"/>
              <a:gd name="connsiteY1670" fmla="*/ 4749769 h 6858000"/>
              <a:gd name="connsiteX1671" fmla="*/ 1317936 w 4626532"/>
              <a:gd name="connsiteY1671" fmla="*/ 4824766 h 6858000"/>
              <a:gd name="connsiteX1672" fmla="*/ 3176179 w 4626532"/>
              <a:gd name="connsiteY1672" fmla="*/ 4808100 h 6858000"/>
              <a:gd name="connsiteX1673" fmla="*/ 3101183 w 4626532"/>
              <a:gd name="connsiteY1673" fmla="*/ 4891429 h 6858000"/>
              <a:gd name="connsiteX1674" fmla="*/ 3126181 w 4626532"/>
              <a:gd name="connsiteY1674" fmla="*/ 4783101 h 6858000"/>
              <a:gd name="connsiteX1675" fmla="*/ 3084517 w 4626532"/>
              <a:gd name="connsiteY1675" fmla="*/ 4874763 h 6858000"/>
              <a:gd name="connsiteX1676" fmla="*/ 3051185 w 4626532"/>
              <a:gd name="connsiteY1676" fmla="*/ 4816433 h 6858000"/>
              <a:gd name="connsiteX1677" fmla="*/ 3126181 w 4626532"/>
              <a:gd name="connsiteY1677" fmla="*/ 4741436 h 6858000"/>
              <a:gd name="connsiteX1678" fmla="*/ 3176179 w 4626532"/>
              <a:gd name="connsiteY1678" fmla="*/ 4808100 h 6858000"/>
              <a:gd name="connsiteX1679" fmla="*/ 1034616 w 4626532"/>
              <a:gd name="connsiteY1679" fmla="*/ 4883096 h 6858000"/>
              <a:gd name="connsiteX1680" fmla="*/ 1017951 w 4626532"/>
              <a:gd name="connsiteY1680" fmla="*/ 4874763 h 6858000"/>
              <a:gd name="connsiteX1681" fmla="*/ 1126279 w 4626532"/>
              <a:gd name="connsiteY1681" fmla="*/ 4733104 h 6858000"/>
              <a:gd name="connsiteX1682" fmla="*/ 1034616 w 4626532"/>
              <a:gd name="connsiteY1682" fmla="*/ 4883096 h 6858000"/>
              <a:gd name="connsiteX1683" fmla="*/ 1726249 w 4626532"/>
              <a:gd name="connsiteY1683" fmla="*/ 4733104 h 6858000"/>
              <a:gd name="connsiteX1684" fmla="*/ 1676252 w 4626532"/>
              <a:gd name="connsiteY1684" fmla="*/ 4808100 h 6858000"/>
              <a:gd name="connsiteX1685" fmla="*/ 1734582 w 4626532"/>
              <a:gd name="connsiteY1685" fmla="*/ 4758102 h 6858000"/>
              <a:gd name="connsiteX1686" fmla="*/ 1742915 w 4626532"/>
              <a:gd name="connsiteY1686" fmla="*/ 4816433 h 6858000"/>
              <a:gd name="connsiteX1687" fmla="*/ 1684585 w 4626532"/>
              <a:gd name="connsiteY1687" fmla="*/ 4833099 h 6858000"/>
              <a:gd name="connsiteX1688" fmla="*/ 1634587 w 4626532"/>
              <a:gd name="connsiteY1688" fmla="*/ 4783101 h 6858000"/>
              <a:gd name="connsiteX1689" fmla="*/ 1667919 w 4626532"/>
              <a:gd name="connsiteY1689" fmla="*/ 4724771 h 6858000"/>
              <a:gd name="connsiteX1690" fmla="*/ 1726249 w 4626532"/>
              <a:gd name="connsiteY1690" fmla="*/ 4733104 h 6858000"/>
              <a:gd name="connsiteX1691" fmla="*/ 3042852 w 4626532"/>
              <a:gd name="connsiteY1691" fmla="*/ 4749769 h 6858000"/>
              <a:gd name="connsiteX1692" fmla="*/ 2976189 w 4626532"/>
              <a:gd name="connsiteY1692" fmla="*/ 4824766 h 6858000"/>
              <a:gd name="connsiteX1693" fmla="*/ 2992855 w 4626532"/>
              <a:gd name="connsiteY1693" fmla="*/ 4733104 h 6858000"/>
              <a:gd name="connsiteX1694" fmla="*/ 2951190 w 4626532"/>
              <a:gd name="connsiteY1694" fmla="*/ 4816433 h 6858000"/>
              <a:gd name="connsiteX1695" fmla="*/ 2917858 w 4626532"/>
              <a:gd name="connsiteY1695" fmla="*/ 4766435 h 6858000"/>
              <a:gd name="connsiteX1696" fmla="*/ 2992855 w 4626532"/>
              <a:gd name="connsiteY1696" fmla="*/ 4699772 h 6858000"/>
              <a:gd name="connsiteX1697" fmla="*/ 3042852 w 4626532"/>
              <a:gd name="connsiteY1697" fmla="*/ 4749769 h 6858000"/>
              <a:gd name="connsiteX1698" fmla="*/ 1867909 w 4626532"/>
              <a:gd name="connsiteY1698" fmla="*/ 4708105 h 6858000"/>
              <a:gd name="connsiteX1699" fmla="*/ 1801246 w 4626532"/>
              <a:gd name="connsiteY1699" fmla="*/ 4758102 h 6858000"/>
              <a:gd name="connsiteX1700" fmla="*/ 1801246 w 4626532"/>
              <a:gd name="connsiteY1700" fmla="*/ 4783101 h 6858000"/>
              <a:gd name="connsiteX1701" fmla="*/ 1876242 w 4626532"/>
              <a:gd name="connsiteY1701" fmla="*/ 4724771 h 6858000"/>
              <a:gd name="connsiteX1702" fmla="*/ 1867909 w 4626532"/>
              <a:gd name="connsiteY1702" fmla="*/ 4783101 h 6858000"/>
              <a:gd name="connsiteX1703" fmla="*/ 1801246 w 4626532"/>
              <a:gd name="connsiteY1703" fmla="*/ 4816433 h 6858000"/>
              <a:gd name="connsiteX1704" fmla="*/ 1759581 w 4626532"/>
              <a:gd name="connsiteY1704" fmla="*/ 4766435 h 6858000"/>
              <a:gd name="connsiteX1705" fmla="*/ 1801246 w 4626532"/>
              <a:gd name="connsiteY1705" fmla="*/ 4699772 h 6858000"/>
              <a:gd name="connsiteX1706" fmla="*/ 1867909 w 4626532"/>
              <a:gd name="connsiteY1706" fmla="*/ 4708105 h 6858000"/>
              <a:gd name="connsiteX1707" fmla="*/ 1184609 w 4626532"/>
              <a:gd name="connsiteY1707" fmla="*/ 4824766 h 6858000"/>
              <a:gd name="connsiteX1708" fmla="*/ 1242940 w 4626532"/>
              <a:gd name="connsiteY1708" fmla="*/ 4699772 h 6858000"/>
              <a:gd name="connsiteX1709" fmla="*/ 1267938 w 4626532"/>
              <a:gd name="connsiteY1709" fmla="*/ 4766435 h 6858000"/>
              <a:gd name="connsiteX1710" fmla="*/ 1167943 w 4626532"/>
              <a:gd name="connsiteY1710" fmla="*/ 4891429 h 6858000"/>
              <a:gd name="connsiteX1711" fmla="*/ 1142944 w 4626532"/>
              <a:gd name="connsiteY1711" fmla="*/ 4808100 h 6858000"/>
              <a:gd name="connsiteX1712" fmla="*/ 1217941 w 4626532"/>
              <a:gd name="connsiteY1712" fmla="*/ 4691439 h 6858000"/>
              <a:gd name="connsiteX1713" fmla="*/ 1184609 w 4626532"/>
              <a:gd name="connsiteY1713" fmla="*/ 4824766 h 6858000"/>
              <a:gd name="connsiteX1714" fmla="*/ 1892908 w 4626532"/>
              <a:gd name="connsiteY1714" fmla="*/ 4758102 h 6858000"/>
              <a:gd name="connsiteX1715" fmla="*/ 1951238 w 4626532"/>
              <a:gd name="connsiteY1715" fmla="*/ 4674773 h 6858000"/>
              <a:gd name="connsiteX1716" fmla="*/ 1892908 w 4626532"/>
              <a:gd name="connsiteY1716" fmla="*/ 4758102 h 6858000"/>
              <a:gd name="connsiteX1717" fmla="*/ 1442930 w 4626532"/>
              <a:gd name="connsiteY1717" fmla="*/ 4766435 h 6858000"/>
              <a:gd name="connsiteX1718" fmla="*/ 1501260 w 4626532"/>
              <a:gd name="connsiteY1718" fmla="*/ 4691439 h 6858000"/>
              <a:gd name="connsiteX1719" fmla="*/ 1517926 w 4626532"/>
              <a:gd name="connsiteY1719" fmla="*/ 4741436 h 6858000"/>
              <a:gd name="connsiteX1720" fmla="*/ 1434597 w 4626532"/>
              <a:gd name="connsiteY1720" fmla="*/ 4808100 h 6858000"/>
              <a:gd name="connsiteX1721" fmla="*/ 1392932 w 4626532"/>
              <a:gd name="connsiteY1721" fmla="*/ 4749769 h 6858000"/>
              <a:gd name="connsiteX1722" fmla="*/ 1484595 w 4626532"/>
              <a:gd name="connsiteY1722" fmla="*/ 4674773 h 6858000"/>
              <a:gd name="connsiteX1723" fmla="*/ 1442930 w 4626532"/>
              <a:gd name="connsiteY1723" fmla="*/ 4766435 h 6858000"/>
              <a:gd name="connsiteX1724" fmla="*/ 1167943 w 4626532"/>
              <a:gd name="connsiteY1724" fmla="*/ 4691439 h 6858000"/>
              <a:gd name="connsiteX1725" fmla="*/ 1226274 w 4626532"/>
              <a:gd name="connsiteY1725" fmla="*/ 4649774 h 6858000"/>
              <a:gd name="connsiteX1726" fmla="*/ 1167943 w 4626532"/>
              <a:gd name="connsiteY1726" fmla="*/ 4691439 h 6858000"/>
              <a:gd name="connsiteX1727" fmla="*/ 3559494 w 4626532"/>
              <a:gd name="connsiteY1727" fmla="*/ 4741436 h 6858000"/>
              <a:gd name="connsiteX1728" fmla="*/ 3492830 w 4626532"/>
              <a:gd name="connsiteY1728" fmla="*/ 4858097 h 6858000"/>
              <a:gd name="connsiteX1729" fmla="*/ 3526162 w 4626532"/>
              <a:gd name="connsiteY1729" fmla="*/ 4724771 h 6858000"/>
              <a:gd name="connsiteX1730" fmla="*/ 3509496 w 4626532"/>
              <a:gd name="connsiteY1730" fmla="*/ 4708105 h 6858000"/>
              <a:gd name="connsiteX1731" fmla="*/ 3467831 w 4626532"/>
              <a:gd name="connsiteY1731" fmla="*/ 4858097 h 6858000"/>
              <a:gd name="connsiteX1732" fmla="*/ 3434500 w 4626532"/>
              <a:gd name="connsiteY1732" fmla="*/ 4791434 h 6858000"/>
              <a:gd name="connsiteX1733" fmla="*/ 3509496 w 4626532"/>
              <a:gd name="connsiteY1733" fmla="*/ 4641441 h 6858000"/>
              <a:gd name="connsiteX1734" fmla="*/ 3559494 w 4626532"/>
              <a:gd name="connsiteY1734" fmla="*/ 4741436 h 6858000"/>
              <a:gd name="connsiteX1735" fmla="*/ 3417834 w 4626532"/>
              <a:gd name="connsiteY1735" fmla="*/ 4724771 h 6858000"/>
              <a:gd name="connsiteX1736" fmla="*/ 3351170 w 4626532"/>
              <a:gd name="connsiteY1736" fmla="*/ 4824766 h 6858000"/>
              <a:gd name="connsiteX1737" fmla="*/ 3376169 w 4626532"/>
              <a:gd name="connsiteY1737" fmla="*/ 4691439 h 6858000"/>
              <a:gd name="connsiteX1738" fmla="*/ 3326172 w 4626532"/>
              <a:gd name="connsiteY1738" fmla="*/ 4808100 h 6858000"/>
              <a:gd name="connsiteX1739" fmla="*/ 3301173 w 4626532"/>
              <a:gd name="connsiteY1739" fmla="*/ 4741436 h 6858000"/>
              <a:gd name="connsiteX1740" fmla="*/ 3376169 w 4626532"/>
              <a:gd name="connsiteY1740" fmla="*/ 4633108 h 6858000"/>
              <a:gd name="connsiteX1741" fmla="*/ 3417834 w 4626532"/>
              <a:gd name="connsiteY1741" fmla="*/ 4724771 h 6858000"/>
              <a:gd name="connsiteX1742" fmla="*/ 1634587 w 4626532"/>
              <a:gd name="connsiteY1742" fmla="*/ 4624775 h 6858000"/>
              <a:gd name="connsiteX1743" fmla="*/ 1567924 w 4626532"/>
              <a:gd name="connsiteY1743" fmla="*/ 4708105 h 6858000"/>
              <a:gd name="connsiteX1744" fmla="*/ 1642920 w 4626532"/>
              <a:gd name="connsiteY1744" fmla="*/ 4641441 h 6858000"/>
              <a:gd name="connsiteX1745" fmla="*/ 1567924 w 4626532"/>
              <a:gd name="connsiteY1745" fmla="*/ 4741436 h 6858000"/>
              <a:gd name="connsiteX1746" fmla="*/ 1526259 w 4626532"/>
              <a:gd name="connsiteY1746" fmla="*/ 4699772 h 6858000"/>
              <a:gd name="connsiteX1747" fmla="*/ 1559591 w 4626532"/>
              <a:gd name="connsiteY1747" fmla="*/ 4624775 h 6858000"/>
              <a:gd name="connsiteX1748" fmla="*/ 1634587 w 4626532"/>
              <a:gd name="connsiteY1748" fmla="*/ 4624775 h 6858000"/>
              <a:gd name="connsiteX1749" fmla="*/ 3276174 w 4626532"/>
              <a:gd name="connsiteY1749" fmla="*/ 4658107 h 6858000"/>
              <a:gd name="connsiteX1750" fmla="*/ 3276174 w 4626532"/>
              <a:gd name="connsiteY1750" fmla="*/ 4749769 h 6858000"/>
              <a:gd name="connsiteX1751" fmla="*/ 3217844 w 4626532"/>
              <a:gd name="connsiteY1751" fmla="*/ 4783101 h 6858000"/>
              <a:gd name="connsiteX1752" fmla="*/ 3234509 w 4626532"/>
              <a:gd name="connsiteY1752" fmla="*/ 4666440 h 6858000"/>
              <a:gd name="connsiteX1753" fmla="*/ 3192845 w 4626532"/>
              <a:gd name="connsiteY1753" fmla="*/ 4783101 h 6858000"/>
              <a:gd name="connsiteX1754" fmla="*/ 3159513 w 4626532"/>
              <a:gd name="connsiteY1754" fmla="*/ 4716438 h 6858000"/>
              <a:gd name="connsiteX1755" fmla="*/ 3234509 w 4626532"/>
              <a:gd name="connsiteY1755" fmla="*/ 4616443 h 6858000"/>
              <a:gd name="connsiteX1756" fmla="*/ 3276174 w 4626532"/>
              <a:gd name="connsiteY1756" fmla="*/ 4658107 h 6858000"/>
              <a:gd name="connsiteX1757" fmla="*/ 3134514 w 4626532"/>
              <a:gd name="connsiteY1757" fmla="*/ 4633108 h 6858000"/>
              <a:gd name="connsiteX1758" fmla="*/ 3134514 w 4626532"/>
              <a:gd name="connsiteY1758" fmla="*/ 4716438 h 6858000"/>
              <a:gd name="connsiteX1759" fmla="*/ 3084517 w 4626532"/>
              <a:gd name="connsiteY1759" fmla="*/ 4733104 h 6858000"/>
              <a:gd name="connsiteX1760" fmla="*/ 3101183 w 4626532"/>
              <a:gd name="connsiteY1760" fmla="*/ 4649774 h 6858000"/>
              <a:gd name="connsiteX1761" fmla="*/ 3076184 w 4626532"/>
              <a:gd name="connsiteY1761" fmla="*/ 4641441 h 6858000"/>
              <a:gd name="connsiteX1762" fmla="*/ 3059518 w 4626532"/>
              <a:gd name="connsiteY1762" fmla="*/ 4733104 h 6858000"/>
              <a:gd name="connsiteX1763" fmla="*/ 3026186 w 4626532"/>
              <a:gd name="connsiteY1763" fmla="*/ 4674773 h 6858000"/>
              <a:gd name="connsiteX1764" fmla="*/ 3092850 w 4626532"/>
              <a:gd name="connsiteY1764" fmla="*/ 4599777 h 6858000"/>
              <a:gd name="connsiteX1765" fmla="*/ 3134514 w 4626532"/>
              <a:gd name="connsiteY1765" fmla="*/ 4633108 h 6858000"/>
              <a:gd name="connsiteX1766" fmla="*/ 3001187 w 4626532"/>
              <a:gd name="connsiteY1766" fmla="*/ 4649774 h 6858000"/>
              <a:gd name="connsiteX1767" fmla="*/ 3001187 w 4626532"/>
              <a:gd name="connsiteY1767" fmla="*/ 4674773 h 6858000"/>
              <a:gd name="connsiteX1768" fmla="*/ 2942857 w 4626532"/>
              <a:gd name="connsiteY1768" fmla="*/ 4699772 h 6858000"/>
              <a:gd name="connsiteX1769" fmla="*/ 2967856 w 4626532"/>
              <a:gd name="connsiteY1769" fmla="*/ 4591444 h 6858000"/>
              <a:gd name="connsiteX1770" fmla="*/ 3001187 w 4626532"/>
              <a:gd name="connsiteY1770" fmla="*/ 4649774 h 6858000"/>
              <a:gd name="connsiteX1771" fmla="*/ 1767914 w 4626532"/>
              <a:gd name="connsiteY1771" fmla="*/ 4599777 h 6858000"/>
              <a:gd name="connsiteX1772" fmla="*/ 1692918 w 4626532"/>
              <a:gd name="connsiteY1772" fmla="*/ 4666440 h 6858000"/>
              <a:gd name="connsiteX1773" fmla="*/ 1709584 w 4626532"/>
              <a:gd name="connsiteY1773" fmla="*/ 4674773 h 6858000"/>
              <a:gd name="connsiteX1774" fmla="*/ 1784580 w 4626532"/>
              <a:gd name="connsiteY1774" fmla="*/ 4616443 h 6858000"/>
              <a:gd name="connsiteX1775" fmla="*/ 1709584 w 4626532"/>
              <a:gd name="connsiteY1775" fmla="*/ 4708105 h 6858000"/>
              <a:gd name="connsiteX1776" fmla="*/ 1659586 w 4626532"/>
              <a:gd name="connsiteY1776" fmla="*/ 4666440 h 6858000"/>
              <a:gd name="connsiteX1777" fmla="*/ 1709584 w 4626532"/>
              <a:gd name="connsiteY1777" fmla="*/ 4591444 h 6858000"/>
              <a:gd name="connsiteX1778" fmla="*/ 1767914 w 4626532"/>
              <a:gd name="connsiteY1778" fmla="*/ 4599777 h 6858000"/>
              <a:gd name="connsiteX1779" fmla="*/ 1309603 w 4626532"/>
              <a:gd name="connsiteY1779" fmla="*/ 4683106 h 6858000"/>
              <a:gd name="connsiteX1780" fmla="*/ 1317936 w 4626532"/>
              <a:gd name="connsiteY1780" fmla="*/ 4699772 h 6858000"/>
              <a:gd name="connsiteX1781" fmla="*/ 1392932 w 4626532"/>
              <a:gd name="connsiteY1781" fmla="*/ 4599777 h 6858000"/>
              <a:gd name="connsiteX1782" fmla="*/ 1401265 w 4626532"/>
              <a:gd name="connsiteY1782" fmla="*/ 4658107 h 6858000"/>
              <a:gd name="connsiteX1783" fmla="*/ 1292937 w 4626532"/>
              <a:gd name="connsiteY1783" fmla="*/ 4749769 h 6858000"/>
              <a:gd name="connsiteX1784" fmla="*/ 1267938 w 4626532"/>
              <a:gd name="connsiteY1784" fmla="*/ 4708105 h 6858000"/>
              <a:gd name="connsiteX1785" fmla="*/ 1309603 w 4626532"/>
              <a:gd name="connsiteY1785" fmla="*/ 4591444 h 6858000"/>
              <a:gd name="connsiteX1786" fmla="*/ 1376266 w 4626532"/>
              <a:gd name="connsiteY1786" fmla="*/ 4583111 h 6858000"/>
              <a:gd name="connsiteX1787" fmla="*/ 1309603 w 4626532"/>
              <a:gd name="connsiteY1787" fmla="*/ 4683106 h 6858000"/>
              <a:gd name="connsiteX1788" fmla="*/ 1934573 w 4626532"/>
              <a:gd name="connsiteY1788" fmla="*/ 4566445 h 6858000"/>
              <a:gd name="connsiteX1789" fmla="*/ 1851243 w 4626532"/>
              <a:gd name="connsiteY1789" fmla="*/ 4624775 h 6858000"/>
              <a:gd name="connsiteX1790" fmla="*/ 1851243 w 4626532"/>
              <a:gd name="connsiteY1790" fmla="*/ 4649774 h 6858000"/>
              <a:gd name="connsiteX1791" fmla="*/ 1934573 w 4626532"/>
              <a:gd name="connsiteY1791" fmla="*/ 4591444 h 6858000"/>
              <a:gd name="connsiteX1792" fmla="*/ 1867909 w 4626532"/>
              <a:gd name="connsiteY1792" fmla="*/ 4683106 h 6858000"/>
              <a:gd name="connsiteX1793" fmla="*/ 1809579 w 4626532"/>
              <a:gd name="connsiteY1793" fmla="*/ 4683106 h 6858000"/>
              <a:gd name="connsiteX1794" fmla="*/ 1801246 w 4626532"/>
              <a:gd name="connsiteY1794" fmla="*/ 4649774 h 6858000"/>
              <a:gd name="connsiteX1795" fmla="*/ 1859576 w 4626532"/>
              <a:gd name="connsiteY1795" fmla="*/ 4558112 h 6858000"/>
              <a:gd name="connsiteX1796" fmla="*/ 1934573 w 4626532"/>
              <a:gd name="connsiteY1796" fmla="*/ 4566445 h 6858000"/>
              <a:gd name="connsiteX1797" fmla="*/ 1526259 w 4626532"/>
              <a:gd name="connsiteY1797" fmla="*/ 4524780 h 6858000"/>
              <a:gd name="connsiteX1798" fmla="*/ 1459596 w 4626532"/>
              <a:gd name="connsiteY1798" fmla="*/ 4616443 h 6858000"/>
              <a:gd name="connsiteX1799" fmla="*/ 1542925 w 4626532"/>
              <a:gd name="connsiteY1799" fmla="*/ 4541446 h 6858000"/>
              <a:gd name="connsiteX1800" fmla="*/ 1451263 w 4626532"/>
              <a:gd name="connsiteY1800" fmla="*/ 4658107 h 6858000"/>
              <a:gd name="connsiteX1801" fmla="*/ 1417931 w 4626532"/>
              <a:gd name="connsiteY1801" fmla="*/ 4616443 h 6858000"/>
              <a:gd name="connsiteX1802" fmla="*/ 1459596 w 4626532"/>
              <a:gd name="connsiteY1802" fmla="*/ 4524780 h 6858000"/>
              <a:gd name="connsiteX1803" fmla="*/ 1526259 w 4626532"/>
              <a:gd name="connsiteY1803" fmla="*/ 4524780 h 6858000"/>
              <a:gd name="connsiteX1804" fmla="*/ 2067899 w 4626532"/>
              <a:gd name="connsiteY1804" fmla="*/ 4524780 h 6858000"/>
              <a:gd name="connsiteX1805" fmla="*/ 1967904 w 4626532"/>
              <a:gd name="connsiteY1805" fmla="*/ 4658107 h 6858000"/>
              <a:gd name="connsiteX1806" fmla="*/ 1951238 w 4626532"/>
              <a:gd name="connsiteY1806" fmla="*/ 4624775 h 6858000"/>
              <a:gd name="connsiteX1807" fmla="*/ 2026235 w 4626532"/>
              <a:gd name="connsiteY1807" fmla="*/ 4516447 h 6858000"/>
              <a:gd name="connsiteX1808" fmla="*/ 2067899 w 4626532"/>
              <a:gd name="connsiteY1808" fmla="*/ 4524780 h 6858000"/>
              <a:gd name="connsiteX1809" fmla="*/ 1326269 w 4626532"/>
              <a:gd name="connsiteY1809" fmla="*/ 4574778 h 6858000"/>
              <a:gd name="connsiteX1810" fmla="*/ 1442930 w 4626532"/>
              <a:gd name="connsiteY1810" fmla="*/ 4499782 h 6858000"/>
              <a:gd name="connsiteX1811" fmla="*/ 1326269 w 4626532"/>
              <a:gd name="connsiteY1811" fmla="*/ 4574778 h 6858000"/>
              <a:gd name="connsiteX1812" fmla="*/ 4051136 w 4626532"/>
              <a:gd name="connsiteY1812" fmla="*/ 4508114 h 6858000"/>
              <a:gd name="connsiteX1813" fmla="*/ 4067802 w 4626532"/>
              <a:gd name="connsiteY1813" fmla="*/ 4491449 h 6858000"/>
              <a:gd name="connsiteX1814" fmla="*/ 4051136 w 4626532"/>
              <a:gd name="connsiteY1814" fmla="*/ 4508114 h 6858000"/>
              <a:gd name="connsiteX1815" fmla="*/ 3084517 w 4626532"/>
              <a:gd name="connsiteY1815" fmla="*/ 4549779 h 6858000"/>
              <a:gd name="connsiteX1816" fmla="*/ 3034519 w 4626532"/>
              <a:gd name="connsiteY1816" fmla="*/ 4616443 h 6858000"/>
              <a:gd name="connsiteX1817" fmla="*/ 3017853 w 4626532"/>
              <a:gd name="connsiteY1817" fmla="*/ 4516447 h 6858000"/>
              <a:gd name="connsiteX1818" fmla="*/ 3009520 w 4626532"/>
              <a:gd name="connsiteY1818" fmla="*/ 4608110 h 6858000"/>
              <a:gd name="connsiteX1819" fmla="*/ 2976189 w 4626532"/>
              <a:gd name="connsiteY1819" fmla="*/ 4558112 h 6858000"/>
              <a:gd name="connsiteX1820" fmla="*/ 3026186 w 4626532"/>
              <a:gd name="connsiteY1820" fmla="*/ 4483116 h 6858000"/>
              <a:gd name="connsiteX1821" fmla="*/ 3084517 w 4626532"/>
              <a:gd name="connsiteY1821" fmla="*/ 4549779 h 6858000"/>
              <a:gd name="connsiteX1822" fmla="*/ 4326123 w 4626532"/>
              <a:gd name="connsiteY1822" fmla="*/ 4491449 h 6858000"/>
              <a:gd name="connsiteX1823" fmla="*/ 4284458 w 4626532"/>
              <a:gd name="connsiteY1823" fmla="*/ 4541446 h 6858000"/>
              <a:gd name="connsiteX1824" fmla="*/ 4251127 w 4626532"/>
              <a:gd name="connsiteY1824" fmla="*/ 4508114 h 6858000"/>
              <a:gd name="connsiteX1825" fmla="*/ 4276125 w 4626532"/>
              <a:gd name="connsiteY1825" fmla="*/ 4474783 h 6858000"/>
              <a:gd name="connsiteX1826" fmla="*/ 4326123 w 4626532"/>
              <a:gd name="connsiteY1826" fmla="*/ 4491449 h 6858000"/>
              <a:gd name="connsiteX1827" fmla="*/ 3226177 w 4626532"/>
              <a:gd name="connsiteY1827" fmla="*/ 4558112 h 6858000"/>
              <a:gd name="connsiteX1828" fmla="*/ 3176179 w 4626532"/>
              <a:gd name="connsiteY1828" fmla="*/ 4633108 h 6858000"/>
              <a:gd name="connsiteX1829" fmla="*/ 3159513 w 4626532"/>
              <a:gd name="connsiteY1829" fmla="*/ 4516447 h 6858000"/>
              <a:gd name="connsiteX1830" fmla="*/ 3151180 w 4626532"/>
              <a:gd name="connsiteY1830" fmla="*/ 4633108 h 6858000"/>
              <a:gd name="connsiteX1831" fmla="*/ 3109516 w 4626532"/>
              <a:gd name="connsiteY1831" fmla="*/ 4566445 h 6858000"/>
              <a:gd name="connsiteX1832" fmla="*/ 3176179 w 4626532"/>
              <a:gd name="connsiteY1832" fmla="*/ 4474783 h 6858000"/>
              <a:gd name="connsiteX1833" fmla="*/ 3226177 w 4626532"/>
              <a:gd name="connsiteY1833" fmla="*/ 4558112 h 6858000"/>
              <a:gd name="connsiteX1834" fmla="*/ 1692918 w 4626532"/>
              <a:gd name="connsiteY1834" fmla="*/ 4483116 h 6858000"/>
              <a:gd name="connsiteX1835" fmla="*/ 1609588 w 4626532"/>
              <a:gd name="connsiteY1835" fmla="*/ 4574778 h 6858000"/>
              <a:gd name="connsiteX1836" fmla="*/ 1701251 w 4626532"/>
              <a:gd name="connsiteY1836" fmla="*/ 4499782 h 6858000"/>
              <a:gd name="connsiteX1837" fmla="*/ 1684585 w 4626532"/>
              <a:gd name="connsiteY1837" fmla="*/ 4566445 h 6858000"/>
              <a:gd name="connsiteX1838" fmla="*/ 1601256 w 4626532"/>
              <a:gd name="connsiteY1838" fmla="*/ 4608110 h 6858000"/>
              <a:gd name="connsiteX1839" fmla="*/ 1559591 w 4626532"/>
              <a:gd name="connsiteY1839" fmla="*/ 4574778 h 6858000"/>
              <a:gd name="connsiteX1840" fmla="*/ 1617921 w 4626532"/>
              <a:gd name="connsiteY1840" fmla="*/ 4474783 h 6858000"/>
              <a:gd name="connsiteX1841" fmla="*/ 1692918 w 4626532"/>
              <a:gd name="connsiteY1841" fmla="*/ 4483116 h 6858000"/>
              <a:gd name="connsiteX1842" fmla="*/ 3951141 w 4626532"/>
              <a:gd name="connsiteY1842" fmla="*/ 4474783 h 6858000"/>
              <a:gd name="connsiteX1843" fmla="*/ 3942808 w 4626532"/>
              <a:gd name="connsiteY1843" fmla="*/ 4508114 h 6858000"/>
              <a:gd name="connsiteX1844" fmla="*/ 3909477 w 4626532"/>
              <a:gd name="connsiteY1844" fmla="*/ 4466450 h 6858000"/>
              <a:gd name="connsiteX1845" fmla="*/ 3951141 w 4626532"/>
              <a:gd name="connsiteY1845" fmla="*/ 4474783 h 6858000"/>
              <a:gd name="connsiteX1846" fmla="*/ 3517829 w 4626532"/>
              <a:gd name="connsiteY1846" fmla="*/ 4599777 h 6858000"/>
              <a:gd name="connsiteX1847" fmla="*/ 3459499 w 4626532"/>
              <a:gd name="connsiteY1847" fmla="*/ 4666440 h 6858000"/>
              <a:gd name="connsiteX1848" fmla="*/ 3459499 w 4626532"/>
              <a:gd name="connsiteY1848" fmla="*/ 4524780 h 6858000"/>
              <a:gd name="connsiteX1849" fmla="*/ 3434500 w 4626532"/>
              <a:gd name="connsiteY1849" fmla="*/ 4674773 h 6858000"/>
              <a:gd name="connsiteX1850" fmla="*/ 3392835 w 4626532"/>
              <a:gd name="connsiteY1850" fmla="*/ 4599777 h 6858000"/>
              <a:gd name="connsiteX1851" fmla="*/ 3451166 w 4626532"/>
              <a:gd name="connsiteY1851" fmla="*/ 4466450 h 6858000"/>
              <a:gd name="connsiteX1852" fmla="*/ 3517829 w 4626532"/>
              <a:gd name="connsiteY1852" fmla="*/ 4599777 h 6858000"/>
              <a:gd name="connsiteX1853" fmla="*/ 3367836 w 4626532"/>
              <a:gd name="connsiteY1853" fmla="*/ 4566445 h 6858000"/>
              <a:gd name="connsiteX1854" fmla="*/ 3317839 w 4626532"/>
              <a:gd name="connsiteY1854" fmla="*/ 4649774 h 6858000"/>
              <a:gd name="connsiteX1855" fmla="*/ 3326172 w 4626532"/>
              <a:gd name="connsiteY1855" fmla="*/ 4583111 h 6858000"/>
              <a:gd name="connsiteX1856" fmla="*/ 3301173 w 4626532"/>
              <a:gd name="connsiteY1856" fmla="*/ 4524780 h 6858000"/>
              <a:gd name="connsiteX1857" fmla="*/ 3292840 w 4626532"/>
              <a:gd name="connsiteY1857" fmla="*/ 4649774 h 6858000"/>
              <a:gd name="connsiteX1858" fmla="*/ 3251175 w 4626532"/>
              <a:gd name="connsiteY1858" fmla="*/ 4583111 h 6858000"/>
              <a:gd name="connsiteX1859" fmla="*/ 3317839 w 4626532"/>
              <a:gd name="connsiteY1859" fmla="*/ 4466450 h 6858000"/>
              <a:gd name="connsiteX1860" fmla="*/ 3367836 w 4626532"/>
              <a:gd name="connsiteY1860" fmla="*/ 4566445 h 6858000"/>
              <a:gd name="connsiteX1861" fmla="*/ 3626157 w 4626532"/>
              <a:gd name="connsiteY1861" fmla="*/ 4499782 h 6858000"/>
              <a:gd name="connsiteX1862" fmla="*/ 3609491 w 4626532"/>
              <a:gd name="connsiteY1862" fmla="*/ 4641441 h 6858000"/>
              <a:gd name="connsiteX1863" fmla="*/ 3584492 w 4626532"/>
              <a:gd name="connsiteY1863" fmla="*/ 4533113 h 6858000"/>
              <a:gd name="connsiteX1864" fmla="*/ 3576160 w 4626532"/>
              <a:gd name="connsiteY1864" fmla="*/ 4691439 h 6858000"/>
              <a:gd name="connsiteX1865" fmla="*/ 3534495 w 4626532"/>
              <a:gd name="connsiteY1865" fmla="*/ 4616443 h 6858000"/>
              <a:gd name="connsiteX1866" fmla="*/ 3592825 w 4626532"/>
              <a:gd name="connsiteY1866" fmla="*/ 4458117 h 6858000"/>
              <a:gd name="connsiteX1867" fmla="*/ 3626157 w 4626532"/>
              <a:gd name="connsiteY1867" fmla="*/ 4499782 h 6858000"/>
              <a:gd name="connsiteX1868" fmla="*/ 1834578 w 4626532"/>
              <a:gd name="connsiteY1868" fmla="*/ 4458117 h 6858000"/>
              <a:gd name="connsiteX1869" fmla="*/ 1759581 w 4626532"/>
              <a:gd name="connsiteY1869" fmla="*/ 4541446 h 6858000"/>
              <a:gd name="connsiteX1870" fmla="*/ 1851243 w 4626532"/>
              <a:gd name="connsiteY1870" fmla="*/ 4474783 h 6858000"/>
              <a:gd name="connsiteX1871" fmla="*/ 1834578 w 4626532"/>
              <a:gd name="connsiteY1871" fmla="*/ 4541446 h 6858000"/>
              <a:gd name="connsiteX1872" fmla="*/ 1751248 w 4626532"/>
              <a:gd name="connsiteY1872" fmla="*/ 4574778 h 6858000"/>
              <a:gd name="connsiteX1873" fmla="*/ 1717917 w 4626532"/>
              <a:gd name="connsiteY1873" fmla="*/ 4533113 h 6858000"/>
              <a:gd name="connsiteX1874" fmla="*/ 1776247 w 4626532"/>
              <a:gd name="connsiteY1874" fmla="*/ 4449784 h 6858000"/>
              <a:gd name="connsiteX1875" fmla="*/ 1834578 w 4626532"/>
              <a:gd name="connsiteY1875" fmla="*/ 4458117 h 6858000"/>
              <a:gd name="connsiteX1876" fmla="*/ 4259460 w 4626532"/>
              <a:gd name="connsiteY1876" fmla="*/ 4449784 h 6858000"/>
              <a:gd name="connsiteX1877" fmla="*/ 4234461 w 4626532"/>
              <a:gd name="connsiteY1877" fmla="*/ 4491449 h 6858000"/>
              <a:gd name="connsiteX1878" fmla="*/ 4192796 w 4626532"/>
              <a:gd name="connsiteY1878" fmla="*/ 4449784 h 6858000"/>
              <a:gd name="connsiteX1879" fmla="*/ 4201129 w 4626532"/>
              <a:gd name="connsiteY1879" fmla="*/ 4433118 h 6858000"/>
              <a:gd name="connsiteX1880" fmla="*/ 4259460 w 4626532"/>
              <a:gd name="connsiteY1880" fmla="*/ 4449784 h 6858000"/>
              <a:gd name="connsiteX1881" fmla="*/ 4067802 w 4626532"/>
              <a:gd name="connsiteY1881" fmla="*/ 4441451 h 6858000"/>
              <a:gd name="connsiteX1882" fmla="*/ 4026138 w 4626532"/>
              <a:gd name="connsiteY1882" fmla="*/ 4483116 h 6858000"/>
              <a:gd name="connsiteX1883" fmla="*/ 3976140 w 4626532"/>
              <a:gd name="connsiteY1883" fmla="*/ 4466450 h 6858000"/>
              <a:gd name="connsiteX1884" fmla="*/ 4009472 w 4626532"/>
              <a:gd name="connsiteY1884" fmla="*/ 4424785 h 6858000"/>
              <a:gd name="connsiteX1885" fmla="*/ 4067802 w 4626532"/>
              <a:gd name="connsiteY1885" fmla="*/ 4441451 h 6858000"/>
              <a:gd name="connsiteX1886" fmla="*/ 3017853 w 4626532"/>
              <a:gd name="connsiteY1886" fmla="*/ 4458117 h 6858000"/>
              <a:gd name="connsiteX1887" fmla="*/ 3001187 w 4626532"/>
              <a:gd name="connsiteY1887" fmla="*/ 4466450 h 6858000"/>
              <a:gd name="connsiteX1888" fmla="*/ 3001187 w 4626532"/>
              <a:gd name="connsiteY1888" fmla="*/ 4416452 h 6858000"/>
              <a:gd name="connsiteX1889" fmla="*/ 3017853 w 4626532"/>
              <a:gd name="connsiteY1889" fmla="*/ 4458117 h 6858000"/>
              <a:gd name="connsiteX1890" fmla="*/ 4351122 w 4626532"/>
              <a:gd name="connsiteY1890" fmla="*/ 4458117 h 6858000"/>
              <a:gd name="connsiteX1891" fmla="*/ 4317790 w 4626532"/>
              <a:gd name="connsiteY1891" fmla="*/ 4466450 h 6858000"/>
              <a:gd name="connsiteX1892" fmla="*/ 4284458 w 4626532"/>
              <a:gd name="connsiteY1892" fmla="*/ 4449784 h 6858000"/>
              <a:gd name="connsiteX1893" fmla="*/ 4317790 w 4626532"/>
              <a:gd name="connsiteY1893" fmla="*/ 4408119 h 6858000"/>
              <a:gd name="connsiteX1894" fmla="*/ 4351122 w 4626532"/>
              <a:gd name="connsiteY1894" fmla="*/ 4458117 h 6858000"/>
              <a:gd name="connsiteX1895" fmla="*/ 4184463 w 4626532"/>
              <a:gd name="connsiteY1895" fmla="*/ 4424785 h 6858000"/>
              <a:gd name="connsiteX1896" fmla="*/ 4176130 w 4626532"/>
              <a:gd name="connsiteY1896" fmla="*/ 4408119 h 6858000"/>
              <a:gd name="connsiteX1897" fmla="*/ 4184463 w 4626532"/>
              <a:gd name="connsiteY1897" fmla="*/ 4424785 h 6858000"/>
              <a:gd name="connsiteX1898" fmla="*/ 2009569 w 4626532"/>
              <a:gd name="connsiteY1898" fmla="*/ 4408119 h 6858000"/>
              <a:gd name="connsiteX1899" fmla="*/ 1917907 w 4626532"/>
              <a:gd name="connsiteY1899" fmla="*/ 4508114 h 6858000"/>
              <a:gd name="connsiteX1900" fmla="*/ 2026235 w 4626532"/>
              <a:gd name="connsiteY1900" fmla="*/ 4424785 h 6858000"/>
              <a:gd name="connsiteX1901" fmla="*/ 1909574 w 4626532"/>
              <a:gd name="connsiteY1901" fmla="*/ 4549779 h 6858000"/>
              <a:gd name="connsiteX1902" fmla="*/ 1867909 w 4626532"/>
              <a:gd name="connsiteY1902" fmla="*/ 4508114 h 6858000"/>
              <a:gd name="connsiteX1903" fmla="*/ 1934573 w 4626532"/>
              <a:gd name="connsiteY1903" fmla="*/ 4408119 h 6858000"/>
              <a:gd name="connsiteX1904" fmla="*/ 2009569 w 4626532"/>
              <a:gd name="connsiteY1904" fmla="*/ 4408119 h 6858000"/>
              <a:gd name="connsiteX1905" fmla="*/ 3992806 w 4626532"/>
              <a:gd name="connsiteY1905" fmla="*/ 4399786 h 6858000"/>
              <a:gd name="connsiteX1906" fmla="*/ 3959474 w 4626532"/>
              <a:gd name="connsiteY1906" fmla="*/ 4449784 h 6858000"/>
              <a:gd name="connsiteX1907" fmla="*/ 3917810 w 4626532"/>
              <a:gd name="connsiteY1907" fmla="*/ 4449784 h 6858000"/>
              <a:gd name="connsiteX1908" fmla="*/ 3901144 w 4626532"/>
              <a:gd name="connsiteY1908" fmla="*/ 4433118 h 6858000"/>
              <a:gd name="connsiteX1909" fmla="*/ 3942808 w 4626532"/>
              <a:gd name="connsiteY1909" fmla="*/ 4391453 h 6858000"/>
              <a:gd name="connsiteX1910" fmla="*/ 3992806 w 4626532"/>
              <a:gd name="connsiteY1910" fmla="*/ 4399786 h 6858000"/>
              <a:gd name="connsiteX1911" fmla="*/ 1601256 w 4626532"/>
              <a:gd name="connsiteY1911" fmla="*/ 4449784 h 6858000"/>
              <a:gd name="connsiteX1912" fmla="*/ 1492927 w 4626532"/>
              <a:gd name="connsiteY1912" fmla="*/ 4508114 h 6858000"/>
              <a:gd name="connsiteX1913" fmla="*/ 1467929 w 4626532"/>
              <a:gd name="connsiteY1913" fmla="*/ 4491449 h 6858000"/>
              <a:gd name="connsiteX1914" fmla="*/ 1609588 w 4626532"/>
              <a:gd name="connsiteY1914" fmla="*/ 4391453 h 6858000"/>
              <a:gd name="connsiteX1915" fmla="*/ 1601256 w 4626532"/>
              <a:gd name="connsiteY1915" fmla="*/ 4449784 h 6858000"/>
              <a:gd name="connsiteX1916" fmla="*/ 4301124 w 4626532"/>
              <a:gd name="connsiteY1916" fmla="*/ 4374788 h 6858000"/>
              <a:gd name="connsiteX1917" fmla="*/ 4242794 w 4626532"/>
              <a:gd name="connsiteY1917" fmla="*/ 4424785 h 6858000"/>
              <a:gd name="connsiteX1918" fmla="*/ 4209462 w 4626532"/>
              <a:gd name="connsiteY1918" fmla="*/ 4408119 h 6858000"/>
              <a:gd name="connsiteX1919" fmla="*/ 4242794 w 4626532"/>
              <a:gd name="connsiteY1919" fmla="*/ 4358122 h 6858000"/>
              <a:gd name="connsiteX1920" fmla="*/ 4301124 w 4626532"/>
              <a:gd name="connsiteY1920" fmla="*/ 4374788 h 6858000"/>
              <a:gd name="connsiteX1921" fmla="*/ 4067802 w 4626532"/>
              <a:gd name="connsiteY1921" fmla="*/ 4416452 h 6858000"/>
              <a:gd name="connsiteX1922" fmla="*/ 4026138 w 4626532"/>
              <a:gd name="connsiteY1922" fmla="*/ 4408119 h 6858000"/>
              <a:gd name="connsiteX1923" fmla="*/ 4017805 w 4626532"/>
              <a:gd name="connsiteY1923" fmla="*/ 4391453 h 6858000"/>
              <a:gd name="connsiteX1924" fmla="*/ 4051136 w 4626532"/>
              <a:gd name="connsiteY1924" fmla="*/ 4358122 h 6858000"/>
              <a:gd name="connsiteX1925" fmla="*/ 4067802 w 4626532"/>
              <a:gd name="connsiteY1925" fmla="*/ 4416452 h 6858000"/>
              <a:gd name="connsiteX1926" fmla="*/ 3917810 w 4626532"/>
              <a:gd name="connsiteY1926" fmla="*/ 4366455 h 6858000"/>
              <a:gd name="connsiteX1927" fmla="*/ 3884478 w 4626532"/>
              <a:gd name="connsiteY1927" fmla="*/ 4408119 h 6858000"/>
              <a:gd name="connsiteX1928" fmla="*/ 3876145 w 4626532"/>
              <a:gd name="connsiteY1928" fmla="*/ 4358122 h 6858000"/>
              <a:gd name="connsiteX1929" fmla="*/ 3917810 w 4626532"/>
              <a:gd name="connsiteY1929" fmla="*/ 4366455 h 6858000"/>
              <a:gd name="connsiteX1930" fmla="*/ 3159513 w 4626532"/>
              <a:gd name="connsiteY1930" fmla="*/ 4449784 h 6858000"/>
              <a:gd name="connsiteX1931" fmla="*/ 3109516 w 4626532"/>
              <a:gd name="connsiteY1931" fmla="*/ 4499782 h 6858000"/>
              <a:gd name="connsiteX1932" fmla="*/ 3092850 w 4626532"/>
              <a:gd name="connsiteY1932" fmla="*/ 4391453 h 6858000"/>
              <a:gd name="connsiteX1933" fmla="*/ 3084517 w 4626532"/>
              <a:gd name="connsiteY1933" fmla="*/ 4491449 h 6858000"/>
              <a:gd name="connsiteX1934" fmla="*/ 3042852 w 4626532"/>
              <a:gd name="connsiteY1934" fmla="*/ 4433118 h 6858000"/>
              <a:gd name="connsiteX1935" fmla="*/ 3092850 w 4626532"/>
              <a:gd name="connsiteY1935" fmla="*/ 4358122 h 6858000"/>
              <a:gd name="connsiteX1936" fmla="*/ 3159513 w 4626532"/>
              <a:gd name="connsiteY1936" fmla="*/ 4449784 h 6858000"/>
              <a:gd name="connsiteX1937" fmla="*/ 3009520 w 4626532"/>
              <a:gd name="connsiteY1937" fmla="*/ 4383121 h 6858000"/>
              <a:gd name="connsiteX1938" fmla="*/ 3001187 w 4626532"/>
              <a:gd name="connsiteY1938" fmla="*/ 4349789 h 6858000"/>
              <a:gd name="connsiteX1939" fmla="*/ 3009520 w 4626532"/>
              <a:gd name="connsiteY1939" fmla="*/ 4383121 h 6858000"/>
              <a:gd name="connsiteX1940" fmla="*/ 3301173 w 4626532"/>
              <a:gd name="connsiteY1940" fmla="*/ 4433118 h 6858000"/>
              <a:gd name="connsiteX1941" fmla="*/ 3259508 w 4626532"/>
              <a:gd name="connsiteY1941" fmla="*/ 4491449 h 6858000"/>
              <a:gd name="connsiteX1942" fmla="*/ 3234509 w 4626532"/>
              <a:gd name="connsiteY1942" fmla="*/ 4383121 h 6858000"/>
              <a:gd name="connsiteX1943" fmla="*/ 3234509 w 4626532"/>
              <a:gd name="connsiteY1943" fmla="*/ 4499782 h 6858000"/>
              <a:gd name="connsiteX1944" fmla="*/ 3184512 w 4626532"/>
              <a:gd name="connsiteY1944" fmla="*/ 4416452 h 6858000"/>
              <a:gd name="connsiteX1945" fmla="*/ 3234509 w 4626532"/>
              <a:gd name="connsiteY1945" fmla="*/ 4333123 h 6858000"/>
              <a:gd name="connsiteX1946" fmla="*/ 3301173 w 4626532"/>
              <a:gd name="connsiteY1946" fmla="*/ 4433118 h 6858000"/>
              <a:gd name="connsiteX1947" fmla="*/ 1751248 w 4626532"/>
              <a:gd name="connsiteY1947" fmla="*/ 4341456 h 6858000"/>
              <a:gd name="connsiteX1948" fmla="*/ 1676252 w 4626532"/>
              <a:gd name="connsiteY1948" fmla="*/ 4399786 h 6858000"/>
              <a:gd name="connsiteX1949" fmla="*/ 1676252 w 4626532"/>
              <a:gd name="connsiteY1949" fmla="*/ 4424785 h 6858000"/>
              <a:gd name="connsiteX1950" fmla="*/ 1759581 w 4626532"/>
              <a:gd name="connsiteY1950" fmla="*/ 4366455 h 6858000"/>
              <a:gd name="connsiteX1951" fmla="*/ 1759581 w 4626532"/>
              <a:gd name="connsiteY1951" fmla="*/ 4424785 h 6858000"/>
              <a:gd name="connsiteX1952" fmla="*/ 1659586 w 4626532"/>
              <a:gd name="connsiteY1952" fmla="*/ 4466450 h 6858000"/>
              <a:gd name="connsiteX1953" fmla="*/ 1617921 w 4626532"/>
              <a:gd name="connsiteY1953" fmla="*/ 4433118 h 6858000"/>
              <a:gd name="connsiteX1954" fmla="*/ 1684585 w 4626532"/>
              <a:gd name="connsiteY1954" fmla="*/ 4333123 h 6858000"/>
              <a:gd name="connsiteX1955" fmla="*/ 1751248 w 4626532"/>
              <a:gd name="connsiteY1955" fmla="*/ 4341456 h 6858000"/>
              <a:gd name="connsiteX1956" fmla="*/ 4284458 w 4626532"/>
              <a:gd name="connsiteY1956" fmla="*/ 4349789 h 6858000"/>
              <a:gd name="connsiteX1957" fmla="*/ 4259460 w 4626532"/>
              <a:gd name="connsiteY1957" fmla="*/ 4316457 h 6858000"/>
              <a:gd name="connsiteX1958" fmla="*/ 4284458 w 4626532"/>
              <a:gd name="connsiteY1958" fmla="*/ 4349789 h 6858000"/>
              <a:gd name="connsiteX1959" fmla="*/ 4226128 w 4626532"/>
              <a:gd name="connsiteY1959" fmla="*/ 4333123 h 6858000"/>
              <a:gd name="connsiteX1960" fmla="*/ 4192796 w 4626532"/>
              <a:gd name="connsiteY1960" fmla="*/ 4383121 h 6858000"/>
              <a:gd name="connsiteX1961" fmla="*/ 4151132 w 4626532"/>
              <a:gd name="connsiteY1961" fmla="*/ 4383121 h 6858000"/>
              <a:gd name="connsiteX1962" fmla="*/ 4142799 w 4626532"/>
              <a:gd name="connsiteY1962" fmla="*/ 4358122 h 6858000"/>
              <a:gd name="connsiteX1963" fmla="*/ 4167797 w 4626532"/>
              <a:gd name="connsiteY1963" fmla="*/ 4316457 h 6858000"/>
              <a:gd name="connsiteX1964" fmla="*/ 4226128 w 4626532"/>
              <a:gd name="connsiteY1964" fmla="*/ 4333123 h 6858000"/>
              <a:gd name="connsiteX1965" fmla="*/ 4034471 w 4626532"/>
              <a:gd name="connsiteY1965" fmla="*/ 4333123 h 6858000"/>
              <a:gd name="connsiteX1966" fmla="*/ 3984473 w 4626532"/>
              <a:gd name="connsiteY1966" fmla="*/ 4383121 h 6858000"/>
              <a:gd name="connsiteX1967" fmla="*/ 3942808 w 4626532"/>
              <a:gd name="connsiteY1967" fmla="*/ 4358122 h 6858000"/>
              <a:gd name="connsiteX1968" fmla="*/ 3976140 w 4626532"/>
              <a:gd name="connsiteY1968" fmla="*/ 4316457 h 6858000"/>
              <a:gd name="connsiteX1969" fmla="*/ 4034471 w 4626532"/>
              <a:gd name="connsiteY1969" fmla="*/ 4333123 h 6858000"/>
              <a:gd name="connsiteX1970" fmla="*/ 2101231 w 4626532"/>
              <a:gd name="connsiteY1970" fmla="*/ 4424785 h 6858000"/>
              <a:gd name="connsiteX1971" fmla="*/ 2126230 w 4626532"/>
              <a:gd name="connsiteY1971" fmla="*/ 4433118 h 6858000"/>
              <a:gd name="connsiteX1972" fmla="*/ 2076232 w 4626532"/>
              <a:gd name="connsiteY1972" fmla="*/ 4499782 h 6858000"/>
              <a:gd name="connsiteX1973" fmla="*/ 2042901 w 4626532"/>
              <a:gd name="connsiteY1973" fmla="*/ 4499782 h 6858000"/>
              <a:gd name="connsiteX1974" fmla="*/ 2034568 w 4626532"/>
              <a:gd name="connsiteY1974" fmla="*/ 4474783 h 6858000"/>
              <a:gd name="connsiteX1975" fmla="*/ 2126230 w 4626532"/>
              <a:gd name="connsiteY1975" fmla="*/ 4324790 h 6858000"/>
              <a:gd name="connsiteX1976" fmla="*/ 2184561 w 4626532"/>
              <a:gd name="connsiteY1976" fmla="*/ 4316457 h 6858000"/>
              <a:gd name="connsiteX1977" fmla="*/ 2101231 w 4626532"/>
              <a:gd name="connsiteY1977" fmla="*/ 4424785 h 6858000"/>
              <a:gd name="connsiteX1978" fmla="*/ 3442833 w 4626532"/>
              <a:gd name="connsiteY1978" fmla="*/ 4424785 h 6858000"/>
              <a:gd name="connsiteX1979" fmla="*/ 3401168 w 4626532"/>
              <a:gd name="connsiteY1979" fmla="*/ 4491449 h 6858000"/>
              <a:gd name="connsiteX1980" fmla="*/ 3384502 w 4626532"/>
              <a:gd name="connsiteY1980" fmla="*/ 4374788 h 6858000"/>
              <a:gd name="connsiteX1981" fmla="*/ 3367836 w 4626532"/>
              <a:gd name="connsiteY1981" fmla="*/ 4366455 h 6858000"/>
              <a:gd name="connsiteX1982" fmla="*/ 3376169 w 4626532"/>
              <a:gd name="connsiteY1982" fmla="*/ 4491449 h 6858000"/>
              <a:gd name="connsiteX1983" fmla="*/ 3326172 w 4626532"/>
              <a:gd name="connsiteY1983" fmla="*/ 4408119 h 6858000"/>
              <a:gd name="connsiteX1984" fmla="*/ 3367836 w 4626532"/>
              <a:gd name="connsiteY1984" fmla="*/ 4308124 h 6858000"/>
              <a:gd name="connsiteX1985" fmla="*/ 3442833 w 4626532"/>
              <a:gd name="connsiteY1985" fmla="*/ 4424785 h 6858000"/>
              <a:gd name="connsiteX1986" fmla="*/ 4467783 w 4626532"/>
              <a:gd name="connsiteY1986" fmla="*/ 4316457 h 6858000"/>
              <a:gd name="connsiteX1987" fmla="*/ 4484449 w 4626532"/>
              <a:gd name="connsiteY1987" fmla="*/ 4308124 h 6858000"/>
              <a:gd name="connsiteX1988" fmla="*/ 4467783 w 4626532"/>
              <a:gd name="connsiteY1988" fmla="*/ 4316457 h 6858000"/>
              <a:gd name="connsiteX1989" fmla="*/ 1909574 w 4626532"/>
              <a:gd name="connsiteY1989" fmla="*/ 4308124 h 6858000"/>
              <a:gd name="connsiteX1990" fmla="*/ 1817912 w 4626532"/>
              <a:gd name="connsiteY1990" fmla="*/ 4383121 h 6858000"/>
              <a:gd name="connsiteX1991" fmla="*/ 1834578 w 4626532"/>
              <a:gd name="connsiteY1991" fmla="*/ 4391453 h 6858000"/>
              <a:gd name="connsiteX1992" fmla="*/ 1926240 w 4626532"/>
              <a:gd name="connsiteY1992" fmla="*/ 4324790 h 6858000"/>
              <a:gd name="connsiteX1993" fmla="*/ 1909574 w 4626532"/>
              <a:gd name="connsiteY1993" fmla="*/ 4391453 h 6858000"/>
              <a:gd name="connsiteX1994" fmla="*/ 1817912 w 4626532"/>
              <a:gd name="connsiteY1994" fmla="*/ 4433118 h 6858000"/>
              <a:gd name="connsiteX1995" fmla="*/ 1776247 w 4626532"/>
              <a:gd name="connsiteY1995" fmla="*/ 4399786 h 6858000"/>
              <a:gd name="connsiteX1996" fmla="*/ 1842910 w 4626532"/>
              <a:gd name="connsiteY1996" fmla="*/ 4299791 h 6858000"/>
              <a:gd name="connsiteX1997" fmla="*/ 1909574 w 4626532"/>
              <a:gd name="connsiteY1997" fmla="*/ 4308124 h 6858000"/>
              <a:gd name="connsiteX1998" fmla="*/ 4151132 w 4626532"/>
              <a:gd name="connsiteY1998" fmla="*/ 4291458 h 6858000"/>
              <a:gd name="connsiteX1999" fmla="*/ 4134466 w 4626532"/>
              <a:gd name="connsiteY1999" fmla="*/ 4333123 h 6858000"/>
              <a:gd name="connsiteX2000" fmla="*/ 4109467 w 4626532"/>
              <a:gd name="connsiteY2000" fmla="*/ 4283125 h 6858000"/>
              <a:gd name="connsiteX2001" fmla="*/ 4151132 w 4626532"/>
              <a:gd name="connsiteY2001" fmla="*/ 4291458 h 6858000"/>
              <a:gd name="connsiteX2002" fmla="*/ 3959474 w 4626532"/>
              <a:gd name="connsiteY2002" fmla="*/ 4291458 h 6858000"/>
              <a:gd name="connsiteX2003" fmla="*/ 3926142 w 4626532"/>
              <a:gd name="connsiteY2003" fmla="*/ 4341456 h 6858000"/>
              <a:gd name="connsiteX2004" fmla="*/ 3892811 w 4626532"/>
              <a:gd name="connsiteY2004" fmla="*/ 4341456 h 6858000"/>
              <a:gd name="connsiteX2005" fmla="*/ 3876145 w 4626532"/>
              <a:gd name="connsiteY2005" fmla="*/ 4324790 h 6858000"/>
              <a:gd name="connsiteX2006" fmla="*/ 3909477 w 4626532"/>
              <a:gd name="connsiteY2006" fmla="*/ 4274792 h 6858000"/>
              <a:gd name="connsiteX2007" fmla="*/ 3959474 w 4626532"/>
              <a:gd name="connsiteY2007" fmla="*/ 4291458 h 6858000"/>
              <a:gd name="connsiteX2008" fmla="*/ 3584492 w 4626532"/>
              <a:gd name="connsiteY2008" fmla="*/ 4416452 h 6858000"/>
              <a:gd name="connsiteX2009" fmla="*/ 3542828 w 4626532"/>
              <a:gd name="connsiteY2009" fmla="*/ 4491449 h 6858000"/>
              <a:gd name="connsiteX2010" fmla="*/ 3509496 w 4626532"/>
              <a:gd name="connsiteY2010" fmla="*/ 4349789 h 6858000"/>
              <a:gd name="connsiteX2011" fmla="*/ 3517829 w 4626532"/>
              <a:gd name="connsiteY2011" fmla="*/ 4491449 h 6858000"/>
              <a:gd name="connsiteX2012" fmla="*/ 3467831 w 4626532"/>
              <a:gd name="connsiteY2012" fmla="*/ 4408119 h 6858000"/>
              <a:gd name="connsiteX2013" fmla="*/ 3517829 w 4626532"/>
              <a:gd name="connsiteY2013" fmla="*/ 4274792 h 6858000"/>
              <a:gd name="connsiteX2014" fmla="*/ 3584492 w 4626532"/>
              <a:gd name="connsiteY2014" fmla="*/ 4416452 h 6858000"/>
              <a:gd name="connsiteX2015" fmla="*/ 3876145 w 4626532"/>
              <a:gd name="connsiteY2015" fmla="*/ 4291458 h 6858000"/>
              <a:gd name="connsiteX2016" fmla="*/ 3884478 w 4626532"/>
              <a:gd name="connsiteY2016" fmla="*/ 4258127 h 6858000"/>
              <a:gd name="connsiteX2017" fmla="*/ 3876145 w 4626532"/>
              <a:gd name="connsiteY2017" fmla="*/ 4291458 h 6858000"/>
              <a:gd name="connsiteX2018" fmla="*/ 3634490 w 4626532"/>
              <a:gd name="connsiteY2018" fmla="*/ 4441451 h 6858000"/>
              <a:gd name="connsiteX2019" fmla="*/ 3609491 w 4626532"/>
              <a:gd name="connsiteY2019" fmla="*/ 4391453 h 6858000"/>
              <a:gd name="connsiteX2020" fmla="*/ 3634490 w 4626532"/>
              <a:gd name="connsiteY2020" fmla="*/ 4258127 h 6858000"/>
              <a:gd name="connsiteX2021" fmla="*/ 3634490 w 4626532"/>
              <a:gd name="connsiteY2021" fmla="*/ 4441451 h 6858000"/>
              <a:gd name="connsiteX2022" fmla="*/ 4451117 w 4626532"/>
              <a:gd name="connsiteY2022" fmla="*/ 4266460 h 6858000"/>
              <a:gd name="connsiteX2023" fmla="*/ 4451117 w 4626532"/>
              <a:gd name="connsiteY2023" fmla="*/ 4299791 h 6858000"/>
              <a:gd name="connsiteX2024" fmla="*/ 4392786 w 4626532"/>
              <a:gd name="connsiteY2024" fmla="*/ 4266460 h 6858000"/>
              <a:gd name="connsiteX2025" fmla="*/ 4401119 w 4626532"/>
              <a:gd name="connsiteY2025" fmla="*/ 4249794 h 6858000"/>
              <a:gd name="connsiteX2026" fmla="*/ 4451117 w 4626532"/>
              <a:gd name="connsiteY2026" fmla="*/ 4266460 h 6858000"/>
              <a:gd name="connsiteX2027" fmla="*/ 3067851 w 4626532"/>
              <a:gd name="connsiteY2027" fmla="*/ 4324790 h 6858000"/>
              <a:gd name="connsiteX2028" fmla="*/ 3034519 w 4626532"/>
              <a:gd name="connsiteY2028" fmla="*/ 4383121 h 6858000"/>
              <a:gd name="connsiteX2029" fmla="*/ 3001187 w 4626532"/>
              <a:gd name="connsiteY2029" fmla="*/ 4291458 h 6858000"/>
              <a:gd name="connsiteX2030" fmla="*/ 3001187 w 4626532"/>
              <a:gd name="connsiteY2030" fmla="*/ 4249794 h 6858000"/>
              <a:gd name="connsiteX2031" fmla="*/ 3067851 w 4626532"/>
              <a:gd name="connsiteY2031" fmla="*/ 4324790 h 6858000"/>
              <a:gd name="connsiteX2032" fmla="*/ 4242794 w 4626532"/>
              <a:gd name="connsiteY2032" fmla="*/ 4308124 h 6858000"/>
              <a:gd name="connsiteX2033" fmla="*/ 4184463 w 4626532"/>
              <a:gd name="connsiteY2033" fmla="*/ 4308124 h 6858000"/>
              <a:gd name="connsiteX2034" fmla="*/ 4176130 w 4626532"/>
              <a:gd name="connsiteY2034" fmla="*/ 4283125 h 6858000"/>
              <a:gd name="connsiteX2035" fmla="*/ 4209462 w 4626532"/>
              <a:gd name="connsiteY2035" fmla="*/ 4241461 h 6858000"/>
              <a:gd name="connsiteX2036" fmla="*/ 4242794 w 4626532"/>
              <a:gd name="connsiteY2036" fmla="*/ 4308124 h 6858000"/>
              <a:gd name="connsiteX2037" fmla="*/ 4034471 w 4626532"/>
              <a:gd name="connsiteY2037" fmla="*/ 4308124 h 6858000"/>
              <a:gd name="connsiteX2038" fmla="*/ 3992806 w 4626532"/>
              <a:gd name="connsiteY2038" fmla="*/ 4299791 h 6858000"/>
              <a:gd name="connsiteX2039" fmla="*/ 3984473 w 4626532"/>
              <a:gd name="connsiteY2039" fmla="*/ 4283125 h 6858000"/>
              <a:gd name="connsiteX2040" fmla="*/ 4026138 w 4626532"/>
              <a:gd name="connsiteY2040" fmla="*/ 4241461 h 6858000"/>
              <a:gd name="connsiteX2041" fmla="*/ 4034471 w 4626532"/>
              <a:gd name="connsiteY2041" fmla="*/ 4308124 h 6858000"/>
              <a:gd name="connsiteX2042" fmla="*/ 2001236 w 4626532"/>
              <a:gd name="connsiteY2042" fmla="*/ 4341456 h 6858000"/>
              <a:gd name="connsiteX2043" fmla="*/ 2109564 w 4626532"/>
              <a:gd name="connsiteY2043" fmla="*/ 4233128 h 6858000"/>
              <a:gd name="connsiteX2044" fmla="*/ 2101231 w 4626532"/>
              <a:gd name="connsiteY2044" fmla="*/ 4308124 h 6858000"/>
              <a:gd name="connsiteX2045" fmla="*/ 1984570 w 4626532"/>
              <a:gd name="connsiteY2045" fmla="*/ 4391453 h 6858000"/>
              <a:gd name="connsiteX2046" fmla="*/ 1942906 w 4626532"/>
              <a:gd name="connsiteY2046" fmla="*/ 4391453 h 6858000"/>
              <a:gd name="connsiteX2047" fmla="*/ 1934573 w 4626532"/>
              <a:gd name="connsiteY2047" fmla="*/ 4366455 h 6858000"/>
              <a:gd name="connsiteX2048" fmla="*/ 2084565 w 4626532"/>
              <a:gd name="connsiteY2048" fmla="*/ 4233128 h 6858000"/>
              <a:gd name="connsiteX2049" fmla="*/ 2001236 w 4626532"/>
              <a:gd name="connsiteY2049" fmla="*/ 4341456 h 6858000"/>
              <a:gd name="connsiteX2050" fmla="*/ 4384453 w 4626532"/>
              <a:gd name="connsiteY2050" fmla="*/ 4224795 h 6858000"/>
              <a:gd name="connsiteX2051" fmla="*/ 4376120 w 4626532"/>
              <a:gd name="connsiteY2051" fmla="*/ 4249794 h 6858000"/>
              <a:gd name="connsiteX2052" fmla="*/ 4342789 w 4626532"/>
              <a:gd name="connsiteY2052" fmla="*/ 4216462 h 6858000"/>
              <a:gd name="connsiteX2053" fmla="*/ 4384453 w 4626532"/>
              <a:gd name="connsiteY2053" fmla="*/ 4224795 h 6858000"/>
              <a:gd name="connsiteX2054" fmla="*/ 4001139 w 4626532"/>
              <a:gd name="connsiteY2054" fmla="*/ 4224795 h 6858000"/>
              <a:gd name="connsiteX2055" fmla="*/ 3967807 w 4626532"/>
              <a:gd name="connsiteY2055" fmla="*/ 4266460 h 6858000"/>
              <a:gd name="connsiteX2056" fmla="*/ 3926142 w 4626532"/>
              <a:gd name="connsiteY2056" fmla="*/ 4266460 h 6858000"/>
              <a:gd name="connsiteX2057" fmla="*/ 3909477 w 4626532"/>
              <a:gd name="connsiteY2057" fmla="*/ 4249794 h 6858000"/>
              <a:gd name="connsiteX2058" fmla="*/ 3942808 w 4626532"/>
              <a:gd name="connsiteY2058" fmla="*/ 4208129 h 6858000"/>
              <a:gd name="connsiteX2059" fmla="*/ 4001139 w 4626532"/>
              <a:gd name="connsiteY2059" fmla="*/ 4224795 h 6858000"/>
              <a:gd name="connsiteX2060" fmla="*/ 3209511 w 4626532"/>
              <a:gd name="connsiteY2060" fmla="*/ 4299791 h 6858000"/>
              <a:gd name="connsiteX2061" fmla="*/ 3176179 w 4626532"/>
              <a:gd name="connsiteY2061" fmla="*/ 4358122 h 6858000"/>
              <a:gd name="connsiteX2062" fmla="*/ 3159513 w 4626532"/>
              <a:gd name="connsiteY2062" fmla="*/ 4274792 h 6858000"/>
              <a:gd name="connsiteX2063" fmla="*/ 3142847 w 4626532"/>
              <a:gd name="connsiteY2063" fmla="*/ 4258127 h 6858000"/>
              <a:gd name="connsiteX2064" fmla="*/ 3134514 w 4626532"/>
              <a:gd name="connsiteY2064" fmla="*/ 4283125 h 6858000"/>
              <a:gd name="connsiteX2065" fmla="*/ 3151180 w 4626532"/>
              <a:gd name="connsiteY2065" fmla="*/ 4366455 h 6858000"/>
              <a:gd name="connsiteX2066" fmla="*/ 3092850 w 4626532"/>
              <a:gd name="connsiteY2066" fmla="*/ 4291458 h 6858000"/>
              <a:gd name="connsiteX2067" fmla="*/ 3134514 w 4626532"/>
              <a:gd name="connsiteY2067" fmla="*/ 4208129 h 6858000"/>
              <a:gd name="connsiteX2068" fmla="*/ 3209511 w 4626532"/>
              <a:gd name="connsiteY2068" fmla="*/ 4299791 h 6858000"/>
              <a:gd name="connsiteX2069" fmla="*/ 4192796 w 4626532"/>
              <a:gd name="connsiteY2069" fmla="*/ 4216462 h 6858000"/>
              <a:gd name="connsiteX2070" fmla="*/ 4142799 w 4626532"/>
              <a:gd name="connsiteY2070" fmla="*/ 4274792 h 6858000"/>
              <a:gd name="connsiteX2071" fmla="*/ 4101134 w 4626532"/>
              <a:gd name="connsiteY2071" fmla="*/ 4249794 h 6858000"/>
              <a:gd name="connsiteX2072" fmla="*/ 4134466 w 4626532"/>
              <a:gd name="connsiteY2072" fmla="*/ 4199796 h 6858000"/>
              <a:gd name="connsiteX2073" fmla="*/ 4192796 w 4626532"/>
              <a:gd name="connsiteY2073" fmla="*/ 4216462 h 6858000"/>
              <a:gd name="connsiteX2074" fmla="*/ 1809579 w 4626532"/>
              <a:gd name="connsiteY2074" fmla="*/ 4199796 h 6858000"/>
              <a:gd name="connsiteX2075" fmla="*/ 1742915 w 4626532"/>
              <a:gd name="connsiteY2075" fmla="*/ 4258127 h 6858000"/>
              <a:gd name="connsiteX2076" fmla="*/ 1742915 w 4626532"/>
              <a:gd name="connsiteY2076" fmla="*/ 4283125 h 6858000"/>
              <a:gd name="connsiteX2077" fmla="*/ 1826245 w 4626532"/>
              <a:gd name="connsiteY2077" fmla="*/ 4216462 h 6858000"/>
              <a:gd name="connsiteX2078" fmla="*/ 1817912 w 4626532"/>
              <a:gd name="connsiteY2078" fmla="*/ 4283125 h 6858000"/>
              <a:gd name="connsiteX2079" fmla="*/ 1734582 w 4626532"/>
              <a:gd name="connsiteY2079" fmla="*/ 4324790 h 6858000"/>
              <a:gd name="connsiteX2080" fmla="*/ 1692918 w 4626532"/>
              <a:gd name="connsiteY2080" fmla="*/ 4291458 h 6858000"/>
              <a:gd name="connsiteX2081" fmla="*/ 1751248 w 4626532"/>
              <a:gd name="connsiteY2081" fmla="*/ 4191463 h 6858000"/>
              <a:gd name="connsiteX2082" fmla="*/ 1809579 w 4626532"/>
              <a:gd name="connsiteY2082" fmla="*/ 4199796 h 6858000"/>
              <a:gd name="connsiteX2083" fmla="*/ 4117800 w 4626532"/>
              <a:gd name="connsiteY2083" fmla="*/ 4183130 h 6858000"/>
              <a:gd name="connsiteX2084" fmla="*/ 4092801 w 4626532"/>
              <a:gd name="connsiteY2084" fmla="*/ 4224795 h 6858000"/>
              <a:gd name="connsiteX2085" fmla="*/ 4092801 w 4626532"/>
              <a:gd name="connsiteY2085" fmla="*/ 4183130 h 6858000"/>
              <a:gd name="connsiteX2086" fmla="*/ 4117800 w 4626532"/>
              <a:gd name="connsiteY2086" fmla="*/ 4183130 h 6858000"/>
              <a:gd name="connsiteX2087" fmla="*/ 3926142 w 4626532"/>
              <a:gd name="connsiteY2087" fmla="*/ 4183130 h 6858000"/>
              <a:gd name="connsiteX2088" fmla="*/ 3884478 w 4626532"/>
              <a:gd name="connsiteY2088" fmla="*/ 4233128 h 6858000"/>
              <a:gd name="connsiteX2089" fmla="*/ 3892811 w 4626532"/>
              <a:gd name="connsiteY2089" fmla="*/ 4183130 h 6858000"/>
              <a:gd name="connsiteX2090" fmla="*/ 3926142 w 4626532"/>
              <a:gd name="connsiteY2090" fmla="*/ 4183130 h 6858000"/>
              <a:gd name="connsiteX2091" fmla="*/ 4492781 w 4626532"/>
              <a:gd name="connsiteY2091" fmla="*/ 4208129 h 6858000"/>
              <a:gd name="connsiteX2092" fmla="*/ 4459450 w 4626532"/>
              <a:gd name="connsiteY2092" fmla="*/ 4241461 h 6858000"/>
              <a:gd name="connsiteX2093" fmla="*/ 4417785 w 4626532"/>
              <a:gd name="connsiteY2093" fmla="*/ 4241461 h 6858000"/>
              <a:gd name="connsiteX2094" fmla="*/ 4409452 w 4626532"/>
              <a:gd name="connsiteY2094" fmla="*/ 4216462 h 6858000"/>
              <a:gd name="connsiteX2095" fmla="*/ 4442784 w 4626532"/>
              <a:gd name="connsiteY2095" fmla="*/ 4174797 h 6858000"/>
              <a:gd name="connsiteX2096" fmla="*/ 4492781 w 4626532"/>
              <a:gd name="connsiteY2096" fmla="*/ 4208129 h 6858000"/>
              <a:gd name="connsiteX2097" fmla="*/ 3351170 w 4626532"/>
              <a:gd name="connsiteY2097" fmla="*/ 4274792 h 6858000"/>
              <a:gd name="connsiteX2098" fmla="*/ 3317839 w 4626532"/>
              <a:gd name="connsiteY2098" fmla="*/ 4341456 h 6858000"/>
              <a:gd name="connsiteX2099" fmla="*/ 3276174 w 4626532"/>
              <a:gd name="connsiteY2099" fmla="*/ 4224795 h 6858000"/>
              <a:gd name="connsiteX2100" fmla="*/ 3267841 w 4626532"/>
              <a:gd name="connsiteY2100" fmla="*/ 4241461 h 6858000"/>
              <a:gd name="connsiteX2101" fmla="*/ 3292840 w 4626532"/>
              <a:gd name="connsiteY2101" fmla="*/ 4349789 h 6858000"/>
              <a:gd name="connsiteX2102" fmla="*/ 3234509 w 4626532"/>
              <a:gd name="connsiteY2102" fmla="*/ 4249794 h 6858000"/>
              <a:gd name="connsiteX2103" fmla="*/ 3276174 w 4626532"/>
              <a:gd name="connsiteY2103" fmla="*/ 4166464 h 6858000"/>
              <a:gd name="connsiteX2104" fmla="*/ 3351170 w 4626532"/>
              <a:gd name="connsiteY2104" fmla="*/ 4274792 h 6858000"/>
              <a:gd name="connsiteX2105" fmla="*/ 1892908 w 4626532"/>
              <a:gd name="connsiteY2105" fmla="*/ 4249794 h 6858000"/>
              <a:gd name="connsiteX2106" fmla="*/ 1984570 w 4626532"/>
              <a:gd name="connsiteY2106" fmla="*/ 4166464 h 6858000"/>
              <a:gd name="connsiteX2107" fmla="*/ 1976237 w 4626532"/>
              <a:gd name="connsiteY2107" fmla="*/ 4233128 h 6858000"/>
              <a:gd name="connsiteX2108" fmla="*/ 1901241 w 4626532"/>
              <a:gd name="connsiteY2108" fmla="*/ 4283125 h 6858000"/>
              <a:gd name="connsiteX2109" fmla="*/ 1851243 w 4626532"/>
              <a:gd name="connsiteY2109" fmla="*/ 4283125 h 6858000"/>
              <a:gd name="connsiteX2110" fmla="*/ 1842910 w 4626532"/>
              <a:gd name="connsiteY2110" fmla="*/ 4249794 h 6858000"/>
              <a:gd name="connsiteX2111" fmla="*/ 1959571 w 4626532"/>
              <a:gd name="connsiteY2111" fmla="*/ 4158131 h 6858000"/>
              <a:gd name="connsiteX2112" fmla="*/ 1892908 w 4626532"/>
              <a:gd name="connsiteY2112" fmla="*/ 4249794 h 6858000"/>
              <a:gd name="connsiteX2113" fmla="*/ 4409452 w 4626532"/>
              <a:gd name="connsiteY2113" fmla="*/ 4141465 h 6858000"/>
              <a:gd name="connsiteX2114" fmla="*/ 4417785 w 4626532"/>
              <a:gd name="connsiteY2114" fmla="*/ 4158131 h 6858000"/>
              <a:gd name="connsiteX2115" fmla="*/ 4384453 w 4626532"/>
              <a:gd name="connsiteY2115" fmla="*/ 4199796 h 6858000"/>
              <a:gd name="connsiteX2116" fmla="*/ 4342789 w 4626532"/>
              <a:gd name="connsiteY2116" fmla="*/ 4199796 h 6858000"/>
              <a:gd name="connsiteX2117" fmla="*/ 4326123 w 4626532"/>
              <a:gd name="connsiteY2117" fmla="*/ 4174797 h 6858000"/>
              <a:gd name="connsiteX2118" fmla="*/ 4367788 w 4626532"/>
              <a:gd name="connsiteY2118" fmla="*/ 4133133 h 6858000"/>
              <a:gd name="connsiteX2119" fmla="*/ 4409452 w 4626532"/>
              <a:gd name="connsiteY2119" fmla="*/ 4141465 h 6858000"/>
              <a:gd name="connsiteX2120" fmla="*/ 4201129 w 4626532"/>
              <a:gd name="connsiteY2120" fmla="*/ 4191463 h 6858000"/>
              <a:gd name="connsiteX2121" fmla="*/ 4142799 w 4626532"/>
              <a:gd name="connsiteY2121" fmla="*/ 4174797 h 6858000"/>
              <a:gd name="connsiteX2122" fmla="*/ 4192796 w 4626532"/>
              <a:gd name="connsiteY2122" fmla="*/ 4133133 h 6858000"/>
              <a:gd name="connsiteX2123" fmla="*/ 4201129 w 4626532"/>
              <a:gd name="connsiteY2123" fmla="*/ 4191463 h 6858000"/>
              <a:gd name="connsiteX2124" fmla="*/ 4026138 w 4626532"/>
              <a:gd name="connsiteY2124" fmla="*/ 4149798 h 6858000"/>
              <a:gd name="connsiteX2125" fmla="*/ 4026138 w 4626532"/>
              <a:gd name="connsiteY2125" fmla="*/ 4183130 h 6858000"/>
              <a:gd name="connsiteX2126" fmla="*/ 3951141 w 4626532"/>
              <a:gd name="connsiteY2126" fmla="*/ 4183130 h 6858000"/>
              <a:gd name="connsiteX2127" fmla="*/ 3984473 w 4626532"/>
              <a:gd name="connsiteY2127" fmla="*/ 4133133 h 6858000"/>
              <a:gd name="connsiteX2128" fmla="*/ 4026138 w 4626532"/>
              <a:gd name="connsiteY2128" fmla="*/ 4149798 h 6858000"/>
              <a:gd name="connsiteX2129" fmla="*/ 3492830 w 4626532"/>
              <a:gd name="connsiteY2129" fmla="*/ 4249794 h 6858000"/>
              <a:gd name="connsiteX2130" fmla="*/ 3459499 w 4626532"/>
              <a:gd name="connsiteY2130" fmla="*/ 4316457 h 6858000"/>
              <a:gd name="connsiteX2131" fmla="*/ 3417834 w 4626532"/>
              <a:gd name="connsiteY2131" fmla="*/ 4183130 h 6858000"/>
              <a:gd name="connsiteX2132" fmla="*/ 3409501 w 4626532"/>
              <a:gd name="connsiteY2132" fmla="*/ 4208129 h 6858000"/>
              <a:gd name="connsiteX2133" fmla="*/ 3434500 w 4626532"/>
              <a:gd name="connsiteY2133" fmla="*/ 4333123 h 6858000"/>
              <a:gd name="connsiteX2134" fmla="*/ 3367836 w 4626532"/>
              <a:gd name="connsiteY2134" fmla="*/ 4224795 h 6858000"/>
              <a:gd name="connsiteX2135" fmla="*/ 3409501 w 4626532"/>
              <a:gd name="connsiteY2135" fmla="*/ 4124800 h 6858000"/>
              <a:gd name="connsiteX2136" fmla="*/ 3492830 w 4626532"/>
              <a:gd name="connsiteY2136" fmla="*/ 4249794 h 6858000"/>
              <a:gd name="connsiteX2137" fmla="*/ 3959474 w 4626532"/>
              <a:gd name="connsiteY2137" fmla="*/ 4108134 h 6858000"/>
              <a:gd name="connsiteX2138" fmla="*/ 3959474 w 4626532"/>
              <a:gd name="connsiteY2138" fmla="*/ 4133133 h 6858000"/>
              <a:gd name="connsiteX2139" fmla="*/ 3934475 w 4626532"/>
              <a:gd name="connsiteY2139" fmla="*/ 4158131 h 6858000"/>
              <a:gd name="connsiteX2140" fmla="*/ 3901144 w 4626532"/>
              <a:gd name="connsiteY2140" fmla="*/ 4158131 h 6858000"/>
              <a:gd name="connsiteX2141" fmla="*/ 3917810 w 4626532"/>
              <a:gd name="connsiteY2141" fmla="*/ 4108134 h 6858000"/>
              <a:gd name="connsiteX2142" fmla="*/ 3959474 w 4626532"/>
              <a:gd name="connsiteY2142" fmla="*/ 4108134 h 6858000"/>
              <a:gd name="connsiteX2143" fmla="*/ 3109516 w 4626532"/>
              <a:gd name="connsiteY2143" fmla="*/ 4191463 h 6858000"/>
              <a:gd name="connsiteX2144" fmla="*/ 3076184 w 4626532"/>
              <a:gd name="connsiteY2144" fmla="*/ 4249794 h 6858000"/>
              <a:gd name="connsiteX2145" fmla="*/ 3034519 w 4626532"/>
              <a:gd name="connsiteY2145" fmla="*/ 4149798 h 6858000"/>
              <a:gd name="connsiteX2146" fmla="*/ 3026186 w 4626532"/>
              <a:gd name="connsiteY2146" fmla="*/ 4166464 h 6858000"/>
              <a:gd name="connsiteX2147" fmla="*/ 3051185 w 4626532"/>
              <a:gd name="connsiteY2147" fmla="*/ 4258127 h 6858000"/>
              <a:gd name="connsiteX2148" fmla="*/ 3001187 w 4626532"/>
              <a:gd name="connsiteY2148" fmla="*/ 4224795 h 6858000"/>
              <a:gd name="connsiteX2149" fmla="*/ 2992855 w 4626532"/>
              <a:gd name="connsiteY2149" fmla="*/ 4166464 h 6858000"/>
              <a:gd name="connsiteX2150" fmla="*/ 3034519 w 4626532"/>
              <a:gd name="connsiteY2150" fmla="*/ 4108134 h 6858000"/>
              <a:gd name="connsiteX2151" fmla="*/ 3109516 w 4626532"/>
              <a:gd name="connsiteY2151" fmla="*/ 4191463 h 6858000"/>
              <a:gd name="connsiteX2152" fmla="*/ 2176228 w 4626532"/>
              <a:gd name="connsiteY2152" fmla="*/ 4224795 h 6858000"/>
              <a:gd name="connsiteX2153" fmla="*/ 2184561 w 4626532"/>
              <a:gd name="connsiteY2153" fmla="*/ 4241461 h 6858000"/>
              <a:gd name="connsiteX2154" fmla="*/ 2226225 w 4626532"/>
              <a:gd name="connsiteY2154" fmla="*/ 4191463 h 6858000"/>
              <a:gd name="connsiteX2155" fmla="*/ 2167895 w 4626532"/>
              <a:gd name="connsiteY2155" fmla="*/ 4299791 h 6858000"/>
              <a:gd name="connsiteX2156" fmla="*/ 2134563 w 4626532"/>
              <a:gd name="connsiteY2156" fmla="*/ 4299791 h 6858000"/>
              <a:gd name="connsiteX2157" fmla="*/ 2126230 w 4626532"/>
              <a:gd name="connsiteY2157" fmla="*/ 4266460 h 6858000"/>
              <a:gd name="connsiteX2158" fmla="*/ 2167895 w 4626532"/>
              <a:gd name="connsiteY2158" fmla="*/ 4149798 h 6858000"/>
              <a:gd name="connsiteX2159" fmla="*/ 2234558 w 4626532"/>
              <a:gd name="connsiteY2159" fmla="*/ 4108134 h 6858000"/>
              <a:gd name="connsiteX2160" fmla="*/ 2176228 w 4626532"/>
              <a:gd name="connsiteY2160" fmla="*/ 4224795 h 6858000"/>
              <a:gd name="connsiteX2161" fmla="*/ 4342789 w 4626532"/>
              <a:gd name="connsiteY2161" fmla="*/ 4108134 h 6858000"/>
              <a:gd name="connsiteX2162" fmla="*/ 4309457 w 4626532"/>
              <a:gd name="connsiteY2162" fmla="*/ 4158131 h 6858000"/>
              <a:gd name="connsiteX2163" fmla="*/ 4276125 w 4626532"/>
              <a:gd name="connsiteY2163" fmla="*/ 4116467 h 6858000"/>
              <a:gd name="connsiteX2164" fmla="*/ 4284458 w 4626532"/>
              <a:gd name="connsiteY2164" fmla="*/ 4091468 h 6858000"/>
              <a:gd name="connsiteX2165" fmla="*/ 4342789 w 4626532"/>
              <a:gd name="connsiteY2165" fmla="*/ 4108134 h 6858000"/>
              <a:gd name="connsiteX2166" fmla="*/ 4176130 w 4626532"/>
              <a:gd name="connsiteY2166" fmla="*/ 4099801 h 6858000"/>
              <a:gd name="connsiteX2167" fmla="*/ 4192796 w 4626532"/>
              <a:gd name="connsiteY2167" fmla="*/ 4091468 h 6858000"/>
              <a:gd name="connsiteX2168" fmla="*/ 4176130 w 4626532"/>
              <a:gd name="connsiteY2168" fmla="*/ 4099801 h 6858000"/>
              <a:gd name="connsiteX2169" fmla="*/ 4151132 w 4626532"/>
              <a:gd name="connsiteY2169" fmla="*/ 4108134 h 6858000"/>
              <a:gd name="connsiteX2170" fmla="*/ 4151132 w 4626532"/>
              <a:gd name="connsiteY2170" fmla="*/ 4133133 h 6858000"/>
              <a:gd name="connsiteX2171" fmla="*/ 4117800 w 4626532"/>
              <a:gd name="connsiteY2171" fmla="*/ 4158131 h 6858000"/>
              <a:gd name="connsiteX2172" fmla="*/ 4092801 w 4626532"/>
              <a:gd name="connsiteY2172" fmla="*/ 4158131 h 6858000"/>
              <a:gd name="connsiteX2173" fmla="*/ 4101134 w 4626532"/>
              <a:gd name="connsiteY2173" fmla="*/ 4091468 h 6858000"/>
              <a:gd name="connsiteX2174" fmla="*/ 4151132 w 4626532"/>
              <a:gd name="connsiteY2174" fmla="*/ 4108134 h 6858000"/>
              <a:gd name="connsiteX2175" fmla="*/ 3626157 w 4626532"/>
              <a:gd name="connsiteY2175" fmla="*/ 4216462 h 6858000"/>
              <a:gd name="connsiteX2176" fmla="*/ 3592825 w 4626532"/>
              <a:gd name="connsiteY2176" fmla="*/ 4308124 h 6858000"/>
              <a:gd name="connsiteX2177" fmla="*/ 3567827 w 4626532"/>
              <a:gd name="connsiteY2177" fmla="*/ 4174797 h 6858000"/>
              <a:gd name="connsiteX2178" fmla="*/ 3542828 w 4626532"/>
              <a:gd name="connsiteY2178" fmla="*/ 4158131 h 6858000"/>
              <a:gd name="connsiteX2179" fmla="*/ 3576160 w 4626532"/>
              <a:gd name="connsiteY2179" fmla="*/ 4308124 h 6858000"/>
              <a:gd name="connsiteX2180" fmla="*/ 3517829 w 4626532"/>
              <a:gd name="connsiteY2180" fmla="*/ 4249794 h 6858000"/>
              <a:gd name="connsiteX2181" fmla="*/ 3509496 w 4626532"/>
              <a:gd name="connsiteY2181" fmla="*/ 4166464 h 6858000"/>
              <a:gd name="connsiteX2182" fmla="*/ 3542828 w 4626532"/>
              <a:gd name="connsiteY2182" fmla="*/ 4083135 h 6858000"/>
              <a:gd name="connsiteX2183" fmla="*/ 3626157 w 4626532"/>
              <a:gd name="connsiteY2183" fmla="*/ 4216462 h 6858000"/>
              <a:gd name="connsiteX2184" fmla="*/ 1834578 w 4626532"/>
              <a:gd name="connsiteY2184" fmla="*/ 4083135 h 6858000"/>
              <a:gd name="connsiteX2185" fmla="*/ 1776247 w 4626532"/>
              <a:gd name="connsiteY2185" fmla="*/ 4141465 h 6858000"/>
              <a:gd name="connsiteX2186" fmla="*/ 1851243 w 4626532"/>
              <a:gd name="connsiteY2186" fmla="*/ 4091468 h 6858000"/>
              <a:gd name="connsiteX2187" fmla="*/ 1867909 w 4626532"/>
              <a:gd name="connsiteY2187" fmla="*/ 4149798 h 6858000"/>
              <a:gd name="connsiteX2188" fmla="*/ 1792913 w 4626532"/>
              <a:gd name="connsiteY2188" fmla="*/ 4183130 h 6858000"/>
              <a:gd name="connsiteX2189" fmla="*/ 1759581 w 4626532"/>
              <a:gd name="connsiteY2189" fmla="*/ 4166464 h 6858000"/>
              <a:gd name="connsiteX2190" fmla="*/ 1767914 w 4626532"/>
              <a:gd name="connsiteY2190" fmla="*/ 4083135 h 6858000"/>
              <a:gd name="connsiteX2191" fmla="*/ 1834578 w 4626532"/>
              <a:gd name="connsiteY2191" fmla="*/ 4083135 h 6858000"/>
              <a:gd name="connsiteX2192" fmla="*/ 4259460 w 4626532"/>
              <a:gd name="connsiteY2192" fmla="*/ 4099801 h 6858000"/>
              <a:gd name="connsiteX2193" fmla="*/ 4267792 w 4626532"/>
              <a:gd name="connsiteY2193" fmla="*/ 4066469 h 6858000"/>
              <a:gd name="connsiteX2194" fmla="*/ 4259460 w 4626532"/>
              <a:gd name="connsiteY2194" fmla="*/ 4099801 h 6858000"/>
              <a:gd name="connsiteX2195" fmla="*/ 4051136 w 4626532"/>
              <a:gd name="connsiteY2195" fmla="*/ 4066469 h 6858000"/>
              <a:gd name="connsiteX2196" fmla="*/ 4034471 w 4626532"/>
              <a:gd name="connsiteY2196" fmla="*/ 4124800 h 6858000"/>
              <a:gd name="connsiteX2197" fmla="*/ 4001139 w 4626532"/>
              <a:gd name="connsiteY2197" fmla="*/ 4124800 h 6858000"/>
              <a:gd name="connsiteX2198" fmla="*/ 3984473 w 4626532"/>
              <a:gd name="connsiteY2198" fmla="*/ 4099801 h 6858000"/>
              <a:gd name="connsiteX2199" fmla="*/ 4026138 w 4626532"/>
              <a:gd name="connsiteY2199" fmla="*/ 4058136 h 6858000"/>
              <a:gd name="connsiteX2200" fmla="*/ 4051136 w 4626532"/>
              <a:gd name="connsiteY2200" fmla="*/ 4066469 h 6858000"/>
              <a:gd name="connsiteX2201" fmla="*/ 3242842 w 4626532"/>
              <a:gd name="connsiteY2201" fmla="*/ 4149798 h 6858000"/>
              <a:gd name="connsiteX2202" fmla="*/ 3209511 w 4626532"/>
              <a:gd name="connsiteY2202" fmla="*/ 4208129 h 6858000"/>
              <a:gd name="connsiteX2203" fmla="*/ 3167846 w 4626532"/>
              <a:gd name="connsiteY2203" fmla="*/ 4099801 h 6858000"/>
              <a:gd name="connsiteX2204" fmla="*/ 3159513 w 4626532"/>
              <a:gd name="connsiteY2204" fmla="*/ 4116467 h 6858000"/>
              <a:gd name="connsiteX2205" fmla="*/ 3184512 w 4626532"/>
              <a:gd name="connsiteY2205" fmla="*/ 4208129 h 6858000"/>
              <a:gd name="connsiteX2206" fmla="*/ 3117848 w 4626532"/>
              <a:gd name="connsiteY2206" fmla="*/ 4116467 h 6858000"/>
              <a:gd name="connsiteX2207" fmla="*/ 3159513 w 4626532"/>
              <a:gd name="connsiteY2207" fmla="*/ 4058136 h 6858000"/>
              <a:gd name="connsiteX2208" fmla="*/ 3242842 w 4626532"/>
              <a:gd name="connsiteY2208" fmla="*/ 4149798 h 6858000"/>
              <a:gd name="connsiteX2209" fmla="*/ 4342789 w 4626532"/>
              <a:gd name="connsiteY2209" fmla="*/ 4083135 h 6858000"/>
              <a:gd name="connsiteX2210" fmla="*/ 4301124 w 4626532"/>
              <a:gd name="connsiteY2210" fmla="*/ 4049803 h 6858000"/>
              <a:gd name="connsiteX2211" fmla="*/ 4342789 w 4626532"/>
              <a:gd name="connsiteY2211" fmla="*/ 4083135 h 6858000"/>
              <a:gd name="connsiteX2212" fmla="*/ 2151229 w 4626532"/>
              <a:gd name="connsiteY2212" fmla="*/ 4133133 h 6858000"/>
              <a:gd name="connsiteX2213" fmla="*/ 2084565 w 4626532"/>
              <a:gd name="connsiteY2213" fmla="*/ 4199796 h 6858000"/>
              <a:gd name="connsiteX2214" fmla="*/ 2017902 w 4626532"/>
              <a:gd name="connsiteY2214" fmla="*/ 4224795 h 6858000"/>
              <a:gd name="connsiteX2215" fmla="*/ 2001236 w 4626532"/>
              <a:gd name="connsiteY2215" fmla="*/ 4183130 h 6858000"/>
              <a:gd name="connsiteX2216" fmla="*/ 2109564 w 4626532"/>
              <a:gd name="connsiteY2216" fmla="*/ 4058136 h 6858000"/>
              <a:gd name="connsiteX2217" fmla="*/ 2059567 w 4626532"/>
              <a:gd name="connsiteY2217" fmla="*/ 4174797 h 6858000"/>
              <a:gd name="connsiteX2218" fmla="*/ 2134563 w 4626532"/>
              <a:gd name="connsiteY2218" fmla="*/ 4049803 h 6858000"/>
              <a:gd name="connsiteX2219" fmla="*/ 2151229 w 4626532"/>
              <a:gd name="connsiteY2219" fmla="*/ 4133133 h 6858000"/>
              <a:gd name="connsiteX2220" fmla="*/ 2992855 w 4626532"/>
              <a:gd name="connsiteY2220" fmla="*/ 4099801 h 6858000"/>
              <a:gd name="connsiteX2221" fmla="*/ 2976189 w 4626532"/>
              <a:gd name="connsiteY2221" fmla="*/ 4124800 h 6858000"/>
              <a:gd name="connsiteX2222" fmla="*/ 2951190 w 4626532"/>
              <a:gd name="connsiteY2222" fmla="*/ 4033137 h 6858000"/>
              <a:gd name="connsiteX2223" fmla="*/ 2992855 w 4626532"/>
              <a:gd name="connsiteY2223" fmla="*/ 4099801 h 6858000"/>
              <a:gd name="connsiteX2224" fmla="*/ 4001139 w 4626532"/>
              <a:gd name="connsiteY2224" fmla="*/ 4033137 h 6858000"/>
              <a:gd name="connsiteX2225" fmla="*/ 4001139 w 4626532"/>
              <a:gd name="connsiteY2225" fmla="*/ 4058136 h 6858000"/>
              <a:gd name="connsiteX2226" fmla="*/ 3951141 w 4626532"/>
              <a:gd name="connsiteY2226" fmla="*/ 4091468 h 6858000"/>
              <a:gd name="connsiteX2227" fmla="*/ 3926142 w 4626532"/>
              <a:gd name="connsiteY2227" fmla="*/ 4083135 h 6858000"/>
              <a:gd name="connsiteX2228" fmla="*/ 3951141 w 4626532"/>
              <a:gd name="connsiteY2228" fmla="*/ 4024804 h 6858000"/>
              <a:gd name="connsiteX2229" fmla="*/ 4001139 w 4626532"/>
              <a:gd name="connsiteY2229" fmla="*/ 4033137 h 6858000"/>
              <a:gd name="connsiteX2230" fmla="*/ 4192796 w 4626532"/>
              <a:gd name="connsiteY2230" fmla="*/ 4033137 h 6858000"/>
              <a:gd name="connsiteX2231" fmla="*/ 4142799 w 4626532"/>
              <a:gd name="connsiteY2231" fmla="*/ 4083135 h 6858000"/>
              <a:gd name="connsiteX2232" fmla="*/ 4109467 w 4626532"/>
              <a:gd name="connsiteY2232" fmla="*/ 4074802 h 6858000"/>
              <a:gd name="connsiteX2233" fmla="*/ 4101134 w 4626532"/>
              <a:gd name="connsiteY2233" fmla="*/ 4058136 h 6858000"/>
              <a:gd name="connsiteX2234" fmla="*/ 4134466 w 4626532"/>
              <a:gd name="connsiteY2234" fmla="*/ 4016472 h 6858000"/>
              <a:gd name="connsiteX2235" fmla="*/ 4192796 w 4626532"/>
              <a:gd name="connsiteY2235" fmla="*/ 4033137 h 6858000"/>
              <a:gd name="connsiteX2236" fmla="*/ 2017902 w 4626532"/>
              <a:gd name="connsiteY2236" fmla="*/ 4074802 h 6858000"/>
              <a:gd name="connsiteX2237" fmla="*/ 1917907 w 4626532"/>
              <a:gd name="connsiteY2237" fmla="*/ 4141465 h 6858000"/>
              <a:gd name="connsiteX2238" fmla="*/ 1876242 w 4626532"/>
              <a:gd name="connsiteY2238" fmla="*/ 4091468 h 6858000"/>
              <a:gd name="connsiteX2239" fmla="*/ 1959571 w 4626532"/>
              <a:gd name="connsiteY2239" fmla="*/ 4024804 h 6858000"/>
              <a:gd name="connsiteX2240" fmla="*/ 1926240 w 4626532"/>
              <a:gd name="connsiteY2240" fmla="*/ 4108134 h 6858000"/>
              <a:gd name="connsiteX2241" fmla="*/ 1992903 w 4626532"/>
              <a:gd name="connsiteY2241" fmla="*/ 4016472 h 6858000"/>
              <a:gd name="connsiteX2242" fmla="*/ 2017902 w 4626532"/>
              <a:gd name="connsiteY2242" fmla="*/ 4074802 h 6858000"/>
              <a:gd name="connsiteX2243" fmla="*/ 3376169 w 4626532"/>
              <a:gd name="connsiteY2243" fmla="*/ 4099801 h 6858000"/>
              <a:gd name="connsiteX2244" fmla="*/ 3351170 w 4626532"/>
              <a:gd name="connsiteY2244" fmla="*/ 4174797 h 6858000"/>
              <a:gd name="connsiteX2245" fmla="*/ 3301173 w 4626532"/>
              <a:gd name="connsiteY2245" fmla="*/ 4049803 h 6858000"/>
              <a:gd name="connsiteX2246" fmla="*/ 3292840 w 4626532"/>
              <a:gd name="connsiteY2246" fmla="*/ 4066469 h 6858000"/>
              <a:gd name="connsiteX2247" fmla="*/ 3326172 w 4626532"/>
              <a:gd name="connsiteY2247" fmla="*/ 4174797 h 6858000"/>
              <a:gd name="connsiteX2248" fmla="*/ 3276174 w 4626532"/>
              <a:gd name="connsiteY2248" fmla="*/ 4141465 h 6858000"/>
              <a:gd name="connsiteX2249" fmla="*/ 3251175 w 4626532"/>
              <a:gd name="connsiteY2249" fmla="*/ 4058136 h 6858000"/>
              <a:gd name="connsiteX2250" fmla="*/ 3284507 w 4626532"/>
              <a:gd name="connsiteY2250" fmla="*/ 3999806 h 6858000"/>
              <a:gd name="connsiteX2251" fmla="*/ 3376169 w 4626532"/>
              <a:gd name="connsiteY2251" fmla="*/ 4099801 h 6858000"/>
              <a:gd name="connsiteX2252" fmla="*/ 4109467 w 4626532"/>
              <a:gd name="connsiteY2252" fmla="*/ 3991473 h 6858000"/>
              <a:gd name="connsiteX2253" fmla="*/ 4109467 w 4626532"/>
              <a:gd name="connsiteY2253" fmla="*/ 4024804 h 6858000"/>
              <a:gd name="connsiteX2254" fmla="*/ 4067802 w 4626532"/>
              <a:gd name="connsiteY2254" fmla="*/ 4049803 h 6858000"/>
              <a:gd name="connsiteX2255" fmla="*/ 4026138 w 4626532"/>
              <a:gd name="connsiteY2255" fmla="*/ 4033137 h 6858000"/>
              <a:gd name="connsiteX2256" fmla="*/ 4059469 w 4626532"/>
              <a:gd name="connsiteY2256" fmla="*/ 3983140 h 6858000"/>
              <a:gd name="connsiteX2257" fmla="*/ 4109467 w 4626532"/>
              <a:gd name="connsiteY2257" fmla="*/ 3991473 h 6858000"/>
              <a:gd name="connsiteX2258" fmla="*/ 2042901 w 4626532"/>
              <a:gd name="connsiteY2258" fmla="*/ 4066469 h 6858000"/>
              <a:gd name="connsiteX2259" fmla="*/ 2009569 w 4626532"/>
              <a:gd name="connsiteY2259" fmla="*/ 3999806 h 6858000"/>
              <a:gd name="connsiteX2260" fmla="*/ 2042901 w 4626532"/>
              <a:gd name="connsiteY2260" fmla="*/ 3991473 h 6858000"/>
              <a:gd name="connsiteX2261" fmla="*/ 2059567 w 4626532"/>
              <a:gd name="connsiteY2261" fmla="*/ 4024804 h 6858000"/>
              <a:gd name="connsiteX2262" fmla="*/ 2126230 w 4626532"/>
              <a:gd name="connsiteY2262" fmla="*/ 3983140 h 6858000"/>
              <a:gd name="connsiteX2263" fmla="*/ 2042901 w 4626532"/>
              <a:gd name="connsiteY2263" fmla="*/ 4066469 h 6858000"/>
              <a:gd name="connsiteX2264" fmla="*/ 1951238 w 4626532"/>
              <a:gd name="connsiteY2264" fmla="*/ 3999806 h 6858000"/>
              <a:gd name="connsiteX2265" fmla="*/ 1909574 w 4626532"/>
              <a:gd name="connsiteY2265" fmla="*/ 4016472 h 6858000"/>
              <a:gd name="connsiteX2266" fmla="*/ 1859576 w 4626532"/>
              <a:gd name="connsiteY2266" fmla="*/ 3983140 h 6858000"/>
              <a:gd name="connsiteX2267" fmla="*/ 1951238 w 4626532"/>
              <a:gd name="connsiteY2267" fmla="*/ 3999806 h 6858000"/>
              <a:gd name="connsiteX2268" fmla="*/ 1792913 w 4626532"/>
              <a:gd name="connsiteY2268" fmla="*/ 4041470 h 6858000"/>
              <a:gd name="connsiteX2269" fmla="*/ 1834578 w 4626532"/>
              <a:gd name="connsiteY2269" fmla="*/ 3983140 h 6858000"/>
              <a:gd name="connsiteX2270" fmla="*/ 1867909 w 4626532"/>
              <a:gd name="connsiteY2270" fmla="*/ 4024804 h 6858000"/>
              <a:gd name="connsiteX2271" fmla="*/ 1801246 w 4626532"/>
              <a:gd name="connsiteY2271" fmla="*/ 4066469 h 6858000"/>
              <a:gd name="connsiteX2272" fmla="*/ 1751248 w 4626532"/>
              <a:gd name="connsiteY2272" fmla="*/ 4024804 h 6858000"/>
              <a:gd name="connsiteX2273" fmla="*/ 1751248 w 4626532"/>
              <a:gd name="connsiteY2273" fmla="*/ 3991473 h 6858000"/>
              <a:gd name="connsiteX2274" fmla="*/ 1809579 w 4626532"/>
              <a:gd name="connsiteY2274" fmla="*/ 3983140 h 6858000"/>
              <a:gd name="connsiteX2275" fmla="*/ 1792913 w 4626532"/>
              <a:gd name="connsiteY2275" fmla="*/ 4041470 h 6858000"/>
              <a:gd name="connsiteX2276" fmla="*/ 4292791 w 4626532"/>
              <a:gd name="connsiteY2276" fmla="*/ 4033137 h 6858000"/>
              <a:gd name="connsiteX2277" fmla="*/ 4234461 w 4626532"/>
              <a:gd name="connsiteY2277" fmla="*/ 4041470 h 6858000"/>
              <a:gd name="connsiteX2278" fmla="*/ 4226128 w 4626532"/>
              <a:gd name="connsiteY2278" fmla="*/ 4008139 h 6858000"/>
              <a:gd name="connsiteX2279" fmla="*/ 4251127 w 4626532"/>
              <a:gd name="connsiteY2279" fmla="*/ 3974807 h 6858000"/>
              <a:gd name="connsiteX2280" fmla="*/ 4292791 w 4626532"/>
              <a:gd name="connsiteY2280" fmla="*/ 4033137 h 6858000"/>
              <a:gd name="connsiteX2281" fmla="*/ 3126181 w 4626532"/>
              <a:gd name="connsiteY2281" fmla="*/ 4033137 h 6858000"/>
              <a:gd name="connsiteX2282" fmla="*/ 3101183 w 4626532"/>
              <a:gd name="connsiteY2282" fmla="*/ 4108134 h 6858000"/>
              <a:gd name="connsiteX2283" fmla="*/ 3051185 w 4626532"/>
              <a:gd name="connsiteY2283" fmla="*/ 3999806 h 6858000"/>
              <a:gd name="connsiteX2284" fmla="*/ 3034519 w 4626532"/>
              <a:gd name="connsiteY2284" fmla="*/ 4016472 h 6858000"/>
              <a:gd name="connsiteX2285" fmla="*/ 3076184 w 4626532"/>
              <a:gd name="connsiteY2285" fmla="*/ 4108134 h 6858000"/>
              <a:gd name="connsiteX2286" fmla="*/ 3017853 w 4626532"/>
              <a:gd name="connsiteY2286" fmla="*/ 4074802 h 6858000"/>
              <a:gd name="connsiteX2287" fmla="*/ 3001187 w 4626532"/>
              <a:gd name="connsiteY2287" fmla="*/ 4008139 h 6858000"/>
              <a:gd name="connsiteX2288" fmla="*/ 3042852 w 4626532"/>
              <a:gd name="connsiteY2288" fmla="*/ 3958141 h 6858000"/>
              <a:gd name="connsiteX2289" fmla="*/ 3126181 w 4626532"/>
              <a:gd name="connsiteY2289" fmla="*/ 4033137 h 6858000"/>
              <a:gd name="connsiteX2290" fmla="*/ 4034471 w 4626532"/>
              <a:gd name="connsiteY2290" fmla="*/ 3958141 h 6858000"/>
              <a:gd name="connsiteX2291" fmla="*/ 4034471 w 4626532"/>
              <a:gd name="connsiteY2291" fmla="*/ 3983140 h 6858000"/>
              <a:gd name="connsiteX2292" fmla="*/ 4009472 w 4626532"/>
              <a:gd name="connsiteY2292" fmla="*/ 4008139 h 6858000"/>
              <a:gd name="connsiteX2293" fmla="*/ 3967807 w 4626532"/>
              <a:gd name="connsiteY2293" fmla="*/ 4008139 h 6858000"/>
              <a:gd name="connsiteX2294" fmla="*/ 3992806 w 4626532"/>
              <a:gd name="connsiteY2294" fmla="*/ 3949808 h 6858000"/>
              <a:gd name="connsiteX2295" fmla="*/ 4034471 w 4626532"/>
              <a:gd name="connsiteY2295" fmla="*/ 3958141 h 6858000"/>
              <a:gd name="connsiteX2296" fmla="*/ 4267792 w 4626532"/>
              <a:gd name="connsiteY2296" fmla="*/ 3958141 h 6858000"/>
              <a:gd name="connsiteX2297" fmla="*/ 4259460 w 4626532"/>
              <a:gd name="connsiteY2297" fmla="*/ 3941475 h 6858000"/>
              <a:gd name="connsiteX2298" fmla="*/ 4267792 w 4626532"/>
              <a:gd name="connsiteY2298" fmla="*/ 3958141 h 6858000"/>
              <a:gd name="connsiteX2299" fmla="*/ 4226128 w 4626532"/>
              <a:gd name="connsiteY2299" fmla="*/ 3949808 h 6858000"/>
              <a:gd name="connsiteX2300" fmla="*/ 4226128 w 4626532"/>
              <a:gd name="connsiteY2300" fmla="*/ 3966474 h 6858000"/>
              <a:gd name="connsiteX2301" fmla="*/ 4184463 w 4626532"/>
              <a:gd name="connsiteY2301" fmla="*/ 4008139 h 6858000"/>
              <a:gd name="connsiteX2302" fmla="*/ 4142799 w 4626532"/>
              <a:gd name="connsiteY2302" fmla="*/ 3991473 h 6858000"/>
              <a:gd name="connsiteX2303" fmla="*/ 4167797 w 4626532"/>
              <a:gd name="connsiteY2303" fmla="*/ 3941475 h 6858000"/>
              <a:gd name="connsiteX2304" fmla="*/ 4226128 w 4626532"/>
              <a:gd name="connsiteY2304" fmla="*/ 3949808 h 6858000"/>
              <a:gd name="connsiteX2305" fmla="*/ 3517829 w 4626532"/>
              <a:gd name="connsiteY2305" fmla="*/ 4066469 h 6858000"/>
              <a:gd name="connsiteX2306" fmla="*/ 3484497 w 4626532"/>
              <a:gd name="connsiteY2306" fmla="*/ 4124800 h 6858000"/>
              <a:gd name="connsiteX2307" fmla="*/ 3434500 w 4626532"/>
              <a:gd name="connsiteY2307" fmla="*/ 4008139 h 6858000"/>
              <a:gd name="connsiteX2308" fmla="*/ 3426167 w 4626532"/>
              <a:gd name="connsiteY2308" fmla="*/ 4016472 h 6858000"/>
              <a:gd name="connsiteX2309" fmla="*/ 3459499 w 4626532"/>
              <a:gd name="connsiteY2309" fmla="*/ 4133133 h 6858000"/>
              <a:gd name="connsiteX2310" fmla="*/ 3401168 w 4626532"/>
              <a:gd name="connsiteY2310" fmla="*/ 4099801 h 6858000"/>
              <a:gd name="connsiteX2311" fmla="*/ 3384502 w 4626532"/>
              <a:gd name="connsiteY2311" fmla="*/ 3999806 h 6858000"/>
              <a:gd name="connsiteX2312" fmla="*/ 3417834 w 4626532"/>
              <a:gd name="connsiteY2312" fmla="*/ 3941475 h 6858000"/>
              <a:gd name="connsiteX2313" fmla="*/ 3517829 w 4626532"/>
              <a:gd name="connsiteY2313" fmla="*/ 4066469 h 6858000"/>
              <a:gd name="connsiteX2314" fmla="*/ 1767914 w 4626532"/>
              <a:gd name="connsiteY2314" fmla="*/ 3941475 h 6858000"/>
              <a:gd name="connsiteX2315" fmla="*/ 1801246 w 4626532"/>
              <a:gd name="connsiteY2315" fmla="*/ 3958141 h 6858000"/>
              <a:gd name="connsiteX2316" fmla="*/ 1767914 w 4626532"/>
              <a:gd name="connsiteY2316" fmla="*/ 3966474 h 6858000"/>
              <a:gd name="connsiteX2317" fmla="*/ 1701251 w 4626532"/>
              <a:gd name="connsiteY2317" fmla="*/ 3924809 h 6858000"/>
              <a:gd name="connsiteX2318" fmla="*/ 1751248 w 4626532"/>
              <a:gd name="connsiteY2318" fmla="*/ 3958141 h 6858000"/>
              <a:gd name="connsiteX2319" fmla="*/ 1767914 w 4626532"/>
              <a:gd name="connsiteY2319" fmla="*/ 3941475 h 6858000"/>
              <a:gd name="connsiteX2320" fmla="*/ 4151132 w 4626532"/>
              <a:gd name="connsiteY2320" fmla="*/ 3916476 h 6858000"/>
              <a:gd name="connsiteX2321" fmla="*/ 4092801 w 4626532"/>
              <a:gd name="connsiteY2321" fmla="*/ 3974807 h 6858000"/>
              <a:gd name="connsiteX2322" fmla="*/ 4059469 w 4626532"/>
              <a:gd name="connsiteY2322" fmla="*/ 3949808 h 6858000"/>
              <a:gd name="connsiteX2323" fmla="*/ 4092801 w 4626532"/>
              <a:gd name="connsiteY2323" fmla="*/ 3908144 h 6858000"/>
              <a:gd name="connsiteX2324" fmla="*/ 4151132 w 4626532"/>
              <a:gd name="connsiteY2324" fmla="*/ 3916476 h 6858000"/>
              <a:gd name="connsiteX2325" fmla="*/ 2134563 w 4626532"/>
              <a:gd name="connsiteY2325" fmla="*/ 3966474 h 6858000"/>
              <a:gd name="connsiteX2326" fmla="*/ 2084565 w 4626532"/>
              <a:gd name="connsiteY2326" fmla="*/ 3949808 h 6858000"/>
              <a:gd name="connsiteX2327" fmla="*/ 2084565 w 4626532"/>
              <a:gd name="connsiteY2327" fmla="*/ 3899811 h 6858000"/>
              <a:gd name="connsiteX2328" fmla="*/ 2134563 w 4626532"/>
              <a:gd name="connsiteY2328" fmla="*/ 3966474 h 6858000"/>
              <a:gd name="connsiteX2329" fmla="*/ 2067899 w 4626532"/>
              <a:gd name="connsiteY2329" fmla="*/ 3949808 h 6858000"/>
              <a:gd name="connsiteX2330" fmla="*/ 2034568 w 4626532"/>
              <a:gd name="connsiteY2330" fmla="*/ 3933142 h 6858000"/>
              <a:gd name="connsiteX2331" fmla="*/ 2067899 w 4626532"/>
              <a:gd name="connsiteY2331" fmla="*/ 3899811 h 6858000"/>
              <a:gd name="connsiteX2332" fmla="*/ 2067899 w 4626532"/>
              <a:gd name="connsiteY2332" fmla="*/ 3949808 h 6858000"/>
              <a:gd name="connsiteX2333" fmla="*/ 3617824 w 4626532"/>
              <a:gd name="connsiteY2333" fmla="*/ 4083135 h 6858000"/>
              <a:gd name="connsiteX2334" fmla="*/ 3567827 w 4626532"/>
              <a:gd name="connsiteY2334" fmla="*/ 3949808 h 6858000"/>
              <a:gd name="connsiteX2335" fmla="*/ 3559494 w 4626532"/>
              <a:gd name="connsiteY2335" fmla="*/ 3966474 h 6858000"/>
              <a:gd name="connsiteX2336" fmla="*/ 3609491 w 4626532"/>
              <a:gd name="connsiteY2336" fmla="*/ 4116467 h 6858000"/>
              <a:gd name="connsiteX2337" fmla="*/ 3542828 w 4626532"/>
              <a:gd name="connsiteY2337" fmla="*/ 4058136 h 6858000"/>
              <a:gd name="connsiteX2338" fmla="*/ 3526162 w 4626532"/>
              <a:gd name="connsiteY2338" fmla="*/ 3958141 h 6858000"/>
              <a:gd name="connsiteX2339" fmla="*/ 3551161 w 4626532"/>
              <a:gd name="connsiteY2339" fmla="*/ 3891478 h 6858000"/>
              <a:gd name="connsiteX2340" fmla="*/ 3617824 w 4626532"/>
              <a:gd name="connsiteY2340" fmla="*/ 4083135 h 6858000"/>
              <a:gd name="connsiteX2341" fmla="*/ 3259508 w 4626532"/>
              <a:gd name="connsiteY2341" fmla="*/ 3983140 h 6858000"/>
              <a:gd name="connsiteX2342" fmla="*/ 3234509 w 4626532"/>
              <a:gd name="connsiteY2342" fmla="*/ 4049803 h 6858000"/>
              <a:gd name="connsiteX2343" fmla="*/ 3167846 w 4626532"/>
              <a:gd name="connsiteY2343" fmla="*/ 3949808 h 6858000"/>
              <a:gd name="connsiteX2344" fmla="*/ 3209511 w 4626532"/>
              <a:gd name="connsiteY2344" fmla="*/ 4058136 h 6858000"/>
              <a:gd name="connsiteX2345" fmla="*/ 3134514 w 4626532"/>
              <a:gd name="connsiteY2345" fmla="*/ 3958141 h 6858000"/>
              <a:gd name="connsiteX2346" fmla="*/ 3159513 w 4626532"/>
              <a:gd name="connsiteY2346" fmla="*/ 3891478 h 6858000"/>
              <a:gd name="connsiteX2347" fmla="*/ 3259508 w 4626532"/>
              <a:gd name="connsiteY2347" fmla="*/ 3983140 h 6858000"/>
              <a:gd name="connsiteX2348" fmla="*/ 2192893 w 4626532"/>
              <a:gd name="connsiteY2348" fmla="*/ 4041470 h 6858000"/>
              <a:gd name="connsiteX2349" fmla="*/ 2217892 w 4626532"/>
              <a:gd name="connsiteY2349" fmla="*/ 4049803 h 6858000"/>
              <a:gd name="connsiteX2350" fmla="*/ 2234558 w 4626532"/>
              <a:gd name="connsiteY2350" fmla="*/ 3958141 h 6858000"/>
              <a:gd name="connsiteX2351" fmla="*/ 2242891 w 4626532"/>
              <a:gd name="connsiteY2351" fmla="*/ 4033137 h 6858000"/>
              <a:gd name="connsiteX2352" fmla="*/ 2201226 w 4626532"/>
              <a:gd name="connsiteY2352" fmla="*/ 4108134 h 6858000"/>
              <a:gd name="connsiteX2353" fmla="*/ 2167895 w 4626532"/>
              <a:gd name="connsiteY2353" fmla="*/ 4108134 h 6858000"/>
              <a:gd name="connsiteX2354" fmla="*/ 2159562 w 4626532"/>
              <a:gd name="connsiteY2354" fmla="*/ 4024804 h 6858000"/>
              <a:gd name="connsiteX2355" fmla="*/ 2209559 w 4626532"/>
              <a:gd name="connsiteY2355" fmla="*/ 3891478 h 6858000"/>
              <a:gd name="connsiteX2356" fmla="*/ 2192893 w 4626532"/>
              <a:gd name="connsiteY2356" fmla="*/ 4041470 h 6858000"/>
              <a:gd name="connsiteX2357" fmla="*/ 1701251 w 4626532"/>
              <a:gd name="connsiteY2357" fmla="*/ 3891478 h 6858000"/>
              <a:gd name="connsiteX2358" fmla="*/ 1692918 w 4626532"/>
              <a:gd name="connsiteY2358" fmla="*/ 3891478 h 6858000"/>
              <a:gd name="connsiteX2359" fmla="*/ 1701251 w 4626532"/>
              <a:gd name="connsiteY2359" fmla="*/ 3891478 h 6858000"/>
              <a:gd name="connsiteX2360" fmla="*/ 4076135 w 4626532"/>
              <a:gd name="connsiteY2360" fmla="*/ 3883145 h 6858000"/>
              <a:gd name="connsiteX2361" fmla="*/ 4042803 w 4626532"/>
              <a:gd name="connsiteY2361" fmla="*/ 3933142 h 6858000"/>
              <a:gd name="connsiteX2362" fmla="*/ 4001139 w 4626532"/>
              <a:gd name="connsiteY2362" fmla="*/ 3933142 h 6858000"/>
              <a:gd name="connsiteX2363" fmla="*/ 4034471 w 4626532"/>
              <a:gd name="connsiteY2363" fmla="*/ 3883145 h 6858000"/>
              <a:gd name="connsiteX2364" fmla="*/ 4076135 w 4626532"/>
              <a:gd name="connsiteY2364" fmla="*/ 3883145 h 6858000"/>
              <a:gd name="connsiteX2365" fmla="*/ 3001187 w 4626532"/>
              <a:gd name="connsiteY2365" fmla="*/ 3941475 h 6858000"/>
              <a:gd name="connsiteX2366" fmla="*/ 2976189 w 4626532"/>
              <a:gd name="connsiteY2366" fmla="*/ 3999806 h 6858000"/>
              <a:gd name="connsiteX2367" fmla="*/ 2926191 w 4626532"/>
              <a:gd name="connsiteY2367" fmla="*/ 3916476 h 6858000"/>
              <a:gd name="connsiteX2368" fmla="*/ 2909525 w 4626532"/>
              <a:gd name="connsiteY2368" fmla="*/ 3924809 h 6858000"/>
              <a:gd name="connsiteX2369" fmla="*/ 2959523 w 4626532"/>
              <a:gd name="connsiteY2369" fmla="*/ 4016472 h 6858000"/>
              <a:gd name="connsiteX2370" fmla="*/ 2884526 w 4626532"/>
              <a:gd name="connsiteY2370" fmla="*/ 3908144 h 6858000"/>
              <a:gd name="connsiteX2371" fmla="*/ 2884526 w 4626532"/>
              <a:gd name="connsiteY2371" fmla="*/ 3883145 h 6858000"/>
              <a:gd name="connsiteX2372" fmla="*/ 2909525 w 4626532"/>
              <a:gd name="connsiteY2372" fmla="*/ 3874812 h 6858000"/>
              <a:gd name="connsiteX2373" fmla="*/ 3001187 w 4626532"/>
              <a:gd name="connsiteY2373" fmla="*/ 3941475 h 6858000"/>
              <a:gd name="connsiteX2374" fmla="*/ 4251127 w 4626532"/>
              <a:gd name="connsiteY2374" fmla="*/ 3874812 h 6858000"/>
              <a:gd name="connsiteX2375" fmla="*/ 4251127 w 4626532"/>
              <a:gd name="connsiteY2375" fmla="*/ 3924809 h 6858000"/>
              <a:gd name="connsiteX2376" fmla="*/ 4217795 w 4626532"/>
              <a:gd name="connsiteY2376" fmla="*/ 3933142 h 6858000"/>
              <a:gd name="connsiteX2377" fmla="*/ 4176130 w 4626532"/>
              <a:gd name="connsiteY2377" fmla="*/ 3916476 h 6858000"/>
              <a:gd name="connsiteX2378" fmla="*/ 4209462 w 4626532"/>
              <a:gd name="connsiteY2378" fmla="*/ 3866479 h 6858000"/>
              <a:gd name="connsiteX2379" fmla="*/ 4251127 w 4626532"/>
              <a:gd name="connsiteY2379" fmla="*/ 3874812 h 6858000"/>
              <a:gd name="connsiteX2380" fmla="*/ 1642920 w 4626532"/>
              <a:gd name="connsiteY2380" fmla="*/ 3999806 h 6858000"/>
              <a:gd name="connsiteX2381" fmla="*/ 1634587 w 4626532"/>
              <a:gd name="connsiteY2381" fmla="*/ 4074802 h 6858000"/>
              <a:gd name="connsiteX2382" fmla="*/ 1567924 w 4626532"/>
              <a:gd name="connsiteY2382" fmla="*/ 3866479 h 6858000"/>
              <a:gd name="connsiteX2383" fmla="*/ 1642920 w 4626532"/>
              <a:gd name="connsiteY2383" fmla="*/ 3999806 h 6858000"/>
              <a:gd name="connsiteX2384" fmla="*/ 4184463 w 4626532"/>
              <a:gd name="connsiteY2384" fmla="*/ 3841480 h 6858000"/>
              <a:gd name="connsiteX2385" fmla="*/ 4134466 w 4626532"/>
              <a:gd name="connsiteY2385" fmla="*/ 3899811 h 6858000"/>
              <a:gd name="connsiteX2386" fmla="*/ 4101134 w 4626532"/>
              <a:gd name="connsiteY2386" fmla="*/ 3883145 h 6858000"/>
              <a:gd name="connsiteX2387" fmla="*/ 4126133 w 4626532"/>
              <a:gd name="connsiteY2387" fmla="*/ 3824814 h 6858000"/>
              <a:gd name="connsiteX2388" fmla="*/ 4184463 w 4626532"/>
              <a:gd name="connsiteY2388" fmla="*/ 3841480 h 6858000"/>
              <a:gd name="connsiteX2389" fmla="*/ 3392835 w 4626532"/>
              <a:gd name="connsiteY2389" fmla="*/ 3924809 h 6858000"/>
              <a:gd name="connsiteX2390" fmla="*/ 3367836 w 4626532"/>
              <a:gd name="connsiteY2390" fmla="*/ 3999806 h 6858000"/>
              <a:gd name="connsiteX2391" fmla="*/ 3309506 w 4626532"/>
              <a:gd name="connsiteY2391" fmla="*/ 3874812 h 6858000"/>
              <a:gd name="connsiteX2392" fmla="*/ 3292840 w 4626532"/>
              <a:gd name="connsiteY2392" fmla="*/ 3891478 h 6858000"/>
              <a:gd name="connsiteX2393" fmla="*/ 3342838 w 4626532"/>
              <a:gd name="connsiteY2393" fmla="*/ 4008139 h 6858000"/>
              <a:gd name="connsiteX2394" fmla="*/ 3276174 w 4626532"/>
              <a:gd name="connsiteY2394" fmla="*/ 3966474 h 6858000"/>
              <a:gd name="connsiteX2395" fmla="*/ 3259508 w 4626532"/>
              <a:gd name="connsiteY2395" fmla="*/ 3883145 h 6858000"/>
              <a:gd name="connsiteX2396" fmla="*/ 3292840 w 4626532"/>
              <a:gd name="connsiteY2396" fmla="*/ 3824814 h 6858000"/>
              <a:gd name="connsiteX2397" fmla="*/ 3392835 w 4626532"/>
              <a:gd name="connsiteY2397" fmla="*/ 3924809 h 6858000"/>
              <a:gd name="connsiteX2398" fmla="*/ 3126181 w 4626532"/>
              <a:gd name="connsiteY2398" fmla="*/ 3874812 h 6858000"/>
              <a:gd name="connsiteX2399" fmla="*/ 3109516 w 4626532"/>
              <a:gd name="connsiteY2399" fmla="*/ 3949808 h 6858000"/>
              <a:gd name="connsiteX2400" fmla="*/ 3034519 w 4626532"/>
              <a:gd name="connsiteY2400" fmla="*/ 3849813 h 6858000"/>
              <a:gd name="connsiteX2401" fmla="*/ 3084517 w 4626532"/>
              <a:gd name="connsiteY2401" fmla="*/ 3949808 h 6858000"/>
              <a:gd name="connsiteX2402" fmla="*/ 3001187 w 4626532"/>
              <a:gd name="connsiteY2402" fmla="*/ 3849813 h 6858000"/>
              <a:gd name="connsiteX2403" fmla="*/ 3034519 w 4626532"/>
              <a:gd name="connsiteY2403" fmla="*/ 3799815 h 6858000"/>
              <a:gd name="connsiteX2404" fmla="*/ 3126181 w 4626532"/>
              <a:gd name="connsiteY2404" fmla="*/ 3874812 h 6858000"/>
              <a:gd name="connsiteX2405" fmla="*/ 2867861 w 4626532"/>
              <a:gd name="connsiteY2405" fmla="*/ 3874812 h 6858000"/>
              <a:gd name="connsiteX2406" fmla="*/ 2809530 w 4626532"/>
              <a:gd name="connsiteY2406" fmla="*/ 3799815 h 6858000"/>
              <a:gd name="connsiteX2407" fmla="*/ 2867861 w 4626532"/>
              <a:gd name="connsiteY2407" fmla="*/ 3874812 h 6858000"/>
              <a:gd name="connsiteX2408" fmla="*/ 4109467 w 4626532"/>
              <a:gd name="connsiteY2408" fmla="*/ 3808148 h 6858000"/>
              <a:gd name="connsiteX2409" fmla="*/ 4076135 w 4626532"/>
              <a:gd name="connsiteY2409" fmla="*/ 3858146 h 6858000"/>
              <a:gd name="connsiteX2410" fmla="*/ 4051136 w 4626532"/>
              <a:gd name="connsiteY2410" fmla="*/ 3858146 h 6858000"/>
              <a:gd name="connsiteX2411" fmla="*/ 4076135 w 4626532"/>
              <a:gd name="connsiteY2411" fmla="*/ 3816481 h 6858000"/>
              <a:gd name="connsiteX2412" fmla="*/ 4051136 w 4626532"/>
              <a:gd name="connsiteY2412" fmla="*/ 3791483 h 6858000"/>
              <a:gd name="connsiteX2413" fmla="*/ 4109467 w 4626532"/>
              <a:gd name="connsiteY2413" fmla="*/ 3808148 h 6858000"/>
              <a:gd name="connsiteX2414" fmla="*/ 4242794 w 4626532"/>
              <a:gd name="connsiteY2414" fmla="*/ 3849813 h 6858000"/>
              <a:gd name="connsiteX2415" fmla="*/ 4209462 w 4626532"/>
              <a:gd name="connsiteY2415" fmla="*/ 3833147 h 6858000"/>
              <a:gd name="connsiteX2416" fmla="*/ 4251127 w 4626532"/>
              <a:gd name="connsiteY2416" fmla="*/ 3791483 h 6858000"/>
              <a:gd name="connsiteX2417" fmla="*/ 4242794 w 4626532"/>
              <a:gd name="connsiteY2417" fmla="*/ 3849813 h 6858000"/>
              <a:gd name="connsiteX2418" fmla="*/ 3234509 w 4626532"/>
              <a:gd name="connsiteY2418" fmla="*/ 3783150 h 6858000"/>
              <a:gd name="connsiteX2419" fmla="*/ 3259508 w 4626532"/>
              <a:gd name="connsiteY2419" fmla="*/ 3808148 h 6858000"/>
              <a:gd name="connsiteX2420" fmla="*/ 3234509 w 4626532"/>
              <a:gd name="connsiteY2420" fmla="*/ 3874812 h 6858000"/>
              <a:gd name="connsiteX2421" fmla="*/ 3184512 w 4626532"/>
              <a:gd name="connsiteY2421" fmla="*/ 3783150 h 6858000"/>
              <a:gd name="connsiteX2422" fmla="*/ 3234509 w 4626532"/>
              <a:gd name="connsiteY2422" fmla="*/ 3783150 h 6858000"/>
              <a:gd name="connsiteX2423" fmla="*/ 1992903 w 4626532"/>
              <a:gd name="connsiteY2423" fmla="*/ 3883145 h 6858000"/>
              <a:gd name="connsiteX2424" fmla="*/ 2009569 w 4626532"/>
              <a:gd name="connsiteY2424" fmla="*/ 3866479 h 6858000"/>
              <a:gd name="connsiteX2425" fmla="*/ 1976237 w 4626532"/>
              <a:gd name="connsiteY2425" fmla="*/ 3783150 h 6858000"/>
              <a:gd name="connsiteX2426" fmla="*/ 2051234 w 4626532"/>
              <a:gd name="connsiteY2426" fmla="*/ 3849813 h 6858000"/>
              <a:gd name="connsiteX2427" fmla="*/ 2017902 w 4626532"/>
              <a:gd name="connsiteY2427" fmla="*/ 3924809 h 6858000"/>
              <a:gd name="connsiteX2428" fmla="*/ 1917907 w 4626532"/>
              <a:gd name="connsiteY2428" fmla="*/ 3849813 h 6858000"/>
              <a:gd name="connsiteX2429" fmla="*/ 1951238 w 4626532"/>
              <a:gd name="connsiteY2429" fmla="*/ 3783150 h 6858000"/>
              <a:gd name="connsiteX2430" fmla="*/ 1992903 w 4626532"/>
              <a:gd name="connsiteY2430" fmla="*/ 3883145 h 6858000"/>
              <a:gd name="connsiteX2431" fmla="*/ 3317839 w 4626532"/>
              <a:gd name="connsiteY2431" fmla="*/ 3774817 h 6858000"/>
              <a:gd name="connsiteX2432" fmla="*/ 3342838 w 4626532"/>
              <a:gd name="connsiteY2432" fmla="*/ 3824814 h 6858000"/>
              <a:gd name="connsiteX2433" fmla="*/ 3267841 w 4626532"/>
              <a:gd name="connsiteY2433" fmla="*/ 3774817 h 6858000"/>
              <a:gd name="connsiteX2434" fmla="*/ 3317839 w 4626532"/>
              <a:gd name="connsiteY2434" fmla="*/ 3774817 h 6858000"/>
              <a:gd name="connsiteX2435" fmla="*/ 3209511 w 4626532"/>
              <a:gd name="connsiteY2435" fmla="*/ 3883145 h 6858000"/>
              <a:gd name="connsiteX2436" fmla="*/ 3126181 w 4626532"/>
              <a:gd name="connsiteY2436" fmla="*/ 3791483 h 6858000"/>
              <a:gd name="connsiteX2437" fmla="*/ 3159513 w 4626532"/>
              <a:gd name="connsiteY2437" fmla="*/ 3783150 h 6858000"/>
              <a:gd name="connsiteX2438" fmla="*/ 3209511 w 4626532"/>
              <a:gd name="connsiteY2438" fmla="*/ 3883145 h 6858000"/>
              <a:gd name="connsiteX2439" fmla="*/ 3517829 w 4626532"/>
              <a:gd name="connsiteY2439" fmla="*/ 3866479 h 6858000"/>
              <a:gd name="connsiteX2440" fmla="*/ 3501163 w 4626532"/>
              <a:gd name="connsiteY2440" fmla="*/ 3949808 h 6858000"/>
              <a:gd name="connsiteX2441" fmla="*/ 3434500 w 4626532"/>
              <a:gd name="connsiteY2441" fmla="*/ 3816481 h 6858000"/>
              <a:gd name="connsiteX2442" fmla="*/ 3426167 w 4626532"/>
              <a:gd name="connsiteY2442" fmla="*/ 3833147 h 6858000"/>
              <a:gd name="connsiteX2443" fmla="*/ 3484497 w 4626532"/>
              <a:gd name="connsiteY2443" fmla="*/ 3958141 h 6858000"/>
              <a:gd name="connsiteX2444" fmla="*/ 3409501 w 4626532"/>
              <a:gd name="connsiteY2444" fmla="*/ 3916476 h 6858000"/>
              <a:gd name="connsiteX2445" fmla="*/ 3384502 w 4626532"/>
              <a:gd name="connsiteY2445" fmla="*/ 3816481 h 6858000"/>
              <a:gd name="connsiteX2446" fmla="*/ 3392835 w 4626532"/>
              <a:gd name="connsiteY2446" fmla="*/ 3766484 h 6858000"/>
              <a:gd name="connsiteX2447" fmla="*/ 3409501 w 4626532"/>
              <a:gd name="connsiteY2447" fmla="*/ 3766484 h 6858000"/>
              <a:gd name="connsiteX2448" fmla="*/ 3517829 w 4626532"/>
              <a:gd name="connsiteY2448" fmla="*/ 3866479 h 6858000"/>
              <a:gd name="connsiteX2449" fmla="*/ 4026138 w 4626532"/>
              <a:gd name="connsiteY2449" fmla="*/ 3791483 h 6858000"/>
              <a:gd name="connsiteX2450" fmla="*/ 3976140 w 4626532"/>
              <a:gd name="connsiteY2450" fmla="*/ 3758151 h 6858000"/>
              <a:gd name="connsiteX2451" fmla="*/ 4026138 w 4626532"/>
              <a:gd name="connsiteY2451" fmla="*/ 3791483 h 6858000"/>
              <a:gd name="connsiteX2452" fmla="*/ 3367836 w 4626532"/>
              <a:gd name="connsiteY2452" fmla="*/ 3816481 h 6858000"/>
              <a:gd name="connsiteX2453" fmla="*/ 3342838 w 4626532"/>
              <a:gd name="connsiteY2453" fmla="*/ 3766484 h 6858000"/>
              <a:gd name="connsiteX2454" fmla="*/ 3367836 w 4626532"/>
              <a:gd name="connsiteY2454" fmla="*/ 3758151 h 6858000"/>
              <a:gd name="connsiteX2455" fmla="*/ 3367836 w 4626532"/>
              <a:gd name="connsiteY2455" fmla="*/ 3816481 h 6858000"/>
              <a:gd name="connsiteX2456" fmla="*/ 2126230 w 4626532"/>
              <a:gd name="connsiteY2456" fmla="*/ 3858146 h 6858000"/>
              <a:gd name="connsiteX2457" fmla="*/ 2159562 w 4626532"/>
              <a:gd name="connsiteY2457" fmla="*/ 3858146 h 6858000"/>
              <a:gd name="connsiteX2458" fmla="*/ 2126230 w 4626532"/>
              <a:gd name="connsiteY2458" fmla="*/ 3766484 h 6858000"/>
              <a:gd name="connsiteX2459" fmla="*/ 2192893 w 4626532"/>
              <a:gd name="connsiteY2459" fmla="*/ 3858146 h 6858000"/>
              <a:gd name="connsiteX2460" fmla="*/ 2151229 w 4626532"/>
              <a:gd name="connsiteY2460" fmla="*/ 3933142 h 6858000"/>
              <a:gd name="connsiteX2461" fmla="*/ 2067899 w 4626532"/>
              <a:gd name="connsiteY2461" fmla="*/ 3808148 h 6858000"/>
              <a:gd name="connsiteX2462" fmla="*/ 2101231 w 4626532"/>
              <a:gd name="connsiteY2462" fmla="*/ 3758151 h 6858000"/>
              <a:gd name="connsiteX2463" fmla="*/ 2126230 w 4626532"/>
              <a:gd name="connsiteY2463" fmla="*/ 3858146 h 6858000"/>
              <a:gd name="connsiteX2464" fmla="*/ 4217795 w 4626532"/>
              <a:gd name="connsiteY2464" fmla="*/ 3758151 h 6858000"/>
              <a:gd name="connsiteX2465" fmla="*/ 4217795 w 4626532"/>
              <a:gd name="connsiteY2465" fmla="*/ 3774817 h 6858000"/>
              <a:gd name="connsiteX2466" fmla="*/ 4176130 w 4626532"/>
              <a:gd name="connsiteY2466" fmla="*/ 3816481 h 6858000"/>
              <a:gd name="connsiteX2467" fmla="*/ 4134466 w 4626532"/>
              <a:gd name="connsiteY2467" fmla="*/ 3799815 h 6858000"/>
              <a:gd name="connsiteX2468" fmla="*/ 4159464 w 4626532"/>
              <a:gd name="connsiteY2468" fmla="*/ 3749818 h 6858000"/>
              <a:gd name="connsiteX2469" fmla="*/ 4217795 w 4626532"/>
              <a:gd name="connsiteY2469" fmla="*/ 3758151 h 6858000"/>
              <a:gd name="connsiteX2470" fmla="*/ 2067899 w 4626532"/>
              <a:gd name="connsiteY2470" fmla="*/ 3741485 h 6858000"/>
              <a:gd name="connsiteX2471" fmla="*/ 2067899 w 4626532"/>
              <a:gd name="connsiteY2471" fmla="*/ 3783150 h 6858000"/>
              <a:gd name="connsiteX2472" fmla="*/ 2042901 w 4626532"/>
              <a:gd name="connsiteY2472" fmla="*/ 3791483 h 6858000"/>
              <a:gd name="connsiteX2473" fmla="*/ 1959571 w 4626532"/>
              <a:gd name="connsiteY2473" fmla="*/ 3741485 h 6858000"/>
              <a:gd name="connsiteX2474" fmla="*/ 2067899 w 4626532"/>
              <a:gd name="connsiteY2474" fmla="*/ 3741485 h 6858000"/>
              <a:gd name="connsiteX2475" fmla="*/ 3951141 w 4626532"/>
              <a:gd name="connsiteY2475" fmla="*/ 3758151 h 6858000"/>
              <a:gd name="connsiteX2476" fmla="*/ 3892811 w 4626532"/>
              <a:gd name="connsiteY2476" fmla="*/ 3733152 h 6858000"/>
              <a:gd name="connsiteX2477" fmla="*/ 3951141 w 4626532"/>
              <a:gd name="connsiteY2477" fmla="*/ 3758151 h 6858000"/>
              <a:gd name="connsiteX2478" fmla="*/ 3476164 w 4626532"/>
              <a:gd name="connsiteY2478" fmla="*/ 3766484 h 6858000"/>
              <a:gd name="connsiteX2479" fmla="*/ 3426167 w 4626532"/>
              <a:gd name="connsiteY2479" fmla="*/ 3741485 h 6858000"/>
              <a:gd name="connsiteX2480" fmla="*/ 3459499 w 4626532"/>
              <a:gd name="connsiteY2480" fmla="*/ 3733152 h 6858000"/>
              <a:gd name="connsiteX2481" fmla="*/ 3476164 w 4626532"/>
              <a:gd name="connsiteY2481" fmla="*/ 3766484 h 6858000"/>
              <a:gd name="connsiteX2482" fmla="*/ 3084517 w 4626532"/>
              <a:gd name="connsiteY2482" fmla="*/ 3791483 h 6858000"/>
              <a:gd name="connsiteX2483" fmla="*/ 3001187 w 4626532"/>
              <a:gd name="connsiteY2483" fmla="*/ 3733152 h 6858000"/>
              <a:gd name="connsiteX2484" fmla="*/ 3084517 w 4626532"/>
              <a:gd name="connsiteY2484" fmla="*/ 3791483 h 6858000"/>
              <a:gd name="connsiteX2485" fmla="*/ 3209511 w 4626532"/>
              <a:gd name="connsiteY2485" fmla="*/ 3758151 h 6858000"/>
              <a:gd name="connsiteX2486" fmla="*/ 3151180 w 4626532"/>
              <a:gd name="connsiteY2486" fmla="*/ 3749818 h 6858000"/>
              <a:gd name="connsiteX2487" fmla="*/ 3159513 w 4626532"/>
              <a:gd name="connsiteY2487" fmla="*/ 3724819 h 6858000"/>
              <a:gd name="connsiteX2488" fmla="*/ 3209511 w 4626532"/>
              <a:gd name="connsiteY2488" fmla="*/ 3758151 h 6858000"/>
              <a:gd name="connsiteX2489" fmla="*/ 4142799 w 4626532"/>
              <a:gd name="connsiteY2489" fmla="*/ 3724819 h 6858000"/>
              <a:gd name="connsiteX2490" fmla="*/ 4084468 w 4626532"/>
              <a:gd name="connsiteY2490" fmla="*/ 3783150 h 6858000"/>
              <a:gd name="connsiteX2491" fmla="*/ 4051136 w 4626532"/>
              <a:gd name="connsiteY2491" fmla="*/ 3766484 h 6858000"/>
              <a:gd name="connsiteX2492" fmla="*/ 4084468 w 4626532"/>
              <a:gd name="connsiteY2492" fmla="*/ 3716486 h 6858000"/>
              <a:gd name="connsiteX2493" fmla="*/ 4142799 w 4626532"/>
              <a:gd name="connsiteY2493" fmla="*/ 3724819 h 6858000"/>
              <a:gd name="connsiteX2494" fmla="*/ 3867812 w 4626532"/>
              <a:gd name="connsiteY2494" fmla="*/ 3716486 h 6858000"/>
              <a:gd name="connsiteX2495" fmla="*/ 3859479 w 4626532"/>
              <a:gd name="connsiteY2495" fmla="*/ 3716486 h 6858000"/>
              <a:gd name="connsiteX2496" fmla="*/ 3867812 w 4626532"/>
              <a:gd name="connsiteY2496" fmla="*/ 3716486 h 6858000"/>
              <a:gd name="connsiteX2497" fmla="*/ 3367836 w 4626532"/>
              <a:gd name="connsiteY2497" fmla="*/ 3733152 h 6858000"/>
              <a:gd name="connsiteX2498" fmla="*/ 3392835 w 4626532"/>
              <a:gd name="connsiteY2498" fmla="*/ 3724819 h 6858000"/>
              <a:gd name="connsiteX2499" fmla="*/ 3367836 w 4626532"/>
              <a:gd name="connsiteY2499" fmla="*/ 3733152 h 6858000"/>
              <a:gd name="connsiteX2500" fmla="*/ 3001187 w 4626532"/>
              <a:gd name="connsiteY2500" fmla="*/ 3791483 h 6858000"/>
              <a:gd name="connsiteX2501" fmla="*/ 2976189 w 4626532"/>
              <a:gd name="connsiteY2501" fmla="*/ 3849813 h 6858000"/>
              <a:gd name="connsiteX2502" fmla="*/ 2917858 w 4626532"/>
              <a:gd name="connsiteY2502" fmla="*/ 3758151 h 6858000"/>
              <a:gd name="connsiteX2503" fmla="*/ 2901192 w 4626532"/>
              <a:gd name="connsiteY2503" fmla="*/ 3766484 h 6858000"/>
              <a:gd name="connsiteX2504" fmla="*/ 2959523 w 4626532"/>
              <a:gd name="connsiteY2504" fmla="*/ 3866479 h 6858000"/>
              <a:gd name="connsiteX2505" fmla="*/ 2901192 w 4626532"/>
              <a:gd name="connsiteY2505" fmla="*/ 3841480 h 6858000"/>
              <a:gd name="connsiteX2506" fmla="*/ 2867861 w 4626532"/>
              <a:gd name="connsiteY2506" fmla="*/ 3758151 h 6858000"/>
              <a:gd name="connsiteX2507" fmla="*/ 2909525 w 4626532"/>
              <a:gd name="connsiteY2507" fmla="*/ 3716486 h 6858000"/>
              <a:gd name="connsiteX2508" fmla="*/ 3001187 w 4626532"/>
              <a:gd name="connsiteY2508" fmla="*/ 3791483 h 6858000"/>
              <a:gd name="connsiteX2509" fmla="*/ 1926240 w 4626532"/>
              <a:gd name="connsiteY2509" fmla="*/ 3741485 h 6858000"/>
              <a:gd name="connsiteX2510" fmla="*/ 1926240 w 4626532"/>
              <a:gd name="connsiteY2510" fmla="*/ 3808148 h 6858000"/>
              <a:gd name="connsiteX2511" fmla="*/ 1901241 w 4626532"/>
              <a:gd name="connsiteY2511" fmla="*/ 3816481 h 6858000"/>
              <a:gd name="connsiteX2512" fmla="*/ 1826245 w 4626532"/>
              <a:gd name="connsiteY2512" fmla="*/ 3749818 h 6858000"/>
              <a:gd name="connsiteX2513" fmla="*/ 1826245 w 4626532"/>
              <a:gd name="connsiteY2513" fmla="*/ 3724819 h 6858000"/>
              <a:gd name="connsiteX2514" fmla="*/ 1876242 w 4626532"/>
              <a:gd name="connsiteY2514" fmla="*/ 3791483 h 6858000"/>
              <a:gd name="connsiteX2515" fmla="*/ 1892908 w 4626532"/>
              <a:gd name="connsiteY2515" fmla="*/ 3783150 h 6858000"/>
              <a:gd name="connsiteX2516" fmla="*/ 1851243 w 4626532"/>
              <a:gd name="connsiteY2516" fmla="*/ 3716486 h 6858000"/>
              <a:gd name="connsiteX2517" fmla="*/ 1926240 w 4626532"/>
              <a:gd name="connsiteY2517" fmla="*/ 3741485 h 6858000"/>
              <a:gd name="connsiteX2518" fmla="*/ 3542828 w 4626532"/>
              <a:gd name="connsiteY2518" fmla="*/ 3866479 h 6858000"/>
              <a:gd name="connsiteX2519" fmla="*/ 3476164 w 4626532"/>
              <a:gd name="connsiteY2519" fmla="*/ 3716486 h 6858000"/>
              <a:gd name="connsiteX2520" fmla="*/ 3492830 w 4626532"/>
              <a:gd name="connsiteY2520" fmla="*/ 3708153 h 6858000"/>
              <a:gd name="connsiteX2521" fmla="*/ 3567827 w 4626532"/>
              <a:gd name="connsiteY2521" fmla="*/ 3866479 h 6858000"/>
              <a:gd name="connsiteX2522" fmla="*/ 3542828 w 4626532"/>
              <a:gd name="connsiteY2522" fmla="*/ 3866479 h 6858000"/>
              <a:gd name="connsiteX2523" fmla="*/ 4301124 w 4626532"/>
              <a:gd name="connsiteY2523" fmla="*/ 3716486 h 6858000"/>
              <a:gd name="connsiteX2524" fmla="*/ 4259460 w 4626532"/>
              <a:gd name="connsiteY2524" fmla="*/ 3766484 h 6858000"/>
              <a:gd name="connsiteX2525" fmla="*/ 4242794 w 4626532"/>
              <a:gd name="connsiteY2525" fmla="*/ 3749818 h 6858000"/>
              <a:gd name="connsiteX2526" fmla="*/ 4276125 w 4626532"/>
              <a:gd name="connsiteY2526" fmla="*/ 3699820 h 6858000"/>
              <a:gd name="connsiteX2527" fmla="*/ 4301124 w 4626532"/>
              <a:gd name="connsiteY2527" fmla="*/ 3716486 h 6858000"/>
              <a:gd name="connsiteX2528" fmla="*/ 1842910 w 4626532"/>
              <a:gd name="connsiteY2528" fmla="*/ 3874812 h 6858000"/>
              <a:gd name="connsiteX2529" fmla="*/ 1851243 w 4626532"/>
              <a:gd name="connsiteY2529" fmla="*/ 3891478 h 6858000"/>
              <a:gd name="connsiteX2530" fmla="*/ 1592923 w 4626532"/>
              <a:gd name="connsiteY2530" fmla="*/ 3691487 h 6858000"/>
              <a:gd name="connsiteX2531" fmla="*/ 1842910 w 4626532"/>
              <a:gd name="connsiteY2531" fmla="*/ 3874812 h 6858000"/>
              <a:gd name="connsiteX2532" fmla="*/ 4059469 w 4626532"/>
              <a:gd name="connsiteY2532" fmla="*/ 3691487 h 6858000"/>
              <a:gd name="connsiteX2533" fmla="*/ 4059469 w 4626532"/>
              <a:gd name="connsiteY2533" fmla="*/ 3724819 h 6858000"/>
              <a:gd name="connsiteX2534" fmla="*/ 4009472 w 4626532"/>
              <a:gd name="connsiteY2534" fmla="*/ 3749818 h 6858000"/>
              <a:gd name="connsiteX2535" fmla="*/ 3976140 w 4626532"/>
              <a:gd name="connsiteY2535" fmla="*/ 3733152 h 6858000"/>
              <a:gd name="connsiteX2536" fmla="*/ 4009472 w 4626532"/>
              <a:gd name="connsiteY2536" fmla="*/ 3683154 h 6858000"/>
              <a:gd name="connsiteX2537" fmla="*/ 4059469 w 4626532"/>
              <a:gd name="connsiteY2537" fmla="*/ 3691487 h 6858000"/>
              <a:gd name="connsiteX2538" fmla="*/ 3342838 w 4626532"/>
              <a:gd name="connsiteY2538" fmla="*/ 3716486 h 6858000"/>
              <a:gd name="connsiteX2539" fmla="*/ 3342838 w 4626532"/>
              <a:gd name="connsiteY2539" fmla="*/ 3741485 h 6858000"/>
              <a:gd name="connsiteX2540" fmla="*/ 3267841 w 4626532"/>
              <a:gd name="connsiteY2540" fmla="*/ 3741485 h 6858000"/>
              <a:gd name="connsiteX2541" fmla="*/ 3284507 w 4626532"/>
              <a:gd name="connsiteY2541" fmla="*/ 3683154 h 6858000"/>
              <a:gd name="connsiteX2542" fmla="*/ 3342838 w 4626532"/>
              <a:gd name="connsiteY2542" fmla="*/ 3716486 h 6858000"/>
              <a:gd name="connsiteX2543" fmla="*/ 3117848 w 4626532"/>
              <a:gd name="connsiteY2543" fmla="*/ 3749818 h 6858000"/>
              <a:gd name="connsiteX2544" fmla="*/ 3059518 w 4626532"/>
              <a:gd name="connsiteY2544" fmla="*/ 3733152 h 6858000"/>
              <a:gd name="connsiteX2545" fmla="*/ 3076184 w 4626532"/>
              <a:gd name="connsiteY2545" fmla="*/ 3683154 h 6858000"/>
              <a:gd name="connsiteX2546" fmla="*/ 3117848 w 4626532"/>
              <a:gd name="connsiteY2546" fmla="*/ 3749818 h 6858000"/>
              <a:gd name="connsiteX2547" fmla="*/ 1751248 w 4626532"/>
              <a:gd name="connsiteY2547" fmla="*/ 3683154 h 6858000"/>
              <a:gd name="connsiteX2548" fmla="*/ 1801246 w 4626532"/>
              <a:gd name="connsiteY2548" fmla="*/ 3733152 h 6858000"/>
              <a:gd name="connsiteX2549" fmla="*/ 1734582 w 4626532"/>
              <a:gd name="connsiteY2549" fmla="*/ 3683154 h 6858000"/>
              <a:gd name="connsiteX2550" fmla="*/ 1751248 w 4626532"/>
              <a:gd name="connsiteY2550" fmla="*/ 3683154 h 6858000"/>
              <a:gd name="connsiteX2551" fmla="*/ 4251127 w 4626532"/>
              <a:gd name="connsiteY2551" fmla="*/ 3683154 h 6858000"/>
              <a:gd name="connsiteX2552" fmla="*/ 4251127 w 4626532"/>
              <a:gd name="connsiteY2552" fmla="*/ 3708153 h 6858000"/>
              <a:gd name="connsiteX2553" fmla="*/ 4209462 w 4626532"/>
              <a:gd name="connsiteY2553" fmla="*/ 3741485 h 6858000"/>
              <a:gd name="connsiteX2554" fmla="*/ 4176130 w 4626532"/>
              <a:gd name="connsiteY2554" fmla="*/ 3733152 h 6858000"/>
              <a:gd name="connsiteX2555" fmla="*/ 4167797 w 4626532"/>
              <a:gd name="connsiteY2555" fmla="*/ 3716486 h 6858000"/>
              <a:gd name="connsiteX2556" fmla="*/ 4192796 w 4626532"/>
              <a:gd name="connsiteY2556" fmla="*/ 3674822 h 6858000"/>
              <a:gd name="connsiteX2557" fmla="*/ 4251127 w 4626532"/>
              <a:gd name="connsiteY2557" fmla="*/ 3683154 h 6858000"/>
              <a:gd name="connsiteX2558" fmla="*/ 3492830 w 4626532"/>
              <a:gd name="connsiteY2558" fmla="*/ 3674822 h 6858000"/>
              <a:gd name="connsiteX2559" fmla="*/ 3484497 w 4626532"/>
              <a:gd name="connsiteY2559" fmla="*/ 3674822 h 6858000"/>
              <a:gd name="connsiteX2560" fmla="*/ 3492830 w 4626532"/>
              <a:gd name="connsiteY2560" fmla="*/ 3674822 h 6858000"/>
              <a:gd name="connsiteX2561" fmla="*/ 2251224 w 4626532"/>
              <a:gd name="connsiteY2561" fmla="*/ 3691487 h 6858000"/>
              <a:gd name="connsiteX2562" fmla="*/ 2217892 w 4626532"/>
              <a:gd name="connsiteY2562" fmla="*/ 3666489 h 6858000"/>
              <a:gd name="connsiteX2563" fmla="*/ 2251224 w 4626532"/>
              <a:gd name="connsiteY2563" fmla="*/ 3691487 h 6858000"/>
              <a:gd name="connsiteX2564" fmla="*/ 4417785 w 4626532"/>
              <a:gd name="connsiteY2564" fmla="*/ 3716486 h 6858000"/>
              <a:gd name="connsiteX2565" fmla="*/ 4359455 w 4626532"/>
              <a:gd name="connsiteY2565" fmla="*/ 3708153 h 6858000"/>
              <a:gd name="connsiteX2566" fmla="*/ 4384453 w 4626532"/>
              <a:gd name="connsiteY2566" fmla="*/ 3658156 h 6858000"/>
              <a:gd name="connsiteX2567" fmla="*/ 4417785 w 4626532"/>
              <a:gd name="connsiteY2567" fmla="*/ 3716486 h 6858000"/>
              <a:gd name="connsiteX2568" fmla="*/ 3984473 w 4626532"/>
              <a:gd name="connsiteY2568" fmla="*/ 3666489 h 6858000"/>
              <a:gd name="connsiteX2569" fmla="*/ 3951141 w 4626532"/>
              <a:gd name="connsiteY2569" fmla="*/ 3716486 h 6858000"/>
              <a:gd name="connsiteX2570" fmla="*/ 3901144 w 4626532"/>
              <a:gd name="connsiteY2570" fmla="*/ 3708153 h 6858000"/>
              <a:gd name="connsiteX2571" fmla="*/ 3926142 w 4626532"/>
              <a:gd name="connsiteY2571" fmla="*/ 3658156 h 6858000"/>
              <a:gd name="connsiteX2572" fmla="*/ 3984473 w 4626532"/>
              <a:gd name="connsiteY2572" fmla="*/ 3666489 h 6858000"/>
              <a:gd name="connsiteX2573" fmla="*/ 3901144 w 4626532"/>
              <a:gd name="connsiteY2573" fmla="*/ 3649823 h 6858000"/>
              <a:gd name="connsiteX2574" fmla="*/ 3851146 w 4626532"/>
              <a:gd name="connsiteY2574" fmla="*/ 3699820 h 6858000"/>
              <a:gd name="connsiteX2575" fmla="*/ 3834480 w 4626532"/>
              <a:gd name="connsiteY2575" fmla="*/ 3691487 h 6858000"/>
              <a:gd name="connsiteX2576" fmla="*/ 3859479 w 4626532"/>
              <a:gd name="connsiteY2576" fmla="*/ 3649823 h 6858000"/>
              <a:gd name="connsiteX2577" fmla="*/ 3901144 w 4626532"/>
              <a:gd name="connsiteY2577" fmla="*/ 3649823 h 6858000"/>
              <a:gd name="connsiteX2578" fmla="*/ 3792816 w 4626532"/>
              <a:gd name="connsiteY2578" fmla="*/ 3666489 h 6858000"/>
              <a:gd name="connsiteX2579" fmla="*/ 3826147 w 4626532"/>
              <a:gd name="connsiteY2579" fmla="*/ 3649823 h 6858000"/>
              <a:gd name="connsiteX2580" fmla="*/ 3792816 w 4626532"/>
              <a:gd name="connsiteY2580" fmla="*/ 3666489 h 6858000"/>
              <a:gd name="connsiteX2581" fmla="*/ 3234509 w 4626532"/>
              <a:gd name="connsiteY2581" fmla="*/ 3649823 h 6858000"/>
              <a:gd name="connsiteX2582" fmla="*/ 3259508 w 4626532"/>
              <a:gd name="connsiteY2582" fmla="*/ 3691487 h 6858000"/>
              <a:gd name="connsiteX2583" fmla="*/ 3234509 w 4626532"/>
              <a:gd name="connsiteY2583" fmla="*/ 3741485 h 6858000"/>
              <a:gd name="connsiteX2584" fmla="*/ 3184512 w 4626532"/>
              <a:gd name="connsiteY2584" fmla="*/ 3699820 h 6858000"/>
              <a:gd name="connsiteX2585" fmla="*/ 3201178 w 4626532"/>
              <a:gd name="connsiteY2585" fmla="*/ 3649823 h 6858000"/>
              <a:gd name="connsiteX2586" fmla="*/ 3234509 w 4626532"/>
              <a:gd name="connsiteY2586" fmla="*/ 3649823 h 6858000"/>
              <a:gd name="connsiteX2587" fmla="*/ 4176130 w 4626532"/>
              <a:gd name="connsiteY2587" fmla="*/ 3658156 h 6858000"/>
              <a:gd name="connsiteX2588" fmla="*/ 4117800 w 4626532"/>
              <a:gd name="connsiteY2588" fmla="*/ 3708153 h 6858000"/>
              <a:gd name="connsiteX2589" fmla="*/ 4084468 w 4626532"/>
              <a:gd name="connsiteY2589" fmla="*/ 3683154 h 6858000"/>
              <a:gd name="connsiteX2590" fmla="*/ 4167797 w 4626532"/>
              <a:gd name="connsiteY2590" fmla="*/ 3641490 h 6858000"/>
              <a:gd name="connsiteX2591" fmla="*/ 4176130 w 4626532"/>
              <a:gd name="connsiteY2591" fmla="*/ 3658156 h 6858000"/>
              <a:gd name="connsiteX2592" fmla="*/ 3426167 w 4626532"/>
              <a:gd name="connsiteY2592" fmla="*/ 3641490 h 6858000"/>
              <a:gd name="connsiteX2593" fmla="*/ 3459499 w 4626532"/>
              <a:gd name="connsiteY2593" fmla="*/ 3674822 h 6858000"/>
              <a:gd name="connsiteX2594" fmla="*/ 3459499 w 4626532"/>
              <a:gd name="connsiteY2594" fmla="*/ 3699820 h 6858000"/>
              <a:gd name="connsiteX2595" fmla="*/ 3426167 w 4626532"/>
              <a:gd name="connsiteY2595" fmla="*/ 3716486 h 6858000"/>
              <a:gd name="connsiteX2596" fmla="*/ 3392835 w 4626532"/>
              <a:gd name="connsiteY2596" fmla="*/ 3699820 h 6858000"/>
              <a:gd name="connsiteX2597" fmla="*/ 3401168 w 4626532"/>
              <a:gd name="connsiteY2597" fmla="*/ 3641490 h 6858000"/>
              <a:gd name="connsiteX2598" fmla="*/ 3426167 w 4626532"/>
              <a:gd name="connsiteY2598" fmla="*/ 3641490 h 6858000"/>
              <a:gd name="connsiteX2599" fmla="*/ 3051185 w 4626532"/>
              <a:gd name="connsiteY2599" fmla="*/ 3683154 h 6858000"/>
              <a:gd name="connsiteX2600" fmla="*/ 3042852 w 4626532"/>
              <a:gd name="connsiteY2600" fmla="*/ 3716486 h 6858000"/>
              <a:gd name="connsiteX2601" fmla="*/ 3017853 w 4626532"/>
              <a:gd name="connsiteY2601" fmla="*/ 3716486 h 6858000"/>
              <a:gd name="connsiteX2602" fmla="*/ 2976189 w 4626532"/>
              <a:gd name="connsiteY2602" fmla="*/ 3691487 h 6858000"/>
              <a:gd name="connsiteX2603" fmla="*/ 2992855 w 4626532"/>
              <a:gd name="connsiteY2603" fmla="*/ 3641490 h 6858000"/>
              <a:gd name="connsiteX2604" fmla="*/ 3051185 w 4626532"/>
              <a:gd name="connsiteY2604" fmla="*/ 3683154 h 6858000"/>
              <a:gd name="connsiteX2605" fmla="*/ 2859528 w 4626532"/>
              <a:gd name="connsiteY2605" fmla="*/ 3708153 h 6858000"/>
              <a:gd name="connsiteX2606" fmla="*/ 2842862 w 4626532"/>
              <a:gd name="connsiteY2606" fmla="*/ 3766484 h 6858000"/>
              <a:gd name="connsiteX2607" fmla="*/ 2767865 w 4626532"/>
              <a:gd name="connsiteY2607" fmla="*/ 3691487 h 6858000"/>
              <a:gd name="connsiteX2608" fmla="*/ 2826196 w 4626532"/>
              <a:gd name="connsiteY2608" fmla="*/ 3783150 h 6858000"/>
              <a:gd name="connsiteX2609" fmla="*/ 2734534 w 4626532"/>
              <a:gd name="connsiteY2609" fmla="*/ 3691487 h 6858000"/>
              <a:gd name="connsiteX2610" fmla="*/ 2767865 w 4626532"/>
              <a:gd name="connsiteY2610" fmla="*/ 3641490 h 6858000"/>
              <a:gd name="connsiteX2611" fmla="*/ 2859528 w 4626532"/>
              <a:gd name="connsiteY2611" fmla="*/ 3708153 h 6858000"/>
              <a:gd name="connsiteX2612" fmla="*/ 609637 w 4626532"/>
              <a:gd name="connsiteY2612" fmla="*/ 3649823 h 6858000"/>
              <a:gd name="connsiteX2613" fmla="*/ 634636 w 4626532"/>
              <a:gd name="connsiteY2613" fmla="*/ 3716486 h 6858000"/>
              <a:gd name="connsiteX2614" fmla="*/ 867958 w 4626532"/>
              <a:gd name="connsiteY2614" fmla="*/ 3949808 h 6858000"/>
              <a:gd name="connsiteX2615" fmla="*/ 884624 w 4626532"/>
              <a:gd name="connsiteY2615" fmla="*/ 3991473 h 6858000"/>
              <a:gd name="connsiteX2616" fmla="*/ 884624 w 4626532"/>
              <a:gd name="connsiteY2616" fmla="*/ 4033137 h 6858000"/>
              <a:gd name="connsiteX2617" fmla="*/ 584638 w 4626532"/>
              <a:gd name="connsiteY2617" fmla="*/ 3649823 h 6858000"/>
              <a:gd name="connsiteX2618" fmla="*/ 542974 w 4626532"/>
              <a:gd name="connsiteY2618" fmla="*/ 3758151 h 6858000"/>
              <a:gd name="connsiteX2619" fmla="*/ 734631 w 4626532"/>
              <a:gd name="connsiteY2619" fmla="*/ 4058136 h 6858000"/>
              <a:gd name="connsiteX2620" fmla="*/ 776296 w 4626532"/>
              <a:gd name="connsiteY2620" fmla="*/ 4241461 h 6858000"/>
              <a:gd name="connsiteX2621" fmla="*/ 684633 w 4626532"/>
              <a:gd name="connsiteY2621" fmla="*/ 4141465 h 6858000"/>
              <a:gd name="connsiteX2622" fmla="*/ 676300 w 4626532"/>
              <a:gd name="connsiteY2622" fmla="*/ 4041470 h 6858000"/>
              <a:gd name="connsiteX2623" fmla="*/ 517975 w 4626532"/>
              <a:gd name="connsiteY2623" fmla="*/ 3741485 h 6858000"/>
              <a:gd name="connsiteX2624" fmla="*/ 517975 w 4626532"/>
              <a:gd name="connsiteY2624" fmla="*/ 3658156 h 6858000"/>
              <a:gd name="connsiteX2625" fmla="*/ 434646 w 4626532"/>
              <a:gd name="connsiteY2625" fmla="*/ 3833147 h 6858000"/>
              <a:gd name="connsiteX2626" fmla="*/ 509642 w 4626532"/>
              <a:gd name="connsiteY2626" fmla="*/ 4074802 h 6858000"/>
              <a:gd name="connsiteX2627" fmla="*/ 467977 w 4626532"/>
              <a:gd name="connsiteY2627" fmla="*/ 4174797 h 6858000"/>
              <a:gd name="connsiteX2628" fmla="*/ 484643 w 4626532"/>
              <a:gd name="connsiteY2628" fmla="*/ 4108134 h 6858000"/>
              <a:gd name="connsiteX2629" fmla="*/ 384648 w 4626532"/>
              <a:gd name="connsiteY2629" fmla="*/ 3783150 h 6858000"/>
              <a:gd name="connsiteX2630" fmla="*/ 534641 w 4626532"/>
              <a:gd name="connsiteY2630" fmla="*/ 3641490 h 6858000"/>
              <a:gd name="connsiteX2631" fmla="*/ 609637 w 4626532"/>
              <a:gd name="connsiteY2631" fmla="*/ 3649823 h 6858000"/>
              <a:gd name="connsiteX2632" fmla="*/ 4084468 w 4626532"/>
              <a:gd name="connsiteY2632" fmla="*/ 3658156 h 6858000"/>
              <a:gd name="connsiteX2633" fmla="*/ 4009472 w 4626532"/>
              <a:gd name="connsiteY2633" fmla="*/ 3658156 h 6858000"/>
              <a:gd name="connsiteX2634" fmla="*/ 4034471 w 4626532"/>
              <a:gd name="connsiteY2634" fmla="*/ 3624824 h 6858000"/>
              <a:gd name="connsiteX2635" fmla="*/ 4084468 w 4626532"/>
              <a:gd name="connsiteY2635" fmla="*/ 3658156 h 6858000"/>
              <a:gd name="connsiteX2636" fmla="*/ 4309457 w 4626532"/>
              <a:gd name="connsiteY2636" fmla="*/ 3624824 h 6858000"/>
              <a:gd name="connsiteX2637" fmla="*/ 4367788 w 4626532"/>
              <a:gd name="connsiteY2637" fmla="*/ 3641490 h 6858000"/>
              <a:gd name="connsiteX2638" fmla="*/ 4317790 w 4626532"/>
              <a:gd name="connsiteY2638" fmla="*/ 3691487 h 6858000"/>
              <a:gd name="connsiteX2639" fmla="*/ 4276125 w 4626532"/>
              <a:gd name="connsiteY2639" fmla="*/ 3674822 h 6858000"/>
              <a:gd name="connsiteX2640" fmla="*/ 4309457 w 4626532"/>
              <a:gd name="connsiteY2640" fmla="*/ 3616491 h 6858000"/>
              <a:gd name="connsiteX2641" fmla="*/ 4309457 w 4626532"/>
              <a:gd name="connsiteY2641" fmla="*/ 3624824 h 6858000"/>
              <a:gd name="connsiteX2642" fmla="*/ 3176179 w 4626532"/>
              <a:gd name="connsiteY2642" fmla="*/ 3633157 h 6858000"/>
              <a:gd name="connsiteX2643" fmla="*/ 3176179 w 4626532"/>
              <a:gd name="connsiteY2643" fmla="*/ 3683154 h 6858000"/>
              <a:gd name="connsiteX2644" fmla="*/ 3151180 w 4626532"/>
              <a:gd name="connsiteY2644" fmla="*/ 3699820 h 6858000"/>
              <a:gd name="connsiteX2645" fmla="*/ 3109516 w 4626532"/>
              <a:gd name="connsiteY2645" fmla="*/ 3658156 h 6858000"/>
              <a:gd name="connsiteX2646" fmla="*/ 3126181 w 4626532"/>
              <a:gd name="connsiteY2646" fmla="*/ 3608158 h 6858000"/>
              <a:gd name="connsiteX2647" fmla="*/ 3176179 w 4626532"/>
              <a:gd name="connsiteY2647" fmla="*/ 3633157 h 6858000"/>
              <a:gd name="connsiteX2648" fmla="*/ 2951190 w 4626532"/>
              <a:gd name="connsiteY2648" fmla="*/ 3708153 h 6858000"/>
              <a:gd name="connsiteX2649" fmla="*/ 2851195 w 4626532"/>
              <a:gd name="connsiteY2649" fmla="*/ 3608158 h 6858000"/>
              <a:gd name="connsiteX2650" fmla="*/ 2951190 w 4626532"/>
              <a:gd name="connsiteY2650" fmla="*/ 3708153 h 6858000"/>
              <a:gd name="connsiteX2651" fmla="*/ 4384453 w 4626532"/>
              <a:gd name="connsiteY2651" fmla="*/ 3624824 h 6858000"/>
              <a:gd name="connsiteX2652" fmla="*/ 4417785 w 4626532"/>
              <a:gd name="connsiteY2652" fmla="*/ 3608158 h 6858000"/>
              <a:gd name="connsiteX2653" fmla="*/ 4384453 w 4626532"/>
              <a:gd name="connsiteY2653" fmla="*/ 3624824 h 6858000"/>
              <a:gd name="connsiteX2654" fmla="*/ 4284458 w 4626532"/>
              <a:gd name="connsiteY2654" fmla="*/ 3599825 h 6858000"/>
              <a:gd name="connsiteX2655" fmla="*/ 4284458 w 4626532"/>
              <a:gd name="connsiteY2655" fmla="*/ 3624824 h 6858000"/>
              <a:gd name="connsiteX2656" fmla="*/ 4251127 w 4626532"/>
              <a:gd name="connsiteY2656" fmla="*/ 3658156 h 6858000"/>
              <a:gd name="connsiteX2657" fmla="*/ 4209462 w 4626532"/>
              <a:gd name="connsiteY2657" fmla="*/ 3658156 h 6858000"/>
              <a:gd name="connsiteX2658" fmla="*/ 4192796 w 4626532"/>
              <a:gd name="connsiteY2658" fmla="*/ 3633157 h 6858000"/>
              <a:gd name="connsiteX2659" fmla="*/ 4251127 w 4626532"/>
              <a:gd name="connsiteY2659" fmla="*/ 3599825 h 6858000"/>
              <a:gd name="connsiteX2660" fmla="*/ 4284458 w 4626532"/>
              <a:gd name="connsiteY2660" fmla="*/ 3599825 h 6858000"/>
              <a:gd name="connsiteX2661" fmla="*/ 3542828 w 4626532"/>
              <a:gd name="connsiteY2661" fmla="*/ 3649823 h 6858000"/>
              <a:gd name="connsiteX2662" fmla="*/ 3509496 w 4626532"/>
              <a:gd name="connsiteY2662" fmla="*/ 3658156 h 6858000"/>
              <a:gd name="connsiteX2663" fmla="*/ 3517829 w 4626532"/>
              <a:gd name="connsiteY2663" fmla="*/ 3599825 h 6858000"/>
              <a:gd name="connsiteX2664" fmla="*/ 3542828 w 4626532"/>
              <a:gd name="connsiteY2664" fmla="*/ 3649823 h 6858000"/>
              <a:gd name="connsiteX2665" fmla="*/ 3384502 w 4626532"/>
              <a:gd name="connsiteY2665" fmla="*/ 3649823 h 6858000"/>
              <a:gd name="connsiteX2666" fmla="*/ 3376169 w 4626532"/>
              <a:gd name="connsiteY2666" fmla="*/ 3683154 h 6858000"/>
              <a:gd name="connsiteX2667" fmla="*/ 3351170 w 4626532"/>
              <a:gd name="connsiteY2667" fmla="*/ 3691487 h 6858000"/>
              <a:gd name="connsiteX2668" fmla="*/ 3309506 w 4626532"/>
              <a:gd name="connsiteY2668" fmla="*/ 3658156 h 6858000"/>
              <a:gd name="connsiteX2669" fmla="*/ 3326172 w 4626532"/>
              <a:gd name="connsiteY2669" fmla="*/ 3599825 h 6858000"/>
              <a:gd name="connsiteX2670" fmla="*/ 3384502 w 4626532"/>
              <a:gd name="connsiteY2670" fmla="*/ 3649823 h 6858000"/>
              <a:gd name="connsiteX2671" fmla="*/ 3767817 w 4626532"/>
              <a:gd name="connsiteY2671" fmla="*/ 3633157 h 6858000"/>
              <a:gd name="connsiteX2672" fmla="*/ 3751151 w 4626532"/>
              <a:gd name="connsiteY2672" fmla="*/ 3616491 h 6858000"/>
              <a:gd name="connsiteX2673" fmla="*/ 3792816 w 4626532"/>
              <a:gd name="connsiteY2673" fmla="*/ 3591492 h 6858000"/>
              <a:gd name="connsiteX2674" fmla="*/ 3767817 w 4626532"/>
              <a:gd name="connsiteY2674" fmla="*/ 3633157 h 6858000"/>
              <a:gd name="connsiteX2675" fmla="*/ 2967856 w 4626532"/>
              <a:gd name="connsiteY2675" fmla="*/ 3624824 h 6858000"/>
              <a:gd name="connsiteX2676" fmla="*/ 2967856 w 4626532"/>
              <a:gd name="connsiteY2676" fmla="*/ 3666489 h 6858000"/>
              <a:gd name="connsiteX2677" fmla="*/ 2951190 w 4626532"/>
              <a:gd name="connsiteY2677" fmla="*/ 3674822 h 6858000"/>
              <a:gd name="connsiteX2678" fmla="*/ 2909525 w 4626532"/>
              <a:gd name="connsiteY2678" fmla="*/ 3633157 h 6858000"/>
              <a:gd name="connsiteX2679" fmla="*/ 2917858 w 4626532"/>
              <a:gd name="connsiteY2679" fmla="*/ 3591492 h 6858000"/>
              <a:gd name="connsiteX2680" fmla="*/ 2967856 w 4626532"/>
              <a:gd name="connsiteY2680" fmla="*/ 3624824 h 6858000"/>
              <a:gd name="connsiteX2681" fmla="*/ 4009472 w 4626532"/>
              <a:gd name="connsiteY2681" fmla="*/ 3599825 h 6858000"/>
              <a:gd name="connsiteX2682" fmla="*/ 3984473 w 4626532"/>
              <a:gd name="connsiteY2682" fmla="*/ 3641490 h 6858000"/>
              <a:gd name="connsiteX2683" fmla="*/ 3934475 w 4626532"/>
              <a:gd name="connsiteY2683" fmla="*/ 3641490 h 6858000"/>
              <a:gd name="connsiteX2684" fmla="*/ 3959474 w 4626532"/>
              <a:gd name="connsiteY2684" fmla="*/ 3583159 h 6858000"/>
              <a:gd name="connsiteX2685" fmla="*/ 4009472 w 4626532"/>
              <a:gd name="connsiteY2685" fmla="*/ 3599825 h 6858000"/>
              <a:gd name="connsiteX2686" fmla="*/ 3576160 w 4626532"/>
              <a:gd name="connsiteY2686" fmla="*/ 3608158 h 6858000"/>
              <a:gd name="connsiteX2687" fmla="*/ 3576160 w 4626532"/>
              <a:gd name="connsiteY2687" fmla="*/ 3583159 h 6858000"/>
              <a:gd name="connsiteX2688" fmla="*/ 3576160 w 4626532"/>
              <a:gd name="connsiteY2688" fmla="*/ 3608158 h 6858000"/>
              <a:gd name="connsiteX2689" fmla="*/ 3934475 w 4626532"/>
              <a:gd name="connsiteY2689" fmla="*/ 3574826 h 6858000"/>
              <a:gd name="connsiteX2690" fmla="*/ 3859479 w 4626532"/>
              <a:gd name="connsiteY2690" fmla="*/ 3624824 h 6858000"/>
              <a:gd name="connsiteX2691" fmla="*/ 3884478 w 4626532"/>
              <a:gd name="connsiteY2691" fmla="*/ 3574826 h 6858000"/>
              <a:gd name="connsiteX2692" fmla="*/ 3934475 w 4626532"/>
              <a:gd name="connsiteY2692" fmla="*/ 3574826 h 6858000"/>
              <a:gd name="connsiteX2693" fmla="*/ 3801149 w 4626532"/>
              <a:gd name="connsiteY2693" fmla="*/ 3633157 h 6858000"/>
              <a:gd name="connsiteX2694" fmla="*/ 3859479 w 4626532"/>
              <a:gd name="connsiteY2694" fmla="*/ 3574826 h 6858000"/>
              <a:gd name="connsiteX2695" fmla="*/ 3801149 w 4626532"/>
              <a:gd name="connsiteY2695" fmla="*/ 3633157 h 6858000"/>
              <a:gd name="connsiteX2696" fmla="*/ 3276174 w 4626532"/>
              <a:gd name="connsiteY2696" fmla="*/ 3574826 h 6858000"/>
              <a:gd name="connsiteX2697" fmla="*/ 3301173 w 4626532"/>
              <a:gd name="connsiteY2697" fmla="*/ 3616491 h 6858000"/>
              <a:gd name="connsiteX2698" fmla="*/ 3292840 w 4626532"/>
              <a:gd name="connsiteY2698" fmla="*/ 3649823 h 6858000"/>
              <a:gd name="connsiteX2699" fmla="*/ 3276174 w 4626532"/>
              <a:gd name="connsiteY2699" fmla="*/ 3658156 h 6858000"/>
              <a:gd name="connsiteX2700" fmla="*/ 3226177 w 4626532"/>
              <a:gd name="connsiteY2700" fmla="*/ 3624824 h 6858000"/>
              <a:gd name="connsiteX2701" fmla="*/ 3251175 w 4626532"/>
              <a:gd name="connsiteY2701" fmla="*/ 3574826 h 6858000"/>
              <a:gd name="connsiteX2702" fmla="*/ 3276174 w 4626532"/>
              <a:gd name="connsiteY2702" fmla="*/ 3574826 h 6858000"/>
              <a:gd name="connsiteX2703" fmla="*/ 4392786 w 4626532"/>
              <a:gd name="connsiteY2703" fmla="*/ 3574826 h 6858000"/>
              <a:gd name="connsiteX2704" fmla="*/ 4351122 w 4626532"/>
              <a:gd name="connsiteY2704" fmla="*/ 3616491 h 6858000"/>
              <a:gd name="connsiteX2705" fmla="*/ 4317790 w 4626532"/>
              <a:gd name="connsiteY2705" fmla="*/ 3608158 h 6858000"/>
              <a:gd name="connsiteX2706" fmla="*/ 4309457 w 4626532"/>
              <a:gd name="connsiteY2706" fmla="*/ 3583159 h 6858000"/>
              <a:gd name="connsiteX2707" fmla="*/ 4326123 w 4626532"/>
              <a:gd name="connsiteY2707" fmla="*/ 3566493 h 6858000"/>
              <a:gd name="connsiteX2708" fmla="*/ 4392786 w 4626532"/>
              <a:gd name="connsiteY2708" fmla="*/ 3574826 h 6858000"/>
              <a:gd name="connsiteX2709" fmla="*/ 3467831 w 4626532"/>
              <a:gd name="connsiteY2709" fmla="*/ 3566493 h 6858000"/>
              <a:gd name="connsiteX2710" fmla="*/ 3492830 w 4626532"/>
              <a:gd name="connsiteY2710" fmla="*/ 3599825 h 6858000"/>
              <a:gd name="connsiteX2711" fmla="*/ 3492830 w 4626532"/>
              <a:gd name="connsiteY2711" fmla="*/ 3633157 h 6858000"/>
              <a:gd name="connsiteX2712" fmla="*/ 3476164 w 4626532"/>
              <a:gd name="connsiteY2712" fmla="*/ 3649823 h 6858000"/>
              <a:gd name="connsiteX2713" fmla="*/ 3426167 w 4626532"/>
              <a:gd name="connsiteY2713" fmla="*/ 3616491 h 6858000"/>
              <a:gd name="connsiteX2714" fmla="*/ 3442833 w 4626532"/>
              <a:gd name="connsiteY2714" fmla="*/ 3566493 h 6858000"/>
              <a:gd name="connsiteX2715" fmla="*/ 3467831 w 4626532"/>
              <a:gd name="connsiteY2715" fmla="*/ 3566493 h 6858000"/>
              <a:gd name="connsiteX2716" fmla="*/ 3101183 w 4626532"/>
              <a:gd name="connsiteY2716" fmla="*/ 3608158 h 6858000"/>
              <a:gd name="connsiteX2717" fmla="*/ 3076184 w 4626532"/>
              <a:gd name="connsiteY2717" fmla="*/ 3658156 h 6858000"/>
              <a:gd name="connsiteX2718" fmla="*/ 3026186 w 4626532"/>
              <a:gd name="connsiteY2718" fmla="*/ 3624824 h 6858000"/>
              <a:gd name="connsiteX2719" fmla="*/ 3051185 w 4626532"/>
              <a:gd name="connsiteY2719" fmla="*/ 3566493 h 6858000"/>
              <a:gd name="connsiteX2720" fmla="*/ 3101183 w 4626532"/>
              <a:gd name="connsiteY2720" fmla="*/ 3608158 h 6858000"/>
              <a:gd name="connsiteX2721" fmla="*/ 2726201 w 4626532"/>
              <a:gd name="connsiteY2721" fmla="*/ 3633157 h 6858000"/>
              <a:gd name="connsiteX2722" fmla="*/ 2709535 w 4626532"/>
              <a:gd name="connsiteY2722" fmla="*/ 3691487 h 6858000"/>
              <a:gd name="connsiteX2723" fmla="*/ 2642872 w 4626532"/>
              <a:gd name="connsiteY2723" fmla="*/ 3608158 h 6858000"/>
              <a:gd name="connsiteX2724" fmla="*/ 2601207 w 4626532"/>
              <a:gd name="connsiteY2724" fmla="*/ 3591492 h 6858000"/>
              <a:gd name="connsiteX2725" fmla="*/ 2626206 w 4626532"/>
              <a:gd name="connsiteY2725" fmla="*/ 3566493 h 6858000"/>
              <a:gd name="connsiteX2726" fmla="*/ 2726201 w 4626532"/>
              <a:gd name="connsiteY2726" fmla="*/ 3633157 h 6858000"/>
              <a:gd name="connsiteX2727" fmla="*/ 3726152 w 4626532"/>
              <a:gd name="connsiteY2727" fmla="*/ 3583159 h 6858000"/>
              <a:gd name="connsiteX2728" fmla="*/ 3709486 w 4626532"/>
              <a:gd name="connsiteY2728" fmla="*/ 3574826 h 6858000"/>
              <a:gd name="connsiteX2729" fmla="*/ 3734485 w 4626532"/>
              <a:gd name="connsiteY2729" fmla="*/ 3549828 h 6858000"/>
              <a:gd name="connsiteX2730" fmla="*/ 3726152 w 4626532"/>
              <a:gd name="connsiteY2730" fmla="*/ 3583159 h 6858000"/>
              <a:gd name="connsiteX2731" fmla="*/ 2076232 w 4626532"/>
              <a:gd name="connsiteY2731" fmla="*/ 3658156 h 6858000"/>
              <a:gd name="connsiteX2732" fmla="*/ 1667919 w 4626532"/>
              <a:gd name="connsiteY2732" fmla="*/ 3558161 h 6858000"/>
              <a:gd name="connsiteX2733" fmla="*/ 1834578 w 4626532"/>
              <a:gd name="connsiteY2733" fmla="*/ 3558161 h 6858000"/>
              <a:gd name="connsiteX2734" fmla="*/ 2076232 w 4626532"/>
              <a:gd name="connsiteY2734" fmla="*/ 3658156 h 6858000"/>
              <a:gd name="connsiteX2735" fmla="*/ 2901192 w 4626532"/>
              <a:gd name="connsiteY2735" fmla="*/ 3591492 h 6858000"/>
              <a:gd name="connsiteX2736" fmla="*/ 2892859 w 4626532"/>
              <a:gd name="connsiteY2736" fmla="*/ 3616491 h 6858000"/>
              <a:gd name="connsiteX2737" fmla="*/ 2851195 w 4626532"/>
              <a:gd name="connsiteY2737" fmla="*/ 3566493 h 6858000"/>
              <a:gd name="connsiteX2738" fmla="*/ 2851195 w 4626532"/>
              <a:gd name="connsiteY2738" fmla="*/ 3541495 h 6858000"/>
              <a:gd name="connsiteX2739" fmla="*/ 2901192 w 4626532"/>
              <a:gd name="connsiteY2739" fmla="*/ 3591492 h 6858000"/>
              <a:gd name="connsiteX2740" fmla="*/ 3559494 w 4626532"/>
              <a:gd name="connsiteY2740" fmla="*/ 3574826 h 6858000"/>
              <a:gd name="connsiteX2741" fmla="*/ 3551161 w 4626532"/>
              <a:gd name="connsiteY2741" fmla="*/ 3608158 h 6858000"/>
              <a:gd name="connsiteX2742" fmla="*/ 3534495 w 4626532"/>
              <a:gd name="connsiteY2742" fmla="*/ 3583159 h 6858000"/>
              <a:gd name="connsiteX2743" fmla="*/ 3534495 w 4626532"/>
              <a:gd name="connsiteY2743" fmla="*/ 3533162 h 6858000"/>
              <a:gd name="connsiteX2744" fmla="*/ 3559494 w 4626532"/>
              <a:gd name="connsiteY2744" fmla="*/ 3574826 h 6858000"/>
              <a:gd name="connsiteX2745" fmla="*/ 3192845 w 4626532"/>
              <a:gd name="connsiteY2745" fmla="*/ 3533162 h 6858000"/>
              <a:gd name="connsiteX2746" fmla="*/ 3226177 w 4626532"/>
              <a:gd name="connsiteY2746" fmla="*/ 3574826 h 6858000"/>
              <a:gd name="connsiteX2747" fmla="*/ 3201178 w 4626532"/>
              <a:gd name="connsiteY2747" fmla="*/ 3624824 h 6858000"/>
              <a:gd name="connsiteX2748" fmla="*/ 3151180 w 4626532"/>
              <a:gd name="connsiteY2748" fmla="*/ 3591492 h 6858000"/>
              <a:gd name="connsiteX2749" fmla="*/ 3167846 w 4626532"/>
              <a:gd name="connsiteY2749" fmla="*/ 3533162 h 6858000"/>
              <a:gd name="connsiteX2750" fmla="*/ 3192845 w 4626532"/>
              <a:gd name="connsiteY2750" fmla="*/ 3533162 h 6858000"/>
              <a:gd name="connsiteX2751" fmla="*/ 3417834 w 4626532"/>
              <a:gd name="connsiteY2751" fmla="*/ 3574826 h 6858000"/>
              <a:gd name="connsiteX2752" fmla="*/ 3401168 w 4626532"/>
              <a:gd name="connsiteY2752" fmla="*/ 3616491 h 6858000"/>
              <a:gd name="connsiteX2753" fmla="*/ 3351170 w 4626532"/>
              <a:gd name="connsiteY2753" fmla="*/ 3574826 h 6858000"/>
              <a:gd name="connsiteX2754" fmla="*/ 3367836 w 4626532"/>
              <a:gd name="connsiteY2754" fmla="*/ 3524829 h 6858000"/>
              <a:gd name="connsiteX2755" fmla="*/ 3417834 w 4626532"/>
              <a:gd name="connsiteY2755" fmla="*/ 3574826 h 6858000"/>
              <a:gd name="connsiteX2756" fmla="*/ 2992855 w 4626532"/>
              <a:gd name="connsiteY2756" fmla="*/ 3524829 h 6858000"/>
              <a:gd name="connsiteX2757" fmla="*/ 3017853 w 4626532"/>
              <a:gd name="connsiteY2757" fmla="*/ 3566493 h 6858000"/>
              <a:gd name="connsiteX2758" fmla="*/ 3009520 w 4626532"/>
              <a:gd name="connsiteY2758" fmla="*/ 3608158 h 6858000"/>
              <a:gd name="connsiteX2759" fmla="*/ 2992855 w 4626532"/>
              <a:gd name="connsiteY2759" fmla="*/ 3616491 h 6858000"/>
              <a:gd name="connsiteX2760" fmla="*/ 2951190 w 4626532"/>
              <a:gd name="connsiteY2760" fmla="*/ 3574826 h 6858000"/>
              <a:gd name="connsiteX2761" fmla="*/ 2967856 w 4626532"/>
              <a:gd name="connsiteY2761" fmla="*/ 3524829 h 6858000"/>
              <a:gd name="connsiteX2762" fmla="*/ 2992855 w 4626532"/>
              <a:gd name="connsiteY2762" fmla="*/ 3524829 h 6858000"/>
              <a:gd name="connsiteX2763" fmla="*/ 3667822 w 4626532"/>
              <a:gd name="connsiteY2763" fmla="*/ 3566493 h 6858000"/>
              <a:gd name="connsiteX2764" fmla="*/ 3642823 w 4626532"/>
              <a:gd name="connsiteY2764" fmla="*/ 3558161 h 6858000"/>
              <a:gd name="connsiteX2765" fmla="*/ 3676155 w 4626532"/>
              <a:gd name="connsiteY2765" fmla="*/ 3516496 h 6858000"/>
              <a:gd name="connsiteX2766" fmla="*/ 3667822 w 4626532"/>
              <a:gd name="connsiteY2766" fmla="*/ 3566493 h 6858000"/>
              <a:gd name="connsiteX2767" fmla="*/ 3601158 w 4626532"/>
              <a:gd name="connsiteY2767" fmla="*/ 3591492 h 6858000"/>
              <a:gd name="connsiteX2768" fmla="*/ 3592825 w 4626532"/>
              <a:gd name="connsiteY2768" fmla="*/ 3558161 h 6858000"/>
              <a:gd name="connsiteX2769" fmla="*/ 3609491 w 4626532"/>
              <a:gd name="connsiteY2769" fmla="*/ 3516496 h 6858000"/>
              <a:gd name="connsiteX2770" fmla="*/ 3601158 w 4626532"/>
              <a:gd name="connsiteY2770" fmla="*/ 3591492 h 6858000"/>
              <a:gd name="connsiteX2771" fmla="*/ 3751151 w 4626532"/>
              <a:gd name="connsiteY2771" fmla="*/ 3583159 h 6858000"/>
              <a:gd name="connsiteX2772" fmla="*/ 3759484 w 4626532"/>
              <a:gd name="connsiteY2772" fmla="*/ 3533162 h 6858000"/>
              <a:gd name="connsiteX2773" fmla="*/ 3809481 w 4626532"/>
              <a:gd name="connsiteY2773" fmla="*/ 3508163 h 6858000"/>
              <a:gd name="connsiteX2774" fmla="*/ 3751151 w 4626532"/>
              <a:gd name="connsiteY2774" fmla="*/ 3583159 h 6858000"/>
              <a:gd name="connsiteX2775" fmla="*/ 3934475 w 4626532"/>
              <a:gd name="connsiteY2775" fmla="*/ 3533162 h 6858000"/>
              <a:gd name="connsiteX2776" fmla="*/ 3909477 w 4626532"/>
              <a:gd name="connsiteY2776" fmla="*/ 3558161 h 6858000"/>
              <a:gd name="connsiteX2777" fmla="*/ 3884478 w 4626532"/>
              <a:gd name="connsiteY2777" fmla="*/ 3558161 h 6858000"/>
              <a:gd name="connsiteX2778" fmla="*/ 3901144 w 4626532"/>
              <a:gd name="connsiteY2778" fmla="*/ 3499830 h 6858000"/>
              <a:gd name="connsiteX2779" fmla="*/ 3934475 w 4626532"/>
              <a:gd name="connsiteY2779" fmla="*/ 3533162 h 6858000"/>
              <a:gd name="connsiteX2780" fmla="*/ 3876145 w 4626532"/>
              <a:gd name="connsiteY2780" fmla="*/ 3524829 h 6858000"/>
              <a:gd name="connsiteX2781" fmla="*/ 3817814 w 4626532"/>
              <a:gd name="connsiteY2781" fmla="*/ 3558161 h 6858000"/>
              <a:gd name="connsiteX2782" fmla="*/ 3876145 w 4626532"/>
              <a:gd name="connsiteY2782" fmla="*/ 3491497 h 6858000"/>
              <a:gd name="connsiteX2783" fmla="*/ 3876145 w 4626532"/>
              <a:gd name="connsiteY2783" fmla="*/ 3524829 h 6858000"/>
              <a:gd name="connsiteX2784" fmla="*/ 3342838 w 4626532"/>
              <a:gd name="connsiteY2784" fmla="*/ 3533162 h 6858000"/>
              <a:gd name="connsiteX2785" fmla="*/ 3317839 w 4626532"/>
              <a:gd name="connsiteY2785" fmla="*/ 3583159 h 6858000"/>
              <a:gd name="connsiteX2786" fmla="*/ 3267841 w 4626532"/>
              <a:gd name="connsiteY2786" fmla="*/ 3549828 h 6858000"/>
              <a:gd name="connsiteX2787" fmla="*/ 3284507 w 4626532"/>
              <a:gd name="connsiteY2787" fmla="*/ 3491497 h 6858000"/>
              <a:gd name="connsiteX2788" fmla="*/ 3342838 w 4626532"/>
              <a:gd name="connsiteY2788" fmla="*/ 3533162 h 6858000"/>
              <a:gd name="connsiteX2789" fmla="*/ 3142847 w 4626532"/>
              <a:gd name="connsiteY2789" fmla="*/ 3541495 h 6858000"/>
              <a:gd name="connsiteX2790" fmla="*/ 3126181 w 4626532"/>
              <a:gd name="connsiteY2790" fmla="*/ 3583159 h 6858000"/>
              <a:gd name="connsiteX2791" fmla="*/ 3067851 w 4626532"/>
              <a:gd name="connsiteY2791" fmla="*/ 3549828 h 6858000"/>
              <a:gd name="connsiteX2792" fmla="*/ 3092850 w 4626532"/>
              <a:gd name="connsiteY2792" fmla="*/ 3491497 h 6858000"/>
              <a:gd name="connsiteX2793" fmla="*/ 3142847 w 4626532"/>
              <a:gd name="connsiteY2793" fmla="*/ 3541495 h 6858000"/>
              <a:gd name="connsiteX2794" fmla="*/ 3517829 w 4626532"/>
              <a:gd name="connsiteY2794" fmla="*/ 3541495 h 6858000"/>
              <a:gd name="connsiteX2795" fmla="*/ 3509496 w 4626532"/>
              <a:gd name="connsiteY2795" fmla="*/ 3574826 h 6858000"/>
              <a:gd name="connsiteX2796" fmla="*/ 3459499 w 4626532"/>
              <a:gd name="connsiteY2796" fmla="*/ 3541495 h 6858000"/>
              <a:gd name="connsiteX2797" fmla="*/ 3476164 w 4626532"/>
              <a:gd name="connsiteY2797" fmla="*/ 3483164 h 6858000"/>
              <a:gd name="connsiteX2798" fmla="*/ 3517829 w 4626532"/>
              <a:gd name="connsiteY2798" fmla="*/ 3541495 h 6858000"/>
              <a:gd name="connsiteX2799" fmla="*/ 2826196 w 4626532"/>
              <a:gd name="connsiteY2799" fmla="*/ 3574826 h 6858000"/>
              <a:gd name="connsiteX2800" fmla="*/ 2826196 w 4626532"/>
              <a:gd name="connsiteY2800" fmla="*/ 3616491 h 6858000"/>
              <a:gd name="connsiteX2801" fmla="*/ 2759533 w 4626532"/>
              <a:gd name="connsiteY2801" fmla="*/ 3524829 h 6858000"/>
              <a:gd name="connsiteX2802" fmla="*/ 2751200 w 4626532"/>
              <a:gd name="connsiteY2802" fmla="*/ 3541495 h 6858000"/>
              <a:gd name="connsiteX2803" fmla="*/ 2809530 w 4626532"/>
              <a:gd name="connsiteY2803" fmla="*/ 3633157 h 6858000"/>
              <a:gd name="connsiteX2804" fmla="*/ 2742867 w 4626532"/>
              <a:gd name="connsiteY2804" fmla="*/ 3608158 h 6858000"/>
              <a:gd name="connsiteX2805" fmla="*/ 2709535 w 4626532"/>
              <a:gd name="connsiteY2805" fmla="*/ 3524829 h 6858000"/>
              <a:gd name="connsiteX2806" fmla="*/ 2742867 w 4626532"/>
              <a:gd name="connsiteY2806" fmla="*/ 3483164 h 6858000"/>
              <a:gd name="connsiteX2807" fmla="*/ 2826196 w 4626532"/>
              <a:gd name="connsiteY2807" fmla="*/ 3574826 h 6858000"/>
              <a:gd name="connsiteX2808" fmla="*/ 2576208 w 4626532"/>
              <a:gd name="connsiteY2808" fmla="*/ 3574826 h 6858000"/>
              <a:gd name="connsiteX2809" fmla="*/ 2467880 w 4626532"/>
              <a:gd name="connsiteY2809" fmla="*/ 3483164 h 6858000"/>
              <a:gd name="connsiteX2810" fmla="*/ 2576208 w 4626532"/>
              <a:gd name="connsiteY2810" fmla="*/ 3574826 h 6858000"/>
              <a:gd name="connsiteX2811" fmla="*/ 2951190 w 4626532"/>
              <a:gd name="connsiteY2811" fmla="*/ 3516496 h 6858000"/>
              <a:gd name="connsiteX2812" fmla="*/ 2926191 w 4626532"/>
              <a:gd name="connsiteY2812" fmla="*/ 3566493 h 6858000"/>
              <a:gd name="connsiteX2813" fmla="*/ 2876194 w 4626532"/>
              <a:gd name="connsiteY2813" fmla="*/ 3524829 h 6858000"/>
              <a:gd name="connsiteX2814" fmla="*/ 2901192 w 4626532"/>
              <a:gd name="connsiteY2814" fmla="*/ 3474831 h 6858000"/>
              <a:gd name="connsiteX2815" fmla="*/ 2951190 w 4626532"/>
              <a:gd name="connsiteY2815" fmla="*/ 3516496 h 6858000"/>
              <a:gd name="connsiteX2816" fmla="*/ 3701153 w 4626532"/>
              <a:gd name="connsiteY2816" fmla="*/ 3549828 h 6858000"/>
              <a:gd name="connsiteX2817" fmla="*/ 3692820 w 4626532"/>
              <a:gd name="connsiteY2817" fmla="*/ 3499830 h 6858000"/>
              <a:gd name="connsiteX2818" fmla="*/ 3734485 w 4626532"/>
              <a:gd name="connsiteY2818" fmla="*/ 3458165 h 6858000"/>
              <a:gd name="connsiteX2819" fmla="*/ 3701153 w 4626532"/>
              <a:gd name="connsiteY2819" fmla="*/ 3549828 h 6858000"/>
              <a:gd name="connsiteX2820" fmla="*/ 3584492 w 4626532"/>
              <a:gd name="connsiteY2820" fmla="*/ 3491497 h 6858000"/>
              <a:gd name="connsiteX2821" fmla="*/ 3576160 w 4626532"/>
              <a:gd name="connsiteY2821" fmla="*/ 3541495 h 6858000"/>
              <a:gd name="connsiteX2822" fmla="*/ 3551161 w 4626532"/>
              <a:gd name="connsiteY2822" fmla="*/ 3508163 h 6858000"/>
              <a:gd name="connsiteX2823" fmla="*/ 3559494 w 4626532"/>
              <a:gd name="connsiteY2823" fmla="*/ 3458165 h 6858000"/>
              <a:gd name="connsiteX2824" fmla="*/ 3584492 w 4626532"/>
              <a:gd name="connsiteY2824" fmla="*/ 3491497 h 6858000"/>
              <a:gd name="connsiteX2825" fmla="*/ 3234509 w 4626532"/>
              <a:gd name="connsiteY2825" fmla="*/ 3458165 h 6858000"/>
              <a:gd name="connsiteX2826" fmla="*/ 3259508 w 4626532"/>
              <a:gd name="connsiteY2826" fmla="*/ 3491497 h 6858000"/>
              <a:gd name="connsiteX2827" fmla="*/ 3259508 w 4626532"/>
              <a:gd name="connsiteY2827" fmla="*/ 3524829 h 6858000"/>
              <a:gd name="connsiteX2828" fmla="*/ 3242842 w 4626532"/>
              <a:gd name="connsiteY2828" fmla="*/ 3541495 h 6858000"/>
              <a:gd name="connsiteX2829" fmla="*/ 3192845 w 4626532"/>
              <a:gd name="connsiteY2829" fmla="*/ 3508163 h 6858000"/>
              <a:gd name="connsiteX2830" fmla="*/ 3209511 w 4626532"/>
              <a:gd name="connsiteY2830" fmla="*/ 3458165 h 6858000"/>
              <a:gd name="connsiteX2831" fmla="*/ 3234509 w 4626532"/>
              <a:gd name="connsiteY2831" fmla="*/ 3458165 h 6858000"/>
              <a:gd name="connsiteX2832" fmla="*/ 3451166 w 4626532"/>
              <a:gd name="connsiteY2832" fmla="*/ 3483164 h 6858000"/>
              <a:gd name="connsiteX2833" fmla="*/ 3451166 w 4626532"/>
              <a:gd name="connsiteY2833" fmla="*/ 3516496 h 6858000"/>
              <a:gd name="connsiteX2834" fmla="*/ 3434500 w 4626532"/>
              <a:gd name="connsiteY2834" fmla="*/ 3533162 h 6858000"/>
              <a:gd name="connsiteX2835" fmla="*/ 3384502 w 4626532"/>
              <a:gd name="connsiteY2835" fmla="*/ 3508163 h 6858000"/>
              <a:gd name="connsiteX2836" fmla="*/ 3401168 w 4626532"/>
              <a:gd name="connsiteY2836" fmla="*/ 3449832 h 6858000"/>
              <a:gd name="connsiteX2837" fmla="*/ 3451166 w 4626532"/>
              <a:gd name="connsiteY2837" fmla="*/ 3483164 h 6858000"/>
              <a:gd name="connsiteX2838" fmla="*/ 3067851 w 4626532"/>
              <a:gd name="connsiteY2838" fmla="*/ 3483164 h 6858000"/>
              <a:gd name="connsiteX2839" fmla="*/ 3067851 w 4626532"/>
              <a:gd name="connsiteY2839" fmla="*/ 3524829 h 6858000"/>
              <a:gd name="connsiteX2840" fmla="*/ 3042852 w 4626532"/>
              <a:gd name="connsiteY2840" fmla="*/ 3541495 h 6858000"/>
              <a:gd name="connsiteX2841" fmla="*/ 3001187 w 4626532"/>
              <a:gd name="connsiteY2841" fmla="*/ 3508163 h 6858000"/>
              <a:gd name="connsiteX2842" fmla="*/ 3017853 w 4626532"/>
              <a:gd name="connsiteY2842" fmla="*/ 3449832 h 6858000"/>
              <a:gd name="connsiteX2843" fmla="*/ 3067851 w 4626532"/>
              <a:gd name="connsiteY2843" fmla="*/ 3483164 h 6858000"/>
              <a:gd name="connsiteX2844" fmla="*/ 3659489 w 4626532"/>
              <a:gd name="connsiteY2844" fmla="*/ 3474831 h 6858000"/>
              <a:gd name="connsiteX2845" fmla="*/ 3634490 w 4626532"/>
              <a:gd name="connsiteY2845" fmla="*/ 3533162 h 6858000"/>
              <a:gd name="connsiteX2846" fmla="*/ 3626157 w 4626532"/>
              <a:gd name="connsiteY2846" fmla="*/ 3491497 h 6858000"/>
              <a:gd name="connsiteX2847" fmla="*/ 3651156 w 4626532"/>
              <a:gd name="connsiteY2847" fmla="*/ 3441500 h 6858000"/>
              <a:gd name="connsiteX2848" fmla="*/ 3659489 w 4626532"/>
              <a:gd name="connsiteY2848" fmla="*/ 3474831 h 6858000"/>
              <a:gd name="connsiteX2849" fmla="*/ 1201275 w 4626532"/>
              <a:gd name="connsiteY2849" fmla="*/ 3474831 h 6858000"/>
              <a:gd name="connsiteX2850" fmla="*/ 1142944 w 4626532"/>
              <a:gd name="connsiteY2850" fmla="*/ 3533162 h 6858000"/>
              <a:gd name="connsiteX2851" fmla="*/ 1017951 w 4626532"/>
              <a:gd name="connsiteY2851" fmla="*/ 3524829 h 6858000"/>
              <a:gd name="connsiteX2852" fmla="*/ 1192942 w 4626532"/>
              <a:gd name="connsiteY2852" fmla="*/ 3466498 h 6858000"/>
              <a:gd name="connsiteX2853" fmla="*/ 1176276 w 4626532"/>
              <a:gd name="connsiteY2853" fmla="*/ 3433167 h 6858000"/>
              <a:gd name="connsiteX2854" fmla="*/ 1201275 w 4626532"/>
              <a:gd name="connsiteY2854" fmla="*/ 3474831 h 6858000"/>
              <a:gd name="connsiteX2855" fmla="*/ 3801149 w 4626532"/>
              <a:gd name="connsiteY2855" fmla="*/ 3474831 h 6858000"/>
              <a:gd name="connsiteX2856" fmla="*/ 3759484 w 4626532"/>
              <a:gd name="connsiteY2856" fmla="*/ 3508163 h 6858000"/>
              <a:gd name="connsiteX2857" fmla="*/ 3759484 w 4626532"/>
              <a:gd name="connsiteY2857" fmla="*/ 3449832 h 6858000"/>
              <a:gd name="connsiteX2858" fmla="*/ 3801149 w 4626532"/>
              <a:gd name="connsiteY2858" fmla="*/ 3424834 h 6858000"/>
              <a:gd name="connsiteX2859" fmla="*/ 3801149 w 4626532"/>
              <a:gd name="connsiteY2859" fmla="*/ 3474831 h 6858000"/>
              <a:gd name="connsiteX2860" fmla="*/ 2876194 w 4626532"/>
              <a:gd name="connsiteY2860" fmla="*/ 3466498 h 6858000"/>
              <a:gd name="connsiteX2861" fmla="*/ 2859528 w 4626532"/>
              <a:gd name="connsiteY2861" fmla="*/ 3516496 h 6858000"/>
              <a:gd name="connsiteX2862" fmla="*/ 2826196 w 4626532"/>
              <a:gd name="connsiteY2862" fmla="*/ 3466498 h 6858000"/>
              <a:gd name="connsiteX2863" fmla="*/ 2842862 w 4626532"/>
              <a:gd name="connsiteY2863" fmla="*/ 3424834 h 6858000"/>
              <a:gd name="connsiteX2864" fmla="*/ 2876194 w 4626532"/>
              <a:gd name="connsiteY2864" fmla="*/ 3466498 h 6858000"/>
              <a:gd name="connsiteX2865" fmla="*/ 1351268 w 4626532"/>
              <a:gd name="connsiteY2865" fmla="*/ 3424834 h 6858000"/>
              <a:gd name="connsiteX2866" fmla="*/ 1317936 w 4626532"/>
              <a:gd name="connsiteY2866" fmla="*/ 3424834 h 6858000"/>
              <a:gd name="connsiteX2867" fmla="*/ 1351268 w 4626532"/>
              <a:gd name="connsiteY2867" fmla="*/ 3424834 h 6858000"/>
              <a:gd name="connsiteX2868" fmla="*/ 3859479 w 4626532"/>
              <a:gd name="connsiteY2868" fmla="*/ 3449832 h 6858000"/>
              <a:gd name="connsiteX2869" fmla="*/ 3859479 w 4626532"/>
              <a:gd name="connsiteY2869" fmla="*/ 3474831 h 6858000"/>
              <a:gd name="connsiteX2870" fmla="*/ 3817814 w 4626532"/>
              <a:gd name="connsiteY2870" fmla="*/ 3483164 h 6858000"/>
              <a:gd name="connsiteX2871" fmla="*/ 3826147 w 4626532"/>
              <a:gd name="connsiteY2871" fmla="*/ 3416501 h 6858000"/>
              <a:gd name="connsiteX2872" fmla="*/ 3859479 w 4626532"/>
              <a:gd name="connsiteY2872" fmla="*/ 3449832 h 6858000"/>
              <a:gd name="connsiteX2873" fmla="*/ 3526162 w 4626532"/>
              <a:gd name="connsiteY2873" fmla="*/ 3416501 h 6858000"/>
              <a:gd name="connsiteX2874" fmla="*/ 3542828 w 4626532"/>
              <a:gd name="connsiteY2874" fmla="*/ 3458165 h 6858000"/>
              <a:gd name="connsiteX2875" fmla="*/ 3526162 w 4626532"/>
              <a:gd name="connsiteY2875" fmla="*/ 3499830 h 6858000"/>
              <a:gd name="connsiteX2876" fmla="*/ 3492830 w 4626532"/>
              <a:gd name="connsiteY2876" fmla="*/ 3466498 h 6858000"/>
              <a:gd name="connsiteX2877" fmla="*/ 3501163 w 4626532"/>
              <a:gd name="connsiteY2877" fmla="*/ 3416501 h 6858000"/>
              <a:gd name="connsiteX2878" fmla="*/ 3526162 w 4626532"/>
              <a:gd name="connsiteY2878" fmla="*/ 3416501 h 6858000"/>
              <a:gd name="connsiteX2879" fmla="*/ 3342838 w 4626532"/>
              <a:gd name="connsiteY2879" fmla="*/ 3416501 h 6858000"/>
              <a:gd name="connsiteX2880" fmla="*/ 3376169 w 4626532"/>
              <a:gd name="connsiteY2880" fmla="*/ 3466498 h 6858000"/>
              <a:gd name="connsiteX2881" fmla="*/ 3351170 w 4626532"/>
              <a:gd name="connsiteY2881" fmla="*/ 3499830 h 6858000"/>
              <a:gd name="connsiteX2882" fmla="*/ 3309506 w 4626532"/>
              <a:gd name="connsiteY2882" fmla="*/ 3474831 h 6858000"/>
              <a:gd name="connsiteX2883" fmla="*/ 3317839 w 4626532"/>
              <a:gd name="connsiteY2883" fmla="*/ 3416501 h 6858000"/>
              <a:gd name="connsiteX2884" fmla="*/ 3342838 w 4626532"/>
              <a:gd name="connsiteY2884" fmla="*/ 3416501 h 6858000"/>
              <a:gd name="connsiteX2885" fmla="*/ 3184512 w 4626532"/>
              <a:gd name="connsiteY2885" fmla="*/ 3466498 h 6858000"/>
              <a:gd name="connsiteX2886" fmla="*/ 3167846 w 4626532"/>
              <a:gd name="connsiteY2886" fmla="*/ 3508163 h 6858000"/>
              <a:gd name="connsiteX2887" fmla="*/ 3117848 w 4626532"/>
              <a:gd name="connsiteY2887" fmla="*/ 3466498 h 6858000"/>
              <a:gd name="connsiteX2888" fmla="*/ 3134514 w 4626532"/>
              <a:gd name="connsiteY2888" fmla="*/ 3416501 h 6858000"/>
              <a:gd name="connsiteX2889" fmla="*/ 3184512 w 4626532"/>
              <a:gd name="connsiteY2889" fmla="*/ 3466498 h 6858000"/>
              <a:gd name="connsiteX2890" fmla="*/ 2992855 w 4626532"/>
              <a:gd name="connsiteY2890" fmla="*/ 3441500 h 6858000"/>
              <a:gd name="connsiteX2891" fmla="*/ 2992855 w 4626532"/>
              <a:gd name="connsiteY2891" fmla="*/ 3483164 h 6858000"/>
              <a:gd name="connsiteX2892" fmla="*/ 2967856 w 4626532"/>
              <a:gd name="connsiteY2892" fmla="*/ 3499830 h 6858000"/>
              <a:gd name="connsiteX2893" fmla="*/ 2926191 w 4626532"/>
              <a:gd name="connsiteY2893" fmla="*/ 3458165 h 6858000"/>
              <a:gd name="connsiteX2894" fmla="*/ 2951190 w 4626532"/>
              <a:gd name="connsiteY2894" fmla="*/ 3408168 h 6858000"/>
              <a:gd name="connsiteX2895" fmla="*/ 2992855 w 4626532"/>
              <a:gd name="connsiteY2895" fmla="*/ 3441500 h 6858000"/>
              <a:gd name="connsiteX2896" fmla="*/ 2701202 w 4626532"/>
              <a:gd name="connsiteY2896" fmla="*/ 3474831 h 6858000"/>
              <a:gd name="connsiteX2897" fmla="*/ 2692869 w 4626532"/>
              <a:gd name="connsiteY2897" fmla="*/ 3549828 h 6858000"/>
              <a:gd name="connsiteX2898" fmla="*/ 2617873 w 4626532"/>
              <a:gd name="connsiteY2898" fmla="*/ 3449832 h 6858000"/>
              <a:gd name="connsiteX2899" fmla="*/ 2609540 w 4626532"/>
              <a:gd name="connsiteY2899" fmla="*/ 3466498 h 6858000"/>
              <a:gd name="connsiteX2900" fmla="*/ 2676203 w 4626532"/>
              <a:gd name="connsiteY2900" fmla="*/ 3558161 h 6858000"/>
              <a:gd name="connsiteX2901" fmla="*/ 2567875 w 4626532"/>
              <a:gd name="connsiteY2901" fmla="*/ 3474831 h 6858000"/>
              <a:gd name="connsiteX2902" fmla="*/ 2567875 w 4626532"/>
              <a:gd name="connsiteY2902" fmla="*/ 3408168 h 6858000"/>
              <a:gd name="connsiteX2903" fmla="*/ 2584541 w 4626532"/>
              <a:gd name="connsiteY2903" fmla="*/ 3408168 h 6858000"/>
              <a:gd name="connsiteX2904" fmla="*/ 2701202 w 4626532"/>
              <a:gd name="connsiteY2904" fmla="*/ 3474831 h 6858000"/>
              <a:gd name="connsiteX2905" fmla="*/ 2151229 w 4626532"/>
              <a:gd name="connsiteY2905" fmla="*/ 3574826 h 6858000"/>
              <a:gd name="connsiteX2906" fmla="*/ 2209559 w 4626532"/>
              <a:gd name="connsiteY2906" fmla="*/ 3658156 h 6858000"/>
              <a:gd name="connsiteX2907" fmla="*/ 1859576 w 4626532"/>
              <a:gd name="connsiteY2907" fmla="*/ 3483164 h 6858000"/>
              <a:gd name="connsiteX2908" fmla="*/ 1776247 w 4626532"/>
              <a:gd name="connsiteY2908" fmla="*/ 3474831 h 6858000"/>
              <a:gd name="connsiteX2909" fmla="*/ 2001236 w 4626532"/>
              <a:gd name="connsiteY2909" fmla="*/ 3399835 h 6858000"/>
              <a:gd name="connsiteX2910" fmla="*/ 2151229 w 4626532"/>
              <a:gd name="connsiteY2910" fmla="*/ 3574826 h 6858000"/>
              <a:gd name="connsiteX2911" fmla="*/ 3717819 w 4626532"/>
              <a:gd name="connsiteY2911" fmla="*/ 3416501 h 6858000"/>
              <a:gd name="connsiteX2912" fmla="*/ 3684488 w 4626532"/>
              <a:gd name="connsiteY2912" fmla="*/ 3483164 h 6858000"/>
              <a:gd name="connsiteX2913" fmla="*/ 3667822 w 4626532"/>
              <a:gd name="connsiteY2913" fmla="*/ 3433167 h 6858000"/>
              <a:gd name="connsiteX2914" fmla="*/ 3709486 w 4626532"/>
              <a:gd name="connsiteY2914" fmla="*/ 3383169 h 6858000"/>
              <a:gd name="connsiteX2915" fmla="*/ 3717819 w 4626532"/>
              <a:gd name="connsiteY2915" fmla="*/ 3416501 h 6858000"/>
              <a:gd name="connsiteX2916" fmla="*/ 3626157 w 4626532"/>
              <a:gd name="connsiteY2916" fmla="*/ 3416501 h 6858000"/>
              <a:gd name="connsiteX2917" fmla="*/ 3609491 w 4626532"/>
              <a:gd name="connsiteY2917" fmla="*/ 3474831 h 6858000"/>
              <a:gd name="connsiteX2918" fmla="*/ 3576160 w 4626532"/>
              <a:gd name="connsiteY2918" fmla="*/ 3441500 h 6858000"/>
              <a:gd name="connsiteX2919" fmla="*/ 3601158 w 4626532"/>
              <a:gd name="connsiteY2919" fmla="*/ 3383169 h 6858000"/>
              <a:gd name="connsiteX2920" fmla="*/ 3626157 w 4626532"/>
              <a:gd name="connsiteY2920" fmla="*/ 3416501 h 6858000"/>
              <a:gd name="connsiteX2921" fmla="*/ 3276174 w 4626532"/>
              <a:gd name="connsiteY2921" fmla="*/ 3383169 h 6858000"/>
              <a:gd name="connsiteX2922" fmla="*/ 3301173 w 4626532"/>
              <a:gd name="connsiteY2922" fmla="*/ 3424834 h 6858000"/>
              <a:gd name="connsiteX2923" fmla="*/ 3276174 w 4626532"/>
              <a:gd name="connsiteY2923" fmla="*/ 3466498 h 6858000"/>
              <a:gd name="connsiteX2924" fmla="*/ 3226177 w 4626532"/>
              <a:gd name="connsiteY2924" fmla="*/ 3433167 h 6858000"/>
              <a:gd name="connsiteX2925" fmla="*/ 3242842 w 4626532"/>
              <a:gd name="connsiteY2925" fmla="*/ 3383169 h 6858000"/>
              <a:gd name="connsiteX2926" fmla="*/ 3276174 w 4626532"/>
              <a:gd name="connsiteY2926" fmla="*/ 3383169 h 6858000"/>
              <a:gd name="connsiteX2927" fmla="*/ 3459499 w 4626532"/>
              <a:gd name="connsiteY2927" fmla="*/ 3374836 h 6858000"/>
              <a:gd name="connsiteX2928" fmla="*/ 3484497 w 4626532"/>
              <a:gd name="connsiteY2928" fmla="*/ 3424834 h 6858000"/>
              <a:gd name="connsiteX2929" fmla="*/ 3467831 w 4626532"/>
              <a:gd name="connsiteY2929" fmla="*/ 3458165 h 6858000"/>
              <a:gd name="connsiteX2930" fmla="*/ 3417834 w 4626532"/>
              <a:gd name="connsiteY2930" fmla="*/ 3424834 h 6858000"/>
              <a:gd name="connsiteX2931" fmla="*/ 3434500 w 4626532"/>
              <a:gd name="connsiteY2931" fmla="*/ 3374836 h 6858000"/>
              <a:gd name="connsiteX2932" fmla="*/ 3459499 w 4626532"/>
              <a:gd name="connsiteY2932" fmla="*/ 3374836 h 6858000"/>
              <a:gd name="connsiteX2933" fmla="*/ 3109516 w 4626532"/>
              <a:gd name="connsiteY2933" fmla="*/ 3424834 h 6858000"/>
              <a:gd name="connsiteX2934" fmla="*/ 3092850 w 4626532"/>
              <a:gd name="connsiteY2934" fmla="*/ 3466498 h 6858000"/>
              <a:gd name="connsiteX2935" fmla="*/ 3042852 w 4626532"/>
              <a:gd name="connsiteY2935" fmla="*/ 3433167 h 6858000"/>
              <a:gd name="connsiteX2936" fmla="*/ 3059518 w 4626532"/>
              <a:gd name="connsiteY2936" fmla="*/ 3374836 h 6858000"/>
              <a:gd name="connsiteX2937" fmla="*/ 3109516 w 4626532"/>
              <a:gd name="connsiteY2937" fmla="*/ 3424834 h 6858000"/>
              <a:gd name="connsiteX2938" fmla="*/ 1967904 w 4626532"/>
              <a:gd name="connsiteY2938" fmla="*/ 3383169 h 6858000"/>
              <a:gd name="connsiteX2939" fmla="*/ 1667919 w 4626532"/>
              <a:gd name="connsiteY2939" fmla="*/ 3474831 h 6858000"/>
              <a:gd name="connsiteX2940" fmla="*/ 1659586 w 4626532"/>
              <a:gd name="connsiteY2940" fmla="*/ 3491497 h 6858000"/>
              <a:gd name="connsiteX2941" fmla="*/ 2259557 w 4626532"/>
              <a:gd name="connsiteY2941" fmla="*/ 3733152 h 6858000"/>
              <a:gd name="connsiteX2942" fmla="*/ 2142896 w 4626532"/>
              <a:gd name="connsiteY2942" fmla="*/ 3741485 h 6858000"/>
              <a:gd name="connsiteX2943" fmla="*/ 1651253 w 4626532"/>
              <a:gd name="connsiteY2943" fmla="*/ 3624824 h 6858000"/>
              <a:gd name="connsiteX2944" fmla="*/ 1626254 w 4626532"/>
              <a:gd name="connsiteY2944" fmla="*/ 3633157 h 6858000"/>
              <a:gd name="connsiteX2945" fmla="*/ 1817912 w 4626532"/>
              <a:gd name="connsiteY2945" fmla="*/ 3774817 h 6858000"/>
              <a:gd name="connsiteX2946" fmla="*/ 2067899 w 4626532"/>
              <a:gd name="connsiteY2946" fmla="*/ 3974807 h 6858000"/>
              <a:gd name="connsiteX2947" fmla="*/ 1776247 w 4626532"/>
              <a:gd name="connsiteY2947" fmla="*/ 3916476 h 6858000"/>
              <a:gd name="connsiteX2948" fmla="*/ 1592923 w 4626532"/>
              <a:gd name="connsiteY2948" fmla="*/ 3766484 h 6858000"/>
              <a:gd name="connsiteX2949" fmla="*/ 1551258 w 4626532"/>
              <a:gd name="connsiteY2949" fmla="*/ 3766484 h 6858000"/>
              <a:gd name="connsiteX2950" fmla="*/ 1692918 w 4626532"/>
              <a:gd name="connsiteY2950" fmla="*/ 4008139 h 6858000"/>
              <a:gd name="connsiteX2951" fmla="*/ 1659586 w 4626532"/>
              <a:gd name="connsiteY2951" fmla="*/ 4208129 h 6858000"/>
              <a:gd name="connsiteX2952" fmla="*/ 1451263 w 4626532"/>
              <a:gd name="connsiteY2952" fmla="*/ 3808148 h 6858000"/>
              <a:gd name="connsiteX2953" fmla="*/ 1417931 w 4626532"/>
              <a:gd name="connsiteY2953" fmla="*/ 3899811 h 6858000"/>
              <a:gd name="connsiteX2954" fmla="*/ 1476262 w 4626532"/>
              <a:gd name="connsiteY2954" fmla="*/ 4083135 h 6858000"/>
              <a:gd name="connsiteX2955" fmla="*/ 1451263 w 4626532"/>
              <a:gd name="connsiteY2955" fmla="*/ 4083135 h 6858000"/>
              <a:gd name="connsiteX2956" fmla="*/ 1376266 w 4626532"/>
              <a:gd name="connsiteY2956" fmla="*/ 4008139 h 6858000"/>
              <a:gd name="connsiteX2957" fmla="*/ 1251273 w 4626532"/>
              <a:gd name="connsiteY2957" fmla="*/ 3808148 h 6858000"/>
              <a:gd name="connsiteX2958" fmla="*/ 1084614 w 4626532"/>
              <a:gd name="connsiteY2958" fmla="*/ 3833147 h 6858000"/>
              <a:gd name="connsiteX2959" fmla="*/ 617970 w 4626532"/>
              <a:gd name="connsiteY2959" fmla="*/ 3624824 h 6858000"/>
              <a:gd name="connsiteX2960" fmla="*/ 517975 w 4626532"/>
              <a:gd name="connsiteY2960" fmla="*/ 3616491 h 6858000"/>
              <a:gd name="connsiteX2961" fmla="*/ 792961 w 4626532"/>
              <a:gd name="connsiteY2961" fmla="*/ 3524829 h 6858000"/>
              <a:gd name="connsiteX2962" fmla="*/ 884624 w 4626532"/>
              <a:gd name="connsiteY2962" fmla="*/ 3541495 h 6858000"/>
              <a:gd name="connsiteX2963" fmla="*/ 959620 w 4626532"/>
              <a:gd name="connsiteY2963" fmla="*/ 3766484 h 6858000"/>
              <a:gd name="connsiteX2964" fmla="*/ 976286 w 4626532"/>
              <a:gd name="connsiteY2964" fmla="*/ 3774817 h 6858000"/>
              <a:gd name="connsiteX2965" fmla="*/ 1059615 w 4626532"/>
              <a:gd name="connsiteY2965" fmla="*/ 3658156 h 6858000"/>
              <a:gd name="connsiteX2966" fmla="*/ 1117946 w 4626532"/>
              <a:gd name="connsiteY2966" fmla="*/ 3833147 h 6858000"/>
              <a:gd name="connsiteX2967" fmla="*/ 1217941 w 4626532"/>
              <a:gd name="connsiteY2967" fmla="*/ 3674822 h 6858000"/>
              <a:gd name="connsiteX2968" fmla="*/ 1251273 w 4626532"/>
              <a:gd name="connsiteY2968" fmla="*/ 3674822 h 6858000"/>
              <a:gd name="connsiteX2969" fmla="*/ 1359601 w 4626532"/>
              <a:gd name="connsiteY2969" fmla="*/ 3783150 h 6858000"/>
              <a:gd name="connsiteX2970" fmla="*/ 1392932 w 4626532"/>
              <a:gd name="connsiteY2970" fmla="*/ 3708153 h 6858000"/>
              <a:gd name="connsiteX2971" fmla="*/ 1359601 w 4626532"/>
              <a:gd name="connsiteY2971" fmla="*/ 3624824 h 6858000"/>
              <a:gd name="connsiteX2972" fmla="*/ 1534592 w 4626532"/>
              <a:gd name="connsiteY2972" fmla="*/ 3741485 h 6858000"/>
              <a:gd name="connsiteX2973" fmla="*/ 1542925 w 4626532"/>
              <a:gd name="connsiteY2973" fmla="*/ 3708153 h 6858000"/>
              <a:gd name="connsiteX2974" fmla="*/ 1426264 w 4626532"/>
              <a:gd name="connsiteY2974" fmla="*/ 3558161 h 6858000"/>
              <a:gd name="connsiteX2975" fmla="*/ 1626254 w 4626532"/>
              <a:gd name="connsiteY2975" fmla="*/ 3533162 h 6858000"/>
              <a:gd name="connsiteX2976" fmla="*/ 1409598 w 4626532"/>
              <a:gd name="connsiteY2976" fmla="*/ 3424834 h 6858000"/>
              <a:gd name="connsiteX2977" fmla="*/ 1867909 w 4626532"/>
              <a:gd name="connsiteY2977" fmla="*/ 3366503 h 6858000"/>
              <a:gd name="connsiteX2978" fmla="*/ 1967904 w 4626532"/>
              <a:gd name="connsiteY2978" fmla="*/ 3383169 h 6858000"/>
              <a:gd name="connsiteX2979" fmla="*/ 2926191 w 4626532"/>
              <a:gd name="connsiteY2979" fmla="*/ 3391502 h 6858000"/>
              <a:gd name="connsiteX2980" fmla="*/ 2926191 w 4626532"/>
              <a:gd name="connsiteY2980" fmla="*/ 3433167 h 6858000"/>
              <a:gd name="connsiteX2981" fmla="*/ 2901192 w 4626532"/>
              <a:gd name="connsiteY2981" fmla="*/ 3449832 h 6858000"/>
              <a:gd name="connsiteX2982" fmla="*/ 2867861 w 4626532"/>
              <a:gd name="connsiteY2982" fmla="*/ 3399835 h 6858000"/>
              <a:gd name="connsiteX2983" fmla="*/ 2884526 w 4626532"/>
              <a:gd name="connsiteY2983" fmla="*/ 3358170 h 6858000"/>
              <a:gd name="connsiteX2984" fmla="*/ 2926191 w 4626532"/>
              <a:gd name="connsiteY2984" fmla="*/ 3391502 h 6858000"/>
              <a:gd name="connsiteX2985" fmla="*/ 2351219 w 4626532"/>
              <a:gd name="connsiteY2985" fmla="*/ 3383169 h 6858000"/>
              <a:gd name="connsiteX2986" fmla="*/ 2334553 w 4626532"/>
              <a:gd name="connsiteY2986" fmla="*/ 3358170 h 6858000"/>
              <a:gd name="connsiteX2987" fmla="*/ 2351219 w 4626532"/>
              <a:gd name="connsiteY2987" fmla="*/ 3383169 h 6858000"/>
              <a:gd name="connsiteX2988" fmla="*/ 976286 w 4626532"/>
              <a:gd name="connsiteY2988" fmla="*/ 3358170 h 6858000"/>
              <a:gd name="connsiteX2989" fmla="*/ 1076281 w 4626532"/>
              <a:gd name="connsiteY2989" fmla="*/ 3416501 h 6858000"/>
              <a:gd name="connsiteX2990" fmla="*/ 1076281 w 4626532"/>
              <a:gd name="connsiteY2990" fmla="*/ 3458165 h 6858000"/>
              <a:gd name="connsiteX2991" fmla="*/ 959620 w 4626532"/>
              <a:gd name="connsiteY2991" fmla="*/ 3358170 h 6858000"/>
              <a:gd name="connsiteX2992" fmla="*/ 976286 w 4626532"/>
              <a:gd name="connsiteY2992" fmla="*/ 3358170 h 6858000"/>
              <a:gd name="connsiteX2993" fmla="*/ 3217844 w 4626532"/>
              <a:gd name="connsiteY2993" fmla="*/ 3391502 h 6858000"/>
              <a:gd name="connsiteX2994" fmla="*/ 3201178 w 4626532"/>
              <a:gd name="connsiteY2994" fmla="*/ 3433167 h 6858000"/>
              <a:gd name="connsiteX2995" fmla="*/ 3151180 w 4626532"/>
              <a:gd name="connsiteY2995" fmla="*/ 3399835 h 6858000"/>
              <a:gd name="connsiteX2996" fmla="*/ 3167846 w 4626532"/>
              <a:gd name="connsiteY2996" fmla="*/ 3341504 h 6858000"/>
              <a:gd name="connsiteX2997" fmla="*/ 3217844 w 4626532"/>
              <a:gd name="connsiteY2997" fmla="*/ 3391502 h 6858000"/>
              <a:gd name="connsiteX2998" fmla="*/ 3792816 w 4626532"/>
              <a:gd name="connsiteY2998" fmla="*/ 3366503 h 6858000"/>
              <a:gd name="connsiteX2999" fmla="*/ 3742818 w 4626532"/>
              <a:gd name="connsiteY2999" fmla="*/ 3433167 h 6858000"/>
              <a:gd name="connsiteX3000" fmla="*/ 3734485 w 4626532"/>
              <a:gd name="connsiteY3000" fmla="*/ 3383169 h 6858000"/>
              <a:gd name="connsiteX3001" fmla="*/ 3776150 w 4626532"/>
              <a:gd name="connsiteY3001" fmla="*/ 3333171 h 6858000"/>
              <a:gd name="connsiteX3002" fmla="*/ 3792816 w 4626532"/>
              <a:gd name="connsiteY3002" fmla="*/ 3366503 h 6858000"/>
              <a:gd name="connsiteX3003" fmla="*/ 3576160 w 4626532"/>
              <a:gd name="connsiteY3003" fmla="*/ 3374836 h 6858000"/>
              <a:gd name="connsiteX3004" fmla="*/ 3559494 w 4626532"/>
              <a:gd name="connsiteY3004" fmla="*/ 3424834 h 6858000"/>
              <a:gd name="connsiteX3005" fmla="*/ 3526162 w 4626532"/>
              <a:gd name="connsiteY3005" fmla="*/ 3391502 h 6858000"/>
              <a:gd name="connsiteX3006" fmla="*/ 3551161 w 4626532"/>
              <a:gd name="connsiteY3006" fmla="*/ 3333171 h 6858000"/>
              <a:gd name="connsiteX3007" fmla="*/ 3576160 w 4626532"/>
              <a:gd name="connsiteY3007" fmla="*/ 3374836 h 6858000"/>
              <a:gd name="connsiteX3008" fmla="*/ 3409501 w 4626532"/>
              <a:gd name="connsiteY3008" fmla="*/ 3383169 h 6858000"/>
              <a:gd name="connsiteX3009" fmla="*/ 3392835 w 4626532"/>
              <a:gd name="connsiteY3009" fmla="*/ 3424834 h 6858000"/>
              <a:gd name="connsiteX3010" fmla="*/ 3342838 w 4626532"/>
              <a:gd name="connsiteY3010" fmla="*/ 3391502 h 6858000"/>
              <a:gd name="connsiteX3011" fmla="*/ 3359503 w 4626532"/>
              <a:gd name="connsiteY3011" fmla="*/ 3333171 h 6858000"/>
              <a:gd name="connsiteX3012" fmla="*/ 3409501 w 4626532"/>
              <a:gd name="connsiteY3012" fmla="*/ 3383169 h 6858000"/>
              <a:gd name="connsiteX3013" fmla="*/ 3034519 w 4626532"/>
              <a:gd name="connsiteY3013" fmla="*/ 3383169 h 6858000"/>
              <a:gd name="connsiteX3014" fmla="*/ 3017853 w 4626532"/>
              <a:gd name="connsiteY3014" fmla="*/ 3424834 h 6858000"/>
              <a:gd name="connsiteX3015" fmla="*/ 2976189 w 4626532"/>
              <a:gd name="connsiteY3015" fmla="*/ 3383169 h 6858000"/>
              <a:gd name="connsiteX3016" fmla="*/ 2992855 w 4626532"/>
              <a:gd name="connsiteY3016" fmla="*/ 3333171 h 6858000"/>
              <a:gd name="connsiteX3017" fmla="*/ 3034519 w 4626532"/>
              <a:gd name="connsiteY3017" fmla="*/ 3383169 h 6858000"/>
              <a:gd name="connsiteX3018" fmla="*/ 2817863 w 4626532"/>
              <a:gd name="connsiteY3018" fmla="*/ 3391502 h 6858000"/>
              <a:gd name="connsiteX3019" fmla="*/ 2801197 w 4626532"/>
              <a:gd name="connsiteY3019" fmla="*/ 3458165 h 6858000"/>
              <a:gd name="connsiteX3020" fmla="*/ 2734534 w 4626532"/>
              <a:gd name="connsiteY3020" fmla="*/ 3366503 h 6858000"/>
              <a:gd name="connsiteX3021" fmla="*/ 2717868 w 4626532"/>
              <a:gd name="connsiteY3021" fmla="*/ 3383169 h 6858000"/>
              <a:gd name="connsiteX3022" fmla="*/ 2792864 w 4626532"/>
              <a:gd name="connsiteY3022" fmla="*/ 3474831 h 6858000"/>
              <a:gd name="connsiteX3023" fmla="*/ 2726201 w 4626532"/>
              <a:gd name="connsiteY3023" fmla="*/ 3458165 h 6858000"/>
              <a:gd name="connsiteX3024" fmla="*/ 2684536 w 4626532"/>
              <a:gd name="connsiteY3024" fmla="*/ 3358170 h 6858000"/>
              <a:gd name="connsiteX3025" fmla="*/ 2717868 w 4626532"/>
              <a:gd name="connsiteY3025" fmla="*/ 3324839 h 6858000"/>
              <a:gd name="connsiteX3026" fmla="*/ 2817863 w 4626532"/>
              <a:gd name="connsiteY3026" fmla="*/ 3391502 h 6858000"/>
              <a:gd name="connsiteX3027" fmla="*/ 3684488 w 4626532"/>
              <a:gd name="connsiteY3027" fmla="*/ 3349837 h 6858000"/>
              <a:gd name="connsiteX3028" fmla="*/ 3651156 w 4626532"/>
              <a:gd name="connsiteY3028" fmla="*/ 3416501 h 6858000"/>
              <a:gd name="connsiteX3029" fmla="*/ 3626157 w 4626532"/>
              <a:gd name="connsiteY3029" fmla="*/ 3374836 h 6858000"/>
              <a:gd name="connsiteX3030" fmla="*/ 3659489 w 4626532"/>
              <a:gd name="connsiteY3030" fmla="*/ 3316506 h 6858000"/>
              <a:gd name="connsiteX3031" fmla="*/ 3684488 w 4626532"/>
              <a:gd name="connsiteY3031" fmla="*/ 3349837 h 6858000"/>
              <a:gd name="connsiteX3032" fmla="*/ 3117848 w 4626532"/>
              <a:gd name="connsiteY3032" fmla="*/ 3308173 h 6858000"/>
              <a:gd name="connsiteX3033" fmla="*/ 3142847 w 4626532"/>
              <a:gd name="connsiteY3033" fmla="*/ 3341504 h 6858000"/>
              <a:gd name="connsiteX3034" fmla="*/ 3142847 w 4626532"/>
              <a:gd name="connsiteY3034" fmla="*/ 3374836 h 6858000"/>
              <a:gd name="connsiteX3035" fmla="*/ 3126181 w 4626532"/>
              <a:gd name="connsiteY3035" fmla="*/ 3391502 h 6858000"/>
              <a:gd name="connsiteX3036" fmla="*/ 3076184 w 4626532"/>
              <a:gd name="connsiteY3036" fmla="*/ 3358170 h 6858000"/>
              <a:gd name="connsiteX3037" fmla="*/ 3092850 w 4626532"/>
              <a:gd name="connsiteY3037" fmla="*/ 3308173 h 6858000"/>
              <a:gd name="connsiteX3038" fmla="*/ 3117848 w 4626532"/>
              <a:gd name="connsiteY3038" fmla="*/ 3308173 h 6858000"/>
              <a:gd name="connsiteX3039" fmla="*/ 3334505 w 4626532"/>
              <a:gd name="connsiteY3039" fmla="*/ 3341504 h 6858000"/>
              <a:gd name="connsiteX3040" fmla="*/ 3334505 w 4626532"/>
              <a:gd name="connsiteY3040" fmla="*/ 3374836 h 6858000"/>
              <a:gd name="connsiteX3041" fmla="*/ 3309506 w 4626532"/>
              <a:gd name="connsiteY3041" fmla="*/ 3391502 h 6858000"/>
              <a:gd name="connsiteX3042" fmla="*/ 3267841 w 4626532"/>
              <a:gd name="connsiteY3042" fmla="*/ 3349837 h 6858000"/>
              <a:gd name="connsiteX3043" fmla="*/ 3276174 w 4626532"/>
              <a:gd name="connsiteY3043" fmla="*/ 3299840 h 6858000"/>
              <a:gd name="connsiteX3044" fmla="*/ 3334505 w 4626532"/>
              <a:gd name="connsiteY3044" fmla="*/ 3341504 h 6858000"/>
              <a:gd name="connsiteX3045" fmla="*/ 2967856 w 4626532"/>
              <a:gd name="connsiteY3045" fmla="*/ 3333171 h 6858000"/>
              <a:gd name="connsiteX3046" fmla="*/ 2951190 w 4626532"/>
              <a:gd name="connsiteY3046" fmla="*/ 3374836 h 6858000"/>
              <a:gd name="connsiteX3047" fmla="*/ 2909525 w 4626532"/>
              <a:gd name="connsiteY3047" fmla="*/ 3341504 h 6858000"/>
              <a:gd name="connsiteX3048" fmla="*/ 2951190 w 4626532"/>
              <a:gd name="connsiteY3048" fmla="*/ 3299840 h 6858000"/>
              <a:gd name="connsiteX3049" fmla="*/ 2967856 w 4626532"/>
              <a:gd name="connsiteY3049" fmla="*/ 3333171 h 6858000"/>
              <a:gd name="connsiteX3050" fmla="*/ 3517829 w 4626532"/>
              <a:gd name="connsiteY3050" fmla="*/ 3316506 h 6858000"/>
              <a:gd name="connsiteX3051" fmla="*/ 3517829 w 4626532"/>
              <a:gd name="connsiteY3051" fmla="*/ 3374836 h 6858000"/>
              <a:gd name="connsiteX3052" fmla="*/ 3492830 w 4626532"/>
              <a:gd name="connsiteY3052" fmla="*/ 3383169 h 6858000"/>
              <a:gd name="connsiteX3053" fmla="*/ 3451166 w 4626532"/>
              <a:gd name="connsiteY3053" fmla="*/ 3349837 h 6858000"/>
              <a:gd name="connsiteX3054" fmla="*/ 3476164 w 4626532"/>
              <a:gd name="connsiteY3054" fmla="*/ 3291507 h 6858000"/>
              <a:gd name="connsiteX3055" fmla="*/ 3517829 w 4626532"/>
              <a:gd name="connsiteY3055" fmla="*/ 3316506 h 6858000"/>
              <a:gd name="connsiteX3056" fmla="*/ 2984522 w 4626532"/>
              <a:gd name="connsiteY3056" fmla="*/ 3291507 h 6858000"/>
              <a:gd name="connsiteX3057" fmla="*/ 2976189 w 4626532"/>
              <a:gd name="connsiteY3057" fmla="*/ 3291507 h 6858000"/>
              <a:gd name="connsiteX3058" fmla="*/ 2984522 w 4626532"/>
              <a:gd name="connsiteY3058" fmla="*/ 3291507 h 6858000"/>
              <a:gd name="connsiteX3059" fmla="*/ 2417883 w 4626532"/>
              <a:gd name="connsiteY3059" fmla="*/ 3283174 h 6858000"/>
              <a:gd name="connsiteX3060" fmla="*/ 2551209 w 4626532"/>
              <a:gd name="connsiteY3060" fmla="*/ 3391502 h 6858000"/>
              <a:gd name="connsiteX3061" fmla="*/ 2551209 w 4626532"/>
              <a:gd name="connsiteY3061" fmla="*/ 3474831 h 6858000"/>
              <a:gd name="connsiteX3062" fmla="*/ 2451214 w 4626532"/>
              <a:gd name="connsiteY3062" fmla="*/ 3341504 h 6858000"/>
              <a:gd name="connsiteX3063" fmla="*/ 2442881 w 4626532"/>
              <a:gd name="connsiteY3063" fmla="*/ 3358170 h 6858000"/>
              <a:gd name="connsiteX3064" fmla="*/ 2526211 w 4626532"/>
              <a:gd name="connsiteY3064" fmla="*/ 3483164 h 6858000"/>
              <a:gd name="connsiteX3065" fmla="*/ 2451214 w 4626532"/>
              <a:gd name="connsiteY3065" fmla="*/ 3449832 h 6858000"/>
              <a:gd name="connsiteX3066" fmla="*/ 2384551 w 4626532"/>
              <a:gd name="connsiteY3066" fmla="*/ 3333171 h 6858000"/>
              <a:gd name="connsiteX3067" fmla="*/ 2392884 w 4626532"/>
              <a:gd name="connsiteY3067" fmla="*/ 3283174 h 6858000"/>
              <a:gd name="connsiteX3068" fmla="*/ 2417883 w 4626532"/>
              <a:gd name="connsiteY3068" fmla="*/ 3283174 h 6858000"/>
              <a:gd name="connsiteX3069" fmla="*/ 3059518 w 4626532"/>
              <a:gd name="connsiteY3069" fmla="*/ 3349837 h 6858000"/>
              <a:gd name="connsiteX3070" fmla="*/ 3009520 w 4626532"/>
              <a:gd name="connsiteY3070" fmla="*/ 3316506 h 6858000"/>
              <a:gd name="connsiteX3071" fmla="*/ 3059518 w 4626532"/>
              <a:gd name="connsiteY3071" fmla="*/ 3274841 h 6858000"/>
              <a:gd name="connsiteX3072" fmla="*/ 3059518 w 4626532"/>
              <a:gd name="connsiteY3072" fmla="*/ 3349837 h 6858000"/>
              <a:gd name="connsiteX3073" fmla="*/ 3759484 w 4626532"/>
              <a:gd name="connsiteY3073" fmla="*/ 3308173 h 6858000"/>
              <a:gd name="connsiteX3074" fmla="*/ 3709486 w 4626532"/>
              <a:gd name="connsiteY3074" fmla="*/ 3358170 h 6858000"/>
              <a:gd name="connsiteX3075" fmla="*/ 3692820 w 4626532"/>
              <a:gd name="connsiteY3075" fmla="*/ 3299840 h 6858000"/>
              <a:gd name="connsiteX3076" fmla="*/ 3726152 w 4626532"/>
              <a:gd name="connsiteY3076" fmla="*/ 3266508 h 6858000"/>
              <a:gd name="connsiteX3077" fmla="*/ 3759484 w 4626532"/>
              <a:gd name="connsiteY3077" fmla="*/ 3308173 h 6858000"/>
              <a:gd name="connsiteX3078" fmla="*/ 3634490 w 4626532"/>
              <a:gd name="connsiteY3078" fmla="*/ 3266508 h 6858000"/>
              <a:gd name="connsiteX3079" fmla="*/ 3634490 w 4626532"/>
              <a:gd name="connsiteY3079" fmla="*/ 3324839 h 6858000"/>
              <a:gd name="connsiteX3080" fmla="*/ 3601158 w 4626532"/>
              <a:gd name="connsiteY3080" fmla="*/ 3358170 h 6858000"/>
              <a:gd name="connsiteX3081" fmla="*/ 3567827 w 4626532"/>
              <a:gd name="connsiteY3081" fmla="*/ 3316506 h 6858000"/>
              <a:gd name="connsiteX3082" fmla="*/ 3601158 w 4626532"/>
              <a:gd name="connsiteY3082" fmla="*/ 3266508 h 6858000"/>
              <a:gd name="connsiteX3083" fmla="*/ 3634490 w 4626532"/>
              <a:gd name="connsiteY3083" fmla="*/ 3266508 h 6858000"/>
              <a:gd name="connsiteX3084" fmla="*/ 3226177 w 4626532"/>
              <a:gd name="connsiteY3084" fmla="*/ 3266508 h 6858000"/>
              <a:gd name="connsiteX3085" fmla="*/ 3251175 w 4626532"/>
              <a:gd name="connsiteY3085" fmla="*/ 3291507 h 6858000"/>
              <a:gd name="connsiteX3086" fmla="*/ 3251175 w 4626532"/>
              <a:gd name="connsiteY3086" fmla="*/ 3341504 h 6858000"/>
              <a:gd name="connsiteX3087" fmla="*/ 3234509 w 4626532"/>
              <a:gd name="connsiteY3087" fmla="*/ 3358170 h 6858000"/>
              <a:gd name="connsiteX3088" fmla="*/ 3192845 w 4626532"/>
              <a:gd name="connsiteY3088" fmla="*/ 3316506 h 6858000"/>
              <a:gd name="connsiteX3089" fmla="*/ 3201178 w 4626532"/>
              <a:gd name="connsiteY3089" fmla="*/ 3266508 h 6858000"/>
              <a:gd name="connsiteX3090" fmla="*/ 3226177 w 4626532"/>
              <a:gd name="connsiteY3090" fmla="*/ 3266508 h 6858000"/>
              <a:gd name="connsiteX3091" fmla="*/ 3176179 w 4626532"/>
              <a:gd name="connsiteY3091" fmla="*/ 3266508 h 6858000"/>
              <a:gd name="connsiteX3092" fmla="*/ 3167846 w 4626532"/>
              <a:gd name="connsiteY3092" fmla="*/ 3316506 h 6858000"/>
              <a:gd name="connsiteX3093" fmla="*/ 3117848 w 4626532"/>
              <a:gd name="connsiteY3093" fmla="*/ 3283174 h 6858000"/>
              <a:gd name="connsiteX3094" fmla="*/ 3134514 w 4626532"/>
              <a:gd name="connsiteY3094" fmla="*/ 3266508 h 6858000"/>
              <a:gd name="connsiteX3095" fmla="*/ 3176179 w 4626532"/>
              <a:gd name="connsiteY3095" fmla="*/ 3266508 h 6858000"/>
              <a:gd name="connsiteX3096" fmla="*/ 3417834 w 4626532"/>
              <a:gd name="connsiteY3096" fmla="*/ 3258175 h 6858000"/>
              <a:gd name="connsiteX3097" fmla="*/ 3451166 w 4626532"/>
              <a:gd name="connsiteY3097" fmla="*/ 3299840 h 6858000"/>
              <a:gd name="connsiteX3098" fmla="*/ 3426167 w 4626532"/>
              <a:gd name="connsiteY3098" fmla="*/ 3349837 h 6858000"/>
              <a:gd name="connsiteX3099" fmla="*/ 3376169 w 4626532"/>
              <a:gd name="connsiteY3099" fmla="*/ 3316506 h 6858000"/>
              <a:gd name="connsiteX3100" fmla="*/ 3392835 w 4626532"/>
              <a:gd name="connsiteY3100" fmla="*/ 3258175 h 6858000"/>
              <a:gd name="connsiteX3101" fmla="*/ 3417834 w 4626532"/>
              <a:gd name="connsiteY3101" fmla="*/ 3258175 h 6858000"/>
              <a:gd name="connsiteX3102" fmla="*/ 1867909 w 4626532"/>
              <a:gd name="connsiteY3102" fmla="*/ 3291507 h 6858000"/>
              <a:gd name="connsiteX3103" fmla="*/ 2059567 w 4626532"/>
              <a:gd name="connsiteY3103" fmla="*/ 3258175 h 6858000"/>
              <a:gd name="connsiteX3104" fmla="*/ 2017902 w 4626532"/>
              <a:gd name="connsiteY3104" fmla="*/ 3333171 h 6858000"/>
              <a:gd name="connsiteX3105" fmla="*/ 1876242 w 4626532"/>
              <a:gd name="connsiteY3105" fmla="*/ 3299840 h 6858000"/>
              <a:gd name="connsiteX3106" fmla="*/ 1642920 w 4626532"/>
              <a:gd name="connsiteY3106" fmla="*/ 3341504 h 6858000"/>
              <a:gd name="connsiteX3107" fmla="*/ 1742915 w 4626532"/>
              <a:gd name="connsiteY3107" fmla="*/ 3258175 h 6858000"/>
              <a:gd name="connsiteX3108" fmla="*/ 1867909 w 4626532"/>
              <a:gd name="connsiteY3108" fmla="*/ 3291507 h 6858000"/>
              <a:gd name="connsiteX3109" fmla="*/ 3276174 w 4626532"/>
              <a:gd name="connsiteY3109" fmla="*/ 3274841 h 6858000"/>
              <a:gd name="connsiteX3110" fmla="*/ 3251175 w 4626532"/>
              <a:gd name="connsiteY3110" fmla="*/ 3258175 h 6858000"/>
              <a:gd name="connsiteX3111" fmla="*/ 3284507 w 4626532"/>
              <a:gd name="connsiteY3111" fmla="*/ 3249842 h 6858000"/>
              <a:gd name="connsiteX3112" fmla="*/ 3276174 w 4626532"/>
              <a:gd name="connsiteY3112" fmla="*/ 3274841 h 6858000"/>
              <a:gd name="connsiteX3113" fmla="*/ 2909525 w 4626532"/>
              <a:gd name="connsiteY3113" fmla="*/ 3283174 h 6858000"/>
              <a:gd name="connsiteX3114" fmla="*/ 2884526 w 4626532"/>
              <a:gd name="connsiteY3114" fmla="*/ 3316506 h 6858000"/>
              <a:gd name="connsiteX3115" fmla="*/ 2834529 w 4626532"/>
              <a:gd name="connsiteY3115" fmla="*/ 3291507 h 6858000"/>
              <a:gd name="connsiteX3116" fmla="*/ 2859528 w 4626532"/>
              <a:gd name="connsiteY3116" fmla="*/ 3333171 h 6858000"/>
              <a:gd name="connsiteX3117" fmla="*/ 2834529 w 4626532"/>
              <a:gd name="connsiteY3117" fmla="*/ 3366503 h 6858000"/>
              <a:gd name="connsiteX3118" fmla="*/ 2801197 w 4626532"/>
              <a:gd name="connsiteY3118" fmla="*/ 3291507 h 6858000"/>
              <a:gd name="connsiteX3119" fmla="*/ 2842862 w 4626532"/>
              <a:gd name="connsiteY3119" fmla="*/ 3249842 h 6858000"/>
              <a:gd name="connsiteX3120" fmla="*/ 2909525 w 4626532"/>
              <a:gd name="connsiteY3120" fmla="*/ 3283174 h 6858000"/>
              <a:gd name="connsiteX3121" fmla="*/ 2676203 w 4626532"/>
              <a:gd name="connsiteY3121" fmla="*/ 3324839 h 6858000"/>
              <a:gd name="connsiteX3122" fmla="*/ 2659537 w 4626532"/>
              <a:gd name="connsiteY3122" fmla="*/ 3383169 h 6858000"/>
              <a:gd name="connsiteX3123" fmla="*/ 2584541 w 4626532"/>
              <a:gd name="connsiteY3123" fmla="*/ 3283174 h 6858000"/>
              <a:gd name="connsiteX3124" fmla="*/ 2576208 w 4626532"/>
              <a:gd name="connsiteY3124" fmla="*/ 3299840 h 6858000"/>
              <a:gd name="connsiteX3125" fmla="*/ 2642872 w 4626532"/>
              <a:gd name="connsiteY3125" fmla="*/ 3399835 h 6858000"/>
              <a:gd name="connsiteX3126" fmla="*/ 2576208 w 4626532"/>
              <a:gd name="connsiteY3126" fmla="*/ 3374836 h 6858000"/>
              <a:gd name="connsiteX3127" fmla="*/ 2526211 w 4626532"/>
              <a:gd name="connsiteY3127" fmla="*/ 3291507 h 6858000"/>
              <a:gd name="connsiteX3128" fmla="*/ 2526211 w 4626532"/>
              <a:gd name="connsiteY3128" fmla="*/ 3241509 h 6858000"/>
              <a:gd name="connsiteX3129" fmla="*/ 2551209 w 4626532"/>
              <a:gd name="connsiteY3129" fmla="*/ 3241509 h 6858000"/>
              <a:gd name="connsiteX3130" fmla="*/ 2676203 w 4626532"/>
              <a:gd name="connsiteY3130" fmla="*/ 3324839 h 6858000"/>
              <a:gd name="connsiteX3131" fmla="*/ 3367836 w 4626532"/>
              <a:gd name="connsiteY3131" fmla="*/ 3266508 h 6858000"/>
              <a:gd name="connsiteX3132" fmla="*/ 3342838 w 4626532"/>
              <a:gd name="connsiteY3132" fmla="*/ 3316506 h 6858000"/>
              <a:gd name="connsiteX3133" fmla="*/ 3301173 w 4626532"/>
              <a:gd name="connsiteY3133" fmla="*/ 3283174 h 6858000"/>
              <a:gd name="connsiteX3134" fmla="*/ 3351170 w 4626532"/>
              <a:gd name="connsiteY3134" fmla="*/ 3233176 h 6858000"/>
              <a:gd name="connsiteX3135" fmla="*/ 3367836 w 4626532"/>
              <a:gd name="connsiteY3135" fmla="*/ 3266508 h 6858000"/>
              <a:gd name="connsiteX3136" fmla="*/ 1659586 w 4626532"/>
              <a:gd name="connsiteY3136" fmla="*/ 3233176 h 6858000"/>
              <a:gd name="connsiteX3137" fmla="*/ 1526259 w 4626532"/>
              <a:gd name="connsiteY3137" fmla="*/ 3308173 h 6858000"/>
              <a:gd name="connsiteX3138" fmla="*/ 1451263 w 4626532"/>
              <a:gd name="connsiteY3138" fmla="*/ 3291507 h 6858000"/>
              <a:gd name="connsiteX3139" fmla="*/ 1451263 w 4626532"/>
              <a:gd name="connsiteY3139" fmla="*/ 3258175 h 6858000"/>
              <a:gd name="connsiteX3140" fmla="*/ 1567924 w 4626532"/>
              <a:gd name="connsiteY3140" fmla="*/ 3224843 h 6858000"/>
              <a:gd name="connsiteX3141" fmla="*/ 1659586 w 4626532"/>
              <a:gd name="connsiteY3141" fmla="*/ 3233176 h 6858000"/>
              <a:gd name="connsiteX3142" fmla="*/ 3559494 w 4626532"/>
              <a:gd name="connsiteY3142" fmla="*/ 3216510 h 6858000"/>
              <a:gd name="connsiteX3143" fmla="*/ 3576160 w 4626532"/>
              <a:gd name="connsiteY3143" fmla="*/ 3249842 h 6858000"/>
              <a:gd name="connsiteX3144" fmla="*/ 3542828 w 4626532"/>
              <a:gd name="connsiteY3144" fmla="*/ 3308173 h 6858000"/>
              <a:gd name="connsiteX3145" fmla="*/ 3501163 w 4626532"/>
              <a:gd name="connsiteY3145" fmla="*/ 3274841 h 6858000"/>
              <a:gd name="connsiteX3146" fmla="*/ 3526162 w 4626532"/>
              <a:gd name="connsiteY3146" fmla="*/ 3216510 h 6858000"/>
              <a:gd name="connsiteX3147" fmla="*/ 3559494 w 4626532"/>
              <a:gd name="connsiteY3147" fmla="*/ 3216510 h 6858000"/>
              <a:gd name="connsiteX3148" fmla="*/ 3376169 w 4626532"/>
              <a:gd name="connsiteY3148" fmla="*/ 3233176 h 6858000"/>
              <a:gd name="connsiteX3149" fmla="*/ 3401168 w 4626532"/>
              <a:gd name="connsiteY3149" fmla="*/ 3216510 h 6858000"/>
              <a:gd name="connsiteX3150" fmla="*/ 3376169 w 4626532"/>
              <a:gd name="connsiteY3150" fmla="*/ 3233176 h 6858000"/>
              <a:gd name="connsiteX3151" fmla="*/ 576305 w 4626532"/>
              <a:gd name="connsiteY3151" fmla="*/ 3241509 h 6858000"/>
              <a:gd name="connsiteX3152" fmla="*/ 517975 w 4626532"/>
              <a:gd name="connsiteY3152" fmla="*/ 3316506 h 6858000"/>
              <a:gd name="connsiteX3153" fmla="*/ 517975 w 4626532"/>
              <a:gd name="connsiteY3153" fmla="*/ 3216510 h 6858000"/>
              <a:gd name="connsiteX3154" fmla="*/ 576305 w 4626532"/>
              <a:gd name="connsiteY3154" fmla="*/ 3241509 h 6858000"/>
              <a:gd name="connsiteX3155" fmla="*/ 3709486 w 4626532"/>
              <a:gd name="connsiteY3155" fmla="*/ 3241509 h 6858000"/>
              <a:gd name="connsiteX3156" fmla="*/ 3659489 w 4626532"/>
              <a:gd name="connsiteY3156" fmla="*/ 3291507 h 6858000"/>
              <a:gd name="connsiteX3157" fmla="*/ 3634490 w 4626532"/>
              <a:gd name="connsiteY3157" fmla="*/ 3249842 h 6858000"/>
              <a:gd name="connsiteX3158" fmla="*/ 3667822 w 4626532"/>
              <a:gd name="connsiteY3158" fmla="*/ 3199845 h 6858000"/>
              <a:gd name="connsiteX3159" fmla="*/ 3709486 w 4626532"/>
              <a:gd name="connsiteY3159" fmla="*/ 3241509 h 6858000"/>
              <a:gd name="connsiteX3160" fmla="*/ 3501163 w 4626532"/>
              <a:gd name="connsiteY3160" fmla="*/ 3191512 h 6858000"/>
              <a:gd name="connsiteX3161" fmla="*/ 3501163 w 4626532"/>
              <a:gd name="connsiteY3161" fmla="*/ 3224843 h 6858000"/>
              <a:gd name="connsiteX3162" fmla="*/ 3476164 w 4626532"/>
              <a:gd name="connsiteY3162" fmla="*/ 3266508 h 6858000"/>
              <a:gd name="connsiteX3163" fmla="*/ 3417834 w 4626532"/>
              <a:gd name="connsiteY3163" fmla="*/ 3233176 h 6858000"/>
              <a:gd name="connsiteX3164" fmla="*/ 3476164 w 4626532"/>
              <a:gd name="connsiteY3164" fmla="*/ 3191512 h 6858000"/>
              <a:gd name="connsiteX3165" fmla="*/ 3501163 w 4626532"/>
              <a:gd name="connsiteY3165" fmla="*/ 3191512 h 6858000"/>
              <a:gd name="connsiteX3166" fmla="*/ 2792864 w 4626532"/>
              <a:gd name="connsiteY3166" fmla="*/ 3241509 h 6858000"/>
              <a:gd name="connsiteX3167" fmla="*/ 2776198 w 4626532"/>
              <a:gd name="connsiteY3167" fmla="*/ 3299840 h 6858000"/>
              <a:gd name="connsiteX3168" fmla="*/ 2726201 w 4626532"/>
              <a:gd name="connsiteY3168" fmla="*/ 3233176 h 6858000"/>
              <a:gd name="connsiteX3169" fmla="*/ 2701202 w 4626532"/>
              <a:gd name="connsiteY3169" fmla="*/ 3233176 h 6858000"/>
              <a:gd name="connsiteX3170" fmla="*/ 2751200 w 4626532"/>
              <a:gd name="connsiteY3170" fmla="*/ 3308173 h 6858000"/>
              <a:gd name="connsiteX3171" fmla="*/ 2692869 w 4626532"/>
              <a:gd name="connsiteY3171" fmla="*/ 3308173 h 6858000"/>
              <a:gd name="connsiteX3172" fmla="*/ 2659537 w 4626532"/>
              <a:gd name="connsiteY3172" fmla="*/ 3224843 h 6858000"/>
              <a:gd name="connsiteX3173" fmla="*/ 2692869 w 4626532"/>
              <a:gd name="connsiteY3173" fmla="*/ 3191512 h 6858000"/>
              <a:gd name="connsiteX3174" fmla="*/ 2792864 w 4626532"/>
              <a:gd name="connsiteY3174" fmla="*/ 3241509 h 6858000"/>
              <a:gd name="connsiteX3175" fmla="*/ 3534495 w 4626532"/>
              <a:gd name="connsiteY3175" fmla="*/ 3183179 h 6858000"/>
              <a:gd name="connsiteX3176" fmla="*/ 3526162 w 4626532"/>
              <a:gd name="connsiteY3176" fmla="*/ 3183179 h 6858000"/>
              <a:gd name="connsiteX3177" fmla="*/ 3534495 w 4626532"/>
              <a:gd name="connsiteY3177" fmla="*/ 3183179 h 6858000"/>
              <a:gd name="connsiteX3178" fmla="*/ 3034519 w 4626532"/>
              <a:gd name="connsiteY3178" fmla="*/ 3249842 h 6858000"/>
              <a:gd name="connsiteX3179" fmla="*/ 3017853 w 4626532"/>
              <a:gd name="connsiteY3179" fmla="*/ 3258175 h 6858000"/>
              <a:gd name="connsiteX3180" fmla="*/ 2951190 w 4626532"/>
              <a:gd name="connsiteY3180" fmla="*/ 3208178 h 6858000"/>
              <a:gd name="connsiteX3181" fmla="*/ 2984522 w 4626532"/>
              <a:gd name="connsiteY3181" fmla="*/ 3266508 h 6858000"/>
              <a:gd name="connsiteX3182" fmla="*/ 2951190 w 4626532"/>
              <a:gd name="connsiteY3182" fmla="*/ 3274841 h 6858000"/>
              <a:gd name="connsiteX3183" fmla="*/ 2917858 w 4626532"/>
              <a:gd name="connsiteY3183" fmla="*/ 3216510 h 6858000"/>
              <a:gd name="connsiteX3184" fmla="*/ 2942857 w 4626532"/>
              <a:gd name="connsiteY3184" fmla="*/ 3183179 h 6858000"/>
              <a:gd name="connsiteX3185" fmla="*/ 3034519 w 4626532"/>
              <a:gd name="connsiteY3185" fmla="*/ 3249842 h 6858000"/>
              <a:gd name="connsiteX3186" fmla="*/ 3651156 w 4626532"/>
              <a:gd name="connsiteY3186" fmla="*/ 3191512 h 6858000"/>
              <a:gd name="connsiteX3187" fmla="*/ 3617824 w 4626532"/>
              <a:gd name="connsiteY3187" fmla="*/ 3233176 h 6858000"/>
              <a:gd name="connsiteX3188" fmla="*/ 3559494 w 4626532"/>
              <a:gd name="connsiteY3188" fmla="*/ 3199845 h 6858000"/>
              <a:gd name="connsiteX3189" fmla="*/ 3584492 w 4626532"/>
              <a:gd name="connsiteY3189" fmla="*/ 3174846 h 6858000"/>
              <a:gd name="connsiteX3190" fmla="*/ 3651156 w 4626532"/>
              <a:gd name="connsiteY3190" fmla="*/ 3191512 h 6858000"/>
              <a:gd name="connsiteX3191" fmla="*/ 1567924 w 4626532"/>
              <a:gd name="connsiteY3191" fmla="*/ 3174846 h 6858000"/>
              <a:gd name="connsiteX3192" fmla="*/ 1751248 w 4626532"/>
              <a:gd name="connsiteY3192" fmla="*/ 3208178 h 6858000"/>
              <a:gd name="connsiteX3193" fmla="*/ 1492927 w 4626532"/>
              <a:gd name="connsiteY3193" fmla="*/ 3358170 h 6858000"/>
              <a:gd name="connsiteX3194" fmla="*/ 1317936 w 4626532"/>
              <a:gd name="connsiteY3194" fmla="*/ 3233176 h 6858000"/>
              <a:gd name="connsiteX3195" fmla="*/ 1384599 w 4626532"/>
              <a:gd name="connsiteY3195" fmla="*/ 3258175 h 6858000"/>
              <a:gd name="connsiteX3196" fmla="*/ 1467929 w 4626532"/>
              <a:gd name="connsiteY3196" fmla="*/ 3191512 h 6858000"/>
              <a:gd name="connsiteX3197" fmla="*/ 1359601 w 4626532"/>
              <a:gd name="connsiteY3197" fmla="*/ 3158180 h 6858000"/>
              <a:gd name="connsiteX3198" fmla="*/ 1567924 w 4626532"/>
              <a:gd name="connsiteY3198" fmla="*/ 3174846 h 6858000"/>
              <a:gd name="connsiteX3199" fmla="*/ 2917858 w 4626532"/>
              <a:gd name="connsiteY3199" fmla="*/ 3166513 h 6858000"/>
              <a:gd name="connsiteX3200" fmla="*/ 2892859 w 4626532"/>
              <a:gd name="connsiteY3200" fmla="*/ 3216510 h 6858000"/>
              <a:gd name="connsiteX3201" fmla="*/ 2834529 w 4626532"/>
              <a:gd name="connsiteY3201" fmla="*/ 3174846 h 6858000"/>
              <a:gd name="connsiteX3202" fmla="*/ 2876194 w 4626532"/>
              <a:gd name="connsiteY3202" fmla="*/ 3233176 h 6858000"/>
              <a:gd name="connsiteX3203" fmla="*/ 2809530 w 4626532"/>
              <a:gd name="connsiteY3203" fmla="*/ 3224843 h 6858000"/>
              <a:gd name="connsiteX3204" fmla="*/ 2801197 w 4626532"/>
              <a:gd name="connsiteY3204" fmla="*/ 3191512 h 6858000"/>
              <a:gd name="connsiteX3205" fmla="*/ 2851195 w 4626532"/>
              <a:gd name="connsiteY3205" fmla="*/ 3149847 h 6858000"/>
              <a:gd name="connsiteX3206" fmla="*/ 2917858 w 4626532"/>
              <a:gd name="connsiteY3206" fmla="*/ 3166513 h 6858000"/>
              <a:gd name="connsiteX3207" fmla="*/ 1992903 w 4626532"/>
              <a:gd name="connsiteY3207" fmla="*/ 3183179 h 6858000"/>
              <a:gd name="connsiteX3208" fmla="*/ 1792913 w 4626532"/>
              <a:gd name="connsiteY3208" fmla="*/ 3258175 h 6858000"/>
              <a:gd name="connsiteX3209" fmla="*/ 1751248 w 4626532"/>
              <a:gd name="connsiteY3209" fmla="*/ 3249842 h 6858000"/>
              <a:gd name="connsiteX3210" fmla="*/ 1784580 w 4626532"/>
              <a:gd name="connsiteY3210" fmla="*/ 3208178 h 6858000"/>
              <a:gd name="connsiteX3211" fmla="*/ 1626254 w 4626532"/>
              <a:gd name="connsiteY3211" fmla="*/ 3158180 h 6858000"/>
              <a:gd name="connsiteX3212" fmla="*/ 1742915 w 4626532"/>
              <a:gd name="connsiteY3212" fmla="*/ 3149847 h 6858000"/>
              <a:gd name="connsiteX3213" fmla="*/ 1992903 w 4626532"/>
              <a:gd name="connsiteY3213" fmla="*/ 3183179 h 6858000"/>
              <a:gd name="connsiteX3214" fmla="*/ 451311 w 4626532"/>
              <a:gd name="connsiteY3214" fmla="*/ 3183179 h 6858000"/>
              <a:gd name="connsiteX3215" fmla="*/ 384648 w 4626532"/>
              <a:gd name="connsiteY3215" fmla="*/ 3249842 h 6858000"/>
              <a:gd name="connsiteX3216" fmla="*/ 401314 w 4626532"/>
              <a:gd name="connsiteY3216" fmla="*/ 3149847 h 6858000"/>
              <a:gd name="connsiteX3217" fmla="*/ 451311 w 4626532"/>
              <a:gd name="connsiteY3217" fmla="*/ 3183179 h 6858000"/>
              <a:gd name="connsiteX3218" fmla="*/ 2217892 w 4626532"/>
              <a:gd name="connsiteY3218" fmla="*/ 3124848 h 6858000"/>
              <a:gd name="connsiteX3219" fmla="*/ 2367885 w 4626532"/>
              <a:gd name="connsiteY3219" fmla="*/ 3258175 h 6858000"/>
              <a:gd name="connsiteX3220" fmla="*/ 2367885 w 4626532"/>
              <a:gd name="connsiteY3220" fmla="*/ 3349837 h 6858000"/>
              <a:gd name="connsiteX3221" fmla="*/ 2259557 w 4626532"/>
              <a:gd name="connsiteY3221" fmla="*/ 3191512 h 6858000"/>
              <a:gd name="connsiteX3222" fmla="*/ 2251224 w 4626532"/>
              <a:gd name="connsiteY3222" fmla="*/ 3208178 h 6858000"/>
              <a:gd name="connsiteX3223" fmla="*/ 2334553 w 4626532"/>
              <a:gd name="connsiteY3223" fmla="*/ 3341504 h 6858000"/>
              <a:gd name="connsiteX3224" fmla="*/ 2242891 w 4626532"/>
              <a:gd name="connsiteY3224" fmla="*/ 3291507 h 6858000"/>
              <a:gd name="connsiteX3225" fmla="*/ 2226225 w 4626532"/>
              <a:gd name="connsiteY3225" fmla="*/ 3224843 h 6858000"/>
              <a:gd name="connsiteX3226" fmla="*/ 2192893 w 4626532"/>
              <a:gd name="connsiteY3226" fmla="*/ 3149847 h 6858000"/>
              <a:gd name="connsiteX3227" fmla="*/ 2192893 w 4626532"/>
              <a:gd name="connsiteY3227" fmla="*/ 3124848 h 6858000"/>
              <a:gd name="connsiteX3228" fmla="*/ 2217892 w 4626532"/>
              <a:gd name="connsiteY3228" fmla="*/ 3124848 h 6858000"/>
              <a:gd name="connsiteX3229" fmla="*/ 1101280 w 4626532"/>
              <a:gd name="connsiteY3229" fmla="*/ 3124848 h 6858000"/>
              <a:gd name="connsiteX3230" fmla="*/ 1101280 w 4626532"/>
              <a:gd name="connsiteY3230" fmla="*/ 3174846 h 6858000"/>
              <a:gd name="connsiteX3231" fmla="*/ 1117946 w 4626532"/>
              <a:gd name="connsiteY3231" fmla="*/ 3191512 h 6858000"/>
              <a:gd name="connsiteX3232" fmla="*/ 1142944 w 4626532"/>
              <a:gd name="connsiteY3232" fmla="*/ 3124848 h 6858000"/>
              <a:gd name="connsiteX3233" fmla="*/ 1217941 w 4626532"/>
              <a:gd name="connsiteY3233" fmla="*/ 3199845 h 6858000"/>
              <a:gd name="connsiteX3234" fmla="*/ 1151277 w 4626532"/>
              <a:gd name="connsiteY3234" fmla="*/ 3249842 h 6858000"/>
              <a:gd name="connsiteX3235" fmla="*/ 1017951 w 4626532"/>
              <a:gd name="connsiteY3235" fmla="*/ 3166513 h 6858000"/>
              <a:gd name="connsiteX3236" fmla="*/ 1067948 w 4626532"/>
              <a:gd name="connsiteY3236" fmla="*/ 3124848 h 6858000"/>
              <a:gd name="connsiteX3237" fmla="*/ 1101280 w 4626532"/>
              <a:gd name="connsiteY3237" fmla="*/ 3124848 h 6858000"/>
              <a:gd name="connsiteX3238" fmla="*/ 2517878 w 4626532"/>
              <a:gd name="connsiteY3238" fmla="*/ 3224843 h 6858000"/>
              <a:gd name="connsiteX3239" fmla="*/ 2501212 w 4626532"/>
              <a:gd name="connsiteY3239" fmla="*/ 3291507 h 6858000"/>
              <a:gd name="connsiteX3240" fmla="*/ 2401217 w 4626532"/>
              <a:gd name="connsiteY3240" fmla="*/ 3174846 h 6858000"/>
              <a:gd name="connsiteX3241" fmla="*/ 2476213 w 4626532"/>
              <a:gd name="connsiteY3241" fmla="*/ 3291507 h 6858000"/>
              <a:gd name="connsiteX3242" fmla="*/ 2351219 w 4626532"/>
              <a:gd name="connsiteY3242" fmla="*/ 3183179 h 6858000"/>
              <a:gd name="connsiteX3243" fmla="*/ 2359552 w 4626532"/>
              <a:gd name="connsiteY3243" fmla="*/ 3108182 h 6858000"/>
              <a:gd name="connsiteX3244" fmla="*/ 2517878 w 4626532"/>
              <a:gd name="connsiteY3244" fmla="*/ 3224843 h 6858000"/>
              <a:gd name="connsiteX3245" fmla="*/ 2167895 w 4626532"/>
              <a:gd name="connsiteY3245" fmla="*/ 3174846 h 6858000"/>
              <a:gd name="connsiteX3246" fmla="*/ 2134563 w 4626532"/>
              <a:gd name="connsiteY3246" fmla="*/ 3108182 h 6858000"/>
              <a:gd name="connsiteX3247" fmla="*/ 2167895 w 4626532"/>
              <a:gd name="connsiteY3247" fmla="*/ 3174846 h 6858000"/>
              <a:gd name="connsiteX3248" fmla="*/ 2867861 w 4626532"/>
              <a:gd name="connsiteY3248" fmla="*/ 3124848 h 6858000"/>
              <a:gd name="connsiteX3249" fmla="*/ 2826196 w 4626532"/>
              <a:gd name="connsiteY3249" fmla="*/ 3124848 h 6858000"/>
              <a:gd name="connsiteX3250" fmla="*/ 2826196 w 4626532"/>
              <a:gd name="connsiteY3250" fmla="*/ 3099849 h 6858000"/>
              <a:gd name="connsiteX3251" fmla="*/ 2867861 w 4626532"/>
              <a:gd name="connsiteY3251" fmla="*/ 3124848 h 6858000"/>
              <a:gd name="connsiteX3252" fmla="*/ 2659537 w 4626532"/>
              <a:gd name="connsiteY3252" fmla="*/ 3174846 h 6858000"/>
              <a:gd name="connsiteX3253" fmla="*/ 2642872 w 4626532"/>
              <a:gd name="connsiteY3253" fmla="*/ 3233176 h 6858000"/>
              <a:gd name="connsiteX3254" fmla="*/ 2551209 w 4626532"/>
              <a:gd name="connsiteY3254" fmla="*/ 3149847 h 6858000"/>
              <a:gd name="connsiteX3255" fmla="*/ 2609540 w 4626532"/>
              <a:gd name="connsiteY3255" fmla="*/ 3233176 h 6858000"/>
              <a:gd name="connsiteX3256" fmla="*/ 2542876 w 4626532"/>
              <a:gd name="connsiteY3256" fmla="*/ 3208178 h 6858000"/>
              <a:gd name="connsiteX3257" fmla="*/ 2501212 w 4626532"/>
              <a:gd name="connsiteY3257" fmla="*/ 3124848 h 6858000"/>
              <a:gd name="connsiteX3258" fmla="*/ 2534544 w 4626532"/>
              <a:gd name="connsiteY3258" fmla="*/ 3099849 h 6858000"/>
              <a:gd name="connsiteX3259" fmla="*/ 2659537 w 4626532"/>
              <a:gd name="connsiteY3259" fmla="*/ 3174846 h 6858000"/>
              <a:gd name="connsiteX3260" fmla="*/ 2801197 w 4626532"/>
              <a:gd name="connsiteY3260" fmla="*/ 3133181 h 6858000"/>
              <a:gd name="connsiteX3261" fmla="*/ 2776198 w 4626532"/>
              <a:gd name="connsiteY3261" fmla="*/ 3174846 h 6858000"/>
              <a:gd name="connsiteX3262" fmla="*/ 2709535 w 4626532"/>
              <a:gd name="connsiteY3262" fmla="*/ 3116515 h 6858000"/>
              <a:gd name="connsiteX3263" fmla="*/ 2751200 w 4626532"/>
              <a:gd name="connsiteY3263" fmla="*/ 3183179 h 6858000"/>
              <a:gd name="connsiteX3264" fmla="*/ 2667870 w 4626532"/>
              <a:gd name="connsiteY3264" fmla="*/ 3116515 h 6858000"/>
              <a:gd name="connsiteX3265" fmla="*/ 2701202 w 4626532"/>
              <a:gd name="connsiteY3265" fmla="*/ 3091517 h 6858000"/>
              <a:gd name="connsiteX3266" fmla="*/ 2801197 w 4626532"/>
              <a:gd name="connsiteY3266" fmla="*/ 3133181 h 6858000"/>
              <a:gd name="connsiteX3267" fmla="*/ 592971 w 4626532"/>
              <a:gd name="connsiteY3267" fmla="*/ 3141514 h 6858000"/>
              <a:gd name="connsiteX3268" fmla="*/ 801294 w 4626532"/>
              <a:gd name="connsiteY3268" fmla="*/ 3291507 h 6858000"/>
              <a:gd name="connsiteX3269" fmla="*/ 376315 w 4626532"/>
              <a:gd name="connsiteY3269" fmla="*/ 3091517 h 6858000"/>
              <a:gd name="connsiteX3270" fmla="*/ 376315 w 4626532"/>
              <a:gd name="connsiteY3270" fmla="*/ 3066518 h 6858000"/>
              <a:gd name="connsiteX3271" fmla="*/ 592971 w 4626532"/>
              <a:gd name="connsiteY3271" fmla="*/ 3141514 h 6858000"/>
              <a:gd name="connsiteX3272" fmla="*/ 2251224 w 4626532"/>
              <a:gd name="connsiteY3272" fmla="*/ 3333171 h 6858000"/>
              <a:gd name="connsiteX3273" fmla="*/ 2676203 w 4626532"/>
              <a:gd name="connsiteY3273" fmla="*/ 3708153 h 6858000"/>
              <a:gd name="connsiteX3274" fmla="*/ 2534544 w 4626532"/>
              <a:gd name="connsiteY3274" fmla="*/ 3916476 h 6858000"/>
              <a:gd name="connsiteX3275" fmla="*/ 2767865 w 4626532"/>
              <a:gd name="connsiteY3275" fmla="*/ 3991473 h 6858000"/>
              <a:gd name="connsiteX3276" fmla="*/ 2609540 w 4626532"/>
              <a:gd name="connsiteY3276" fmla="*/ 4083135 h 6858000"/>
              <a:gd name="connsiteX3277" fmla="*/ 2851195 w 4626532"/>
              <a:gd name="connsiteY3277" fmla="*/ 4291458 h 6858000"/>
              <a:gd name="connsiteX3278" fmla="*/ 2759533 w 4626532"/>
              <a:gd name="connsiteY3278" fmla="*/ 4308124 h 6858000"/>
              <a:gd name="connsiteX3279" fmla="*/ 2667870 w 4626532"/>
              <a:gd name="connsiteY3279" fmla="*/ 4283125 h 6858000"/>
              <a:gd name="connsiteX3280" fmla="*/ 2667870 w 4626532"/>
              <a:gd name="connsiteY3280" fmla="*/ 4391453 h 6858000"/>
              <a:gd name="connsiteX3281" fmla="*/ 2801197 w 4626532"/>
              <a:gd name="connsiteY3281" fmla="*/ 4616443 h 6858000"/>
              <a:gd name="connsiteX3282" fmla="*/ 2659537 w 4626532"/>
              <a:gd name="connsiteY3282" fmla="*/ 4483116 h 6858000"/>
              <a:gd name="connsiteX3283" fmla="*/ 2592874 w 4626532"/>
              <a:gd name="connsiteY3283" fmla="*/ 4691439 h 6858000"/>
              <a:gd name="connsiteX3284" fmla="*/ 2634539 w 4626532"/>
              <a:gd name="connsiteY3284" fmla="*/ 4908095 h 6858000"/>
              <a:gd name="connsiteX3285" fmla="*/ 2509545 w 4626532"/>
              <a:gd name="connsiteY3285" fmla="*/ 4716438 h 6858000"/>
              <a:gd name="connsiteX3286" fmla="*/ 2401217 w 4626532"/>
              <a:gd name="connsiteY3286" fmla="*/ 5058088 h 6858000"/>
              <a:gd name="connsiteX3287" fmla="*/ 2359552 w 4626532"/>
              <a:gd name="connsiteY3287" fmla="*/ 4908095 h 6858000"/>
              <a:gd name="connsiteX3288" fmla="*/ 2334553 w 4626532"/>
              <a:gd name="connsiteY3288" fmla="*/ 4891429 h 6858000"/>
              <a:gd name="connsiteX3289" fmla="*/ 2151229 w 4626532"/>
              <a:gd name="connsiteY3289" fmla="*/ 5074754 h 6858000"/>
              <a:gd name="connsiteX3290" fmla="*/ 2209559 w 4626532"/>
              <a:gd name="connsiteY3290" fmla="*/ 4916428 h 6858000"/>
              <a:gd name="connsiteX3291" fmla="*/ 2184561 w 4626532"/>
              <a:gd name="connsiteY3291" fmla="*/ 4899762 h 6858000"/>
              <a:gd name="connsiteX3292" fmla="*/ 1951238 w 4626532"/>
              <a:gd name="connsiteY3292" fmla="*/ 4966426 h 6858000"/>
              <a:gd name="connsiteX3293" fmla="*/ 2134563 w 4626532"/>
              <a:gd name="connsiteY3293" fmla="*/ 4841432 h 6858000"/>
              <a:gd name="connsiteX3294" fmla="*/ 2051234 w 4626532"/>
              <a:gd name="connsiteY3294" fmla="*/ 4741436 h 6858000"/>
              <a:gd name="connsiteX3295" fmla="*/ 2192893 w 4626532"/>
              <a:gd name="connsiteY3295" fmla="*/ 4674773 h 6858000"/>
              <a:gd name="connsiteX3296" fmla="*/ 2309554 w 4626532"/>
              <a:gd name="connsiteY3296" fmla="*/ 4699772 h 6858000"/>
              <a:gd name="connsiteX3297" fmla="*/ 2317887 w 4626532"/>
              <a:gd name="connsiteY3297" fmla="*/ 4674773 h 6858000"/>
              <a:gd name="connsiteX3298" fmla="*/ 2234558 w 4626532"/>
              <a:gd name="connsiteY3298" fmla="*/ 4491449 h 6858000"/>
              <a:gd name="connsiteX3299" fmla="*/ 2284556 w 4626532"/>
              <a:gd name="connsiteY3299" fmla="*/ 4474783 h 6858000"/>
              <a:gd name="connsiteX3300" fmla="*/ 2409550 w 4626532"/>
              <a:gd name="connsiteY3300" fmla="*/ 4524780 h 6858000"/>
              <a:gd name="connsiteX3301" fmla="*/ 2409550 w 4626532"/>
              <a:gd name="connsiteY3301" fmla="*/ 4433118 h 6858000"/>
              <a:gd name="connsiteX3302" fmla="*/ 2309554 w 4626532"/>
              <a:gd name="connsiteY3302" fmla="*/ 4208129 h 6858000"/>
              <a:gd name="connsiteX3303" fmla="*/ 2384551 w 4626532"/>
              <a:gd name="connsiteY3303" fmla="*/ 4199796 h 6858000"/>
              <a:gd name="connsiteX3304" fmla="*/ 2501212 w 4626532"/>
              <a:gd name="connsiteY3304" fmla="*/ 4224795 h 6858000"/>
              <a:gd name="connsiteX3305" fmla="*/ 2509545 w 4626532"/>
              <a:gd name="connsiteY3305" fmla="*/ 4208129 h 6858000"/>
              <a:gd name="connsiteX3306" fmla="*/ 2334553 w 4626532"/>
              <a:gd name="connsiteY3306" fmla="*/ 3999806 h 6858000"/>
              <a:gd name="connsiteX3307" fmla="*/ 2517878 w 4626532"/>
              <a:gd name="connsiteY3307" fmla="*/ 3949808 h 6858000"/>
              <a:gd name="connsiteX3308" fmla="*/ 2184561 w 4626532"/>
              <a:gd name="connsiteY3308" fmla="*/ 3774817 h 6858000"/>
              <a:gd name="connsiteX3309" fmla="*/ 2309554 w 4626532"/>
              <a:gd name="connsiteY3309" fmla="*/ 3741485 h 6858000"/>
              <a:gd name="connsiteX3310" fmla="*/ 2259557 w 4626532"/>
              <a:gd name="connsiteY3310" fmla="*/ 3699820 h 6858000"/>
              <a:gd name="connsiteX3311" fmla="*/ 2351219 w 4626532"/>
              <a:gd name="connsiteY3311" fmla="*/ 3733152 h 6858000"/>
              <a:gd name="connsiteX3312" fmla="*/ 2467880 w 4626532"/>
              <a:gd name="connsiteY3312" fmla="*/ 3649823 h 6858000"/>
              <a:gd name="connsiteX3313" fmla="*/ 2459547 w 4626532"/>
              <a:gd name="connsiteY3313" fmla="*/ 3624824 h 6858000"/>
              <a:gd name="connsiteX3314" fmla="*/ 2426215 w 4626532"/>
              <a:gd name="connsiteY3314" fmla="*/ 3616491 h 6858000"/>
              <a:gd name="connsiteX3315" fmla="*/ 2409550 w 4626532"/>
              <a:gd name="connsiteY3315" fmla="*/ 3658156 h 6858000"/>
              <a:gd name="connsiteX3316" fmla="*/ 2367885 w 4626532"/>
              <a:gd name="connsiteY3316" fmla="*/ 3674822 h 6858000"/>
              <a:gd name="connsiteX3317" fmla="*/ 2134563 w 4626532"/>
              <a:gd name="connsiteY3317" fmla="*/ 3424834 h 6858000"/>
              <a:gd name="connsiteX3318" fmla="*/ 2042901 w 4626532"/>
              <a:gd name="connsiteY3318" fmla="*/ 3349837 h 6858000"/>
              <a:gd name="connsiteX3319" fmla="*/ 2092898 w 4626532"/>
              <a:gd name="connsiteY3319" fmla="*/ 3258175 h 6858000"/>
              <a:gd name="connsiteX3320" fmla="*/ 2084565 w 4626532"/>
              <a:gd name="connsiteY3320" fmla="*/ 3216510 h 6858000"/>
              <a:gd name="connsiteX3321" fmla="*/ 1901241 w 4626532"/>
              <a:gd name="connsiteY3321" fmla="*/ 3266508 h 6858000"/>
              <a:gd name="connsiteX3322" fmla="*/ 1917907 w 4626532"/>
              <a:gd name="connsiteY3322" fmla="*/ 3266508 h 6858000"/>
              <a:gd name="connsiteX3323" fmla="*/ 1867909 w 4626532"/>
              <a:gd name="connsiteY3323" fmla="*/ 3266508 h 6858000"/>
              <a:gd name="connsiteX3324" fmla="*/ 2042901 w 4626532"/>
              <a:gd name="connsiteY3324" fmla="*/ 3158180 h 6858000"/>
              <a:gd name="connsiteX3325" fmla="*/ 1917907 w 4626532"/>
              <a:gd name="connsiteY3325" fmla="*/ 3158180 h 6858000"/>
              <a:gd name="connsiteX3326" fmla="*/ 1784580 w 4626532"/>
              <a:gd name="connsiteY3326" fmla="*/ 3124848 h 6858000"/>
              <a:gd name="connsiteX3327" fmla="*/ 1992903 w 4626532"/>
              <a:gd name="connsiteY3327" fmla="*/ 3024853 h 6858000"/>
              <a:gd name="connsiteX3328" fmla="*/ 2251224 w 4626532"/>
              <a:gd name="connsiteY3328" fmla="*/ 3333171 h 6858000"/>
              <a:gd name="connsiteX3329" fmla="*/ 2767865 w 4626532"/>
              <a:gd name="connsiteY3329" fmla="*/ 3083184 h 6858000"/>
              <a:gd name="connsiteX3330" fmla="*/ 2692869 w 4626532"/>
              <a:gd name="connsiteY3330" fmla="*/ 3058185 h 6858000"/>
              <a:gd name="connsiteX3331" fmla="*/ 2701202 w 4626532"/>
              <a:gd name="connsiteY3331" fmla="*/ 3016520 h 6858000"/>
              <a:gd name="connsiteX3332" fmla="*/ 2767865 w 4626532"/>
              <a:gd name="connsiteY3332" fmla="*/ 3083184 h 6858000"/>
              <a:gd name="connsiteX3333" fmla="*/ 2667870 w 4626532"/>
              <a:gd name="connsiteY3333" fmla="*/ 3066518 h 6858000"/>
              <a:gd name="connsiteX3334" fmla="*/ 2642872 w 4626532"/>
              <a:gd name="connsiteY3334" fmla="*/ 3108182 h 6858000"/>
              <a:gd name="connsiteX3335" fmla="*/ 2584541 w 4626532"/>
              <a:gd name="connsiteY3335" fmla="*/ 3024853 h 6858000"/>
              <a:gd name="connsiteX3336" fmla="*/ 2559542 w 4626532"/>
              <a:gd name="connsiteY3336" fmla="*/ 3033186 h 6858000"/>
              <a:gd name="connsiteX3337" fmla="*/ 2609540 w 4626532"/>
              <a:gd name="connsiteY3337" fmla="*/ 3108182 h 6858000"/>
              <a:gd name="connsiteX3338" fmla="*/ 2509545 w 4626532"/>
              <a:gd name="connsiteY3338" fmla="*/ 3041519 h 6858000"/>
              <a:gd name="connsiteX3339" fmla="*/ 2509545 w 4626532"/>
              <a:gd name="connsiteY3339" fmla="*/ 2991521 h 6858000"/>
              <a:gd name="connsiteX3340" fmla="*/ 2526211 w 4626532"/>
              <a:gd name="connsiteY3340" fmla="*/ 2991521 h 6858000"/>
              <a:gd name="connsiteX3341" fmla="*/ 2667870 w 4626532"/>
              <a:gd name="connsiteY3341" fmla="*/ 3066518 h 6858000"/>
              <a:gd name="connsiteX3342" fmla="*/ 3926142 w 4626532"/>
              <a:gd name="connsiteY3342" fmla="*/ 3016520 h 6858000"/>
              <a:gd name="connsiteX3343" fmla="*/ 3992806 w 4626532"/>
              <a:gd name="connsiteY3343" fmla="*/ 2983188 h 6858000"/>
              <a:gd name="connsiteX3344" fmla="*/ 3926142 w 4626532"/>
              <a:gd name="connsiteY3344" fmla="*/ 3016520 h 6858000"/>
              <a:gd name="connsiteX3345" fmla="*/ 2501212 w 4626532"/>
              <a:gd name="connsiteY3345" fmla="*/ 3074851 h 6858000"/>
              <a:gd name="connsiteX3346" fmla="*/ 2484546 w 4626532"/>
              <a:gd name="connsiteY3346" fmla="*/ 3133181 h 6858000"/>
              <a:gd name="connsiteX3347" fmla="*/ 2401217 w 4626532"/>
              <a:gd name="connsiteY3347" fmla="*/ 3016520 h 6858000"/>
              <a:gd name="connsiteX3348" fmla="*/ 2392884 w 4626532"/>
              <a:gd name="connsiteY3348" fmla="*/ 3024853 h 6858000"/>
              <a:gd name="connsiteX3349" fmla="*/ 2451214 w 4626532"/>
              <a:gd name="connsiteY3349" fmla="*/ 3124848 h 6858000"/>
              <a:gd name="connsiteX3350" fmla="*/ 2342886 w 4626532"/>
              <a:gd name="connsiteY3350" fmla="*/ 3033186 h 6858000"/>
              <a:gd name="connsiteX3351" fmla="*/ 2342886 w 4626532"/>
              <a:gd name="connsiteY3351" fmla="*/ 2974856 h 6858000"/>
              <a:gd name="connsiteX3352" fmla="*/ 2359552 w 4626532"/>
              <a:gd name="connsiteY3352" fmla="*/ 2966523 h 6858000"/>
              <a:gd name="connsiteX3353" fmla="*/ 2501212 w 4626532"/>
              <a:gd name="connsiteY3353" fmla="*/ 3074851 h 6858000"/>
              <a:gd name="connsiteX3354" fmla="*/ 634636 w 4626532"/>
              <a:gd name="connsiteY3354" fmla="*/ 3024853 h 6858000"/>
              <a:gd name="connsiteX3355" fmla="*/ 701299 w 4626532"/>
              <a:gd name="connsiteY3355" fmla="*/ 2966523 h 6858000"/>
              <a:gd name="connsiteX3356" fmla="*/ 626303 w 4626532"/>
              <a:gd name="connsiteY3356" fmla="*/ 3024853 h 6858000"/>
              <a:gd name="connsiteX3357" fmla="*/ 509642 w 4626532"/>
              <a:gd name="connsiteY3357" fmla="*/ 2974856 h 6858000"/>
              <a:gd name="connsiteX3358" fmla="*/ 542974 w 4626532"/>
              <a:gd name="connsiteY3358" fmla="*/ 2966523 h 6858000"/>
              <a:gd name="connsiteX3359" fmla="*/ 634636 w 4626532"/>
              <a:gd name="connsiteY3359" fmla="*/ 3024853 h 6858000"/>
              <a:gd name="connsiteX3360" fmla="*/ 2201226 w 4626532"/>
              <a:gd name="connsiteY3360" fmla="*/ 2949857 h 6858000"/>
              <a:gd name="connsiteX3361" fmla="*/ 2342886 w 4626532"/>
              <a:gd name="connsiteY3361" fmla="*/ 3083184 h 6858000"/>
              <a:gd name="connsiteX3362" fmla="*/ 2326220 w 4626532"/>
              <a:gd name="connsiteY3362" fmla="*/ 3158180 h 6858000"/>
              <a:gd name="connsiteX3363" fmla="*/ 2234558 w 4626532"/>
              <a:gd name="connsiteY3363" fmla="*/ 3008187 h 6858000"/>
              <a:gd name="connsiteX3364" fmla="*/ 2226225 w 4626532"/>
              <a:gd name="connsiteY3364" fmla="*/ 3016520 h 6858000"/>
              <a:gd name="connsiteX3365" fmla="*/ 2292889 w 4626532"/>
              <a:gd name="connsiteY3365" fmla="*/ 3141514 h 6858000"/>
              <a:gd name="connsiteX3366" fmla="*/ 2209559 w 4626532"/>
              <a:gd name="connsiteY3366" fmla="*/ 3091517 h 6858000"/>
              <a:gd name="connsiteX3367" fmla="*/ 2176228 w 4626532"/>
              <a:gd name="connsiteY3367" fmla="*/ 2983188 h 6858000"/>
              <a:gd name="connsiteX3368" fmla="*/ 2184561 w 4626532"/>
              <a:gd name="connsiteY3368" fmla="*/ 2949857 h 6858000"/>
              <a:gd name="connsiteX3369" fmla="*/ 2201226 w 4626532"/>
              <a:gd name="connsiteY3369" fmla="*/ 2949857 h 6858000"/>
              <a:gd name="connsiteX3370" fmla="*/ 2176228 w 4626532"/>
              <a:gd name="connsiteY3370" fmla="*/ 3116515 h 6858000"/>
              <a:gd name="connsiteX3371" fmla="*/ 2126230 w 4626532"/>
              <a:gd name="connsiteY3371" fmla="*/ 3091517 h 6858000"/>
              <a:gd name="connsiteX3372" fmla="*/ 2076232 w 4626532"/>
              <a:gd name="connsiteY3372" fmla="*/ 3008187 h 6858000"/>
              <a:gd name="connsiteX3373" fmla="*/ 2067899 w 4626532"/>
              <a:gd name="connsiteY3373" fmla="*/ 3024853 h 6858000"/>
              <a:gd name="connsiteX3374" fmla="*/ 2134563 w 4626532"/>
              <a:gd name="connsiteY3374" fmla="*/ 3158180 h 6858000"/>
              <a:gd name="connsiteX3375" fmla="*/ 2017902 w 4626532"/>
              <a:gd name="connsiteY3375" fmla="*/ 3008187 h 6858000"/>
              <a:gd name="connsiteX3376" fmla="*/ 2059567 w 4626532"/>
              <a:gd name="connsiteY3376" fmla="*/ 2941524 h 6858000"/>
              <a:gd name="connsiteX3377" fmla="*/ 2176228 w 4626532"/>
              <a:gd name="connsiteY3377" fmla="*/ 3116515 h 6858000"/>
              <a:gd name="connsiteX3378" fmla="*/ 3867812 w 4626532"/>
              <a:gd name="connsiteY3378" fmla="*/ 2933191 h 6858000"/>
              <a:gd name="connsiteX3379" fmla="*/ 3884478 w 4626532"/>
              <a:gd name="connsiteY3379" fmla="*/ 2949857 h 6858000"/>
              <a:gd name="connsiteX3380" fmla="*/ 3709486 w 4626532"/>
              <a:gd name="connsiteY3380" fmla="*/ 3049852 h 6858000"/>
              <a:gd name="connsiteX3381" fmla="*/ 3542828 w 4626532"/>
              <a:gd name="connsiteY3381" fmla="*/ 3016520 h 6858000"/>
              <a:gd name="connsiteX3382" fmla="*/ 3767817 w 4626532"/>
              <a:gd name="connsiteY3382" fmla="*/ 2983188 h 6858000"/>
              <a:gd name="connsiteX3383" fmla="*/ 3751151 w 4626532"/>
              <a:gd name="connsiteY3383" fmla="*/ 2974856 h 6858000"/>
              <a:gd name="connsiteX3384" fmla="*/ 3551161 w 4626532"/>
              <a:gd name="connsiteY3384" fmla="*/ 2991521 h 6858000"/>
              <a:gd name="connsiteX3385" fmla="*/ 3626157 w 4626532"/>
              <a:gd name="connsiteY3385" fmla="*/ 2941524 h 6858000"/>
              <a:gd name="connsiteX3386" fmla="*/ 3784483 w 4626532"/>
              <a:gd name="connsiteY3386" fmla="*/ 2933191 h 6858000"/>
              <a:gd name="connsiteX3387" fmla="*/ 3867812 w 4626532"/>
              <a:gd name="connsiteY3387" fmla="*/ 2933191 h 6858000"/>
              <a:gd name="connsiteX3388" fmla="*/ 2692869 w 4626532"/>
              <a:gd name="connsiteY3388" fmla="*/ 2999854 h 6858000"/>
              <a:gd name="connsiteX3389" fmla="*/ 2667870 w 4626532"/>
              <a:gd name="connsiteY3389" fmla="*/ 3016520 h 6858000"/>
              <a:gd name="connsiteX3390" fmla="*/ 2617873 w 4626532"/>
              <a:gd name="connsiteY3390" fmla="*/ 2941524 h 6858000"/>
              <a:gd name="connsiteX3391" fmla="*/ 2601207 w 4626532"/>
              <a:gd name="connsiteY3391" fmla="*/ 2949857 h 6858000"/>
              <a:gd name="connsiteX3392" fmla="*/ 2626206 w 4626532"/>
              <a:gd name="connsiteY3392" fmla="*/ 2999854 h 6858000"/>
              <a:gd name="connsiteX3393" fmla="*/ 2534544 w 4626532"/>
              <a:gd name="connsiteY3393" fmla="*/ 2941524 h 6858000"/>
              <a:gd name="connsiteX3394" fmla="*/ 2559542 w 4626532"/>
              <a:gd name="connsiteY3394" fmla="*/ 2908192 h 6858000"/>
              <a:gd name="connsiteX3395" fmla="*/ 2692869 w 4626532"/>
              <a:gd name="connsiteY3395" fmla="*/ 2999854 h 6858000"/>
              <a:gd name="connsiteX3396" fmla="*/ 676300 w 4626532"/>
              <a:gd name="connsiteY3396" fmla="*/ 2899859 h 6858000"/>
              <a:gd name="connsiteX3397" fmla="*/ 684633 w 4626532"/>
              <a:gd name="connsiteY3397" fmla="*/ 2941524 h 6858000"/>
              <a:gd name="connsiteX3398" fmla="*/ 659635 w 4626532"/>
              <a:gd name="connsiteY3398" fmla="*/ 2949857 h 6858000"/>
              <a:gd name="connsiteX3399" fmla="*/ 567972 w 4626532"/>
              <a:gd name="connsiteY3399" fmla="*/ 2916525 h 6858000"/>
              <a:gd name="connsiteX3400" fmla="*/ 592971 w 4626532"/>
              <a:gd name="connsiteY3400" fmla="*/ 2899859 h 6858000"/>
              <a:gd name="connsiteX3401" fmla="*/ 676300 w 4626532"/>
              <a:gd name="connsiteY3401" fmla="*/ 2899859 h 6858000"/>
              <a:gd name="connsiteX3402" fmla="*/ 1951238 w 4626532"/>
              <a:gd name="connsiteY3402" fmla="*/ 2949857 h 6858000"/>
              <a:gd name="connsiteX3403" fmla="*/ 1876242 w 4626532"/>
              <a:gd name="connsiteY3403" fmla="*/ 3016520 h 6858000"/>
              <a:gd name="connsiteX3404" fmla="*/ 1851243 w 4626532"/>
              <a:gd name="connsiteY3404" fmla="*/ 3016520 h 6858000"/>
              <a:gd name="connsiteX3405" fmla="*/ 1926240 w 4626532"/>
              <a:gd name="connsiteY3405" fmla="*/ 2891526 h 6858000"/>
              <a:gd name="connsiteX3406" fmla="*/ 1951238 w 4626532"/>
              <a:gd name="connsiteY3406" fmla="*/ 2949857 h 6858000"/>
              <a:gd name="connsiteX3407" fmla="*/ 2117897 w 4626532"/>
              <a:gd name="connsiteY3407" fmla="*/ 2966523 h 6858000"/>
              <a:gd name="connsiteX3408" fmla="*/ 2067899 w 4626532"/>
              <a:gd name="connsiteY3408" fmla="*/ 2916525 h 6858000"/>
              <a:gd name="connsiteX3409" fmla="*/ 2092898 w 4626532"/>
              <a:gd name="connsiteY3409" fmla="*/ 2883193 h 6858000"/>
              <a:gd name="connsiteX3410" fmla="*/ 2117897 w 4626532"/>
              <a:gd name="connsiteY3410" fmla="*/ 2966523 h 6858000"/>
              <a:gd name="connsiteX3411" fmla="*/ 3601158 w 4626532"/>
              <a:gd name="connsiteY3411" fmla="*/ 2933191 h 6858000"/>
              <a:gd name="connsiteX3412" fmla="*/ 3484497 w 4626532"/>
              <a:gd name="connsiteY3412" fmla="*/ 2983188 h 6858000"/>
              <a:gd name="connsiteX3413" fmla="*/ 3359503 w 4626532"/>
              <a:gd name="connsiteY3413" fmla="*/ 2916525 h 6858000"/>
              <a:gd name="connsiteX3414" fmla="*/ 3484497 w 4626532"/>
              <a:gd name="connsiteY3414" fmla="*/ 2941524 h 6858000"/>
              <a:gd name="connsiteX3415" fmla="*/ 3517829 w 4626532"/>
              <a:gd name="connsiteY3415" fmla="*/ 2916525 h 6858000"/>
              <a:gd name="connsiteX3416" fmla="*/ 3359503 w 4626532"/>
              <a:gd name="connsiteY3416" fmla="*/ 2891526 h 6858000"/>
              <a:gd name="connsiteX3417" fmla="*/ 3434500 w 4626532"/>
              <a:gd name="connsiteY3417" fmla="*/ 2858195 h 6858000"/>
              <a:gd name="connsiteX3418" fmla="*/ 3601158 w 4626532"/>
              <a:gd name="connsiteY3418" fmla="*/ 2933191 h 6858000"/>
              <a:gd name="connsiteX3419" fmla="*/ 2517878 w 4626532"/>
              <a:gd name="connsiteY3419" fmla="*/ 2958190 h 6858000"/>
              <a:gd name="connsiteX3420" fmla="*/ 2484546 w 4626532"/>
              <a:gd name="connsiteY3420" fmla="*/ 3008187 h 6858000"/>
              <a:gd name="connsiteX3421" fmla="*/ 2401217 w 4626532"/>
              <a:gd name="connsiteY3421" fmla="*/ 2908192 h 6858000"/>
              <a:gd name="connsiteX3422" fmla="*/ 2451214 w 4626532"/>
              <a:gd name="connsiteY3422" fmla="*/ 2991521 h 6858000"/>
              <a:gd name="connsiteX3423" fmla="*/ 2351219 w 4626532"/>
              <a:gd name="connsiteY3423" fmla="*/ 2883193 h 6858000"/>
              <a:gd name="connsiteX3424" fmla="*/ 2367885 w 4626532"/>
              <a:gd name="connsiteY3424" fmla="*/ 2849862 h 6858000"/>
              <a:gd name="connsiteX3425" fmla="*/ 2517878 w 4626532"/>
              <a:gd name="connsiteY3425" fmla="*/ 2958190 h 6858000"/>
              <a:gd name="connsiteX3426" fmla="*/ 3851146 w 4626532"/>
              <a:gd name="connsiteY3426" fmla="*/ 3016520 h 6858000"/>
              <a:gd name="connsiteX3427" fmla="*/ 3901144 w 4626532"/>
              <a:gd name="connsiteY3427" fmla="*/ 2949857 h 6858000"/>
              <a:gd name="connsiteX3428" fmla="*/ 4117800 w 4626532"/>
              <a:gd name="connsiteY3428" fmla="*/ 2841529 h 6858000"/>
              <a:gd name="connsiteX3429" fmla="*/ 3851146 w 4626532"/>
              <a:gd name="connsiteY3429" fmla="*/ 3016520 h 6858000"/>
              <a:gd name="connsiteX3430" fmla="*/ 717965 w 4626532"/>
              <a:gd name="connsiteY3430" fmla="*/ 2866527 h 6858000"/>
              <a:gd name="connsiteX3431" fmla="*/ 734631 w 4626532"/>
              <a:gd name="connsiteY3431" fmla="*/ 2941524 h 6858000"/>
              <a:gd name="connsiteX3432" fmla="*/ 784629 w 4626532"/>
              <a:gd name="connsiteY3432" fmla="*/ 2983188 h 6858000"/>
              <a:gd name="connsiteX3433" fmla="*/ 801294 w 4626532"/>
              <a:gd name="connsiteY3433" fmla="*/ 3024853 h 6858000"/>
              <a:gd name="connsiteX3434" fmla="*/ 909622 w 4626532"/>
              <a:gd name="connsiteY3434" fmla="*/ 3099849 h 6858000"/>
              <a:gd name="connsiteX3435" fmla="*/ 934621 w 4626532"/>
              <a:gd name="connsiteY3435" fmla="*/ 3083184 h 6858000"/>
              <a:gd name="connsiteX3436" fmla="*/ 967953 w 4626532"/>
              <a:gd name="connsiteY3436" fmla="*/ 3083184 h 6858000"/>
              <a:gd name="connsiteX3437" fmla="*/ 992952 w 4626532"/>
              <a:gd name="connsiteY3437" fmla="*/ 3141514 h 6858000"/>
              <a:gd name="connsiteX3438" fmla="*/ 1101280 w 4626532"/>
              <a:gd name="connsiteY3438" fmla="*/ 3091517 h 6858000"/>
              <a:gd name="connsiteX3439" fmla="*/ 1284604 w 4626532"/>
              <a:gd name="connsiteY3439" fmla="*/ 3224843 h 6858000"/>
              <a:gd name="connsiteX3440" fmla="*/ 1309603 w 4626532"/>
              <a:gd name="connsiteY3440" fmla="*/ 3283174 h 6858000"/>
              <a:gd name="connsiteX3441" fmla="*/ 1417931 w 4626532"/>
              <a:gd name="connsiteY3441" fmla="*/ 3366503 h 6858000"/>
              <a:gd name="connsiteX3442" fmla="*/ 1392932 w 4626532"/>
              <a:gd name="connsiteY3442" fmla="*/ 3374836 h 6858000"/>
              <a:gd name="connsiteX3443" fmla="*/ 1126279 w 4626532"/>
              <a:gd name="connsiteY3443" fmla="*/ 3324839 h 6858000"/>
              <a:gd name="connsiteX3444" fmla="*/ 1267938 w 4626532"/>
              <a:gd name="connsiteY3444" fmla="*/ 3249842 h 6858000"/>
              <a:gd name="connsiteX3445" fmla="*/ 1201275 w 4626532"/>
              <a:gd name="connsiteY3445" fmla="*/ 3291507 h 6858000"/>
              <a:gd name="connsiteX3446" fmla="*/ 1101280 w 4626532"/>
              <a:gd name="connsiteY3446" fmla="*/ 3308173 h 6858000"/>
              <a:gd name="connsiteX3447" fmla="*/ 792961 w 4626532"/>
              <a:gd name="connsiteY3447" fmla="*/ 3049852 h 6858000"/>
              <a:gd name="connsiteX3448" fmla="*/ 767963 w 4626532"/>
              <a:gd name="connsiteY3448" fmla="*/ 3049852 h 6858000"/>
              <a:gd name="connsiteX3449" fmla="*/ 759630 w 4626532"/>
              <a:gd name="connsiteY3449" fmla="*/ 3074851 h 6858000"/>
              <a:gd name="connsiteX3450" fmla="*/ 942954 w 4626532"/>
              <a:gd name="connsiteY3450" fmla="*/ 3291507 h 6858000"/>
              <a:gd name="connsiteX3451" fmla="*/ 1092947 w 4626532"/>
              <a:gd name="connsiteY3451" fmla="*/ 3374836 h 6858000"/>
              <a:gd name="connsiteX3452" fmla="*/ 1276271 w 4626532"/>
              <a:gd name="connsiteY3452" fmla="*/ 3424834 h 6858000"/>
              <a:gd name="connsiteX3453" fmla="*/ 1317936 w 4626532"/>
              <a:gd name="connsiteY3453" fmla="*/ 3483164 h 6858000"/>
              <a:gd name="connsiteX3454" fmla="*/ 1151277 w 4626532"/>
              <a:gd name="connsiteY3454" fmla="*/ 3574826 h 6858000"/>
              <a:gd name="connsiteX3455" fmla="*/ 801294 w 4626532"/>
              <a:gd name="connsiteY3455" fmla="*/ 3499830 h 6858000"/>
              <a:gd name="connsiteX3456" fmla="*/ 442978 w 4626532"/>
              <a:gd name="connsiteY3456" fmla="*/ 3633157 h 6858000"/>
              <a:gd name="connsiteX3457" fmla="*/ 409647 w 4626532"/>
              <a:gd name="connsiteY3457" fmla="*/ 3633157 h 6858000"/>
              <a:gd name="connsiteX3458" fmla="*/ 817960 w 4626532"/>
              <a:gd name="connsiteY3458" fmla="*/ 3483164 h 6858000"/>
              <a:gd name="connsiteX3459" fmla="*/ 984619 w 4626532"/>
              <a:gd name="connsiteY3459" fmla="*/ 3499830 h 6858000"/>
              <a:gd name="connsiteX3460" fmla="*/ 1101280 w 4626532"/>
              <a:gd name="connsiteY3460" fmla="*/ 3433167 h 6858000"/>
              <a:gd name="connsiteX3461" fmla="*/ 951287 w 4626532"/>
              <a:gd name="connsiteY3461" fmla="*/ 3324839 h 6858000"/>
              <a:gd name="connsiteX3462" fmla="*/ 826293 w 4626532"/>
              <a:gd name="connsiteY3462" fmla="*/ 3274841 h 6858000"/>
              <a:gd name="connsiteX3463" fmla="*/ 592971 w 4626532"/>
              <a:gd name="connsiteY3463" fmla="*/ 3116515 h 6858000"/>
              <a:gd name="connsiteX3464" fmla="*/ 409647 w 4626532"/>
              <a:gd name="connsiteY3464" fmla="*/ 3058185 h 6858000"/>
              <a:gd name="connsiteX3465" fmla="*/ 367982 w 4626532"/>
              <a:gd name="connsiteY3465" fmla="*/ 3008187 h 6858000"/>
              <a:gd name="connsiteX3466" fmla="*/ 476310 w 4626532"/>
              <a:gd name="connsiteY3466" fmla="*/ 2941524 h 6858000"/>
              <a:gd name="connsiteX3467" fmla="*/ 559640 w 4626532"/>
              <a:gd name="connsiteY3467" fmla="*/ 2833196 h 6858000"/>
              <a:gd name="connsiteX3468" fmla="*/ 617970 w 4626532"/>
              <a:gd name="connsiteY3468" fmla="*/ 2816530 h 6858000"/>
              <a:gd name="connsiteX3469" fmla="*/ 717965 w 4626532"/>
              <a:gd name="connsiteY3469" fmla="*/ 2866527 h 6858000"/>
              <a:gd name="connsiteX3470" fmla="*/ 2342886 w 4626532"/>
              <a:gd name="connsiteY3470" fmla="*/ 2941524 h 6858000"/>
              <a:gd name="connsiteX3471" fmla="*/ 2317887 w 4626532"/>
              <a:gd name="connsiteY3471" fmla="*/ 2999854 h 6858000"/>
              <a:gd name="connsiteX3472" fmla="*/ 2251224 w 4626532"/>
              <a:gd name="connsiteY3472" fmla="*/ 2858195 h 6858000"/>
              <a:gd name="connsiteX3473" fmla="*/ 2234558 w 4626532"/>
              <a:gd name="connsiteY3473" fmla="*/ 2874860 h 6858000"/>
              <a:gd name="connsiteX3474" fmla="*/ 2284556 w 4626532"/>
              <a:gd name="connsiteY3474" fmla="*/ 2974856 h 6858000"/>
              <a:gd name="connsiteX3475" fmla="*/ 2192893 w 4626532"/>
              <a:gd name="connsiteY3475" fmla="*/ 2849862 h 6858000"/>
              <a:gd name="connsiteX3476" fmla="*/ 2217892 w 4626532"/>
              <a:gd name="connsiteY3476" fmla="*/ 2808197 h 6858000"/>
              <a:gd name="connsiteX3477" fmla="*/ 2342886 w 4626532"/>
              <a:gd name="connsiteY3477" fmla="*/ 2941524 h 6858000"/>
              <a:gd name="connsiteX3478" fmla="*/ 3826147 w 4626532"/>
              <a:gd name="connsiteY3478" fmla="*/ 2816530 h 6858000"/>
              <a:gd name="connsiteX3479" fmla="*/ 3651156 w 4626532"/>
              <a:gd name="connsiteY3479" fmla="*/ 2916525 h 6858000"/>
              <a:gd name="connsiteX3480" fmla="*/ 3567827 w 4626532"/>
              <a:gd name="connsiteY3480" fmla="*/ 2874860 h 6858000"/>
              <a:gd name="connsiteX3481" fmla="*/ 3726152 w 4626532"/>
              <a:gd name="connsiteY3481" fmla="*/ 2841529 h 6858000"/>
              <a:gd name="connsiteX3482" fmla="*/ 3717819 w 4626532"/>
              <a:gd name="connsiteY3482" fmla="*/ 2833196 h 6858000"/>
              <a:gd name="connsiteX3483" fmla="*/ 3567827 w 4626532"/>
              <a:gd name="connsiteY3483" fmla="*/ 2849862 h 6858000"/>
              <a:gd name="connsiteX3484" fmla="*/ 3559494 w 4626532"/>
              <a:gd name="connsiteY3484" fmla="*/ 2849862 h 6858000"/>
              <a:gd name="connsiteX3485" fmla="*/ 3701153 w 4626532"/>
              <a:gd name="connsiteY3485" fmla="*/ 2799864 h 6858000"/>
              <a:gd name="connsiteX3486" fmla="*/ 3826147 w 4626532"/>
              <a:gd name="connsiteY3486" fmla="*/ 2816530 h 6858000"/>
              <a:gd name="connsiteX3487" fmla="*/ 2184561 w 4626532"/>
              <a:gd name="connsiteY3487" fmla="*/ 2924858 h 6858000"/>
              <a:gd name="connsiteX3488" fmla="*/ 2151229 w 4626532"/>
              <a:gd name="connsiteY3488" fmla="*/ 2983188 h 6858000"/>
              <a:gd name="connsiteX3489" fmla="*/ 2101231 w 4626532"/>
              <a:gd name="connsiteY3489" fmla="*/ 2833196 h 6858000"/>
              <a:gd name="connsiteX3490" fmla="*/ 2109564 w 4626532"/>
              <a:gd name="connsiteY3490" fmla="*/ 2799864 h 6858000"/>
              <a:gd name="connsiteX3491" fmla="*/ 2184561 w 4626532"/>
              <a:gd name="connsiteY3491" fmla="*/ 2924858 h 6858000"/>
              <a:gd name="connsiteX3492" fmla="*/ 3217844 w 4626532"/>
              <a:gd name="connsiteY3492" fmla="*/ 2841529 h 6858000"/>
              <a:gd name="connsiteX3493" fmla="*/ 3167846 w 4626532"/>
              <a:gd name="connsiteY3493" fmla="*/ 2783198 h 6858000"/>
              <a:gd name="connsiteX3494" fmla="*/ 3217844 w 4626532"/>
              <a:gd name="connsiteY3494" fmla="*/ 2841529 h 6858000"/>
              <a:gd name="connsiteX3495" fmla="*/ 2034568 w 4626532"/>
              <a:gd name="connsiteY3495" fmla="*/ 2808197 h 6858000"/>
              <a:gd name="connsiteX3496" fmla="*/ 2042901 w 4626532"/>
              <a:gd name="connsiteY3496" fmla="*/ 2774865 h 6858000"/>
              <a:gd name="connsiteX3497" fmla="*/ 2034568 w 4626532"/>
              <a:gd name="connsiteY3497" fmla="*/ 2808197 h 6858000"/>
              <a:gd name="connsiteX3498" fmla="*/ 2567875 w 4626532"/>
              <a:gd name="connsiteY3498" fmla="*/ 2883193 h 6858000"/>
              <a:gd name="connsiteX3499" fmla="*/ 2517878 w 4626532"/>
              <a:gd name="connsiteY3499" fmla="*/ 2908192 h 6858000"/>
              <a:gd name="connsiteX3500" fmla="*/ 2476213 w 4626532"/>
              <a:gd name="connsiteY3500" fmla="*/ 2824863 h 6858000"/>
              <a:gd name="connsiteX3501" fmla="*/ 2451214 w 4626532"/>
              <a:gd name="connsiteY3501" fmla="*/ 2816530 h 6858000"/>
              <a:gd name="connsiteX3502" fmla="*/ 2484546 w 4626532"/>
              <a:gd name="connsiteY3502" fmla="*/ 2899859 h 6858000"/>
              <a:gd name="connsiteX3503" fmla="*/ 2384551 w 4626532"/>
              <a:gd name="connsiteY3503" fmla="*/ 2791531 h 6858000"/>
              <a:gd name="connsiteX3504" fmla="*/ 2409550 w 4626532"/>
              <a:gd name="connsiteY3504" fmla="*/ 2758199 h 6858000"/>
              <a:gd name="connsiteX3505" fmla="*/ 2567875 w 4626532"/>
              <a:gd name="connsiteY3505" fmla="*/ 2883193 h 6858000"/>
              <a:gd name="connsiteX3506" fmla="*/ 4084468 w 4626532"/>
              <a:gd name="connsiteY3506" fmla="*/ 2824863 h 6858000"/>
              <a:gd name="connsiteX3507" fmla="*/ 4151132 w 4626532"/>
              <a:gd name="connsiteY3507" fmla="*/ 2749866 h 6858000"/>
              <a:gd name="connsiteX3508" fmla="*/ 4084468 w 4626532"/>
              <a:gd name="connsiteY3508" fmla="*/ 2824863 h 6858000"/>
              <a:gd name="connsiteX3509" fmla="*/ 3409501 w 4626532"/>
              <a:gd name="connsiteY3509" fmla="*/ 2833196 h 6858000"/>
              <a:gd name="connsiteX3510" fmla="*/ 3326172 w 4626532"/>
              <a:gd name="connsiteY3510" fmla="*/ 2874860 h 6858000"/>
              <a:gd name="connsiteX3511" fmla="*/ 3217844 w 4626532"/>
              <a:gd name="connsiteY3511" fmla="*/ 2799864 h 6858000"/>
              <a:gd name="connsiteX3512" fmla="*/ 3351170 w 4626532"/>
              <a:gd name="connsiteY3512" fmla="*/ 2824863 h 6858000"/>
              <a:gd name="connsiteX3513" fmla="*/ 3226177 w 4626532"/>
              <a:gd name="connsiteY3513" fmla="*/ 2774865 h 6858000"/>
              <a:gd name="connsiteX3514" fmla="*/ 3292840 w 4626532"/>
              <a:gd name="connsiteY3514" fmla="*/ 2749866 h 6858000"/>
              <a:gd name="connsiteX3515" fmla="*/ 3409501 w 4626532"/>
              <a:gd name="connsiteY3515" fmla="*/ 2833196 h 6858000"/>
              <a:gd name="connsiteX3516" fmla="*/ 4067802 w 4626532"/>
              <a:gd name="connsiteY3516" fmla="*/ 2733201 h 6858000"/>
              <a:gd name="connsiteX3517" fmla="*/ 4067802 w 4626532"/>
              <a:gd name="connsiteY3517" fmla="*/ 2749866 h 6858000"/>
              <a:gd name="connsiteX3518" fmla="*/ 3892811 w 4626532"/>
              <a:gd name="connsiteY3518" fmla="*/ 2924858 h 6858000"/>
              <a:gd name="connsiteX3519" fmla="*/ 3801149 w 4626532"/>
              <a:gd name="connsiteY3519" fmla="*/ 2908192 h 6858000"/>
              <a:gd name="connsiteX3520" fmla="*/ 3976140 w 4626532"/>
              <a:gd name="connsiteY3520" fmla="*/ 2808197 h 6858000"/>
              <a:gd name="connsiteX3521" fmla="*/ 3967807 w 4626532"/>
              <a:gd name="connsiteY3521" fmla="*/ 2799864 h 6858000"/>
              <a:gd name="connsiteX3522" fmla="*/ 3801149 w 4626532"/>
              <a:gd name="connsiteY3522" fmla="*/ 2883193 h 6858000"/>
              <a:gd name="connsiteX3523" fmla="*/ 3859479 w 4626532"/>
              <a:gd name="connsiteY3523" fmla="*/ 2808197 h 6858000"/>
              <a:gd name="connsiteX3524" fmla="*/ 4017805 w 4626532"/>
              <a:gd name="connsiteY3524" fmla="*/ 2733201 h 6858000"/>
              <a:gd name="connsiteX3525" fmla="*/ 4067802 w 4626532"/>
              <a:gd name="connsiteY3525" fmla="*/ 2733201 h 6858000"/>
              <a:gd name="connsiteX3526" fmla="*/ 3601158 w 4626532"/>
              <a:gd name="connsiteY3526" fmla="*/ 2783198 h 6858000"/>
              <a:gd name="connsiteX3527" fmla="*/ 3476164 w 4626532"/>
              <a:gd name="connsiteY3527" fmla="*/ 2841529 h 6858000"/>
              <a:gd name="connsiteX3528" fmla="*/ 3392835 w 4626532"/>
              <a:gd name="connsiteY3528" fmla="*/ 2774865 h 6858000"/>
              <a:gd name="connsiteX3529" fmla="*/ 3517829 w 4626532"/>
              <a:gd name="connsiteY3529" fmla="*/ 2799864 h 6858000"/>
              <a:gd name="connsiteX3530" fmla="*/ 3526162 w 4626532"/>
              <a:gd name="connsiteY3530" fmla="*/ 2774865 h 6858000"/>
              <a:gd name="connsiteX3531" fmla="*/ 3401168 w 4626532"/>
              <a:gd name="connsiteY3531" fmla="*/ 2758199 h 6858000"/>
              <a:gd name="connsiteX3532" fmla="*/ 3459499 w 4626532"/>
              <a:gd name="connsiteY3532" fmla="*/ 2716535 h 6858000"/>
              <a:gd name="connsiteX3533" fmla="*/ 3601158 w 4626532"/>
              <a:gd name="connsiteY3533" fmla="*/ 2783198 h 6858000"/>
              <a:gd name="connsiteX3534" fmla="*/ 2001236 w 4626532"/>
              <a:gd name="connsiteY3534" fmla="*/ 2866527 h 6858000"/>
              <a:gd name="connsiteX3535" fmla="*/ 1967904 w 4626532"/>
              <a:gd name="connsiteY3535" fmla="*/ 2916525 h 6858000"/>
              <a:gd name="connsiteX3536" fmla="*/ 1934573 w 4626532"/>
              <a:gd name="connsiteY3536" fmla="*/ 2808197 h 6858000"/>
              <a:gd name="connsiteX3537" fmla="*/ 1909574 w 4626532"/>
              <a:gd name="connsiteY3537" fmla="*/ 2791531 h 6858000"/>
              <a:gd name="connsiteX3538" fmla="*/ 1892908 w 4626532"/>
              <a:gd name="connsiteY3538" fmla="*/ 2749866 h 6858000"/>
              <a:gd name="connsiteX3539" fmla="*/ 1901241 w 4626532"/>
              <a:gd name="connsiteY3539" fmla="*/ 2716535 h 6858000"/>
              <a:gd name="connsiteX3540" fmla="*/ 2001236 w 4626532"/>
              <a:gd name="connsiteY3540" fmla="*/ 2866527 h 6858000"/>
              <a:gd name="connsiteX3541" fmla="*/ 2517878 w 4626532"/>
              <a:gd name="connsiteY3541" fmla="*/ 2699869 h 6858000"/>
              <a:gd name="connsiteX3542" fmla="*/ 2542876 w 4626532"/>
              <a:gd name="connsiteY3542" fmla="*/ 2816530 h 6858000"/>
              <a:gd name="connsiteX3543" fmla="*/ 2459547 w 4626532"/>
              <a:gd name="connsiteY3543" fmla="*/ 2733201 h 6858000"/>
              <a:gd name="connsiteX3544" fmla="*/ 2476213 w 4626532"/>
              <a:gd name="connsiteY3544" fmla="*/ 2699869 h 6858000"/>
              <a:gd name="connsiteX3545" fmla="*/ 2517878 w 4626532"/>
              <a:gd name="connsiteY3545" fmla="*/ 2699869 h 6858000"/>
              <a:gd name="connsiteX3546" fmla="*/ 1609588 w 4626532"/>
              <a:gd name="connsiteY3546" fmla="*/ 2708202 h 6858000"/>
              <a:gd name="connsiteX3547" fmla="*/ 1634587 w 4626532"/>
              <a:gd name="connsiteY3547" fmla="*/ 2691536 h 6858000"/>
              <a:gd name="connsiteX3548" fmla="*/ 1609588 w 4626532"/>
              <a:gd name="connsiteY3548" fmla="*/ 2708202 h 6858000"/>
              <a:gd name="connsiteX3549" fmla="*/ 2359552 w 4626532"/>
              <a:gd name="connsiteY3549" fmla="*/ 2824863 h 6858000"/>
              <a:gd name="connsiteX3550" fmla="*/ 2334553 w 4626532"/>
              <a:gd name="connsiteY3550" fmla="*/ 2866527 h 6858000"/>
              <a:gd name="connsiteX3551" fmla="*/ 2284556 w 4626532"/>
              <a:gd name="connsiteY3551" fmla="*/ 2741534 h 6858000"/>
              <a:gd name="connsiteX3552" fmla="*/ 2267890 w 4626532"/>
              <a:gd name="connsiteY3552" fmla="*/ 2749866 h 6858000"/>
              <a:gd name="connsiteX3553" fmla="*/ 2292889 w 4626532"/>
              <a:gd name="connsiteY3553" fmla="*/ 2833196 h 6858000"/>
              <a:gd name="connsiteX3554" fmla="*/ 2234558 w 4626532"/>
              <a:gd name="connsiteY3554" fmla="*/ 2783198 h 6858000"/>
              <a:gd name="connsiteX3555" fmla="*/ 2226225 w 4626532"/>
              <a:gd name="connsiteY3555" fmla="*/ 2733201 h 6858000"/>
              <a:gd name="connsiteX3556" fmla="*/ 2251224 w 4626532"/>
              <a:gd name="connsiteY3556" fmla="*/ 2683203 h 6858000"/>
              <a:gd name="connsiteX3557" fmla="*/ 2359552 w 4626532"/>
              <a:gd name="connsiteY3557" fmla="*/ 2824863 h 6858000"/>
              <a:gd name="connsiteX3558" fmla="*/ 3151180 w 4626532"/>
              <a:gd name="connsiteY3558" fmla="*/ 2741534 h 6858000"/>
              <a:gd name="connsiteX3559" fmla="*/ 3142847 w 4626532"/>
              <a:gd name="connsiteY3559" fmla="*/ 2783198 h 6858000"/>
              <a:gd name="connsiteX3560" fmla="*/ 3076184 w 4626532"/>
              <a:gd name="connsiteY3560" fmla="*/ 2741534 h 6858000"/>
              <a:gd name="connsiteX3561" fmla="*/ 3134514 w 4626532"/>
              <a:gd name="connsiteY3561" fmla="*/ 2749866 h 6858000"/>
              <a:gd name="connsiteX3562" fmla="*/ 3059518 w 4626532"/>
              <a:gd name="connsiteY3562" fmla="*/ 2708202 h 6858000"/>
              <a:gd name="connsiteX3563" fmla="*/ 3084517 w 4626532"/>
              <a:gd name="connsiteY3563" fmla="*/ 2674870 h 6858000"/>
              <a:gd name="connsiteX3564" fmla="*/ 3151180 w 4626532"/>
              <a:gd name="connsiteY3564" fmla="*/ 2741534 h 6858000"/>
              <a:gd name="connsiteX3565" fmla="*/ 3759484 w 4626532"/>
              <a:gd name="connsiteY3565" fmla="*/ 2699869 h 6858000"/>
              <a:gd name="connsiteX3566" fmla="*/ 3634490 w 4626532"/>
              <a:gd name="connsiteY3566" fmla="*/ 2774865 h 6858000"/>
              <a:gd name="connsiteX3567" fmla="*/ 3567827 w 4626532"/>
              <a:gd name="connsiteY3567" fmla="*/ 2733201 h 6858000"/>
              <a:gd name="connsiteX3568" fmla="*/ 3701153 w 4626532"/>
              <a:gd name="connsiteY3568" fmla="*/ 2699869 h 6858000"/>
              <a:gd name="connsiteX3569" fmla="*/ 3567827 w 4626532"/>
              <a:gd name="connsiteY3569" fmla="*/ 2708202 h 6858000"/>
              <a:gd name="connsiteX3570" fmla="*/ 3559494 w 4626532"/>
              <a:gd name="connsiteY3570" fmla="*/ 2708202 h 6858000"/>
              <a:gd name="connsiteX3571" fmla="*/ 3659489 w 4626532"/>
              <a:gd name="connsiteY3571" fmla="*/ 2658204 h 6858000"/>
              <a:gd name="connsiteX3572" fmla="*/ 3759484 w 4626532"/>
              <a:gd name="connsiteY3572" fmla="*/ 2699869 h 6858000"/>
              <a:gd name="connsiteX3573" fmla="*/ 3959474 w 4626532"/>
              <a:gd name="connsiteY3573" fmla="*/ 2633205 h 6858000"/>
              <a:gd name="connsiteX3574" fmla="*/ 3959474 w 4626532"/>
              <a:gd name="connsiteY3574" fmla="*/ 2674870 h 6858000"/>
              <a:gd name="connsiteX3575" fmla="*/ 3834480 w 4626532"/>
              <a:gd name="connsiteY3575" fmla="*/ 2791531 h 6858000"/>
              <a:gd name="connsiteX3576" fmla="*/ 3751151 w 4626532"/>
              <a:gd name="connsiteY3576" fmla="*/ 2774865 h 6858000"/>
              <a:gd name="connsiteX3577" fmla="*/ 3892811 w 4626532"/>
              <a:gd name="connsiteY3577" fmla="*/ 2691536 h 6858000"/>
              <a:gd name="connsiteX3578" fmla="*/ 3884478 w 4626532"/>
              <a:gd name="connsiteY3578" fmla="*/ 2683203 h 6858000"/>
              <a:gd name="connsiteX3579" fmla="*/ 3751151 w 4626532"/>
              <a:gd name="connsiteY3579" fmla="*/ 2749866 h 6858000"/>
              <a:gd name="connsiteX3580" fmla="*/ 3792816 w 4626532"/>
              <a:gd name="connsiteY3580" fmla="*/ 2683203 h 6858000"/>
              <a:gd name="connsiteX3581" fmla="*/ 3909477 w 4626532"/>
              <a:gd name="connsiteY3581" fmla="*/ 2633205 h 6858000"/>
              <a:gd name="connsiteX3582" fmla="*/ 3959474 w 4626532"/>
              <a:gd name="connsiteY3582" fmla="*/ 2633205 h 6858000"/>
              <a:gd name="connsiteX3583" fmla="*/ 3267841 w 4626532"/>
              <a:gd name="connsiteY3583" fmla="*/ 2716535 h 6858000"/>
              <a:gd name="connsiteX3584" fmla="*/ 3192845 w 4626532"/>
              <a:gd name="connsiteY3584" fmla="*/ 2758199 h 6858000"/>
              <a:gd name="connsiteX3585" fmla="*/ 3176179 w 4626532"/>
              <a:gd name="connsiteY3585" fmla="*/ 2758199 h 6858000"/>
              <a:gd name="connsiteX3586" fmla="*/ 3151180 w 4626532"/>
              <a:gd name="connsiteY3586" fmla="*/ 2699869 h 6858000"/>
              <a:gd name="connsiteX3587" fmla="*/ 3226177 w 4626532"/>
              <a:gd name="connsiteY3587" fmla="*/ 2708202 h 6858000"/>
              <a:gd name="connsiteX3588" fmla="*/ 3151180 w 4626532"/>
              <a:gd name="connsiteY3588" fmla="*/ 2666537 h 6858000"/>
              <a:gd name="connsiteX3589" fmla="*/ 3192845 w 4626532"/>
              <a:gd name="connsiteY3589" fmla="*/ 2633205 h 6858000"/>
              <a:gd name="connsiteX3590" fmla="*/ 3267841 w 4626532"/>
              <a:gd name="connsiteY3590" fmla="*/ 2716535 h 6858000"/>
              <a:gd name="connsiteX3591" fmla="*/ 1551258 w 4626532"/>
              <a:gd name="connsiteY3591" fmla="*/ 2633205 h 6858000"/>
              <a:gd name="connsiteX3592" fmla="*/ 1559591 w 4626532"/>
              <a:gd name="connsiteY3592" fmla="*/ 2691536 h 6858000"/>
              <a:gd name="connsiteX3593" fmla="*/ 1492927 w 4626532"/>
              <a:gd name="connsiteY3593" fmla="*/ 2691536 h 6858000"/>
              <a:gd name="connsiteX3594" fmla="*/ 1517926 w 4626532"/>
              <a:gd name="connsiteY3594" fmla="*/ 2633205 h 6858000"/>
              <a:gd name="connsiteX3595" fmla="*/ 1551258 w 4626532"/>
              <a:gd name="connsiteY3595" fmla="*/ 2633205 h 6858000"/>
              <a:gd name="connsiteX3596" fmla="*/ 2209559 w 4626532"/>
              <a:gd name="connsiteY3596" fmla="*/ 2774865 h 6858000"/>
              <a:gd name="connsiteX3597" fmla="*/ 2167895 w 4626532"/>
              <a:gd name="connsiteY3597" fmla="*/ 2816530 h 6858000"/>
              <a:gd name="connsiteX3598" fmla="*/ 2126230 w 4626532"/>
              <a:gd name="connsiteY3598" fmla="*/ 2683203 h 6858000"/>
              <a:gd name="connsiteX3599" fmla="*/ 2117897 w 4626532"/>
              <a:gd name="connsiteY3599" fmla="*/ 2699869 h 6858000"/>
              <a:gd name="connsiteX3600" fmla="*/ 2142896 w 4626532"/>
              <a:gd name="connsiteY3600" fmla="*/ 2808197 h 6858000"/>
              <a:gd name="connsiteX3601" fmla="*/ 2109564 w 4626532"/>
              <a:gd name="connsiteY3601" fmla="*/ 2766532 h 6858000"/>
              <a:gd name="connsiteX3602" fmla="*/ 2084565 w 4626532"/>
              <a:gd name="connsiteY3602" fmla="*/ 2649871 h 6858000"/>
              <a:gd name="connsiteX3603" fmla="*/ 2109564 w 4626532"/>
              <a:gd name="connsiteY3603" fmla="*/ 2624873 h 6858000"/>
              <a:gd name="connsiteX3604" fmla="*/ 2209559 w 4626532"/>
              <a:gd name="connsiteY3604" fmla="*/ 2774865 h 6858000"/>
              <a:gd name="connsiteX3605" fmla="*/ 4067802 w 4626532"/>
              <a:gd name="connsiteY3605" fmla="*/ 2808197 h 6858000"/>
              <a:gd name="connsiteX3606" fmla="*/ 4092801 w 4626532"/>
              <a:gd name="connsiteY3606" fmla="*/ 2749866 h 6858000"/>
              <a:gd name="connsiteX3607" fmla="*/ 4184463 w 4626532"/>
              <a:gd name="connsiteY3607" fmla="*/ 2616540 h 6858000"/>
              <a:gd name="connsiteX3608" fmla="*/ 4067802 w 4626532"/>
              <a:gd name="connsiteY3608" fmla="*/ 2808197 h 6858000"/>
              <a:gd name="connsiteX3609" fmla="*/ 3434500 w 4626532"/>
              <a:gd name="connsiteY3609" fmla="*/ 2691536 h 6858000"/>
              <a:gd name="connsiteX3610" fmla="*/ 3359503 w 4626532"/>
              <a:gd name="connsiteY3610" fmla="*/ 2733201 h 6858000"/>
              <a:gd name="connsiteX3611" fmla="*/ 3292840 w 4626532"/>
              <a:gd name="connsiteY3611" fmla="*/ 2716535 h 6858000"/>
              <a:gd name="connsiteX3612" fmla="*/ 3267841 w 4626532"/>
              <a:gd name="connsiteY3612" fmla="*/ 2666537 h 6858000"/>
              <a:gd name="connsiteX3613" fmla="*/ 3384502 w 4626532"/>
              <a:gd name="connsiteY3613" fmla="*/ 2691536 h 6858000"/>
              <a:gd name="connsiteX3614" fmla="*/ 3267841 w 4626532"/>
              <a:gd name="connsiteY3614" fmla="*/ 2641538 h 6858000"/>
              <a:gd name="connsiteX3615" fmla="*/ 3334505 w 4626532"/>
              <a:gd name="connsiteY3615" fmla="*/ 2616540 h 6858000"/>
              <a:gd name="connsiteX3616" fmla="*/ 3434500 w 4626532"/>
              <a:gd name="connsiteY3616" fmla="*/ 2691536 h 6858000"/>
              <a:gd name="connsiteX3617" fmla="*/ 1634587 w 4626532"/>
              <a:gd name="connsiteY3617" fmla="*/ 2608207 h 6858000"/>
              <a:gd name="connsiteX3618" fmla="*/ 1642920 w 4626532"/>
              <a:gd name="connsiteY3618" fmla="*/ 2666537 h 6858000"/>
              <a:gd name="connsiteX3619" fmla="*/ 1592923 w 4626532"/>
              <a:gd name="connsiteY3619" fmla="*/ 2691536 h 6858000"/>
              <a:gd name="connsiteX3620" fmla="*/ 1576257 w 4626532"/>
              <a:gd name="connsiteY3620" fmla="*/ 2649871 h 6858000"/>
              <a:gd name="connsiteX3621" fmla="*/ 1601256 w 4626532"/>
              <a:gd name="connsiteY3621" fmla="*/ 2608207 h 6858000"/>
              <a:gd name="connsiteX3622" fmla="*/ 1634587 w 4626532"/>
              <a:gd name="connsiteY3622" fmla="*/ 2608207 h 6858000"/>
              <a:gd name="connsiteX3623" fmla="*/ 2992855 w 4626532"/>
              <a:gd name="connsiteY3623" fmla="*/ 2691536 h 6858000"/>
              <a:gd name="connsiteX3624" fmla="*/ 2901192 w 4626532"/>
              <a:gd name="connsiteY3624" fmla="*/ 2641538 h 6858000"/>
              <a:gd name="connsiteX3625" fmla="*/ 2909525 w 4626532"/>
              <a:gd name="connsiteY3625" fmla="*/ 2599874 h 6858000"/>
              <a:gd name="connsiteX3626" fmla="*/ 2992855 w 4626532"/>
              <a:gd name="connsiteY3626" fmla="*/ 2691536 h 6858000"/>
              <a:gd name="connsiteX3627" fmla="*/ 1659586 w 4626532"/>
              <a:gd name="connsiteY3627" fmla="*/ 2641538 h 6858000"/>
              <a:gd name="connsiteX3628" fmla="*/ 1684585 w 4626532"/>
              <a:gd name="connsiteY3628" fmla="*/ 2591541 h 6858000"/>
              <a:gd name="connsiteX3629" fmla="*/ 1659586 w 4626532"/>
              <a:gd name="connsiteY3629" fmla="*/ 2641538 h 6858000"/>
              <a:gd name="connsiteX3630" fmla="*/ 1534592 w 4626532"/>
              <a:gd name="connsiteY3630" fmla="*/ 2608207 h 6858000"/>
              <a:gd name="connsiteX3631" fmla="*/ 1501260 w 4626532"/>
              <a:gd name="connsiteY3631" fmla="*/ 2608207 h 6858000"/>
              <a:gd name="connsiteX3632" fmla="*/ 1526259 w 4626532"/>
              <a:gd name="connsiteY3632" fmla="*/ 2591541 h 6858000"/>
              <a:gd name="connsiteX3633" fmla="*/ 1534592 w 4626532"/>
              <a:gd name="connsiteY3633" fmla="*/ 2608207 h 6858000"/>
              <a:gd name="connsiteX3634" fmla="*/ 3592825 w 4626532"/>
              <a:gd name="connsiteY3634" fmla="*/ 2641538 h 6858000"/>
              <a:gd name="connsiteX3635" fmla="*/ 3492830 w 4626532"/>
              <a:gd name="connsiteY3635" fmla="*/ 2699869 h 6858000"/>
              <a:gd name="connsiteX3636" fmla="*/ 3426167 w 4626532"/>
              <a:gd name="connsiteY3636" fmla="*/ 2633205 h 6858000"/>
              <a:gd name="connsiteX3637" fmla="*/ 3517829 w 4626532"/>
              <a:gd name="connsiteY3637" fmla="*/ 2658204 h 6858000"/>
              <a:gd name="connsiteX3638" fmla="*/ 3542828 w 4626532"/>
              <a:gd name="connsiteY3638" fmla="*/ 2649871 h 6858000"/>
              <a:gd name="connsiteX3639" fmla="*/ 3426167 w 4626532"/>
              <a:gd name="connsiteY3639" fmla="*/ 2616540 h 6858000"/>
              <a:gd name="connsiteX3640" fmla="*/ 3484497 w 4626532"/>
              <a:gd name="connsiteY3640" fmla="*/ 2574875 h 6858000"/>
              <a:gd name="connsiteX3641" fmla="*/ 3592825 w 4626532"/>
              <a:gd name="connsiteY3641" fmla="*/ 2641538 h 6858000"/>
              <a:gd name="connsiteX3642" fmla="*/ 2434548 w 4626532"/>
              <a:gd name="connsiteY3642" fmla="*/ 2733201 h 6858000"/>
              <a:gd name="connsiteX3643" fmla="*/ 2359552 w 4626532"/>
              <a:gd name="connsiteY3643" fmla="*/ 2758199 h 6858000"/>
              <a:gd name="connsiteX3644" fmla="*/ 2317887 w 4626532"/>
              <a:gd name="connsiteY3644" fmla="*/ 2624873 h 6858000"/>
              <a:gd name="connsiteX3645" fmla="*/ 2326220 w 4626532"/>
              <a:gd name="connsiteY3645" fmla="*/ 2716535 h 6858000"/>
              <a:gd name="connsiteX3646" fmla="*/ 2276223 w 4626532"/>
              <a:gd name="connsiteY3646" fmla="*/ 2641538 h 6858000"/>
              <a:gd name="connsiteX3647" fmla="*/ 2317887 w 4626532"/>
              <a:gd name="connsiteY3647" fmla="*/ 2574875 h 6858000"/>
              <a:gd name="connsiteX3648" fmla="*/ 2434548 w 4626532"/>
              <a:gd name="connsiteY3648" fmla="*/ 2733201 h 6858000"/>
              <a:gd name="connsiteX3649" fmla="*/ 2767865 w 4626532"/>
              <a:gd name="connsiteY3649" fmla="*/ 2583208 h 6858000"/>
              <a:gd name="connsiteX3650" fmla="*/ 2709535 w 4626532"/>
              <a:gd name="connsiteY3650" fmla="*/ 2566542 h 6858000"/>
              <a:gd name="connsiteX3651" fmla="*/ 2767865 w 4626532"/>
              <a:gd name="connsiteY3651" fmla="*/ 2583208 h 6858000"/>
              <a:gd name="connsiteX3652" fmla="*/ 2051234 w 4626532"/>
              <a:gd name="connsiteY3652" fmla="*/ 2724868 h 6858000"/>
              <a:gd name="connsiteX3653" fmla="*/ 2009569 w 4626532"/>
              <a:gd name="connsiteY3653" fmla="*/ 2783198 h 6858000"/>
              <a:gd name="connsiteX3654" fmla="*/ 1976237 w 4626532"/>
              <a:gd name="connsiteY3654" fmla="*/ 2633205 h 6858000"/>
              <a:gd name="connsiteX3655" fmla="*/ 1967904 w 4626532"/>
              <a:gd name="connsiteY3655" fmla="*/ 2649871 h 6858000"/>
              <a:gd name="connsiteX3656" fmla="*/ 1984570 w 4626532"/>
              <a:gd name="connsiteY3656" fmla="*/ 2774865 h 6858000"/>
              <a:gd name="connsiteX3657" fmla="*/ 1926240 w 4626532"/>
              <a:gd name="connsiteY3657" fmla="*/ 2658204 h 6858000"/>
              <a:gd name="connsiteX3658" fmla="*/ 1976237 w 4626532"/>
              <a:gd name="connsiteY3658" fmla="*/ 2558209 h 6858000"/>
              <a:gd name="connsiteX3659" fmla="*/ 2051234 w 4626532"/>
              <a:gd name="connsiteY3659" fmla="*/ 2724868 h 6858000"/>
              <a:gd name="connsiteX3660" fmla="*/ 3067851 w 4626532"/>
              <a:gd name="connsiteY3660" fmla="*/ 2658204 h 6858000"/>
              <a:gd name="connsiteX3661" fmla="*/ 3059518 w 4626532"/>
              <a:gd name="connsiteY3661" fmla="*/ 2691536 h 6858000"/>
              <a:gd name="connsiteX3662" fmla="*/ 3017853 w 4626532"/>
              <a:gd name="connsiteY3662" fmla="*/ 2691536 h 6858000"/>
              <a:gd name="connsiteX3663" fmla="*/ 2976189 w 4626532"/>
              <a:gd name="connsiteY3663" fmla="*/ 2616540 h 6858000"/>
              <a:gd name="connsiteX3664" fmla="*/ 3042852 w 4626532"/>
              <a:gd name="connsiteY3664" fmla="*/ 2633205 h 6858000"/>
              <a:gd name="connsiteX3665" fmla="*/ 2951190 w 4626532"/>
              <a:gd name="connsiteY3665" fmla="*/ 2591541 h 6858000"/>
              <a:gd name="connsiteX3666" fmla="*/ 2967856 w 4626532"/>
              <a:gd name="connsiteY3666" fmla="*/ 2549876 h 6858000"/>
              <a:gd name="connsiteX3667" fmla="*/ 3067851 w 4626532"/>
              <a:gd name="connsiteY3667" fmla="*/ 2658204 h 6858000"/>
              <a:gd name="connsiteX3668" fmla="*/ 3859479 w 4626532"/>
              <a:gd name="connsiteY3668" fmla="*/ 2566542 h 6858000"/>
              <a:gd name="connsiteX3669" fmla="*/ 3776150 w 4626532"/>
              <a:gd name="connsiteY3669" fmla="*/ 2666537 h 6858000"/>
              <a:gd name="connsiteX3670" fmla="*/ 3709486 w 4626532"/>
              <a:gd name="connsiteY3670" fmla="*/ 2641538 h 6858000"/>
              <a:gd name="connsiteX3671" fmla="*/ 3809481 w 4626532"/>
              <a:gd name="connsiteY3671" fmla="*/ 2574875 h 6858000"/>
              <a:gd name="connsiteX3672" fmla="*/ 3801149 w 4626532"/>
              <a:gd name="connsiteY3672" fmla="*/ 2566542 h 6858000"/>
              <a:gd name="connsiteX3673" fmla="*/ 3709486 w 4626532"/>
              <a:gd name="connsiteY3673" fmla="*/ 2616540 h 6858000"/>
              <a:gd name="connsiteX3674" fmla="*/ 3809481 w 4626532"/>
              <a:gd name="connsiteY3674" fmla="*/ 2533210 h 6858000"/>
              <a:gd name="connsiteX3675" fmla="*/ 3859479 w 4626532"/>
              <a:gd name="connsiteY3675" fmla="*/ 2566542 h 6858000"/>
              <a:gd name="connsiteX3676" fmla="*/ 1609588 w 4626532"/>
              <a:gd name="connsiteY3676" fmla="*/ 2524877 h 6858000"/>
              <a:gd name="connsiteX3677" fmla="*/ 1617921 w 4626532"/>
              <a:gd name="connsiteY3677" fmla="*/ 2583208 h 6858000"/>
              <a:gd name="connsiteX3678" fmla="*/ 1559591 w 4626532"/>
              <a:gd name="connsiteY3678" fmla="*/ 2608207 h 6858000"/>
              <a:gd name="connsiteX3679" fmla="*/ 1551258 w 4626532"/>
              <a:gd name="connsiteY3679" fmla="*/ 2583208 h 6858000"/>
              <a:gd name="connsiteX3680" fmla="*/ 1576257 w 4626532"/>
              <a:gd name="connsiteY3680" fmla="*/ 2524877 h 6858000"/>
              <a:gd name="connsiteX3681" fmla="*/ 1609588 w 4626532"/>
              <a:gd name="connsiteY3681" fmla="*/ 2524877 h 6858000"/>
              <a:gd name="connsiteX3682" fmla="*/ 4126133 w 4626532"/>
              <a:gd name="connsiteY3682" fmla="*/ 2516544 h 6858000"/>
              <a:gd name="connsiteX3683" fmla="*/ 4134466 w 4626532"/>
              <a:gd name="connsiteY3683" fmla="*/ 2558209 h 6858000"/>
              <a:gd name="connsiteX3684" fmla="*/ 4067802 w 4626532"/>
              <a:gd name="connsiteY3684" fmla="*/ 2699869 h 6858000"/>
              <a:gd name="connsiteX3685" fmla="*/ 3992806 w 4626532"/>
              <a:gd name="connsiteY3685" fmla="*/ 2716535 h 6858000"/>
              <a:gd name="connsiteX3686" fmla="*/ 4084468 w 4626532"/>
              <a:gd name="connsiteY3686" fmla="*/ 2583208 h 6858000"/>
              <a:gd name="connsiteX3687" fmla="*/ 3976140 w 4626532"/>
              <a:gd name="connsiteY3687" fmla="*/ 2699869 h 6858000"/>
              <a:gd name="connsiteX3688" fmla="*/ 4101134 w 4626532"/>
              <a:gd name="connsiteY3688" fmla="*/ 2516544 h 6858000"/>
              <a:gd name="connsiteX3689" fmla="*/ 4126133 w 4626532"/>
              <a:gd name="connsiteY3689" fmla="*/ 2516544 h 6858000"/>
              <a:gd name="connsiteX3690" fmla="*/ 3709486 w 4626532"/>
              <a:gd name="connsiteY3690" fmla="*/ 2566542 h 6858000"/>
              <a:gd name="connsiteX3691" fmla="*/ 3626157 w 4626532"/>
              <a:gd name="connsiteY3691" fmla="*/ 2633205 h 6858000"/>
              <a:gd name="connsiteX3692" fmla="*/ 3576160 w 4626532"/>
              <a:gd name="connsiteY3692" fmla="*/ 2591541 h 6858000"/>
              <a:gd name="connsiteX3693" fmla="*/ 3676155 w 4626532"/>
              <a:gd name="connsiteY3693" fmla="*/ 2566542 h 6858000"/>
              <a:gd name="connsiteX3694" fmla="*/ 3576160 w 4626532"/>
              <a:gd name="connsiteY3694" fmla="*/ 2566542 h 6858000"/>
              <a:gd name="connsiteX3695" fmla="*/ 3626157 w 4626532"/>
              <a:gd name="connsiteY3695" fmla="*/ 2516544 h 6858000"/>
              <a:gd name="connsiteX3696" fmla="*/ 3709486 w 4626532"/>
              <a:gd name="connsiteY3696" fmla="*/ 2566542 h 6858000"/>
              <a:gd name="connsiteX3697" fmla="*/ 3167846 w 4626532"/>
              <a:gd name="connsiteY3697" fmla="*/ 2608207 h 6858000"/>
              <a:gd name="connsiteX3698" fmla="*/ 3117848 w 4626532"/>
              <a:gd name="connsiteY3698" fmla="*/ 2649871 h 6858000"/>
              <a:gd name="connsiteX3699" fmla="*/ 3051185 w 4626532"/>
              <a:gd name="connsiteY3699" fmla="*/ 2574875 h 6858000"/>
              <a:gd name="connsiteX3700" fmla="*/ 3134514 w 4626532"/>
              <a:gd name="connsiteY3700" fmla="*/ 2591541 h 6858000"/>
              <a:gd name="connsiteX3701" fmla="*/ 3034519 w 4626532"/>
              <a:gd name="connsiteY3701" fmla="*/ 2541543 h 6858000"/>
              <a:gd name="connsiteX3702" fmla="*/ 3076184 w 4626532"/>
              <a:gd name="connsiteY3702" fmla="*/ 2508212 h 6858000"/>
              <a:gd name="connsiteX3703" fmla="*/ 3167846 w 4626532"/>
              <a:gd name="connsiteY3703" fmla="*/ 2608207 h 6858000"/>
              <a:gd name="connsiteX3704" fmla="*/ 2684536 w 4626532"/>
              <a:gd name="connsiteY3704" fmla="*/ 2566542 h 6858000"/>
              <a:gd name="connsiteX3705" fmla="*/ 2567875 w 4626532"/>
              <a:gd name="connsiteY3705" fmla="*/ 2599874 h 6858000"/>
              <a:gd name="connsiteX3706" fmla="*/ 2517878 w 4626532"/>
              <a:gd name="connsiteY3706" fmla="*/ 2524877 h 6858000"/>
              <a:gd name="connsiteX3707" fmla="*/ 2567875 w 4626532"/>
              <a:gd name="connsiteY3707" fmla="*/ 2508212 h 6858000"/>
              <a:gd name="connsiteX3708" fmla="*/ 2684536 w 4626532"/>
              <a:gd name="connsiteY3708" fmla="*/ 2566542 h 6858000"/>
              <a:gd name="connsiteX3709" fmla="*/ 2542876 w 4626532"/>
              <a:gd name="connsiteY3709" fmla="*/ 2608207 h 6858000"/>
              <a:gd name="connsiteX3710" fmla="*/ 2517878 w 4626532"/>
              <a:gd name="connsiteY3710" fmla="*/ 2666537 h 6858000"/>
              <a:gd name="connsiteX3711" fmla="*/ 2459547 w 4626532"/>
              <a:gd name="connsiteY3711" fmla="*/ 2691536 h 6858000"/>
              <a:gd name="connsiteX3712" fmla="*/ 2476213 w 4626532"/>
              <a:gd name="connsiteY3712" fmla="*/ 2566542 h 6858000"/>
              <a:gd name="connsiteX3713" fmla="*/ 2434548 w 4626532"/>
              <a:gd name="connsiteY3713" fmla="*/ 2674870 h 6858000"/>
              <a:gd name="connsiteX3714" fmla="*/ 2351219 w 4626532"/>
              <a:gd name="connsiteY3714" fmla="*/ 2558209 h 6858000"/>
              <a:gd name="connsiteX3715" fmla="*/ 2426215 w 4626532"/>
              <a:gd name="connsiteY3715" fmla="*/ 2508212 h 6858000"/>
              <a:gd name="connsiteX3716" fmla="*/ 2542876 w 4626532"/>
              <a:gd name="connsiteY3716" fmla="*/ 2608207 h 6858000"/>
              <a:gd name="connsiteX3717" fmla="*/ 3584492 w 4626532"/>
              <a:gd name="connsiteY3717" fmla="*/ 2508212 h 6858000"/>
              <a:gd name="connsiteX3718" fmla="*/ 3509496 w 4626532"/>
              <a:gd name="connsiteY3718" fmla="*/ 2558209 h 6858000"/>
              <a:gd name="connsiteX3719" fmla="*/ 3459499 w 4626532"/>
              <a:gd name="connsiteY3719" fmla="*/ 2499879 h 6858000"/>
              <a:gd name="connsiteX3720" fmla="*/ 3584492 w 4626532"/>
              <a:gd name="connsiteY3720" fmla="*/ 2508212 h 6858000"/>
              <a:gd name="connsiteX3721" fmla="*/ 1692918 w 4626532"/>
              <a:gd name="connsiteY3721" fmla="*/ 2499879 h 6858000"/>
              <a:gd name="connsiteX3722" fmla="*/ 1692918 w 4626532"/>
              <a:gd name="connsiteY3722" fmla="*/ 2558209 h 6858000"/>
              <a:gd name="connsiteX3723" fmla="*/ 1642920 w 4626532"/>
              <a:gd name="connsiteY3723" fmla="*/ 2583208 h 6858000"/>
              <a:gd name="connsiteX3724" fmla="*/ 1634587 w 4626532"/>
              <a:gd name="connsiteY3724" fmla="*/ 2541543 h 6858000"/>
              <a:gd name="connsiteX3725" fmla="*/ 1667919 w 4626532"/>
              <a:gd name="connsiteY3725" fmla="*/ 2499879 h 6858000"/>
              <a:gd name="connsiteX3726" fmla="*/ 1692918 w 4626532"/>
              <a:gd name="connsiteY3726" fmla="*/ 2499879 h 6858000"/>
              <a:gd name="connsiteX3727" fmla="*/ 3317839 w 4626532"/>
              <a:gd name="connsiteY3727" fmla="*/ 2583208 h 6858000"/>
              <a:gd name="connsiteX3728" fmla="*/ 3251175 w 4626532"/>
              <a:gd name="connsiteY3728" fmla="*/ 2616540 h 6858000"/>
              <a:gd name="connsiteX3729" fmla="*/ 3176179 w 4626532"/>
              <a:gd name="connsiteY3729" fmla="*/ 2558209 h 6858000"/>
              <a:gd name="connsiteX3730" fmla="*/ 3267841 w 4626532"/>
              <a:gd name="connsiteY3730" fmla="*/ 2574875 h 6858000"/>
              <a:gd name="connsiteX3731" fmla="*/ 3159513 w 4626532"/>
              <a:gd name="connsiteY3731" fmla="*/ 2516544 h 6858000"/>
              <a:gd name="connsiteX3732" fmla="*/ 3209511 w 4626532"/>
              <a:gd name="connsiteY3732" fmla="*/ 2491546 h 6858000"/>
              <a:gd name="connsiteX3733" fmla="*/ 3317839 w 4626532"/>
              <a:gd name="connsiteY3733" fmla="*/ 2583208 h 6858000"/>
              <a:gd name="connsiteX3734" fmla="*/ 2251224 w 4626532"/>
              <a:gd name="connsiteY3734" fmla="*/ 2641538 h 6858000"/>
              <a:gd name="connsiteX3735" fmla="*/ 2209559 w 4626532"/>
              <a:gd name="connsiteY3735" fmla="*/ 2691536 h 6858000"/>
              <a:gd name="connsiteX3736" fmla="*/ 2201226 w 4626532"/>
              <a:gd name="connsiteY3736" fmla="*/ 2549876 h 6858000"/>
              <a:gd name="connsiteX3737" fmla="*/ 2184561 w 4626532"/>
              <a:gd name="connsiteY3737" fmla="*/ 2666537 h 6858000"/>
              <a:gd name="connsiteX3738" fmla="*/ 2142896 w 4626532"/>
              <a:gd name="connsiteY3738" fmla="*/ 2583208 h 6858000"/>
              <a:gd name="connsiteX3739" fmla="*/ 2192893 w 4626532"/>
              <a:gd name="connsiteY3739" fmla="*/ 2491546 h 6858000"/>
              <a:gd name="connsiteX3740" fmla="*/ 2251224 w 4626532"/>
              <a:gd name="connsiteY3740" fmla="*/ 2641538 h 6858000"/>
              <a:gd name="connsiteX3741" fmla="*/ 3467831 w 4626532"/>
              <a:gd name="connsiteY3741" fmla="*/ 2549876 h 6858000"/>
              <a:gd name="connsiteX3742" fmla="*/ 3384502 w 4626532"/>
              <a:gd name="connsiteY3742" fmla="*/ 2599874 h 6858000"/>
              <a:gd name="connsiteX3743" fmla="*/ 3317839 w 4626532"/>
              <a:gd name="connsiteY3743" fmla="*/ 2533210 h 6858000"/>
              <a:gd name="connsiteX3744" fmla="*/ 3426167 w 4626532"/>
              <a:gd name="connsiteY3744" fmla="*/ 2549876 h 6858000"/>
              <a:gd name="connsiteX3745" fmla="*/ 3317839 w 4626532"/>
              <a:gd name="connsiteY3745" fmla="*/ 2508212 h 6858000"/>
              <a:gd name="connsiteX3746" fmla="*/ 3376169 w 4626532"/>
              <a:gd name="connsiteY3746" fmla="*/ 2474880 h 6858000"/>
              <a:gd name="connsiteX3747" fmla="*/ 3467831 w 4626532"/>
              <a:gd name="connsiteY3747" fmla="*/ 2549876 h 6858000"/>
              <a:gd name="connsiteX3748" fmla="*/ 2884526 w 4626532"/>
              <a:gd name="connsiteY3748" fmla="*/ 2591541 h 6858000"/>
              <a:gd name="connsiteX3749" fmla="*/ 2884526 w 4626532"/>
              <a:gd name="connsiteY3749" fmla="*/ 2633205 h 6858000"/>
              <a:gd name="connsiteX3750" fmla="*/ 2776198 w 4626532"/>
              <a:gd name="connsiteY3750" fmla="*/ 2558209 h 6858000"/>
              <a:gd name="connsiteX3751" fmla="*/ 2834529 w 4626532"/>
              <a:gd name="connsiteY3751" fmla="*/ 2574875 h 6858000"/>
              <a:gd name="connsiteX3752" fmla="*/ 2851195 w 4626532"/>
              <a:gd name="connsiteY3752" fmla="*/ 2558209 h 6858000"/>
              <a:gd name="connsiteX3753" fmla="*/ 2734534 w 4626532"/>
              <a:gd name="connsiteY3753" fmla="*/ 2541543 h 6858000"/>
              <a:gd name="connsiteX3754" fmla="*/ 2742867 w 4626532"/>
              <a:gd name="connsiteY3754" fmla="*/ 2466547 h 6858000"/>
              <a:gd name="connsiteX3755" fmla="*/ 2884526 w 4626532"/>
              <a:gd name="connsiteY3755" fmla="*/ 2591541 h 6858000"/>
              <a:gd name="connsiteX3756" fmla="*/ 4009472 w 4626532"/>
              <a:gd name="connsiteY3756" fmla="*/ 2491546 h 6858000"/>
              <a:gd name="connsiteX3757" fmla="*/ 3959474 w 4626532"/>
              <a:gd name="connsiteY3757" fmla="*/ 2599874 h 6858000"/>
              <a:gd name="connsiteX3758" fmla="*/ 3909477 w 4626532"/>
              <a:gd name="connsiteY3758" fmla="*/ 2616540 h 6858000"/>
              <a:gd name="connsiteX3759" fmla="*/ 3884478 w 4626532"/>
              <a:gd name="connsiteY3759" fmla="*/ 2616540 h 6858000"/>
              <a:gd name="connsiteX3760" fmla="*/ 3976140 w 4626532"/>
              <a:gd name="connsiteY3760" fmla="*/ 2516544 h 6858000"/>
              <a:gd name="connsiteX3761" fmla="*/ 3959474 w 4626532"/>
              <a:gd name="connsiteY3761" fmla="*/ 2499879 h 6858000"/>
              <a:gd name="connsiteX3762" fmla="*/ 3876145 w 4626532"/>
              <a:gd name="connsiteY3762" fmla="*/ 2599874 h 6858000"/>
              <a:gd name="connsiteX3763" fmla="*/ 3876145 w 4626532"/>
              <a:gd name="connsiteY3763" fmla="*/ 2549876 h 6858000"/>
              <a:gd name="connsiteX3764" fmla="*/ 3876145 w 4626532"/>
              <a:gd name="connsiteY3764" fmla="*/ 2524877 h 6858000"/>
              <a:gd name="connsiteX3765" fmla="*/ 3984473 w 4626532"/>
              <a:gd name="connsiteY3765" fmla="*/ 2449881 h 6858000"/>
              <a:gd name="connsiteX3766" fmla="*/ 4009472 w 4626532"/>
              <a:gd name="connsiteY3766" fmla="*/ 2491546 h 6858000"/>
              <a:gd name="connsiteX3767" fmla="*/ 3759484 w 4626532"/>
              <a:gd name="connsiteY3767" fmla="*/ 2474880 h 6858000"/>
              <a:gd name="connsiteX3768" fmla="*/ 3726152 w 4626532"/>
              <a:gd name="connsiteY3768" fmla="*/ 2533210 h 6858000"/>
              <a:gd name="connsiteX3769" fmla="*/ 3667822 w 4626532"/>
              <a:gd name="connsiteY3769" fmla="*/ 2499879 h 6858000"/>
              <a:gd name="connsiteX3770" fmla="*/ 3751151 w 4626532"/>
              <a:gd name="connsiteY3770" fmla="*/ 2449881 h 6858000"/>
              <a:gd name="connsiteX3771" fmla="*/ 3759484 w 4626532"/>
              <a:gd name="connsiteY3771" fmla="*/ 2474880 h 6858000"/>
              <a:gd name="connsiteX3772" fmla="*/ 3409501 w 4626532"/>
              <a:gd name="connsiteY3772" fmla="*/ 2458214 h 6858000"/>
              <a:gd name="connsiteX3773" fmla="*/ 3384502 w 4626532"/>
              <a:gd name="connsiteY3773" fmla="*/ 2449881 h 6858000"/>
              <a:gd name="connsiteX3774" fmla="*/ 3409501 w 4626532"/>
              <a:gd name="connsiteY3774" fmla="*/ 2458214 h 6858000"/>
              <a:gd name="connsiteX3775" fmla="*/ 1584590 w 4626532"/>
              <a:gd name="connsiteY3775" fmla="*/ 2441548 h 6858000"/>
              <a:gd name="connsiteX3776" fmla="*/ 1592923 w 4626532"/>
              <a:gd name="connsiteY3776" fmla="*/ 2499879 h 6858000"/>
              <a:gd name="connsiteX3777" fmla="*/ 1576257 w 4626532"/>
              <a:gd name="connsiteY3777" fmla="*/ 2508212 h 6858000"/>
              <a:gd name="connsiteX3778" fmla="*/ 1542925 w 4626532"/>
              <a:gd name="connsiteY3778" fmla="*/ 2458214 h 6858000"/>
              <a:gd name="connsiteX3779" fmla="*/ 1559591 w 4626532"/>
              <a:gd name="connsiteY3779" fmla="*/ 2441548 h 6858000"/>
              <a:gd name="connsiteX3780" fmla="*/ 1584590 w 4626532"/>
              <a:gd name="connsiteY3780" fmla="*/ 2441548 h 6858000"/>
              <a:gd name="connsiteX3781" fmla="*/ 2117897 w 4626532"/>
              <a:gd name="connsiteY3781" fmla="*/ 2574875 h 6858000"/>
              <a:gd name="connsiteX3782" fmla="*/ 2067899 w 4626532"/>
              <a:gd name="connsiteY3782" fmla="*/ 2641538 h 6858000"/>
              <a:gd name="connsiteX3783" fmla="*/ 2067899 w 4626532"/>
              <a:gd name="connsiteY3783" fmla="*/ 2483213 h 6858000"/>
              <a:gd name="connsiteX3784" fmla="*/ 2042901 w 4626532"/>
              <a:gd name="connsiteY3784" fmla="*/ 2616540 h 6858000"/>
              <a:gd name="connsiteX3785" fmla="*/ 2001236 w 4626532"/>
              <a:gd name="connsiteY3785" fmla="*/ 2533210 h 6858000"/>
              <a:gd name="connsiteX3786" fmla="*/ 2076232 w 4626532"/>
              <a:gd name="connsiteY3786" fmla="*/ 2416549 h 6858000"/>
              <a:gd name="connsiteX3787" fmla="*/ 2117897 w 4626532"/>
              <a:gd name="connsiteY3787" fmla="*/ 2574875 h 6858000"/>
              <a:gd name="connsiteX3788" fmla="*/ 1676252 w 4626532"/>
              <a:gd name="connsiteY3788" fmla="*/ 2474880 h 6858000"/>
              <a:gd name="connsiteX3789" fmla="*/ 1617921 w 4626532"/>
              <a:gd name="connsiteY3789" fmla="*/ 2499879 h 6858000"/>
              <a:gd name="connsiteX3790" fmla="*/ 1609588 w 4626532"/>
              <a:gd name="connsiteY3790" fmla="*/ 2466547 h 6858000"/>
              <a:gd name="connsiteX3791" fmla="*/ 1667919 w 4626532"/>
              <a:gd name="connsiteY3791" fmla="*/ 2416549 h 6858000"/>
              <a:gd name="connsiteX3792" fmla="*/ 1676252 w 4626532"/>
              <a:gd name="connsiteY3792" fmla="*/ 2474880 h 6858000"/>
              <a:gd name="connsiteX3793" fmla="*/ 4159464 w 4626532"/>
              <a:gd name="connsiteY3793" fmla="*/ 2583208 h 6858000"/>
              <a:gd name="connsiteX3794" fmla="*/ 4142799 w 4626532"/>
              <a:gd name="connsiteY3794" fmla="*/ 2499879 h 6858000"/>
              <a:gd name="connsiteX3795" fmla="*/ 4192796 w 4626532"/>
              <a:gd name="connsiteY3795" fmla="*/ 2408216 h 6858000"/>
              <a:gd name="connsiteX3796" fmla="*/ 4159464 w 4626532"/>
              <a:gd name="connsiteY3796" fmla="*/ 2583208 h 6858000"/>
              <a:gd name="connsiteX3797" fmla="*/ 2951190 w 4626532"/>
              <a:gd name="connsiteY3797" fmla="*/ 2541543 h 6858000"/>
              <a:gd name="connsiteX3798" fmla="*/ 2909525 w 4626532"/>
              <a:gd name="connsiteY3798" fmla="*/ 2566542 h 6858000"/>
              <a:gd name="connsiteX3799" fmla="*/ 2834529 w 4626532"/>
              <a:gd name="connsiteY3799" fmla="*/ 2491546 h 6858000"/>
              <a:gd name="connsiteX3800" fmla="*/ 2909525 w 4626532"/>
              <a:gd name="connsiteY3800" fmla="*/ 2499879 h 6858000"/>
              <a:gd name="connsiteX3801" fmla="*/ 2792864 w 4626532"/>
              <a:gd name="connsiteY3801" fmla="*/ 2458214 h 6858000"/>
              <a:gd name="connsiteX3802" fmla="*/ 2817863 w 4626532"/>
              <a:gd name="connsiteY3802" fmla="*/ 2408216 h 6858000"/>
              <a:gd name="connsiteX3803" fmla="*/ 2951190 w 4626532"/>
              <a:gd name="connsiteY3803" fmla="*/ 2541543 h 6858000"/>
              <a:gd name="connsiteX3804" fmla="*/ 3884478 w 4626532"/>
              <a:gd name="connsiteY3804" fmla="*/ 2433215 h 6858000"/>
              <a:gd name="connsiteX3805" fmla="*/ 3851146 w 4626532"/>
              <a:gd name="connsiteY3805" fmla="*/ 2516544 h 6858000"/>
              <a:gd name="connsiteX3806" fmla="*/ 3792816 w 4626532"/>
              <a:gd name="connsiteY3806" fmla="*/ 2508212 h 6858000"/>
              <a:gd name="connsiteX3807" fmla="*/ 3842813 w 4626532"/>
              <a:gd name="connsiteY3807" fmla="*/ 2424882 h 6858000"/>
              <a:gd name="connsiteX3808" fmla="*/ 3776150 w 4626532"/>
              <a:gd name="connsiteY3808" fmla="*/ 2499879 h 6858000"/>
              <a:gd name="connsiteX3809" fmla="*/ 3767817 w 4626532"/>
              <a:gd name="connsiteY3809" fmla="*/ 2433215 h 6858000"/>
              <a:gd name="connsiteX3810" fmla="*/ 3842813 w 4626532"/>
              <a:gd name="connsiteY3810" fmla="*/ 2391551 h 6858000"/>
              <a:gd name="connsiteX3811" fmla="*/ 3884478 w 4626532"/>
              <a:gd name="connsiteY3811" fmla="*/ 2433215 h 6858000"/>
              <a:gd name="connsiteX3812" fmla="*/ 2351219 w 4626532"/>
              <a:gd name="connsiteY3812" fmla="*/ 2441548 h 6858000"/>
              <a:gd name="connsiteX3813" fmla="*/ 2276223 w 4626532"/>
              <a:gd name="connsiteY3813" fmla="*/ 2574875 h 6858000"/>
              <a:gd name="connsiteX3814" fmla="*/ 2317887 w 4626532"/>
              <a:gd name="connsiteY3814" fmla="*/ 2458214 h 6858000"/>
              <a:gd name="connsiteX3815" fmla="*/ 2301222 w 4626532"/>
              <a:gd name="connsiteY3815" fmla="*/ 2441548 h 6858000"/>
              <a:gd name="connsiteX3816" fmla="*/ 2259557 w 4626532"/>
              <a:gd name="connsiteY3816" fmla="*/ 2566542 h 6858000"/>
              <a:gd name="connsiteX3817" fmla="*/ 2234558 w 4626532"/>
              <a:gd name="connsiteY3817" fmla="*/ 2474880 h 6858000"/>
              <a:gd name="connsiteX3818" fmla="*/ 2317887 w 4626532"/>
              <a:gd name="connsiteY3818" fmla="*/ 2391551 h 6858000"/>
              <a:gd name="connsiteX3819" fmla="*/ 2351219 w 4626532"/>
              <a:gd name="connsiteY3819" fmla="*/ 2441548 h 6858000"/>
              <a:gd name="connsiteX3820" fmla="*/ 1751248 w 4626532"/>
              <a:gd name="connsiteY3820" fmla="*/ 2449881 h 6858000"/>
              <a:gd name="connsiteX3821" fmla="*/ 1692918 w 4626532"/>
              <a:gd name="connsiteY3821" fmla="*/ 2474880 h 6858000"/>
              <a:gd name="connsiteX3822" fmla="*/ 1692918 w 4626532"/>
              <a:gd name="connsiteY3822" fmla="*/ 2424882 h 6858000"/>
              <a:gd name="connsiteX3823" fmla="*/ 1751248 w 4626532"/>
              <a:gd name="connsiteY3823" fmla="*/ 2391551 h 6858000"/>
              <a:gd name="connsiteX3824" fmla="*/ 1751248 w 4626532"/>
              <a:gd name="connsiteY3824" fmla="*/ 2449881 h 6858000"/>
              <a:gd name="connsiteX3825" fmla="*/ 3051185 w 4626532"/>
              <a:gd name="connsiteY3825" fmla="*/ 2491546 h 6858000"/>
              <a:gd name="connsiteX3826" fmla="*/ 3009520 w 4626532"/>
              <a:gd name="connsiteY3826" fmla="*/ 2524877 h 6858000"/>
              <a:gd name="connsiteX3827" fmla="*/ 2909525 w 4626532"/>
              <a:gd name="connsiteY3827" fmla="*/ 2441548 h 6858000"/>
              <a:gd name="connsiteX3828" fmla="*/ 3009520 w 4626532"/>
              <a:gd name="connsiteY3828" fmla="*/ 2466547 h 6858000"/>
              <a:gd name="connsiteX3829" fmla="*/ 2892859 w 4626532"/>
              <a:gd name="connsiteY3829" fmla="*/ 2408216 h 6858000"/>
              <a:gd name="connsiteX3830" fmla="*/ 2926191 w 4626532"/>
              <a:gd name="connsiteY3830" fmla="*/ 2374885 h 6858000"/>
              <a:gd name="connsiteX3831" fmla="*/ 3051185 w 4626532"/>
              <a:gd name="connsiteY3831" fmla="*/ 2491546 h 6858000"/>
              <a:gd name="connsiteX3832" fmla="*/ 3209511 w 4626532"/>
              <a:gd name="connsiteY3832" fmla="*/ 2366552 h 6858000"/>
              <a:gd name="connsiteX3833" fmla="*/ 3359503 w 4626532"/>
              <a:gd name="connsiteY3833" fmla="*/ 2449881 h 6858000"/>
              <a:gd name="connsiteX3834" fmla="*/ 3301173 w 4626532"/>
              <a:gd name="connsiteY3834" fmla="*/ 2483213 h 6858000"/>
              <a:gd name="connsiteX3835" fmla="*/ 3176179 w 4626532"/>
              <a:gd name="connsiteY3835" fmla="*/ 2399883 h 6858000"/>
              <a:gd name="connsiteX3836" fmla="*/ 3309506 w 4626532"/>
              <a:gd name="connsiteY3836" fmla="*/ 2433215 h 6858000"/>
              <a:gd name="connsiteX3837" fmla="*/ 3167846 w 4626532"/>
              <a:gd name="connsiteY3837" fmla="*/ 2366552 h 6858000"/>
              <a:gd name="connsiteX3838" fmla="*/ 3209511 w 4626532"/>
              <a:gd name="connsiteY3838" fmla="*/ 2366552 h 6858000"/>
              <a:gd name="connsiteX3839" fmla="*/ 2576208 w 4626532"/>
              <a:gd name="connsiteY3839" fmla="*/ 2366552 h 6858000"/>
              <a:gd name="connsiteX3840" fmla="*/ 2734534 w 4626532"/>
              <a:gd name="connsiteY3840" fmla="*/ 2499879 h 6858000"/>
              <a:gd name="connsiteX3841" fmla="*/ 2692869 w 4626532"/>
              <a:gd name="connsiteY3841" fmla="*/ 2541543 h 6858000"/>
              <a:gd name="connsiteX3842" fmla="*/ 2567875 w 4626532"/>
              <a:gd name="connsiteY3842" fmla="*/ 2483213 h 6858000"/>
              <a:gd name="connsiteX3843" fmla="*/ 2676203 w 4626532"/>
              <a:gd name="connsiteY3843" fmla="*/ 2449881 h 6858000"/>
              <a:gd name="connsiteX3844" fmla="*/ 2634539 w 4626532"/>
              <a:gd name="connsiteY3844" fmla="*/ 2441548 h 6858000"/>
              <a:gd name="connsiteX3845" fmla="*/ 2542876 w 4626532"/>
              <a:gd name="connsiteY3845" fmla="*/ 2474880 h 6858000"/>
              <a:gd name="connsiteX3846" fmla="*/ 2551209 w 4626532"/>
              <a:gd name="connsiteY3846" fmla="*/ 2424882 h 6858000"/>
              <a:gd name="connsiteX3847" fmla="*/ 2534544 w 4626532"/>
              <a:gd name="connsiteY3847" fmla="*/ 2366552 h 6858000"/>
              <a:gd name="connsiteX3848" fmla="*/ 2576208 w 4626532"/>
              <a:gd name="connsiteY3848" fmla="*/ 2366552 h 6858000"/>
              <a:gd name="connsiteX3849" fmla="*/ 1842910 w 4626532"/>
              <a:gd name="connsiteY3849" fmla="*/ 2424882 h 6858000"/>
              <a:gd name="connsiteX3850" fmla="*/ 1776247 w 4626532"/>
              <a:gd name="connsiteY3850" fmla="*/ 2441548 h 6858000"/>
              <a:gd name="connsiteX3851" fmla="*/ 1776247 w 4626532"/>
              <a:gd name="connsiteY3851" fmla="*/ 2399883 h 6858000"/>
              <a:gd name="connsiteX3852" fmla="*/ 1826245 w 4626532"/>
              <a:gd name="connsiteY3852" fmla="*/ 2366552 h 6858000"/>
              <a:gd name="connsiteX3853" fmla="*/ 1842910 w 4626532"/>
              <a:gd name="connsiteY3853" fmla="*/ 2424882 h 6858000"/>
              <a:gd name="connsiteX3854" fmla="*/ 1567924 w 4626532"/>
              <a:gd name="connsiteY3854" fmla="*/ 2358219 h 6858000"/>
              <a:gd name="connsiteX3855" fmla="*/ 1567924 w 4626532"/>
              <a:gd name="connsiteY3855" fmla="*/ 2416549 h 6858000"/>
              <a:gd name="connsiteX3856" fmla="*/ 1526259 w 4626532"/>
              <a:gd name="connsiteY3856" fmla="*/ 2433215 h 6858000"/>
              <a:gd name="connsiteX3857" fmla="*/ 1509593 w 4626532"/>
              <a:gd name="connsiteY3857" fmla="*/ 2424882 h 6858000"/>
              <a:gd name="connsiteX3858" fmla="*/ 1501260 w 4626532"/>
              <a:gd name="connsiteY3858" fmla="*/ 2399883 h 6858000"/>
              <a:gd name="connsiteX3859" fmla="*/ 1534592 w 4626532"/>
              <a:gd name="connsiteY3859" fmla="*/ 2358219 h 6858000"/>
              <a:gd name="connsiteX3860" fmla="*/ 1567924 w 4626532"/>
              <a:gd name="connsiteY3860" fmla="*/ 2358219 h 6858000"/>
              <a:gd name="connsiteX3861" fmla="*/ 3192845 w 4626532"/>
              <a:gd name="connsiteY3861" fmla="*/ 2466547 h 6858000"/>
              <a:gd name="connsiteX3862" fmla="*/ 3134514 w 4626532"/>
              <a:gd name="connsiteY3862" fmla="*/ 2499879 h 6858000"/>
              <a:gd name="connsiteX3863" fmla="*/ 3026186 w 4626532"/>
              <a:gd name="connsiteY3863" fmla="*/ 2408216 h 6858000"/>
              <a:gd name="connsiteX3864" fmla="*/ 3109516 w 4626532"/>
              <a:gd name="connsiteY3864" fmla="*/ 2449881 h 6858000"/>
              <a:gd name="connsiteX3865" fmla="*/ 3142847 w 4626532"/>
              <a:gd name="connsiteY3865" fmla="*/ 2441548 h 6858000"/>
              <a:gd name="connsiteX3866" fmla="*/ 3009520 w 4626532"/>
              <a:gd name="connsiteY3866" fmla="*/ 2383218 h 6858000"/>
              <a:gd name="connsiteX3867" fmla="*/ 3059518 w 4626532"/>
              <a:gd name="connsiteY3867" fmla="*/ 2349886 h 6858000"/>
              <a:gd name="connsiteX3868" fmla="*/ 3192845 w 4626532"/>
              <a:gd name="connsiteY3868" fmla="*/ 2466547 h 6858000"/>
              <a:gd name="connsiteX3869" fmla="*/ 2526211 w 4626532"/>
              <a:gd name="connsiteY3869" fmla="*/ 2424882 h 6858000"/>
              <a:gd name="connsiteX3870" fmla="*/ 2501212 w 4626532"/>
              <a:gd name="connsiteY3870" fmla="*/ 2508212 h 6858000"/>
              <a:gd name="connsiteX3871" fmla="*/ 2426215 w 4626532"/>
              <a:gd name="connsiteY3871" fmla="*/ 2483213 h 6858000"/>
              <a:gd name="connsiteX3872" fmla="*/ 2376218 w 4626532"/>
              <a:gd name="connsiteY3872" fmla="*/ 2499879 h 6858000"/>
              <a:gd name="connsiteX3873" fmla="*/ 2451214 w 4626532"/>
              <a:gd name="connsiteY3873" fmla="*/ 2374885 h 6858000"/>
              <a:gd name="connsiteX3874" fmla="*/ 2376218 w 4626532"/>
              <a:gd name="connsiteY3874" fmla="*/ 2458214 h 6858000"/>
              <a:gd name="connsiteX3875" fmla="*/ 2359552 w 4626532"/>
              <a:gd name="connsiteY3875" fmla="*/ 2391551 h 6858000"/>
              <a:gd name="connsiteX3876" fmla="*/ 2451214 w 4626532"/>
              <a:gd name="connsiteY3876" fmla="*/ 2349886 h 6858000"/>
              <a:gd name="connsiteX3877" fmla="*/ 2526211 w 4626532"/>
              <a:gd name="connsiteY3877" fmla="*/ 2424882 h 6858000"/>
              <a:gd name="connsiteX3878" fmla="*/ 1867909 w 4626532"/>
              <a:gd name="connsiteY3878" fmla="*/ 2424882 h 6858000"/>
              <a:gd name="connsiteX3879" fmla="*/ 1851243 w 4626532"/>
              <a:gd name="connsiteY3879" fmla="*/ 2383218 h 6858000"/>
              <a:gd name="connsiteX3880" fmla="*/ 1884575 w 4626532"/>
              <a:gd name="connsiteY3880" fmla="*/ 2349886 h 6858000"/>
              <a:gd name="connsiteX3881" fmla="*/ 1867909 w 4626532"/>
              <a:gd name="connsiteY3881" fmla="*/ 2424882 h 6858000"/>
              <a:gd name="connsiteX3882" fmla="*/ 1984570 w 4626532"/>
              <a:gd name="connsiteY3882" fmla="*/ 2441548 h 6858000"/>
              <a:gd name="connsiteX3883" fmla="*/ 1967904 w 4626532"/>
              <a:gd name="connsiteY3883" fmla="*/ 2524877 h 6858000"/>
              <a:gd name="connsiteX3884" fmla="*/ 1926240 w 4626532"/>
              <a:gd name="connsiteY3884" fmla="*/ 2566542 h 6858000"/>
              <a:gd name="connsiteX3885" fmla="*/ 1951238 w 4626532"/>
              <a:gd name="connsiteY3885" fmla="*/ 2424882 h 6858000"/>
              <a:gd name="connsiteX3886" fmla="*/ 1934573 w 4626532"/>
              <a:gd name="connsiteY3886" fmla="*/ 2408216 h 6858000"/>
              <a:gd name="connsiteX3887" fmla="*/ 1884575 w 4626532"/>
              <a:gd name="connsiteY3887" fmla="*/ 2699869 h 6858000"/>
              <a:gd name="connsiteX3888" fmla="*/ 1867909 w 4626532"/>
              <a:gd name="connsiteY3888" fmla="*/ 2574875 h 6858000"/>
              <a:gd name="connsiteX3889" fmla="*/ 1951238 w 4626532"/>
              <a:gd name="connsiteY3889" fmla="*/ 2341553 h 6858000"/>
              <a:gd name="connsiteX3890" fmla="*/ 1984570 w 4626532"/>
              <a:gd name="connsiteY3890" fmla="*/ 2441548 h 6858000"/>
              <a:gd name="connsiteX3891" fmla="*/ 1651253 w 4626532"/>
              <a:gd name="connsiteY3891" fmla="*/ 2391551 h 6858000"/>
              <a:gd name="connsiteX3892" fmla="*/ 1601256 w 4626532"/>
              <a:gd name="connsiteY3892" fmla="*/ 2424882 h 6858000"/>
              <a:gd name="connsiteX3893" fmla="*/ 1584590 w 4626532"/>
              <a:gd name="connsiteY3893" fmla="*/ 2383218 h 6858000"/>
              <a:gd name="connsiteX3894" fmla="*/ 1642920 w 4626532"/>
              <a:gd name="connsiteY3894" fmla="*/ 2333220 h 6858000"/>
              <a:gd name="connsiteX3895" fmla="*/ 1651253 w 4626532"/>
              <a:gd name="connsiteY3895" fmla="*/ 2391551 h 6858000"/>
              <a:gd name="connsiteX3896" fmla="*/ 1726249 w 4626532"/>
              <a:gd name="connsiteY3896" fmla="*/ 2316554 h 6858000"/>
              <a:gd name="connsiteX3897" fmla="*/ 1734582 w 4626532"/>
              <a:gd name="connsiteY3897" fmla="*/ 2374885 h 6858000"/>
              <a:gd name="connsiteX3898" fmla="*/ 1684585 w 4626532"/>
              <a:gd name="connsiteY3898" fmla="*/ 2399883 h 6858000"/>
              <a:gd name="connsiteX3899" fmla="*/ 1667919 w 4626532"/>
              <a:gd name="connsiteY3899" fmla="*/ 2366552 h 6858000"/>
              <a:gd name="connsiteX3900" fmla="*/ 1692918 w 4626532"/>
              <a:gd name="connsiteY3900" fmla="*/ 2316554 h 6858000"/>
              <a:gd name="connsiteX3901" fmla="*/ 1726249 w 4626532"/>
              <a:gd name="connsiteY3901" fmla="*/ 2316554 h 6858000"/>
              <a:gd name="connsiteX3902" fmla="*/ 1376266 w 4626532"/>
              <a:gd name="connsiteY3902" fmla="*/ 2333220 h 6858000"/>
              <a:gd name="connsiteX3903" fmla="*/ 1334602 w 4626532"/>
              <a:gd name="connsiteY3903" fmla="*/ 2324887 h 6858000"/>
              <a:gd name="connsiteX3904" fmla="*/ 1359601 w 4626532"/>
              <a:gd name="connsiteY3904" fmla="*/ 2316554 h 6858000"/>
              <a:gd name="connsiteX3905" fmla="*/ 1376266 w 4626532"/>
              <a:gd name="connsiteY3905" fmla="*/ 2333220 h 6858000"/>
              <a:gd name="connsiteX3906" fmla="*/ 4151132 w 4626532"/>
              <a:gd name="connsiteY3906" fmla="*/ 2366552 h 6858000"/>
              <a:gd name="connsiteX3907" fmla="*/ 4117800 w 4626532"/>
              <a:gd name="connsiteY3907" fmla="*/ 2483213 h 6858000"/>
              <a:gd name="connsiteX3908" fmla="*/ 4059469 w 4626532"/>
              <a:gd name="connsiteY3908" fmla="*/ 2516544 h 6858000"/>
              <a:gd name="connsiteX3909" fmla="*/ 4101134 w 4626532"/>
              <a:gd name="connsiteY3909" fmla="*/ 2374885 h 6858000"/>
              <a:gd name="connsiteX3910" fmla="*/ 4034471 w 4626532"/>
              <a:gd name="connsiteY3910" fmla="*/ 2508212 h 6858000"/>
              <a:gd name="connsiteX3911" fmla="*/ 4017805 w 4626532"/>
              <a:gd name="connsiteY3911" fmla="*/ 2433215 h 6858000"/>
              <a:gd name="connsiteX3912" fmla="*/ 4109467 w 4626532"/>
              <a:gd name="connsiteY3912" fmla="*/ 2308221 h 6858000"/>
              <a:gd name="connsiteX3913" fmla="*/ 4151132 w 4626532"/>
              <a:gd name="connsiteY3913" fmla="*/ 2366552 h 6858000"/>
              <a:gd name="connsiteX3914" fmla="*/ 2651205 w 4626532"/>
              <a:gd name="connsiteY3914" fmla="*/ 2299888 h 6858000"/>
              <a:gd name="connsiteX3915" fmla="*/ 2792864 w 4626532"/>
              <a:gd name="connsiteY3915" fmla="*/ 2408216 h 6858000"/>
              <a:gd name="connsiteX3916" fmla="*/ 2751200 w 4626532"/>
              <a:gd name="connsiteY3916" fmla="*/ 2441548 h 6858000"/>
              <a:gd name="connsiteX3917" fmla="*/ 2617873 w 4626532"/>
              <a:gd name="connsiteY3917" fmla="*/ 2358219 h 6858000"/>
              <a:gd name="connsiteX3918" fmla="*/ 2734534 w 4626532"/>
              <a:gd name="connsiteY3918" fmla="*/ 2366552 h 6858000"/>
              <a:gd name="connsiteX3919" fmla="*/ 2617873 w 4626532"/>
              <a:gd name="connsiteY3919" fmla="*/ 2341553 h 6858000"/>
              <a:gd name="connsiteX3920" fmla="*/ 2634539 w 4626532"/>
              <a:gd name="connsiteY3920" fmla="*/ 2299888 h 6858000"/>
              <a:gd name="connsiteX3921" fmla="*/ 2651205 w 4626532"/>
              <a:gd name="connsiteY3921" fmla="*/ 2299888 h 6858000"/>
              <a:gd name="connsiteX3922" fmla="*/ 2234558 w 4626532"/>
              <a:gd name="connsiteY3922" fmla="*/ 2349886 h 6858000"/>
              <a:gd name="connsiteX3923" fmla="*/ 2151229 w 4626532"/>
              <a:gd name="connsiteY3923" fmla="*/ 2499879 h 6858000"/>
              <a:gd name="connsiteX3924" fmla="*/ 2192893 w 4626532"/>
              <a:gd name="connsiteY3924" fmla="*/ 2358219 h 6858000"/>
              <a:gd name="connsiteX3925" fmla="*/ 2134563 w 4626532"/>
              <a:gd name="connsiteY3925" fmla="*/ 2474880 h 6858000"/>
              <a:gd name="connsiteX3926" fmla="*/ 2109564 w 4626532"/>
              <a:gd name="connsiteY3926" fmla="*/ 2399883 h 6858000"/>
              <a:gd name="connsiteX3927" fmla="*/ 2209559 w 4626532"/>
              <a:gd name="connsiteY3927" fmla="*/ 2299888 h 6858000"/>
              <a:gd name="connsiteX3928" fmla="*/ 2234558 w 4626532"/>
              <a:gd name="connsiteY3928" fmla="*/ 2349886 h 6858000"/>
              <a:gd name="connsiteX3929" fmla="*/ 1459596 w 4626532"/>
              <a:gd name="connsiteY3929" fmla="*/ 2299888 h 6858000"/>
              <a:gd name="connsiteX3930" fmla="*/ 1467929 w 4626532"/>
              <a:gd name="connsiteY3930" fmla="*/ 2358219 h 6858000"/>
              <a:gd name="connsiteX3931" fmla="*/ 1434597 w 4626532"/>
              <a:gd name="connsiteY3931" fmla="*/ 2366552 h 6858000"/>
              <a:gd name="connsiteX3932" fmla="*/ 1392932 w 4626532"/>
              <a:gd name="connsiteY3932" fmla="*/ 2341553 h 6858000"/>
              <a:gd name="connsiteX3933" fmla="*/ 1426264 w 4626532"/>
              <a:gd name="connsiteY3933" fmla="*/ 2299888 h 6858000"/>
              <a:gd name="connsiteX3934" fmla="*/ 1459596 w 4626532"/>
              <a:gd name="connsiteY3934" fmla="*/ 2299888 h 6858000"/>
              <a:gd name="connsiteX3935" fmla="*/ 4009472 w 4626532"/>
              <a:gd name="connsiteY3935" fmla="*/ 2358219 h 6858000"/>
              <a:gd name="connsiteX3936" fmla="*/ 3926142 w 4626532"/>
              <a:gd name="connsiteY3936" fmla="*/ 2458214 h 6858000"/>
              <a:gd name="connsiteX3937" fmla="*/ 3976140 w 4626532"/>
              <a:gd name="connsiteY3937" fmla="*/ 2349886 h 6858000"/>
              <a:gd name="connsiteX3938" fmla="*/ 3959474 w 4626532"/>
              <a:gd name="connsiteY3938" fmla="*/ 2333220 h 6858000"/>
              <a:gd name="connsiteX3939" fmla="*/ 3909477 w 4626532"/>
              <a:gd name="connsiteY3939" fmla="*/ 2441548 h 6858000"/>
              <a:gd name="connsiteX3940" fmla="*/ 3892811 w 4626532"/>
              <a:gd name="connsiteY3940" fmla="*/ 2374885 h 6858000"/>
              <a:gd name="connsiteX3941" fmla="*/ 3967807 w 4626532"/>
              <a:gd name="connsiteY3941" fmla="*/ 2291555 h 6858000"/>
              <a:gd name="connsiteX3942" fmla="*/ 4009472 w 4626532"/>
              <a:gd name="connsiteY3942" fmla="*/ 2358219 h 6858000"/>
              <a:gd name="connsiteX3943" fmla="*/ 1809579 w 4626532"/>
              <a:gd name="connsiteY3943" fmla="*/ 2291555 h 6858000"/>
              <a:gd name="connsiteX3944" fmla="*/ 1817912 w 4626532"/>
              <a:gd name="connsiteY3944" fmla="*/ 2349886 h 6858000"/>
              <a:gd name="connsiteX3945" fmla="*/ 1759581 w 4626532"/>
              <a:gd name="connsiteY3945" fmla="*/ 2374885 h 6858000"/>
              <a:gd name="connsiteX3946" fmla="*/ 1751248 w 4626532"/>
              <a:gd name="connsiteY3946" fmla="*/ 2333220 h 6858000"/>
              <a:gd name="connsiteX3947" fmla="*/ 1776247 w 4626532"/>
              <a:gd name="connsiteY3947" fmla="*/ 2291555 h 6858000"/>
              <a:gd name="connsiteX3948" fmla="*/ 1809579 w 4626532"/>
              <a:gd name="connsiteY3948" fmla="*/ 2291555 h 6858000"/>
              <a:gd name="connsiteX3949" fmla="*/ 1542925 w 4626532"/>
              <a:gd name="connsiteY3949" fmla="*/ 2283222 h 6858000"/>
              <a:gd name="connsiteX3950" fmla="*/ 1542925 w 4626532"/>
              <a:gd name="connsiteY3950" fmla="*/ 2333220 h 6858000"/>
              <a:gd name="connsiteX3951" fmla="*/ 1492927 w 4626532"/>
              <a:gd name="connsiteY3951" fmla="*/ 2366552 h 6858000"/>
              <a:gd name="connsiteX3952" fmla="*/ 1476262 w 4626532"/>
              <a:gd name="connsiteY3952" fmla="*/ 2316554 h 6858000"/>
              <a:gd name="connsiteX3953" fmla="*/ 1509593 w 4626532"/>
              <a:gd name="connsiteY3953" fmla="*/ 2283222 h 6858000"/>
              <a:gd name="connsiteX3954" fmla="*/ 1542925 w 4626532"/>
              <a:gd name="connsiteY3954" fmla="*/ 2283222 h 6858000"/>
              <a:gd name="connsiteX3955" fmla="*/ 1101280 w 4626532"/>
              <a:gd name="connsiteY3955" fmla="*/ 2333220 h 6858000"/>
              <a:gd name="connsiteX3956" fmla="*/ 1076281 w 4626532"/>
              <a:gd name="connsiteY3956" fmla="*/ 2333220 h 6858000"/>
              <a:gd name="connsiteX3957" fmla="*/ 1076281 w 4626532"/>
              <a:gd name="connsiteY3957" fmla="*/ 2283222 h 6858000"/>
              <a:gd name="connsiteX3958" fmla="*/ 1101280 w 4626532"/>
              <a:gd name="connsiteY3958" fmla="*/ 2283222 h 6858000"/>
              <a:gd name="connsiteX3959" fmla="*/ 1101280 w 4626532"/>
              <a:gd name="connsiteY3959" fmla="*/ 2333220 h 6858000"/>
              <a:gd name="connsiteX3960" fmla="*/ 1409598 w 4626532"/>
              <a:gd name="connsiteY3960" fmla="*/ 2283222 h 6858000"/>
              <a:gd name="connsiteX3961" fmla="*/ 1392932 w 4626532"/>
              <a:gd name="connsiteY3961" fmla="*/ 2299888 h 6858000"/>
              <a:gd name="connsiteX3962" fmla="*/ 1376266 w 4626532"/>
              <a:gd name="connsiteY3962" fmla="*/ 2274890 h 6858000"/>
              <a:gd name="connsiteX3963" fmla="*/ 1409598 w 4626532"/>
              <a:gd name="connsiteY3963" fmla="*/ 2283222 h 6858000"/>
              <a:gd name="connsiteX3964" fmla="*/ 3842813 w 4626532"/>
              <a:gd name="connsiteY3964" fmla="*/ 2266557 h 6858000"/>
              <a:gd name="connsiteX3965" fmla="*/ 3876145 w 4626532"/>
              <a:gd name="connsiteY3965" fmla="*/ 2333220 h 6858000"/>
              <a:gd name="connsiteX3966" fmla="*/ 3867812 w 4626532"/>
              <a:gd name="connsiteY3966" fmla="*/ 2366552 h 6858000"/>
              <a:gd name="connsiteX3967" fmla="*/ 3809481 w 4626532"/>
              <a:gd name="connsiteY3967" fmla="*/ 2374885 h 6858000"/>
              <a:gd name="connsiteX3968" fmla="*/ 3826147 w 4626532"/>
              <a:gd name="connsiteY3968" fmla="*/ 2291555 h 6858000"/>
              <a:gd name="connsiteX3969" fmla="*/ 3801149 w 4626532"/>
              <a:gd name="connsiteY3969" fmla="*/ 2341553 h 6858000"/>
              <a:gd name="connsiteX3970" fmla="*/ 3817814 w 4626532"/>
              <a:gd name="connsiteY3970" fmla="*/ 2266557 h 6858000"/>
              <a:gd name="connsiteX3971" fmla="*/ 3842813 w 4626532"/>
              <a:gd name="connsiteY3971" fmla="*/ 2266557 h 6858000"/>
              <a:gd name="connsiteX3972" fmla="*/ 1884575 w 4626532"/>
              <a:gd name="connsiteY3972" fmla="*/ 2266557 h 6858000"/>
              <a:gd name="connsiteX3973" fmla="*/ 1892908 w 4626532"/>
              <a:gd name="connsiteY3973" fmla="*/ 2316554 h 6858000"/>
              <a:gd name="connsiteX3974" fmla="*/ 1842910 w 4626532"/>
              <a:gd name="connsiteY3974" fmla="*/ 2349886 h 6858000"/>
              <a:gd name="connsiteX3975" fmla="*/ 1826245 w 4626532"/>
              <a:gd name="connsiteY3975" fmla="*/ 2308221 h 6858000"/>
              <a:gd name="connsiteX3976" fmla="*/ 1859576 w 4626532"/>
              <a:gd name="connsiteY3976" fmla="*/ 2266557 h 6858000"/>
              <a:gd name="connsiteX3977" fmla="*/ 1884575 w 4626532"/>
              <a:gd name="connsiteY3977" fmla="*/ 2266557 h 6858000"/>
              <a:gd name="connsiteX3978" fmla="*/ 1642920 w 4626532"/>
              <a:gd name="connsiteY3978" fmla="*/ 2299888 h 6858000"/>
              <a:gd name="connsiteX3979" fmla="*/ 1642920 w 4626532"/>
              <a:gd name="connsiteY3979" fmla="*/ 2266557 h 6858000"/>
              <a:gd name="connsiteX3980" fmla="*/ 1642920 w 4626532"/>
              <a:gd name="connsiteY3980" fmla="*/ 2299888 h 6858000"/>
              <a:gd name="connsiteX3981" fmla="*/ 1192942 w 4626532"/>
              <a:gd name="connsiteY3981" fmla="*/ 2274890 h 6858000"/>
              <a:gd name="connsiteX3982" fmla="*/ 1167943 w 4626532"/>
              <a:gd name="connsiteY3982" fmla="*/ 2324887 h 6858000"/>
              <a:gd name="connsiteX3983" fmla="*/ 1126279 w 4626532"/>
              <a:gd name="connsiteY3983" fmla="*/ 2324887 h 6858000"/>
              <a:gd name="connsiteX3984" fmla="*/ 1126279 w 4626532"/>
              <a:gd name="connsiteY3984" fmla="*/ 2299888 h 6858000"/>
              <a:gd name="connsiteX3985" fmla="*/ 1176276 w 4626532"/>
              <a:gd name="connsiteY3985" fmla="*/ 2266557 h 6858000"/>
              <a:gd name="connsiteX3986" fmla="*/ 1192942 w 4626532"/>
              <a:gd name="connsiteY3986" fmla="*/ 2274890 h 6858000"/>
              <a:gd name="connsiteX3987" fmla="*/ 3176179 w 4626532"/>
              <a:gd name="connsiteY3987" fmla="*/ 2341553 h 6858000"/>
              <a:gd name="connsiteX3988" fmla="*/ 3009520 w 4626532"/>
              <a:gd name="connsiteY3988" fmla="*/ 2258224 h 6858000"/>
              <a:gd name="connsiteX3989" fmla="*/ 3176179 w 4626532"/>
              <a:gd name="connsiteY3989" fmla="*/ 2341553 h 6858000"/>
              <a:gd name="connsiteX3990" fmla="*/ 1626254 w 4626532"/>
              <a:gd name="connsiteY3990" fmla="*/ 2258224 h 6858000"/>
              <a:gd name="connsiteX3991" fmla="*/ 1626254 w 4626532"/>
              <a:gd name="connsiteY3991" fmla="*/ 2316554 h 6858000"/>
              <a:gd name="connsiteX3992" fmla="*/ 1576257 w 4626532"/>
              <a:gd name="connsiteY3992" fmla="*/ 2341553 h 6858000"/>
              <a:gd name="connsiteX3993" fmla="*/ 1559591 w 4626532"/>
              <a:gd name="connsiteY3993" fmla="*/ 2299888 h 6858000"/>
              <a:gd name="connsiteX3994" fmla="*/ 1592923 w 4626532"/>
              <a:gd name="connsiteY3994" fmla="*/ 2258224 h 6858000"/>
              <a:gd name="connsiteX3995" fmla="*/ 1626254 w 4626532"/>
              <a:gd name="connsiteY3995" fmla="*/ 2258224 h 6858000"/>
              <a:gd name="connsiteX3996" fmla="*/ 2751200 w 4626532"/>
              <a:gd name="connsiteY3996" fmla="*/ 2249891 h 6858000"/>
              <a:gd name="connsiteX3997" fmla="*/ 2892859 w 4626532"/>
              <a:gd name="connsiteY3997" fmla="*/ 2341553 h 6858000"/>
              <a:gd name="connsiteX3998" fmla="*/ 2892859 w 4626532"/>
              <a:gd name="connsiteY3998" fmla="*/ 2374885 h 6858000"/>
              <a:gd name="connsiteX3999" fmla="*/ 2851195 w 4626532"/>
              <a:gd name="connsiteY3999" fmla="*/ 2383218 h 6858000"/>
              <a:gd name="connsiteX4000" fmla="*/ 2742867 w 4626532"/>
              <a:gd name="connsiteY4000" fmla="*/ 2316554 h 6858000"/>
              <a:gd name="connsiteX4001" fmla="*/ 2842862 w 4626532"/>
              <a:gd name="connsiteY4001" fmla="*/ 2333220 h 6858000"/>
              <a:gd name="connsiteX4002" fmla="*/ 2709535 w 4626532"/>
              <a:gd name="connsiteY4002" fmla="*/ 2283222 h 6858000"/>
              <a:gd name="connsiteX4003" fmla="*/ 2734534 w 4626532"/>
              <a:gd name="connsiteY4003" fmla="*/ 2249891 h 6858000"/>
              <a:gd name="connsiteX4004" fmla="*/ 2751200 w 4626532"/>
              <a:gd name="connsiteY4004" fmla="*/ 2249891 h 6858000"/>
              <a:gd name="connsiteX4005" fmla="*/ 1359601 w 4626532"/>
              <a:gd name="connsiteY4005" fmla="*/ 2299888 h 6858000"/>
              <a:gd name="connsiteX4006" fmla="*/ 1301270 w 4626532"/>
              <a:gd name="connsiteY4006" fmla="*/ 2316554 h 6858000"/>
              <a:gd name="connsiteX4007" fmla="*/ 1292937 w 4626532"/>
              <a:gd name="connsiteY4007" fmla="*/ 2283222 h 6858000"/>
              <a:gd name="connsiteX4008" fmla="*/ 1317936 w 4626532"/>
              <a:gd name="connsiteY4008" fmla="*/ 2249891 h 6858000"/>
              <a:gd name="connsiteX4009" fmla="*/ 1359601 w 4626532"/>
              <a:gd name="connsiteY4009" fmla="*/ 2299888 h 6858000"/>
              <a:gd name="connsiteX4010" fmla="*/ 1276271 w 4626532"/>
              <a:gd name="connsiteY4010" fmla="*/ 2308221 h 6858000"/>
              <a:gd name="connsiteX4011" fmla="*/ 1209608 w 4626532"/>
              <a:gd name="connsiteY4011" fmla="*/ 2316554 h 6858000"/>
              <a:gd name="connsiteX4012" fmla="*/ 1209608 w 4626532"/>
              <a:gd name="connsiteY4012" fmla="*/ 2283222 h 6858000"/>
              <a:gd name="connsiteX4013" fmla="*/ 1267938 w 4626532"/>
              <a:gd name="connsiteY4013" fmla="*/ 2249891 h 6858000"/>
              <a:gd name="connsiteX4014" fmla="*/ 1276271 w 4626532"/>
              <a:gd name="connsiteY4014" fmla="*/ 2308221 h 6858000"/>
              <a:gd name="connsiteX4015" fmla="*/ 2609540 w 4626532"/>
              <a:gd name="connsiteY4015" fmla="*/ 2299888 h 6858000"/>
              <a:gd name="connsiteX4016" fmla="*/ 2526211 w 4626532"/>
              <a:gd name="connsiteY4016" fmla="*/ 2341553 h 6858000"/>
              <a:gd name="connsiteX4017" fmla="*/ 2442881 w 4626532"/>
              <a:gd name="connsiteY4017" fmla="*/ 2324887 h 6858000"/>
              <a:gd name="connsiteX4018" fmla="*/ 2551209 w 4626532"/>
              <a:gd name="connsiteY4018" fmla="*/ 2283222 h 6858000"/>
              <a:gd name="connsiteX4019" fmla="*/ 2534544 w 4626532"/>
              <a:gd name="connsiteY4019" fmla="*/ 2274890 h 6858000"/>
              <a:gd name="connsiteX4020" fmla="*/ 2426215 w 4626532"/>
              <a:gd name="connsiteY4020" fmla="*/ 2308221 h 6858000"/>
              <a:gd name="connsiteX4021" fmla="*/ 2484546 w 4626532"/>
              <a:gd name="connsiteY4021" fmla="*/ 2241558 h 6858000"/>
              <a:gd name="connsiteX4022" fmla="*/ 2609540 w 4626532"/>
              <a:gd name="connsiteY4022" fmla="*/ 2299888 h 6858000"/>
              <a:gd name="connsiteX4023" fmla="*/ 2417883 w 4626532"/>
              <a:gd name="connsiteY4023" fmla="*/ 2266557 h 6858000"/>
              <a:gd name="connsiteX4024" fmla="*/ 2342886 w 4626532"/>
              <a:gd name="connsiteY4024" fmla="*/ 2366552 h 6858000"/>
              <a:gd name="connsiteX4025" fmla="*/ 2276223 w 4626532"/>
              <a:gd name="connsiteY4025" fmla="*/ 2383218 h 6858000"/>
              <a:gd name="connsiteX4026" fmla="*/ 2351219 w 4626532"/>
              <a:gd name="connsiteY4026" fmla="*/ 2274890 h 6858000"/>
              <a:gd name="connsiteX4027" fmla="*/ 2259557 w 4626532"/>
              <a:gd name="connsiteY4027" fmla="*/ 2374885 h 6858000"/>
              <a:gd name="connsiteX4028" fmla="*/ 2251224 w 4626532"/>
              <a:gd name="connsiteY4028" fmla="*/ 2299888 h 6858000"/>
              <a:gd name="connsiteX4029" fmla="*/ 2359552 w 4626532"/>
              <a:gd name="connsiteY4029" fmla="*/ 2241558 h 6858000"/>
              <a:gd name="connsiteX4030" fmla="*/ 2417883 w 4626532"/>
              <a:gd name="connsiteY4030" fmla="*/ 2266557 h 6858000"/>
              <a:gd name="connsiteX4031" fmla="*/ 1959571 w 4626532"/>
              <a:gd name="connsiteY4031" fmla="*/ 2241558 h 6858000"/>
              <a:gd name="connsiteX4032" fmla="*/ 1917907 w 4626532"/>
              <a:gd name="connsiteY4032" fmla="*/ 2308221 h 6858000"/>
              <a:gd name="connsiteX4033" fmla="*/ 1909574 w 4626532"/>
              <a:gd name="connsiteY4033" fmla="*/ 2283222 h 6858000"/>
              <a:gd name="connsiteX4034" fmla="*/ 1934573 w 4626532"/>
              <a:gd name="connsiteY4034" fmla="*/ 2241558 h 6858000"/>
              <a:gd name="connsiteX4035" fmla="*/ 1959571 w 4626532"/>
              <a:gd name="connsiteY4035" fmla="*/ 2241558 h 6858000"/>
              <a:gd name="connsiteX4036" fmla="*/ 1934573 w 4626532"/>
              <a:gd name="connsiteY4036" fmla="*/ 2324887 h 6858000"/>
              <a:gd name="connsiteX4037" fmla="*/ 2009569 w 4626532"/>
              <a:gd name="connsiteY4037" fmla="*/ 2224892 h 6858000"/>
              <a:gd name="connsiteX4038" fmla="*/ 1934573 w 4626532"/>
              <a:gd name="connsiteY4038" fmla="*/ 2324887 h 6858000"/>
              <a:gd name="connsiteX4039" fmla="*/ 1242940 w 4626532"/>
              <a:gd name="connsiteY4039" fmla="*/ 2233225 h 6858000"/>
              <a:gd name="connsiteX4040" fmla="*/ 1192942 w 4626532"/>
              <a:gd name="connsiteY4040" fmla="*/ 2249891 h 6858000"/>
              <a:gd name="connsiteX4041" fmla="*/ 1192942 w 4626532"/>
              <a:gd name="connsiteY4041" fmla="*/ 2224892 h 6858000"/>
              <a:gd name="connsiteX4042" fmla="*/ 1242940 w 4626532"/>
              <a:gd name="connsiteY4042" fmla="*/ 2233225 h 6858000"/>
              <a:gd name="connsiteX4043" fmla="*/ 1442930 w 4626532"/>
              <a:gd name="connsiteY4043" fmla="*/ 2274890 h 6858000"/>
              <a:gd name="connsiteX4044" fmla="*/ 1409598 w 4626532"/>
              <a:gd name="connsiteY4044" fmla="*/ 2216559 h 6858000"/>
              <a:gd name="connsiteX4045" fmla="*/ 1442930 w 4626532"/>
              <a:gd name="connsiteY4045" fmla="*/ 2216559 h 6858000"/>
              <a:gd name="connsiteX4046" fmla="*/ 1442930 w 4626532"/>
              <a:gd name="connsiteY4046" fmla="*/ 2274890 h 6858000"/>
              <a:gd name="connsiteX4047" fmla="*/ 1167943 w 4626532"/>
              <a:gd name="connsiteY4047" fmla="*/ 2216559 h 6858000"/>
              <a:gd name="connsiteX4048" fmla="*/ 1167943 w 4626532"/>
              <a:gd name="connsiteY4048" fmla="*/ 2249891 h 6858000"/>
              <a:gd name="connsiteX4049" fmla="*/ 1109613 w 4626532"/>
              <a:gd name="connsiteY4049" fmla="*/ 2266557 h 6858000"/>
              <a:gd name="connsiteX4050" fmla="*/ 1109613 w 4626532"/>
              <a:gd name="connsiteY4050" fmla="*/ 2216559 h 6858000"/>
              <a:gd name="connsiteX4051" fmla="*/ 1167943 w 4626532"/>
              <a:gd name="connsiteY4051" fmla="*/ 2216559 h 6858000"/>
              <a:gd name="connsiteX4052" fmla="*/ 1084614 w 4626532"/>
              <a:gd name="connsiteY4052" fmla="*/ 2266557 h 6858000"/>
              <a:gd name="connsiteX4053" fmla="*/ 1017951 w 4626532"/>
              <a:gd name="connsiteY4053" fmla="*/ 2249891 h 6858000"/>
              <a:gd name="connsiteX4054" fmla="*/ 1084614 w 4626532"/>
              <a:gd name="connsiteY4054" fmla="*/ 2216559 h 6858000"/>
              <a:gd name="connsiteX4055" fmla="*/ 1084614 w 4626532"/>
              <a:gd name="connsiteY4055" fmla="*/ 2266557 h 6858000"/>
              <a:gd name="connsiteX4056" fmla="*/ 3034519 w 4626532"/>
              <a:gd name="connsiteY4056" fmla="*/ 2324887 h 6858000"/>
              <a:gd name="connsiteX4057" fmla="*/ 2976189 w 4626532"/>
              <a:gd name="connsiteY4057" fmla="*/ 2358219 h 6858000"/>
              <a:gd name="connsiteX4058" fmla="*/ 2851195 w 4626532"/>
              <a:gd name="connsiteY4058" fmla="*/ 2274890 h 6858000"/>
              <a:gd name="connsiteX4059" fmla="*/ 2976189 w 4626532"/>
              <a:gd name="connsiteY4059" fmla="*/ 2299888 h 6858000"/>
              <a:gd name="connsiteX4060" fmla="*/ 2834529 w 4626532"/>
              <a:gd name="connsiteY4060" fmla="*/ 2241558 h 6858000"/>
              <a:gd name="connsiteX4061" fmla="*/ 2876194 w 4626532"/>
              <a:gd name="connsiteY4061" fmla="*/ 2208226 h 6858000"/>
              <a:gd name="connsiteX4062" fmla="*/ 3034519 w 4626532"/>
              <a:gd name="connsiteY4062" fmla="*/ 2324887 h 6858000"/>
              <a:gd name="connsiteX4063" fmla="*/ 2126230 w 4626532"/>
              <a:gd name="connsiteY4063" fmla="*/ 2216559 h 6858000"/>
              <a:gd name="connsiteX4064" fmla="*/ 2126230 w 4626532"/>
              <a:gd name="connsiteY4064" fmla="*/ 2266557 h 6858000"/>
              <a:gd name="connsiteX4065" fmla="*/ 2084565 w 4626532"/>
              <a:gd name="connsiteY4065" fmla="*/ 2383218 h 6858000"/>
              <a:gd name="connsiteX4066" fmla="*/ 2026235 w 4626532"/>
              <a:gd name="connsiteY4066" fmla="*/ 2424882 h 6858000"/>
              <a:gd name="connsiteX4067" fmla="*/ 2076232 w 4626532"/>
              <a:gd name="connsiteY4067" fmla="*/ 2274890 h 6858000"/>
              <a:gd name="connsiteX4068" fmla="*/ 2001236 w 4626532"/>
              <a:gd name="connsiteY4068" fmla="*/ 2416549 h 6858000"/>
              <a:gd name="connsiteX4069" fmla="*/ 1984570 w 4626532"/>
              <a:gd name="connsiteY4069" fmla="*/ 2324887 h 6858000"/>
              <a:gd name="connsiteX4070" fmla="*/ 2101231 w 4626532"/>
              <a:gd name="connsiteY4070" fmla="*/ 2208226 h 6858000"/>
              <a:gd name="connsiteX4071" fmla="*/ 2126230 w 4626532"/>
              <a:gd name="connsiteY4071" fmla="*/ 2216559 h 6858000"/>
              <a:gd name="connsiteX4072" fmla="*/ 1526259 w 4626532"/>
              <a:gd name="connsiteY4072" fmla="*/ 2199893 h 6858000"/>
              <a:gd name="connsiteX4073" fmla="*/ 1526259 w 4626532"/>
              <a:gd name="connsiteY4073" fmla="*/ 2249891 h 6858000"/>
              <a:gd name="connsiteX4074" fmla="*/ 1467929 w 4626532"/>
              <a:gd name="connsiteY4074" fmla="*/ 2274890 h 6858000"/>
              <a:gd name="connsiteX4075" fmla="*/ 1459596 w 4626532"/>
              <a:gd name="connsiteY4075" fmla="*/ 2241558 h 6858000"/>
              <a:gd name="connsiteX4076" fmla="*/ 1484595 w 4626532"/>
              <a:gd name="connsiteY4076" fmla="*/ 2199893 h 6858000"/>
              <a:gd name="connsiteX4077" fmla="*/ 1526259 w 4626532"/>
              <a:gd name="connsiteY4077" fmla="*/ 2199893 h 6858000"/>
              <a:gd name="connsiteX4078" fmla="*/ 4176130 w 4626532"/>
              <a:gd name="connsiteY4078" fmla="*/ 2308221 h 6858000"/>
              <a:gd name="connsiteX4079" fmla="*/ 4167797 w 4626532"/>
              <a:gd name="connsiteY4079" fmla="*/ 2366552 h 6858000"/>
              <a:gd name="connsiteX4080" fmla="*/ 4134466 w 4626532"/>
              <a:gd name="connsiteY4080" fmla="*/ 2274890 h 6858000"/>
              <a:gd name="connsiteX4081" fmla="*/ 4151132 w 4626532"/>
              <a:gd name="connsiteY4081" fmla="*/ 2191560 h 6858000"/>
              <a:gd name="connsiteX4082" fmla="*/ 4176130 w 4626532"/>
              <a:gd name="connsiteY4082" fmla="*/ 2308221 h 6858000"/>
              <a:gd name="connsiteX4083" fmla="*/ 3826147 w 4626532"/>
              <a:gd name="connsiteY4083" fmla="*/ 2241558 h 6858000"/>
              <a:gd name="connsiteX4084" fmla="*/ 3809481 w 4626532"/>
              <a:gd name="connsiteY4084" fmla="*/ 2191560 h 6858000"/>
              <a:gd name="connsiteX4085" fmla="*/ 3826147 w 4626532"/>
              <a:gd name="connsiteY4085" fmla="*/ 2241558 h 6858000"/>
              <a:gd name="connsiteX4086" fmla="*/ 1634587 w 4626532"/>
              <a:gd name="connsiteY4086" fmla="*/ 2233225 h 6858000"/>
              <a:gd name="connsiteX4087" fmla="*/ 1626254 w 4626532"/>
              <a:gd name="connsiteY4087" fmla="*/ 2183227 h 6858000"/>
              <a:gd name="connsiteX4088" fmla="*/ 1634587 w 4626532"/>
              <a:gd name="connsiteY4088" fmla="*/ 2233225 h 6858000"/>
              <a:gd name="connsiteX4089" fmla="*/ 1601256 w 4626532"/>
              <a:gd name="connsiteY4089" fmla="*/ 2174894 h 6858000"/>
              <a:gd name="connsiteX4090" fmla="*/ 1609588 w 4626532"/>
              <a:gd name="connsiteY4090" fmla="*/ 2233225 h 6858000"/>
              <a:gd name="connsiteX4091" fmla="*/ 1551258 w 4626532"/>
              <a:gd name="connsiteY4091" fmla="*/ 2258224 h 6858000"/>
              <a:gd name="connsiteX4092" fmla="*/ 1542925 w 4626532"/>
              <a:gd name="connsiteY4092" fmla="*/ 2224892 h 6858000"/>
              <a:gd name="connsiteX4093" fmla="*/ 1576257 w 4626532"/>
              <a:gd name="connsiteY4093" fmla="*/ 2174894 h 6858000"/>
              <a:gd name="connsiteX4094" fmla="*/ 1601256 w 4626532"/>
              <a:gd name="connsiteY4094" fmla="*/ 2174894 h 6858000"/>
              <a:gd name="connsiteX4095" fmla="*/ 2592874 w 4626532"/>
              <a:gd name="connsiteY4095" fmla="*/ 2166561 h 6858000"/>
              <a:gd name="connsiteX4096" fmla="*/ 2717868 w 4626532"/>
              <a:gd name="connsiteY4096" fmla="*/ 2241558 h 6858000"/>
              <a:gd name="connsiteX4097" fmla="*/ 2651205 w 4626532"/>
              <a:gd name="connsiteY4097" fmla="*/ 2274890 h 6858000"/>
              <a:gd name="connsiteX4098" fmla="*/ 2542876 w 4626532"/>
              <a:gd name="connsiteY4098" fmla="*/ 2233225 h 6858000"/>
              <a:gd name="connsiteX4099" fmla="*/ 2659537 w 4626532"/>
              <a:gd name="connsiteY4099" fmla="*/ 2208226 h 6858000"/>
              <a:gd name="connsiteX4100" fmla="*/ 2517878 w 4626532"/>
              <a:gd name="connsiteY4100" fmla="*/ 2208226 h 6858000"/>
              <a:gd name="connsiteX4101" fmla="*/ 2542876 w 4626532"/>
              <a:gd name="connsiteY4101" fmla="*/ 2166561 h 6858000"/>
              <a:gd name="connsiteX4102" fmla="*/ 2592874 w 4626532"/>
              <a:gd name="connsiteY4102" fmla="*/ 2166561 h 6858000"/>
              <a:gd name="connsiteX4103" fmla="*/ 3967807 w 4626532"/>
              <a:gd name="connsiteY4103" fmla="*/ 2241558 h 6858000"/>
              <a:gd name="connsiteX4104" fmla="*/ 3917810 w 4626532"/>
              <a:gd name="connsiteY4104" fmla="*/ 2291555 h 6858000"/>
              <a:gd name="connsiteX4105" fmla="*/ 3909477 w 4626532"/>
              <a:gd name="connsiteY4105" fmla="*/ 2191560 h 6858000"/>
              <a:gd name="connsiteX4106" fmla="*/ 3892811 w 4626532"/>
              <a:gd name="connsiteY4106" fmla="*/ 2299888 h 6858000"/>
              <a:gd name="connsiteX4107" fmla="*/ 3851146 w 4626532"/>
              <a:gd name="connsiteY4107" fmla="*/ 2233225 h 6858000"/>
              <a:gd name="connsiteX4108" fmla="*/ 3909477 w 4626532"/>
              <a:gd name="connsiteY4108" fmla="*/ 2158229 h 6858000"/>
              <a:gd name="connsiteX4109" fmla="*/ 3967807 w 4626532"/>
              <a:gd name="connsiteY4109" fmla="*/ 2241558 h 6858000"/>
              <a:gd name="connsiteX4110" fmla="*/ 4109467 w 4626532"/>
              <a:gd name="connsiteY4110" fmla="*/ 2241558 h 6858000"/>
              <a:gd name="connsiteX4111" fmla="*/ 4051136 w 4626532"/>
              <a:gd name="connsiteY4111" fmla="*/ 2333220 h 6858000"/>
              <a:gd name="connsiteX4112" fmla="*/ 4067802 w 4626532"/>
              <a:gd name="connsiteY4112" fmla="*/ 2233225 h 6858000"/>
              <a:gd name="connsiteX4113" fmla="*/ 4042803 w 4626532"/>
              <a:gd name="connsiteY4113" fmla="*/ 2199893 h 6858000"/>
              <a:gd name="connsiteX4114" fmla="*/ 4034471 w 4626532"/>
              <a:gd name="connsiteY4114" fmla="*/ 2324887 h 6858000"/>
              <a:gd name="connsiteX4115" fmla="*/ 3992806 w 4626532"/>
              <a:gd name="connsiteY4115" fmla="*/ 2249891 h 6858000"/>
              <a:gd name="connsiteX4116" fmla="*/ 4051136 w 4626532"/>
              <a:gd name="connsiteY4116" fmla="*/ 2133230 h 6858000"/>
              <a:gd name="connsiteX4117" fmla="*/ 4109467 w 4626532"/>
              <a:gd name="connsiteY4117" fmla="*/ 2241558 h 6858000"/>
              <a:gd name="connsiteX4118" fmla="*/ 2317887 w 4626532"/>
              <a:gd name="connsiteY4118" fmla="*/ 2158229 h 6858000"/>
              <a:gd name="connsiteX4119" fmla="*/ 2234558 w 4626532"/>
              <a:gd name="connsiteY4119" fmla="*/ 2274890 h 6858000"/>
              <a:gd name="connsiteX4120" fmla="*/ 2159562 w 4626532"/>
              <a:gd name="connsiteY4120" fmla="*/ 2299888 h 6858000"/>
              <a:gd name="connsiteX4121" fmla="*/ 2209559 w 4626532"/>
              <a:gd name="connsiteY4121" fmla="*/ 2233225 h 6858000"/>
              <a:gd name="connsiteX4122" fmla="*/ 2251224 w 4626532"/>
              <a:gd name="connsiteY4122" fmla="*/ 2174894 h 6858000"/>
              <a:gd name="connsiteX4123" fmla="*/ 2151229 w 4626532"/>
              <a:gd name="connsiteY4123" fmla="*/ 2274890 h 6858000"/>
              <a:gd name="connsiteX4124" fmla="*/ 2142896 w 4626532"/>
              <a:gd name="connsiteY4124" fmla="*/ 2208226 h 6858000"/>
              <a:gd name="connsiteX4125" fmla="*/ 2276223 w 4626532"/>
              <a:gd name="connsiteY4125" fmla="*/ 2133230 h 6858000"/>
              <a:gd name="connsiteX4126" fmla="*/ 2317887 w 4626532"/>
              <a:gd name="connsiteY4126" fmla="*/ 2158229 h 6858000"/>
              <a:gd name="connsiteX4127" fmla="*/ 1476262 w 4626532"/>
              <a:gd name="connsiteY4127" fmla="*/ 2183227 h 6858000"/>
              <a:gd name="connsiteX4128" fmla="*/ 1442930 w 4626532"/>
              <a:gd name="connsiteY4128" fmla="*/ 2191560 h 6858000"/>
              <a:gd name="connsiteX4129" fmla="*/ 1451263 w 4626532"/>
              <a:gd name="connsiteY4129" fmla="*/ 2133230 h 6858000"/>
              <a:gd name="connsiteX4130" fmla="*/ 1476262 w 4626532"/>
              <a:gd name="connsiteY4130" fmla="*/ 2183227 h 6858000"/>
              <a:gd name="connsiteX4131" fmla="*/ 1417931 w 4626532"/>
              <a:gd name="connsiteY4131" fmla="*/ 2133230 h 6858000"/>
              <a:gd name="connsiteX4132" fmla="*/ 1426264 w 4626532"/>
              <a:gd name="connsiteY4132" fmla="*/ 2191560 h 6858000"/>
              <a:gd name="connsiteX4133" fmla="*/ 1392932 w 4626532"/>
              <a:gd name="connsiteY4133" fmla="*/ 2199893 h 6858000"/>
              <a:gd name="connsiteX4134" fmla="*/ 1359601 w 4626532"/>
              <a:gd name="connsiteY4134" fmla="*/ 2166561 h 6858000"/>
              <a:gd name="connsiteX4135" fmla="*/ 1392932 w 4626532"/>
              <a:gd name="connsiteY4135" fmla="*/ 2133230 h 6858000"/>
              <a:gd name="connsiteX4136" fmla="*/ 1417931 w 4626532"/>
              <a:gd name="connsiteY4136" fmla="*/ 2133230 h 6858000"/>
              <a:gd name="connsiteX4137" fmla="*/ 4134466 w 4626532"/>
              <a:gd name="connsiteY4137" fmla="*/ 2166561 h 6858000"/>
              <a:gd name="connsiteX4138" fmla="*/ 4134466 w 4626532"/>
              <a:gd name="connsiteY4138" fmla="*/ 2124897 h 6858000"/>
              <a:gd name="connsiteX4139" fmla="*/ 4134466 w 4626532"/>
              <a:gd name="connsiteY4139" fmla="*/ 2166561 h 6858000"/>
              <a:gd name="connsiteX4140" fmla="*/ 2517878 w 4626532"/>
              <a:gd name="connsiteY4140" fmla="*/ 2166561 h 6858000"/>
              <a:gd name="connsiteX4141" fmla="*/ 2417883 w 4626532"/>
              <a:gd name="connsiteY4141" fmla="*/ 2233225 h 6858000"/>
              <a:gd name="connsiteX4142" fmla="*/ 2342886 w 4626532"/>
              <a:gd name="connsiteY4142" fmla="*/ 2216559 h 6858000"/>
              <a:gd name="connsiteX4143" fmla="*/ 2459547 w 4626532"/>
              <a:gd name="connsiteY4143" fmla="*/ 2166561 h 6858000"/>
              <a:gd name="connsiteX4144" fmla="*/ 2434548 w 4626532"/>
              <a:gd name="connsiteY4144" fmla="*/ 2158229 h 6858000"/>
              <a:gd name="connsiteX4145" fmla="*/ 2326220 w 4626532"/>
              <a:gd name="connsiteY4145" fmla="*/ 2208226 h 6858000"/>
              <a:gd name="connsiteX4146" fmla="*/ 2417883 w 4626532"/>
              <a:gd name="connsiteY4146" fmla="*/ 2124897 h 6858000"/>
              <a:gd name="connsiteX4147" fmla="*/ 2517878 w 4626532"/>
              <a:gd name="connsiteY4147" fmla="*/ 2166561 h 6858000"/>
              <a:gd name="connsiteX4148" fmla="*/ 2842862 w 4626532"/>
              <a:gd name="connsiteY4148" fmla="*/ 2183227 h 6858000"/>
              <a:gd name="connsiteX4149" fmla="*/ 2851195 w 4626532"/>
              <a:gd name="connsiteY4149" fmla="*/ 2199893 h 6858000"/>
              <a:gd name="connsiteX4150" fmla="*/ 2776198 w 4626532"/>
              <a:gd name="connsiteY4150" fmla="*/ 2224892 h 6858000"/>
              <a:gd name="connsiteX4151" fmla="*/ 2659537 w 4626532"/>
              <a:gd name="connsiteY4151" fmla="*/ 2166561 h 6858000"/>
              <a:gd name="connsiteX4152" fmla="*/ 2784531 w 4626532"/>
              <a:gd name="connsiteY4152" fmla="*/ 2166561 h 6858000"/>
              <a:gd name="connsiteX4153" fmla="*/ 2626206 w 4626532"/>
              <a:gd name="connsiteY4153" fmla="*/ 2141563 h 6858000"/>
              <a:gd name="connsiteX4154" fmla="*/ 2659537 w 4626532"/>
              <a:gd name="connsiteY4154" fmla="*/ 2116564 h 6858000"/>
              <a:gd name="connsiteX4155" fmla="*/ 2842862 w 4626532"/>
              <a:gd name="connsiteY4155" fmla="*/ 2183227 h 6858000"/>
              <a:gd name="connsiteX4156" fmla="*/ 2059567 w 4626532"/>
              <a:gd name="connsiteY4156" fmla="*/ 2199893 h 6858000"/>
              <a:gd name="connsiteX4157" fmla="*/ 2184561 w 4626532"/>
              <a:gd name="connsiteY4157" fmla="*/ 2116564 h 6858000"/>
              <a:gd name="connsiteX4158" fmla="*/ 2059567 w 4626532"/>
              <a:gd name="connsiteY4158" fmla="*/ 2199893 h 6858000"/>
              <a:gd name="connsiteX4159" fmla="*/ 1617921 w 4626532"/>
              <a:gd name="connsiteY4159" fmla="*/ 2149896 h 6858000"/>
              <a:gd name="connsiteX4160" fmla="*/ 1609588 w 4626532"/>
              <a:gd name="connsiteY4160" fmla="*/ 2116564 h 6858000"/>
              <a:gd name="connsiteX4161" fmla="*/ 1617921 w 4626532"/>
              <a:gd name="connsiteY4161" fmla="*/ 2149896 h 6858000"/>
              <a:gd name="connsiteX4162" fmla="*/ 1501260 w 4626532"/>
              <a:gd name="connsiteY4162" fmla="*/ 2166561 h 6858000"/>
              <a:gd name="connsiteX4163" fmla="*/ 1501260 w 4626532"/>
              <a:gd name="connsiteY4163" fmla="*/ 2116564 h 6858000"/>
              <a:gd name="connsiteX4164" fmla="*/ 1501260 w 4626532"/>
              <a:gd name="connsiteY4164" fmla="*/ 2166561 h 6858000"/>
              <a:gd name="connsiteX4165" fmla="*/ 2634539 w 4626532"/>
              <a:gd name="connsiteY4165" fmla="*/ 2108231 h 6858000"/>
              <a:gd name="connsiteX4166" fmla="*/ 2542876 w 4626532"/>
              <a:gd name="connsiteY4166" fmla="*/ 2141563 h 6858000"/>
              <a:gd name="connsiteX4167" fmla="*/ 2451214 w 4626532"/>
              <a:gd name="connsiteY4167" fmla="*/ 2099898 h 6858000"/>
              <a:gd name="connsiteX4168" fmla="*/ 2534544 w 4626532"/>
              <a:gd name="connsiteY4168" fmla="*/ 2091565 h 6858000"/>
              <a:gd name="connsiteX4169" fmla="*/ 2634539 w 4626532"/>
              <a:gd name="connsiteY4169" fmla="*/ 2108231 h 6858000"/>
              <a:gd name="connsiteX4170" fmla="*/ 1584590 w 4626532"/>
              <a:gd name="connsiteY4170" fmla="*/ 2091565 h 6858000"/>
              <a:gd name="connsiteX4171" fmla="*/ 1584590 w 4626532"/>
              <a:gd name="connsiteY4171" fmla="*/ 2149896 h 6858000"/>
              <a:gd name="connsiteX4172" fmla="*/ 1534592 w 4626532"/>
              <a:gd name="connsiteY4172" fmla="*/ 2174894 h 6858000"/>
              <a:gd name="connsiteX4173" fmla="*/ 1517926 w 4626532"/>
              <a:gd name="connsiteY4173" fmla="*/ 2141563 h 6858000"/>
              <a:gd name="connsiteX4174" fmla="*/ 1559591 w 4626532"/>
              <a:gd name="connsiteY4174" fmla="*/ 2091565 h 6858000"/>
              <a:gd name="connsiteX4175" fmla="*/ 1584590 w 4626532"/>
              <a:gd name="connsiteY4175" fmla="*/ 2091565 h 6858000"/>
              <a:gd name="connsiteX4176" fmla="*/ 2401217 w 4626532"/>
              <a:gd name="connsiteY4176" fmla="*/ 2083232 h 6858000"/>
              <a:gd name="connsiteX4177" fmla="*/ 2326220 w 4626532"/>
              <a:gd name="connsiteY4177" fmla="*/ 2124897 h 6858000"/>
              <a:gd name="connsiteX4178" fmla="*/ 2251224 w 4626532"/>
              <a:gd name="connsiteY4178" fmla="*/ 2108231 h 6858000"/>
              <a:gd name="connsiteX4179" fmla="*/ 2326220 w 4626532"/>
              <a:gd name="connsiteY4179" fmla="*/ 2083232 h 6858000"/>
              <a:gd name="connsiteX4180" fmla="*/ 2401217 w 4626532"/>
              <a:gd name="connsiteY4180" fmla="*/ 2083232 h 6858000"/>
              <a:gd name="connsiteX4181" fmla="*/ 1209608 w 4626532"/>
              <a:gd name="connsiteY4181" fmla="*/ 2091565 h 6858000"/>
              <a:gd name="connsiteX4182" fmla="*/ 1242940 w 4626532"/>
              <a:gd name="connsiteY4182" fmla="*/ 2091565 h 6858000"/>
              <a:gd name="connsiteX4183" fmla="*/ 1209608 w 4626532"/>
              <a:gd name="connsiteY4183" fmla="*/ 2091565 h 6858000"/>
              <a:gd name="connsiteX4184" fmla="*/ 1317936 w 4626532"/>
              <a:gd name="connsiteY4184" fmla="*/ 2066566 h 6858000"/>
              <a:gd name="connsiteX4185" fmla="*/ 1317936 w 4626532"/>
              <a:gd name="connsiteY4185" fmla="*/ 2124897 h 6858000"/>
              <a:gd name="connsiteX4186" fmla="*/ 1301270 w 4626532"/>
              <a:gd name="connsiteY4186" fmla="*/ 2133230 h 6858000"/>
              <a:gd name="connsiteX4187" fmla="*/ 1259605 w 4626532"/>
              <a:gd name="connsiteY4187" fmla="*/ 2108231 h 6858000"/>
              <a:gd name="connsiteX4188" fmla="*/ 1292937 w 4626532"/>
              <a:gd name="connsiteY4188" fmla="*/ 2066566 h 6858000"/>
              <a:gd name="connsiteX4189" fmla="*/ 1317936 w 4626532"/>
              <a:gd name="connsiteY4189" fmla="*/ 2066566 h 6858000"/>
              <a:gd name="connsiteX4190" fmla="*/ 3892811 w 4626532"/>
              <a:gd name="connsiteY4190" fmla="*/ 2124897 h 6858000"/>
              <a:gd name="connsiteX4191" fmla="*/ 3851146 w 4626532"/>
              <a:gd name="connsiteY4191" fmla="*/ 2183227 h 6858000"/>
              <a:gd name="connsiteX4192" fmla="*/ 3842813 w 4626532"/>
              <a:gd name="connsiteY4192" fmla="*/ 2108231 h 6858000"/>
              <a:gd name="connsiteX4193" fmla="*/ 3826147 w 4626532"/>
              <a:gd name="connsiteY4193" fmla="*/ 2091565 h 6858000"/>
              <a:gd name="connsiteX4194" fmla="*/ 3826147 w 4626532"/>
              <a:gd name="connsiteY4194" fmla="*/ 2174894 h 6858000"/>
              <a:gd name="connsiteX4195" fmla="*/ 3792816 w 4626532"/>
              <a:gd name="connsiteY4195" fmla="*/ 2083232 h 6858000"/>
              <a:gd name="connsiteX4196" fmla="*/ 3826147 w 4626532"/>
              <a:gd name="connsiteY4196" fmla="*/ 2058233 h 6858000"/>
              <a:gd name="connsiteX4197" fmla="*/ 3892811 w 4626532"/>
              <a:gd name="connsiteY4197" fmla="*/ 2124897 h 6858000"/>
              <a:gd name="connsiteX4198" fmla="*/ 1401265 w 4626532"/>
              <a:gd name="connsiteY4198" fmla="*/ 2091565 h 6858000"/>
              <a:gd name="connsiteX4199" fmla="*/ 1351268 w 4626532"/>
              <a:gd name="connsiteY4199" fmla="*/ 2133230 h 6858000"/>
              <a:gd name="connsiteX4200" fmla="*/ 1342935 w 4626532"/>
              <a:gd name="connsiteY4200" fmla="*/ 2099898 h 6858000"/>
              <a:gd name="connsiteX4201" fmla="*/ 1359601 w 4626532"/>
              <a:gd name="connsiteY4201" fmla="*/ 2058233 h 6858000"/>
              <a:gd name="connsiteX4202" fmla="*/ 1401265 w 4626532"/>
              <a:gd name="connsiteY4202" fmla="*/ 2091565 h 6858000"/>
              <a:gd name="connsiteX4203" fmla="*/ 1484595 w 4626532"/>
              <a:gd name="connsiteY4203" fmla="*/ 2091565 h 6858000"/>
              <a:gd name="connsiteX4204" fmla="*/ 1442930 w 4626532"/>
              <a:gd name="connsiteY4204" fmla="*/ 2041567 h 6858000"/>
              <a:gd name="connsiteX4205" fmla="*/ 1484595 w 4626532"/>
              <a:gd name="connsiteY4205" fmla="*/ 2033235 h 6858000"/>
              <a:gd name="connsiteX4206" fmla="*/ 1484595 w 4626532"/>
              <a:gd name="connsiteY4206" fmla="*/ 2091565 h 6858000"/>
              <a:gd name="connsiteX4207" fmla="*/ 1059615 w 4626532"/>
              <a:gd name="connsiteY4207" fmla="*/ 2033235 h 6858000"/>
              <a:gd name="connsiteX4208" fmla="*/ 1051282 w 4626532"/>
              <a:gd name="connsiteY4208" fmla="*/ 2066566 h 6858000"/>
              <a:gd name="connsiteX4209" fmla="*/ 1001285 w 4626532"/>
              <a:gd name="connsiteY4209" fmla="*/ 2049900 h 6858000"/>
              <a:gd name="connsiteX4210" fmla="*/ 1026283 w 4626532"/>
              <a:gd name="connsiteY4210" fmla="*/ 2033235 h 6858000"/>
              <a:gd name="connsiteX4211" fmla="*/ 1059615 w 4626532"/>
              <a:gd name="connsiteY4211" fmla="*/ 2033235 h 6858000"/>
              <a:gd name="connsiteX4212" fmla="*/ 1351268 w 4626532"/>
              <a:gd name="connsiteY4212" fmla="*/ 2041567 h 6858000"/>
              <a:gd name="connsiteX4213" fmla="*/ 1334602 w 4626532"/>
              <a:gd name="connsiteY4213" fmla="*/ 2049900 h 6858000"/>
              <a:gd name="connsiteX4214" fmla="*/ 1326269 w 4626532"/>
              <a:gd name="connsiteY4214" fmla="*/ 2024902 h 6858000"/>
              <a:gd name="connsiteX4215" fmla="*/ 1351268 w 4626532"/>
              <a:gd name="connsiteY4215" fmla="*/ 2041567 h 6858000"/>
              <a:gd name="connsiteX4216" fmla="*/ 1142944 w 4626532"/>
              <a:gd name="connsiteY4216" fmla="*/ 2024902 h 6858000"/>
              <a:gd name="connsiteX4217" fmla="*/ 1142944 w 4626532"/>
              <a:gd name="connsiteY4217" fmla="*/ 2074899 h 6858000"/>
              <a:gd name="connsiteX4218" fmla="*/ 1076281 w 4626532"/>
              <a:gd name="connsiteY4218" fmla="*/ 2074899 h 6858000"/>
              <a:gd name="connsiteX4219" fmla="*/ 1109613 w 4626532"/>
              <a:gd name="connsiteY4219" fmla="*/ 2016569 h 6858000"/>
              <a:gd name="connsiteX4220" fmla="*/ 1142944 w 4626532"/>
              <a:gd name="connsiteY4220" fmla="*/ 2024902 h 6858000"/>
              <a:gd name="connsiteX4221" fmla="*/ 4034471 w 4626532"/>
              <a:gd name="connsiteY4221" fmla="*/ 2108231 h 6858000"/>
              <a:gd name="connsiteX4222" fmla="*/ 3992806 w 4626532"/>
              <a:gd name="connsiteY4222" fmla="*/ 2174894 h 6858000"/>
              <a:gd name="connsiteX4223" fmla="*/ 3967807 w 4626532"/>
              <a:gd name="connsiteY4223" fmla="*/ 2049900 h 6858000"/>
              <a:gd name="connsiteX4224" fmla="*/ 3951141 w 4626532"/>
              <a:gd name="connsiteY4224" fmla="*/ 2066566 h 6858000"/>
              <a:gd name="connsiteX4225" fmla="*/ 3967807 w 4626532"/>
              <a:gd name="connsiteY4225" fmla="*/ 2166561 h 6858000"/>
              <a:gd name="connsiteX4226" fmla="*/ 3917810 w 4626532"/>
              <a:gd name="connsiteY4226" fmla="*/ 2124897 h 6858000"/>
              <a:gd name="connsiteX4227" fmla="*/ 3917810 w 4626532"/>
              <a:gd name="connsiteY4227" fmla="*/ 2091565 h 6858000"/>
              <a:gd name="connsiteX4228" fmla="*/ 3959474 w 4626532"/>
              <a:gd name="connsiteY4228" fmla="*/ 2008236 h 6858000"/>
              <a:gd name="connsiteX4229" fmla="*/ 4034471 w 4626532"/>
              <a:gd name="connsiteY4229" fmla="*/ 2108231 h 6858000"/>
              <a:gd name="connsiteX4230" fmla="*/ 1567924 w 4626532"/>
              <a:gd name="connsiteY4230" fmla="*/ 2016569 h 6858000"/>
              <a:gd name="connsiteX4231" fmla="*/ 1567924 w 4626532"/>
              <a:gd name="connsiteY4231" fmla="*/ 2066566 h 6858000"/>
              <a:gd name="connsiteX4232" fmla="*/ 1517926 w 4626532"/>
              <a:gd name="connsiteY4232" fmla="*/ 2091565 h 6858000"/>
              <a:gd name="connsiteX4233" fmla="*/ 1501260 w 4626532"/>
              <a:gd name="connsiteY4233" fmla="*/ 2058233 h 6858000"/>
              <a:gd name="connsiteX4234" fmla="*/ 1551258 w 4626532"/>
              <a:gd name="connsiteY4234" fmla="*/ 2008236 h 6858000"/>
              <a:gd name="connsiteX4235" fmla="*/ 1567924 w 4626532"/>
              <a:gd name="connsiteY4235" fmla="*/ 2016569 h 6858000"/>
              <a:gd name="connsiteX4236" fmla="*/ 1226274 w 4626532"/>
              <a:gd name="connsiteY4236" fmla="*/ 2058233 h 6858000"/>
              <a:gd name="connsiteX4237" fmla="*/ 1167943 w 4626532"/>
              <a:gd name="connsiteY4237" fmla="*/ 2083232 h 6858000"/>
              <a:gd name="connsiteX4238" fmla="*/ 1159610 w 4626532"/>
              <a:gd name="connsiteY4238" fmla="*/ 2049900 h 6858000"/>
              <a:gd name="connsiteX4239" fmla="*/ 1217941 w 4626532"/>
              <a:gd name="connsiteY4239" fmla="*/ 1999903 h 6858000"/>
              <a:gd name="connsiteX4240" fmla="*/ 1226274 w 4626532"/>
              <a:gd name="connsiteY4240" fmla="*/ 2058233 h 6858000"/>
              <a:gd name="connsiteX4241" fmla="*/ 1309603 w 4626532"/>
              <a:gd name="connsiteY4241" fmla="*/ 2041567 h 6858000"/>
              <a:gd name="connsiteX4242" fmla="*/ 1242940 w 4626532"/>
              <a:gd name="connsiteY4242" fmla="*/ 2066566 h 6858000"/>
              <a:gd name="connsiteX4243" fmla="*/ 1242940 w 4626532"/>
              <a:gd name="connsiteY4243" fmla="*/ 2016569 h 6858000"/>
              <a:gd name="connsiteX4244" fmla="*/ 1267938 w 4626532"/>
              <a:gd name="connsiteY4244" fmla="*/ 1991570 h 6858000"/>
              <a:gd name="connsiteX4245" fmla="*/ 1309603 w 4626532"/>
              <a:gd name="connsiteY4245" fmla="*/ 2041567 h 6858000"/>
              <a:gd name="connsiteX4246" fmla="*/ 3784483 w 4626532"/>
              <a:gd name="connsiteY4246" fmla="*/ 2049900 h 6858000"/>
              <a:gd name="connsiteX4247" fmla="*/ 3734485 w 4626532"/>
              <a:gd name="connsiteY4247" fmla="*/ 1983237 h 6858000"/>
              <a:gd name="connsiteX4248" fmla="*/ 3784483 w 4626532"/>
              <a:gd name="connsiteY4248" fmla="*/ 2049900 h 6858000"/>
              <a:gd name="connsiteX4249" fmla="*/ 4109467 w 4626532"/>
              <a:gd name="connsiteY4249" fmla="*/ 2099898 h 6858000"/>
              <a:gd name="connsiteX4250" fmla="*/ 4109467 w 4626532"/>
              <a:gd name="connsiteY4250" fmla="*/ 2158229 h 6858000"/>
              <a:gd name="connsiteX4251" fmla="*/ 4059469 w 4626532"/>
              <a:gd name="connsiteY4251" fmla="*/ 2108231 h 6858000"/>
              <a:gd name="connsiteX4252" fmla="*/ 4051136 w 4626532"/>
              <a:gd name="connsiteY4252" fmla="*/ 2041567 h 6858000"/>
              <a:gd name="connsiteX4253" fmla="*/ 4067802 w 4626532"/>
              <a:gd name="connsiteY4253" fmla="*/ 1974904 h 6858000"/>
              <a:gd name="connsiteX4254" fmla="*/ 4109467 w 4626532"/>
              <a:gd name="connsiteY4254" fmla="*/ 2099898 h 6858000"/>
              <a:gd name="connsiteX4255" fmla="*/ 1467929 w 4626532"/>
              <a:gd name="connsiteY4255" fmla="*/ 1949905 h 6858000"/>
              <a:gd name="connsiteX4256" fmla="*/ 1467929 w 4626532"/>
              <a:gd name="connsiteY4256" fmla="*/ 2008236 h 6858000"/>
              <a:gd name="connsiteX4257" fmla="*/ 1434597 w 4626532"/>
              <a:gd name="connsiteY4257" fmla="*/ 2016569 h 6858000"/>
              <a:gd name="connsiteX4258" fmla="*/ 1409598 w 4626532"/>
              <a:gd name="connsiteY4258" fmla="*/ 1983237 h 6858000"/>
              <a:gd name="connsiteX4259" fmla="*/ 1434597 w 4626532"/>
              <a:gd name="connsiteY4259" fmla="*/ 1949905 h 6858000"/>
              <a:gd name="connsiteX4260" fmla="*/ 1467929 w 4626532"/>
              <a:gd name="connsiteY4260" fmla="*/ 1949905 h 6858000"/>
              <a:gd name="connsiteX4261" fmla="*/ 1159610 w 4626532"/>
              <a:gd name="connsiteY4261" fmla="*/ 1949905 h 6858000"/>
              <a:gd name="connsiteX4262" fmla="*/ 1209608 w 4626532"/>
              <a:gd name="connsiteY4262" fmla="*/ 1974904 h 6858000"/>
              <a:gd name="connsiteX4263" fmla="*/ 1151277 w 4626532"/>
              <a:gd name="connsiteY4263" fmla="*/ 1999903 h 6858000"/>
              <a:gd name="connsiteX4264" fmla="*/ 1142944 w 4626532"/>
              <a:gd name="connsiteY4264" fmla="*/ 1949905 h 6858000"/>
              <a:gd name="connsiteX4265" fmla="*/ 1159610 w 4626532"/>
              <a:gd name="connsiteY4265" fmla="*/ 1949905 h 6858000"/>
              <a:gd name="connsiteX4266" fmla="*/ 1042949 w 4626532"/>
              <a:gd name="connsiteY4266" fmla="*/ 2008236 h 6858000"/>
              <a:gd name="connsiteX4267" fmla="*/ 992952 w 4626532"/>
              <a:gd name="connsiteY4267" fmla="*/ 1958238 h 6858000"/>
              <a:gd name="connsiteX4268" fmla="*/ 1042949 w 4626532"/>
              <a:gd name="connsiteY4268" fmla="*/ 1949905 h 6858000"/>
              <a:gd name="connsiteX4269" fmla="*/ 1042949 w 4626532"/>
              <a:gd name="connsiteY4269" fmla="*/ 2008236 h 6858000"/>
              <a:gd name="connsiteX4270" fmla="*/ 1126279 w 4626532"/>
              <a:gd name="connsiteY4270" fmla="*/ 1949905 h 6858000"/>
              <a:gd name="connsiteX4271" fmla="*/ 1126279 w 4626532"/>
              <a:gd name="connsiteY4271" fmla="*/ 1991570 h 6858000"/>
              <a:gd name="connsiteX4272" fmla="*/ 1076281 w 4626532"/>
              <a:gd name="connsiteY4272" fmla="*/ 2016569 h 6858000"/>
              <a:gd name="connsiteX4273" fmla="*/ 1059615 w 4626532"/>
              <a:gd name="connsiteY4273" fmla="*/ 1983237 h 6858000"/>
              <a:gd name="connsiteX4274" fmla="*/ 1092947 w 4626532"/>
              <a:gd name="connsiteY4274" fmla="*/ 1941572 h 6858000"/>
              <a:gd name="connsiteX4275" fmla="*/ 1126279 w 4626532"/>
              <a:gd name="connsiteY4275" fmla="*/ 1949905 h 6858000"/>
              <a:gd name="connsiteX4276" fmla="*/ 1551258 w 4626532"/>
              <a:gd name="connsiteY4276" fmla="*/ 1983237 h 6858000"/>
              <a:gd name="connsiteX4277" fmla="*/ 1492927 w 4626532"/>
              <a:gd name="connsiteY4277" fmla="*/ 2008236 h 6858000"/>
              <a:gd name="connsiteX4278" fmla="*/ 1484595 w 4626532"/>
              <a:gd name="connsiteY4278" fmla="*/ 1983237 h 6858000"/>
              <a:gd name="connsiteX4279" fmla="*/ 1534592 w 4626532"/>
              <a:gd name="connsiteY4279" fmla="*/ 1933239 h 6858000"/>
              <a:gd name="connsiteX4280" fmla="*/ 1551258 w 4626532"/>
              <a:gd name="connsiteY4280" fmla="*/ 1983237 h 6858000"/>
              <a:gd name="connsiteX4281" fmla="*/ 3926142 w 4626532"/>
              <a:gd name="connsiteY4281" fmla="*/ 1983237 h 6858000"/>
              <a:gd name="connsiteX4282" fmla="*/ 3892811 w 4626532"/>
              <a:gd name="connsiteY4282" fmla="*/ 2041567 h 6858000"/>
              <a:gd name="connsiteX4283" fmla="*/ 3851146 w 4626532"/>
              <a:gd name="connsiteY4283" fmla="*/ 1949905 h 6858000"/>
              <a:gd name="connsiteX4284" fmla="*/ 3842813 w 4626532"/>
              <a:gd name="connsiteY4284" fmla="*/ 1966571 h 6858000"/>
              <a:gd name="connsiteX4285" fmla="*/ 3876145 w 4626532"/>
              <a:gd name="connsiteY4285" fmla="*/ 2058233 h 6858000"/>
              <a:gd name="connsiteX4286" fmla="*/ 3817814 w 4626532"/>
              <a:gd name="connsiteY4286" fmla="*/ 2024902 h 6858000"/>
              <a:gd name="connsiteX4287" fmla="*/ 3809481 w 4626532"/>
              <a:gd name="connsiteY4287" fmla="*/ 1974904 h 6858000"/>
              <a:gd name="connsiteX4288" fmla="*/ 3842813 w 4626532"/>
              <a:gd name="connsiteY4288" fmla="*/ 1908241 h 6858000"/>
              <a:gd name="connsiteX4289" fmla="*/ 3926142 w 4626532"/>
              <a:gd name="connsiteY4289" fmla="*/ 1983237 h 6858000"/>
              <a:gd name="connsiteX4290" fmla="*/ 1367934 w 4626532"/>
              <a:gd name="connsiteY4290" fmla="*/ 1949905 h 6858000"/>
              <a:gd name="connsiteX4291" fmla="*/ 1309603 w 4626532"/>
              <a:gd name="connsiteY4291" fmla="*/ 1924907 h 6858000"/>
              <a:gd name="connsiteX4292" fmla="*/ 1367934 w 4626532"/>
              <a:gd name="connsiteY4292" fmla="*/ 1883242 h 6858000"/>
              <a:gd name="connsiteX4293" fmla="*/ 1367934 w 4626532"/>
              <a:gd name="connsiteY4293" fmla="*/ 1949905 h 6858000"/>
              <a:gd name="connsiteX4294" fmla="*/ 1451263 w 4626532"/>
              <a:gd name="connsiteY4294" fmla="*/ 1866576 h 6858000"/>
              <a:gd name="connsiteX4295" fmla="*/ 1451263 w 4626532"/>
              <a:gd name="connsiteY4295" fmla="*/ 1924907 h 6858000"/>
              <a:gd name="connsiteX4296" fmla="*/ 1401265 w 4626532"/>
              <a:gd name="connsiteY4296" fmla="*/ 1949905 h 6858000"/>
              <a:gd name="connsiteX4297" fmla="*/ 1392932 w 4626532"/>
              <a:gd name="connsiteY4297" fmla="*/ 1916574 h 6858000"/>
              <a:gd name="connsiteX4298" fmla="*/ 1426264 w 4626532"/>
              <a:gd name="connsiteY4298" fmla="*/ 1866576 h 6858000"/>
              <a:gd name="connsiteX4299" fmla="*/ 1451263 w 4626532"/>
              <a:gd name="connsiteY4299" fmla="*/ 1866576 h 6858000"/>
              <a:gd name="connsiteX4300" fmla="*/ 1517926 w 4626532"/>
              <a:gd name="connsiteY4300" fmla="*/ 1899908 h 6858000"/>
              <a:gd name="connsiteX4301" fmla="*/ 1476262 w 4626532"/>
              <a:gd name="connsiteY4301" fmla="*/ 1924907 h 6858000"/>
              <a:gd name="connsiteX4302" fmla="*/ 1467929 w 4626532"/>
              <a:gd name="connsiteY4302" fmla="*/ 1899908 h 6858000"/>
              <a:gd name="connsiteX4303" fmla="*/ 1492927 w 4626532"/>
              <a:gd name="connsiteY4303" fmla="*/ 1858243 h 6858000"/>
              <a:gd name="connsiteX4304" fmla="*/ 1517926 w 4626532"/>
              <a:gd name="connsiteY4304" fmla="*/ 1899908 h 6858000"/>
              <a:gd name="connsiteX4305" fmla="*/ 4059469 w 4626532"/>
              <a:gd name="connsiteY4305" fmla="*/ 1949905 h 6858000"/>
              <a:gd name="connsiteX4306" fmla="*/ 4034471 w 4626532"/>
              <a:gd name="connsiteY4306" fmla="*/ 2008236 h 6858000"/>
              <a:gd name="connsiteX4307" fmla="*/ 3992806 w 4626532"/>
              <a:gd name="connsiteY4307" fmla="*/ 1908241 h 6858000"/>
              <a:gd name="connsiteX4308" fmla="*/ 3967807 w 4626532"/>
              <a:gd name="connsiteY4308" fmla="*/ 1899908 h 6858000"/>
              <a:gd name="connsiteX4309" fmla="*/ 4009472 w 4626532"/>
              <a:gd name="connsiteY4309" fmla="*/ 2008236 h 6858000"/>
              <a:gd name="connsiteX4310" fmla="*/ 3951141 w 4626532"/>
              <a:gd name="connsiteY4310" fmla="*/ 1974904 h 6858000"/>
              <a:gd name="connsiteX4311" fmla="*/ 3934475 w 4626532"/>
              <a:gd name="connsiteY4311" fmla="*/ 1891575 h 6858000"/>
              <a:gd name="connsiteX4312" fmla="*/ 3959474 w 4626532"/>
              <a:gd name="connsiteY4312" fmla="*/ 1841577 h 6858000"/>
              <a:gd name="connsiteX4313" fmla="*/ 4059469 w 4626532"/>
              <a:gd name="connsiteY4313" fmla="*/ 1949905 h 6858000"/>
              <a:gd name="connsiteX4314" fmla="*/ 3801149 w 4626532"/>
              <a:gd name="connsiteY4314" fmla="*/ 1899908 h 6858000"/>
              <a:gd name="connsiteX4315" fmla="*/ 3784483 w 4626532"/>
              <a:gd name="connsiteY4315" fmla="*/ 1958238 h 6858000"/>
              <a:gd name="connsiteX4316" fmla="*/ 3734485 w 4626532"/>
              <a:gd name="connsiteY4316" fmla="*/ 1883242 h 6858000"/>
              <a:gd name="connsiteX4317" fmla="*/ 3717819 w 4626532"/>
              <a:gd name="connsiteY4317" fmla="*/ 1883242 h 6858000"/>
              <a:gd name="connsiteX4318" fmla="*/ 3767817 w 4626532"/>
              <a:gd name="connsiteY4318" fmla="*/ 1974904 h 6858000"/>
              <a:gd name="connsiteX4319" fmla="*/ 3709486 w 4626532"/>
              <a:gd name="connsiteY4319" fmla="*/ 1941572 h 6858000"/>
              <a:gd name="connsiteX4320" fmla="*/ 3684488 w 4626532"/>
              <a:gd name="connsiteY4320" fmla="*/ 1883242 h 6858000"/>
              <a:gd name="connsiteX4321" fmla="*/ 3717819 w 4626532"/>
              <a:gd name="connsiteY4321" fmla="*/ 1833244 h 6858000"/>
              <a:gd name="connsiteX4322" fmla="*/ 3801149 w 4626532"/>
              <a:gd name="connsiteY4322" fmla="*/ 1899908 h 6858000"/>
              <a:gd name="connsiteX4323" fmla="*/ 1276271 w 4626532"/>
              <a:gd name="connsiteY4323" fmla="*/ 1874909 h 6858000"/>
              <a:gd name="connsiteX4324" fmla="*/ 1251273 w 4626532"/>
              <a:gd name="connsiteY4324" fmla="*/ 1883242 h 6858000"/>
              <a:gd name="connsiteX4325" fmla="*/ 1217941 w 4626532"/>
              <a:gd name="connsiteY4325" fmla="*/ 1858243 h 6858000"/>
              <a:gd name="connsiteX4326" fmla="*/ 1276271 w 4626532"/>
              <a:gd name="connsiteY4326" fmla="*/ 1824911 h 6858000"/>
              <a:gd name="connsiteX4327" fmla="*/ 1276271 w 4626532"/>
              <a:gd name="connsiteY4327" fmla="*/ 1874909 h 6858000"/>
              <a:gd name="connsiteX4328" fmla="*/ 1467929 w 4626532"/>
              <a:gd name="connsiteY4328" fmla="*/ 1849910 h 6858000"/>
              <a:gd name="connsiteX4329" fmla="*/ 1459596 w 4626532"/>
              <a:gd name="connsiteY4329" fmla="*/ 1816578 h 6858000"/>
              <a:gd name="connsiteX4330" fmla="*/ 1467929 w 4626532"/>
              <a:gd name="connsiteY4330" fmla="*/ 1849910 h 6858000"/>
              <a:gd name="connsiteX4331" fmla="*/ 1359601 w 4626532"/>
              <a:gd name="connsiteY4331" fmla="*/ 1858243 h 6858000"/>
              <a:gd name="connsiteX4332" fmla="*/ 1301270 w 4626532"/>
              <a:gd name="connsiteY4332" fmla="*/ 1883242 h 6858000"/>
              <a:gd name="connsiteX4333" fmla="*/ 1292937 w 4626532"/>
              <a:gd name="connsiteY4333" fmla="*/ 1849910 h 6858000"/>
              <a:gd name="connsiteX4334" fmla="*/ 1351268 w 4626532"/>
              <a:gd name="connsiteY4334" fmla="*/ 1799913 h 6858000"/>
              <a:gd name="connsiteX4335" fmla="*/ 1359601 w 4626532"/>
              <a:gd name="connsiteY4335" fmla="*/ 1858243 h 6858000"/>
              <a:gd name="connsiteX4336" fmla="*/ 1434597 w 4626532"/>
              <a:gd name="connsiteY4336" fmla="*/ 1816578 h 6858000"/>
              <a:gd name="connsiteX4337" fmla="*/ 1384599 w 4626532"/>
              <a:gd name="connsiteY4337" fmla="*/ 1866576 h 6858000"/>
              <a:gd name="connsiteX4338" fmla="*/ 1376266 w 4626532"/>
              <a:gd name="connsiteY4338" fmla="*/ 1833244 h 6858000"/>
              <a:gd name="connsiteX4339" fmla="*/ 1417931 w 4626532"/>
              <a:gd name="connsiteY4339" fmla="*/ 1783247 h 6858000"/>
              <a:gd name="connsiteX4340" fmla="*/ 1434597 w 4626532"/>
              <a:gd name="connsiteY4340" fmla="*/ 1816578 h 6858000"/>
              <a:gd name="connsiteX4341" fmla="*/ 3676155 w 4626532"/>
              <a:gd name="connsiteY4341" fmla="*/ 1824911 h 6858000"/>
              <a:gd name="connsiteX4342" fmla="*/ 3659489 w 4626532"/>
              <a:gd name="connsiteY4342" fmla="*/ 1891575 h 6858000"/>
              <a:gd name="connsiteX4343" fmla="*/ 3584492 w 4626532"/>
              <a:gd name="connsiteY4343" fmla="*/ 1816578 h 6858000"/>
              <a:gd name="connsiteX4344" fmla="*/ 3601158 w 4626532"/>
              <a:gd name="connsiteY4344" fmla="*/ 1849910 h 6858000"/>
              <a:gd name="connsiteX4345" fmla="*/ 3551161 w 4626532"/>
              <a:gd name="connsiteY4345" fmla="*/ 1808246 h 6858000"/>
              <a:gd name="connsiteX4346" fmla="*/ 3584492 w 4626532"/>
              <a:gd name="connsiteY4346" fmla="*/ 1774914 h 6858000"/>
              <a:gd name="connsiteX4347" fmla="*/ 3676155 w 4626532"/>
              <a:gd name="connsiteY4347" fmla="*/ 1824911 h 6858000"/>
              <a:gd name="connsiteX4348" fmla="*/ 3976140 w 4626532"/>
              <a:gd name="connsiteY4348" fmla="*/ 1816578 h 6858000"/>
              <a:gd name="connsiteX4349" fmla="*/ 3926142 w 4626532"/>
              <a:gd name="connsiteY4349" fmla="*/ 1749915 h 6858000"/>
              <a:gd name="connsiteX4350" fmla="*/ 3976140 w 4626532"/>
              <a:gd name="connsiteY4350" fmla="*/ 1816578 h 6858000"/>
              <a:gd name="connsiteX4351" fmla="*/ 3926142 w 4626532"/>
              <a:gd name="connsiteY4351" fmla="*/ 1824911 h 6858000"/>
              <a:gd name="connsiteX4352" fmla="*/ 3909477 w 4626532"/>
              <a:gd name="connsiteY4352" fmla="*/ 1899908 h 6858000"/>
              <a:gd name="connsiteX4353" fmla="*/ 3851146 w 4626532"/>
              <a:gd name="connsiteY4353" fmla="*/ 1791580 h 6858000"/>
              <a:gd name="connsiteX4354" fmla="*/ 3842813 w 4626532"/>
              <a:gd name="connsiteY4354" fmla="*/ 1808246 h 6858000"/>
              <a:gd name="connsiteX4355" fmla="*/ 3892811 w 4626532"/>
              <a:gd name="connsiteY4355" fmla="*/ 1908241 h 6858000"/>
              <a:gd name="connsiteX4356" fmla="*/ 3826147 w 4626532"/>
              <a:gd name="connsiteY4356" fmla="*/ 1891575 h 6858000"/>
              <a:gd name="connsiteX4357" fmla="*/ 3801149 w 4626532"/>
              <a:gd name="connsiteY4357" fmla="*/ 1799913 h 6858000"/>
              <a:gd name="connsiteX4358" fmla="*/ 3834480 w 4626532"/>
              <a:gd name="connsiteY4358" fmla="*/ 1749915 h 6858000"/>
              <a:gd name="connsiteX4359" fmla="*/ 3926142 w 4626532"/>
              <a:gd name="connsiteY4359" fmla="*/ 1824911 h 6858000"/>
              <a:gd name="connsiteX4360" fmla="*/ 1376266 w 4626532"/>
              <a:gd name="connsiteY4360" fmla="*/ 1783247 h 6858000"/>
              <a:gd name="connsiteX4361" fmla="*/ 1367934 w 4626532"/>
              <a:gd name="connsiteY4361" fmla="*/ 1749915 h 6858000"/>
              <a:gd name="connsiteX4362" fmla="*/ 1401265 w 4626532"/>
              <a:gd name="connsiteY4362" fmla="*/ 1766581 h 6858000"/>
              <a:gd name="connsiteX4363" fmla="*/ 1376266 w 4626532"/>
              <a:gd name="connsiteY4363" fmla="*/ 1783247 h 6858000"/>
              <a:gd name="connsiteX4364" fmla="*/ 1342935 w 4626532"/>
              <a:gd name="connsiteY4364" fmla="*/ 1733249 h 6858000"/>
              <a:gd name="connsiteX4365" fmla="*/ 1342935 w 4626532"/>
              <a:gd name="connsiteY4365" fmla="*/ 1783247 h 6858000"/>
              <a:gd name="connsiteX4366" fmla="*/ 1284604 w 4626532"/>
              <a:gd name="connsiteY4366" fmla="*/ 1799913 h 6858000"/>
              <a:gd name="connsiteX4367" fmla="*/ 1284604 w 4626532"/>
              <a:gd name="connsiteY4367" fmla="*/ 1749915 h 6858000"/>
              <a:gd name="connsiteX4368" fmla="*/ 1301270 w 4626532"/>
              <a:gd name="connsiteY4368" fmla="*/ 1733249 h 6858000"/>
              <a:gd name="connsiteX4369" fmla="*/ 1342935 w 4626532"/>
              <a:gd name="connsiteY4369" fmla="*/ 1733249 h 6858000"/>
              <a:gd name="connsiteX4370" fmla="*/ 3542828 w 4626532"/>
              <a:gd name="connsiteY4370" fmla="*/ 1774914 h 6858000"/>
              <a:gd name="connsiteX4371" fmla="*/ 3526162 w 4626532"/>
              <a:gd name="connsiteY4371" fmla="*/ 1799913 h 6858000"/>
              <a:gd name="connsiteX4372" fmla="*/ 3426167 w 4626532"/>
              <a:gd name="connsiteY4372" fmla="*/ 1733249 h 6858000"/>
              <a:gd name="connsiteX4373" fmla="*/ 3484497 w 4626532"/>
              <a:gd name="connsiteY4373" fmla="*/ 1724916 h 6858000"/>
              <a:gd name="connsiteX4374" fmla="*/ 3542828 w 4626532"/>
              <a:gd name="connsiteY4374" fmla="*/ 1774914 h 6858000"/>
              <a:gd name="connsiteX4375" fmla="*/ 3901144 w 4626532"/>
              <a:gd name="connsiteY4375" fmla="*/ 1741582 h 6858000"/>
              <a:gd name="connsiteX4376" fmla="*/ 3892811 w 4626532"/>
              <a:gd name="connsiteY4376" fmla="*/ 1716583 h 6858000"/>
              <a:gd name="connsiteX4377" fmla="*/ 3901144 w 4626532"/>
              <a:gd name="connsiteY4377" fmla="*/ 1741582 h 6858000"/>
              <a:gd name="connsiteX4378" fmla="*/ 3792816 w 4626532"/>
              <a:gd name="connsiteY4378" fmla="*/ 1741582 h 6858000"/>
              <a:gd name="connsiteX4379" fmla="*/ 3776150 w 4626532"/>
              <a:gd name="connsiteY4379" fmla="*/ 1808246 h 6858000"/>
              <a:gd name="connsiteX4380" fmla="*/ 3701153 w 4626532"/>
              <a:gd name="connsiteY4380" fmla="*/ 1733249 h 6858000"/>
              <a:gd name="connsiteX4381" fmla="*/ 3759484 w 4626532"/>
              <a:gd name="connsiteY4381" fmla="*/ 1824911 h 6858000"/>
              <a:gd name="connsiteX4382" fmla="*/ 3659489 w 4626532"/>
              <a:gd name="connsiteY4382" fmla="*/ 1724916 h 6858000"/>
              <a:gd name="connsiteX4383" fmla="*/ 3701153 w 4626532"/>
              <a:gd name="connsiteY4383" fmla="*/ 1683252 h 6858000"/>
              <a:gd name="connsiteX4384" fmla="*/ 3792816 w 4626532"/>
              <a:gd name="connsiteY4384" fmla="*/ 1741582 h 6858000"/>
              <a:gd name="connsiteX4385" fmla="*/ 3392835 w 4626532"/>
              <a:gd name="connsiteY4385" fmla="*/ 1716583 h 6858000"/>
              <a:gd name="connsiteX4386" fmla="*/ 3326172 w 4626532"/>
              <a:gd name="connsiteY4386" fmla="*/ 1683252 h 6858000"/>
              <a:gd name="connsiteX4387" fmla="*/ 3392835 w 4626532"/>
              <a:gd name="connsiteY4387" fmla="*/ 1716583 h 6858000"/>
              <a:gd name="connsiteX4388" fmla="*/ 3651156 w 4626532"/>
              <a:gd name="connsiteY4388" fmla="*/ 1674919 h 6858000"/>
              <a:gd name="connsiteX4389" fmla="*/ 3642823 w 4626532"/>
              <a:gd name="connsiteY4389" fmla="*/ 1741582 h 6858000"/>
              <a:gd name="connsiteX4390" fmla="*/ 3559494 w 4626532"/>
              <a:gd name="connsiteY4390" fmla="*/ 1674919 h 6858000"/>
              <a:gd name="connsiteX4391" fmla="*/ 3626157 w 4626532"/>
              <a:gd name="connsiteY4391" fmla="*/ 1758248 h 6858000"/>
              <a:gd name="connsiteX4392" fmla="*/ 3559494 w 4626532"/>
              <a:gd name="connsiteY4392" fmla="*/ 1758248 h 6858000"/>
              <a:gd name="connsiteX4393" fmla="*/ 3526162 w 4626532"/>
              <a:gd name="connsiteY4393" fmla="*/ 1666586 h 6858000"/>
              <a:gd name="connsiteX4394" fmla="*/ 3551161 w 4626532"/>
              <a:gd name="connsiteY4394" fmla="*/ 1624921 h 6858000"/>
              <a:gd name="connsiteX4395" fmla="*/ 3651156 w 4626532"/>
              <a:gd name="connsiteY4395" fmla="*/ 1674919 h 6858000"/>
              <a:gd name="connsiteX4396" fmla="*/ 3867812 w 4626532"/>
              <a:gd name="connsiteY4396" fmla="*/ 1733249 h 6858000"/>
              <a:gd name="connsiteX4397" fmla="*/ 3809481 w 4626532"/>
              <a:gd name="connsiteY4397" fmla="*/ 1733249 h 6858000"/>
              <a:gd name="connsiteX4398" fmla="*/ 3776150 w 4626532"/>
              <a:gd name="connsiteY4398" fmla="*/ 1658253 h 6858000"/>
              <a:gd name="connsiteX4399" fmla="*/ 3776150 w 4626532"/>
              <a:gd name="connsiteY4399" fmla="*/ 1599922 h 6858000"/>
              <a:gd name="connsiteX4400" fmla="*/ 3867812 w 4626532"/>
              <a:gd name="connsiteY4400" fmla="*/ 1733249 h 6858000"/>
              <a:gd name="connsiteX4401" fmla="*/ 3509496 w 4626532"/>
              <a:gd name="connsiteY4401" fmla="*/ 1624921 h 6858000"/>
              <a:gd name="connsiteX4402" fmla="*/ 3501163 w 4626532"/>
              <a:gd name="connsiteY4402" fmla="*/ 1691585 h 6858000"/>
              <a:gd name="connsiteX4403" fmla="*/ 3434500 w 4626532"/>
              <a:gd name="connsiteY4403" fmla="*/ 1624921 h 6858000"/>
              <a:gd name="connsiteX4404" fmla="*/ 3417834 w 4626532"/>
              <a:gd name="connsiteY4404" fmla="*/ 1624921 h 6858000"/>
              <a:gd name="connsiteX4405" fmla="*/ 3484497 w 4626532"/>
              <a:gd name="connsiteY4405" fmla="*/ 1708250 h 6858000"/>
              <a:gd name="connsiteX4406" fmla="*/ 3417834 w 4626532"/>
              <a:gd name="connsiteY4406" fmla="*/ 1708250 h 6858000"/>
              <a:gd name="connsiteX4407" fmla="*/ 3376169 w 4626532"/>
              <a:gd name="connsiteY4407" fmla="*/ 1616588 h 6858000"/>
              <a:gd name="connsiteX4408" fmla="*/ 3417834 w 4626532"/>
              <a:gd name="connsiteY4408" fmla="*/ 1583256 h 6858000"/>
              <a:gd name="connsiteX4409" fmla="*/ 3509496 w 4626532"/>
              <a:gd name="connsiteY4409" fmla="*/ 1624921 h 6858000"/>
              <a:gd name="connsiteX4410" fmla="*/ 3359503 w 4626532"/>
              <a:gd name="connsiteY4410" fmla="*/ 1574924 h 6858000"/>
              <a:gd name="connsiteX4411" fmla="*/ 3359503 w 4626532"/>
              <a:gd name="connsiteY4411" fmla="*/ 1649920 h 6858000"/>
              <a:gd name="connsiteX4412" fmla="*/ 3284507 w 4626532"/>
              <a:gd name="connsiteY4412" fmla="*/ 1574924 h 6858000"/>
              <a:gd name="connsiteX4413" fmla="*/ 3267841 w 4626532"/>
              <a:gd name="connsiteY4413" fmla="*/ 1591589 h 6858000"/>
              <a:gd name="connsiteX4414" fmla="*/ 3342838 w 4626532"/>
              <a:gd name="connsiteY4414" fmla="*/ 1666586 h 6858000"/>
              <a:gd name="connsiteX4415" fmla="*/ 3284507 w 4626532"/>
              <a:gd name="connsiteY4415" fmla="*/ 1649920 h 6858000"/>
              <a:gd name="connsiteX4416" fmla="*/ 3234509 w 4626532"/>
              <a:gd name="connsiteY4416" fmla="*/ 1574924 h 6858000"/>
              <a:gd name="connsiteX4417" fmla="*/ 3276174 w 4626532"/>
              <a:gd name="connsiteY4417" fmla="*/ 1541592 h 6858000"/>
              <a:gd name="connsiteX4418" fmla="*/ 3359503 w 4626532"/>
              <a:gd name="connsiteY4418" fmla="*/ 1574924 h 6858000"/>
              <a:gd name="connsiteX4419" fmla="*/ 3759484 w 4626532"/>
              <a:gd name="connsiteY4419" fmla="*/ 1583256 h 6858000"/>
              <a:gd name="connsiteX4420" fmla="*/ 3751151 w 4626532"/>
              <a:gd name="connsiteY4420" fmla="*/ 1658253 h 6858000"/>
              <a:gd name="connsiteX4421" fmla="*/ 3676155 w 4626532"/>
              <a:gd name="connsiteY4421" fmla="*/ 1566591 h 6858000"/>
              <a:gd name="connsiteX4422" fmla="*/ 3659489 w 4626532"/>
              <a:gd name="connsiteY4422" fmla="*/ 1583256 h 6858000"/>
              <a:gd name="connsiteX4423" fmla="*/ 3734485 w 4626532"/>
              <a:gd name="connsiteY4423" fmla="*/ 1666586 h 6858000"/>
              <a:gd name="connsiteX4424" fmla="*/ 3626157 w 4626532"/>
              <a:gd name="connsiteY4424" fmla="*/ 1566591 h 6858000"/>
              <a:gd name="connsiteX4425" fmla="*/ 3659489 w 4626532"/>
              <a:gd name="connsiteY4425" fmla="*/ 1524926 h 6858000"/>
              <a:gd name="connsiteX4426" fmla="*/ 3759484 w 4626532"/>
              <a:gd name="connsiteY4426" fmla="*/ 1583256 h 6858000"/>
              <a:gd name="connsiteX4427" fmla="*/ 3217844 w 4626532"/>
              <a:gd name="connsiteY4427" fmla="*/ 1549925 h 6858000"/>
              <a:gd name="connsiteX4428" fmla="*/ 3217844 w 4626532"/>
              <a:gd name="connsiteY4428" fmla="*/ 1616588 h 6858000"/>
              <a:gd name="connsiteX4429" fmla="*/ 3126181 w 4626532"/>
              <a:gd name="connsiteY4429" fmla="*/ 1558258 h 6858000"/>
              <a:gd name="connsiteX4430" fmla="*/ 3159513 w 4626532"/>
              <a:gd name="connsiteY4430" fmla="*/ 1591589 h 6858000"/>
              <a:gd name="connsiteX4431" fmla="*/ 3084517 w 4626532"/>
              <a:gd name="connsiteY4431" fmla="*/ 1541592 h 6858000"/>
              <a:gd name="connsiteX4432" fmla="*/ 3126181 w 4626532"/>
              <a:gd name="connsiteY4432" fmla="*/ 1508260 h 6858000"/>
              <a:gd name="connsiteX4433" fmla="*/ 3217844 w 4626532"/>
              <a:gd name="connsiteY4433" fmla="*/ 1549925 h 6858000"/>
              <a:gd name="connsiteX4434" fmla="*/ 3067851 w 4626532"/>
              <a:gd name="connsiteY4434" fmla="*/ 1516593 h 6858000"/>
              <a:gd name="connsiteX4435" fmla="*/ 3067851 w 4626532"/>
              <a:gd name="connsiteY4435" fmla="*/ 1549925 h 6858000"/>
              <a:gd name="connsiteX4436" fmla="*/ 2951190 w 4626532"/>
              <a:gd name="connsiteY4436" fmla="*/ 1499927 h 6858000"/>
              <a:gd name="connsiteX4437" fmla="*/ 2984522 w 4626532"/>
              <a:gd name="connsiteY4437" fmla="*/ 1483261 h 6858000"/>
              <a:gd name="connsiteX4438" fmla="*/ 3067851 w 4626532"/>
              <a:gd name="connsiteY4438" fmla="*/ 1516593 h 6858000"/>
              <a:gd name="connsiteX4439" fmla="*/ 3609491 w 4626532"/>
              <a:gd name="connsiteY4439" fmla="*/ 1524926 h 6858000"/>
              <a:gd name="connsiteX4440" fmla="*/ 3609491 w 4626532"/>
              <a:gd name="connsiteY4440" fmla="*/ 1599922 h 6858000"/>
              <a:gd name="connsiteX4441" fmla="*/ 3517829 w 4626532"/>
              <a:gd name="connsiteY4441" fmla="*/ 1524926 h 6858000"/>
              <a:gd name="connsiteX4442" fmla="*/ 3592825 w 4626532"/>
              <a:gd name="connsiteY4442" fmla="*/ 1608255 h 6858000"/>
              <a:gd name="connsiteX4443" fmla="*/ 3526162 w 4626532"/>
              <a:gd name="connsiteY4443" fmla="*/ 1599922 h 6858000"/>
              <a:gd name="connsiteX4444" fmla="*/ 3476164 w 4626532"/>
              <a:gd name="connsiteY4444" fmla="*/ 1508260 h 6858000"/>
              <a:gd name="connsiteX4445" fmla="*/ 3509496 w 4626532"/>
              <a:gd name="connsiteY4445" fmla="*/ 1474928 h 6858000"/>
              <a:gd name="connsiteX4446" fmla="*/ 3609491 w 4626532"/>
              <a:gd name="connsiteY4446" fmla="*/ 1524926 h 6858000"/>
              <a:gd name="connsiteX4447" fmla="*/ 3667822 w 4626532"/>
              <a:gd name="connsiteY4447" fmla="*/ 1508260 h 6858000"/>
              <a:gd name="connsiteX4448" fmla="*/ 3592825 w 4626532"/>
              <a:gd name="connsiteY4448" fmla="*/ 1458263 h 6858000"/>
              <a:gd name="connsiteX4449" fmla="*/ 3667822 w 4626532"/>
              <a:gd name="connsiteY4449" fmla="*/ 1508260 h 6858000"/>
              <a:gd name="connsiteX4450" fmla="*/ 3459499 w 4626532"/>
              <a:gd name="connsiteY4450" fmla="*/ 1474928 h 6858000"/>
              <a:gd name="connsiteX4451" fmla="*/ 3459499 w 4626532"/>
              <a:gd name="connsiteY4451" fmla="*/ 1549925 h 6858000"/>
              <a:gd name="connsiteX4452" fmla="*/ 3376169 w 4626532"/>
              <a:gd name="connsiteY4452" fmla="*/ 1466595 h 6858000"/>
              <a:gd name="connsiteX4453" fmla="*/ 3367836 w 4626532"/>
              <a:gd name="connsiteY4453" fmla="*/ 1483261 h 6858000"/>
              <a:gd name="connsiteX4454" fmla="*/ 3442833 w 4626532"/>
              <a:gd name="connsiteY4454" fmla="*/ 1558258 h 6858000"/>
              <a:gd name="connsiteX4455" fmla="*/ 3376169 w 4626532"/>
              <a:gd name="connsiteY4455" fmla="*/ 1566591 h 6858000"/>
              <a:gd name="connsiteX4456" fmla="*/ 3326172 w 4626532"/>
              <a:gd name="connsiteY4456" fmla="*/ 1474928 h 6858000"/>
              <a:gd name="connsiteX4457" fmla="*/ 3367836 w 4626532"/>
              <a:gd name="connsiteY4457" fmla="*/ 1433264 h 6858000"/>
              <a:gd name="connsiteX4458" fmla="*/ 3459499 w 4626532"/>
              <a:gd name="connsiteY4458" fmla="*/ 1474928 h 6858000"/>
              <a:gd name="connsiteX4459" fmla="*/ 3309506 w 4626532"/>
              <a:gd name="connsiteY4459" fmla="*/ 1466595 h 6858000"/>
              <a:gd name="connsiteX4460" fmla="*/ 3309506 w 4626532"/>
              <a:gd name="connsiteY4460" fmla="*/ 1508260 h 6858000"/>
              <a:gd name="connsiteX4461" fmla="*/ 3217844 w 4626532"/>
              <a:gd name="connsiteY4461" fmla="*/ 1449930 h 6858000"/>
              <a:gd name="connsiteX4462" fmla="*/ 3292840 w 4626532"/>
              <a:gd name="connsiteY4462" fmla="*/ 1516593 h 6858000"/>
              <a:gd name="connsiteX4463" fmla="*/ 3234509 w 4626532"/>
              <a:gd name="connsiteY4463" fmla="*/ 1524926 h 6858000"/>
              <a:gd name="connsiteX4464" fmla="*/ 3176179 w 4626532"/>
              <a:gd name="connsiteY4464" fmla="*/ 1433264 h 6858000"/>
              <a:gd name="connsiteX4465" fmla="*/ 3217844 w 4626532"/>
              <a:gd name="connsiteY4465" fmla="*/ 1399932 h 6858000"/>
              <a:gd name="connsiteX4466" fmla="*/ 3309506 w 4626532"/>
              <a:gd name="connsiteY4466" fmla="*/ 1466595 h 6858000"/>
              <a:gd name="connsiteX4467" fmla="*/ 3159513 w 4626532"/>
              <a:gd name="connsiteY4467" fmla="*/ 1408265 h 6858000"/>
              <a:gd name="connsiteX4468" fmla="*/ 3159513 w 4626532"/>
              <a:gd name="connsiteY4468" fmla="*/ 1466595 h 6858000"/>
              <a:gd name="connsiteX4469" fmla="*/ 3067851 w 4626532"/>
              <a:gd name="connsiteY4469" fmla="*/ 1416598 h 6858000"/>
              <a:gd name="connsiteX4470" fmla="*/ 3151180 w 4626532"/>
              <a:gd name="connsiteY4470" fmla="*/ 1491594 h 6858000"/>
              <a:gd name="connsiteX4471" fmla="*/ 3084517 w 4626532"/>
              <a:gd name="connsiteY4471" fmla="*/ 1499927 h 6858000"/>
              <a:gd name="connsiteX4472" fmla="*/ 3026186 w 4626532"/>
              <a:gd name="connsiteY4472" fmla="*/ 1408265 h 6858000"/>
              <a:gd name="connsiteX4473" fmla="*/ 3076184 w 4626532"/>
              <a:gd name="connsiteY4473" fmla="*/ 1366600 h 6858000"/>
              <a:gd name="connsiteX4474" fmla="*/ 3159513 w 4626532"/>
              <a:gd name="connsiteY4474" fmla="*/ 1408265 h 6858000"/>
              <a:gd name="connsiteX4475" fmla="*/ 3542828 w 4626532"/>
              <a:gd name="connsiteY4475" fmla="*/ 1458263 h 6858000"/>
              <a:gd name="connsiteX4476" fmla="*/ 3467831 w 4626532"/>
              <a:gd name="connsiteY4476" fmla="*/ 1449930 h 6858000"/>
              <a:gd name="connsiteX4477" fmla="*/ 3417834 w 4626532"/>
              <a:gd name="connsiteY4477" fmla="*/ 1358267 h 6858000"/>
              <a:gd name="connsiteX4478" fmla="*/ 3542828 w 4626532"/>
              <a:gd name="connsiteY4478" fmla="*/ 1458263 h 6858000"/>
              <a:gd name="connsiteX4479" fmla="*/ 3017853 w 4626532"/>
              <a:gd name="connsiteY4479" fmla="*/ 1449930 h 6858000"/>
              <a:gd name="connsiteX4480" fmla="*/ 2917858 w 4626532"/>
              <a:gd name="connsiteY4480" fmla="*/ 1391599 h 6858000"/>
              <a:gd name="connsiteX4481" fmla="*/ 3001187 w 4626532"/>
              <a:gd name="connsiteY4481" fmla="*/ 1466595 h 6858000"/>
              <a:gd name="connsiteX4482" fmla="*/ 2976189 w 4626532"/>
              <a:gd name="connsiteY4482" fmla="*/ 1458263 h 6858000"/>
              <a:gd name="connsiteX4483" fmla="*/ 2934524 w 4626532"/>
              <a:gd name="connsiteY4483" fmla="*/ 1474928 h 6858000"/>
              <a:gd name="connsiteX4484" fmla="*/ 2876194 w 4626532"/>
              <a:gd name="connsiteY4484" fmla="*/ 1383266 h 6858000"/>
              <a:gd name="connsiteX4485" fmla="*/ 2926191 w 4626532"/>
              <a:gd name="connsiteY4485" fmla="*/ 1349934 h 6858000"/>
              <a:gd name="connsiteX4486" fmla="*/ 3017853 w 4626532"/>
              <a:gd name="connsiteY4486" fmla="*/ 1449930 h 6858000"/>
              <a:gd name="connsiteX4487" fmla="*/ 2859528 w 4626532"/>
              <a:gd name="connsiteY4487" fmla="*/ 1358267 h 6858000"/>
              <a:gd name="connsiteX4488" fmla="*/ 2859528 w 4626532"/>
              <a:gd name="connsiteY4488" fmla="*/ 1416598 h 6858000"/>
              <a:gd name="connsiteX4489" fmla="*/ 2767865 w 4626532"/>
              <a:gd name="connsiteY4489" fmla="*/ 1374933 h 6858000"/>
              <a:gd name="connsiteX4490" fmla="*/ 2876194 w 4626532"/>
              <a:gd name="connsiteY4490" fmla="*/ 1458263 h 6858000"/>
              <a:gd name="connsiteX4491" fmla="*/ 2734534 w 4626532"/>
              <a:gd name="connsiteY4491" fmla="*/ 1366600 h 6858000"/>
              <a:gd name="connsiteX4492" fmla="*/ 2767865 w 4626532"/>
              <a:gd name="connsiteY4492" fmla="*/ 1333269 h 6858000"/>
              <a:gd name="connsiteX4493" fmla="*/ 2859528 w 4626532"/>
              <a:gd name="connsiteY4493" fmla="*/ 1358267 h 6858000"/>
              <a:gd name="connsiteX4494" fmla="*/ 3401168 w 4626532"/>
              <a:gd name="connsiteY4494" fmla="*/ 1341602 h 6858000"/>
              <a:gd name="connsiteX4495" fmla="*/ 3401168 w 4626532"/>
              <a:gd name="connsiteY4495" fmla="*/ 1391599 h 6858000"/>
              <a:gd name="connsiteX4496" fmla="*/ 3309506 w 4626532"/>
              <a:gd name="connsiteY4496" fmla="*/ 1333269 h 6858000"/>
              <a:gd name="connsiteX4497" fmla="*/ 3392835 w 4626532"/>
              <a:gd name="connsiteY4497" fmla="*/ 1416598 h 6858000"/>
              <a:gd name="connsiteX4498" fmla="*/ 3317839 w 4626532"/>
              <a:gd name="connsiteY4498" fmla="*/ 1408265 h 6858000"/>
              <a:gd name="connsiteX4499" fmla="*/ 3267841 w 4626532"/>
              <a:gd name="connsiteY4499" fmla="*/ 1324936 h 6858000"/>
              <a:gd name="connsiteX4500" fmla="*/ 3284507 w 4626532"/>
              <a:gd name="connsiteY4500" fmla="*/ 1291604 h 6858000"/>
              <a:gd name="connsiteX4501" fmla="*/ 3401168 w 4626532"/>
              <a:gd name="connsiteY4501" fmla="*/ 1341602 h 6858000"/>
              <a:gd name="connsiteX4502" fmla="*/ 3251175 w 4626532"/>
              <a:gd name="connsiteY4502" fmla="*/ 1299937 h 6858000"/>
              <a:gd name="connsiteX4503" fmla="*/ 3251175 w 4626532"/>
              <a:gd name="connsiteY4503" fmla="*/ 1358267 h 6858000"/>
              <a:gd name="connsiteX4504" fmla="*/ 3159513 w 4626532"/>
              <a:gd name="connsiteY4504" fmla="*/ 1299937 h 6858000"/>
              <a:gd name="connsiteX4505" fmla="*/ 3234509 w 4626532"/>
              <a:gd name="connsiteY4505" fmla="*/ 1374933 h 6858000"/>
              <a:gd name="connsiteX4506" fmla="*/ 3176179 w 4626532"/>
              <a:gd name="connsiteY4506" fmla="*/ 1391599 h 6858000"/>
              <a:gd name="connsiteX4507" fmla="*/ 3117848 w 4626532"/>
              <a:gd name="connsiteY4507" fmla="*/ 1291604 h 6858000"/>
              <a:gd name="connsiteX4508" fmla="*/ 3151180 w 4626532"/>
              <a:gd name="connsiteY4508" fmla="*/ 1258272 h 6858000"/>
              <a:gd name="connsiteX4509" fmla="*/ 3251175 w 4626532"/>
              <a:gd name="connsiteY4509" fmla="*/ 1299937 h 6858000"/>
              <a:gd name="connsiteX4510" fmla="*/ 3101183 w 4626532"/>
              <a:gd name="connsiteY4510" fmla="*/ 1333269 h 6858000"/>
              <a:gd name="connsiteX4511" fmla="*/ 3017853 w 4626532"/>
              <a:gd name="connsiteY4511" fmla="*/ 1266605 h 6858000"/>
              <a:gd name="connsiteX4512" fmla="*/ 3001187 w 4626532"/>
              <a:gd name="connsiteY4512" fmla="*/ 1283271 h 6858000"/>
              <a:gd name="connsiteX4513" fmla="*/ 3092850 w 4626532"/>
              <a:gd name="connsiteY4513" fmla="*/ 1349934 h 6858000"/>
              <a:gd name="connsiteX4514" fmla="*/ 3026186 w 4626532"/>
              <a:gd name="connsiteY4514" fmla="*/ 1358267 h 6858000"/>
              <a:gd name="connsiteX4515" fmla="*/ 2959523 w 4626532"/>
              <a:gd name="connsiteY4515" fmla="*/ 1266605 h 6858000"/>
              <a:gd name="connsiteX4516" fmla="*/ 3009520 w 4626532"/>
              <a:gd name="connsiteY4516" fmla="*/ 1233273 h 6858000"/>
              <a:gd name="connsiteX4517" fmla="*/ 3101183 w 4626532"/>
              <a:gd name="connsiteY4517" fmla="*/ 1333269 h 6858000"/>
              <a:gd name="connsiteX4518" fmla="*/ 3134514 w 4626532"/>
              <a:gd name="connsiteY4518" fmla="*/ 1241606 h 6858000"/>
              <a:gd name="connsiteX4519" fmla="*/ 3109516 w 4626532"/>
              <a:gd name="connsiteY4519" fmla="*/ 1249939 h 6858000"/>
              <a:gd name="connsiteX4520" fmla="*/ 3076184 w 4626532"/>
              <a:gd name="connsiteY4520" fmla="*/ 1216608 h 6858000"/>
              <a:gd name="connsiteX4521" fmla="*/ 3134514 w 4626532"/>
              <a:gd name="connsiteY4521" fmla="*/ 1241606 h 6858000"/>
              <a:gd name="connsiteX4522" fmla="*/ 2942857 w 4626532"/>
              <a:gd name="connsiteY4522" fmla="*/ 1241606 h 6858000"/>
              <a:gd name="connsiteX4523" fmla="*/ 2942857 w 4626532"/>
              <a:gd name="connsiteY4523" fmla="*/ 1299937 h 6858000"/>
              <a:gd name="connsiteX4524" fmla="*/ 2851195 w 4626532"/>
              <a:gd name="connsiteY4524" fmla="*/ 1258272 h 6858000"/>
              <a:gd name="connsiteX4525" fmla="*/ 2934524 w 4626532"/>
              <a:gd name="connsiteY4525" fmla="*/ 1324936 h 6858000"/>
              <a:gd name="connsiteX4526" fmla="*/ 2876194 w 4626532"/>
              <a:gd name="connsiteY4526" fmla="*/ 1341602 h 6858000"/>
              <a:gd name="connsiteX4527" fmla="*/ 2809530 w 4626532"/>
              <a:gd name="connsiteY4527" fmla="*/ 1249939 h 6858000"/>
              <a:gd name="connsiteX4528" fmla="*/ 2859528 w 4626532"/>
              <a:gd name="connsiteY4528" fmla="*/ 1216608 h 6858000"/>
              <a:gd name="connsiteX4529" fmla="*/ 2942857 w 4626532"/>
              <a:gd name="connsiteY4529" fmla="*/ 1241606 h 6858000"/>
              <a:gd name="connsiteX4530" fmla="*/ 2784531 w 4626532"/>
              <a:gd name="connsiteY4530" fmla="*/ 1241606 h 6858000"/>
              <a:gd name="connsiteX4531" fmla="*/ 2801197 w 4626532"/>
              <a:gd name="connsiteY4531" fmla="*/ 1291604 h 6858000"/>
              <a:gd name="connsiteX4532" fmla="*/ 2701202 w 4626532"/>
              <a:gd name="connsiteY4532" fmla="*/ 1241606 h 6858000"/>
              <a:gd name="connsiteX4533" fmla="*/ 2792864 w 4626532"/>
              <a:gd name="connsiteY4533" fmla="*/ 1308270 h 6858000"/>
              <a:gd name="connsiteX4534" fmla="*/ 2726201 w 4626532"/>
              <a:gd name="connsiteY4534" fmla="*/ 1324936 h 6858000"/>
              <a:gd name="connsiteX4535" fmla="*/ 2659537 w 4626532"/>
              <a:gd name="connsiteY4535" fmla="*/ 1224941 h 6858000"/>
              <a:gd name="connsiteX4536" fmla="*/ 2709535 w 4626532"/>
              <a:gd name="connsiteY4536" fmla="*/ 1199942 h 6858000"/>
              <a:gd name="connsiteX4537" fmla="*/ 2784531 w 4626532"/>
              <a:gd name="connsiteY4537" fmla="*/ 1241606 h 6858000"/>
              <a:gd name="connsiteX4538" fmla="*/ 2651205 w 4626532"/>
              <a:gd name="connsiteY4538" fmla="*/ 1274938 h 6858000"/>
              <a:gd name="connsiteX4539" fmla="*/ 2551209 w 4626532"/>
              <a:gd name="connsiteY4539" fmla="*/ 1224941 h 6858000"/>
              <a:gd name="connsiteX4540" fmla="*/ 2709535 w 4626532"/>
              <a:gd name="connsiteY4540" fmla="*/ 1341602 h 6858000"/>
              <a:gd name="connsiteX4541" fmla="*/ 2709535 w 4626532"/>
              <a:gd name="connsiteY4541" fmla="*/ 1383266 h 6858000"/>
              <a:gd name="connsiteX4542" fmla="*/ 2509545 w 4626532"/>
              <a:gd name="connsiteY4542" fmla="*/ 1216608 h 6858000"/>
              <a:gd name="connsiteX4543" fmla="*/ 2551209 w 4626532"/>
              <a:gd name="connsiteY4543" fmla="*/ 1183276 h 6858000"/>
              <a:gd name="connsiteX4544" fmla="*/ 2651205 w 4626532"/>
              <a:gd name="connsiteY4544" fmla="*/ 1274938 h 6858000"/>
              <a:gd name="connsiteX4545" fmla="*/ 3001187 w 4626532"/>
              <a:gd name="connsiteY4545" fmla="*/ 1191609 h 6858000"/>
              <a:gd name="connsiteX4546" fmla="*/ 3017853 w 4626532"/>
              <a:gd name="connsiteY4546" fmla="*/ 1208275 h 6858000"/>
              <a:gd name="connsiteX4547" fmla="*/ 2951190 w 4626532"/>
              <a:gd name="connsiteY4547" fmla="*/ 1224941 h 6858000"/>
              <a:gd name="connsiteX4548" fmla="*/ 2909525 w 4626532"/>
              <a:gd name="connsiteY4548" fmla="*/ 1174943 h 6858000"/>
              <a:gd name="connsiteX4549" fmla="*/ 3001187 w 4626532"/>
              <a:gd name="connsiteY4549" fmla="*/ 1191609 h 6858000"/>
              <a:gd name="connsiteX4550" fmla="*/ 2776198 w 4626532"/>
              <a:gd name="connsiteY4550" fmla="*/ 1141611 h 6858000"/>
              <a:gd name="connsiteX4551" fmla="*/ 2876194 w 4626532"/>
              <a:gd name="connsiteY4551" fmla="*/ 1191609 h 6858000"/>
              <a:gd name="connsiteX4552" fmla="*/ 2801197 w 4626532"/>
              <a:gd name="connsiteY4552" fmla="*/ 1199942 h 6858000"/>
              <a:gd name="connsiteX4553" fmla="*/ 2742867 w 4626532"/>
              <a:gd name="connsiteY4553" fmla="*/ 1141611 h 6858000"/>
              <a:gd name="connsiteX4554" fmla="*/ 2776198 w 4626532"/>
              <a:gd name="connsiteY4554" fmla="*/ 1141611 h 6858000"/>
              <a:gd name="connsiteX4555" fmla="*/ 2717868 w 4626532"/>
              <a:gd name="connsiteY4555" fmla="*/ 1133278 h 6858000"/>
              <a:gd name="connsiteX4556" fmla="*/ 2726201 w 4626532"/>
              <a:gd name="connsiteY4556" fmla="*/ 1158277 h 6858000"/>
              <a:gd name="connsiteX4557" fmla="*/ 2676203 w 4626532"/>
              <a:gd name="connsiteY4557" fmla="*/ 1124945 h 6858000"/>
              <a:gd name="connsiteX4558" fmla="*/ 2717868 w 4626532"/>
              <a:gd name="connsiteY4558" fmla="*/ 1133278 h 6858000"/>
              <a:gd name="connsiteX4559" fmla="*/ 2617873 w 4626532"/>
              <a:gd name="connsiteY4559" fmla="*/ 1116612 h 6858000"/>
              <a:gd name="connsiteX4560" fmla="*/ 2717868 w 4626532"/>
              <a:gd name="connsiteY4560" fmla="*/ 1174943 h 6858000"/>
              <a:gd name="connsiteX4561" fmla="*/ 2651205 w 4626532"/>
              <a:gd name="connsiteY4561" fmla="*/ 1191609 h 6858000"/>
              <a:gd name="connsiteX4562" fmla="*/ 2584541 w 4626532"/>
              <a:gd name="connsiteY4562" fmla="*/ 1116612 h 6858000"/>
              <a:gd name="connsiteX4563" fmla="*/ 2617873 w 4626532"/>
              <a:gd name="connsiteY4563" fmla="*/ 1116612 h 6858000"/>
              <a:gd name="connsiteX4564" fmla="*/ 2576208 w 4626532"/>
              <a:gd name="connsiteY4564" fmla="*/ 1141611 h 6858000"/>
              <a:gd name="connsiteX4565" fmla="*/ 2509545 w 4626532"/>
              <a:gd name="connsiteY4565" fmla="*/ 1099947 h 6858000"/>
              <a:gd name="connsiteX4566" fmla="*/ 2576208 w 4626532"/>
              <a:gd name="connsiteY4566" fmla="*/ 1141611 h 6858000"/>
              <a:gd name="connsiteX4567" fmla="*/ 2567875 w 4626532"/>
              <a:gd name="connsiteY4567" fmla="*/ 1166610 h 6858000"/>
              <a:gd name="connsiteX4568" fmla="*/ 2501212 w 4626532"/>
              <a:gd name="connsiteY4568" fmla="*/ 1183276 h 6858000"/>
              <a:gd name="connsiteX4569" fmla="*/ 2434548 w 4626532"/>
              <a:gd name="connsiteY4569" fmla="*/ 1116612 h 6858000"/>
              <a:gd name="connsiteX4570" fmla="*/ 2434548 w 4626532"/>
              <a:gd name="connsiteY4570" fmla="*/ 1091614 h 6858000"/>
              <a:gd name="connsiteX4571" fmla="*/ 2567875 w 4626532"/>
              <a:gd name="connsiteY4571" fmla="*/ 1166610 h 6858000"/>
              <a:gd name="connsiteX4572" fmla="*/ 2317887 w 4626532"/>
              <a:gd name="connsiteY4572" fmla="*/ 1091614 h 6858000"/>
              <a:gd name="connsiteX4573" fmla="*/ 2476213 w 4626532"/>
              <a:gd name="connsiteY4573" fmla="*/ 1191609 h 6858000"/>
              <a:gd name="connsiteX4574" fmla="*/ 2526211 w 4626532"/>
              <a:gd name="connsiteY4574" fmla="*/ 1299937 h 6858000"/>
              <a:gd name="connsiteX4575" fmla="*/ 2284556 w 4626532"/>
              <a:gd name="connsiteY4575" fmla="*/ 1083281 h 6858000"/>
              <a:gd name="connsiteX4576" fmla="*/ 2426215 w 4626532"/>
              <a:gd name="connsiteY4576" fmla="*/ 1133278 h 6858000"/>
              <a:gd name="connsiteX4577" fmla="*/ 2317887 w 4626532"/>
              <a:gd name="connsiteY4577" fmla="*/ 1091614 h 6858000"/>
              <a:gd name="connsiteX4578" fmla="*/ 2251224 w 4626532"/>
              <a:gd name="connsiteY4578" fmla="*/ 1066615 h 6858000"/>
              <a:gd name="connsiteX4579" fmla="*/ 2309554 w 4626532"/>
              <a:gd name="connsiteY4579" fmla="*/ 1191609 h 6858000"/>
              <a:gd name="connsiteX4580" fmla="*/ 2059567 w 4626532"/>
              <a:gd name="connsiteY4580" fmla="*/ 991619 h 6858000"/>
              <a:gd name="connsiteX4581" fmla="*/ 2251224 w 4626532"/>
              <a:gd name="connsiteY4581" fmla="*/ 1066615 h 6858000"/>
              <a:gd name="connsiteX4582" fmla="*/ 1859576 w 4626532"/>
              <a:gd name="connsiteY4582" fmla="*/ 841626 h 6858000"/>
              <a:gd name="connsiteX4583" fmla="*/ 1842910 w 4626532"/>
              <a:gd name="connsiteY4583" fmla="*/ 858292 h 6858000"/>
              <a:gd name="connsiteX4584" fmla="*/ 2059567 w 4626532"/>
              <a:gd name="connsiteY4584" fmla="*/ 1049949 h 6858000"/>
              <a:gd name="connsiteX4585" fmla="*/ 1809579 w 4626532"/>
              <a:gd name="connsiteY4585" fmla="*/ 833293 h 6858000"/>
              <a:gd name="connsiteX4586" fmla="*/ 1834578 w 4626532"/>
              <a:gd name="connsiteY4586" fmla="*/ 808294 h 6858000"/>
              <a:gd name="connsiteX4587" fmla="*/ 1859576 w 4626532"/>
              <a:gd name="connsiteY4587" fmla="*/ 841626 h 6858000"/>
              <a:gd name="connsiteX4588" fmla="*/ 1767914 w 4626532"/>
              <a:gd name="connsiteY4588" fmla="*/ 724965 h 6858000"/>
              <a:gd name="connsiteX4589" fmla="*/ 1751248 w 4626532"/>
              <a:gd name="connsiteY4589" fmla="*/ 733298 h 6858000"/>
              <a:gd name="connsiteX4590" fmla="*/ 1817912 w 4626532"/>
              <a:gd name="connsiteY4590" fmla="*/ 791628 h 6858000"/>
              <a:gd name="connsiteX4591" fmla="*/ 1792913 w 4626532"/>
              <a:gd name="connsiteY4591" fmla="*/ 808294 h 6858000"/>
              <a:gd name="connsiteX4592" fmla="*/ 1709584 w 4626532"/>
              <a:gd name="connsiteY4592" fmla="*/ 724965 h 6858000"/>
              <a:gd name="connsiteX4593" fmla="*/ 1742915 w 4626532"/>
              <a:gd name="connsiteY4593" fmla="*/ 691633 h 6858000"/>
              <a:gd name="connsiteX4594" fmla="*/ 1767914 w 4626532"/>
              <a:gd name="connsiteY4594" fmla="*/ 724965 h 6858000"/>
              <a:gd name="connsiteX4595" fmla="*/ 1726249 w 4626532"/>
              <a:gd name="connsiteY4595" fmla="*/ 658301 h 6858000"/>
              <a:gd name="connsiteX4596" fmla="*/ 1734582 w 4626532"/>
              <a:gd name="connsiteY4596" fmla="*/ 674967 h 6858000"/>
              <a:gd name="connsiteX4597" fmla="*/ 1701251 w 4626532"/>
              <a:gd name="connsiteY4597" fmla="*/ 691633 h 6858000"/>
              <a:gd name="connsiteX4598" fmla="*/ 1659586 w 4626532"/>
              <a:gd name="connsiteY4598" fmla="*/ 624970 h 6858000"/>
              <a:gd name="connsiteX4599" fmla="*/ 1726249 w 4626532"/>
              <a:gd name="connsiteY4599" fmla="*/ 658301 h 6858000"/>
              <a:gd name="connsiteX4600" fmla="*/ 1676252 w 4626532"/>
              <a:gd name="connsiteY4600" fmla="*/ 566639 h 6858000"/>
              <a:gd name="connsiteX4601" fmla="*/ 1701251 w 4626532"/>
              <a:gd name="connsiteY4601" fmla="*/ 616637 h 6858000"/>
              <a:gd name="connsiteX4602" fmla="*/ 1642920 w 4626532"/>
              <a:gd name="connsiteY4602" fmla="*/ 608304 h 6858000"/>
              <a:gd name="connsiteX4603" fmla="*/ 1634587 w 4626532"/>
              <a:gd name="connsiteY4603" fmla="*/ 566639 h 6858000"/>
              <a:gd name="connsiteX4604" fmla="*/ 1676252 w 4626532"/>
              <a:gd name="connsiteY4604" fmla="*/ 566639 h 6858000"/>
              <a:gd name="connsiteX4605" fmla="*/ 1659586 w 4626532"/>
              <a:gd name="connsiteY4605" fmla="*/ 524975 h 6858000"/>
              <a:gd name="connsiteX4606" fmla="*/ 1626254 w 4626532"/>
              <a:gd name="connsiteY4606" fmla="*/ 508309 h 6858000"/>
              <a:gd name="connsiteX4607" fmla="*/ 1626254 w 4626532"/>
              <a:gd name="connsiteY4607" fmla="*/ 458311 h 6858000"/>
              <a:gd name="connsiteX4608" fmla="*/ 1659586 w 4626532"/>
              <a:gd name="connsiteY4608" fmla="*/ 524975 h 6858000"/>
              <a:gd name="connsiteX4609" fmla="*/ 1634587 w 4626532"/>
              <a:gd name="connsiteY4609" fmla="*/ 433312 h 6858000"/>
              <a:gd name="connsiteX4610" fmla="*/ 1634587 w 4626532"/>
              <a:gd name="connsiteY4610" fmla="*/ 408314 h 6858000"/>
              <a:gd name="connsiteX4611" fmla="*/ 1634587 w 4626532"/>
              <a:gd name="connsiteY4611" fmla="*/ 433312 h 6858000"/>
              <a:gd name="connsiteX4612" fmla="*/ 1767914 w 4626532"/>
              <a:gd name="connsiteY4612" fmla="*/ 516642 h 6858000"/>
              <a:gd name="connsiteX4613" fmla="*/ 1776247 w 4626532"/>
              <a:gd name="connsiteY4613" fmla="*/ 533307 h 6858000"/>
              <a:gd name="connsiteX4614" fmla="*/ 1826245 w 4626532"/>
              <a:gd name="connsiteY4614" fmla="*/ 399981 h 6858000"/>
              <a:gd name="connsiteX4615" fmla="*/ 1942906 w 4626532"/>
              <a:gd name="connsiteY4615" fmla="*/ 749964 h 6858000"/>
              <a:gd name="connsiteX4616" fmla="*/ 1959571 w 4626532"/>
              <a:gd name="connsiteY4616" fmla="*/ 766629 h 6858000"/>
              <a:gd name="connsiteX4617" fmla="*/ 2009569 w 4626532"/>
              <a:gd name="connsiteY4617" fmla="*/ 533307 h 6858000"/>
              <a:gd name="connsiteX4618" fmla="*/ 2226225 w 4626532"/>
              <a:gd name="connsiteY4618" fmla="*/ 924955 h 6858000"/>
              <a:gd name="connsiteX4619" fmla="*/ 2242891 w 4626532"/>
              <a:gd name="connsiteY4619" fmla="*/ 908289 h 6858000"/>
              <a:gd name="connsiteX4620" fmla="*/ 2209559 w 4626532"/>
              <a:gd name="connsiteY4620" fmla="*/ 683300 h 6858000"/>
              <a:gd name="connsiteX4621" fmla="*/ 2409550 w 4626532"/>
              <a:gd name="connsiteY4621" fmla="*/ 991619 h 6858000"/>
              <a:gd name="connsiteX4622" fmla="*/ 2409550 w 4626532"/>
              <a:gd name="connsiteY4622" fmla="*/ 1066615 h 6858000"/>
              <a:gd name="connsiteX4623" fmla="*/ 2384551 w 4626532"/>
              <a:gd name="connsiteY4623" fmla="*/ 1066615 h 6858000"/>
              <a:gd name="connsiteX4624" fmla="*/ 1676252 w 4626532"/>
              <a:gd name="connsiteY4624" fmla="*/ 491643 h 6858000"/>
              <a:gd name="connsiteX4625" fmla="*/ 1642920 w 4626532"/>
              <a:gd name="connsiteY4625" fmla="*/ 358316 h 6858000"/>
              <a:gd name="connsiteX4626" fmla="*/ 1601256 w 4626532"/>
              <a:gd name="connsiteY4626" fmla="*/ 491643 h 6858000"/>
              <a:gd name="connsiteX4627" fmla="*/ 2359552 w 4626532"/>
              <a:gd name="connsiteY4627" fmla="*/ 1241606 h 6858000"/>
              <a:gd name="connsiteX4628" fmla="*/ 2117897 w 4626532"/>
              <a:gd name="connsiteY4628" fmla="*/ 1299937 h 6858000"/>
              <a:gd name="connsiteX4629" fmla="*/ 1676252 w 4626532"/>
              <a:gd name="connsiteY4629" fmla="*/ 1233273 h 6858000"/>
              <a:gd name="connsiteX4630" fmla="*/ 1901241 w 4626532"/>
              <a:gd name="connsiteY4630" fmla="*/ 1033283 h 6858000"/>
              <a:gd name="connsiteX4631" fmla="*/ 1667919 w 4626532"/>
              <a:gd name="connsiteY4631" fmla="*/ 1033283 h 6858000"/>
              <a:gd name="connsiteX4632" fmla="*/ 1442930 w 4626532"/>
              <a:gd name="connsiteY4632" fmla="*/ 983286 h 6858000"/>
              <a:gd name="connsiteX4633" fmla="*/ 1692918 w 4626532"/>
              <a:gd name="connsiteY4633" fmla="*/ 883290 h 6858000"/>
              <a:gd name="connsiteX4634" fmla="*/ 1484595 w 4626532"/>
              <a:gd name="connsiteY4634" fmla="*/ 783295 h 6858000"/>
              <a:gd name="connsiteX4635" fmla="*/ 1334602 w 4626532"/>
              <a:gd name="connsiteY4635" fmla="*/ 616637 h 6858000"/>
              <a:gd name="connsiteX4636" fmla="*/ 1434597 w 4626532"/>
              <a:gd name="connsiteY4636" fmla="*/ 641636 h 6858000"/>
              <a:gd name="connsiteX4637" fmla="*/ 1576257 w 4626532"/>
              <a:gd name="connsiteY4637" fmla="*/ 716632 h 6858000"/>
              <a:gd name="connsiteX4638" fmla="*/ 1601256 w 4626532"/>
              <a:gd name="connsiteY4638" fmla="*/ 716632 h 6858000"/>
              <a:gd name="connsiteX4639" fmla="*/ 1501260 w 4626532"/>
              <a:gd name="connsiteY4639" fmla="*/ 558306 h 6858000"/>
              <a:gd name="connsiteX4640" fmla="*/ 1434597 w 4626532"/>
              <a:gd name="connsiteY4640" fmla="*/ 249988 h 6858000"/>
              <a:gd name="connsiteX4641" fmla="*/ 1467929 w 4626532"/>
              <a:gd name="connsiteY4641" fmla="*/ 33332 h 6858000"/>
              <a:gd name="connsiteX4642" fmla="*/ 1767914 w 4626532"/>
              <a:gd name="connsiteY4642" fmla="*/ 516642 h 6858000"/>
              <a:gd name="connsiteX4643" fmla="*/ 1792913 w 4626532"/>
              <a:gd name="connsiteY4643" fmla="*/ 441645 h 6858000"/>
              <a:gd name="connsiteX4644" fmla="*/ 1817912 w 4626532"/>
              <a:gd name="connsiteY4644" fmla="*/ 366649 h 6858000"/>
              <a:gd name="connsiteX4645" fmla="*/ 1942906 w 4626532"/>
              <a:gd name="connsiteY4645" fmla="*/ 683300 h 6858000"/>
              <a:gd name="connsiteX4646" fmla="*/ 1959571 w 4626532"/>
              <a:gd name="connsiteY4646" fmla="*/ 699966 h 6858000"/>
              <a:gd name="connsiteX4647" fmla="*/ 2001236 w 4626532"/>
              <a:gd name="connsiteY4647" fmla="*/ 516642 h 6858000"/>
              <a:gd name="connsiteX4648" fmla="*/ 2209559 w 4626532"/>
              <a:gd name="connsiteY4648" fmla="*/ 899956 h 6858000"/>
              <a:gd name="connsiteX4649" fmla="*/ 2217892 w 4626532"/>
              <a:gd name="connsiteY4649" fmla="*/ 858292 h 6858000"/>
              <a:gd name="connsiteX4650" fmla="*/ 2192893 w 4626532"/>
              <a:gd name="connsiteY4650" fmla="*/ 658301 h 6858000"/>
              <a:gd name="connsiteX4651" fmla="*/ 2426215 w 4626532"/>
              <a:gd name="connsiteY4651" fmla="*/ 1083281 h 6858000"/>
              <a:gd name="connsiteX4652" fmla="*/ 4209462 w 4626532"/>
              <a:gd name="connsiteY4652" fmla="*/ 2474880 h 6858000"/>
              <a:gd name="connsiteX4653" fmla="*/ 3751151 w 4626532"/>
              <a:gd name="connsiteY4653" fmla="*/ 3066518 h 6858000"/>
              <a:gd name="connsiteX4654" fmla="*/ 2659537 w 4626532"/>
              <a:gd name="connsiteY4654" fmla="*/ 2583208 h 6858000"/>
              <a:gd name="connsiteX4655" fmla="*/ 2534544 w 4626532"/>
              <a:gd name="connsiteY4655" fmla="*/ 2716535 h 6858000"/>
              <a:gd name="connsiteX4656" fmla="*/ 2551209 w 4626532"/>
              <a:gd name="connsiteY4656" fmla="*/ 2808197 h 6858000"/>
              <a:gd name="connsiteX4657" fmla="*/ 2784531 w 4626532"/>
              <a:gd name="connsiteY4657" fmla="*/ 3049852 h 6858000"/>
              <a:gd name="connsiteX4658" fmla="*/ 3109516 w 4626532"/>
              <a:gd name="connsiteY4658" fmla="*/ 3258175 h 6858000"/>
              <a:gd name="connsiteX4659" fmla="*/ 3584492 w 4626532"/>
              <a:gd name="connsiteY4659" fmla="*/ 3158180 h 6858000"/>
              <a:gd name="connsiteX4660" fmla="*/ 3726152 w 4626532"/>
              <a:gd name="connsiteY4660" fmla="*/ 3224843 h 6858000"/>
              <a:gd name="connsiteX4661" fmla="*/ 4109467 w 4626532"/>
              <a:gd name="connsiteY4661" fmla="*/ 3649823 h 6858000"/>
              <a:gd name="connsiteX4662" fmla="*/ 4342789 w 4626532"/>
              <a:gd name="connsiteY4662" fmla="*/ 3549828 h 6858000"/>
              <a:gd name="connsiteX4663" fmla="*/ 4434451 w 4626532"/>
              <a:gd name="connsiteY4663" fmla="*/ 3591492 h 6858000"/>
              <a:gd name="connsiteX4664" fmla="*/ 4509447 w 4626532"/>
              <a:gd name="connsiteY4664" fmla="*/ 3616491 h 6858000"/>
              <a:gd name="connsiteX4665" fmla="*/ 4567778 w 4626532"/>
              <a:gd name="connsiteY4665" fmla="*/ 3708153 h 6858000"/>
              <a:gd name="connsiteX4666" fmla="*/ 4526113 w 4626532"/>
              <a:gd name="connsiteY4666" fmla="*/ 3799815 h 6858000"/>
              <a:gd name="connsiteX4667" fmla="*/ 4467783 w 4626532"/>
              <a:gd name="connsiteY4667" fmla="*/ 3716486 h 6858000"/>
              <a:gd name="connsiteX4668" fmla="*/ 4426118 w 4626532"/>
              <a:gd name="connsiteY4668" fmla="*/ 3724819 h 6858000"/>
              <a:gd name="connsiteX4669" fmla="*/ 4342789 w 4626532"/>
              <a:gd name="connsiteY4669" fmla="*/ 3724819 h 6858000"/>
              <a:gd name="connsiteX4670" fmla="*/ 4259460 w 4626532"/>
              <a:gd name="connsiteY4670" fmla="*/ 3841480 h 6858000"/>
              <a:gd name="connsiteX4671" fmla="*/ 4484449 w 4626532"/>
              <a:gd name="connsiteY4671" fmla="*/ 4174797 h 6858000"/>
              <a:gd name="connsiteX4672" fmla="*/ 4576111 w 4626532"/>
              <a:gd name="connsiteY4672" fmla="*/ 4241461 h 6858000"/>
              <a:gd name="connsiteX4673" fmla="*/ 4626108 w 4626532"/>
              <a:gd name="connsiteY4673" fmla="*/ 4208129 h 6858000"/>
              <a:gd name="connsiteX4674" fmla="*/ 4467783 w 4626532"/>
              <a:gd name="connsiteY4674" fmla="*/ 4333123 h 6858000"/>
              <a:gd name="connsiteX4675" fmla="*/ 4217795 w 4626532"/>
              <a:gd name="connsiteY4675" fmla="*/ 4041470 h 6858000"/>
              <a:gd name="connsiteX4676" fmla="*/ 4201129 w 4626532"/>
              <a:gd name="connsiteY4676" fmla="*/ 4108134 h 6858000"/>
              <a:gd name="connsiteX4677" fmla="*/ 4351122 w 4626532"/>
              <a:gd name="connsiteY4677" fmla="*/ 4424785 h 6858000"/>
              <a:gd name="connsiteX4678" fmla="*/ 4467783 w 4626532"/>
              <a:gd name="connsiteY4678" fmla="*/ 4533113 h 6858000"/>
              <a:gd name="connsiteX4679" fmla="*/ 4392786 w 4626532"/>
              <a:gd name="connsiteY4679" fmla="*/ 4574778 h 6858000"/>
              <a:gd name="connsiteX4680" fmla="*/ 4067802 w 4626532"/>
              <a:gd name="connsiteY4680" fmla="*/ 4083135 h 6858000"/>
              <a:gd name="connsiteX4681" fmla="*/ 4042803 w 4626532"/>
              <a:gd name="connsiteY4681" fmla="*/ 4208129 h 6858000"/>
              <a:gd name="connsiteX4682" fmla="*/ 4084468 w 4626532"/>
              <a:gd name="connsiteY4682" fmla="*/ 4458117 h 6858000"/>
              <a:gd name="connsiteX4683" fmla="*/ 4042803 w 4626532"/>
              <a:gd name="connsiteY4683" fmla="*/ 4549779 h 6858000"/>
              <a:gd name="connsiteX4684" fmla="*/ 4109467 w 4626532"/>
              <a:gd name="connsiteY4684" fmla="*/ 4591444 h 6858000"/>
              <a:gd name="connsiteX4685" fmla="*/ 4042803 w 4626532"/>
              <a:gd name="connsiteY4685" fmla="*/ 4608110 h 6858000"/>
              <a:gd name="connsiteX4686" fmla="*/ 3976140 w 4626532"/>
              <a:gd name="connsiteY4686" fmla="*/ 4574778 h 6858000"/>
              <a:gd name="connsiteX4687" fmla="*/ 3901144 w 4626532"/>
              <a:gd name="connsiteY4687" fmla="*/ 4491449 h 6858000"/>
              <a:gd name="connsiteX4688" fmla="*/ 3859479 w 4626532"/>
              <a:gd name="connsiteY4688" fmla="*/ 4316457 h 6858000"/>
              <a:gd name="connsiteX4689" fmla="*/ 4051136 w 4626532"/>
              <a:gd name="connsiteY4689" fmla="*/ 3833147 h 6858000"/>
              <a:gd name="connsiteX4690" fmla="*/ 3909477 w 4626532"/>
              <a:gd name="connsiteY4690" fmla="*/ 3758151 h 6858000"/>
              <a:gd name="connsiteX4691" fmla="*/ 3784483 w 4626532"/>
              <a:gd name="connsiteY4691" fmla="*/ 3674822 h 6858000"/>
              <a:gd name="connsiteX4692" fmla="*/ 3717819 w 4626532"/>
              <a:gd name="connsiteY4692" fmla="*/ 3599825 h 6858000"/>
              <a:gd name="connsiteX4693" fmla="*/ 3676155 w 4626532"/>
              <a:gd name="connsiteY4693" fmla="*/ 3583159 h 6858000"/>
              <a:gd name="connsiteX4694" fmla="*/ 3509496 w 4626532"/>
              <a:gd name="connsiteY4694" fmla="*/ 3691487 h 6858000"/>
              <a:gd name="connsiteX4695" fmla="*/ 3592825 w 4626532"/>
              <a:gd name="connsiteY4695" fmla="*/ 3908144 h 6858000"/>
              <a:gd name="connsiteX4696" fmla="*/ 3651156 w 4626532"/>
              <a:gd name="connsiteY4696" fmla="*/ 4308124 h 6858000"/>
              <a:gd name="connsiteX4697" fmla="*/ 3101183 w 4626532"/>
              <a:gd name="connsiteY4697" fmla="*/ 5699723 h 6858000"/>
              <a:gd name="connsiteX4698" fmla="*/ 3284507 w 4626532"/>
              <a:gd name="connsiteY4698" fmla="*/ 5774720 h 6858000"/>
              <a:gd name="connsiteX4699" fmla="*/ 3542828 w 4626532"/>
              <a:gd name="connsiteY4699" fmla="*/ 5958044 h 6858000"/>
              <a:gd name="connsiteX4700" fmla="*/ 3717819 w 4626532"/>
              <a:gd name="connsiteY4700" fmla="*/ 6024707 h 6858000"/>
              <a:gd name="connsiteX4701" fmla="*/ 3859479 w 4626532"/>
              <a:gd name="connsiteY4701" fmla="*/ 6258029 h 6858000"/>
              <a:gd name="connsiteX4702" fmla="*/ 3776150 w 4626532"/>
              <a:gd name="connsiteY4702" fmla="*/ 6366357 h 6858000"/>
              <a:gd name="connsiteX4703" fmla="*/ 3751151 w 4626532"/>
              <a:gd name="connsiteY4703" fmla="*/ 6366357 h 6858000"/>
              <a:gd name="connsiteX4704" fmla="*/ 3784483 w 4626532"/>
              <a:gd name="connsiteY4704" fmla="*/ 6299694 h 6858000"/>
              <a:gd name="connsiteX4705" fmla="*/ 3776150 w 4626532"/>
              <a:gd name="connsiteY4705" fmla="*/ 6266362 h 6858000"/>
              <a:gd name="connsiteX4706" fmla="*/ 3651156 w 4626532"/>
              <a:gd name="connsiteY4706" fmla="*/ 6141368 h 6858000"/>
              <a:gd name="connsiteX4707" fmla="*/ 3609491 w 4626532"/>
              <a:gd name="connsiteY4707" fmla="*/ 6124703 h 6858000"/>
              <a:gd name="connsiteX4708" fmla="*/ 3351170 w 4626532"/>
              <a:gd name="connsiteY4708" fmla="*/ 6416355 h 6858000"/>
              <a:gd name="connsiteX4709" fmla="*/ 3317839 w 4626532"/>
              <a:gd name="connsiteY4709" fmla="*/ 6541349 h 6858000"/>
              <a:gd name="connsiteX4710" fmla="*/ 3359503 w 4626532"/>
              <a:gd name="connsiteY4710" fmla="*/ 6691342 h 6858000"/>
              <a:gd name="connsiteX4711" fmla="*/ 3401168 w 4626532"/>
              <a:gd name="connsiteY4711" fmla="*/ 6724673 h 6858000"/>
              <a:gd name="connsiteX4712" fmla="*/ 3476164 w 4626532"/>
              <a:gd name="connsiteY4712" fmla="*/ 6683009 h 6858000"/>
              <a:gd name="connsiteX4713" fmla="*/ 3359503 w 4626532"/>
              <a:gd name="connsiteY4713" fmla="*/ 6799670 h 6858000"/>
              <a:gd name="connsiteX4714" fmla="*/ 3276174 w 4626532"/>
              <a:gd name="connsiteY4714" fmla="*/ 6749672 h 6858000"/>
              <a:gd name="connsiteX4715" fmla="*/ 3184512 w 4626532"/>
              <a:gd name="connsiteY4715" fmla="*/ 6691342 h 6858000"/>
              <a:gd name="connsiteX4716" fmla="*/ 3142847 w 4626532"/>
              <a:gd name="connsiteY4716" fmla="*/ 6549682 h 6858000"/>
              <a:gd name="connsiteX4717" fmla="*/ 3151180 w 4626532"/>
              <a:gd name="connsiteY4717" fmla="*/ 6466353 h 6858000"/>
              <a:gd name="connsiteX4718" fmla="*/ 3242842 w 4626532"/>
              <a:gd name="connsiteY4718" fmla="*/ 6299694 h 6858000"/>
              <a:gd name="connsiteX4719" fmla="*/ 3242842 w 4626532"/>
              <a:gd name="connsiteY4719" fmla="*/ 6291361 h 6858000"/>
              <a:gd name="connsiteX4720" fmla="*/ 3067851 w 4626532"/>
              <a:gd name="connsiteY4720" fmla="*/ 6516350 h 6858000"/>
              <a:gd name="connsiteX4721" fmla="*/ 3067851 w 4626532"/>
              <a:gd name="connsiteY4721" fmla="*/ 6666343 h 6858000"/>
              <a:gd name="connsiteX4722" fmla="*/ 3017853 w 4626532"/>
              <a:gd name="connsiteY4722" fmla="*/ 6774671 h 6858000"/>
              <a:gd name="connsiteX4723" fmla="*/ 3051185 w 4626532"/>
              <a:gd name="connsiteY4723" fmla="*/ 6858000 h 6858000"/>
              <a:gd name="connsiteX4724" fmla="*/ 3001187 w 4626532"/>
              <a:gd name="connsiteY4724" fmla="*/ 6841334 h 6858000"/>
              <a:gd name="connsiteX4725" fmla="*/ 2926191 w 4626532"/>
              <a:gd name="connsiteY4725" fmla="*/ 6733006 h 6858000"/>
              <a:gd name="connsiteX4726" fmla="*/ 2892859 w 4626532"/>
              <a:gd name="connsiteY4726" fmla="*/ 6608012 h 6858000"/>
              <a:gd name="connsiteX4727" fmla="*/ 3101183 w 4626532"/>
              <a:gd name="connsiteY4727" fmla="*/ 6249696 h 6858000"/>
              <a:gd name="connsiteX4728" fmla="*/ 3101183 w 4626532"/>
              <a:gd name="connsiteY4728" fmla="*/ 6241364 h 6858000"/>
              <a:gd name="connsiteX4729" fmla="*/ 2876194 w 4626532"/>
              <a:gd name="connsiteY4729" fmla="*/ 6491351 h 6858000"/>
              <a:gd name="connsiteX4730" fmla="*/ 2817863 w 4626532"/>
              <a:gd name="connsiteY4730" fmla="*/ 6541349 h 6858000"/>
              <a:gd name="connsiteX4731" fmla="*/ 2792864 w 4626532"/>
              <a:gd name="connsiteY4731" fmla="*/ 6599679 h 6858000"/>
              <a:gd name="connsiteX4732" fmla="*/ 2809530 w 4626532"/>
              <a:gd name="connsiteY4732" fmla="*/ 6641344 h 6858000"/>
              <a:gd name="connsiteX4733" fmla="*/ 2726201 w 4626532"/>
              <a:gd name="connsiteY4733" fmla="*/ 6533016 h 6858000"/>
              <a:gd name="connsiteX4734" fmla="*/ 2742867 w 4626532"/>
              <a:gd name="connsiteY4734" fmla="*/ 6449687 h 6858000"/>
              <a:gd name="connsiteX4735" fmla="*/ 2859528 w 4626532"/>
              <a:gd name="connsiteY4735" fmla="*/ 6266362 h 6858000"/>
              <a:gd name="connsiteX4736" fmla="*/ 3101183 w 4626532"/>
              <a:gd name="connsiteY4736" fmla="*/ 6099704 h 6858000"/>
              <a:gd name="connsiteX4737" fmla="*/ 2901192 w 4626532"/>
              <a:gd name="connsiteY4737" fmla="*/ 5983043 h 6858000"/>
              <a:gd name="connsiteX4738" fmla="*/ 2801197 w 4626532"/>
              <a:gd name="connsiteY4738" fmla="*/ 5966377 h 6858000"/>
              <a:gd name="connsiteX4739" fmla="*/ 2101231 w 4626532"/>
              <a:gd name="connsiteY4739" fmla="*/ 6091371 h 6858000"/>
              <a:gd name="connsiteX4740" fmla="*/ 1534592 w 4626532"/>
              <a:gd name="connsiteY4740" fmla="*/ 5949711 h 6858000"/>
              <a:gd name="connsiteX4741" fmla="*/ 984619 w 4626532"/>
              <a:gd name="connsiteY4741" fmla="*/ 5533065 h 6858000"/>
              <a:gd name="connsiteX4742" fmla="*/ 842959 w 4626532"/>
              <a:gd name="connsiteY4742" fmla="*/ 5741388 h 6858000"/>
              <a:gd name="connsiteX4743" fmla="*/ 617970 w 4626532"/>
              <a:gd name="connsiteY4743" fmla="*/ 6049706 h 6858000"/>
              <a:gd name="connsiteX4744" fmla="*/ 451311 w 4626532"/>
              <a:gd name="connsiteY4744" fmla="*/ 5933045 h 6858000"/>
              <a:gd name="connsiteX4745" fmla="*/ 467977 w 4626532"/>
              <a:gd name="connsiteY4745" fmla="*/ 5891381 h 6858000"/>
              <a:gd name="connsiteX4746" fmla="*/ 509642 w 4626532"/>
              <a:gd name="connsiteY4746" fmla="*/ 5966377 h 6858000"/>
              <a:gd name="connsiteX4747" fmla="*/ 684633 w 4626532"/>
              <a:gd name="connsiteY4747" fmla="*/ 5799718 h 6858000"/>
              <a:gd name="connsiteX4748" fmla="*/ 384648 w 4626532"/>
              <a:gd name="connsiteY4748" fmla="*/ 5541398 h 6858000"/>
              <a:gd name="connsiteX4749" fmla="*/ 276320 w 4626532"/>
              <a:gd name="connsiteY4749" fmla="*/ 5516399 h 6858000"/>
              <a:gd name="connsiteX4750" fmla="*/ 117994 w 4626532"/>
              <a:gd name="connsiteY4750" fmla="*/ 5558063 h 6858000"/>
              <a:gd name="connsiteX4751" fmla="*/ 67997 w 4626532"/>
              <a:gd name="connsiteY4751" fmla="*/ 5541398 h 6858000"/>
              <a:gd name="connsiteX4752" fmla="*/ 34665 w 4626532"/>
              <a:gd name="connsiteY4752" fmla="*/ 5608061 h 6858000"/>
              <a:gd name="connsiteX4753" fmla="*/ 9666 w 4626532"/>
              <a:gd name="connsiteY4753" fmla="*/ 5541398 h 6858000"/>
              <a:gd name="connsiteX4754" fmla="*/ 59664 w 4626532"/>
              <a:gd name="connsiteY4754" fmla="*/ 5449735 h 6858000"/>
              <a:gd name="connsiteX4755" fmla="*/ 251321 w 4626532"/>
              <a:gd name="connsiteY4755" fmla="*/ 5333074 h 6858000"/>
              <a:gd name="connsiteX4756" fmla="*/ 517975 w 4626532"/>
              <a:gd name="connsiteY4756" fmla="*/ 5441402 h 6858000"/>
              <a:gd name="connsiteX4757" fmla="*/ 167992 w 4626532"/>
              <a:gd name="connsiteY4757" fmla="*/ 5258078 h 6858000"/>
              <a:gd name="connsiteX4758" fmla="*/ 51331 w 4626532"/>
              <a:gd name="connsiteY4758" fmla="*/ 5216413 h 6858000"/>
              <a:gd name="connsiteX4759" fmla="*/ 1333 w 4626532"/>
              <a:gd name="connsiteY4759" fmla="*/ 5266411 h 6858000"/>
              <a:gd name="connsiteX4760" fmla="*/ 17999 w 4626532"/>
              <a:gd name="connsiteY4760" fmla="*/ 5174749 h 6858000"/>
              <a:gd name="connsiteX4761" fmla="*/ 192991 w 4626532"/>
              <a:gd name="connsiteY4761" fmla="*/ 5083087 h 6858000"/>
              <a:gd name="connsiteX4762" fmla="*/ 526308 w 4626532"/>
              <a:gd name="connsiteY4762" fmla="*/ 5283077 h 6858000"/>
              <a:gd name="connsiteX4763" fmla="*/ 576305 w 4626532"/>
              <a:gd name="connsiteY4763" fmla="*/ 5308076 h 6858000"/>
              <a:gd name="connsiteX4764" fmla="*/ 334650 w 4626532"/>
              <a:gd name="connsiteY4764" fmla="*/ 5083087 h 6858000"/>
              <a:gd name="connsiteX4765" fmla="*/ 292986 w 4626532"/>
              <a:gd name="connsiteY4765" fmla="*/ 5033089 h 6858000"/>
              <a:gd name="connsiteX4766" fmla="*/ 284653 w 4626532"/>
              <a:gd name="connsiteY4766" fmla="*/ 4966426 h 6858000"/>
              <a:gd name="connsiteX4767" fmla="*/ 251321 w 4626532"/>
              <a:gd name="connsiteY4767" fmla="*/ 4949760 h 6858000"/>
              <a:gd name="connsiteX4768" fmla="*/ 192991 w 4626532"/>
              <a:gd name="connsiteY4768" fmla="*/ 4974758 h 6858000"/>
              <a:gd name="connsiteX4769" fmla="*/ 292986 w 4626532"/>
              <a:gd name="connsiteY4769" fmla="*/ 4899762 h 6858000"/>
              <a:gd name="connsiteX4770" fmla="*/ 359649 w 4626532"/>
              <a:gd name="connsiteY4770" fmla="*/ 4924761 h 6858000"/>
              <a:gd name="connsiteX4771" fmla="*/ 426313 w 4626532"/>
              <a:gd name="connsiteY4771" fmla="*/ 4949760 h 6858000"/>
              <a:gd name="connsiteX4772" fmla="*/ 517975 w 4626532"/>
              <a:gd name="connsiteY4772" fmla="*/ 5033089 h 6858000"/>
              <a:gd name="connsiteX4773" fmla="*/ 717965 w 4626532"/>
              <a:gd name="connsiteY4773" fmla="*/ 5266411 h 6858000"/>
              <a:gd name="connsiteX4774" fmla="*/ 892957 w 4626532"/>
              <a:gd name="connsiteY4774" fmla="*/ 5124751 h 6858000"/>
              <a:gd name="connsiteX4775" fmla="*/ 934621 w 4626532"/>
              <a:gd name="connsiteY4775" fmla="*/ 4966426 h 6858000"/>
              <a:gd name="connsiteX4776" fmla="*/ 1751248 w 4626532"/>
              <a:gd name="connsiteY4776" fmla="*/ 4083135 h 6858000"/>
              <a:gd name="connsiteX4777" fmla="*/ 1717917 w 4626532"/>
              <a:gd name="connsiteY4777" fmla="*/ 3974807 h 6858000"/>
              <a:gd name="connsiteX4778" fmla="*/ 1676252 w 4626532"/>
              <a:gd name="connsiteY4778" fmla="*/ 4241461 h 6858000"/>
              <a:gd name="connsiteX4779" fmla="*/ 1576257 w 4626532"/>
              <a:gd name="connsiteY4779" fmla="*/ 4116467 h 6858000"/>
              <a:gd name="connsiteX4780" fmla="*/ 1451263 w 4626532"/>
              <a:gd name="connsiteY4780" fmla="*/ 3833147 h 6858000"/>
              <a:gd name="connsiteX4781" fmla="*/ 1434597 w 4626532"/>
              <a:gd name="connsiteY4781" fmla="*/ 3899811 h 6858000"/>
              <a:gd name="connsiteX4782" fmla="*/ 1501260 w 4626532"/>
              <a:gd name="connsiteY4782" fmla="*/ 4099801 h 6858000"/>
              <a:gd name="connsiteX4783" fmla="*/ 1251273 w 4626532"/>
              <a:gd name="connsiteY4783" fmla="*/ 3824814 h 6858000"/>
              <a:gd name="connsiteX4784" fmla="*/ 1084614 w 4626532"/>
              <a:gd name="connsiteY4784" fmla="*/ 3849813 h 6858000"/>
              <a:gd name="connsiteX4785" fmla="*/ 642969 w 4626532"/>
              <a:gd name="connsiteY4785" fmla="*/ 3649823 h 6858000"/>
              <a:gd name="connsiteX4786" fmla="*/ 634636 w 4626532"/>
              <a:gd name="connsiteY4786" fmla="*/ 3666489 h 6858000"/>
              <a:gd name="connsiteX4787" fmla="*/ 901290 w 4626532"/>
              <a:gd name="connsiteY4787" fmla="*/ 4008139 h 6858000"/>
              <a:gd name="connsiteX4788" fmla="*/ 867958 w 4626532"/>
              <a:gd name="connsiteY4788" fmla="*/ 4091468 h 6858000"/>
              <a:gd name="connsiteX4789" fmla="*/ 876291 w 4626532"/>
              <a:gd name="connsiteY4789" fmla="*/ 4058136 h 6858000"/>
              <a:gd name="connsiteX4790" fmla="*/ 817960 w 4626532"/>
              <a:gd name="connsiteY4790" fmla="*/ 3949808 h 6858000"/>
              <a:gd name="connsiteX4791" fmla="*/ 567972 w 4626532"/>
              <a:gd name="connsiteY4791" fmla="*/ 3708153 h 6858000"/>
              <a:gd name="connsiteX4792" fmla="*/ 559640 w 4626532"/>
              <a:gd name="connsiteY4792" fmla="*/ 3758151 h 6858000"/>
              <a:gd name="connsiteX4793" fmla="*/ 617970 w 4626532"/>
              <a:gd name="connsiteY4793" fmla="*/ 3899811 h 6858000"/>
              <a:gd name="connsiteX4794" fmla="*/ 692966 w 4626532"/>
              <a:gd name="connsiteY4794" fmla="*/ 3966474 h 6858000"/>
              <a:gd name="connsiteX4795" fmla="*/ 842959 w 4626532"/>
              <a:gd name="connsiteY4795" fmla="*/ 4274792 h 6858000"/>
              <a:gd name="connsiteX4796" fmla="*/ 701299 w 4626532"/>
              <a:gd name="connsiteY4796" fmla="*/ 4199796 h 6858000"/>
              <a:gd name="connsiteX4797" fmla="*/ 659635 w 4626532"/>
              <a:gd name="connsiteY4797" fmla="*/ 4041470 h 6858000"/>
              <a:gd name="connsiteX4798" fmla="*/ 492976 w 4626532"/>
              <a:gd name="connsiteY4798" fmla="*/ 3708153 h 6858000"/>
              <a:gd name="connsiteX4799" fmla="*/ 451311 w 4626532"/>
              <a:gd name="connsiteY4799" fmla="*/ 3841480 h 6858000"/>
              <a:gd name="connsiteX4800" fmla="*/ 517975 w 4626532"/>
              <a:gd name="connsiteY4800" fmla="*/ 4083135 h 6858000"/>
              <a:gd name="connsiteX4801" fmla="*/ 426313 w 4626532"/>
              <a:gd name="connsiteY4801" fmla="*/ 4224795 h 6858000"/>
              <a:gd name="connsiteX4802" fmla="*/ 467977 w 4626532"/>
              <a:gd name="connsiteY4802" fmla="*/ 4099801 h 6858000"/>
              <a:gd name="connsiteX4803" fmla="*/ 367982 w 4626532"/>
              <a:gd name="connsiteY4803" fmla="*/ 3791483 h 6858000"/>
              <a:gd name="connsiteX4804" fmla="*/ 426313 w 4626532"/>
              <a:gd name="connsiteY4804" fmla="*/ 3666489 h 6858000"/>
              <a:gd name="connsiteX4805" fmla="*/ 384648 w 4626532"/>
              <a:gd name="connsiteY4805" fmla="*/ 3633157 h 6858000"/>
              <a:gd name="connsiteX4806" fmla="*/ 676300 w 4626532"/>
              <a:gd name="connsiteY4806" fmla="*/ 3474831 h 6858000"/>
              <a:gd name="connsiteX4807" fmla="*/ 651302 w 4626532"/>
              <a:gd name="connsiteY4807" fmla="*/ 3466498 h 6858000"/>
              <a:gd name="connsiteX4808" fmla="*/ 501309 w 4626532"/>
              <a:gd name="connsiteY4808" fmla="*/ 3483164 h 6858000"/>
              <a:gd name="connsiteX4809" fmla="*/ 434646 w 4626532"/>
              <a:gd name="connsiteY4809" fmla="*/ 3466498 h 6858000"/>
              <a:gd name="connsiteX4810" fmla="*/ 259654 w 4626532"/>
              <a:gd name="connsiteY4810" fmla="*/ 3366503 h 6858000"/>
              <a:gd name="connsiteX4811" fmla="*/ 209656 w 4626532"/>
              <a:gd name="connsiteY4811" fmla="*/ 3216510 h 6858000"/>
              <a:gd name="connsiteX4812" fmla="*/ 159659 w 4626532"/>
              <a:gd name="connsiteY4812" fmla="*/ 3166513 h 6858000"/>
              <a:gd name="connsiteX4813" fmla="*/ 101328 w 4626532"/>
              <a:gd name="connsiteY4813" fmla="*/ 3174846 h 6858000"/>
              <a:gd name="connsiteX4814" fmla="*/ 176325 w 4626532"/>
              <a:gd name="connsiteY4814" fmla="*/ 3116515 h 6858000"/>
              <a:gd name="connsiteX4815" fmla="*/ 459644 w 4626532"/>
              <a:gd name="connsiteY4815" fmla="*/ 3391502 h 6858000"/>
              <a:gd name="connsiteX4816" fmla="*/ 634636 w 4626532"/>
              <a:gd name="connsiteY4816" fmla="*/ 3349837 h 6858000"/>
              <a:gd name="connsiteX4817" fmla="*/ 959620 w 4626532"/>
              <a:gd name="connsiteY4817" fmla="*/ 3483164 h 6858000"/>
              <a:gd name="connsiteX4818" fmla="*/ 1051282 w 4626532"/>
              <a:gd name="connsiteY4818" fmla="*/ 3483164 h 6858000"/>
              <a:gd name="connsiteX4819" fmla="*/ 1059615 w 4626532"/>
              <a:gd name="connsiteY4819" fmla="*/ 3458165 h 6858000"/>
              <a:gd name="connsiteX4820" fmla="*/ 609637 w 4626532"/>
              <a:gd name="connsiteY4820" fmla="*/ 3241509 h 6858000"/>
              <a:gd name="connsiteX4821" fmla="*/ 509642 w 4626532"/>
              <a:gd name="connsiteY4821" fmla="*/ 3333171 h 6858000"/>
              <a:gd name="connsiteX4822" fmla="*/ 501309 w 4626532"/>
              <a:gd name="connsiteY4822" fmla="*/ 3199845 h 6858000"/>
              <a:gd name="connsiteX4823" fmla="*/ 476310 w 4626532"/>
              <a:gd name="connsiteY4823" fmla="*/ 3191512 h 6858000"/>
              <a:gd name="connsiteX4824" fmla="*/ 376315 w 4626532"/>
              <a:gd name="connsiteY4824" fmla="*/ 3274841 h 6858000"/>
              <a:gd name="connsiteX4825" fmla="*/ 376315 w 4626532"/>
              <a:gd name="connsiteY4825" fmla="*/ 3208178 h 6858000"/>
              <a:gd name="connsiteX4826" fmla="*/ 376315 w 4626532"/>
              <a:gd name="connsiteY4826" fmla="*/ 3183179 h 6858000"/>
              <a:gd name="connsiteX4827" fmla="*/ 376315 w 4626532"/>
              <a:gd name="connsiteY4827" fmla="*/ 3124848 h 6858000"/>
              <a:gd name="connsiteX4828" fmla="*/ 351316 w 4626532"/>
              <a:gd name="connsiteY4828" fmla="*/ 3058185 h 6858000"/>
              <a:gd name="connsiteX4829" fmla="*/ 359649 w 4626532"/>
              <a:gd name="connsiteY4829" fmla="*/ 2991521 h 6858000"/>
              <a:gd name="connsiteX4830" fmla="*/ 459644 w 4626532"/>
              <a:gd name="connsiteY4830" fmla="*/ 2933191 h 6858000"/>
              <a:gd name="connsiteX4831" fmla="*/ 526308 w 4626532"/>
              <a:gd name="connsiteY4831" fmla="*/ 2841529 h 6858000"/>
              <a:gd name="connsiteX4832" fmla="*/ 617970 w 4626532"/>
              <a:gd name="connsiteY4832" fmla="*/ 2808197 h 6858000"/>
              <a:gd name="connsiteX4833" fmla="*/ 751297 w 4626532"/>
              <a:gd name="connsiteY4833" fmla="*/ 2933191 h 6858000"/>
              <a:gd name="connsiteX4834" fmla="*/ 817960 w 4626532"/>
              <a:gd name="connsiteY4834" fmla="*/ 3008187 h 6858000"/>
              <a:gd name="connsiteX4835" fmla="*/ 909622 w 4626532"/>
              <a:gd name="connsiteY4835" fmla="*/ 3074851 h 6858000"/>
              <a:gd name="connsiteX4836" fmla="*/ 984619 w 4626532"/>
              <a:gd name="connsiteY4836" fmla="*/ 3058185 h 6858000"/>
              <a:gd name="connsiteX4837" fmla="*/ 1126279 w 4626532"/>
              <a:gd name="connsiteY4837" fmla="*/ 2924858 h 6858000"/>
              <a:gd name="connsiteX4838" fmla="*/ 1151277 w 4626532"/>
              <a:gd name="connsiteY4838" fmla="*/ 2924858 h 6858000"/>
              <a:gd name="connsiteX4839" fmla="*/ 1142944 w 4626532"/>
              <a:gd name="connsiteY4839" fmla="*/ 2991521 h 6858000"/>
              <a:gd name="connsiteX4840" fmla="*/ 1317936 w 4626532"/>
              <a:gd name="connsiteY4840" fmla="*/ 2933191 h 6858000"/>
              <a:gd name="connsiteX4841" fmla="*/ 1351268 w 4626532"/>
              <a:gd name="connsiteY4841" fmla="*/ 2933191 h 6858000"/>
              <a:gd name="connsiteX4842" fmla="*/ 1292937 w 4626532"/>
              <a:gd name="connsiteY4842" fmla="*/ 3008187 h 6858000"/>
              <a:gd name="connsiteX4843" fmla="*/ 1509593 w 4626532"/>
              <a:gd name="connsiteY4843" fmla="*/ 3066518 h 6858000"/>
              <a:gd name="connsiteX4844" fmla="*/ 1851243 w 4626532"/>
              <a:gd name="connsiteY4844" fmla="*/ 2891526 h 6858000"/>
              <a:gd name="connsiteX4845" fmla="*/ 1901241 w 4626532"/>
              <a:gd name="connsiteY4845" fmla="*/ 2816530 h 6858000"/>
              <a:gd name="connsiteX4846" fmla="*/ 1851243 w 4626532"/>
              <a:gd name="connsiteY4846" fmla="*/ 2558209 h 6858000"/>
              <a:gd name="connsiteX4847" fmla="*/ 1867909 w 4626532"/>
              <a:gd name="connsiteY4847" fmla="*/ 2466547 h 6858000"/>
              <a:gd name="connsiteX4848" fmla="*/ 1801246 w 4626532"/>
              <a:gd name="connsiteY4848" fmla="*/ 2458214 h 6858000"/>
              <a:gd name="connsiteX4849" fmla="*/ 1751248 w 4626532"/>
              <a:gd name="connsiteY4849" fmla="*/ 2458214 h 6858000"/>
              <a:gd name="connsiteX4850" fmla="*/ 1576257 w 4626532"/>
              <a:gd name="connsiteY4850" fmla="*/ 2724868 h 6858000"/>
              <a:gd name="connsiteX4851" fmla="*/ 1392932 w 4626532"/>
              <a:gd name="connsiteY4851" fmla="*/ 2599874 h 6858000"/>
              <a:gd name="connsiteX4852" fmla="*/ 1401265 w 4626532"/>
              <a:gd name="connsiteY4852" fmla="*/ 2566542 h 6858000"/>
              <a:gd name="connsiteX4853" fmla="*/ 1451263 w 4626532"/>
              <a:gd name="connsiteY4853" fmla="*/ 2616540 h 6858000"/>
              <a:gd name="connsiteX4854" fmla="*/ 1551258 w 4626532"/>
              <a:gd name="connsiteY4854" fmla="*/ 2524877 h 6858000"/>
              <a:gd name="connsiteX4855" fmla="*/ 1251273 w 4626532"/>
              <a:gd name="connsiteY4855" fmla="*/ 2324887 h 6858000"/>
              <a:gd name="connsiteX4856" fmla="*/ 1034616 w 4626532"/>
              <a:gd name="connsiteY4856" fmla="*/ 2324887 h 6858000"/>
              <a:gd name="connsiteX4857" fmla="*/ 1034616 w 4626532"/>
              <a:gd name="connsiteY4857" fmla="*/ 2416549 h 6858000"/>
              <a:gd name="connsiteX4858" fmla="*/ 992952 w 4626532"/>
              <a:gd name="connsiteY4858" fmla="*/ 2299888 h 6858000"/>
              <a:gd name="connsiteX4859" fmla="*/ 1142944 w 4626532"/>
              <a:gd name="connsiteY4859" fmla="*/ 2199893 h 6858000"/>
              <a:gd name="connsiteX4860" fmla="*/ 1376266 w 4626532"/>
              <a:gd name="connsiteY4860" fmla="*/ 2249891 h 6858000"/>
              <a:gd name="connsiteX4861" fmla="*/ 1401265 w 4626532"/>
              <a:gd name="connsiteY4861" fmla="*/ 2249891 h 6858000"/>
              <a:gd name="connsiteX4862" fmla="*/ 1276271 w 4626532"/>
              <a:gd name="connsiteY4862" fmla="*/ 2133230 h 6858000"/>
              <a:gd name="connsiteX4863" fmla="*/ 951287 w 4626532"/>
              <a:gd name="connsiteY4863" fmla="*/ 2049900 h 6858000"/>
              <a:gd name="connsiteX4864" fmla="*/ 901290 w 4626532"/>
              <a:gd name="connsiteY4864" fmla="*/ 2091565 h 6858000"/>
              <a:gd name="connsiteX4865" fmla="*/ 892957 w 4626532"/>
              <a:gd name="connsiteY4865" fmla="*/ 2049900 h 6858000"/>
              <a:gd name="connsiteX4866" fmla="*/ 1076281 w 4626532"/>
              <a:gd name="connsiteY4866" fmla="*/ 1924907 h 6858000"/>
              <a:gd name="connsiteX4867" fmla="*/ 1459596 w 4626532"/>
              <a:gd name="connsiteY4867" fmla="*/ 2124897 h 6858000"/>
              <a:gd name="connsiteX4868" fmla="*/ 1467929 w 4626532"/>
              <a:gd name="connsiteY4868" fmla="*/ 2108231 h 6858000"/>
              <a:gd name="connsiteX4869" fmla="*/ 1226274 w 4626532"/>
              <a:gd name="connsiteY4869" fmla="*/ 1883242 h 6858000"/>
              <a:gd name="connsiteX4870" fmla="*/ 1167943 w 4626532"/>
              <a:gd name="connsiteY4870" fmla="*/ 1783247 h 6858000"/>
              <a:gd name="connsiteX4871" fmla="*/ 1134612 w 4626532"/>
              <a:gd name="connsiteY4871" fmla="*/ 1758248 h 6858000"/>
              <a:gd name="connsiteX4872" fmla="*/ 1092947 w 4626532"/>
              <a:gd name="connsiteY4872" fmla="*/ 1774914 h 6858000"/>
              <a:gd name="connsiteX4873" fmla="*/ 1176276 w 4626532"/>
              <a:gd name="connsiteY4873" fmla="*/ 1699917 h 6858000"/>
              <a:gd name="connsiteX4874" fmla="*/ 1226274 w 4626532"/>
              <a:gd name="connsiteY4874" fmla="*/ 1708250 h 6858000"/>
              <a:gd name="connsiteX4875" fmla="*/ 1292937 w 4626532"/>
              <a:gd name="connsiteY4875" fmla="*/ 1708250 h 6858000"/>
              <a:gd name="connsiteX4876" fmla="*/ 1667919 w 4626532"/>
              <a:gd name="connsiteY4876" fmla="*/ 2308221 h 6858000"/>
              <a:gd name="connsiteX4877" fmla="*/ 1867909 w 4626532"/>
              <a:gd name="connsiteY4877" fmla="*/ 2224892 h 6858000"/>
              <a:gd name="connsiteX4878" fmla="*/ 2009569 w 4626532"/>
              <a:gd name="connsiteY4878" fmla="*/ 2199893 h 6858000"/>
              <a:gd name="connsiteX4879" fmla="*/ 2151229 w 4626532"/>
              <a:gd name="connsiteY4879" fmla="*/ 1999903 h 6858000"/>
              <a:gd name="connsiteX4880" fmla="*/ 2434548 w 4626532"/>
              <a:gd name="connsiteY4880" fmla="*/ 1808246 h 6858000"/>
              <a:gd name="connsiteX4881" fmla="*/ 2417883 w 4626532"/>
              <a:gd name="connsiteY4881" fmla="*/ 1999903 h 6858000"/>
              <a:gd name="connsiteX4882" fmla="*/ 2717868 w 4626532"/>
              <a:gd name="connsiteY4882" fmla="*/ 1866576 h 6858000"/>
              <a:gd name="connsiteX4883" fmla="*/ 2751200 w 4626532"/>
              <a:gd name="connsiteY4883" fmla="*/ 1874909 h 6858000"/>
              <a:gd name="connsiteX4884" fmla="*/ 2676203 w 4626532"/>
              <a:gd name="connsiteY4884" fmla="*/ 2033235 h 6858000"/>
              <a:gd name="connsiteX4885" fmla="*/ 2909525 w 4626532"/>
              <a:gd name="connsiteY4885" fmla="*/ 1949905 h 6858000"/>
              <a:gd name="connsiteX4886" fmla="*/ 3026186 w 4626532"/>
              <a:gd name="connsiteY4886" fmla="*/ 1966571 h 6858000"/>
              <a:gd name="connsiteX4887" fmla="*/ 2942857 w 4626532"/>
              <a:gd name="connsiteY4887" fmla="*/ 2108231 h 6858000"/>
              <a:gd name="connsiteX4888" fmla="*/ 3101183 w 4626532"/>
              <a:gd name="connsiteY4888" fmla="*/ 2066566 h 6858000"/>
              <a:gd name="connsiteX4889" fmla="*/ 3276174 w 4626532"/>
              <a:gd name="connsiteY4889" fmla="*/ 2124897 h 6858000"/>
              <a:gd name="connsiteX4890" fmla="*/ 3192845 w 4626532"/>
              <a:gd name="connsiteY4890" fmla="*/ 2249891 h 6858000"/>
              <a:gd name="connsiteX4891" fmla="*/ 3376169 w 4626532"/>
              <a:gd name="connsiteY4891" fmla="*/ 2208226 h 6858000"/>
              <a:gd name="connsiteX4892" fmla="*/ 3534495 w 4626532"/>
              <a:gd name="connsiteY4892" fmla="*/ 2241558 h 6858000"/>
              <a:gd name="connsiteX4893" fmla="*/ 3392835 w 4626532"/>
              <a:gd name="connsiteY4893" fmla="*/ 2399883 h 6858000"/>
              <a:gd name="connsiteX4894" fmla="*/ 3601158 w 4626532"/>
              <a:gd name="connsiteY4894" fmla="*/ 2499879 h 6858000"/>
              <a:gd name="connsiteX4895" fmla="*/ 3801149 w 4626532"/>
              <a:gd name="connsiteY4895" fmla="*/ 2216559 h 6858000"/>
              <a:gd name="connsiteX4896" fmla="*/ 3617824 w 4626532"/>
              <a:gd name="connsiteY4896" fmla="*/ 1883242 h 6858000"/>
              <a:gd name="connsiteX4897" fmla="*/ 2634539 w 4626532"/>
              <a:gd name="connsiteY4897" fmla="*/ 1366600 h 6858000"/>
              <a:gd name="connsiteX4898" fmla="*/ 2376218 w 4626532"/>
              <a:gd name="connsiteY4898" fmla="*/ 1249939 h 6858000"/>
              <a:gd name="connsiteX4899" fmla="*/ 2284556 w 4626532"/>
              <a:gd name="connsiteY4899" fmla="*/ 1291604 h 6858000"/>
              <a:gd name="connsiteX4900" fmla="*/ 2117897 w 4626532"/>
              <a:gd name="connsiteY4900" fmla="*/ 1316603 h 6858000"/>
              <a:gd name="connsiteX4901" fmla="*/ 1651253 w 4626532"/>
              <a:gd name="connsiteY4901" fmla="*/ 1249939 h 6858000"/>
              <a:gd name="connsiteX4902" fmla="*/ 1851243 w 4626532"/>
              <a:gd name="connsiteY4902" fmla="*/ 1058282 h 6858000"/>
              <a:gd name="connsiteX4903" fmla="*/ 1701251 w 4626532"/>
              <a:gd name="connsiteY4903" fmla="*/ 1049949 h 6858000"/>
              <a:gd name="connsiteX4904" fmla="*/ 1417931 w 4626532"/>
              <a:gd name="connsiteY4904" fmla="*/ 991619 h 6858000"/>
              <a:gd name="connsiteX4905" fmla="*/ 1626254 w 4626532"/>
              <a:gd name="connsiteY4905" fmla="*/ 874958 h 6858000"/>
              <a:gd name="connsiteX4906" fmla="*/ 1309603 w 4626532"/>
              <a:gd name="connsiteY4906" fmla="*/ 608304 h 6858000"/>
              <a:gd name="connsiteX4907" fmla="*/ 1317936 w 4626532"/>
              <a:gd name="connsiteY4907" fmla="*/ 599971 h 6858000"/>
              <a:gd name="connsiteX4908" fmla="*/ 1526259 w 4626532"/>
              <a:gd name="connsiteY4908" fmla="*/ 666634 h 6858000"/>
              <a:gd name="connsiteX4909" fmla="*/ 1542925 w 4626532"/>
              <a:gd name="connsiteY4909" fmla="*/ 658301 h 6858000"/>
              <a:gd name="connsiteX4910" fmla="*/ 1426264 w 4626532"/>
              <a:gd name="connsiteY4910" fmla="*/ 341650 h 6858000"/>
              <a:gd name="connsiteX4911" fmla="*/ 1426264 w 4626532"/>
              <a:gd name="connsiteY4911" fmla="*/ 158326 h 6858000"/>
              <a:gd name="connsiteX4912" fmla="*/ 1467929 w 4626532"/>
              <a:gd name="connsiteY4912" fmla="*/ 0 h 6858000"/>
              <a:gd name="connsiteX4913" fmla="*/ 1792913 w 4626532"/>
              <a:gd name="connsiteY4913" fmla="*/ 4416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</a:cxnLst>
            <a:rect l="l" t="t" r="r" b="b"/>
            <a:pathLst>
              <a:path w="4626532" h="6858000">
                <a:moveTo>
                  <a:pt x="3051185" y="6674676"/>
                </a:moveTo>
                <a:cubicBezTo>
                  <a:pt x="3042852" y="6691342"/>
                  <a:pt x="3042852" y="6708008"/>
                  <a:pt x="3026186" y="6716340"/>
                </a:cubicBezTo>
                <a:cubicBezTo>
                  <a:pt x="3026186" y="6708008"/>
                  <a:pt x="3017853" y="6658010"/>
                  <a:pt x="2992855" y="6658010"/>
                </a:cubicBezTo>
                <a:cubicBezTo>
                  <a:pt x="2976189" y="6658010"/>
                  <a:pt x="2951190" y="6683009"/>
                  <a:pt x="2926191" y="6699675"/>
                </a:cubicBezTo>
                <a:lnTo>
                  <a:pt x="2917858" y="6666343"/>
                </a:lnTo>
                <a:cubicBezTo>
                  <a:pt x="2959523" y="6649677"/>
                  <a:pt x="3001187" y="6658010"/>
                  <a:pt x="3051185" y="6641344"/>
                </a:cubicBezTo>
                <a:lnTo>
                  <a:pt x="3051185" y="6674676"/>
                </a:lnTo>
                <a:close/>
                <a:moveTo>
                  <a:pt x="3342838" y="6683009"/>
                </a:moveTo>
                <a:cubicBezTo>
                  <a:pt x="3334505" y="6674676"/>
                  <a:pt x="3334505" y="6666343"/>
                  <a:pt x="3317839" y="6666343"/>
                </a:cubicBezTo>
                <a:cubicBezTo>
                  <a:pt x="3292840" y="6666343"/>
                  <a:pt x="3284507" y="6691342"/>
                  <a:pt x="3276174" y="6708008"/>
                </a:cubicBezTo>
                <a:lnTo>
                  <a:pt x="3276174" y="6633011"/>
                </a:lnTo>
                <a:cubicBezTo>
                  <a:pt x="3292840" y="6633011"/>
                  <a:pt x="3309506" y="6633011"/>
                  <a:pt x="3326172" y="6624678"/>
                </a:cubicBezTo>
                <a:cubicBezTo>
                  <a:pt x="3334505" y="6633011"/>
                  <a:pt x="3351170" y="6658010"/>
                  <a:pt x="3342838" y="6683009"/>
                </a:cubicBezTo>
                <a:close/>
                <a:moveTo>
                  <a:pt x="3259508" y="6641344"/>
                </a:moveTo>
                <a:cubicBezTo>
                  <a:pt x="3259508" y="6666343"/>
                  <a:pt x="3242842" y="6683009"/>
                  <a:pt x="3234509" y="6699675"/>
                </a:cubicBezTo>
                <a:cubicBezTo>
                  <a:pt x="3217844" y="6699675"/>
                  <a:pt x="3192845" y="6674676"/>
                  <a:pt x="3184512" y="6658010"/>
                </a:cubicBezTo>
                <a:lnTo>
                  <a:pt x="3184512" y="6633011"/>
                </a:lnTo>
                <a:cubicBezTo>
                  <a:pt x="3184512" y="6633011"/>
                  <a:pt x="3176179" y="6641344"/>
                  <a:pt x="3201178" y="6641344"/>
                </a:cubicBezTo>
                <a:cubicBezTo>
                  <a:pt x="3217844" y="6641344"/>
                  <a:pt x="3226177" y="6633011"/>
                  <a:pt x="3242842" y="6616345"/>
                </a:cubicBezTo>
                <a:cubicBezTo>
                  <a:pt x="3251175" y="6624678"/>
                  <a:pt x="3259508" y="6624678"/>
                  <a:pt x="3259508" y="6641344"/>
                </a:cubicBezTo>
                <a:close/>
                <a:moveTo>
                  <a:pt x="2976189" y="6574681"/>
                </a:moveTo>
                <a:cubicBezTo>
                  <a:pt x="2976189" y="6583014"/>
                  <a:pt x="2942857" y="6649677"/>
                  <a:pt x="2909525" y="6649677"/>
                </a:cubicBezTo>
                <a:cubicBezTo>
                  <a:pt x="2909525" y="6641344"/>
                  <a:pt x="2901192" y="6633011"/>
                  <a:pt x="2901192" y="6608012"/>
                </a:cubicBezTo>
                <a:cubicBezTo>
                  <a:pt x="2901192" y="6558015"/>
                  <a:pt x="2926191" y="6583014"/>
                  <a:pt x="2967856" y="6558015"/>
                </a:cubicBezTo>
                <a:cubicBezTo>
                  <a:pt x="2967856" y="6558015"/>
                  <a:pt x="2976189" y="6549682"/>
                  <a:pt x="2976189" y="6574681"/>
                </a:cubicBezTo>
                <a:close/>
                <a:moveTo>
                  <a:pt x="3159513" y="6574681"/>
                </a:moveTo>
                <a:lnTo>
                  <a:pt x="3159513" y="6549682"/>
                </a:lnTo>
                <a:lnTo>
                  <a:pt x="3159513" y="6574681"/>
                </a:lnTo>
                <a:close/>
                <a:moveTo>
                  <a:pt x="3009520" y="6633011"/>
                </a:moveTo>
                <a:lnTo>
                  <a:pt x="2984522" y="6633011"/>
                </a:lnTo>
                <a:lnTo>
                  <a:pt x="2984522" y="6608012"/>
                </a:lnTo>
                <a:cubicBezTo>
                  <a:pt x="2976189" y="6533016"/>
                  <a:pt x="3017853" y="6574681"/>
                  <a:pt x="3051185" y="6541349"/>
                </a:cubicBezTo>
                <a:cubicBezTo>
                  <a:pt x="3051185" y="6574681"/>
                  <a:pt x="3084517" y="6583014"/>
                  <a:pt x="3009520" y="6633011"/>
                </a:cubicBezTo>
                <a:close/>
                <a:moveTo>
                  <a:pt x="3309506" y="6533016"/>
                </a:moveTo>
                <a:cubicBezTo>
                  <a:pt x="3309506" y="6549682"/>
                  <a:pt x="3309506" y="6574681"/>
                  <a:pt x="3317839" y="6608012"/>
                </a:cubicBezTo>
                <a:lnTo>
                  <a:pt x="3276174" y="6608012"/>
                </a:lnTo>
                <a:lnTo>
                  <a:pt x="3276174" y="6533016"/>
                </a:lnTo>
                <a:lnTo>
                  <a:pt x="3309506" y="6533016"/>
                </a:lnTo>
                <a:close/>
                <a:moveTo>
                  <a:pt x="3259508" y="6558015"/>
                </a:moveTo>
                <a:cubicBezTo>
                  <a:pt x="3259508" y="6574681"/>
                  <a:pt x="3217844" y="6616345"/>
                  <a:pt x="3184512" y="6616345"/>
                </a:cubicBezTo>
                <a:cubicBezTo>
                  <a:pt x="3184512" y="6616345"/>
                  <a:pt x="3176179" y="6608012"/>
                  <a:pt x="3167846" y="6608012"/>
                </a:cubicBezTo>
                <a:cubicBezTo>
                  <a:pt x="3176179" y="6591347"/>
                  <a:pt x="3184512" y="6566348"/>
                  <a:pt x="3176179" y="6541349"/>
                </a:cubicBezTo>
                <a:cubicBezTo>
                  <a:pt x="3201178" y="6541349"/>
                  <a:pt x="3226177" y="6533016"/>
                  <a:pt x="3251175" y="6524683"/>
                </a:cubicBezTo>
                <a:cubicBezTo>
                  <a:pt x="3251175" y="6533016"/>
                  <a:pt x="3259508" y="6533016"/>
                  <a:pt x="3259508" y="6558015"/>
                </a:cubicBezTo>
                <a:close/>
                <a:moveTo>
                  <a:pt x="2967856" y="6491351"/>
                </a:moveTo>
                <a:cubicBezTo>
                  <a:pt x="2967856" y="6524683"/>
                  <a:pt x="2934524" y="6541349"/>
                  <a:pt x="2917858" y="6549682"/>
                </a:cubicBezTo>
                <a:cubicBezTo>
                  <a:pt x="2926191" y="6524683"/>
                  <a:pt x="2934524" y="6491351"/>
                  <a:pt x="2959523" y="6466353"/>
                </a:cubicBezTo>
                <a:cubicBezTo>
                  <a:pt x="2967856" y="6474686"/>
                  <a:pt x="2967856" y="6474686"/>
                  <a:pt x="2967856" y="6491351"/>
                </a:cubicBezTo>
                <a:close/>
                <a:moveTo>
                  <a:pt x="3059518" y="6508017"/>
                </a:moveTo>
                <a:cubicBezTo>
                  <a:pt x="3042852" y="6524683"/>
                  <a:pt x="3017853" y="6533016"/>
                  <a:pt x="2992855" y="6541349"/>
                </a:cubicBezTo>
                <a:cubicBezTo>
                  <a:pt x="2992855" y="6541349"/>
                  <a:pt x="2984522" y="6541349"/>
                  <a:pt x="2984522" y="6524683"/>
                </a:cubicBezTo>
                <a:cubicBezTo>
                  <a:pt x="2984522" y="6483018"/>
                  <a:pt x="3009520" y="6458020"/>
                  <a:pt x="3059518" y="6449687"/>
                </a:cubicBezTo>
                <a:lnTo>
                  <a:pt x="3059518" y="6508017"/>
                </a:lnTo>
                <a:close/>
                <a:moveTo>
                  <a:pt x="3309506" y="6508017"/>
                </a:moveTo>
                <a:lnTo>
                  <a:pt x="3267841" y="6508017"/>
                </a:lnTo>
                <a:cubicBezTo>
                  <a:pt x="3276174" y="6483018"/>
                  <a:pt x="3276174" y="6458020"/>
                  <a:pt x="3276174" y="6433021"/>
                </a:cubicBezTo>
                <a:cubicBezTo>
                  <a:pt x="3292840" y="6433021"/>
                  <a:pt x="3317839" y="6433021"/>
                  <a:pt x="3334505" y="6424688"/>
                </a:cubicBezTo>
                <a:cubicBezTo>
                  <a:pt x="3326172" y="6449687"/>
                  <a:pt x="3309506" y="6483018"/>
                  <a:pt x="3309506" y="6508017"/>
                </a:cubicBezTo>
                <a:close/>
                <a:moveTo>
                  <a:pt x="3259508" y="6458020"/>
                </a:moveTo>
                <a:cubicBezTo>
                  <a:pt x="3259508" y="6483018"/>
                  <a:pt x="3226177" y="6499684"/>
                  <a:pt x="3209511" y="6516350"/>
                </a:cubicBezTo>
                <a:cubicBezTo>
                  <a:pt x="3209511" y="6516350"/>
                  <a:pt x="3176179" y="6516350"/>
                  <a:pt x="3167846" y="6508017"/>
                </a:cubicBezTo>
                <a:cubicBezTo>
                  <a:pt x="3176179" y="6491351"/>
                  <a:pt x="3184512" y="6466353"/>
                  <a:pt x="3184512" y="6441354"/>
                </a:cubicBezTo>
                <a:cubicBezTo>
                  <a:pt x="3201178" y="6441354"/>
                  <a:pt x="3226177" y="6433021"/>
                  <a:pt x="3251175" y="6424688"/>
                </a:cubicBezTo>
                <a:cubicBezTo>
                  <a:pt x="3251175" y="6433021"/>
                  <a:pt x="3259508" y="6433021"/>
                  <a:pt x="3259508" y="6458020"/>
                </a:cubicBezTo>
                <a:close/>
                <a:moveTo>
                  <a:pt x="2884526" y="6424688"/>
                </a:moveTo>
                <a:cubicBezTo>
                  <a:pt x="2884526" y="6441354"/>
                  <a:pt x="2867861" y="6458020"/>
                  <a:pt x="2859528" y="6474686"/>
                </a:cubicBezTo>
                <a:cubicBezTo>
                  <a:pt x="2859528" y="6466353"/>
                  <a:pt x="2851195" y="6449687"/>
                  <a:pt x="2834529" y="6433021"/>
                </a:cubicBezTo>
                <a:cubicBezTo>
                  <a:pt x="2851195" y="6424688"/>
                  <a:pt x="2867861" y="6408022"/>
                  <a:pt x="2876194" y="6399689"/>
                </a:cubicBezTo>
                <a:cubicBezTo>
                  <a:pt x="2876194" y="6408022"/>
                  <a:pt x="2884526" y="6399689"/>
                  <a:pt x="2884526" y="6424688"/>
                </a:cubicBezTo>
                <a:close/>
                <a:moveTo>
                  <a:pt x="2901192" y="6441354"/>
                </a:moveTo>
                <a:cubicBezTo>
                  <a:pt x="2892859" y="6408022"/>
                  <a:pt x="2892859" y="6391356"/>
                  <a:pt x="2934524" y="6391356"/>
                </a:cubicBezTo>
                <a:cubicBezTo>
                  <a:pt x="2917858" y="6408022"/>
                  <a:pt x="2909525" y="6424688"/>
                  <a:pt x="2901192" y="6441354"/>
                </a:cubicBezTo>
                <a:close/>
                <a:moveTo>
                  <a:pt x="2801197" y="6374690"/>
                </a:moveTo>
                <a:cubicBezTo>
                  <a:pt x="2801197" y="6391356"/>
                  <a:pt x="2776198" y="6424688"/>
                  <a:pt x="2759533" y="6449687"/>
                </a:cubicBezTo>
                <a:cubicBezTo>
                  <a:pt x="2759533" y="6424688"/>
                  <a:pt x="2767865" y="6391356"/>
                  <a:pt x="2792864" y="6358025"/>
                </a:cubicBezTo>
                <a:cubicBezTo>
                  <a:pt x="2792864" y="6358025"/>
                  <a:pt x="2801197" y="6349692"/>
                  <a:pt x="2801197" y="6374690"/>
                </a:cubicBezTo>
                <a:close/>
                <a:moveTo>
                  <a:pt x="3059518" y="6383023"/>
                </a:moveTo>
                <a:cubicBezTo>
                  <a:pt x="3059518" y="6383023"/>
                  <a:pt x="3051185" y="6433021"/>
                  <a:pt x="3017853" y="6441354"/>
                </a:cubicBezTo>
                <a:lnTo>
                  <a:pt x="2976189" y="6441354"/>
                </a:lnTo>
                <a:cubicBezTo>
                  <a:pt x="2984522" y="6408022"/>
                  <a:pt x="3009520" y="6366357"/>
                  <a:pt x="3051185" y="6349692"/>
                </a:cubicBezTo>
                <a:cubicBezTo>
                  <a:pt x="3051185" y="6358025"/>
                  <a:pt x="3059518" y="6358025"/>
                  <a:pt x="3059518" y="6383023"/>
                </a:cubicBezTo>
                <a:close/>
                <a:moveTo>
                  <a:pt x="3251175" y="6383023"/>
                </a:moveTo>
                <a:cubicBezTo>
                  <a:pt x="3234509" y="6399689"/>
                  <a:pt x="3209511" y="6416355"/>
                  <a:pt x="3192845" y="6424688"/>
                </a:cubicBezTo>
                <a:cubicBezTo>
                  <a:pt x="3201178" y="6399689"/>
                  <a:pt x="3226177" y="6366357"/>
                  <a:pt x="3251175" y="6341359"/>
                </a:cubicBezTo>
                <a:lnTo>
                  <a:pt x="3251175" y="6383023"/>
                </a:lnTo>
                <a:close/>
                <a:moveTo>
                  <a:pt x="3084517" y="6433021"/>
                </a:moveTo>
                <a:lnTo>
                  <a:pt x="3076184" y="6358025"/>
                </a:lnTo>
                <a:cubicBezTo>
                  <a:pt x="3092850" y="6358025"/>
                  <a:pt x="3117848" y="6349692"/>
                  <a:pt x="3142847" y="6341359"/>
                </a:cubicBezTo>
                <a:cubicBezTo>
                  <a:pt x="3134514" y="6366357"/>
                  <a:pt x="3109516" y="6399689"/>
                  <a:pt x="3084517" y="6433021"/>
                </a:cubicBezTo>
                <a:close/>
                <a:moveTo>
                  <a:pt x="3392835" y="6333026"/>
                </a:moveTo>
                <a:cubicBezTo>
                  <a:pt x="3384502" y="6341359"/>
                  <a:pt x="3376169" y="6349692"/>
                  <a:pt x="3376169" y="6358025"/>
                </a:cubicBezTo>
                <a:cubicBezTo>
                  <a:pt x="3376169" y="6349692"/>
                  <a:pt x="3376169" y="6333026"/>
                  <a:pt x="3367836" y="6333026"/>
                </a:cubicBezTo>
                <a:lnTo>
                  <a:pt x="3392835" y="6333026"/>
                </a:lnTo>
                <a:close/>
                <a:moveTo>
                  <a:pt x="3351170" y="6349692"/>
                </a:moveTo>
                <a:cubicBezTo>
                  <a:pt x="3351170" y="6374690"/>
                  <a:pt x="3317839" y="6416355"/>
                  <a:pt x="3284507" y="6416355"/>
                </a:cubicBezTo>
                <a:cubicBezTo>
                  <a:pt x="3284507" y="6416355"/>
                  <a:pt x="3276174" y="6408022"/>
                  <a:pt x="3267841" y="6408022"/>
                </a:cubicBezTo>
                <a:lnTo>
                  <a:pt x="3267841" y="6333026"/>
                </a:lnTo>
                <a:cubicBezTo>
                  <a:pt x="3276174" y="6333026"/>
                  <a:pt x="3267841" y="6341359"/>
                  <a:pt x="3284507" y="6341359"/>
                </a:cubicBezTo>
                <a:cubicBezTo>
                  <a:pt x="3309506" y="6341359"/>
                  <a:pt x="3326172" y="6324693"/>
                  <a:pt x="3342838" y="6324693"/>
                </a:cubicBezTo>
                <a:cubicBezTo>
                  <a:pt x="3351170" y="6333026"/>
                  <a:pt x="3351170" y="6333026"/>
                  <a:pt x="3351170" y="6349692"/>
                </a:cubicBezTo>
                <a:close/>
                <a:moveTo>
                  <a:pt x="2876194" y="6341359"/>
                </a:moveTo>
                <a:cubicBezTo>
                  <a:pt x="2876194" y="6349692"/>
                  <a:pt x="2851195" y="6391356"/>
                  <a:pt x="2817863" y="6408022"/>
                </a:cubicBezTo>
                <a:lnTo>
                  <a:pt x="2817863" y="6349692"/>
                </a:lnTo>
                <a:cubicBezTo>
                  <a:pt x="2834529" y="6341359"/>
                  <a:pt x="2851195" y="6333026"/>
                  <a:pt x="2867861" y="6316360"/>
                </a:cubicBezTo>
                <a:cubicBezTo>
                  <a:pt x="2867861" y="6324693"/>
                  <a:pt x="2876194" y="6316360"/>
                  <a:pt x="2876194" y="6341359"/>
                </a:cubicBezTo>
                <a:close/>
                <a:moveTo>
                  <a:pt x="2817863" y="6324693"/>
                </a:moveTo>
                <a:cubicBezTo>
                  <a:pt x="2826196" y="6316360"/>
                  <a:pt x="2842862" y="6299694"/>
                  <a:pt x="2851195" y="6299694"/>
                </a:cubicBezTo>
                <a:cubicBezTo>
                  <a:pt x="2842862" y="6308027"/>
                  <a:pt x="2826196" y="6324693"/>
                  <a:pt x="2817863" y="6324693"/>
                </a:cubicBezTo>
                <a:close/>
                <a:moveTo>
                  <a:pt x="2959523" y="6308027"/>
                </a:moveTo>
                <a:cubicBezTo>
                  <a:pt x="2959523" y="6324693"/>
                  <a:pt x="2951190" y="6366357"/>
                  <a:pt x="2917858" y="6374690"/>
                </a:cubicBezTo>
                <a:lnTo>
                  <a:pt x="2892859" y="6374690"/>
                </a:lnTo>
                <a:lnTo>
                  <a:pt x="2892859" y="6316360"/>
                </a:lnTo>
                <a:cubicBezTo>
                  <a:pt x="2909525" y="6308027"/>
                  <a:pt x="2934524" y="6299694"/>
                  <a:pt x="2951190" y="6283028"/>
                </a:cubicBezTo>
                <a:cubicBezTo>
                  <a:pt x="2959523" y="6291361"/>
                  <a:pt x="2959523" y="6291361"/>
                  <a:pt x="2959523" y="6308027"/>
                </a:cubicBezTo>
                <a:close/>
                <a:moveTo>
                  <a:pt x="2984522" y="6324693"/>
                </a:moveTo>
                <a:cubicBezTo>
                  <a:pt x="2959523" y="6266362"/>
                  <a:pt x="3009520" y="6283028"/>
                  <a:pt x="3042852" y="6258029"/>
                </a:cubicBezTo>
                <a:cubicBezTo>
                  <a:pt x="3026186" y="6283028"/>
                  <a:pt x="3001187" y="6299694"/>
                  <a:pt x="2984522" y="6324693"/>
                </a:cubicBezTo>
                <a:close/>
                <a:moveTo>
                  <a:pt x="3151180" y="6266362"/>
                </a:moveTo>
                <a:cubicBezTo>
                  <a:pt x="3151180" y="6283028"/>
                  <a:pt x="3134514" y="6316360"/>
                  <a:pt x="3109516" y="6333026"/>
                </a:cubicBezTo>
                <a:lnTo>
                  <a:pt x="3067851" y="6333026"/>
                </a:lnTo>
                <a:cubicBezTo>
                  <a:pt x="3076184" y="6308027"/>
                  <a:pt x="3109516" y="6283028"/>
                  <a:pt x="3142847" y="6249696"/>
                </a:cubicBezTo>
                <a:cubicBezTo>
                  <a:pt x="3142847" y="6249696"/>
                  <a:pt x="3151180" y="6241364"/>
                  <a:pt x="3151180" y="6266362"/>
                </a:cubicBezTo>
                <a:close/>
                <a:moveTo>
                  <a:pt x="3267841" y="6258029"/>
                </a:moveTo>
                <a:cubicBezTo>
                  <a:pt x="3267841" y="6249696"/>
                  <a:pt x="3267841" y="6241364"/>
                  <a:pt x="3276174" y="6241364"/>
                </a:cubicBezTo>
                <a:cubicBezTo>
                  <a:pt x="3284507" y="6241364"/>
                  <a:pt x="3276174" y="6249696"/>
                  <a:pt x="3267841" y="6258029"/>
                </a:cubicBezTo>
                <a:close/>
                <a:moveTo>
                  <a:pt x="2884526" y="6291361"/>
                </a:moveTo>
                <a:lnTo>
                  <a:pt x="2884526" y="6266362"/>
                </a:lnTo>
                <a:cubicBezTo>
                  <a:pt x="2901192" y="6258029"/>
                  <a:pt x="2926191" y="6241364"/>
                  <a:pt x="2942857" y="6233031"/>
                </a:cubicBezTo>
                <a:cubicBezTo>
                  <a:pt x="2934524" y="6258029"/>
                  <a:pt x="2892859" y="6283028"/>
                  <a:pt x="2884526" y="6291361"/>
                </a:cubicBezTo>
                <a:close/>
                <a:moveTo>
                  <a:pt x="3242842" y="6249696"/>
                </a:moveTo>
                <a:cubicBezTo>
                  <a:pt x="3242842" y="6274695"/>
                  <a:pt x="3242842" y="6266362"/>
                  <a:pt x="3234509" y="6274695"/>
                </a:cubicBezTo>
                <a:cubicBezTo>
                  <a:pt x="3226177" y="6274695"/>
                  <a:pt x="3209511" y="6316360"/>
                  <a:pt x="3159513" y="6316360"/>
                </a:cubicBezTo>
                <a:cubicBezTo>
                  <a:pt x="3159513" y="6241364"/>
                  <a:pt x="3184512" y="6241364"/>
                  <a:pt x="3234509" y="6224698"/>
                </a:cubicBezTo>
                <a:cubicBezTo>
                  <a:pt x="3242842" y="6233031"/>
                  <a:pt x="3242842" y="6233031"/>
                  <a:pt x="3242842" y="6249696"/>
                </a:cubicBezTo>
                <a:close/>
                <a:moveTo>
                  <a:pt x="3451166" y="6241364"/>
                </a:moveTo>
                <a:cubicBezTo>
                  <a:pt x="3451166" y="6266362"/>
                  <a:pt x="3417834" y="6291361"/>
                  <a:pt x="3401168" y="6308027"/>
                </a:cubicBezTo>
                <a:lnTo>
                  <a:pt x="3359503" y="6308027"/>
                </a:lnTo>
                <a:cubicBezTo>
                  <a:pt x="3342838" y="6216365"/>
                  <a:pt x="3401168" y="6233031"/>
                  <a:pt x="3442833" y="6216365"/>
                </a:cubicBezTo>
                <a:cubicBezTo>
                  <a:pt x="3442833" y="6224698"/>
                  <a:pt x="3451166" y="6224698"/>
                  <a:pt x="3451166" y="6241364"/>
                </a:cubicBezTo>
                <a:close/>
                <a:moveTo>
                  <a:pt x="3351170" y="6249696"/>
                </a:moveTo>
                <a:cubicBezTo>
                  <a:pt x="3351170" y="6266362"/>
                  <a:pt x="3317839" y="6299694"/>
                  <a:pt x="3301173" y="6316360"/>
                </a:cubicBezTo>
                <a:lnTo>
                  <a:pt x="3267841" y="6308027"/>
                </a:lnTo>
                <a:cubicBezTo>
                  <a:pt x="3292840" y="6274695"/>
                  <a:pt x="3326172" y="6241364"/>
                  <a:pt x="3334505" y="6216365"/>
                </a:cubicBezTo>
                <a:cubicBezTo>
                  <a:pt x="3342838" y="6224698"/>
                  <a:pt x="3351170" y="6224698"/>
                  <a:pt x="3351170" y="6249696"/>
                </a:cubicBezTo>
                <a:close/>
                <a:moveTo>
                  <a:pt x="3742818" y="6233031"/>
                </a:moveTo>
                <a:cubicBezTo>
                  <a:pt x="3734485" y="6224698"/>
                  <a:pt x="3734485" y="6216365"/>
                  <a:pt x="3742818" y="6208032"/>
                </a:cubicBezTo>
                <a:cubicBezTo>
                  <a:pt x="3742818" y="6216365"/>
                  <a:pt x="3751151" y="6233031"/>
                  <a:pt x="3742818" y="6233031"/>
                </a:cubicBezTo>
                <a:close/>
                <a:moveTo>
                  <a:pt x="3042852" y="6199699"/>
                </a:moveTo>
                <a:cubicBezTo>
                  <a:pt x="3034519" y="6224698"/>
                  <a:pt x="3017853" y="6241364"/>
                  <a:pt x="3001187" y="6258029"/>
                </a:cubicBezTo>
                <a:lnTo>
                  <a:pt x="2967856" y="6258029"/>
                </a:lnTo>
                <a:lnTo>
                  <a:pt x="2967856" y="6224698"/>
                </a:lnTo>
                <a:cubicBezTo>
                  <a:pt x="2992855" y="6199699"/>
                  <a:pt x="3017853" y="6191366"/>
                  <a:pt x="3042852" y="6183033"/>
                </a:cubicBezTo>
                <a:lnTo>
                  <a:pt x="3042852" y="6199699"/>
                </a:lnTo>
                <a:close/>
                <a:moveTo>
                  <a:pt x="3134514" y="6208032"/>
                </a:moveTo>
                <a:cubicBezTo>
                  <a:pt x="3117848" y="6216365"/>
                  <a:pt x="3092850" y="6233031"/>
                  <a:pt x="3067851" y="6241364"/>
                </a:cubicBezTo>
                <a:lnTo>
                  <a:pt x="3059518" y="6166367"/>
                </a:lnTo>
                <a:cubicBezTo>
                  <a:pt x="3076184" y="6166367"/>
                  <a:pt x="3101183" y="6158034"/>
                  <a:pt x="3134514" y="6141368"/>
                </a:cubicBezTo>
                <a:lnTo>
                  <a:pt x="3134514" y="6208032"/>
                </a:lnTo>
                <a:close/>
                <a:moveTo>
                  <a:pt x="3817814" y="6124703"/>
                </a:moveTo>
                <a:cubicBezTo>
                  <a:pt x="3826147" y="6133035"/>
                  <a:pt x="3826147" y="6141368"/>
                  <a:pt x="3834480" y="6149701"/>
                </a:cubicBezTo>
                <a:lnTo>
                  <a:pt x="3826147" y="6199699"/>
                </a:lnTo>
                <a:cubicBezTo>
                  <a:pt x="3809481" y="6191366"/>
                  <a:pt x="3784483" y="6174700"/>
                  <a:pt x="3767817" y="6174700"/>
                </a:cubicBezTo>
                <a:lnTo>
                  <a:pt x="3767817" y="6124703"/>
                </a:lnTo>
                <a:lnTo>
                  <a:pt x="3817814" y="6124703"/>
                </a:lnTo>
                <a:close/>
                <a:moveTo>
                  <a:pt x="3234509" y="6166367"/>
                </a:moveTo>
                <a:cubicBezTo>
                  <a:pt x="3234509" y="6183033"/>
                  <a:pt x="3226177" y="6224698"/>
                  <a:pt x="3176179" y="6224698"/>
                </a:cubicBezTo>
                <a:cubicBezTo>
                  <a:pt x="3184512" y="6224698"/>
                  <a:pt x="3201178" y="6208032"/>
                  <a:pt x="3209511" y="6183033"/>
                </a:cubicBezTo>
                <a:lnTo>
                  <a:pt x="3201178" y="6174700"/>
                </a:lnTo>
                <a:cubicBezTo>
                  <a:pt x="3192845" y="6183033"/>
                  <a:pt x="3176179" y="6191366"/>
                  <a:pt x="3159513" y="6191366"/>
                </a:cubicBezTo>
                <a:lnTo>
                  <a:pt x="3159513" y="6149701"/>
                </a:lnTo>
                <a:cubicBezTo>
                  <a:pt x="3176179" y="6149701"/>
                  <a:pt x="3201178" y="6141368"/>
                  <a:pt x="3217844" y="6124703"/>
                </a:cubicBezTo>
                <a:cubicBezTo>
                  <a:pt x="3226177" y="6133035"/>
                  <a:pt x="3234509" y="6141368"/>
                  <a:pt x="3234509" y="6166367"/>
                </a:cubicBezTo>
                <a:close/>
                <a:moveTo>
                  <a:pt x="3342838" y="6149701"/>
                </a:moveTo>
                <a:cubicBezTo>
                  <a:pt x="3342838" y="6191366"/>
                  <a:pt x="3292840" y="6216365"/>
                  <a:pt x="3276174" y="6216365"/>
                </a:cubicBezTo>
                <a:cubicBezTo>
                  <a:pt x="3251175" y="6216365"/>
                  <a:pt x="3259508" y="6208032"/>
                  <a:pt x="3251175" y="6208032"/>
                </a:cubicBezTo>
                <a:cubicBezTo>
                  <a:pt x="3251175" y="6133035"/>
                  <a:pt x="3276174" y="6133035"/>
                  <a:pt x="3326172" y="6116370"/>
                </a:cubicBezTo>
                <a:cubicBezTo>
                  <a:pt x="3334505" y="6124703"/>
                  <a:pt x="3342838" y="6133035"/>
                  <a:pt x="3342838" y="6149701"/>
                </a:cubicBezTo>
                <a:close/>
                <a:moveTo>
                  <a:pt x="3751151" y="6141368"/>
                </a:moveTo>
                <a:cubicBezTo>
                  <a:pt x="3751151" y="6158034"/>
                  <a:pt x="3742818" y="6174700"/>
                  <a:pt x="3734485" y="6191366"/>
                </a:cubicBezTo>
                <a:cubicBezTo>
                  <a:pt x="3734485" y="6191366"/>
                  <a:pt x="3726152" y="6191366"/>
                  <a:pt x="3717819" y="6199699"/>
                </a:cubicBezTo>
                <a:cubicBezTo>
                  <a:pt x="3701153" y="6183033"/>
                  <a:pt x="3684488" y="6158034"/>
                  <a:pt x="3667822" y="6124703"/>
                </a:cubicBezTo>
                <a:cubicBezTo>
                  <a:pt x="3684488" y="6124703"/>
                  <a:pt x="3709486" y="6116370"/>
                  <a:pt x="3734485" y="6108037"/>
                </a:cubicBezTo>
                <a:cubicBezTo>
                  <a:pt x="3742818" y="6116370"/>
                  <a:pt x="3751151" y="6116370"/>
                  <a:pt x="3751151" y="6141368"/>
                </a:cubicBezTo>
                <a:close/>
                <a:moveTo>
                  <a:pt x="3542828" y="6133035"/>
                </a:moveTo>
                <a:cubicBezTo>
                  <a:pt x="3542828" y="6158034"/>
                  <a:pt x="3509496" y="6183033"/>
                  <a:pt x="3484497" y="6208032"/>
                </a:cubicBezTo>
                <a:cubicBezTo>
                  <a:pt x="3476164" y="6199699"/>
                  <a:pt x="3459499" y="6199699"/>
                  <a:pt x="3451166" y="6191366"/>
                </a:cubicBezTo>
                <a:cubicBezTo>
                  <a:pt x="3459499" y="6174700"/>
                  <a:pt x="3467831" y="6149701"/>
                  <a:pt x="3459499" y="6124703"/>
                </a:cubicBezTo>
                <a:cubicBezTo>
                  <a:pt x="3484497" y="6124703"/>
                  <a:pt x="3509496" y="6116370"/>
                  <a:pt x="3534495" y="6108037"/>
                </a:cubicBezTo>
                <a:cubicBezTo>
                  <a:pt x="3534495" y="6116370"/>
                  <a:pt x="3542828" y="6116370"/>
                  <a:pt x="3542828" y="6133035"/>
                </a:cubicBezTo>
                <a:close/>
                <a:moveTo>
                  <a:pt x="3442833" y="6149701"/>
                </a:moveTo>
                <a:cubicBezTo>
                  <a:pt x="3442833" y="6149701"/>
                  <a:pt x="3434500" y="6199699"/>
                  <a:pt x="3401168" y="6208032"/>
                </a:cubicBezTo>
                <a:lnTo>
                  <a:pt x="3351170" y="6208032"/>
                </a:lnTo>
                <a:cubicBezTo>
                  <a:pt x="3351170" y="6124703"/>
                  <a:pt x="3376169" y="6124703"/>
                  <a:pt x="3426167" y="6108037"/>
                </a:cubicBezTo>
                <a:cubicBezTo>
                  <a:pt x="3434500" y="6116370"/>
                  <a:pt x="3442833" y="6124703"/>
                  <a:pt x="3442833" y="6149701"/>
                </a:cubicBezTo>
                <a:close/>
                <a:moveTo>
                  <a:pt x="3801149" y="6099704"/>
                </a:moveTo>
                <a:cubicBezTo>
                  <a:pt x="3784483" y="6099704"/>
                  <a:pt x="3767817" y="6099704"/>
                  <a:pt x="3751151" y="6091371"/>
                </a:cubicBezTo>
                <a:cubicBezTo>
                  <a:pt x="3751151" y="6091371"/>
                  <a:pt x="3759484" y="6083038"/>
                  <a:pt x="3759484" y="6074705"/>
                </a:cubicBezTo>
                <a:cubicBezTo>
                  <a:pt x="3767817" y="6074705"/>
                  <a:pt x="3784483" y="6083038"/>
                  <a:pt x="3801149" y="6099704"/>
                </a:cubicBezTo>
                <a:close/>
                <a:moveTo>
                  <a:pt x="3117848" y="6108037"/>
                </a:moveTo>
                <a:cubicBezTo>
                  <a:pt x="3117848" y="6091371"/>
                  <a:pt x="3101183" y="6066372"/>
                  <a:pt x="3092850" y="6049706"/>
                </a:cubicBezTo>
                <a:cubicBezTo>
                  <a:pt x="3092850" y="6049706"/>
                  <a:pt x="3101183" y="6041373"/>
                  <a:pt x="3109516" y="6041373"/>
                </a:cubicBezTo>
                <a:cubicBezTo>
                  <a:pt x="3117848" y="6058039"/>
                  <a:pt x="3117848" y="6083038"/>
                  <a:pt x="3117848" y="6108037"/>
                </a:cubicBezTo>
                <a:close/>
                <a:moveTo>
                  <a:pt x="2184561" y="6066372"/>
                </a:moveTo>
                <a:cubicBezTo>
                  <a:pt x="2126230" y="6074705"/>
                  <a:pt x="2059567" y="6066372"/>
                  <a:pt x="2001236" y="6066372"/>
                </a:cubicBezTo>
                <a:cubicBezTo>
                  <a:pt x="2009569" y="6033040"/>
                  <a:pt x="2042901" y="6041373"/>
                  <a:pt x="2067899" y="6041373"/>
                </a:cubicBezTo>
                <a:cubicBezTo>
                  <a:pt x="2084565" y="6041373"/>
                  <a:pt x="2142896" y="6049706"/>
                  <a:pt x="2184561" y="6066372"/>
                </a:cubicBezTo>
                <a:close/>
                <a:moveTo>
                  <a:pt x="3742818" y="6058039"/>
                </a:moveTo>
                <a:cubicBezTo>
                  <a:pt x="3742818" y="6066372"/>
                  <a:pt x="3726152" y="6083038"/>
                  <a:pt x="3709486" y="6099704"/>
                </a:cubicBezTo>
                <a:cubicBezTo>
                  <a:pt x="3659489" y="6099704"/>
                  <a:pt x="3659489" y="6091371"/>
                  <a:pt x="3651156" y="6091371"/>
                </a:cubicBezTo>
                <a:cubicBezTo>
                  <a:pt x="3659489" y="6074705"/>
                  <a:pt x="3667822" y="6049706"/>
                  <a:pt x="3659489" y="6024707"/>
                </a:cubicBezTo>
                <a:cubicBezTo>
                  <a:pt x="3684488" y="6033040"/>
                  <a:pt x="3717819" y="6049706"/>
                  <a:pt x="3742818" y="6058039"/>
                </a:cubicBezTo>
                <a:close/>
                <a:moveTo>
                  <a:pt x="3226177" y="6066372"/>
                </a:moveTo>
                <a:cubicBezTo>
                  <a:pt x="3226177" y="6066372"/>
                  <a:pt x="3201178" y="6116370"/>
                  <a:pt x="3184512" y="6124703"/>
                </a:cubicBezTo>
                <a:lnTo>
                  <a:pt x="3134514" y="6116370"/>
                </a:lnTo>
                <a:lnTo>
                  <a:pt x="3134514" y="6049706"/>
                </a:lnTo>
                <a:cubicBezTo>
                  <a:pt x="3151180" y="6049706"/>
                  <a:pt x="3176179" y="6041373"/>
                  <a:pt x="3201178" y="6024707"/>
                </a:cubicBezTo>
                <a:cubicBezTo>
                  <a:pt x="3209511" y="6033040"/>
                  <a:pt x="3226177" y="6041373"/>
                  <a:pt x="3226177" y="6066372"/>
                </a:cubicBezTo>
                <a:close/>
                <a:moveTo>
                  <a:pt x="2276223" y="6041373"/>
                </a:moveTo>
                <a:cubicBezTo>
                  <a:pt x="2259557" y="6049706"/>
                  <a:pt x="2234558" y="6066372"/>
                  <a:pt x="2209559" y="6066372"/>
                </a:cubicBezTo>
                <a:cubicBezTo>
                  <a:pt x="2192893" y="6066372"/>
                  <a:pt x="2167895" y="6033040"/>
                  <a:pt x="2151229" y="6024707"/>
                </a:cubicBezTo>
                <a:cubicBezTo>
                  <a:pt x="2192893" y="6033040"/>
                  <a:pt x="2234558" y="6041373"/>
                  <a:pt x="2276223" y="6041373"/>
                </a:cubicBezTo>
                <a:close/>
                <a:moveTo>
                  <a:pt x="3326172" y="6058039"/>
                </a:moveTo>
                <a:cubicBezTo>
                  <a:pt x="3326172" y="6083038"/>
                  <a:pt x="3292840" y="6116370"/>
                  <a:pt x="3267841" y="6116370"/>
                </a:cubicBezTo>
                <a:cubicBezTo>
                  <a:pt x="3251175" y="6116370"/>
                  <a:pt x="3259508" y="6108037"/>
                  <a:pt x="3242842" y="6108037"/>
                </a:cubicBezTo>
                <a:lnTo>
                  <a:pt x="3242842" y="6033040"/>
                </a:lnTo>
                <a:cubicBezTo>
                  <a:pt x="3259508" y="6033040"/>
                  <a:pt x="3284507" y="6024707"/>
                  <a:pt x="3301173" y="6016374"/>
                </a:cubicBezTo>
                <a:cubicBezTo>
                  <a:pt x="3317839" y="6024707"/>
                  <a:pt x="3326172" y="6033040"/>
                  <a:pt x="3326172" y="6058039"/>
                </a:cubicBezTo>
                <a:close/>
                <a:moveTo>
                  <a:pt x="3642823" y="6041373"/>
                </a:moveTo>
                <a:cubicBezTo>
                  <a:pt x="3642823" y="6058039"/>
                  <a:pt x="3626157" y="6083038"/>
                  <a:pt x="3609491" y="6099704"/>
                </a:cubicBezTo>
                <a:cubicBezTo>
                  <a:pt x="3551161" y="6099704"/>
                  <a:pt x="3551161" y="6091371"/>
                  <a:pt x="3542828" y="6091371"/>
                </a:cubicBezTo>
                <a:cubicBezTo>
                  <a:pt x="3559494" y="6066372"/>
                  <a:pt x="3559494" y="6041373"/>
                  <a:pt x="3551161" y="6016374"/>
                </a:cubicBezTo>
                <a:cubicBezTo>
                  <a:pt x="3559494" y="6016374"/>
                  <a:pt x="3551161" y="6024707"/>
                  <a:pt x="3576160" y="6024707"/>
                </a:cubicBezTo>
                <a:cubicBezTo>
                  <a:pt x="3592825" y="6024707"/>
                  <a:pt x="3609491" y="6016374"/>
                  <a:pt x="3626157" y="6008042"/>
                </a:cubicBezTo>
                <a:cubicBezTo>
                  <a:pt x="3634490" y="6016374"/>
                  <a:pt x="3642823" y="6016374"/>
                  <a:pt x="3642823" y="6041373"/>
                </a:cubicBezTo>
                <a:close/>
                <a:moveTo>
                  <a:pt x="3534495" y="6041373"/>
                </a:moveTo>
                <a:cubicBezTo>
                  <a:pt x="3534495" y="6066372"/>
                  <a:pt x="3517829" y="6091371"/>
                  <a:pt x="3501163" y="6099704"/>
                </a:cubicBezTo>
                <a:lnTo>
                  <a:pt x="3442833" y="6099704"/>
                </a:lnTo>
                <a:cubicBezTo>
                  <a:pt x="3451166" y="6066372"/>
                  <a:pt x="3451166" y="6049706"/>
                  <a:pt x="3451166" y="6033040"/>
                </a:cubicBezTo>
                <a:cubicBezTo>
                  <a:pt x="3467831" y="6024707"/>
                  <a:pt x="3492830" y="6008042"/>
                  <a:pt x="3509496" y="6008042"/>
                </a:cubicBezTo>
                <a:cubicBezTo>
                  <a:pt x="3534495" y="6008042"/>
                  <a:pt x="3534495" y="6024707"/>
                  <a:pt x="3534495" y="6041373"/>
                </a:cubicBezTo>
                <a:close/>
                <a:moveTo>
                  <a:pt x="3426167" y="6049706"/>
                </a:moveTo>
                <a:cubicBezTo>
                  <a:pt x="3426167" y="6074705"/>
                  <a:pt x="3426167" y="6083038"/>
                  <a:pt x="3384502" y="6108037"/>
                </a:cubicBezTo>
                <a:lnTo>
                  <a:pt x="3342838" y="6099704"/>
                </a:lnTo>
                <a:lnTo>
                  <a:pt x="3342838" y="6024707"/>
                </a:lnTo>
                <a:cubicBezTo>
                  <a:pt x="3367836" y="6024707"/>
                  <a:pt x="3392835" y="6016374"/>
                  <a:pt x="3417834" y="6008042"/>
                </a:cubicBezTo>
                <a:cubicBezTo>
                  <a:pt x="3426167" y="6024707"/>
                  <a:pt x="3426167" y="6033040"/>
                  <a:pt x="3426167" y="6049706"/>
                </a:cubicBezTo>
                <a:close/>
                <a:moveTo>
                  <a:pt x="2417883" y="6008042"/>
                </a:moveTo>
                <a:lnTo>
                  <a:pt x="2376218" y="6008042"/>
                </a:lnTo>
                <a:cubicBezTo>
                  <a:pt x="2384551" y="5999709"/>
                  <a:pt x="2384551" y="5983043"/>
                  <a:pt x="2401217" y="5983043"/>
                </a:cubicBezTo>
                <a:cubicBezTo>
                  <a:pt x="2401217" y="5991376"/>
                  <a:pt x="2409550" y="5999709"/>
                  <a:pt x="2417883" y="6008042"/>
                </a:cubicBezTo>
                <a:close/>
                <a:moveTo>
                  <a:pt x="3576160" y="5999709"/>
                </a:moveTo>
                <a:cubicBezTo>
                  <a:pt x="3559494" y="5999709"/>
                  <a:pt x="3542828" y="5991376"/>
                  <a:pt x="3534495" y="5974710"/>
                </a:cubicBezTo>
                <a:cubicBezTo>
                  <a:pt x="3551161" y="5983043"/>
                  <a:pt x="3567827" y="5991376"/>
                  <a:pt x="3576160" y="5999709"/>
                </a:cubicBezTo>
                <a:close/>
                <a:moveTo>
                  <a:pt x="2967856" y="5983043"/>
                </a:moveTo>
                <a:cubicBezTo>
                  <a:pt x="2976189" y="5974710"/>
                  <a:pt x="2992855" y="5983043"/>
                  <a:pt x="2992855" y="5991376"/>
                </a:cubicBezTo>
                <a:cubicBezTo>
                  <a:pt x="2984522" y="5983043"/>
                  <a:pt x="2976189" y="5983043"/>
                  <a:pt x="2967856" y="5983043"/>
                </a:cubicBezTo>
                <a:close/>
                <a:moveTo>
                  <a:pt x="2284556" y="6016374"/>
                </a:moveTo>
                <a:lnTo>
                  <a:pt x="2217892" y="6016374"/>
                </a:lnTo>
                <a:cubicBezTo>
                  <a:pt x="2226225" y="6008042"/>
                  <a:pt x="2242891" y="5983043"/>
                  <a:pt x="2251224" y="5966377"/>
                </a:cubicBezTo>
                <a:cubicBezTo>
                  <a:pt x="2259557" y="5974710"/>
                  <a:pt x="2276223" y="5983043"/>
                  <a:pt x="2284556" y="6016374"/>
                </a:cubicBezTo>
                <a:close/>
                <a:moveTo>
                  <a:pt x="2084565" y="6008042"/>
                </a:moveTo>
                <a:cubicBezTo>
                  <a:pt x="2067899" y="6008042"/>
                  <a:pt x="2051234" y="6016374"/>
                  <a:pt x="2034568" y="6016374"/>
                </a:cubicBezTo>
                <a:cubicBezTo>
                  <a:pt x="2009569" y="6016374"/>
                  <a:pt x="2001236" y="5991376"/>
                  <a:pt x="1976237" y="5974710"/>
                </a:cubicBezTo>
                <a:lnTo>
                  <a:pt x="2026235" y="5966377"/>
                </a:lnTo>
                <a:cubicBezTo>
                  <a:pt x="2042901" y="5974710"/>
                  <a:pt x="2067899" y="5991376"/>
                  <a:pt x="2084565" y="6008042"/>
                </a:cubicBezTo>
                <a:close/>
                <a:moveTo>
                  <a:pt x="1992903" y="6024707"/>
                </a:moveTo>
                <a:cubicBezTo>
                  <a:pt x="1992903" y="6058039"/>
                  <a:pt x="1959571" y="6058039"/>
                  <a:pt x="1951238" y="6058039"/>
                </a:cubicBezTo>
                <a:cubicBezTo>
                  <a:pt x="1926240" y="6058039"/>
                  <a:pt x="1842910" y="6033040"/>
                  <a:pt x="1792913" y="6024707"/>
                </a:cubicBezTo>
                <a:cubicBezTo>
                  <a:pt x="1826245" y="6033040"/>
                  <a:pt x="1876242" y="6041373"/>
                  <a:pt x="1892908" y="6041373"/>
                </a:cubicBezTo>
                <a:cubicBezTo>
                  <a:pt x="1917907" y="6041373"/>
                  <a:pt x="1917907" y="6041373"/>
                  <a:pt x="1926240" y="6016374"/>
                </a:cubicBezTo>
                <a:cubicBezTo>
                  <a:pt x="1876242" y="6016374"/>
                  <a:pt x="1826245" y="6008042"/>
                  <a:pt x="1776247" y="5999709"/>
                </a:cubicBezTo>
                <a:cubicBezTo>
                  <a:pt x="1801246" y="5991376"/>
                  <a:pt x="1834578" y="5966377"/>
                  <a:pt x="1859576" y="5966377"/>
                </a:cubicBezTo>
                <a:cubicBezTo>
                  <a:pt x="1876242" y="5966377"/>
                  <a:pt x="1992903" y="5983043"/>
                  <a:pt x="1992903" y="6024707"/>
                </a:cubicBezTo>
                <a:close/>
                <a:moveTo>
                  <a:pt x="2151229" y="5999709"/>
                </a:moveTo>
                <a:cubicBezTo>
                  <a:pt x="2134563" y="5991376"/>
                  <a:pt x="2117897" y="5991376"/>
                  <a:pt x="2101231" y="5983043"/>
                </a:cubicBezTo>
                <a:cubicBezTo>
                  <a:pt x="2101231" y="5974710"/>
                  <a:pt x="2109564" y="5958044"/>
                  <a:pt x="2109564" y="5949711"/>
                </a:cubicBezTo>
                <a:cubicBezTo>
                  <a:pt x="2126230" y="5958044"/>
                  <a:pt x="2142896" y="5983043"/>
                  <a:pt x="2151229" y="5999709"/>
                </a:cubicBezTo>
                <a:close/>
                <a:moveTo>
                  <a:pt x="3101183" y="5983043"/>
                </a:moveTo>
                <a:cubicBezTo>
                  <a:pt x="3101183" y="6008042"/>
                  <a:pt x="3092850" y="6016374"/>
                  <a:pt x="3076184" y="6033040"/>
                </a:cubicBezTo>
                <a:cubicBezTo>
                  <a:pt x="3051185" y="6024707"/>
                  <a:pt x="3026186" y="6008042"/>
                  <a:pt x="3009520" y="5983043"/>
                </a:cubicBezTo>
                <a:cubicBezTo>
                  <a:pt x="3017853" y="5974710"/>
                  <a:pt x="3042852" y="5966377"/>
                  <a:pt x="3067851" y="5941378"/>
                </a:cubicBezTo>
                <a:cubicBezTo>
                  <a:pt x="3084517" y="5949711"/>
                  <a:pt x="3101183" y="5966377"/>
                  <a:pt x="3101183" y="5983043"/>
                </a:cubicBezTo>
                <a:close/>
                <a:moveTo>
                  <a:pt x="2634539" y="5966377"/>
                </a:moveTo>
                <a:cubicBezTo>
                  <a:pt x="2617873" y="5974710"/>
                  <a:pt x="2592874" y="5974710"/>
                  <a:pt x="2576208" y="5983043"/>
                </a:cubicBezTo>
                <a:cubicBezTo>
                  <a:pt x="2584541" y="5974710"/>
                  <a:pt x="2601207" y="5958044"/>
                  <a:pt x="2609540" y="5941378"/>
                </a:cubicBezTo>
                <a:lnTo>
                  <a:pt x="2634539" y="5966377"/>
                </a:lnTo>
                <a:close/>
                <a:moveTo>
                  <a:pt x="3201178" y="5966377"/>
                </a:moveTo>
                <a:cubicBezTo>
                  <a:pt x="3201178" y="5991376"/>
                  <a:pt x="3184512" y="6008042"/>
                  <a:pt x="3167846" y="6024707"/>
                </a:cubicBezTo>
                <a:lnTo>
                  <a:pt x="3117848" y="6024707"/>
                </a:lnTo>
                <a:cubicBezTo>
                  <a:pt x="3117848" y="5999709"/>
                  <a:pt x="3117848" y="5974710"/>
                  <a:pt x="3109516" y="5949711"/>
                </a:cubicBezTo>
                <a:cubicBezTo>
                  <a:pt x="3126181" y="5949711"/>
                  <a:pt x="3151180" y="5941378"/>
                  <a:pt x="3176179" y="5924712"/>
                </a:cubicBezTo>
                <a:cubicBezTo>
                  <a:pt x="3192845" y="5933045"/>
                  <a:pt x="3201178" y="5949711"/>
                  <a:pt x="3201178" y="5966377"/>
                </a:cubicBezTo>
                <a:close/>
                <a:moveTo>
                  <a:pt x="2501212" y="5949711"/>
                </a:moveTo>
                <a:lnTo>
                  <a:pt x="2501212" y="5991376"/>
                </a:lnTo>
                <a:cubicBezTo>
                  <a:pt x="2492879" y="5991376"/>
                  <a:pt x="2476213" y="5999709"/>
                  <a:pt x="2434548" y="5999709"/>
                </a:cubicBezTo>
                <a:cubicBezTo>
                  <a:pt x="2434548" y="5991376"/>
                  <a:pt x="2426215" y="5983043"/>
                  <a:pt x="2417883" y="5974710"/>
                </a:cubicBezTo>
                <a:cubicBezTo>
                  <a:pt x="2434548" y="5966377"/>
                  <a:pt x="2459547" y="5941378"/>
                  <a:pt x="2459547" y="5924712"/>
                </a:cubicBezTo>
                <a:cubicBezTo>
                  <a:pt x="2467880" y="5924712"/>
                  <a:pt x="2484546" y="5933045"/>
                  <a:pt x="2501212" y="5949711"/>
                </a:cubicBezTo>
                <a:close/>
                <a:moveTo>
                  <a:pt x="2009569" y="5949711"/>
                </a:moveTo>
                <a:lnTo>
                  <a:pt x="1967904" y="5949711"/>
                </a:lnTo>
                <a:lnTo>
                  <a:pt x="1992903" y="5924712"/>
                </a:lnTo>
                <a:cubicBezTo>
                  <a:pt x="2001236" y="5933045"/>
                  <a:pt x="2009569" y="5941378"/>
                  <a:pt x="2009569" y="5949711"/>
                </a:cubicBezTo>
                <a:close/>
                <a:moveTo>
                  <a:pt x="709632" y="5991376"/>
                </a:moveTo>
                <a:cubicBezTo>
                  <a:pt x="709632" y="5991376"/>
                  <a:pt x="701299" y="5991376"/>
                  <a:pt x="701299" y="5974710"/>
                </a:cubicBezTo>
                <a:cubicBezTo>
                  <a:pt x="701299" y="5949711"/>
                  <a:pt x="726298" y="5933045"/>
                  <a:pt x="751297" y="5924712"/>
                </a:cubicBezTo>
                <a:cubicBezTo>
                  <a:pt x="742964" y="5941378"/>
                  <a:pt x="726298" y="5966377"/>
                  <a:pt x="709632" y="5991376"/>
                </a:cubicBezTo>
                <a:close/>
                <a:moveTo>
                  <a:pt x="684633" y="6016374"/>
                </a:moveTo>
                <a:cubicBezTo>
                  <a:pt x="676300" y="6016374"/>
                  <a:pt x="659635" y="6024707"/>
                  <a:pt x="642969" y="6033040"/>
                </a:cubicBezTo>
                <a:cubicBezTo>
                  <a:pt x="592971" y="6033040"/>
                  <a:pt x="592971" y="6024707"/>
                  <a:pt x="584638" y="6024707"/>
                </a:cubicBezTo>
                <a:cubicBezTo>
                  <a:pt x="592971" y="6008042"/>
                  <a:pt x="601304" y="5999709"/>
                  <a:pt x="601304" y="5974710"/>
                </a:cubicBezTo>
                <a:cubicBezTo>
                  <a:pt x="601304" y="5958044"/>
                  <a:pt x="584638" y="5958044"/>
                  <a:pt x="584638" y="5933045"/>
                </a:cubicBezTo>
                <a:cubicBezTo>
                  <a:pt x="584638" y="5891381"/>
                  <a:pt x="651302" y="5974710"/>
                  <a:pt x="684633" y="5991376"/>
                </a:cubicBezTo>
                <a:lnTo>
                  <a:pt x="684633" y="6016374"/>
                </a:lnTo>
                <a:close/>
                <a:moveTo>
                  <a:pt x="3517829" y="5966377"/>
                </a:moveTo>
                <a:cubicBezTo>
                  <a:pt x="3509496" y="5983043"/>
                  <a:pt x="3492830" y="5999709"/>
                  <a:pt x="3467831" y="5999709"/>
                </a:cubicBezTo>
                <a:cubicBezTo>
                  <a:pt x="3451166" y="5999709"/>
                  <a:pt x="3442833" y="5991376"/>
                  <a:pt x="3434500" y="5991376"/>
                </a:cubicBezTo>
                <a:lnTo>
                  <a:pt x="3434500" y="5916379"/>
                </a:lnTo>
                <a:cubicBezTo>
                  <a:pt x="3459499" y="5924712"/>
                  <a:pt x="3492830" y="5949711"/>
                  <a:pt x="3517829" y="5966377"/>
                </a:cubicBezTo>
                <a:close/>
                <a:moveTo>
                  <a:pt x="2859528" y="5958044"/>
                </a:moveTo>
                <a:lnTo>
                  <a:pt x="2792864" y="5958044"/>
                </a:lnTo>
                <a:cubicBezTo>
                  <a:pt x="2801197" y="5949711"/>
                  <a:pt x="2817863" y="5933045"/>
                  <a:pt x="2826196" y="5916379"/>
                </a:cubicBezTo>
                <a:cubicBezTo>
                  <a:pt x="2834529" y="5916379"/>
                  <a:pt x="2851195" y="5933045"/>
                  <a:pt x="2859528" y="5958044"/>
                </a:cubicBezTo>
                <a:close/>
                <a:moveTo>
                  <a:pt x="3309506" y="5949711"/>
                </a:moveTo>
                <a:cubicBezTo>
                  <a:pt x="3309506" y="5958044"/>
                  <a:pt x="3284507" y="5999709"/>
                  <a:pt x="3276174" y="6008042"/>
                </a:cubicBezTo>
                <a:lnTo>
                  <a:pt x="3217844" y="6008042"/>
                </a:lnTo>
                <a:lnTo>
                  <a:pt x="3217844" y="5933045"/>
                </a:lnTo>
                <a:cubicBezTo>
                  <a:pt x="3234509" y="5933045"/>
                  <a:pt x="3259508" y="5924712"/>
                  <a:pt x="3284507" y="5908046"/>
                </a:cubicBezTo>
                <a:cubicBezTo>
                  <a:pt x="3301173" y="5924712"/>
                  <a:pt x="3309506" y="5933045"/>
                  <a:pt x="3309506" y="5949711"/>
                </a:cubicBezTo>
                <a:close/>
                <a:moveTo>
                  <a:pt x="3417834" y="5949711"/>
                </a:moveTo>
                <a:cubicBezTo>
                  <a:pt x="3417834" y="5966377"/>
                  <a:pt x="3401168" y="5983043"/>
                  <a:pt x="3384502" y="5999709"/>
                </a:cubicBezTo>
                <a:lnTo>
                  <a:pt x="3326172" y="5999709"/>
                </a:lnTo>
                <a:lnTo>
                  <a:pt x="3326172" y="5924712"/>
                </a:lnTo>
                <a:cubicBezTo>
                  <a:pt x="3342838" y="5924712"/>
                  <a:pt x="3367836" y="5916379"/>
                  <a:pt x="3392835" y="5899713"/>
                </a:cubicBezTo>
                <a:cubicBezTo>
                  <a:pt x="3409501" y="5916379"/>
                  <a:pt x="3417834" y="5924712"/>
                  <a:pt x="3417834" y="5949711"/>
                </a:cubicBezTo>
                <a:close/>
                <a:moveTo>
                  <a:pt x="2367885" y="5958044"/>
                </a:moveTo>
                <a:cubicBezTo>
                  <a:pt x="2367885" y="5983043"/>
                  <a:pt x="2351219" y="5999709"/>
                  <a:pt x="2334553" y="6016374"/>
                </a:cubicBezTo>
                <a:lnTo>
                  <a:pt x="2309554" y="6016374"/>
                </a:lnTo>
                <a:cubicBezTo>
                  <a:pt x="2309554" y="5999709"/>
                  <a:pt x="2292889" y="5974710"/>
                  <a:pt x="2276223" y="5958044"/>
                </a:cubicBezTo>
                <a:cubicBezTo>
                  <a:pt x="2292889" y="5949711"/>
                  <a:pt x="2317887" y="5924712"/>
                  <a:pt x="2326220" y="5899713"/>
                </a:cubicBezTo>
                <a:cubicBezTo>
                  <a:pt x="2334553" y="5908046"/>
                  <a:pt x="2367885" y="5941378"/>
                  <a:pt x="2367885" y="5958044"/>
                </a:cubicBezTo>
                <a:close/>
                <a:moveTo>
                  <a:pt x="2726201" y="5941378"/>
                </a:moveTo>
                <a:cubicBezTo>
                  <a:pt x="2726201" y="5958044"/>
                  <a:pt x="2717868" y="5958044"/>
                  <a:pt x="2717868" y="5966377"/>
                </a:cubicBezTo>
                <a:lnTo>
                  <a:pt x="2659537" y="5966377"/>
                </a:lnTo>
                <a:cubicBezTo>
                  <a:pt x="2659537" y="5958044"/>
                  <a:pt x="2642872" y="5941378"/>
                  <a:pt x="2634539" y="5941378"/>
                </a:cubicBezTo>
                <a:cubicBezTo>
                  <a:pt x="2642872" y="5933045"/>
                  <a:pt x="2667870" y="5916379"/>
                  <a:pt x="2684536" y="5891381"/>
                </a:cubicBezTo>
                <a:cubicBezTo>
                  <a:pt x="2701202" y="5899713"/>
                  <a:pt x="2726201" y="5924712"/>
                  <a:pt x="2726201" y="5941378"/>
                </a:cubicBezTo>
                <a:close/>
                <a:moveTo>
                  <a:pt x="2226225" y="5949711"/>
                </a:moveTo>
                <a:cubicBezTo>
                  <a:pt x="2226225" y="5966377"/>
                  <a:pt x="2209559" y="5983043"/>
                  <a:pt x="2192893" y="5999709"/>
                </a:cubicBezTo>
                <a:cubicBezTo>
                  <a:pt x="2167895" y="5983043"/>
                  <a:pt x="2151229" y="5958044"/>
                  <a:pt x="2142896" y="5941378"/>
                </a:cubicBezTo>
                <a:cubicBezTo>
                  <a:pt x="2159562" y="5924712"/>
                  <a:pt x="2176228" y="5908046"/>
                  <a:pt x="2184561" y="5891381"/>
                </a:cubicBezTo>
                <a:cubicBezTo>
                  <a:pt x="2201226" y="5899713"/>
                  <a:pt x="2226225" y="5924712"/>
                  <a:pt x="2226225" y="5949711"/>
                </a:cubicBezTo>
                <a:close/>
                <a:moveTo>
                  <a:pt x="2959523" y="5924712"/>
                </a:moveTo>
                <a:cubicBezTo>
                  <a:pt x="2959523" y="5958044"/>
                  <a:pt x="2934524" y="5966377"/>
                  <a:pt x="2917858" y="5966377"/>
                </a:cubicBezTo>
                <a:cubicBezTo>
                  <a:pt x="2867861" y="5966377"/>
                  <a:pt x="2892859" y="5949711"/>
                  <a:pt x="2859528" y="5916379"/>
                </a:cubicBezTo>
                <a:cubicBezTo>
                  <a:pt x="2876194" y="5908046"/>
                  <a:pt x="2901192" y="5899713"/>
                  <a:pt x="2917858" y="5874715"/>
                </a:cubicBezTo>
                <a:cubicBezTo>
                  <a:pt x="2942857" y="5883048"/>
                  <a:pt x="2959523" y="5908046"/>
                  <a:pt x="2959523" y="5924712"/>
                </a:cubicBezTo>
                <a:close/>
                <a:moveTo>
                  <a:pt x="2084565" y="5933045"/>
                </a:moveTo>
                <a:cubicBezTo>
                  <a:pt x="2084565" y="5949711"/>
                  <a:pt x="2084565" y="5958044"/>
                  <a:pt x="2076232" y="5966377"/>
                </a:cubicBezTo>
                <a:cubicBezTo>
                  <a:pt x="2059567" y="5958044"/>
                  <a:pt x="2034568" y="5941378"/>
                  <a:pt x="2017902" y="5916379"/>
                </a:cubicBezTo>
                <a:cubicBezTo>
                  <a:pt x="2026235" y="5908046"/>
                  <a:pt x="2034568" y="5891381"/>
                  <a:pt x="2042901" y="5874715"/>
                </a:cubicBezTo>
                <a:cubicBezTo>
                  <a:pt x="2067899" y="5891381"/>
                  <a:pt x="2084565" y="5908046"/>
                  <a:pt x="2084565" y="5933045"/>
                </a:cubicBezTo>
                <a:close/>
                <a:moveTo>
                  <a:pt x="2584541" y="5916379"/>
                </a:moveTo>
                <a:cubicBezTo>
                  <a:pt x="2584541" y="5941378"/>
                  <a:pt x="2567875" y="5966377"/>
                  <a:pt x="2551209" y="5974710"/>
                </a:cubicBezTo>
                <a:lnTo>
                  <a:pt x="2526211" y="5974710"/>
                </a:lnTo>
                <a:cubicBezTo>
                  <a:pt x="2526211" y="5958044"/>
                  <a:pt x="2517878" y="5933045"/>
                  <a:pt x="2501212" y="5916379"/>
                </a:cubicBezTo>
                <a:cubicBezTo>
                  <a:pt x="2509545" y="5908046"/>
                  <a:pt x="2534544" y="5891381"/>
                  <a:pt x="2542876" y="5866382"/>
                </a:cubicBezTo>
                <a:cubicBezTo>
                  <a:pt x="2567875" y="5874715"/>
                  <a:pt x="2584541" y="5908046"/>
                  <a:pt x="2584541" y="5916379"/>
                </a:cubicBezTo>
                <a:close/>
                <a:moveTo>
                  <a:pt x="1826245" y="5949711"/>
                </a:moveTo>
                <a:cubicBezTo>
                  <a:pt x="1809579" y="5974710"/>
                  <a:pt x="1751248" y="5974710"/>
                  <a:pt x="1742915" y="5974710"/>
                </a:cubicBezTo>
                <a:cubicBezTo>
                  <a:pt x="1684585" y="5974710"/>
                  <a:pt x="1642920" y="5958044"/>
                  <a:pt x="1617921" y="5891381"/>
                </a:cubicBezTo>
                <a:cubicBezTo>
                  <a:pt x="1651253" y="5899713"/>
                  <a:pt x="1709584" y="5933045"/>
                  <a:pt x="1759581" y="5933045"/>
                </a:cubicBezTo>
                <a:cubicBezTo>
                  <a:pt x="1726249" y="5908046"/>
                  <a:pt x="1684585" y="5899713"/>
                  <a:pt x="1642920" y="5874715"/>
                </a:cubicBezTo>
                <a:cubicBezTo>
                  <a:pt x="1659586" y="5866382"/>
                  <a:pt x="1684585" y="5849716"/>
                  <a:pt x="1701251" y="5849716"/>
                </a:cubicBezTo>
                <a:cubicBezTo>
                  <a:pt x="1726249" y="5849716"/>
                  <a:pt x="1809579" y="5916379"/>
                  <a:pt x="1826245" y="5949711"/>
                </a:cubicBezTo>
                <a:close/>
                <a:moveTo>
                  <a:pt x="726298" y="5908046"/>
                </a:moveTo>
                <a:cubicBezTo>
                  <a:pt x="709632" y="5924712"/>
                  <a:pt x="684633" y="5949711"/>
                  <a:pt x="684633" y="5966377"/>
                </a:cubicBezTo>
                <a:cubicBezTo>
                  <a:pt x="634636" y="5941378"/>
                  <a:pt x="634636" y="5933045"/>
                  <a:pt x="634636" y="5908046"/>
                </a:cubicBezTo>
                <a:cubicBezTo>
                  <a:pt x="634636" y="5883048"/>
                  <a:pt x="642969" y="5891381"/>
                  <a:pt x="684633" y="5849716"/>
                </a:cubicBezTo>
                <a:cubicBezTo>
                  <a:pt x="684633" y="5849716"/>
                  <a:pt x="684633" y="5899713"/>
                  <a:pt x="726298" y="5908046"/>
                </a:cubicBezTo>
                <a:close/>
                <a:moveTo>
                  <a:pt x="3067851" y="5891381"/>
                </a:moveTo>
                <a:cubicBezTo>
                  <a:pt x="3067851" y="5899713"/>
                  <a:pt x="3034519" y="5924712"/>
                  <a:pt x="3017853" y="5949711"/>
                </a:cubicBezTo>
                <a:lnTo>
                  <a:pt x="2992855" y="5949711"/>
                </a:lnTo>
                <a:cubicBezTo>
                  <a:pt x="2984522" y="5933045"/>
                  <a:pt x="2984522" y="5908046"/>
                  <a:pt x="2967856" y="5883048"/>
                </a:cubicBezTo>
                <a:cubicBezTo>
                  <a:pt x="2976189" y="5874715"/>
                  <a:pt x="3001187" y="5866382"/>
                  <a:pt x="3026186" y="5841383"/>
                </a:cubicBezTo>
                <a:cubicBezTo>
                  <a:pt x="3042852" y="5849716"/>
                  <a:pt x="3067851" y="5874715"/>
                  <a:pt x="3067851" y="5891381"/>
                </a:cubicBezTo>
                <a:close/>
                <a:moveTo>
                  <a:pt x="2442881" y="5899713"/>
                </a:moveTo>
                <a:cubicBezTo>
                  <a:pt x="2442881" y="5899713"/>
                  <a:pt x="2434548" y="5924712"/>
                  <a:pt x="2401217" y="5958044"/>
                </a:cubicBezTo>
                <a:cubicBezTo>
                  <a:pt x="2384551" y="5949711"/>
                  <a:pt x="2384551" y="5924712"/>
                  <a:pt x="2359552" y="5899713"/>
                </a:cubicBezTo>
                <a:cubicBezTo>
                  <a:pt x="2367885" y="5891381"/>
                  <a:pt x="2392884" y="5866382"/>
                  <a:pt x="2409550" y="5841383"/>
                </a:cubicBezTo>
                <a:cubicBezTo>
                  <a:pt x="2426215" y="5858049"/>
                  <a:pt x="2442881" y="5874715"/>
                  <a:pt x="2442881" y="5899713"/>
                </a:cubicBezTo>
                <a:close/>
                <a:moveTo>
                  <a:pt x="2809530" y="5883048"/>
                </a:moveTo>
                <a:cubicBezTo>
                  <a:pt x="2809530" y="5924712"/>
                  <a:pt x="2784531" y="5924712"/>
                  <a:pt x="2751200" y="5949711"/>
                </a:cubicBezTo>
                <a:cubicBezTo>
                  <a:pt x="2751200" y="5924712"/>
                  <a:pt x="2734534" y="5899713"/>
                  <a:pt x="2717868" y="5883048"/>
                </a:cubicBezTo>
                <a:cubicBezTo>
                  <a:pt x="2734534" y="5874715"/>
                  <a:pt x="2759533" y="5858049"/>
                  <a:pt x="2776198" y="5833050"/>
                </a:cubicBezTo>
                <a:cubicBezTo>
                  <a:pt x="2801197" y="5849716"/>
                  <a:pt x="2809530" y="5858049"/>
                  <a:pt x="2809530" y="5883048"/>
                </a:cubicBezTo>
                <a:close/>
                <a:moveTo>
                  <a:pt x="2301222" y="5883048"/>
                </a:moveTo>
                <a:cubicBezTo>
                  <a:pt x="2301222" y="5899713"/>
                  <a:pt x="2284556" y="5924712"/>
                  <a:pt x="2267890" y="5941378"/>
                </a:cubicBezTo>
                <a:cubicBezTo>
                  <a:pt x="2242891" y="5924712"/>
                  <a:pt x="2242891" y="5908046"/>
                  <a:pt x="2217892" y="5883048"/>
                </a:cubicBezTo>
                <a:cubicBezTo>
                  <a:pt x="2234558" y="5866382"/>
                  <a:pt x="2259557" y="5841383"/>
                  <a:pt x="2267890" y="5824717"/>
                </a:cubicBezTo>
                <a:cubicBezTo>
                  <a:pt x="2284556" y="5833050"/>
                  <a:pt x="2301222" y="5858049"/>
                  <a:pt x="2301222" y="5883048"/>
                </a:cubicBezTo>
                <a:close/>
                <a:moveTo>
                  <a:pt x="1984570" y="5899713"/>
                </a:moveTo>
                <a:cubicBezTo>
                  <a:pt x="1984570" y="5924712"/>
                  <a:pt x="1884575" y="5941378"/>
                  <a:pt x="1884575" y="5941378"/>
                </a:cubicBezTo>
                <a:cubicBezTo>
                  <a:pt x="1842910" y="5941378"/>
                  <a:pt x="1859576" y="5916379"/>
                  <a:pt x="1809579" y="5883048"/>
                </a:cubicBezTo>
                <a:cubicBezTo>
                  <a:pt x="1842910" y="5883048"/>
                  <a:pt x="1876242" y="5891381"/>
                  <a:pt x="1926240" y="5899713"/>
                </a:cubicBezTo>
                <a:cubicBezTo>
                  <a:pt x="1926240" y="5899713"/>
                  <a:pt x="1934573" y="5891381"/>
                  <a:pt x="1934573" y="5874715"/>
                </a:cubicBezTo>
                <a:cubicBezTo>
                  <a:pt x="1892908" y="5874715"/>
                  <a:pt x="1842910" y="5866382"/>
                  <a:pt x="1801246" y="5858049"/>
                </a:cubicBezTo>
                <a:cubicBezTo>
                  <a:pt x="1826245" y="5858049"/>
                  <a:pt x="1859576" y="5824717"/>
                  <a:pt x="1884575" y="5824717"/>
                </a:cubicBezTo>
                <a:cubicBezTo>
                  <a:pt x="1926240" y="5824717"/>
                  <a:pt x="1984570" y="5849716"/>
                  <a:pt x="1984570" y="5899713"/>
                </a:cubicBezTo>
                <a:close/>
                <a:moveTo>
                  <a:pt x="1467929" y="5841383"/>
                </a:moveTo>
                <a:cubicBezTo>
                  <a:pt x="1484595" y="5841383"/>
                  <a:pt x="1484595" y="5824717"/>
                  <a:pt x="1509593" y="5824717"/>
                </a:cubicBezTo>
                <a:cubicBezTo>
                  <a:pt x="1526259" y="5824717"/>
                  <a:pt x="1592923" y="5891381"/>
                  <a:pt x="1626254" y="5933045"/>
                </a:cubicBezTo>
                <a:lnTo>
                  <a:pt x="1626254" y="5966377"/>
                </a:lnTo>
                <a:lnTo>
                  <a:pt x="1601256" y="5966377"/>
                </a:lnTo>
                <a:cubicBezTo>
                  <a:pt x="1526259" y="5916379"/>
                  <a:pt x="1434597" y="5916379"/>
                  <a:pt x="1426264" y="5849716"/>
                </a:cubicBezTo>
                <a:cubicBezTo>
                  <a:pt x="1467929" y="5874715"/>
                  <a:pt x="1501260" y="5916379"/>
                  <a:pt x="1559591" y="5924712"/>
                </a:cubicBezTo>
                <a:cubicBezTo>
                  <a:pt x="1526259" y="5891381"/>
                  <a:pt x="1476262" y="5858049"/>
                  <a:pt x="1434597" y="5824717"/>
                </a:cubicBezTo>
                <a:cubicBezTo>
                  <a:pt x="1442930" y="5824717"/>
                  <a:pt x="1442930" y="5841383"/>
                  <a:pt x="1467929" y="5841383"/>
                </a:cubicBezTo>
                <a:close/>
                <a:moveTo>
                  <a:pt x="3384502" y="5874715"/>
                </a:moveTo>
                <a:cubicBezTo>
                  <a:pt x="3367836" y="5891381"/>
                  <a:pt x="3351170" y="5899713"/>
                  <a:pt x="3334505" y="5899713"/>
                </a:cubicBezTo>
                <a:cubicBezTo>
                  <a:pt x="3309506" y="5899713"/>
                  <a:pt x="3309506" y="5891381"/>
                  <a:pt x="3301173" y="5891381"/>
                </a:cubicBezTo>
                <a:cubicBezTo>
                  <a:pt x="3301173" y="5883048"/>
                  <a:pt x="3309506" y="5866382"/>
                  <a:pt x="3309506" y="5849716"/>
                </a:cubicBezTo>
                <a:cubicBezTo>
                  <a:pt x="3309506" y="5824717"/>
                  <a:pt x="3301173" y="5824717"/>
                  <a:pt x="3292840" y="5816384"/>
                </a:cubicBezTo>
                <a:cubicBezTo>
                  <a:pt x="3317839" y="5824717"/>
                  <a:pt x="3351170" y="5841383"/>
                  <a:pt x="3384502" y="5874715"/>
                </a:cubicBezTo>
                <a:close/>
                <a:moveTo>
                  <a:pt x="3176179" y="5874715"/>
                </a:moveTo>
                <a:cubicBezTo>
                  <a:pt x="3176179" y="5891381"/>
                  <a:pt x="3151180" y="5916379"/>
                  <a:pt x="3134514" y="5924712"/>
                </a:cubicBezTo>
                <a:lnTo>
                  <a:pt x="3092850" y="5924712"/>
                </a:lnTo>
                <a:cubicBezTo>
                  <a:pt x="3092850" y="5899713"/>
                  <a:pt x="3084517" y="5874715"/>
                  <a:pt x="3076184" y="5849716"/>
                </a:cubicBezTo>
                <a:cubicBezTo>
                  <a:pt x="3092850" y="5841383"/>
                  <a:pt x="3117848" y="5833050"/>
                  <a:pt x="3142847" y="5816384"/>
                </a:cubicBezTo>
                <a:cubicBezTo>
                  <a:pt x="3159513" y="5833050"/>
                  <a:pt x="3176179" y="5849716"/>
                  <a:pt x="3176179" y="5874715"/>
                </a:cubicBezTo>
                <a:close/>
                <a:moveTo>
                  <a:pt x="2667870" y="5858049"/>
                </a:moveTo>
                <a:cubicBezTo>
                  <a:pt x="2667870" y="5874715"/>
                  <a:pt x="2642872" y="5899713"/>
                  <a:pt x="2617873" y="5916379"/>
                </a:cubicBezTo>
                <a:cubicBezTo>
                  <a:pt x="2609540" y="5899713"/>
                  <a:pt x="2592874" y="5874715"/>
                  <a:pt x="2584541" y="5849716"/>
                </a:cubicBezTo>
                <a:cubicBezTo>
                  <a:pt x="2601207" y="5841383"/>
                  <a:pt x="2617873" y="5824717"/>
                  <a:pt x="2626206" y="5808051"/>
                </a:cubicBezTo>
                <a:cubicBezTo>
                  <a:pt x="2651205" y="5816384"/>
                  <a:pt x="2667870" y="5841383"/>
                  <a:pt x="2667870" y="5858049"/>
                </a:cubicBezTo>
                <a:close/>
                <a:moveTo>
                  <a:pt x="2167895" y="5858049"/>
                </a:moveTo>
                <a:cubicBezTo>
                  <a:pt x="2167895" y="5883048"/>
                  <a:pt x="2151229" y="5908046"/>
                  <a:pt x="2126230" y="5924712"/>
                </a:cubicBezTo>
                <a:cubicBezTo>
                  <a:pt x="2101231" y="5908046"/>
                  <a:pt x="2101231" y="5891381"/>
                  <a:pt x="2076232" y="5866382"/>
                </a:cubicBezTo>
                <a:cubicBezTo>
                  <a:pt x="2084565" y="5858049"/>
                  <a:pt x="2117897" y="5824717"/>
                  <a:pt x="2117897" y="5808051"/>
                </a:cubicBezTo>
                <a:cubicBezTo>
                  <a:pt x="2134563" y="5816384"/>
                  <a:pt x="2167895" y="5841383"/>
                  <a:pt x="2167895" y="5858049"/>
                </a:cubicBezTo>
                <a:close/>
                <a:moveTo>
                  <a:pt x="2001236" y="5891381"/>
                </a:moveTo>
                <a:cubicBezTo>
                  <a:pt x="2001236" y="5883048"/>
                  <a:pt x="2001236" y="5866382"/>
                  <a:pt x="1992903" y="5808051"/>
                </a:cubicBezTo>
                <a:cubicBezTo>
                  <a:pt x="2009569" y="5816384"/>
                  <a:pt x="2026235" y="5824717"/>
                  <a:pt x="2026235" y="5849716"/>
                </a:cubicBezTo>
                <a:cubicBezTo>
                  <a:pt x="2026235" y="5866382"/>
                  <a:pt x="2017902" y="5883048"/>
                  <a:pt x="2001236" y="5891381"/>
                </a:cubicBezTo>
                <a:close/>
                <a:moveTo>
                  <a:pt x="3284507" y="5849716"/>
                </a:moveTo>
                <a:cubicBezTo>
                  <a:pt x="3284507" y="5874715"/>
                  <a:pt x="3267841" y="5899713"/>
                  <a:pt x="3251175" y="5908046"/>
                </a:cubicBezTo>
                <a:lnTo>
                  <a:pt x="3201178" y="5908046"/>
                </a:lnTo>
                <a:cubicBezTo>
                  <a:pt x="3192845" y="5883048"/>
                  <a:pt x="3192845" y="5849716"/>
                  <a:pt x="3184512" y="5824717"/>
                </a:cubicBezTo>
                <a:cubicBezTo>
                  <a:pt x="3192845" y="5816384"/>
                  <a:pt x="3226177" y="5833050"/>
                  <a:pt x="3251175" y="5799718"/>
                </a:cubicBezTo>
                <a:cubicBezTo>
                  <a:pt x="3267841" y="5816384"/>
                  <a:pt x="3284507" y="5833050"/>
                  <a:pt x="3284507" y="5849716"/>
                </a:cubicBezTo>
                <a:close/>
                <a:moveTo>
                  <a:pt x="2909525" y="5833050"/>
                </a:moveTo>
                <a:cubicBezTo>
                  <a:pt x="2909525" y="5858049"/>
                  <a:pt x="2884526" y="5883048"/>
                  <a:pt x="2867861" y="5891381"/>
                </a:cubicBezTo>
                <a:lnTo>
                  <a:pt x="2834529" y="5891381"/>
                </a:lnTo>
                <a:cubicBezTo>
                  <a:pt x="2834529" y="5874715"/>
                  <a:pt x="2826196" y="5849716"/>
                  <a:pt x="2809530" y="5833050"/>
                </a:cubicBezTo>
                <a:cubicBezTo>
                  <a:pt x="2817863" y="5824717"/>
                  <a:pt x="2842862" y="5808051"/>
                  <a:pt x="2859528" y="5783052"/>
                </a:cubicBezTo>
                <a:cubicBezTo>
                  <a:pt x="2867861" y="5783052"/>
                  <a:pt x="2909525" y="5824717"/>
                  <a:pt x="2909525" y="5833050"/>
                </a:cubicBezTo>
                <a:close/>
                <a:moveTo>
                  <a:pt x="2526211" y="5833050"/>
                </a:moveTo>
                <a:cubicBezTo>
                  <a:pt x="2526211" y="5849716"/>
                  <a:pt x="2509545" y="5866382"/>
                  <a:pt x="2476213" y="5899713"/>
                </a:cubicBezTo>
                <a:cubicBezTo>
                  <a:pt x="2467880" y="5883048"/>
                  <a:pt x="2459547" y="5858049"/>
                  <a:pt x="2434548" y="5833050"/>
                </a:cubicBezTo>
                <a:cubicBezTo>
                  <a:pt x="2451214" y="5824717"/>
                  <a:pt x="2476213" y="5799718"/>
                  <a:pt x="2484546" y="5783052"/>
                </a:cubicBezTo>
                <a:cubicBezTo>
                  <a:pt x="2517878" y="5799718"/>
                  <a:pt x="2526211" y="5808051"/>
                  <a:pt x="2526211" y="5833050"/>
                </a:cubicBezTo>
                <a:close/>
                <a:moveTo>
                  <a:pt x="792961" y="5833050"/>
                </a:moveTo>
                <a:cubicBezTo>
                  <a:pt x="792961" y="5849716"/>
                  <a:pt x="767963" y="5874715"/>
                  <a:pt x="759630" y="5899713"/>
                </a:cubicBezTo>
                <a:cubicBezTo>
                  <a:pt x="717965" y="5866382"/>
                  <a:pt x="709632" y="5849716"/>
                  <a:pt x="709632" y="5833050"/>
                </a:cubicBezTo>
                <a:cubicBezTo>
                  <a:pt x="709632" y="5808051"/>
                  <a:pt x="709632" y="5799718"/>
                  <a:pt x="751297" y="5783052"/>
                </a:cubicBezTo>
                <a:cubicBezTo>
                  <a:pt x="759630" y="5791385"/>
                  <a:pt x="792961" y="5808051"/>
                  <a:pt x="792961" y="5833050"/>
                </a:cubicBezTo>
                <a:close/>
                <a:moveTo>
                  <a:pt x="2384551" y="5816384"/>
                </a:moveTo>
                <a:cubicBezTo>
                  <a:pt x="2384551" y="5833050"/>
                  <a:pt x="2359552" y="5866382"/>
                  <a:pt x="2334553" y="5883048"/>
                </a:cubicBezTo>
                <a:cubicBezTo>
                  <a:pt x="2326220" y="5866382"/>
                  <a:pt x="2317887" y="5841383"/>
                  <a:pt x="2292889" y="5816384"/>
                </a:cubicBezTo>
                <a:cubicBezTo>
                  <a:pt x="2309554" y="5808051"/>
                  <a:pt x="2334553" y="5783052"/>
                  <a:pt x="2342886" y="5766387"/>
                </a:cubicBezTo>
                <a:cubicBezTo>
                  <a:pt x="2359552" y="5774720"/>
                  <a:pt x="2384551" y="5791385"/>
                  <a:pt x="2384551" y="5816384"/>
                </a:cubicBezTo>
                <a:close/>
                <a:moveTo>
                  <a:pt x="2759533" y="5808051"/>
                </a:moveTo>
                <a:cubicBezTo>
                  <a:pt x="2759533" y="5824717"/>
                  <a:pt x="2701202" y="5858049"/>
                  <a:pt x="2692869" y="5866382"/>
                </a:cubicBezTo>
                <a:cubicBezTo>
                  <a:pt x="2692869" y="5849716"/>
                  <a:pt x="2684536" y="5824717"/>
                  <a:pt x="2667870" y="5808051"/>
                </a:cubicBezTo>
                <a:cubicBezTo>
                  <a:pt x="2676203" y="5791385"/>
                  <a:pt x="2701202" y="5774720"/>
                  <a:pt x="2709535" y="5749721"/>
                </a:cubicBezTo>
                <a:cubicBezTo>
                  <a:pt x="2726201" y="5758054"/>
                  <a:pt x="2759533" y="5783052"/>
                  <a:pt x="2759533" y="5808051"/>
                </a:cubicBezTo>
                <a:close/>
                <a:moveTo>
                  <a:pt x="2242891" y="5799718"/>
                </a:moveTo>
                <a:cubicBezTo>
                  <a:pt x="2242891" y="5824717"/>
                  <a:pt x="2226225" y="5849716"/>
                  <a:pt x="2209559" y="5858049"/>
                </a:cubicBezTo>
                <a:lnTo>
                  <a:pt x="2184561" y="5858049"/>
                </a:lnTo>
                <a:cubicBezTo>
                  <a:pt x="2184561" y="5841383"/>
                  <a:pt x="2167895" y="5816384"/>
                  <a:pt x="2151229" y="5799718"/>
                </a:cubicBezTo>
                <a:cubicBezTo>
                  <a:pt x="2167895" y="5791385"/>
                  <a:pt x="2192893" y="5766387"/>
                  <a:pt x="2201226" y="5749721"/>
                </a:cubicBezTo>
                <a:cubicBezTo>
                  <a:pt x="2217892" y="5758054"/>
                  <a:pt x="2242891" y="5783052"/>
                  <a:pt x="2242891" y="5799718"/>
                </a:cubicBezTo>
                <a:close/>
                <a:moveTo>
                  <a:pt x="3167846" y="5741388"/>
                </a:moveTo>
                <a:cubicBezTo>
                  <a:pt x="3192845" y="5749721"/>
                  <a:pt x="3217844" y="5766387"/>
                  <a:pt x="3242842" y="5774720"/>
                </a:cubicBezTo>
                <a:cubicBezTo>
                  <a:pt x="3234509" y="5791385"/>
                  <a:pt x="3209511" y="5808051"/>
                  <a:pt x="3192845" y="5808051"/>
                </a:cubicBezTo>
                <a:cubicBezTo>
                  <a:pt x="3167846" y="5808051"/>
                  <a:pt x="3159513" y="5799718"/>
                  <a:pt x="3151180" y="5791385"/>
                </a:cubicBezTo>
                <a:lnTo>
                  <a:pt x="3151180" y="5741388"/>
                </a:lnTo>
                <a:lnTo>
                  <a:pt x="3167846" y="5741388"/>
                </a:lnTo>
                <a:close/>
                <a:moveTo>
                  <a:pt x="1276271" y="5799718"/>
                </a:moveTo>
                <a:cubicBezTo>
                  <a:pt x="1234607" y="5783052"/>
                  <a:pt x="1234607" y="5766387"/>
                  <a:pt x="1234607" y="5741388"/>
                </a:cubicBezTo>
                <a:cubicBezTo>
                  <a:pt x="1242940" y="5758054"/>
                  <a:pt x="1267938" y="5783052"/>
                  <a:pt x="1276271" y="5799718"/>
                </a:cubicBezTo>
                <a:close/>
                <a:moveTo>
                  <a:pt x="3017853" y="5799718"/>
                </a:moveTo>
                <a:cubicBezTo>
                  <a:pt x="3017853" y="5833050"/>
                  <a:pt x="2984522" y="5849716"/>
                  <a:pt x="2959523" y="5849716"/>
                </a:cubicBezTo>
                <a:cubicBezTo>
                  <a:pt x="2901192" y="5849716"/>
                  <a:pt x="2951190" y="5833050"/>
                  <a:pt x="2892859" y="5774720"/>
                </a:cubicBezTo>
                <a:cubicBezTo>
                  <a:pt x="2917858" y="5774720"/>
                  <a:pt x="2942857" y="5758054"/>
                  <a:pt x="2967856" y="5733055"/>
                </a:cubicBezTo>
                <a:cubicBezTo>
                  <a:pt x="2984522" y="5749721"/>
                  <a:pt x="3017853" y="5774720"/>
                  <a:pt x="3017853" y="5799718"/>
                </a:cubicBezTo>
                <a:close/>
                <a:moveTo>
                  <a:pt x="2101231" y="5791385"/>
                </a:moveTo>
                <a:cubicBezTo>
                  <a:pt x="2101231" y="5816384"/>
                  <a:pt x="2076232" y="5841383"/>
                  <a:pt x="2059567" y="5849716"/>
                </a:cubicBezTo>
                <a:cubicBezTo>
                  <a:pt x="2042901" y="5833050"/>
                  <a:pt x="2034568" y="5808051"/>
                  <a:pt x="2017902" y="5783052"/>
                </a:cubicBezTo>
                <a:cubicBezTo>
                  <a:pt x="2034568" y="5774720"/>
                  <a:pt x="2051234" y="5749721"/>
                  <a:pt x="2059567" y="5733055"/>
                </a:cubicBezTo>
                <a:cubicBezTo>
                  <a:pt x="2076232" y="5741388"/>
                  <a:pt x="2101231" y="5774720"/>
                  <a:pt x="2101231" y="5791385"/>
                </a:cubicBezTo>
                <a:close/>
                <a:moveTo>
                  <a:pt x="1326269" y="5749721"/>
                </a:moveTo>
                <a:cubicBezTo>
                  <a:pt x="1367934" y="5774720"/>
                  <a:pt x="1392932" y="5841383"/>
                  <a:pt x="1417931" y="5883048"/>
                </a:cubicBezTo>
                <a:cubicBezTo>
                  <a:pt x="1359601" y="5866382"/>
                  <a:pt x="1292937" y="5774720"/>
                  <a:pt x="1251273" y="5733055"/>
                </a:cubicBezTo>
                <a:cubicBezTo>
                  <a:pt x="1276271" y="5741388"/>
                  <a:pt x="1301270" y="5733055"/>
                  <a:pt x="1326269" y="5749721"/>
                </a:cubicBezTo>
                <a:close/>
                <a:moveTo>
                  <a:pt x="3134514" y="5766387"/>
                </a:moveTo>
                <a:cubicBezTo>
                  <a:pt x="3134514" y="5808051"/>
                  <a:pt x="3084517" y="5824717"/>
                  <a:pt x="3067851" y="5824717"/>
                </a:cubicBezTo>
                <a:cubicBezTo>
                  <a:pt x="3009520" y="5824717"/>
                  <a:pt x="3067851" y="5783052"/>
                  <a:pt x="3017853" y="5749721"/>
                </a:cubicBezTo>
                <a:cubicBezTo>
                  <a:pt x="3034519" y="5741388"/>
                  <a:pt x="3067851" y="5724722"/>
                  <a:pt x="3084517" y="5724722"/>
                </a:cubicBezTo>
                <a:cubicBezTo>
                  <a:pt x="3117848" y="5724722"/>
                  <a:pt x="3134514" y="5749721"/>
                  <a:pt x="3134514" y="5766387"/>
                </a:cubicBezTo>
                <a:close/>
                <a:moveTo>
                  <a:pt x="2609540" y="5783052"/>
                </a:moveTo>
                <a:cubicBezTo>
                  <a:pt x="2609540" y="5799718"/>
                  <a:pt x="2576208" y="5841383"/>
                  <a:pt x="2551209" y="5841383"/>
                </a:cubicBezTo>
                <a:cubicBezTo>
                  <a:pt x="2551209" y="5824717"/>
                  <a:pt x="2542876" y="5799718"/>
                  <a:pt x="2517878" y="5774720"/>
                </a:cubicBezTo>
                <a:cubicBezTo>
                  <a:pt x="2534544" y="5766387"/>
                  <a:pt x="2559542" y="5741388"/>
                  <a:pt x="2567875" y="5724722"/>
                </a:cubicBezTo>
                <a:cubicBezTo>
                  <a:pt x="2584541" y="5733055"/>
                  <a:pt x="2609540" y="5758054"/>
                  <a:pt x="2609540" y="5783052"/>
                </a:cubicBezTo>
                <a:close/>
                <a:moveTo>
                  <a:pt x="1851243" y="5799718"/>
                </a:moveTo>
                <a:cubicBezTo>
                  <a:pt x="1851243" y="5824717"/>
                  <a:pt x="1809579" y="5841383"/>
                  <a:pt x="1784580" y="5841383"/>
                </a:cubicBezTo>
                <a:cubicBezTo>
                  <a:pt x="1709584" y="5841383"/>
                  <a:pt x="1717917" y="5816384"/>
                  <a:pt x="1684585" y="5758054"/>
                </a:cubicBezTo>
                <a:cubicBezTo>
                  <a:pt x="1709584" y="5774720"/>
                  <a:pt x="1734582" y="5783052"/>
                  <a:pt x="1759581" y="5799718"/>
                </a:cubicBezTo>
                <a:lnTo>
                  <a:pt x="1801246" y="5791385"/>
                </a:lnTo>
                <a:cubicBezTo>
                  <a:pt x="1767914" y="5774720"/>
                  <a:pt x="1726249" y="5758054"/>
                  <a:pt x="1692918" y="5741388"/>
                </a:cubicBezTo>
                <a:cubicBezTo>
                  <a:pt x="1717917" y="5741388"/>
                  <a:pt x="1734582" y="5716389"/>
                  <a:pt x="1751248" y="5716389"/>
                </a:cubicBezTo>
                <a:cubicBezTo>
                  <a:pt x="1801246" y="5716389"/>
                  <a:pt x="1851243" y="5799718"/>
                  <a:pt x="1851243" y="5799718"/>
                </a:cubicBezTo>
                <a:close/>
                <a:moveTo>
                  <a:pt x="1609588" y="5716389"/>
                </a:moveTo>
                <a:cubicBezTo>
                  <a:pt x="1642920" y="5749721"/>
                  <a:pt x="1684585" y="5783052"/>
                  <a:pt x="1684585" y="5816384"/>
                </a:cubicBezTo>
                <a:cubicBezTo>
                  <a:pt x="1684585" y="5833050"/>
                  <a:pt x="1651253" y="5849716"/>
                  <a:pt x="1634587" y="5849716"/>
                </a:cubicBezTo>
                <a:cubicBezTo>
                  <a:pt x="1609588" y="5849716"/>
                  <a:pt x="1559591" y="5824717"/>
                  <a:pt x="1526259" y="5799718"/>
                </a:cubicBezTo>
                <a:cubicBezTo>
                  <a:pt x="1534592" y="5783052"/>
                  <a:pt x="1526259" y="5758054"/>
                  <a:pt x="1517926" y="5733055"/>
                </a:cubicBezTo>
                <a:cubicBezTo>
                  <a:pt x="1542925" y="5758054"/>
                  <a:pt x="1592923" y="5799718"/>
                  <a:pt x="1634587" y="5799718"/>
                </a:cubicBezTo>
                <a:cubicBezTo>
                  <a:pt x="1609588" y="5774720"/>
                  <a:pt x="1567924" y="5741388"/>
                  <a:pt x="1526259" y="5716389"/>
                </a:cubicBezTo>
                <a:lnTo>
                  <a:pt x="1609588" y="5716389"/>
                </a:lnTo>
                <a:close/>
                <a:moveTo>
                  <a:pt x="3042852" y="5716389"/>
                </a:moveTo>
                <a:cubicBezTo>
                  <a:pt x="3017853" y="5716389"/>
                  <a:pt x="2992855" y="5716389"/>
                  <a:pt x="2976189" y="5708056"/>
                </a:cubicBezTo>
                <a:cubicBezTo>
                  <a:pt x="2992855" y="5708056"/>
                  <a:pt x="3017853" y="5716389"/>
                  <a:pt x="3042852" y="5716389"/>
                </a:cubicBezTo>
                <a:close/>
                <a:moveTo>
                  <a:pt x="801294" y="5808051"/>
                </a:moveTo>
                <a:cubicBezTo>
                  <a:pt x="792961" y="5799718"/>
                  <a:pt x="784629" y="5791385"/>
                  <a:pt x="784629" y="5766387"/>
                </a:cubicBezTo>
                <a:cubicBezTo>
                  <a:pt x="784629" y="5741388"/>
                  <a:pt x="801294" y="5699723"/>
                  <a:pt x="834626" y="5708056"/>
                </a:cubicBezTo>
                <a:cubicBezTo>
                  <a:pt x="826293" y="5749721"/>
                  <a:pt x="809627" y="5783052"/>
                  <a:pt x="801294" y="5808051"/>
                </a:cubicBezTo>
                <a:close/>
                <a:moveTo>
                  <a:pt x="726298" y="5766387"/>
                </a:moveTo>
                <a:lnTo>
                  <a:pt x="701299" y="5791385"/>
                </a:lnTo>
                <a:cubicBezTo>
                  <a:pt x="692966" y="5766387"/>
                  <a:pt x="676300" y="5749721"/>
                  <a:pt x="651302" y="5724722"/>
                </a:cubicBezTo>
                <a:cubicBezTo>
                  <a:pt x="659635" y="5716389"/>
                  <a:pt x="667968" y="5716389"/>
                  <a:pt x="676300" y="5708056"/>
                </a:cubicBezTo>
                <a:cubicBezTo>
                  <a:pt x="684633" y="5716389"/>
                  <a:pt x="701299" y="5741388"/>
                  <a:pt x="726298" y="5766387"/>
                </a:cubicBezTo>
                <a:close/>
                <a:moveTo>
                  <a:pt x="2951190" y="5708056"/>
                </a:moveTo>
                <a:cubicBezTo>
                  <a:pt x="2942857" y="5741388"/>
                  <a:pt x="2909525" y="5741388"/>
                  <a:pt x="2892859" y="5758054"/>
                </a:cubicBezTo>
                <a:lnTo>
                  <a:pt x="2867861" y="5758054"/>
                </a:lnTo>
                <a:cubicBezTo>
                  <a:pt x="2867861" y="5741388"/>
                  <a:pt x="2859528" y="5716389"/>
                  <a:pt x="2851195" y="5699723"/>
                </a:cubicBezTo>
                <a:cubicBezTo>
                  <a:pt x="2884526" y="5708056"/>
                  <a:pt x="2917858" y="5708056"/>
                  <a:pt x="2951190" y="5708056"/>
                </a:cubicBezTo>
                <a:close/>
                <a:moveTo>
                  <a:pt x="2842862" y="5749721"/>
                </a:moveTo>
                <a:cubicBezTo>
                  <a:pt x="2842862" y="5749721"/>
                  <a:pt x="2834529" y="5799718"/>
                  <a:pt x="2801197" y="5808051"/>
                </a:cubicBezTo>
                <a:lnTo>
                  <a:pt x="2776198" y="5808051"/>
                </a:lnTo>
                <a:cubicBezTo>
                  <a:pt x="2776198" y="5791385"/>
                  <a:pt x="2767865" y="5766387"/>
                  <a:pt x="2751200" y="5741388"/>
                </a:cubicBezTo>
                <a:cubicBezTo>
                  <a:pt x="2767865" y="5733055"/>
                  <a:pt x="2792864" y="5716389"/>
                  <a:pt x="2801197" y="5699723"/>
                </a:cubicBezTo>
                <a:cubicBezTo>
                  <a:pt x="2817863" y="5699723"/>
                  <a:pt x="2842862" y="5716389"/>
                  <a:pt x="2842862" y="5749721"/>
                </a:cubicBezTo>
                <a:close/>
                <a:moveTo>
                  <a:pt x="2467880" y="5749721"/>
                </a:moveTo>
                <a:cubicBezTo>
                  <a:pt x="2467880" y="5766387"/>
                  <a:pt x="2451214" y="5799718"/>
                  <a:pt x="2426215" y="5816384"/>
                </a:cubicBezTo>
                <a:cubicBezTo>
                  <a:pt x="2401217" y="5799718"/>
                  <a:pt x="2401217" y="5783052"/>
                  <a:pt x="2376218" y="5758054"/>
                </a:cubicBezTo>
                <a:cubicBezTo>
                  <a:pt x="2384551" y="5749721"/>
                  <a:pt x="2409550" y="5724722"/>
                  <a:pt x="2426215" y="5699723"/>
                </a:cubicBezTo>
                <a:cubicBezTo>
                  <a:pt x="2442881" y="5708056"/>
                  <a:pt x="2467880" y="5724722"/>
                  <a:pt x="2467880" y="5749721"/>
                </a:cubicBezTo>
                <a:close/>
                <a:moveTo>
                  <a:pt x="2776198" y="5699723"/>
                </a:moveTo>
                <a:cubicBezTo>
                  <a:pt x="2767865" y="5708056"/>
                  <a:pt x="2751200" y="5716389"/>
                  <a:pt x="2742867" y="5724722"/>
                </a:cubicBezTo>
                <a:lnTo>
                  <a:pt x="2717868" y="5724722"/>
                </a:lnTo>
                <a:lnTo>
                  <a:pt x="2717868" y="5691390"/>
                </a:lnTo>
                <a:cubicBezTo>
                  <a:pt x="2734534" y="5691390"/>
                  <a:pt x="2759533" y="5699723"/>
                  <a:pt x="2776198" y="5699723"/>
                </a:cubicBezTo>
                <a:close/>
                <a:moveTo>
                  <a:pt x="2692869" y="5691390"/>
                </a:moveTo>
                <a:lnTo>
                  <a:pt x="2692869" y="5749721"/>
                </a:lnTo>
                <a:cubicBezTo>
                  <a:pt x="2684536" y="5758054"/>
                  <a:pt x="2667870" y="5766387"/>
                  <a:pt x="2659537" y="5774720"/>
                </a:cubicBezTo>
                <a:lnTo>
                  <a:pt x="2634539" y="5774720"/>
                </a:lnTo>
                <a:cubicBezTo>
                  <a:pt x="2634539" y="5758054"/>
                  <a:pt x="2617873" y="5733055"/>
                  <a:pt x="2601207" y="5716389"/>
                </a:cubicBezTo>
                <a:cubicBezTo>
                  <a:pt x="2617873" y="5708056"/>
                  <a:pt x="2626206" y="5683057"/>
                  <a:pt x="2642872" y="5683057"/>
                </a:cubicBezTo>
                <a:cubicBezTo>
                  <a:pt x="2667870" y="5683057"/>
                  <a:pt x="2676203" y="5691390"/>
                  <a:pt x="2692869" y="5691390"/>
                </a:cubicBezTo>
                <a:close/>
                <a:moveTo>
                  <a:pt x="2317887" y="5741388"/>
                </a:moveTo>
                <a:cubicBezTo>
                  <a:pt x="2317887" y="5766387"/>
                  <a:pt x="2309554" y="5774720"/>
                  <a:pt x="2276223" y="5799718"/>
                </a:cubicBezTo>
                <a:cubicBezTo>
                  <a:pt x="2267890" y="5791385"/>
                  <a:pt x="2251224" y="5766387"/>
                  <a:pt x="2234558" y="5741388"/>
                </a:cubicBezTo>
                <a:cubicBezTo>
                  <a:pt x="2242891" y="5733055"/>
                  <a:pt x="2267890" y="5708056"/>
                  <a:pt x="2276223" y="5683057"/>
                </a:cubicBezTo>
                <a:cubicBezTo>
                  <a:pt x="2309554" y="5691390"/>
                  <a:pt x="2317887" y="5724722"/>
                  <a:pt x="2317887" y="5741388"/>
                </a:cubicBezTo>
                <a:close/>
                <a:moveTo>
                  <a:pt x="2076232" y="5699723"/>
                </a:moveTo>
                <a:cubicBezTo>
                  <a:pt x="2084565" y="5691390"/>
                  <a:pt x="2092898" y="5683057"/>
                  <a:pt x="2101231" y="5683057"/>
                </a:cubicBezTo>
                <a:cubicBezTo>
                  <a:pt x="2101231" y="5691390"/>
                  <a:pt x="2084565" y="5699723"/>
                  <a:pt x="2076232" y="5699723"/>
                </a:cubicBezTo>
                <a:close/>
                <a:moveTo>
                  <a:pt x="1984570" y="5741388"/>
                </a:moveTo>
                <a:cubicBezTo>
                  <a:pt x="1984570" y="5783052"/>
                  <a:pt x="1901241" y="5799718"/>
                  <a:pt x="1892908" y="5799718"/>
                </a:cubicBezTo>
                <a:cubicBezTo>
                  <a:pt x="1867909" y="5799718"/>
                  <a:pt x="1859576" y="5766387"/>
                  <a:pt x="1834578" y="5741388"/>
                </a:cubicBezTo>
                <a:cubicBezTo>
                  <a:pt x="1859576" y="5749721"/>
                  <a:pt x="1892908" y="5758054"/>
                  <a:pt x="1917907" y="5758054"/>
                </a:cubicBezTo>
                <a:cubicBezTo>
                  <a:pt x="1934573" y="5758054"/>
                  <a:pt x="1934573" y="5749721"/>
                  <a:pt x="1942906" y="5741388"/>
                </a:cubicBezTo>
                <a:cubicBezTo>
                  <a:pt x="1909574" y="5724722"/>
                  <a:pt x="1876242" y="5724722"/>
                  <a:pt x="1842910" y="5716389"/>
                </a:cubicBezTo>
                <a:cubicBezTo>
                  <a:pt x="1859576" y="5708056"/>
                  <a:pt x="1876242" y="5683057"/>
                  <a:pt x="1901241" y="5683057"/>
                </a:cubicBezTo>
                <a:cubicBezTo>
                  <a:pt x="1942906" y="5683057"/>
                  <a:pt x="1984570" y="5724722"/>
                  <a:pt x="1984570" y="5741388"/>
                </a:cubicBezTo>
                <a:close/>
                <a:moveTo>
                  <a:pt x="2617873" y="5683057"/>
                </a:moveTo>
                <a:cubicBezTo>
                  <a:pt x="2609540" y="5683057"/>
                  <a:pt x="2592874" y="5691390"/>
                  <a:pt x="2567875" y="5699723"/>
                </a:cubicBezTo>
                <a:lnTo>
                  <a:pt x="2567875" y="5666392"/>
                </a:lnTo>
                <a:cubicBezTo>
                  <a:pt x="2584541" y="5666392"/>
                  <a:pt x="2601207" y="5674724"/>
                  <a:pt x="2617873" y="5683057"/>
                </a:cubicBezTo>
                <a:close/>
                <a:moveTo>
                  <a:pt x="2176228" y="5724722"/>
                </a:moveTo>
                <a:cubicBezTo>
                  <a:pt x="2176228" y="5741388"/>
                  <a:pt x="2151229" y="5774720"/>
                  <a:pt x="2134563" y="5783052"/>
                </a:cubicBezTo>
                <a:cubicBezTo>
                  <a:pt x="2117897" y="5774720"/>
                  <a:pt x="2109564" y="5749721"/>
                  <a:pt x="2092898" y="5733055"/>
                </a:cubicBezTo>
                <a:cubicBezTo>
                  <a:pt x="2101231" y="5716389"/>
                  <a:pt x="2126230" y="5691390"/>
                  <a:pt x="2134563" y="5666392"/>
                </a:cubicBezTo>
                <a:cubicBezTo>
                  <a:pt x="2151229" y="5674724"/>
                  <a:pt x="2176228" y="5699723"/>
                  <a:pt x="2176228" y="5724722"/>
                </a:cubicBezTo>
                <a:close/>
                <a:moveTo>
                  <a:pt x="2726201" y="5666392"/>
                </a:moveTo>
                <a:cubicBezTo>
                  <a:pt x="2709535" y="5666392"/>
                  <a:pt x="2692869" y="5666392"/>
                  <a:pt x="2684536" y="5658059"/>
                </a:cubicBezTo>
                <a:cubicBezTo>
                  <a:pt x="2692869" y="5658059"/>
                  <a:pt x="2709535" y="5658059"/>
                  <a:pt x="2726201" y="5666392"/>
                </a:cubicBezTo>
                <a:close/>
                <a:moveTo>
                  <a:pt x="3076184" y="5699723"/>
                </a:moveTo>
                <a:cubicBezTo>
                  <a:pt x="3067851" y="5691390"/>
                  <a:pt x="3059518" y="5691390"/>
                  <a:pt x="3051185" y="5691390"/>
                </a:cubicBezTo>
                <a:cubicBezTo>
                  <a:pt x="3076184" y="5674724"/>
                  <a:pt x="3101183" y="5658059"/>
                  <a:pt x="3126181" y="5649726"/>
                </a:cubicBezTo>
                <a:cubicBezTo>
                  <a:pt x="3126181" y="5658059"/>
                  <a:pt x="3101183" y="5683057"/>
                  <a:pt x="3076184" y="5699723"/>
                </a:cubicBezTo>
                <a:close/>
                <a:moveTo>
                  <a:pt x="2551209" y="5691390"/>
                </a:moveTo>
                <a:cubicBezTo>
                  <a:pt x="2551209" y="5708056"/>
                  <a:pt x="2534544" y="5733055"/>
                  <a:pt x="2517878" y="5749721"/>
                </a:cubicBezTo>
                <a:lnTo>
                  <a:pt x="2484546" y="5749721"/>
                </a:lnTo>
                <a:cubicBezTo>
                  <a:pt x="2484546" y="5733055"/>
                  <a:pt x="2476213" y="5716389"/>
                  <a:pt x="2459547" y="5699723"/>
                </a:cubicBezTo>
                <a:cubicBezTo>
                  <a:pt x="2467880" y="5683057"/>
                  <a:pt x="2492879" y="5666392"/>
                  <a:pt x="2501212" y="5649726"/>
                </a:cubicBezTo>
                <a:cubicBezTo>
                  <a:pt x="2509545" y="5649726"/>
                  <a:pt x="2551209" y="5658059"/>
                  <a:pt x="2551209" y="5691390"/>
                </a:cubicBezTo>
                <a:close/>
                <a:moveTo>
                  <a:pt x="1434597" y="5658059"/>
                </a:moveTo>
                <a:cubicBezTo>
                  <a:pt x="1451263" y="5658059"/>
                  <a:pt x="1492927" y="5733055"/>
                  <a:pt x="1509593" y="5774720"/>
                </a:cubicBezTo>
                <a:lnTo>
                  <a:pt x="1509593" y="5799718"/>
                </a:lnTo>
                <a:cubicBezTo>
                  <a:pt x="1501260" y="5808051"/>
                  <a:pt x="1492927" y="5808051"/>
                  <a:pt x="1476262" y="5808051"/>
                </a:cubicBezTo>
                <a:cubicBezTo>
                  <a:pt x="1392932" y="5808051"/>
                  <a:pt x="1351268" y="5741388"/>
                  <a:pt x="1351268" y="5699723"/>
                </a:cubicBezTo>
                <a:lnTo>
                  <a:pt x="1351268" y="5658059"/>
                </a:lnTo>
                <a:cubicBezTo>
                  <a:pt x="1376266" y="5691390"/>
                  <a:pt x="1409598" y="5724722"/>
                  <a:pt x="1442930" y="5766387"/>
                </a:cubicBezTo>
                <a:lnTo>
                  <a:pt x="1459596" y="5749721"/>
                </a:lnTo>
                <a:cubicBezTo>
                  <a:pt x="1434597" y="5724722"/>
                  <a:pt x="1401265" y="5683057"/>
                  <a:pt x="1376266" y="5649726"/>
                </a:cubicBezTo>
                <a:cubicBezTo>
                  <a:pt x="1392932" y="5658059"/>
                  <a:pt x="1409598" y="5658059"/>
                  <a:pt x="1434597" y="5658059"/>
                </a:cubicBezTo>
                <a:close/>
                <a:moveTo>
                  <a:pt x="801294" y="5691390"/>
                </a:moveTo>
                <a:cubicBezTo>
                  <a:pt x="784629" y="5708056"/>
                  <a:pt x="767963" y="5733055"/>
                  <a:pt x="759630" y="5758054"/>
                </a:cubicBezTo>
                <a:cubicBezTo>
                  <a:pt x="726298" y="5733055"/>
                  <a:pt x="709632" y="5724722"/>
                  <a:pt x="709632" y="5699723"/>
                </a:cubicBezTo>
                <a:cubicBezTo>
                  <a:pt x="709632" y="5674724"/>
                  <a:pt x="726298" y="5658059"/>
                  <a:pt x="742964" y="5641393"/>
                </a:cubicBezTo>
                <a:cubicBezTo>
                  <a:pt x="759630" y="5649726"/>
                  <a:pt x="776296" y="5674724"/>
                  <a:pt x="801294" y="5691390"/>
                </a:cubicBezTo>
                <a:close/>
                <a:moveTo>
                  <a:pt x="651302" y="5699723"/>
                </a:moveTo>
                <a:cubicBezTo>
                  <a:pt x="651302" y="5699723"/>
                  <a:pt x="651302" y="5708056"/>
                  <a:pt x="634636" y="5708056"/>
                </a:cubicBezTo>
                <a:cubicBezTo>
                  <a:pt x="609637" y="5708056"/>
                  <a:pt x="601304" y="5683057"/>
                  <a:pt x="576305" y="5666392"/>
                </a:cubicBezTo>
                <a:cubicBezTo>
                  <a:pt x="576305" y="5658059"/>
                  <a:pt x="584638" y="5649726"/>
                  <a:pt x="592971" y="5641393"/>
                </a:cubicBezTo>
                <a:cubicBezTo>
                  <a:pt x="617970" y="5649726"/>
                  <a:pt x="634636" y="5683057"/>
                  <a:pt x="651302" y="5699723"/>
                </a:cubicBezTo>
                <a:close/>
                <a:moveTo>
                  <a:pt x="2476213" y="5649726"/>
                </a:moveTo>
                <a:lnTo>
                  <a:pt x="2451214" y="5674724"/>
                </a:lnTo>
                <a:lnTo>
                  <a:pt x="2426215" y="5674724"/>
                </a:lnTo>
                <a:cubicBezTo>
                  <a:pt x="2426215" y="5666392"/>
                  <a:pt x="2417883" y="5649726"/>
                  <a:pt x="2417883" y="5633060"/>
                </a:cubicBezTo>
                <a:cubicBezTo>
                  <a:pt x="2434548" y="5641393"/>
                  <a:pt x="2459547" y="5641393"/>
                  <a:pt x="2476213" y="5649726"/>
                </a:cubicBezTo>
                <a:close/>
                <a:moveTo>
                  <a:pt x="2401217" y="5674724"/>
                </a:moveTo>
                <a:cubicBezTo>
                  <a:pt x="2401217" y="5699723"/>
                  <a:pt x="2392884" y="5708056"/>
                  <a:pt x="2367885" y="5733055"/>
                </a:cubicBezTo>
                <a:lnTo>
                  <a:pt x="2342886" y="5733055"/>
                </a:lnTo>
                <a:cubicBezTo>
                  <a:pt x="2342886" y="5716389"/>
                  <a:pt x="2326220" y="5691390"/>
                  <a:pt x="2309554" y="5674724"/>
                </a:cubicBezTo>
                <a:cubicBezTo>
                  <a:pt x="2326220" y="5666392"/>
                  <a:pt x="2342886" y="5633060"/>
                  <a:pt x="2359552" y="5633060"/>
                </a:cubicBezTo>
                <a:cubicBezTo>
                  <a:pt x="2401217" y="5633060"/>
                  <a:pt x="2401217" y="5674724"/>
                  <a:pt x="2401217" y="5674724"/>
                </a:cubicBezTo>
                <a:close/>
                <a:moveTo>
                  <a:pt x="2259557" y="5658059"/>
                </a:moveTo>
                <a:cubicBezTo>
                  <a:pt x="2259557" y="5666392"/>
                  <a:pt x="2234558" y="5708056"/>
                  <a:pt x="2201226" y="5724722"/>
                </a:cubicBezTo>
                <a:cubicBezTo>
                  <a:pt x="2201226" y="5708056"/>
                  <a:pt x="2192893" y="5683057"/>
                  <a:pt x="2167895" y="5658059"/>
                </a:cubicBezTo>
                <a:cubicBezTo>
                  <a:pt x="2184561" y="5649726"/>
                  <a:pt x="2209559" y="5641393"/>
                  <a:pt x="2251224" y="5633060"/>
                </a:cubicBezTo>
                <a:cubicBezTo>
                  <a:pt x="2251224" y="5641393"/>
                  <a:pt x="2259557" y="5633060"/>
                  <a:pt x="2259557" y="5658059"/>
                </a:cubicBezTo>
                <a:close/>
                <a:moveTo>
                  <a:pt x="2326220" y="5633060"/>
                </a:moveTo>
                <a:lnTo>
                  <a:pt x="2301222" y="5658059"/>
                </a:lnTo>
                <a:cubicBezTo>
                  <a:pt x="2284556" y="5649726"/>
                  <a:pt x="2276223" y="5633060"/>
                  <a:pt x="2284556" y="5624727"/>
                </a:cubicBezTo>
                <a:cubicBezTo>
                  <a:pt x="2309554" y="5624727"/>
                  <a:pt x="2317887" y="5633060"/>
                  <a:pt x="2326220" y="5633060"/>
                </a:cubicBezTo>
                <a:close/>
                <a:moveTo>
                  <a:pt x="2901192" y="5616394"/>
                </a:moveTo>
                <a:lnTo>
                  <a:pt x="2901192" y="5674724"/>
                </a:lnTo>
                <a:cubicBezTo>
                  <a:pt x="2892859" y="5683057"/>
                  <a:pt x="2901192" y="5683057"/>
                  <a:pt x="2876194" y="5683057"/>
                </a:cubicBezTo>
                <a:cubicBezTo>
                  <a:pt x="2859528" y="5683057"/>
                  <a:pt x="2851195" y="5674724"/>
                  <a:pt x="2859528" y="5666392"/>
                </a:cubicBezTo>
                <a:cubicBezTo>
                  <a:pt x="2851195" y="5658059"/>
                  <a:pt x="2834529" y="5666392"/>
                  <a:pt x="2759533" y="5674724"/>
                </a:cubicBezTo>
                <a:cubicBezTo>
                  <a:pt x="2776198" y="5649726"/>
                  <a:pt x="2809530" y="5633060"/>
                  <a:pt x="2842862" y="5616394"/>
                </a:cubicBezTo>
                <a:lnTo>
                  <a:pt x="2901192" y="5616394"/>
                </a:lnTo>
                <a:close/>
                <a:moveTo>
                  <a:pt x="2101231" y="5649726"/>
                </a:moveTo>
                <a:cubicBezTo>
                  <a:pt x="2067899" y="5674724"/>
                  <a:pt x="2034568" y="5699723"/>
                  <a:pt x="2009569" y="5733055"/>
                </a:cubicBezTo>
                <a:cubicBezTo>
                  <a:pt x="2001236" y="5716389"/>
                  <a:pt x="1984570" y="5699723"/>
                  <a:pt x="1967904" y="5683057"/>
                </a:cubicBezTo>
                <a:cubicBezTo>
                  <a:pt x="2001236" y="5674724"/>
                  <a:pt x="2034568" y="5691390"/>
                  <a:pt x="2067899" y="5666392"/>
                </a:cubicBezTo>
                <a:cubicBezTo>
                  <a:pt x="2034568" y="5658059"/>
                  <a:pt x="2001236" y="5658059"/>
                  <a:pt x="1967904" y="5666392"/>
                </a:cubicBezTo>
                <a:cubicBezTo>
                  <a:pt x="2009569" y="5616394"/>
                  <a:pt x="1984570" y="5616394"/>
                  <a:pt x="2026235" y="5616394"/>
                </a:cubicBezTo>
                <a:cubicBezTo>
                  <a:pt x="2051234" y="5616394"/>
                  <a:pt x="2076232" y="5616394"/>
                  <a:pt x="2101231" y="5649726"/>
                </a:cubicBezTo>
                <a:close/>
                <a:moveTo>
                  <a:pt x="1742915" y="5683057"/>
                </a:moveTo>
                <a:cubicBezTo>
                  <a:pt x="1742915" y="5716389"/>
                  <a:pt x="1692918" y="5724722"/>
                  <a:pt x="1684585" y="5724722"/>
                </a:cubicBezTo>
                <a:cubicBezTo>
                  <a:pt x="1634587" y="5724722"/>
                  <a:pt x="1609588" y="5666392"/>
                  <a:pt x="1609588" y="5624727"/>
                </a:cubicBezTo>
                <a:cubicBezTo>
                  <a:pt x="1634587" y="5649726"/>
                  <a:pt x="1667919" y="5674724"/>
                  <a:pt x="1692918" y="5683057"/>
                </a:cubicBezTo>
                <a:cubicBezTo>
                  <a:pt x="1692918" y="5683057"/>
                  <a:pt x="1701251" y="5683057"/>
                  <a:pt x="1709584" y="5674724"/>
                </a:cubicBezTo>
                <a:cubicBezTo>
                  <a:pt x="1684585" y="5658059"/>
                  <a:pt x="1651253" y="5633060"/>
                  <a:pt x="1626254" y="5608061"/>
                </a:cubicBezTo>
                <a:cubicBezTo>
                  <a:pt x="1634587" y="5608061"/>
                  <a:pt x="1667919" y="5608061"/>
                  <a:pt x="1684585" y="5599728"/>
                </a:cubicBezTo>
                <a:cubicBezTo>
                  <a:pt x="1692918" y="5608061"/>
                  <a:pt x="1742915" y="5649726"/>
                  <a:pt x="1742915" y="5683057"/>
                </a:cubicBezTo>
                <a:close/>
                <a:moveTo>
                  <a:pt x="1876242" y="5658059"/>
                </a:moveTo>
                <a:cubicBezTo>
                  <a:pt x="1876242" y="5699723"/>
                  <a:pt x="1809579" y="5699723"/>
                  <a:pt x="1809579" y="5699723"/>
                </a:cubicBezTo>
                <a:cubicBezTo>
                  <a:pt x="1751248" y="5699723"/>
                  <a:pt x="1776247" y="5691390"/>
                  <a:pt x="1751248" y="5633060"/>
                </a:cubicBezTo>
                <a:cubicBezTo>
                  <a:pt x="1767914" y="5641393"/>
                  <a:pt x="1809579" y="5666392"/>
                  <a:pt x="1842910" y="5658059"/>
                </a:cubicBezTo>
                <a:cubicBezTo>
                  <a:pt x="1826245" y="5641393"/>
                  <a:pt x="1792913" y="5633060"/>
                  <a:pt x="1759581" y="5616394"/>
                </a:cubicBezTo>
                <a:cubicBezTo>
                  <a:pt x="1776247" y="5608061"/>
                  <a:pt x="1792913" y="5591395"/>
                  <a:pt x="1809579" y="5591395"/>
                </a:cubicBezTo>
                <a:cubicBezTo>
                  <a:pt x="1834578" y="5591395"/>
                  <a:pt x="1876242" y="5633060"/>
                  <a:pt x="1876242" y="5658059"/>
                </a:cubicBezTo>
                <a:close/>
                <a:moveTo>
                  <a:pt x="1159610" y="5633060"/>
                </a:moveTo>
                <a:cubicBezTo>
                  <a:pt x="1192942" y="5666392"/>
                  <a:pt x="1201275" y="5716389"/>
                  <a:pt x="1217941" y="5758054"/>
                </a:cubicBezTo>
                <a:cubicBezTo>
                  <a:pt x="1151277" y="5724722"/>
                  <a:pt x="1109613" y="5658059"/>
                  <a:pt x="1092947" y="5591395"/>
                </a:cubicBezTo>
                <a:cubicBezTo>
                  <a:pt x="1117946" y="5616394"/>
                  <a:pt x="1142944" y="5608061"/>
                  <a:pt x="1159610" y="5633060"/>
                </a:cubicBezTo>
                <a:close/>
                <a:moveTo>
                  <a:pt x="1084614" y="5641393"/>
                </a:moveTo>
                <a:cubicBezTo>
                  <a:pt x="1084614" y="5633060"/>
                  <a:pt x="1067948" y="5649726"/>
                  <a:pt x="1067948" y="5624727"/>
                </a:cubicBezTo>
                <a:lnTo>
                  <a:pt x="1067948" y="5591395"/>
                </a:lnTo>
                <a:cubicBezTo>
                  <a:pt x="1076281" y="5608061"/>
                  <a:pt x="1084614" y="5624727"/>
                  <a:pt x="1084614" y="5641393"/>
                </a:cubicBezTo>
                <a:close/>
                <a:moveTo>
                  <a:pt x="726298" y="5624727"/>
                </a:moveTo>
                <a:cubicBezTo>
                  <a:pt x="709632" y="5641393"/>
                  <a:pt x="692966" y="5666392"/>
                  <a:pt x="684633" y="5683057"/>
                </a:cubicBezTo>
                <a:cubicBezTo>
                  <a:pt x="659635" y="5674724"/>
                  <a:pt x="634636" y="5633060"/>
                  <a:pt x="634636" y="5624727"/>
                </a:cubicBezTo>
                <a:cubicBezTo>
                  <a:pt x="634636" y="5599728"/>
                  <a:pt x="651302" y="5574729"/>
                  <a:pt x="676300" y="5574729"/>
                </a:cubicBezTo>
                <a:cubicBezTo>
                  <a:pt x="701299" y="5574729"/>
                  <a:pt x="709632" y="5608061"/>
                  <a:pt x="726298" y="5624727"/>
                </a:cubicBezTo>
                <a:close/>
                <a:moveTo>
                  <a:pt x="2492879" y="5591395"/>
                </a:moveTo>
                <a:cubicBezTo>
                  <a:pt x="2492879" y="5616394"/>
                  <a:pt x="2484546" y="5616394"/>
                  <a:pt x="2484546" y="5624727"/>
                </a:cubicBezTo>
                <a:cubicBezTo>
                  <a:pt x="2467880" y="5616394"/>
                  <a:pt x="2451214" y="5624727"/>
                  <a:pt x="2451214" y="5608061"/>
                </a:cubicBezTo>
                <a:cubicBezTo>
                  <a:pt x="2451214" y="5583062"/>
                  <a:pt x="2392884" y="5608061"/>
                  <a:pt x="2367885" y="5608061"/>
                </a:cubicBezTo>
                <a:cubicBezTo>
                  <a:pt x="2367885" y="5608061"/>
                  <a:pt x="2367885" y="5599728"/>
                  <a:pt x="2359552" y="5591395"/>
                </a:cubicBezTo>
                <a:cubicBezTo>
                  <a:pt x="2376218" y="5574729"/>
                  <a:pt x="2417883" y="5566396"/>
                  <a:pt x="2434548" y="5566396"/>
                </a:cubicBezTo>
                <a:cubicBezTo>
                  <a:pt x="2459547" y="5566396"/>
                  <a:pt x="2492879" y="5558063"/>
                  <a:pt x="2492879" y="5591395"/>
                </a:cubicBezTo>
                <a:close/>
                <a:moveTo>
                  <a:pt x="1551258" y="5566396"/>
                </a:moveTo>
                <a:cubicBezTo>
                  <a:pt x="1576257" y="5599728"/>
                  <a:pt x="1592923" y="5641393"/>
                  <a:pt x="1592923" y="5658059"/>
                </a:cubicBezTo>
                <a:cubicBezTo>
                  <a:pt x="1592923" y="5683057"/>
                  <a:pt x="1576257" y="5699723"/>
                  <a:pt x="1559591" y="5699723"/>
                </a:cubicBezTo>
                <a:cubicBezTo>
                  <a:pt x="1534592" y="5699723"/>
                  <a:pt x="1459596" y="5674724"/>
                  <a:pt x="1459596" y="5641393"/>
                </a:cubicBezTo>
                <a:cubicBezTo>
                  <a:pt x="1459596" y="5616394"/>
                  <a:pt x="1467929" y="5591395"/>
                  <a:pt x="1467929" y="5574729"/>
                </a:cubicBezTo>
                <a:cubicBezTo>
                  <a:pt x="1492927" y="5608061"/>
                  <a:pt x="1517926" y="5633060"/>
                  <a:pt x="1542925" y="5658059"/>
                </a:cubicBezTo>
                <a:cubicBezTo>
                  <a:pt x="1542925" y="5658059"/>
                  <a:pt x="1551258" y="5658059"/>
                  <a:pt x="1559591" y="5649726"/>
                </a:cubicBezTo>
                <a:cubicBezTo>
                  <a:pt x="1534592" y="5624727"/>
                  <a:pt x="1509593" y="5591395"/>
                  <a:pt x="1484595" y="5566396"/>
                </a:cubicBezTo>
                <a:lnTo>
                  <a:pt x="1551258" y="5566396"/>
                </a:lnTo>
                <a:close/>
                <a:moveTo>
                  <a:pt x="876291" y="5624727"/>
                </a:moveTo>
                <a:cubicBezTo>
                  <a:pt x="859625" y="5641393"/>
                  <a:pt x="842959" y="5666392"/>
                  <a:pt x="834626" y="5683057"/>
                </a:cubicBezTo>
                <a:cubicBezTo>
                  <a:pt x="801294" y="5666392"/>
                  <a:pt x="784629" y="5641393"/>
                  <a:pt x="784629" y="5624727"/>
                </a:cubicBezTo>
                <a:cubicBezTo>
                  <a:pt x="784629" y="5599728"/>
                  <a:pt x="801294" y="5583062"/>
                  <a:pt x="834626" y="5566396"/>
                </a:cubicBezTo>
                <a:cubicBezTo>
                  <a:pt x="834626" y="5583062"/>
                  <a:pt x="859625" y="5608061"/>
                  <a:pt x="876291" y="5624727"/>
                </a:cubicBezTo>
                <a:close/>
                <a:moveTo>
                  <a:pt x="584638" y="5624727"/>
                </a:moveTo>
                <a:cubicBezTo>
                  <a:pt x="576305" y="5624727"/>
                  <a:pt x="567972" y="5641393"/>
                  <a:pt x="551307" y="5641393"/>
                </a:cubicBezTo>
                <a:cubicBezTo>
                  <a:pt x="526308" y="5641393"/>
                  <a:pt x="517975" y="5616394"/>
                  <a:pt x="501309" y="5599728"/>
                </a:cubicBezTo>
                <a:cubicBezTo>
                  <a:pt x="501309" y="5591395"/>
                  <a:pt x="517975" y="5574729"/>
                  <a:pt x="526308" y="5566396"/>
                </a:cubicBezTo>
                <a:cubicBezTo>
                  <a:pt x="551307" y="5574729"/>
                  <a:pt x="559640" y="5599728"/>
                  <a:pt x="584638" y="5624727"/>
                </a:cubicBezTo>
                <a:close/>
                <a:moveTo>
                  <a:pt x="2342886" y="5599728"/>
                </a:moveTo>
                <a:cubicBezTo>
                  <a:pt x="2334553" y="5599728"/>
                  <a:pt x="2334553" y="5608061"/>
                  <a:pt x="2317887" y="5608061"/>
                </a:cubicBezTo>
                <a:cubicBezTo>
                  <a:pt x="2292889" y="5608061"/>
                  <a:pt x="2309554" y="5591395"/>
                  <a:pt x="2284556" y="5591395"/>
                </a:cubicBezTo>
                <a:cubicBezTo>
                  <a:pt x="2267890" y="5591395"/>
                  <a:pt x="2234558" y="5608061"/>
                  <a:pt x="2209559" y="5616394"/>
                </a:cubicBezTo>
                <a:cubicBezTo>
                  <a:pt x="2226225" y="5541398"/>
                  <a:pt x="2226225" y="5558063"/>
                  <a:pt x="2267890" y="5558063"/>
                </a:cubicBezTo>
                <a:cubicBezTo>
                  <a:pt x="2301222" y="5558063"/>
                  <a:pt x="2326220" y="5549731"/>
                  <a:pt x="2342886" y="5599728"/>
                </a:cubicBezTo>
                <a:close/>
                <a:moveTo>
                  <a:pt x="3067851" y="5549731"/>
                </a:moveTo>
                <a:cubicBezTo>
                  <a:pt x="3067851" y="5558063"/>
                  <a:pt x="3076184" y="5558063"/>
                  <a:pt x="3076184" y="5574729"/>
                </a:cubicBezTo>
                <a:cubicBezTo>
                  <a:pt x="3076184" y="5591395"/>
                  <a:pt x="3026186" y="5691390"/>
                  <a:pt x="3009520" y="5691390"/>
                </a:cubicBezTo>
                <a:cubicBezTo>
                  <a:pt x="2984522" y="5691390"/>
                  <a:pt x="2967856" y="5683057"/>
                  <a:pt x="2951190" y="5683057"/>
                </a:cubicBezTo>
                <a:cubicBezTo>
                  <a:pt x="2976189" y="5666392"/>
                  <a:pt x="3001187" y="5633060"/>
                  <a:pt x="3017853" y="5599728"/>
                </a:cubicBezTo>
                <a:cubicBezTo>
                  <a:pt x="2984522" y="5624727"/>
                  <a:pt x="2951190" y="5658059"/>
                  <a:pt x="2917858" y="5683057"/>
                </a:cubicBezTo>
                <a:cubicBezTo>
                  <a:pt x="2917858" y="5616394"/>
                  <a:pt x="2951190" y="5574729"/>
                  <a:pt x="3017853" y="5549731"/>
                </a:cubicBezTo>
                <a:lnTo>
                  <a:pt x="3067851" y="5549731"/>
                </a:lnTo>
                <a:close/>
                <a:moveTo>
                  <a:pt x="2642872" y="5549731"/>
                </a:moveTo>
                <a:cubicBezTo>
                  <a:pt x="2642872" y="5558063"/>
                  <a:pt x="2651205" y="5549731"/>
                  <a:pt x="2651205" y="5574729"/>
                </a:cubicBezTo>
                <a:cubicBezTo>
                  <a:pt x="2651205" y="5583062"/>
                  <a:pt x="2626206" y="5649726"/>
                  <a:pt x="2601207" y="5649726"/>
                </a:cubicBezTo>
                <a:cubicBezTo>
                  <a:pt x="2576208" y="5649726"/>
                  <a:pt x="2567875" y="5641393"/>
                  <a:pt x="2551209" y="5641393"/>
                </a:cubicBezTo>
                <a:cubicBezTo>
                  <a:pt x="2559542" y="5633060"/>
                  <a:pt x="2584541" y="5616394"/>
                  <a:pt x="2609540" y="5591395"/>
                </a:cubicBezTo>
                <a:cubicBezTo>
                  <a:pt x="2609540" y="5591395"/>
                  <a:pt x="2609540" y="5583062"/>
                  <a:pt x="2592874" y="5583062"/>
                </a:cubicBezTo>
                <a:cubicBezTo>
                  <a:pt x="2567875" y="5583062"/>
                  <a:pt x="2542876" y="5616394"/>
                  <a:pt x="2517878" y="5633060"/>
                </a:cubicBezTo>
                <a:cubicBezTo>
                  <a:pt x="2509545" y="5624727"/>
                  <a:pt x="2509545" y="5624727"/>
                  <a:pt x="2509545" y="5599728"/>
                </a:cubicBezTo>
                <a:cubicBezTo>
                  <a:pt x="2509545" y="5566396"/>
                  <a:pt x="2567875" y="5541398"/>
                  <a:pt x="2601207" y="5541398"/>
                </a:cubicBezTo>
                <a:cubicBezTo>
                  <a:pt x="2617873" y="5541398"/>
                  <a:pt x="2626206" y="5549731"/>
                  <a:pt x="2642872" y="5549731"/>
                </a:cubicBezTo>
                <a:close/>
                <a:moveTo>
                  <a:pt x="1984570" y="5591395"/>
                </a:moveTo>
                <a:cubicBezTo>
                  <a:pt x="1984570" y="5624727"/>
                  <a:pt x="1942906" y="5658059"/>
                  <a:pt x="1917907" y="5658059"/>
                </a:cubicBezTo>
                <a:lnTo>
                  <a:pt x="1892908" y="5658059"/>
                </a:lnTo>
                <a:cubicBezTo>
                  <a:pt x="1892908" y="5641393"/>
                  <a:pt x="1884575" y="5624727"/>
                  <a:pt x="1876242" y="5608061"/>
                </a:cubicBezTo>
                <a:lnTo>
                  <a:pt x="1951238" y="5608061"/>
                </a:lnTo>
                <a:cubicBezTo>
                  <a:pt x="1934573" y="5591395"/>
                  <a:pt x="1884575" y="5574729"/>
                  <a:pt x="1876242" y="5583062"/>
                </a:cubicBezTo>
                <a:cubicBezTo>
                  <a:pt x="1892908" y="5566396"/>
                  <a:pt x="1901241" y="5541398"/>
                  <a:pt x="1917907" y="5541398"/>
                </a:cubicBezTo>
                <a:cubicBezTo>
                  <a:pt x="1942906" y="5541398"/>
                  <a:pt x="1984570" y="5566396"/>
                  <a:pt x="1984570" y="5591395"/>
                </a:cubicBezTo>
                <a:close/>
                <a:moveTo>
                  <a:pt x="1284604" y="5649726"/>
                </a:moveTo>
                <a:cubicBezTo>
                  <a:pt x="1284604" y="5633060"/>
                  <a:pt x="1242940" y="5574729"/>
                  <a:pt x="1226274" y="5541398"/>
                </a:cubicBezTo>
                <a:cubicBezTo>
                  <a:pt x="1242940" y="5549731"/>
                  <a:pt x="1267938" y="5558063"/>
                  <a:pt x="1284604" y="5558063"/>
                </a:cubicBezTo>
                <a:cubicBezTo>
                  <a:pt x="1309603" y="5599728"/>
                  <a:pt x="1334602" y="5674724"/>
                  <a:pt x="1334602" y="5691390"/>
                </a:cubicBezTo>
                <a:cubicBezTo>
                  <a:pt x="1334602" y="5716389"/>
                  <a:pt x="1326269" y="5716389"/>
                  <a:pt x="1326269" y="5724722"/>
                </a:cubicBezTo>
                <a:lnTo>
                  <a:pt x="1292937" y="5724722"/>
                </a:lnTo>
                <a:cubicBezTo>
                  <a:pt x="1251273" y="5724722"/>
                  <a:pt x="1184609" y="5624727"/>
                  <a:pt x="1184609" y="5608061"/>
                </a:cubicBezTo>
                <a:cubicBezTo>
                  <a:pt x="1184609" y="5591395"/>
                  <a:pt x="1201275" y="5566396"/>
                  <a:pt x="1201275" y="5541398"/>
                </a:cubicBezTo>
                <a:cubicBezTo>
                  <a:pt x="1234607" y="5616394"/>
                  <a:pt x="1284604" y="5683057"/>
                  <a:pt x="1284604" y="5649726"/>
                </a:cubicBezTo>
                <a:close/>
                <a:moveTo>
                  <a:pt x="2201226" y="5566396"/>
                </a:moveTo>
                <a:cubicBezTo>
                  <a:pt x="2201226" y="5608061"/>
                  <a:pt x="2134563" y="5641393"/>
                  <a:pt x="2126230" y="5641393"/>
                </a:cubicBezTo>
                <a:cubicBezTo>
                  <a:pt x="2101231" y="5641393"/>
                  <a:pt x="2092898" y="5608061"/>
                  <a:pt x="2076232" y="5608061"/>
                </a:cubicBezTo>
                <a:cubicBezTo>
                  <a:pt x="2101231" y="5599728"/>
                  <a:pt x="2126230" y="5591395"/>
                  <a:pt x="2151229" y="5591395"/>
                </a:cubicBezTo>
                <a:lnTo>
                  <a:pt x="2167895" y="5574729"/>
                </a:lnTo>
                <a:cubicBezTo>
                  <a:pt x="2159562" y="5566396"/>
                  <a:pt x="2167895" y="5566396"/>
                  <a:pt x="2142896" y="5566396"/>
                </a:cubicBezTo>
                <a:cubicBezTo>
                  <a:pt x="2126230" y="5566396"/>
                  <a:pt x="2092898" y="5574729"/>
                  <a:pt x="2067899" y="5583062"/>
                </a:cubicBezTo>
                <a:cubicBezTo>
                  <a:pt x="2092898" y="5558063"/>
                  <a:pt x="2101231" y="5524732"/>
                  <a:pt x="2126230" y="5524732"/>
                </a:cubicBezTo>
                <a:cubicBezTo>
                  <a:pt x="2159562" y="5524732"/>
                  <a:pt x="2201226" y="5541398"/>
                  <a:pt x="2201226" y="5566396"/>
                </a:cubicBezTo>
                <a:close/>
                <a:moveTo>
                  <a:pt x="2809530" y="5533065"/>
                </a:moveTo>
                <a:cubicBezTo>
                  <a:pt x="2809530" y="5558063"/>
                  <a:pt x="2767865" y="5641393"/>
                  <a:pt x="2734534" y="5641393"/>
                </a:cubicBezTo>
                <a:cubicBezTo>
                  <a:pt x="2709535" y="5641393"/>
                  <a:pt x="2692869" y="5633060"/>
                  <a:pt x="2676203" y="5633060"/>
                </a:cubicBezTo>
                <a:cubicBezTo>
                  <a:pt x="2701202" y="5616394"/>
                  <a:pt x="2734534" y="5591395"/>
                  <a:pt x="2767865" y="5558063"/>
                </a:cubicBezTo>
                <a:cubicBezTo>
                  <a:pt x="2767865" y="5558063"/>
                  <a:pt x="2767865" y="5549731"/>
                  <a:pt x="2751200" y="5549731"/>
                </a:cubicBezTo>
                <a:cubicBezTo>
                  <a:pt x="2726201" y="5549731"/>
                  <a:pt x="2692869" y="5591395"/>
                  <a:pt x="2659537" y="5624727"/>
                </a:cubicBezTo>
                <a:cubicBezTo>
                  <a:pt x="2651205" y="5549731"/>
                  <a:pt x="2717868" y="5508066"/>
                  <a:pt x="2776198" y="5508066"/>
                </a:cubicBezTo>
                <a:cubicBezTo>
                  <a:pt x="2792864" y="5508066"/>
                  <a:pt x="2809530" y="5516399"/>
                  <a:pt x="2809530" y="5533065"/>
                </a:cubicBezTo>
                <a:close/>
                <a:moveTo>
                  <a:pt x="801294" y="5558063"/>
                </a:moveTo>
                <a:cubicBezTo>
                  <a:pt x="784629" y="5566396"/>
                  <a:pt x="767963" y="5591395"/>
                  <a:pt x="759630" y="5616394"/>
                </a:cubicBezTo>
                <a:cubicBezTo>
                  <a:pt x="734631" y="5599728"/>
                  <a:pt x="709632" y="5566396"/>
                  <a:pt x="709632" y="5549731"/>
                </a:cubicBezTo>
                <a:cubicBezTo>
                  <a:pt x="709632" y="5524732"/>
                  <a:pt x="734631" y="5508066"/>
                  <a:pt x="751297" y="5499733"/>
                </a:cubicBezTo>
                <a:cubicBezTo>
                  <a:pt x="767963" y="5508066"/>
                  <a:pt x="776296" y="5533065"/>
                  <a:pt x="801294" y="5558063"/>
                </a:cubicBezTo>
                <a:close/>
                <a:moveTo>
                  <a:pt x="651302" y="5558063"/>
                </a:moveTo>
                <a:cubicBezTo>
                  <a:pt x="634636" y="5574729"/>
                  <a:pt x="617970" y="5591395"/>
                  <a:pt x="617970" y="5608061"/>
                </a:cubicBezTo>
                <a:cubicBezTo>
                  <a:pt x="601304" y="5608061"/>
                  <a:pt x="567972" y="5574729"/>
                  <a:pt x="567972" y="5558063"/>
                </a:cubicBezTo>
                <a:cubicBezTo>
                  <a:pt x="567972" y="5533065"/>
                  <a:pt x="584638" y="5516399"/>
                  <a:pt x="601304" y="5499733"/>
                </a:cubicBezTo>
                <a:cubicBezTo>
                  <a:pt x="617970" y="5508066"/>
                  <a:pt x="626303" y="5533065"/>
                  <a:pt x="651302" y="5558063"/>
                </a:cubicBezTo>
                <a:close/>
                <a:moveTo>
                  <a:pt x="942954" y="5549731"/>
                </a:moveTo>
                <a:cubicBezTo>
                  <a:pt x="934621" y="5558063"/>
                  <a:pt x="917955" y="5583062"/>
                  <a:pt x="901290" y="5608061"/>
                </a:cubicBezTo>
                <a:cubicBezTo>
                  <a:pt x="851292" y="5583062"/>
                  <a:pt x="859625" y="5558063"/>
                  <a:pt x="859625" y="5549731"/>
                </a:cubicBezTo>
                <a:cubicBezTo>
                  <a:pt x="859625" y="5533065"/>
                  <a:pt x="851292" y="5499733"/>
                  <a:pt x="901290" y="5491400"/>
                </a:cubicBezTo>
                <a:cubicBezTo>
                  <a:pt x="909622" y="5508066"/>
                  <a:pt x="926288" y="5533065"/>
                  <a:pt x="942954" y="5549731"/>
                </a:cubicBezTo>
                <a:close/>
                <a:moveTo>
                  <a:pt x="517975" y="5549731"/>
                </a:moveTo>
                <a:cubicBezTo>
                  <a:pt x="509642" y="5549731"/>
                  <a:pt x="492976" y="5566396"/>
                  <a:pt x="476310" y="5583062"/>
                </a:cubicBezTo>
                <a:cubicBezTo>
                  <a:pt x="459644" y="5574729"/>
                  <a:pt x="426313" y="5558063"/>
                  <a:pt x="426313" y="5541398"/>
                </a:cubicBezTo>
                <a:cubicBezTo>
                  <a:pt x="426313" y="5516399"/>
                  <a:pt x="442978" y="5508066"/>
                  <a:pt x="459644" y="5491400"/>
                </a:cubicBezTo>
                <a:cubicBezTo>
                  <a:pt x="476310" y="5499733"/>
                  <a:pt x="492976" y="5533065"/>
                  <a:pt x="517975" y="5549731"/>
                </a:cubicBezTo>
                <a:close/>
                <a:moveTo>
                  <a:pt x="1801246" y="5549731"/>
                </a:moveTo>
                <a:cubicBezTo>
                  <a:pt x="1801246" y="5566396"/>
                  <a:pt x="1792913" y="5574729"/>
                  <a:pt x="1776247" y="5591395"/>
                </a:cubicBezTo>
                <a:lnTo>
                  <a:pt x="1709584" y="5591395"/>
                </a:lnTo>
                <a:cubicBezTo>
                  <a:pt x="1701251" y="5574729"/>
                  <a:pt x="1709584" y="5549731"/>
                  <a:pt x="1709584" y="5524732"/>
                </a:cubicBezTo>
                <a:cubicBezTo>
                  <a:pt x="1726249" y="5541398"/>
                  <a:pt x="1742915" y="5549731"/>
                  <a:pt x="1759581" y="5558063"/>
                </a:cubicBezTo>
                <a:cubicBezTo>
                  <a:pt x="1759581" y="5558063"/>
                  <a:pt x="1767914" y="5558063"/>
                  <a:pt x="1776247" y="5549731"/>
                </a:cubicBezTo>
                <a:cubicBezTo>
                  <a:pt x="1759581" y="5533065"/>
                  <a:pt x="1742915" y="5524732"/>
                  <a:pt x="1726249" y="5508066"/>
                </a:cubicBezTo>
                <a:cubicBezTo>
                  <a:pt x="1742915" y="5508066"/>
                  <a:pt x="1759581" y="5499733"/>
                  <a:pt x="1776247" y="5483067"/>
                </a:cubicBezTo>
                <a:cubicBezTo>
                  <a:pt x="1784580" y="5499733"/>
                  <a:pt x="1801246" y="5524732"/>
                  <a:pt x="1801246" y="5549731"/>
                </a:cubicBezTo>
                <a:close/>
                <a:moveTo>
                  <a:pt x="1659586" y="5483067"/>
                </a:moveTo>
                <a:cubicBezTo>
                  <a:pt x="1676252" y="5499733"/>
                  <a:pt x="1684585" y="5516399"/>
                  <a:pt x="1684585" y="5541398"/>
                </a:cubicBezTo>
                <a:cubicBezTo>
                  <a:pt x="1684585" y="5558063"/>
                  <a:pt x="1676252" y="5591395"/>
                  <a:pt x="1642920" y="5591395"/>
                </a:cubicBezTo>
                <a:cubicBezTo>
                  <a:pt x="1617921" y="5591395"/>
                  <a:pt x="1567924" y="5566396"/>
                  <a:pt x="1567924" y="5549731"/>
                </a:cubicBezTo>
                <a:cubicBezTo>
                  <a:pt x="1567924" y="5524732"/>
                  <a:pt x="1584590" y="5516399"/>
                  <a:pt x="1584590" y="5499733"/>
                </a:cubicBezTo>
                <a:cubicBezTo>
                  <a:pt x="1601256" y="5516399"/>
                  <a:pt x="1617921" y="5533065"/>
                  <a:pt x="1626254" y="5549731"/>
                </a:cubicBezTo>
                <a:cubicBezTo>
                  <a:pt x="1626254" y="5549731"/>
                  <a:pt x="1634587" y="5558063"/>
                  <a:pt x="1651253" y="5549731"/>
                </a:cubicBezTo>
                <a:cubicBezTo>
                  <a:pt x="1642920" y="5533065"/>
                  <a:pt x="1617921" y="5508066"/>
                  <a:pt x="1601256" y="5483067"/>
                </a:cubicBezTo>
                <a:lnTo>
                  <a:pt x="1659586" y="5483067"/>
                </a:lnTo>
                <a:close/>
                <a:moveTo>
                  <a:pt x="342983" y="5508066"/>
                </a:moveTo>
                <a:cubicBezTo>
                  <a:pt x="317985" y="5508066"/>
                  <a:pt x="309652" y="5499733"/>
                  <a:pt x="301319" y="5499733"/>
                </a:cubicBezTo>
                <a:cubicBezTo>
                  <a:pt x="309652" y="5491400"/>
                  <a:pt x="326317" y="5483067"/>
                  <a:pt x="334650" y="5483067"/>
                </a:cubicBezTo>
                <a:cubicBezTo>
                  <a:pt x="334650" y="5491400"/>
                  <a:pt x="342983" y="5499733"/>
                  <a:pt x="342983" y="5508066"/>
                </a:cubicBezTo>
                <a:close/>
                <a:moveTo>
                  <a:pt x="2017902" y="5474734"/>
                </a:moveTo>
                <a:cubicBezTo>
                  <a:pt x="2051234" y="5491400"/>
                  <a:pt x="2076232" y="5499733"/>
                  <a:pt x="2076232" y="5524732"/>
                </a:cubicBezTo>
                <a:cubicBezTo>
                  <a:pt x="2076232" y="5549731"/>
                  <a:pt x="2017902" y="5583062"/>
                  <a:pt x="2009569" y="5591395"/>
                </a:cubicBezTo>
                <a:cubicBezTo>
                  <a:pt x="2001236" y="5583062"/>
                  <a:pt x="1984570" y="5558063"/>
                  <a:pt x="1967904" y="5541398"/>
                </a:cubicBezTo>
                <a:cubicBezTo>
                  <a:pt x="1976237" y="5541398"/>
                  <a:pt x="2034568" y="5549731"/>
                  <a:pt x="2051234" y="5524732"/>
                </a:cubicBezTo>
                <a:cubicBezTo>
                  <a:pt x="2026235" y="5516399"/>
                  <a:pt x="2001236" y="5516399"/>
                  <a:pt x="1976237" y="5516399"/>
                </a:cubicBezTo>
                <a:cubicBezTo>
                  <a:pt x="1984570" y="5508066"/>
                  <a:pt x="1992903" y="5491400"/>
                  <a:pt x="2001236" y="5474734"/>
                </a:cubicBezTo>
                <a:lnTo>
                  <a:pt x="2017902" y="5474734"/>
                </a:lnTo>
                <a:close/>
                <a:moveTo>
                  <a:pt x="201324" y="5474734"/>
                </a:moveTo>
                <a:cubicBezTo>
                  <a:pt x="201324" y="5483067"/>
                  <a:pt x="201324" y="5499733"/>
                  <a:pt x="209656" y="5508066"/>
                </a:cubicBezTo>
                <a:cubicBezTo>
                  <a:pt x="192991" y="5524732"/>
                  <a:pt x="167992" y="5533065"/>
                  <a:pt x="142993" y="5541398"/>
                </a:cubicBezTo>
                <a:lnTo>
                  <a:pt x="142993" y="5516399"/>
                </a:lnTo>
                <a:cubicBezTo>
                  <a:pt x="151326" y="5508066"/>
                  <a:pt x="159659" y="5491400"/>
                  <a:pt x="176325" y="5474734"/>
                </a:cubicBezTo>
                <a:lnTo>
                  <a:pt x="201324" y="5474734"/>
                </a:lnTo>
                <a:close/>
                <a:moveTo>
                  <a:pt x="3234509" y="5499733"/>
                </a:moveTo>
                <a:cubicBezTo>
                  <a:pt x="3234509" y="5533065"/>
                  <a:pt x="3209511" y="5591395"/>
                  <a:pt x="3159513" y="5616394"/>
                </a:cubicBezTo>
                <a:cubicBezTo>
                  <a:pt x="3142847" y="5624727"/>
                  <a:pt x="3117848" y="5633060"/>
                  <a:pt x="3101183" y="5641393"/>
                </a:cubicBezTo>
                <a:cubicBezTo>
                  <a:pt x="3101183" y="5608061"/>
                  <a:pt x="3192845" y="5566396"/>
                  <a:pt x="3184512" y="5516399"/>
                </a:cubicBezTo>
                <a:cubicBezTo>
                  <a:pt x="3151180" y="5549731"/>
                  <a:pt x="3109516" y="5591395"/>
                  <a:pt x="3084517" y="5624727"/>
                </a:cubicBezTo>
                <a:cubicBezTo>
                  <a:pt x="3067851" y="5541398"/>
                  <a:pt x="3159513" y="5466401"/>
                  <a:pt x="3226177" y="5466401"/>
                </a:cubicBezTo>
                <a:cubicBezTo>
                  <a:pt x="3226177" y="5474734"/>
                  <a:pt x="3234509" y="5483067"/>
                  <a:pt x="3234509" y="5499733"/>
                </a:cubicBezTo>
                <a:close/>
                <a:moveTo>
                  <a:pt x="1442930" y="5558063"/>
                </a:moveTo>
                <a:lnTo>
                  <a:pt x="1442930" y="5633060"/>
                </a:lnTo>
                <a:cubicBezTo>
                  <a:pt x="1434597" y="5633060"/>
                  <a:pt x="1442930" y="5641393"/>
                  <a:pt x="1417931" y="5641393"/>
                </a:cubicBezTo>
                <a:cubicBezTo>
                  <a:pt x="1376266" y="5641393"/>
                  <a:pt x="1309603" y="5574729"/>
                  <a:pt x="1309603" y="5541398"/>
                </a:cubicBezTo>
                <a:cubicBezTo>
                  <a:pt x="1309603" y="5524732"/>
                  <a:pt x="1326269" y="5499733"/>
                  <a:pt x="1326269" y="5483067"/>
                </a:cubicBezTo>
                <a:cubicBezTo>
                  <a:pt x="1342935" y="5516399"/>
                  <a:pt x="1409598" y="5624727"/>
                  <a:pt x="1409598" y="5574729"/>
                </a:cubicBezTo>
                <a:cubicBezTo>
                  <a:pt x="1409598" y="5558063"/>
                  <a:pt x="1359601" y="5499733"/>
                  <a:pt x="1351268" y="5466401"/>
                </a:cubicBezTo>
                <a:cubicBezTo>
                  <a:pt x="1359601" y="5483067"/>
                  <a:pt x="1442930" y="5499733"/>
                  <a:pt x="1442930" y="5558063"/>
                </a:cubicBezTo>
                <a:close/>
                <a:moveTo>
                  <a:pt x="559640" y="5508066"/>
                </a:moveTo>
                <a:cubicBezTo>
                  <a:pt x="559640" y="5516399"/>
                  <a:pt x="551307" y="5533065"/>
                  <a:pt x="542974" y="5541398"/>
                </a:cubicBezTo>
                <a:lnTo>
                  <a:pt x="501309" y="5499733"/>
                </a:lnTo>
                <a:lnTo>
                  <a:pt x="501309" y="5466401"/>
                </a:lnTo>
                <a:cubicBezTo>
                  <a:pt x="517975" y="5474734"/>
                  <a:pt x="542974" y="5499733"/>
                  <a:pt x="559640" y="5508066"/>
                </a:cubicBezTo>
                <a:close/>
                <a:moveTo>
                  <a:pt x="2959523" y="5458068"/>
                </a:moveTo>
                <a:cubicBezTo>
                  <a:pt x="2959523" y="5466401"/>
                  <a:pt x="2967856" y="5474734"/>
                  <a:pt x="2967856" y="5491400"/>
                </a:cubicBezTo>
                <a:cubicBezTo>
                  <a:pt x="2967856" y="5516399"/>
                  <a:pt x="2942857" y="5558063"/>
                  <a:pt x="2909525" y="5591395"/>
                </a:cubicBezTo>
                <a:lnTo>
                  <a:pt x="2842862" y="5591395"/>
                </a:lnTo>
                <a:lnTo>
                  <a:pt x="2926191" y="5508066"/>
                </a:lnTo>
                <a:cubicBezTo>
                  <a:pt x="2867861" y="5491400"/>
                  <a:pt x="2867861" y="5549731"/>
                  <a:pt x="2826196" y="5566396"/>
                </a:cubicBezTo>
                <a:lnTo>
                  <a:pt x="2826196" y="5508066"/>
                </a:lnTo>
                <a:lnTo>
                  <a:pt x="2901192" y="5458068"/>
                </a:lnTo>
                <a:lnTo>
                  <a:pt x="2959523" y="5458068"/>
                </a:lnTo>
                <a:close/>
                <a:moveTo>
                  <a:pt x="1892908" y="5516399"/>
                </a:moveTo>
                <a:cubicBezTo>
                  <a:pt x="1892908" y="5516399"/>
                  <a:pt x="1884575" y="5541398"/>
                  <a:pt x="1859576" y="5566396"/>
                </a:cubicBezTo>
                <a:lnTo>
                  <a:pt x="1817912" y="5558063"/>
                </a:lnTo>
                <a:lnTo>
                  <a:pt x="1817912" y="5508066"/>
                </a:lnTo>
                <a:cubicBezTo>
                  <a:pt x="1834578" y="5516399"/>
                  <a:pt x="1851243" y="5524732"/>
                  <a:pt x="1876242" y="5524732"/>
                </a:cubicBezTo>
                <a:cubicBezTo>
                  <a:pt x="1867909" y="5508066"/>
                  <a:pt x="1842910" y="5491400"/>
                  <a:pt x="1826245" y="5491400"/>
                </a:cubicBezTo>
                <a:cubicBezTo>
                  <a:pt x="1842910" y="5483067"/>
                  <a:pt x="1859576" y="5466401"/>
                  <a:pt x="1867909" y="5449735"/>
                </a:cubicBezTo>
                <a:cubicBezTo>
                  <a:pt x="1876242" y="5466401"/>
                  <a:pt x="1892908" y="5491400"/>
                  <a:pt x="1892908" y="5516399"/>
                </a:cubicBezTo>
                <a:close/>
                <a:moveTo>
                  <a:pt x="2417883" y="5483067"/>
                </a:moveTo>
                <a:cubicBezTo>
                  <a:pt x="2417883" y="5516399"/>
                  <a:pt x="2351219" y="5558063"/>
                  <a:pt x="2351219" y="5558063"/>
                </a:cubicBezTo>
                <a:cubicBezTo>
                  <a:pt x="2326220" y="5558063"/>
                  <a:pt x="2317887" y="5541398"/>
                  <a:pt x="2301222" y="5533065"/>
                </a:cubicBezTo>
                <a:cubicBezTo>
                  <a:pt x="2326220" y="5516399"/>
                  <a:pt x="2359552" y="5499733"/>
                  <a:pt x="2384551" y="5483067"/>
                </a:cubicBezTo>
                <a:cubicBezTo>
                  <a:pt x="2384551" y="5483067"/>
                  <a:pt x="2384551" y="5474734"/>
                  <a:pt x="2367885" y="5474734"/>
                </a:cubicBezTo>
                <a:cubicBezTo>
                  <a:pt x="2342886" y="5474734"/>
                  <a:pt x="2317887" y="5499733"/>
                  <a:pt x="2292889" y="5508066"/>
                </a:cubicBezTo>
                <a:cubicBezTo>
                  <a:pt x="2301222" y="5449735"/>
                  <a:pt x="2301222" y="5441402"/>
                  <a:pt x="2351219" y="5441402"/>
                </a:cubicBezTo>
                <a:cubicBezTo>
                  <a:pt x="2392884" y="5441402"/>
                  <a:pt x="2417883" y="5449735"/>
                  <a:pt x="2417883" y="5483067"/>
                </a:cubicBezTo>
                <a:close/>
                <a:moveTo>
                  <a:pt x="976286" y="5516399"/>
                </a:moveTo>
                <a:lnTo>
                  <a:pt x="959620" y="5533065"/>
                </a:lnTo>
                <a:cubicBezTo>
                  <a:pt x="934621" y="5516399"/>
                  <a:pt x="926288" y="5483067"/>
                  <a:pt x="926288" y="5474734"/>
                </a:cubicBezTo>
                <a:cubicBezTo>
                  <a:pt x="926288" y="5458068"/>
                  <a:pt x="934621" y="5449735"/>
                  <a:pt x="934621" y="5441402"/>
                </a:cubicBezTo>
                <a:cubicBezTo>
                  <a:pt x="951287" y="5466401"/>
                  <a:pt x="959620" y="5491400"/>
                  <a:pt x="976286" y="5516399"/>
                </a:cubicBezTo>
                <a:close/>
                <a:moveTo>
                  <a:pt x="2559542" y="5466401"/>
                </a:moveTo>
                <a:cubicBezTo>
                  <a:pt x="2559542" y="5491400"/>
                  <a:pt x="2509545" y="5558063"/>
                  <a:pt x="2492879" y="5558063"/>
                </a:cubicBezTo>
                <a:cubicBezTo>
                  <a:pt x="2476213" y="5558063"/>
                  <a:pt x="2459547" y="5541398"/>
                  <a:pt x="2442881" y="5541398"/>
                </a:cubicBezTo>
                <a:cubicBezTo>
                  <a:pt x="2451214" y="5524732"/>
                  <a:pt x="2501212" y="5508066"/>
                  <a:pt x="2509545" y="5466401"/>
                </a:cubicBezTo>
                <a:cubicBezTo>
                  <a:pt x="2484546" y="5483067"/>
                  <a:pt x="2451214" y="5508066"/>
                  <a:pt x="2426215" y="5516399"/>
                </a:cubicBezTo>
                <a:cubicBezTo>
                  <a:pt x="2434548" y="5499733"/>
                  <a:pt x="2434548" y="5483067"/>
                  <a:pt x="2434548" y="5466401"/>
                </a:cubicBezTo>
                <a:cubicBezTo>
                  <a:pt x="2451214" y="5441402"/>
                  <a:pt x="2501212" y="5433070"/>
                  <a:pt x="2517878" y="5433070"/>
                </a:cubicBezTo>
                <a:cubicBezTo>
                  <a:pt x="2551209" y="5433070"/>
                  <a:pt x="2559542" y="5441402"/>
                  <a:pt x="2559542" y="5466401"/>
                </a:cubicBezTo>
                <a:close/>
                <a:moveTo>
                  <a:pt x="1042949" y="5558063"/>
                </a:moveTo>
                <a:lnTo>
                  <a:pt x="1042949" y="5583062"/>
                </a:lnTo>
                <a:cubicBezTo>
                  <a:pt x="1009618" y="5533065"/>
                  <a:pt x="976286" y="5483067"/>
                  <a:pt x="959620" y="5433070"/>
                </a:cubicBezTo>
                <a:cubicBezTo>
                  <a:pt x="1009618" y="5458068"/>
                  <a:pt x="1026283" y="5508066"/>
                  <a:pt x="1042949" y="5558063"/>
                </a:cubicBezTo>
                <a:close/>
                <a:moveTo>
                  <a:pt x="2276223" y="5474734"/>
                </a:moveTo>
                <a:cubicBezTo>
                  <a:pt x="2276223" y="5491400"/>
                  <a:pt x="2234558" y="5541398"/>
                  <a:pt x="2217892" y="5541398"/>
                </a:cubicBezTo>
                <a:cubicBezTo>
                  <a:pt x="2192893" y="5541398"/>
                  <a:pt x="2184561" y="5516399"/>
                  <a:pt x="2167895" y="5508066"/>
                </a:cubicBezTo>
                <a:cubicBezTo>
                  <a:pt x="2192893" y="5499733"/>
                  <a:pt x="2217892" y="5491400"/>
                  <a:pt x="2242891" y="5474734"/>
                </a:cubicBezTo>
                <a:cubicBezTo>
                  <a:pt x="2242891" y="5474734"/>
                  <a:pt x="2242891" y="5466401"/>
                  <a:pt x="2234558" y="5458068"/>
                </a:cubicBezTo>
                <a:lnTo>
                  <a:pt x="2159562" y="5483067"/>
                </a:lnTo>
                <a:cubicBezTo>
                  <a:pt x="2184561" y="5433070"/>
                  <a:pt x="2167895" y="5424737"/>
                  <a:pt x="2209559" y="5424737"/>
                </a:cubicBezTo>
                <a:cubicBezTo>
                  <a:pt x="2251224" y="5424737"/>
                  <a:pt x="2276223" y="5441402"/>
                  <a:pt x="2276223" y="5474734"/>
                </a:cubicBezTo>
                <a:close/>
                <a:moveTo>
                  <a:pt x="867958" y="5483067"/>
                </a:moveTo>
                <a:cubicBezTo>
                  <a:pt x="859625" y="5491400"/>
                  <a:pt x="842959" y="5516399"/>
                  <a:pt x="834626" y="5541398"/>
                </a:cubicBezTo>
                <a:cubicBezTo>
                  <a:pt x="784629" y="5541398"/>
                  <a:pt x="784629" y="5491400"/>
                  <a:pt x="784629" y="5483067"/>
                </a:cubicBezTo>
                <a:cubicBezTo>
                  <a:pt x="784629" y="5466401"/>
                  <a:pt x="784629" y="5433070"/>
                  <a:pt x="826293" y="5424737"/>
                </a:cubicBezTo>
                <a:cubicBezTo>
                  <a:pt x="834626" y="5433070"/>
                  <a:pt x="842959" y="5458068"/>
                  <a:pt x="867958" y="5483067"/>
                </a:cubicBezTo>
                <a:close/>
                <a:moveTo>
                  <a:pt x="726298" y="5483067"/>
                </a:moveTo>
                <a:cubicBezTo>
                  <a:pt x="717965" y="5491400"/>
                  <a:pt x="701299" y="5516399"/>
                  <a:pt x="684633" y="5541398"/>
                </a:cubicBezTo>
                <a:cubicBezTo>
                  <a:pt x="659635" y="5524732"/>
                  <a:pt x="642969" y="5499733"/>
                  <a:pt x="642969" y="5483067"/>
                </a:cubicBezTo>
                <a:cubicBezTo>
                  <a:pt x="642969" y="5474734"/>
                  <a:pt x="642969" y="5424737"/>
                  <a:pt x="684633" y="5424737"/>
                </a:cubicBezTo>
                <a:cubicBezTo>
                  <a:pt x="692966" y="5433070"/>
                  <a:pt x="701299" y="5458068"/>
                  <a:pt x="726298" y="5483067"/>
                </a:cubicBezTo>
                <a:close/>
                <a:moveTo>
                  <a:pt x="584638" y="5474734"/>
                </a:moveTo>
                <a:cubicBezTo>
                  <a:pt x="584638" y="5474734"/>
                  <a:pt x="584638" y="5483067"/>
                  <a:pt x="576305" y="5491400"/>
                </a:cubicBezTo>
                <a:cubicBezTo>
                  <a:pt x="559640" y="5474734"/>
                  <a:pt x="542974" y="5449735"/>
                  <a:pt x="534641" y="5424737"/>
                </a:cubicBezTo>
                <a:cubicBezTo>
                  <a:pt x="551307" y="5433070"/>
                  <a:pt x="559640" y="5458068"/>
                  <a:pt x="584638" y="5474734"/>
                </a:cubicBezTo>
                <a:close/>
                <a:moveTo>
                  <a:pt x="1509593" y="5508066"/>
                </a:moveTo>
                <a:cubicBezTo>
                  <a:pt x="1509593" y="5508066"/>
                  <a:pt x="1517926" y="5508066"/>
                  <a:pt x="1526259" y="5499733"/>
                </a:cubicBezTo>
                <a:cubicBezTo>
                  <a:pt x="1509593" y="5474734"/>
                  <a:pt x="1492927" y="5441402"/>
                  <a:pt x="1484595" y="5416404"/>
                </a:cubicBezTo>
                <a:cubicBezTo>
                  <a:pt x="1534592" y="5424737"/>
                  <a:pt x="1559591" y="5441402"/>
                  <a:pt x="1559591" y="5499733"/>
                </a:cubicBezTo>
                <a:cubicBezTo>
                  <a:pt x="1559591" y="5516399"/>
                  <a:pt x="1551258" y="5549731"/>
                  <a:pt x="1526259" y="5549731"/>
                </a:cubicBezTo>
                <a:cubicBezTo>
                  <a:pt x="1509593" y="5549731"/>
                  <a:pt x="1434597" y="5516399"/>
                  <a:pt x="1434597" y="5483067"/>
                </a:cubicBezTo>
                <a:cubicBezTo>
                  <a:pt x="1434597" y="5458068"/>
                  <a:pt x="1451263" y="5441402"/>
                  <a:pt x="1459596" y="5416404"/>
                </a:cubicBezTo>
                <a:cubicBezTo>
                  <a:pt x="1467929" y="5441402"/>
                  <a:pt x="1484595" y="5474734"/>
                  <a:pt x="1509593" y="5508066"/>
                </a:cubicBezTo>
                <a:close/>
                <a:moveTo>
                  <a:pt x="451311" y="5474734"/>
                </a:moveTo>
                <a:cubicBezTo>
                  <a:pt x="434646" y="5483067"/>
                  <a:pt x="409647" y="5508066"/>
                  <a:pt x="401314" y="5533065"/>
                </a:cubicBezTo>
                <a:cubicBezTo>
                  <a:pt x="376315" y="5516399"/>
                  <a:pt x="359649" y="5491400"/>
                  <a:pt x="359649" y="5474734"/>
                </a:cubicBezTo>
                <a:cubicBezTo>
                  <a:pt x="359649" y="5449735"/>
                  <a:pt x="376315" y="5433070"/>
                  <a:pt x="392981" y="5416404"/>
                </a:cubicBezTo>
                <a:cubicBezTo>
                  <a:pt x="409647" y="5424737"/>
                  <a:pt x="426313" y="5458068"/>
                  <a:pt x="451311" y="5474734"/>
                </a:cubicBezTo>
                <a:close/>
                <a:moveTo>
                  <a:pt x="2709535" y="5408071"/>
                </a:moveTo>
                <a:lnTo>
                  <a:pt x="2709535" y="5449735"/>
                </a:lnTo>
                <a:cubicBezTo>
                  <a:pt x="2701202" y="5483067"/>
                  <a:pt x="2667870" y="5533065"/>
                  <a:pt x="2651205" y="5533065"/>
                </a:cubicBezTo>
                <a:cubicBezTo>
                  <a:pt x="2626206" y="5533065"/>
                  <a:pt x="2601207" y="5524732"/>
                  <a:pt x="2584541" y="5524732"/>
                </a:cubicBezTo>
                <a:cubicBezTo>
                  <a:pt x="2592874" y="5508066"/>
                  <a:pt x="2651205" y="5483067"/>
                  <a:pt x="2659537" y="5441402"/>
                </a:cubicBezTo>
                <a:cubicBezTo>
                  <a:pt x="2634539" y="5458068"/>
                  <a:pt x="2601207" y="5483067"/>
                  <a:pt x="2576208" y="5508066"/>
                </a:cubicBezTo>
                <a:cubicBezTo>
                  <a:pt x="2592874" y="5466401"/>
                  <a:pt x="2559542" y="5416404"/>
                  <a:pt x="2634539" y="5408071"/>
                </a:cubicBezTo>
                <a:lnTo>
                  <a:pt x="2709535" y="5408071"/>
                </a:lnTo>
                <a:close/>
                <a:moveTo>
                  <a:pt x="484643" y="5449735"/>
                </a:moveTo>
                <a:cubicBezTo>
                  <a:pt x="484643" y="5449735"/>
                  <a:pt x="476310" y="5458068"/>
                  <a:pt x="476310" y="5466401"/>
                </a:cubicBezTo>
                <a:cubicBezTo>
                  <a:pt x="459644" y="5458068"/>
                  <a:pt x="434646" y="5424737"/>
                  <a:pt x="434646" y="5408071"/>
                </a:cubicBezTo>
                <a:cubicBezTo>
                  <a:pt x="451311" y="5424737"/>
                  <a:pt x="467977" y="5433070"/>
                  <a:pt x="484643" y="5449735"/>
                </a:cubicBezTo>
                <a:close/>
                <a:moveTo>
                  <a:pt x="301319" y="5466401"/>
                </a:moveTo>
                <a:cubicBezTo>
                  <a:pt x="267987" y="5499733"/>
                  <a:pt x="259654" y="5483067"/>
                  <a:pt x="234655" y="5508066"/>
                </a:cubicBezTo>
                <a:cubicBezTo>
                  <a:pt x="226322" y="5491400"/>
                  <a:pt x="217989" y="5483067"/>
                  <a:pt x="217989" y="5458068"/>
                </a:cubicBezTo>
                <a:cubicBezTo>
                  <a:pt x="217989" y="5441402"/>
                  <a:pt x="242988" y="5416404"/>
                  <a:pt x="259654" y="5408071"/>
                </a:cubicBezTo>
                <a:cubicBezTo>
                  <a:pt x="267987" y="5416404"/>
                  <a:pt x="284653" y="5441402"/>
                  <a:pt x="301319" y="5466401"/>
                </a:cubicBezTo>
                <a:close/>
                <a:moveTo>
                  <a:pt x="1976237" y="5458068"/>
                </a:moveTo>
                <a:cubicBezTo>
                  <a:pt x="1976237" y="5491400"/>
                  <a:pt x="1942906" y="5508066"/>
                  <a:pt x="1917907" y="5516399"/>
                </a:cubicBezTo>
                <a:cubicBezTo>
                  <a:pt x="1917907" y="5499733"/>
                  <a:pt x="1917907" y="5483067"/>
                  <a:pt x="1901241" y="5466401"/>
                </a:cubicBezTo>
                <a:cubicBezTo>
                  <a:pt x="1917907" y="5466401"/>
                  <a:pt x="1942906" y="5474734"/>
                  <a:pt x="1959571" y="5466401"/>
                </a:cubicBezTo>
                <a:cubicBezTo>
                  <a:pt x="1942906" y="5449735"/>
                  <a:pt x="1917907" y="5433070"/>
                  <a:pt x="1901241" y="5441402"/>
                </a:cubicBezTo>
                <a:cubicBezTo>
                  <a:pt x="1909574" y="5433070"/>
                  <a:pt x="1926240" y="5416404"/>
                  <a:pt x="1934573" y="5399738"/>
                </a:cubicBezTo>
                <a:cubicBezTo>
                  <a:pt x="1967904" y="5408071"/>
                  <a:pt x="1976237" y="5441402"/>
                  <a:pt x="1976237" y="5458068"/>
                </a:cubicBezTo>
                <a:close/>
                <a:moveTo>
                  <a:pt x="159659" y="5449735"/>
                </a:moveTo>
                <a:cubicBezTo>
                  <a:pt x="159659" y="5458068"/>
                  <a:pt x="151326" y="5466401"/>
                  <a:pt x="142993" y="5474734"/>
                </a:cubicBezTo>
                <a:cubicBezTo>
                  <a:pt x="134660" y="5466401"/>
                  <a:pt x="109661" y="5449735"/>
                  <a:pt x="84663" y="5441402"/>
                </a:cubicBezTo>
                <a:cubicBezTo>
                  <a:pt x="92995" y="5433070"/>
                  <a:pt x="101328" y="5416404"/>
                  <a:pt x="117994" y="5399738"/>
                </a:cubicBezTo>
                <a:cubicBezTo>
                  <a:pt x="126327" y="5408071"/>
                  <a:pt x="142993" y="5433070"/>
                  <a:pt x="159659" y="5449735"/>
                </a:cubicBezTo>
                <a:close/>
                <a:moveTo>
                  <a:pt x="2101231" y="5391405"/>
                </a:moveTo>
                <a:cubicBezTo>
                  <a:pt x="2126230" y="5399738"/>
                  <a:pt x="2151229" y="5416404"/>
                  <a:pt x="2151229" y="5441402"/>
                </a:cubicBezTo>
                <a:cubicBezTo>
                  <a:pt x="2151229" y="5474734"/>
                  <a:pt x="2117897" y="5499733"/>
                  <a:pt x="2101231" y="5499733"/>
                </a:cubicBezTo>
                <a:cubicBezTo>
                  <a:pt x="2076232" y="5499733"/>
                  <a:pt x="2067899" y="5474734"/>
                  <a:pt x="2051234" y="5466401"/>
                </a:cubicBezTo>
                <a:cubicBezTo>
                  <a:pt x="2076232" y="5458068"/>
                  <a:pt x="2101231" y="5449735"/>
                  <a:pt x="2117897" y="5433070"/>
                </a:cubicBezTo>
                <a:lnTo>
                  <a:pt x="2109564" y="5424737"/>
                </a:lnTo>
                <a:cubicBezTo>
                  <a:pt x="2092898" y="5433070"/>
                  <a:pt x="2067899" y="5441402"/>
                  <a:pt x="2051234" y="5441402"/>
                </a:cubicBezTo>
                <a:cubicBezTo>
                  <a:pt x="2059567" y="5424737"/>
                  <a:pt x="2067899" y="5408071"/>
                  <a:pt x="2067899" y="5391405"/>
                </a:cubicBezTo>
                <a:lnTo>
                  <a:pt x="2101231" y="5391405"/>
                </a:lnTo>
                <a:close/>
                <a:moveTo>
                  <a:pt x="1776247" y="5416404"/>
                </a:moveTo>
                <a:cubicBezTo>
                  <a:pt x="1776247" y="5458068"/>
                  <a:pt x="1742915" y="5483067"/>
                  <a:pt x="1717917" y="5483067"/>
                </a:cubicBezTo>
                <a:cubicBezTo>
                  <a:pt x="1701251" y="5483067"/>
                  <a:pt x="1692918" y="5474734"/>
                  <a:pt x="1684585" y="5466401"/>
                </a:cubicBezTo>
                <a:cubicBezTo>
                  <a:pt x="1684585" y="5449735"/>
                  <a:pt x="1701251" y="5424737"/>
                  <a:pt x="1701251" y="5408071"/>
                </a:cubicBezTo>
                <a:cubicBezTo>
                  <a:pt x="1709584" y="5424737"/>
                  <a:pt x="1726249" y="5441402"/>
                  <a:pt x="1742915" y="5458068"/>
                </a:cubicBezTo>
                <a:cubicBezTo>
                  <a:pt x="1742915" y="5458068"/>
                  <a:pt x="1751248" y="5458068"/>
                  <a:pt x="1751248" y="5441402"/>
                </a:cubicBezTo>
                <a:cubicBezTo>
                  <a:pt x="1751248" y="5416404"/>
                  <a:pt x="1726249" y="5416404"/>
                  <a:pt x="1717917" y="5399738"/>
                </a:cubicBezTo>
                <a:cubicBezTo>
                  <a:pt x="1734582" y="5399738"/>
                  <a:pt x="1751248" y="5399738"/>
                  <a:pt x="1767914" y="5391405"/>
                </a:cubicBezTo>
                <a:cubicBezTo>
                  <a:pt x="1776247" y="5399738"/>
                  <a:pt x="1776247" y="5399738"/>
                  <a:pt x="1776247" y="5416404"/>
                </a:cubicBezTo>
                <a:close/>
                <a:moveTo>
                  <a:pt x="3126181" y="5391405"/>
                </a:moveTo>
                <a:lnTo>
                  <a:pt x="3126181" y="5416404"/>
                </a:lnTo>
                <a:cubicBezTo>
                  <a:pt x="3117848" y="5458068"/>
                  <a:pt x="3092850" y="5499733"/>
                  <a:pt x="3067851" y="5524732"/>
                </a:cubicBezTo>
                <a:cubicBezTo>
                  <a:pt x="3042852" y="5524732"/>
                  <a:pt x="3017853" y="5533065"/>
                  <a:pt x="2992855" y="5541398"/>
                </a:cubicBezTo>
                <a:cubicBezTo>
                  <a:pt x="3026186" y="5508066"/>
                  <a:pt x="3051185" y="5474734"/>
                  <a:pt x="3084517" y="5441402"/>
                </a:cubicBezTo>
                <a:lnTo>
                  <a:pt x="3067851" y="5424737"/>
                </a:lnTo>
                <a:cubicBezTo>
                  <a:pt x="3042852" y="5458068"/>
                  <a:pt x="3009520" y="5491400"/>
                  <a:pt x="2984522" y="5524732"/>
                </a:cubicBezTo>
                <a:cubicBezTo>
                  <a:pt x="2984522" y="5508066"/>
                  <a:pt x="2992855" y="5491400"/>
                  <a:pt x="2984522" y="5474734"/>
                </a:cubicBezTo>
                <a:cubicBezTo>
                  <a:pt x="2984522" y="5408071"/>
                  <a:pt x="3059518" y="5383072"/>
                  <a:pt x="3084517" y="5383072"/>
                </a:cubicBezTo>
                <a:cubicBezTo>
                  <a:pt x="3109516" y="5383072"/>
                  <a:pt x="3117848" y="5391405"/>
                  <a:pt x="3126181" y="5391405"/>
                </a:cubicBezTo>
                <a:close/>
                <a:moveTo>
                  <a:pt x="1142944" y="5424737"/>
                </a:moveTo>
                <a:cubicBezTo>
                  <a:pt x="1159610" y="5458068"/>
                  <a:pt x="1176276" y="5516399"/>
                  <a:pt x="1176276" y="5533065"/>
                </a:cubicBezTo>
                <a:cubicBezTo>
                  <a:pt x="1176276" y="5558063"/>
                  <a:pt x="1167943" y="5583062"/>
                  <a:pt x="1159610" y="5599728"/>
                </a:cubicBezTo>
                <a:cubicBezTo>
                  <a:pt x="1109613" y="5591395"/>
                  <a:pt x="1042949" y="5491400"/>
                  <a:pt x="1042949" y="5466401"/>
                </a:cubicBezTo>
                <a:cubicBezTo>
                  <a:pt x="1042949" y="5441402"/>
                  <a:pt x="1067948" y="5416404"/>
                  <a:pt x="1067948" y="5391405"/>
                </a:cubicBezTo>
                <a:cubicBezTo>
                  <a:pt x="1084614" y="5433070"/>
                  <a:pt x="1101280" y="5483067"/>
                  <a:pt x="1126279" y="5533065"/>
                </a:cubicBezTo>
                <a:cubicBezTo>
                  <a:pt x="1126279" y="5533065"/>
                  <a:pt x="1134612" y="5533065"/>
                  <a:pt x="1134612" y="5516399"/>
                </a:cubicBezTo>
                <a:cubicBezTo>
                  <a:pt x="1134612" y="5491400"/>
                  <a:pt x="1101280" y="5424737"/>
                  <a:pt x="1092947" y="5383072"/>
                </a:cubicBezTo>
                <a:cubicBezTo>
                  <a:pt x="1101280" y="5399738"/>
                  <a:pt x="1126279" y="5416404"/>
                  <a:pt x="1142944" y="5424737"/>
                </a:cubicBezTo>
                <a:close/>
                <a:moveTo>
                  <a:pt x="3259508" y="5516399"/>
                </a:moveTo>
                <a:cubicBezTo>
                  <a:pt x="3259508" y="5499733"/>
                  <a:pt x="3251175" y="5483067"/>
                  <a:pt x="3251175" y="5458068"/>
                </a:cubicBezTo>
                <a:cubicBezTo>
                  <a:pt x="3251175" y="5441402"/>
                  <a:pt x="3309506" y="5399738"/>
                  <a:pt x="3342838" y="5374739"/>
                </a:cubicBezTo>
                <a:cubicBezTo>
                  <a:pt x="3317839" y="5416404"/>
                  <a:pt x="3284507" y="5466401"/>
                  <a:pt x="3259508" y="5516399"/>
                </a:cubicBezTo>
                <a:close/>
                <a:moveTo>
                  <a:pt x="1859576" y="5391405"/>
                </a:moveTo>
                <a:cubicBezTo>
                  <a:pt x="1859576" y="5416404"/>
                  <a:pt x="1842910" y="5441402"/>
                  <a:pt x="1826245" y="5466401"/>
                </a:cubicBezTo>
                <a:lnTo>
                  <a:pt x="1792913" y="5466401"/>
                </a:lnTo>
                <a:cubicBezTo>
                  <a:pt x="1792913" y="5449735"/>
                  <a:pt x="1801246" y="5433070"/>
                  <a:pt x="1801246" y="5416404"/>
                </a:cubicBezTo>
                <a:cubicBezTo>
                  <a:pt x="1809579" y="5424737"/>
                  <a:pt x="1826245" y="5433070"/>
                  <a:pt x="1834578" y="5441402"/>
                </a:cubicBezTo>
                <a:lnTo>
                  <a:pt x="1851243" y="5424737"/>
                </a:lnTo>
                <a:cubicBezTo>
                  <a:pt x="1842910" y="5416404"/>
                  <a:pt x="1826245" y="5408071"/>
                  <a:pt x="1817912" y="5399738"/>
                </a:cubicBezTo>
                <a:cubicBezTo>
                  <a:pt x="1817912" y="5391405"/>
                  <a:pt x="1834578" y="5383072"/>
                  <a:pt x="1851243" y="5366406"/>
                </a:cubicBezTo>
                <a:cubicBezTo>
                  <a:pt x="1859576" y="5374739"/>
                  <a:pt x="1859576" y="5374739"/>
                  <a:pt x="1859576" y="5391405"/>
                </a:cubicBezTo>
                <a:close/>
                <a:moveTo>
                  <a:pt x="2859528" y="5391405"/>
                </a:moveTo>
                <a:cubicBezTo>
                  <a:pt x="2859528" y="5408071"/>
                  <a:pt x="2834529" y="5491400"/>
                  <a:pt x="2801197" y="5491400"/>
                </a:cubicBezTo>
                <a:cubicBezTo>
                  <a:pt x="2776198" y="5491400"/>
                  <a:pt x="2767865" y="5483067"/>
                  <a:pt x="2751200" y="5483067"/>
                </a:cubicBezTo>
                <a:cubicBezTo>
                  <a:pt x="2767865" y="5449735"/>
                  <a:pt x="2809530" y="5433070"/>
                  <a:pt x="2809530" y="5399738"/>
                </a:cubicBezTo>
                <a:cubicBezTo>
                  <a:pt x="2784531" y="5416404"/>
                  <a:pt x="2751200" y="5449735"/>
                  <a:pt x="2726201" y="5474734"/>
                </a:cubicBezTo>
                <a:cubicBezTo>
                  <a:pt x="2726201" y="5466401"/>
                  <a:pt x="2734534" y="5449735"/>
                  <a:pt x="2734534" y="5441402"/>
                </a:cubicBezTo>
                <a:cubicBezTo>
                  <a:pt x="2734534" y="5433070"/>
                  <a:pt x="2734534" y="5424737"/>
                  <a:pt x="2726201" y="5416404"/>
                </a:cubicBezTo>
                <a:cubicBezTo>
                  <a:pt x="2751200" y="5366406"/>
                  <a:pt x="2792864" y="5358073"/>
                  <a:pt x="2817863" y="5358073"/>
                </a:cubicBezTo>
                <a:cubicBezTo>
                  <a:pt x="2859528" y="5358073"/>
                  <a:pt x="2859528" y="5383072"/>
                  <a:pt x="2859528" y="5391405"/>
                </a:cubicBezTo>
                <a:close/>
                <a:moveTo>
                  <a:pt x="926288" y="5416404"/>
                </a:moveTo>
                <a:cubicBezTo>
                  <a:pt x="926288" y="5441402"/>
                  <a:pt x="909622" y="5449735"/>
                  <a:pt x="901290" y="5466401"/>
                </a:cubicBezTo>
                <a:cubicBezTo>
                  <a:pt x="867958" y="5449735"/>
                  <a:pt x="851292" y="5416404"/>
                  <a:pt x="851292" y="5408071"/>
                </a:cubicBezTo>
                <a:cubicBezTo>
                  <a:pt x="851292" y="5391405"/>
                  <a:pt x="867958" y="5366406"/>
                  <a:pt x="884624" y="5358073"/>
                </a:cubicBezTo>
                <a:cubicBezTo>
                  <a:pt x="884624" y="5358073"/>
                  <a:pt x="926288" y="5391405"/>
                  <a:pt x="926288" y="5416404"/>
                </a:cubicBezTo>
                <a:close/>
                <a:moveTo>
                  <a:pt x="801294" y="5416404"/>
                </a:moveTo>
                <a:cubicBezTo>
                  <a:pt x="784629" y="5424737"/>
                  <a:pt x="767963" y="5449735"/>
                  <a:pt x="759630" y="5474734"/>
                </a:cubicBezTo>
                <a:cubicBezTo>
                  <a:pt x="742964" y="5466401"/>
                  <a:pt x="709632" y="5441402"/>
                  <a:pt x="709632" y="5424737"/>
                </a:cubicBezTo>
                <a:cubicBezTo>
                  <a:pt x="709632" y="5399738"/>
                  <a:pt x="726298" y="5374739"/>
                  <a:pt x="751297" y="5358073"/>
                </a:cubicBezTo>
                <a:cubicBezTo>
                  <a:pt x="759630" y="5366406"/>
                  <a:pt x="776296" y="5391405"/>
                  <a:pt x="801294" y="5416404"/>
                </a:cubicBezTo>
                <a:close/>
                <a:moveTo>
                  <a:pt x="659635" y="5408071"/>
                </a:moveTo>
                <a:cubicBezTo>
                  <a:pt x="651302" y="5424737"/>
                  <a:pt x="634636" y="5441402"/>
                  <a:pt x="617970" y="5466401"/>
                </a:cubicBezTo>
                <a:cubicBezTo>
                  <a:pt x="576305" y="5441402"/>
                  <a:pt x="576305" y="5416404"/>
                  <a:pt x="576305" y="5408071"/>
                </a:cubicBezTo>
                <a:cubicBezTo>
                  <a:pt x="576305" y="5391405"/>
                  <a:pt x="584638" y="5383072"/>
                  <a:pt x="584638" y="5374739"/>
                </a:cubicBezTo>
                <a:cubicBezTo>
                  <a:pt x="592971" y="5391405"/>
                  <a:pt x="609637" y="5408071"/>
                  <a:pt x="626303" y="5416404"/>
                </a:cubicBezTo>
                <a:cubicBezTo>
                  <a:pt x="626303" y="5416404"/>
                  <a:pt x="634636" y="5416404"/>
                  <a:pt x="634636" y="5399738"/>
                </a:cubicBezTo>
                <a:cubicBezTo>
                  <a:pt x="634636" y="5374739"/>
                  <a:pt x="626303" y="5374739"/>
                  <a:pt x="617970" y="5358073"/>
                </a:cubicBezTo>
                <a:cubicBezTo>
                  <a:pt x="626303" y="5366406"/>
                  <a:pt x="634636" y="5391405"/>
                  <a:pt x="659635" y="5408071"/>
                </a:cubicBezTo>
                <a:close/>
                <a:moveTo>
                  <a:pt x="376315" y="5391405"/>
                </a:moveTo>
                <a:cubicBezTo>
                  <a:pt x="367982" y="5408071"/>
                  <a:pt x="342983" y="5433070"/>
                  <a:pt x="334650" y="5458068"/>
                </a:cubicBezTo>
                <a:cubicBezTo>
                  <a:pt x="309652" y="5441402"/>
                  <a:pt x="292986" y="5416404"/>
                  <a:pt x="292986" y="5399738"/>
                </a:cubicBezTo>
                <a:cubicBezTo>
                  <a:pt x="292986" y="5374739"/>
                  <a:pt x="292986" y="5358073"/>
                  <a:pt x="317985" y="5358073"/>
                </a:cubicBezTo>
                <a:cubicBezTo>
                  <a:pt x="334650" y="5358073"/>
                  <a:pt x="351316" y="5374739"/>
                  <a:pt x="376315" y="5391405"/>
                </a:cubicBezTo>
                <a:close/>
                <a:moveTo>
                  <a:pt x="242988" y="5391405"/>
                </a:moveTo>
                <a:cubicBezTo>
                  <a:pt x="226322" y="5399738"/>
                  <a:pt x="209656" y="5424737"/>
                  <a:pt x="192991" y="5449735"/>
                </a:cubicBezTo>
                <a:cubicBezTo>
                  <a:pt x="176325" y="5441402"/>
                  <a:pt x="151326" y="5416404"/>
                  <a:pt x="151326" y="5391405"/>
                </a:cubicBezTo>
                <a:cubicBezTo>
                  <a:pt x="151326" y="5366406"/>
                  <a:pt x="176325" y="5358073"/>
                  <a:pt x="201324" y="5358073"/>
                </a:cubicBezTo>
                <a:cubicBezTo>
                  <a:pt x="217989" y="5358073"/>
                  <a:pt x="226322" y="5383072"/>
                  <a:pt x="242988" y="5391405"/>
                </a:cubicBezTo>
                <a:close/>
                <a:moveTo>
                  <a:pt x="1667919" y="5358073"/>
                </a:moveTo>
                <a:cubicBezTo>
                  <a:pt x="1667919" y="5366406"/>
                  <a:pt x="1676252" y="5374739"/>
                  <a:pt x="1676252" y="5399738"/>
                </a:cubicBezTo>
                <a:cubicBezTo>
                  <a:pt x="1676252" y="5416404"/>
                  <a:pt x="1659586" y="5466401"/>
                  <a:pt x="1626254" y="5466401"/>
                </a:cubicBezTo>
                <a:cubicBezTo>
                  <a:pt x="1609588" y="5466401"/>
                  <a:pt x="1576257" y="5441402"/>
                  <a:pt x="1559591" y="5416404"/>
                </a:cubicBezTo>
                <a:cubicBezTo>
                  <a:pt x="1576257" y="5399738"/>
                  <a:pt x="1584590" y="5383072"/>
                  <a:pt x="1584590" y="5366406"/>
                </a:cubicBezTo>
                <a:cubicBezTo>
                  <a:pt x="1601256" y="5383072"/>
                  <a:pt x="1609588" y="5408071"/>
                  <a:pt x="1634587" y="5433070"/>
                </a:cubicBezTo>
                <a:cubicBezTo>
                  <a:pt x="1634587" y="5433070"/>
                  <a:pt x="1642920" y="5433070"/>
                  <a:pt x="1642920" y="5416404"/>
                </a:cubicBezTo>
                <a:cubicBezTo>
                  <a:pt x="1642920" y="5391405"/>
                  <a:pt x="1617921" y="5374739"/>
                  <a:pt x="1609588" y="5349740"/>
                </a:cubicBezTo>
                <a:cubicBezTo>
                  <a:pt x="1617921" y="5358073"/>
                  <a:pt x="1651253" y="5358073"/>
                  <a:pt x="1667919" y="5358073"/>
                </a:cubicBezTo>
                <a:close/>
                <a:moveTo>
                  <a:pt x="492976" y="5383072"/>
                </a:moveTo>
                <a:cubicBezTo>
                  <a:pt x="484643" y="5374739"/>
                  <a:pt x="476310" y="5358073"/>
                  <a:pt x="484643" y="5349740"/>
                </a:cubicBezTo>
                <a:cubicBezTo>
                  <a:pt x="484643" y="5366406"/>
                  <a:pt x="492976" y="5374739"/>
                  <a:pt x="492976" y="5383072"/>
                </a:cubicBezTo>
                <a:close/>
                <a:moveTo>
                  <a:pt x="284653" y="5349740"/>
                </a:moveTo>
                <a:cubicBezTo>
                  <a:pt x="284653" y="5358073"/>
                  <a:pt x="276320" y="5374739"/>
                  <a:pt x="267987" y="5383072"/>
                </a:cubicBezTo>
                <a:cubicBezTo>
                  <a:pt x="259654" y="5374739"/>
                  <a:pt x="217989" y="5358073"/>
                  <a:pt x="251321" y="5349740"/>
                </a:cubicBezTo>
                <a:lnTo>
                  <a:pt x="284653" y="5349740"/>
                </a:lnTo>
                <a:close/>
                <a:moveTo>
                  <a:pt x="1301270" y="5408071"/>
                </a:moveTo>
                <a:lnTo>
                  <a:pt x="1301270" y="5524732"/>
                </a:lnTo>
                <a:cubicBezTo>
                  <a:pt x="1292937" y="5533065"/>
                  <a:pt x="1292937" y="5533065"/>
                  <a:pt x="1276271" y="5533065"/>
                </a:cubicBezTo>
                <a:cubicBezTo>
                  <a:pt x="1226274" y="5533065"/>
                  <a:pt x="1176276" y="5433070"/>
                  <a:pt x="1176276" y="5416404"/>
                </a:cubicBezTo>
                <a:cubicBezTo>
                  <a:pt x="1176276" y="5399738"/>
                  <a:pt x="1201275" y="5374739"/>
                  <a:pt x="1209608" y="5358073"/>
                </a:cubicBezTo>
                <a:cubicBezTo>
                  <a:pt x="1209608" y="5433070"/>
                  <a:pt x="1267938" y="5483067"/>
                  <a:pt x="1267938" y="5458068"/>
                </a:cubicBezTo>
                <a:cubicBezTo>
                  <a:pt x="1267938" y="5441402"/>
                  <a:pt x="1234607" y="5383072"/>
                  <a:pt x="1226274" y="5341407"/>
                </a:cubicBezTo>
                <a:cubicBezTo>
                  <a:pt x="1234607" y="5374739"/>
                  <a:pt x="1301270" y="5366406"/>
                  <a:pt x="1301270" y="5408071"/>
                </a:cubicBezTo>
                <a:close/>
                <a:moveTo>
                  <a:pt x="1834578" y="5349740"/>
                </a:moveTo>
                <a:cubicBezTo>
                  <a:pt x="1826245" y="5366406"/>
                  <a:pt x="1809579" y="5374739"/>
                  <a:pt x="1792913" y="5374739"/>
                </a:cubicBezTo>
                <a:cubicBezTo>
                  <a:pt x="1792913" y="5366406"/>
                  <a:pt x="1809579" y="5349740"/>
                  <a:pt x="1817912" y="5333074"/>
                </a:cubicBezTo>
                <a:lnTo>
                  <a:pt x="1834578" y="5349740"/>
                </a:lnTo>
                <a:close/>
                <a:moveTo>
                  <a:pt x="2476213" y="5349740"/>
                </a:moveTo>
                <a:cubicBezTo>
                  <a:pt x="2476213" y="5391405"/>
                  <a:pt x="2426215" y="5433070"/>
                  <a:pt x="2417883" y="5433070"/>
                </a:cubicBezTo>
                <a:cubicBezTo>
                  <a:pt x="2401217" y="5433070"/>
                  <a:pt x="2376218" y="5416404"/>
                  <a:pt x="2359552" y="5416404"/>
                </a:cubicBezTo>
                <a:cubicBezTo>
                  <a:pt x="2367885" y="5408071"/>
                  <a:pt x="2434548" y="5383072"/>
                  <a:pt x="2426215" y="5349740"/>
                </a:cubicBezTo>
                <a:cubicBezTo>
                  <a:pt x="2409550" y="5358073"/>
                  <a:pt x="2384551" y="5374739"/>
                  <a:pt x="2359552" y="5391405"/>
                </a:cubicBezTo>
                <a:lnTo>
                  <a:pt x="2359552" y="5333074"/>
                </a:lnTo>
                <a:cubicBezTo>
                  <a:pt x="2376218" y="5324741"/>
                  <a:pt x="2401217" y="5316409"/>
                  <a:pt x="2417883" y="5316409"/>
                </a:cubicBezTo>
                <a:cubicBezTo>
                  <a:pt x="2442881" y="5316409"/>
                  <a:pt x="2476213" y="5324741"/>
                  <a:pt x="2476213" y="5349740"/>
                </a:cubicBezTo>
                <a:close/>
                <a:moveTo>
                  <a:pt x="2342886" y="5366406"/>
                </a:moveTo>
                <a:cubicBezTo>
                  <a:pt x="2342886" y="5383072"/>
                  <a:pt x="2309554" y="5433070"/>
                  <a:pt x="2284556" y="5433070"/>
                </a:cubicBezTo>
                <a:cubicBezTo>
                  <a:pt x="2267890" y="5433070"/>
                  <a:pt x="2259557" y="5416404"/>
                  <a:pt x="2242891" y="5408071"/>
                </a:cubicBezTo>
                <a:cubicBezTo>
                  <a:pt x="2259557" y="5391405"/>
                  <a:pt x="2284556" y="5383072"/>
                  <a:pt x="2301222" y="5358073"/>
                </a:cubicBezTo>
                <a:lnTo>
                  <a:pt x="2292889" y="5349740"/>
                </a:lnTo>
                <a:cubicBezTo>
                  <a:pt x="2276223" y="5358073"/>
                  <a:pt x="2251224" y="5374739"/>
                  <a:pt x="2226225" y="5383072"/>
                </a:cubicBezTo>
                <a:cubicBezTo>
                  <a:pt x="2234558" y="5366406"/>
                  <a:pt x="2234558" y="5349740"/>
                  <a:pt x="2234558" y="5333074"/>
                </a:cubicBezTo>
                <a:cubicBezTo>
                  <a:pt x="2242891" y="5324741"/>
                  <a:pt x="2259557" y="5316409"/>
                  <a:pt x="2276223" y="5316409"/>
                </a:cubicBezTo>
                <a:cubicBezTo>
                  <a:pt x="2317887" y="5316409"/>
                  <a:pt x="2342886" y="5341407"/>
                  <a:pt x="2342886" y="5366406"/>
                </a:cubicBezTo>
                <a:close/>
                <a:moveTo>
                  <a:pt x="2209559" y="5316409"/>
                </a:moveTo>
                <a:cubicBezTo>
                  <a:pt x="2209559" y="5324741"/>
                  <a:pt x="2217892" y="5316409"/>
                  <a:pt x="2217892" y="5341407"/>
                </a:cubicBezTo>
                <a:cubicBezTo>
                  <a:pt x="2217892" y="5358073"/>
                  <a:pt x="2192893" y="5391405"/>
                  <a:pt x="2167895" y="5408071"/>
                </a:cubicBezTo>
                <a:cubicBezTo>
                  <a:pt x="2159562" y="5399738"/>
                  <a:pt x="2142896" y="5383072"/>
                  <a:pt x="2126230" y="5374739"/>
                </a:cubicBezTo>
                <a:cubicBezTo>
                  <a:pt x="2142896" y="5366406"/>
                  <a:pt x="2167895" y="5358073"/>
                  <a:pt x="2192893" y="5341407"/>
                </a:cubicBezTo>
                <a:cubicBezTo>
                  <a:pt x="2184561" y="5333074"/>
                  <a:pt x="2192893" y="5333074"/>
                  <a:pt x="2167895" y="5333074"/>
                </a:cubicBezTo>
                <a:cubicBezTo>
                  <a:pt x="2151229" y="5333074"/>
                  <a:pt x="2109564" y="5349740"/>
                  <a:pt x="2076232" y="5366406"/>
                </a:cubicBezTo>
                <a:cubicBezTo>
                  <a:pt x="2067899" y="5358073"/>
                  <a:pt x="2059567" y="5333074"/>
                  <a:pt x="2051234" y="5316409"/>
                </a:cubicBezTo>
                <a:lnTo>
                  <a:pt x="2209559" y="5316409"/>
                </a:lnTo>
                <a:close/>
                <a:moveTo>
                  <a:pt x="1417931" y="5341407"/>
                </a:moveTo>
                <a:cubicBezTo>
                  <a:pt x="1426264" y="5358073"/>
                  <a:pt x="1434597" y="5383072"/>
                  <a:pt x="1434597" y="5408071"/>
                </a:cubicBezTo>
                <a:cubicBezTo>
                  <a:pt x="1434597" y="5441402"/>
                  <a:pt x="1434597" y="5466401"/>
                  <a:pt x="1392932" y="5466401"/>
                </a:cubicBezTo>
                <a:cubicBezTo>
                  <a:pt x="1334602" y="5466401"/>
                  <a:pt x="1317936" y="5383072"/>
                  <a:pt x="1317936" y="5374739"/>
                </a:cubicBezTo>
                <a:cubicBezTo>
                  <a:pt x="1317936" y="5358073"/>
                  <a:pt x="1342935" y="5333074"/>
                  <a:pt x="1342935" y="5316409"/>
                </a:cubicBezTo>
                <a:cubicBezTo>
                  <a:pt x="1351268" y="5341407"/>
                  <a:pt x="1359601" y="5374739"/>
                  <a:pt x="1367934" y="5408071"/>
                </a:cubicBezTo>
                <a:cubicBezTo>
                  <a:pt x="1376266" y="5416404"/>
                  <a:pt x="1401265" y="5391405"/>
                  <a:pt x="1401265" y="5408071"/>
                </a:cubicBezTo>
                <a:cubicBezTo>
                  <a:pt x="1401265" y="5391405"/>
                  <a:pt x="1376266" y="5341407"/>
                  <a:pt x="1367934" y="5308076"/>
                </a:cubicBezTo>
                <a:cubicBezTo>
                  <a:pt x="1384599" y="5324741"/>
                  <a:pt x="1409598" y="5333074"/>
                  <a:pt x="1417931" y="5341407"/>
                </a:cubicBezTo>
                <a:close/>
                <a:moveTo>
                  <a:pt x="2617873" y="5324741"/>
                </a:moveTo>
                <a:cubicBezTo>
                  <a:pt x="2617873" y="5349740"/>
                  <a:pt x="2584541" y="5416404"/>
                  <a:pt x="2559542" y="5416404"/>
                </a:cubicBezTo>
                <a:cubicBezTo>
                  <a:pt x="2534544" y="5416404"/>
                  <a:pt x="2517878" y="5408071"/>
                  <a:pt x="2501212" y="5408071"/>
                </a:cubicBezTo>
                <a:cubicBezTo>
                  <a:pt x="2526211" y="5391405"/>
                  <a:pt x="2559542" y="5366406"/>
                  <a:pt x="2584541" y="5341407"/>
                </a:cubicBezTo>
                <a:cubicBezTo>
                  <a:pt x="2584541" y="5341407"/>
                  <a:pt x="2584541" y="5333074"/>
                  <a:pt x="2567875" y="5333074"/>
                </a:cubicBezTo>
                <a:cubicBezTo>
                  <a:pt x="2542876" y="5333074"/>
                  <a:pt x="2517878" y="5366406"/>
                  <a:pt x="2492879" y="5391405"/>
                </a:cubicBezTo>
                <a:cubicBezTo>
                  <a:pt x="2476213" y="5324741"/>
                  <a:pt x="2517878" y="5299743"/>
                  <a:pt x="2567875" y="5299743"/>
                </a:cubicBezTo>
                <a:cubicBezTo>
                  <a:pt x="2584541" y="5299743"/>
                  <a:pt x="2617873" y="5308076"/>
                  <a:pt x="2617873" y="5324741"/>
                </a:cubicBezTo>
                <a:close/>
                <a:moveTo>
                  <a:pt x="1751248" y="5358073"/>
                </a:moveTo>
                <a:lnTo>
                  <a:pt x="1767914" y="5341407"/>
                </a:lnTo>
                <a:cubicBezTo>
                  <a:pt x="1759581" y="5333074"/>
                  <a:pt x="1751248" y="5316409"/>
                  <a:pt x="1742915" y="5299743"/>
                </a:cubicBezTo>
                <a:lnTo>
                  <a:pt x="1792913" y="5299743"/>
                </a:lnTo>
                <a:lnTo>
                  <a:pt x="1792913" y="5324741"/>
                </a:lnTo>
                <a:cubicBezTo>
                  <a:pt x="1784580" y="5349740"/>
                  <a:pt x="1767914" y="5366406"/>
                  <a:pt x="1751248" y="5374739"/>
                </a:cubicBezTo>
                <a:lnTo>
                  <a:pt x="1701251" y="5374739"/>
                </a:lnTo>
                <a:cubicBezTo>
                  <a:pt x="1701251" y="5366406"/>
                  <a:pt x="1692918" y="5374739"/>
                  <a:pt x="1692918" y="5349740"/>
                </a:cubicBezTo>
                <a:cubicBezTo>
                  <a:pt x="1692918" y="5333074"/>
                  <a:pt x="1717917" y="5316409"/>
                  <a:pt x="1717917" y="5299743"/>
                </a:cubicBezTo>
                <a:cubicBezTo>
                  <a:pt x="1726249" y="5316409"/>
                  <a:pt x="1734582" y="5341407"/>
                  <a:pt x="1751248" y="5358073"/>
                </a:cubicBezTo>
                <a:close/>
                <a:moveTo>
                  <a:pt x="567972" y="5358073"/>
                </a:moveTo>
                <a:cubicBezTo>
                  <a:pt x="567972" y="5374739"/>
                  <a:pt x="559640" y="5383072"/>
                  <a:pt x="551307" y="5399738"/>
                </a:cubicBezTo>
                <a:cubicBezTo>
                  <a:pt x="517975" y="5374739"/>
                  <a:pt x="509642" y="5358073"/>
                  <a:pt x="509642" y="5341407"/>
                </a:cubicBezTo>
                <a:cubicBezTo>
                  <a:pt x="509642" y="5316409"/>
                  <a:pt x="509642" y="5316409"/>
                  <a:pt x="517975" y="5299743"/>
                </a:cubicBezTo>
                <a:cubicBezTo>
                  <a:pt x="534641" y="5308076"/>
                  <a:pt x="567972" y="5333074"/>
                  <a:pt x="567972" y="5358073"/>
                </a:cubicBezTo>
                <a:close/>
                <a:moveTo>
                  <a:pt x="3276174" y="5333074"/>
                </a:moveTo>
                <a:cubicBezTo>
                  <a:pt x="3276174" y="5383072"/>
                  <a:pt x="3226177" y="5466401"/>
                  <a:pt x="3159513" y="5458068"/>
                </a:cubicBezTo>
                <a:cubicBezTo>
                  <a:pt x="3192845" y="5424737"/>
                  <a:pt x="3209511" y="5391405"/>
                  <a:pt x="3234509" y="5358073"/>
                </a:cubicBezTo>
                <a:cubicBezTo>
                  <a:pt x="3234509" y="5358073"/>
                  <a:pt x="3234509" y="5349740"/>
                  <a:pt x="3226177" y="5341407"/>
                </a:cubicBezTo>
                <a:cubicBezTo>
                  <a:pt x="3201178" y="5374739"/>
                  <a:pt x="3167846" y="5416404"/>
                  <a:pt x="3142847" y="5449735"/>
                </a:cubicBezTo>
                <a:cubicBezTo>
                  <a:pt x="3142847" y="5424737"/>
                  <a:pt x="3126181" y="5383072"/>
                  <a:pt x="3142847" y="5366406"/>
                </a:cubicBezTo>
                <a:cubicBezTo>
                  <a:pt x="3159513" y="5324741"/>
                  <a:pt x="3226177" y="5291410"/>
                  <a:pt x="3242842" y="5291410"/>
                </a:cubicBezTo>
                <a:cubicBezTo>
                  <a:pt x="3284507" y="5291410"/>
                  <a:pt x="3276174" y="5316409"/>
                  <a:pt x="3276174" y="5333074"/>
                </a:cubicBezTo>
                <a:close/>
                <a:moveTo>
                  <a:pt x="3009520" y="5333074"/>
                </a:moveTo>
                <a:cubicBezTo>
                  <a:pt x="3009520" y="5391405"/>
                  <a:pt x="2959523" y="5449735"/>
                  <a:pt x="2892859" y="5441402"/>
                </a:cubicBezTo>
                <a:cubicBezTo>
                  <a:pt x="2917858" y="5416404"/>
                  <a:pt x="2942857" y="5383072"/>
                  <a:pt x="2976189" y="5349740"/>
                </a:cubicBezTo>
                <a:cubicBezTo>
                  <a:pt x="2976189" y="5349740"/>
                  <a:pt x="2976189" y="5341407"/>
                  <a:pt x="2959523" y="5341407"/>
                </a:cubicBezTo>
                <a:cubicBezTo>
                  <a:pt x="2934524" y="5341407"/>
                  <a:pt x="2901192" y="5399738"/>
                  <a:pt x="2876194" y="5424737"/>
                </a:cubicBezTo>
                <a:lnTo>
                  <a:pt x="2876194" y="5349740"/>
                </a:lnTo>
                <a:cubicBezTo>
                  <a:pt x="2909525" y="5324741"/>
                  <a:pt x="2959523" y="5291410"/>
                  <a:pt x="2976189" y="5291410"/>
                </a:cubicBezTo>
                <a:cubicBezTo>
                  <a:pt x="3009520" y="5291410"/>
                  <a:pt x="3009520" y="5316409"/>
                  <a:pt x="3009520" y="5333074"/>
                </a:cubicBezTo>
                <a:close/>
                <a:moveTo>
                  <a:pt x="2042901" y="5374739"/>
                </a:moveTo>
                <a:cubicBezTo>
                  <a:pt x="2042901" y="5408071"/>
                  <a:pt x="2034568" y="5433070"/>
                  <a:pt x="2001236" y="5449735"/>
                </a:cubicBezTo>
                <a:lnTo>
                  <a:pt x="1976237" y="5399738"/>
                </a:lnTo>
                <a:cubicBezTo>
                  <a:pt x="1992903" y="5399738"/>
                  <a:pt x="2017902" y="5399738"/>
                  <a:pt x="2034568" y="5383072"/>
                </a:cubicBezTo>
                <a:cubicBezTo>
                  <a:pt x="2009569" y="5374739"/>
                  <a:pt x="1976237" y="5374739"/>
                  <a:pt x="1951238" y="5374739"/>
                </a:cubicBezTo>
                <a:cubicBezTo>
                  <a:pt x="1959571" y="5341407"/>
                  <a:pt x="1959571" y="5316409"/>
                  <a:pt x="1959571" y="5291410"/>
                </a:cubicBezTo>
                <a:cubicBezTo>
                  <a:pt x="2026235" y="5291410"/>
                  <a:pt x="2042901" y="5341407"/>
                  <a:pt x="2042901" y="5374739"/>
                </a:cubicBezTo>
                <a:close/>
                <a:moveTo>
                  <a:pt x="867958" y="5341407"/>
                </a:moveTo>
                <a:cubicBezTo>
                  <a:pt x="851292" y="5358073"/>
                  <a:pt x="834626" y="5383072"/>
                  <a:pt x="834626" y="5399738"/>
                </a:cubicBezTo>
                <a:cubicBezTo>
                  <a:pt x="801294" y="5399738"/>
                  <a:pt x="784629" y="5358073"/>
                  <a:pt x="784629" y="5341407"/>
                </a:cubicBezTo>
                <a:cubicBezTo>
                  <a:pt x="784629" y="5333074"/>
                  <a:pt x="784629" y="5283077"/>
                  <a:pt x="826293" y="5283077"/>
                </a:cubicBezTo>
                <a:cubicBezTo>
                  <a:pt x="834626" y="5299743"/>
                  <a:pt x="842959" y="5324741"/>
                  <a:pt x="867958" y="5341407"/>
                </a:cubicBezTo>
                <a:close/>
                <a:moveTo>
                  <a:pt x="726298" y="5341407"/>
                </a:moveTo>
                <a:cubicBezTo>
                  <a:pt x="726298" y="5366406"/>
                  <a:pt x="692966" y="5383072"/>
                  <a:pt x="692966" y="5399738"/>
                </a:cubicBezTo>
                <a:cubicBezTo>
                  <a:pt x="676300" y="5391405"/>
                  <a:pt x="642969" y="5366406"/>
                  <a:pt x="642969" y="5349740"/>
                </a:cubicBezTo>
                <a:cubicBezTo>
                  <a:pt x="642969" y="5324741"/>
                  <a:pt x="667968" y="5291410"/>
                  <a:pt x="692966" y="5283077"/>
                </a:cubicBezTo>
                <a:cubicBezTo>
                  <a:pt x="701299" y="5299743"/>
                  <a:pt x="726298" y="5324741"/>
                  <a:pt x="726298" y="5341407"/>
                </a:cubicBezTo>
                <a:close/>
                <a:moveTo>
                  <a:pt x="1509593" y="5358073"/>
                </a:moveTo>
                <a:cubicBezTo>
                  <a:pt x="1509593" y="5366406"/>
                  <a:pt x="1534592" y="5341407"/>
                  <a:pt x="1534592" y="5358073"/>
                </a:cubicBezTo>
                <a:cubicBezTo>
                  <a:pt x="1534592" y="5341407"/>
                  <a:pt x="1509593" y="5299743"/>
                  <a:pt x="1501260" y="5274744"/>
                </a:cubicBezTo>
                <a:cubicBezTo>
                  <a:pt x="1559591" y="5291410"/>
                  <a:pt x="1567924" y="5291410"/>
                  <a:pt x="1567924" y="5333074"/>
                </a:cubicBezTo>
                <a:cubicBezTo>
                  <a:pt x="1567924" y="5366406"/>
                  <a:pt x="1551258" y="5408071"/>
                  <a:pt x="1526259" y="5408071"/>
                </a:cubicBezTo>
                <a:cubicBezTo>
                  <a:pt x="1492927" y="5408071"/>
                  <a:pt x="1451263" y="5358073"/>
                  <a:pt x="1451263" y="5333074"/>
                </a:cubicBezTo>
                <a:cubicBezTo>
                  <a:pt x="1451263" y="5316409"/>
                  <a:pt x="1476262" y="5291410"/>
                  <a:pt x="1484595" y="5274744"/>
                </a:cubicBezTo>
                <a:cubicBezTo>
                  <a:pt x="1492927" y="5299743"/>
                  <a:pt x="1501260" y="5333074"/>
                  <a:pt x="1509593" y="5358073"/>
                </a:cubicBezTo>
                <a:close/>
                <a:moveTo>
                  <a:pt x="451311" y="5333074"/>
                </a:moveTo>
                <a:cubicBezTo>
                  <a:pt x="434646" y="5324741"/>
                  <a:pt x="409647" y="5299743"/>
                  <a:pt x="392981" y="5283077"/>
                </a:cubicBezTo>
                <a:cubicBezTo>
                  <a:pt x="392981" y="5283077"/>
                  <a:pt x="392981" y="5274744"/>
                  <a:pt x="401314" y="5274744"/>
                </a:cubicBezTo>
                <a:cubicBezTo>
                  <a:pt x="417980" y="5283077"/>
                  <a:pt x="426313" y="5308076"/>
                  <a:pt x="451311" y="5333074"/>
                </a:cubicBezTo>
                <a:close/>
                <a:moveTo>
                  <a:pt x="2351219" y="5316409"/>
                </a:moveTo>
                <a:cubicBezTo>
                  <a:pt x="2334553" y="5308076"/>
                  <a:pt x="2309554" y="5299743"/>
                  <a:pt x="2292889" y="5299743"/>
                </a:cubicBezTo>
                <a:cubicBezTo>
                  <a:pt x="2317887" y="5291410"/>
                  <a:pt x="2351219" y="5274744"/>
                  <a:pt x="2384551" y="5266411"/>
                </a:cubicBezTo>
                <a:cubicBezTo>
                  <a:pt x="2376218" y="5283077"/>
                  <a:pt x="2367885" y="5299743"/>
                  <a:pt x="2351219" y="5316409"/>
                </a:cubicBezTo>
                <a:close/>
                <a:moveTo>
                  <a:pt x="1934573" y="5308076"/>
                </a:moveTo>
                <a:cubicBezTo>
                  <a:pt x="1934573" y="5324741"/>
                  <a:pt x="1909574" y="5424737"/>
                  <a:pt x="1876242" y="5424737"/>
                </a:cubicBezTo>
                <a:lnTo>
                  <a:pt x="1876242" y="5399738"/>
                </a:lnTo>
                <a:cubicBezTo>
                  <a:pt x="1884575" y="5383072"/>
                  <a:pt x="1901241" y="5391405"/>
                  <a:pt x="1917907" y="5383072"/>
                </a:cubicBezTo>
                <a:cubicBezTo>
                  <a:pt x="1909574" y="5366406"/>
                  <a:pt x="1867909" y="5366406"/>
                  <a:pt x="1867909" y="5341407"/>
                </a:cubicBezTo>
                <a:cubicBezTo>
                  <a:pt x="1867909" y="5324741"/>
                  <a:pt x="1901241" y="5291410"/>
                  <a:pt x="1909574" y="5266411"/>
                </a:cubicBezTo>
                <a:cubicBezTo>
                  <a:pt x="1934573" y="5291410"/>
                  <a:pt x="1934573" y="5291410"/>
                  <a:pt x="1934573" y="5308076"/>
                </a:cubicBezTo>
                <a:close/>
                <a:moveTo>
                  <a:pt x="759630" y="5333074"/>
                </a:moveTo>
                <a:cubicBezTo>
                  <a:pt x="751297" y="5333074"/>
                  <a:pt x="734631" y="5316409"/>
                  <a:pt x="717965" y="5299743"/>
                </a:cubicBezTo>
                <a:cubicBezTo>
                  <a:pt x="726298" y="5274744"/>
                  <a:pt x="759630" y="5266411"/>
                  <a:pt x="801294" y="5274744"/>
                </a:cubicBezTo>
                <a:cubicBezTo>
                  <a:pt x="784629" y="5283077"/>
                  <a:pt x="767963" y="5308076"/>
                  <a:pt x="759630" y="5333074"/>
                </a:cubicBezTo>
                <a:close/>
                <a:moveTo>
                  <a:pt x="2759533" y="5291410"/>
                </a:moveTo>
                <a:cubicBezTo>
                  <a:pt x="2759533" y="5316409"/>
                  <a:pt x="2726201" y="5391405"/>
                  <a:pt x="2709535" y="5391405"/>
                </a:cubicBezTo>
                <a:cubicBezTo>
                  <a:pt x="2692869" y="5391405"/>
                  <a:pt x="2701202" y="5358073"/>
                  <a:pt x="2642872" y="5383072"/>
                </a:cubicBezTo>
                <a:cubicBezTo>
                  <a:pt x="2667870" y="5366406"/>
                  <a:pt x="2701202" y="5333074"/>
                  <a:pt x="2717868" y="5308076"/>
                </a:cubicBezTo>
                <a:cubicBezTo>
                  <a:pt x="2717868" y="5308076"/>
                  <a:pt x="2717868" y="5299743"/>
                  <a:pt x="2709535" y="5291410"/>
                </a:cubicBezTo>
                <a:lnTo>
                  <a:pt x="2634539" y="5366406"/>
                </a:lnTo>
                <a:cubicBezTo>
                  <a:pt x="2601207" y="5299743"/>
                  <a:pt x="2684536" y="5258078"/>
                  <a:pt x="2717868" y="5258078"/>
                </a:cubicBezTo>
                <a:cubicBezTo>
                  <a:pt x="2742867" y="5258078"/>
                  <a:pt x="2759533" y="5274744"/>
                  <a:pt x="2759533" y="5291410"/>
                </a:cubicBezTo>
                <a:close/>
                <a:moveTo>
                  <a:pt x="2409550" y="5274744"/>
                </a:moveTo>
                <a:cubicBezTo>
                  <a:pt x="2417883" y="5249745"/>
                  <a:pt x="2434548" y="5233079"/>
                  <a:pt x="2459547" y="5233079"/>
                </a:cubicBezTo>
                <a:cubicBezTo>
                  <a:pt x="2442881" y="5249745"/>
                  <a:pt x="2426215" y="5258078"/>
                  <a:pt x="2409550" y="5274744"/>
                </a:cubicBezTo>
                <a:close/>
                <a:moveTo>
                  <a:pt x="1701251" y="5274744"/>
                </a:moveTo>
                <a:cubicBezTo>
                  <a:pt x="1701251" y="5316409"/>
                  <a:pt x="1676252" y="5341407"/>
                  <a:pt x="1642920" y="5341407"/>
                </a:cubicBezTo>
                <a:cubicBezTo>
                  <a:pt x="1617921" y="5341407"/>
                  <a:pt x="1584590" y="5308076"/>
                  <a:pt x="1584590" y="5291410"/>
                </a:cubicBezTo>
                <a:cubicBezTo>
                  <a:pt x="1584590" y="5266411"/>
                  <a:pt x="1609588" y="5258078"/>
                  <a:pt x="1617921" y="5241412"/>
                </a:cubicBezTo>
                <a:cubicBezTo>
                  <a:pt x="1634587" y="5316409"/>
                  <a:pt x="1667919" y="5324741"/>
                  <a:pt x="1667919" y="5299743"/>
                </a:cubicBezTo>
                <a:cubicBezTo>
                  <a:pt x="1667919" y="5283077"/>
                  <a:pt x="1651253" y="5258078"/>
                  <a:pt x="1642920" y="5233079"/>
                </a:cubicBezTo>
                <a:cubicBezTo>
                  <a:pt x="1676252" y="5258078"/>
                  <a:pt x="1701251" y="5241412"/>
                  <a:pt x="1701251" y="5274744"/>
                </a:cubicBezTo>
                <a:close/>
                <a:moveTo>
                  <a:pt x="826293" y="5258078"/>
                </a:moveTo>
                <a:cubicBezTo>
                  <a:pt x="826293" y="5258078"/>
                  <a:pt x="817960" y="5258078"/>
                  <a:pt x="809627" y="5249745"/>
                </a:cubicBezTo>
                <a:cubicBezTo>
                  <a:pt x="817960" y="5241412"/>
                  <a:pt x="826293" y="5233079"/>
                  <a:pt x="834626" y="5233079"/>
                </a:cubicBezTo>
                <a:cubicBezTo>
                  <a:pt x="834626" y="5241412"/>
                  <a:pt x="826293" y="5249745"/>
                  <a:pt x="826293" y="5258078"/>
                </a:cubicBezTo>
                <a:close/>
                <a:moveTo>
                  <a:pt x="509642" y="5283077"/>
                </a:moveTo>
                <a:cubicBezTo>
                  <a:pt x="501309" y="5291410"/>
                  <a:pt x="492976" y="5308076"/>
                  <a:pt x="484643" y="5324741"/>
                </a:cubicBezTo>
                <a:cubicBezTo>
                  <a:pt x="467977" y="5316409"/>
                  <a:pt x="451311" y="5299743"/>
                  <a:pt x="442978" y="5283077"/>
                </a:cubicBezTo>
                <a:lnTo>
                  <a:pt x="451311" y="5233079"/>
                </a:lnTo>
                <a:cubicBezTo>
                  <a:pt x="467977" y="5241412"/>
                  <a:pt x="492976" y="5266411"/>
                  <a:pt x="509642" y="5283077"/>
                </a:cubicBezTo>
                <a:close/>
                <a:moveTo>
                  <a:pt x="1001285" y="5374739"/>
                </a:moveTo>
                <a:cubicBezTo>
                  <a:pt x="1009618" y="5366406"/>
                  <a:pt x="1009618" y="5366406"/>
                  <a:pt x="1009618" y="5349740"/>
                </a:cubicBezTo>
                <a:cubicBezTo>
                  <a:pt x="1009618" y="5324741"/>
                  <a:pt x="992952" y="5266411"/>
                  <a:pt x="984619" y="5224746"/>
                </a:cubicBezTo>
                <a:cubicBezTo>
                  <a:pt x="1001285" y="5241412"/>
                  <a:pt x="1017951" y="5266411"/>
                  <a:pt x="1034616" y="5274744"/>
                </a:cubicBezTo>
                <a:cubicBezTo>
                  <a:pt x="1042949" y="5299743"/>
                  <a:pt x="1051282" y="5324741"/>
                  <a:pt x="1051282" y="5349740"/>
                </a:cubicBezTo>
                <a:cubicBezTo>
                  <a:pt x="1051282" y="5383072"/>
                  <a:pt x="1034616" y="5424737"/>
                  <a:pt x="1017951" y="5449735"/>
                </a:cubicBezTo>
                <a:cubicBezTo>
                  <a:pt x="1001285" y="5441402"/>
                  <a:pt x="967953" y="5416404"/>
                  <a:pt x="959620" y="5399738"/>
                </a:cubicBezTo>
                <a:cubicBezTo>
                  <a:pt x="934621" y="5366406"/>
                  <a:pt x="926288" y="5324741"/>
                  <a:pt x="926288" y="5299743"/>
                </a:cubicBezTo>
                <a:cubicBezTo>
                  <a:pt x="926288" y="5283077"/>
                  <a:pt x="959620" y="5249745"/>
                  <a:pt x="959620" y="5224746"/>
                </a:cubicBezTo>
                <a:cubicBezTo>
                  <a:pt x="967953" y="5258078"/>
                  <a:pt x="967953" y="5349740"/>
                  <a:pt x="1001285" y="5374739"/>
                </a:cubicBezTo>
                <a:close/>
                <a:moveTo>
                  <a:pt x="3159513" y="5216413"/>
                </a:moveTo>
                <a:lnTo>
                  <a:pt x="3159513" y="5274744"/>
                </a:lnTo>
                <a:cubicBezTo>
                  <a:pt x="3134514" y="5341407"/>
                  <a:pt x="3109516" y="5358073"/>
                  <a:pt x="3051185" y="5366406"/>
                </a:cubicBezTo>
                <a:cubicBezTo>
                  <a:pt x="3067851" y="5341407"/>
                  <a:pt x="3101183" y="5308076"/>
                  <a:pt x="3117848" y="5274744"/>
                </a:cubicBezTo>
                <a:cubicBezTo>
                  <a:pt x="3117848" y="5274744"/>
                  <a:pt x="3117848" y="5266411"/>
                  <a:pt x="3109516" y="5258078"/>
                </a:cubicBezTo>
                <a:lnTo>
                  <a:pt x="3034519" y="5358073"/>
                </a:lnTo>
                <a:cubicBezTo>
                  <a:pt x="3034519" y="5341407"/>
                  <a:pt x="3026186" y="5308076"/>
                  <a:pt x="3026186" y="5291410"/>
                </a:cubicBezTo>
                <a:cubicBezTo>
                  <a:pt x="3026186" y="5266411"/>
                  <a:pt x="3076184" y="5233079"/>
                  <a:pt x="3109516" y="5216413"/>
                </a:cubicBezTo>
                <a:lnTo>
                  <a:pt x="3159513" y="5216413"/>
                </a:lnTo>
                <a:close/>
                <a:moveTo>
                  <a:pt x="1884575" y="5249745"/>
                </a:moveTo>
                <a:cubicBezTo>
                  <a:pt x="1884575" y="5274744"/>
                  <a:pt x="1867909" y="5308076"/>
                  <a:pt x="1851243" y="5333074"/>
                </a:cubicBezTo>
                <a:cubicBezTo>
                  <a:pt x="1834578" y="5316409"/>
                  <a:pt x="1817912" y="5308076"/>
                  <a:pt x="1817912" y="5283077"/>
                </a:cubicBezTo>
                <a:cubicBezTo>
                  <a:pt x="1817912" y="5266411"/>
                  <a:pt x="1851243" y="5241412"/>
                  <a:pt x="1859576" y="5216413"/>
                </a:cubicBezTo>
                <a:cubicBezTo>
                  <a:pt x="1867909" y="5233079"/>
                  <a:pt x="1884575" y="5233079"/>
                  <a:pt x="1884575" y="5249745"/>
                </a:cubicBezTo>
                <a:close/>
                <a:moveTo>
                  <a:pt x="892957" y="5324741"/>
                </a:moveTo>
                <a:cubicBezTo>
                  <a:pt x="867958" y="5308076"/>
                  <a:pt x="851292" y="5283077"/>
                  <a:pt x="851292" y="5266411"/>
                </a:cubicBezTo>
                <a:cubicBezTo>
                  <a:pt x="851292" y="5241412"/>
                  <a:pt x="867958" y="5224746"/>
                  <a:pt x="884624" y="5216413"/>
                </a:cubicBezTo>
                <a:cubicBezTo>
                  <a:pt x="884624" y="5233079"/>
                  <a:pt x="884624" y="5249745"/>
                  <a:pt x="892957" y="5324741"/>
                </a:cubicBezTo>
                <a:close/>
                <a:moveTo>
                  <a:pt x="659635" y="5266411"/>
                </a:moveTo>
                <a:cubicBezTo>
                  <a:pt x="659635" y="5291410"/>
                  <a:pt x="634636" y="5308076"/>
                  <a:pt x="626303" y="5324741"/>
                </a:cubicBezTo>
                <a:cubicBezTo>
                  <a:pt x="592971" y="5299743"/>
                  <a:pt x="584638" y="5283077"/>
                  <a:pt x="584638" y="5266411"/>
                </a:cubicBezTo>
                <a:cubicBezTo>
                  <a:pt x="584638" y="5241412"/>
                  <a:pt x="592971" y="5233079"/>
                  <a:pt x="609637" y="5216413"/>
                </a:cubicBezTo>
                <a:cubicBezTo>
                  <a:pt x="626303" y="5224746"/>
                  <a:pt x="659635" y="5249745"/>
                  <a:pt x="659635" y="5266411"/>
                </a:cubicBezTo>
                <a:close/>
                <a:moveTo>
                  <a:pt x="2901192" y="5249745"/>
                </a:moveTo>
                <a:cubicBezTo>
                  <a:pt x="2901192" y="5266411"/>
                  <a:pt x="2884526" y="5308076"/>
                  <a:pt x="2859528" y="5341407"/>
                </a:cubicBezTo>
                <a:lnTo>
                  <a:pt x="2792864" y="5341407"/>
                </a:lnTo>
                <a:cubicBezTo>
                  <a:pt x="2817863" y="5316409"/>
                  <a:pt x="2842862" y="5283077"/>
                  <a:pt x="2859528" y="5258078"/>
                </a:cubicBezTo>
                <a:cubicBezTo>
                  <a:pt x="2859528" y="5258078"/>
                  <a:pt x="2859528" y="5249745"/>
                  <a:pt x="2851195" y="5241412"/>
                </a:cubicBezTo>
                <a:cubicBezTo>
                  <a:pt x="2834529" y="5266411"/>
                  <a:pt x="2801197" y="5299743"/>
                  <a:pt x="2776198" y="5324741"/>
                </a:cubicBezTo>
                <a:cubicBezTo>
                  <a:pt x="2776198" y="5316409"/>
                  <a:pt x="2784531" y="5316409"/>
                  <a:pt x="2784531" y="5291410"/>
                </a:cubicBezTo>
                <a:cubicBezTo>
                  <a:pt x="2784531" y="5274744"/>
                  <a:pt x="2776198" y="5266411"/>
                  <a:pt x="2767865" y="5258078"/>
                </a:cubicBezTo>
                <a:cubicBezTo>
                  <a:pt x="2801197" y="5233079"/>
                  <a:pt x="2842862" y="5208080"/>
                  <a:pt x="2867861" y="5208080"/>
                </a:cubicBezTo>
                <a:cubicBezTo>
                  <a:pt x="2892859" y="5208080"/>
                  <a:pt x="2901192" y="5233079"/>
                  <a:pt x="2901192" y="5249745"/>
                </a:cubicBezTo>
                <a:close/>
                <a:moveTo>
                  <a:pt x="2517878" y="5233079"/>
                </a:moveTo>
                <a:cubicBezTo>
                  <a:pt x="2517878" y="5241412"/>
                  <a:pt x="2501212" y="5308076"/>
                  <a:pt x="2476213" y="5308076"/>
                </a:cubicBezTo>
                <a:cubicBezTo>
                  <a:pt x="2451214" y="5308076"/>
                  <a:pt x="2434548" y="5299743"/>
                  <a:pt x="2417883" y="5291410"/>
                </a:cubicBezTo>
                <a:cubicBezTo>
                  <a:pt x="2442881" y="5274744"/>
                  <a:pt x="2484546" y="5258078"/>
                  <a:pt x="2484546" y="5233079"/>
                </a:cubicBezTo>
                <a:cubicBezTo>
                  <a:pt x="2484546" y="5216413"/>
                  <a:pt x="2476213" y="5224746"/>
                  <a:pt x="2467880" y="5224746"/>
                </a:cubicBezTo>
                <a:cubicBezTo>
                  <a:pt x="2476213" y="5224746"/>
                  <a:pt x="2492879" y="5216413"/>
                  <a:pt x="2509545" y="5208080"/>
                </a:cubicBezTo>
                <a:cubicBezTo>
                  <a:pt x="2517878" y="5216413"/>
                  <a:pt x="2517878" y="5208080"/>
                  <a:pt x="2517878" y="5233079"/>
                </a:cubicBezTo>
                <a:close/>
                <a:moveTo>
                  <a:pt x="1142944" y="5341407"/>
                </a:moveTo>
                <a:cubicBezTo>
                  <a:pt x="1142944" y="5341407"/>
                  <a:pt x="1151277" y="5341407"/>
                  <a:pt x="1151277" y="5324741"/>
                </a:cubicBezTo>
                <a:cubicBezTo>
                  <a:pt x="1151277" y="5299743"/>
                  <a:pt x="1134612" y="5241412"/>
                  <a:pt x="1126279" y="5199748"/>
                </a:cubicBezTo>
                <a:cubicBezTo>
                  <a:pt x="1134612" y="5216413"/>
                  <a:pt x="1159610" y="5241412"/>
                  <a:pt x="1176276" y="5241412"/>
                </a:cubicBezTo>
                <a:cubicBezTo>
                  <a:pt x="1184609" y="5258078"/>
                  <a:pt x="1184609" y="5283077"/>
                  <a:pt x="1184609" y="5308076"/>
                </a:cubicBezTo>
                <a:cubicBezTo>
                  <a:pt x="1184609" y="5324741"/>
                  <a:pt x="1184609" y="5366406"/>
                  <a:pt x="1167943" y="5399738"/>
                </a:cubicBezTo>
                <a:lnTo>
                  <a:pt x="1142944" y="5399738"/>
                </a:lnTo>
                <a:cubicBezTo>
                  <a:pt x="1101280" y="5383072"/>
                  <a:pt x="1067948" y="5299743"/>
                  <a:pt x="1067948" y="5274744"/>
                </a:cubicBezTo>
                <a:cubicBezTo>
                  <a:pt x="1067948" y="5258078"/>
                  <a:pt x="1092947" y="5224746"/>
                  <a:pt x="1101280" y="5199748"/>
                </a:cubicBezTo>
                <a:cubicBezTo>
                  <a:pt x="1109613" y="5241412"/>
                  <a:pt x="1101280" y="5299743"/>
                  <a:pt x="1142944" y="5341407"/>
                </a:cubicBezTo>
                <a:close/>
                <a:moveTo>
                  <a:pt x="392981" y="5258078"/>
                </a:moveTo>
                <a:cubicBezTo>
                  <a:pt x="384648" y="5266411"/>
                  <a:pt x="384648" y="5274744"/>
                  <a:pt x="359649" y="5274744"/>
                </a:cubicBezTo>
                <a:cubicBezTo>
                  <a:pt x="342983" y="5274744"/>
                  <a:pt x="317985" y="5258078"/>
                  <a:pt x="301319" y="5249745"/>
                </a:cubicBezTo>
                <a:cubicBezTo>
                  <a:pt x="309652" y="5233079"/>
                  <a:pt x="317985" y="5216413"/>
                  <a:pt x="334650" y="5199748"/>
                </a:cubicBezTo>
                <a:cubicBezTo>
                  <a:pt x="351316" y="5208080"/>
                  <a:pt x="367982" y="5241412"/>
                  <a:pt x="392981" y="5258078"/>
                </a:cubicBezTo>
                <a:close/>
                <a:moveTo>
                  <a:pt x="226322" y="5249745"/>
                </a:moveTo>
                <a:cubicBezTo>
                  <a:pt x="209656" y="5241412"/>
                  <a:pt x="184658" y="5241412"/>
                  <a:pt x="159659" y="5241412"/>
                </a:cubicBezTo>
                <a:cubicBezTo>
                  <a:pt x="159659" y="5216413"/>
                  <a:pt x="192991" y="5183082"/>
                  <a:pt x="217989" y="5191415"/>
                </a:cubicBezTo>
                <a:cubicBezTo>
                  <a:pt x="217989" y="5208080"/>
                  <a:pt x="226322" y="5224746"/>
                  <a:pt x="226322" y="5249745"/>
                </a:cubicBezTo>
                <a:close/>
                <a:moveTo>
                  <a:pt x="3426167" y="5208080"/>
                </a:moveTo>
                <a:cubicBezTo>
                  <a:pt x="3426167" y="5233079"/>
                  <a:pt x="3384502" y="5308076"/>
                  <a:pt x="3351170" y="5341407"/>
                </a:cubicBezTo>
                <a:cubicBezTo>
                  <a:pt x="3351170" y="5349740"/>
                  <a:pt x="3334505" y="5358073"/>
                  <a:pt x="3317839" y="5366406"/>
                </a:cubicBezTo>
                <a:cubicBezTo>
                  <a:pt x="3342838" y="5333074"/>
                  <a:pt x="3367836" y="5291410"/>
                  <a:pt x="3384502" y="5241412"/>
                </a:cubicBezTo>
                <a:cubicBezTo>
                  <a:pt x="3351170" y="5274744"/>
                  <a:pt x="3326172" y="5316409"/>
                  <a:pt x="3301173" y="5358073"/>
                </a:cubicBezTo>
                <a:cubicBezTo>
                  <a:pt x="3301173" y="5291410"/>
                  <a:pt x="3284507" y="5308076"/>
                  <a:pt x="3284507" y="5283077"/>
                </a:cubicBezTo>
                <a:cubicBezTo>
                  <a:pt x="3284507" y="5258078"/>
                  <a:pt x="3376169" y="5183082"/>
                  <a:pt x="3392835" y="5183082"/>
                </a:cubicBezTo>
                <a:cubicBezTo>
                  <a:pt x="3417834" y="5183082"/>
                  <a:pt x="3426167" y="5191415"/>
                  <a:pt x="3426167" y="5208080"/>
                </a:cubicBezTo>
                <a:close/>
                <a:moveTo>
                  <a:pt x="1259605" y="5291410"/>
                </a:moveTo>
                <a:cubicBezTo>
                  <a:pt x="1267938" y="5291410"/>
                  <a:pt x="1267938" y="5299743"/>
                  <a:pt x="1276271" y="5308076"/>
                </a:cubicBezTo>
                <a:lnTo>
                  <a:pt x="1292937" y="5291410"/>
                </a:lnTo>
                <a:cubicBezTo>
                  <a:pt x="1284604" y="5266411"/>
                  <a:pt x="1276271" y="5233079"/>
                  <a:pt x="1267938" y="5183082"/>
                </a:cubicBezTo>
                <a:cubicBezTo>
                  <a:pt x="1317936" y="5233079"/>
                  <a:pt x="1326269" y="5208080"/>
                  <a:pt x="1326269" y="5266411"/>
                </a:cubicBezTo>
                <a:cubicBezTo>
                  <a:pt x="1326269" y="5274744"/>
                  <a:pt x="1317936" y="5358073"/>
                  <a:pt x="1284604" y="5358073"/>
                </a:cubicBezTo>
                <a:cubicBezTo>
                  <a:pt x="1234607" y="5358073"/>
                  <a:pt x="1209608" y="5258078"/>
                  <a:pt x="1209608" y="5249745"/>
                </a:cubicBezTo>
                <a:cubicBezTo>
                  <a:pt x="1209608" y="5224746"/>
                  <a:pt x="1234607" y="5208080"/>
                  <a:pt x="1242940" y="5183082"/>
                </a:cubicBezTo>
                <a:cubicBezTo>
                  <a:pt x="1251273" y="5216413"/>
                  <a:pt x="1251273" y="5249745"/>
                  <a:pt x="1259605" y="5291410"/>
                </a:cubicBezTo>
                <a:close/>
                <a:moveTo>
                  <a:pt x="2651205" y="5208080"/>
                </a:moveTo>
                <a:cubicBezTo>
                  <a:pt x="2651205" y="5216413"/>
                  <a:pt x="2634539" y="5283077"/>
                  <a:pt x="2609540" y="5283077"/>
                </a:cubicBezTo>
                <a:cubicBezTo>
                  <a:pt x="2584541" y="5283077"/>
                  <a:pt x="2567875" y="5274744"/>
                  <a:pt x="2551209" y="5274744"/>
                </a:cubicBezTo>
                <a:cubicBezTo>
                  <a:pt x="2559542" y="5266411"/>
                  <a:pt x="2601207" y="5233079"/>
                  <a:pt x="2609540" y="5199748"/>
                </a:cubicBezTo>
                <a:cubicBezTo>
                  <a:pt x="2584541" y="5216413"/>
                  <a:pt x="2559542" y="5241412"/>
                  <a:pt x="2534544" y="5266411"/>
                </a:cubicBezTo>
                <a:cubicBezTo>
                  <a:pt x="2542876" y="5249745"/>
                  <a:pt x="2542876" y="5224746"/>
                  <a:pt x="2534544" y="5199748"/>
                </a:cubicBezTo>
                <a:cubicBezTo>
                  <a:pt x="2559542" y="5183082"/>
                  <a:pt x="2584541" y="5166416"/>
                  <a:pt x="2609540" y="5166416"/>
                </a:cubicBezTo>
                <a:cubicBezTo>
                  <a:pt x="2634539" y="5166416"/>
                  <a:pt x="2651205" y="5174749"/>
                  <a:pt x="2651205" y="5208080"/>
                </a:cubicBezTo>
                <a:close/>
                <a:moveTo>
                  <a:pt x="434646" y="5216413"/>
                </a:moveTo>
                <a:cubicBezTo>
                  <a:pt x="426313" y="5224746"/>
                  <a:pt x="417980" y="5241412"/>
                  <a:pt x="417980" y="5249745"/>
                </a:cubicBezTo>
                <a:cubicBezTo>
                  <a:pt x="401314" y="5241412"/>
                  <a:pt x="384648" y="5224746"/>
                  <a:pt x="376315" y="5208080"/>
                </a:cubicBezTo>
                <a:lnTo>
                  <a:pt x="384648" y="5166416"/>
                </a:lnTo>
                <a:cubicBezTo>
                  <a:pt x="401314" y="5183082"/>
                  <a:pt x="426313" y="5199748"/>
                  <a:pt x="434646" y="5216413"/>
                </a:cubicBezTo>
                <a:close/>
                <a:moveTo>
                  <a:pt x="1417931" y="5274744"/>
                </a:moveTo>
                <a:cubicBezTo>
                  <a:pt x="1426264" y="5266411"/>
                  <a:pt x="1426264" y="5266411"/>
                  <a:pt x="1426264" y="5249745"/>
                </a:cubicBezTo>
                <a:cubicBezTo>
                  <a:pt x="1426264" y="5224746"/>
                  <a:pt x="1417931" y="5191415"/>
                  <a:pt x="1409598" y="5158083"/>
                </a:cubicBezTo>
                <a:cubicBezTo>
                  <a:pt x="1426264" y="5199748"/>
                  <a:pt x="1467929" y="5166416"/>
                  <a:pt x="1467929" y="5224746"/>
                </a:cubicBezTo>
                <a:cubicBezTo>
                  <a:pt x="1467929" y="5258078"/>
                  <a:pt x="1451263" y="5316409"/>
                  <a:pt x="1417931" y="5316409"/>
                </a:cubicBezTo>
                <a:cubicBezTo>
                  <a:pt x="1384599" y="5316409"/>
                  <a:pt x="1342935" y="5233079"/>
                  <a:pt x="1342935" y="5216413"/>
                </a:cubicBezTo>
                <a:cubicBezTo>
                  <a:pt x="1342935" y="5191415"/>
                  <a:pt x="1376266" y="5183082"/>
                  <a:pt x="1384599" y="5158083"/>
                </a:cubicBezTo>
                <a:cubicBezTo>
                  <a:pt x="1392932" y="5191415"/>
                  <a:pt x="1401265" y="5233079"/>
                  <a:pt x="1417931" y="5274744"/>
                </a:cubicBezTo>
                <a:close/>
                <a:moveTo>
                  <a:pt x="1551258" y="5241412"/>
                </a:moveTo>
                <a:cubicBezTo>
                  <a:pt x="1559591" y="5233079"/>
                  <a:pt x="1567924" y="5241412"/>
                  <a:pt x="1567924" y="5216413"/>
                </a:cubicBezTo>
                <a:cubicBezTo>
                  <a:pt x="1567924" y="5199748"/>
                  <a:pt x="1559591" y="5174749"/>
                  <a:pt x="1551258" y="5141417"/>
                </a:cubicBezTo>
                <a:cubicBezTo>
                  <a:pt x="1567924" y="5158083"/>
                  <a:pt x="1584590" y="5166416"/>
                  <a:pt x="1601256" y="5166416"/>
                </a:cubicBezTo>
                <a:lnTo>
                  <a:pt x="1601256" y="5224746"/>
                </a:lnTo>
                <a:cubicBezTo>
                  <a:pt x="1592923" y="5249745"/>
                  <a:pt x="1567924" y="5274744"/>
                  <a:pt x="1551258" y="5274744"/>
                </a:cubicBezTo>
                <a:cubicBezTo>
                  <a:pt x="1526259" y="5274744"/>
                  <a:pt x="1484595" y="5208080"/>
                  <a:pt x="1484595" y="5199748"/>
                </a:cubicBezTo>
                <a:cubicBezTo>
                  <a:pt x="1484595" y="5174749"/>
                  <a:pt x="1509593" y="5166416"/>
                  <a:pt x="1526259" y="5141417"/>
                </a:cubicBezTo>
                <a:cubicBezTo>
                  <a:pt x="1534592" y="5174749"/>
                  <a:pt x="1534592" y="5208080"/>
                  <a:pt x="1551258" y="5241412"/>
                </a:cubicBezTo>
                <a:close/>
                <a:moveTo>
                  <a:pt x="601304" y="5199748"/>
                </a:moveTo>
                <a:cubicBezTo>
                  <a:pt x="584638" y="5208080"/>
                  <a:pt x="567972" y="5233079"/>
                  <a:pt x="559640" y="5249745"/>
                </a:cubicBezTo>
                <a:cubicBezTo>
                  <a:pt x="542974" y="5241412"/>
                  <a:pt x="517975" y="5208080"/>
                  <a:pt x="517975" y="5191415"/>
                </a:cubicBezTo>
                <a:cubicBezTo>
                  <a:pt x="517975" y="5166416"/>
                  <a:pt x="526308" y="5158083"/>
                  <a:pt x="542974" y="5141417"/>
                </a:cubicBezTo>
                <a:cubicBezTo>
                  <a:pt x="567972" y="5149750"/>
                  <a:pt x="576305" y="5174749"/>
                  <a:pt x="601304" y="5199748"/>
                </a:cubicBezTo>
                <a:close/>
                <a:moveTo>
                  <a:pt x="3042852" y="5174749"/>
                </a:moveTo>
                <a:cubicBezTo>
                  <a:pt x="3042852" y="5216413"/>
                  <a:pt x="3009520" y="5283077"/>
                  <a:pt x="2934524" y="5283077"/>
                </a:cubicBezTo>
                <a:cubicBezTo>
                  <a:pt x="2959523" y="5258078"/>
                  <a:pt x="2984522" y="5224746"/>
                  <a:pt x="3001187" y="5191415"/>
                </a:cubicBezTo>
                <a:cubicBezTo>
                  <a:pt x="3001187" y="5191415"/>
                  <a:pt x="3001187" y="5183082"/>
                  <a:pt x="2992855" y="5174749"/>
                </a:cubicBezTo>
                <a:cubicBezTo>
                  <a:pt x="2967856" y="5199748"/>
                  <a:pt x="2942857" y="5233079"/>
                  <a:pt x="2926191" y="5258078"/>
                </a:cubicBezTo>
                <a:cubicBezTo>
                  <a:pt x="2926191" y="5241412"/>
                  <a:pt x="2909525" y="5224746"/>
                  <a:pt x="2909525" y="5199748"/>
                </a:cubicBezTo>
                <a:cubicBezTo>
                  <a:pt x="2909525" y="5183082"/>
                  <a:pt x="2984522" y="5133084"/>
                  <a:pt x="3001187" y="5133084"/>
                </a:cubicBezTo>
                <a:cubicBezTo>
                  <a:pt x="3034519" y="5133084"/>
                  <a:pt x="3042852" y="5158083"/>
                  <a:pt x="3042852" y="5174749"/>
                </a:cubicBezTo>
                <a:close/>
                <a:moveTo>
                  <a:pt x="1834578" y="5216413"/>
                </a:moveTo>
                <a:cubicBezTo>
                  <a:pt x="1834578" y="5258078"/>
                  <a:pt x="1784580" y="5274744"/>
                  <a:pt x="1767914" y="5274744"/>
                </a:cubicBezTo>
                <a:cubicBezTo>
                  <a:pt x="1742915" y="5274744"/>
                  <a:pt x="1734582" y="5266411"/>
                  <a:pt x="1717917" y="5249745"/>
                </a:cubicBezTo>
                <a:cubicBezTo>
                  <a:pt x="1726249" y="5241412"/>
                  <a:pt x="1751248" y="5216413"/>
                  <a:pt x="1759581" y="5199748"/>
                </a:cubicBezTo>
                <a:cubicBezTo>
                  <a:pt x="1759581" y="5216413"/>
                  <a:pt x="1767914" y="5241412"/>
                  <a:pt x="1784580" y="5266411"/>
                </a:cubicBezTo>
                <a:lnTo>
                  <a:pt x="1801246" y="5249745"/>
                </a:lnTo>
                <a:cubicBezTo>
                  <a:pt x="1784580" y="5216413"/>
                  <a:pt x="1767914" y="5166416"/>
                  <a:pt x="1767914" y="5149750"/>
                </a:cubicBezTo>
                <a:cubicBezTo>
                  <a:pt x="1767914" y="5124751"/>
                  <a:pt x="1784580" y="5133084"/>
                  <a:pt x="1792913" y="5124751"/>
                </a:cubicBezTo>
                <a:cubicBezTo>
                  <a:pt x="1801246" y="5149750"/>
                  <a:pt x="1834578" y="5191415"/>
                  <a:pt x="1834578" y="5216413"/>
                </a:cubicBezTo>
                <a:close/>
                <a:moveTo>
                  <a:pt x="359649" y="5158083"/>
                </a:moveTo>
                <a:cubicBezTo>
                  <a:pt x="359649" y="5158083"/>
                  <a:pt x="359649" y="5166416"/>
                  <a:pt x="351316" y="5174749"/>
                </a:cubicBezTo>
                <a:cubicBezTo>
                  <a:pt x="334650" y="5166416"/>
                  <a:pt x="317985" y="5141417"/>
                  <a:pt x="309652" y="5124751"/>
                </a:cubicBezTo>
                <a:cubicBezTo>
                  <a:pt x="326317" y="5133084"/>
                  <a:pt x="342983" y="5141417"/>
                  <a:pt x="359649" y="5158083"/>
                </a:cubicBezTo>
                <a:close/>
                <a:moveTo>
                  <a:pt x="326317" y="5183082"/>
                </a:moveTo>
                <a:cubicBezTo>
                  <a:pt x="309652" y="5191415"/>
                  <a:pt x="292986" y="5216413"/>
                  <a:pt x="276320" y="5241412"/>
                </a:cubicBezTo>
                <a:cubicBezTo>
                  <a:pt x="259654" y="5233079"/>
                  <a:pt x="234655" y="5199748"/>
                  <a:pt x="234655" y="5183082"/>
                </a:cubicBezTo>
                <a:cubicBezTo>
                  <a:pt x="234655" y="5174749"/>
                  <a:pt x="234655" y="5124751"/>
                  <a:pt x="276320" y="5124751"/>
                </a:cubicBezTo>
                <a:cubicBezTo>
                  <a:pt x="292986" y="5141417"/>
                  <a:pt x="309652" y="5166416"/>
                  <a:pt x="326317" y="5183082"/>
                </a:cubicBezTo>
                <a:close/>
                <a:moveTo>
                  <a:pt x="3301173" y="5166416"/>
                </a:moveTo>
                <a:cubicBezTo>
                  <a:pt x="3301173" y="5183082"/>
                  <a:pt x="3284507" y="5233079"/>
                  <a:pt x="3267841" y="5258078"/>
                </a:cubicBezTo>
                <a:cubicBezTo>
                  <a:pt x="3251175" y="5266411"/>
                  <a:pt x="3226177" y="5274744"/>
                  <a:pt x="3201178" y="5291410"/>
                </a:cubicBezTo>
                <a:cubicBezTo>
                  <a:pt x="3201178" y="5258078"/>
                  <a:pt x="3251175" y="5216413"/>
                  <a:pt x="3259508" y="5166416"/>
                </a:cubicBezTo>
                <a:cubicBezTo>
                  <a:pt x="3234509" y="5191415"/>
                  <a:pt x="3209511" y="5233079"/>
                  <a:pt x="3184512" y="5274744"/>
                </a:cubicBezTo>
                <a:cubicBezTo>
                  <a:pt x="3184512" y="5258078"/>
                  <a:pt x="3167846" y="5224746"/>
                  <a:pt x="3167846" y="5208080"/>
                </a:cubicBezTo>
                <a:cubicBezTo>
                  <a:pt x="3167846" y="5174749"/>
                  <a:pt x="3259508" y="5116418"/>
                  <a:pt x="3276174" y="5116418"/>
                </a:cubicBezTo>
                <a:cubicBezTo>
                  <a:pt x="3309506" y="5116418"/>
                  <a:pt x="3301173" y="5166416"/>
                  <a:pt x="3301173" y="5166416"/>
                </a:cubicBezTo>
                <a:close/>
                <a:moveTo>
                  <a:pt x="2784531" y="5158083"/>
                </a:moveTo>
                <a:cubicBezTo>
                  <a:pt x="2784531" y="5183082"/>
                  <a:pt x="2767865" y="5216413"/>
                  <a:pt x="2751200" y="5241412"/>
                </a:cubicBezTo>
                <a:lnTo>
                  <a:pt x="2684536" y="5241412"/>
                </a:lnTo>
                <a:cubicBezTo>
                  <a:pt x="2709535" y="5224746"/>
                  <a:pt x="2734534" y="5191415"/>
                  <a:pt x="2751200" y="5166416"/>
                </a:cubicBezTo>
                <a:cubicBezTo>
                  <a:pt x="2751200" y="5166416"/>
                  <a:pt x="2751200" y="5158083"/>
                  <a:pt x="2742867" y="5149750"/>
                </a:cubicBezTo>
                <a:cubicBezTo>
                  <a:pt x="2726201" y="5174749"/>
                  <a:pt x="2701202" y="5199748"/>
                  <a:pt x="2676203" y="5224746"/>
                </a:cubicBezTo>
                <a:cubicBezTo>
                  <a:pt x="2676203" y="5208080"/>
                  <a:pt x="2667870" y="5183082"/>
                  <a:pt x="2667870" y="5166416"/>
                </a:cubicBezTo>
                <a:cubicBezTo>
                  <a:pt x="2667870" y="5141417"/>
                  <a:pt x="2726201" y="5116418"/>
                  <a:pt x="2742867" y="5116418"/>
                </a:cubicBezTo>
                <a:cubicBezTo>
                  <a:pt x="2784531" y="5116418"/>
                  <a:pt x="2784531" y="5141417"/>
                  <a:pt x="2784531" y="5158083"/>
                </a:cubicBezTo>
                <a:close/>
                <a:moveTo>
                  <a:pt x="1692918" y="5199748"/>
                </a:moveTo>
                <a:cubicBezTo>
                  <a:pt x="1701251" y="5183082"/>
                  <a:pt x="1701251" y="5166416"/>
                  <a:pt x="1692918" y="5124751"/>
                </a:cubicBezTo>
                <a:cubicBezTo>
                  <a:pt x="1709584" y="5133084"/>
                  <a:pt x="1742915" y="5133084"/>
                  <a:pt x="1742915" y="5166416"/>
                </a:cubicBezTo>
                <a:cubicBezTo>
                  <a:pt x="1742915" y="5183082"/>
                  <a:pt x="1709584" y="5233079"/>
                  <a:pt x="1692918" y="5233079"/>
                </a:cubicBezTo>
                <a:cubicBezTo>
                  <a:pt x="1667919" y="5233079"/>
                  <a:pt x="1626254" y="5191415"/>
                  <a:pt x="1626254" y="5166416"/>
                </a:cubicBezTo>
                <a:cubicBezTo>
                  <a:pt x="1626254" y="5149750"/>
                  <a:pt x="1659586" y="5133084"/>
                  <a:pt x="1667919" y="5116418"/>
                </a:cubicBezTo>
                <a:cubicBezTo>
                  <a:pt x="1659586" y="5124751"/>
                  <a:pt x="1667919" y="5183082"/>
                  <a:pt x="1692918" y="5199748"/>
                </a:cubicBezTo>
                <a:close/>
                <a:moveTo>
                  <a:pt x="176325" y="5166416"/>
                </a:moveTo>
                <a:cubicBezTo>
                  <a:pt x="167992" y="5183082"/>
                  <a:pt x="151326" y="5208080"/>
                  <a:pt x="134660" y="5233079"/>
                </a:cubicBezTo>
                <a:cubicBezTo>
                  <a:pt x="134660" y="5233079"/>
                  <a:pt x="126327" y="5224746"/>
                  <a:pt x="117994" y="5224746"/>
                </a:cubicBezTo>
                <a:cubicBezTo>
                  <a:pt x="134660" y="5216413"/>
                  <a:pt x="142993" y="5208080"/>
                  <a:pt x="142993" y="5183082"/>
                </a:cubicBezTo>
                <a:cubicBezTo>
                  <a:pt x="142993" y="5166416"/>
                  <a:pt x="126327" y="5149750"/>
                  <a:pt x="109661" y="5141417"/>
                </a:cubicBezTo>
                <a:cubicBezTo>
                  <a:pt x="109661" y="5133084"/>
                  <a:pt x="117994" y="5124751"/>
                  <a:pt x="126327" y="5116418"/>
                </a:cubicBezTo>
                <a:cubicBezTo>
                  <a:pt x="142993" y="5124751"/>
                  <a:pt x="159659" y="5149750"/>
                  <a:pt x="176325" y="5166416"/>
                </a:cubicBezTo>
                <a:close/>
                <a:moveTo>
                  <a:pt x="251321" y="5108085"/>
                </a:moveTo>
                <a:cubicBezTo>
                  <a:pt x="242988" y="5116418"/>
                  <a:pt x="226322" y="5141417"/>
                  <a:pt x="209656" y="5166416"/>
                </a:cubicBezTo>
                <a:cubicBezTo>
                  <a:pt x="167992" y="5149750"/>
                  <a:pt x="167992" y="5116418"/>
                  <a:pt x="167992" y="5099752"/>
                </a:cubicBezTo>
                <a:lnTo>
                  <a:pt x="251321" y="5108085"/>
                </a:lnTo>
                <a:close/>
                <a:moveTo>
                  <a:pt x="951287" y="5141417"/>
                </a:moveTo>
                <a:cubicBezTo>
                  <a:pt x="951287" y="5166416"/>
                  <a:pt x="926288" y="5249745"/>
                  <a:pt x="909622" y="5266411"/>
                </a:cubicBezTo>
                <a:cubicBezTo>
                  <a:pt x="909622" y="5116418"/>
                  <a:pt x="917955" y="5099752"/>
                  <a:pt x="917955" y="5083087"/>
                </a:cubicBezTo>
                <a:cubicBezTo>
                  <a:pt x="951287" y="5099752"/>
                  <a:pt x="951287" y="5108085"/>
                  <a:pt x="951287" y="5141417"/>
                </a:cubicBezTo>
                <a:close/>
                <a:moveTo>
                  <a:pt x="2642872" y="5149750"/>
                </a:moveTo>
                <a:cubicBezTo>
                  <a:pt x="2617873" y="5149750"/>
                  <a:pt x="2617873" y="5141417"/>
                  <a:pt x="2601207" y="5141417"/>
                </a:cubicBezTo>
                <a:cubicBezTo>
                  <a:pt x="2626206" y="5124751"/>
                  <a:pt x="2651205" y="5099752"/>
                  <a:pt x="2676203" y="5074754"/>
                </a:cubicBezTo>
                <a:cubicBezTo>
                  <a:pt x="2676203" y="5099752"/>
                  <a:pt x="2676203" y="5149750"/>
                  <a:pt x="2642872" y="5149750"/>
                </a:cubicBezTo>
                <a:close/>
                <a:moveTo>
                  <a:pt x="551307" y="5108085"/>
                </a:moveTo>
                <a:cubicBezTo>
                  <a:pt x="534641" y="5099752"/>
                  <a:pt x="526308" y="5083087"/>
                  <a:pt x="526308" y="5066421"/>
                </a:cubicBezTo>
                <a:cubicBezTo>
                  <a:pt x="534641" y="5074754"/>
                  <a:pt x="542974" y="5091419"/>
                  <a:pt x="551307" y="5108085"/>
                </a:cubicBezTo>
                <a:close/>
                <a:moveTo>
                  <a:pt x="534641" y="5124751"/>
                </a:moveTo>
                <a:cubicBezTo>
                  <a:pt x="517975" y="5141417"/>
                  <a:pt x="501309" y="5166416"/>
                  <a:pt x="492976" y="5183082"/>
                </a:cubicBezTo>
                <a:cubicBezTo>
                  <a:pt x="451311" y="5149750"/>
                  <a:pt x="451311" y="5141417"/>
                  <a:pt x="451311" y="5116418"/>
                </a:cubicBezTo>
                <a:cubicBezTo>
                  <a:pt x="451311" y="5108085"/>
                  <a:pt x="451311" y="5083087"/>
                  <a:pt x="492976" y="5066421"/>
                </a:cubicBezTo>
                <a:cubicBezTo>
                  <a:pt x="501309" y="5083087"/>
                  <a:pt x="517975" y="5108085"/>
                  <a:pt x="534641" y="5124751"/>
                </a:cubicBezTo>
                <a:close/>
                <a:moveTo>
                  <a:pt x="2926191" y="5099752"/>
                </a:moveTo>
                <a:cubicBezTo>
                  <a:pt x="2926191" y="5124751"/>
                  <a:pt x="2901192" y="5166416"/>
                  <a:pt x="2892859" y="5191415"/>
                </a:cubicBezTo>
                <a:lnTo>
                  <a:pt x="2826196" y="5191415"/>
                </a:lnTo>
                <a:cubicBezTo>
                  <a:pt x="2842862" y="5166416"/>
                  <a:pt x="2867861" y="5133084"/>
                  <a:pt x="2884526" y="5108085"/>
                </a:cubicBezTo>
                <a:cubicBezTo>
                  <a:pt x="2884526" y="5108085"/>
                  <a:pt x="2884526" y="5099752"/>
                  <a:pt x="2876194" y="5091419"/>
                </a:cubicBezTo>
                <a:cubicBezTo>
                  <a:pt x="2859528" y="5116418"/>
                  <a:pt x="2834529" y="5149750"/>
                  <a:pt x="2809530" y="5174749"/>
                </a:cubicBezTo>
                <a:cubicBezTo>
                  <a:pt x="2809530" y="5158083"/>
                  <a:pt x="2801197" y="5133084"/>
                  <a:pt x="2801197" y="5116418"/>
                </a:cubicBezTo>
                <a:cubicBezTo>
                  <a:pt x="2801197" y="5091419"/>
                  <a:pt x="2859528" y="5058088"/>
                  <a:pt x="2884526" y="5058088"/>
                </a:cubicBezTo>
                <a:cubicBezTo>
                  <a:pt x="2917858" y="5058088"/>
                  <a:pt x="2926191" y="5083087"/>
                  <a:pt x="2926191" y="5099752"/>
                </a:cubicBezTo>
                <a:close/>
                <a:moveTo>
                  <a:pt x="376315" y="5099752"/>
                </a:moveTo>
                <a:cubicBezTo>
                  <a:pt x="359649" y="5074754"/>
                  <a:pt x="326317" y="5066421"/>
                  <a:pt x="351316" y="5058088"/>
                </a:cubicBezTo>
                <a:cubicBezTo>
                  <a:pt x="359649" y="5066421"/>
                  <a:pt x="367982" y="5083087"/>
                  <a:pt x="376315" y="5099752"/>
                </a:cubicBezTo>
                <a:close/>
                <a:moveTo>
                  <a:pt x="3184512" y="5083087"/>
                </a:moveTo>
                <a:cubicBezTo>
                  <a:pt x="3184512" y="5108085"/>
                  <a:pt x="3167846" y="5158083"/>
                  <a:pt x="3142847" y="5183082"/>
                </a:cubicBezTo>
                <a:cubicBezTo>
                  <a:pt x="3134514" y="5191415"/>
                  <a:pt x="3109516" y="5191415"/>
                  <a:pt x="3084517" y="5208080"/>
                </a:cubicBezTo>
                <a:cubicBezTo>
                  <a:pt x="3092850" y="5166416"/>
                  <a:pt x="3126181" y="5141417"/>
                  <a:pt x="3134514" y="5099752"/>
                </a:cubicBezTo>
                <a:cubicBezTo>
                  <a:pt x="3109516" y="5124751"/>
                  <a:pt x="3084517" y="5158083"/>
                  <a:pt x="3067851" y="5191415"/>
                </a:cubicBezTo>
                <a:cubicBezTo>
                  <a:pt x="3067851" y="5174749"/>
                  <a:pt x="3051185" y="5141417"/>
                  <a:pt x="3051185" y="5124751"/>
                </a:cubicBezTo>
                <a:cubicBezTo>
                  <a:pt x="3051185" y="5091419"/>
                  <a:pt x="3126181" y="5049755"/>
                  <a:pt x="3142847" y="5049755"/>
                </a:cubicBezTo>
                <a:cubicBezTo>
                  <a:pt x="3167846" y="5049755"/>
                  <a:pt x="3184512" y="5074754"/>
                  <a:pt x="3184512" y="5083087"/>
                </a:cubicBezTo>
                <a:close/>
                <a:moveTo>
                  <a:pt x="1042949" y="5183082"/>
                </a:moveTo>
                <a:cubicBezTo>
                  <a:pt x="1051282" y="5174749"/>
                  <a:pt x="1051282" y="5183082"/>
                  <a:pt x="1051282" y="5158083"/>
                </a:cubicBezTo>
                <a:cubicBezTo>
                  <a:pt x="1051282" y="5141417"/>
                  <a:pt x="1042949" y="5083087"/>
                  <a:pt x="1034616" y="5041422"/>
                </a:cubicBezTo>
                <a:cubicBezTo>
                  <a:pt x="1059615" y="5091419"/>
                  <a:pt x="1092947" y="5074754"/>
                  <a:pt x="1092947" y="5124751"/>
                </a:cubicBezTo>
                <a:cubicBezTo>
                  <a:pt x="1092947" y="5141417"/>
                  <a:pt x="1084614" y="5174749"/>
                  <a:pt x="1076281" y="5199748"/>
                </a:cubicBezTo>
                <a:cubicBezTo>
                  <a:pt x="1076281" y="5216413"/>
                  <a:pt x="1067948" y="5233079"/>
                  <a:pt x="1051282" y="5249745"/>
                </a:cubicBezTo>
                <a:cubicBezTo>
                  <a:pt x="1034616" y="5249745"/>
                  <a:pt x="1009618" y="5233079"/>
                  <a:pt x="1001285" y="5216413"/>
                </a:cubicBezTo>
                <a:cubicBezTo>
                  <a:pt x="984619" y="5183082"/>
                  <a:pt x="967953" y="5124751"/>
                  <a:pt x="967953" y="5108085"/>
                </a:cubicBezTo>
                <a:cubicBezTo>
                  <a:pt x="967953" y="5083087"/>
                  <a:pt x="1009618" y="5066421"/>
                  <a:pt x="1017951" y="5041422"/>
                </a:cubicBezTo>
                <a:cubicBezTo>
                  <a:pt x="1017951" y="5083087"/>
                  <a:pt x="1001285" y="5141417"/>
                  <a:pt x="1042949" y="5183082"/>
                </a:cubicBezTo>
                <a:close/>
                <a:moveTo>
                  <a:pt x="1184609" y="5166416"/>
                </a:moveTo>
                <a:cubicBezTo>
                  <a:pt x="1192942" y="5158083"/>
                  <a:pt x="1184609" y="5141417"/>
                  <a:pt x="1184609" y="5049755"/>
                </a:cubicBezTo>
                <a:cubicBezTo>
                  <a:pt x="1201275" y="5066421"/>
                  <a:pt x="1234607" y="5083087"/>
                  <a:pt x="1234607" y="5108085"/>
                </a:cubicBezTo>
                <a:cubicBezTo>
                  <a:pt x="1234607" y="5116418"/>
                  <a:pt x="1201275" y="5208080"/>
                  <a:pt x="1192942" y="5224746"/>
                </a:cubicBezTo>
                <a:cubicBezTo>
                  <a:pt x="1151277" y="5208080"/>
                  <a:pt x="1117946" y="5149750"/>
                  <a:pt x="1117946" y="5116418"/>
                </a:cubicBezTo>
                <a:cubicBezTo>
                  <a:pt x="1117946" y="5091419"/>
                  <a:pt x="1142944" y="5058088"/>
                  <a:pt x="1159610" y="5033089"/>
                </a:cubicBezTo>
                <a:cubicBezTo>
                  <a:pt x="1167943" y="5058088"/>
                  <a:pt x="1134612" y="5133084"/>
                  <a:pt x="1184609" y="5166416"/>
                </a:cubicBezTo>
                <a:close/>
                <a:moveTo>
                  <a:pt x="1467929" y="5133084"/>
                </a:moveTo>
                <a:cubicBezTo>
                  <a:pt x="1476262" y="5124751"/>
                  <a:pt x="1476262" y="5108085"/>
                  <a:pt x="1467929" y="5024756"/>
                </a:cubicBezTo>
                <a:cubicBezTo>
                  <a:pt x="1509593" y="5058088"/>
                  <a:pt x="1517926" y="5041422"/>
                  <a:pt x="1517926" y="5074754"/>
                </a:cubicBezTo>
                <a:cubicBezTo>
                  <a:pt x="1517926" y="5124751"/>
                  <a:pt x="1492927" y="5166416"/>
                  <a:pt x="1459596" y="5166416"/>
                </a:cubicBezTo>
                <a:cubicBezTo>
                  <a:pt x="1409598" y="5166416"/>
                  <a:pt x="1401265" y="5099752"/>
                  <a:pt x="1401265" y="5083087"/>
                </a:cubicBezTo>
                <a:cubicBezTo>
                  <a:pt x="1401265" y="5066421"/>
                  <a:pt x="1426264" y="5049755"/>
                  <a:pt x="1442930" y="5024756"/>
                </a:cubicBezTo>
                <a:cubicBezTo>
                  <a:pt x="1442930" y="5041422"/>
                  <a:pt x="1434597" y="5108085"/>
                  <a:pt x="1467929" y="5133084"/>
                </a:cubicBezTo>
                <a:close/>
                <a:moveTo>
                  <a:pt x="1326269" y="5149750"/>
                </a:moveTo>
                <a:lnTo>
                  <a:pt x="1326269" y="5033089"/>
                </a:lnTo>
                <a:cubicBezTo>
                  <a:pt x="1342935" y="5058088"/>
                  <a:pt x="1376266" y="5066421"/>
                  <a:pt x="1376266" y="5083087"/>
                </a:cubicBezTo>
                <a:cubicBezTo>
                  <a:pt x="1376266" y="5124751"/>
                  <a:pt x="1351268" y="5199748"/>
                  <a:pt x="1317936" y="5199748"/>
                </a:cubicBezTo>
                <a:cubicBezTo>
                  <a:pt x="1276271" y="5199748"/>
                  <a:pt x="1259605" y="5099752"/>
                  <a:pt x="1259605" y="5099752"/>
                </a:cubicBezTo>
                <a:cubicBezTo>
                  <a:pt x="1259605" y="5083087"/>
                  <a:pt x="1292937" y="5049755"/>
                  <a:pt x="1301270" y="5024756"/>
                </a:cubicBezTo>
                <a:cubicBezTo>
                  <a:pt x="1301270" y="5049755"/>
                  <a:pt x="1276271" y="5133084"/>
                  <a:pt x="1326269" y="5149750"/>
                </a:cubicBezTo>
                <a:close/>
                <a:moveTo>
                  <a:pt x="1601256" y="5116418"/>
                </a:moveTo>
                <a:cubicBezTo>
                  <a:pt x="1634587" y="5083087"/>
                  <a:pt x="1609588" y="5049755"/>
                  <a:pt x="1609588" y="5016423"/>
                </a:cubicBezTo>
                <a:cubicBezTo>
                  <a:pt x="1617921" y="5033089"/>
                  <a:pt x="1642920" y="5049755"/>
                  <a:pt x="1659586" y="5049755"/>
                </a:cubicBezTo>
                <a:lnTo>
                  <a:pt x="1659586" y="5074754"/>
                </a:lnTo>
                <a:cubicBezTo>
                  <a:pt x="1651253" y="5108085"/>
                  <a:pt x="1626254" y="5149750"/>
                  <a:pt x="1601256" y="5149750"/>
                </a:cubicBezTo>
                <a:cubicBezTo>
                  <a:pt x="1542925" y="5149750"/>
                  <a:pt x="1542925" y="5066421"/>
                  <a:pt x="1542925" y="5066421"/>
                </a:cubicBezTo>
                <a:cubicBezTo>
                  <a:pt x="1542925" y="5049755"/>
                  <a:pt x="1576257" y="5033089"/>
                  <a:pt x="1584590" y="5016423"/>
                </a:cubicBezTo>
                <a:cubicBezTo>
                  <a:pt x="1584590" y="5049755"/>
                  <a:pt x="1592923" y="5083087"/>
                  <a:pt x="1601256" y="5116418"/>
                </a:cubicBezTo>
                <a:close/>
                <a:moveTo>
                  <a:pt x="326317" y="5049755"/>
                </a:moveTo>
                <a:cubicBezTo>
                  <a:pt x="317985" y="5049755"/>
                  <a:pt x="309652" y="5033089"/>
                  <a:pt x="309652" y="5016423"/>
                </a:cubicBezTo>
                <a:cubicBezTo>
                  <a:pt x="309652" y="5024756"/>
                  <a:pt x="326317" y="5041422"/>
                  <a:pt x="326317" y="5049755"/>
                </a:cubicBezTo>
                <a:close/>
                <a:moveTo>
                  <a:pt x="3434500" y="4999757"/>
                </a:moveTo>
                <a:cubicBezTo>
                  <a:pt x="3442833" y="5016423"/>
                  <a:pt x="3442833" y="5033089"/>
                  <a:pt x="3442833" y="5049755"/>
                </a:cubicBezTo>
                <a:cubicBezTo>
                  <a:pt x="3442833" y="5091419"/>
                  <a:pt x="3442833" y="5116418"/>
                  <a:pt x="3409501" y="5158083"/>
                </a:cubicBezTo>
                <a:cubicBezTo>
                  <a:pt x="3392835" y="5166416"/>
                  <a:pt x="3367836" y="5174749"/>
                  <a:pt x="3351170" y="5183082"/>
                </a:cubicBezTo>
                <a:cubicBezTo>
                  <a:pt x="3359503" y="5149750"/>
                  <a:pt x="3392835" y="5108085"/>
                  <a:pt x="3401168" y="5058088"/>
                </a:cubicBezTo>
                <a:cubicBezTo>
                  <a:pt x="3376169" y="5091419"/>
                  <a:pt x="3342838" y="5141417"/>
                  <a:pt x="3326172" y="5183082"/>
                </a:cubicBezTo>
                <a:cubicBezTo>
                  <a:pt x="3326172" y="5158083"/>
                  <a:pt x="3309506" y="5124751"/>
                  <a:pt x="3309506" y="5108085"/>
                </a:cubicBezTo>
                <a:cubicBezTo>
                  <a:pt x="3309506" y="5083087"/>
                  <a:pt x="3392835" y="4999757"/>
                  <a:pt x="3409501" y="4999757"/>
                </a:cubicBezTo>
                <a:lnTo>
                  <a:pt x="3434500" y="4999757"/>
                </a:lnTo>
                <a:close/>
                <a:moveTo>
                  <a:pt x="501309" y="5041422"/>
                </a:moveTo>
                <a:cubicBezTo>
                  <a:pt x="484643" y="5033089"/>
                  <a:pt x="459644" y="5008090"/>
                  <a:pt x="459644" y="4991424"/>
                </a:cubicBezTo>
                <a:cubicBezTo>
                  <a:pt x="476310" y="5008090"/>
                  <a:pt x="492976" y="5024756"/>
                  <a:pt x="501309" y="5041422"/>
                </a:cubicBezTo>
                <a:close/>
                <a:moveTo>
                  <a:pt x="467977" y="5049755"/>
                </a:moveTo>
                <a:cubicBezTo>
                  <a:pt x="451311" y="5066421"/>
                  <a:pt x="434646" y="5091419"/>
                  <a:pt x="426313" y="5108085"/>
                </a:cubicBezTo>
                <a:cubicBezTo>
                  <a:pt x="401314" y="5091419"/>
                  <a:pt x="384648" y="5066421"/>
                  <a:pt x="384648" y="5049755"/>
                </a:cubicBezTo>
                <a:cubicBezTo>
                  <a:pt x="384648" y="5024756"/>
                  <a:pt x="401314" y="5008090"/>
                  <a:pt x="417980" y="4991424"/>
                </a:cubicBezTo>
                <a:cubicBezTo>
                  <a:pt x="451311" y="5024756"/>
                  <a:pt x="426313" y="5008090"/>
                  <a:pt x="467977" y="5049755"/>
                </a:cubicBezTo>
                <a:close/>
                <a:moveTo>
                  <a:pt x="3059518" y="5033089"/>
                </a:moveTo>
                <a:cubicBezTo>
                  <a:pt x="3059518" y="5074754"/>
                  <a:pt x="3017853" y="5116418"/>
                  <a:pt x="2967856" y="5124751"/>
                </a:cubicBezTo>
                <a:cubicBezTo>
                  <a:pt x="2984522" y="5099752"/>
                  <a:pt x="3001187" y="5066421"/>
                  <a:pt x="3017853" y="5024756"/>
                </a:cubicBezTo>
                <a:cubicBezTo>
                  <a:pt x="2992855" y="5041422"/>
                  <a:pt x="2967856" y="5074754"/>
                  <a:pt x="2951190" y="5108085"/>
                </a:cubicBezTo>
                <a:cubicBezTo>
                  <a:pt x="2951190" y="5091419"/>
                  <a:pt x="2934524" y="5066421"/>
                  <a:pt x="2934524" y="5049755"/>
                </a:cubicBezTo>
                <a:cubicBezTo>
                  <a:pt x="2934524" y="4999757"/>
                  <a:pt x="3009520" y="4983091"/>
                  <a:pt x="3017853" y="4983091"/>
                </a:cubicBezTo>
                <a:cubicBezTo>
                  <a:pt x="3034519" y="4983091"/>
                  <a:pt x="3059518" y="5008090"/>
                  <a:pt x="3059518" y="5033089"/>
                </a:cubicBezTo>
                <a:close/>
                <a:moveTo>
                  <a:pt x="2801197" y="5024756"/>
                </a:moveTo>
                <a:cubicBezTo>
                  <a:pt x="2801197" y="5041422"/>
                  <a:pt x="2792864" y="5074754"/>
                  <a:pt x="2776198" y="5099752"/>
                </a:cubicBezTo>
                <a:lnTo>
                  <a:pt x="2717868" y="5099752"/>
                </a:lnTo>
                <a:cubicBezTo>
                  <a:pt x="2734534" y="5074754"/>
                  <a:pt x="2751200" y="5049755"/>
                  <a:pt x="2776198" y="5024756"/>
                </a:cubicBezTo>
                <a:cubicBezTo>
                  <a:pt x="2776198" y="5024756"/>
                  <a:pt x="2776198" y="5016423"/>
                  <a:pt x="2759533" y="5016423"/>
                </a:cubicBezTo>
                <a:cubicBezTo>
                  <a:pt x="2734534" y="5016423"/>
                  <a:pt x="2717868" y="5066421"/>
                  <a:pt x="2701202" y="5091419"/>
                </a:cubicBezTo>
                <a:cubicBezTo>
                  <a:pt x="2701202" y="5041422"/>
                  <a:pt x="2767865" y="4983091"/>
                  <a:pt x="2767865" y="4983091"/>
                </a:cubicBezTo>
                <a:cubicBezTo>
                  <a:pt x="2809530" y="4983091"/>
                  <a:pt x="2801197" y="5008090"/>
                  <a:pt x="2801197" y="5024756"/>
                </a:cubicBezTo>
                <a:close/>
                <a:moveTo>
                  <a:pt x="1776247" y="5116418"/>
                </a:moveTo>
                <a:lnTo>
                  <a:pt x="1717917" y="5116418"/>
                </a:lnTo>
                <a:cubicBezTo>
                  <a:pt x="1701251" y="5099752"/>
                  <a:pt x="1684585" y="5083087"/>
                  <a:pt x="1684585" y="5058088"/>
                </a:cubicBezTo>
                <a:cubicBezTo>
                  <a:pt x="1684585" y="5041422"/>
                  <a:pt x="1717917" y="5024756"/>
                  <a:pt x="1726249" y="5008090"/>
                </a:cubicBezTo>
                <a:cubicBezTo>
                  <a:pt x="1717917" y="5016423"/>
                  <a:pt x="1726249" y="5074754"/>
                  <a:pt x="1751248" y="5091419"/>
                </a:cubicBezTo>
                <a:cubicBezTo>
                  <a:pt x="1759581" y="5049755"/>
                  <a:pt x="1726249" y="4991424"/>
                  <a:pt x="1776247" y="4983091"/>
                </a:cubicBezTo>
                <a:lnTo>
                  <a:pt x="1776247" y="5116418"/>
                </a:lnTo>
                <a:close/>
                <a:moveTo>
                  <a:pt x="1659586" y="4999757"/>
                </a:moveTo>
                <a:cubicBezTo>
                  <a:pt x="1667919" y="4999757"/>
                  <a:pt x="1676252" y="4983091"/>
                  <a:pt x="1676252" y="4966426"/>
                </a:cubicBezTo>
                <a:cubicBezTo>
                  <a:pt x="1684585" y="4966426"/>
                  <a:pt x="1701251" y="4974758"/>
                  <a:pt x="1717917" y="4983091"/>
                </a:cubicBezTo>
                <a:cubicBezTo>
                  <a:pt x="1709584" y="4999757"/>
                  <a:pt x="1684585" y="5024756"/>
                  <a:pt x="1667919" y="5024756"/>
                </a:cubicBezTo>
                <a:cubicBezTo>
                  <a:pt x="1659586" y="5024756"/>
                  <a:pt x="1634587" y="5008090"/>
                  <a:pt x="1609588" y="4983091"/>
                </a:cubicBezTo>
                <a:cubicBezTo>
                  <a:pt x="1642920" y="4941427"/>
                  <a:pt x="1634587" y="4958093"/>
                  <a:pt x="1659586" y="4958093"/>
                </a:cubicBezTo>
                <a:cubicBezTo>
                  <a:pt x="1659586" y="4966426"/>
                  <a:pt x="1651253" y="4983091"/>
                  <a:pt x="1659586" y="4999757"/>
                </a:cubicBezTo>
                <a:close/>
                <a:moveTo>
                  <a:pt x="426313" y="4966426"/>
                </a:moveTo>
                <a:cubicBezTo>
                  <a:pt x="401314" y="4983091"/>
                  <a:pt x="376315" y="5008090"/>
                  <a:pt x="359649" y="5033089"/>
                </a:cubicBezTo>
                <a:cubicBezTo>
                  <a:pt x="359649" y="5033089"/>
                  <a:pt x="351316" y="5024756"/>
                  <a:pt x="342983" y="5024756"/>
                </a:cubicBezTo>
                <a:cubicBezTo>
                  <a:pt x="376315" y="4999757"/>
                  <a:pt x="376315" y="4974758"/>
                  <a:pt x="376315" y="4949760"/>
                </a:cubicBezTo>
                <a:cubicBezTo>
                  <a:pt x="392981" y="4958093"/>
                  <a:pt x="409647" y="4966426"/>
                  <a:pt x="426313" y="4966426"/>
                </a:cubicBezTo>
                <a:close/>
                <a:moveTo>
                  <a:pt x="3317839" y="4991424"/>
                </a:moveTo>
                <a:cubicBezTo>
                  <a:pt x="3317839" y="5049755"/>
                  <a:pt x="3292840" y="5099752"/>
                  <a:pt x="3217844" y="5116418"/>
                </a:cubicBezTo>
                <a:cubicBezTo>
                  <a:pt x="3226177" y="5083087"/>
                  <a:pt x="3276174" y="5033089"/>
                  <a:pt x="3267841" y="4999757"/>
                </a:cubicBezTo>
                <a:cubicBezTo>
                  <a:pt x="3251175" y="5024756"/>
                  <a:pt x="3226177" y="5066421"/>
                  <a:pt x="3201178" y="5108085"/>
                </a:cubicBezTo>
                <a:cubicBezTo>
                  <a:pt x="3201178" y="5091419"/>
                  <a:pt x="3184512" y="5058088"/>
                  <a:pt x="3184512" y="5041422"/>
                </a:cubicBezTo>
                <a:cubicBezTo>
                  <a:pt x="3184512" y="5016423"/>
                  <a:pt x="3259508" y="4941427"/>
                  <a:pt x="3284507" y="4941427"/>
                </a:cubicBezTo>
                <a:cubicBezTo>
                  <a:pt x="3317839" y="4941427"/>
                  <a:pt x="3317839" y="4983091"/>
                  <a:pt x="3317839" y="4991424"/>
                </a:cubicBezTo>
                <a:close/>
                <a:moveTo>
                  <a:pt x="1726249" y="4949760"/>
                </a:moveTo>
                <a:cubicBezTo>
                  <a:pt x="1709584" y="4958093"/>
                  <a:pt x="1692918" y="4949760"/>
                  <a:pt x="1692918" y="4941427"/>
                </a:cubicBezTo>
                <a:lnTo>
                  <a:pt x="1726249" y="4949760"/>
                </a:lnTo>
                <a:close/>
                <a:moveTo>
                  <a:pt x="1784580" y="4966426"/>
                </a:moveTo>
                <a:cubicBezTo>
                  <a:pt x="1776247" y="4966426"/>
                  <a:pt x="1759581" y="4958093"/>
                  <a:pt x="1751248" y="4958093"/>
                </a:cubicBezTo>
                <a:cubicBezTo>
                  <a:pt x="1759581" y="4949760"/>
                  <a:pt x="1767914" y="4933094"/>
                  <a:pt x="1784580" y="4933094"/>
                </a:cubicBezTo>
                <a:lnTo>
                  <a:pt x="1784580" y="4966426"/>
                </a:lnTo>
                <a:close/>
                <a:moveTo>
                  <a:pt x="1534592" y="4999757"/>
                </a:moveTo>
                <a:lnTo>
                  <a:pt x="1534592" y="4933094"/>
                </a:lnTo>
                <a:cubicBezTo>
                  <a:pt x="1551258" y="4949760"/>
                  <a:pt x="1567924" y="4958093"/>
                  <a:pt x="1584590" y="4966426"/>
                </a:cubicBezTo>
                <a:cubicBezTo>
                  <a:pt x="1567924" y="4991424"/>
                  <a:pt x="1542925" y="5041422"/>
                  <a:pt x="1526259" y="5041422"/>
                </a:cubicBezTo>
                <a:cubicBezTo>
                  <a:pt x="1501260" y="5041422"/>
                  <a:pt x="1484595" y="5008090"/>
                  <a:pt x="1467929" y="4983091"/>
                </a:cubicBezTo>
                <a:lnTo>
                  <a:pt x="1467929" y="4949760"/>
                </a:lnTo>
                <a:cubicBezTo>
                  <a:pt x="1484595" y="4949760"/>
                  <a:pt x="1501260" y="4941427"/>
                  <a:pt x="1517926" y="4924761"/>
                </a:cubicBezTo>
                <a:cubicBezTo>
                  <a:pt x="1509593" y="4949760"/>
                  <a:pt x="1484595" y="4966426"/>
                  <a:pt x="1534592" y="4999757"/>
                </a:cubicBezTo>
                <a:close/>
                <a:moveTo>
                  <a:pt x="2934524" y="4966426"/>
                </a:moveTo>
                <a:cubicBezTo>
                  <a:pt x="2934524" y="5016423"/>
                  <a:pt x="2892859" y="5041422"/>
                  <a:pt x="2851195" y="5041422"/>
                </a:cubicBezTo>
                <a:cubicBezTo>
                  <a:pt x="2867861" y="5016423"/>
                  <a:pt x="2884526" y="4983091"/>
                  <a:pt x="2892859" y="4949760"/>
                </a:cubicBezTo>
                <a:cubicBezTo>
                  <a:pt x="2867861" y="4966426"/>
                  <a:pt x="2851195" y="4999757"/>
                  <a:pt x="2826196" y="5033089"/>
                </a:cubicBezTo>
                <a:cubicBezTo>
                  <a:pt x="2826196" y="5016423"/>
                  <a:pt x="2809530" y="4991424"/>
                  <a:pt x="2809530" y="4974758"/>
                </a:cubicBezTo>
                <a:cubicBezTo>
                  <a:pt x="2809530" y="4949760"/>
                  <a:pt x="2867861" y="4908095"/>
                  <a:pt x="2892859" y="4908095"/>
                </a:cubicBezTo>
                <a:cubicBezTo>
                  <a:pt x="2926191" y="4908095"/>
                  <a:pt x="2934524" y="4949760"/>
                  <a:pt x="2934524" y="4966426"/>
                </a:cubicBezTo>
                <a:close/>
                <a:moveTo>
                  <a:pt x="1392932" y="5008090"/>
                </a:moveTo>
                <a:cubicBezTo>
                  <a:pt x="1392932" y="4974758"/>
                  <a:pt x="1392932" y="4933094"/>
                  <a:pt x="1401265" y="4899762"/>
                </a:cubicBezTo>
                <a:cubicBezTo>
                  <a:pt x="1401265" y="4916428"/>
                  <a:pt x="1442930" y="4933094"/>
                  <a:pt x="1442930" y="4958093"/>
                </a:cubicBezTo>
                <a:cubicBezTo>
                  <a:pt x="1442930" y="4991424"/>
                  <a:pt x="1401265" y="5049755"/>
                  <a:pt x="1376266" y="5049755"/>
                </a:cubicBezTo>
                <a:cubicBezTo>
                  <a:pt x="1334602" y="5049755"/>
                  <a:pt x="1326269" y="4966426"/>
                  <a:pt x="1326269" y="4958093"/>
                </a:cubicBezTo>
                <a:cubicBezTo>
                  <a:pt x="1326269" y="4916428"/>
                  <a:pt x="1326269" y="4941427"/>
                  <a:pt x="1376266" y="4899762"/>
                </a:cubicBezTo>
                <a:cubicBezTo>
                  <a:pt x="1367934" y="4916428"/>
                  <a:pt x="1342935" y="4983091"/>
                  <a:pt x="1392932" y="5008090"/>
                </a:cubicBezTo>
                <a:close/>
                <a:moveTo>
                  <a:pt x="3184512" y="4941427"/>
                </a:moveTo>
                <a:cubicBezTo>
                  <a:pt x="3184512" y="4991424"/>
                  <a:pt x="3167846" y="5033089"/>
                  <a:pt x="3101183" y="5041422"/>
                </a:cubicBezTo>
                <a:cubicBezTo>
                  <a:pt x="3117848" y="4999757"/>
                  <a:pt x="3142847" y="4974758"/>
                  <a:pt x="3142847" y="4933094"/>
                </a:cubicBezTo>
                <a:cubicBezTo>
                  <a:pt x="3117848" y="4958093"/>
                  <a:pt x="3101183" y="4991424"/>
                  <a:pt x="3084517" y="5024756"/>
                </a:cubicBezTo>
                <a:cubicBezTo>
                  <a:pt x="3076184" y="5008090"/>
                  <a:pt x="3059518" y="4983091"/>
                  <a:pt x="3059518" y="4966426"/>
                </a:cubicBezTo>
                <a:cubicBezTo>
                  <a:pt x="3059518" y="4933094"/>
                  <a:pt x="3134514" y="4891429"/>
                  <a:pt x="3151180" y="4891429"/>
                </a:cubicBezTo>
                <a:cubicBezTo>
                  <a:pt x="3192845" y="4891429"/>
                  <a:pt x="3184512" y="4933094"/>
                  <a:pt x="3184512" y="4941427"/>
                </a:cubicBezTo>
                <a:close/>
                <a:moveTo>
                  <a:pt x="1601256" y="4883096"/>
                </a:moveTo>
                <a:cubicBezTo>
                  <a:pt x="1601256" y="4891429"/>
                  <a:pt x="1592923" y="4908095"/>
                  <a:pt x="1601256" y="4941427"/>
                </a:cubicBezTo>
                <a:cubicBezTo>
                  <a:pt x="1617921" y="4924761"/>
                  <a:pt x="1617921" y="4908095"/>
                  <a:pt x="1626254" y="4891429"/>
                </a:cubicBezTo>
                <a:cubicBezTo>
                  <a:pt x="1634587" y="4908095"/>
                  <a:pt x="1651253" y="4924761"/>
                  <a:pt x="1659586" y="4933094"/>
                </a:cubicBezTo>
                <a:cubicBezTo>
                  <a:pt x="1642920" y="4941427"/>
                  <a:pt x="1626254" y="4941427"/>
                  <a:pt x="1609588" y="4941427"/>
                </a:cubicBezTo>
                <a:cubicBezTo>
                  <a:pt x="1592923" y="4941427"/>
                  <a:pt x="1551258" y="4941427"/>
                  <a:pt x="1551258" y="4908095"/>
                </a:cubicBezTo>
                <a:lnTo>
                  <a:pt x="1551258" y="4883096"/>
                </a:lnTo>
                <a:lnTo>
                  <a:pt x="1601256" y="4883096"/>
                </a:lnTo>
                <a:close/>
                <a:moveTo>
                  <a:pt x="1017951" y="4899762"/>
                </a:moveTo>
                <a:cubicBezTo>
                  <a:pt x="1017951" y="4916428"/>
                  <a:pt x="992952" y="5083087"/>
                  <a:pt x="951287" y="5083087"/>
                </a:cubicBezTo>
                <a:cubicBezTo>
                  <a:pt x="934621" y="5083087"/>
                  <a:pt x="942954" y="5074754"/>
                  <a:pt x="926288" y="5074754"/>
                </a:cubicBezTo>
                <a:cubicBezTo>
                  <a:pt x="934621" y="5033089"/>
                  <a:pt x="942954" y="5008090"/>
                  <a:pt x="942954" y="4991424"/>
                </a:cubicBezTo>
                <a:cubicBezTo>
                  <a:pt x="942954" y="4999757"/>
                  <a:pt x="942954" y="5008090"/>
                  <a:pt x="951287" y="5016423"/>
                </a:cubicBezTo>
                <a:cubicBezTo>
                  <a:pt x="976286" y="4983091"/>
                  <a:pt x="959620" y="4908095"/>
                  <a:pt x="1001285" y="4883096"/>
                </a:cubicBezTo>
                <a:cubicBezTo>
                  <a:pt x="1001285" y="4891429"/>
                  <a:pt x="1017951" y="4874763"/>
                  <a:pt x="1017951" y="4899762"/>
                </a:cubicBezTo>
                <a:close/>
                <a:moveTo>
                  <a:pt x="1251273" y="5008090"/>
                </a:moveTo>
                <a:cubicBezTo>
                  <a:pt x="1251273" y="4966426"/>
                  <a:pt x="1251273" y="4916428"/>
                  <a:pt x="1259605" y="4874763"/>
                </a:cubicBezTo>
                <a:cubicBezTo>
                  <a:pt x="1267938" y="4899762"/>
                  <a:pt x="1301270" y="4916428"/>
                  <a:pt x="1301270" y="4933094"/>
                </a:cubicBezTo>
                <a:cubicBezTo>
                  <a:pt x="1301270" y="4966426"/>
                  <a:pt x="1276271" y="5058088"/>
                  <a:pt x="1234607" y="5058088"/>
                </a:cubicBezTo>
                <a:cubicBezTo>
                  <a:pt x="1184609" y="5058088"/>
                  <a:pt x="1176276" y="4941427"/>
                  <a:pt x="1176276" y="4941427"/>
                </a:cubicBezTo>
                <a:cubicBezTo>
                  <a:pt x="1176276" y="4916428"/>
                  <a:pt x="1217941" y="4899762"/>
                  <a:pt x="1234607" y="4874763"/>
                </a:cubicBezTo>
                <a:cubicBezTo>
                  <a:pt x="1226274" y="4916428"/>
                  <a:pt x="1192942" y="4958093"/>
                  <a:pt x="1251273" y="5008090"/>
                </a:cubicBezTo>
                <a:close/>
                <a:moveTo>
                  <a:pt x="1701251" y="4858097"/>
                </a:moveTo>
                <a:cubicBezTo>
                  <a:pt x="1701251" y="4866430"/>
                  <a:pt x="1684585" y="4883096"/>
                  <a:pt x="1684585" y="4908095"/>
                </a:cubicBezTo>
                <a:cubicBezTo>
                  <a:pt x="1701251" y="4899762"/>
                  <a:pt x="1717917" y="4883096"/>
                  <a:pt x="1726249" y="4866430"/>
                </a:cubicBezTo>
                <a:cubicBezTo>
                  <a:pt x="1726249" y="4883096"/>
                  <a:pt x="1734582" y="4899762"/>
                  <a:pt x="1751248" y="4916428"/>
                </a:cubicBezTo>
                <a:cubicBezTo>
                  <a:pt x="1742915" y="4916428"/>
                  <a:pt x="1742915" y="4924761"/>
                  <a:pt x="1717917" y="4924761"/>
                </a:cubicBezTo>
                <a:cubicBezTo>
                  <a:pt x="1701251" y="4924761"/>
                  <a:pt x="1642920" y="4899762"/>
                  <a:pt x="1642920" y="4874763"/>
                </a:cubicBezTo>
                <a:cubicBezTo>
                  <a:pt x="1642920" y="4849765"/>
                  <a:pt x="1651253" y="4849765"/>
                  <a:pt x="1651253" y="4849765"/>
                </a:cubicBezTo>
                <a:cubicBezTo>
                  <a:pt x="1667919" y="4849765"/>
                  <a:pt x="1684585" y="4858097"/>
                  <a:pt x="1701251" y="4858097"/>
                </a:cubicBezTo>
                <a:close/>
                <a:moveTo>
                  <a:pt x="3467831" y="5058088"/>
                </a:moveTo>
                <a:cubicBezTo>
                  <a:pt x="3467831" y="5033089"/>
                  <a:pt x="3451166" y="4999757"/>
                  <a:pt x="3451166" y="4974758"/>
                </a:cubicBezTo>
                <a:cubicBezTo>
                  <a:pt x="3451166" y="4949760"/>
                  <a:pt x="3517829" y="4849765"/>
                  <a:pt x="3551161" y="4841432"/>
                </a:cubicBezTo>
                <a:cubicBezTo>
                  <a:pt x="3542828" y="4899762"/>
                  <a:pt x="3484497" y="4999757"/>
                  <a:pt x="3467831" y="5058088"/>
                </a:cubicBezTo>
                <a:close/>
                <a:moveTo>
                  <a:pt x="1159610" y="4916428"/>
                </a:moveTo>
                <a:cubicBezTo>
                  <a:pt x="1159610" y="4949760"/>
                  <a:pt x="1117946" y="5049755"/>
                  <a:pt x="1101280" y="5074754"/>
                </a:cubicBezTo>
                <a:cubicBezTo>
                  <a:pt x="1026283" y="5041422"/>
                  <a:pt x="1042949" y="4999757"/>
                  <a:pt x="1042949" y="4949760"/>
                </a:cubicBezTo>
                <a:cubicBezTo>
                  <a:pt x="1042949" y="4899762"/>
                  <a:pt x="1034616" y="4908095"/>
                  <a:pt x="1092947" y="4849765"/>
                </a:cubicBezTo>
                <a:cubicBezTo>
                  <a:pt x="1084614" y="4899762"/>
                  <a:pt x="1059615" y="4974758"/>
                  <a:pt x="1109613" y="5008090"/>
                </a:cubicBezTo>
                <a:cubicBezTo>
                  <a:pt x="1109613" y="4958093"/>
                  <a:pt x="1109613" y="4899762"/>
                  <a:pt x="1117946" y="4841432"/>
                </a:cubicBezTo>
                <a:cubicBezTo>
                  <a:pt x="1126279" y="4866430"/>
                  <a:pt x="1159610" y="4899762"/>
                  <a:pt x="1159610" y="4916428"/>
                </a:cubicBezTo>
                <a:close/>
                <a:moveTo>
                  <a:pt x="3059518" y="4883096"/>
                </a:moveTo>
                <a:cubicBezTo>
                  <a:pt x="3059518" y="4908095"/>
                  <a:pt x="3051185" y="4933094"/>
                  <a:pt x="3042852" y="4958093"/>
                </a:cubicBezTo>
                <a:cubicBezTo>
                  <a:pt x="3026186" y="4958093"/>
                  <a:pt x="3001187" y="4958093"/>
                  <a:pt x="2976189" y="4974758"/>
                </a:cubicBezTo>
                <a:cubicBezTo>
                  <a:pt x="2992855" y="4949760"/>
                  <a:pt x="3009520" y="4916428"/>
                  <a:pt x="3017853" y="4874763"/>
                </a:cubicBezTo>
                <a:cubicBezTo>
                  <a:pt x="2992855" y="4891429"/>
                  <a:pt x="2976189" y="4924761"/>
                  <a:pt x="2959523" y="4958093"/>
                </a:cubicBezTo>
                <a:cubicBezTo>
                  <a:pt x="2959523" y="4941427"/>
                  <a:pt x="2942857" y="4916428"/>
                  <a:pt x="2942857" y="4891429"/>
                </a:cubicBezTo>
                <a:cubicBezTo>
                  <a:pt x="2942857" y="4858097"/>
                  <a:pt x="3001187" y="4833099"/>
                  <a:pt x="3017853" y="4833099"/>
                </a:cubicBezTo>
                <a:cubicBezTo>
                  <a:pt x="3051185" y="4833099"/>
                  <a:pt x="3059518" y="4883096"/>
                  <a:pt x="3059518" y="4883096"/>
                </a:cubicBezTo>
                <a:close/>
                <a:moveTo>
                  <a:pt x="1817912" y="4841432"/>
                </a:moveTo>
                <a:cubicBezTo>
                  <a:pt x="1759581" y="4891429"/>
                  <a:pt x="1784580" y="4874763"/>
                  <a:pt x="1784580" y="4899762"/>
                </a:cubicBezTo>
                <a:cubicBezTo>
                  <a:pt x="1784580" y="4899762"/>
                  <a:pt x="1801246" y="4891429"/>
                  <a:pt x="1809579" y="4883096"/>
                </a:cubicBezTo>
                <a:cubicBezTo>
                  <a:pt x="1809579" y="4891429"/>
                  <a:pt x="1801246" y="4908095"/>
                  <a:pt x="1801246" y="4916428"/>
                </a:cubicBezTo>
                <a:cubicBezTo>
                  <a:pt x="1751248" y="4916428"/>
                  <a:pt x="1751248" y="4866430"/>
                  <a:pt x="1751248" y="4858097"/>
                </a:cubicBezTo>
                <a:cubicBezTo>
                  <a:pt x="1751248" y="4841432"/>
                  <a:pt x="1759581" y="4833099"/>
                  <a:pt x="1767914" y="4824766"/>
                </a:cubicBezTo>
                <a:cubicBezTo>
                  <a:pt x="1784580" y="4833099"/>
                  <a:pt x="1801246" y="4841432"/>
                  <a:pt x="1817912" y="4841432"/>
                </a:cubicBezTo>
                <a:close/>
                <a:moveTo>
                  <a:pt x="1459596" y="4899762"/>
                </a:moveTo>
                <a:cubicBezTo>
                  <a:pt x="1476262" y="4883096"/>
                  <a:pt x="1492927" y="4849765"/>
                  <a:pt x="1501260" y="4824766"/>
                </a:cubicBezTo>
                <a:cubicBezTo>
                  <a:pt x="1501260" y="4841432"/>
                  <a:pt x="1526259" y="4849765"/>
                  <a:pt x="1526259" y="4874763"/>
                </a:cubicBezTo>
                <a:cubicBezTo>
                  <a:pt x="1526259" y="4891429"/>
                  <a:pt x="1484595" y="4933094"/>
                  <a:pt x="1467929" y="4933094"/>
                </a:cubicBezTo>
                <a:cubicBezTo>
                  <a:pt x="1442930" y="4933094"/>
                  <a:pt x="1434597" y="4916428"/>
                  <a:pt x="1417931" y="4899762"/>
                </a:cubicBezTo>
                <a:lnTo>
                  <a:pt x="1417931" y="4824766"/>
                </a:lnTo>
                <a:cubicBezTo>
                  <a:pt x="1434597" y="4824766"/>
                  <a:pt x="1459596" y="4824766"/>
                  <a:pt x="1476262" y="4816433"/>
                </a:cubicBezTo>
                <a:cubicBezTo>
                  <a:pt x="1467929" y="4841432"/>
                  <a:pt x="1459596" y="4866430"/>
                  <a:pt x="1459596" y="4899762"/>
                </a:cubicBezTo>
                <a:close/>
                <a:moveTo>
                  <a:pt x="3442833" y="4883096"/>
                </a:moveTo>
                <a:cubicBezTo>
                  <a:pt x="3442833" y="4958093"/>
                  <a:pt x="3426167" y="4966426"/>
                  <a:pt x="3359503" y="5008090"/>
                </a:cubicBezTo>
                <a:lnTo>
                  <a:pt x="3409501" y="4883096"/>
                </a:lnTo>
                <a:cubicBezTo>
                  <a:pt x="3409501" y="4883096"/>
                  <a:pt x="3409501" y="4874763"/>
                  <a:pt x="3401168" y="4866430"/>
                </a:cubicBezTo>
                <a:cubicBezTo>
                  <a:pt x="3376169" y="4891429"/>
                  <a:pt x="3342838" y="4966426"/>
                  <a:pt x="3342838" y="4999757"/>
                </a:cubicBezTo>
                <a:cubicBezTo>
                  <a:pt x="3342838" y="4974758"/>
                  <a:pt x="3317839" y="4949760"/>
                  <a:pt x="3317839" y="4924761"/>
                </a:cubicBezTo>
                <a:cubicBezTo>
                  <a:pt x="3317839" y="4899762"/>
                  <a:pt x="3376169" y="4808100"/>
                  <a:pt x="3409501" y="4808100"/>
                </a:cubicBezTo>
                <a:cubicBezTo>
                  <a:pt x="3451166" y="4808100"/>
                  <a:pt x="3442833" y="4866430"/>
                  <a:pt x="3442833" y="4883096"/>
                </a:cubicBezTo>
                <a:close/>
                <a:moveTo>
                  <a:pt x="2926191" y="4833099"/>
                </a:moveTo>
                <a:cubicBezTo>
                  <a:pt x="2926191" y="4899762"/>
                  <a:pt x="2909525" y="4866430"/>
                  <a:pt x="2851195" y="4899762"/>
                </a:cubicBezTo>
                <a:cubicBezTo>
                  <a:pt x="2867861" y="4874763"/>
                  <a:pt x="2892859" y="4841432"/>
                  <a:pt x="2892859" y="4816433"/>
                </a:cubicBezTo>
                <a:cubicBezTo>
                  <a:pt x="2892859" y="4799767"/>
                  <a:pt x="2884526" y="4808100"/>
                  <a:pt x="2876194" y="4816433"/>
                </a:cubicBezTo>
                <a:cubicBezTo>
                  <a:pt x="2876194" y="4808100"/>
                  <a:pt x="2892859" y="4791434"/>
                  <a:pt x="2892859" y="4783101"/>
                </a:cubicBezTo>
                <a:cubicBezTo>
                  <a:pt x="2926191" y="4799767"/>
                  <a:pt x="2926191" y="4824766"/>
                  <a:pt x="2926191" y="4833099"/>
                </a:cubicBezTo>
                <a:close/>
                <a:moveTo>
                  <a:pt x="3309506" y="4841432"/>
                </a:moveTo>
                <a:cubicBezTo>
                  <a:pt x="3309506" y="4908095"/>
                  <a:pt x="3284507" y="4908095"/>
                  <a:pt x="3234509" y="4941427"/>
                </a:cubicBezTo>
                <a:cubicBezTo>
                  <a:pt x="3242842" y="4908095"/>
                  <a:pt x="3267841" y="4866430"/>
                  <a:pt x="3276174" y="4833099"/>
                </a:cubicBezTo>
                <a:cubicBezTo>
                  <a:pt x="3226177" y="4824766"/>
                  <a:pt x="3226177" y="4899762"/>
                  <a:pt x="3209511" y="4941427"/>
                </a:cubicBezTo>
                <a:cubicBezTo>
                  <a:pt x="3209511" y="4916428"/>
                  <a:pt x="3184512" y="4891429"/>
                  <a:pt x="3184512" y="4866430"/>
                </a:cubicBezTo>
                <a:cubicBezTo>
                  <a:pt x="3184512" y="4824766"/>
                  <a:pt x="3242842" y="4774768"/>
                  <a:pt x="3267841" y="4774768"/>
                </a:cubicBezTo>
                <a:cubicBezTo>
                  <a:pt x="3301173" y="4774768"/>
                  <a:pt x="3309506" y="4833099"/>
                  <a:pt x="3309506" y="4841432"/>
                </a:cubicBezTo>
                <a:close/>
                <a:moveTo>
                  <a:pt x="1592923" y="4766435"/>
                </a:moveTo>
                <a:cubicBezTo>
                  <a:pt x="1551258" y="4808100"/>
                  <a:pt x="1551258" y="4783101"/>
                  <a:pt x="1559591" y="4841432"/>
                </a:cubicBezTo>
                <a:cubicBezTo>
                  <a:pt x="1584590" y="4824766"/>
                  <a:pt x="1601256" y="4799767"/>
                  <a:pt x="1617921" y="4774768"/>
                </a:cubicBezTo>
                <a:cubicBezTo>
                  <a:pt x="1617921" y="4774768"/>
                  <a:pt x="1609588" y="4766435"/>
                  <a:pt x="1609588" y="4791434"/>
                </a:cubicBezTo>
                <a:cubicBezTo>
                  <a:pt x="1609588" y="4808100"/>
                  <a:pt x="1617921" y="4816433"/>
                  <a:pt x="1634587" y="4833099"/>
                </a:cubicBezTo>
                <a:cubicBezTo>
                  <a:pt x="1617921" y="4849765"/>
                  <a:pt x="1584590" y="4866430"/>
                  <a:pt x="1567924" y="4866430"/>
                </a:cubicBezTo>
                <a:cubicBezTo>
                  <a:pt x="1517926" y="4866430"/>
                  <a:pt x="1526259" y="4816433"/>
                  <a:pt x="1526259" y="4808100"/>
                </a:cubicBezTo>
                <a:cubicBezTo>
                  <a:pt x="1526259" y="4791434"/>
                  <a:pt x="1526259" y="4783101"/>
                  <a:pt x="1534592" y="4766435"/>
                </a:cubicBezTo>
                <a:lnTo>
                  <a:pt x="1592923" y="4766435"/>
                </a:lnTo>
                <a:close/>
                <a:moveTo>
                  <a:pt x="1317936" y="4824766"/>
                </a:moveTo>
                <a:lnTo>
                  <a:pt x="1326269" y="4866430"/>
                </a:lnTo>
                <a:cubicBezTo>
                  <a:pt x="1342935" y="4833099"/>
                  <a:pt x="1359601" y="4791434"/>
                  <a:pt x="1376266" y="4766435"/>
                </a:cubicBezTo>
                <a:cubicBezTo>
                  <a:pt x="1376266" y="4783101"/>
                  <a:pt x="1401265" y="4799767"/>
                  <a:pt x="1401265" y="4816433"/>
                </a:cubicBezTo>
                <a:cubicBezTo>
                  <a:pt x="1401265" y="4841432"/>
                  <a:pt x="1309603" y="4908095"/>
                  <a:pt x="1309603" y="4916428"/>
                </a:cubicBezTo>
                <a:cubicBezTo>
                  <a:pt x="1292937" y="4891429"/>
                  <a:pt x="1276271" y="4858097"/>
                  <a:pt x="1276271" y="4833099"/>
                </a:cubicBezTo>
                <a:cubicBezTo>
                  <a:pt x="1276271" y="4783101"/>
                  <a:pt x="1284604" y="4774768"/>
                  <a:pt x="1351268" y="4749769"/>
                </a:cubicBezTo>
                <a:cubicBezTo>
                  <a:pt x="1342935" y="4774768"/>
                  <a:pt x="1334602" y="4799767"/>
                  <a:pt x="1317936" y="4824766"/>
                </a:cubicBezTo>
                <a:close/>
                <a:moveTo>
                  <a:pt x="3176179" y="4808100"/>
                </a:moveTo>
                <a:cubicBezTo>
                  <a:pt x="3176179" y="4866430"/>
                  <a:pt x="3151180" y="4849765"/>
                  <a:pt x="3101183" y="4891429"/>
                </a:cubicBezTo>
                <a:cubicBezTo>
                  <a:pt x="3109516" y="4849765"/>
                  <a:pt x="3134514" y="4824766"/>
                  <a:pt x="3126181" y="4783101"/>
                </a:cubicBezTo>
                <a:cubicBezTo>
                  <a:pt x="3109516" y="4808100"/>
                  <a:pt x="3092850" y="4841432"/>
                  <a:pt x="3084517" y="4874763"/>
                </a:cubicBezTo>
                <a:cubicBezTo>
                  <a:pt x="3076184" y="4858097"/>
                  <a:pt x="3051185" y="4841432"/>
                  <a:pt x="3051185" y="4816433"/>
                </a:cubicBezTo>
                <a:cubicBezTo>
                  <a:pt x="3051185" y="4774768"/>
                  <a:pt x="3109516" y="4741436"/>
                  <a:pt x="3126181" y="4741436"/>
                </a:cubicBezTo>
                <a:cubicBezTo>
                  <a:pt x="3167846" y="4741436"/>
                  <a:pt x="3176179" y="4799767"/>
                  <a:pt x="3176179" y="4808100"/>
                </a:cubicBezTo>
                <a:close/>
                <a:moveTo>
                  <a:pt x="1034616" y="4883096"/>
                </a:moveTo>
                <a:cubicBezTo>
                  <a:pt x="1034616" y="4883096"/>
                  <a:pt x="1026283" y="4874763"/>
                  <a:pt x="1017951" y="4874763"/>
                </a:cubicBezTo>
                <a:cubicBezTo>
                  <a:pt x="1017951" y="4824766"/>
                  <a:pt x="1092947" y="4766435"/>
                  <a:pt x="1126279" y="4733104"/>
                </a:cubicBezTo>
                <a:cubicBezTo>
                  <a:pt x="1101280" y="4783101"/>
                  <a:pt x="1076281" y="4833099"/>
                  <a:pt x="1034616" y="4883096"/>
                </a:cubicBezTo>
                <a:close/>
                <a:moveTo>
                  <a:pt x="1726249" y="4733104"/>
                </a:moveTo>
                <a:cubicBezTo>
                  <a:pt x="1717917" y="4741436"/>
                  <a:pt x="1667919" y="4766435"/>
                  <a:pt x="1676252" y="4808100"/>
                </a:cubicBezTo>
                <a:cubicBezTo>
                  <a:pt x="1692918" y="4799767"/>
                  <a:pt x="1709584" y="4774768"/>
                  <a:pt x="1734582" y="4758102"/>
                </a:cubicBezTo>
                <a:cubicBezTo>
                  <a:pt x="1734582" y="4766435"/>
                  <a:pt x="1734582" y="4783101"/>
                  <a:pt x="1742915" y="4816433"/>
                </a:cubicBezTo>
                <a:cubicBezTo>
                  <a:pt x="1726249" y="4824766"/>
                  <a:pt x="1701251" y="4833099"/>
                  <a:pt x="1684585" y="4833099"/>
                </a:cubicBezTo>
                <a:cubicBezTo>
                  <a:pt x="1659586" y="4833099"/>
                  <a:pt x="1634587" y="4799767"/>
                  <a:pt x="1634587" y="4783101"/>
                </a:cubicBezTo>
                <a:cubicBezTo>
                  <a:pt x="1634587" y="4758102"/>
                  <a:pt x="1642920" y="4724771"/>
                  <a:pt x="1667919" y="4724771"/>
                </a:cubicBezTo>
                <a:cubicBezTo>
                  <a:pt x="1684585" y="4724771"/>
                  <a:pt x="1709584" y="4733104"/>
                  <a:pt x="1726249" y="4733104"/>
                </a:cubicBezTo>
                <a:close/>
                <a:moveTo>
                  <a:pt x="3042852" y="4749769"/>
                </a:moveTo>
                <a:cubicBezTo>
                  <a:pt x="3042852" y="4799767"/>
                  <a:pt x="3009520" y="4824766"/>
                  <a:pt x="2976189" y="4824766"/>
                </a:cubicBezTo>
                <a:cubicBezTo>
                  <a:pt x="2976189" y="4799767"/>
                  <a:pt x="3009520" y="4758102"/>
                  <a:pt x="2992855" y="4733104"/>
                </a:cubicBezTo>
                <a:cubicBezTo>
                  <a:pt x="2976189" y="4749769"/>
                  <a:pt x="2967856" y="4783101"/>
                  <a:pt x="2951190" y="4816433"/>
                </a:cubicBezTo>
                <a:cubicBezTo>
                  <a:pt x="2942857" y="4799767"/>
                  <a:pt x="2934524" y="4783101"/>
                  <a:pt x="2917858" y="4766435"/>
                </a:cubicBezTo>
                <a:cubicBezTo>
                  <a:pt x="2926191" y="4749769"/>
                  <a:pt x="2951190" y="4699772"/>
                  <a:pt x="2992855" y="4699772"/>
                </a:cubicBezTo>
                <a:cubicBezTo>
                  <a:pt x="3009520" y="4699772"/>
                  <a:pt x="3042852" y="4724771"/>
                  <a:pt x="3042852" y="4749769"/>
                </a:cubicBezTo>
                <a:close/>
                <a:moveTo>
                  <a:pt x="1867909" y="4708105"/>
                </a:moveTo>
                <a:cubicBezTo>
                  <a:pt x="1851243" y="4716438"/>
                  <a:pt x="1826245" y="4741436"/>
                  <a:pt x="1801246" y="4758102"/>
                </a:cubicBezTo>
                <a:cubicBezTo>
                  <a:pt x="1801246" y="4758102"/>
                  <a:pt x="1792913" y="4766435"/>
                  <a:pt x="1801246" y="4783101"/>
                </a:cubicBezTo>
                <a:cubicBezTo>
                  <a:pt x="1826245" y="4766435"/>
                  <a:pt x="1851243" y="4749769"/>
                  <a:pt x="1876242" y="4724771"/>
                </a:cubicBezTo>
                <a:cubicBezTo>
                  <a:pt x="1867909" y="4741436"/>
                  <a:pt x="1867909" y="4766435"/>
                  <a:pt x="1867909" y="4783101"/>
                </a:cubicBezTo>
                <a:cubicBezTo>
                  <a:pt x="1851243" y="4799767"/>
                  <a:pt x="1826245" y="4816433"/>
                  <a:pt x="1801246" y="4816433"/>
                </a:cubicBezTo>
                <a:cubicBezTo>
                  <a:pt x="1767914" y="4816433"/>
                  <a:pt x="1759581" y="4783101"/>
                  <a:pt x="1759581" y="4766435"/>
                </a:cubicBezTo>
                <a:cubicBezTo>
                  <a:pt x="1759581" y="4741436"/>
                  <a:pt x="1784580" y="4699772"/>
                  <a:pt x="1801246" y="4699772"/>
                </a:cubicBezTo>
                <a:cubicBezTo>
                  <a:pt x="1826245" y="4699772"/>
                  <a:pt x="1851243" y="4708105"/>
                  <a:pt x="1867909" y="4708105"/>
                </a:cubicBezTo>
                <a:close/>
                <a:moveTo>
                  <a:pt x="1184609" y="4824766"/>
                </a:moveTo>
                <a:cubicBezTo>
                  <a:pt x="1209608" y="4791434"/>
                  <a:pt x="1226274" y="4741436"/>
                  <a:pt x="1242940" y="4699772"/>
                </a:cubicBezTo>
                <a:cubicBezTo>
                  <a:pt x="1242940" y="4716438"/>
                  <a:pt x="1267938" y="4741436"/>
                  <a:pt x="1267938" y="4766435"/>
                </a:cubicBezTo>
                <a:cubicBezTo>
                  <a:pt x="1267938" y="4799767"/>
                  <a:pt x="1192942" y="4891429"/>
                  <a:pt x="1167943" y="4891429"/>
                </a:cubicBezTo>
                <a:cubicBezTo>
                  <a:pt x="1126279" y="4891429"/>
                  <a:pt x="1142944" y="4808100"/>
                  <a:pt x="1142944" y="4808100"/>
                </a:cubicBezTo>
                <a:cubicBezTo>
                  <a:pt x="1142944" y="4749769"/>
                  <a:pt x="1134612" y="4699772"/>
                  <a:pt x="1217941" y="4691439"/>
                </a:cubicBezTo>
                <a:cubicBezTo>
                  <a:pt x="1201275" y="4733104"/>
                  <a:pt x="1176276" y="4766435"/>
                  <a:pt x="1184609" y="4824766"/>
                </a:cubicBezTo>
                <a:close/>
                <a:moveTo>
                  <a:pt x="1892908" y="4758102"/>
                </a:moveTo>
                <a:cubicBezTo>
                  <a:pt x="1884575" y="4741436"/>
                  <a:pt x="1909574" y="4683106"/>
                  <a:pt x="1951238" y="4674773"/>
                </a:cubicBezTo>
                <a:cubicBezTo>
                  <a:pt x="1942906" y="4691439"/>
                  <a:pt x="1917907" y="4724771"/>
                  <a:pt x="1892908" y="4758102"/>
                </a:cubicBezTo>
                <a:close/>
                <a:moveTo>
                  <a:pt x="1442930" y="4766435"/>
                </a:moveTo>
                <a:cubicBezTo>
                  <a:pt x="1467929" y="4741436"/>
                  <a:pt x="1484595" y="4716438"/>
                  <a:pt x="1501260" y="4691439"/>
                </a:cubicBezTo>
                <a:cubicBezTo>
                  <a:pt x="1501260" y="4708105"/>
                  <a:pt x="1517926" y="4724771"/>
                  <a:pt x="1517926" y="4741436"/>
                </a:cubicBezTo>
                <a:cubicBezTo>
                  <a:pt x="1517926" y="4774768"/>
                  <a:pt x="1434597" y="4808100"/>
                  <a:pt x="1434597" y="4808100"/>
                </a:cubicBezTo>
                <a:cubicBezTo>
                  <a:pt x="1401265" y="4808100"/>
                  <a:pt x="1392932" y="4758102"/>
                  <a:pt x="1392932" y="4749769"/>
                </a:cubicBezTo>
                <a:cubicBezTo>
                  <a:pt x="1392932" y="4691439"/>
                  <a:pt x="1434597" y="4674773"/>
                  <a:pt x="1484595" y="4674773"/>
                </a:cubicBezTo>
                <a:cubicBezTo>
                  <a:pt x="1451263" y="4716438"/>
                  <a:pt x="1434597" y="4724771"/>
                  <a:pt x="1442930" y="4766435"/>
                </a:cubicBezTo>
                <a:close/>
                <a:moveTo>
                  <a:pt x="1167943" y="4691439"/>
                </a:moveTo>
                <a:cubicBezTo>
                  <a:pt x="1184609" y="4674773"/>
                  <a:pt x="1209608" y="4658107"/>
                  <a:pt x="1226274" y="4649774"/>
                </a:cubicBezTo>
                <a:cubicBezTo>
                  <a:pt x="1217941" y="4666440"/>
                  <a:pt x="1192942" y="4683106"/>
                  <a:pt x="1167943" y="4691439"/>
                </a:cubicBezTo>
                <a:close/>
                <a:moveTo>
                  <a:pt x="3559494" y="4741436"/>
                </a:moveTo>
                <a:cubicBezTo>
                  <a:pt x="3559494" y="4791434"/>
                  <a:pt x="3551161" y="4799767"/>
                  <a:pt x="3492830" y="4858097"/>
                </a:cubicBezTo>
                <a:cubicBezTo>
                  <a:pt x="3501163" y="4816433"/>
                  <a:pt x="3517829" y="4766435"/>
                  <a:pt x="3526162" y="4724771"/>
                </a:cubicBezTo>
                <a:lnTo>
                  <a:pt x="3509496" y="4708105"/>
                </a:lnTo>
                <a:cubicBezTo>
                  <a:pt x="3492830" y="4758102"/>
                  <a:pt x="3476164" y="4808100"/>
                  <a:pt x="3467831" y="4858097"/>
                </a:cubicBezTo>
                <a:cubicBezTo>
                  <a:pt x="3459499" y="4833099"/>
                  <a:pt x="3434500" y="4808100"/>
                  <a:pt x="3434500" y="4791434"/>
                </a:cubicBezTo>
                <a:cubicBezTo>
                  <a:pt x="3434500" y="4766435"/>
                  <a:pt x="3476164" y="4691439"/>
                  <a:pt x="3509496" y="4641441"/>
                </a:cubicBezTo>
                <a:cubicBezTo>
                  <a:pt x="3551161" y="4658107"/>
                  <a:pt x="3559494" y="4691439"/>
                  <a:pt x="3559494" y="4741436"/>
                </a:cubicBezTo>
                <a:close/>
                <a:moveTo>
                  <a:pt x="3417834" y="4724771"/>
                </a:moveTo>
                <a:cubicBezTo>
                  <a:pt x="3417834" y="4808100"/>
                  <a:pt x="3409501" y="4766435"/>
                  <a:pt x="3351170" y="4824766"/>
                </a:cubicBezTo>
                <a:cubicBezTo>
                  <a:pt x="3359503" y="4783101"/>
                  <a:pt x="3376169" y="4741436"/>
                  <a:pt x="3376169" y="4691439"/>
                </a:cubicBezTo>
                <a:cubicBezTo>
                  <a:pt x="3334505" y="4699772"/>
                  <a:pt x="3351170" y="4791434"/>
                  <a:pt x="3326172" y="4808100"/>
                </a:cubicBezTo>
                <a:cubicBezTo>
                  <a:pt x="3326172" y="4791434"/>
                  <a:pt x="3301173" y="4766435"/>
                  <a:pt x="3301173" y="4741436"/>
                </a:cubicBezTo>
                <a:cubicBezTo>
                  <a:pt x="3301173" y="4724771"/>
                  <a:pt x="3334505" y="4633108"/>
                  <a:pt x="3376169" y="4633108"/>
                </a:cubicBezTo>
                <a:cubicBezTo>
                  <a:pt x="3417834" y="4633108"/>
                  <a:pt x="3417834" y="4708105"/>
                  <a:pt x="3417834" y="4724771"/>
                </a:cubicBezTo>
                <a:close/>
                <a:moveTo>
                  <a:pt x="1634587" y="4624775"/>
                </a:moveTo>
                <a:cubicBezTo>
                  <a:pt x="1609588" y="4633108"/>
                  <a:pt x="1576257" y="4658107"/>
                  <a:pt x="1567924" y="4708105"/>
                </a:cubicBezTo>
                <a:cubicBezTo>
                  <a:pt x="1592923" y="4691439"/>
                  <a:pt x="1617921" y="4666440"/>
                  <a:pt x="1642920" y="4641441"/>
                </a:cubicBezTo>
                <a:cubicBezTo>
                  <a:pt x="1651253" y="4691439"/>
                  <a:pt x="1626254" y="4741436"/>
                  <a:pt x="1567924" y="4741436"/>
                </a:cubicBezTo>
                <a:cubicBezTo>
                  <a:pt x="1534592" y="4741436"/>
                  <a:pt x="1526259" y="4724771"/>
                  <a:pt x="1526259" y="4699772"/>
                </a:cubicBezTo>
                <a:cubicBezTo>
                  <a:pt x="1526259" y="4683106"/>
                  <a:pt x="1542925" y="4649774"/>
                  <a:pt x="1559591" y="4624775"/>
                </a:cubicBezTo>
                <a:lnTo>
                  <a:pt x="1634587" y="4624775"/>
                </a:lnTo>
                <a:close/>
                <a:moveTo>
                  <a:pt x="3276174" y="4658107"/>
                </a:moveTo>
                <a:lnTo>
                  <a:pt x="3276174" y="4749769"/>
                </a:lnTo>
                <a:cubicBezTo>
                  <a:pt x="3259508" y="4749769"/>
                  <a:pt x="3234509" y="4766435"/>
                  <a:pt x="3217844" y="4783101"/>
                </a:cubicBezTo>
                <a:cubicBezTo>
                  <a:pt x="3226177" y="4749769"/>
                  <a:pt x="3234509" y="4708105"/>
                  <a:pt x="3234509" y="4666440"/>
                </a:cubicBezTo>
                <a:cubicBezTo>
                  <a:pt x="3192845" y="4691439"/>
                  <a:pt x="3201178" y="4741436"/>
                  <a:pt x="3192845" y="4783101"/>
                </a:cubicBezTo>
                <a:cubicBezTo>
                  <a:pt x="3192845" y="4758102"/>
                  <a:pt x="3159513" y="4733104"/>
                  <a:pt x="3159513" y="4716438"/>
                </a:cubicBezTo>
                <a:cubicBezTo>
                  <a:pt x="3159513" y="4691439"/>
                  <a:pt x="3192845" y="4616443"/>
                  <a:pt x="3234509" y="4616443"/>
                </a:cubicBezTo>
                <a:cubicBezTo>
                  <a:pt x="3251175" y="4616443"/>
                  <a:pt x="3276174" y="4633108"/>
                  <a:pt x="3276174" y="4658107"/>
                </a:cubicBezTo>
                <a:close/>
                <a:moveTo>
                  <a:pt x="3134514" y="4633108"/>
                </a:moveTo>
                <a:lnTo>
                  <a:pt x="3134514" y="4716438"/>
                </a:lnTo>
                <a:cubicBezTo>
                  <a:pt x="3117848" y="4716438"/>
                  <a:pt x="3101183" y="4724771"/>
                  <a:pt x="3084517" y="4733104"/>
                </a:cubicBezTo>
                <a:cubicBezTo>
                  <a:pt x="3092850" y="4708105"/>
                  <a:pt x="3092850" y="4674773"/>
                  <a:pt x="3101183" y="4649774"/>
                </a:cubicBezTo>
                <a:cubicBezTo>
                  <a:pt x="3101183" y="4649774"/>
                  <a:pt x="3092850" y="4641441"/>
                  <a:pt x="3076184" y="4641441"/>
                </a:cubicBezTo>
                <a:cubicBezTo>
                  <a:pt x="3076184" y="4666440"/>
                  <a:pt x="3067851" y="4699772"/>
                  <a:pt x="3059518" y="4733104"/>
                </a:cubicBezTo>
                <a:cubicBezTo>
                  <a:pt x="3051185" y="4716438"/>
                  <a:pt x="3026186" y="4691439"/>
                  <a:pt x="3026186" y="4674773"/>
                </a:cubicBezTo>
                <a:cubicBezTo>
                  <a:pt x="3026186" y="4658107"/>
                  <a:pt x="3051185" y="4599777"/>
                  <a:pt x="3092850" y="4599777"/>
                </a:cubicBezTo>
                <a:cubicBezTo>
                  <a:pt x="3109516" y="4599777"/>
                  <a:pt x="3117848" y="4616443"/>
                  <a:pt x="3134514" y="4633108"/>
                </a:cubicBezTo>
                <a:close/>
                <a:moveTo>
                  <a:pt x="3001187" y="4649774"/>
                </a:moveTo>
                <a:lnTo>
                  <a:pt x="3001187" y="4674773"/>
                </a:lnTo>
                <a:cubicBezTo>
                  <a:pt x="2984522" y="4674773"/>
                  <a:pt x="2959523" y="4683106"/>
                  <a:pt x="2942857" y="4699772"/>
                </a:cubicBezTo>
                <a:cubicBezTo>
                  <a:pt x="2951190" y="4666440"/>
                  <a:pt x="2959523" y="4624775"/>
                  <a:pt x="2967856" y="4591444"/>
                </a:cubicBezTo>
                <a:cubicBezTo>
                  <a:pt x="2984522" y="4599777"/>
                  <a:pt x="2992855" y="4624775"/>
                  <a:pt x="3001187" y="4649774"/>
                </a:cubicBezTo>
                <a:close/>
                <a:moveTo>
                  <a:pt x="1767914" y="4599777"/>
                </a:moveTo>
                <a:cubicBezTo>
                  <a:pt x="1742915" y="4624775"/>
                  <a:pt x="1717917" y="4641441"/>
                  <a:pt x="1692918" y="4666440"/>
                </a:cubicBezTo>
                <a:cubicBezTo>
                  <a:pt x="1692918" y="4666440"/>
                  <a:pt x="1684585" y="4674773"/>
                  <a:pt x="1709584" y="4674773"/>
                </a:cubicBezTo>
                <a:cubicBezTo>
                  <a:pt x="1726249" y="4674773"/>
                  <a:pt x="1759581" y="4633108"/>
                  <a:pt x="1784580" y="4616443"/>
                </a:cubicBezTo>
                <a:cubicBezTo>
                  <a:pt x="1767914" y="4691439"/>
                  <a:pt x="1759581" y="4708105"/>
                  <a:pt x="1709584" y="4708105"/>
                </a:cubicBezTo>
                <a:cubicBezTo>
                  <a:pt x="1676252" y="4708105"/>
                  <a:pt x="1659586" y="4691439"/>
                  <a:pt x="1659586" y="4666440"/>
                </a:cubicBezTo>
                <a:cubicBezTo>
                  <a:pt x="1659586" y="4649774"/>
                  <a:pt x="1692918" y="4591444"/>
                  <a:pt x="1709584" y="4591444"/>
                </a:cubicBezTo>
                <a:cubicBezTo>
                  <a:pt x="1734582" y="4591444"/>
                  <a:pt x="1751248" y="4599777"/>
                  <a:pt x="1767914" y="4599777"/>
                </a:cubicBezTo>
                <a:close/>
                <a:moveTo>
                  <a:pt x="1309603" y="4683106"/>
                </a:moveTo>
                <a:cubicBezTo>
                  <a:pt x="1309603" y="4683106"/>
                  <a:pt x="1309603" y="4691439"/>
                  <a:pt x="1317936" y="4699772"/>
                </a:cubicBezTo>
                <a:lnTo>
                  <a:pt x="1392932" y="4599777"/>
                </a:lnTo>
                <a:cubicBezTo>
                  <a:pt x="1392932" y="4616443"/>
                  <a:pt x="1401265" y="4641441"/>
                  <a:pt x="1401265" y="4658107"/>
                </a:cubicBezTo>
                <a:cubicBezTo>
                  <a:pt x="1401265" y="4708105"/>
                  <a:pt x="1301270" y="4749769"/>
                  <a:pt x="1292937" y="4749769"/>
                </a:cubicBezTo>
                <a:cubicBezTo>
                  <a:pt x="1259605" y="4749769"/>
                  <a:pt x="1267938" y="4716438"/>
                  <a:pt x="1267938" y="4708105"/>
                </a:cubicBezTo>
                <a:cubicBezTo>
                  <a:pt x="1267938" y="4683106"/>
                  <a:pt x="1284604" y="4624775"/>
                  <a:pt x="1309603" y="4591444"/>
                </a:cubicBezTo>
                <a:cubicBezTo>
                  <a:pt x="1326269" y="4599777"/>
                  <a:pt x="1351268" y="4591444"/>
                  <a:pt x="1376266" y="4583111"/>
                </a:cubicBezTo>
                <a:cubicBezTo>
                  <a:pt x="1351268" y="4616443"/>
                  <a:pt x="1326269" y="4649774"/>
                  <a:pt x="1309603" y="4683106"/>
                </a:cubicBezTo>
                <a:close/>
                <a:moveTo>
                  <a:pt x="1934573" y="4566445"/>
                </a:moveTo>
                <a:cubicBezTo>
                  <a:pt x="1909574" y="4583111"/>
                  <a:pt x="1876242" y="4608110"/>
                  <a:pt x="1851243" y="4624775"/>
                </a:cubicBezTo>
                <a:cubicBezTo>
                  <a:pt x="1851243" y="4624775"/>
                  <a:pt x="1842910" y="4633108"/>
                  <a:pt x="1851243" y="4649774"/>
                </a:cubicBezTo>
                <a:cubicBezTo>
                  <a:pt x="1884575" y="4633108"/>
                  <a:pt x="1909574" y="4608110"/>
                  <a:pt x="1934573" y="4591444"/>
                </a:cubicBezTo>
                <a:cubicBezTo>
                  <a:pt x="1934573" y="4591444"/>
                  <a:pt x="1934573" y="4683106"/>
                  <a:pt x="1867909" y="4683106"/>
                </a:cubicBezTo>
                <a:lnTo>
                  <a:pt x="1809579" y="4683106"/>
                </a:lnTo>
                <a:cubicBezTo>
                  <a:pt x="1809579" y="4674773"/>
                  <a:pt x="1801246" y="4666440"/>
                  <a:pt x="1801246" y="4649774"/>
                </a:cubicBezTo>
                <a:cubicBezTo>
                  <a:pt x="1801246" y="4633108"/>
                  <a:pt x="1826245" y="4558112"/>
                  <a:pt x="1859576" y="4558112"/>
                </a:cubicBezTo>
                <a:cubicBezTo>
                  <a:pt x="1884575" y="4558112"/>
                  <a:pt x="1909574" y="4566445"/>
                  <a:pt x="1934573" y="4566445"/>
                </a:cubicBezTo>
                <a:close/>
                <a:moveTo>
                  <a:pt x="1526259" y="4524780"/>
                </a:moveTo>
                <a:cubicBezTo>
                  <a:pt x="1501260" y="4549779"/>
                  <a:pt x="1467929" y="4558112"/>
                  <a:pt x="1459596" y="4616443"/>
                </a:cubicBezTo>
                <a:cubicBezTo>
                  <a:pt x="1484595" y="4599777"/>
                  <a:pt x="1517926" y="4566445"/>
                  <a:pt x="1542925" y="4541446"/>
                </a:cubicBezTo>
                <a:cubicBezTo>
                  <a:pt x="1551258" y="4583111"/>
                  <a:pt x="1501260" y="4658107"/>
                  <a:pt x="1451263" y="4658107"/>
                </a:cubicBezTo>
                <a:cubicBezTo>
                  <a:pt x="1409598" y="4658107"/>
                  <a:pt x="1417931" y="4633108"/>
                  <a:pt x="1417931" y="4616443"/>
                </a:cubicBezTo>
                <a:cubicBezTo>
                  <a:pt x="1417931" y="4591444"/>
                  <a:pt x="1417931" y="4549779"/>
                  <a:pt x="1459596" y="4524780"/>
                </a:cubicBezTo>
                <a:lnTo>
                  <a:pt x="1526259" y="4524780"/>
                </a:lnTo>
                <a:close/>
                <a:moveTo>
                  <a:pt x="2067899" y="4524780"/>
                </a:moveTo>
                <a:cubicBezTo>
                  <a:pt x="2042901" y="4566445"/>
                  <a:pt x="1992903" y="4608110"/>
                  <a:pt x="1967904" y="4658107"/>
                </a:cubicBezTo>
                <a:cubicBezTo>
                  <a:pt x="1959571" y="4649774"/>
                  <a:pt x="1951238" y="4641441"/>
                  <a:pt x="1951238" y="4624775"/>
                </a:cubicBezTo>
                <a:cubicBezTo>
                  <a:pt x="1951238" y="4616443"/>
                  <a:pt x="1984570" y="4516447"/>
                  <a:pt x="2026235" y="4516447"/>
                </a:cubicBezTo>
                <a:cubicBezTo>
                  <a:pt x="2042901" y="4516447"/>
                  <a:pt x="2059567" y="4524780"/>
                  <a:pt x="2067899" y="4524780"/>
                </a:cubicBezTo>
                <a:close/>
                <a:moveTo>
                  <a:pt x="1326269" y="4574778"/>
                </a:moveTo>
                <a:cubicBezTo>
                  <a:pt x="1359601" y="4549779"/>
                  <a:pt x="1401265" y="4524780"/>
                  <a:pt x="1442930" y="4499782"/>
                </a:cubicBezTo>
                <a:cubicBezTo>
                  <a:pt x="1409598" y="4533113"/>
                  <a:pt x="1359601" y="4566445"/>
                  <a:pt x="1326269" y="4574778"/>
                </a:cubicBezTo>
                <a:close/>
                <a:moveTo>
                  <a:pt x="4051136" y="4508114"/>
                </a:moveTo>
                <a:lnTo>
                  <a:pt x="4067802" y="4491449"/>
                </a:lnTo>
                <a:cubicBezTo>
                  <a:pt x="4067802" y="4499782"/>
                  <a:pt x="4059469" y="4508114"/>
                  <a:pt x="4051136" y="4508114"/>
                </a:cubicBezTo>
                <a:close/>
                <a:moveTo>
                  <a:pt x="3084517" y="4549779"/>
                </a:moveTo>
                <a:cubicBezTo>
                  <a:pt x="3084517" y="4591444"/>
                  <a:pt x="3051185" y="4574778"/>
                  <a:pt x="3034519" y="4616443"/>
                </a:cubicBezTo>
                <a:cubicBezTo>
                  <a:pt x="3034519" y="4574778"/>
                  <a:pt x="3067851" y="4549779"/>
                  <a:pt x="3017853" y="4516447"/>
                </a:cubicBezTo>
                <a:cubicBezTo>
                  <a:pt x="3017853" y="4541446"/>
                  <a:pt x="3017853" y="4574778"/>
                  <a:pt x="3009520" y="4608110"/>
                </a:cubicBezTo>
                <a:cubicBezTo>
                  <a:pt x="3001187" y="4591444"/>
                  <a:pt x="2976189" y="4574778"/>
                  <a:pt x="2976189" y="4558112"/>
                </a:cubicBezTo>
                <a:cubicBezTo>
                  <a:pt x="2976189" y="4524780"/>
                  <a:pt x="2992855" y="4483116"/>
                  <a:pt x="3026186" y="4483116"/>
                </a:cubicBezTo>
                <a:cubicBezTo>
                  <a:pt x="3067851" y="4483116"/>
                  <a:pt x="3084517" y="4541446"/>
                  <a:pt x="3084517" y="4549779"/>
                </a:cubicBezTo>
                <a:close/>
                <a:moveTo>
                  <a:pt x="4326123" y="4491449"/>
                </a:moveTo>
                <a:cubicBezTo>
                  <a:pt x="4317790" y="4499782"/>
                  <a:pt x="4317790" y="4541446"/>
                  <a:pt x="4284458" y="4541446"/>
                </a:cubicBezTo>
                <a:cubicBezTo>
                  <a:pt x="4267792" y="4541446"/>
                  <a:pt x="4251127" y="4524780"/>
                  <a:pt x="4251127" y="4508114"/>
                </a:cubicBezTo>
                <a:cubicBezTo>
                  <a:pt x="4251127" y="4483116"/>
                  <a:pt x="4276125" y="4483116"/>
                  <a:pt x="4276125" y="4474783"/>
                </a:cubicBezTo>
                <a:cubicBezTo>
                  <a:pt x="4292791" y="4483116"/>
                  <a:pt x="4309457" y="4491449"/>
                  <a:pt x="4326123" y="4491449"/>
                </a:cubicBezTo>
                <a:close/>
                <a:moveTo>
                  <a:pt x="3226177" y="4558112"/>
                </a:moveTo>
                <a:cubicBezTo>
                  <a:pt x="3226177" y="4608110"/>
                  <a:pt x="3192845" y="4591444"/>
                  <a:pt x="3176179" y="4633108"/>
                </a:cubicBezTo>
                <a:cubicBezTo>
                  <a:pt x="3176179" y="4599777"/>
                  <a:pt x="3209511" y="4549779"/>
                  <a:pt x="3159513" y="4516447"/>
                </a:cubicBezTo>
                <a:cubicBezTo>
                  <a:pt x="3159513" y="4549779"/>
                  <a:pt x="3159513" y="4591444"/>
                  <a:pt x="3151180" y="4633108"/>
                </a:cubicBezTo>
                <a:cubicBezTo>
                  <a:pt x="3151180" y="4616443"/>
                  <a:pt x="3109516" y="4583111"/>
                  <a:pt x="3109516" y="4566445"/>
                </a:cubicBezTo>
                <a:cubicBezTo>
                  <a:pt x="3109516" y="4549779"/>
                  <a:pt x="3134514" y="4474783"/>
                  <a:pt x="3176179" y="4474783"/>
                </a:cubicBezTo>
                <a:cubicBezTo>
                  <a:pt x="3209511" y="4474783"/>
                  <a:pt x="3226177" y="4549779"/>
                  <a:pt x="3226177" y="4558112"/>
                </a:cubicBezTo>
                <a:close/>
                <a:moveTo>
                  <a:pt x="1692918" y="4483116"/>
                </a:moveTo>
                <a:cubicBezTo>
                  <a:pt x="1659586" y="4508114"/>
                  <a:pt x="1609588" y="4516447"/>
                  <a:pt x="1609588" y="4574778"/>
                </a:cubicBezTo>
                <a:cubicBezTo>
                  <a:pt x="1634587" y="4558112"/>
                  <a:pt x="1667919" y="4524780"/>
                  <a:pt x="1701251" y="4499782"/>
                </a:cubicBezTo>
                <a:cubicBezTo>
                  <a:pt x="1692918" y="4516447"/>
                  <a:pt x="1692918" y="4541446"/>
                  <a:pt x="1684585" y="4566445"/>
                </a:cubicBezTo>
                <a:cubicBezTo>
                  <a:pt x="1667919" y="4583111"/>
                  <a:pt x="1626254" y="4608110"/>
                  <a:pt x="1601256" y="4608110"/>
                </a:cubicBezTo>
                <a:cubicBezTo>
                  <a:pt x="1584590" y="4608110"/>
                  <a:pt x="1559591" y="4599777"/>
                  <a:pt x="1559591" y="4574778"/>
                </a:cubicBezTo>
                <a:cubicBezTo>
                  <a:pt x="1559591" y="4566445"/>
                  <a:pt x="1584590" y="4474783"/>
                  <a:pt x="1617921" y="4474783"/>
                </a:cubicBezTo>
                <a:cubicBezTo>
                  <a:pt x="1634587" y="4474783"/>
                  <a:pt x="1626254" y="4483116"/>
                  <a:pt x="1692918" y="4483116"/>
                </a:cubicBezTo>
                <a:close/>
                <a:moveTo>
                  <a:pt x="3951141" y="4474783"/>
                </a:moveTo>
                <a:cubicBezTo>
                  <a:pt x="3951141" y="4483116"/>
                  <a:pt x="3942808" y="4499782"/>
                  <a:pt x="3942808" y="4508114"/>
                </a:cubicBezTo>
                <a:cubicBezTo>
                  <a:pt x="3934475" y="4499782"/>
                  <a:pt x="3917810" y="4483116"/>
                  <a:pt x="3909477" y="4466450"/>
                </a:cubicBezTo>
                <a:cubicBezTo>
                  <a:pt x="3917810" y="4466450"/>
                  <a:pt x="3934475" y="4474783"/>
                  <a:pt x="3951141" y="4474783"/>
                </a:cubicBezTo>
                <a:close/>
                <a:moveTo>
                  <a:pt x="3517829" y="4599777"/>
                </a:moveTo>
                <a:cubicBezTo>
                  <a:pt x="3517829" y="4616443"/>
                  <a:pt x="3476164" y="4641441"/>
                  <a:pt x="3459499" y="4666440"/>
                </a:cubicBezTo>
                <a:cubicBezTo>
                  <a:pt x="3459499" y="4624775"/>
                  <a:pt x="3467831" y="4574778"/>
                  <a:pt x="3459499" y="4524780"/>
                </a:cubicBezTo>
                <a:cubicBezTo>
                  <a:pt x="3426167" y="4574778"/>
                  <a:pt x="3434500" y="4616443"/>
                  <a:pt x="3434500" y="4674773"/>
                </a:cubicBezTo>
                <a:cubicBezTo>
                  <a:pt x="3426167" y="4649774"/>
                  <a:pt x="3392835" y="4616443"/>
                  <a:pt x="3392835" y="4599777"/>
                </a:cubicBezTo>
                <a:cubicBezTo>
                  <a:pt x="3392835" y="4574778"/>
                  <a:pt x="3417834" y="4466450"/>
                  <a:pt x="3451166" y="4466450"/>
                </a:cubicBezTo>
                <a:cubicBezTo>
                  <a:pt x="3492830" y="4466450"/>
                  <a:pt x="3517829" y="4574778"/>
                  <a:pt x="3517829" y="4599777"/>
                </a:cubicBezTo>
                <a:close/>
                <a:moveTo>
                  <a:pt x="3367836" y="4566445"/>
                </a:moveTo>
                <a:cubicBezTo>
                  <a:pt x="3367836" y="4616443"/>
                  <a:pt x="3359503" y="4574778"/>
                  <a:pt x="3317839" y="4649774"/>
                </a:cubicBezTo>
                <a:cubicBezTo>
                  <a:pt x="3317839" y="4633108"/>
                  <a:pt x="3326172" y="4608110"/>
                  <a:pt x="3326172" y="4583111"/>
                </a:cubicBezTo>
                <a:cubicBezTo>
                  <a:pt x="3309506" y="4549779"/>
                  <a:pt x="3342838" y="4541446"/>
                  <a:pt x="3301173" y="4524780"/>
                </a:cubicBezTo>
                <a:cubicBezTo>
                  <a:pt x="3301173" y="4566445"/>
                  <a:pt x="3301173" y="4608110"/>
                  <a:pt x="3292840" y="4649774"/>
                </a:cubicBezTo>
                <a:cubicBezTo>
                  <a:pt x="3284507" y="4633108"/>
                  <a:pt x="3251175" y="4599777"/>
                  <a:pt x="3251175" y="4583111"/>
                </a:cubicBezTo>
                <a:cubicBezTo>
                  <a:pt x="3251175" y="4583111"/>
                  <a:pt x="3267841" y="4466450"/>
                  <a:pt x="3317839" y="4466450"/>
                </a:cubicBezTo>
                <a:cubicBezTo>
                  <a:pt x="3359503" y="4466450"/>
                  <a:pt x="3367836" y="4558112"/>
                  <a:pt x="3367836" y="4566445"/>
                </a:cubicBezTo>
                <a:close/>
                <a:moveTo>
                  <a:pt x="3626157" y="4499782"/>
                </a:moveTo>
                <a:cubicBezTo>
                  <a:pt x="3626157" y="4516447"/>
                  <a:pt x="3617824" y="4591444"/>
                  <a:pt x="3609491" y="4641441"/>
                </a:cubicBezTo>
                <a:cubicBezTo>
                  <a:pt x="3601158" y="4616443"/>
                  <a:pt x="3626157" y="4549779"/>
                  <a:pt x="3584492" y="4533113"/>
                </a:cubicBezTo>
                <a:cubicBezTo>
                  <a:pt x="3584492" y="4583111"/>
                  <a:pt x="3584492" y="4641441"/>
                  <a:pt x="3576160" y="4691439"/>
                </a:cubicBezTo>
                <a:cubicBezTo>
                  <a:pt x="3576160" y="4658107"/>
                  <a:pt x="3534495" y="4616443"/>
                  <a:pt x="3534495" y="4616443"/>
                </a:cubicBezTo>
                <a:cubicBezTo>
                  <a:pt x="3534495" y="4566445"/>
                  <a:pt x="3559494" y="4499782"/>
                  <a:pt x="3592825" y="4458117"/>
                </a:cubicBezTo>
                <a:cubicBezTo>
                  <a:pt x="3626157" y="4474783"/>
                  <a:pt x="3626157" y="4491449"/>
                  <a:pt x="3626157" y="4499782"/>
                </a:cubicBezTo>
                <a:close/>
                <a:moveTo>
                  <a:pt x="1834578" y="4458117"/>
                </a:moveTo>
                <a:cubicBezTo>
                  <a:pt x="1801246" y="4483116"/>
                  <a:pt x="1759581" y="4483116"/>
                  <a:pt x="1759581" y="4541446"/>
                </a:cubicBezTo>
                <a:cubicBezTo>
                  <a:pt x="1784580" y="4524780"/>
                  <a:pt x="1817912" y="4499782"/>
                  <a:pt x="1851243" y="4474783"/>
                </a:cubicBezTo>
                <a:cubicBezTo>
                  <a:pt x="1842910" y="4491449"/>
                  <a:pt x="1842910" y="4516447"/>
                  <a:pt x="1834578" y="4541446"/>
                </a:cubicBezTo>
                <a:cubicBezTo>
                  <a:pt x="1817912" y="4558112"/>
                  <a:pt x="1776247" y="4574778"/>
                  <a:pt x="1751248" y="4574778"/>
                </a:cubicBezTo>
                <a:cubicBezTo>
                  <a:pt x="1709584" y="4574778"/>
                  <a:pt x="1717917" y="4541446"/>
                  <a:pt x="1717917" y="4533113"/>
                </a:cubicBezTo>
                <a:cubicBezTo>
                  <a:pt x="1717917" y="4508114"/>
                  <a:pt x="1742915" y="4449784"/>
                  <a:pt x="1776247" y="4449784"/>
                </a:cubicBezTo>
                <a:cubicBezTo>
                  <a:pt x="1801246" y="4449784"/>
                  <a:pt x="1817912" y="4458117"/>
                  <a:pt x="1834578" y="4458117"/>
                </a:cubicBezTo>
                <a:close/>
                <a:moveTo>
                  <a:pt x="4259460" y="4449784"/>
                </a:moveTo>
                <a:cubicBezTo>
                  <a:pt x="4259460" y="4458117"/>
                  <a:pt x="4251127" y="4474783"/>
                  <a:pt x="4234461" y="4491449"/>
                </a:cubicBezTo>
                <a:cubicBezTo>
                  <a:pt x="4217795" y="4483116"/>
                  <a:pt x="4192796" y="4466450"/>
                  <a:pt x="4192796" y="4449784"/>
                </a:cubicBezTo>
                <a:cubicBezTo>
                  <a:pt x="4192796" y="4424785"/>
                  <a:pt x="4201129" y="4441451"/>
                  <a:pt x="4201129" y="4433118"/>
                </a:cubicBezTo>
                <a:cubicBezTo>
                  <a:pt x="4217795" y="4441451"/>
                  <a:pt x="4242794" y="4449784"/>
                  <a:pt x="4259460" y="4449784"/>
                </a:cubicBezTo>
                <a:close/>
                <a:moveTo>
                  <a:pt x="4067802" y="4441451"/>
                </a:moveTo>
                <a:cubicBezTo>
                  <a:pt x="4059469" y="4458117"/>
                  <a:pt x="4051136" y="4483116"/>
                  <a:pt x="4026138" y="4483116"/>
                </a:cubicBezTo>
                <a:cubicBezTo>
                  <a:pt x="4001139" y="4483116"/>
                  <a:pt x="3992806" y="4474783"/>
                  <a:pt x="3976140" y="4466450"/>
                </a:cubicBezTo>
                <a:cubicBezTo>
                  <a:pt x="3992806" y="4458117"/>
                  <a:pt x="4001139" y="4441451"/>
                  <a:pt x="4009472" y="4424785"/>
                </a:cubicBezTo>
                <a:cubicBezTo>
                  <a:pt x="4026138" y="4433118"/>
                  <a:pt x="4051136" y="4441451"/>
                  <a:pt x="4067802" y="4441451"/>
                </a:cubicBezTo>
                <a:close/>
                <a:moveTo>
                  <a:pt x="3017853" y="4458117"/>
                </a:moveTo>
                <a:cubicBezTo>
                  <a:pt x="3017853" y="4458117"/>
                  <a:pt x="3009520" y="4466450"/>
                  <a:pt x="3001187" y="4466450"/>
                </a:cubicBezTo>
                <a:lnTo>
                  <a:pt x="3001187" y="4416452"/>
                </a:lnTo>
                <a:cubicBezTo>
                  <a:pt x="3009520" y="4424785"/>
                  <a:pt x="3009520" y="4441451"/>
                  <a:pt x="3017853" y="4458117"/>
                </a:cubicBezTo>
                <a:close/>
                <a:moveTo>
                  <a:pt x="4351122" y="4458117"/>
                </a:moveTo>
                <a:cubicBezTo>
                  <a:pt x="4342789" y="4458117"/>
                  <a:pt x="4342789" y="4466450"/>
                  <a:pt x="4317790" y="4466450"/>
                </a:cubicBezTo>
                <a:cubicBezTo>
                  <a:pt x="4301124" y="4466450"/>
                  <a:pt x="4292791" y="4449784"/>
                  <a:pt x="4284458" y="4449784"/>
                </a:cubicBezTo>
                <a:cubicBezTo>
                  <a:pt x="4284458" y="4441451"/>
                  <a:pt x="4301124" y="4424785"/>
                  <a:pt x="4317790" y="4408119"/>
                </a:cubicBezTo>
                <a:cubicBezTo>
                  <a:pt x="4334456" y="4416452"/>
                  <a:pt x="4342789" y="4441451"/>
                  <a:pt x="4351122" y="4458117"/>
                </a:cubicBezTo>
                <a:close/>
                <a:moveTo>
                  <a:pt x="4184463" y="4424785"/>
                </a:moveTo>
                <a:cubicBezTo>
                  <a:pt x="4176130" y="4424785"/>
                  <a:pt x="4167797" y="4408119"/>
                  <a:pt x="4176130" y="4408119"/>
                </a:cubicBezTo>
                <a:cubicBezTo>
                  <a:pt x="4184463" y="4408119"/>
                  <a:pt x="4184463" y="4416452"/>
                  <a:pt x="4184463" y="4424785"/>
                </a:cubicBezTo>
                <a:close/>
                <a:moveTo>
                  <a:pt x="2009569" y="4408119"/>
                </a:moveTo>
                <a:cubicBezTo>
                  <a:pt x="1984570" y="4424785"/>
                  <a:pt x="1909574" y="4466450"/>
                  <a:pt x="1917907" y="4508114"/>
                </a:cubicBezTo>
                <a:cubicBezTo>
                  <a:pt x="1951238" y="4483116"/>
                  <a:pt x="1992903" y="4449784"/>
                  <a:pt x="2026235" y="4424785"/>
                </a:cubicBezTo>
                <a:cubicBezTo>
                  <a:pt x="2017902" y="4466450"/>
                  <a:pt x="1967904" y="4549779"/>
                  <a:pt x="1909574" y="4549779"/>
                </a:cubicBezTo>
                <a:cubicBezTo>
                  <a:pt x="1876242" y="4549779"/>
                  <a:pt x="1867909" y="4524780"/>
                  <a:pt x="1867909" y="4508114"/>
                </a:cubicBezTo>
                <a:cubicBezTo>
                  <a:pt x="1867909" y="4466450"/>
                  <a:pt x="1901241" y="4441451"/>
                  <a:pt x="1934573" y="4408119"/>
                </a:cubicBezTo>
                <a:lnTo>
                  <a:pt x="2009569" y="4408119"/>
                </a:lnTo>
                <a:close/>
                <a:moveTo>
                  <a:pt x="3992806" y="4399786"/>
                </a:moveTo>
                <a:cubicBezTo>
                  <a:pt x="3992806" y="4416452"/>
                  <a:pt x="3976140" y="4441451"/>
                  <a:pt x="3959474" y="4449784"/>
                </a:cubicBezTo>
                <a:lnTo>
                  <a:pt x="3917810" y="4449784"/>
                </a:lnTo>
                <a:cubicBezTo>
                  <a:pt x="3917810" y="4441451"/>
                  <a:pt x="3909477" y="4433118"/>
                  <a:pt x="3901144" y="4433118"/>
                </a:cubicBezTo>
                <a:cubicBezTo>
                  <a:pt x="3917810" y="4416452"/>
                  <a:pt x="3917810" y="4391453"/>
                  <a:pt x="3942808" y="4391453"/>
                </a:cubicBezTo>
                <a:cubicBezTo>
                  <a:pt x="3959474" y="4391453"/>
                  <a:pt x="3976140" y="4399786"/>
                  <a:pt x="3992806" y="4399786"/>
                </a:cubicBezTo>
                <a:close/>
                <a:moveTo>
                  <a:pt x="1601256" y="4449784"/>
                </a:moveTo>
                <a:cubicBezTo>
                  <a:pt x="1601256" y="4474783"/>
                  <a:pt x="1509593" y="4508114"/>
                  <a:pt x="1492927" y="4508114"/>
                </a:cubicBezTo>
                <a:cubicBezTo>
                  <a:pt x="1467929" y="4508114"/>
                  <a:pt x="1476262" y="4499782"/>
                  <a:pt x="1467929" y="4491449"/>
                </a:cubicBezTo>
                <a:cubicBezTo>
                  <a:pt x="1509593" y="4458117"/>
                  <a:pt x="1559591" y="4433118"/>
                  <a:pt x="1609588" y="4391453"/>
                </a:cubicBezTo>
                <a:cubicBezTo>
                  <a:pt x="1601256" y="4408119"/>
                  <a:pt x="1601256" y="4433118"/>
                  <a:pt x="1601256" y="4449784"/>
                </a:cubicBezTo>
                <a:close/>
                <a:moveTo>
                  <a:pt x="4301124" y="4374788"/>
                </a:moveTo>
                <a:cubicBezTo>
                  <a:pt x="4284458" y="4399786"/>
                  <a:pt x="4251127" y="4424785"/>
                  <a:pt x="4242794" y="4424785"/>
                </a:cubicBezTo>
                <a:cubicBezTo>
                  <a:pt x="4226128" y="4424785"/>
                  <a:pt x="4217795" y="4408119"/>
                  <a:pt x="4209462" y="4408119"/>
                </a:cubicBezTo>
                <a:cubicBezTo>
                  <a:pt x="4217795" y="4391453"/>
                  <a:pt x="4234461" y="4374788"/>
                  <a:pt x="4242794" y="4358122"/>
                </a:cubicBezTo>
                <a:cubicBezTo>
                  <a:pt x="4259460" y="4366455"/>
                  <a:pt x="4284458" y="4374788"/>
                  <a:pt x="4301124" y="4374788"/>
                </a:cubicBezTo>
                <a:close/>
                <a:moveTo>
                  <a:pt x="4067802" y="4416452"/>
                </a:moveTo>
                <a:cubicBezTo>
                  <a:pt x="4059469" y="4416452"/>
                  <a:pt x="4042803" y="4416452"/>
                  <a:pt x="4026138" y="4408119"/>
                </a:cubicBezTo>
                <a:cubicBezTo>
                  <a:pt x="4026138" y="4408119"/>
                  <a:pt x="4026138" y="4399786"/>
                  <a:pt x="4017805" y="4391453"/>
                </a:cubicBezTo>
                <a:cubicBezTo>
                  <a:pt x="4026138" y="4391453"/>
                  <a:pt x="4042803" y="4374788"/>
                  <a:pt x="4051136" y="4358122"/>
                </a:cubicBezTo>
                <a:cubicBezTo>
                  <a:pt x="4059469" y="4374788"/>
                  <a:pt x="4059469" y="4399786"/>
                  <a:pt x="4067802" y="4416452"/>
                </a:cubicBezTo>
                <a:close/>
                <a:moveTo>
                  <a:pt x="3917810" y="4366455"/>
                </a:moveTo>
                <a:cubicBezTo>
                  <a:pt x="3917810" y="4366455"/>
                  <a:pt x="3926142" y="4391453"/>
                  <a:pt x="3884478" y="4408119"/>
                </a:cubicBezTo>
                <a:cubicBezTo>
                  <a:pt x="3884478" y="4391453"/>
                  <a:pt x="3876145" y="4374788"/>
                  <a:pt x="3876145" y="4358122"/>
                </a:cubicBezTo>
                <a:cubicBezTo>
                  <a:pt x="3884478" y="4358122"/>
                  <a:pt x="3901144" y="4366455"/>
                  <a:pt x="3917810" y="4366455"/>
                </a:cubicBezTo>
                <a:close/>
                <a:moveTo>
                  <a:pt x="3159513" y="4449784"/>
                </a:moveTo>
                <a:cubicBezTo>
                  <a:pt x="3159513" y="4466450"/>
                  <a:pt x="3126181" y="4483116"/>
                  <a:pt x="3109516" y="4499782"/>
                </a:cubicBezTo>
                <a:cubicBezTo>
                  <a:pt x="3109516" y="4474783"/>
                  <a:pt x="3117848" y="4408119"/>
                  <a:pt x="3092850" y="4391453"/>
                </a:cubicBezTo>
                <a:cubicBezTo>
                  <a:pt x="3084517" y="4424785"/>
                  <a:pt x="3092850" y="4458117"/>
                  <a:pt x="3084517" y="4491449"/>
                </a:cubicBezTo>
                <a:cubicBezTo>
                  <a:pt x="3051185" y="4458117"/>
                  <a:pt x="3042852" y="4449784"/>
                  <a:pt x="3042852" y="4433118"/>
                </a:cubicBezTo>
                <a:cubicBezTo>
                  <a:pt x="3042852" y="4416452"/>
                  <a:pt x="3051185" y="4358122"/>
                  <a:pt x="3092850" y="4358122"/>
                </a:cubicBezTo>
                <a:cubicBezTo>
                  <a:pt x="3126181" y="4358122"/>
                  <a:pt x="3159513" y="4433118"/>
                  <a:pt x="3159513" y="4449784"/>
                </a:cubicBezTo>
                <a:close/>
                <a:moveTo>
                  <a:pt x="3009520" y="4383121"/>
                </a:moveTo>
                <a:cubicBezTo>
                  <a:pt x="3001187" y="4374788"/>
                  <a:pt x="3001187" y="4349789"/>
                  <a:pt x="3001187" y="4349789"/>
                </a:cubicBezTo>
                <a:cubicBezTo>
                  <a:pt x="3001187" y="4358122"/>
                  <a:pt x="3009520" y="4374788"/>
                  <a:pt x="3009520" y="4383121"/>
                </a:cubicBezTo>
                <a:close/>
                <a:moveTo>
                  <a:pt x="3301173" y="4433118"/>
                </a:moveTo>
                <a:cubicBezTo>
                  <a:pt x="3301173" y="4458117"/>
                  <a:pt x="3267841" y="4474783"/>
                  <a:pt x="3259508" y="4491449"/>
                </a:cubicBezTo>
                <a:cubicBezTo>
                  <a:pt x="3259508" y="4458117"/>
                  <a:pt x="3267841" y="4399786"/>
                  <a:pt x="3234509" y="4383121"/>
                </a:cubicBezTo>
                <a:cubicBezTo>
                  <a:pt x="3226177" y="4416452"/>
                  <a:pt x="3226177" y="4458117"/>
                  <a:pt x="3234509" y="4499782"/>
                </a:cubicBezTo>
                <a:cubicBezTo>
                  <a:pt x="3192845" y="4441451"/>
                  <a:pt x="3184512" y="4466450"/>
                  <a:pt x="3184512" y="4416452"/>
                </a:cubicBezTo>
                <a:cubicBezTo>
                  <a:pt x="3184512" y="4391453"/>
                  <a:pt x="3192845" y="4333123"/>
                  <a:pt x="3234509" y="4333123"/>
                </a:cubicBezTo>
                <a:cubicBezTo>
                  <a:pt x="3276174" y="4333123"/>
                  <a:pt x="3301173" y="4433118"/>
                  <a:pt x="3301173" y="4433118"/>
                </a:cubicBezTo>
                <a:close/>
                <a:moveTo>
                  <a:pt x="1751248" y="4341456"/>
                </a:moveTo>
                <a:cubicBezTo>
                  <a:pt x="1726249" y="4358122"/>
                  <a:pt x="1701251" y="4383121"/>
                  <a:pt x="1676252" y="4399786"/>
                </a:cubicBezTo>
                <a:cubicBezTo>
                  <a:pt x="1676252" y="4399786"/>
                  <a:pt x="1667919" y="4408119"/>
                  <a:pt x="1676252" y="4424785"/>
                </a:cubicBezTo>
                <a:cubicBezTo>
                  <a:pt x="1709584" y="4408119"/>
                  <a:pt x="1734582" y="4383121"/>
                  <a:pt x="1759581" y="4366455"/>
                </a:cubicBezTo>
                <a:lnTo>
                  <a:pt x="1759581" y="4424785"/>
                </a:lnTo>
                <a:cubicBezTo>
                  <a:pt x="1726249" y="4441451"/>
                  <a:pt x="1684585" y="4466450"/>
                  <a:pt x="1659586" y="4466450"/>
                </a:cubicBezTo>
                <a:cubicBezTo>
                  <a:pt x="1642920" y="4466450"/>
                  <a:pt x="1617921" y="4449784"/>
                  <a:pt x="1617921" y="4433118"/>
                </a:cubicBezTo>
                <a:cubicBezTo>
                  <a:pt x="1617921" y="4424785"/>
                  <a:pt x="1642920" y="4333123"/>
                  <a:pt x="1684585" y="4333123"/>
                </a:cubicBezTo>
                <a:cubicBezTo>
                  <a:pt x="1709584" y="4333123"/>
                  <a:pt x="1734582" y="4341456"/>
                  <a:pt x="1751248" y="4341456"/>
                </a:cubicBezTo>
                <a:close/>
                <a:moveTo>
                  <a:pt x="4284458" y="4349789"/>
                </a:moveTo>
                <a:cubicBezTo>
                  <a:pt x="4267792" y="4341456"/>
                  <a:pt x="4234461" y="4316457"/>
                  <a:pt x="4259460" y="4316457"/>
                </a:cubicBezTo>
                <a:cubicBezTo>
                  <a:pt x="4259460" y="4324790"/>
                  <a:pt x="4276125" y="4341456"/>
                  <a:pt x="4284458" y="4349789"/>
                </a:cubicBezTo>
                <a:close/>
                <a:moveTo>
                  <a:pt x="4226128" y="4333123"/>
                </a:moveTo>
                <a:cubicBezTo>
                  <a:pt x="4226128" y="4349789"/>
                  <a:pt x="4209462" y="4374788"/>
                  <a:pt x="4192796" y="4383121"/>
                </a:cubicBezTo>
                <a:lnTo>
                  <a:pt x="4151132" y="4383121"/>
                </a:lnTo>
                <a:cubicBezTo>
                  <a:pt x="4151132" y="4374788"/>
                  <a:pt x="4142799" y="4374788"/>
                  <a:pt x="4142799" y="4358122"/>
                </a:cubicBezTo>
                <a:cubicBezTo>
                  <a:pt x="4142799" y="4333123"/>
                  <a:pt x="4167797" y="4333123"/>
                  <a:pt x="4167797" y="4316457"/>
                </a:cubicBezTo>
                <a:cubicBezTo>
                  <a:pt x="4184463" y="4324790"/>
                  <a:pt x="4209462" y="4333123"/>
                  <a:pt x="4226128" y="4333123"/>
                </a:cubicBezTo>
                <a:close/>
                <a:moveTo>
                  <a:pt x="4034471" y="4333123"/>
                </a:moveTo>
                <a:cubicBezTo>
                  <a:pt x="4034471" y="4349789"/>
                  <a:pt x="4009472" y="4383121"/>
                  <a:pt x="3984473" y="4383121"/>
                </a:cubicBezTo>
                <a:cubicBezTo>
                  <a:pt x="3967807" y="4383121"/>
                  <a:pt x="3959474" y="4374788"/>
                  <a:pt x="3942808" y="4358122"/>
                </a:cubicBezTo>
                <a:cubicBezTo>
                  <a:pt x="3959474" y="4341456"/>
                  <a:pt x="3959474" y="4316457"/>
                  <a:pt x="3976140" y="4316457"/>
                </a:cubicBezTo>
                <a:cubicBezTo>
                  <a:pt x="4001139" y="4316457"/>
                  <a:pt x="4026138" y="4324790"/>
                  <a:pt x="4034471" y="4333123"/>
                </a:cubicBezTo>
                <a:close/>
                <a:moveTo>
                  <a:pt x="2101231" y="4424785"/>
                </a:moveTo>
                <a:cubicBezTo>
                  <a:pt x="2101231" y="4433118"/>
                  <a:pt x="2117897" y="4433118"/>
                  <a:pt x="2126230" y="4433118"/>
                </a:cubicBezTo>
                <a:cubicBezTo>
                  <a:pt x="2117897" y="4458117"/>
                  <a:pt x="2101231" y="4483116"/>
                  <a:pt x="2076232" y="4499782"/>
                </a:cubicBezTo>
                <a:lnTo>
                  <a:pt x="2042901" y="4499782"/>
                </a:lnTo>
                <a:cubicBezTo>
                  <a:pt x="2034568" y="4491449"/>
                  <a:pt x="2034568" y="4491449"/>
                  <a:pt x="2034568" y="4474783"/>
                </a:cubicBezTo>
                <a:cubicBezTo>
                  <a:pt x="2034568" y="4433118"/>
                  <a:pt x="2109564" y="4349789"/>
                  <a:pt x="2126230" y="4324790"/>
                </a:cubicBezTo>
                <a:cubicBezTo>
                  <a:pt x="2142896" y="4324790"/>
                  <a:pt x="2167895" y="4324790"/>
                  <a:pt x="2184561" y="4316457"/>
                </a:cubicBezTo>
                <a:cubicBezTo>
                  <a:pt x="2167895" y="4349789"/>
                  <a:pt x="2134563" y="4391453"/>
                  <a:pt x="2101231" y="4424785"/>
                </a:cubicBezTo>
                <a:close/>
                <a:moveTo>
                  <a:pt x="3442833" y="4424785"/>
                </a:moveTo>
                <a:cubicBezTo>
                  <a:pt x="3442833" y="4441451"/>
                  <a:pt x="3417834" y="4466450"/>
                  <a:pt x="3401168" y="4491449"/>
                </a:cubicBezTo>
                <a:cubicBezTo>
                  <a:pt x="3401168" y="4458117"/>
                  <a:pt x="3392835" y="4416452"/>
                  <a:pt x="3384502" y="4374788"/>
                </a:cubicBezTo>
                <a:lnTo>
                  <a:pt x="3367836" y="4366455"/>
                </a:lnTo>
                <a:cubicBezTo>
                  <a:pt x="3367836" y="4391453"/>
                  <a:pt x="3367836" y="4424785"/>
                  <a:pt x="3376169" y="4491449"/>
                </a:cubicBezTo>
                <a:cubicBezTo>
                  <a:pt x="3317839" y="4408119"/>
                  <a:pt x="3326172" y="4466450"/>
                  <a:pt x="3326172" y="4408119"/>
                </a:cubicBezTo>
                <a:cubicBezTo>
                  <a:pt x="3326172" y="4383121"/>
                  <a:pt x="3326172" y="4308124"/>
                  <a:pt x="3367836" y="4308124"/>
                </a:cubicBezTo>
                <a:cubicBezTo>
                  <a:pt x="3409501" y="4308124"/>
                  <a:pt x="3442833" y="4399786"/>
                  <a:pt x="3442833" y="4424785"/>
                </a:cubicBezTo>
                <a:close/>
                <a:moveTo>
                  <a:pt x="4467783" y="4316457"/>
                </a:moveTo>
                <a:cubicBezTo>
                  <a:pt x="4467783" y="4308124"/>
                  <a:pt x="4476116" y="4299791"/>
                  <a:pt x="4484449" y="4308124"/>
                </a:cubicBezTo>
                <a:cubicBezTo>
                  <a:pt x="4484449" y="4308124"/>
                  <a:pt x="4476116" y="4308124"/>
                  <a:pt x="4467783" y="4316457"/>
                </a:cubicBezTo>
                <a:close/>
                <a:moveTo>
                  <a:pt x="1909574" y="4308124"/>
                </a:moveTo>
                <a:cubicBezTo>
                  <a:pt x="1884575" y="4324790"/>
                  <a:pt x="1851243" y="4358122"/>
                  <a:pt x="1817912" y="4383121"/>
                </a:cubicBezTo>
                <a:cubicBezTo>
                  <a:pt x="1817912" y="4383121"/>
                  <a:pt x="1809579" y="4391453"/>
                  <a:pt x="1834578" y="4391453"/>
                </a:cubicBezTo>
                <a:cubicBezTo>
                  <a:pt x="1851243" y="4391453"/>
                  <a:pt x="1892908" y="4349789"/>
                  <a:pt x="1926240" y="4324790"/>
                </a:cubicBezTo>
                <a:cubicBezTo>
                  <a:pt x="1917907" y="4341456"/>
                  <a:pt x="1917907" y="4366455"/>
                  <a:pt x="1909574" y="4391453"/>
                </a:cubicBezTo>
                <a:cubicBezTo>
                  <a:pt x="1884575" y="4416452"/>
                  <a:pt x="1834578" y="4433118"/>
                  <a:pt x="1817912" y="4433118"/>
                </a:cubicBezTo>
                <a:cubicBezTo>
                  <a:pt x="1784580" y="4433118"/>
                  <a:pt x="1776247" y="4408119"/>
                  <a:pt x="1776247" y="4399786"/>
                </a:cubicBezTo>
                <a:cubicBezTo>
                  <a:pt x="1776247" y="4399786"/>
                  <a:pt x="1809579" y="4299791"/>
                  <a:pt x="1842910" y="4299791"/>
                </a:cubicBezTo>
                <a:cubicBezTo>
                  <a:pt x="1867909" y="4299791"/>
                  <a:pt x="1892908" y="4308124"/>
                  <a:pt x="1909574" y="4308124"/>
                </a:cubicBezTo>
                <a:close/>
                <a:moveTo>
                  <a:pt x="4151132" y="4291458"/>
                </a:moveTo>
                <a:cubicBezTo>
                  <a:pt x="4151132" y="4299791"/>
                  <a:pt x="4142799" y="4316457"/>
                  <a:pt x="4134466" y="4333123"/>
                </a:cubicBezTo>
                <a:cubicBezTo>
                  <a:pt x="4126133" y="4324790"/>
                  <a:pt x="4109467" y="4299791"/>
                  <a:pt x="4109467" y="4283125"/>
                </a:cubicBezTo>
                <a:cubicBezTo>
                  <a:pt x="4117800" y="4291458"/>
                  <a:pt x="4142799" y="4291458"/>
                  <a:pt x="4151132" y="4291458"/>
                </a:cubicBezTo>
                <a:close/>
                <a:moveTo>
                  <a:pt x="3959474" y="4291458"/>
                </a:moveTo>
                <a:cubicBezTo>
                  <a:pt x="3959474" y="4308124"/>
                  <a:pt x="3942808" y="4333123"/>
                  <a:pt x="3926142" y="4341456"/>
                </a:cubicBezTo>
                <a:lnTo>
                  <a:pt x="3892811" y="4341456"/>
                </a:lnTo>
                <a:lnTo>
                  <a:pt x="3876145" y="4324790"/>
                </a:lnTo>
                <a:cubicBezTo>
                  <a:pt x="3884478" y="4316457"/>
                  <a:pt x="3901144" y="4291458"/>
                  <a:pt x="3909477" y="4274792"/>
                </a:cubicBezTo>
                <a:cubicBezTo>
                  <a:pt x="3926142" y="4291458"/>
                  <a:pt x="3942808" y="4291458"/>
                  <a:pt x="3959474" y="4291458"/>
                </a:cubicBezTo>
                <a:close/>
                <a:moveTo>
                  <a:pt x="3584492" y="4416452"/>
                </a:moveTo>
                <a:cubicBezTo>
                  <a:pt x="3584492" y="4433118"/>
                  <a:pt x="3551161" y="4466450"/>
                  <a:pt x="3542828" y="4491449"/>
                </a:cubicBezTo>
                <a:cubicBezTo>
                  <a:pt x="3534495" y="4449784"/>
                  <a:pt x="3551161" y="4383121"/>
                  <a:pt x="3509496" y="4349789"/>
                </a:cubicBezTo>
                <a:cubicBezTo>
                  <a:pt x="3509496" y="4391453"/>
                  <a:pt x="3517829" y="4441451"/>
                  <a:pt x="3517829" y="4491449"/>
                </a:cubicBezTo>
                <a:cubicBezTo>
                  <a:pt x="3467831" y="4441451"/>
                  <a:pt x="3467831" y="4449784"/>
                  <a:pt x="3467831" y="4408119"/>
                </a:cubicBezTo>
                <a:cubicBezTo>
                  <a:pt x="3467831" y="4383121"/>
                  <a:pt x="3476164" y="4274792"/>
                  <a:pt x="3517829" y="4274792"/>
                </a:cubicBezTo>
                <a:cubicBezTo>
                  <a:pt x="3542828" y="4283125"/>
                  <a:pt x="3584492" y="4374788"/>
                  <a:pt x="3584492" y="4416452"/>
                </a:cubicBezTo>
                <a:close/>
                <a:moveTo>
                  <a:pt x="3876145" y="4291458"/>
                </a:moveTo>
                <a:cubicBezTo>
                  <a:pt x="3876145" y="4283125"/>
                  <a:pt x="3884478" y="4266460"/>
                  <a:pt x="3884478" y="4258127"/>
                </a:cubicBezTo>
                <a:cubicBezTo>
                  <a:pt x="3884478" y="4266460"/>
                  <a:pt x="3876145" y="4283125"/>
                  <a:pt x="3876145" y="4291458"/>
                </a:cubicBezTo>
                <a:close/>
                <a:moveTo>
                  <a:pt x="3634490" y="4441451"/>
                </a:moveTo>
                <a:cubicBezTo>
                  <a:pt x="3601158" y="4433118"/>
                  <a:pt x="3609491" y="4416452"/>
                  <a:pt x="3609491" y="4391453"/>
                </a:cubicBezTo>
                <a:cubicBezTo>
                  <a:pt x="3609491" y="4366455"/>
                  <a:pt x="3617824" y="4299791"/>
                  <a:pt x="3634490" y="4258127"/>
                </a:cubicBezTo>
                <a:lnTo>
                  <a:pt x="3634490" y="4441451"/>
                </a:lnTo>
                <a:close/>
                <a:moveTo>
                  <a:pt x="4451117" y="4266460"/>
                </a:moveTo>
                <a:lnTo>
                  <a:pt x="4451117" y="4299791"/>
                </a:lnTo>
                <a:cubicBezTo>
                  <a:pt x="4426118" y="4291458"/>
                  <a:pt x="4409452" y="4283125"/>
                  <a:pt x="4392786" y="4266460"/>
                </a:cubicBezTo>
                <a:cubicBezTo>
                  <a:pt x="4392786" y="4266460"/>
                  <a:pt x="4401119" y="4258127"/>
                  <a:pt x="4401119" y="4249794"/>
                </a:cubicBezTo>
                <a:cubicBezTo>
                  <a:pt x="4417785" y="4258127"/>
                  <a:pt x="4434451" y="4266460"/>
                  <a:pt x="4451117" y="4266460"/>
                </a:cubicBezTo>
                <a:close/>
                <a:moveTo>
                  <a:pt x="3067851" y="4324790"/>
                </a:moveTo>
                <a:cubicBezTo>
                  <a:pt x="3067851" y="4349789"/>
                  <a:pt x="3042852" y="4366455"/>
                  <a:pt x="3034519" y="4383121"/>
                </a:cubicBezTo>
                <a:cubicBezTo>
                  <a:pt x="3017853" y="4349789"/>
                  <a:pt x="3017853" y="4308124"/>
                  <a:pt x="3001187" y="4291458"/>
                </a:cubicBezTo>
                <a:lnTo>
                  <a:pt x="3001187" y="4249794"/>
                </a:lnTo>
                <a:cubicBezTo>
                  <a:pt x="3026186" y="4249794"/>
                  <a:pt x="3067851" y="4308124"/>
                  <a:pt x="3067851" y="4324790"/>
                </a:cubicBezTo>
                <a:close/>
                <a:moveTo>
                  <a:pt x="4242794" y="4308124"/>
                </a:moveTo>
                <a:lnTo>
                  <a:pt x="4184463" y="4308124"/>
                </a:lnTo>
                <a:cubicBezTo>
                  <a:pt x="4184463" y="4299791"/>
                  <a:pt x="4176130" y="4308124"/>
                  <a:pt x="4176130" y="4283125"/>
                </a:cubicBezTo>
                <a:cubicBezTo>
                  <a:pt x="4176130" y="4266460"/>
                  <a:pt x="4201129" y="4258127"/>
                  <a:pt x="4209462" y="4241461"/>
                </a:cubicBezTo>
                <a:cubicBezTo>
                  <a:pt x="4226128" y="4258127"/>
                  <a:pt x="4234461" y="4283125"/>
                  <a:pt x="4242794" y="4308124"/>
                </a:cubicBezTo>
                <a:close/>
                <a:moveTo>
                  <a:pt x="4034471" y="4308124"/>
                </a:moveTo>
                <a:cubicBezTo>
                  <a:pt x="4009472" y="4308124"/>
                  <a:pt x="4001139" y="4299791"/>
                  <a:pt x="3992806" y="4299791"/>
                </a:cubicBezTo>
                <a:cubicBezTo>
                  <a:pt x="3992806" y="4299791"/>
                  <a:pt x="3992806" y="4291458"/>
                  <a:pt x="3984473" y="4283125"/>
                </a:cubicBezTo>
                <a:cubicBezTo>
                  <a:pt x="4001139" y="4274792"/>
                  <a:pt x="4017805" y="4249794"/>
                  <a:pt x="4026138" y="4241461"/>
                </a:cubicBezTo>
                <a:cubicBezTo>
                  <a:pt x="4026138" y="4249794"/>
                  <a:pt x="4034471" y="4266460"/>
                  <a:pt x="4034471" y="4308124"/>
                </a:cubicBezTo>
                <a:close/>
                <a:moveTo>
                  <a:pt x="2001236" y="4341456"/>
                </a:moveTo>
                <a:cubicBezTo>
                  <a:pt x="2034568" y="4316457"/>
                  <a:pt x="2076232" y="4274792"/>
                  <a:pt x="2109564" y="4233128"/>
                </a:cubicBezTo>
                <a:cubicBezTo>
                  <a:pt x="2101231" y="4258127"/>
                  <a:pt x="2101231" y="4283125"/>
                  <a:pt x="2101231" y="4308124"/>
                </a:cubicBezTo>
                <a:cubicBezTo>
                  <a:pt x="2101231" y="4316457"/>
                  <a:pt x="2017902" y="4391453"/>
                  <a:pt x="1984570" y="4391453"/>
                </a:cubicBezTo>
                <a:lnTo>
                  <a:pt x="1942906" y="4391453"/>
                </a:lnTo>
                <a:cubicBezTo>
                  <a:pt x="1942906" y="4383121"/>
                  <a:pt x="1934573" y="4391453"/>
                  <a:pt x="1934573" y="4366455"/>
                </a:cubicBezTo>
                <a:cubicBezTo>
                  <a:pt x="1934573" y="4291458"/>
                  <a:pt x="2042901" y="4224795"/>
                  <a:pt x="2084565" y="4233128"/>
                </a:cubicBezTo>
                <a:cubicBezTo>
                  <a:pt x="2034568" y="4283125"/>
                  <a:pt x="2001236" y="4291458"/>
                  <a:pt x="2001236" y="4341456"/>
                </a:cubicBezTo>
                <a:close/>
                <a:moveTo>
                  <a:pt x="4384453" y="4224795"/>
                </a:moveTo>
                <a:cubicBezTo>
                  <a:pt x="4384453" y="4233128"/>
                  <a:pt x="4376120" y="4241461"/>
                  <a:pt x="4376120" y="4249794"/>
                </a:cubicBezTo>
                <a:lnTo>
                  <a:pt x="4342789" y="4216462"/>
                </a:lnTo>
                <a:lnTo>
                  <a:pt x="4384453" y="4224795"/>
                </a:lnTo>
                <a:close/>
                <a:moveTo>
                  <a:pt x="4001139" y="4224795"/>
                </a:moveTo>
                <a:cubicBezTo>
                  <a:pt x="4001139" y="4249794"/>
                  <a:pt x="3984473" y="4258127"/>
                  <a:pt x="3967807" y="4266460"/>
                </a:cubicBezTo>
                <a:lnTo>
                  <a:pt x="3926142" y="4266460"/>
                </a:lnTo>
                <a:cubicBezTo>
                  <a:pt x="3926142" y="4258127"/>
                  <a:pt x="3917810" y="4258127"/>
                  <a:pt x="3909477" y="4249794"/>
                </a:cubicBezTo>
                <a:cubicBezTo>
                  <a:pt x="3926142" y="4241461"/>
                  <a:pt x="3934475" y="4224795"/>
                  <a:pt x="3942808" y="4208129"/>
                </a:cubicBezTo>
                <a:cubicBezTo>
                  <a:pt x="3959474" y="4208129"/>
                  <a:pt x="4001139" y="4208129"/>
                  <a:pt x="4001139" y="4224795"/>
                </a:cubicBezTo>
                <a:close/>
                <a:moveTo>
                  <a:pt x="3209511" y="4299791"/>
                </a:moveTo>
                <a:cubicBezTo>
                  <a:pt x="3209511" y="4316457"/>
                  <a:pt x="3184512" y="4341456"/>
                  <a:pt x="3176179" y="4358122"/>
                </a:cubicBezTo>
                <a:cubicBezTo>
                  <a:pt x="3167846" y="4333123"/>
                  <a:pt x="3159513" y="4299791"/>
                  <a:pt x="3159513" y="4274792"/>
                </a:cubicBezTo>
                <a:lnTo>
                  <a:pt x="3142847" y="4258127"/>
                </a:lnTo>
                <a:cubicBezTo>
                  <a:pt x="3134514" y="4266460"/>
                  <a:pt x="3134514" y="4258127"/>
                  <a:pt x="3134514" y="4283125"/>
                </a:cubicBezTo>
                <a:cubicBezTo>
                  <a:pt x="3134514" y="4299791"/>
                  <a:pt x="3142847" y="4341456"/>
                  <a:pt x="3151180" y="4366455"/>
                </a:cubicBezTo>
                <a:cubicBezTo>
                  <a:pt x="3076184" y="4299791"/>
                  <a:pt x="3092850" y="4349789"/>
                  <a:pt x="3092850" y="4291458"/>
                </a:cubicBezTo>
                <a:cubicBezTo>
                  <a:pt x="3092850" y="4266460"/>
                  <a:pt x="3092850" y="4208129"/>
                  <a:pt x="3134514" y="4208129"/>
                </a:cubicBezTo>
                <a:cubicBezTo>
                  <a:pt x="3167846" y="4208129"/>
                  <a:pt x="3209511" y="4283125"/>
                  <a:pt x="3209511" y="4299791"/>
                </a:cubicBezTo>
                <a:close/>
                <a:moveTo>
                  <a:pt x="4192796" y="4216462"/>
                </a:moveTo>
                <a:cubicBezTo>
                  <a:pt x="4184463" y="4233128"/>
                  <a:pt x="4167797" y="4274792"/>
                  <a:pt x="4142799" y="4274792"/>
                </a:cubicBezTo>
                <a:cubicBezTo>
                  <a:pt x="4117800" y="4274792"/>
                  <a:pt x="4117800" y="4266460"/>
                  <a:pt x="4101134" y="4249794"/>
                </a:cubicBezTo>
                <a:cubicBezTo>
                  <a:pt x="4117800" y="4233128"/>
                  <a:pt x="4134466" y="4216462"/>
                  <a:pt x="4134466" y="4199796"/>
                </a:cubicBezTo>
                <a:cubicBezTo>
                  <a:pt x="4151132" y="4216462"/>
                  <a:pt x="4176130" y="4216462"/>
                  <a:pt x="4192796" y="4216462"/>
                </a:cubicBezTo>
                <a:close/>
                <a:moveTo>
                  <a:pt x="1809579" y="4199796"/>
                </a:moveTo>
                <a:cubicBezTo>
                  <a:pt x="1792913" y="4216462"/>
                  <a:pt x="1767914" y="4241461"/>
                  <a:pt x="1742915" y="4258127"/>
                </a:cubicBezTo>
                <a:cubicBezTo>
                  <a:pt x="1742915" y="4258127"/>
                  <a:pt x="1734582" y="4266460"/>
                  <a:pt x="1742915" y="4283125"/>
                </a:cubicBezTo>
                <a:cubicBezTo>
                  <a:pt x="1767914" y="4266460"/>
                  <a:pt x="1801246" y="4241461"/>
                  <a:pt x="1826245" y="4216462"/>
                </a:cubicBezTo>
                <a:cubicBezTo>
                  <a:pt x="1826245" y="4233128"/>
                  <a:pt x="1826245" y="4258127"/>
                  <a:pt x="1817912" y="4283125"/>
                </a:cubicBezTo>
                <a:cubicBezTo>
                  <a:pt x="1801246" y="4299791"/>
                  <a:pt x="1751248" y="4324790"/>
                  <a:pt x="1734582" y="4324790"/>
                </a:cubicBezTo>
                <a:cubicBezTo>
                  <a:pt x="1701251" y="4324790"/>
                  <a:pt x="1692918" y="4299791"/>
                  <a:pt x="1692918" y="4291458"/>
                </a:cubicBezTo>
                <a:cubicBezTo>
                  <a:pt x="1692918" y="4266460"/>
                  <a:pt x="1734582" y="4191463"/>
                  <a:pt x="1751248" y="4191463"/>
                </a:cubicBezTo>
                <a:cubicBezTo>
                  <a:pt x="1776247" y="4191463"/>
                  <a:pt x="1792913" y="4208129"/>
                  <a:pt x="1809579" y="4199796"/>
                </a:cubicBezTo>
                <a:close/>
                <a:moveTo>
                  <a:pt x="4117800" y="4183130"/>
                </a:moveTo>
                <a:cubicBezTo>
                  <a:pt x="4117800" y="4191463"/>
                  <a:pt x="4109467" y="4208129"/>
                  <a:pt x="4092801" y="4224795"/>
                </a:cubicBezTo>
                <a:lnTo>
                  <a:pt x="4092801" y="4183130"/>
                </a:lnTo>
                <a:lnTo>
                  <a:pt x="4117800" y="4183130"/>
                </a:lnTo>
                <a:close/>
                <a:moveTo>
                  <a:pt x="3926142" y="4183130"/>
                </a:moveTo>
                <a:cubicBezTo>
                  <a:pt x="3917810" y="4191463"/>
                  <a:pt x="3909477" y="4208129"/>
                  <a:pt x="3884478" y="4233128"/>
                </a:cubicBezTo>
                <a:cubicBezTo>
                  <a:pt x="3884478" y="4216462"/>
                  <a:pt x="3892811" y="4199796"/>
                  <a:pt x="3892811" y="4183130"/>
                </a:cubicBezTo>
                <a:lnTo>
                  <a:pt x="3926142" y="4183130"/>
                </a:lnTo>
                <a:close/>
                <a:moveTo>
                  <a:pt x="4492781" y="4208129"/>
                </a:moveTo>
                <a:cubicBezTo>
                  <a:pt x="4492781" y="4216462"/>
                  <a:pt x="4476116" y="4224795"/>
                  <a:pt x="4459450" y="4241461"/>
                </a:cubicBezTo>
                <a:lnTo>
                  <a:pt x="4417785" y="4241461"/>
                </a:lnTo>
                <a:cubicBezTo>
                  <a:pt x="4417785" y="4233128"/>
                  <a:pt x="4409452" y="4233128"/>
                  <a:pt x="4409452" y="4216462"/>
                </a:cubicBezTo>
                <a:cubicBezTo>
                  <a:pt x="4409452" y="4191463"/>
                  <a:pt x="4434451" y="4191463"/>
                  <a:pt x="4442784" y="4174797"/>
                </a:cubicBezTo>
                <a:cubicBezTo>
                  <a:pt x="4459450" y="4183130"/>
                  <a:pt x="4476116" y="4191463"/>
                  <a:pt x="4492781" y="4208129"/>
                </a:cubicBezTo>
                <a:close/>
                <a:moveTo>
                  <a:pt x="3351170" y="4274792"/>
                </a:moveTo>
                <a:cubicBezTo>
                  <a:pt x="3351170" y="4299791"/>
                  <a:pt x="3326172" y="4316457"/>
                  <a:pt x="3317839" y="4341456"/>
                </a:cubicBezTo>
                <a:cubicBezTo>
                  <a:pt x="3301173" y="4299791"/>
                  <a:pt x="3301173" y="4249794"/>
                  <a:pt x="3276174" y="4224795"/>
                </a:cubicBezTo>
                <a:cubicBezTo>
                  <a:pt x="3276174" y="4224795"/>
                  <a:pt x="3267841" y="4216462"/>
                  <a:pt x="3267841" y="4241461"/>
                </a:cubicBezTo>
                <a:cubicBezTo>
                  <a:pt x="3267841" y="4258127"/>
                  <a:pt x="3284507" y="4316457"/>
                  <a:pt x="3292840" y="4349789"/>
                </a:cubicBezTo>
                <a:cubicBezTo>
                  <a:pt x="3226177" y="4291458"/>
                  <a:pt x="3234509" y="4283125"/>
                  <a:pt x="3234509" y="4249794"/>
                </a:cubicBezTo>
                <a:cubicBezTo>
                  <a:pt x="3234509" y="4224795"/>
                  <a:pt x="3234509" y="4166464"/>
                  <a:pt x="3276174" y="4166464"/>
                </a:cubicBezTo>
                <a:cubicBezTo>
                  <a:pt x="3317839" y="4166464"/>
                  <a:pt x="3351170" y="4274792"/>
                  <a:pt x="3351170" y="4274792"/>
                </a:cubicBezTo>
                <a:close/>
                <a:moveTo>
                  <a:pt x="1892908" y="4249794"/>
                </a:moveTo>
                <a:cubicBezTo>
                  <a:pt x="1917907" y="4233128"/>
                  <a:pt x="1951238" y="4199796"/>
                  <a:pt x="1984570" y="4166464"/>
                </a:cubicBezTo>
                <a:cubicBezTo>
                  <a:pt x="1984570" y="4183130"/>
                  <a:pt x="1984570" y="4208129"/>
                  <a:pt x="1976237" y="4233128"/>
                </a:cubicBezTo>
                <a:cubicBezTo>
                  <a:pt x="1959571" y="4258127"/>
                  <a:pt x="1926240" y="4283125"/>
                  <a:pt x="1901241" y="4283125"/>
                </a:cubicBezTo>
                <a:lnTo>
                  <a:pt x="1851243" y="4283125"/>
                </a:lnTo>
                <a:cubicBezTo>
                  <a:pt x="1851243" y="4274792"/>
                  <a:pt x="1842910" y="4266460"/>
                  <a:pt x="1842910" y="4249794"/>
                </a:cubicBezTo>
                <a:cubicBezTo>
                  <a:pt x="1842910" y="4191463"/>
                  <a:pt x="1901241" y="4149798"/>
                  <a:pt x="1959571" y="4158131"/>
                </a:cubicBezTo>
                <a:cubicBezTo>
                  <a:pt x="1942906" y="4174797"/>
                  <a:pt x="1884575" y="4191463"/>
                  <a:pt x="1892908" y="4249794"/>
                </a:cubicBezTo>
                <a:close/>
                <a:moveTo>
                  <a:pt x="4409452" y="4141465"/>
                </a:moveTo>
                <a:cubicBezTo>
                  <a:pt x="4417785" y="4149798"/>
                  <a:pt x="4417785" y="4141465"/>
                  <a:pt x="4417785" y="4158131"/>
                </a:cubicBezTo>
                <a:cubicBezTo>
                  <a:pt x="4417785" y="4183130"/>
                  <a:pt x="4401119" y="4191463"/>
                  <a:pt x="4384453" y="4199796"/>
                </a:cubicBezTo>
                <a:lnTo>
                  <a:pt x="4342789" y="4199796"/>
                </a:lnTo>
                <a:cubicBezTo>
                  <a:pt x="4342789" y="4191463"/>
                  <a:pt x="4334456" y="4183130"/>
                  <a:pt x="4326123" y="4174797"/>
                </a:cubicBezTo>
                <a:cubicBezTo>
                  <a:pt x="4342789" y="4166464"/>
                  <a:pt x="4351122" y="4133133"/>
                  <a:pt x="4367788" y="4133133"/>
                </a:cubicBezTo>
                <a:cubicBezTo>
                  <a:pt x="4392786" y="4133133"/>
                  <a:pt x="4401119" y="4149798"/>
                  <a:pt x="4409452" y="4141465"/>
                </a:cubicBezTo>
                <a:close/>
                <a:moveTo>
                  <a:pt x="4201129" y="4191463"/>
                </a:moveTo>
                <a:cubicBezTo>
                  <a:pt x="4184463" y="4199796"/>
                  <a:pt x="4142799" y="4199796"/>
                  <a:pt x="4142799" y="4174797"/>
                </a:cubicBezTo>
                <a:cubicBezTo>
                  <a:pt x="4142799" y="4158131"/>
                  <a:pt x="4167797" y="4141465"/>
                  <a:pt x="4192796" y="4133133"/>
                </a:cubicBezTo>
                <a:cubicBezTo>
                  <a:pt x="4192796" y="4149798"/>
                  <a:pt x="4192796" y="4174797"/>
                  <a:pt x="4201129" y="4191463"/>
                </a:cubicBezTo>
                <a:close/>
                <a:moveTo>
                  <a:pt x="4026138" y="4149798"/>
                </a:moveTo>
                <a:lnTo>
                  <a:pt x="4026138" y="4183130"/>
                </a:lnTo>
                <a:cubicBezTo>
                  <a:pt x="4001139" y="4191463"/>
                  <a:pt x="3976140" y="4191463"/>
                  <a:pt x="3951141" y="4183130"/>
                </a:cubicBezTo>
                <a:cubicBezTo>
                  <a:pt x="3959474" y="4166464"/>
                  <a:pt x="3976140" y="4149798"/>
                  <a:pt x="3984473" y="4133133"/>
                </a:cubicBezTo>
                <a:cubicBezTo>
                  <a:pt x="3992806" y="4141465"/>
                  <a:pt x="4009472" y="4141465"/>
                  <a:pt x="4026138" y="4149798"/>
                </a:cubicBezTo>
                <a:close/>
                <a:moveTo>
                  <a:pt x="3492830" y="4249794"/>
                </a:moveTo>
                <a:cubicBezTo>
                  <a:pt x="3492830" y="4274792"/>
                  <a:pt x="3459499" y="4299791"/>
                  <a:pt x="3459499" y="4316457"/>
                </a:cubicBezTo>
                <a:cubicBezTo>
                  <a:pt x="3451166" y="4274792"/>
                  <a:pt x="3434500" y="4224795"/>
                  <a:pt x="3417834" y="4183130"/>
                </a:cubicBezTo>
                <a:cubicBezTo>
                  <a:pt x="3409501" y="4191463"/>
                  <a:pt x="3409501" y="4183130"/>
                  <a:pt x="3409501" y="4208129"/>
                </a:cubicBezTo>
                <a:cubicBezTo>
                  <a:pt x="3409501" y="4224795"/>
                  <a:pt x="3426167" y="4291458"/>
                  <a:pt x="3434500" y="4333123"/>
                </a:cubicBezTo>
                <a:cubicBezTo>
                  <a:pt x="3392835" y="4266460"/>
                  <a:pt x="3367836" y="4283125"/>
                  <a:pt x="3367836" y="4224795"/>
                </a:cubicBezTo>
                <a:cubicBezTo>
                  <a:pt x="3367836" y="4224795"/>
                  <a:pt x="3376169" y="4124800"/>
                  <a:pt x="3409501" y="4124800"/>
                </a:cubicBezTo>
                <a:cubicBezTo>
                  <a:pt x="3459499" y="4124800"/>
                  <a:pt x="3492830" y="4249794"/>
                  <a:pt x="3492830" y="4249794"/>
                </a:cubicBezTo>
                <a:close/>
                <a:moveTo>
                  <a:pt x="3959474" y="4108134"/>
                </a:moveTo>
                <a:lnTo>
                  <a:pt x="3959474" y="4133133"/>
                </a:lnTo>
                <a:lnTo>
                  <a:pt x="3934475" y="4158131"/>
                </a:lnTo>
                <a:lnTo>
                  <a:pt x="3901144" y="4158131"/>
                </a:lnTo>
                <a:cubicBezTo>
                  <a:pt x="3909477" y="4141465"/>
                  <a:pt x="3909477" y="4124800"/>
                  <a:pt x="3917810" y="4108134"/>
                </a:cubicBezTo>
                <a:lnTo>
                  <a:pt x="3959474" y="4108134"/>
                </a:lnTo>
                <a:close/>
                <a:moveTo>
                  <a:pt x="3109516" y="4191463"/>
                </a:moveTo>
                <a:cubicBezTo>
                  <a:pt x="3109516" y="4208129"/>
                  <a:pt x="3076184" y="4233128"/>
                  <a:pt x="3076184" y="4249794"/>
                </a:cubicBezTo>
                <a:cubicBezTo>
                  <a:pt x="3067851" y="4216462"/>
                  <a:pt x="3051185" y="4183130"/>
                  <a:pt x="3034519" y="4149798"/>
                </a:cubicBezTo>
                <a:cubicBezTo>
                  <a:pt x="3026186" y="4158131"/>
                  <a:pt x="3026186" y="4149798"/>
                  <a:pt x="3026186" y="4166464"/>
                </a:cubicBezTo>
                <a:cubicBezTo>
                  <a:pt x="3026186" y="4191463"/>
                  <a:pt x="3042852" y="4233128"/>
                  <a:pt x="3051185" y="4258127"/>
                </a:cubicBezTo>
                <a:cubicBezTo>
                  <a:pt x="3034519" y="4241461"/>
                  <a:pt x="3017853" y="4233128"/>
                  <a:pt x="3001187" y="4224795"/>
                </a:cubicBezTo>
                <a:cubicBezTo>
                  <a:pt x="3001187" y="4216462"/>
                  <a:pt x="2992855" y="4191463"/>
                  <a:pt x="2992855" y="4166464"/>
                </a:cubicBezTo>
                <a:cubicBezTo>
                  <a:pt x="2992855" y="4149798"/>
                  <a:pt x="2984522" y="4108134"/>
                  <a:pt x="3034519" y="4108134"/>
                </a:cubicBezTo>
                <a:cubicBezTo>
                  <a:pt x="3059518" y="4108134"/>
                  <a:pt x="3109516" y="4174797"/>
                  <a:pt x="3109516" y="4191463"/>
                </a:cubicBezTo>
                <a:close/>
                <a:moveTo>
                  <a:pt x="2176228" y="4224795"/>
                </a:moveTo>
                <a:lnTo>
                  <a:pt x="2184561" y="4241461"/>
                </a:lnTo>
                <a:cubicBezTo>
                  <a:pt x="2201226" y="4233128"/>
                  <a:pt x="2217892" y="4208129"/>
                  <a:pt x="2226225" y="4191463"/>
                </a:cubicBezTo>
                <a:cubicBezTo>
                  <a:pt x="2209559" y="4224795"/>
                  <a:pt x="2209559" y="4283125"/>
                  <a:pt x="2167895" y="4299791"/>
                </a:cubicBezTo>
                <a:lnTo>
                  <a:pt x="2134563" y="4299791"/>
                </a:lnTo>
                <a:cubicBezTo>
                  <a:pt x="2126230" y="4291458"/>
                  <a:pt x="2126230" y="4291458"/>
                  <a:pt x="2126230" y="4266460"/>
                </a:cubicBezTo>
                <a:cubicBezTo>
                  <a:pt x="2126230" y="4249794"/>
                  <a:pt x="2142896" y="4183130"/>
                  <a:pt x="2167895" y="4149798"/>
                </a:cubicBezTo>
                <a:cubicBezTo>
                  <a:pt x="2176228" y="4124800"/>
                  <a:pt x="2209559" y="4133133"/>
                  <a:pt x="2234558" y="4108134"/>
                </a:cubicBezTo>
                <a:cubicBezTo>
                  <a:pt x="2226225" y="4141465"/>
                  <a:pt x="2209559" y="4183130"/>
                  <a:pt x="2176228" y="4224795"/>
                </a:cubicBezTo>
                <a:close/>
                <a:moveTo>
                  <a:pt x="4342789" y="4108134"/>
                </a:moveTo>
                <a:cubicBezTo>
                  <a:pt x="4342789" y="4124800"/>
                  <a:pt x="4326123" y="4149798"/>
                  <a:pt x="4309457" y="4158131"/>
                </a:cubicBezTo>
                <a:cubicBezTo>
                  <a:pt x="4292791" y="4149798"/>
                  <a:pt x="4276125" y="4141465"/>
                  <a:pt x="4276125" y="4116467"/>
                </a:cubicBezTo>
                <a:cubicBezTo>
                  <a:pt x="4276125" y="4099801"/>
                  <a:pt x="4284458" y="4091468"/>
                  <a:pt x="4284458" y="4091468"/>
                </a:cubicBezTo>
                <a:cubicBezTo>
                  <a:pt x="4301124" y="4099801"/>
                  <a:pt x="4326123" y="4108134"/>
                  <a:pt x="4342789" y="4108134"/>
                </a:cubicBezTo>
                <a:close/>
                <a:moveTo>
                  <a:pt x="4176130" y="4099801"/>
                </a:moveTo>
                <a:cubicBezTo>
                  <a:pt x="4176130" y="4099801"/>
                  <a:pt x="4184463" y="4091468"/>
                  <a:pt x="4192796" y="4091468"/>
                </a:cubicBezTo>
                <a:cubicBezTo>
                  <a:pt x="4192796" y="4091468"/>
                  <a:pt x="4184463" y="4099801"/>
                  <a:pt x="4176130" y="4099801"/>
                </a:cubicBezTo>
                <a:close/>
                <a:moveTo>
                  <a:pt x="4151132" y="4108134"/>
                </a:moveTo>
                <a:lnTo>
                  <a:pt x="4151132" y="4133133"/>
                </a:lnTo>
                <a:cubicBezTo>
                  <a:pt x="4142799" y="4141465"/>
                  <a:pt x="4126133" y="4149798"/>
                  <a:pt x="4117800" y="4158131"/>
                </a:cubicBezTo>
                <a:lnTo>
                  <a:pt x="4092801" y="4158131"/>
                </a:lnTo>
                <a:lnTo>
                  <a:pt x="4101134" y="4091468"/>
                </a:lnTo>
                <a:cubicBezTo>
                  <a:pt x="4117800" y="4099801"/>
                  <a:pt x="4134466" y="4108134"/>
                  <a:pt x="4151132" y="4108134"/>
                </a:cubicBezTo>
                <a:close/>
                <a:moveTo>
                  <a:pt x="3626157" y="4216462"/>
                </a:moveTo>
                <a:cubicBezTo>
                  <a:pt x="3626157" y="4241461"/>
                  <a:pt x="3601158" y="4283125"/>
                  <a:pt x="3592825" y="4308124"/>
                </a:cubicBezTo>
                <a:cubicBezTo>
                  <a:pt x="3592825" y="4266460"/>
                  <a:pt x="3584492" y="4216462"/>
                  <a:pt x="3567827" y="4174797"/>
                </a:cubicBezTo>
                <a:cubicBezTo>
                  <a:pt x="3567827" y="4166464"/>
                  <a:pt x="3542828" y="4183130"/>
                  <a:pt x="3542828" y="4158131"/>
                </a:cubicBezTo>
                <a:cubicBezTo>
                  <a:pt x="3542828" y="4183130"/>
                  <a:pt x="3567827" y="4258127"/>
                  <a:pt x="3576160" y="4308124"/>
                </a:cubicBezTo>
                <a:cubicBezTo>
                  <a:pt x="3567827" y="4291458"/>
                  <a:pt x="3542828" y="4266460"/>
                  <a:pt x="3517829" y="4249794"/>
                </a:cubicBezTo>
                <a:cubicBezTo>
                  <a:pt x="3517829" y="4233128"/>
                  <a:pt x="3509496" y="4191463"/>
                  <a:pt x="3509496" y="4166464"/>
                </a:cubicBezTo>
                <a:cubicBezTo>
                  <a:pt x="3509496" y="4141465"/>
                  <a:pt x="3501163" y="4099801"/>
                  <a:pt x="3542828" y="4083135"/>
                </a:cubicBezTo>
                <a:cubicBezTo>
                  <a:pt x="3584492" y="4091468"/>
                  <a:pt x="3626157" y="4191463"/>
                  <a:pt x="3626157" y="4216462"/>
                </a:cubicBezTo>
                <a:close/>
                <a:moveTo>
                  <a:pt x="1834578" y="4083135"/>
                </a:moveTo>
                <a:lnTo>
                  <a:pt x="1776247" y="4141465"/>
                </a:lnTo>
                <a:cubicBezTo>
                  <a:pt x="1809579" y="4149798"/>
                  <a:pt x="1834578" y="4108134"/>
                  <a:pt x="1851243" y="4091468"/>
                </a:cubicBezTo>
                <a:cubicBezTo>
                  <a:pt x="1851243" y="4108134"/>
                  <a:pt x="1859576" y="4133133"/>
                  <a:pt x="1867909" y="4149798"/>
                </a:cubicBezTo>
                <a:cubicBezTo>
                  <a:pt x="1842910" y="4166464"/>
                  <a:pt x="1809579" y="4183130"/>
                  <a:pt x="1792913" y="4183130"/>
                </a:cubicBezTo>
                <a:cubicBezTo>
                  <a:pt x="1767914" y="4183130"/>
                  <a:pt x="1767914" y="4174797"/>
                  <a:pt x="1759581" y="4166464"/>
                </a:cubicBezTo>
                <a:lnTo>
                  <a:pt x="1767914" y="4083135"/>
                </a:lnTo>
                <a:lnTo>
                  <a:pt x="1834578" y="4083135"/>
                </a:lnTo>
                <a:close/>
                <a:moveTo>
                  <a:pt x="4259460" y="4099801"/>
                </a:moveTo>
                <a:cubicBezTo>
                  <a:pt x="4259460" y="4091468"/>
                  <a:pt x="4251127" y="4074802"/>
                  <a:pt x="4267792" y="4066469"/>
                </a:cubicBezTo>
                <a:lnTo>
                  <a:pt x="4259460" y="4099801"/>
                </a:lnTo>
                <a:close/>
                <a:moveTo>
                  <a:pt x="4051136" y="4066469"/>
                </a:moveTo>
                <a:cubicBezTo>
                  <a:pt x="4051136" y="4083135"/>
                  <a:pt x="4042803" y="4108134"/>
                  <a:pt x="4034471" y="4124800"/>
                </a:cubicBezTo>
                <a:lnTo>
                  <a:pt x="4001139" y="4124800"/>
                </a:lnTo>
                <a:cubicBezTo>
                  <a:pt x="4001139" y="4116467"/>
                  <a:pt x="3992806" y="4108134"/>
                  <a:pt x="3984473" y="4099801"/>
                </a:cubicBezTo>
                <a:cubicBezTo>
                  <a:pt x="4001139" y="4091468"/>
                  <a:pt x="4009472" y="4074802"/>
                  <a:pt x="4026138" y="4058136"/>
                </a:cubicBezTo>
                <a:cubicBezTo>
                  <a:pt x="4034471" y="4066469"/>
                  <a:pt x="4042803" y="4066469"/>
                  <a:pt x="4051136" y="4066469"/>
                </a:cubicBezTo>
                <a:close/>
                <a:moveTo>
                  <a:pt x="3242842" y="4149798"/>
                </a:moveTo>
                <a:cubicBezTo>
                  <a:pt x="3242842" y="4166464"/>
                  <a:pt x="3217844" y="4191463"/>
                  <a:pt x="3209511" y="4208129"/>
                </a:cubicBezTo>
                <a:cubicBezTo>
                  <a:pt x="3201178" y="4174797"/>
                  <a:pt x="3192845" y="4133133"/>
                  <a:pt x="3167846" y="4099801"/>
                </a:cubicBezTo>
                <a:cubicBezTo>
                  <a:pt x="3159513" y="4108134"/>
                  <a:pt x="3159513" y="4099801"/>
                  <a:pt x="3159513" y="4116467"/>
                </a:cubicBezTo>
                <a:cubicBezTo>
                  <a:pt x="3159513" y="4141465"/>
                  <a:pt x="3176179" y="4183130"/>
                  <a:pt x="3184512" y="4208129"/>
                </a:cubicBezTo>
                <a:cubicBezTo>
                  <a:pt x="3142847" y="4199796"/>
                  <a:pt x="3117848" y="4149798"/>
                  <a:pt x="3117848" y="4116467"/>
                </a:cubicBezTo>
                <a:cubicBezTo>
                  <a:pt x="3117848" y="4099801"/>
                  <a:pt x="3126181" y="4058136"/>
                  <a:pt x="3159513" y="4058136"/>
                </a:cubicBezTo>
                <a:cubicBezTo>
                  <a:pt x="3184512" y="4058136"/>
                  <a:pt x="3242842" y="4116467"/>
                  <a:pt x="3242842" y="4149798"/>
                </a:cubicBezTo>
                <a:close/>
                <a:moveTo>
                  <a:pt x="4342789" y="4083135"/>
                </a:moveTo>
                <a:cubicBezTo>
                  <a:pt x="4292791" y="4058136"/>
                  <a:pt x="4301124" y="4074802"/>
                  <a:pt x="4301124" y="4049803"/>
                </a:cubicBezTo>
                <a:cubicBezTo>
                  <a:pt x="4309457" y="4049803"/>
                  <a:pt x="4326123" y="4066469"/>
                  <a:pt x="4342789" y="4083135"/>
                </a:cubicBezTo>
                <a:close/>
                <a:moveTo>
                  <a:pt x="2151229" y="4133133"/>
                </a:moveTo>
                <a:cubicBezTo>
                  <a:pt x="2151229" y="4149798"/>
                  <a:pt x="2109564" y="4183130"/>
                  <a:pt x="2084565" y="4199796"/>
                </a:cubicBezTo>
                <a:cubicBezTo>
                  <a:pt x="2067899" y="4208129"/>
                  <a:pt x="2042901" y="4216462"/>
                  <a:pt x="2017902" y="4224795"/>
                </a:cubicBezTo>
                <a:cubicBezTo>
                  <a:pt x="2009569" y="4216462"/>
                  <a:pt x="2001236" y="4208129"/>
                  <a:pt x="2001236" y="4183130"/>
                </a:cubicBezTo>
                <a:cubicBezTo>
                  <a:pt x="2001236" y="4108134"/>
                  <a:pt x="2076232" y="4074802"/>
                  <a:pt x="2109564" y="4058136"/>
                </a:cubicBezTo>
                <a:cubicBezTo>
                  <a:pt x="2092898" y="4083135"/>
                  <a:pt x="2051234" y="4133133"/>
                  <a:pt x="2059567" y="4174797"/>
                </a:cubicBezTo>
                <a:cubicBezTo>
                  <a:pt x="2092898" y="4158131"/>
                  <a:pt x="2126230" y="4074802"/>
                  <a:pt x="2134563" y="4049803"/>
                </a:cubicBezTo>
                <a:cubicBezTo>
                  <a:pt x="2134563" y="4074802"/>
                  <a:pt x="2151229" y="4108134"/>
                  <a:pt x="2151229" y="4133133"/>
                </a:cubicBezTo>
                <a:close/>
                <a:moveTo>
                  <a:pt x="2992855" y="4099801"/>
                </a:moveTo>
                <a:cubicBezTo>
                  <a:pt x="2984522" y="4108134"/>
                  <a:pt x="2976189" y="4116467"/>
                  <a:pt x="2976189" y="4124800"/>
                </a:cubicBezTo>
                <a:cubicBezTo>
                  <a:pt x="2967856" y="4099801"/>
                  <a:pt x="2959523" y="4066469"/>
                  <a:pt x="2951190" y="4033137"/>
                </a:cubicBezTo>
                <a:cubicBezTo>
                  <a:pt x="2967856" y="4049803"/>
                  <a:pt x="2984522" y="4074802"/>
                  <a:pt x="2992855" y="4099801"/>
                </a:cubicBezTo>
                <a:close/>
                <a:moveTo>
                  <a:pt x="4001139" y="4033137"/>
                </a:moveTo>
                <a:lnTo>
                  <a:pt x="4001139" y="4058136"/>
                </a:lnTo>
                <a:cubicBezTo>
                  <a:pt x="3984473" y="4074802"/>
                  <a:pt x="3967807" y="4091468"/>
                  <a:pt x="3951141" y="4091468"/>
                </a:cubicBezTo>
                <a:cubicBezTo>
                  <a:pt x="3926142" y="4091468"/>
                  <a:pt x="3934475" y="4083135"/>
                  <a:pt x="3926142" y="4083135"/>
                </a:cubicBezTo>
                <a:cubicBezTo>
                  <a:pt x="3934475" y="4066469"/>
                  <a:pt x="3942808" y="4041470"/>
                  <a:pt x="3951141" y="4024804"/>
                </a:cubicBezTo>
                <a:cubicBezTo>
                  <a:pt x="3967807" y="4033137"/>
                  <a:pt x="3984473" y="4033137"/>
                  <a:pt x="4001139" y="4033137"/>
                </a:cubicBezTo>
                <a:close/>
                <a:moveTo>
                  <a:pt x="4192796" y="4033137"/>
                </a:moveTo>
                <a:cubicBezTo>
                  <a:pt x="4184463" y="4058136"/>
                  <a:pt x="4167797" y="4083135"/>
                  <a:pt x="4142799" y="4083135"/>
                </a:cubicBezTo>
                <a:cubicBezTo>
                  <a:pt x="4117800" y="4083135"/>
                  <a:pt x="4117800" y="4074802"/>
                  <a:pt x="4109467" y="4074802"/>
                </a:cubicBezTo>
                <a:cubicBezTo>
                  <a:pt x="4109467" y="4074802"/>
                  <a:pt x="4109467" y="4066469"/>
                  <a:pt x="4101134" y="4058136"/>
                </a:cubicBezTo>
                <a:cubicBezTo>
                  <a:pt x="4117800" y="4049803"/>
                  <a:pt x="4126133" y="4033137"/>
                  <a:pt x="4134466" y="4016472"/>
                </a:cubicBezTo>
                <a:cubicBezTo>
                  <a:pt x="4151132" y="4024804"/>
                  <a:pt x="4176130" y="4033137"/>
                  <a:pt x="4192796" y="4033137"/>
                </a:cubicBezTo>
                <a:close/>
                <a:moveTo>
                  <a:pt x="2017902" y="4074802"/>
                </a:moveTo>
                <a:cubicBezTo>
                  <a:pt x="2017902" y="4124800"/>
                  <a:pt x="1917907" y="4141465"/>
                  <a:pt x="1917907" y="4141465"/>
                </a:cubicBezTo>
                <a:cubicBezTo>
                  <a:pt x="1876242" y="4141465"/>
                  <a:pt x="1876242" y="4108134"/>
                  <a:pt x="1876242" y="4091468"/>
                </a:cubicBezTo>
                <a:cubicBezTo>
                  <a:pt x="1876242" y="4041470"/>
                  <a:pt x="1909574" y="4041470"/>
                  <a:pt x="1959571" y="4024804"/>
                </a:cubicBezTo>
                <a:cubicBezTo>
                  <a:pt x="1951238" y="4049803"/>
                  <a:pt x="1926240" y="4066469"/>
                  <a:pt x="1926240" y="4108134"/>
                </a:cubicBezTo>
                <a:cubicBezTo>
                  <a:pt x="1951238" y="4083135"/>
                  <a:pt x="1976237" y="4049803"/>
                  <a:pt x="1992903" y="4016472"/>
                </a:cubicBezTo>
                <a:cubicBezTo>
                  <a:pt x="1992903" y="4033137"/>
                  <a:pt x="2017902" y="4058136"/>
                  <a:pt x="2017902" y="4074802"/>
                </a:cubicBezTo>
                <a:close/>
                <a:moveTo>
                  <a:pt x="3376169" y="4099801"/>
                </a:moveTo>
                <a:cubicBezTo>
                  <a:pt x="3376169" y="4124800"/>
                  <a:pt x="3359503" y="4149798"/>
                  <a:pt x="3351170" y="4174797"/>
                </a:cubicBezTo>
                <a:cubicBezTo>
                  <a:pt x="3342838" y="4133133"/>
                  <a:pt x="3326172" y="4091468"/>
                  <a:pt x="3301173" y="4049803"/>
                </a:cubicBezTo>
                <a:cubicBezTo>
                  <a:pt x="3301173" y="4049803"/>
                  <a:pt x="3292840" y="4041470"/>
                  <a:pt x="3292840" y="4066469"/>
                </a:cubicBezTo>
                <a:cubicBezTo>
                  <a:pt x="3292840" y="4083135"/>
                  <a:pt x="3317839" y="4141465"/>
                  <a:pt x="3326172" y="4174797"/>
                </a:cubicBezTo>
                <a:cubicBezTo>
                  <a:pt x="3309506" y="4158131"/>
                  <a:pt x="3284507" y="4149798"/>
                  <a:pt x="3276174" y="4141465"/>
                </a:cubicBezTo>
                <a:cubicBezTo>
                  <a:pt x="3251175" y="4124800"/>
                  <a:pt x="3251175" y="4083135"/>
                  <a:pt x="3251175" y="4058136"/>
                </a:cubicBezTo>
                <a:cubicBezTo>
                  <a:pt x="3251175" y="4041470"/>
                  <a:pt x="3259508" y="3999806"/>
                  <a:pt x="3284507" y="3999806"/>
                </a:cubicBezTo>
                <a:cubicBezTo>
                  <a:pt x="3334505" y="3999806"/>
                  <a:pt x="3376169" y="4091468"/>
                  <a:pt x="3376169" y="4099801"/>
                </a:cubicBezTo>
                <a:close/>
                <a:moveTo>
                  <a:pt x="4109467" y="3991473"/>
                </a:moveTo>
                <a:lnTo>
                  <a:pt x="4109467" y="4024804"/>
                </a:lnTo>
                <a:cubicBezTo>
                  <a:pt x="4076135" y="4024804"/>
                  <a:pt x="4067802" y="4024804"/>
                  <a:pt x="4067802" y="4049803"/>
                </a:cubicBezTo>
                <a:cubicBezTo>
                  <a:pt x="4059469" y="4049803"/>
                  <a:pt x="4042803" y="4041470"/>
                  <a:pt x="4026138" y="4033137"/>
                </a:cubicBezTo>
                <a:cubicBezTo>
                  <a:pt x="4034471" y="4016472"/>
                  <a:pt x="4034471" y="3983140"/>
                  <a:pt x="4059469" y="3983140"/>
                </a:cubicBezTo>
                <a:cubicBezTo>
                  <a:pt x="4076135" y="3983140"/>
                  <a:pt x="4092801" y="3991473"/>
                  <a:pt x="4109467" y="3991473"/>
                </a:cubicBezTo>
                <a:close/>
                <a:moveTo>
                  <a:pt x="2042901" y="4066469"/>
                </a:moveTo>
                <a:cubicBezTo>
                  <a:pt x="1992903" y="4066469"/>
                  <a:pt x="2009569" y="4016472"/>
                  <a:pt x="2009569" y="3999806"/>
                </a:cubicBezTo>
                <a:cubicBezTo>
                  <a:pt x="2017902" y="3999806"/>
                  <a:pt x="2034568" y="3999806"/>
                  <a:pt x="2042901" y="3991473"/>
                </a:cubicBezTo>
                <a:cubicBezTo>
                  <a:pt x="2051234" y="3991473"/>
                  <a:pt x="2051234" y="4008139"/>
                  <a:pt x="2059567" y="4024804"/>
                </a:cubicBezTo>
                <a:cubicBezTo>
                  <a:pt x="2084565" y="4008139"/>
                  <a:pt x="2092898" y="3974807"/>
                  <a:pt x="2126230" y="3983140"/>
                </a:cubicBezTo>
                <a:cubicBezTo>
                  <a:pt x="2117897" y="4008139"/>
                  <a:pt x="2076232" y="4066469"/>
                  <a:pt x="2042901" y="4066469"/>
                </a:cubicBezTo>
                <a:close/>
                <a:moveTo>
                  <a:pt x="1951238" y="3999806"/>
                </a:moveTo>
                <a:cubicBezTo>
                  <a:pt x="1942906" y="4008139"/>
                  <a:pt x="1934573" y="4016472"/>
                  <a:pt x="1909574" y="4016472"/>
                </a:cubicBezTo>
                <a:cubicBezTo>
                  <a:pt x="1884575" y="4016472"/>
                  <a:pt x="1876242" y="3991473"/>
                  <a:pt x="1859576" y="3983140"/>
                </a:cubicBezTo>
                <a:cubicBezTo>
                  <a:pt x="1884575" y="3991473"/>
                  <a:pt x="1917907" y="3991473"/>
                  <a:pt x="1951238" y="3999806"/>
                </a:cubicBezTo>
                <a:close/>
                <a:moveTo>
                  <a:pt x="1792913" y="4041470"/>
                </a:moveTo>
                <a:cubicBezTo>
                  <a:pt x="1809579" y="4033137"/>
                  <a:pt x="1826245" y="4008139"/>
                  <a:pt x="1834578" y="3983140"/>
                </a:cubicBezTo>
                <a:cubicBezTo>
                  <a:pt x="1834578" y="3991473"/>
                  <a:pt x="1851243" y="4008139"/>
                  <a:pt x="1867909" y="4024804"/>
                </a:cubicBezTo>
                <a:cubicBezTo>
                  <a:pt x="1859576" y="4041470"/>
                  <a:pt x="1817912" y="4066469"/>
                  <a:pt x="1801246" y="4066469"/>
                </a:cubicBezTo>
                <a:cubicBezTo>
                  <a:pt x="1784580" y="4066469"/>
                  <a:pt x="1759581" y="4041470"/>
                  <a:pt x="1751248" y="4024804"/>
                </a:cubicBezTo>
                <a:lnTo>
                  <a:pt x="1751248" y="3991473"/>
                </a:lnTo>
                <a:cubicBezTo>
                  <a:pt x="1767914" y="3991473"/>
                  <a:pt x="1792913" y="3991473"/>
                  <a:pt x="1809579" y="3983140"/>
                </a:cubicBezTo>
                <a:cubicBezTo>
                  <a:pt x="1809579" y="3999806"/>
                  <a:pt x="1776247" y="4008139"/>
                  <a:pt x="1792913" y="4041470"/>
                </a:cubicBezTo>
                <a:close/>
                <a:moveTo>
                  <a:pt x="4292791" y="4033137"/>
                </a:moveTo>
                <a:cubicBezTo>
                  <a:pt x="4284458" y="4033137"/>
                  <a:pt x="4276125" y="4041470"/>
                  <a:pt x="4234461" y="4041470"/>
                </a:cubicBezTo>
                <a:cubicBezTo>
                  <a:pt x="4234461" y="4033137"/>
                  <a:pt x="4226128" y="4033137"/>
                  <a:pt x="4226128" y="4008139"/>
                </a:cubicBezTo>
                <a:cubicBezTo>
                  <a:pt x="4226128" y="3991473"/>
                  <a:pt x="4242794" y="3983140"/>
                  <a:pt x="4251127" y="3974807"/>
                </a:cubicBezTo>
                <a:cubicBezTo>
                  <a:pt x="4259460" y="3974807"/>
                  <a:pt x="4292791" y="4008139"/>
                  <a:pt x="4292791" y="4033137"/>
                </a:cubicBezTo>
                <a:close/>
                <a:moveTo>
                  <a:pt x="3126181" y="4033137"/>
                </a:moveTo>
                <a:cubicBezTo>
                  <a:pt x="3126181" y="4058136"/>
                  <a:pt x="3101183" y="4083135"/>
                  <a:pt x="3101183" y="4108134"/>
                </a:cubicBezTo>
                <a:cubicBezTo>
                  <a:pt x="3092850" y="4074802"/>
                  <a:pt x="3076184" y="4033137"/>
                  <a:pt x="3051185" y="3999806"/>
                </a:cubicBezTo>
                <a:lnTo>
                  <a:pt x="3034519" y="4016472"/>
                </a:lnTo>
                <a:cubicBezTo>
                  <a:pt x="3051185" y="4041470"/>
                  <a:pt x="3067851" y="4074802"/>
                  <a:pt x="3076184" y="4108134"/>
                </a:cubicBezTo>
                <a:cubicBezTo>
                  <a:pt x="3059518" y="4099801"/>
                  <a:pt x="3034519" y="4083135"/>
                  <a:pt x="3017853" y="4074802"/>
                </a:cubicBezTo>
                <a:cubicBezTo>
                  <a:pt x="3009520" y="4058136"/>
                  <a:pt x="3001187" y="4024804"/>
                  <a:pt x="3001187" y="4008139"/>
                </a:cubicBezTo>
                <a:cubicBezTo>
                  <a:pt x="3001187" y="3983140"/>
                  <a:pt x="3009520" y="3958141"/>
                  <a:pt x="3042852" y="3958141"/>
                </a:cubicBezTo>
                <a:cubicBezTo>
                  <a:pt x="3059518" y="3958141"/>
                  <a:pt x="3126181" y="4016472"/>
                  <a:pt x="3126181" y="4033137"/>
                </a:cubicBezTo>
                <a:close/>
                <a:moveTo>
                  <a:pt x="4034471" y="3958141"/>
                </a:moveTo>
                <a:lnTo>
                  <a:pt x="4034471" y="3983140"/>
                </a:lnTo>
                <a:lnTo>
                  <a:pt x="4009472" y="4008139"/>
                </a:lnTo>
                <a:lnTo>
                  <a:pt x="3967807" y="4008139"/>
                </a:lnTo>
                <a:cubicBezTo>
                  <a:pt x="3967807" y="3991473"/>
                  <a:pt x="3984473" y="3966474"/>
                  <a:pt x="3992806" y="3949808"/>
                </a:cubicBezTo>
                <a:cubicBezTo>
                  <a:pt x="4001139" y="3958141"/>
                  <a:pt x="4017805" y="3958141"/>
                  <a:pt x="4034471" y="3958141"/>
                </a:cubicBezTo>
                <a:close/>
                <a:moveTo>
                  <a:pt x="4267792" y="3958141"/>
                </a:moveTo>
                <a:cubicBezTo>
                  <a:pt x="4259460" y="3958141"/>
                  <a:pt x="4251127" y="3941475"/>
                  <a:pt x="4259460" y="3941475"/>
                </a:cubicBezTo>
                <a:cubicBezTo>
                  <a:pt x="4259460" y="3941475"/>
                  <a:pt x="4259460" y="3949808"/>
                  <a:pt x="4267792" y="3958141"/>
                </a:cubicBezTo>
                <a:close/>
                <a:moveTo>
                  <a:pt x="4226128" y="3949808"/>
                </a:moveTo>
                <a:lnTo>
                  <a:pt x="4226128" y="3966474"/>
                </a:lnTo>
                <a:cubicBezTo>
                  <a:pt x="4217795" y="3991473"/>
                  <a:pt x="4201129" y="4008139"/>
                  <a:pt x="4184463" y="4008139"/>
                </a:cubicBezTo>
                <a:cubicBezTo>
                  <a:pt x="4159464" y="4008139"/>
                  <a:pt x="4159464" y="3999806"/>
                  <a:pt x="4142799" y="3991473"/>
                </a:cubicBezTo>
                <a:cubicBezTo>
                  <a:pt x="4151132" y="3974807"/>
                  <a:pt x="4167797" y="3958141"/>
                  <a:pt x="4167797" y="3941475"/>
                </a:cubicBezTo>
                <a:cubicBezTo>
                  <a:pt x="4184463" y="3949808"/>
                  <a:pt x="4209462" y="3949808"/>
                  <a:pt x="4226128" y="3949808"/>
                </a:cubicBezTo>
                <a:close/>
                <a:moveTo>
                  <a:pt x="3517829" y="4066469"/>
                </a:moveTo>
                <a:cubicBezTo>
                  <a:pt x="3517829" y="4083135"/>
                  <a:pt x="3492830" y="4108134"/>
                  <a:pt x="3484497" y="4124800"/>
                </a:cubicBezTo>
                <a:cubicBezTo>
                  <a:pt x="3476164" y="4091468"/>
                  <a:pt x="3459499" y="4049803"/>
                  <a:pt x="3434500" y="4008139"/>
                </a:cubicBezTo>
                <a:lnTo>
                  <a:pt x="3426167" y="4016472"/>
                </a:lnTo>
                <a:cubicBezTo>
                  <a:pt x="3434500" y="4049803"/>
                  <a:pt x="3451166" y="4083135"/>
                  <a:pt x="3459499" y="4133133"/>
                </a:cubicBezTo>
                <a:cubicBezTo>
                  <a:pt x="3442833" y="4116467"/>
                  <a:pt x="3417834" y="4108134"/>
                  <a:pt x="3401168" y="4099801"/>
                </a:cubicBezTo>
                <a:cubicBezTo>
                  <a:pt x="3392835" y="4066469"/>
                  <a:pt x="3384502" y="4016472"/>
                  <a:pt x="3384502" y="3999806"/>
                </a:cubicBezTo>
                <a:cubicBezTo>
                  <a:pt x="3384502" y="3974807"/>
                  <a:pt x="3401168" y="3958141"/>
                  <a:pt x="3417834" y="3941475"/>
                </a:cubicBezTo>
                <a:cubicBezTo>
                  <a:pt x="3442833" y="3941475"/>
                  <a:pt x="3517829" y="4024804"/>
                  <a:pt x="3517829" y="4066469"/>
                </a:cubicBezTo>
                <a:close/>
                <a:moveTo>
                  <a:pt x="1767914" y="3941475"/>
                </a:moveTo>
                <a:cubicBezTo>
                  <a:pt x="1776247" y="3949808"/>
                  <a:pt x="1792913" y="3958141"/>
                  <a:pt x="1801246" y="3958141"/>
                </a:cubicBezTo>
                <a:cubicBezTo>
                  <a:pt x="1792913" y="3966474"/>
                  <a:pt x="1784580" y="3966474"/>
                  <a:pt x="1767914" y="3966474"/>
                </a:cubicBezTo>
                <a:cubicBezTo>
                  <a:pt x="1742915" y="3966474"/>
                  <a:pt x="1726249" y="3949808"/>
                  <a:pt x="1701251" y="3924809"/>
                </a:cubicBezTo>
                <a:cubicBezTo>
                  <a:pt x="1742915" y="3899811"/>
                  <a:pt x="1734582" y="3933142"/>
                  <a:pt x="1751248" y="3958141"/>
                </a:cubicBezTo>
                <a:cubicBezTo>
                  <a:pt x="1759581" y="3958141"/>
                  <a:pt x="1767914" y="3949808"/>
                  <a:pt x="1767914" y="3941475"/>
                </a:cubicBezTo>
                <a:close/>
                <a:moveTo>
                  <a:pt x="4151132" y="3916476"/>
                </a:moveTo>
                <a:cubicBezTo>
                  <a:pt x="4151132" y="3941475"/>
                  <a:pt x="4101134" y="3974807"/>
                  <a:pt x="4092801" y="3974807"/>
                </a:cubicBezTo>
                <a:cubicBezTo>
                  <a:pt x="4076135" y="3974807"/>
                  <a:pt x="4067802" y="3958141"/>
                  <a:pt x="4059469" y="3949808"/>
                </a:cubicBezTo>
                <a:cubicBezTo>
                  <a:pt x="4076135" y="3933142"/>
                  <a:pt x="4076135" y="3908144"/>
                  <a:pt x="4092801" y="3908144"/>
                </a:cubicBezTo>
                <a:cubicBezTo>
                  <a:pt x="4117800" y="3908144"/>
                  <a:pt x="4142799" y="3916476"/>
                  <a:pt x="4151132" y="3916476"/>
                </a:cubicBezTo>
                <a:close/>
                <a:moveTo>
                  <a:pt x="2134563" y="3966474"/>
                </a:moveTo>
                <a:cubicBezTo>
                  <a:pt x="2117897" y="3958141"/>
                  <a:pt x="2092898" y="3958141"/>
                  <a:pt x="2084565" y="3949808"/>
                </a:cubicBezTo>
                <a:lnTo>
                  <a:pt x="2084565" y="3899811"/>
                </a:lnTo>
                <a:cubicBezTo>
                  <a:pt x="2092898" y="3916476"/>
                  <a:pt x="2117897" y="3941475"/>
                  <a:pt x="2134563" y="3966474"/>
                </a:cubicBezTo>
                <a:close/>
                <a:moveTo>
                  <a:pt x="2067899" y="3949808"/>
                </a:moveTo>
                <a:cubicBezTo>
                  <a:pt x="2051234" y="3949808"/>
                  <a:pt x="2042901" y="3941475"/>
                  <a:pt x="2034568" y="3933142"/>
                </a:cubicBezTo>
                <a:cubicBezTo>
                  <a:pt x="2042901" y="3924809"/>
                  <a:pt x="2059567" y="3916476"/>
                  <a:pt x="2067899" y="3899811"/>
                </a:cubicBezTo>
                <a:lnTo>
                  <a:pt x="2067899" y="3949808"/>
                </a:lnTo>
                <a:close/>
                <a:moveTo>
                  <a:pt x="3617824" y="4083135"/>
                </a:moveTo>
                <a:cubicBezTo>
                  <a:pt x="3609491" y="4041470"/>
                  <a:pt x="3592825" y="3991473"/>
                  <a:pt x="3567827" y="3949808"/>
                </a:cubicBezTo>
                <a:cubicBezTo>
                  <a:pt x="3567827" y="3949808"/>
                  <a:pt x="3559494" y="3958141"/>
                  <a:pt x="3559494" y="3966474"/>
                </a:cubicBezTo>
                <a:lnTo>
                  <a:pt x="3609491" y="4116467"/>
                </a:lnTo>
                <a:cubicBezTo>
                  <a:pt x="3592825" y="4091468"/>
                  <a:pt x="3567827" y="4066469"/>
                  <a:pt x="3542828" y="4058136"/>
                </a:cubicBezTo>
                <a:cubicBezTo>
                  <a:pt x="3534495" y="4033137"/>
                  <a:pt x="3526162" y="3974807"/>
                  <a:pt x="3526162" y="3958141"/>
                </a:cubicBezTo>
                <a:cubicBezTo>
                  <a:pt x="3526162" y="3933142"/>
                  <a:pt x="3509496" y="3891478"/>
                  <a:pt x="3551161" y="3891478"/>
                </a:cubicBezTo>
                <a:cubicBezTo>
                  <a:pt x="3601158" y="3891478"/>
                  <a:pt x="3617824" y="4041470"/>
                  <a:pt x="3617824" y="4083135"/>
                </a:cubicBezTo>
                <a:close/>
                <a:moveTo>
                  <a:pt x="3259508" y="3983140"/>
                </a:moveTo>
                <a:cubicBezTo>
                  <a:pt x="3259508" y="4008139"/>
                  <a:pt x="3234509" y="4033137"/>
                  <a:pt x="3234509" y="4049803"/>
                </a:cubicBezTo>
                <a:cubicBezTo>
                  <a:pt x="3184512" y="3924809"/>
                  <a:pt x="3167846" y="3933142"/>
                  <a:pt x="3167846" y="3949808"/>
                </a:cubicBezTo>
                <a:cubicBezTo>
                  <a:pt x="3167846" y="3974807"/>
                  <a:pt x="3201178" y="4024804"/>
                  <a:pt x="3209511" y="4058136"/>
                </a:cubicBezTo>
                <a:cubicBezTo>
                  <a:pt x="3126181" y="4016472"/>
                  <a:pt x="3134514" y="4008139"/>
                  <a:pt x="3134514" y="3958141"/>
                </a:cubicBezTo>
                <a:cubicBezTo>
                  <a:pt x="3134514" y="3958141"/>
                  <a:pt x="3126181" y="3891478"/>
                  <a:pt x="3159513" y="3891478"/>
                </a:cubicBezTo>
                <a:cubicBezTo>
                  <a:pt x="3201178" y="3891478"/>
                  <a:pt x="3259508" y="3966474"/>
                  <a:pt x="3259508" y="3983140"/>
                </a:cubicBezTo>
                <a:close/>
                <a:moveTo>
                  <a:pt x="2192893" y="4041470"/>
                </a:moveTo>
                <a:cubicBezTo>
                  <a:pt x="2192893" y="4041470"/>
                  <a:pt x="2201226" y="4049803"/>
                  <a:pt x="2217892" y="4049803"/>
                </a:cubicBezTo>
                <a:cubicBezTo>
                  <a:pt x="2217892" y="4024804"/>
                  <a:pt x="2226225" y="3991473"/>
                  <a:pt x="2234558" y="3958141"/>
                </a:cubicBezTo>
                <a:cubicBezTo>
                  <a:pt x="2234558" y="3983140"/>
                  <a:pt x="2242891" y="4008139"/>
                  <a:pt x="2242891" y="4033137"/>
                </a:cubicBezTo>
                <a:cubicBezTo>
                  <a:pt x="2242891" y="4058136"/>
                  <a:pt x="2242891" y="4083135"/>
                  <a:pt x="2201226" y="4108134"/>
                </a:cubicBezTo>
                <a:lnTo>
                  <a:pt x="2167895" y="4108134"/>
                </a:lnTo>
                <a:cubicBezTo>
                  <a:pt x="2159562" y="4083135"/>
                  <a:pt x="2159562" y="4049803"/>
                  <a:pt x="2159562" y="4024804"/>
                </a:cubicBezTo>
                <a:cubicBezTo>
                  <a:pt x="2159562" y="3933142"/>
                  <a:pt x="2151229" y="3983140"/>
                  <a:pt x="2209559" y="3891478"/>
                </a:cubicBezTo>
                <a:cubicBezTo>
                  <a:pt x="2209559" y="3941475"/>
                  <a:pt x="2201226" y="3991473"/>
                  <a:pt x="2192893" y="4041470"/>
                </a:cubicBezTo>
                <a:close/>
                <a:moveTo>
                  <a:pt x="1701251" y="3891478"/>
                </a:moveTo>
                <a:cubicBezTo>
                  <a:pt x="1701251" y="3899811"/>
                  <a:pt x="1692918" y="3899811"/>
                  <a:pt x="1692918" y="3891478"/>
                </a:cubicBezTo>
                <a:lnTo>
                  <a:pt x="1701251" y="3891478"/>
                </a:lnTo>
                <a:close/>
                <a:moveTo>
                  <a:pt x="4076135" y="3883145"/>
                </a:moveTo>
                <a:cubicBezTo>
                  <a:pt x="4076135" y="3899811"/>
                  <a:pt x="4059469" y="3924809"/>
                  <a:pt x="4042803" y="3933142"/>
                </a:cubicBezTo>
                <a:lnTo>
                  <a:pt x="4001139" y="3933142"/>
                </a:lnTo>
                <a:cubicBezTo>
                  <a:pt x="4009472" y="3916476"/>
                  <a:pt x="4026138" y="3899811"/>
                  <a:pt x="4034471" y="3883145"/>
                </a:cubicBezTo>
                <a:lnTo>
                  <a:pt x="4076135" y="3883145"/>
                </a:lnTo>
                <a:close/>
                <a:moveTo>
                  <a:pt x="3001187" y="3941475"/>
                </a:moveTo>
                <a:cubicBezTo>
                  <a:pt x="3001187" y="3966474"/>
                  <a:pt x="2984522" y="3983140"/>
                  <a:pt x="2976189" y="3999806"/>
                </a:cubicBezTo>
                <a:cubicBezTo>
                  <a:pt x="2967856" y="3974807"/>
                  <a:pt x="2951190" y="3941475"/>
                  <a:pt x="2926191" y="3916476"/>
                </a:cubicBezTo>
                <a:cubicBezTo>
                  <a:pt x="2926191" y="3916476"/>
                  <a:pt x="2917858" y="3916476"/>
                  <a:pt x="2909525" y="3924809"/>
                </a:cubicBezTo>
                <a:cubicBezTo>
                  <a:pt x="2926191" y="3949808"/>
                  <a:pt x="2942857" y="3983140"/>
                  <a:pt x="2959523" y="4016472"/>
                </a:cubicBezTo>
                <a:cubicBezTo>
                  <a:pt x="2934524" y="3991473"/>
                  <a:pt x="2909525" y="3949808"/>
                  <a:pt x="2884526" y="3908144"/>
                </a:cubicBezTo>
                <a:lnTo>
                  <a:pt x="2884526" y="3883145"/>
                </a:lnTo>
                <a:cubicBezTo>
                  <a:pt x="2892859" y="3874812"/>
                  <a:pt x="2892859" y="3874812"/>
                  <a:pt x="2909525" y="3874812"/>
                </a:cubicBezTo>
                <a:cubicBezTo>
                  <a:pt x="2934524" y="3874812"/>
                  <a:pt x="3001187" y="3916476"/>
                  <a:pt x="3001187" y="3941475"/>
                </a:cubicBezTo>
                <a:close/>
                <a:moveTo>
                  <a:pt x="4251127" y="3874812"/>
                </a:moveTo>
                <a:lnTo>
                  <a:pt x="4251127" y="3924809"/>
                </a:lnTo>
                <a:cubicBezTo>
                  <a:pt x="4242794" y="3924809"/>
                  <a:pt x="4234461" y="3933142"/>
                  <a:pt x="4217795" y="3933142"/>
                </a:cubicBezTo>
                <a:cubicBezTo>
                  <a:pt x="4192796" y="3933142"/>
                  <a:pt x="4192796" y="3924809"/>
                  <a:pt x="4176130" y="3916476"/>
                </a:cubicBezTo>
                <a:cubicBezTo>
                  <a:pt x="4184463" y="3899811"/>
                  <a:pt x="4192796" y="3866479"/>
                  <a:pt x="4209462" y="3866479"/>
                </a:cubicBezTo>
                <a:cubicBezTo>
                  <a:pt x="4234461" y="3866479"/>
                  <a:pt x="4242794" y="3874812"/>
                  <a:pt x="4251127" y="3874812"/>
                </a:cubicBezTo>
                <a:close/>
                <a:moveTo>
                  <a:pt x="1642920" y="3999806"/>
                </a:moveTo>
                <a:lnTo>
                  <a:pt x="1634587" y="4074802"/>
                </a:lnTo>
                <a:cubicBezTo>
                  <a:pt x="1634587" y="4016472"/>
                  <a:pt x="1617921" y="3916476"/>
                  <a:pt x="1567924" y="3866479"/>
                </a:cubicBezTo>
                <a:cubicBezTo>
                  <a:pt x="1601256" y="3883145"/>
                  <a:pt x="1617921" y="3949808"/>
                  <a:pt x="1642920" y="3999806"/>
                </a:cubicBezTo>
                <a:close/>
                <a:moveTo>
                  <a:pt x="4184463" y="3841480"/>
                </a:moveTo>
                <a:cubicBezTo>
                  <a:pt x="4176130" y="3858146"/>
                  <a:pt x="4159464" y="3899811"/>
                  <a:pt x="4134466" y="3899811"/>
                </a:cubicBezTo>
                <a:cubicBezTo>
                  <a:pt x="4109467" y="3899811"/>
                  <a:pt x="4109467" y="3883145"/>
                  <a:pt x="4101134" y="3883145"/>
                </a:cubicBezTo>
                <a:cubicBezTo>
                  <a:pt x="4101134" y="3866479"/>
                  <a:pt x="4126133" y="3841480"/>
                  <a:pt x="4126133" y="3824814"/>
                </a:cubicBezTo>
                <a:cubicBezTo>
                  <a:pt x="4142799" y="3833147"/>
                  <a:pt x="4167797" y="3841480"/>
                  <a:pt x="4184463" y="3841480"/>
                </a:cubicBezTo>
                <a:close/>
                <a:moveTo>
                  <a:pt x="3392835" y="3924809"/>
                </a:moveTo>
                <a:cubicBezTo>
                  <a:pt x="3392835" y="3949808"/>
                  <a:pt x="3367836" y="3974807"/>
                  <a:pt x="3367836" y="3999806"/>
                </a:cubicBezTo>
                <a:cubicBezTo>
                  <a:pt x="3351170" y="3958141"/>
                  <a:pt x="3334505" y="3916476"/>
                  <a:pt x="3309506" y="3874812"/>
                </a:cubicBezTo>
                <a:lnTo>
                  <a:pt x="3292840" y="3891478"/>
                </a:lnTo>
                <a:cubicBezTo>
                  <a:pt x="3309506" y="3924809"/>
                  <a:pt x="3326172" y="3966474"/>
                  <a:pt x="3342838" y="4008139"/>
                </a:cubicBezTo>
                <a:cubicBezTo>
                  <a:pt x="3326172" y="3991473"/>
                  <a:pt x="3292840" y="3983140"/>
                  <a:pt x="3276174" y="3966474"/>
                </a:cubicBezTo>
                <a:cubicBezTo>
                  <a:pt x="3259508" y="3941475"/>
                  <a:pt x="3259508" y="3899811"/>
                  <a:pt x="3259508" y="3883145"/>
                </a:cubicBezTo>
                <a:cubicBezTo>
                  <a:pt x="3259508" y="3866479"/>
                  <a:pt x="3251175" y="3824814"/>
                  <a:pt x="3292840" y="3824814"/>
                </a:cubicBezTo>
                <a:cubicBezTo>
                  <a:pt x="3334505" y="3824814"/>
                  <a:pt x="3392835" y="3916476"/>
                  <a:pt x="3392835" y="3924809"/>
                </a:cubicBezTo>
                <a:close/>
                <a:moveTo>
                  <a:pt x="3126181" y="3874812"/>
                </a:moveTo>
                <a:cubicBezTo>
                  <a:pt x="3126181" y="3891478"/>
                  <a:pt x="3109516" y="3924809"/>
                  <a:pt x="3109516" y="3949808"/>
                </a:cubicBezTo>
                <a:cubicBezTo>
                  <a:pt x="3067851" y="3833147"/>
                  <a:pt x="3034519" y="3833147"/>
                  <a:pt x="3034519" y="3849813"/>
                </a:cubicBezTo>
                <a:cubicBezTo>
                  <a:pt x="3034519" y="3874812"/>
                  <a:pt x="3067851" y="3916476"/>
                  <a:pt x="3084517" y="3949808"/>
                </a:cubicBezTo>
                <a:cubicBezTo>
                  <a:pt x="3017853" y="3941475"/>
                  <a:pt x="3001187" y="3908144"/>
                  <a:pt x="3001187" y="3849813"/>
                </a:cubicBezTo>
                <a:cubicBezTo>
                  <a:pt x="3001187" y="3824814"/>
                  <a:pt x="3009520" y="3799815"/>
                  <a:pt x="3034519" y="3799815"/>
                </a:cubicBezTo>
                <a:cubicBezTo>
                  <a:pt x="3067851" y="3799815"/>
                  <a:pt x="3126181" y="3841480"/>
                  <a:pt x="3126181" y="3874812"/>
                </a:cubicBezTo>
                <a:close/>
                <a:moveTo>
                  <a:pt x="2867861" y="3874812"/>
                </a:moveTo>
                <a:cubicBezTo>
                  <a:pt x="2851195" y="3858146"/>
                  <a:pt x="2826196" y="3824814"/>
                  <a:pt x="2809530" y="3799815"/>
                </a:cubicBezTo>
                <a:cubicBezTo>
                  <a:pt x="2826196" y="3808148"/>
                  <a:pt x="2867861" y="3833147"/>
                  <a:pt x="2867861" y="3874812"/>
                </a:cubicBezTo>
                <a:close/>
                <a:moveTo>
                  <a:pt x="4109467" y="3808148"/>
                </a:moveTo>
                <a:cubicBezTo>
                  <a:pt x="4101134" y="3824814"/>
                  <a:pt x="4092801" y="3849813"/>
                  <a:pt x="4076135" y="3858146"/>
                </a:cubicBezTo>
                <a:lnTo>
                  <a:pt x="4051136" y="3858146"/>
                </a:lnTo>
                <a:cubicBezTo>
                  <a:pt x="4059469" y="3849813"/>
                  <a:pt x="4067802" y="3833147"/>
                  <a:pt x="4076135" y="3816481"/>
                </a:cubicBezTo>
                <a:cubicBezTo>
                  <a:pt x="4067802" y="3808148"/>
                  <a:pt x="4051136" y="3799815"/>
                  <a:pt x="4051136" y="3791483"/>
                </a:cubicBezTo>
                <a:cubicBezTo>
                  <a:pt x="4067802" y="3799815"/>
                  <a:pt x="4092801" y="3808148"/>
                  <a:pt x="4109467" y="3808148"/>
                </a:cubicBezTo>
                <a:close/>
                <a:moveTo>
                  <a:pt x="4242794" y="3849813"/>
                </a:moveTo>
                <a:cubicBezTo>
                  <a:pt x="4234461" y="3849813"/>
                  <a:pt x="4217795" y="3841480"/>
                  <a:pt x="4209462" y="3833147"/>
                </a:cubicBezTo>
                <a:cubicBezTo>
                  <a:pt x="4217795" y="3824814"/>
                  <a:pt x="4234461" y="3799815"/>
                  <a:pt x="4251127" y="3791483"/>
                </a:cubicBezTo>
                <a:cubicBezTo>
                  <a:pt x="4242794" y="3808148"/>
                  <a:pt x="4242794" y="3833147"/>
                  <a:pt x="4242794" y="3849813"/>
                </a:cubicBezTo>
                <a:close/>
                <a:moveTo>
                  <a:pt x="3234509" y="3783150"/>
                </a:moveTo>
                <a:lnTo>
                  <a:pt x="3259508" y="3808148"/>
                </a:lnTo>
                <a:cubicBezTo>
                  <a:pt x="3251175" y="3824814"/>
                  <a:pt x="3242842" y="3849813"/>
                  <a:pt x="3234509" y="3874812"/>
                </a:cubicBezTo>
                <a:cubicBezTo>
                  <a:pt x="3226177" y="3849813"/>
                  <a:pt x="3201178" y="3816481"/>
                  <a:pt x="3184512" y="3783150"/>
                </a:cubicBezTo>
                <a:lnTo>
                  <a:pt x="3234509" y="3783150"/>
                </a:lnTo>
                <a:close/>
                <a:moveTo>
                  <a:pt x="1992903" y="3883145"/>
                </a:moveTo>
                <a:lnTo>
                  <a:pt x="2009569" y="3866479"/>
                </a:lnTo>
                <a:cubicBezTo>
                  <a:pt x="2001236" y="3841480"/>
                  <a:pt x="1984570" y="3808148"/>
                  <a:pt x="1976237" y="3783150"/>
                </a:cubicBezTo>
                <a:cubicBezTo>
                  <a:pt x="2034568" y="3816481"/>
                  <a:pt x="2051234" y="3808148"/>
                  <a:pt x="2051234" y="3849813"/>
                </a:cubicBezTo>
                <a:cubicBezTo>
                  <a:pt x="2051234" y="3874812"/>
                  <a:pt x="2042901" y="3899811"/>
                  <a:pt x="2017902" y="3924809"/>
                </a:cubicBezTo>
                <a:cubicBezTo>
                  <a:pt x="1984570" y="3908144"/>
                  <a:pt x="1951238" y="3874812"/>
                  <a:pt x="1917907" y="3849813"/>
                </a:cubicBezTo>
                <a:cubicBezTo>
                  <a:pt x="1926240" y="3833147"/>
                  <a:pt x="1942906" y="3808148"/>
                  <a:pt x="1951238" y="3783150"/>
                </a:cubicBezTo>
                <a:cubicBezTo>
                  <a:pt x="1967904" y="3816481"/>
                  <a:pt x="1976237" y="3849813"/>
                  <a:pt x="1992903" y="3883145"/>
                </a:cubicBezTo>
                <a:close/>
                <a:moveTo>
                  <a:pt x="3317839" y="3774817"/>
                </a:moveTo>
                <a:lnTo>
                  <a:pt x="3342838" y="3824814"/>
                </a:lnTo>
                <a:cubicBezTo>
                  <a:pt x="3309506" y="3808148"/>
                  <a:pt x="3284507" y="3808148"/>
                  <a:pt x="3267841" y="3774817"/>
                </a:cubicBezTo>
                <a:lnTo>
                  <a:pt x="3317839" y="3774817"/>
                </a:lnTo>
                <a:close/>
                <a:moveTo>
                  <a:pt x="3209511" y="3883145"/>
                </a:moveTo>
                <a:cubicBezTo>
                  <a:pt x="3159513" y="3874812"/>
                  <a:pt x="3117848" y="3833147"/>
                  <a:pt x="3126181" y="3791483"/>
                </a:cubicBezTo>
                <a:cubicBezTo>
                  <a:pt x="3126181" y="3791483"/>
                  <a:pt x="3167846" y="3774817"/>
                  <a:pt x="3159513" y="3783150"/>
                </a:cubicBezTo>
                <a:cubicBezTo>
                  <a:pt x="3176179" y="3816481"/>
                  <a:pt x="3201178" y="3849813"/>
                  <a:pt x="3209511" y="3883145"/>
                </a:cubicBezTo>
                <a:close/>
                <a:moveTo>
                  <a:pt x="3517829" y="3866479"/>
                </a:moveTo>
                <a:cubicBezTo>
                  <a:pt x="3517829" y="3891478"/>
                  <a:pt x="3501163" y="3924809"/>
                  <a:pt x="3501163" y="3949808"/>
                </a:cubicBezTo>
                <a:cubicBezTo>
                  <a:pt x="3484497" y="3908144"/>
                  <a:pt x="3467831" y="3858146"/>
                  <a:pt x="3434500" y="3816481"/>
                </a:cubicBezTo>
                <a:cubicBezTo>
                  <a:pt x="3434500" y="3816481"/>
                  <a:pt x="3426167" y="3808148"/>
                  <a:pt x="3426167" y="3833147"/>
                </a:cubicBezTo>
                <a:cubicBezTo>
                  <a:pt x="3426167" y="3849813"/>
                  <a:pt x="3459499" y="3916476"/>
                  <a:pt x="3484497" y="3958141"/>
                </a:cubicBezTo>
                <a:cubicBezTo>
                  <a:pt x="3467831" y="3941475"/>
                  <a:pt x="3434500" y="3924809"/>
                  <a:pt x="3409501" y="3916476"/>
                </a:cubicBezTo>
                <a:cubicBezTo>
                  <a:pt x="3401168" y="3883145"/>
                  <a:pt x="3384502" y="3833147"/>
                  <a:pt x="3384502" y="3816481"/>
                </a:cubicBezTo>
                <a:cubicBezTo>
                  <a:pt x="3384502" y="3791483"/>
                  <a:pt x="3392835" y="3791483"/>
                  <a:pt x="3392835" y="3766484"/>
                </a:cubicBezTo>
                <a:lnTo>
                  <a:pt x="3409501" y="3766484"/>
                </a:lnTo>
                <a:cubicBezTo>
                  <a:pt x="3459499" y="3766484"/>
                  <a:pt x="3517829" y="3841480"/>
                  <a:pt x="3517829" y="3866479"/>
                </a:cubicBezTo>
                <a:close/>
                <a:moveTo>
                  <a:pt x="4026138" y="3791483"/>
                </a:moveTo>
                <a:cubicBezTo>
                  <a:pt x="4017805" y="3783150"/>
                  <a:pt x="3984473" y="3774817"/>
                  <a:pt x="3976140" y="3758151"/>
                </a:cubicBezTo>
                <a:cubicBezTo>
                  <a:pt x="3984473" y="3766484"/>
                  <a:pt x="4009472" y="3766484"/>
                  <a:pt x="4026138" y="3791483"/>
                </a:cubicBezTo>
                <a:close/>
                <a:moveTo>
                  <a:pt x="3367836" y="3816481"/>
                </a:moveTo>
                <a:cubicBezTo>
                  <a:pt x="3359503" y="3799815"/>
                  <a:pt x="3342838" y="3783150"/>
                  <a:pt x="3342838" y="3766484"/>
                </a:cubicBezTo>
                <a:cubicBezTo>
                  <a:pt x="3351170" y="3766484"/>
                  <a:pt x="3359503" y="3758151"/>
                  <a:pt x="3367836" y="3758151"/>
                </a:cubicBezTo>
                <a:cubicBezTo>
                  <a:pt x="3376169" y="3766484"/>
                  <a:pt x="3367836" y="3791483"/>
                  <a:pt x="3367836" y="3816481"/>
                </a:cubicBezTo>
                <a:close/>
                <a:moveTo>
                  <a:pt x="2126230" y="3858146"/>
                </a:moveTo>
                <a:cubicBezTo>
                  <a:pt x="2134563" y="3866479"/>
                  <a:pt x="2159562" y="3841480"/>
                  <a:pt x="2159562" y="3858146"/>
                </a:cubicBezTo>
                <a:cubicBezTo>
                  <a:pt x="2159562" y="3841480"/>
                  <a:pt x="2142896" y="3799815"/>
                  <a:pt x="2126230" y="3766484"/>
                </a:cubicBezTo>
                <a:cubicBezTo>
                  <a:pt x="2167895" y="3774817"/>
                  <a:pt x="2192893" y="3824814"/>
                  <a:pt x="2192893" y="3858146"/>
                </a:cubicBezTo>
                <a:cubicBezTo>
                  <a:pt x="2192893" y="3866479"/>
                  <a:pt x="2184561" y="3933142"/>
                  <a:pt x="2151229" y="3933142"/>
                </a:cubicBezTo>
                <a:cubicBezTo>
                  <a:pt x="2117897" y="3933142"/>
                  <a:pt x="2067899" y="3816481"/>
                  <a:pt x="2067899" y="3808148"/>
                </a:cubicBezTo>
                <a:cubicBezTo>
                  <a:pt x="2067899" y="3783150"/>
                  <a:pt x="2092898" y="3774817"/>
                  <a:pt x="2101231" y="3758151"/>
                </a:cubicBezTo>
                <a:cubicBezTo>
                  <a:pt x="2109564" y="3791483"/>
                  <a:pt x="2126230" y="3824814"/>
                  <a:pt x="2126230" y="3858146"/>
                </a:cubicBezTo>
                <a:close/>
                <a:moveTo>
                  <a:pt x="4217795" y="3758151"/>
                </a:moveTo>
                <a:lnTo>
                  <a:pt x="4217795" y="3774817"/>
                </a:lnTo>
                <a:cubicBezTo>
                  <a:pt x="4209462" y="3799815"/>
                  <a:pt x="4192796" y="3816481"/>
                  <a:pt x="4176130" y="3816481"/>
                </a:cubicBezTo>
                <a:cubicBezTo>
                  <a:pt x="4151132" y="3816481"/>
                  <a:pt x="4151132" y="3808148"/>
                  <a:pt x="4134466" y="3799815"/>
                </a:cubicBezTo>
                <a:cubicBezTo>
                  <a:pt x="4142799" y="3783150"/>
                  <a:pt x="4159464" y="3766484"/>
                  <a:pt x="4159464" y="3749818"/>
                </a:cubicBezTo>
                <a:cubicBezTo>
                  <a:pt x="4176130" y="3758151"/>
                  <a:pt x="4201129" y="3758151"/>
                  <a:pt x="4217795" y="3758151"/>
                </a:cubicBezTo>
                <a:close/>
                <a:moveTo>
                  <a:pt x="2067899" y="3741485"/>
                </a:moveTo>
                <a:lnTo>
                  <a:pt x="2067899" y="3783150"/>
                </a:lnTo>
                <a:cubicBezTo>
                  <a:pt x="2059567" y="3783150"/>
                  <a:pt x="2059567" y="3791483"/>
                  <a:pt x="2042901" y="3791483"/>
                </a:cubicBezTo>
                <a:cubicBezTo>
                  <a:pt x="2017902" y="3791483"/>
                  <a:pt x="1984570" y="3766484"/>
                  <a:pt x="1959571" y="3741485"/>
                </a:cubicBezTo>
                <a:cubicBezTo>
                  <a:pt x="1976237" y="3741485"/>
                  <a:pt x="2042901" y="3774817"/>
                  <a:pt x="2067899" y="3741485"/>
                </a:cubicBezTo>
                <a:close/>
                <a:moveTo>
                  <a:pt x="3951141" y="3758151"/>
                </a:moveTo>
                <a:cubicBezTo>
                  <a:pt x="3934475" y="3758151"/>
                  <a:pt x="3909477" y="3741485"/>
                  <a:pt x="3892811" y="3733152"/>
                </a:cubicBezTo>
                <a:cubicBezTo>
                  <a:pt x="3909477" y="3733152"/>
                  <a:pt x="3934475" y="3741485"/>
                  <a:pt x="3951141" y="3758151"/>
                </a:cubicBezTo>
                <a:close/>
                <a:moveTo>
                  <a:pt x="3476164" y="3766484"/>
                </a:moveTo>
                <a:cubicBezTo>
                  <a:pt x="3459499" y="3758151"/>
                  <a:pt x="3442833" y="3741485"/>
                  <a:pt x="3426167" y="3741485"/>
                </a:cubicBezTo>
                <a:lnTo>
                  <a:pt x="3459499" y="3733152"/>
                </a:lnTo>
                <a:cubicBezTo>
                  <a:pt x="3459499" y="3741485"/>
                  <a:pt x="3467831" y="3758151"/>
                  <a:pt x="3476164" y="3766484"/>
                </a:cubicBezTo>
                <a:close/>
                <a:moveTo>
                  <a:pt x="3084517" y="3791483"/>
                </a:moveTo>
                <a:cubicBezTo>
                  <a:pt x="3042852" y="3774817"/>
                  <a:pt x="3017853" y="3783150"/>
                  <a:pt x="3001187" y="3733152"/>
                </a:cubicBezTo>
                <a:cubicBezTo>
                  <a:pt x="3034519" y="3758151"/>
                  <a:pt x="3059518" y="3741485"/>
                  <a:pt x="3084517" y="3791483"/>
                </a:cubicBezTo>
                <a:close/>
                <a:moveTo>
                  <a:pt x="3209511" y="3758151"/>
                </a:moveTo>
                <a:cubicBezTo>
                  <a:pt x="3176179" y="3758151"/>
                  <a:pt x="3159513" y="3749818"/>
                  <a:pt x="3151180" y="3749818"/>
                </a:cubicBezTo>
                <a:cubicBezTo>
                  <a:pt x="3151180" y="3741485"/>
                  <a:pt x="3159513" y="3733152"/>
                  <a:pt x="3159513" y="3724819"/>
                </a:cubicBezTo>
                <a:cubicBezTo>
                  <a:pt x="3184512" y="3724819"/>
                  <a:pt x="3201178" y="3741485"/>
                  <a:pt x="3209511" y="3758151"/>
                </a:cubicBezTo>
                <a:close/>
                <a:moveTo>
                  <a:pt x="4142799" y="3724819"/>
                </a:moveTo>
                <a:cubicBezTo>
                  <a:pt x="4142799" y="3758151"/>
                  <a:pt x="4092801" y="3783150"/>
                  <a:pt x="4084468" y="3783150"/>
                </a:cubicBezTo>
                <a:cubicBezTo>
                  <a:pt x="4067802" y="3783150"/>
                  <a:pt x="4059469" y="3774817"/>
                  <a:pt x="4051136" y="3766484"/>
                </a:cubicBezTo>
                <a:cubicBezTo>
                  <a:pt x="4059469" y="3758151"/>
                  <a:pt x="4076135" y="3733152"/>
                  <a:pt x="4084468" y="3716486"/>
                </a:cubicBezTo>
                <a:cubicBezTo>
                  <a:pt x="4101134" y="3724819"/>
                  <a:pt x="4126133" y="3724819"/>
                  <a:pt x="4142799" y="3724819"/>
                </a:cubicBezTo>
                <a:close/>
                <a:moveTo>
                  <a:pt x="3867812" y="3716486"/>
                </a:moveTo>
                <a:cubicBezTo>
                  <a:pt x="3867812" y="3716486"/>
                  <a:pt x="3867812" y="3724819"/>
                  <a:pt x="3859479" y="3716486"/>
                </a:cubicBezTo>
                <a:lnTo>
                  <a:pt x="3867812" y="3716486"/>
                </a:lnTo>
                <a:close/>
                <a:moveTo>
                  <a:pt x="3367836" y="3733152"/>
                </a:moveTo>
                <a:cubicBezTo>
                  <a:pt x="3376169" y="3716486"/>
                  <a:pt x="3384502" y="3716486"/>
                  <a:pt x="3392835" y="3724819"/>
                </a:cubicBezTo>
                <a:cubicBezTo>
                  <a:pt x="3384502" y="3724819"/>
                  <a:pt x="3376169" y="3733152"/>
                  <a:pt x="3367836" y="3733152"/>
                </a:cubicBezTo>
                <a:close/>
                <a:moveTo>
                  <a:pt x="3001187" y="3791483"/>
                </a:moveTo>
                <a:cubicBezTo>
                  <a:pt x="3001187" y="3808148"/>
                  <a:pt x="2976189" y="3833147"/>
                  <a:pt x="2976189" y="3849813"/>
                </a:cubicBezTo>
                <a:cubicBezTo>
                  <a:pt x="2967856" y="3824814"/>
                  <a:pt x="2942857" y="3791483"/>
                  <a:pt x="2917858" y="3758151"/>
                </a:cubicBezTo>
                <a:cubicBezTo>
                  <a:pt x="2917858" y="3758151"/>
                  <a:pt x="2909525" y="3758151"/>
                  <a:pt x="2901192" y="3766484"/>
                </a:cubicBezTo>
                <a:cubicBezTo>
                  <a:pt x="2917858" y="3799815"/>
                  <a:pt x="2942857" y="3833147"/>
                  <a:pt x="2959523" y="3866479"/>
                </a:cubicBezTo>
                <a:cubicBezTo>
                  <a:pt x="2942857" y="3858146"/>
                  <a:pt x="2917858" y="3849813"/>
                  <a:pt x="2901192" y="3841480"/>
                </a:cubicBezTo>
                <a:cubicBezTo>
                  <a:pt x="2884526" y="3824814"/>
                  <a:pt x="2867861" y="3783150"/>
                  <a:pt x="2867861" y="3758151"/>
                </a:cubicBezTo>
                <a:cubicBezTo>
                  <a:pt x="2867861" y="3724819"/>
                  <a:pt x="2876194" y="3716486"/>
                  <a:pt x="2909525" y="3716486"/>
                </a:cubicBezTo>
                <a:cubicBezTo>
                  <a:pt x="2917858" y="3716486"/>
                  <a:pt x="3001187" y="3758151"/>
                  <a:pt x="3001187" y="3791483"/>
                </a:cubicBezTo>
                <a:close/>
                <a:moveTo>
                  <a:pt x="1926240" y="3741485"/>
                </a:moveTo>
                <a:lnTo>
                  <a:pt x="1926240" y="3808148"/>
                </a:lnTo>
                <a:cubicBezTo>
                  <a:pt x="1917907" y="3808148"/>
                  <a:pt x="1917907" y="3816481"/>
                  <a:pt x="1901241" y="3816481"/>
                </a:cubicBezTo>
                <a:cubicBezTo>
                  <a:pt x="1876242" y="3816481"/>
                  <a:pt x="1851243" y="3774817"/>
                  <a:pt x="1826245" y="3749818"/>
                </a:cubicBezTo>
                <a:lnTo>
                  <a:pt x="1826245" y="3724819"/>
                </a:lnTo>
                <a:cubicBezTo>
                  <a:pt x="1842910" y="3741485"/>
                  <a:pt x="1859576" y="3766484"/>
                  <a:pt x="1876242" y="3791483"/>
                </a:cubicBezTo>
                <a:cubicBezTo>
                  <a:pt x="1876242" y="3791483"/>
                  <a:pt x="1884575" y="3791483"/>
                  <a:pt x="1892908" y="3783150"/>
                </a:cubicBezTo>
                <a:cubicBezTo>
                  <a:pt x="1884575" y="3766484"/>
                  <a:pt x="1867909" y="3741485"/>
                  <a:pt x="1851243" y="3716486"/>
                </a:cubicBezTo>
                <a:lnTo>
                  <a:pt x="1926240" y="3741485"/>
                </a:lnTo>
                <a:close/>
                <a:moveTo>
                  <a:pt x="3542828" y="3866479"/>
                </a:moveTo>
                <a:cubicBezTo>
                  <a:pt x="3517829" y="3816481"/>
                  <a:pt x="3476164" y="3741485"/>
                  <a:pt x="3476164" y="3716486"/>
                </a:cubicBezTo>
                <a:cubicBezTo>
                  <a:pt x="3476164" y="3699820"/>
                  <a:pt x="3492830" y="3708153"/>
                  <a:pt x="3492830" y="3708153"/>
                </a:cubicBezTo>
                <a:cubicBezTo>
                  <a:pt x="3526162" y="3758151"/>
                  <a:pt x="3551161" y="3816481"/>
                  <a:pt x="3567827" y="3866479"/>
                </a:cubicBezTo>
                <a:lnTo>
                  <a:pt x="3542828" y="3866479"/>
                </a:lnTo>
                <a:close/>
                <a:moveTo>
                  <a:pt x="4301124" y="3716486"/>
                </a:moveTo>
                <a:cubicBezTo>
                  <a:pt x="4284458" y="3724819"/>
                  <a:pt x="4267792" y="3749818"/>
                  <a:pt x="4259460" y="3766484"/>
                </a:cubicBezTo>
                <a:lnTo>
                  <a:pt x="4242794" y="3749818"/>
                </a:lnTo>
                <a:cubicBezTo>
                  <a:pt x="4259460" y="3733152"/>
                  <a:pt x="4267792" y="3716486"/>
                  <a:pt x="4276125" y="3699820"/>
                </a:cubicBezTo>
                <a:cubicBezTo>
                  <a:pt x="4284458" y="3708153"/>
                  <a:pt x="4292791" y="3708153"/>
                  <a:pt x="4301124" y="3716486"/>
                </a:cubicBezTo>
                <a:close/>
                <a:moveTo>
                  <a:pt x="1842910" y="3874812"/>
                </a:moveTo>
                <a:lnTo>
                  <a:pt x="1851243" y="3891478"/>
                </a:lnTo>
                <a:cubicBezTo>
                  <a:pt x="1776247" y="3833147"/>
                  <a:pt x="1659586" y="3783150"/>
                  <a:pt x="1592923" y="3691487"/>
                </a:cubicBezTo>
                <a:cubicBezTo>
                  <a:pt x="1659586" y="3741485"/>
                  <a:pt x="1759581" y="3833147"/>
                  <a:pt x="1842910" y="3874812"/>
                </a:cubicBezTo>
                <a:close/>
                <a:moveTo>
                  <a:pt x="4059469" y="3691487"/>
                </a:moveTo>
                <a:lnTo>
                  <a:pt x="4059469" y="3724819"/>
                </a:lnTo>
                <a:cubicBezTo>
                  <a:pt x="4042803" y="3741485"/>
                  <a:pt x="4034471" y="3749818"/>
                  <a:pt x="4009472" y="3749818"/>
                </a:cubicBezTo>
                <a:cubicBezTo>
                  <a:pt x="3992806" y="3749818"/>
                  <a:pt x="3984473" y="3741485"/>
                  <a:pt x="3976140" y="3733152"/>
                </a:cubicBezTo>
                <a:cubicBezTo>
                  <a:pt x="3984473" y="3716486"/>
                  <a:pt x="3984473" y="3683154"/>
                  <a:pt x="4009472" y="3683154"/>
                </a:cubicBezTo>
                <a:cubicBezTo>
                  <a:pt x="4026138" y="3683154"/>
                  <a:pt x="4042803" y="3691487"/>
                  <a:pt x="4059469" y="3691487"/>
                </a:cubicBezTo>
                <a:close/>
                <a:moveTo>
                  <a:pt x="3342838" y="3716486"/>
                </a:moveTo>
                <a:lnTo>
                  <a:pt x="3342838" y="3741485"/>
                </a:lnTo>
                <a:cubicBezTo>
                  <a:pt x="3326172" y="3741485"/>
                  <a:pt x="3276174" y="3749818"/>
                  <a:pt x="3267841" y="3741485"/>
                </a:cubicBezTo>
                <a:cubicBezTo>
                  <a:pt x="3276174" y="3724819"/>
                  <a:pt x="3284507" y="3699820"/>
                  <a:pt x="3284507" y="3683154"/>
                </a:cubicBezTo>
                <a:cubicBezTo>
                  <a:pt x="3284507" y="3683154"/>
                  <a:pt x="3334505" y="3683154"/>
                  <a:pt x="3342838" y="3716486"/>
                </a:cubicBezTo>
                <a:close/>
                <a:moveTo>
                  <a:pt x="3117848" y="3749818"/>
                </a:moveTo>
                <a:cubicBezTo>
                  <a:pt x="3101183" y="3741485"/>
                  <a:pt x="3076184" y="3733152"/>
                  <a:pt x="3059518" y="3733152"/>
                </a:cubicBezTo>
                <a:cubicBezTo>
                  <a:pt x="3067851" y="3716486"/>
                  <a:pt x="3067851" y="3699820"/>
                  <a:pt x="3076184" y="3683154"/>
                </a:cubicBezTo>
                <a:cubicBezTo>
                  <a:pt x="3084517" y="3691487"/>
                  <a:pt x="3142847" y="3683154"/>
                  <a:pt x="3117848" y="3749818"/>
                </a:cubicBezTo>
                <a:close/>
                <a:moveTo>
                  <a:pt x="1751248" y="3683154"/>
                </a:moveTo>
                <a:cubicBezTo>
                  <a:pt x="1767914" y="3691487"/>
                  <a:pt x="1809579" y="3691487"/>
                  <a:pt x="1801246" y="3733152"/>
                </a:cubicBezTo>
                <a:cubicBezTo>
                  <a:pt x="1784580" y="3716486"/>
                  <a:pt x="1759581" y="3699820"/>
                  <a:pt x="1734582" y="3683154"/>
                </a:cubicBezTo>
                <a:lnTo>
                  <a:pt x="1751248" y="3683154"/>
                </a:lnTo>
                <a:close/>
                <a:moveTo>
                  <a:pt x="4251127" y="3683154"/>
                </a:moveTo>
                <a:lnTo>
                  <a:pt x="4251127" y="3708153"/>
                </a:lnTo>
                <a:cubicBezTo>
                  <a:pt x="4242794" y="3716486"/>
                  <a:pt x="4226128" y="3741485"/>
                  <a:pt x="4209462" y="3741485"/>
                </a:cubicBezTo>
                <a:cubicBezTo>
                  <a:pt x="4184463" y="3741485"/>
                  <a:pt x="4176130" y="3733152"/>
                  <a:pt x="4176130" y="3733152"/>
                </a:cubicBezTo>
                <a:cubicBezTo>
                  <a:pt x="4176130" y="3733152"/>
                  <a:pt x="4167797" y="3733152"/>
                  <a:pt x="4167797" y="3716486"/>
                </a:cubicBezTo>
                <a:cubicBezTo>
                  <a:pt x="4167797" y="3691487"/>
                  <a:pt x="4184463" y="3691487"/>
                  <a:pt x="4192796" y="3674822"/>
                </a:cubicBezTo>
                <a:cubicBezTo>
                  <a:pt x="4209462" y="3674822"/>
                  <a:pt x="4234461" y="3683154"/>
                  <a:pt x="4251127" y="3683154"/>
                </a:cubicBezTo>
                <a:close/>
                <a:moveTo>
                  <a:pt x="3492830" y="3674822"/>
                </a:moveTo>
                <a:cubicBezTo>
                  <a:pt x="3492830" y="3674822"/>
                  <a:pt x="3484497" y="3683154"/>
                  <a:pt x="3484497" y="3674822"/>
                </a:cubicBezTo>
                <a:lnTo>
                  <a:pt x="3492830" y="3674822"/>
                </a:lnTo>
                <a:close/>
                <a:moveTo>
                  <a:pt x="2251224" y="3691487"/>
                </a:moveTo>
                <a:cubicBezTo>
                  <a:pt x="2242891" y="3691487"/>
                  <a:pt x="2226225" y="3674822"/>
                  <a:pt x="2217892" y="3666489"/>
                </a:cubicBezTo>
                <a:cubicBezTo>
                  <a:pt x="2226225" y="3666489"/>
                  <a:pt x="2242891" y="3683154"/>
                  <a:pt x="2251224" y="3691487"/>
                </a:cubicBezTo>
                <a:close/>
                <a:moveTo>
                  <a:pt x="4417785" y="3716486"/>
                </a:moveTo>
                <a:cubicBezTo>
                  <a:pt x="4401119" y="3716486"/>
                  <a:pt x="4376120" y="3716486"/>
                  <a:pt x="4359455" y="3708153"/>
                </a:cubicBezTo>
                <a:cubicBezTo>
                  <a:pt x="4367788" y="3691487"/>
                  <a:pt x="4384453" y="3674822"/>
                  <a:pt x="4384453" y="3658156"/>
                </a:cubicBezTo>
                <a:cubicBezTo>
                  <a:pt x="4392786" y="3674822"/>
                  <a:pt x="4401119" y="3699820"/>
                  <a:pt x="4417785" y="3716486"/>
                </a:cubicBezTo>
                <a:close/>
                <a:moveTo>
                  <a:pt x="3984473" y="3666489"/>
                </a:moveTo>
                <a:cubicBezTo>
                  <a:pt x="3984473" y="3683154"/>
                  <a:pt x="3967807" y="3708153"/>
                  <a:pt x="3951141" y="3716486"/>
                </a:cubicBezTo>
                <a:lnTo>
                  <a:pt x="3901144" y="3708153"/>
                </a:lnTo>
                <a:cubicBezTo>
                  <a:pt x="3909477" y="3691487"/>
                  <a:pt x="3926142" y="3674822"/>
                  <a:pt x="3926142" y="3658156"/>
                </a:cubicBezTo>
                <a:cubicBezTo>
                  <a:pt x="3942808" y="3666489"/>
                  <a:pt x="3976140" y="3666489"/>
                  <a:pt x="3984473" y="3666489"/>
                </a:cubicBezTo>
                <a:close/>
                <a:moveTo>
                  <a:pt x="3901144" y="3649823"/>
                </a:moveTo>
                <a:cubicBezTo>
                  <a:pt x="3901144" y="3683154"/>
                  <a:pt x="3876145" y="3683154"/>
                  <a:pt x="3851146" y="3699820"/>
                </a:cubicBezTo>
                <a:cubicBezTo>
                  <a:pt x="3851146" y="3699820"/>
                  <a:pt x="3842813" y="3691487"/>
                  <a:pt x="3834480" y="3691487"/>
                </a:cubicBezTo>
                <a:cubicBezTo>
                  <a:pt x="3834480" y="3683154"/>
                  <a:pt x="3851146" y="3666489"/>
                  <a:pt x="3859479" y="3649823"/>
                </a:cubicBezTo>
                <a:lnTo>
                  <a:pt x="3901144" y="3649823"/>
                </a:lnTo>
                <a:close/>
                <a:moveTo>
                  <a:pt x="3792816" y="3666489"/>
                </a:moveTo>
                <a:cubicBezTo>
                  <a:pt x="3792816" y="3658156"/>
                  <a:pt x="3809481" y="3658156"/>
                  <a:pt x="3826147" y="3649823"/>
                </a:cubicBezTo>
                <a:cubicBezTo>
                  <a:pt x="3817814" y="3649823"/>
                  <a:pt x="3817814" y="3674822"/>
                  <a:pt x="3792816" y="3666489"/>
                </a:cubicBezTo>
                <a:close/>
                <a:moveTo>
                  <a:pt x="3234509" y="3649823"/>
                </a:moveTo>
                <a:cubicBezTo>
                  <a:pt x="3242842" y="3658156"/>
                  <a:pt x="3259508" y="3666489"/>
                  <a:pt x="3259508" y="3691487"/>
                </a:cubicBezTo>
                <a:cubicBezTo>
                  <a:pt x="3259508" y="3708153"/>
                  <a:pt x="3251175" y="3724819"/>
                  <a:pt x="3234509" y="3741485"/>
                </a:cubicBezTo>
                <a:cubicBezTo>
                  <a:pt x="3217844" y="3724819"/>
                  <a:pt x="3201178" y="3716486"/>
                  <a:pt x="3184512" y="3699820"/>
                </a:cubicBezTo>
                <a:cubicBezTo>
                  <a:pt x="3192845" y="3683154"/>
                  <a:pt x="3201178" y="3666489"/>
                  <a:pt x="3201178" y="3649823"/>
                </a:cubicBezTo>
                <a:lnTo>
                  <a:pt x="3234509" y="3649823"/>
                </a:lnTo>
                <a:close/>
                <a:moveTo>
                  <a:pt x="4176130" y="3658156"/>
                </a:moveTo>
                <a:cubicBezTo>
                  <a:pt x="4176130" y="3683154"/>
                  <a:pt x="4142799" y="3708153"/>
                  <a:pt x="4117800" y="3708153"/>
                </a:cubicBezTo>
                <a:cubicBezTo>
                  <a:pt x="4101134" y="3708153"/>
                  <a:pt x="4092801" y="3691487"/>
                  <a:pt x="4084468" y="3683154"/>
                </a:cubicBezTo>
                <a:cubicBezTo>
                  <a:pt x="4109467" y="3666489"/>
                  <a:pt x="4142799" y="3658156"/>
                  <a:pt x="4167797" y="3641490"/>
                </a:cubicBezTo>
                <a:cubicBezTo>
                  <a:pt x="4167797" y="3649823"/>
                  <a:pt x="4176130" y="3641490"/>
                  <a:pt x="4176130" y="3658156"/>
                </a:cubicBezTo>
                <a:close/>
                <a:moveTo>
                  <a:pt x="3426167" y="3641490"/>
                </a:moveTo>
                <a:cubicBezTo>
                  <a:pt x="3434500" y="3649823"/>
                  <a:pt x="3451166" y="3658156"/>
                  <a:pt x="3459499" y="3674822"/>
                </a:cubicBezTo>
                <a:lnTo>
                  <a:pt x="3459499" y="3699820"/>
                </a:lnTo>
                <a:cubicBezTo>
                  <a:pt x="3451166" y="3699820"/>
                  <a:pt x="3442833" y="3716486"/>
                  <a:pt x="3426167" y="3716486"/>
                </a:cubicBezTo>
                <a:cubicBezTo>
                  <a:pt x="3401168" y="3716486"/>
                  <a:pt x="3401168" y="3699820"/>
                  <a:pt x="3392835" y="3699820"/>
                </a:cubicBezTo>
                <a:cubicBezTo>
                  <a:pt x="3401168" y="3683154"/>
                  <a:pt x="3409501" y="3658156"/>
                  <a:pt x="3401168" y="3641490"/>
                </a:cubicBezTo>
                <a:lnTo>
                  <a:pt x="3426167" y="3641490"/>
                </a:lnTo>
                <a:close/>
                <a:moveTo>
                  <a:pt x="3051185" y="3683154"/>
                </a:moveTo>
                <a:cubicBezTo>
                  <a:pt x="3051185" y="3708153"/>
                  <a:pt x="3042852" y="3708153"/>
                  <a:pt x="3042852" y="3716486"/>
                </a:cubicBezTo>
                <a:lnTo>
                  <a:pt x="3017853" y="3716486"/>
                </a:lnTo>
                <a:cubicBezTo>
                  <a:pt x="3009520" y="3708153"/>
                  <a:pt x="2992855" y="3699820"/>
                  <a:pt x="2976189" y="3691487"/>
                </a:cubicBezTo>
                <a:cubicBezTo>
                  <a:pt x="2984522" y="3674822"/>
                  <a:pt x="2992855" y="3658156"/>
                  <a:pt x="2992855" y="3641490"/>
                </a:cubicBezTo>
                <a:cubicBezTo>
                  <a:pt x="3026186" y="3641490"/>
                  <a:pt x="3051185" y="3666489"/>
                  <a:pt x="3051185" y="3683154"/>
                </a:cubicBezTo>
                <a:close/>
                <a:moveTo>
                  <a:pt x="2859528" y="3708153"/>
                </a:moveTo>
                <a:cubicBezTo>
                  <a:pt x="2859528" y="3724819"/>
                  <a:pt x="2842862" y="3749818"/>
                  <a:pt x="2842862" y="3766484"/>
                </a:cubicBezTo>
                <a:cubicBezTo>
                  <a:pt x="2826196" y="3741485"/>
                  <a:pt x="2817863" y="3691487"/>
                  <a:pt x="2767865" y="3691487"/>
                </a:cubicBezTo>
                <a:cubicBezTo>
                  <a:pt x="2784531" y="3716486"/>
                  <a:pt x="2809530" y="3749818"/>
                  <a:pt x="2826196" y="3783150"/>
                </a:cubicBezTo>
                <a:cubicBezTo>
                  <a:pt x="2759533" y="3783150"/>
                  <a:pt x="2734534" y="3724819"/>
                  <a:pt x="2734534" y="3691487"/>
                </a:cubicBezTo>
                <a:cubicBezTo>
                  <a:pt x="2734534" y="3666489"/>
                  <a:pt x="2734534" y="3641490"/>
                  <a:pt x="2767865" y="3641490"/>
                </a:cubicBezTo>
                <a:cubicBezTo>
                  <a:pt x="2776198" y="3641490"/>
                  <a:pt x="2859528" y="3658156"/>
                  <a:pt x="2859528" y="3708153"/>
                </a:cubicBezTo>
                <a:close/>
                <a:moveTo>
                  <a:pt x="609637" y="3649823"/>
                </a:moveTo>
                <a:cubicBezTo>
                  <a:pt x="617970" y="3666489"/>
                  <a:pt x="617970" y="3691487"/>
                  <a:pt x="634636" y="3716486"/>
                </a:cubicBezTo>
                <a:cubicBezTo>
                  <a:pt x="701299" y="3808148"/>
                  <a:pt x="809627" y="3824814"/>
                  <a:pt x="867958" y="3949808"/>
                </a:cubicBezTo>
                <a:cubicBezTo>
                  <a:pt x="876291" y="3958141"/>
                  <a:pt x="884624" y="3974807"/>
                  <a:pt x="884624" y="3991473"/>
                </a:cubicBezTo>
                <a:lnTo>
                  <a:pt x="884624" y="4033137"/>
                </a:lnTo>
                <a:cubicBezTo>
                  <a:pt x="826293" y="3866479"/>
                  <a:pt x="542974" y="3816481"/>
                  <a:pt x="584638" y="3649823"/>
                </a:cubicBezTo>
                <a:cubicBezTo>
                  <a:pt x="542974" y="3658156"/>
                  <a:pt x="542974" y="3716486"/>
                  <a:pt x="542974" y="3758151"/>
                </a:cubicBezTo>
                <a:cubicBezTo>
                  <a:pt x="542974" y="3908144"/>
                  <a:pt x="701299" y="3924809"/>
                  <a:pt x="734631" y="4058136"/>
                </a:cubicBezTo>
                <a:cubicBezTo>
                  <a:pt x="751297" y="4099801"/>
                  <a:pt x="717965" y="4191463"/>
                  <a:pt x="776296" y="4241461"/>
                </a:cubicBezTo>
                <a:cubicBezTo>
                  <a:pt x="742964" y="4233128"/>
                  <a:pt x="684633" y="4174797"/>
                  <a:pt x="684633" y="4141465"/>
                </a:cubicBezTo>
                <a:cubicBezTo>
                  <a:pt x="684633" y="4108134"/>
                  <a:pt x="692966" y="4066469"/>
                  <a:pt x="676300" y="4041470"/>
                </a:cubicBezTo>
                <a:cubicBezTo>
                  <a:pt x="634636" y="3933142"/>
                  <a:pt x="501309" y="3841480"/>
                  <a:pt x="517975" y="3741485"/>
                </a:cubicBezTo>
                <a:cubicBezTo>
                  <a:pt x="517975" y="3716486"/>
                  <a:pt x="526308" y="3683154"/>
                  <a:pt x="517975" y="3658156"/>
                </a:cubicBezTo>
                <a:cubicBezTo>
                  <a:pt x="476310" y="3691487"/>
                  <a:pt x="434646" y="3783150"/>
                  <a:pt x="434646" y="3833147"/>
                </a:cubicBezTo>
                <a:cubicBezTo>
                  <a:pt x="434646" y="3849813"/>
                  <a:pt x="509642" y="4058136"/>
                  <a:pt x="509642" y="4074802"/>
                </a:cubicBezTo>
                <a:cubicBezTo>
                  <a:pt x="509642" y="4099801"/>
                  <a:pt x="484643" y="4149798"/>
                  <a:pt x="467977" y="4174797"/>
                </a:cubicBezTo>
                <a:cubicBezTo>
                  <a:pt x="476310" y="4158131"/>
                  <a:pt x="484643" y="4133133"/>
                  <a:pt x="484643" y="4108134"/>
                </a:cubicBezTo>
                <a:cubicBezTo>
                  <a:pt x="484643" y="4016472"/>
                  <a:pt x="384648" y="3874812"/>
                  <a:pt x="384648" y="3783150"/>
                </a:cubicBezTo>
                <a:cubicBezTo>
                  <a:pt x="384648" y="3674822"/>
                  <a:pt x="467977" y="3641490"/>
                  <a:pt x="534641" y="3641490"/>
                </a:cubicBezTo>
                <a:cubicBezTo>
                  <a:pt x="559640" y="3641490"/>
                  <a:pt x="592971" y="3641490"/>
                  <a:pt x="609637" y="3649823"/>
                </a:cubicBezTo>
                <a:close/>
                <a:moveTo>
                  <a:pt x="4084468" y="3658156"/>
                </a:moveTo>
                <a:cubicBezTo>
                  <a:pt x="4059469" y="3666489"/>
                  <a:pt x="4034471" y="3666489"/>
                  <a:pt x="4009472" y="3658156"/>
                </a:cubicBezTo>
                <a:cubicBezTo>
                  <a:pt x="4009472" y="3649823"/>
                  <a:pt x="4026138" y="3633157"/>
                  <a:pt x="4034471" y="3624824"/>
                </a:cubicBezTo>
                <a:cubicBezTo>
                  <a:pt x="4051136" y="3633157"/>
                  <a:pt x="4067802" y="3641490"/>
                  <a:pt x="4084468" y="3658156"/>
                </a:cubicBezTo>
                <a:close/>
                <a:moveTo>
                  <a:pt x="4309457" y="3624824"/>
                </a:moveTo>
                <a:cubicBezTo>
                  <a:pt x="4326123" y="3633157"/>
                  <a:pt x="4367788" y="3624824"/>
                  <a:pt x="4367788" y="3641490"/>
                </a:cubicBezTo>
                <a:cubicBezTo>
                  <a:pt x="4367788" y="3674822"/>
                  <a:pt x="4326123" y="3691487"/>
                  <a:pt x="4317790" y="3691487"/>
                </a:cubicBezTo>
                <a:cubicBezTo>
                  <a:pt x="4292791" y="3691487"/>
                  <a:pt x="4292791" y="3683154"/>
                  <a:pt x="4276125" y="3674822"/>
                </a:cubicBezTo>
                <a:cubicBezTo>
                  <a:pt x="4292791" y="3658156"/>
                  <a:pt x="4301124" y="3633157"/>
                  <a:pt x="4309457" y="3616491"/>
                </a:cubicBezTo>
                <a:lnTo>
                  <a:pt x="4309457" y="3624824"/>
                </a:lnTo>
                <a:close/>
                <a:moveTo>
                  <a:pt x="3176179" y="3633157"/>
                </a:moveTo>
                <a:lnTo>
                  <a:pt x="3176179" y="3683154"/>
                </a:lnTo>
                <a:cubicBezTo>
                  <a:pt x="3167846" y="3683154"/>
                  <a:pt x="3159513" y="3691487"/>
                  <a:pt x="3151180" y="3699820"/>
                </a:cubicBezTo>
                <a:cubicBezTo>
                  <a:pt x="3134514" y="3683154"/>
                  <a:pt x="3109516" y="3683154"/>
                  <a:pt x="3109516" y="3658156"/>
                </a:cubicBezTo>
                <a:cubicBezTo>
                  <a:pt x="3109516" y="3641490"/>
                  <a:pt x="3126181" y="3624824"/>
                  <a:pt x="3126181" y="3608158"/>
                </a:cubicBezTo>
                <a:cubicBezTo>
                  <a:pt x="3142847" y="3608158"/>
                  <a:pt x="3159513" y="3616491"/>
                  <a:pt x="3176179" y="3633157"/>
                </a:cubicBezTo>
                <a:close/>
                <a:moveTo>
                  <a:pt x="2951190" y="3708153"/>
                </a:moveTo>
                <a:cubicBezTo>
                  <a:pt x="2892859" y="3699820"/>
                  <a:pt x="2842862" y="3666489"/>
                  <a:pt x="2851195" y="3608158"/>
                </a:cubicBezTo>
                <a:cubicBezTo>
                  <a:pt x="2876194" y="3641490"/>
                  <a:pt x="2917858" y="3674822"/>
                  <a:pt x="2951190" y="3708153"/>
                </a:cubicBezTo>
                <a:close/>
                <a:moveTo>
                  <a:pt x="4384453" y="3624824"/>
                </a:moveTo>
                <a:cubicBezTo>
                  <a:pt x="4392786" y="3616491"/>
                  <a:pt x="4409452" y="3599825"/>
                  <a:pt x="4417785" y="3608158"/>
                </a:cubicBezTo>
                <a:cubicBezTo>
                  <a:pt x="4409452" y="3608158"/>
                  <a:pt x="4401119" y="3624824"/>
                  <a:pt x="4384453" y="3624824"/>
                </a:cubicBezTo>
                <a:close/>
                <a:moveTo>
                  <a:pt x="4284458" y="3599825"/>
                </a:moveTo>
                <a:lnTo>
                  <a:pt x="4284458" y="3624824"/>
                </a:lnTo>
                <a:cubicBezTo>
                  <a:pt x="4276125" y="3633157"/>
                  <a:pt x="4267792" y="3649823"/>
                  <a:pt x="4251127" y="3658156"/>
                </a:cubicBezTo>
                <a:lnTo>
                  <a:pt x="4209462" y="3658156"/>
                </a:lnTo>
                <a:cubicBezTo>
                  <a:pt x="4209462" y="3649823"/>
                  <a:pt x="4201129" y="3641490"/>
                  <a:pt x="4192796" y="3633157"/>
                </a:cubicBezTo>
                <a:cubicBezTo>
                  <a:pt x="4209462" y="3624824"/>
                  <a:pt x="4234461" y="3608158"/>
                  <a:pt x="4251127" y="3599825"/>
                </a:cubicBezTo>
                <a:lnTo>
                  <a:pt x="4284458" y="3599825"/>
                </a:lnTo>
                <a:close/>
                <a:moveTo>
                  <a:pt x="3542828" y="3649823"/>
                </a:moveTo>
                <a:cubicBezTo>
                  <a:pt x="3534495" y="3649823"/>
                  <a:pt x="3517829" y="3658156"/>
                  <a:pt x="3509496" y="3658156"/>
                </a:cubicBezTo>
                <a:cubicBezTo>
                  <a:pt x="3509496" y="3633157"/>
                  <a:pt x="3517829" y="3616491"/>
                  <a:pt x="3517829" y="3599825"/>
                </a:cubicBezTo>
                <a:cubicBezTo>
                  <a:pt x="3526162" y="3608158"/>
                  <a:pt x="3534495" y="3624824"/>
                  <a:pt x="3542828" y="3649823"/>
                </a:cubicBezTo>
                <a:close/>
                <a:moveTo>
                  <a:pt x="3384502" y="3649823"/>
                </a:moveTo>
                <a:cubicBezTo>
                  <a:pt x="3384502" y="3674822"/>
                  <a:pt x="3376169" y="3683154"/>
                  <a:pt x="3376169" y="3683154"/>
                </a:cubicBezTo>
                <a:cubicBezTo>
                  <a:pt x="3367836" y="3683154"/>
                  <a:pt x="3376169" y="3691487"/>
                  <a:pt x="3351170" y="3691487"/>
                </a:cubicBezTo>
                <a:cubicBezTo>
                  <a:pt x="3334505" y="3691487"/>
                  <a:pt x="3326172" y="3666489"/>
                  <a:pt x="3309506" y="3658156"/>
                </a:cubicBezTo>
                <a:cubicBezTo>
                  <a:pt x="3317839" y="3641490"/>
                  <a:pt x="3326172" y="3616491"/>
                  <a:pt x="3326172" y="3599825"/>
                </a:cubicBezTo>
                <a:cubicBezTo>
                  <a:pt x="3351170" y="3616491"/>
                  <a:pt x="3384502" y="3641490"/>
                  <a:pt x="3384502" y="3649823"/>
                </a:cubicBezTo>
                <a:close/>
                <a:moveTo>
                  <a:pt x="3767817" y="3633157"/>
                </a:moveTo>
                <a:lnTo>
                  <a:pt x="3751151" y="3616491"/>
                </a:lnTo>
                <a:cubicBezTo>
                  <a:pt x="3759484" y="3608158"/>
                  <a:pt x="3776150" y="3599825"/>
                  <a:pt x="3792816" y="3591492"/>
                </a:cubicBezTo>
                <a:cubicBezTo>
                  <a:pt x="3792816" y="3599825"/>
                  <a:pt x="3784483" y="3616491"/>
                  <a:pt x="3767817" y="3633157"/>
                </a:cubicBezTo>
                <a:close/>
                <a:moveTo>
                  <a:pt x="2967856" y="3624824"/>
                </a:moveTo>
                <a:lnTo>
                  <a:pt x="2967856" y="3666489"/>
                </a:lnTo>
                <a:cubicBezTo>
                  <a:pt x="2967856" y="3666489"/>
                  <a:pt x="2967856" y="3674822"/>
                  <a:pt x="2951190" y="3674822"/>
                </a:cubicBezTo>
                <a:cubicBezTo>
                  <a:pt x="2926191" y="3674822"/>
                  <a:pt x="2909525" y="3649823"/>
                  <a:pt x="2909525" y="3633157"/>
                </a:cubicBezTo>
                <a:cubicBezTo>
                  <a:pt x="2909525" y="3608158"/>
                  <a:pt x="2917858" y="3608158"/>
                  <a:pt x="2917858" y="3591492"/>
                </a:cubicBezTo>
                <a:cubicBezTo>
                  <a:pt x="2934524" y="3599825"/>
                  <a:pt x="2959523" y="3608158"/>
                  <a:pt x="2967856" y="3624824"/>
                </a:cubicBezTo>
                <a:close/>
                <a:moveTo>
                  <a:pt x="4009472" y="3599825"/>
                </a:moveTo>
                <a:cubicBezTo>
                  <a:pt x="4009472" y="3616491"/>
                  <a:pt x="4001139" y="3633157"/>
                  <a:pt x="3984473" y="3641490"/>
                </a:cubicBezTo>
                <a:lnTo>
                  <a:pt x="3934475" y="3641490"/>
                </a:lnTo>
                <a:cubicBezTo>
                  <a:pt x="3942808" y="3616491"/>
                  <a:pt x="3951141" y="3599825"/>
                  <a:pt x="3959474" y="3583159"/>
                </a:cubicBezTo>
                <a:cubicBezTo>
                  <a:pt x="3976140" y="3591492"/>
                  <a:pt x="3992806" y="3591492"/>
                  <a:pt x="4009472" y="3599825"/>
                </a:cubicBezTo>
                <a:close/>
                <a:moveTo>
                  <a:pt x="3576160" y="3608158"/>
                </a:moveTo>
                <a:lnTo>
                  <a:pt x="3576160" y="3583159"/>
                </a:lnTo>
                <a:cubicBezTo>
                  <a:pt x="3576160" y="3591492"/>
                  <a:pt x="3584492" y="3608158"/>
                  <a:pt x="3576160" y="3608158"/>
                </a:cubicBezTo>
                <a:close/>
                <a:moveTo>
                  <a:pt x="3934475" y="3574826"/>
                </a:moveTo>
                <a:cubicBezTo>
                  <a:pt x="3934475" y="3591492"/>
                  <a:pt x="3901144" y="3633157"/>
                  <a:pt x="3859479" y="3624824"/>
                </a:cubicBezTo>
                <a:cubicBezTo>
                  <a:pt x="3876145" y="3608158"/>
                  <a:pt x="3884478" y="3591492"/>
                  <a:pt x="3884478" y="3574826"/>
                </a:cubicBezTo>
                <a:lnTo>
                  <a:pt x="3934475" y="3574826"/>
                </a:lnTo>
                <a:close/>
                <a:moveTo>
                  <a:pt x="3801149" y="3633157"/>
                </a:moveTo>
                <a:cubicBezTo>
                  <a:pt x="3801149" y="3608158"/>
                  <a:pt x="3834480" y="3574826"/>
                  <a:pt x="3859479" y="3574826"/>
                </a:cubicBezTo>
                <a:cubicBezTo>
                  <a:pt x="3851146" y="3599825"/>
                  <a:pt x="3809481" y="3624824"/>
                  <a:pt x="3801149" y="3633157"/>
                </a:cubicBezTo>
                <a:close/>
                <a:moveTo>
                  <a:pt x="3276174" y="3574826"/>
                </a:moveTo>
                <a:cubicBezTo>
                  <a:pt x="3292840" y="3583159"/>
                  <a:pt x="3301173" y="3591492"/>
                  <a:pt x="3301173" y="3616491"/>
                </a:cubicBezTo>
                <a:cubicBezTo>
                  <a:pt x="3301173" y="3633157"/>
                  <a:pt x="3292840" y="3641490"/>
                  <a:pt x="3292840" y="3649823"/>
                </a:cubicBezTo>
                <a:cubicBezTo>
                  <a:pt x="3292840" y="3649823"/>
                  <a:pt x="3292840" y="3658156"/>
                  <a:pt x="3276174" y="3658156"/>
                </a:cubicBezTo>
                <a:cubicBezTo>
                  <a:pt x="3251175" y="3658156"/>
                  <a:pt x="3242842" y="3633157"/>
                  <a:pt x="3226177" y="3624824"/>
                </a:cubicBezTo>
                <a:cubicBezTo>
                  <a:pt x="3242842" y="3608158"/>
                  <a:pt x="3242842" y="3591492"/>
                  <a:pt x="3251175" y="3574826"/>
                </a:cubicBezTo>
                <a:lnTo>
                  <a:pt x="3276174" y="3574826"/>
                </a:lnTo>
                <a:close/>
                <a:moveTo>
                  <a:pt x="4392786" y="3574826"/>
                </a:moveTo>
                <a:cubicBezTo>
                  <a:pt x="4384453" y="3591492"/>
                  <a:pt x="4376120" y="3616491"/>
                  <a:pt x="4351122" y="3616491"/>
                </a:cubicBezTo>
                <a:cubicBezTo>
                  <a:pt x="4334456" y="3616491"/>
                  <a:pt x="4334456" y="3608158"/>
                  <a:pt x="4317790" y="3608158"/>
                </a:cubicBezTo>
                <a:cubicBezTo>
                  <a:pt x="4317790" y="3599825"/>
                  <a:pt x="4309457" y="3608158"/>
                  <a:pt x="4309457" y="3583159"/>
                </a:cubicBezTo>
                <a:cubicBezTo>
                  <a:pt x="4309457" y="3566493"/>
                  <a:pt x="4317790" y="3574826"/>
                  <a:pt x="4326123" y="3566493"/>
                </a:cubicBezTo>
                <a:cubicBezTo>
                  <a:pt x="4384453" y="3566493"/>
                  <a:pt x="4384453" y="3574826"/>
                  <a:pt x="4392786" y="3574826"/>
                </a:cubicBezTo>
                <a:close/>
                <a:moveTo>
                  <a:pt x="3467831" y="3566493"/>
                </a:moveTo>
                <a:cubicBezTo>
                  <a:pt x="3476164" y="3574826"/>
                  <a:pt x="3484497" y="3591492"/>
                  <a:pt x="3492830" y="3599825"/>
                </a:cubicBezTo>
                <a:lnTo>
                  <a:pt x="3492830" y="3633157"/>
                </a:lnTo>
                <a:lnTo>
                  <a:pt x="3476164" y="3649823"/>
                </a:lnTo>
                <a:cubicBezTo>
                  <a:pt x="3459499" y="3641490"/>
                  <a:pt x="3442833" y="3624824"/>
                  <a:pt x="3426167" y="3616491"/>
                </a:cubicBezTo>
                <a:cubicBezTo>
                  <a:pt x="3434500" y="3599825"/>
                  <a:pt x="3442833" y="3583159"/>
                  <a:pt x="3442833" y="3566493"/>
                </a:cubicBezTo>
                <a:lnTo>
                  <a:pt x="3467831" y="3566493"/>
                </a:lnTo>
                <a:close/>
                <a:moveTo>
                  <a:pt x="3101183" y="3608158"/>
                </a:moveTo>
                <a:cubicBezTo>
                  <a:pt x="3101183" y="3633157"/>
                  <a:pt x="3092850" y="3641490"/>
                  <a:pt x="3076184" y="3658156"/>
                </a:cubicBezTo>
                <a:cubicBezTo>
                  <a:pt x="3059518" y="3649823"/>
                  <a:pt x="3042852" y="3633157"/>
                  <a:pt x="3026186" y="3624824"/>
                </a:cubicBezTo>
                <a:cubicBezTo>
                  <a:pt x="3034519" y="3608158"/>
                  <a:pt x="3042852" y="3583159"/>
                  <a:pt x="3051185" y="3566493"/>
                </a:cubicBezTo>
                <a:cubicBezTo>
                  <a:pt x="3067851" y="3574826"/>
                  <a:pt x="3101183" y="3591492"/>
                  <a:pt x="3101183" y="3608158"/>
                </a:cubicBezTo>
                <a:close/>
                <a:moveTo>
                  <a:pt x="2726201" y="3633157"/>
                </a:moveTo>
                <a:cubicBezTo>
                  <a:pt x="2726201" y="3649823"/>
                  <a:pt x="2709535" y="3674822"/>
                  <a:pt x="2709535" y="3691487"/>
                </a:cubicBezTo>
                <a:cubicBezTo>
                  <a:pt x="2692869" y="3666489"/>
                  <a:pt x="2667870" y="3624824"/>
                  <a:pt x="2642872" y="3608158"/>
                </a:cubicBezTo>
                <a:cubicBezTo>
                  <a:pt x="2634539" y="3608158"/>
                  <a:pt x="2617873" y="3608158"/>
                  <a:pt x="2601207" y="3591492"/>
                </a:cubicBezTo>
                <a:cubicBezTo>
                  <a:pt x="2609540" y="3566493"/>
                  <a:pt x="2626206" y="3566493"/>
                  <a:pt x="2626206" y="3566493"/>
                </a:cubicBezTo>
                <a:cubicBezTo>
                  <a:pt x="2659537" y="3566493"/>
                  <a:pt x="2726201" y="3616491"/>
                  <a:pt x="2726201" y="3633157"/>
                </a:cubicBezTo>
                <a:close/>
                <a:moveTo>
                  <a:pt x="3726152" y="3583159"/>
                </a:moveTo>
                <a:cubicBezTo>
                  <a:pt x="3726152" y="3583159"/>
                  <a:pt x="3717819" y="3574826"/>
                  <a:pt x="3709486" y="3574826"/>
                </a:cubicBezTo>
                <a:lnTo>
                  <a:pt x="3734485" y="3549828"/>
                </a:lnTo>
                <a:cubicBezTo>
                  <a:pt x="3734485" y="3558161"/>
                  <a:pt x="3734485" y="3574826"/>
                  <a:pt x="3726152" y="3583159"/>
                </a:cubicBezTo>
                <a:close/>
                <a:moveTo>
                  <a:pt x="2076232" y="3658156"/>
                </a:moveTo>
                <a:cubicBezTo>
                  <a:pt x="1951238" y="3566493"/>
                  <a:pt x="1784580" y="3558161"/>
                  <a:pt x="1667919" y="3558161"/>
                </a:cubicBezTo>
                <a:lnTo>
                  <a:pt x="1834578" y="3558161"/>
                </a:lnTo>
                <a:cubicBezTo>
                  <a:pt x="1876242" y="3558161"/>
                  <a:pt x="2059567" y="3616491"/>
                  <a:pt x="2076232" y="3658156"/>
                </a:cubicBezTo>
                <a:close/>
                <a:moveTo>
                  <a:pt x="2901192" y="3591492"/>
                </a:moveTo>
                <a:cubicBezTo>
                  <a:pt x="2901192" y="3608158"/>
                  <a:pt x="2892859" y="3608158"/>
                  <a:pt x="2892859" y="3616491"/>
                </a:cubicBezTo>
                <a:cubicBezTo>
                  <a:pt x="2876194" y="3608158"/>
                  <a:pt x="2851195" y="3583159"/>
                  <a:pt x="2851195" y="3566493"/>
                </a:cubicBezTo>
                <a:lnTo>
                  <a:pt x="2851195" y="3541495"/>
                </a:lnTo>
                <a:cubicBezTo>
                  <a:pt x="2867861" y="3541495"/>
                  <a:pt x="2901192" y="3566493"/>
                  <a:pt x="2901192" y="3591492"/>
                </a:cubicBezTo>
                <a:close/>
                <a:moveTo>
                  <a:pt x="3559494" y="3574826"/>
                </a:moveTo>
                <a:cubicBezTo>
                  <a:pt x="3559494" y="3599825"/>
                  <a:pt x="3551161" y="3599825"/>
                  <a:pt x="3551161" y="3608158"/>
                </a:cubicBezTo>
                <a:cubicBezTo>
                  <a:pt x="3551161" y="3599825"/>
                  <a:pt x="3542828" y="3591492"/>
                  <a:pt x="3534495" y="3583159"/>
                </a:cubicBezTo>
                <a:lnTo>
                  <a:pt x="3534495" y="3533162"/>
                </a:lnTo>
                <a:cubicBezTo>
                  <a:pt x="3551161" y="3549828"/>
                  <a:pt x="3559494" y="3558161"/>
                  <a:pt x="3559494" y="3574826"/>
                </a:cubicBezTo>
                <a:close/>
                <a:moveTo>
                  <a:pt x="3192845" y="3533162"/>
                </a:moveTo>
                <a:cubicBezTo>
                  <a:pt x="3209511" y="3549828"/>
                  <a:pt x="3226177" y="3558161"/>
                  <a:pt x="3226177" y="3574826"/>
                </a:cubicBezTo>
                <a:cubicBezTo>
                  <a:pt x="3226177" y="3599825"/>
                  <a:pt x="3209511" y="3608158"/>
                  <a:pt x="3201178" y="3624824"/>
                </a:cubicBezTo>
                <a:cubicBezTo>
                  <a:pt x="3192845" y="3616491"/>
                  <a:pt x="3167846" y="3599825"/>
                  <a:pt x="3151180" y="3591492"/>
                </a:cubicBezTo>
                <a:cubicBezTo>
                  <a:pt x="3159513" y="3574826"/>
                  <a:pt x="3167846" y="3549828"/>
                  <a:pt x="3167846" y="3533162"/>
                </a:cubicBezTo>
                <a:lnTo>
                  <a:pt x="3192845" y="3533162"/>
                </a:lnTo>
                <a:close/>
                <a:moveTo>
                  <a:pt x="3417834" y="3574826"/>
                </a:moveTo>
                <a:cubicBezTo>
                  <a:pt x="3417834" y="3599825"/>
                  <a:pt x="3409501" y="3608158"/>
                  <a:pt x="3401168" y="3616491"/>
                </a:cubicBezTo>
                <a:cubicBezTo>
                  <a:pt x="3392835" y="3608158"/>
                  <a:pt x="3351170" y="3599825"/>
                  <a:pt x="3351170" y="3574826"/>
                </a:cubicBezTo>
                <a:cubicBezTo>
                  <a:pt x="3351170" y="3558161"/>
                  <a:pt x="3359503" y="3541495"/>
                  <a:pt x="3367836" y="3524829"/>
                </a:cubicBezTo>
                <a:cubicBezTo>
                  <a:pt x="3392835" y="3533162"/>
                  <a:pt x="3417834" y="3566493"/>
                  <a:pt x="3417834" y="3574826"/>
                </a:cubicBezTo>
                <a:close/>
                <a:moveTo>
                  <a:pt x="2992855" y="3524829"/>
                </a:moveTo>
                <a:cubicBezTo>
                  <a:pt x="3009520" y="3541495"/>
                  <a:pt x="3017853" y="3549828"/>
                  <a:pt x="3017853" y="3566493"/>
                </a:cubicBezTo>
                <a:cubicBezTo>
                  <a:pt x="3017853" y="3591492"/>
                  <a:pt x="3009520" y="3599825"/>
                  <a:pt x="3009520" y="3608158"/>
                </a:cubicBezTo>
                <a:cubicBezTo>
                  <a:pt x="3009520" y="3608158"/>
                  <a:pt x="3001187" y="3608158"/>
                  <a:pt x="2992855" y="3616491"/>
                </a:cubicBezTo>
                <a:cubicBezTo>
                  <a:pt x="2984522" y="3599825"/>
                  <a:pt x="2967856" y="3591492"/>
                  <a:pt x="2951190" y="3574826"/>
                </a:cubicBezTo>
                <a:cubicBezTo>
                  <a:pt x="2959523" y="3558161"/>
                  <a:pt x="2967856" y="3541495"/>
                  <a:pt x="2967856" y="3524829"/>
                </a:cubicBezTo>
                <a:lnTo>
                  <a:pt x="2992855" y="3524829"/>
                </a:lnTo>
                <a:close/>
                <a:moveTo>
                  <a:pt x="3667822" y="3566493"/>
                </a:moveTo>
                <a:cubicBezTo>
                  <a:pt x="3659489" y="3566493"/>
                  <a:pt x="3651156" y="3566493"/>
                  <a:pt x="3642823" y="3558161"/>
                </a:cubicBezTo>
                <a:cubicBezTo>
                  <a:pt x="3651156" y="3549828"/>
                  <a:pt x="3667822" y="3533162"/>
                  <a:pt x="3676155" y="3516496"/>
                </a:cubicBezTo>
                <a:cubicBezTo>
                  <a:pt x="3676155" y="3533162"/>
                  <a:pt x="3676155" y="3549828"/>
                  <a:pt x="3667822" y="3566493"/>
                </a:cubicBezTo>
                <a:close/>
                <a:moveTo>
                  <a:pt x="3601158" y="3591492"/>
                </a:moveTo>
                <a:cubicBezTo>
                  <a:pt x="3601158" y="3583159"/>
                  <a:pt x="3592825" y="3583159"/>
                  <a:pt x="3592825" y="3558161"/>
                </a:cubicBezTo>
                <a:cubicBezTo>
                  <a:pt x="3592825" y="3541495"/>
                  <a:pt x="3601158" y="3524829"/>
                  <a:pt x="3609491" y="3516496"/>
                </a:cubicBezTo>
                <a:cubicBezTo>
                  <a:pt x="3617824" y="3541495"/>
                  <a:pt x="3609491" y="3574826"/>
                  <a:pt x="3601158" y="3591492"/>
                </a:cubicBezTo>
                <a:close/>
                <a:moveTo>
                  <a:pt x="3751151" y="3583159"/>
                </a:moveTo>
                <a:cubicBezTo>
                  <a:pt x="3759484" y="3566493"/>
                  <a:pt x="3759484" y="3558161"/>
                  <a:pt x="3759484" y="3533162"/>
                </a:cubicBezTo>
                <a:cubicBezTo>
                  <a:pt x="3759484" y="3516496"/>
                  <a:pt x="3792816" y="3516496"/>
                  <a:pt x="3809481" y="3508163"/>
                </a:cubicBezTo>
                <a:cubicBezTo>
                  <a:pt x="3801149" y="3516496"/>
                  <a:pt x="3792816" y="3583159"/>
                  <a:pt x="3751151" y="3583159"/>
                </a:cubicBezTo>
                <a:close/>
                <a:moveTo>
                  <a:pt x="3934475" y="3533162"/>
                </a:moveTo>
                <a:cubicBezTo>
                  <a:pt x="3934475" y="3541495"/>
                  <a:pt x="3917810" y="3549828"/>
                  <a:pt x="3909477" y="3558161"/>
                </a:cubicBezTo>
                <a:lnTo>
                  <a:pt x="3884478" y="3558161"/>
                </a:lnTo>
                <a:cubicBezTo>
                  <a:pt x="3892811" y="3541495"/>
                  <a:pt x="3901144" y="3516496"/>
                  <a:pt x="3901144" y="3499830"/>
                </a:cubicBezTo>
                <a:lnTo>
                  <a:pt x="3934475" y="3533162"/>
                </a:lnTo>
                <a:close/>
                <a:moveTo>
                  <a:pt x="3876145" y="3524829"/>
                </a:moveTo>
                <a:cubicBezTo>
                  <a:pt x="3859479" y="3541495"/>
                  <a:pt x="3834480" y="3558161"/>
                  <a:pt x="3817814" y="3558161"/>
                </a:cubicBezTo>
                <a:cubicBezTo>
                  <a:pt x="3817814" y="3508163"/>
                  <a:pt x="3826147" y="3499830"/>
                  <a:pt x="3876145" y="3491497"/>
                </a:cubicBezTo>
                <a:lnTo>
                  <a:pt x="3876145" y="3524829"/>
                </a:lnTo>
                <a:close/>
                <a:moveTo>
                  <a:pt x="3342838" y="3533162"/>
                </a:moveTo>
                <a:cubicBezTo>
                  <a:pt x="3342838" y="3549828"/>
                  <a:pt x="3334505" y="3566493"/>
                  <a:pt x="3317839" y="3583159"/>
                </a:cubicBezTo>
                <a:cubicBezTo>
                  <a:pt x="3301173" y="3566493"/>
                  <a:pt x="3284507" y="3558161"/>
                  <a:pt x="3267841" y="3549828"/>
                </a:cubicBezTo>
                <a:cubicBezTo>
                  <a:pt x="3276174" y="3533162"/>
                  <a:pt x="3284507" y="3508163"/>
                  <a:pt x="3284507" y="3491497"/>
                </a:cubicBezTo>
                <a:cubicBezTo>
                  <a:pt x="3292840" y="3491497"/>
                  <a:pt x="3342838" y="3499830"/>
                  <a:pt x="3342838" y="3533162"/>
                </a:cubicBezTo>
                <a:close/>
                <a:moveTo>
                  <a:pt x="3142847" y="3541495"/>
                </a:moveTo>
                <a:cubicBezTo>
                  <a:pt x="3142847" y="3558161"/>
                  <a:pt x="3134514" y="3566493"/>
                  <a:pt x="3126181" y="3583159"/>
                </a:cubicBezTo>
                <a:cubicBezTo>
                  <a:pt x="3109516" y="3574826"/>
                  <a:pt x="3084517" y="3558161"/>
                  <a:pt x="3067851" y="3549828"/>
                </a:cubicBezTo>
                <a:cubicBezTo>
                  <a:pt x="3084517" y="3533162"/>
                  <a:pt x="3092850" y="3508163"/>
                  <a:pt x="3092850" y="3491497"/>
                </a:cubicBezTo>
                <a:cubicBezTo>
                  <a:pt x="3117848" y="3491497"/>
                  <a:pt x="3142847" y="3508163"/>
                  <a:pt x="3142847" y="3541495"/>
                </a:cubicBezTo>
                <a:close/>
                <a:moveTo>
                  <a:pt x="3517829" y="3541495"/>
                </a:moveTo>
                <a:cubicBezTo>
                  <a:pt x="3517829" y="3558161"/>
                  <a:pt x="3509496" y="3566493"/>
                  <a:pt x="3509496" y="3574826"/>
                </a:cubicBezTo>
                <a:cubicBezTo>
                  <a:pt x="3492830" y="3566493"/>
                  <a:pt x="3476164" y="3549828"/>
                  <a:pt x="3459499" y="3541495"/>
                </a:cubicBezTo>
                <a:cubicBezTo>
                  <a:pt x="3467831" y="3524829"/>
                  <a:pt x="3476164" y="3499830"/>
                  <a:pt x="3476164" y="3483164"/>
                </a:cubicBezTo>
                <a:cubicBezTo>
                  <a:pt x="3484497" y="3483164"/>
                  <a:pt x="3517829" y="3516496"/>
                  <a:pt x="3517829" y="3541495"/>
                </a:cubicBezTo>
                <a:close/>
                <a:moveTo>
                  <a:pt x="2826196" y="3574826"/>
                </a:moveTo>
                <a:lnTo>
                  <a:pt x="2826196" y="3616491"/>
                </a:lnTo>
                <a:cubicBezTo>
                  <a:pt x="2809530" y="3591492"/>
                  <a:pt x="2792864" y="3558161"/>
                  <a:pt x="2759533" y="3524829"/>
                </a:cubicBezTo>
                <a:cubicBezTo>
                  <a:pt x="2759533" y="3524829"/>
                  <a:pt x="2751200" y="3516496"/>
                  <a:pt x="2751200" y="3541495"/>
                </a:cubicBezTo>
                <a:cubicBezTo>
                  <a:pt x="2751200" y="3558161"/>
                  <a:pt x="2792864" y="3599825"/>
                  <a:pt x="2809530" y="3633157"/>
                </a:cubicBezTo>
                <a:cubicBezTo>
                  <a:pt x="2792864" y="3616491"/>
                  <a:pt x="2767865" y="3616491"/>
                  <a:pt x="2742867" y="3608158"/>
                </a:cubicBezTo>
                <a:cubicBezTo>
                  <a:pt x="2726201" y="3591492"/>
                  <a:pt x="2709535" y="3541495"/>
                  <a:pt x="2709535" y="3524829"/>
                </a:cubicBezTo>
                <a:cubicBezTo>
                  <a:pt x="2709535" y="3491497"/>
                  <a:pt x="2717868" y="3483164"/>
                  <a:pt x="2742867" y="3483164"/>
                </a:cubicBezTo>
                <a:cubicBezTo>
                  <a:pt x="2792864" y="3483164"/>
                  <a:pt x="2826196" y="3541495"/>
                  <a:pt x="2826196" y="3574826"/>
                </a:cubicBezTo>
                <a:close/>
                <a:moveTo>
                  <a:pt x="2576208" y="3574826"/>
                </a:moveTo>
                <a:cubicBezTo>
                  <a:pt x="2542876" y="3541495"/>
                  <a:pt x="2501212" y="3508163"/>
                  <a:pt x="2467880" y="3483164"/>
                </a:cubicBezTo>
                <a:cubicBezTo>
                  <a:pt x="2517878" y="3524829"/>
                  <a:pt x="2576208" y="3524829"/>
                  <a:pt x="2576208" y="3574826"/>
                </a:cubicBezTo>
                <a:close/>
                <a:moveTo>
                  <a:pt x="2951190" y="3516496"/>
                </a:moveTo>
                <a:cubicBezTo>
                  <a:pt x="2951190" y="3541495"/>
                  <a:pt x="2942857" y="3549828"/>
                  <a:pt x="2926191" y="3566493"/>
                </a:cubicBezTo>
                <a:cubicBezTo>
                  <a:pt x="2909525" y="3558161"/>
                  <a:pt x="2892859" y="3533162"/>
                  <a:pt x="2876194" y="3524829"/>
                </a:cubicBezTo>
                <a:cubicBezTo>
                  <a:pt x="2892859" y="3508163"/>
                  <a:pt x="2901192" y="3491497"/>
                  <a:pt x="2901192" y="3474831"/>
                </a:cubicBezTo>
                <a:cubicBezTo>
                  <a:pt x="2917858" y="3483164"/>
                  <a:pt x="2951190" y="3499830"/>
                  <a:pt x="2951190" y="3516496"/>
                </a:cubicBezTo>
                <a:close/>
                <a:moveTo>
                  <a:pt x="3701153" y="3549828"/>
                </a:moveTo>
                <a:cubicBezTo>
                  <a:pt x="3701153" y="3533162"/>
                  <a:pt x="3692820" y="3516496"/>
                  <a:pt x="3692820" y="3499830"/>
                </a:cubicBezTo>
                <a:cubicBezTo>
                  <a:pt x="3692820" y="3474831"/>
                  <a:pt x="3717819" y="3474831"/>
                  <a:pt x="3734485" y="3458165"/>
                </a:cubicBezTo>
                <a:cubicBezTo>
                  <a:pt x="3726152" y="3474831"/>
                  <a:pt x="3742818" y="3516496"/>
                  <a:pt x="3701153" y="3549828"/>
                </a:cubicBezTo>
                <a:close/>
                <a:moveTo>
                  <a:pt x="3584492" y="3491497"/>
                </a:moveTo>
                <a:cubicBezTo>
                  <a:pt x="3584492" y="3516496"/>
                  <a:pt x="3576160" y="3524829"/>
                  <a:pt x="3576160" y="3541495"/>
                </a:cubicBezTo>
                <a:cubicBezTo>
                  <a:pt x="3567827" y="3533162"/>
                  <a:pt x="3551161" y="3524829"/>
                  <a:pt x="3551161" y="3508163"/>
                </a:cubicBezTo>
                <a:cubicBezTo>
                  <a:pt x="3551161" y="3483164"/>
                  <a:pt x="3559494" y="3474831"/>
                  <a:pt x="3559494" y="3458165"/>
                </a:cubicBezTo>
                <a:cubicBezTo>
                  <a:pt x="3576160" y="3466498"/>
                  <a:pt x="3584492" y="3474831"/>
                  <a:pt x="3584492" y="3491497"/>
                </a:cubicBezTo>
                <a:close/>
                <a:moveTo>
                  <a:pt x="3234509" y="3458165"/>
                </a:moveTo>
                <a:cubicBezTo>
                  <a:pt x="3242842" y="3466498"/>
                  <a:pt x="3251175" y="3483164"/>
                  <a:pt x="3259508" y="3491497"/>
                </a:cubicBezTo>
                <a:lnTo>
                  <a:pt x="3259508" y="3524829"/>
                </a:lnTo>
                <a:lnTo>
                  <a:pt x="3242842" y="3541495"/>
                </a:lnTo>
                <a:cubicBezTo>
                  <a:pt x="3226177" y="3533162"/>
                  <a:pt x="3209511" y="3516496"/>
                  <a:pt x="3192845" y="3508163"/>
                </a:cubicBezTo>
                <a:cubicBezTo>
                  <a:pt x="3201178" y="3491497"/>
                  <a:pt x="3209511" y="3474831"/>
                  <a:pt x="3209511" y="3458165"/>
                </a:cubicBezTo>
                <a:lnTo>
                  <a:pt x="3234509" y="3458165"/>
                </a:lnTo>
                <a:close/>
                <a:moveTo>
                  <a:pt x="3451166" y="3483164"/>
                </a:moveTo>
                <a:lnTo>
                  <a:pt x="3451166" y="3516496"/>
                </a:lnTo>
                <a:lnTo>
                  <a:pt x="3434500" y="3533162"/>
                </a:lnTo>
                <a:cubicBezTo>
                  <a:pt x="3417834" y="3524829"/>
                  <a:pt x="3401168" y="3508163"/>
                  <a:pt x="3384502" y="3508163"/>
                </a:cubicBezTo>
                <a:cubicBezTo>
                  <a:pt x="3392835" y="3491497"/>
                  <a:pt x="3401168" y="3466498"/>
                  <a:pt x="3401168" y="3449832"/>
                </a:cubicBezTo>
                <a:cubicBezTo>
                  <a:pt x="3417834" y="3449832"/>
                  <a:pt x="3442833" y="3466498"/>
                  <a:pt x="3451166" y="3483164"/>
                </a:cubicBezTo>
                <a:close/>
                <a:moveTo>
                  <a:pt x="3067851" y="3483164"/>
                </a:moveTo>
                <a:lnTo>
                  <a:pt x="3067851" y="3524829"/>
                </a:lnTo>
                <a:cubicBezTo>
                  <a:pt x="3059518" y="3524829"/>
                  <a:pt x="3051185" y="3533162"/>
                  <a:pt x="3042852" y="3541495"/>
                </a:cubicBezTo>
                <a:cubicBezTo>
                  <a:pt x="3034519" y="3533162"/>
                  <a:pt x="3017853" y="3516496"/>
                  <a:pt x="3001187" y="3508163"/>
                </a:cubicBezTo>
                <a:cubicBezTo>
                  <a:pt x="3009520" y="3491497"/>
                  <a:pt x="3017853" y="3466498"/>
                  <a:pt x="3017853" y="3449832"/>
                </a:cubicBezTo>
                <a:cubicBezTo>
                  <a:pt x="3034519" y="3449832"/>
                  <a:pt x="3059518" y="3466498"/>
                  <a:pt x="3067851" y="3483164"/>
                </a:cubicBezTo>
                <a:close/>
                <a:moveTo>
                  <a:pt x="3659489" y="3474831"/>
                </a:moveTo>
                <a:cubicBezTo>
                  <a:pt x="3659489" y="3499830"/>
                  <a:pt x="3642823" y="3524829"/>
                  <a:pt x="3634490" y="3533162"/>
                </a:cubicBezTo>
                <a:cubicBezTo>
                  <a:pt x="3634490" y="3524829"/>
                  <a:pt x="3626157" y="3516496"/>
                  <a:pt x="3626157" y="3491497"/>
                </a:cubicBezTo>
                <a:cubicBezTo>
                  <a:pt x="3626157" y="3474831"/>
                  <a:pt x="3642823" y="3458165"/>
                  <a:pt x="3651156" y="3441500"/>
                </a:cubicBezTo>
                <a:cubicBezTo>
                  <a:pt x="3651156" y="3449832"/>
                  <a:pt x="3659489" y="3458165"/>
                  <a:pt x="3659489" y="3474831"/>
                </a:cubicBezTo>
                <a:close/>
                <a:moveTo>
                  <a:pt x="1201275" y="3474831"/>
                </a:moveTo>
                <a:cubicBezTo>
                  <a:pt x="1201275" y="3491497"/>
                  <a:pt x="1167943" y="3524829"/>
                  <a:pt x="1142944" y="3533162"/>
                </a:cubicBezTo>
                <a:lnTo>
                  <a:pt x="1017951" y="3524829"/>
                </a:lnTo>
                <a:cubicBezTo>
                  <a:pt x="1034616" y="3516496"/>
                  <a:pt x="1192942" y="3541495"/>
                  <a:pt x="1192942" y="3466498"/>
                </a:cubicBezTo>
                <a:cubicBezTo>
                  <a:pt x="1192942" y="3449832"/>
                  <a:pt x="1176276" y="3441500"/>
                  <a:pt x="1176276" y="3433167"/>
                </a:cubicBezTo>
                <a:cubicBezTo>
                  <a:pt x="1192942" y="3441500"/>
                  <a:pt x="1201275" y="3449832"/>
                  <a:pt x="1201275" y="3474831"/>
                </a:cubicBezTo>
                <a:close/>
                <a:moveTo>
                  <a:pt x="3801149" y="3474831"/>
                </a:moveTo>
                <a:cubicBezTo>
                  <a:pt x="3792816" y="3483164"/>
                  <a:pt x="3776150" y="3499830"/>
                  <a:pt x="3759484" y="3508163"/>
                </a:cubicBezTo>
                <a:lnTo>
                  <a:pt x="3759484" y="3449832"/>
                </a:lnTo>
                <a:cubicBezTo>
                  <a:pt x="3767817" y="3449832"/>
                  <a:pt x="3784483" y="3433167"/>
                  <a:pt x="3801149" y="3424834"/>
                </a:cubicBezTo>
                <a:lnTo>
                  <a:pt x="3801149" y="3474831"/>
                </a:lnTo>
                <a:close/>
                <a:moveTo>
                  <a:pt x="2876194" y="3466498"/>
                </a:moveTo>
                <a:cubicBezTo>
                  <a:pt x="2876194" y="3491497"/>
                  <a:pt x="2867861" y="3499830"/>
                  <a:pt x="2859528" y="3516496"/>
                </a:cubicBezTo>
                <a:cubicBezTo>
                  <a:pt x="2842862" y="3499830"/>
                  <a:pt x="2826196" y="3483164"/>
                  <a:pt x="2826196" y="3466498"/>
                </a:cubicBezTo>
                <a:cubicBezTo>
                  <a:pt x="2826196" y="3441500"/>
                  <a:pt x="2834529" y="3441500"/>
                  <a:pt x="2842862" y="3424834"/>
                </a:cubicBezTo>
                <a:cubicBezTo>
                  <a:pt x="2867861" y="3424834"/>
                  <a:pt x="2876194" y="3441500"/>
                  <a:pt x="2876194" y="3466498"/>
                </a:cubicBezTo>
                <a:close/>
                <a:moveTo>
                  <a:pt x="1351268" y="3424834"/>
                </a:moveTo>
                <a:lnTo>
                  <a:pt x="1317936" y="3424834"/>
                </a:lnTo>
                <a:lnTo>
                  <a:pt x="1351268" y="3424834"/>
                </a:lnTo>
                <a:close/>
                <a:moveTo>
                  <a:pt x="3859479" y="3449832"/>
                </a:moveTo>
                <a:lnTo>
                  <a:pt x="3859479" y="3474831"/>
                </a:lnTo>
                <a:cubicBezTo>
                  <a:pt x="3851146" y="3474831"/>
                  <a:pt x="3842813" y="3483164"/>
                  <a:pt x="3817814" y="3483164"/>
                </a:cubicBezTo>
                <a:cubicBezTo>
                  <a:pt x="3826147" y="3466498"/>
                  <a:pt x="3826147" y="3441500"/>
                  <a:pt x="3826147" y="3416501"/>
                </a:cubicBezTo>
                <a:cubicBezTo>
                  <a:pt x="3834480" y="3416501"/>
                  <a:pt x="3842813" y="3433167"/>
                  <a:pt x="3859479" y="3449832"/>
                </a:cubicBezTo>
                <a:close/>
                <a:moveTo>
                  <a:pt x="3526162" y="3416501"/>
                </a:moveTo>
                <a:cubicBezTo>
                  <a:pt x="3526162" y="3424834"/>
                  <a:pt x="3542828" y="3433167"/>
                  <a:pt x="3542828" y="3458165"/>
                </a:cubicBezTo>
                <a:cubicBezTo>
                  <a:pt x="3542828" y="3474831"/>
                  <a:pt x="3534495" y="3483164"/>
                  <a:pt x="3526162" y="3499830"/>
                </a:cubicBezTo>
                <a:cubicBezTo>
                  <a:pt x="3517829" y="3491497"/>
                  <a:pt x="3492830" y="3483164"/>
                  <a:pt x="3492830" y="3466498"/>
                </a:cubicBezTo>
                <a:cubicBezTo>
                  <a:pt x="3492830" y="3441500"/>
                  <a:pt x="3501163" y="3433167"/>
                  <a:pt x="3501163" y="3416501"/>
                </a:cubicBezTo>
                <a:lnTo>
                  <a:pt x="3526162" y="3416501"/>
                </a:lnTo>
                <a:close/>
                <a:moveTo>
                  <a:pt x="3342838" y="3416501"/>
                </a:moveTo>
                <a:cubicBezTo>
                  <a:pt x="3359503" y="3424834"/>
                  <a:pt x="3376169" y="3441500"/>
                  <a:pt x="3376169" y="3466498"/>
                </a:cubicBezTo>
                <a:cubicBezTo>
                  <a:pt x="3376169" y="3483164"/>
                  <a:pt x="3367836" y="3499830"/>
                  <a:pt x="3351170" y="3499830"/>
                </a:cubicBezTo>
                <a:cubicBezTo>
                  <a:pt x="3326172" y="3499830"/>
                  <a:pt x="3326172" y="3483164"/>
                  <a:pt x="3309506" y="3474831"/>
                </a:cubicBezTo>
                <a:cubicBezTo>
                  <a:pt x="3317839" y="3458165"/>
                  <a:pt x="3317839" y="3433167"/>
                  <a:pt x="3317839" y="3416501"/>
                </a:cubicBezTo>
                <a:lnTo>
                  <a:pt x="3342838" y="3416501"/>
                </a:lnTo>
                <a:close/>
                <a:moveTo>
                  <a:pt x="3184512" y="3466498"/>
                </a:moveTo>
                <a:cubicBezTo>
                  <a:pt x="3184512" y="3483164"/>
                  <a:pt x="3176179" y="3491497"/>
                  <a:pt x="3167846" y="3508163"/>
                </a:cubicBezTo>
                <a:cubicBezTo>
                  <a:pt x="3151180" y="3499830"/>
                  <a:pt x="3117848" y="3491497"/>
                  <a:pt x="3117848" y="3466498"/>
                </a:cubicBezTo>
                <a:cubicBezTo>
                  <a:pt x="3117848" y="3449832"/>
                  <a:pt x="3126181" y="3433167"/>
                  <a:pt x="3134514" y="3416501"/>
                </a:cubicBezTo>
                <a:cubicBezTo>
                  <a:pt x="3151180" y="3416501"/>
                  <a:pt x="3184512" y="3441500"/>
                  <a:pt x="3184512" y="3466498"/>
                </a:cubicBezTo>
                <a:close/>
                <a:moveTo>
                  <a:pt x="2992855" y="3441500"/>
                </a:moveTo>
                <a:lnTo>
                  <a:pt x="2992855" y="3483164"/>
                </a:lnTo>
                <a:cubicBezTo>
                  <a:pt x="2984522" y="3483164"/>
                  <a:pt x="2976189" y="3491497"/>
                  <a:pt x="2967856" y="3499830"/>
                </a:cubicBezTo>
                <a:cubicBezTo>
                  <a:pt x="2959523" y="3483164"/>
                  <a:pt x="2942857" y="3466498"/>
                  <a:pt x="2926191" y="3458165"/>
                </a:cubicBezTo>
                <a:cubicBezTo>
                  <a:pt x="2942857" y="3441500"/>
                  <a:pt x="2951190" y="3424834"/>
                  <a:pt x="2951190" y="3408168"/>
                </a:cubicBezTo>
                <a:cubicBezTo>
                  <a:pt x="2967856" y="3408168"/>
                  <a:pt x="2984522" y="3424834"/>
                  <a:pt x="2992855" y="3441500"/>
                </a:cubicBezTo>
                <a:close/>
                <a:moveTo>
                  <a:pt x="2701202" y="3474831"/>
                </a:moveTo>
                <a:cubicBezTo>
                  <a:pt x="2701202" y="3491497"/>
                  <a:pt x="2692869" y="3533162"/>
                  <a:pt x="2692869" y="3549828"/>
                </a:cubicBezTo>
                <a:lnTo>
                  <a:pt x="2617873" y="3449832"/>
                </a:lnTo>
                <a:cubicBezTo>
                  <a:pt x="2617873" y="3449832"/>
                  <a:pt x="2609540" y="3441500"/>
                  <a:pt x="2609540" y="3466498"/>
                </a:cubicBezTo>
                <a:cubicBezTo>
                  <a:pt x="2609540" y="3483164"/>
                  <a:pt x="2651205" y="3524829"/>
                  <a:pt x="2676203" y="3558161"/>
                </a:cubicBezTo>
                <a:cubicBezTo>
                  <a:pt x="2659537" y="3549828"/>
                  <a:pt x="2567875" y="3533162"/>
                  <a:pt x="2567875" y="3474831"/>
                </a:cubicBezTo>
                <a:lnTo>
                  <a:pt x="2567875" y="3408168"/>
                </a:lnTo>
                <a:lnTo>
                  <a:pt x="2584541" y="3408168"/>
                </a:lnTo>
                <a:cubicBezTo>
                  <a:pt x="2601207" y="3408168"/>
                  <a:pt x="2701202" y="3441500"/>
                  <a:pt x="2701202" y="3474831"/>
                </a:cubicBezTo>
                <a:close/>
                <a:moveTo>
                  <a:pt x="2151229" y="3574826"/>
                </a:moveTo>
                <a:cubicBezTo>
                  <a:pt x="2159562" y="3599825"/>
                  <a:pt x="2192893" y="3633157"/>
                  <a:pt x="2209559" y="3658156"/>
                </a:cubicBezTo>
                <a:cubicBezTo>
                  <a:pt x="2117897" y="3533162"/>
                  <a:pt x="1959571" y="3483164"/>
                  <a:pt x="1859576" y="3483164"/>
                </a:cubicBezTo>
                <a:cubicBezTo>
                  <a:pt x="1834578" y="3483164"/>
                  <a:pt x="1801246" y="3474831"/>
                  <a:pt x="1776247" y="3474831"/>
                </a:cubicBezTo>
                <a:cubicBezTo>
                  <a:pt x="1851243" y="3449832"/>
                  <a:pt x="1976237" y="3399835"/>
                  <a:pt x="2001236" y="3399835"/>
                </a:cubicBezTo>
                <a:cubicBezTo>
                  <a:pt x="2059567" y="3399835"/>
                  <a:pt x="2142896" y="3558161"/>
                  <a:pt x="2151229" y="3574826"/>
                </a:cubicBezTo>
                <a:close/>
                <a:moveTo>
                  <a:pt x="3717819" y="3416501"/>
                </a:moveTo>
                <a:cubicBezTo>
                  <a:pt x="3717819" y="3441500"/>
                  <a:pt x="3701153" y="3466498"/>
                  <a:pt x="3684488" y="3483164"/>
                </a:cubicBezTo>
                <a:cubicBezTo>
                  <a:pt x="3684488" y="3466498"/>
                  <a:pt x="3667822" y="3449832"/>
                  <a:pt x="3667822" y="3433167"/>
                </a:cubicBezTo>
                <a:cubicBezTo>
                  <a:pt x="3667822" y="3408168"/>
                  <a:pt x="3701153" y="3391502"/>
                  <a:pt x="3709486" y="3383169"/>
                </a:cubicBezTo>
                <a:cubicBezTo>
                  <a:pt x="3709486" y="3391502"/>
                  <a:pt x="3717819" y="3399835"/>
                  <a:pt x="3717819" y="3416501"/>
                </a:cubicBezTo>
                <a:close/>
                <a:moveTo>
                  <a:pt x="3626157" y="3416501"/>
                </a:moveTo>
                <a:cubicBezTo>
                  <a:pt x="3626157" y="3441500"/>
                  <a:pt x="3617824" y="3458165"/>
                  <a:pt x="3609491" y="3474831"/>
                </a:cubicBezTo>
                <a:cubicBezTo>
                  <a:pt x="3601158" y="3474831"/>
                  <a:pt x="3592825" y="3458165"/>
                  <a:pt x="3576160" y="3441500"/>
                </a:cubicBezTo>
                <a:cubicBezTo>
                  <a:pt x="3592825" y="3424834"/>
                  <a:pt x="3601158" y="3399835"/>
                  <a:pt x="3601158" y="3383169"/>
                </a:cubicBezTo>
                <a:cubicBezTo>
                  <a:pt x="3617824" y="3391502"/>
                  <a:pt x="3626157" y="3399835"/>
                  <a:pt x="3626157" y="3416501"/>
                </a:cubicBezTo>
                <a:close/>
                <a:moveTo>
                  <a:pt x="3276174" y="3383169"/>
                </a:moveTo>
                <a:cubicBezTo>
                  <a:pt x="3292840" y="3399835"/>
                  <a:pt x="3301173" y="3408168"/>
                  <a:pt x="3301173" y="3424834"/>
                </a:cubicBezTo>
                <a:cubicBezTo>
                  <a:pt x="3301173" y="3449832"/>
                  <a:pt x="3284507" y="3458165"/>
                  <a:pt x="3276174" y="3466498"/>
                </a:cubicBezTo>
                <a:cubicBezTo>
                  <a:pt x="3259508" y="3449832"/>
                  <a:pt x="3242842" y="3441500"/>
                  <a:pt x="3226177" y="3433167"/>
                </a:cubicBezTo>
                <a:cubicBezTo>
                  <a:pt x="3234509" y="3416501"/>
                  <a:pt x="3242842" y="3399835"/>
                  <a:pt x="3242842" y="3383169"/>
                </a:cubicBezTo>
                <a:lnTo>
                  <a:pt x="3276174" y="3383169"/>
                </a:lnTo>
                <a:close/>
                <a:moveTo>
                  <a:pt x="3459499" y="3374836"/>
                </a:moveTo>
                <a:cubicBezTo>
                  <a:pt x="3476164" y="3391502"/>
                  <a:pt x="3484497" y="3399835"/>
                  <a:pt x="3484497" y="3424834"/>
                </a:cubicBezTo>
                <a:cubicBezTo>
                  <a:pt x="3484497" y="3441500"/>
                  <a:pt x="3476164" y="3449832"/>
                  <a:pt x="3467831" y="3458165"/>
                </a:cubicBezTo>
                <a:cubicBezTo>
                  <a:pt x="3451166" y="3449832"/>
                  <a:pt x="3434500" y="3433167"/>
                  <a:pt x="3417834" y="3424834"/>
                </a:cubicBezTo>
                <a:cubicBezTo>
                  <a:pt x="3426167" y="3408168"/>
                  <a:pt x="3434500" y="3391502"/>
                  <a:pt x="3434500" y="3374836"/>
                </a:cubicBezTo>
                <a:lnTo>
                  <a:pt x="3459499" y="3374836"/>
                </a:lnTo>
                <a:close/>
                <a:moveTo>
                  <a:pt x="3109516" y="3424834"/>
                </a:moveTo>
                <a:cubicBezTo>
                  <a:pt x="3109516" y="3449832"/>
                  <a:pt x="3092850" y="3458165"/>
                  <a:pt x="3092850" y="3466498"/>
                </a:cubicBezTo>
                <a:cubicBezTo>
                  <a:pt x="3076184" y="3458165"/>
                  <a:pt x="3059518" y="3441500"/>
                  <a:pt x="3042852" y="3433167"/>
                </a:cubicBezTo>
                <a:cubicBezTo>
                  <a:pt x="3051185" y="3416501"/>
                  <a:pt x="3059518" y="3391502"/>
                  <a:pt x="3059518" y="3374836"/>
                </a:cubicBezTo>
                <a:cubicBezTo>
                  <a:pt x="3084517" y="3383169"/>
                  <a:pt x="3109516" y="3416501"/>
                  <a:pt x="3109516" y="3424834"/>
                </a:cubicBezTo>
                <a:close/>
                <a:moveTo>
                  <a:pt x="1967904" y="3383169"/>
                </a:moveTo>
                <a:cubicBezTo>
                  <a:pt x="1867909" y="3433167"/>
                  <a:pt x="1759581" y="3441500"/>
                  <a:pt x="1667919" y="3474831"/>
                </a:cubicBezTo>
                <a:lnTo>
                  <a:pt x="1659586" y="3491497"/>
                </a:lnTo>
                <a:cubicBezTo>
                  <a:pt x="1892908" y="3458165"/>
                  <a:pt x="2134563" y="3566493"/>
                  <a:pt x="2259557" y="3733152"/>
                </a:cubicBezTo>
                <a:cubicBezTo>
                  <a:pt x="2226225" y="3733152"/>
                  <a:pt x="2167895" y="3741485"/>
                  <a:pt x="2142896" y="3741485"/>
                </a:cubicBezTo>
                <a:cubicBezTo>
                  <a:pt x="1984570" y="3741485"/>
                  <a:pt x="1817912" y="3666489"/>
                  <a:pt x="1651253" y="3624824"/>
                </a:cubicBezTo>
                <a:lnTo>
                  <a:pt x="1626254" y="3633157"/>
                </a:lnTo>
                <a:cubicBezTo>
                  <a:pt x="1692918" y="3674822"/>
                  <a:pt x="1759581" y="3724819"/>
                  <a:pt x="1817912" y="3774817"/>
                </a:cubicBezTo>
                <a:cubicBezTo>
                  <a:pt x="1867909" y="3816481"/>
                  <a:pt x="1976237" y="3958141"/>
                  <a:pt x="2067899" y="3974807"/>
                </a:cubicBezTo>
                <a:cubicBezTo>
                  <a:pt x="1976237" y="3966474"/>
                  <a:pt x="1867909" y="3983140"/>
                  <a:pt x="1776247" y="3916476"/>
                </a:cubicBezTo>
                <a:cubicBezTo>
                  <a:pt x="1717917" y="3874812"/>
                  <a:pt x="1651253" y="3816481"/>
                  <a:pt x="1592923" y="3766484"/>
                </a:cubicBezTo>
                <a:cubicBezTo>
                  <a:pt x="1584590" y="3766484"/>
                  <a:pt x="1567924" y="3758151"/>
                  <a:pt x="1551258" y="3766484"/>
                </a:cubicBezTo>
                <a:cubicBezTo>
                  <a:pt x="1609588" y="3858146"/>
                  <a:pt x="1692918" y="3933142"/>
                  <a:pt x="1692918" y="4008139"/>
                </a:cubicBezTo>
                <a:cubicBezTo>
                  <a:pt x="1692918" y="4033137"/>
                  <a:pt x="1667919" y="4141465"/>
                  <a:pt x="1659586" y="4208129"/>
                </a:cubicBezTo>
                <a:cubicBezTo>
                  <a:pt x="1501260" y="4066469"/>
                  <a:pt x="1634587" y="3899811"/>
                  <a:pt x="1451263" y="3808148"/>
                </a:cubicBezTo>
                <a:cubicBezTo>
                  <a:pt x="1409598" y="3833147"/>
                  <a:pt x="1417931" y="3874812"/>
                  <a:pt x="1417931" y="3899811"/>
                </a:cubicBezTo>
                <a:cubicBezTo>
                  <a:pt x="1417931" y="3966474"/>
                  <a:pt x="1442930" y="4016472"/>
                  <a:pt x="1476262" y="4083135"/>
                </a:cubicBezTo>
                <a:lnTo>
                  <a:pt x="1451263" y="4083135"/>
                </a:lnTo>
                <a:cubicBezTo>
                  <a:pt x="1426264" y="4058136"/>
                  <a:pt x="1392932" y="4033137"/>
                  <a:pt x="1376266" y="4008139"/>
                </a:cubicBezTo>
                <a:cubicBezTo>
                  <a:pt x="1342935" y="3966474"/>
                  <a:pt x="1334602" y="3808148"/>
                  <a:pt x="1251273" y="3808148"/>
                </a:cubicBezTo>
                <a:cubicBezTo>
                  <a:pt x="1226274" y="3808148"/>
                  <a:pt x="1109613" y="3833147"/>
                  <a:pt x="1084614" y="3833147"/>
                </a:cubicBezTo>
                <a:cubicBezTo>
                  <a:pt x="884624" y="3833147"/>
                  <a:pt x="759630" y="3683154"/>
                  <a:pt x="617970" y="3624824"/>
                </a:cubicBezTo>
                <a:cubicBezTo>
                  <a:pt x="584638" y="3608158"/>
                  <a:pt x="551307" y="3616491"/>
                  <a:pt x="517975" y="3616491"/>
                </a:cubicBezTo>
                <a:cubicBezTo>
                  <a:pt x="534641" y="3566493"/>
                  <a:pt x="734631" y="3524829"/>
                  <a:pt x="792961" y="3524829"/>
                </a:cubicBezTo>
                <a:cubicBezTo>
                  <a:pt x="809627" y="3524829"/>
                  <a:pt x="859625" y="3533162"/>
                  <a:pt x="884624" y="3541495"/>
                </a:cubicBezTo>
                <a:cubicBezTo>
                  <a:pt x="901290" y="3608158"/>
                  <a:pt x="1001285" y="3691487"/>
                  <a:pt x="959620" y="3766484"/>
                </a:cubicBezTo>
                <a:cubicBezTo>
                  <a:pt x="959620" y="3766484"/>
                  <a:pt x="951287" y="3774817"/>
                  <a:pt x="976286" y="3774817"/>
                </a:cubicBezTo>
                <a:cubicBezTo>
                  <a:pt x="1017951" y="3774817"/>
                  <a:pt x="1051282" y="3666489"/>
                  <a:pt x="1059615" y="3658156"/>
                </a:cubicBezTo>
                <a:cubicBezTo>
                  <a:pt x="1117946" y="3691487"/>
                  <a:pt x="1101280" y="3783150"/>
                  <a:pt x="1117946" y="3833147"/>
                </a:cubicBezTo>
                <a:cubicBezTo>
                  <a:pt x="1151277" y="3799815"/>
                  <a:pt x="1209608" y="3724819"/>
                  <a:pt x="1217941" y="3674822"/>
                </a:cubicBezTo>
                <a:lnTo>
                  <a:pt x="1251273" y="3674822"/>
                </a:lnTo>
                <a:cubicBezTo>
                  <a:pt x="1292937" y="3699820"/>
                  <a:pt x="1317936" y="3733152"/>
                  <a:pt x="1359601" y="3783150"/>
                </a:cubicBezTo>
                <a:cubicBezTo>
                  <a:pt x="1376266" y="3758151"/>
                  <a:pt x="1392932" y="3733152"/>
                  <a:pt x="1392932" y="3708153"/>
                </a:cubicBezTo>
                <a:cubicBezTo>
                  <a:pt x="1392932" y="3691487"/>
                  <a:pt x="1376266" y="3649823"/>
                  <a:pt x="1359601" y="3624824"/>
                </a:cubicBezTo>
                <a:cubicBezTo>
                  <a:pt x="1401265" y="3608158"/>
                  <a:pt x="1501260" y="3699820"/>
                  <a:pt x="1534592" y="3741485"/>
                </a:cubicBezTo>
                <a:cubicBezTo>
                  <a:pt x="1542925" y="3733152"/>
                  <a:pt x="1542925" y="3733152"/>
                  <a:pt x="1542925" y="3708153"/>
                </a:cubicBezTo>
                <a:cubicBezTo>
                  <a:pt x="1542925" y="3666489"/>
                  <a:pt x="1467929" y="3566493"/>
                  <a:pt x="1426264" y="3558161"/>
                </a:cubicBezTo>
                <a:cubicBezTo>
                  <a:pt x="1492927" y="3541495"/>
                  <a:pt x="1559591" y="3541495"/>
                  <a:pt x="1626254" y="3533162"/>
                </a:cubicBezTo>
                <a:cubicBezTo>
                  <a:pt x="1559591" y="3458165"/>
                  <a:pt x="1476262" y="3433167"/>
                  <a:pt x="1409598" y="3424834"/>
                </a:cubicBezTo>
                <a:cubicBezTo>
                  <a:pt x="1559591" y="3408168"/>
                  <a:pt x="1842910" y="3366503"/>
                  <a:pt x="1867909" y="3366503"/>
                </a:cubicBezTo>
                <a:cubicBezTo>
                  <a:pt x="1884575" y="3366503"/>
                  <a:pt x="1934573" y="3374836"/>
                  <a:pt x="1967904" y="3383169"/>
                </a:cubicBezTo>
                <a:close/>
                <a:moveTo>
                  <a:pt x="2926191" y="3391502"/>
                </a:moveTo>
                <a:lnTo>
                  <a:pt x="2926191" y="3433167"/>
                </a:lnTo>
                <a:cubicBezTo>
                  <a:pt x="2917858" y="3433167"/>
                  <a:pt x="2909525" y="3441500"/>
                  <a:pt x="2901192" y="3449832"/>
                </a:cubicBezTo>
                <a:cubicBezTo>
                  <a:pt x="2892859" y="3433167"/>
                  <a:pt x="2867861" y="3424834"/>
                  <a:pt x="2867861" y="3399835"/>
                </a:cubicBezTo>
                <a:cubicBezTo>
                  <a:pt x="2867861" y="3383169"/>
                  <a:pt x="2884526" y="3374836"/>
                  <a:pt x="2884526" y="3358170"/>
                </a:cubicBezTo>
                <a:cubicBezTo>
                  <a:pt x="2901192" y="3358170"/>
                  <a:pt x="2917858" y="3374836"/>
                  <a:pt x="2926191" y="3391502"/>
                </a:cubicBezTo>
                <a:close/>
                <a:moveTo>
                  <a:pt x="2351219" y="3383169"/>
                </a:moveTo>
                <a:cubicBezTo>
                  <a:pt x="2334553" y="3374836"/>
                  <a:pt x="2292889" y="3349837"/>
                  <a:pt x="2334553" y="3358170"/>
                </a:cubicBezTo>
                <a:cubicBezTo>
                  <a:pt x="2334553" y="3366503"/>
                  <a:pt x="2342886" y="3374836"/>
                  <a:pt x="2351219" y="3383169"/>
                </a:cubicBezTo>
                <a:close/>
                <a:moveTo>
                  <a:pt x="976286" y="3358170"/>
                </a:moveTo>
                <a:cubicBezTo>
                  <a:pt x="1009618" y="3374836"/>
                  <a:pt x="1042949" y="3383169"/>
                  <a:pt x="1076281" y="3416501"/>
                </a:cubicBezTo>
                <a:lnTo>
                  <a:pt x="1076281" y="3458165"/>
                </a:lnTo>
                <a:cubicBezTo>
                  <a:pt x="1067948" y="3416501"/>
                  <a:pt x="984619" y="3366503"/>
                  <a:pt x="959620" y="3358170"/>
                </a:cubicBezTo>
                <a:lnTo>
                  <a:pt x="976286" y="3358170"/>
                </a:lnTo>
                <a:close/>
                <a:moveTo>
                  <a:pt x="3217844" y="3391502"/>
                </a:moveTo>
                <a:cubicBezTo>
                  <a:pt x="3217844" y="3408168"/>
                  <a:pt x="3209511" y="3416501"/>
                  <a:pt x="3201178" y="3433167"/>
                </a:cubicBezTo>
                <a:cubicBezTo>
                  <a:pt x="3192845" y="3424834"/>
                  <a:pt x="3167846" y="3408168"/>
                  <a:pt x="3151180" y="3399835"/>
                </a:cubicBezTo>
                <a:cubicBezTo>
                  <a:pt x="3159513" y="3383169"/>
                  <a:pt x="3167846" y="3358170"/>
                  <a:pt x="3167846" y="3341504"/>
                </a:cubicBezTo>
                <a:cubicBezTo>
                  <a:pt x="3192845" y="3341504"/>
                  <a:pt x="3217844" y="3358170"/>
                  <a:pt x="3217844" y="3391502"/>
                </a:cubicBezTo>
                <a:close/>
                <a:moveTo>
                  <a:pt x="3792816" y="3366503"/>
                </a:moveTo>
                <a:cubicBezTo>
                  <a:pt x="3792816" y="3391502"/>
                  <a:pt x="3751151" y="3424834"/>
                  <a:pt x="3742818" y="3433167"/>
                </a:cubicBezTo>
                <a:cubicBezTo>
                  <a:pt x="3742818" y="3416501"/>
                  <a:pt x="3734485" y="3399835"/>
                  <a:pt x="3734485" y="3383169"/>
                </a:cubicBezTo>
                <a:cubicBezTo>
                  <a:pt x="3734485" y="3358170"/>
                  <a:pt x="3759484" y="3349837"/>
                  <a:pt x="3776150" y="3333171"/>
                </a:cubicBezTo>
                <a:cubicBezTo>
                  <a:pt x="3776150" y="3341504"/>
                  <a:pt x="3792816" y="3349837"/>
                  <a:pt x="3792816" y="3366503"/>
                </a:cubicBezTo>
                <a:close/>
                <a:moveTo>
                  <a:pt x="3576160" y="3374836"/>
                </a:moveTo>
                <a:cubicBezTo>
                  <a:pt x="3576160" y="3399835"/>
                  <a:pt x="3576160" y="3408168"/>
                  <a:pt x="3559494" y="3424834"/>
                </a:cubicBezTo>
                <a:cubicBezTo>
                  <a:pt x="3551161" y="3424834"/>
                  <a:pt x="3526162" y="3408168"/>
                  <a:pt x="3526162" y="3391502"/>
                </a:cubicBezTo>
                <a:cubicBezTo>
                  <a:pt x="3526162" y="3366503"/>
                  <a:pt x="3542828" y="3349837"/>
                  <a:pt x="3551161" y="3333171"/>
                </a:cubicBezTo>
                <a:cubicBezTo>
                  <a:pt x="3567827" y="3349837"/>
                  <a:pt x="3576160" y="3358170"/>
                  <a:pt x="3576160" y="3374836"/>
                </a:cubicBezTo>
                <a:close/>
                <a:moveTo>
                  <a:pt x="3409501" y="3383169"/>
                </a:moveTo>
                <a:cubicBezTo>
                  <a:pt x="3409501" y="3408168"/>
                  <a:pt x="3401168" y="3416501"/>
                  <a:pt x="3392835" y="3424834"/>
                </a:cubicBezTo>
                <a:cubicBezTo>
                  <a:pt x="3376169" y="3416501"/>
                  <a:pt x="3342838" y="3408168"/>
                  <a:pt x="3342838" y="3391502"/>
                </a:cubicBezTo>
                <a:cubicBezTo>
                  <a:pt x="3342838" y="3366503"/>
                  <a:pt x="3351170" y="3349837"/>
                  <a:pt x="3359503" y="3333171"/>
                </a:cubicBezTo>
                <a:cubicBezTo>
                  <a:pt x="3384502" y="3341504"/>
                  <a:pt x="3409501" y="3374836"/>
                  <a:pt x="3409501" y="3383169"/>
                </a:cubicBezTo>
                <a:close/>
                <a:moveTo>
                  <a:pt x="3034519" y="3383169"/>
                </a:moveTo>
                <a:cubicBezTo>
                  <a:pt x="3034519" y="3399835"/>
                  <a:pt x="3026186" y="3408168"/>
                  <a:pt x="3017853" y="3424834"/>
                </a:cubicBezTo>
                <a:cubicBezTo>
                  <a:pt x="3009520" y="3416501"/>
                  <a:pt x="2976189" y="3399835"/>
                  <a:pt x="2976189" y="3383169"/>
                </a:cubicBezTo>
                <a:cubicBezTo>
                  <a:pt x="2976189" y="3358170"/>
                  <a:pt x="2984522" y="3349837"/>
                  <a:pt x="2992855" y="3333171"/>
                </a:cubicBezTo>
                <a:cubicBezTo>
                  <a:pt x="3009520" y="3333171"/>
                  <a:pt x="3034519" y="3349837"/>
                  <a:pt x="3034519" y="3383169"/>
                </a:cubicBezTo>
                <a:close/>
                <a:moveTo>
                  <a:pt x="2817863" y="3391502"/>
                </a:moveTo>
                <a:cubicBezTo>
                  <a:pt x="2817863" y="3416501"/>
                  <a:pt x="2801197" y="3441500"/>
                  <a:pt x="2801197" y="3458165"/>
                </a:cubicBezTo>
                <a:cubicBezTo>
                  <a:pt x="2784531" y="3433167"/>
                  <a:pt x="2767865" y="3399835"/>
                  <a:pt x="2734534" y="3366503"/>
                </a:cubicBezTo>
                <a:lnTo>
                  <a:pt x="2717868" y="3383169"/>
                </a:lnTo>
                <a:cubicBezTo>
                  <a:pt x="2742867" y="3408168"/>
                  <a:pt x="2767865" y="3441500"/>
                  <a:pt x="2792864" y="3474831"/>
                </a:cubicBezTo>
                <a:cubicBezTo>
                  <a:pt x="2776198" y="3466498"/>
                  <a:pt x="2751200" y="3458165"/>
                  <a:pt x="2726201" y="3458165"/>
                </a:cubicBezTo>
                <a:cubicBezTo>
                  <a:pt x="2701202" y="3433167"/>
                  <a:pt x="2684536" y="3383169"/>
                  <a:pt x="2684536" y="3358170"/>
                </a:cubicBezTo>
                <a:cubicBezTo>
                  <a:pt x="2684536" y="3333171"/>
                  <a:pt x="2692869" y="3324839"/>
                  <a:pt x="2717868" y="3324839"/>
                </a:cubicBezTo>
                <a:cubicBezTo>
                  <a:pt x="2742867" y="3324839"/>
                  <a:pt x="2817863" y="3374836"/>
                  <a:pt x="2817863" y="3391502"/>
                </a:cubicBezTo>
                <a:close/>
                <a:moveTo>
                  <a:pt x="3684488" y="3349837"/>
                </a:moveTo>
                <a:cubicBezTo>
                  <a:pt x="3684488" y="3374836"/>
                  <a:pt x="3667822" y="3399835"/>
                  <a:pt x="3651156" y="3416501"/>
                </a:cubicBezTo>
                <a:cubicBezTo>
                  <a:pt x="3642823" y="3399835"/>
                  <a:pt x="3642823" y="3383169"/>
                  <a:pt x="3626157" y="3374836"/>
                </a:cubicBezTo>
                <a:cubicBezTo>
                  <a:pt x="3634490" y="3358170"/>
                  <a:pt x="3651156" y="3333171"/>
                  <a:pt x="3659489" y="3316506"/>
                </a:cubicBezTo>
                <a:cubicBezTo>
                  <a:pt x="3676155" y="3324839"/>
                  <a:pt x="3684488" y="3333171"/>
                  <a:pt x="3684488" y="3349837"/>
                </a:cubicBezTo>
                <a:close/>
                <a:moveTo>
                  <a:pt x="3117848" y="3308173"/>
                </a:moveTo>
                <a:cubicBezTo>
                  <a:pt x="3126181" y="3316506"/>
                  <a:pt x="3134514" y="3333171"/>
                  <a:pt x="3142847" y="3341504"/>
                </a:cubicBezTo>
                <a:lnTo>
                  <a:pt x="3142847" y="3374836"/>
                </a:lnTo>
                <a:lnTo>
                  <a:pt x="3126181" y="3391502"/>
                </a:lnTo>
                <a:cubicBezTo>
                  <a:pt x="3109516" y="3383169"/>
                  <a:pt x="3092850" y="3366503"/>
                  <a:pt x="3076184" y="3358170"/>
                </a:cubicBezTo>
                <a:cubicBezTo>
                  <a:pt x="3092850" y="3341504"/>
                  <a:pt x="3092850" y="3324839"/>
                  <a:pt x="3092850" y="3308173"/>
                </a:cubicBezTo>
                <a:lnTo>
                  <a:pt x="3117848" y="3308173"/>
                </a:lnTo>
                <a:close/>
                <a:moveTo>
                  <a:pt x="3334505" y="3341504"/>
                </a:moveTo>
                <a:lnTo>
                  <a:pt x="3334505" y="3374836"/>
                </a:lnTo>
                <a:cubicBezTo>
                  <a:pt x="3326172" y="3374836"/>
                  <a:pt x="3317839" y="3383169"/>
                  <a:pt x="3309506" y="3391502"/>
                </a:cubicBezTo>
                <a:cubicBezTo>
                  <a:pt x="3292840" y="3374836"/>
                  <a:pt x="3267841" y="3374836"/>
                  <a:pt x="3267841" y="3349837"/>
                </a:cubicBezTo>
                <a:cubicBezTo>
                  <a:pt x="3267841" y="3333171"/>
                  <a:pt x="3276174" y="3316506"/>
                  <a:pt x="3276174" y="3299840"/>
                </a:cubicBezTo>
                <a:cubicBezTo>
                  <a:pt x="3301173" y="3299840"/>
                  <a:pt x="3317839" y="3299840"/>
                  <a:pt x="3334505" y="3341504"/>
                </a:cubicBezTo>
                <a:close/>
                <a:moveTo>
                  <a:pt x="2967856" y="3333171"/>
                </a:moveTo>
                <a:cubicBezTo>
                  <a:pt x="2967856" y="3358170"/>
                  <a:pt x="2959523" y="3366503"/>
                  <a:pt x="2951190" y="3374836"/>
                </a:cubicBezTo>
                <a:cubicBezTo>
                  <a:pt x="2934524" y="3366503"/>
                  <a:pt x="2926191" y="3349837"/>
                  <a:pt x="2909525" y="3341504"/>
                </a:cubicBezTo>
                <a:cubicBezTo>
                  <a:pt x="2917858" y="3324839"/>
                  <a:pt x="2934524" y="3308173"/>
                  <a:pt x="2951190" y="3299840"/>
                </a:cubicBezTo>
                <a:cubicBezTo>
                  <a:pt x="2959523" y="3308173"/>
                  <a:pt x="2967856" y="3316506"/>
                  <a:pt x="2967856" y="3333171"/>
                </a:cubicBezTo>
                <a:close/>
                <a:moveTo>
                  <a:pt x="3517829" y="3316506"/>
                </a:moveTo>
                <a:lnTo>
                  <a:pt x="3517829" y="3374836"/>
                </a:lnTo>
                <a:cubicBezTo>
                  <a:pt x="3509496" y="3374836"/>
                  <a:pt x="3517829" y="3383169"/>
                  <a:pt x="3492830" y="3383169"/>
                </a:cubicBezTo>
                <a:cubicBezTo>
                  <a:pt x="3476164" y="3383169"/>
                  <a:pt x="3467831" y="3358170"/>
                  <a:pt x="3451166" y="3349837"/>
                </a:cubicBezTo>
                <a:cubicBezTo>
                  <a:pt x="3467831" y="3333171"/>
                  <a:pt x="3467831" y="3308173"/>
                  <a:pt x="3476164" y="3291507"/>
                </a:cubicBezTo>
                <a:cubicBezTo>
                  <a:pt x="3484497" y="3299840"/>
                  <a:pt x="3501163" y="3299840"/>
                  <a:pt x="3517829" y="3316506"/>
                </a:cubicBezTo>
                <a:close/>
                <a:moveTo>
                  <a:pt x="2984522" y="3291507"/>
                </a:moveTo>
                <a:cubicBezTo>
                  <a:pt x="2984522" y="3291507"/>
                  <a:pt x="2976189" y="3299840"/>
                  <a:pt x="2976189" y="3291507"/>
                </a:cubicBezTo>
                <a:lnTo>
                  <a:pt x="2984522" y="3291507"/>
                </a:lnTo>
                <a:close/>
                <a:moveTo>
                  <a:pt x="2417883" y="3283174"/>
                </a:moveTo>
                <a:cubicBezTo>
                  <a:pt x="2467880" y="3316506"/>
                  <a:pt x="2517878" y="3358170"/>
                  <a:pt x="2551209" y="3391502"/>
                </a:cubicBezTo>
                <a:lnTo>
                  <a:pt x="2551209" y="3474831"/>
                </a:lnTo>
                <a:cubicBezTo>
                  <a:pt x="2517878" y="3433167"/>
                  <a:pt x="2484546" y="3383169"/>
                  <a:pt x="2451214" y="3341504"/>
                </a:cubicBezTo>
                <a:cubicBezTo>
                  <a:pt x="2451214" y="3341504"/>
                  <a:pt x="2442881" y="3333171"/>
                  <a:pt x="2442881" y="3358170"/>
                </a:cubicBezTo>
                <a:cubicBezTo>
                  <a:pt x="2442881" y="3374836"/>
                  <a:pt x="2501212" y="3441500"/>
                  <a:pt x="2526211" y="3483164"/>
                </a:cubicBezTo>
                <a:cubicBezTo>
                  <a:pt x="2501212" y="3466498"/>
                  <a:pt x="2467880" y="3466498"/>
                  <a:pt x="2451214" y="3449832"/>
                </a:cubicBezTo>
                <a:cubicBezTo>
                  <a:pt x="2409550" y="3424834"/>
                  <a:pt x="2401217" y="3374836"/>
                  <a:pt x="2384551" y="3333171"/>
                </a:cubicBezTo>
                <a:lnTo>
                  <a:pt x="2392884" y="3283174"/>
                </a:lnTo>
                <a:lnTo>
                  <a:pt x="2417883" y="3283174"/>
                </a:lnTo>
                <a:close/>
                <a:moveTo>
                  <a:pt x="3059518" y="3349837"/>
                </a:moveTo>
                <a:cubicBezTo>
                  <a:pt x="3042852" y="3341504"/>
                  <a:pt x="3026186" y="3324839"/>
                  <a:pt x="3009520" y="3316506"/>
                </a:cubicBezTo>
                <a:cubicBezTo>
                  <a:pt x="3009520" y="3299840"/>
                  <a:pt x="3034519" y="3283174"/>
                  <a:pt x="3059518" y="3274841"/>
                </a:cubicBezTo>
                <a:cubicBezTo>
                  <a:pt x="3067851" y="3299840"/>
                  <a:pt x="3067851" y="3324839"/>
                  <a:pt x="3059518" y="3349837"/>
                </a:cubicBezTo>
                <a:close/>
                <a:moveTo>
                  <a:pt x="3759484" y="3308173"/>
                </a:moveTo>
                <a:cubicBezTo>
                  <a:pt x="3759484" y="3333171"/>
                  <a:pt x="3726152" y="3349837"/>
                  <a:pt x="3709486" y="3358170"/>
                </a:cubicBezTo>
                <a:cubicBezTo>
                  <a:pt x="3709486" y="3341504"/>
                  <a:pt x="3692820" y="3324839"/>
                  <a:pt x="3692820" y="3299840"/>
                </a:cubicBezTo>
                <a:cubicBezTo>
                  <a:pt x="3692820" y="3283174"/>
                  <a:pt x="3717819" y="3283174"/>
                  <a:pt x="3726152" y="3266508"/>
                </a:cubicBezTo>
                <a:cubicBezTo>
                  <a:pt x="3742818" y="3274841"/>
                  <a:pt x="3759484" y="3291507"/>
                  <a:pt x="3759484" y="3308173"/>
                </a:cubicBezTo>
                <a:close/>
                <a:moveTo>
                  <a:pt x="3634490" y="3266508"/>
                </a:moveTo>
                <a:lnTo>
                  <a:pt x="3634490" y="3324839"/>
                </a:lnTo>
                <a:cubicBezTo>
                  <a:pt x="3626157" y="3333171"/>
                  <a:pt x="3617824" y="3349837"/>
                  <a:pt x="3601158" y="3358170"/>
                </a:cubicBezTo>
                <a:cubicBezTo>
                  <a:pt x="3592825" y="3341504"/>
                  <a:pt x="3584492" y="3324839"/>
                  <a:pt x="3567827" y="3316506"/>
                </a:cubicBezTo>
                <a:cubicBezTo>
                  <a:pt x="3584492" y="3299840"/>
                  <a:pt x="3592825" y="3283174"/>
                  <a:pt x="3601158" y="3266508"/>
                </a:cubicBezTo>
                <a:lnTo>
                  <a:pt x="3634490" y="3266508"/>
                </a:lnTo>
                <a:close/>
                <a:moveTo>
                  <a:pt x="3226177" y="3266508"/>
                </a:moveTo>
                <a:lnTo>
                  <a:pt x="3251175" y="3291507"/>
                </a:lnTo>
                <a:lnTo>
                  <a:pt x="3251175" y="3341504"/>
                </a:lnTo>
                <a:lnTo>
                  <a:pt x="3234509" y="3358170"/>
                </a:lnTo>
                <a:cubicBezTo>
                  <a:pt x="3217844" y="3341504"/>
                  <a:pt x="3192845" y="3333171"/>
                  <a:pt x="3192845" y="3316506"/>
                </a:cubicBezTo>
                <a:cubicBezTo>
                  <a:pt x="3192845" y="3291507"/>
                  <a:pt x="3201178" y="3283174"/>
                  <a:pt x="3201178" y="3266508"/>
                </a:cubicBezTo>
                <a:lnTo>
                  <a:pt x="3226177" y="3266508"/>
                </a:lnTo>
                <a:close/>
                <a:moveTo>
                  <a:pt x="3176179" y="3266508"/>
                </a:moveTo>
                <a:cubicBezTo>
                  <a:pt x="3176179" y="3299840"/>
                  <a:pt x="3167846" y="3308173"/>
                  <a:pt x="3167846" y="3316506"/>
                </a:cubicBezTo>
                <a:cubicBezTo>
                  <a:pt x="3151180" y="3308173"/>
                  <a:pt x="3134514" y="3291507"/>
                  <a:pt x="3117848" y="3283174"/>
                </a:cubicBezTo>
                <a:cubicBezTo>
                  <a:pt x="3117848" y="3274841"/>
                  <a:pt x="3126181" y="3274841"/>
                  <a:pt x="3134514" y="3266508"/>
                </a:cubicBezTo>
                <a:lnTo>
                  <a:pt x="3176179" y="3266508"/>
                </a:lnTo>
                <a:close/>
                <a:moveTo>
                  <a:pt x="3417834" y="3258175"/>
                </a:moveTo>
                <a:cubicBezTo>
                  <a:pt x="3434500" y="3266508"/>
                  <a:pt x="3451166" y="3283174"/>
                  <a:pt x="3451166" y="3299840"/>
                </a:cubicBezTo>
                <a:cubicBezTo>
                  <a:pt x="3451166" y="3324839"/>
                  <a:pt x="3442833" y="3333171"/>
                  <a:pt x="3426167" y="3349837"/>
                </a:cubicBezTo>
                <a:cubicBezTo>
                  <a:pt x="3409501" y="3333171"/>
                  <a:pt x="3392835" y="3316506"/>
                  <a:pt x="3376169" y="3316506"/>
                </a:cubicBezTo>
                <a:cubicBezTo>
                  <a:pt x="3384502" y="3299840"/>
                  <a:pt x="3392835" y="3274841"/>
                  <a:pt x="3392835" y="3258175"/>
                </a:cubicBezTo>
                <a:lnTo>
                  <a:pt x="3417834" y="3258175"/>
                </a:lnTo>
                <a:close/>
                <a:moveTo>
                  <a:pt x="1867909" y="3291507"/>
                </a:moveTo>
                <a:cubicBezTo>
                  <a:pt x="1926240" y="3291507"/>
                  <a:pt x="1967904" y="3291507"/>
                  <a:pt x="2059567" y="3258175"/>
                </a:cubicBezTo>
                <a:cubicBezTo>
                  <a:pt x="2051234" y="3283174"/>
                  <a:pt x="2034568" y="3333171"/>
                  <a:pt x="2017902" y="3333171"/>
                </a:cubicBezTo>
                <a:cubicBezTo>
                  <a:pt x="1992903" y="3333171"/>
                  <a:pt x="1892908" y="3299840"/>
                  <a:pt x="1876242" y="3299840"/>
                </a:cubicBezTo>
                <a:cubicBezTo>
                  <a:pt x="1851243" y="3299840"/>
                  <a:pt x="1734582" y="3324839"/>
                  <a:pt x="1642920" y="3341504"/>
                </a:cubicBezTo>
                <a:cubicBezTo>
                  <a:pt x="1676252" y="3324839"/>
                  <a:pt x="1709584" y="3291507"/>
                  <a:pt x="1742915" y="3258175"/>
                </a:cubicBezTo>
                <a:cubicBezTo>
                  <a:pt x="1759581" y="3291507"/>
                  <a:pt x="1834578" y="3291507"/>
                  <a:pt x="1867909" y="3291507"/>
                </a:cubicBezTo>
                <a:close/>
                <a:moveTo>
                  <a:pt x="3276174" y="3274841"/>
                </a:moveTo>
                <a:cubicBezTo>
                  <a:pt x="3267841" y="3274841"/>
                  <a:pt x="3259508" y="3266508"/>
                  <a:pt x="3251175" y="3258175"/>
                </a:cubicBezTo>
                <a:cubicBezTo>
                  <a:pt x="3259508" y="3258175"/>
                  <a:pt x="3276174" y="3249842"/>
                  <a:pt x="3284507" y="3249842"/>
                </a:cubicBezTo>
                <a:cubicBezTo>
                  <a:pt x="3284507" y="3258175"/>
                  <a:pt x="3284507" y="3266508"/>
                  <a:pt x="3276174" y="3274841"/>
                </a:cubicBezTo>
                <a:close/>
                <a:moveTo>
                  <a:pt x="2909525" y="3283174"/>
                </a:moveTo>
                <a:cubicBezTo>
                  <a:pt x="2909525" y="3291507"/>
                  <a:pt x="2892859" y="3308173"/>
                  <a:pt x="2884526" y="3316506"/>
                </a:cubicBezTo>
                <a:cubicBezTo>
                  <a:pt x="2826196" y="3266508"/>
                  <a:pt x="2859528" y="3291507"/>
                  <a:pt x="2834529" y="3291507"/>
                </a:cubicBezTo>
                <a:cubicBezTo>
                  <a:pt x="2842862" y="3299840"/>
                  <a:pt x="2859528" y="3308173"/>
                  <a:pt x="2859528" y="3333171"/>
                </a:cubicBezTo>
                <a:cubicBezTo>
                  <a:pt x="2859528" y="3349837"/>
                  <a:pt x="2842862" y="3358170"/>
                  <a:pt x="2834529" y="3366503"/>
                </a:cubicBezTo>
                <a:cubicBezTo>
                  <a:pt x="2817863" y="3349837"/>
                  <a:pt x="2801197" y="3316506"/>
                  <a:pt x="2801197" y="3291507"/>
                </a:cubicBezTo>
                <a:cubicBezTo>
                  <a:pt x="2801197" y="3258175"/>
                  <a:pt x="2809530" y="3249842"/>
                  <a:pt x="2842862" y="3249842"/>
                </a:cubicBezTo>
                <a:cubicBezTo>
                  <a:pt x="2859528" y="3249842"/>
                  <a:pt x="2884526" y="3266508"/>
                  <a:pt x="2909525" y="3283174"/>
                </a:cubicBezTo>
                <a:close/>
                <a:moveTo>
                  <a:pt x="2676203" y="3324839"/>
                </a:moveTo>
                <a:cubicBezTo>
                  <a:pt x="2676203" y="3341504"/>
                  <a:pt x="2659537" y="3366503"/>
                  <a:pt x="2659537" y="3383169"/>
                </a:cubicBezTo>
                <a:lnTo>
                  <a:pt x="2584541" y="3283174"/>
                </a:lnTo>
                <a:cubicBezTo>
                  <a:pt x="2584541" y="3283174"/>
                  <a:pt x="2576208" y="3274841"/>
                  <a:pt x="2576208" y="3299840"/>
                </a:cubicBezTo>
                <a:cubicBezTo>
                  <a:pt x="2576208" y="3316506"/>
                  <a:pt x="2617873" y="3366503"/>
                  <a:pt x="2642872" y="3399835"/>
                </a:cubicBezTo>
                <a:cubicBezTo>
                  <a:pt x="2626206" y="3391502"/>
                  <a:pt x="2592874" y="3391502"/>
                  <a:pt x="2576208" y="3374836"/>
                </a:cubicBezTo>
                <a:cubicBezTo>
                  <a:pt x="2551209" y="3366503"/>
                  <a:pt x="2526211" y="3308173"/>
                  <a:pt x="2526211" y="3291507"/>
                </a:cubicBezTo>
                <a:lnTo>
                  <a:pt x="2526211" y="3241509"/>
                </a:lnTo>
                <a:lnTo>
                  <a:pt x="2551209" y="3241509"/>
                </a:lnTo>
                <a:cubicBezTo>
                  <a:pt x="2576208" y="3241509"/>
                  <a:pt x="2676203" y="3291507"/>
                  <a:pt x="2676203" y="3324839"/>
                </a:cubicBezTo>
                <a:close/>
                <a:moveTo>
                  <a:pt x="3367836" y="3266508"/>
                </a:moveTo>
                <a:cubicBezTo>
                  <a:pt x="3367836" y="3291507"/>
                  <a:pt x="3359503" y="3299840"/>
                  <a:pt x="3342838" y="3316506"/>
                </a:cubicBezTo>
                <a:cubicBezTo>
                  <a:pt x="3334505" y="3299840"/>
                  <a:pt x="3317839" y="3283174"/>
                  <a:pt x="3301173" y="3283174"/>
                </a:cubicBezTo>
                <a:cubicBezTo>
                  <a:pt x="3301173" y="3249842"/>
                  <a:pt x="3317839" y="3233176"/>
                  <a:pt x="3351170" y="3233176"/>
                </a:cubicBezTo>
                <a:cubicBezTo>
                  <a:pt x="3359503" y="3241509"/>
                  <a:pt x="3367836" y="3249842"/>
                  <a:pt x="3367836" y="3266508"/>
                </a:cubicBezTo>
                <a:close/>
                <a:moveTo>
                  <a:pt x="1659586" y="3233176"/>
                </a:moveTo>
                <a:cubicBezTo>
                  <a:pt x="1634587" y="3291507"/>
                  <a:pt x="1567924" y="3308173"/>
                  <a:pt x="1526259" y="3308173"/>
                </a:cubicBezTo>
                <a:cubicBezTo>
                  <a:pt x="1501260" y="3308173"/>
                  <a:pt x="1476262" y="3299840"/>
                  <a:pt x="1451263" y="3291507"/>
                </a:cubicBezTo>
                <a:lnTo>
                  <a:pt x="1451263" y="3258175"/>
                </a:lnTo>
                <a:cubicBezTo>
                  <a:pt x="1501260" y="3216510"/>
                  <a:pt x="1509593" y="3224843"/>
                  <a:pt x="1567924" y="3224843"/>
                </a:cubicBezTo>
                <a:cubicBezTo>
                  <a:pt x="1584590" y="3224843"/>
                  <a:pt x="1626254" y="3233176"/>
                  <a:pt x="1659586" y="3233176"/>
                </a:cubicBezTo>
                <a:close/>
                <a:moveTo>
                  <a:pt x="3559494" y="3216510"/>
                </a:moveTo>
                <a:cubicBezTo>
                  <a:pt x="3567827" y="3224843"/>
                  <a:pt x="3576160" y="3233176"/>
                  <a:pt x="3576160" y="3249842"/>
                </a:cubicBezTo>
                <a:cubicBezTo>
                  <a:pt x="3576160" y="3274841"/>
                  <a:pt x="3559494" y="3291507"/>
                  <a:pt x="3542828" y="3308173"/>
                </a:cubicBezTo>
                <a:cubicBezTo>
                  <a:pt x="3534495" y="3299840"/>
                  <a:pt x="3517829" y="3283174"/>
                  <a:pt x="3501163" y="3274841"/>
                </a:cubicBezTo>
                <a:cubicBezTo>
                  <a:pt x="3509496" y="3258175"/>
                  <a:pt x="3526162" y="3233176"/>
                  <a:pt x="3526162" y="3216510"/>
                </a:cubicBezTo>
                <a:lnTo>
                  <a:pt x="3559494" y="3216510"/>
                </a:lnTo>
                <a:close/>
                <a:moveTo>
                  <a:pt x="3376169" y="3233176"/>
                </a:moveTo>
                <a:cubicBezTo>
                  <a:pt x="3376169" y="3224843"/>
                  <a:pt x="3392835" y="3216510"/>
                  <a:pt x="3401168" y="3216510"/>
                </a:cubicBezTo>
                <a:cubicBezTo>
                  <a:pt x="3392835" y="3224843"/>
                  <a:pt x="3384502" y="3233176"/>
                  <a:pt x="3376169" y="3233176"/>
                </a:cubicBezTo>
                <a:close/>
                <a:moveTo>
                  <a:pt x="576305" y="3241509"/>
                </a:moveTo>
                <a:cubicBezTo>
                  <a:pt x="559640" y="3266508"/>
                  <a:pt x="542974" y="3291507"/>
                  <a:pt x="517975" y="3316506"/>
                </a:cubicBezTo>
                <a:lnTo>
                  <a:pt x="517975" y="3216510"/>
                </a:lnTo>
                <a:cubicBezTo>
                  <a:pt x="534641" y="3224843"/>
                  <a:pt x="559640" y="3233176"/>
                  <a:pt x="576305" y="3241509"/>
                </a:cubicBezTo>
                <a:close/>
                <a:moveTo>
                  <a:pt x="3709486" y="3241509"/>
                </a:moveTo>
                <a:cubicBezTo>
                  <a:pt x="3709486" y="3258175"/>
                  <a:pt x="3684488" y="3283174"/>
                  <a:pt x="3659489" y="3291507"/>
                </a:cubicBezTo>
                <a:cubicBezTo>
                  <a:pt x="3659489" y="3274841"/>
                  <a:pt x="3651156" y="3258175"/>
                  <a:pt x="3634490" y="3249842"/>
                </a:cubicBezTo>
                <a:cubicBezTo>
                  <a:pt x="3642823" y="3233176"/>
                  <a:pt x="3659489" y="3216510"/>
                  <a:pt x="3667822" y="3199845"/>
                </a:cubicBezTo>
                <a:cubicBezTo>
                  <a:pt x="3684488" y="3208178"/>
                  <a:pt x="3709486" y="3216510"/>
                  <a:pt x="3709486" y="3241509"/>
                </a:cubicBezTo>
                <a:close/>
                <a:moveTo>
                  <a:pt x="3501163" y="3191512"/>
                </a:moveTo>
                <a:lnTo>
                  <a:pt x="3501163" y="3224843"/>
                </a:lnTo>
                <a:cubicBezTo>
                  <a:pt x="3492830" y="3241509"/>
                  <a:pt x="3484497" y="3258175"/>
                  <a:pt x="3476164" y="3266508"/>
                </a:cubicBezTo>
                <a:cubicBezTo>
                  <a:pt x="3459499" y="3266508"/>
                  <a:pt x="3434500" y="3241509"/>
                  <a:pt x="3417834" y="3233176"/>
                </a:cubicBezTo>
                <a:cubicBezTo>
                  <a:pt x="3434500" y="3216510"/>
                  <a:pt x="3451166" y="3199845"/>
                  <a:pt x="3476164" y="3191512"/>
                </a:cubicBezTo>
                <a:lnTo>
                  <a:pt x="3501163" y="3191512"/>
                </a:lnTo>
                <a:close/>
                <a:moveTo>
                  <a:pt x="2792864" y="3241509"/>
                </a:moveTo>
                <a:cubicBezTo>
                  <a:pt x="2792864" y="3266508"/>
                  <a:pt x="2776198" y="3283174"/>
                  <a:pt x="2776198" y="3299840"/>
                </a:cubicBezTo>
                <a:cubicBezTo>
                  <a:pt x="2767865" y="3283174"/>
                  <a:pt x="2742867" y="3258175"/>
                  <a:pt x="2726201" y="3233176"/>
                </a:cubicBezTo>
                <a:cubicBezTo>
                  <a:pt x="2726201" y="3233176"/>
                  <a:pt x="2717868" y="3224843"/>
                  <a:pt x="2701202" y="3233176"/>
                </a:cubicBezTo>
                <a:lnTo>
                  <a:pt x="2751200" y="3308173"/>
                </a:lnTo>
                <a:lnTo>
                  <a:pt x="2692869" y="3308173"/>
                </a:lnTo>
                <a:cubicBezTo>
                  <a:pt x="2684536" y="3283174"/>
                  <a:pt x="2659537" y="3241509"/>
                  <a:pt x="2659537" y="3224843"/>
                </a:cubicBezTo>
                <a:cubicBezTo>
                  <a:pt x="2659537" y="3199845"/>
                  <a:pt x="2676203" y="3191512"/>
                  <a:pt x="2692869" y="3191512"/>
                </a:cubicBezTo>
                <a:cubicBezTo>
                  <a:pt x="2709535" y="3191512"/>
                  <a:pt x="2792864" y="3216510"/>
                  <a:pt x="2792864" y="3241509"/>
                </a:cubicBezTo>
                <a:close/>
                <a:moveTo>
                  <a:pt x="3534495" y="3183179"/>
                </a:moveTo>
                <a:cubicBezTo>
                  <a:pt x="3534495" y="3183179"/>
                  <a:pt x="3526162" y="3191512"/>
                  <a:pt x="3526162" y="3183179"/>
                </a:cubicBezTo>
                <a:lnTo>
                  <a:pt x="3534495" y="3183179"/>
                </a:lnTo>
                <a:close/>
                <a:moveTo>
                  <a:pt x="3034519" y="3249842"/>
                </a:moveTo>
                <a:cubicBezTo>
                  <a:pt x="3034519" y="3249842"/>
                  <a:pt x="3034519" y="3258175"/>
                  <a:pt x="3017853" y="3258175"/>
                </a:cubicBezTo>
                <a:cubicBezTo>
                  <a:pt x="3001187" y="3258175"/>
                  <a:pt x="2984522" y="3199845"/>
                  <a:pt x="2951190" y="3208178"/>
                </a:cubicBezTo>
                <a:cubicBezTo>
                  <a:pt x="2959523" y="3224843"/>
                  <a:pt x="2976189" y="3249842"/>
                  <a:pt x="2984522" y="3266508"/>
                </a:cubicBezTo>
                <a:cubicBezTo>
                  <a:pt x="2976189" y="3266508"/>
                  <a:pt x="2967856" y="3274841"/>
                  <a:pt x="2951190" y="3274841"/>
                </a:cubicBezTo>
                <a:cubicBezTo>
                  <a:pt x="2917858" y="3274841"/>
                  <a:pt x="2917858" y="3224843"/>
                  <a:pt x="2917858" y="3216510"/>
                </a:cubicBezTo>
                <a:cubicBezTo>
                  <a:pt x="2917858" y="3199845"/>
                  <a:pt x="2917858" y="3183179"/>
                  <a:pt x="2942857" y="3183179"/>
                </a:cubicBezTo>
                <a:cubicBezTo>
                  <a:pt x="2959523" y="3183179"/>
                  <a:pt x="3009520" y="3224843"/>
                  <a:pt x="3034519" y="3249842"/>
                </a:cubicBezTo>
                <a:close/>
                <a:moveTo>
                  <a:pt x="3651156" y="3191512"/>
                </a:moveTo>
                <a:cubicBezTo>
                  <a:pt x="3642823" y="3199845"/>
                  <a:pt x="3634490" y="3216510"/>
                  <a:pt x="3617824" y="3233176"/>
                </a:cubicBezTo>
                <a:cubicBezTo>
                  <a:pt x="3601158" y="3233176"/>
                  <a:pt x="3584492" y="3208178"/>
                  <a:pt x="3559494" y="3199845"/>
                </a:cubicBezTo>
                <a:cubicBezTo>
                  <a:pt x="3567827" y="3191512"/>
                  <a:pt x="3567827" y="3174846"/>
                  <a:pt x="3584492" y="3174846"/>
                </a:cubicBezTo>
                <a:cubicBezTo>
                  <a:pt x="3609491" y="3174846"/>
                  <a:pt x="3634490" y="3183179"/>
                  <a:pt x="3651156" y="3191512"/>
                </a:cubicBezTo>
                <a:close/>
                <a:moveTo>
                  <a:pt x="1567924" y="3174846"/>
                </a:moveTo>
                <a:cubicBezTo>
                  <a:pt x="1584590" y="3174846"/>
                  <a:pt x="1692918" y="3191512"/>
                  <a:pt x="1751248" y="3208178"/>
                </a:cubicBezTo>
                <a:cubicBezTo>
                  <a:pt x="1667919" y="3316506"/>
                  <a:pt x="1584590" y="3358170"/>
                  <a:pt x="1492927" y="3358170"/>
                </a:cubicBezTo>
                <a:cubicBezTo>
                  <a:pt x="1426264" y="3358170"/>
                  <a:pt x="1334602" y="3324839"/>
                  <a:pt x="1317936" y="3233176"/>
                </a:cubicBezTo>
                <a:cubicBezTo>
                  <a:pt x="1342935" y="3249842"/>
                  <a:pt x="1367934" y="3258175"/>
                  <a:pt x="1384599" y="3258175"/>
                </a:cubicBezTo>
                <a:cubicBezTo>
                  <a:pt x="1434597" y="3258175"/>
                  <a:pt x="1451263" y="3241509"/>
                  <a:pt x="1467929" y="3191512"/>
                </a:cubicBezTo>
                <a:cubicBezTo>
                  <a:pt x="1417931" y="3183179"/>
                  <a:pt x="1367934" y="3166513"/>
                  <a:pt x="1359601" y="3158180"/>
                </a:cubicBezTo>
                <a:cubicBezTo>
                  <a:pt x="1426264" y="3166513"/>
                  <a:pt x="1542925" y="3174846"/>
                  <a:pt x="1567924" y="3174846"/>
                </a:cubicBezTo>
                <a:close/>
                <a:moveTo>
                  <a:pt x="2917858" y="3166513"/>
                </a:moveTo>
                <a:cubicBezTo>
                  <a:pt x="2901192" y="3183179"/>
                  <a:pt x="2892859" y="3199845"/>
                  <a:pt x="2892859" y="3216510"/>
                </a:cubicBezTo>
                <a:cubicBezTo>
                  <a:pt x="2859528" y="3191512"/>
                  <a:pt x="2876194" y="3166513"/>
                  <a:pt x="2834529" y="3174846"/>
                </a:cubicBezTo>
                <a:cubicBezTo>
                  <a:pt x="2842862" y="3191512"/>
                  <a:pt x="2867861" y="3216510"/>
                  <a:pt x="2876194" y="3233176"/>
                </a:cubicBezTo>
                <a:cubicBezTo>
                  <a:pt x="2859528" y="3224843"/>
                  <a:pt x="2834529" y="3224843"/>
                  <a:pt x="2809530" y="3224843"/>
                </a:cubicBezTo>
                <a:cubicBezTo>
                  <a:pt x="2809530" y="3216510"/>
                  <a:pt x="2801197" y="3208178"/>
                  <a:pt x="2801197" y="3191512"/>
                </a:cubicBezTo>
                <a:cubicBezTo>
                  <a:pt x="2801197" y="3149847"/>
                  <a:pt x="2826196" y="3149847"/>
                  <a:pt x="2851195" y="3149847"/>
                </a:cubicBezTo>
                <a:cubicBezTo>
                  <a:pt x="2876194" y="3149847"/>
                  <a:pt x="2901192" y="3158180"/>
                  <a:pt x="2917858" y="3166513"/>
                </a:cubicBezTo>
                <a:close/>
                <a:moveTo>
                  <a:pt x="1992903" y="3183179"/>
                </a:moveTo>
                <a:cubicBezTo>
                  <a:pt x="1951238" y="3199845"/>
                  <a:pt x="1842910" y="3258175"/>
                  <a:pt x="1792913" y="3258175"/>
                </a:cubicBezTo>
                <a:cubicBezTo>
                  <a:pt x="1767914" y="3258175"/>
                  <a:pt x="1767914" y="3249842"/>
                  <a:pt x="1751248" y="3249842"/>
                </a:cubicBezTo>
                <a:cubicBezTo>
                  <a:pt x="1759581" y="3241509"/>
                  <a:pt x="1767914" y="3224843"/>
                  <a:pt x="1784580" y="3208178"/>
                </a:cubicBezTo>
                <a:cubicBezTo>
                  <a:pt x="1742915" y="3166513"/>
                  <a:pt x="1659586" y="3166513"/>
                  <a:pt x="1626254" y="3158180"/>
                </a:cubicBezTo>
                <a:cubicBezTo>
                  <a:pt x="1659586" y="3158180"/>
                  <a:pt x="1717917" y="3149847"/>
                  <a:pt x="1742915" y="3149847"/>
                </a:cubicBezTo>
                <a:cubicBezTo>
                  <a:pt x="1759581" y="3149847"/>
                  <a:pt x="1909574" y="3174846"/>
                  <a:pt x="1992903" y="3183179"/>
                </a:cubicBezTo>
                <a:close/>
                <a:moveTo>
                  <a:pt x="451311" y="3183179"/>
                </a:moveTo>
                <a:cubicBezTo>
                  <a:pt x="434646" y="3208178"/>
                  <a:pt x="409647" y="3233176"/>
                  <a:pt x="384648" y="3249842"/>
                </a:cubicBezTo>
                <a:cubicBezTo>
                  <a:pt x="392981" y="3199845"/>
                  <a:pt x="392981" y="3174846"/>
                  <a:pt x="401314" y="3149847"/>
                </a:cubicBezTo>
                <a:cubicBezTo>
                  <a:pt x="417980" y="3158180"/>
                  <a:pt x="434646" y="3166513"/>
                  <a:pt x="451311" y="3183179"/>
                </a:cubicBezTo>
                <a:close/>
                <a:moveTo>
                  <a:pt x="2217892" y="3124848"/>
                </a:moveTo>
                <a:cubicBezTo>
                  <a:pt x="2276223" y="3158180"/>
                  <a:pt x="2326220" y="3208178"/>
                  <a:pt x="2367885" y="3258175"/>
                </a:cubicBezTo>
                <a:lnTo>
                  <a:pt x="2367885" y="3349837"/>
                </a:lnTo>
                <a:cubicBezTo>
                  <a:pt x="2334553" y="3299840"/>
                  <a:pt x="2301222" y="3241509"/>
                  <a:pt x="2259557" y="3191512"/>
                </a:cubicBezTo>
                <a:cubicBezTo>
                  <a:pt x="2259557" y="3191512"/>
                  <a:pt x="2251224" y="3183179"/>
                  <a:pt x="2251224" y="3208178"/>
                </a:cubicBezTo>
                <a:cubicBezTo>
                  <a:pt x="2251224" y="3224843"/>
                  <a:pt x="2309554" y="3299840"/>
                  <a:pt x="2334553" y="3341504"/>
                </a:cubicBezTo>
                <a:cubicBezTo>
                  <a:pt x="2309554" y="3324839"/>
                  <a:pt x="2276223" y="3308173"/>
                  <a:pt x="2242891" y="3291507"/>
                </a:cubicBezTo>
                <a:cubicBezTo>
                  <a:pt x="2234558" y="3274841"/>
                  <a:pt x="2234558" y="3241509"/>
                  <a:pt x="2226225" y="3224843"/>
                </a:cubicBezTo>
                <a:cubicBezTo>
                  <a:pt x="2217892" y="3191512"/>
                  <a:pt x="2192893" y="3166513"/>
                  <a:pt x="2192893" y="3149847"/>
                </a:cubicBezTo>
                <a:lnTo>
                  <a:pt x="2192893" y="3124848"/>
                </a:lnTo>
                <a:lnTo>
                  <a:pt x="2217892" y="3124848"/>
                </a:lnTo>
                <a:close/>
                <a:moveTo>
                  <a:pt x="1101280" y="3124848"/>
                </a:moveTo>
                <a:lnTo>
                  <a:pt x="1101280" y="3174846"/>
                </a:lnTo>
                <a:lnTo>
                  <a:pt x="1117946" y="3191512"/>
                </a:lnTo>
                <a:cubicBezTo>
                  <a:pt x="1151277" y="3174846"/>
                  <a:pt x="1134612" y="3141514"/>
                  <a:pt x="1142944" y="3124848"/>
                </a:cubicBezTo>
                <a:cubicBezTo>
                  <a:pt x="1159610" y="3124848"/>
                  <a:pt x="1217941" y="3183179"/>
                  <a:pt x="1217941" y="3199845"/>
                </a:cubicBezTo>
                <a:cubicBezTo>
                  <a:pt x="1217941" y="3224843"/>
                  <a:pt x="1167943" y="3249842"/>
                  <a:pt x="1151277" y="3249842"/>
                </a:cubicBezTo>
                <a:cubicBezTo>
                  <a:pt x="1126279" y="3249842"/>
                  <a:pt x="1017951" y="3216510"/>
                  <a:pt x="1017951" y="3166513"/>
                </a:cubicBezTo>
                <a:cubicBezTo>
                  <a:pt x="1017951" y="3141514"/>
                  <a:pt x="1051282" y="3133181"/>
                  <a:pt x="1067948" y="3124848"/>
                </a:cubicBezTo>
                <a:lnTo>
                  <a:pt x="1101280" y="3124848"/>
                </a:lnTo>
                <a:close/>
                <a:moveTo>
                  <a:pt x="2517878" y="3224843"/>
                </a:moveTo>
                <a:cubicBezTo>
                  <a:pt x="2517878" y="3241509"/>
                  <a:pt x="2501212" y="3266508"/>
                  <a:pt x="2501212" y="3291507"/>
                </a:cubicBezTo>
                <a:cubicBezTo>
                  <a:pt x="2476213" y="3249842"/>
                  <a:pt x="2401217" y="3133181"/>
                  <a:pt x="2401217" y="3174846"/>
                </a:cubicBezTo>
                <a:cubicBezTo>
                  <a:pt x="2401217" y="3199845"/>
                  <a:pt x="2451214" y="3258175"/>
                  <a:pt x="2476213" y="3291507"/>
                </a:cubicBezTo>
                <a:cubicBezTo>
                  <a:pt x="2409550" y="3224843"/>
                  <a:pt x="2384551" y="3283174"/>
                  <a:pt x="2351219" y="3183179"/>
                </a:cubicBezTo>
                <a:lnTo>
                  <a:pt x="2359552" y="3108182"/>
                </a:lnTo>
                <a:cubicBezTo>
                  <a:pt x="2401217" y="3108182"/>
                  <a:pt x="2517878" y="3174846"/>
                  <a:pt x="2517878" y="3224843"/>
                </a:cubicBezTo>
                <a:close/>
                <a:moveTo>
                  <a:pt x="2167895" y="3174846"/>
                </a:moveTo>
                <a:cubicBezTo>
                  <a:pt x="2159562" y="3158180"/>
                  <a:pt x="2151229" y="3133181"/>
                  <a:pt x="2134563" y="3108182"/>
                </a:cubicBezTo>
                <a:cubicBezTo>
                  <a:pt x="2151229" y="3124848"/>
                  <a:pt x="2167895" y="3149847"/>
                  <a:pt x="2167895" y="3174846"/>
                </a:cubicBezTo>
                <a:close/>
                <a:moveTo>
                  <a:pt x="2867861" y="3124848"/>
                </a:moveTo>
                <a:lnTo>
                  <a:pt x="2826196" y="3124848"/>
                </a:lnTo>
                <a:lnTo>
                  <a:pt x="2826196" y="3099849"/>
                </a:lnTo>
                <a:cubicBezTo>
                  <a:pt x="2834529" y="3099849"/>
                  <a:pt x="2851195" y="3116515"/>
                  <a:pt x="2867861" y="3124848"/>
                </a:cubicBezTo>
                <a:close/>
                <a:moveTo>
                  <a:pt x="2659537" y="3174846"/>
                </a:moveTo>
                <a:cubicBezTo>
                  <a:pt x="2659537" y="3199845"/>
                  <a:pt x="2642872" y="3216510"/>
                  <a:pt x="2642872" y="3233176"/>
                </a:cubicBezTo>
                <a:cubicBezTo>
                  <a:pt x="2626206" y="3208178"/>
                  <a:pt x="2601207" y="3133181"/>
                  <a:pt x="2551209" y="3149847"/>
                </a:cubicBezTo>
                <a:cubicBezTo>
                  <a:pt x="2567875" y="3174846"/>
                  <a:pt x="2592874" y="3208178"/>
                  <a:pt x="2609540" y="3233176"/>
                </a:cubicBezTo>
                <a:cubicBezTo>
                  <a:pt x="2592874" y="3224843"/>
                  <a:pt x="2559542" y="3224843"/>
                  <a:pt x="2542876" y="3208178"/>
                </a:cubicBezTo>
                <a:cubicBezTo>
                  <a:pt x="2517878" y="3199845"/>
                  <a:pt x="2501212" y="3149847"/>
                  <a:pt x="2501212" y="3124848"/>
                </a:cubicBezTo>
                <a:cubicBezTo>
                  <a:pt x="2501212" y="3108182"/>
                  <a:pt x="2517878" y="3099849"/>
                  <a:pt x="2534544" y="3099849"/>
                </a:cubicBezTo>
                <a:cubicBezTo>
                  <a:pt x="2567875" y="3099849"/>
                  <a:pt x="2659537" y="3158180"/>
                  <a:pt x="2659537" y="3174846"/>
                </a:cubicBezTo>
                <a:close/>
                <a:moveTo>
                  <a:pt x="2801197" y="3133181"/>
                </a:moveTo>
                <a:cubicBezTo>
                  <a:pt x="2801197" y="3141514"/>
                  <a:pt x="2784531" y="3158180"/>
                  <a:pt x="2776198" y="3174846"/>
                </a:cubicBezTo>
                <a:cubicBezTo>
                  <a:pt x="2742867" y="3141514"/>
                  <a:pt x="2709535" y="3091517"/>
                  <a:pt x="2709535" y="3116515"/>
                </a:cubicBezTo>
                <a:cubicBezTo>
                  <a:pt x="2709535" y="3141514"/>
                  <a:pt x="2734534" y="3166513"/>
                  <a:pt x="2751200" y="3183179"/>
                </a:cubicBezTo>
                <a:cubicBezTo>
                  <a:pt x="2701202" y="3174846"/>
                  <a:pt x="2667870" y="3166513"/>
                  <a:pt x="2667870" y="3116515"/>
                </a:cubicBezTo>
                <a:cubicBezTo>
                  <a:pt x="2667870" y="3091517"/>
                  <a:pt x="2676203" y="3091517"/>
                  <a:pt x="2701202" y="3091517"/>
                </a:cubicBezTo>
                <a:cubicBezTo>
                  <a:pt x="2726201" y="3091517"/>
                  <a:pt x="2767865" y="3108182"/>
                  <a:pt x="2801197" y="3133181"/>
                </a:cubicBezTo>
                <a:close/>
                <a:moveTo>
                  <a:pt x="592971" y="3141514"/>
                </a:moveTo>
                <a:cubicBezTo>
                  <a:pt x="651302" y="3174846"/>
                  <a:pt x="726298" y="3249842"/>
                  <a:pt x="801294" y="3291507"/>
                </a:cubicBezTo>
                <a:cubicBezTo>
                  <a:pt x="667968" y="3233176"/>
                  <a:pt x="492976" y="3208178"/>
                  <a:pt x="376315" y="3091517"/>
                </a:cubicBezTo>
                <a:lnTo>
                  <a:pt x="376315" y="3066518"/>
                </a:lnTo>
                <a:cubicBezTo>
                  <a:pt x="434646" y="3116515"/>
                  <a:pt x="526308" y="3099849"/>
                  <a:pt x="592971" y="3141514"/>
                </a:cubicBezTo>
                <a:close/>
                <a:moveTo>
                  <a:pt x="2251224" y="3333171"/>
                </a:moveTo>
                <a:cubicBezTo>
                  <a:pt x="2309554" y="3383169"/>
                  <a:pt x="2676203" y="3666489"/>
                  <a:pt x="2676203" y="3708153"/>
                </a:cubicBezTo>
                <a:cubicBezTo>
                  <a:pt x="2676203" y="3766484"/>
                  <a:pt x="2609540" y="3866479"/>
                  <a:pt x="2534544" y="3916476"/>
                </a:cubicBezTo>
                <a:cubicBezTo>
                  <a:pt x="2584541" y="3983140"/>
                  <a:pt x="2684536" y="4008139"/>
                  <a:pt x="2767865" y="3991473"/>
                </a:cubicBezTo>
                <a:cubicBezTo>
                  <a:pt x="2734534" y="4058136"/>
                  <a:pt x="2609540" y="4074802"/>
                  <a:pt x="2609540" y="4083135"/>
                </a:cubicBezTo>
                <a:cubicBezTo>
                  <a:pt x="2609540" y="4141465"/>
                  <a:pt x="2817863" y="4266460"/>
                  <a:pt x="2851195" y="4291458"/>
                </a:cubicBezTo>
                <a:cubicBezTo>
                  <a:pt x="2826196" y="4299791"/>
                  <a:pt x="2784531" y="4308124"/>
                  <a:pt x="2759533" y="4308124"/>
                </a:cubicBezTo>
                <a:cubicBezTo>
                  <a:pt x="2742867" y="4308124"/>
                  <a:pt x="2701202" y="4291458"/>
                  <a:pt x="2667870" y="4283125"/>
                </a:cubicBezTo>
                <a:lnTo>
                  <a:pt x="2667870" y="4391453"/>
                </a:lnTo>
                <a:cubicBezTo>
                  <a:pt x="2684536" y="4466450"/>
                  <a:pt x="2726201" y="4549779"/>
                  <a:pt x="2801197" y="4616443"/>
                </a:cubicBezTo>
                <a:cubicBezTo>
                  <a:pt x="2759533" y="4591444"/>
                  <a:pt x="2667870" y="4524780"/>
                  <a:pt x="2659537" y="4483116"/>
                </a:cubicBezTo>
                <a:cubicBezTo>
                  <a:pt x="2617873" y="4516447"/>
                  <a:pt x="2592874" y="4641441"/>
                  <a:pt x="2592874" y="4691439"/>
                </a:cubicBezTo>
                <a:cubicBezTo>
                  <a:pt x="2592874" y="4716438"/>
                  <a:pt x="2617873" y="4841432"/>
                  <a:pt x="2634539" y="4908095"/>
                </a:cubicBezTo>
                <a:cubicBezTo>
                  <a:pt x="2601207" y="4874763"/>
                  <a:pt x="2509545" y="4716438"/>
                  <a:pt x="2509545" y="4716438"/>
                </a:cubicBezTo>
                <a:cubicBezTo>
                  <a:pt x="2401217" y="4716438"/>
                  <a:pt x="2384551" y="4999757"/>
                  <a:pt x="2401217" y="5058088"/>
                </a:cubicBezTo>
                <a:cubicBezTo>
                  <a:pt x="2359552" y="5008090"/>
                  <a:pt x="2334553" y="4958093"/>
                  <a:pt x="2359552" y="4908095"/>
                </a:cubicBezTo>
                <a:cubicBezTo>
                  <a:pt x="2351219" y="4899762"/>
                  <a:pt x="2359552" y="4891429"/>
                  <a:pt x="2334553" y="4891429"/>
                </a:cubicBezTo>
                <a:cubicBezTo>
                  <a:pt x="2267890" y="4891429"/>
                  <a:pt x="2151229" y="5033089"/>
                  <a:pt x="2151229" y="5074754"/>
                </a:cubicBezTo>
                <a:cubicBezTo>
                  <a:pt x="2142896" y="5033089"/>
                  <a:pt x="2159562" y="4949760"/>
                  <a:pt x="2209559" y="4916428"/>
                </a:cubicBezTo>
                <a:cubicBezTo>
                  <a:pt x="2201226" y="4908095"/>
                  <a:pt x="2201226" y="4899762"/>
                  <a:pt x="2184561" y="4899762"/>
                </a:cubicBezTo>
                <a:cubicBezTo>
                  <a:pt x="2101231" y="4899762"/>
                  <a:pt x="2042901" y="4933094"/>
                  <a:pt x="1951238" y="4966426"/>
                </a:cubicBezTo>
                <a:cubicBezTo>
                  <a:pt x="2009569" y="4916428"/>
                  <a:pt x="2134563" y="4858097"/>
                  <a:pt x="2134563" y="4841432"/>
                </a:cubicBezTo>
                <a:cubicBezTo>
                  <a:pt x="2134563" y="4816433"/>
                  <a:pt x="2076232" y="4749769"/>
                  <a:pt x="2051234" y="4741436"/>
                </a:cubicBezTo>
                <a:cubicBezTo>
                  <a:pt x="2067899" y="4699772"/>
                  <a:pt x="2151229" y="4674773"/>
                  <a:pt x="2192893" y="4674773"/>
                </a:cubicBezTo>
                <a:cubicBezTo>
                  <a:pt x="2217892" y="4674773"/>
                  <a:pt x="2276223" y="4691439"/>
                  <a:pt x="2309554" y="4699772"/>
                </a:cubicBezTo>
                <a:cubicBezTo>
                  <a:pt x="2317887" y="4691439"/>
                  <a:pt x="2317887" y="4699772"/>
                  <a:pt x="2317887" y="4674773"/>
                </a:cubicBezTo>
                <a:cubicBezTo>
                  <a:pt x="2317887" y="4616443"/>
                  <a:pt x="2259557" y="4541446"/>
                  <a:pt x="2234558" y="4491449"/>
                </a:cubicBezTo>
                <a:cubicBezTo>
                  <a:pt x="2242891" y="4483116"/>
                  <a:pt x="2267890" y="4474783"/>
                  <a:pt x="2284556" y="4474783"/>
                </a:cubicBezTo>
                <a:cubicBezTo>
                  <a:pt x="2334553" y="4474783"/>
                  <a:pt x="2326220" y="4491449"/>
                  <a:pt x="2409550" y="4524780"/>
                </a:cubicBezTo>
                <a:lnTo>
                  <a:pt x="2409550" y="4433118"/>
                </a:lnTo>
                <a:cubicBezTo>
                  <a:pt x="2384551" y="4374788"/>
                  <a:pt x="2359552" y="4266460"/>
                  <a:pt x="2309554" y="4208129"/>
                </a:cubicBezTo>
                <a:cubicBezTo>
                  <a:pt x="2334553" y="4208129"/>
                  <a:pt x="2367885" y="4199796"/>
                  <a:pt x="2384551" y="4199796"/>
                </a:cubicBezTo>
                <a:cubicBezTo>
                  <a:pt x="2409550" y="4199796"/>
                  <a:pt x="2467880" y="4208129"/>
                  <a:pt x="2501212" y="4224795"/>
                </a:cubicBezTo>
                <a:cubicBezTo>
                  <a:pt x="2501212" y="4224795"/>
                  <a:pt x="2509545" y="4224795"/>
                  <a:pt x="2509545" y="4208129"/>
                </a:cubicBezTo>
                <a:cubicBezTo>
                  <a:pt x="2509545" y="4158131"/>
                  <a:pt x="2351219" y="4008139"/>
                  <a:pt x="2334553" y="3999806"/>
                </a:cubicBezTo>
                <a:cubicBezTo>
                  <a:pt x="2367885" y="3949808"/>
                  <a:pt x="2451214" y="3966474"/>
                  <a:pt x="2517878" y="3949808"/>
                </a:cubicBezTo>
                <a:cubicBezTo>
                  <a:pt x="2426215" y="3824814"/>
                  <a:pt x="2292889" y="3791483"/>
                  <a:pt x="2184561" y="3774817"/>
                </a:cubicBezTo>
                <a:cubicBezTo>
                  <a:pt x="2226225" y="3758151"/>
                  <a:pt x="2267890" y="3758151"/>
                  <a:pt x="2309554" y="3741485"/>
                </a:cubicBezTo>
                <a:cubicBezTo>
                  <a:pt x="2292889" y="3724819"/>
                  <a:pt x="2276223" y="3716486"/>
                  <a:pt x="2259557" y="3699820"/>
                </a:cubicBezTo>
                <a:cubicBezTo>
                  <a:pt x="2292889" y="3716486"/>
                  <a:pt x="2334553" y="3733152"/>
                  <a:pt x="2351219" y="3733152"/>
                </a:cubicBezTo>
                <a:cubicBezTo>
                  <a:pt x="2392884" y="3733152"/>
                  <a:pt x="2467880" y="3691487"/>
                  <a:pt x="2467880" y="3649823"/>
                </a:cubicBezTo>
                <a:cubicBezTo>
                  <a:pt x="2467880" y="3633157"/>
                  <a:pt x="2459547" y="3641490"/>
                  <a:pt x="2459547" y="3624824"/>
                </a:cubicBezTo>
                <a:cubicBezTo>
                  <a:pt x="2451214" y="3624824"/>
                  <a:pt x="2434548" y="3616491"/>
                  <a:pt x="2426215" y="3616491"/>
                </a:cubicBezTo>
                <a:cubicBezTo>
                  <a:pt x="2417883" y="3624824"/>
                  <a:pt x="2417883" y="3641490"/>
                  <a:pt x="2409550" y="3658156"/>
                </a:cubicBezTo>
                <a:cubicBezTo>
                  <a:pt x="2401217" y="3666489"/>
                  <a:pt x="2384551" y="3674822"/>
                  <a:pt x="2367885" y="3674822"/>
                </a:cubicBezTo>
                <a:cubicBezTo>
                  <a:pt x="2234558" y="3674822"/>
                  <a:pt x="2184561" y="3491497"/>
                  <a:pt x="2134563" y="3424834"/>
                </a:cubicBezTo>
                <a:cubicBezTo>
                  <a:pt x="2117897" y="3391502"/>
                  <a:pt x="2076232" y="3366503"/>
                  <a:pt x="2042901" y="3349837"/>
                </a:cubicBezTo>
                <a:cubicBezTo>
                  <a:pt x="2059567" y="3324839"/>
                  <a:pt x="2076232" y="3291507"/>
                  <a:pt x="2092898" y="3258175"/>
                </a:cubicBezTo>
                <a:lnTo>
                  <a:pt x="2084565" y="3216510"/>
                </a:lnTo>
                <a:cubicBezTo>
                  <a:pt x="2034568" y="3258175"/>
                  <a:pt x="1942906" y="3258175"/>
                  <a:pt x="1901241" y="3266508"/>
                </a:cubicBezTo>
                <a:lnTo>
                  <a:pt x="1917907" y="3266508"/>
                </a:lnTo>
                <a:lnTo>
                  <a:pt x="1867909" y="3266508"/>
                </a:lnTo>
                <a:cubicBezTo>
                  <a:pt x="1926240" y="3258175"/>
                  <a:pt x="1984570" y="3216510"/>
                  <a:pt x="2042901" y="3158180"/>
                </a:cubicBezTo>
                <a:lnTo>
                  <a:pt x="1917907" y="3158180"/>
                </a:lnTo>
                <a:cubicBezTo>
                  <a:pt x="1876242" y="3149847"/>
                  <a:pt x="1826245" y="3133181"/>
                  <a:pt x="1784580" y="3124848"/>
                </a:cubicBezTo>
                <a:cubicBezTo>
                  <a:pt x="1834578" y="3108182"/>
                  <a:pt x="1934573" y="3091517"/>
                  <a:pt x="1992903" y="3024853"/>
                </a:cubicBezTo>
                <a:cubicBezTo>
                  <a:pt x="2034568" y="3108182"/>
                  <a:pt x="2151229" y="3241509"/>
                  <a:pt x="2251224" y="3333171"/>
                </a:cubicBezTo>
                <a:close/>
                <a:moveTo>
                  <a:pt x="2767865" y="3083184"/>
                </a:moveTo>
                <a:lnTo>
                  <a:pt x="2692869" y="3058185"/>
                </a:lnTo>
                <a:lnTo>
                  <a:pt x="2701202" y="3016520"/>
                </a:lnTo>
                <a:cubicBezTo>
                  <a:pt x="2726201" y="3024853"/>
                  <a:pt x="2734534" y="3049852"/>
                  <a:pt x="2767865" y="3083184"/>
                </a:cubicBezTo>
                <a:close/>
                <a:moveTo>
                  <a:pt x="2667870" y="3066518"/>
                </a:moveTo>
                <a:cubicBezTo>
                  <a:pt x="2659537" y="3074851"/>
                  <a:pt x="2651205" y="3091517"/>
                  <a:pt x="2642872" y="3108182"/>
                </a:cubicBezTo>
                <a:cubicBezTo>
                  <a:pt x="2626206" y="3091517"/>
                  <a:pt x="2601207" y="3058185"/>
                  <a:pt x="2584541" y="3024853"/>
                </a:cubicBezTo>
                <a:cubicBezTo>
                  <a:pt x="2576208" y="3024853"/>
                  <a:pt x="2567875" y="3024853"/>
                  <a:pt x="2559542" y="3033186"/>
                </a:cubicBezTo>
                <a:lnTo>
                  <a:pt x="2609540" y="3108182"/>
                </a:lnTo>
                <a:cubicBezTo>
                  <a:pt x="2592874" y="3091517"/>
                  <a:pt x="2509545" y="3083184"/>
                  <a:pt x="2509545" y="3041519"/>
                </a:cubicBezTo>
                <a:lnTo>
                  <a:pt x="2509545" y="2991521"/>
                </a:lnTo>
                <a:lnTo>
                  <a:pt x="2526211" y="2991521"/>
                </a:lnTo>
                <a:cubicBezTo>
                  <a:pt x="2559542" y="2991521"/>
                  <a:pt x="2634539" y="3024853"/>
                  <a:pt x="2667870" y="3066518"/>
                </a:cubicBezTo>
                <a:close/>
                <a:moveTo>
                  <a:pt x="3926142" y="3016520"/>
                </a:moveTo>
                <a:cubicBezTo>
                  <a:pt x="3942808" y="3008187"/>
                  <a:pt x="3967807" y="2991521"/>
                  <a:pt x="3992806" y="2983188"/>
                </a:cubicBezTo>
                <a:cubicBezTo>
                  <a:pt x="3976140" y="2999854"/>
                  <a:pt x="3951141" y="3008187"/>
                  <a:pt x="3926142" y="3016520"/>
                </a:cubicBezTo>
                <a:close/>
                <a:moveTo>
                  <a:pt x="2501212" y="3074851"/>
                </a:moveTo>
                <a:cubicBezTo>
                  <a:pt x="2501212" y="3099849"/>
                  <a:pt x="2484546" y="3116515"/>
                  <a:pt x="2484546" y="3133181"/>
                </a:cubicBezTo>
                <a:cubicBezTo>
                  <a:pt x="2459547" y="3099849"/>
                  <a:pt x="2434548" y="3058185"/>
                  <a:pt x="2401217" y="3016520"/>
                </a:cubicBezTo>
                <a:lnTo>
                  <a:pt x="2392884" y="3024853"/>
                </a:lnTo>
                <a:cubicBezTo>
                  <a:pt x="2409550" y="3058185"/>
                  <a:pt x="2426215" y="3091517"/>
                  <a:pt x="2451214" y="3124848"/>
                </a:cubicBezTo>
                <a:cubicBezTo>
                  <a:pt x="2409550" y="3099849"/>
                  <a:pt x="2342886" y="3083184"/>
                  <a:pt x="2342886" y="3033186"/>
                </a:cubicBezTo>
                <a:lnTo>
                  <a:pt x="2342886" y="2974856"/>
                </a:lnTo>
                <a:cubicBezTo>
                  <a:pt x="2342886" y="2974856"/>
                  <a:pt x="2334553" y="2966523"/>
                  <a:pt x="2359552" y="2966523"/>
                </a:cubicBezTo>
                <a:cubicBezTo>
                  <a:pt x="2367885" y="2966523"/>
                  <a:pt x="2501212" y="3033186"/>
                  <a:pt x="2501212" y="3074851"/>
                </a:cubicBezTo>
                <a:close/>
                <a:moveTo>
                  <a:pt x="634636" y="3024853"/>
                </a:moveTo>
                <a:cubicBezTo>
                  <a:pt x="651302" y="3024853"/>
                  <a:pt x="692966" y="2983188"/>
                  <a:pt x="701299" y="2966523"/>
                </a:cubicBezTo>
                <a:cubicBezTo>
                  <a:pt x="684633" y="3016520"/>
                  <a:pt x="659635" y="3024853"/>
                  <a:pt x="626303" y="3024853"/>
                </a:cubicBezTo>
                <a:cubicBezTo>
                  <a:pt x="609637" y="3024853"/>
                  <a:pt x="551307" y="2983188"/>
                  <a:pt x="509642" y="2974856"/>
                </a:cubicBezTo>
                <a:lnTo>
                  <a:pt x="542974" y="2966523"/>
                </a:lnTo>
                <a:cubicBezTo>
                  <a:pt x="567972" y="2983188"/>
                  <a:pt x="609637" y="3024853"/>
                  <a:pt x="634636" y="3024853"/>
                </a:cubicBezTo>
                <a:close/>
                <a:moveTo>
                  <a:pt x="2201226" y="2949857"/>
                </a:moveTo>
                <a:cubicBezTo>
                  <a:pt x="2217892" y="2958190"/>
                  <a:pt x="2342886" y="3066518"/>
                  <a:pt x="2342886" y="3083184"/>
                </a:cubicBezTo>
                <a:cubicBezTo>
                  <a:pt x="2342886" y="3108182"/>
                  <a:pt x="2326220" y="3133181"/>
                  <a:pt x="2326220" y="3158180"/>
                </a:cubicBezTo>
                <a:cubicBezTo>
                  <a:pt x="2292889" y="3108182"/>
                  <a:pt x="2267890" y="3058185"/>
                  <a:pt x="2234558" y="3008187"/>
                </a:cubicBezTo>
                <a:lnTo>
                  <a:pt x="2226225" y="3016520"/>
                </a:lnTo>
                <a:cubicBezTo>
                  <a:pt x="2242891" y="3058185"/>
                  <a:pt x="2267890" y="3099849"/>
                  <a:pt x="2292889" y="3141514"/>
                </a:cubicBezTo>
                <a:cubicBezTo>
                  <a:pt x="2276223" y="3124848"/>
                  <a:pt x="2242891" y="3108182"/>
                  <a:pt x="2209559" y="3091517"/>
                </a:cubicBezTo>
                <a:cubicBezTo>
                  <a:pt x="2192893" y="3066518"/>
                  <a:pt x="2176228" y="3008187"/>
                  <a:pt x="2176228" y="2983188"/>
                </a:cubicBezTo>
                <a:cubicBezTo>
                  <a:pt x="2176228" y="2966523"/>
                  <a:pt x="2184561" y="2958190"/>
                  <a:pt x="2184561" y="2949857"/>
                </a:cubicBezTo>
                <a:lnTo>
                  <a:pt x="2201226" y="2949857"/>
                </a:lnTo>
                <a:close/>
                <a:moveTo>
                  <a:pt x="2176228" y="3116515"/>
                </a:moveTo>
                <a:cubicBezTo>
                  <a:pt x="2159562" y="3108182"/>
                  <a:pt x="2142896" y="3091517"/>
                  <a:pt x="2126230" y="3091517"/>
                </a:cubicBezTo>
                <a:cubicBezTo>
                  <a:pt x="2117897" y="3074851"/>
                  <a:pt x="2101231" y="3041519"/>
                  <a:pt x="2076232" y="3008187"/>
                </a:cubicBezTo>
                <a:cubicBezTo>
                  <a:pt x="2076232" y="3008187"/>
                  <a:pt x="2067899" y="2999854"/>
                  <a:pt x="2067899" y="3024853"/>
                </a:cubicBezTo>
                <a:cubicBezTo>
                  <a:pt x="2067899" y="3041519"/>
                  <a:pt x="2109564" y="3116515"/>
                  <a:pt x="2134563" y="3158180"/>
                </a:cubicBezTo>
                <a:cubicBezTo>
                  <a:pt x="2092898" y="3133181"/>
                  <a:pt x="2017902" y="3041519"/>
                  <a:pt x="2017902" y="3008187"/>
                </a:cubicBezTo>
                <a:cubicBezTo>
                  <a:pt x="2017902" y="2991521"/>
                  <a:pt x="2042901" y="2966523"/>
                  <a:pt x="2059567" y="2941524"/>
                </a:cubicBezTo>
                <a:cubicBezTo>
                  <a:pt x="2101231" y="2983188"/>
                  <a:pt x="2167895" y="3041519"/>
                  <a:pt x="2176228" y="3116515"/>
                </a:cubicBezTo>
                <a:close/>
                <a:moveTo>
                  <a:pt x="3867812" y="2933191"/>
                </a:moveTo>
                <a:lnTo>
                  <a:pt x="3884478" y="2949857"/>
                </a:lnTo>
                <a:cubicBezTo>
                  <a:pt x="3851146" y="2999854"/>
                  <a:pt x="3751151" y="3049852"/>
                  <a:pt x="3709486" y="3049852"/>
                </a:cubicBezTo>
                <a:cubicBezTo>
                  <a:pt x="3684488" y="3049852"/>
                  <a:pt x="3601158" y="3033186"/>
                  <a:pt x="3542828" y="3016520"/>
                </a:cubicBezTo>
                <a:cubicBezTo>
                  <a:pt x="3617824" y="3016520"/>
                  <a:pt x="3692820" y="3016520"/>
                  <a:pt x="3767817" y="2983188"/>
                </a:cubicBezTo>
                <a:cubicBezTo>
                  <a:pt x="3767817" y="2983188"/>
                  <a:pt x="3767817" y="2974856"/>
                  <a:pt x="3751151" y="2974856"/>
                </a:cubicBezTo>
                <a:cubicBezTo>
                  <a:pt x="3726152" y="2974856"/>
                  <a:pt x="3617824" y="2991521"/>
                  <a:pt x="3551161" y="2991521"/>
                </a:cubicBezTo>
                <a:cubicBezTo>
                  <a:pt x="3576160" y="2983188"/>
                  <a:pt x="3609491" y="2966523"/>
                  <a:pt x="3626157" y="2941524"/>
                </a:cubicBezTo>
                <a:cubicBezTo>
                  <a:pt x="3676155" y="2941524"/>
                  <a:pt x="3734485" y="2941524"/>
                  <a:pt x="3784483" y="2933191"/>
                </a:cubicBezTo>
                <a:lnTo>
                  <a:pt x="3867812" y="2933191"/>
                </a:lnTo>
                <a:close/>
                <a:moveTo>
                  <a:pt x="2692869" y="2999854"/>
                </a:moveTo>
                <a:cubicBezTo>
                  <a:pt x="2684536" y="2999854"/>
                  <a:pt x="2676203" y="3008187"/>
                  <a:pt x="2667870" y="3016520"/>
                </a:cubicBezTo>
                <a:cubicBezTo>
                  <a:pt x="2651205" y="2991521"/>
                  <a:pt x="2642872" y="2966523"/>
                  <a:pt x="2617873" y="2941524"/>
                </a:cubicBezTo>
                <a:cubicBezTo>
                  <a:pt x="2617873" y="2941524"/>
                  <a:pt x="2609540" y="2941524"/>
                  <a:pt x="2601207" y="2949857"/>
                </a:cubicBezTo>
                <a:lnTo>
                  <a:pt x="2626206" y="2999854"/>
                </a:lnTo>
                <a:cubicBezTo>
                  <a:pt x="2584541" y="2983188"/>
                  <a:pt x="2534544" y="2983188"/>
                  <a:pt x="2534544" y="2941524"/>
                </a:cubicBezTo>
                <a:cubicBezTo>
                  <a:pt x="2534544" y="2916525"/>
                  <a:pt x="2534544" y="2908192"/>
                  <a:pt x="2559542" y="2908192"/>
                </a:cubicBezTo>
                <a:cubicBezTo>
                  <a:pt x="2601207" y="2908192"/>
                  <a:pt x="2667870" y="2949857"/>
                  <a:pt x="2692869" y="2999854"/>
                </a:cubicBezTo>
                <a:close/>
                <a:moveTo>
                  <a:pt x="676300" y="2899859"/>
                </a:moveTo>
                <a:cubicBezTo>
                  <a:pt x="676300" y="2908192"/>
                  <a:pt x="684633" y="2916525"/>
                  <a:pt x="684633" y="2941524"/>
                </a:cubicBezTo>
                <a:cubicBezTo>
                  <a:pt x="676300" y="2949857"/>
                  <a:pt x="676300" y="2949857"/>
                  <a:pt x="659635" y="2949857"/>
                </a:cubicBezTo>
                <a:cubicBezTo>
                  <a:pt x="634636" y="2949857"/>
                  <a:pt x="601304" y="2924858"/>
                  <a:pt x="567972" y="2916525"/>
                </a:cubicBezTo>
                <a:cubicBezTo>
                  <a:pt x="576305" y="2908192"/>
                  <a:pt x="584638" y="2908192"/>
                  <a:pt x="592971" y="2899859"/>
                </a:cubicBezTo>
                <a:lnTo>
                  <a:pt x="676300" y="2899859"/>
                </a:lnTo>
                <a:close/>
                <a:moveTo>
                  <a:pt x="1951238" y="2949857"/>
                </a:moveTo>
                <a:cubicBezTo>
                  <a:pt x="1951238" y="2966523"/>
                  <a:pt x="1901241" y="2999854"/>
                  <a:pt x="1876242" y="3016520"/>
                </a:cubicBezTo>
                <a:lnTo>
                  <a:pt x="1851243" y="3016520"/>
                </a:lnTo>
                <a:cubicBezTo>
                  <a:pt x="1867909" y="2974856"/>
                  <a:pt x="1901241" y="2933191"/>
                  <a:pt x="1926240" y="2891526"/>
                </a:cubicBezTo>
                <a:cubicBezTo>
                  <a:pt x="1926240" y="2908192"/>
                  <a:pt x="1951238" y="2924858"/>
                  <a:pt x="1951238" y="2949857"/>
                </a:cubicBezTo>
                <a:close/>
                <a:moveTo>
                  <a:pt x="2117897" y="2966523"/>
                </a:moveTo>
                <a:lnTo>
                  <a:pt x="2067899" y="2916525"/>
                </a:lnTo>
                <a:cubicBezTo>
                  <a:pt x="2076232" y="2908192"/>
                  <a:pt x="2084565" y="2891526"/>
                  <a:pt x="2092898" y="2883193"/>
                </a:cubicBezTo>
                <a:cubicBezTo>
                  <a:pt x="2101231" y="2908192"/>
                  <a:pt x="2109564" y="2941524"/>
                  <a:pt x="2117897" y="2966523"/>
                </a:cubicBezTo>
                <a:close/>
                <a:moveTo>
                  <a:pt x="3601158" y="2933191"/>
                </a:moveTo>
                <a:cubicBezTo>
                  <a:pt x="3601158" y="2974856"/>
                  <a:pt x="3484497" y="2983188"/>
                  <a:pt x="3484497" y="2983188"/>
                </a:cubicBezTo>
                <a:cubicBezTo>
                  <a:pt x="3451166" y="2983188"/>
                  <a:pt x="3376169" y="2941524"/>
                  <a:pt x="3359503" y="2916525"/>
                </a:cubicBezTo>
                <a:cubicBezTo>
                  <a:pt x="3401168" y="2924858"/>
                  <a:pt x="3467831" y="2941524"/>
                  <a:pt x="3484497" y="2941524"/>
                </a:cubicBezTo>
                <a:cubicBezTo>
                  <a:pt x="3509496" y="2941524"/>
                  <a:pt x="3509496" y="2941524"/>
                  <a:pt x="3517829" y="2916525"/>
                </a:cubicBezTo>
                <a:cubicBezTo>
                  <a:pt x="3467831" y="2908192"/>
                  <a:pt x="3409501" y="2908192"/>
                  <a:pt x="3359503" y="2891526"/>
                </a:cubicBezTo>
                <a:cubicBezTo>
                  <a:pt x="3384502" y="2891526"/>
                  <a:pt x="3417834" y="2858195"/>
                  <a:pt x="3434500" y="2858195"/>
                </a:cubicBezTo>
                <a:cubicBezTo>
                  <a:pt x="3451166" y="2858195"/>
                  <a:pt x="3601158" y="2899859"/>
                  <a:pt x="3601158" y="2933191"/>
                </a:cubicBezTo>
                <a:close/>
                <a:moveTo>
                  <a:pt x="2517878" y="2958190"/>
                </a:moveTo>
                <a:cubicBezTo>
                  <a:pt x="2517878" y="2974856"/>
                  <a:pt x="2492879" y="2983188"/>
                  <a:pt x="2484546" y="3008187"/>
                </a:cubicBezTo>
                <a:cubicBezTo>
                  <a:pt x="2467880" y="2983188"/>
                  <a:pt x="2401217" y="2858195"/>
                  <a:pt x="2401217" y="2908192"/>
                </a:cubicBezTo>
                <a:cubicBezTo>
                  <a:pt x="2401217" y="2933191"/>
                  <a:pt x="2434548" y="2966523"/>
                  <a:pt x="2451214" y="2991521"/>
                </a:cubicBezTo>
                <a:cubicBezTo>
                  <a:pt x="2392884" y="2941524"/>
                  <a:pt x="2351219" y="2949857"/>
                  <a:pt x="2351219" y="2883193"/>
                </a:cubicBezTo>
                <a:cubicBezTo>
                  <a:pt x="2351219" y="2866527"/>
                  <a:pt x="2359552" y="2858195"/>
                  <a:pt x="2367885" y="2849862"/>
                </a:cubicBezTo>
                <a:cubicBezTo>
                  <a:pt x="2417883" y="2858195"/>
                  <a:pt x="2467880" y="2899859"/>
                  <a:pt x="2517878" y="2958190"/>
                </a:cubicBezTo>
                <a:close/>
                <a:moveTo>
                  <a:pt x="3851146" y="3016520"/>
                </a:moveTo>
                <a:cubicBezTo>
                  <a:pt x="3876145" y="2999854"/>
                  <a:pt x="3892811" y="2974856"/>
                  <a:pt x="3901144" y="2949857"/>
                </a:cubicBezTo>
                <a:cubicBezTo>
                  <a:pt x="3967807" y="2916525"/>
                  <a:pt x="4042803" y="2874860"/>
                  <a:pt x="4117800" y="2841529"/>
                </a:cubicBezTo>
                <a:cubicBezTo>
                  <a:pt x="4076135" y="2916525"/>
                  <a:pt x="3934475" y="2991521"/>
                  <a:pt x="3851146" y="3016520"/>
                </a:cubicBezTo>
                <a:close/>
                <a:moveTo>
                  <a:pt x="717965" y="2866527"/>
                </a:moveTo>
                <a:cubicBezTo>
                  <a:pt x="734631" y="2883193"/>
                  <a:pt x="742964" y="2916525"/>
                  <a:pt x="734631" y="2941524"/>
                </a:cubicBezTo>
                <a:cubicBezTo>
                  <a:pt x="751297" y="2949857"/>
                  <a:pt x="776296" y="2958190"/>
                  <a:pt x="784629" y="2983188"/>
                </a:cubicBezTo>
                <a:cubicBezTo>
                  <a:pt x="792961" y="2983188"/>
                  <a:pt x="801294" y="3008187"/>
                  <a:pt x="801294" y="3024853"/>
                </a:cubicBezTo>
                <a:cubicBezTo>
                  <a:pt x="817960" y="3033186"/>
                  <a:pt x="884624" y="3041519"/>
                  <a:pt x="909622" y="3099849"/>
                </a:cubicBezTo>
                <a:cubicBezTo>
                  <a:pt x="917955" y="3091517"/>
                  <a:pt x="926288" y="3091517"/>
                  <a:pt x="934621" y="3083184"/>
                </a:cubicBezTo>
                <a:lnTo>
                  <a:pt x="967953" y="3083184"/>
                </a:lnTo>
                <a:cubicBezTo>
                  <a:pt x="967953" y="3083184"/>
                  <a:pt x="976286" y="3124848"/>
                  <a:pt x="992952" y="3141514"/>
                </a:cubicBezTo>
                <a:cubicBezTo>
                  <a:pt x="1026283" y="3124848"/>
                  <a:pt x="1076281" y="3091517"/>
                  <a:pt x="1101280" y="3091517"/>
                </a:cubicBezTo>
                <a:cubicBezTo>
                  <a:pt x="1159610" y="3091517"/>
                  <a:pt x="1259605" y="3166513"/>
                  <a:pt x="1284604" y="3224843"/>
                </a:cubicBezTo>
                <a:cubicBezTo>
                  <a:pt x="1292937" y="3233176"/>
                  <a:pt x="1301270" y="3266508"/>
                  <a:pt x="1309603" y="3283174"/>
                </a:cubicBezTo>
                <a:cubicBezTo>
                  <a:pt x="1326269" y="3299840"/>
                  <a:pt x="1392932" y="3358170"/>
                  <a:pt x="1417931" y="3366503"/>
                </a:cubicBezTo>
                <a:cubicBezTo>
                  <a:pt x="1409598" y="3366503"/>
                  <a:pt x="1409598" y="3374836"/>
                  <a:pt x="1392932" y="3374836"/>
                </a:cubicBezTo>
                <a:cubicBezTo>
                  <a:pt x="1367934" y="3374836"/>
                  <a:pt x="1217941" y="3349837"/>
                  <a:pt x="1126279" y="3324839"/>
                </a:cubicBezTo>
                <a:cubicBezTo>
                  <a:pt x="1159610" y="3324839"/>
                  <a:pt x="1251273" y="3324839"/>
                  <a:pt x="1267938" y="3249842"/>
                </a:cubicBezTo>
                <a:cubicBezTo>
                  <a:pt x="1251273" y="3258175"/>
                  <a:pt x="1226274" y="3283174"/>
                  <a:pt x="1201275" y="3291507"/>
                </a:cubicBezTo>
                <a:cubicBezTo>
                  <a:pt x="1176276" y="3299840"/>
                  <a:pt x="1109613" y="3274841"/>
                  <a:pt x="1101280" y="3308173"/>
                </a:cubicBezTo>
                <a:cubicBezTo>
                  <a:pt x="976286" y="3274841"/>
                  <a:pt x="859625" y="3116515"/>
                  <a:pt x="792961" y="3049852"/>
                </a:cubicBezTo>
                <a:lnTo>
                  <a:pt x="767963" y="3049852"/>
                </a:lnTo>
                <a:cubicBezTo>
                  <a:pt x="759630" y="3058185"/>
                  <a:pt x="759630" y="3049852"/>
                  <a:pt x="759630" y="3074851"/>
                </a:cubicBezTo>
                <a:cubicBezTo>
                  <a:pt x="759630" y="3133181"/>
                  <a:pt x="876291" y="3249842"/>
                  <a:pt x="942954" y="3291507"/>
                </a:cubicBezTo>
                <a:cubicBezTo>
                  <a:pt x="992952" y="3324839"/>
                  <a:pt x="1042949" y="3358170"/>
                  <a:pt x="1092947" y="3374836"/>
                </a:cubicBezTo>
                <a:cubicBezTo>
                  <a:pt x="1142944" y="3399835"/>
                  <a:pt x="1217941" y="3408168"/>
                  <a:pt x="1276271" y="3424834"/>
                </a:cubicBezTo>
                <a:cubicBezTo>
                  <a:pt x="1292937" y="3424834"/>
                  <a:pt x="1317936" y="3458165"/>
                  <a:pt x="1317936" y="3483164"/>
                </a:cubicBezTo>
                <a:cubicBezTo>
                  <a:pt x="1317936" y="3574826"/>
                  <a:pt x="1167943" y="3574826"/>
                  <a:pt x="1151277" y="3574826"/>
                </a:cubicBezTo>
                <a:cubicBezTo>
                  <a:pt x="1059615" y="3574826"/>
                  <a:pt x="859625" y="3499830"/>
                  <a:pt x="801294" y="3499830"/>
                </a:cubicBezTo>
                <a:cubicBezTo>
                  <a:pt x="601304" y="3499830"/>
                  <a:pt x="451311" y="3633157"/>
                  <a:pt x="442978" y="3633157"/>
                </a:cubicBezTo>
                <a:lnTo>
                  <a:pt x="409647" y="3633157"/>
                </a:lnTo>
                <a:cubicBezTo>
                  <a:pt x="492976" y="3516496"/>
                  <a:pt x="692966" y="3483164"/>
                  <a:pt x="817960" y="3483164"/>
                </a:cubicBezTo>
                <a:cubicBezTo>
                  <a:pt x="834626" y="3483164"/>
                  <a:pt x="967953" y="3499830"/>
                  <a:pt x="984619" y="3499830"/>
                </a:cubicBezTo>
                <a:cubicBezTo>
                  <a:pt x="1026283" y="3499830"/>
                  <a:pt x="1101280" y="3491497"/>
                  <a:pt x="1101280" y="3433167"/>
                </a:cubicBezTo>
                <a:cubicBezTo>
                  <a:pt x="1101280" y="3358170"/>
                  <a:pt x="967953" y="3333171"/>
                  <a:pt x="951287" y="3324839"/>
                </a:cubicBezTo>
                <a:cubicBezTo>
                  <a:pt x="901290" y="3316506"/>
                  <a:pt x="859625" y="3291507"/>
                  <a:pt x="826293" y="3274841"/>
                </a:cubicBezTo>
                <a:cubicBezTo>
                  <a:pt x="742964" y="3241509"/>
                  <a:pt x="676300" y="3158180"/>
                  <a:pt x="592971" y="3116515"/>
                </a:cubicBezTo>
                <a:cubicBezTo>
                  <a:pt x="534641" y="3091517"/>
                  <a:pt x="459644" y="3091517"/>
                  <a:pt x="409647" y="3058185"/>
                </a:cubicBezTo>
                <a:cubicBezTo>
                  <a:pt x="384648" y="3049852"/>
                  <a:pt x="367982" y="3024853"/>
                  <a:pt x="367982" y="3008187"/>
                </a:cubicBezTo>
                <a:cubicBezTo>
                  <a:pt x="367982" y="2949857"/>
                  <a:pt x="451311" y="2958190"/>
                  <a:pt x="476310" y="2941524"/>
                </a:cubicBezTo>
                <a:cubicBezTo>
                  <a:pt x="509642" y="2916525"/>
                  <a:pt x="517975" y="2866527"/>
                  <a:pt x="559640" y="2833196"/>
                </a:cubicBezTo>
                <a:cubicBezTo>
                  <a:pt x="567972" y="2816530"/>
                  <a:pt x="592971" y="2816530"/>
                  <a:pt x="617970" y="2816530"/>
                </a:cubicBezTo>
                <a:cubicBezTo>
                  <a:pt x="634636" y="2816530"/>
                  <a:pt x="701299" y="2841529"/>
                  <a:pt x="717965" y="2866527"/>
                </a:cubicBezTo>
                <a:close/>
                <a:moveTo>
                  <a:pt x="2342886" y="2941524"/>
                </a:moveTo>
                <a:cubicBezTo>
                  <a:pt x="2342886" y="2966523"/>
                  <a:pt x="2317887" y="2983188"/>
                  <a:pt x="2317887" y="2999854"/>
                </a:cubicBezTo>
                <a:cubicBezTo>
                  <a:pt x="2301222" y="2958190"/>
                  <a:pt x="2276223" y="2908192"/>
                  <a:pt x="2251224" y="2858195"/>
                </a:cubicBezTo>
                <a:lnTo>
                  <a:pt x="2234558" y="2874860"/>
                </a:lnTo>
                <a:lnTo>
                  <a:pt x="2284556" y="2974856"/>
                </a:lnTo>
                <a:cubicBezTo>
                  <a:pt x="2209559" y="2941524"/>
                  <a:pt x="2192893" y="2899859"/>
                  <a:pt x="2192893" y="2849862"/>
                </a:cubicBezTo>
                <a:cubicBezTo>
                  <a:pt x="2192893" y="2833196"/>
                  <a:pt x="2184561" y="2808197"/>
                  <a:pt x="2217892" y="2808197"/>
                </a:cubicBezTo>
                <a:cubicBezTo>
                  <a:pt x="2251224" y="2808197"/>
                  <a:pt x="2342886" y="2924858"/>
                  <a:pt x="2342886" y="2941524"/>
                </a:cubicBezTo>
                <a:close/>
                <a:moveTo>
                  <a:pt x="3826147" y="2816530"/>
                </a:moveTo>
                <a:cubicBezTo>
                  <a:pt x="3809481" y="2866527"/>
                  <a:pt x="3709486" y="2916525"/>
                  <a:pt x="3651156" y="2916525"/>
                </a:cubicBezTo>
                <a:cubicBezTo>
                  <a:pt x="3626157" y="2916525"/>
                  <a:pt x="3592825" y="2891526"/>
                  <a:pt x="3567827" y="2874860"/>
                </a:cubicBezTo>
                <a:cubicBezTo>
                  <a:pt x="3601158" y="2874860"/>
                  <a:pt x="3684488" y="2866527"/>
                  <a:pt x="3726152" y="2841529"/>
                </a:cubicBezTo>
                <a:lnTo>
                  <a:pt x="3717819" y="2833196"/>
                </a:lnTo>
                <a:cubicBezTo>
                  <a:pt x="3667822" y="2841529"/>
                  <a:pt x="3617824" y="2849862"/>
                  <a:pt x="3567827" y="2849862"/>
                </a:cubicBezTo>
                <a:lnTo>
                  <a:pt x="3559494" y="2849862"/>
                </a:lnTo>
                <a:cubicBezTo>
                  <a:pt x="3634490" y="2791531"/>
                  <a:pt x="3642823" y="2799864"/>
                  <a:pt x="3701153" y="2799864"/>
                </a:cubicBezTo>
                <a:cubicBezTo>
                  <a:pt x="3726152" y="2799864"/>
                  <a:pt x="3784483" y="2799864"/>
                  <a:pt x="3826147" y="2816530"/>
                </a:cubicBezTo>
                <a:close/>
                <a:moveTo>
                  <a:pt x="2184561" y="2924858"/>
                </a:moveTo>
                <a:cubicBezTo>
                  <a:pt x="2184561" y="2941524"/>
                  <a:pt x="2151229" y="2966523"/>
                  <a:pt x="2151229" y="2983188"/>
                </a:cubicBezTo>
                <a:cubicBezTo>
                  <a:pt x="2134563" y="2933191"/>
                  <a:pt x="2101231" y="2858195"/>
                  <a:pt x="2101231" y="2833196"/>
                </a:cubicBezTo>
                <a:cubicBezTo>
                  <a:pt x="2101231" y="2816530"/>
                  <a:pt x="2109564" y="2808197"/>
                  <a:pt x="2109564" y="2799864"/>
                </a:cubicBezTo>
                <a:cubicBezTo>
                  <a:pt x="2142896" y="2841529"/>
                  <a:pt x="2184561" y="2899859"/>
                  <a:pt x="2184561" y="2924858"/>
                </a:cubicBezTo>
                <a:close/>
                <a:moveTo>
                  <a:pt x="3217844" y="2841529"/>
                </a:moveTo>
                <a:cubicBezTo>
                  <a:pt x="3192845" y="2816530"/>
                  <a:pt x="3167846" y="2808197"/>
                  <a:pt x="3167846" y="2783198"/>
                </a:cubicBezTo>
                <a:cubicBezTo>
                  <a:pt x="3184512" y="2791531"/>
                  <a:pt x="3209511" y="2816530"/>
                  <a:pt x="3217844" y="2841529"/>
                </a:cubicBezTo>
                <a:close/>
                <a:moveTo>
                  <a:pt x="2034568" y="2808197"/>
                </a:moveTo>
                <a:cubicBezTo>
                  <a:pt x="2034568" y="2799864"/>
                  <a:pt x="2034568" y="2774865"/>
                  <a:pt x="2042901" y="2774865"/>
                </a:cubicBezTo>
                <a:cubicBezTo>
                  <a:pt x="2042901" y="2783198"/>
                  <a:pt x="2034568" y="2799864"/>
                  <a:pt x="2034568" y="2808197"/>
                </a:cubicBezTo>
                <a:close/>
                <a:moveTo>
                  <a:pt x="2567875" y="2883193"/>
                </a:moveTo>
                <a:cubicBezTo>
                  <a:pt x="2567875" y="2908192"/>
                  <a:pt x="2534544" y="2891526"/>
                  <a:pt x="2517878" y="2908192"/>
                </a:cubicBezTo>
                <a:cubicBezTo>
                  <a:pt x="2501212" y="2883193"/>
                  <a:pt x="2492879" y="2849862"/>
                  <a:pt x="2476213" y="2824863"/>
                </a:cubicBezTo>
                <a:cubicBezTo>
                  <a:pt x="2476213" y="2816530"/>
                  <a:pt x="2451214" y="2841529"/>
                  <a:pt x="2451214" y="2816530"/>
                </a:cubicBezTo>
                <a:cubicBezTo>
                  <a:pt x="2451214" y="2841529"/>
                  <a:pt x="2476213" y="2874860"/>
                  <a:pt x="2484546" y="2899859"/>
                </a:cubicBezTo>
                <a:cubicBezTo>
                  <a:pt x="2401217" y="2816530"/>
                  <a:pt x="2384551" y="2858195"/>
                  <a:pt x="2384551" y="2791531"/>
                </a:cubicBezTo>
                <a:cubicBezTo>
                  <a:pt x="2384551" y="2766532"/>
                  <a:pt x="2392884" y="2758199"/>
                  <a:pt x="2409550" y="2758199"/>
                </a:cubicBezTo>
                <a:cubicBezTo>
                  <a:pt x="2459547" y="2758199"/>
                  <a:pt x="2567875" y="2866527"/>
                  <a:pt x="2567875" y="2883193"/>
                </a:cubicBezTo>
                <a:close/>
                <a:moveTo>
                  <a:pt x="4084468" y="2824863"/>
                </a:moveTo>
                <a:cubicBezTo>
                  <a:pt x="4109467" y="2799864"/>
                  <a:pt x="4134466" y="2774865"/>
                  <a:pt x="4151132" y="2749866"/>
                </a:cubicBezTo>
                <a:cubicBezTo>
                  <a:pt x="4151132" y="2783198"/>
                  <a:pt x="4117800" y="2816530"/>
                  <a:pt x="4084468" y="2824863"/>
                </a:cubicBezTo>
                <a:close/>
                <a:moveTo>
                  <a:pt x="3409501" y="2833196"/>
                </a:moveTo>
                <a:cubicBezTo>
                  <a:pt x="3409501" y="2858195"/>
                  <a:pt x="3326172" y="2874860"/>
                  <a:pt x="3326172" y="2874860"/>
                </a:cubicBezTo>
                <a:cubicBezTo>
                  <a:pt x="3259508" y="2874860"/>
                  <a:pt x="3234509" y="2849862"/>
                  <a:pt x="3217844" y="2799864"/>
                </a:cubicBezTo>
                <a:cubicBezTo>
                  <a:pt x="3242842" y="2791531"/>
                  <a:pt x="3276174" y="2841529"/>
                  <a:pt x="3351170" y="2824863"/>
                </a:cubicBezTo>
                <a:lnTo>
                  <a:pt x="3226177" y="2774865"/>
                </a:lnTo>
                <a:cubicBezTo>
                  <a:pt x="3242842" y="2774865"/>
                  <a:pt x="3267841" y="2749866"/>
                  <a:pt x="3292840" y="2749866"/>
                </a:cubicBezTo>
                <a:cubicBezTo>
                  <a:pt x="3326172" y="2749866"/>
                  <a:pt x="3409501" y="2808197"/>
                  <a:pt x="3409501" y="2833196"/>
                </a:cubicBezTo>
                <a:close/>
                <a:moveTo>
                  <a:pt x="4067802" y="2733201"/>
                </a:moveTo>
                <a:lnTo>
                  <a:pt x="4067802" y="2749866"/>
                </a:lnTo>
                <a:cubicBezTo>
                  <a:pt x="4059469" y="2766532"/>
                  <a:pt x="3951141" y="2924858"/>
                  <a:pt x="3892811" y="2924858"/>
                </a:cubicBezTo>
                <a:cubicBezTo>
                  <a:pt x="3867812" y="2924858"/>
                  <a:pt x="3834480" y="2916525"/>
                  <a:pt x="3801149" y="2908192"/>
                </a:cubicBezTo>
                <a:cubicBezTo>
                  <a:pt x="3842813" y="2899859"/>
                  <a:pt x="3934475" y="2849862"/>
                  <a:pt x="3976140" y="2808197"/>
                </a:cubicBezTo>
                <a:lnTo>
                  <a:pt x="3967807" y="2799864"/>
                </a:lnTo>
                <a:cubicBezTo>
                  <a:pt x="3917810" y="2833196"/>
                  <a:pt x="3859479" y="2866527"/>
                  <a:pt x="3801149" y="2883193"/>
                </a:cubicBezTo>
                <a:cubicBezTo>
                  <a:pt x="3826147" y="2858195"/>
                  <a:pt x="3834480" y="2824863"/>
                  <a:pt x="3859479" y="2808197"/>
                </a:cubicBezTo>
                <a:cubicBezTo>
                  <a:pt x="3901144" y="2774865"/>
                  <a:pt x="3967807" y="2758199"/>
                  <a:pt x="4017805" y="2733201"/>
                </a:cubicBezTo>
                <a:lnTo>
                  <a:pt x="4067802" y="2733201"/>
                </a:lnTo>
                <a:close/>
                <a:moveTo>
                  <a:pt x="3601158" y="2783198"/>
                </a:moveTo>
                <a:cubicBezTo>
                  <a:pt x="3567827" y="2824863"/>
                  <a:pt x="3492830" y="2841529"/>
                  <a:pt x="3476164" y="2841529"/>
                </a:cubicBezTo>
                <a:cubicBezTo>
                  <a:pt x="3417834" y="2841529"/>
                  <a:pt x="3442833" y="2808197"/>
                  <a:pt x="3392835" y="2774865"/>
                </a:cubicBezTo>
                <a:cubicBezTo>
                  <a:pt x="3426167" y="2783198"/>
                  <a:pt x="3467831" y="2791531"/>
                  <a:pt x="3517829" y="2799864"/>
                </a:cubicBezTo>
                <a:cubicBezTo>
                  <a:pt x="3517829" y="2799864"/>
                  <a:pt x="3526162" y="2791531"/>
                  <a:pt x="3526162" y="2774865"/>
                </a:cubicBezTo>
                <a:cubicBezTo>
                  <a:pt x="3484497" y="2774865"/>
                  <a:pt x="3442833" y="2766532"/>
                  <a:pt x="3401168" y="2758199"/>
                </a:cubicBezTo>
                <a:cubicBezTo>
                  <a:pt x="3409501" y="2749866"/>
                  <a:pt x="3434500" y="2716535"/>
                  <a:pt x="3459499" y="2716535"/>
                </a:cubicBezTo>
                <a:cubicBezTo>
                  <a:pt x="3467831" y="2716535"/>
                  <a:pt x="3584492" y="2766532"/>
                  <a:pt x="3601158" y="2783198"/>
                </a:cubicBezTo>
                <a:close/>
                <a:moveTo>
                  <a:pt x="2001236" y="2866527"/>
                </a:moveTo>
                <a:cubicBezTo>
                  <a:pt x="2001236" y="2883193"/>
                  <a:pt x="1984570" y="2908192"/>
                  <a:pt x="1967904" y="2916525"/>
                </a:cubicBezTo>
                <a:cubicBezTo>
                  <a:pt x="1959571" y="2883193"/>
                  <a:pt x="1951238" y="2841529"/>
                  <a:pt x="1934573" y="2808197"/>
                </a:cubicBezTo>
                <a:cubicBezTo>
                  <a:pt x="1934573" y="2799864"/>
                  <a:pt x="1917907" y="2799864"/>
                  <a:pt x="1909574" y="2791531"/>
                </a:cubicBezTo>
                <a:cubicBezTo>
                  <a:pt x="1909574" y="2783198"/>
                  <a:pt x="1901241" y="2766532"/>
                  <a:pt x="1892908" y="2749866"/>
                </a:cubicBezTo>
                <a:lnTo>
                  <a:pt x="1901241" y="2716535"/>
                </a:lnTo>
                <a:cubicBezTo>
                  <a:pt x="1917907" y="2724868"/>
                  <a:pt x="2001236" y="2824863"/>
                  <a:pt x="2001236" y="2866527"/>
                </a:cubicBezTo>
                <a:close/>
                <a:moveTo>
                  <a:pt x="2517878" y="2699869"/>
                </a:moveTo>
                <a:cubicBezTo>
                  <a:pt x="2517878" y="2733201"/>
                  <a:pt x="2526211" y="2774865"/>
                  <a:pt x="2542876" y="2816530"/>
                </a:cubicBezTo>
                <a:cubicBezTo>
                  <a:pt x="2509545" y="2783198"/>
                  <a:pt x="2459547" y="2758199"/>
                  <a:pt x="2459547" y="2733201"/>
                </a:cubicBezTo>
                <a:cubicBezTo>
                  <a:pt x="2459547" y="2716535"/>
                  <a:pt x="2467880" y="2708202"/>
                  <a:pt x="2476213" y="2699869"/>
                </a:cubicBezTo>
                <a:lnTo>
                  <a:pt x="2517878" y="2699869"/>
                </a:lnTo>
                <a:close/>
                <a:moveTo>
                  <a:pt x="1609588" y="2708202"/>
                </a:moveTo>
                <a:cubicBezTo>
                  <a:pt x="1617921" y="2699869"/>
                  <a:pt x="1626254" y="2691536"/>
                  <a:pt x="1634587" y="2691536"/>
                </a:cubicBezTo>
                <a:cubicBezTo>
                  <a:pt x="1626254" y="2699869"/>
                  <a:pt x="1617921" y="2708202"/>
                  <a:pt x="1609588" y="2708202"/>
                </a:cubicBezTo>
                <a:close/>
                <a:moveTo>
                  <a:pt x="2359552" y="2824863"/>
                </a:moveTo>
                <a:cubicBezTo>
                  <a:pt x="2359552" y="2849862"/>
                  <a:pt x="2334553" y="2849862"/>
                  <a:pt x="2334553" y="2866527"/>
                </a:cubicBezTo>
                <a:lnTo>
                  <a:pt x="2284556" y="2741534"/>
                </a:lnTo>
                <a:cubicBezTo>
                  <a:pt x="2284556" y="2741534"/>
                  <a:pt x="2276223" y="2741534"/>
                  <a:pt x="2267890" y="2749866"/>
                </a:cubicBezTo>
                <a:cubicBezTo>
                  <a:pt x="2276223" y="2774865"/>
                  <a:pt x="2284556" y="2808197"/>
                  <a:pt x="2292889" y="2833196"/>
                </a:cubicBezTo>
                <a:cubicBezTo>
                  <a:pt x="2276223" y="2816530"/>
                  <a:pt x="2251224" y="2799864"/>
                  <a:pt x="2234558" y="2783198"/>
                </a:cubicBezTo>
                <a:cubicBezTo>
                  <a:pt x="2234558" y="2774865"/>
                  <a:pt x="2226225" y="2758199"/>
                  <a:pt x="2226225" y="2733201"/>
                </a:cubicBezTo>
                <a:cubicBezTo>
                  <a:pt x="2226225" y="2716535"/>
                  <a:pt x="2234558" y="2699869"/>
                  <a:pt x="2251224" y="2683203"/>
                </a:cubicBezTo>
                <a:cubicBezTo>
                  <a:pt x="2284556" y="2699869"/>
                  <a:pt x="2359552" y="2808197"/>
                  <a:pt x="2359552" y="2824863"/>
                </a:cubicBezTo>
                <a:close/>
                <a:moveTo>
                  <a:pt x="3151180" y="2741534"/>
                </a:moveTo>
                <a:cubicBezTo>
                  <a:pt x="3151180" y="2766532"/>
                  <a:pt x="3142847" y="2774865"/>
                  <a:pt x="3142847" y="2783198"/>
                </a:cubicBezTo>
                <a:cubicBezTo>
                  <a:pt x="3126181" y="2774865"/>
                  <a:pt x="3101183" y="2758199"/>
                  <a:pt x="3076184" y="2741534"/>
                </a:cubicBezTo>
                <a:cubicBezTo>
                  <a:pt x="3092850" y="2749866"/>
                  <a:pt x="3109516" y="2749866"/>
                  <a:pt x="3134514" y="2749866"/>
                </a:cubicBezTo>
                <a:cubicBezTo>
                  <a:pt x="3109516" y="2733201"/>
                  <a:pt x="3084517" y="2716535"/>
                  <a:pt x="3059518" y="2708202"/>
                </a:cubicBezTo>
                <a:cubicBezTo>
                  <a:pt x="3067851" y="2699869"/>
                  <a:pt x="3084517" y="2683203"/>
                  <a:pt x="3084517" y="2674870"/>
                </a:cubicBezTo>
                <a:cubicBezTo>
                  <a:pt x="3109516" y="2683203"/>
                  <a:pt x="3151180" y="2724868"/>
                  <a:pt x="3151180" y="2741534"/>
                </a:cubicBezTo>
                <a:close/>
                <a:moveTo>
                  <a:pt x="3759484" y="2699869"/>
                </a:moveTo>
                <a:cubicBezTo>
                  <a:pt x="3759484" y="2749866"/>
                  <a:pt x="3642823" y="2774865"/>
                  <a:pt x="3634490" y="2774865"/>
                </a:cubicBezTo>
                <a:cubicBezTo>
                  <a:pt x="3617824" y="2774865"/>
                  <a:pt x="3592825" y="2741534"/>
                  <a:pt x="3567827" y="2733201"/>
                </a:cubicBezTo>
                <a:cubicBezTo>
                  <a:pt x="3609491" y="2724868"/>
                  <a:pt x="3651156" y="2741534"/>
                  <a:pt x="3701153" y="2699869"/>
                </a:cubicBezTo>
                <a:cubicBezTo>
                  <a:pt x="3659489" y="2699869"/>
                  <a:pt x="3609491" y="2708202"/>
                  <a:pt x="3567827" y="2708202"/>
                </a:cubicBezTo>
                <a:lnTo>
                  <a:pt x="3559494" y="2708202"/>
                </a:lnTo>
                <a:cubicBezTo>
                  <a:pt x="3617824" y="2658204"/>
                  <a:pt x="3609491" y="2658204"/>
                  <a:pt x="3659489" y="2658204"/>
                </a:cubicBezTo>
                <a:cubicBezTo>
                  <a:pt x="3701153" y="2658204"/>
                  <a:pt x="3759484" y="2666537"/>
                  <a:pt x="3759484" y="2699869"/>
                </a:cubicBezTo>
                <a:close/>
                <a:moveTo>
                  <a:pt x="3959474" y="2633205"/>
                </a:moveTo>
                <a:lnTo>
                  <a:pt x="3959474" y="2674870"/>
                </a:lnTo>
                <a:cubicBezTo>
                  <a:pt x="3942808" y="2691536"/>
                  <a:pt x="3876145" y="2791531"/>
                  <a:pt x="3834480" y="2791531"/>
                </a:cubicBezTo>
                <a:cubicBezTo>
                  <a:pt x="3809481" y="2791531"/>
                  <a:pt x="3776150" y="2774865"/>
                  <a:pt x="3751151" y="2774865"/>
                </a:cubicBezTo>
                <a:cubicBezTo>
                  <a:pt x="3792816" y="2766532"/>
                  <a:pt x="3851146" y="2733201"/>
                  <a:pt x="3892811" y="2691536"/>
                </a:cubicBezTo>
                <a:lnTo>
                  <a:pt x="3884478" y="2683203"/>
                </a:lnTo>
                <a:cubicBezTo>
                  <a:pt x="3842813" y="2716535"/>
                  <a:pt x="3792816" y="2741534"/>
                  <a:pt x="3751151" y="2749866"/>
                </a:cubicBezTo>
                <a:cubicBezTo>
                  <a:pt x="3767817" y="2733201"/>
                  <a:pt x="3776150" y="2699869"/>
                  <a:pt x="3792816" y="2683203"/>
                </a:cubicBezTo>
                <a:cubicBezTo>
                  <a:pt x="3817814" y="2658204"/>
                  <a:pt x="3867812" y="2649871"/>
                  <a:pt x="3909477" y="2633205"/>
                </a:cubicBezTo>
                <a:lnTo>
                  <a:pt x="3959474" y="2633205"/>
                </a:lnTo>
                <a:close/>
                <a:moveTo>
                  <a:pt x="3267841" y="2716535"/>
                </a:moveTo>
                <a:cubicBezTo>
                  <a:pt x="3267841" y="2741534"/>
                  <a:pt x="3201178" y="2758199"/>
                  <a:pt x="3192845" y="2758199"/>
                </a:cubicBezTo>
                <a:lnTo>
                  <a:pt x="3176179" y="2758199"/>
                </a:lnTo>
                <a:cubicBezTo>
                  <a:pt x="3176179" y="2741534"/>
                  <a:pt x="3167846" y="2716535"/>
                  <a:pt x="3151180" y="2699869"/>
                </a:cubicBezTo>
                <a:cubicBezTo>
                  <a:pt x="3167846" y="2708202"/>
                  <a:pt x="3184512" y="2708202"/>
                  <a:pt x="3226177" y="2708202"/>
                </a:cubicBezTo>
                <a:cubicBezTo>
                  <a:pt x="3201178" y="2691536"/>
                  <a:pt x="3176179" y="2683203"/>
                  <a:pt x="3151180" y="2666537"/>
                </a:cubicBezTo>
                <a:cubicBezTo>
                  <a:pt x="3159513" y="2666537"/>
                  <a:pt x="3176179" y="2649871"/>
                  <a:pt x="3192845" y="2633205"/>
                </a:cubicBezTo>
                <a:cubicBezTo>
                  <a:pt x="3226177" y="2649871"/>
                  <a:pt x="3267841" y="2691536"/>
                  <a:pt x="3267841" y="2716535"/>
                </a:cubicBezTo>
                <a:close/>
                <a:moveTo>
                  <a:pt x="1551258" y="2633205"/>
                </a:moveTo>
                <a:cubicBezTo>
                  <a:pt x="1551258" y="2649871"/>
                  <a:pt x="1559591" y="2674870"/>
                  <a:pt x="1559591" y="2691536"/>
                </a:cubicBezTo>
                <a:cubicBezTo>
                  <a:pt x="1542925" y="2691536"/>
                  <a:pt x="1509593" y="2699869"/>
                  <a:pt x="1492927" y="2691536"/>
                </a:cubicBezTo>
                <a:cubicBezTo>
                  <a:pt x="1501260" y="2683203"/>
                  <a:pt x="1517926" y="2649871"/>
                  <a:pt x="1517926" y="2633205"/>
                </a:cubicBezTo>
                <a:lnTo>
                  <a:pt x="1551258" y="2633205"/>
                </a:lnTo>
                <a:close/>
                <a:moveTo>
                  <a:pt x="2209559" y="2774865"/>
                </a:moveTo>
                <a:cubicBezTo>
                  <a:pt x="2209559" y="2799864"/>
                  <a:pt x="2176228" y="2808197"/>
                  <a:pt x="2167895" y="2816530"/>
                </a:cubicBezTo>
                <a:cubicBezTo>
                  <a:pt x="2159562" y="2774865"/>
                  <a:pt x="2159562" y="2708202"/>
                  <a:pt x="2126230" y="2683203"/>
                </a:cubicBezTo>
                <a:cubicBezTo>
                  <a:pt x="2126230" y="2683203"/>
                  <a:pt x="2117897" y="2674870"/>
                  <a:pt x="2117897" y="2699869"/>
                </a:cubicBezTo>
                <a:cubicBezTo>
                  <a:pt x="2117897" y="2716535"/>
                  <a:pt x="2134563" y="2774865"/>
                  <a:pt x="2142896" y="2808197"/>
                </a:cubicBezTo>
                <a:cubicBezTo>
                  <a:pt x="2134563" y="2799864"/>
                  <a:pt x="2117897" y="2783198"/>
                  <a:pt x="2109564" y="2766532"/>
                </a:cubicBezTo>
                <a:cubicBezTo>
                  <a:pt x="2101231" y="2733201"/>
                  <a:pt x="2084565" y="2666537"/>
                  <a:pt x="2084565" y="2649871"/>
                </a:cubicBezTo>
                <a:cubicBezTo>
                  <a:pt x="2084565" y="2624873"/>
                  <a:pt x="2092898" y="2624873"/>
                  <a:pt x="2109564" y="2624873"/>
                </a:cubicBezTo>
                <a:cubicBezTo>
                  <a:pt x="2142896" y="2624873"/>
                  <a:pt x="2209559" y="2766532"/>
                  <a:pt x="2209559" y="2774865"/>
                </a:cubicBezTo>
                <a:close/>
                <a:moveTo>
                  <a:pt x="4067802" y="2808197"/>
                </a:moveTo>
                <a:cubicBezTo>
                  <a:pt x="4076135" y="2791531"/>
                  <a:pt x="4084468" y="2766532"/>
                  <a:pt x="4092801" y="2749866"/>
                </a:cubicBezTo>
                <a:cubicBezTo>
                  <a:pt x="4067802" y="2699869"/>
                  <a:pt x="4142799" y="2658204"/>
                  <a:pt x="4184463" y="2616540"/>
                </a:cubicBezTo>
                <a:cubicBezTo>
                  <a:pt x="4184463" y="2666537"/>
                  <a:pt x="4142799" y="2741534"/>
                  <a:pt x="4067802" y="2808197"/>
                </a:cubicBezTo>
                <a:close/>
                <a:moveTo>
                  <a:pt x="3434500" y="2691536"/>
                </a:moveTo>
                <a:cubicBezTo>
                  <a:pt x="3434500" y="2733201"/>
                  <a:pt x="3367836" y="2733201"/>
                  <a:pt x="3359503" y="2733201"/>
                </a:cubicBezTo>
                <a:cubicBezTo>
                  <a:pt x="3342838" y="2733201"/>
                  <a:pt x="3317839" y="2724868"/>
                  <a:pt x="3292840" y="2716535"/>
                </a:cubicBezTo>
                <a:cubicBezTo>
                  <a:pt x="3292840" y="2708202"/>
                  <a:pt x="3284507" y="2683203"/>
                  <a:pt x="3267841" y="2666537"/>
                </a:cubicBezTo>
                <a:cubicBezTo>
                  <a:pt x="3292840" y="2666537"/>
                  <a:pt x="3342838" y="2691536"/>
                  <a:pt x="3384502" y="2691536"/>
                </a:cubicBezTo>
                <a:cubicBezTo>
                  <a:pt x="3351170" y="2649871"/>
                  <a:pt x="3309506" y="2649871"/>
                  <a:pt x="3267841" y="2641538"/>
                </a:cubicBezTo>
                <a:cubicBezTo>
                  <a:pt x="3292840" y="2641538"/>
                  <a:pt x="3317839" y="2616540"/>
                  <a:pt x="3334505" y="2616540"/>
                </a:cubicBezTo>
                <a:cubicBezTo>
                  <a:pt x="3401168" y="2616540"/>
                  <a:pt x="3434500" y="2683203"/>
                  <a:pt x="3434500" y="2691536"/>
                </a:cubicBezTo>
                <a:close/>
                <a:moveTo>
                  <a:pt x="1634587" y="2608207"/>
                </a:moveTo>
                <a:cubicBezTo>
                  <a:pt x="1634587" y="2624873"/>
                  <a:pt x="1634587" y="2649871"/>
                  <a:pt x="1642920" y="2666537"/>
                </a:cubicBezTo>
                <a:cubicBezTo>
                  <a:pt x="1626254" y="2666537"/>
                  <a:pt x="1609588" y="2674870"/>
                  <a:pt x="1592923" y="2691536"/>
                </a:cubicBezTo>
                <a:cubicBezTo>
                  <a:pt x="1584590" y="2683203"/>
                  <a:pt x="1576257" y="2674870"/>
                  <a:pt x="1576257" y="2649871"/>
                </a:cubicBezTo>
                <a:cubicBezTo>
                  <a:pt x="1576257" y="2633205"/>
                  <a:pt x="1584590" y="2624873"/>
                  <a:pt x="1601256" y="2608207"/>
                </a:cubicBezTo>
                <a:lnTo>
                  <a:pt x="1634587" y="2608207"/>
                </a:lnTo>
                <a:close/>
                <a:moveTo>
                  <a:pt x="2992855" y="2691536"/>
                </a:moveTo>
                <a:cubicBezTo>
                  <a:pt x="2967856" y="2674870"/>
                  <a:pt x="2934524" y="2658204"/>
                  <a:pt x="2901192" y="2641538"/>
                </a:cubicBezTo>
                <a:cubicBezTo>
                  <a:pt x="2909525" y="2633205"/>
                  <a:pt x="2909525" y="2616540"/>
                  <a:pt x="2909525" y="2599874"/>
                </a:cubicBezTo>
                <a:cubicBezTo>
                  <a:pt x="2934524" y="2608207"/>
                  <a:pt x="2984522" y="2658204"/>
                  <a:pt x="2992855" y="2691536"/>
                </a:cubicBezTo>
                <a:close/>
                <a:moveTo>
                  <a:pt x="1659586" y="2641538"/>
                </a:moveTo>
                <a:cubicBezTo>
                  <a:pt x="1659586" y="2633205"/>
                  <a:pt x="1667919" y="2599874"/>
                  <a:pt x="1684585" y="2591541"/>
                </a:cubicBezTo>
                <a:lnTo>
                  <a:pt x="1659586" y="2641538"/>
                </a:lnTo>
                <a:close/>
                <a:moveTo>
                  <a:pt x="1534592" y="2608207"/>
                </a:moveTo>
                <a:cubicBezTo>
                  <a:pt x="1526259" y="2608207"/>
                  <a:pt x="1509593" y="2616540"/>
                  <a:pt x="1501260" y="2608207"/>
                </a:cubicBezTo>
                <a:cubicBezTo>
                  <a:pt x="1509593" y="2599874"/>
                  <a:pt x="1517926" y="2599874"/>
                  <a:pt x="1526259" y="2591541"/>
                </a:cubicBezTo>
                <a:cubicBezTo>
                  <a:pt x="1526259" y="2591541"/>
                  <a:pt x="1534592" y="2599874"/>
                  <a:pt x="1534592" y="2608207"/>
                </a:cubicBezTo>
                <a:close/>
                <a:moveTo>
                  <a:pt x="3592825" y="2641538"/>
                </a:moveTo>
                <a:cubicBezTo>
                  <a:pt x="3592825" y="2691536"/>
                  <a:pt x="3492830" y="2699869"/>
                  <a:pt x="3492830" y="2699869"/>
                </a:cubicBezTo>
                <a:cubicBezTo>
                  <a:pt x="3442833" y="2699869"/>
                  <a:pt x="3484497" y="2691536"/>
                  <a:pt x="3426167" y="2633205"/>
                </a:cubicBezTo>
                <a:cubicBezTo>
                  <a:pt x="3451166" y="2649871"/>
                  <a:pt x="3492830" y="2658204"/>
                  <a:pt x="3517829" y="2658204"/>
                </a:cubicBezTo>
                <a:cubicBezTo>
                  <a:pt x="3534495" y="2658204"/>
                  <a:pt x="3534495" y="2658204"/>
                  <a:pt x="3542828" y="2649871"/>
                </a:cubicBezTo>
                <a:cubicBezTo>
                  <a:pt x="3509496" y="2608207"/>
                  <a:pt x="3459499" y="2624873"/>
                  <a:pt x="3426167" y="2616540"/>
                </a:cubicBezTo>
                <a:cubicBezTo>
                  <a:pt x="3426167" y="2616540"/>
                  <a:pt x="3476164" y="2599874"/>
                  <a:pt x="3484497" y="2574875"/>
                </a:cubicBezTo>
                <a:cubicBezTo>
                  <a:pt x="3501163" y="2583208"/>
                  <a:pt x="3592825" y="2599874"/>
                  <a:pt x="3592825" y="2641538"/>
                </a:cubicBezTo>
                <a:close/>
                <a:moveTo>
                  <a:pt x="2434548" y="2733201"/>
                </a:moveTo>
                <a:cubicBezTo>
                  <a:pt x="2409550" y="2733201"/>
                  <a:pt x="2384551" y="2741534"/>
                  <a:pt x="2359552" y="2758199"/>
                </a:cubicBezTo>
                <a:cubicBezTo>
                  <a:pt x="2342886" y="2708202"/>
                  <a:pt x="2351219" y="2641538"/>
                  <a:pt x="2317887" y="2624873"/>
                </a:cubicBezTo>
                <a:cubicBezTo>
                  <a:pt x="2317887" y="2649871"/>
                  <a:pt x="2326220" y="2683203"/>
                  <a:pt x="2326220" y="2716535"/>
                </a:cubicBezTo>
                <a:cubicBezTo>
                  <a:pt x="2309554" y="2699869"/>
                  <a:pt x="2276223" y="2666537"/>
                  <a:pt x="2276223" y="2641538"/>
                </a:cubicBezTo>
                <a:cubicBezTo>
                  <a:pt x="2276223" y="2633205"/>
                  <a:pt x="2284556" y="2574875"/>
                  <a:pt x="2317887" y="2574875"/>
                </a:cubicBezTo>
                <a:cubicBezTo>
                  <a:pt x="2376218" y="2574875"/>
                  <a:pt x="2426215" y="2724868"/>
                  <a:pt x="2434548" y="2733201"/>
                </a:cubicBezTo>
                <a:close/>
                <a:moveTo>
                  <a:pt x="2767865" y="2583208"/>
                </a:moveTo>
                <a:cubicBezTo>
                  <a:pt x="2751200" y="2583208"/>
                  <a:pt x="2726201" y="2574875"/>
                  <a:pt x="2709535" y="2566542"/>
                </a:cubicBezTo>
                <a:cubicBezTo>
                  <a:pt x="2726201" y="2566542"/>
                  <a:pt x="2751200" y="2574875"/>
                  <a:pt x="2767865" y="2583208"/>
                </a:cubicBezTo>
                <a:close/>
                <a:moveTo>
                  <a:pt x="2051234" y="2724868"/>
                </a:moveTo>
                <a:cubicBezTo>
                  <a:pt x="2051234" y="2741534"/>
                  <a:pt x="2026235" y="2758199"/>
                  <a:pt x="2009569" y="2783198"/>
                </a:cubicBezTo>
                <a:cubicBezTo>
                  <a:pt x="2009569" y="2741534"/>
                  <a:pt x="2009569" y="2658204"/>
                  <a:pt x="1976237" y="2633205"/>
                </a:cubicBezTo>
                <a:cubicBezTo>
                  <a:pt x="1976237" y="2633205"/>
                  <a:pt x="1967904" y="2624873"/>
                  <a:pt x="1967904" y="2649871"/>
                </a:cubicBezTo>
                <a:cubicBezTo>
                  <a:pt x="1967904" y="2666537"/>
                  <a:pt x="1976237" y="2733201"/>
                  <a:pt x="1984570" y="2774865"/>
                </a:cubicBezTo>
                <a:cubicBezTo>
                  <a:pt x="1951238" y="2691536"/>
                  <a:pt x="1926240" y="2699869"/>
                  <a:pt x="1926240" y="2658204"/>
                </a:cubicBezTo>
                <a:cubicBezTo>
                  <a:pt x="1926240" y="2633205"/>
                  <a:pt x="1934573" y="2558209"/>
                  <a:pt x="1976237" y="2558209"/>
                </a:cubicBezTo>
                <a:cubicBezTo>
                  <a:pt x="2009569" y="2558209"/>
                  <a:pt x="2051234" y="2716535"/>
                  <a:pt x="2051234" y="2724868"/>
                </a:cubicBezTo>
                <a:close/>
                <a:moveTo>
                  <a:pt x="3067851" y="2658204"/>
                </a:moveTo>
                <a:cubicBezTo>
                  <a:pt x="3067851" y="2683203"/>
                  <a:pt x="3059518" y="2674870"/>
                  <a:pt x="3059518" y="2691536"/>
                </a:cubicBezTo>
                <a:lnTo>
                  <a:pt x="3017853" y="2691536"/>
                </a:lnTo>
                <a:cubicBezTo>
                  <a:pt x="3009520" y="2666537"/>
                  <a:pt x="2992855" y="2641538"/>
                  <a:pt x="2976189" y="2616540"/>
                </a:cubicBezTo>
                <a:cubicBezTo>
                  <a:pt x="3034519" y="2658204"/>
                  <a:pt x="3001187" y="2641538"/>
                  <a:pt x="3042852" y="2633205"/>
                </a:cubicBezTo>
                <a:cubicBezTo>
                  <a:pt x="3017853" y="2608207"/>
                  <a:pt x="2984522" y="2599874"/>
                  <a:pt x="2951190" y="2591541"/>
                </a:cubicBezTo>
                <a:cubicBezTo>
                  <a:pt x="2951190" y="2583208"/>
                  <a:pt x="2967856" y="2566542"/>
                  <a:pt x="2967856" y="2549876"/>
                </a:cubicBezTo>
                <a:cubicBezTo>
                  <a:pt x="3017853" y="2558209"/>
                  <a:pt x="3067851" y="2616540"/>
                  <a:pt x="3067851" y="2658204"/>
                </a:cubicBezTo>
                <a:close/>
                <a:moveTo>
                  <a:pt x="3859479" y="2566542"/>
                </a:moveTo>
                <a:cubicBezTo>
                  <a:pt x="3859479" y="2608207"/>
                  <a:pt x="3784483" y="2666537"/>
                  <a:pt x="3776150" y="2666537"/>
                </a:cubicBezTo>
                <a:cubicBezTo>
                  <a:pt x="3751151" y="2666537"/>
                  <a:pt x="3734485" y="2641538"/>
                  <a:pt x="3709486" y="2641538"/>
                </a:cubicBezTo>
                <a:cubicBezTo>
                  <a:pt x="3726152" y="2633205"/>
                  <a:pt x="3792816" y="2608207"/>
                  <a:pt x="3809481" y="2574875"/>
                </a:cubicBezTo>
                <a:lnTo>
                  <a:pt x="3801149" y="2566542"/>
                </a:lnTo>
                <a:cubicBezTo>
                  <a:pt x="3776150" y="2583208"/>
                  <a:pt x="3742818" y="2599874"/>
                  <a:pt x="3709486" y="2616540"/>
                </a:cubicBezTo>
                <a:cubicBezTo>
                  <a:pt x="3726152" y="2549876"/>
                  <a:pt x="3759484" y="2533210"/>
                  <a:pt x="3809481" y="2533210"/>
                </a:cubicBezTo>
                <a:cubicBezTo>
                  <a:pt x="3842813" y="2533210"/>
                  <a:pt x="3859479" y="2541543"/>
                  <a:pt x="3859479" y="2566542"/>
                </a:cubicBezTo>
                <a:close/>
                <a:moveTo>
                  <a:pt x="1609588" y="2524877"/>
                </a:moveTo>
                <a:cubicBezTo>
                  <a:pt x="1609588" y="2541543"/>
                  <a:pt x="1609588" y="2566542"/>
                  <a:pt x="1617921" y="2583208"/>
                </a:cubicBezTo>
                <a:cubicBezTo>
                  <a:pt x="1601256" y="2591541"/>
                  <a:pt x="1576257" y="2599874"/>
                  <a:pt x="1559591" y="2608207"/>
                </a:cubicBezTo>
                <a:cubicBezTo>
                  <a:pt x="1559591" y="2599874"/>
                  <a:pt x="1551258" y="2599874"/>
                  <a:pt x="1551258" y="2583208"/>
                </a:cubicBezTo>
                <a:cubicBezTo>
                  <a:pt x="1551258" y="2558209"/>
                  <a:pt x="1567924" y="2541543"/>
                  <a:pt x="1576257" y="2524877"/>
                </a:cubicBezTo>
                <a:lnTo>
                  <a:pt x="1609588" y="2524877"/>
                </a:lnTo>
                <a:close/>
                <a:moveTo>
                  <a:pt x="4126133" y="2516544"/>
                </a:moveTo>
                <a:cubicBezTo>
                  <a:pt x="4134466" y="2524877"/>
                  <a:pt x="4134466" y="2533210"/>
                  <a:pt x="4134466" y="2558209"/>
                </a:cubicBezTo>
                <a:cubicBezTo>
                  <a:pt x="4134466" y="2599874"/>
                  <a:pt x="4101134" y="2658204"/>
                  <a:pt x="4067802" y="2699869"/>
                </a:cubicBezTo>
                <a:cubicBezTo>
                  <a:pt x="4051136" y="2699869"/>
                  <a:pt x="4026138" y="2708202"/>
                  <a:pt x="3992806" y="2716535"/>
                </a:cubicBezTo>
                <a:cubicBezTo>
                  <a:pt x="4034471" y="2666537"/>
                  <a:pt x="4084468" y="2641538"/>
                  <a:pt x="4084468" y="2583208"/>
                </a:cubicBezTo>
                <a:cubicBezTo>
                  <a:pt x="4051136" y="2616540"/>
                  <a:pt x="4017805" y="2658204"/>
                  <a:pt x="3976140" y="2699869"/>
                </a:cubicBezTo>
                <a:cubicBezTo>
                  <a:pt x="3951141" y="2633205"/>
                  <a:pt x="4034471" y="2549876"/>
                  <a:pt x="4101134" y="2516544"/>
                </a:cubicBezTo>
                <a:lnTo>
                  <a:pt x="4126133" y="2516544"/>
                </a:lnTo>
                <a:close/>
                <a:moveTo>
                  <a:pt x="3709486" y="2566542"/>
                </a:moveTo>
                <a:cubicBezTo>
                  <a:pt x="3709486" y="2608207"/>
                  <a:pt x="3626157" y="2633205"/>
                  <a:pt x="3626157" y="2633205"/>
                </a:cubicBezTo>
                <a:cubicBezTo>
                  <a:pt x="3601158" y="2633205"/>
                  <a:pt x="3592825" y="2608207"/>
                  <a:pt x="3576160" y="2591541"/>
                </a:cubicBezTo>
                <a:cubicBezTo>
                  <a:pt x="3609491" y="2583208"/>
                  <a:pt x="3642823" y="2583208"/>
                  <a:pt x="3676155" y="2566542"/>
                </a:cubicBezTo>
                <a:cubicBezTo>
                  <a:pt x="3642823" y="2558209"/>
                  <a:pt x="3609491" y="2566542"/>
                  <a:pt x="3576160" y="2566542"/>
                </a:cubicBezTo>
                <a:cubicBezTo>
                  <a:pt x="3592825" y="2549876"/>
                  <a:pt x="3601158" y="2516544"/>
                  <a:pt x="3626157" y="2516544"/>
                </a:cubicBezTo>
                <a:cubicBezTo>
                  <a:pt x="3642823" y="2516544"/>
                  <a:pt x="3709486" y="2533210"/>
                  <a:pt x="3709486" y="2566542"/>
                </a:cubicBezTo>
                <a:close/>
                <a:moveTo>
                  <a:pt x="3167846" y="2608207"/>
                </a:moveTo>
                <a:cubicBezTo>
                  <a:pt x="3167846" y="2624873"/>
                  <a:pt x="3134514" y="2649871"/>
                  <a:pt x="3117848" y="2649871"/>
                </a:cubicBezTo>
                <a:cubicBezTo>
                  <a:pt x="3059518" y="2649871"/>
                  <a:pt x="3084517" y="2616540"/>
                  <a:pt x="3051185" y="2574875"/>
                </a:cubicBezTo>
                <a:cubicBezTo>
                  <a:pt x="3076184" y="2583208"/>
                  <a:pt x="3134514" y="2574875"/>
                  <a:pt x="3134514" y="2591541"/>
                </a:cubicBezTo>
                <a:cubicBezTo>
                  <a:pt x="3134514" y="2574875"/>
                  <a:pt x="3067851" y="2558209"/>
                  <a:pt x="3034519" y="2541543"/>
                </a:cubicBezTo>
                <a:cubicBezTo>
                  <a:pt x="3042852" y="2541543"/>
                  <a:pt x="3059518" y="2524877"/>
                  <a:pt x="3076184" y="2508212"/>
                </a:cubicBezTo>
                <a:cubicBezTo>
                  <a:pt x="3117848" y="2516544"/>
                  <a:pt x="3167846" y="2583208"/>
                  <a:pt x="3167846" y="2608207"/>
                </a:cubicBezTo>
                <a:close/>
                <a:moveTo>
                  <a:pt x="2684536" y="2566542"/>
                </a:moveTo>
                <a:cubicBezTo>
                  <a:pt x="2651205" y="2558209"/>
                  <a:pt x="2601207" y="2558209"/>
                  <a:pt x="2567875" y="2599874"/>
                </a:cubicBezTo>
                <a:lnTo>
                  <a:pt x="2517878" y="2524877"/>
                </a:lnTo>
                <a:cubicBezTo>
                  <a:pt x="2534544" y="2516544"/>
                  <a:pt x="2542876" y="2508212"/>
                  <a:pt x="2567875" y="2508212"/>
                </a:cubicBezTo>
                <a:cubicBezTo>
                  <a:pt x="2609540" y="2508212"/>
                  <a:pt x="2642872" y="2541543"/>
                  <a:pt x="2684536" y="2566542"/>
                </a:cubicBezTo>
                <a:close/>
                <a:moveTo>
                  <a:pt x="2542876" y="2608207"/>
                </a:moveTo>
                <a:cubicBezTo>
                  <a:pt x="2542876" y="2633205"/>
                  <a:pt x="2526211" y="2658204"/>
                  <a:pt x="2517878" y="2666537"/>
                </a:cubicBezTo>
                <a:cubicBezTo>
                  <a:pt x="2501212" y="2674870"/>
                  <a:pt x="2476213" y="2674870"/>
                  <a:pt x="2459547" y="2691536"/>
                </a:cubicBezTo>
                <a:cubicBezTo>
                  <a:pt x="2459547" y="2658204"/>
                  <a:pt x="2467880" y="2616540"/>
                  <a:pt x="2476213" y="2566542"/>
                </a:cubicBezTo>
                <a:cubicBezTo>
                  <a:pt x="2434548" y="2574875"/>
                  <a:pt x="2426215" y="2633205"/>
                  <a:pt x="2434548" y="2674870"/>
                </a:cubicBezTo>
                <a:cubicBezTo>
                  <a:pt x="2417883" y="2641538"/>
                  <a:pt x="2392884" y="2599874"/>
                  <a:pt x="2351219" y="2558209"/>
                </a:cubicBezTo>
                <a:cubicBezTo>
                  <a:pt x="2376218" y="2508212"/>
                  <a:pt x="2401217" y="2508212"/>
                  <a:pt x="2426215" y="2508212"/>
                </a:cubicBezTo>
                <a:cubicBezTo>
                  <a:pt x="2467880" y="2508212"/>
                  <a:pt x="2542876" y="2558209"/>
                  <a:pt x="2542876" y="2608207"/>
                </a:cubicBezTo>
                <a:close/>
                <a:moveTo>
                  <a:pt x="3584492" y="2508212"/>
                </a:moveTo>
                <a:cubicBezTo>
                  <a:pt x="3576160" y="2541543"/>
                  <a:pt x="3534495" y="2558209"/>
                  <a:pt x="3509496" y="2558209"/>
                </a:cubicBezTo>
                <a:cubicBezTo>
                  <a:pt x="3476164" y="2558209"/>
                  <a:pt x="3492830" y="2533210"/>
                  <a:pt x="3459499" y="2499879"/>
                </a:cubicBezTo>
                <a:cubicBezTo>
                  <a:pt x="3492830" y="2508212"/>
                  <a:pt x="3534495" y="2516544"/>
                  <a:pt x="3584492" y="2508212"/>
                </a:cubicBezTo>
                <a:close/>
                <a:moveTo>
                  <a:pt x="1692918" y="2499879"/>
                </a:moveTo>
                <a:lnTo>
                  <a:pt x="1692918" y="2558209"/>
                </a:lnTo>
                <a:lnTo>
                  <a:pt x="1642920" y="2583208"/>
                </a:lnTo>
                <a:cubicBezTo>
                  <a:pt x="1642920" y="2574875"/>
                  <a:pt x="1634587" y="2566542"/>
                  <a:pt x="1634587" y="2541543"/>
                </a:cubicBezTo>
                <a:cubicBezTo>
                  <a:pt x="1634587" y="2524877"/>
                  <a:pt x="1651253" y="2508212"/>
                  <a:pt x="1667919" y="2499879"/>
                </a:cubicBezTo>
                <a:lnTo>
                  <a:pt x="1692918" y="2499879"/>
                </a:lnTo>
                <a:close/>
                <a:moveTo>
                  <a:pt x="3317839" y="2583208"/>
                </a:moveTo>
                <a:cubicBezTo>
                  <a:pt x="3317839" y="2624873"/>
                  <a:pt x="3251175" y="2616540"/>
                  <a:pt x="3251175" y="2616540"/>
                </a:cubicBezTo>
                <a:cubicBezTo>
                  <a:pt x="3209511" y="2616540"/>
                  <a:pt x="3184512" y="2624873"/>
                  <a:pt x="3176179" y="2558209"/>
                </a:cubicBezTo>
                <a:cubicBezTo>
                  <a:pt x="3201178" y="2566542"/>
                  <a:pt x="3234509" y="2574875"/>
                  <a:pt x="3267841" y="2574875"/>
                </a:cubicBezTo>
                <a:cubicBezTo>
                  <a:pt x="3234509" y="2549876"/>
                  <a:pt x="3192845" y="2533210"/>
                  <a:pt x="3159513" y="2516544"/>
                </a:cubicBezTo>
                <a:cubicBezTo>
                  <a:pt x="3176179" y="2516544"/>
                  <a:pt x="3192845" y="2491546"/>
                  <a:pt x="3209511" y="2491546"/>
                </a:cubicBezTo>
                <a:cubicBezTo>
                  <a:pt x="3234509" y="2491546"/>
                  <a:pt x="3317839" y="2549876"/>
                  <a:pt x="3317839" y="2583208"/>
                </a:cubicBezTo>
                <a:close/>
                <a:moveTo>
                  <a:pt x="2251224" y="2641538"/>
                </a:moveTo>
                <a:cubicBezTo>
                  <a:pt x="2251224" y="2658204"/>
                  <a:pt x="2226225" y="2674870"/>
                  <a:pt x="2209559" y="2691536"/>
                </a:cubicBezTo>
                <a:cubicBezTo>
                  <a:pt x="2209559" y="2649871"/>
                  <a:pt x="2209559" y="2599874"/>
                  <a:pt x="2201226" y="2549876"/>
                </a:cubicBezTo>
                <a:cubicBezTo>
                  <a:pt x="2167895" y="2574875"/>
                  <a:pt x="2184561" y="2624873"/>
                  <a:pt x="2184561" y="2666537"/>
                </a:cubicBezTo>
                <a:cubicBezTo>
                  <a:pt x="2167895" y="2641538"/>
                  <a:pt x="2142896" y="2599874"/>
                  <a:pt x="2142896" y="2583208"/>
                </a:cubicBezTo>
                <a:cubicBezTo>
                  <a:pt x="2142896" y="2566542"/>
                  <a:pt x="2159562" y="2491546"/>
                  <a:pt x="2192893" y="2491546"/>
                </a:cubicBezTo>
                <a:cubicBezTo>
                  <a:pt x="2226225" y="2491546"/>
                  <a:pt x="2251224" y="2641538"/>
                  <a:pt x="2251224" y="2641538"/>
                </a:cubicBezTo>
                <a:close/>
                <a:moveTo>
                  <a:pt x="3467831" y="2549876"/>
                </a:moveTo>
                <a:cubicBezTo>
                  <a:pt x="3467831" y="2591541"/>
                  <a:pt x="3384502" y="2599874"/>
                  <a:pt x="3384502" y="2599874"/>
                </a:cubicBezTo>
                <a:cubicBezTo>
                  <a:pt x="3334505" y="2599874"/>
                  <a:pt x="3334505" y="2558209"/>
                  <a:pt x="3317839" y="2533210"/>
                </a:cubicBezTo>
                <a:cubicBezTo>
                  <a:pt x="3334505" y="2524877"/>
                  <a:pt x="3359503" y="2558209"/>
                  <a:pt x="3426167" y="2549876"/>
                </a:cubicBezTo>
                <a:cubicBezTo>
                  <a:pt x="3392835" y="2533210"/>
                  <a:pt x="3351170" y="2516544"/>
                  <a:pt x="3317839" y="2508212"/>
                </a:cubicBezTo>
                <a:cubicBezTo>
                  <a:pt x="3334505" y="2508212"/>
                  <a:pt x="3359503" y="2474880"/>
                  <a:pt x="3376169" y="2474880"/>
                </a:cubicBezTo>
                <a:cubicBezTo>
                  <a:pt x="3401168" y="2474880"/>
                  <a:pt x="3467831" y="2533210"/>
                  <a:pt x="3467831" y="2549876"/>
                </a:cubicBezTo>
                <a:close/>
                <a:moveTo>
                  <a:pt x="2884526" y="2591541"/>
                </a:moveTo>
                <a:lnTo>
                  <a:pt x="2884526" y="2633205"/>
                </a:lnTo>
                <a:cubicBezTo>
                  <a:pt x="2851195" y="2616540"/>
                  <a:pt x="2809530" y="2583208"/>
                  <a:pt x="2776198" y="2558209"/>
                </a:cubicBezTo>
                <a:cubicBezTo>
                  <a:pt x="2792864" y="2566542"/>
                  <a:pt x="2817863" y="2566542"/>
                  <a:pt x="2834529" y="2574875"/>
                </a:cubicBezTo>
                <a:lnTo>
                  <a:pt x="2851195" y="2558209"/>
                </a:lnTo>
                <a:cubicBezTo>
                  <a:pt x="2817863" y="2524877"/>
                  <a:pt x="2767865" y="2541543"/>
                  <a:pt x="2734534" y="2541543"/>
                </a:cubicBezTo>
                <a:cubicBezTo>
                  <a:pt x="2759533" y="2516544"/>
                  <a:pt x="2751200" y="2491546"/>
                  <a:pt x="2742867" y="2466547"/>
                </a:cubicBezTo>
                <a:cubicBezTo>
                  <a:pt x="2751200" y="2466547"/>
                  <a:pt x="2884526" y="2533210"/>
                  <a:pt x="2884526" y="2591541"/>
                </a:cubicBezTo>
                <a:close/>
                <a:moveTo>
                  <a:pt x="4009472" y="2491546"/>
                </a:moveTo>
                <a:cubicBezTo>
                  <a:pt x="4009472" y="2524877"/>
                  <a:pt x="3984473" y="2583208"/>
                  <a:pt x="3959474" y="2599874"/>
                </a:cubicBezTo>
                <a:cubicBezTo>
                  <a:pt x="3942808" y="2608207"/>
                  <a:pt x="3926142" y="2616540"/>
                  <a:pt x="3909477" y="2616540"/>
                </a:cubicBezTo>
                <a:lnTo>
                  <a:pt x="3884478" y="2616540"/>
                </a:lnTo>
                <a:cubicBezTo>
                  <a:pt x="3917810" y="2591541"/>
                  <a:pt x="3942808" y="2549876"/>
                  <a:pt x="3976140" y="2516544"/>
                </a:cubicBezTo>
                <a:lnTo>
                  <a:pt x="3959474" y="2499879"/>
                </a:lnTo>
                <a:cubicBezTo>
                  <a:pt x="3934475" y="2533210"/>
                  <a:pt x="3909477" y="2566542"/>
                  <a:pt x="3876145" y="2599874"/>
                </a:cubicBezTo>
                <a:cubicBezTo>
                  <a:pt x="3876145" y="2583208"/>
                  <a:pt x="3884478" y="2566542"/>
                  <a:pt x="3876145" y="2549876"/>
                </a:cubicBezTo>
                <a:lnTo>
                  <a:pt x="3876145" y="2524877"/>
                </a:lnTo>
                <a:cubicBezTo>
                  <a:pt x="3909477" y="2491546"/>
                  <a:pt x="3967807" y="2449881"/>
                  <a:pt x="3984473" y="2449881"/>
                </a:cubicBezTo>
                <a:cubicBezTo>
                  <a:pt x="4009472" y="2449881"/>
                  <a:pt x="4009472" y="2474880"/>
                  <a:pt x="4009472" y="2491546"/>
                </a:cubicBezTo>
                <a:close/>
                <a:moveTo>
                  <a:pt x="3759484" y="2474880"/>
                </a:moveTo>
                <a:cubicBezTo>
                  <a:pt x="3759484" y="2491546"/>
                  <a:pt x="3742818" y="2516544"/>
                  <a:pt x="3726152" y="2533210"/>
                </a:cubicBezTo>
                <a:cubicBezTo>
                  <a:pt x="3709486" y="2524877"/>
                  <a:pt x="3684488" y="2508212"/>
                  <a:pt x="3667822" y="2499879"/>
                </a:cubicBezTo>
                <a:cubicBezTo>
                  <a:pt x="3692820" y="2491546"/>
                  <a:pt x="3726152" y="2474880"/>
                  <a:pt x="3751151" y="2449881"/>
                </a:cubicBezTo>
                <a:cubicBezTo>
                  <a:pt x="3751151" y="2458214"/>
                  <a:pt x="3759484" y="2449881"/>
                  <a:pt x="3759484" y="2474880"/>
                </a:cubicBezTo>
                <a:close/>
                <a:moveTo>
                  <a:pt x="3409501" y="2458214"/>
                </a:moveTo>
                <a:cubicBezTo>
                  <a:pt x="3401168" y="2458214"/>
                  <a:pt x="3384502" y="2458214"/>
                  <a:pt x="3384502" y="2449881"/>
                </a:cubicBezTo>
                <a:cubicBezTo>
                  <a:pt x="3392835" y="2449881"/>
                  <a:pt x="3401168" y="2449881"/>
                  <a:pt x="3409501" y="2458214"/>
                </a:cubicBezTo>
                <a:close/>
                <a:moveTo>
                  <a:pt x="1584590" y="2441548"/>
                </a:moveTo>
                <a:cubicBezTo>
                  <a:pt x="1584590" y="2458214"/>
                  <a:pt x="1584590" y="2483213"/>
                  <a:pt x="1592923" y="2499879"/>
                </a:cubicBezTo>
                <a:cubicBezTo>
                  <a:pt x="1592923" y="2499879"/>
                  <a:pt x="1584590" y="2499879"/>
                  <a:pt x="1576257" y="2508212"/>
                </a:cubicBezTo>
                <a:cubicBezTo>
                  <a:pt x="1559591" y="2499879"/>
                  <a:pt x="1551258" y="2474880"/>
                  <a:pt x="1542925" y="2458214"/>
                </a:cubicBezTo>
                <a:cubicBezTo>
                  <a:pt x="1542925" y="2449881"/>
                  <a:pt x="1551258" y="2449881"/>
                  <a:pt x="1559591" y="2441548"/>
                </a:cubicBezTo>
                <a:lnTo>
                  <a:pt x="1584590" y="2441548"/>
                </a:lnTo>
                <a:close/>
                <a:moveTo>
                  <a:pt x="2117897" y="2574875"/>
                </a:moveTo>
                <a:cubicBezTo>
                  <a:pt x="2117897" y="2591541"/>
                  <a:pt x="2076232" y="2616540"/>
                  <a:pt x="2067899" y="2641538"/>
                </a:cubicBezTo>
                <a:cubicBezTo>
                  <a:pt x="2067899" y="2591541"/>
                  <a:pt x="2076232" y="2533210"/>
                  <a:pt x="2067899" y="2483213"/>
                </a:cubicBezTo>
                <a:cubicBezTo>
                  <a:pt x="2042901" y="2508212"/>
                  <a:pt x="2034568" y="2583208"/>
                  <a:pt x="2042901" y="2616540"/>
                </a:cubicBezTo>
                <a:cubicBezTo>
                  <a:pt x="2034568" y="2591541"/>
                  <a:pt x="2001236" y="2558209"/>
                  <a:pt x="2001236" y="2533210"/>
                </a:cubicBezTo>
                <a:cubicBezTo>
                  <a:pt x="2001236" y="2491546"/>
                  <a:pt x="2026235" y="2441548"/>
                  <a:pt x="2076232" y="2416549"/>
                </a:cubicBezTo>
                <a:cubicBezTo>
                  <a:pt x="2109564" y="2441548"/>
                  <a:pt x="2117897" y="2558209"/>
                  <a:pt x="2117897" y="2574875"/>
                </a:cubicBezTo>
                <a:close/>
                <a:moveTo>
                  <a:pt x="1676252" y="2474880"/>
                </a:moveTo>
                <a:cubicBezTo>
                  <a:pt x="1659586" y="2483213"/>
                  <a:pt x="1634587" y="2491546"/>
                  <a:pt x="1617921" y="2499879"/>
                </a:cubicBezTo>
                <a:cubicBezTo>
                  <a:pt x="1617921" y="2491546"/>
                  <a:pt x="1609588" y="2483213"/>
                  <a:pt x="1609588" y="2466547"/>
                </a:cubicBezTo>
                <a:cubicBezTo>
                  <a:pt x="1609588" y="2433215"/>
                  <a:pt x="1617921" y="2416549"/>
                  <a:pt x="1667919" y="2416549"/>
                </a:cubicBezTo>
                <a:cubicBezTo>
                  <a:pt x="1667919" y="2433215"/>
                  <a:pt x="1667919" y="2458214"/>
                  <a:pt x="1676252" y="2474880"/>
                </a:cubicBezTo>
                <a:close/>
                <a:moveTo>
                  <a:pt x="4159464" y="2583208"/>
                </a:moveTo>
                <a:cubicBezTo>
                  <a:pt x="4159464" y="2524877"/>
                  <a:pt x="4142799" y="2516544"/>
                  <a:pt x="4142799" y="2499879"/>
                </a:cubicBezTo>
                <a:cubicBezTo>
                  <a:pt x="4142799" y="2474880"/>
                  <a:pt x="4176130" y="2441548"/>
                  <a:pt x="4192796" y="2408216"/>
                </a:cubicBezTo>
                <a:cubicBezTo>
                  <a:pt x="4184463" y="2466547"/>
                  <a:pt x="4201129" y="2524877"/>
                  <a:pt x="4159464" y="2583208"/>
                </a:cubicBezTo>
                <a:close/>
                <a:moveTo>
                  <a:pt x="2951190" y="2541543"/>
                </a:moveTo>
                <a:cubicBezTo>
                  <a:pt x="2951190" y="2558209"/>
                  <a:pt x="2934524" y="2566542"/>
                  <a:pt x="2909525" y="2566542"/>
                </a:cubicBezTo>
                <a:cubicBezTo>
                  <a:pt x="2867861" y="2566542"/>
                  <a:pt x="2892859" y="2549876"/>
                  <a:pt x="2834529" y="2491546"/>
                </a:cubicBezTo>
                <a:cubicBezTo>
                  <a:pt x="2851195" y="2499879"/>
                  <a:pt x="2867861" y="2499879"/>
                  <a:pt x="2909525" y="2499879"/>
                </a:cubicBezTo>
                <a:cubicBezTo>
                  <a:pt x="2876194" y="2483213"/>
                  <a:pt x="2834529" y="2466547"/>
                  <a:pt x="2792864" y="2458214"/>
                </a:cubicBezTo>
                <a:cubicBezTo>
                  <a:pt x="2801197" y="2449881"/>
                  <a:pt x="2817863" y="2424882"/>
                  <a:pt x="2817863" y="2408216"/>
                </a:cubicBezTo>
                <a:cubicBezTo>
                  <a:pt x="2842862" y="2408216"/>
                  <a:pt x="2951190" y="2483213"/>
                  <a:pt x="2951190" y="2541543"/>
                </a:cubicBezTo>
                <a:close/>
                <a:moveTo>
                  <a:pt x="3884478" y="2433215"/>
                </a:moveTo>
                <a:cubicBezTo>
                  <a:pt x="3884478" y="2458214"/>
                  <a:pt x="3867812" y="2516544"/>
                  <a:pt x="3851146" y="2516544"/>
                </a:cubicBezTo>
                <a:cubicBezTo>
                  <a:pt x="3826147" y="2516544"/>
                  <a:pt x="3809481" y="2508212"/>
                  <a:pt x="3792816" y="2508212"/>
                </a:cubicBezTo>
                <a:cubicBezTo>
                  <a:pt x="3834480" y="2466547"/>
                  <a:pt x="3842813" y="2458214"/>
                  <a:pt x="3842813" y="2424882"/>
                </a:cubicBezTo>
                <a:cubicBezTo>
                  <a:pt x="3826147" y="2441548"/>
                  <a:pt x="3801149" y="2474880"/>
                  <a:pt x="3776150" y="2499879"/>
                </a:cubicBezTo>
                <a:cubicBezTo>
                  <a:pt x="3776150" y="2458214"/>
                  <a:pt x="3767817" y="2449881"/>
                  <a:pt x="3767817" y="2433215"/>
                </a:cubicBezTo>
                <a:cubicBezTo>
                  <a:pt x="3767817" y="2416549"/>
                  <a:pt x="3817814" y="2391551"/>
                  <a:pt x="3842813" y="2391551"/>
                </a:cubicBezTo>
                <a:cubicBezTo>
                  <a:pt x="3884478" y="2391551"/>
                  <a:pt x="3884478" y="2416549"/>
                  <a:pt x="3884478" y="2433215"/>
                </a:cubicBezTo>
                <a:close/>
                <a:moveTo>
                  <a:pt x="2351219" y="2441548"/>
                </a:moveTo>
                <a:cubicBezTo>
                  <a:pt x="2351219" y="2491546"/>
                  <a:pt x="2326220" y="2566542"/>
                  <a:pt x="2276223" y="2574875"/>
                </a:cubicBezTo>
                <a:cubicBezTo>
                  <a:pt x="2284556" y="2541543"/>
                  <a:pt x="2301222" y="2499879"/>
                  <a:pt x="2317887" y="2458214"/>
                </a:cubicBezTo>
                <a:lnTo>
                  <a:pt x="2301222" y="2441548"/>
                </a:lnTo>
                <a:cubicBezTo>
                  <a:pt x="2276223" y="2483213"/>
                  <a:pt x="2267890" y="2524877"/>
                  <a:pt x="2259557" y="2566542"/>
                </a:cubicBezTo>
                <a:cubicBezTo>
                  <a:pt x="2259557" y="2541543"/>
                  <a:pt x="2234558" y="2499879"/>
                  <a:pt x="2234558" y="2474880"/>
                </a:cubicBezTo>
                <a:cubicBezTo>
                  <a:pt x="2234558" y="2433215"/>
                  <a:pt x="2292889" y="2391551"/>
                  <a:pt x="2317887" y="2391551"/>
                </a:cubicBezTo>
                <a:cubicBezTo>
                  <a:pt x="2342886" y="2391551"/>
                  <a:pt x="2351219" y="2424882"/>
                  <a:pt x="2351219" y="2441548"/>
                </a:cubicBezTo>
                <a:close/>
                <a:moveTo>
                  <a:pt x="1751248" y="2449881"/>
                </a:moveTo>
                <a:cubicBezTo>
                  <a:pt x="1734582" y="2449881"/>
                  <a:pt x="1717917" y="2466547"/>
                  <a:pt x="1692918" y="2474880"/>
                </a:cubicBezTo>
                <a:lnTo>
                  <a:pt x="1692918" y="2424882"/>
                </a:lnTo>
                <a:cubicBezTo>
                  <a:pt x="1701251" y="2408216"/>
                  <a:pt x="1726249" y="2391551"/>
                  <a:pt x="1751248" y="2391551"/>
                </a:cubicBezTo>
                <a:lnTo>
                  <a:pt x="1751248" y="2449881"/>
                </a:lnTo>
                <a:close/>
                <a:moveTo>
                  <a:pt x="3051185" y="2491546"/>
                </a:moveTo>
                <a:cubicBezTo>
                  <a:pt x="3051185" y="2516544"/>
                  <a:pt x="3034519" y="2524877"/>
                  <a:pt x="3009520" y="2524877"/>
                </a:cubicBezTo>
                <a:cubicBezTo>
                  <a:pt x="2934524" y="2524877"/>
                  <a:pt x="2976189" y="2483213"/>
                  <a:pt x="2909525" y="2441548"/>
                </a:cubicBezTo>
                <a:cubicBezTo>
                  <a:pt x="2934524" y="2449881"/>
                  <a:pt x="2967856" y="2466547"/>
                  <a:pt x="3009520" y="2466547"/>
                </a:cubicBezTo>
                <a:cubicBezTo>
                  <a:pt x="2976189" y="2441548"/>
                  <a:pt x="2934524" y="2424882"/>
                  <a:pt x="2892859" y="2408216"/>
                </a:cubicBezTo>
                <a:cubicBezTo>
                  <a:pt x="2901192" y="2399883"/>
                  <a:pt x="2901192" y="2374885"/>
                  <a:pt x="2926191" y="2374885"/>
                </a:cubicBezTo>
                <a:cubicBezTo>
                  <a:pt x="2976189" y="2374885"/>
                  <a:pt x="3051185" y="2466547"/>
                  <a:pt x="3051185" y="2491546"/>
                </a:cubicBezTo>
                <a:close/>
                <a:moveTo>
                  <a:pt x="3209511" y="2366552"/>
                </a:moveTo>
                <a:cubicBezTo>
                  <a:pt x="3234509" y="2374885"/>
                  <a:pt x="3359503" y="2416549"/>
                  <a:pt x="3359503" y="2449881"/>
                </a:cubicBezTo>
                <a:cubicBezTo>
                  <a:pt x="3359503" y="2483213"/>
                  <a:pt x="3309506" y="2483213"/>
                  <a:pt x="3301173" y="2483213"/>
                </a:cubicBezTo>
                <a:cubicBezTo>
                  <a:pt x="3217844" y="2483213"/>
                  <a:pt x="3217844" y="2458214"/>
                  <a:pt x="3176179" y="2399883"/>
                </a:cubicBezTo>
                <a:cubicBezTo>
                  <a:pt x="3209511" y="2399883"/>
                  <a:pt x="3309506" y="2458214"/>
                  <a:pt x="3309506" y="2433215"/>
                </a:cubicBezTo>
                <a:cubicBezTo>
                  <a:pt x="3309506" y="2416549"/>
                  <a:pt x="3217844" y="2391551"/>
                  <a:pt x="3167846" y="2366552"/>
                </a:cubicBezTo>
                <a:lnTo>
                  <a:pt x="3209511" y="2366552"/>
                </a:lnTo>
                <a:close/>
                <a:moveTo>
                  <a:pt x="2576208" y="2366552"/>
                </a:moveTo>
                <a:cubicBezTo>
                  <a:pt x="2609540" y="2366552"/>
                  <a:pt x="2734534" y="2441548"/>
                  <a:pt x="2734534" y="2499879"/>
                </a:cubicBezTo>
                <a:cubicBezTo>
                  <a:pt x="2734534" y="2516544"/>
                  <a:pt x="2709535" y="2541543"/>
                  <a:pt x="2692869" y="2541543"/>
                </a:cubicBezTo>
                <a:cubicBezTo>
                  <a:pt x="2676203" y="2541543"/>
                  <a:pt x="2634539" y="2483213"/>
                  <a:pt x="2567875" y="2483213"/>
                </a:cubicBezTo>
                <a:cubicBezTo>
                  <a:pt x="2601207" y="2466547"/>
                  <a:pt x="2642872" y="2466547"/>
                  <a:pt x="2676203" y="2449881"/>
                </a:cubicBezTo>
                <a:cubicBezTo>
                  <a:pt x="2667870" y="2441548"/>
                  <a:pt x="2659537" y="2441548"/>
                  <a:pt x="2634539" y="2441548"/>
                </a:cubicBezTo>
                <a:cubicBezTo>
                  <a:pt x="2617873" y="2441548"/>
                  <a:pt x="2576208" y="2458214"/>
                  <a:pt x="2542876" y="2474880"/>
                </a:cubicBezTo>
                <a:cubicBezTo>
                  <a:pt x="2551209" y="2458214"/>
                  <a:pt x="2551209" y="2441548"/>
                  <a:pt x="2551209" y="2424882"/>
                </a:cubicBezTo>
                <a:cubicBezTo>
                  <a:pt x="2551209" y="2399883"/>
                  <a:pt x="2542876" y="2383218"/>
                  <a:pt x="2534544" y="2366552"/>
                </a:cubicBezTo>
                <a:lnTo>
                  <a:pt x="2576208" y="2366552"/>
                </a:lnTo>
                <a:close/>
                <a:moveTo>
                  <a:pt x="1842910" y="2424882"/>
                </a:moveTo>
                <a:cubicBezTo>
                  <a:pt x="1834578" y="2424882"/>
                  <a:pt x="1817912" y="2433215"/>
                  <a:pt x="1776247" y="2441548"/>
                </a:cubicBezTo>
                <a:lnTo>
                  <a:pt x="1776247" y="2399883"/>
                </a:lnTo>
                <a:cubicBezTo>
                  <a:pt x="1784580" y="2383218"/>
                  <a:pt x="1809579" y="2374885"/>
                  <a:pt x="1826245" y="2366552"/>
                </a:cubicBezTo>
                <a:cubicBezTo>
                  <a:pt x="1826245" y="2383218"/>
                  <a:pt x="1834578" y="2408216"/>
                  <a:pt x="1842910" y="2424882"/>
                </a:cubicBezTo>
                <a:close/>
                <a:moveTo>
                  <a:pt x="1567924" y="2358219"/>
                </a:moveTo>
                <a:lnTo>
                  <a:pt x="1567924" y="2416549"/>
                </a:lnTo>
                <a:cubicBezTo>
                  <a:pt x="1559591" y="2416549"/>
                  <a:pt x="1542925" y="2424882"/>
                  <a:pt x="1526259" y="2433215"/>
                </a:cubicBezTo>
                <a:lnTo>
                  <a:pt x="1509593" y="2424882"/>
                </a:lnTo>
                <a:cubicBezTo>
                  <a:pt x="1509593" y="2416549"/>
                  <a:pt x="1501260" y="2416549"/>
                  <a:pt x="1501260" y="2399883"/>
                </a:cubicBezTo>
                <a:cubicBezTo>
                  <a:pt x="1501260" y="2374885"/>
                  <a:pt x="1517926" y="2366552"/>
                  <a:pt x="1534592" y="2358219"/>
                </a:cubicBezTo>
                <a:lnTo>
                  <a:pt x="1567924" y="2358219"/>
                </a:lnTo>
                <a:close/>
                <a:moveTo>
                  <a:pt x="3192845" y="2466547"/>
                </a:moveTo>
                <a:cubicBezTo>
                  <a:pt x="3192845" y="2483213"/>
                  <a:pt x="3142847" y="2499879"/>
                  <a:pt x="3134514" y="2499879"/>
                </a:cubicBezTo>
                <a:cubicBezTo>
                  <a:pt x="3084517" y="2499879"/>
                  <a:pt x="3059518" y="2458214"/>
                  <a:pt x="3026186" y="2408216"/>
                </a:cubicBezTo>
                <a:cubicBezTo>
                  <a:pt x="3051185" y="2424882"/>
                  <a:pt x="3084517" y="2433215"/>
                  <a:pt x="3109516" y="2449881"/>
                </a:cubicBezTo>
                <a:lnTo>
                  <a:pt x="3142847" y="2441548"/>
                </a:lnTo>
                <a:cubicBezTo>
                  <a:pt x="3101183" y="2416549"/>
                  <a:pt x="3051185" y="2399883"/>
                  <a:pt x="3009520" y="2383218"/>
                </a:cubicBezTo>
                <a:cubicBezTo>
                  <a:pt x="3026186" y="2374885"/>
                  <a:pt x="3034519" y="2349886"/>
                  <a:pt x="3059518" y="2349886"/>
                </a:cubicBezTo>
                <a:cubicBezTo>
                  <a:pt x="3076184" y="2349886"/>
                  <a:pt x="3192845" y="2424882"/>
                  <a:pt x="3192845" y="2466547"/>
                </a:cubicBezTo>
                <a:close/>
                <a:moveTo>
                  <a:pt x="2526211" y="2424882"/>
                </a:moveTo>
                <a:cubicBezTo>
                  <a:pt x="2526211" y="2449881"/>
                  <a:pt x="2517878" y="2483213"/>
                  <a:pt x="2501212" y="2508212"/>
                </a:cubicBezTo>
                <a:cubicBezTo>
                  <a:pt x="2476213" y="2491546"/>
                  <a:pt x="2451214" y="2483213"/>
                  <a:pt x="2426215" y="2483213"/>
                </a:cubicBezTo>
                <a:cubicBezTo>
                  <a:pt x="2409550" y="2483213"/>
                  <a:pt x="2392884" y="2491546"/>
                  <a:pt x="2376218" y="2499879"/>
                </a:cubicBezTo>
                <a:cubicBezTo>
                  <a:pt x="2384551" y="2449881"/>
                  <a:pt x="2451214" y="2416549"/>
                  <a:pt x="2451214" y="2374885"/>
                </a:cubicBezTo>
                <a:cubicBezTo>
                  <a:pt x="2426215" y="2399883"/>
                  <a:pt x="2392884" y="2424882"/>
                  <a:pt x="2376218" y="2458214"/>
                </a:cubicBezTo>
                <a:cubicBezTo>
                  <a:pt x="2376218" y="2441548"/>
                  <a:pt x="2359552" y="2408216"/>
                  <a:pt x="2359552" y="2391551"/>
                </a:cubicBezTo>
                <a:cubicBezTo>
                  <a:pt x="2359552" y="2358219"/>
                  <a:pt x="2434548" y="2349886"/>
                  <a:pt x="2451214" y="2349886"/>
                </a:cubicBezTo>
                <a:cubicBezTo>
                  <a:pt x="2509545" y="2349886"/>
                  <a:pt x="2526211" y="2383218"/>
                  <a:pt x="2526211" y="2424882"/>
                </a:cubicBezTo>
                <a:close/>
                <a:moveTo>
                  <a:pt x="1867909" y="2424882"/>
                </a:moveTo>
                <a:cubicBezTo>
                  <a:pt x="1859576" y="2416549"/>
                  <a:pt x="1851243" y="2408216"/>
                  <a:pt x="1851243" y="2383218"/>
                </a:cubicBezTo>
                <a:cubicBezTo>
                  <a:pt x="1851243" y="2366552"/>
                  <a:pt x="1867909" y="2358219"/>
                  <a:pt x="1884575" y="2349886"/>
                </a:cubicBezTo>
                <a:cubicBezTo>
                  <a:pt x="1884575" y="2366552"/>
                  <a:pt x="1867909" y="2399883"/>
                  <a:pt x="1867909" y="2424882"/>
                </a:cubicBezTo>
                <a:close/>
                <a:moveTo>
                  <a:pt x="1984570" y="2441548"/>
                </a:moveTo>
                <a:cubicBezTo>
                  <a:pt x="1984570" y="2458214"/>
                  <a:pt x="1976237" y="2499879"/>
                  <a:pt x="1967904" y="2524877"/>
                </a:cubicBezTo>
                <a:cubicBezTo>
                  <a:pt x="1959571" y="2541543"/>
                  <a:pt x="1942906" y="2549876"/>
                  <a:pt x="1926240" y="2566542"/>
                </a:cubicBezTo>
                <a:cubicBezTo>
                  <a:pt x="1926240" y="2524877"/>
                  <a:pt x="1934573" y="2474880"/>
                  <a:pt x="1951238" y="2424882"/>
                </a:cubicBezTo>
                <a:lnTo>
                  <a:pt x="1934573" y="2408216"/>
                </a:lnTo>
                <a:cubicBezTo>
                  <a:pt x="1876242" y="2499879"/>
                  <a:pt x="1917907" y="2616540"/>
                  <a:pt x="1884575" y="2699869"/>
                </a:cubicBezTo>
                <a:cubicBezTo>
                  <a:pt x="1876242" y="2658204"/>
                  <a:pt x="1867909" y="2599874"/>
                  <a:pt x="1867909" y="2574875"/>
                </a:cubicBezTo>
                <a:cubicBezTo>
                  <a:pt x="1867909" y="2549876"/>
                  <a:pt x="1884575" y="2341553"/>
                  <a:pt x="1951238" y="2341553"/>
                </a:cubicBezTo>
                <a:cubicBezTo>
                  <a:pt x="1967904" y="2341553"/>
                  <a:pt x="1984570" y="2441548"/>
                  <a:pt x="1984570" y="2441548"/>
                </a:cubicBezTo>
                <a:close/>
                <a:moveTo>
                  <a:pt x="1651253" y="2391551"/>
                </a:moveTo>
                <a:cubicBezTo>
                  <a:pt x="1634587" y="2399883"/>
                  <a:pt x="1617921" y="2408216"/>
                  <a:pt x="1601256" y="2424882"/>
                </a:cubicBezTo>
                <a:cubicBezTo>
                  <a:pt x="1592923" y="2416549"/>
                  <a:pt x="1584590" y="2399883"/>
                  <a:pt x="1584590" y="2383218"/>
                </a:cubicBezTo>
                <a:cubicBezTo>
                  <a:pt x="1584590" y="2349886"/>
                  <a:pt x="1609588" y="2333220"/>
                  <a:pt x="1642920" y="2333220"/>
                </a:cubicBezTo>
                <a:cubicBezTo>
                  <a:pt x="1642920" y="2349886"/>
                  <a:pt x="1642920" y="2374885"/>
                  <a:pt x="1651253" y="2391551"/>
                </a:cubicBezTo>
                <a:close/>
                <a:moveTo>
                  <a:pt x="1726249" y="2316554"/>
                </a:moveTo>
                <a:cubicBezTo>
                  <a:pt x="1726249" y="2333220"/>
                  <a:pt x="1726249" y="2358219"/>
                  <a:pt x="1734582" y="2374885"/>
                </a:cubicBezTo>
                <a:cubicBezTo>
                  <a:pt x="1717917" y="2374885"/>
                  <a:pt x="1701251" y="2383218"/>
                  <a:pt x="1684585" y="2399883"/>
                </a:cubicBezTo>
                <a:cubicBezTo>
                  <a:pt x="1676252" y="2391551"/>
                  <a:pt x="1667919" y="2383218"/>
                  <a:pt x="1667919" y="2366552"/>
                </a:cubicBezTo>
                <a:cubicBezTo>
                  <a:pt x="1667919" y="2341553"/>
                  <a:pt x="1676252" y="2333220"/>
                  <a:pt x="1692918" y="2316554"/>
                </a:cubicBezTo>
                <a:lnTo>
                  <a:pt x="1726249" y="2316554"/>
                </a:lnTo>
                <a:close/>
                <a:moveTo>
                  <a:pt x="1376266" y="2333220"/>
                </a:moveTo>
                <a:cubicBezTo>
                  <a:pt x="1367934" y="2333220"/>
                  <a:pt x="1351268" y="2324887"/>
                  <a:pt x="1334602" y="2324887"/>
                </a:cubicBezTo>
                <a:cubicBezTo>
                  <a:pt x="1342935" y="2324887"/>
                  <a:pt x="1334602" y="2316554"/>
                  <a:pt x="1359601" y="2316554"/>
                </a:cubicBezTo>
                <a:cubicBezTo>
                  <a:pt x="1376266" y="2316554"/>
                  <a:pt x="1376266" y="2324887"/>
                  <a:pt x="1376266" y="2333220"/>
                </a:cubicBezTo>
                <a:close/>
                <a:moveTo>
                  <a:pt x="4151132" y="2366552"/>
                </a:moveTo>
                <a:cubicBezTo>
                  <a:pt x="4151132" y="2391551"/>
                  <a:pt x="4142799" y="2449881"/>
                  <a:pt x="4117800" y="2483213"/>
                </a:cubicBezTo>
                <a:cubicBezTo>
                  <a:pt x="4109467" y="2491546"/>
                  <a:pt x="4084468" y="2499879"/>
                  <a:pt x="4059469" y="2516544"/>
                </a:cubicBezTo>
                <a:cubicBezTo>
                  <a:pt x="4067802" y="2474880"/>
                  <a:pt x="4117800" y="2416549"/>
                  <a:pt x="4101134" y="2374885"/>
                </a:cubicBezTo>
                <a:cubicBezTo>
                  <a:pt x="4076135" y="2416549"/>
                  <a:pt x="4059469" y="2466547"/>
                  <a:pt x="4034471" y="2508212"/>
                </a:cubicBezTo>
                <a:cubicBezTo>
                  <a:pt x="4034471" y="2483213"/>
                  <a:pt x="4017805" y="2458214"/>
                  <a:pt x="4017805" y="2433215"/>
                </a:cubicBezTo>
                <a:cubicBezTo>
                  <a:pt x="4017805" y="2416549"/>
                  <a:pt x="4084468" y="2308221"/>
                  <a:pt x="4109467" y="2308221"/>
                </a:cubicBezTo>
                <a:cubicBezTo>
                  <a:pt x="4134466" y="2308221"/>
                  <a:pt x="4151132" y="2349886"/>
                  <a:pt x="4151132" y="2366552"/>
                </a:cubicBezTo>
                <a:close/>
                <a:moveTo>
                  <a:pt x="2651205" y="2299888"/>
                </a:moveTo>
                <a:cubicBezTo>
                  <a:pt x="2692869" y="2316554"/>
                  <a:pt x="2792864" y="2366552"/>
                  <a:pt x="2792864" y="2408216"/>
                </a:cubicBezTo>
                <a:cubicBezTo>
                  <a:pt x="2792864" y="2441548"/>
                  <a:pt x="2759533" y="2441548"/>
                  <a:pt x="2751200" y="2441548"/>
                </a:cubicBezTo>
                <a:cubicBezTo>
                  <a:pt x="2717868" y="2441548"/>
                  <a:pt x="2684536" y="2374885"/>
                  <a:pt x="2617873" y="2358219"/>
                </a:cubicBezTo>
                <a:cubicBezTo>
                  <a:pt x="2642872" y="2366552"/>
                  <a:pt x="2676203" y="2366552"/>
                  <a:pt x="2734534" y="2366552"/>
                </a:cubicBezTo>
                <a:cubicBezTo>
                  <a:pt x="2701202" y="2324887"/>
                  <a:pt x="2651205" y="2333220"/>
                  <a:pt x="2617873" y="2341553"/>
                </a:cubicBezTo>
                <a:cubicBezTo>
                  <a:pt x="2617873" y="2333220"/>
                  <a:pt x="2626206" y="2316554"/>
                  <a:pt x="2634539" y="2299888"/>
                </a:cubicBezTo>
                <a:lnTo>
                  <a:pt x="2651205" y="2299888"/>
                </a:lnTo>
                <a:close/>
                <a:moveTo>
                  <a:pt x="2234558" y="2349886"/>
                </a:moveTo>
                <a:cubicBezTo>
                  <a:pt x="2234558" y="2424882"/>
                  <a:pt x="2209559" y="2474880"/>
                  <a:pt x="2151229" y="2499879"/>
                </a:cubicBezTo>
                <a:cubicBezTo>
                  <a:pt x="2142896" y="2458214"/>
                  <a:pt x="2184561" y="2399883"/>
                  <a:pt x="2192893" y="2358219"/>
                </a:cubicBezTo>
                <a:cubicBezTo>
                  <a:pt x="2167895" y="2391551"/>
                  <a:pt x="2142896" y="2433215"/>
                  <a:pt x="2134563" y="2474880"/>
                </a:cubicBezTo>
                <a:cubicBezTo>
                  <a:pt x="2126230" y="2449881"/>
                  <a:pt x="2109564" y="2424882"/>
                  <a:pt x="2109564" y="2399883"/>
                </a:cubicBezTo>
                <a:cubicBezTo>
                  <a:pt x="2109564" y="2374885"/>
                  <a:pt x="2167895" y="2299888"/>
                  <a:pt x="2209559" y="2299888"/>
                </a:cubicBezTo>
                <a:cubicBezTo>
                  <a:pt x="2242891" y="2299888"/>
                  <a:pt x="2234558" y="2349886"/>
                  <a:pt x="2234558" y="2349886"/>
                </a:cubicBezTo>
                <a:close/>
                <a:moveTo>
                  <a:pt x="1459596" y="2299888"/>
                </a:moveTo>
                <a:cubicBezTo>
                  <a:pt x="1459596" y="2316554"/>
                  <a:pt x="1459596" y="2341553"/>
                  <a:pt x="1467929" y="2358219"/>
                </a:cubicBezTo>
                <a:cubicBezTo>
                  <a:pt x="1459596" y="2358219"/>
                  <a:pt x="1451263" y="2366552"/>
                  <a:pt x="1434597" y="2366552"/>
                </a:cubicBezTo>
                <a:cubicBezTo>
                  <a:pt x="1409598" y="2366552"/>
                  <a:pt x="1409598" y="2349886"/>
                  <a:pt x="1392932" y="2341553"/>
                </a:cubicBezTo>
                <a:cubicBezTo>
                  <a:pt x="1401265" y="2333220"/>
                  <a:pt x="1409598" y="2316554"/>
                  <a:pt x="1426264" y="2299888"/>
                </a:cubicBezTo>
                <a:lnTo>
                  <a:pt x="1459596" y="2299888"/>
                </a:lnTo>
                <a:close/>
                <a:moveTo>
                  <a:pt x="4009472" y="2358219"/>
                </a:moveTo>
                <a:cubicBezTo>
                  <a:pt x="4009472" y="2441548"/>
                  <a:pt x="3984473" y="2399883"/>
                  <a:pt x="3926142" y="2458214"/>
                </a:cubicBezTo>
                <a:cubicBezTo>
                  <a:pt x="3942808" y="2424882"/>
                  <a:pt x="3959474" y="2383218"/>
                  <a:pt x="3976140" y="2349886"/>
                </a:cubicBezTo>
                <a:lnTo>
                  <a:pt x="3959474" y="2333220"/>
                </a:lnTo>
                <a:cubicBezTo>
                  <a:pt x="3942808" y="2366552"/>
                  <a:pt x="3926142" y="2408216"/>
                  <a:pt x="3909477" y="2441548"/>
                </a:cubicBezTo>
                <a:cubicBezTo>
                  <a:pt x="3909477" y="2424882"/>
                  <a:pt x="3892811" y="2391551"/>
                  <a:pt x="3892811" y="2374885"/>
                </a:cubicBezTo>
                <a:cubicBezTo>
                  <a:pt x="3892811" y="2349886"/>
                  <a:pt x="3934475" y="2291555"/>
                  <a:pt x="3967807" y="2291555"/>
                </a:cubicBezTo>
                <a:cubicBezTo>
                  <a:pt x="4001139" y="2291555"/>
                  <a:pt x="4009472" y="2333220"/>
                  <a:pt x="4009472" y="2358219"/>
                </a:cubicBezTo>
                <a:close/>
                <a:moveTo>
                  <a:pt x="1809579" y="2291555"/>
                </a:moveTo>
                <a:cubicBezTo>
                  <a:pt x="1809579" y="2308221"/>
                  <a:pt x="1809579" y="2333220"/>
                  <a:pt x="1817912" y="2349886"/>
                </a:cubicBezTo>
                <a:cubicBezTo>
                  <a:pt x="1801246" y="2349886"/>
                  <a:pt x="1776247" y="2366552"/>
                  <a:pt x="1759581" y="2374885"/>
                </a:cubicBezTo>
                <a:cubicBezTo>
                  <a:pt x="1759581" y="2366552"/>
                  <a:pt x="1751248" y="2358219"/>
                  <a:pt x="1751248" y="2333220"/>
                </a:cubicBezTo>
                <a:cubicBezTo>
                  <a:pt x="1751248" y="2316554"/>
                  <a:pt x="1759581" y="2308221"/>
                  <a:pt x="1776247" y="2291555"/>
                </a:cubicBezTo>
                <a:lnTo>
                  <a:pt x="1809579" y="2291555"/>
                </a:lnTo>
                <a:close/>
                <a:moveTo>
                  <a:pt x="1542925" y="2283222"/>
                </a:moveTo>
                <a:lnTo>
                  <a:pt x="1542925" y="2333220"/>
                </a:lnTo>
                <a:cubicBezTo>
                  <a:pt x="1526259" y="2341553"/>
                  <a:pt x="1509593" y="2349886"/>
                  <a:pt x="1492927" y="2366552"/>
                </a:cubicBezTo>
                <a:cubicBezTo>
                  <a:pt x="1484595" y="2349886"/>
                  <a:pt x="1476262" y="2341553"/>
                  <a:pt x="1476262" y="2316554"/>
                </a:cubicBezTo>
                <a:cubicBezTo>
                  <a:pt x="1476262" y="2299888"/>
                  <a:pt x="1492927" y="2291555"/>
                  <a:pt x="1509593" y="2283222"/>
                </a:cubicBezTo>
                <a:lnTo>
                  <a:pt x="1542925" y="2283222"/>
                </a:lnTo>
                <a:close/>
                <a:moveTo>
                  <a:pt x="1101280" y="2333220"/>
                </a:moveTo>
                <a:lnTo>
                  <a:pt x="1076281" y="2333220"/>
                </a:lnTo>
                <a:cubicBezTo>
                  <a:pt x="1067948" y="2324887"/>
                  <a:pt x="1076281" y="2308221"/>
                  <a:pt x="1076281" y="2283222"/>
                </a:cubicBezTo>
                <a:lnTo>
                  <a:pt x="1101280" y="2283222"/>
                </a:lnTo>
                <a:lnTo>
                  <a:pt x="1101280" y="2333220"/>
                </a:lnTo>
                <a:close/>
                <a:moveTo>
                  <a:pt x="1409598" y="2283222"/>
                </a:moveTo>
                <a:lnTo>
                  <a:pt x="1392932" y="2299888"/>
                </a:lnTo>
                <a:cubicBezTo>
                  <a:pt x="1384599" y="2291555"/>
                  <a:pt x="1384599" y="2283222"/>
                  <a:pt x="1376266" y="2274890"/>
                </a:cubicBezTo>
                <a:cubicBezTo>
                  <a:pt x="1384599" y="2274890"/>
                  <a:pt x="1401265" y="2283222"/>
                  <a:pt x="1409598" y="2283222"/>
                </a:cubicBezTo>
                <a:close/>
                <a:moveTo>
                  <a:pt x="3842813" y="2266557"/>
                </a:moveTo>
                <a:cubicBezTo>
                  <a:pt x="3859479" y="2283222"/>
                  <a:pt x="3876145" y="2308221"/>
                  <a:pt x="3876145" y="2333220"/>
                </a:cubicBezTo>
                <a:cubicBezTo>
                  <a:pt x="3876145" y="2349886"/>
                  <a:pt x="3867812" y="2358219"/>
                  <a:pt x="3867812" y="2366552"/>
                </a:cubicBezTo>
                <a:cubicBezTo>
                  <a:pt x="3851146" y="2366552"/>
                  <a:pt x="3817814" y="2366552"/>
                  <a:pt x="3809481" y="2374885"/>
                </a:cubicBezTo>
                <a:cubicBezTo>
                  <a:pt x="3817814" y="2341553"/>
                  <a:pt x="3834480" y="2324887"/>
                  <a:pt x="3826147" y="2291555"/>
                </a:cubicBezTo>
                <a:cubicBezTo>
                  <a:pt x="3809481" y="2308221"/>
                  <a:pt x="3809481" y="2324887"/>
                  <a:pt x="3801149" y="2341553"/>
                </a:cubicBezTo>
                <a:cubicBezTo>
                  <a:pt x="3809481" y="2316554"/>
                  <a:pt x="3809481" y="2291555"/>
                  <a:pt x="3817814" y="2266557"/>
                </a:cubicBezTo>
                <a:lnTo>
                  <a:pt x="3842813" y="2266557"/>
                </a:lnTo>
                <a:close/>
                <a:moveTo>
                  <a:pt x="1884575" y="2266557"/>
                </a:moveTo>
                <a:cubicBezTo>
                  <a:pt x="1884575" y="2283222"/>
                  <a:pt x="1884575" y="2299888"/>
                  <a:pt x="1892908" y="2316554"/>
                </a:cubicBezTo>
                <a:cubicBezTo>
                  <a:pt x="1876242" y="2324887"/>
                  <a:pt x="1859576" y="2333220"/>
                  <a:pt x="1842910" y="2349886"/>
                </a:cubicBezTo>
                <a:cubicBezTo>
                  <a:pt x="1834578" y="2341553"/>
                  <a:pt x="1826245" y="2324887"/>
                  <a:pt x="1826245" y="2308221"/>
                </a:cubicBezTo>
                <a:cubicBezTo>
                  <a:pt x="1826245" y="2283222"/>
                  <a:pt x="1842910" y="2274890"/>
                  <a:pt x="1859576" y="2266557"/>
                </a:cubicBezTo>
                <a:lnTo>
                  <a:pt x="1884575" y="2266557"/>
                </a:lnTo>
                <a:close/>
                <a:moveTo>
                  <a:pt x="1642920" y="2299888"/>
                </a:moveTo>
                <a:lnTo>
                  <a:pt x="1642920" y="2266557"/>
                </a:lnTo>
                <a:lnTo>
                  <a:pt x="1642920" y="2299888"/>
                </a:lnTo>
                <a:close/>
                <a:moveTo>
                  <a:pt x="1192942" y="2274890"/>
                </a:moveTo>
                <a:cubicBezTo>
                  <a:pt x="1184609" y="2291555"/>
                  <a:pt x="1184609" y="2316554"/>
                  <a:pt x="1167943" y="2324887"/>
                </a:cubicBezTo>
                <a:lnTo>
                  <a:pt x="1126279" y="2324887"/>
                </a:lnTo>
                <a:lnTo>
                  <a:pt x="1126279" y="2299888"/>
                </a:lnTo>
                <a:cubicBezTo>
                  <a:pt x="1134612" y="2283222"/>
                  <a:pt x="1159610" y="2274890"/>
                  <a:pt x="1176276" y="2266557"/>
                </a:cubicBezTo>
                <a:cubicBezTo>
                  <a:pt x="1176276" y="2266557"/>
                  <a:pt x="1184609" y="2274890"/>
                  <a:pt x="1192942" y="2274890"/>
                </a:cubicBezTo>
                <a:close/>
                <a:moveTo>
                  <a:pt x="3176179" y="2341553"/>
                </a:moveTo>
                <a:cubicBezTo>
                  <a:pt x="3092850" y="2341553"/>
                  <a:pt x="3051185" y="2333220"/>
                  <a:pt x="3009520" y="2258224"/>
                </a:cubicBezTo>
                <a:cubicBezTo>
                  <a:pt x="3059518" y="2283222"/>
                  <a:pt x="3117848" y="2316554"/>
                  <a:pt x="3176179" y="2341553"/>
                </a:cubicBezTo>
                <a:close/>
                <a:moveTo>
                  <a:pt x="1626254" y="2258224"/>
                </a:moveTo>
                <a:lnTo>
                  <a:pt x="1626254" y="2316554"/>
                </a:lnTo>
                <a:cubicBezTo>
                  <a:pt x="1609588" y="2316554"/>
                  <a:pt x="1592923" y="2324887"/>
                  <a:pt x="1576257" y="2341553"/>
                </a:cubicBezTo>
                <a:cubicBezTo>
                  <a:pt x="1576257" y="2333220"/>
                  <a:pt x="1559591" y="2324887"/>
                  <a:pt x="1559591" y="2299888"/>
                </a:cubicBezTo>
                <a:cubicBezTo>
                  <a:pt x="1559591" y="2283222"/>
                  <a:pt x="1576257" y="2266557"/>
                  <a:pt x="1592923" y="2258224"/>
                </a:cubicBezTo>
                <a:lnTo>
                  <a:pt x="1626254" y="2258224"/>
                </a:lnTo>
                <a:close/>
                <a:moveTo>
                  <a:pt x="2751200" y="2249891"/>
                </a:moveTo>
                <a:cubicBezTo>
                  <a:pt x="2784531" y="2266557"/>
                  <a:pt x="2859528" y="2291555"/>
                  <a:pt x="2892859" y="2341553"/>
                </a:cubicBezTo>
                <a:lnTo>
                  <a:pt x="2892859" y="2374885"/>
                </a:lnTo>
                <a:cubicBezTo>
                  <a:pt x="2884526" y="2383218"/>
                  <a:pt x="2876194" y="2383218"/>
                  <a:pt x="2851195" y="2383218"/>
                </a:cubicBezTo>
                <a:cubicBezTo>
                  <a:pt x="2792864" y="2383218"/>
                  <a:pt x="2817863" y="2366552"/>
                  <a:pt x="2742867" y="2316554"/>
                </a:cubicBezTo>
                <a:cubicBezTo>
                  <a:pt x="2767865" y="2324887"/>
                  <a:pt x="2801197" y="2333220"/>
                  <a:pt x="2842862" y="2333220"/>
                </a:cubicBezTo>
                <a:cubicBezTo>
                  <a:pt x="2817863" y="2291555"/>
                  <a:pt x="2751200" y="2299888"/>
                  <a:pt x="2709535" y="2283222"/>
                </a:cubicBezTo>
                <a:cubicBezTo>
                  <a:pt x="2717868" y="2283222"/>
                  <a:pt x="2734534" y="2266557"/>
                  <a:pt x="2734534" y="2249891"/>
                </a:cubicBezTo>
                <a:lnTo>
                  <a:pt x="2751200" y="2249891"/>
                </a:lnTo>
                <a:close/>
                <a:moveTo>
                  <a:pt x="1359601" y="2299888"/>
                </a:moveTo>
                <a:cubicBezTo>
                  <a:pt x="1342935" y="2299888"/>
                  <a:pt x="1317936" y="2308221"/>
                  <a:pt x="1301270" y="2316554"/>
                </a:cubicBezTo>
                <a:cubicBezTo>
                  <a:pt x="1301270" y="2308221"/>
                  <a:pt x="1292937" y="2299888"/>
                  <a:pt x="1292937" y="2283222"/>
                </a:cubicBezTo>
                <a:cubicBezTo>
                  <a:pt x="1292937" y="2258224"/>
                  <a:pt x="1301270" y="2249891"/>
                  <a:pt x="1317936" y="2249891"/>
                </a:cubicBezTo>
                <a:cubicBezTo>
                  <a:pt x="1351268" y="2249891"/>
                  <a:pt x="1342935" y="2258224"/>
                  <a:pt x="1359601" y="2299888"/>
                </a:cubicBezTo>
                <a:close/>
                <a:moveTo>
                  <a:pt x="1276271" y="2308221"/>
                </a:moveTo>
                <a:cubicBezTo>
                  <a:pt x="1259605" y="2308221"/>
                  <a:pt x="1234607" y="2308221"/>
                  <a:pt x="1209608" y="2316554"/>
                </a:cubicBezTo>
                <a:lnTo>
                  <a:pt x="1209608" y="2283222"/>
                </a:lnTo>
                <a:cubicBezTo>
                  <a:pt x="1217941" y="2266557"/>
                  <a:pt x="1242940" y="2249891"/>
                  <a:pt x="1267938" y="2249891"/>
                </a:cubicBezTo>
                <a:lnTo>
                  <a:pt x="1276271" y="2308221"/>
                </a:lnTo>
                <a:close/>
                <a:moveTo>
                  <a:pt x="2609540" y="2299888"/>
                </a:moveTo>
                <a:cubicBezTo>
                  <a:pt x="2592874" y="2308221"/>
                  <a:pt x="2551209" y="2341553"/>
                  <a:pt x="2526211" y="2341553"/>
                </a:cubicBezTo>
                <a:cubicBezTo>
                  <a:pt x="2509545" y="2341553"/>
                  <a:pt x="2467880" y="2324887"/>
                  <a:pt x="2442881" y="2324887"/>
                </a:cubicBezTo>
                <a:cubicBezTo>
                  <a:pt x="2467880" y="2308221"/>
                  <a:pt x="2526211" y="2299888"/>
                  <a:pt x="2551209" y="2283222"/>
                </a:cubicBezTo>
                <a:cubicBezTo>
                  <a:pt x="2551209" y="2283222"/>
                  <a:pt x="2551209" y="2274890"/>
                  <a:pt x="2534544" y="2274890"/>
                </a:cubicBezTo>
                <a:cubicBezTo>
                  <a:pt x="2509545" y="2274890"/>
                  <a:pt x="2459547" y="2291555"/>
                  <a:pt x="2426215" y="2308221"/>
                </a:cubicBezTo>
                <a:cubicBezTo>
                  <a:pt x="2442881" y="2266557"/>
                  <a:pt x="2442881" y="2241558"/>
                  <a:pt x="2484546" y="2241558"/>
                </a:cubicBezTo>
                <a:cubicBezTo>
                  <a:pt x="2517878" y="2241558"/>
                  <a:pt x="2584541" y="2274890"/>
                  <a:pt x="2609540" y="2299888"/>
                </a:cubicBezTo>
                <a:close/>
                <a:moveTo>
                  <a:pt x="2417883" y="2266557"/>
                </a:moveTo>
                <a:cubicBezTo>
                  <a:pt x="2417883" y="2291555"/>
                  <a:pt x="2367885" y="2341553"/>
                  <a:pt x="2342886" y="2366552"/>
                </a:cubicBezTo>
                <a:cubicBezTo>
                  <a:pt x="2326220" y="2366552"/>
                  <a:pt x="2301222" y="2374885"/>
                  <a:pt x="2276223" y="2383218"/>
                </a:cubicBezTo>
                <a:cubicBezTo>
                  <a:pt x="2292889" y="2349886"/>
                  <a:pt x="2351219" y="2316554"/>
                  <a:pt x="2351219" y="2274890"/>
                </a:cubicBezTo>
                <a:cubicBezTo>
                  <a:pt x="2317887" y="2299888"/>
                  <a:pt x="2276223" y="2341553"/>
                  <a:pt x="2259557" y="2374885"/>
                </a:cubicBezTo>
                <a:cubicBezTo>
                  <a:pt x="2259557" y="2349886"/>
                  <a:pt x="2251224" y="2316554"/>
                  <a:pt x="2251224" y="2299888"/>
                </a:cubicBezTo>
                <a:cubicBezTo>
                  <a:pt x="2251224" y="2258224"/>
                  <a:pt x="2359552" y="2241558"/>
                  <a:pt x="2359552" y="2241558"/>
                </a:cubicBezTo>
                <a:cubicBezTo>
                  <a:pt x="2384551" y="2241558"/>
                  <a:pt x="2417883" y="2241558"/>
                  <a:pt x="2417883" y="2266557"/>
                </a:cubicBezTo>
                <a:close/>
                <a:moveTo>
                  <a:pt x="1959571" y="2241558"/>
                </a:moveTo>
                <a:cubicBezTo>
                  <a:pt x="1951238" y="2258224"/>
                  <a:pt x="1934573" y="2283222"/>
                  <a:pt x="1917907" y="2308221"/>
                </a:cubicBezTo>
                <a:cubicBezTo>
                  <a:pt x="1909574" y="2299888"/>
                  <a:pt x="1909574" y="2299888"/>
                  <a:pt x="1909574" y="2283222"/>
                </a:cubicBezTo>
                <a:cubicBezTo>
                  <a:pt x="1909574" y="2258224"/>
                  <a:pt x="1917907" y="2258224"/>
                  <a:pt x="1934573" y="2241558"/>
                </a:cubicBezTo>
                <a:lnTo>
                  <a:pt x="1959571" y="2241558"/>
                </a:lnTo>
                <a:close/>
                <a:moveTo>
                  <a:pt x="1934573" y="2324887"/>
                </a:moveTo>
                <a:cubicBezTo>
                  <a:pt x="1951238" y="2291555"/>
                  <a:pt x="1976237" y="2258224"/>
                  <a:pt x="2009569" y="2224892"/>
                </a:cubicBezTo>
                <a:cubicBezTo>
                  <a:pt x="1992903" y="2241558"/>
                  <a:pt x="1967904" y="2316554"/>
                  <a:pt x="1934573" y="2324887"/>
                </a:cubicBezTo>
                <a:close/>
                <a:moveTo>
                  <a:pt x="1242940" y="2233225"/>
                </a:moveTo>
                <a:cubicBezTo>
                  <a:pt x="1234607" y="2233225"/>
                  <a:pt x="1217941" y="2241558"/>
                  <a:pt x="1192942" y="2249891"/>
                </a:cubicBezTo>
                <a:lnTo>
                  <a:pt x="1192942" y="2224892"/>
                </a:lnTo>
                <a:lnTo>
                  <a:pt x="1242940" y="2233225"/>
                </a:lnTo>
                <a:close/>
                <a:moveTo>
                  <a:pt x="1442930" y="2274890"/>
                </a:moveTo>
                <a:cubicBezTo>
                  <a:pt x="1434597" y="2266557"/>
                  <a:pt x="1409598" y="2241558"/>
                  <a:pt x="1409598" y="2216559"/>
                </a:cubicBezTo>
                <a:lnTo>
                  <a:pt x="1442930" y="2216559"/>
                </a:lnTo>
                <a:lnTo>
                  <a:pt x="1442930" y="2274890"/>
                </a:lnTo>
                <a:close/>
                <a:moveTo>
                  <a:pt x="1167943" y="2216559"/>
                </a:moveTo>
                <a:lnTo>
                  <a:pt x="1167943" y="2249891"/>
                </a:lnTo>
                <a:cubicBezTo>
                  <a:pt x="1151277" y="2249891"/>
                  <a:pt x="1134612" y="2258224"/>
                  <a:pt x="1109613" y="2266557"/>
                </a:cubicBezTo>
                <a:lnTo>
                  <a:pt x="1109613" y="2216559"/>
                </a:lnTo>
                <a:lnTo>
                  <a:pt x="1167943" y="2216559"/>
                </a:lnTo>
                <a:close/>
                <a:moveTo>
                  <a:pt x="1084614" y="2266557"/>
                </a:moveTo>
                <a:cubicBezTo>
                  <a:pt x="1067948" y="2266557"/>
                  <a:pt x="1042949" y="2258224"/>
                  <a:pt x="1017951" y="2249891"/>
                </a:cubicBezTo>
                <a:cubicBezTo>
                  <a:pt x="1034616" y="2233225"/>
                  <a:pt x="1059615" y="2224892"/>
                  <a:pt x="1084614" y="2216559"/>
                </a:cubicBezTo>
                <a:lnTo>
                  <a:pt x="1084614" y="2266557"/>
                </a:lnTo>
                <a:close/>
                <a:moveTo>
                  <a:pt x="3034519" y="2324887"/>
                </a:moveTo>
                <a:cubicBezTo>
                  <a:pt x="3034519" y="2358219"/>
                  <a:pt x="2984522" y="2358219"/>
                  <a:pt x="2976189" y="2358219"/>
                </a:cubicBezTo>
                <a:cubicBezTo>
                  <a:pt x="2901192" y="2358219"/>
                  <a:pt x="2901192" y="2299888"/>
                  <a:pt x="2851195" y="2274890"/>
                </a:cubicBezTo>
                <a:cubicBezTo>
                  <a:pt x="2892859" y="2283222"/>
                  <a:pt x="2892859" y="2291555"/>
                  <a:pt x="2976189" y="2299888"/>
                </a:cubicBezTo>
                <a:cubicBezTo>
                  <a:pt x="2934524" y="2274890"/>
                  <a:pt x="2884526" y="2258224"/>
                  <a:pt x="2834529" y="2241558"/>
                </a:cubicBezTo>
                <a:cubicBezTo>
                  <a:pt x="2851195" y="2233225"/>
                  <a:pt x="2851195" y="2208226"/>
                  <a:pt x="2876194" y="2208226"/>
                </a:cubicBezTo>
                <a:cubicBezTo>
                  <a:pt x="2909525" y="2208226"/>
                  <a:pt x="3034519" y="2283222"/>
                  <a:pt x="3034519" y="2324887"/>
                </a:cubicBezTo>
                <a:close/>
                <a:moveTo>
                  <a:pt x="2126230" y="2216559"/>
                </a:moveTo>
                <a:lnTo>
                  <a:pt x="2126230" y="2266557"/>
                </a:lnTo>
                <a:cubicBezTo>
                  <a:pt x="2117897" y="2308221"/>
                  <a:pt x="2101231" y="2349886"/>
                  <a:pt x="2084565" y="2383218"/>
                </a:cubicBezTo>
                <a:cubicBezTo>
                  <a:pt x="2076232" y="2391551"/>
                  <a:pt x="2051234" y="2399883"/>
                  <a:pt x="2026235" y="2424882"/>
                </a:cubicBezTo>
                <a:cubicBezTo>
                  <a:pt x="2017902" y="2383218"/>
                  <a:pt x="2067899" y="2333220"/>
                  <a:pt x="2076232" y="2274890"/>
                </a:cubicBezTo>
                <a:cubicBezTo>
                  <a:pt x="2026235" y="2308221"/>
                  <a:pt x="2017902" y="2366552"/>
                  <a:pt x="2001236" y="2416549"/>
                </a:cubicBezTo>
                <a:cubicBezTo>
                  <a:pt x="2001236" y="2391551"/>
                  <a:pt x="1984570" y="2349886"/>
                  <a:pt x="1984570" y="2324887"/>
                </a:cubicBezTo>
                <a:cubicBezTo>
                  <a:pt x="1984570" y="2274890"/>
                  <a:pt x="2076232" y="2208226"/>
                  <a:pt x="2101231" y="2208226"/>
                </a:cubicBezTo>
                <a:cubicBezTo>
                  <a:pt x="2126230" y="2208226"/>
                  <a:pt x="2117897" y="2216559"/>
                  <a:pt x="2126230" y="2216559"/>
                </a:cubicBezTo>
                <a:close/>
                <a:moveTo>
                  <a:pt x="1526259" y="2199893"/>
                </a:moveTo>
                <a:lnTo>
                  <a:pt x="1526259" y="2249891"/>
                </a:lnTo>
                <a:cubicBezTo>
                  <a:pt x="1509593" y="2258224"/>
                  <a:pt x="1484595" y="2266557"/>
                  <a:pt x="1467929" y="2274890"/>
                </a:cubicBezTo>
                <a:cubicBezTo>
                  <a:pt x="1467929" y="2266557"/>
                  <a:pt x="1459596" y="2266557"/>
                  <a:pt x="1459596" y="2241558"/>
                </a:cubicBezTo>
                <a:cubicBezTo>
                  <a:pt x="1459596" y="2224892"/>
                  <a:pt x="1467929" y="2216559"/>
                  <a:pt x="1484595" y="2199893"/>
                </a:cubicBezTo>
                <a:lnTo>
                  <a:pt x="1526259" y="2199893"/>
                </a:lnTo>
                <a:close/>
                <a:moveTo>
                  <a:pt x="4176130" y="2308221"/>
                </a:moveTo>
                <a:cubicBezTo>
                  <a:pt x="4176130" y="2324887"/>
                  <a:pt x="4167797" y="2349886"/>
                  <a:pt x="4167797" y="2366552"/>
                </a:cubicBezTo>
                <a:cubicBezTo>
                  <a:pt x="4167797" y="2341553"/>
                  <a:pt x="4134466" y="2299888"/>
                  <a:pt x="4134466" y="2274890"/>
                </a:cubicBezTo>
                <a:cubicBezTo>
                  <a:pt x="4134466" y="2258224"/>
                  <a:pt x="4151132" y="2216559"/>
                  <a:pt x="4151132" y="2191560"/>
                </a:cubicBezTo>
                <a:cubicBezTo>
                  <a:pt x="4159464" y="2224892"/>
                  <a:pt x="4176130" y="2283222"/>
                  <a:pt x="4176130" y="2308221"/>
                </a:cubicBezTo>
                <a:close/>
                <a:moveTo>
                  <a:pt x="3826147" y="2241558"/>
                </a:moveTo>
                <a:cubicBezTo>
                  <a:pt x="3817814" y="2233225"/>
                  <a:pt x="3817814" y="2208226"/>
                  <a:pt x="3809481" y="2191560"/>
                </a:cubicBezTo>
                <a:cubicBezTo>
                  <a:pt x="3817814" y="2199893"/>
                  <a:pt x="3826147" y="2216559"/>
                  <a:pt x="3826147" y="2241558"/>
                </a:cubicBezTo>
                <a:close/>
                <a:moveTo>
                  <a:pt x="1634587" y="2233225"/>
                </a:moveTo>
                <a:cubicBezTo>
                  <a:pt x="1626254" y="2216559"/>
                  <a:pt x="1626254" y="2199893"/>
                  <a:pt x="1626254" y="2183227"/>
                </a:cubicBezTo>
                <a:cubicBezTo>
                  <a:pt x="1626254" y="2199893"/>
                  <a:pt x="1634587" y="2216559"/>
                  <a:pt x="1634587" y="2233225"/>
                </a:cubicBezTo>
                <a:close/>
                <a:moveTo>
                  <a:pt x="1601256" y="2174894"/>
                </a:moveTo>
                <a:cubicBezTo>
                  <a:pt x="1601256" y="2191560"/>
                  <a:pt x="1601256" y="2216559"/>
                  <a:pt x="1609588" y="2233225"/>
                </a:cubicBezTo>
                <a:cubicBezTo>
                  <a:pt x="1592923" y="2233225"/>
                  <a:pt x="1567924" y="2249891"/>
                  <a:pt x="1551258" y="2258224"/>
                </a:cubicBezTo>
                <a:cubicBezTo>
                  <a:pt x="1551258" y="2249891"/>
                  <a:pt x="1542925" y="2241558"/>
                  <a:pt x="1542925" y="2224892"/>
                </a:cubicBezTo>
                <a:cubicBezTo>
                  <a:pt x="1542925" y="2199893"/>
                  <a:pt x="1559591" y="2183227"/>
                  <a:pt x="1576257" y="2174894"/>
                </a:cubicBezTo>
                <a:lnTo>
                  <a:pt x="1601256" y="2174894"/>
                </a:lnTo>
                <a:close/>
                <a:moveTo>
                  <a:pt x="2592874" y="2166561"/>
                </a:moveTo>
                <a:cubicBezTo>
                  <a:pt x="2634539" y="2183227"/>
                  <a:pt x="2684536" y="2191560"/>
                  <a:pt x="2717868" y="2241558"/>
                </a:cubicBezTo>
                <a:cubicBezTo>
                  <a:pt x="2701202" y="2274890"/>
                  <a:pt x="2667870" y="2274890"/>
                  <a:pt x="2651205" y="2274890"/>
                </a:cubicBezTo>
                <a:cubicBezTo>
                  <a:pt x="2626206" y="2274890"/>
                  <a:pt x="2576208" y="2241558"/>
                  <a:pt x="2542876" y="2233225"/>
                </a:cubicBezTo>
                <a:cubicBezTo>
                  <a:pt x="2584541" y="2224892"/>
                  <a:pt x="2626206" y="2258224"/>
                  <a:pt x="2659537" y="2208226"/>
                </a:cubicBezTo>
                <a:lnTo>
                  <a:pt x="2517878" y="2208226"/>
                </a:lnTo>
                <a:cubicBezTo>
                  <a:pt x="2534544" y="2199893"/>
                  <a:pt x="2542876" y="2183227"/>
                  <a:pt x="2542876" y="2166561"/>
                </a:cubicBezTo>
                <a:lnTo>
                  <a:pt x="2592874" y="2166561"/>
                </a:lnTo>
                <a:close/>
                <a:moveTo>
                  <a:pt x="3967807" y="2241558"/>
                </a:moveTo>
                <a:cubicBezTo>
                  <a:pt x="3967807" y="2266557"/>
                  <a:pt x="3959474" y="2266557"/>
                  <a:pt x="3917810" y="2291555"/>
                </a:cubicBezTo>
                <a:cubicBezTo>
                  <a:pt x="3917810" y="2249891"/>
                  <a:pt x="3942808" y="2224892"/>
                  <a:pt x="3909477" y="2191560"/>
                </a:cubicBezTo>
                <a:cubicBezTo>
                  <a:pt x="3901144" y="2224892"/>
                  <a:pt x="3892811" y="2266557"/>
                  <a:pt x="3892811" y="2299888"/>
                </a:cubicBezTo>
                <a:cubicBezTo>
                  <a:pt x="3884478" y="2274890"/>
                  <a:pt x="3851146" y="2258224"/>
                  <a:pt x="3851146" y="2233225"/>
                </a:cubicBezTo>
                <a:cubicBezTo>
                  <a:pt x="3851146" y="2199893"/>
                  <a:pt x="3892811" y="2158229"/>
                  <a:pt x="3909477" y="2158229"/>
                </a:cubicBezTo>
                <a:cubicBezTo>
                  <a:pt x="3951141" y="2158229"/>
                  <a:pt x="3967807" y="2233225"/>
                  <a:pt x="3967807" y="2241558"/>
                </a:cubicBezTo>
                <a:close/>
                <a:moveTo>
                  <a:pt x="4109467" y="2241558"/>
                </a:moveTo>
                <a:cubicBezTo>
                  <a:pt x="4109467" y="2291555"/>
                  <a:pt x="4117800" y="2266557"/>
                  <a:pt x="4051136" y="2333220"/>
                </a:cubicBezTo>
                <a:cubicBezTo>
                  <a:pt x="4059469" y="2299888"/>
                  <a:pt x="4067802" y="2249891"/>
                  <a:pt x="4067802" y="2233225"/>
                </a:cubicBezTo>
                <a:cubicBezTo>
                  <a:pt x="4067802" y="2208226"/>
                  <a:pt x="4067802" y="2208226"/>
                  <a:pt x="4042803" y="2199893"/>
                </a:cubicBezTo>
                <a:cubicBezTo>
                  <a:pt x="4042803" y="2241558"/>
                  <a:pt x="4034471" y="2283222"/>
                  <a:pt x="4034471" y="2324887"/>
                </a:cubicBezTo>
                <a:cubicBezTo>
                  <a:pt x="4026138" y="2308221"/>
                  <a:pt x="3992806" y="2274890"/>
                  <a:pt x="3992806" y="2249891"/>
                </a:cubicBezTo>
                <a:cubicBezTo>
                  <a:pt x="3992806" y="2224892"/>
                  <a:pt x="4026138" y="2133230"/>
                  <a:pt x="4051136" y="2133230"/>
                </a:cubicBezTo>
                <a:cubicBezTo>
                  <a:pt x="4101134" y="2133230"/>
                  <a:pt x="4109467" y="2241558"/>
                  <a:pt x="4109467" y="2241558"/>
                </a:cubicBezTo>
                <a:close/>
                <a:moveTo>
                  <a:pt x="2317887" y="2158229"/>
                </a:moveTo>
                <a:cubicBezTo>
                  <a:pt x="2317887" y="2183227"/>
                  <a:pt x="2267890" y="2249891"/>
                  <a:pt x="2234558" y="2274890"/>
                </a:cubicBezTo>
                <a:cubicBezTo>
                  <a:pt x="2209559" y="2291555"/>
                  <a:pt x="2184561" y="2283222"/>
                  <a:pt x="2159562" y="2299888"/>
                </a:cubicBezTo>
                <a:cubicBezTo>
                  <a:pt x="2176228" y="2283222"/>
                  <a:pt x="2184561" y="2249891"/>
                  <a:pt x="2209559" y="2233225"/>
                </a:cubicBezTo>
                <a:cubicBezTo>
                  <a:pt x="2226225" y="2216559"/>
                  <a:pt x="2259557" y="2216559"/>
                  <a:pt x="2251224" y="2174894"/>
                </a:cubicBezTo>
                <a:cubicBezTo>
                  <a:pt x="2217892" y="2199893"/>
                  <a:pt x="2176228" y="2241558"/>
                  <a:pt x="2151229" y="2274890"/>
                </a:cubicBezTo>
                <a:cubicBezTo>
                  <a:pt x="2151229" y="2258224"/>
                  <a:pt x="2142896" y="2224892"/>
                  <a:pt x="2142896" y="2208226"/>
                </a:cubicBezTo>
                <a:cubicBezTo>
                  <a:pt x="2142896" y="2158229"/>
                  <a:pt x="2267890" y="2133230"/>
                  <a:pt x="2276223" y="2133230"/>
                </a:cubicBezTo>
                <a:cubicBezTo>
                  <a:pt x="2301222" y="2133230"/>
                  <a:pt x="2317887" y="2141563"/>
                  <a:pt x="2317887" y="2158229"/>
                </a:cubicBezTo>
                <a:close/>
                <a:moveTo>
                  <a:pt x="1476262" y="2183227"/>
                </a:moveTo>
                <a:cubicBezTo>
                  <a:pt x="1467929" y="2183227"/>
                  <a:pt x="1459596" y="2191560"/>
                  <a:pt x="1442930" y="2191560"/>
                </a:cubicBezTo>
                <a:lnTo>
                  <a:pt x="1451263" y="2133230"/>
                </a:lnTo>
                <a:lnTo>
                  <a:pt x="1476262" y="2183227"/>
                </a:lnTo>
                <a:close/>
                <a:moveTo>
                  <a:pt x="1417931" y="2133230"/>
                </a:moveTo>
                <a:cubicBezTo>
                  <a:pt x="1417931" y="2149896"/>
                  <a:pt x="1417931" y="2174894"/>
                  <a:pt x="1426264" y="2191560"/>
                </a:cubicBezTo>
                <a:cubicBezTo>
                  <a:pt x="1417931" y="2191560"/>
                  <a:pt x="1409598" y="2199893"/>
                  <a:pt x="1392932" y="2199893"/>
                </a:cubicBezTo>
                <a:cubicBezTo>
                  <a:pt x="1367934" y="2199893"/>
                  <a:pt x="1359601" y="2191560"/>
                  <a:pt x="1359601" y="2166561"/>
                </a:cubicBezTo>
                <a:cubicBezTo>
                  <a:pt x="1359601" y="2149896"/>
                  <a:pt x="1376266" y="2141563"/>
                  <a:pt x="1392932" y="2133230"/>
                </a:cubicBezTo>
                <a:lnTo>
                  <a:pt x="1417931" y="2133230"/>
                </a:lnTo>
                <a:close/>
                <a:moveTo>
                  <a:pt x="4134466" y="2166561"/>
                </a:moveTo>
                <a:lnTo>
                  <a:pt x="4134466" y="2124897"/>
                </a:lnTo>
                <a:cubicBezTo>
                  <a:pt x="4134466" y="2133230"/>
                  <a:pt x="4142799" y="2149896"/>
                  <a:pt x="4134466" y="2166561"/>
                </a:cubicBezTo>
                <a:close/>
                <a:moveTo>
                  <a:pt x="2517878" y="2166561"/>
                </a:moveTo>
                <a:cubicBezTo>
                  <a:pt x="2517878" y="2199893"/>
                  <a:pt x="2417883" y="2233225"/>
                  <a:pt x="2417883" y="2233225"/>
                </a:cubicBezTo>
                <a:cubicBezTo>
                  <a:pt x="2401217" y="2233225"/>
                  <a:pt x="2367885" y="2216559"/>
                  <a:pt x="2342886" y="2216559"/>
                </a:cubicBezTo>
                <a:cubicBezTo>
                  <a:pt x="2376218" y="2208226"/>
                  <a:pt x="2417883" y="2191560"/>
                  <a:pt x="2459547" y="2166561"/>
                </a:cubicBezTo>
                <a:cubicBezTo>
                  <a:pt x="2451214" y="2158229"/>
                  <a:pt x="2459547" y="2158229"/>
                  <a:pt x="2434548" y="2158229"/>
                </a:cubicBezTo>
                <a:cubicBezTo>
                  <a:pt x="2417883" y="2158229"/>
                  <a:pt x="2359552" y="2183227"/>
                  <a:pt x="2326220" y="2208226"/>
                </a:cubicBezTo>
                <a:cubicBezTo>
                  <a:pt x="2342886" y="2133230"/>
                  <a:pt x="2342886" y="2124897"/>
                  <a:pt x="2417883" y="2124897"/>
                </a:cubicBezTo>
                <a:cubicBezTo>
                  <a:pt x="2434548" y="2124897"/>
                  <a:pt x="2517878" y="2124897"/>
                  <a:pt x="2517878" y="2166561"/>
                </a:cubicBezTo>
                <a:close/>
                <a:moveTo>
                  <a:pt x="2842862" y="2183227"/>
                </a:moveTo>
                <a:cubicBezTo>
                  <a:pt x="2842862" y="2183227"/>
                  <a:pt x="2842862" y="2191560"/>
                  <a:pt x="2851195" y="2199893"/>
                </a:cubicBezTo>
                <a:cubicBezTo>
                  <a:pt x="2826196" y="2224892"/>
                  <a:pt x="2801197" y="2224892"/>
                  <a:pt x="2776198" y="2224892"/>
                </a:cubicBezTo>
                <a:cubicBezTo>
                  <a:pt x="2717868" y="2224892"/>
                  <a:pt x="2734534" y="2199893"/>
                  <a:pt x="2659537" y="2166561"/>
                </a:cubicBezTo>
                <a:cubicBezTo>
                  <a:pt x="2684536" y="2166561"/>
                  <a:pt x="2726201" y="2183227"/>
                  <a:pt x="2784531" y="2166561"/>
                </a:cubicBezTo>
                <a:cubicBezTo>
                  <a:pt x="2734534" y="2149896"/>
                  <a:pt x="2676203" y="2141563"/>
                  <a:pt x="2626206" y="2141563"/>
                </a:cubicBezTo>
                <a:cubicBezTo>
                  <a:pt x="2634539" y="2141563"/>
                  <a:pt x="2642872" y="2116564"/>
                  <a:pt x="2659537" y="2116564"/>
                </a:cubicBezTo>
                <a:cubicBezTo>
                  <a:pt x="2684536" y="2116564"/>
                  <a:pt x="2784531" y="2158229"/>
                  <a:pt x="2842862" y="2183227"/>
                </a:cubicBezTo>
                <a:close/>
                <a:moveTo>
                  <a:pt x="2059567" y="2199893"/>
                </a:moveTo>
                <a:cubicBezTo>
                  <a:pt x="2076232" y="2149896"/>
                  <a:pt x="2151229" y="2133230"/>
                  <a:pt x="2184561" y="2116564"/>
                </a:cubicBezTo>
                <a:cubicBezTo>
                  <a:pt x="2167895" y="2158229"/>
                  <a:pt x="2101231" y="2199893"/>
                  <a:pt x="2059567" y="2199893"/>
                </a:cubicBezTo>
                <a:close/>
                <a:moveTo>
                  <a:pt x="1617921" y="2149896"/>
                </a:moveTo>
                <a:cubicBezTo>
                  <a:pt x="1609588" y="2141563"/>
                  <a:pt x="1601256" y="2124897"/>
                  <a:pt x="1609588" y="2116564"/>
                </a:cubicBezTo>
                <a:cubicBezTo>
                  <a:pt x="1609588" y="2124897"/>
                  <a:pt x="1617921" y="2141563"/>
                  <a:pt x="1617921" y="2149896"/>
                </a:cubicBezTo>
                <a:close/>
                <a:moveTo>
                  <a:pt x="1501260" y="2166561"/>
                </a:moveTo>
                <a:cubicBezTo>
                  <a:pt x="1501260" y="2149896"/>
                  <a:pt x="1492927" y="2124897"/>
                  <a:pt x="1501260" y="2116564"/>
                </a:cubicBezTo>
                <a:lnTo>
                  <a:pt x="1501260" y="2166561"/>
                </a:lnTo>
                <a:close/>
                <a:moveTo>
                  <a:pt x="2634539" y="2108231"/>
                </a:moveTo>
                <a:cubicBezTo>
                  <a:pt x="2609540" y="2124897"/>
                  <a:pt x="2559542" y="2141563"/>
                  <a:pt x="2542876" y="2141563"/>
                </a:cubicBezTo>
                <a:cubicBezTo>
                  <a:pt x="2517878" y="2141563"/>
                  <a:pt x="2484546" y="2108231"/>
                  <a:pt x="2451214" y="2099898"/>
                </a:cubicBezTo>
                <a:cubicBezTo>
                  <a:pt x="2476213" y="2099898"/>
                  <a:pt x="2509545" y="2091565"/>
                  <a:pt x="2534544" y="2091565"/>
                </a:cubicBezTo>
                <a:cubicBezTo>
                  <a:pt x="2551209" y="2091565"/>
                  <a:pt x="2601207" y="2099898"/>
                  <a:pt x="2634539" y="2108231"/>
                </a:cubicBezTo>
                <a:close/>
                <a:moveTo>
                  <a:pt x="1584590" y="2091565"/>
                </a:moveTo>
                <a:lnTo>
                  <a:pt x="1584590" y="2149896"/>
                </a:lnTo>
                <a:cubicBezTo>
                  <a:pt x="1567924" y="2149896"/>
                  <a:pt x="1551258" y="2158229"/>
                  <a:pt x="1534592" y="2174894"/>
                </a:cubicBezTo>
                <a:cubicBezTo>
                  <a:pt x="1526259" y="2166561"/>
                  <a:pt x="1517926" y="2158229"/>
                  <a:pt x="1517926" y="2141563"/>
                </a:cubicBezTo>
                <a:cubicBezTo>
                  <a:pt x="1517926" y="2116564"/>
                  <a:pt x="1542925" y="2099898"/>
                  <a:pt x="1559591" y="2091565"/>
                </a:cubicBezTo>
                <a:lnTo>
                  <a:pt x="1584590" y="2091565"/>
                </a:lnTo>
                <a:close/>
                <a:moveTo>
                  <a:pt x="2401217" y="2083232"/>
                </a:moveTo>
                <a:cubicBezTo>
                  <a:pt x="2376218" y="2099898"/>
                  <a:pt x="2342886" y="2124897"/>
                  <a:pt x="2326220" y="2124897"/>
                </a:cubicBezTo>
                <a:cubicBezTo>
                  <a:pt x="2301222" y="2124897"/>
                  <a:pt x="2276223" y="2108231"/>
                  <a:pt x="2251224" y="2108231"/>
                </a:cubicBezTo>
                <a:cubicBezTo>
                  <a:pt x="2276223" y="2091565"/>
                  <a:pt x="2301222" y="2091565"/>
                  <a:pt x="2326220" y="2083232"/>
                </a:cubicBezTo>
                <a:lnTo>
                  <a:pt x="2401217" y="2083232"/>
                </a:lnTo>
                <a:close/>
                <a:moveTo>
                  <a:pt x="1209608" y="2091565"/>
                </a:moveTo>
                <a:cubicBezTo>
                  <a:pt x="1209608" y="2091565"/>
                  <a:pt x="1226274" y="2083232"/>
                  <a:pt x="1242940" y="2091565"/>
                </a:cubicBezTo>
                <a:cubicBezTo>
                  <a:pt x="1234607" y="2099898"/>
                  <a:pt x="1217941" y="2099898"/>
                  <a:pt x="1209608" y="2091565"/>
                </a:cubicBezTo>
                <a:close/>
                <a:moveTo>
                  <a:pt x="1317936" y="2066566"/>
                </a:moveTo>
                <a:lnTo>
                  <a:pt x="1317936" y="2124897"/>
                </a:lnTo>
                <a:cubicBezTo>
                  <a:pt x="1317936" y="2124897"/>
                  <a:pt x="1317936" y="2133230"/>
                  <a:pt x="1301270" y="2133230"/>
                </a:cubicBezTo>
                <a:cubicBezTo>
                  <a:pt x="1276271" y="2133230"/>
                  <a:pt x="1276271" y="2116564"/>
                  <a:pt x="1259605" y="2108231"/>
                </a:cubicBezTo>
                <a:cubicBezTo>
                  <a:pt x="1267938" y="2091565"/>
                  <a:pt x="1276271" y="2074899"/>
                  <a:pt x="1292937" y="2066566"/>
                </a:cubicBezTo>
                <a:lnTo>
                  <a:pt x="1317936" y="2066566"/>
                </a:lnTo>
                <a:close/>
                <a:moveTo>
                  <a:pt x="3892811" y="2124897"/>
                </a:moveTo>
                <a:cubicBezTo>
                  <a:pt x="3892811" y="2141563"/>
                  <a:pt x="3859479" y="2166561"/>
                  <a:pt x="3851146" y="2183227"/>
                </a:cubicBezTo>
                <a:cubicBezTo>
                  <a:pt x="3851146" y="2158229"/>
                  <a:pt x="3842813" y="2133230"/>
                  <a:pt x="3842813" y="2108231"/>
                </a:cubicBezTo>
                <a:lnTo>
                  <a:pt x="3826147" y="2091565"/>
                </a:lnTo>
                <a:cubicBezTo>
                  <a:pt x="3817814" y="2116564"/>
                  <a:pt x="3826147" y="2149896"/>
                  <a:pt x="3826147" y="2174894"/>
                </a:cubicBezTo>
                <a:cubicBezTo>
                  <a:pt x="3809481" y="2149896"/>
                  <a:pt x="3792816" y="2099898"/>
                  <a:pt x="3792816" y="2083232"/>
                </a:cubicBezTo>
                <a:cubicBezTo>
                  <a:pt x="3792816" y="2058233"/>
                  <a:pt x="3801149" y="2058233"/>
                  <a:pt x="3826147" y="2058233"/>
                </a:cubicBezTo>
                <a:cubicBezTo>
                  <a:pt x="3851146" y="2058233"/>
                  <a:pt x="3892811" y="2099898"/>
                  <a:pt x="3892811" y="2124897"/>
                </a:cubicBezTo>
                <a:close/>
                <a:moveTo>
                  <a:pt x="1401265" y="2091565"/>
                </a:moveTo>
                <a:cubicBezTo>
                  <a:pt x="1401265" y="2108231"/>
                  <a:pt x="1384599" y="2099898"/>
                  <a:pt x="1351268" y="2133230"/>
                </a:cubicBezTo>
                <a:cubicBezTo>
                  <a:pt x="1342935" y="2124897"/>
                  <a:pt x="1342935" y="2124897"/>
                  <a:pt x="1342935" y="2099898"/>
                </a:cubicBezTo>
                <a:cubicBezTo>
                  <a:pt x="1342935" y="2083232"/>
                  <a:pt x="1351268" y="2074899"/>
                  <a:pt x="1359601" y="2058233"/>
                </a:cubicBezTo>
                <a:cubicBezTo>
                  <a:pt x="1392932" y="2066566"/>
                  <a:pt x="1401265" y="2083232"/>
                  <a:pt x="1401265" y="2091565"/>
                </a:cubicBezTo>
                <a:close/>
                <a:moveTo>
                  <a:pt x="1484595" y="2091565"/>
                </a:moveTo>
                <a:cubicBezTo>
                  <a:pt x="1476262" y="2083232"/>
                  <a:pt x="1459596" y="2058233"/>
                  <a:pt x="1442930" y="2041567"/>
                </a:cubicBezTo>
                <a:lnTo>
                  <a:pt x="1484595" y="2033235"/>
                </a:lnTo>
                <a:lnTo>
                  <a:pt x="1484595" y="2091565"/>
                </a:lnTo>
                <a:close/>
                <a:moveTo>
                  <a:pt x="1059615" y="2033235"/>
                </a:moveTo>
                <a:cubicBezTo>
                  <a:pt x="1051282" y="2041567"/>
                  <a:pt x="1051282" y="2058233"/>
                  <a:pt x="1051282" y="2066566"/>
                </a:cubicBezTo>
                <a:cubicBezTo>
                  <a:pt x="1026283" y="2066566"/>
                  <a:pt x="1009618" y="2058233"/>
                  <a:pt x="1001285" y="2049900"/>
                </a:cubicBezTo>
                <a:cubicBezTo>
                  <a:pt x="1009618" y="2041567"/>
                  <a:pt x="1017951" y="2041567"/>
                  <a:pt x="1026283" y="2033235"/>
                </a:cubicBezTo>
                <a:lnTo>
                  <a:pt x="1059615" y="2033235"/>
                </a:lnTo>
                <a:close/>
                <a:moveTo>
                  <a:pt x="1351268" y="2041567"/>
                </a:moveTo>
                <a:cubicBezTo>
                  <a:pt x="1351268" y="2041567"/>
                  <a:pt x="1342935" y="2041567"/>
                  <a:pt x="1334602" y="2049900"/>
                </a:cubicBezTo>
                <a:cubicBezTo>
                  <a:pt x="1334602" y="2041567"/>
                  <a:pt x="1326269" y="2033235"/>
                  <a:pt x="1326269" y="2024902"/>
                </a:cubicBezTo>
                <a:cubicBezTo>
                  <a:pt x="1334602" y="2024902"/>
                  <a:pt x="1342935" y="2033235"/>
                  <a:pt x="1351268" y="2041567"/>
                </a:cubicBezTo>
                <a:close/>
                <a:moveTo>
                  <a:pt x="1142944" y="2024902"/>
                </a:moveTo>
                <a:lnTo>
                  <a:pt x="1142944" y="2074899"/>
                </a:lnTo>
                <a:lnTo>
                  <a:pt x="1076281" y="2074899"/>
                </a:lnTo>
                <a:cubicBezTo>
                  <a:pt x="1067948" y="2066566"/>
                  <a:pt x="1067948" y="2016569"/>
                  <a:pt x="1109613" y="2016569"/>
                </a:cubicBezTo>
                <a:lnTo>
                  <a:pt x="1142944" y="2024902"/>
                </a:lnTo>
                <a:close/>
                <a:moveTo>
                  <a:pt x="4034471" y="2108231"/>
                </a:moveTo>
                <a:cubicBezTo>
                  <a:pt x="4034471" y="2124897"/>
                  <a:pt x="4001139" y="2149896"/>
                  <a:pt x="3992806" y="2174894"/>
                </a:cubicBezTo>
                <a:cubicBezTo>
                  <a:pt x="3992806" y="2133230"/>
                  <a:pt x="3984473" y="2091565"/>
                  <a:pt x="3967807" y="2049900"/>
                </a:cubicBezTo>
                <a:cubicBezTo>
                  <a:pt x="3959474" y="2058233"/>
                  <a:pt x="3951141" y="2049900"/>
                  <a:pt x="3951141" y="2066566"/>
                </a:cubicBezTo>
                <a:cubicBezTo>
                  <a:pt x="3951141" y="2091565"/>
                  <a:pt x="3967807" y="2133230"/>
                  <a:pt x="3967807" y="2166561"/>
                </a:cubicBezTo>
                <a:cubicBezTo>
                  <a:pt x="3959474" y="2149896"/>
                  <a:pt x="3934475" y="2141563"/>
                  <a:pt x="3917810" y="2124897"/>
                </a:cubicBezTo>
                <a:lnTo>
                  <a:pt x="3917810" y="2091565"/>
                </a:lnTo>
                <a:cubicBezTo>
                  <a:pt x="3917810" y="2066566"/>
                  <a:pt x="3917810" y="2008236"/>
                  <a:pt x="3959474" y="2008236"/>
                </a:cubicBezTo>
                <a:cubicBezTo>
                  <a:pt x="3992806" y="2008236"/>
                  <a:pt x="4034471" y="2083232"/>
                  <a:pt x="4034471" y="2108231"/>
                </a:cubicBezTo>
                <a:close/>
                <a:moveTo>
                  <a:pt x="1567924" y="2016569"/>
                </a:moveTo>
                <a:lnTo>
                  <a:pt x="1567924" y="2066566"/>
                </a:lnTo>
                <a:lnTo>
                  <a:pt x="1517926" y="2091565"/>
                </a:lnTo>
                <a:cubicBezTo>
                  <a:pt x="1509593" y="2083232"/>
                  <a:pt x="1501260" y="2074899"/>
                  <a:pt x="1501260" y="2058233"/>
                </a:cubicBezTo>
                <a:cubicBezTo>
                  <a:pt x="1501260" y="2033235"/>
                  <a:pt x="1526259" y="2016569"/>
                  <a:pt x="1551258" y="2008236"/>
                </a:cubicBezTo>
                <a:cubicBezTo>
                  <a:pt x="1551258" y="2008236"/>
                  <a:pt x="1559591" y="2016569"/>
                  <a:pt x="1567924" y="2016569"/>
                </a:cubicBezTo>
                <a:close/>
                <a:moveTo>
                  <a:pt x="1226274" y="2058233"/>
                </a:moveTo>
                <a:cubicBezTo>
                  <a:pt x="1209608" y="2066566"/>
                  <a:pt x="1184609" y="2074899"/>
                  <a:pt x="1167943" y="2083232"/>
                </a:cubicBezTo>
                <a:cubicBezTo>
                  <a:pt x="1167943" y="2074899"/>
                  <a:pt x="1159610" y="2066566"/>
                  <a:pt x="1159610" y="2049900"/>
                </a:cubicBezTo>
                <a:cubicBezTo>
                  <a:pt x="1159610" y="2016569"/>
                  <a:pt x="1167943" y="1999903"/>
                  <a:pt x="1217941" y="1999903"/>
                </a:cubicBezTo>
                <a:lnTo>
                  <a:pt x="1226274" y="2058233"/>
                </a:lnTo>
                <a:close/>
                <a:moveTo>
                  <a:pt x="1309603" y="2041567"/>
                </a:moveTo>
                <a:cubicBezTo>
                  <a:pt x="1292937" y="2041567"/>
                  <a:pt x="1267938" y="2058233"/>
                  <a:pt x="1242940" y="2066566"/>
                </a:cubicBezTo>
                <a:lnTo>
                  <a:pt x="1242940" y="2016569"/>
                </a:lnTo>
                <a:cubicBezTo>
                  <a:pt x="1251273" y="2008236"/>
                  <a:pt x="1242940" y="1991570"/>
                  <a:pt x="1267938" y="1991570"/>
                </a:cubicBezTo>
                <a:cubicBezTo>
                  <a:pt x="1276271" y="1991570"/>
                  <a:pt x="1284604" y="2008236"/>
                  <a:pt x="1309603" y="2041567"/>
                </a:cubicBezTo>
                <a:close/>
                <a:moveTo>
                  <a:pt x="3784483" y="2049900"/>
                </a:moveTo>
                <a:cubicBezTo>
                  <a:pt x="3767817" y="2033235"/>
                  <a:pt x="3751151" y="2008236"/>
                  <a:pt x="3734485" y="1983237"/>
                </a:cubicBezTo>
                <a:cubicBezTo>
                  <a:pt x="3751151" y="1974904"/>
                  <a:pt x="3792816" y="2008236"/>
                  <a:pt x="3784483" y="2049900"/>
                </a:cubicBezTo>
                <a:close/>
                <a:moveTo>
                  <a:pt x="4109467" y="2099898"/>
                </a:moveTo>
                <a:lnTo>
                  <a:pt x="4109467" y="2158229"/>
                </a:lnTo>
                <a:cubicBezTo>
                  <a:pt x="4101134" y="2141563"/>
                  <a:pt x="4076135" y="2116564"/>
                  <a:pt x="4059469" y="2108231"/>
                </a:cubicBezTo>
                <a:cubicBezTo>
                  <a:pt x="4059469" y="2091565"/>
                  <a:pt x="4051136" y="2066566"/>
                  <a:pt x="4051136" y="2041567"/>
                </a:cubicBezTo>
                <a:cubicBezTo>
                  <a:pt x="4051136" y="2024902"/>
                  <a:pt x="4059469" y="1999903"/>
                  <a:pt x="4067802" y="1974904"/>
                </a:cubicBezTo>
                <a:cubicBezTo>
                  <a:pt x="4084468" y="2016569"/>
                  <a:pt x="4109467" y="2074899"/>
                  <a:pt x="4109467" y="2099898"/>
                </a:cubicBezTo>
                <a:close/>
                <a:moveTo>
                  <a:pt x="1467929" y="1949905"/>
                </a:moveTo>
                <a:lnTo>
                  <a:pt x="1467929" y="2008236"/>
                </a:lnTo>
                <a:cubicBezTo>
                  <a:pt x="1459596" y="2008236"/>
                  <a:pt x="1451263" y="2016569"/>
                  <a:pt x="1434597" y="2016569"/>
                </a:cubicBezTo>
                <a:cubicBezTo>
                  <a:pt x="1409598" y="2016569"/>
                  <a:pt x="1409598" y="2008236"/>
                  <a:pt x="1409598" y="1983237"/>
                </a:cubicBezTo>
                <a:cubicBezTo>
                  <a:pt x="1409598" y="1966571"/>
                  <a:pt x="1426264" y="1958238"/>
                  <a:pt x="1434597" y="1949905"/>
                </a:cubicBezTo>
                <a:lnTo>
                  <a:pt x="1467929" y="1949905"/>
                </a:lnTo>
                <a:close/>
                <a:moveTo>
                  <a:pt x="1159610" y="1949905"/>
                </a:moveTo>
                <a:cubicBezTo>
                  <a:pt x="1176276" y="1958238"/>
                  <a:pt x="1192942" y="1958238"/>
                  <a:pt x="1209608" y="1974904"/>
                </a:cubicBezTo>
                <a:cubicBezTo>
                  <a:pt x="1192942" y="1983237"/>
                  <a:pt x="1167943" y="1991570"/>
                  <a:pt x="1151277" y="1999903"/>
                </a:cubicBezTo>
                <a:cubicBezTo>
                  <a:pt x="1151277" y="1991570"/>
                  <a:pt x="1142944" y="1974904"/>
                  <a:pt x="1142944" y="1949905"/>
                </a:cubicBezTo>
                <a:lnTo>
                  <a:pt x="1159610" y="1949905"/>
                </a:lnTo>
                <a:close/>
                <a:moveTo>
                  <a:pt x="1042949" y="2008236"/>
                </a:moveTo>
                <a:cubicBezTo>
                  <a:pt x="1026283" y="2008236"/>
                  <a:pt x="1017951" y="1983237"/>
                  <a:pt x="992952" y="1958238"/>
                </a:cubicBezTo>
                <a:cubicBezTo>
                  <a:pt x="1001285" y="1958238"/>
                  <a:pt x="1009618" y="1949905"/>
                  <a:pt x="1042949" y="1949905"/>
                </a:cubicBezTo>
                <a:lnTo>
                  <a:pt x="1042949" y="2008236"/>
                </a:lnTo>
                <a:close/>
                <a:moveTo>
                  <a:pt x="1126279" y="1949905"/>
                </a:moveTo>
                <a:lnTo>
                  <a:pt x="1126279" y="1991570"/>
                </a:lnTo>
                <a:cubicBezTo>
                  <a:pt x="1109613" y="1991570"/>
                  <a:pt x="1092947" y="1999903"/>
                  <a:pt x="1076281" y="2016569"/>
                </a:cubicBezTo>
                <a:cubicBezTo>
                  <a:pt x="1067948" y="2008236"/>
                  <a:pt x="1059615" y="1999903"/>
                  <a:pt x="1059615" y="1983237"/>
                </a:cubicBezTo>
                <a:cubicBezTo>
                  <a:pt x="1059615" y="1966571"/>
                  <a:pt x="1067948" y="1941572"/>
                  <a:pt x="1092947" y="1941572"/>
                </a:cubicBezTo>
                <a:cubicBezTo>
                  <a:pt x="1109613" y="1941572"/>
                  <a:pt x="1117946" y="1949905"/>
                  <a:pt x="1126279" y="1949905"/>
                </a:cubicBezTo>
                <a:close/>
                <a:moveTo>
                  <a:pt x="1551258" y="1983237"/>
                </a:moveTo>
                <a:cubicBezTo>
                  <a:pt x="1534592" y="1991570"/>
                  <a:pt x="1509593" y="1999903"/>
                  <a:pt x="1492927" y="2008236"/>
                </a:cubicBezTo>
                <a:cubicBezTo>
                  <a:pt x="1492927" y="1999903"/>
                  <a:pt x="1484595" y="1999903"/>
                  <a:pt x="1484595" y="1983237"/>
                </a:cubicBezTo>
                <a:cubicBezTo>
                  <a:pt x="1484595" y="1949905"/>
                  <a:pt x="1509593" y="1933239"/>
                  <a:pt x="1534592" y="1933239"/>
                </a:cubicBezTo>
                <a:cubicBezTo>
                  <a:pt x="1542925" y="1949905"/>
                  <a:pt x="1542925" y="1966571"/>
                  <a:pt x="1551258" y="1983237"/>
                </a:cubicBezTo>
                <a:close/>
                <a:moveTo>
                  <a:pt x="3926142" y="1983237"/>
                </a:moveTo>
                <a:cubicBezTo>
                  <a:pt x="3926142" y="2008236"/>
                  <a:pt x="3901144" y="2033235"/>
                  <a:pt x="3892811" y="2041567"/>
                </a:cubicBezTo>
                <a:cubicBezTo>
                  <a:pt x="3884478" y="2008236"/>
                  <a:pt x="3867812" y="1974904"/>
                  <a:pt x="3851146" y="1949905"/>
                </a:cubicBezTo>
                <a:cubicBezTo>
                  <a:pt x="3851146" y="1949905"/>
                  <a:pt x="3842813" y="1941572"/>
                  <a:pt x="3842813" y="1966571"/>
                </a:cubicBezTo>
                <a:cubicBezTo>
                  <a:pt x="3842813" y="1983237"/>
                  <a:pt x="3867812" y="2024902"/>
                  <a:pt x="3876145" y="2058233"/>
                </a:cubicBezTo>
                <a:cubicBezTo>
                  <a:pt x="3859479" y="2041567"/>
                  <a:pt x="3834480" y="2033235"/>
                  <a:pt x="3817814" y="2024902"/>
                </a:cubicBezTo>
                <a:cubicBezTo>
                  <a:pt x="3809481" y="2016569"/>
                  <a:pt x="3809481" y="1991570"/>
                  <a:pt x="3809481" y="1974904"/>
                </a:cubicBezTo>
                <a:cubicBezTo>
                  <a:pt x="3809481" y="1966571"/>
                  <a:pt x="3792816" y="1908241"/>
                  <a:pt x="3842813" y="1908241"/>
                </a:cubicBezTo>
                <a:cubicBezTo>
                  <a:pt x="3876145" y="1908241"/>
                  <a:pt x="3926142" y="1966571"/>
                  <a:pt x="3926142" y="1983237"/>
                </a:cubicBezTo>
                <a:close/>
                <a:moveTo>
                  <a:pt x="1367934" y="1949905"/>
                </a:moveTo>
                <a:cubicBezTo>
                  <a:pt x="1342935" y="1941572"/>
                  <a:pt x="1326269" y="1933239"/>
                  <a:pt x="1309603" y="1924907"/>
                </a:cubicBezTo>
                <a:cubicBezTo>
                  <a:pt x="1309603" y="1899908"/>
                  <a:pt x="1317936" y="1883242"/>
                  <a:pt x="1367934" y="1883242"/>
                </a:cubicBezTo>
                <a:lnTo>
                  <a:pt x="1367934" y="1949905"/>
                </a:lnTo>
                <a:close/>
                <a:moveTo>
                  <a:pt x="1451263" y="1866576"/>
                </a:moveTo>
                <a:lnTo>
                  <a:pt x="1451263" y="1924907"/>
                </a:lnTo>
                <a:cubicBezTo>
                  <a:pt x="1434597" y="1933239"/>
                  <a:pt x="1417931" y="1933239"/>
                  <a:pt x="1401265" y="1949905"/>
                </a:cubicBezTo>
                <a:cubicBezTo>
                  <a:pt x="1392932" y="1941572"/>
                  <a:pt x="1392932" y="1941572"/>
                  <a:pt x="1392932" y="1916574"/>
                </a:cubicBezTo>
                <a:cubicBezTo>
                  <a:pt x="1392932" y="1908241"/>
                  <a:pt x="1401265" y="1874909"/>
                  <a:pt x="1426264" y="1866576"/>
                </a:cubicBezTo>
                <a:lnTo>
                  <a:pt x="1451263" y="1866576"/>
                </a:lnTo>
                <a:close/>
                <a:moveTo>
                  <a:pt x="1517926" y="1899908"/>
                </a:moveTo>
                <a:cubicBezTo>
                  <a:pt x="1509593" y="1908241"/>
                  <a:pt x="1492927" y="1916574"/>
                  <a:pt x="1476262" y="1924907"/>
                </a:cubicBezTo>
                <a:cubicBezTo>
                  <a:pt x="1476262" y="1916574"/>
                  <a:pt x="1467929" y="1916574"/>
                  <a:pt x="1467929" y="1899908"/>
                </a:cubicBezTo>
                <a:cubicBezTo>
                  <a:pt x="1467929" y="1874909"/>
                  <a:pt x="1476262" y="1874909"/>
                  <a:pt x="1492927" y="1858243"/>
                </a:cubicBezTo>
                <a:cubicBezTo>
                  <a:pt x="1492927" y="1866576"/>
                  <a:pt x="1509593" y="1883242"/>
                  <a:pt x="1517926" y="1899908"/>
                </a:cubicBezTo>
                <a:close/>
                <a:moveTo>
                  <a:pt x="4059469" y="1949905"/>
                </a:moveTo>
                <a:cubicBezTo>
                  <a:pt x="4059469" y="1966571"/>
                  <a:pt x="4034471" y="1991570"/>
                  <a:pt x="4034471" y="2008236"/>
                </a:cubicBezTo>
                <a:cubicBezTo>
                  <a:pt x="4026138" y="1974904"/>
                  <a:pt x="4009472" y="1941572"/>
                  <a:pt x="3992806" y="1908241"/>
                </a:cubicBezTo>
                <a:cubicBezTo>
                  <a:pt x="3992806" y="1899908"/>
                  <a:pt x="3967807" y="1924907"/>
                  <a:pt x="3967807" y="1899908"/>
                </a:cubicBezTo>
                <a:cubicBezTo>
                  <a:pt x="3967807" y="1924907"/>
                  <a:pt x="4001139" y="1974904"/>
                  <a:pt x="4009472" y="2008236"/>
                </a:cubicBezTo>
                <a:cubicBezTo>
                  <a:pt x="3992806" y="1999903"/>
                  <a:pt x="3967807" y="1983237"/>
                  <a:pt x="3951141" y="1974904"/>
                </a:cubicBezTo>
                <a:cubicBezTo>
                  <a:pt x="3942808" y="1958238"/>
                  <a:pt x="3934475" y="1916574"/>
                  <a:pt x="3934475" y="1891575"/>
                </a:cubicBezTo>
                <a:cubicBezTo>
                  <a:pt x="3934475" y="1866576"/>
                  <a:pt x="3934475" y="1841577"/>
                  <a:pt x="3959474" y="1841577"/>
                </a:cubicBezTo>
                <a:cubicBezTo>
                  <a:pt x="3984473" y="1841577"/>
                  <a:pt x="4059469" y="1933239"/>
                  <a:pt x="4059469" y="1949905"/>
                </a:cubicBezTo>
                <a:close/>
                <a:moveTo>
                  <a:pt x="3801149" y="1899908"/>
                </a:moveTo>
                <a:cubicBezTo>
                  <a:pt x="3801149" y="1916574"/>
                  <a:pt x="3784483" y="1941572"/>
                  <a:pt x="3784483" y="1958238"/>
                </a:cubicBezTo>
                <a:cubicBezTo>
                  <a:pt x="3767817" y="1933239"/>
                  <a:pt x="3759484" y="1908241"/>
                  <a:pt x="3734485" y="1883242"/>
                </a:cubicBezTo>
                <a:cubicBezTo>
                  <a:pt x="3734485" y="1883242"/>
                  <a:pt x="3717819" y="1866576"/>
                  <a:pt x="3717819" y="1883242"/>
                </a:cubicBezTo>
                <a:cubicBezTo>
                  <a:pt x="3717819" y="1908241"/>
                  <a:pt x="3751151" y="1949905"/>
                  <a:pt x="3767817" y="1974904"/>
                </a:cubicBezTo>
                <a:cubicBezTo>
                  <a:pt x="3751151" y="1958238"/>
                  <a:pt x="3717819" y="1949905"/>
                  <a:pt x="3709486" y="1941572"/>
                </a:cubicBezTo>
                <a:cubicBezTo>
                  <a:pt x="3684488" y="1933239"/>
                  <a:pt x="3684488" y="1899908"/>
                  <a:pt x="3684488" y="1883242"/>
                </a:cubicBezTo>
                <a:cubicBezTo>
                  <a:pt x="3684488" y="1858243"/>
                  <a:pt x="3676155" y="1833244"/>
                  <a:pt x="3717819" y="1833244"/>
                </a:cubicBezTo>
                <a:cubicBezTo>
                  <a:pt x="3734485" y="1833244"/>
                  <a:pt x="3801149" y="1858243"/>
                  <a:pt x="3801149" y="1899908"/>
                </a:cubicBezTo>
                <a:close/>
                <a:moveTo>
                  <a:pt x="1276271" y="1874909"/>
                </a:moveTo>
                <a:cubicBezTo>
                  <a:pt x="1267938" y="1874909"/>
                  <a:pt x="1267938" y="1883242"/>
                  <a:pt x="1251273" y="1883242"/>
                </a:cubicBezTo>
                <a:cubicBezTo>
                  <a:pt x="1226274" y="1883242"/>
                  <a:pt x="1226274" y="1866576"/>
                  <a:pt x="1217941" y="1858243"/>
                </a:cubicBezTo>
                <a:cubicBezTo>
                  <a:pt x="1234607" y="1824911"/>
                  <a:pt x="1251273" y="1833244"/>
                  <a:pt x="1276271" y="1824911"/>
                </a:cubicBezTo>
                <a:lnTo>
                  <a:pt x="1276271" y="1874909"/>
                </a:lnTo>
                <a:close/>
                <a:moveTo>
                  <a:pt x="1467929" y="1849910"/>
                </a:moveTo>
                <a:cubicBezTo>
                  <a:pt x="1459596" y="1841577"/>
                  <a:pt x="1459596" y="1816578"/>
                  <a:pt x="1459596" y="1816578"/>
                </a:cubicBezTo>
                <a:cubicBezTo>
                  <a:pt x="1467929" y="1824911"/>
                  <a:pt x="1467929" y="1833244"/>
                  <a:pt x="1467929" y="1849910"/>
                </a:cubicBezTo>
                <a:close/>
                <a:moveTo>
                  <a:pt x="1359601" y="1858243"/>
                </a:moveTo>
                <a:cubicBezTo>
                  <a:pt x="1342935" y="1866576"/>
                  <a:pt x="1317936" y="1874909"/>
                  <a:pt x="1301270" y="1883242"/>
                </a:cubicBezTo>
                <a:cubicBezTo>
                  <a:pt x="1301270" y="1874909"/>
                  <a:pt x="1292937" y="1866576"/>
                  <a:pt x="1292937" y="1849910"/>
                </a:cubicBezTo>
                <a:cubicBezTo>
                  <a:pt x="1292937" y="1841577"/>
                  <a:pt x="1317936" y="1808246"/>
                  <a:pt x="1351268" y="1799913"/>
                </a:cubicBezTo>
                <a:cubicBezTo>
                  <a:pt x="1351268" y="1808246"/>
                  <a:pt x="1359601" y="1808246"/>
                  <a:pt x="1359601" y="1858243"/>
                </a:cubicBezTo>
                <a:close/>
                <a:moveTo>
                  <a:pt x="1434597" y="1816578"/>
                </a:moveTo>
                <a:cubicBezTo>
                  <a:pt x="1434597" y="1849910"/>
                  <a:pt x="1426264" y="1833244"/>
                  <a:pt x="1384599" y="1866576"/>
                </a:cubicBezTo>
                <a:cubicBezTo>
                  <a:pt x="1384599" y="1858243"/>
                  <a:pt x="1376266" y="1849910"/>
                  <a:pt x="1376266" y="1833244"/>
                </a:cubicBezTo>
                <a:cubicBezTo>
                  <a:pt x="1376266" y="1808246"/>
                  <a:pt x="1401265" y="1791580"/>
                  <a:pt x="1417931" y="1783247"/>
                </a:cubicBezTo>
                <a:cubicBezTo>
                  <a:pt x="1426264" y="1791580"/>
                  <a:pt x="1434597" y="1799913"/>
                  <a:pt x="1434597" y="1816578"/>
                </a:cubicBezTo>
                <a:close/>
                <a:moveTo>
                  <a:pt x="3676155" y="1824911"/>
                </a:moveTo>
                <a:cubicBezTo>
                  <a:pt x="3676155" y="1849910"/>
                  <a:pt x="3659489" y="1874909"/>
                  <a:pt x="3659489" y="1891575"/>
                </a:cubicBezTo>
                <a:cubicBezTo>
                  <a:pt x="3601158" y="1816578"/>
                  <a:pt x="3584492" y="1799913"/>
                  <a:pt x="3584492" y="1816578"/>
                </a:cubicBezTo>
                <a:cubicBezTo>
                  <a:pt x="3584492" y="1841577"/>
                  <a:pt x="3601158" y="1841577"/>
                  <a:pt x="3601158" y="1849910"/>
                </a:cubicBezTo>
                <a:cubicBezTo>
                  <a:pt x="3584492" y="1841577"/>
                  <a:pt x="3551161" y="1824911"/>
                  <a:pt x="3551161" y="1808246"/>
                </a:cubicBezTo>
                <a:cubicBezTo>
                  <a:pt x="3551161" y="1783247"/>
                  <a:pt x="3559494" y="1774914"/>
                  <a:pt x="3584492" y="1774914"/>
                </a:cubicBezTo>
                <a:cubicBezTo>
                  <a:pt x="3609491" y="1774914"/>
                  <a:pt x="3676155" y="1808246"/>
                  <a:pt x="3676155" y="1824911"/>
                </a:cubicBezTo>
                <a:close/>
                <a:moveTo>
                  <a:pt x="3976140" y="1816578"/>
                </a:moveTo>
                <a:cubicBezTo>
                  <a:pt x="3934475" y="1816578"/>
                  <a:pt x="3926142" y="1774914"/>
                  <a:pt x="3926142" y="1749915"/>
                </a:cubicBezTo>
                <a:cubicBezTo>
                  <a:pt x="3934475" y="1766581"/>
                  <a:pt x="3951141" y="1791580"/>
                  <a:pt x="3976140" y="1816578"/>
                </a:cubicBezTo>
                <a:close/>
                <a:moveTo>
                  <a:pt x="3926142" y="1824911"/>
                </a:moveTo>
                <a:cubicBezTo>
                  <a:pt x="3926142" y="1849910"/>
                  <a:pt x="3909477" y="1874909"/>
                  <a:pt x="3909477" y="1899908"/>
                </a:cubicBezTo>
                <a:cubicBezTo>
                  <a:pt x="3892811" y="1866576"/>
                  <a:pt x="3876145" y="1824911"/>
                  <a:pt x="3851146" y="1791580"/>
                </a:cubicBezTo>
                <a:cubicBezTo>
                  <a:pt x="3842813" y="1799913"/>
                  <a:pt x="3842813" y="1791580"/>
                  <a:pt x="3842813" y="1808246"/>
                </a:cubicBezTo>
                <a:cubicBezTo>
                  <a:pt x="3842813" y="1833244"/>
                  <a:pt x="3876145" y="1874909"/>
                  <a:pt x="3892811" y="1908241"/>
                </a:cubicBezTo>
                <a:cubicBezTo>
                  <a:pt x="3876145" y="1899908"/>
                  <a:pt x="3859479" y="1883242"/>
                  <a:pt x="3826147" y="1891575"/>
                </a:cubicBezTo>
                <a:cubicBezTo>
                  <a:pt x="3817814" y="1866576"/>
                  <a:pt x="3801149" y="1824911"/>
                  <a:pt x="3801149" y="1799913"/>
                </a:cubicBezTo>
                <a:cubicBezTo>
                  <a:pt x="3801149" y="1774914"/>
                  <a:pt x="3809481" y="1749915"/>
                  <a:pt x="3834480" y="1749915"/>
                </a:cubicBezTo>
                <a:cubicBezTo>
                  <a:pt x="3867812" y="1749915"/>
                  <a:pt x="3926142" y="1808246"/>
                  <a:pt x="3926142" y="1824911"/>
                </a:cubicBezTo>
                <a:close/>
                <a:moveTo>
                  <a:pt x="1376266" y="1783247"/>
                </a:moveTo>
                <a:cubicBezTo>
                  <a:pt x="1367934" y="1774914"/>
                  <a:pt x="1367934" y="1766581"/>
                  <a:pt x="1367934" y="1749915"/>
                </a:cubicBezTo>
                <a:lnTo>
                  <a:pt x="1401265" y="1766581"/>
                </a:lnTo>
                <a:cubicBezTo>
                  <a:pt x="1392932" y="1774914"/>
                  <a:pt x="1384599" y="1774914"/>
                  <a:pt x="1376266" y="1783247"/>
                </a:cubicBezTo>
                <a:close/>
                <a:moveTo>
                  <a:pt x="1342935" y="1733249"/>
                </a:moveTo>
                <a:lnTo>
                  <a:pt x="1342935" y="1783247"/>
                </a:lnTo>
                <a:cubicBezTo>
                  <a:pt x="1326269" y="1783247"/>
                  <a:pt x="1309603" y="1791580"/>
                  <a:pt x="1284604" y="1799913"/>
                </a:cubicBezTo>
                <a:lnTo>
                  <a:pt x="1284604" y="1749915"/>
                </a:lnTo>
                <a:lnTo>
                  <a:pt x="1301270" y="1733249"/>
                </a:lnTo>
                <a:lnTo>
                  <a:pt x="1342935" y="1733249"/>
                </a:lnTo>
                <a:close/>
                <a:moveTo>
                  <a:pt x="3542828" y="1774914"/>
                </a:moveTo>
                <a:cubicBezTo>
                  <a:pt x="3534495" y="1783247"/>
                  <a:pt x="3534495" y="1791580"/>
                  <a:pt x="3526162" y="1799913"/>
                </a:cubicBezTo>
                <a:lnTo>
                  <a:pt x="3426167" y="1733249"/>
                </a:lnTo>
                <a:lnTo>
                  <a:pt x="3484497" y="1724916"/>
                </a:lnTo>
                <a:cubicBezTo>
                  <a:pt x="3501163" y="1741582"/>
                  <a:pt x="3526162" y="1758248"/>
                  <a:pt x="3542828" y="1774914"/>
                </a:cubicBezTo>
                <a:close/>
                <a:moveTo>
                  <a:pt x="3901144" y="1741582"/>
                </a:moveTo>
                <a:cubicBezTo>
                  <a:pt x="3901144" y="1733249"/>
                  <a:pt x="3892811" y="1724916"/>
                  <a:pt x="3892811" y="1716583"/>
                </a:cubicBezTo>
                <a:cubicBezTo>
                  <a:pt x="3901144" y="1724916"/>
                  <a:pt x="3901144" y="1733249"/>
                  <a:pt x="3901144" y="1741582"/>
                </a:cubicBezTo>
                <a:close/>
                <a:moveTo>
                  <a:pt x="3792816" y="1741582"/>
                </a:moveTo>
                <a:cubicBezTo>
                  <a:pt x="3792816" y="1766581"/>
                  <a:pt x="3776150" y="1791580"/>
                  <a:pt x="3776150" y="1808246"/>
                </a:cubicBezTo>
                <a:cubicBezTo>
                  <a:pt x="3726152" y="1749915"/>
                  <a:pt x="3701153" y="1716583"/>
                  <a:pt x="3701153" y="1733249"/>
                </a:cubicBezTo>
                <a:cubicBezTo>
                  <a:pt x="3701153" y="1758248"/>
                  <a:pt x="3742818" y="1799913"/>
                  <a:pt x="3759484" y="1824911"/>
                </a:cubicBezTo>
                <a:cubicBezTo>
                  <a:pt x="3701153" y="1816578"/>
                  <a:pt x="3659489" y="1783247"/>
                  <a:pt x="3659489" y="1724916"/>
                </a:cubicBezTo>
                <a:cubicBezTo>
                  <a:pt x="3659489" y="1691585"/>
                  <a:pt x="3667822" y="1683252"/>
                  <a:pt x="3701153" y="1683252"/>
                </a:cubicBezTo>
                <a:cubicBezTo>
                  <a:pt x="3717819" y="1683252"/>
                  <a:pt x="3792816" y="1724916"/>
                  <a:pt x="3792816" y="1741582"/>
                </a:cubicBezTo>
                <a:close/>
                <a:moveTo>
                  <a:pt x="3392835" y="1716583"/>
                </a:moveTo>
                <a:cubicBezTo>
                  <a:pt x="3376169" y="1708250"/>
                  <a:pt x="3351170" y="1691585"/>
                  <a:pt x="3326172" y="1683252"/>
                </a:cubicBezTo>
                <a:cubicBezTo>
                  <a:pt x="3342838" y="1683252"/>
                  <a:pt x="3367836" y="1699917"/>
                  <a:pt x="3392835" y="1716583"/>
                </a:cubicBezTo>
                <a:close/>
                <a:moveTo>
                  <a:pt x="3651156" y="1674919"/>
                </a:moveTo>
                <a:cubicBezTo>
                  <a:pt x="3651156" y="1699917"/>
                  <a:pt x="3634490" y="1724916"/>
                  <a:pt x="3642823" y="1741582"/>
                </a:cubicBezTo>
                <a:cubicBezTo>
                  <a:pt x="3617824" y="1716583"/>
                  <a:pt x="3592825" y="1658253"/>
                  <a:pt x="3559494" y="1674919"/>
                </a:cubicBezTo>
                <a:cubicBezTo>
                  <a:pt x="3576160" y="1699917"/>
                  <a:pt x="3601158" y="1733249"/>
                  <a:pt x="3626157" y="1758248"/>
                </a:cubicBezTo>
                <a:cubicBezTo>
                  <a:pt x="3609491" y="1749915"/>
                  <a:pt x="3584492" y="1749915"/>
                  <a:pt x="3559494" y="1758248"/>
                </a:cubicBezTo>
                <a:cubicBezTo>
                  <a:pt x="3542828" y="1733249"/>
                  <a:pt x="3526162" y="1691585"/>
                  <a:pt x="3526162" y="1666586"/>
                </a:cubicBezTo>
                <a:cubicBezTo>
                  <a:pt x="3526162" y="1649920"/>
                  <a:pt x="3517829" y="1624921"/>
                  <a:pt x="3551161" y="1624921"/>
                </a:cubicBezTo>
                <a:cubicBezTo>
                  <a:pt x="3576160" y="1624921"/>
                  <a:pt x="3651156" y="1658253"/>
                  <a:pt x="3651156" y="1674919"/>
                </a:cubicBezTo>
                <a:close/>
                <a:moveTo>
                  <a:pt x="3867812" y="1733249"/>
                </a:moveTo>
                <a:lnTo>
                  <a:pt x="3809481" y="1733249"/>
                </a:lnTo>
                <a:cubicBezTo>
                  <a:pt x="3801149" y="1708250"/>
                  <a:pt x="3776150" y="1674919"/>
                  <a:pt x="3776150" y="1658253"/>
                </a:cubicBezTo>
                <a:lnTo>
                  <a:pt x="3776150" y="1599922"/>
                </a:lnTo>
                <a:cubicBezTo>
                  <a:pt x="3817814" y="1616588"/>
                  <a:pt x="3859479" y="1699917"/>
                  <a:pt x="3867812" y="1733249"/>
                </a:cubicBezTo>
                <a:close/>
                <a:moveTo>
                  <a:pt x="3509496" y="1624921"/>
                </a:moveTo>
                <a:cubicBezTo>
                  <a:pt x="3509496" y="1641587"/>
                  <a:pt x="3501163" y="1666586"/>
                  <a:pt x="3501163" y="1691585"/>
                </a:cubicBezTo>
                <a:lnTo>
                  <a:pt x="3434500" y="1624921"/>
                </a:lnTo>
                <a:cubicBezTo>
                  <a:pt x="3434500" y="1624921"/>
                  <a:pt x="3434500" y="1616588"/>
                  <a:pt x="3417834" y="1624921"/>
                </a:cubicBezTo>
                <a:cubicBezTo>
                  <a:pt x="3442833" y="1658253"/>
                  <a:pt x="3467831" y="1683252"/>
                  <a:pt x="3484497" y="1708250"/>
                </a:cubicBezTo>
                <a:lnTo>
                  <a:pt x="3417834" y="1708250"/>
                </a:lnTo>
                <a:cubicBezTo>
                  <a:pt x="3401168" y="1683252"/>
                  <a:pt x="3376169" y="1633254"/>
                  <a:pt x="3376169" y="1616588"/>
                </a:cubicBezTo>
                <a:cubicBezTo>
                  <a:pt x="3376169" y="1591589"/>
                  <a:pt x="3384502" y="1583256"/>
                  <a:pt x="3417834" y="1583256"/>
                </a:cubicBezTo>
                <a:cubicBezTo>
                  <a:pt x="3434500" y="1583256"/>
                  <a:pt x="3509496" y="1599922"/>
                  <a:pt x="3509496" y="1624921"/>
                </a:cubicBezTo>
                <a:close/>
                <a:moveTo>
                  <a:pt x="3359503" y="1574924"/>
                </a:moveTo>
                <a:lnTo>
                  <a:pt x="3359503" y="1649920"/>
                </a:lnTo>
                <a:lnTo>
                  <a:pt x="3284507" y="1574924"/>
                </a:lnTo>
                <a:lnTo>
                  <a:pt x="3267841" y="1591589"/>
                </a:lnTo>
                <a:lnTo>
                  <a:pt x="3342838" y="1666586"/>
                </a:lnTo>
                <a:cubicBezTo>
                  <a:pt x="3326172" y="1658253"/>
                  <a:pt x="3292840" y="1658253"/>
                  <a:pt x="3284507" y="1649920"/>
                </a:cubicBezTo>
                <a:cubicBezTo>
                  <a:pt x="3251175" y="1641587"/>
                  <a:pt x="3234509" y="1591589"/>
                  <a:pt x="3234509" y="1574924"/>
                </a:cubicBezTo>
                <a:cubicBezTo>
                  <a:pt x="3234509" y="1549925"/>
                  <a:pt x="3242842" y="1541592"/>
                  <a:pt x="3276174" y="1541592"/>
                </a:cubicBezTo>
                <a:cubicBezTo>
                  <a:pt x="3292840" y="1541592"/>
                  <a:pt x="3334505" y="1558258"/>
                  <a:pt x="3359503" y="1574924"/>
                </a:cubicBezTo>
                <a:close/>
                <a:moveTo>
                  <a:pt x="3759484" y="1583256"/>
                </a:moveTo>
                <a:cubicBezTo>
                  <a:pt x="3759484" y="1608255"/>
                  <a:pt x="3751151" y="1633254"/>
                  <a:pt x="3751151" y="1658253"/>
                </a:cubicBezTo>
                <a:cubicBezTo>
                  <a:pt x="3734485" y="1633254"/>
                  <a:pt x="3709486" y="1599922"/>
                  <a:pt x="3676155" y="1566591"/>
                </a:cubicBezTo>
                <a:lnTo>
                  <a:pt x="3659489" y="1583256"/>
                </a:lnTo>
                <a:cubicBezTo>
                  <a:pt x="3684488" y="1608255"/>
                  <a:pt x="3717819" y="1641587"/>
                  <a:pt x="3734485" y="1666586"/>
                </a:cubicBezTo>
                <a:cubicBezTo>
                  <a:pt x="3667822" y="1683252"/>
                  <a:pt x="3626157" y="1608255"/>
                  <a:pt x="3626157" y="1566591"/>
                </a:cubicBezTo>
                <a:cubicBezTo>
                  <a:pt x="3626157" y="1549925"/>
                  <a:pt x="3626157" y="1524926"/>
                  <a:pt x="3659489" y="1524926"/>
                </a:cubicBezTo>
                <a:cubicBezTo>
                  <a:pt x="3676155" y="1524926"/>
                  <a:pt x="3759484" y="1566591"/>
                  <a:pt x="3759484" y="1583256"/>
                </a:cubicBezTo>
                <a:close/>
                <a:moveTo>
                  <a:pt x="3217844" y="1549925"/>
                </a:moveTo>
                <a:lnTo>
                  <a:pt x="3217844" y="1616588"/>
                </a:lnTo>
                <a:cubicBezTo>
                  <a:pt x="3167846" y="1574924"/>
                  <a:pt x="3192845" y="1558258"/>
                  <a:pt x="3126181" y="1558258"/>
                </a:cubicBezTo>
                <a:lnTo>
                  <a:pt x="3159513" y="1591589"/>
                </a:lnTo>
                <a:cubicBezTo>
                  <a:pt x="3142847" y="1583256"/>
                  <a:pt x="3084517" y="1566591"/>
                  <a:pt x="3084517" y="1541592"/>
                </a:cubicBezTo>
                <a:cubicBezTo>
                  <a:pt x="3084517" y="1516593"/>
                  <a:pt x="3101183" y="1508260"/>
                  <a:pt x="3126181" y="1508260"/>
                </a:cubicBezTo>
                <a:cubicBezTo>
                  <a:pt x="3142847" y="1508260"/>
                  <a:pt x="3184512" y="1524926"/>
                  <a:pt x="3217844" y="1549925"/>
                </a:cubicBezTo>
                <a:close/>
                <a:moveTo>
                  <a:pt x="3067851" y="1516593"/>
                </a:moveTo>
                <a:lnTo>
                  <a:pt x="3067851" y="1549925"/>
                </a:lnTo>
                <a:cubicBezTo>
                  <a:pt x="3034519" y="1533259"/>
                  <a:pt x="2992855" y="1516593"/>
                  <a:pt x="2951190" y="1499927"/>
                </a:cubicBezTo>
                <a:cubicBezTo>
                  <a:pt x="2951190" y="1491594"/>
                  <a:pt x="2959523" y="1483261"/>
                  <a:pt x="2984522" y="1483261"/>
                </a:cubicBezTo>
                <a:cubicBezTo>
                  <a:pt x="3001187" y="1483261"/>
                  <a:pt x="3042852" y="1499927"/>
                  <a:pt x="3067851" y="1516593"/>
                </a:cubicBezTo>
                <a:close/>
                <a:moveTo>
                  <a:pt x="3609491" y="1524926"/>
                </a:moveTo>
                <a:lnTo>
                  <a:pt x="3609491" y="1599922"/>
                </a:lnTo>
                <a:cubicBezTo>
                  <a:pt x="3584492" y="1574924"/>
                  <a:pt x="3551161" y="1516593"/>
                  <a:pt x="3517829" y="1524926"/>
                </a:cubicBezTo>
                <a:cubicBezTo>
                  <a:pt x="3534495" y="1549925"/>
                  <a:pt x="3567827" y="1583256"/>
                  <a:pt x="3592825" y="1608255"/>
                </a:cubicBezTo>
                <a:cubicBezTo>
                  <a:pt x="3576160" y="1608255"/>
                  <a:pt x="3551161" y="1599922"/>
                  <a:pt x="3526162" y="1599922"/>
                </a:cubicBezTo>
                <a:cubicBezTo>
                  <a:pt x="3501163" y="1574924"/>
                  <a:pt x="3476164" y="1533259"/>
                  <a:pt x="3476164" y="1508260"/>
                </a:cubicBezTo>
                <a:cubicBezTo>
                  <a:pt x="3476164" y="1483261"/>
                  <a:pt x="3484497" y="1474928"/>
                  <a:pt x="3509496" y="1474928"/>
                </a:cubicBezTo>
                <a:cubicBezTo>
                  <a:pt x="3534495" y="1474928"/>
                  <a:pt x="3576160" y="1499927"/>
                  <a:pt x="3609491" y="1524926"/>
                </a:cubicBezTo>
                <a:close/>
                <a:moveTo>
                  <a:pt x="3667822" y="1508260"/>
                </a:moveTo>
                <a:cubicBezTo>
                  <a:pt x="3651156" y="1508260"/>
                  <a:pt x="3592825" y="1499927"/>
                  <a:pt x="3592825" y="1458263"/>
                </a:cubicBezTo>
                <a:lnTo>
                  <a:pt x="3667822" y="1508260"/>
                </a:lnTo>
                <a:close/>
                <a:moveTo>
                  <a:pt x="3459499" y="1474928"/>
                </a:moveTo>
                <a:lnTo>
                  <a:pt x="3459499" y="1549925"/>
                </a:lnTo>
                <a:lnTo>
                  <a:pt x="3376169" y="1466595"/>
                </a:lnTo>
                <a:cubicBezTo>
                  <a:pt x="3376169" y="1466595"/>
                  <a:pt x="3367836" y="1458263"/>
                  <a:pt x="3367836" y="1483261"/>
                </a:cubicBezTo>
                <a:cubicBezTo>
                  <a:pt x="3367836" y="1499927"/>
                  <a:pt x="3409501" y="1533259"/>
                  <a:pt x="3442833" y="1558258"/>
                </a:cubicBezTo>
                <a:cubicBezTo>
                  <a:pt x="3426167" y="1558258"/>
                  <a:pt x="3401168" y="1566591"/>
                  <a:pt x="3376169" y="1566591"/>
                </a:cubicBezTo>
                <a:cubicBezTo>
                  <a:pt x="3359503" y="1566591"/>
                  <a:pt x="3326172" y="1491594"/>
                  <a:pt x="3326172" y="1474928"/>
                </a:cubicBezTo>
                <a:cubicBezTo>
                  <a:pt x="3326172" y="1449930"/>
                  <a:pt x="3342838" y="1433264"/>
                  <a:pt x="3367836" y="1433264"/>
                </a:cubicBezTo>
                <a:cubicBezTo>
                  <a:pt x="3384502" y="1433264"/>
                  <a:pt x="3426167" y="1458263"/>
                  <a:pt x="3459499" y="1474928"/>
                </a:cubicBezTo>
                <a:close/>
                <a:moveTo>
                  <a:pt x="3309506" y="1466595"/>
                </a:moveTo>
                <a:lnTo>
                  <a:pt x="3309506" y="1508260"/>
                </a:lnTo>
                <a:cubicBezTo>
                  <a:pt x="3301173" y="1499927"/>
                  <a:pt x="3259508" y="1441597"/>
                  <a:pt x="3217844" y="1449930"/>
                </a:cubicBezTo>
                <a:cubicBezTo>
                  <a:pt x="3242842" y="1474928"/>
                  <a:pt x="3267841" y="1499927"/>
                  <a:pt x="3292840" y="1516593"/>
                </a:cubicBezTo>
                <a:cubicBezTo>
                  <a:pt x="3276174" y="1516593"/>
                  <a:pt x="3259508" y="1524926"/>
                  <a:pt x="3234509" y="1524926"/>
                </a:cubicBezTo>
                <a:cubicBezTo>
                  <a:pt x="3201178" y="1524926"/>
                  <a:pt x="3176179" y="1441597"/>
                  <a:pt x="3176179" y="1433264"/>
                </a:cubicBezTo>
                <a:cubicBezTo>
                  <a:pt x="3176179" y="1408265"/>
                  <a:pt x="3192845" y="1399932"/>
                  <a:pt x="3217844" y="1399932"/>
                </a:cubicBezTo>
                <a:cubicBezTo>
                  <a:pt x="3267841" y="1399932"/>
                  <a:pt x="3309506" y="1433264"/>
                  <a:pt x="3309506" y="1466595"/>
                </a:cubicBezTo>
                <a:close/>
                <a:moveTo>
                  <a:pt x="3159513" y="1408265"/>
                </a:moveTo>
                <a:lnTo>
                  <a:pt x="3159513" y="1466595"/>
                </a:lnTo>
                <a:cubicBezTo>
                  <a:pt x="3134514" y="1458263"/>
                  <a:pt x="3092850" y="1408265"/>
                  <a:pt x="3067851" y="1416598"/>
                </a:cubicBezTo>
                <a:cubicBezTo>
                  <a:pt x="3084517" y="1441597"/>
                  <a:pt x="3117848" y="1466595"/>
                  <a:pt x="3151180" y="1491594"/>
                </a:cubicBezTo>
                <a:cubicBezTo>
                  <a:pt x="3134514" y="1491594"/>
                  <a:pt x="3109516" y="1499927"/>
                  <a:pt x="3084517" y="1499927"/>
                </a:cubicBezTo>
                <a:cubicBezTo>
                  <a:pt x="3034519" y="1499927"/>
                  <a:pt x="3026186" y="1408265"/>
                  <a:pt x="3026186" y="1408265"/>
                </a:cubicBezTo>
                <a:cubicBezTo>
                  <a:pt x="3026186" y="1374933"/>
                  <a:pt x="3051185" y="1366600"/>
                  <a:pt x="3076184" y="1366600"/>
                </a:cubicBezTo>
                <a:cubicBezTo>
                  <a:pt x="3092850" y="1366600"/>
                  <a:pt x="3134514" y="1391599"/>
                  <a:pt x="3159513" y="1408265"/>
                </a:cubicBezTo>
                <a:close/>
                <a:moveTo>
                  <a:pt x="3542828" y="1458263"/>
                </a:moveTo>
                <a:cubicBezTo>
                  <a:pt x="3517829" y="1449930"/>
                  <a:pt x="3492830" y="1458263"/>
                  <a:pt x="3467831" y="1449930"/>
                </a:cubicBezTo>
                <a:cubicBezTo>
                  <a:pt x="3442833" y="1424931"/>
                  <a:pt x="3426167" y="1391599"/>
                  <a:pt x="3417834" y="1358267"/>
                </a:cubicBezTo>
                <a:cubicBezTo>
                  <a:pt x="3459499" y="1349934"/>
                  <a:pt x="3501163" y="1424931"/>
                  <a:pt x="3542828" y="1458263"/>
                </a:cubicBezTo>
                <a:close/>
                <a:moveTo>
                  <a:pt x="3017853" y="1449930"/>
                </a:moveTo>
                <a:cubicBezTo>
                  <a:pt x="2992855" y="1433264"/>
                  <a:pt x="2959523" y="1383266"/>
                  <a:pt x="2917858" y="1391599"/>
                </a:cubicBezTo>
                <a:cubicBezTo>
                  <a:pt x="2934524" y="1408265"/>
                  <a:pt x="2967856" y="1441597"/>
                  <a:pt x="3001187" y="1466595"/>
                </a:cubicBezTo>
                <a:cubicBezTo>
                  <a:pt x="2992855" y="1466595"/>
                  <a:pt x="2992855" y="1458263"/>
                  <a:pt x="2976189" y="1458263"/>
                </a:cubicBezTo>
                <a:cubicBezTo>
                  <a:pt x="2951190" y="1458263"/>
                  <a:pt x="2959523" y="1474928"/>
                  <a:pt x="2934524" y="1474928"/>
                </a:cubicBezTo>
                <a:cubicBezTo>
                  <a:pt x="2917858" y="1474928"/>
                  <a:pt x="2876194" y="1408265"/>
                  <a:pt x="2876194" y="1383266"/>
                </a:cubicBezTo>
                <a:cubicBezTo>
                  <a:pt x="2876194" y="1349934"/>
                  <a:pt x="2901192" y="1349934"/>
                  <a:pt x="2926191" y="1349934"/>
                </a:cubicBezTo>
                <a:cubicBezTo>
                  <a:pt x="2976189" y="1349934"/>
                  <a:pt x="3017853" y="1374933"/>
                  <a:pt x="3017853" y="1449930"/>
                </a:cubicBezTo>
                <a:close/>
                <a:moveTo>
                  <a:pt x="2859528" y="1358267"/>
                </a:moveTo>
                <a:lnTo>
                  <a:pt x="2859528" y="1416598"/>
                </a:lnTo>
                <a:cubicBezTo>
                  <a:pt x="2809530" y="1399932"/>
                  <a:pt x="2834529" y="1374933"/>
                  <a:pt x="2767865" y="1374933"/>
                </a:cubicBezTo>
                <a:cubicBezTo>
                  <a:pt x="2801197" y="1408265"/>
                  <a:pt x="2842862" y="1433264"/>
                  <a:pt x="2876194" y="1458263"/>
                </a:cubicBezTo>
                <a:cubicBezTo>
                  <a:pt x="2851195" y="1449930"/>
                  <a:pt x="2734534" y="1408265"/>
                  <a:pt x="2734534" y="1366600"/>
                </a:cubicBezTo>
                <a:cubicBezTo>
                  <a:pt x="2734534" y="1324936"/>
                  <a:pt x="2742867" y="1333269"/>
                  <a:pt x="2767865" y="1333269"/>
                </a:cubicBezTo>
                <a:cubicBezTo>
                  <a:pt x="2792864" y="1333269"/>
                  <a:pt x="2834529" y="1349934"/>
                  <a:pt x="2859528" y="1358267"/>
                </a:cubicBezTo>
                <a:close/>
                <a:moveTo>
                  <a:pt x="3401168" y="1341602"/>
                </a:moveTo>
                <a:lnTo>
                  <a:pt x="3401168" y="1391599"/>
                </a:lnTo>
                <a:cubicBezTo>
                  <a:pt x="3384502" y="1374933"/>
                  <a:pt x="3334505" y="1333269"/>
                  <a:pt x="3309506" y="1333269"/>
                </a:cubicBezTo>
                <a:cubicBezTo>
                  <a:pt x="3326172" y="1358267"/>
                  <a:pt x="3359503" y="1383266"/>
                  <a:pt x="3392835" y="1416598"/>
                </a:cubicBezTo>
                <a:cubicBezTo>
                  <a:pt x="3367836" y="1408265"/>
                  <a:pt x="3342838" y="1416598"/>
                  <a:pt x="3317839" y="1408265"/>
                </a:cubicBezTo>
                <a:cubicBezTo>
                  <a:pt x="3301173" y="1391599"/>
                  <a:pt x="3267841" y="1341602"/>
                  <a:pt x="3267841" y="1324936"/>
                </a:cubicBezTo>
                <a:cubicBezTo>
                  <a:pt x="3267841" y="1299937"/>
                  <a:pt x="3276174" y="1299937"/>
                  <a:pt x="3284507" y="1291604"/>
                </a:cubicBezTo>
                <a:cubicBezTo>
                  <a:pt x="3317839" y="1308270"/>
                  <a:pt x="3359503" y="1324936"/>
                  <a:pt x="3401168" y="1341602"/>
                </a:cubicBezTo>
                <a:close/>
                <a:moveTo>
                  <a:pt x="3251175" y="1299937"/>
                </a:moveTo>
                <a:lnTo>
                  <a:pt x="3251175" y="1358267"/>
                </a:lnTo>
                <a:cubicBezTo>
                  <a:pt x="3226177" y="1341602"/>
                  <a:pt x="3159513" y="1324936"/>
                  <a:pt x="3159513" y="1299937"/>
                </a:cubicBezTo>
                <a:cubicBezTo>
                  <a:pt x="3159513" y="1324936"/>
                  <a:pt x="3209511" y="1358267"/>
                  <a:pt x="3234509" y="1374933"/>
                </a:cubicBezTo>
                <a:cubicBezTo>
                  <a:pt x="3217844" y="1374933"/>
                  <a:pt x="3192845" y="1391599"/>
                  <a:pt x="3176179" y="1391599"/>
                </a:cubicBezTo>
                <a:cubicBezTo>
                  <a:pt x="3134514" y="1391599"/>
                  <a:pt x="3117848" y="1291604"/>
                  <a:pt x="3117848" y="1291604"/>
                </a:cubicBezTo>
                <a:cubicBezTo>
                  <a:pt x="3117848" y="1266605"/>
                  <a:pt x="3126181" y="1258272"/>
                  <a:pt x="3151180" y="1258272"/>
                </a:cubicBezTo>
                <a:cubicBezTo>
                  <a:pt x="3176179" y="1258272"/>
                  <a:pt x="3217844" y="1274938"/>
                  <a:pt x="3251175" y="1299937"/>
                </a:cubicBezTo>
                <a:close/>
                <a:moveTo>
                  <a:pt x="3101183" y="1333269"/>
                </a:moveTo>
                <a:cubicBezTo>
                  <a:pt x="3076184" y="1316603"/>
                  <a:pt x="3051185" y="1291604"/>
                  <a:pt x="3017853" y="1266605"/>
                </a:cubicBezTo>
                <a:lnTo>
                  <a:pt x="3001187" y="1283271"/>
                </a:lnTo>
                <a:cubicBezTo>
                  <a:pt x="3026186" y="1299937"/>
                  <a:pt x="3059518" y="1333269"/>
                  <a:pt x="3092850" y="1349934"/>
                </a:cubicBezTo>
                <a:cubicBezTo>
                  <a:pt x="3076184" y="1349934"/>
                  <a:pt x="3042852" y="1358267"/>
                  <a:pt x="3026186" y="1358267"/>
                </a:cubicBezTo>
                <a:cubicBezTo>
                  <a:pt x="3001187" y="1358267"/>
                  <a:pt x="2959523" y="1291604"/>
                  <a:pt x="2959523" y="1266605"/>
                </a:cubicBezTo>
                <a:cubicBezTo>
                  <a:pt x="2959523" y="1241606"/>
                  <a:pt x="2984522" y="1233273"/>
                  <a:pt x="3009520" y="1233273"/>
                </a:cubicBezTo>
                <a:cubicBezTo>
                  <a:pt x="3059518" y="1233273"/>
                  <a:pt x="3101183" y="1258272"/>
                  <a:pt x="3101183" y="1333269"/>
                </a:cubicBezTo>
                <a:close/>
                <a:moveTo>
                  <a:pt x="3134514" y="1241606"/>
                </a:moveTo>
                <a:cubicBezTo>
                  <a:pt x="3126181" y="1241606"/>
                  <a:pt x="3117848" y="1241606"/>
                  <a:pt x="3109516" y="1249939"/>
                </a:cubicBezTo>
                <a:lnTo>
                  <a:pt x="3076184" y="1216608"/>
                </a:lnTo>
                <a:cubicBezTo>
                  <a:pt x="3092850" y="1224941"/>
                  <a:pt x="3117848" y="1233273"/>
                  <a:pt x="3134514" y="1241606"/>
                </a:cubicBezTo>
                <a:close/>
                <a:moveTo>
                  <a:pt x="2942857" y="1241606"/>
                </a:moveTo>
                <a:lnTo>
                  <a:pt x="2942857" y="1299937"/>
                </a:lnTo>
                <a:cubicBezTo>
                  <a:pt x="2859528" y="1258272"/>
                  <a:pt x="2934524" y="1266605"/>
                  <a:pt x="2851195" y="1258272"/>
                </a:cubicBezTo>
                <a:cubicBezTo>
                  <a:pt x="2867861" y="1274938"/>
                  <a:pt x="2901192" y="1299937"/>
                  <a:pt x="2934524" y="1324936"/>
                </a:cubicBezTo>
                <a:cubicBezTo>
                  <a:pt x="2917858" y="1324936"/>
                  <a:pt x="2892859" y="1341602"/>
                  <a:pt x="2876194" y="1341602"/>
                </a:cubicBezTo>
                <a:cubicBezTo>
                  <a:pt x="2851195" y="1341602"/>
                  <a:pt x="2809530" y="1266605"/>
                  <a:pt x="2809530" y="1249939"/>
                </a:cubicBezTo>
                <a:cubicBezTo>
                  <a:pt x="2809530" y="1208275"/>
                  <a:pt x="2834529" y="1216608"/>
                  <a:pt x="2859528" y="1216608"/>
                </a:cubicBezTo>
                <a:cubicBezTo>
                  <a:pt x="2876194" y="1216608"/>
                  <a:pt x="2917858" y="1224941"/>
                  <a:pt x="2942857" y="1241606"/>
                </a:cubicBezTo>
                <a:close/>
                <a:moveTo>
                  <a:pt x="2784531" y="1241606"/>
                </a:moveTo>
                <a:cubicBezTo>
                  <a:pt x="2784531" y="1266605"/>
                  <a:pt x="2792864" y="1274938"/>
                  <a:pt x="2801197" y="1291604"/>
                </a:cubicBezTo>
                <a:cubicBezTo>
                  <a:pt x="2776198" y="1274938"/>
                  <a:pt x="2742867" y="1233273"/>
                  <a:pt x="2701202" y="1241606"/>
                </a:cubicBezTo>
                <a:cubicBezTo>
                  <a:pt x="2726201" y="1266605"/>
                  <a:pt x="2759533" y="1291604"/>
                  <a:pt x="2792864" y="1308270"/>
                </a:cubicBezTo>
                <a:cubicBezTo>
                  <a:pt x="2776198" y="1308270"/>
                  <a:pt x="2742867" y="1324936"/>
                  <a:pt x="2726201" y="1324936"/>
                </a:cubicBezTo>
                <a:cubicBezTo>
                  <a:pt x="2676203" y="1324936"/>
                  <a:pt x="2659537" y="1224941"/>
                  <a:pt x="2659537" y="1224941"/>
                </a:cubicBezTo>
                <a:cubicBezTo>
                  <a:pt x="2659537" y="1191609"/>
                  <a:pt x="2709535" y="1199942"/>
                  <a:pt x="2709535" y="1199942"/>
                </a:cubicBezTo>
                <a:cubicBezTo>
                  <a:pt x="2759533" y="1199942"/>
                  <a:pt x="2784531" y="1216608"/>
                  <a:pt x="2784531" y="1241606"/>
                </a:cubicBezTo>
                <a:close/>
                <a:moveTo>
                  <a:pt x="2651205" y="1274938"/>
                </a:moveTo>
                <a:cubicBezTo>
                  <a:pt x="2626206" y="1258272"/>
                  <a:pt x="2592874" y="1241606"/>
                  <a:pt x="2551209" y="1224941"/>
                </a:cubicBezTo>
                <a:cubicBezTo>
                  <a:pt x="2592874" y="1266605"/>
                  <a:pt x="2651205" y="1299937"/>
                  <a:pt x="2709535" y="1341602"/>
                </a:cubicBezTo>
                <a:lnTo>
                  <a:pt x="2709535" y="1383266"/>
                </a:lnTo>
                <a:cubicBezTo>
                  <a:pt x="2659537" y="1358267"/>
                  <a:pt x="2509545" y="1291604"/>
                  <a:pt x="2509545" y="1216608"/>
                </a:cubicBezTo>
                <a:cubicBezTo>
                  <a:pt x="2509545" y="1199942"/>
                  <a:pt x="2517878" y="1183276"/>
                  <a:pt x="2551209" y="1183276"/>
                </a:cubicBezTo>
                <a:cubicBezTo>
                  <a:pt x="2609540" y="1183276"/>
                  <a:pt x="2642872" y="1208275"/>
                  <a:pt x="2651205" y="1274938"/>
                </a:cubicBezTo>
                <a:close/>
                <a:moveTo>
                  <a:pt x="3001187" y="1191609"/>
                </a:moveTo>
                <a:cubicBezTo>
                  <a:pt x="3001187" y="1199942"/>
                  <a:pt x="3009520" y="1199942"/>
                  <a:pt x="3017853" y="1208275"/>
                </a:cubicBezTo>
                <a:cubicBezTo>
                  <a:pt x="3001187" y="1208275"/>
                  <a:pt x="2976189" y="1224941"/>
                  <a:pt x="2951190" y="1224941"/>
                </a:cubicBezTo>
                <a:cubicBezTo>
                  <a:pt x="2934524" y="1224941"/>
                  <a:pt x="2917858" y="1191609"/>
                  <a:pt x="2909525" y="1174943"/>
                </a:cubicBezTo>
                <a:cubicBezTo>
                  <a:pt x="2951190" y="1183276"/>
                  <a:pt x="2976189" y="1191609"/>
                  <a:pt x="3001187" y="1191609"/>
                </a:cubicBezTo>
                <a:close/>
                <a:moveTo>
                  <a:pt x="2776198" y="1141611"/>
                </a:moveTo>
                <a:cubicBezTo>
                  <a:pt x="2809530" y="1149944"/>
                  <a:pt x="2842862" y="1174943"/>
                  <a:pt x="2876194" y="1191609"/>
                </a:cubicBezTo>
                <a:cubicBezTo>
                  <a:pt x="2851195" y="1191609"/>
                  <a:pt x="2826196" y="1199942"/>
                  <a:pt x="2801197" y="1199942"/>
                </a:cubicBezTo>
                <a:cubicBezTo>
                  <a:pt x="2784531" y="1199942"/>
                  <a:pt x="2759533" y="1166610"/>
                  <a:pt x="2742867" y="1141611"/>
                </a:cubicBezTo>
                <a:lnTo>
                  <a:pt x="2776198" y="1141611"/>
                </a:lnTo>
                <a:close/>
                <a:moveTo>
                  <a:pt x="2717868" y="1133278"/>
                </a:moveTo>
                <a:cubicBezTo>
                  <a:pt x="2717868" y="1141611"/>
                  <a:pt x="2726201" y="1149944"/>
                  <a:pt x="2726201" y="1158277"/>
                </a:cubicBezTo>
                <a:cubicBezTo>
                  <a:pt x="2709535" y="1141611"/>
                  <a:pt x="2692869" y="1133278"/>
                  <a:pt x="2676203" y="1124945"/>
                </a:cubicBezTo>
                <a:cubicBezTo>
                  <a:pt x="2684536" y="1124945"/>
                  <a:pt x="2701202" y="1133278"/>
                  <a:pt x="2717868" y="1133278"/>
                </a:cubicBezTo>
                <a:close/>
                <a:moveTo>
                  <a:pt x="2617873" y="1116612"/>
                </a:moveTo>
                <a:cubicBezTo>
                  <a:pt x="2651205" y="1133278"/>
                  <a:pt x="2684536" y="1158277"/>
                  <a:pt x="2717868" y="1174943"/>
                </a:cubicBezTo>
                <a:cubicBezTo>
                  <a:pt x="2701202" y="1174943"/>
                  <a:pt x="2667870" y="1191609"/>
                  <a:pt x="2651205" y="1191609"/>
                </a:cubicBezTo>
                <a:cubicBezTo>
                  <a:pt x="2626206" y="1191609"/>
                  <a:pt x="2601207" y="1141611"/>
                  <a:pt x="2584541" y="1116612"/>
                </a:cubicBezTo>
                <a:lnTo>
                  <a:pt x="2617873" y="1116612"/>
                </a:lnTo>
                <a:close/>
                <a:moveTo>
                  <a:pt x="2576208" y="1141611"/>
                </a:moveTo>
                <a:cubicBezTo>
                  <a:pt x="2551209" y="1124945"/>
                  <a:pt x="2526211" y="1116612"/>
                  <a:pt x="2509545" y="1099947"/>
                </a:cubicBezTo>
                <a:cubicBezTo>
                  <a:pt x="2526211" y="1099947"/>
                  <a:pt x="2542876" y="1099947"/>
                  <a:pt x="2576208" y="1141611"/>
                </a:cubicBezTo>
                <a:close/>
                <a:moveTo>
                  <a:pt x="2567875" y="1166610"/>
                </a:moveTo>
                <a:cubicBezTo>
                  <a:pt x="2551209" y="1158277"/>
                  <a:pt x="2517878" y="1183276"/>
                  <a:pt x="2501212" y="1183276"/>
                </a:cubicBezTo>
                <a:cubicBezTo>
                  <a:pt x="2476213" y="1183276"/>
                  <a:pt x="2459547" y="1141611"/>
                  <a:pt x="2434548" y="1116612"/>
                </a:cubicBezTo>
                <a:lnTo>
                  <a:pt x="2434548" y="1091614"/>
                </a:lnTo>
                <a:cubicBezTo>
                  <a:pt x="2476213" y="1108280"/>
                  <a:pt x="2526211" y="1141611"/>
                  <a:pt x="2567875" y="1166610"/>
                </a:cubicBezTo>
                <a:close/>
                <a:moveTo>
                  <a:pt x="2317887" y="1091614"/>
                </a:moveTo>
                <a:cubicBezTo>
                  <a:pt x="2359552" y="1124945"/>
                  <a:pt x="2426215" y="1141611"/>
                  <a:pt x="2476213" y="1191609"/>
                </a:cubicBezTo>
                <a:cubicBezTo>
                  <a:pt x="2492879" y="1216608"/>
                  <a:pt x="2501212" y="1266605"/>
                  <a:pt x="2526211" y="1299937"/>
                </a:cubicBezTo>
                <a:cubicBezTo>
                  <a:pt x="2426215" y="1258272"/>
                  <a:pt x="2301222" y="1199942"/>
                  <a:pt x="2284556" y="1083281"/>
                </a:cubicBezTo>
                <a:cubicBezTo>
                  <a:pt x="2317887" y="1074948"/>
                  <a:pt x="2409550" y="1066615"/>
                  <a:pt x="2426215" y="1133278"/>
                </a:cubicBezTo>
                <a:cubicBezTo>
                  <a:pt x="2384551" y="1116612"/>
                  <a:pt x="2359552" y="1083281"/>
                  <a:pt x="2317887" y="1091614"/>
                </a:cubicBezTo>
                <a:close/>
                <a:moveTo>
                  <a:pt x="2251224" y="1066615"/>
                </a:moveTo>
                <a:cubicBezTo>
                  <a:pt x="2267890" y="1108280"/>
                  <a:pt x="2284556" y="1149944"/>
                  <a:pt x="2309554" y="1191609"/>
                </a:cubicBezTo>
                <a:cubicBezTo>
                  <a:pt x="2234558" y="1141611"/>
                  <a:pt x="2076232" y="1091614"/>
                  <a:pt x="2059567" y="991619"/>
                </a:cubicBezTo>
                <a:cubicBezTo>
                  <a:pt x="2126230" y="1024950"/>
                  <a:pt x="2192893" y="1041616"/>
                  <a:pt x="2251224" y="1066615"/>
                </a:cubicBezTo>
                <a:close/>
                <a:moveTo>
                  <a:pt x="1859576" y="841626"/>
                </a:moveTo>
                <a:cubicBezTo>
                  <a:pt x="1859576" y="858292"/>
                  <a:pt x="1842910" y="849959"/>
                  <a:pt x="1842910" y="858292"/>
                </a:cubicBezTo>
                <a:cubicBezTo>
                  <a:pt x="1926240" y="891623"/>
                  <a:pt x="2026235" y="949954"/>
                  <a:pt x="2059567" y="1049949"/>
                </a:cubicBezTo>
                <a:cubicBezTo>
                  <a:pt x="2017902" y="1016617"/>
                  <a:pt x="1809579" y="883290"/>
                  <a:pt x="1809579" y="833293"/>
                </a:cubicBezTo>
                <a:cubicBezTo>
                  <a:pt x="1809579" y="816627"/>
                  <a:pt x="1826245" y="816627"/>
                  <a:pt x="1834578" y="808294"/>
                </a:cubicBezTo>
                <a:cubicBezTo>
                  <a:pt x="1842910" y="816627"/>
                  <a:pt x="1859576" y="816627"/>
                  <a:pt x="1859576" y="841626"/>
                </a:cubicBezTo>
                <a:close/>
                <a:moveTo>
                  <a:pt x="1767914" y="724965"/>
                </a:moveTo>
                <a:cubicBezTo>
                  <a:pt x="1767914" y="741631"/>
                  <a:pt x="1751248" y="708299"/>
                  <a:pt x="1751248" y="733298"/>
                </a:cubicBezTo>
                <a:cubicBezTo>
                  <a:pt x="1751248" y="749964"/>
                  <a:pt x="1801246" y="766629"/>
                  <a:pt x="1817912" y="791628"/>
                </a:cubicBezTo>
                <a:cubicBezTo>
                  <a:pt x="1809579" y="799961"/>
                  <a:pt x="1809579" y="808294"/>
                  <a:pt x="1792913" y="808294"/>
                </a:cubicBezTo>
                <a:cubicBezTo>
                  <a:pt x="1767914" y="808294"/>
                  <a:pt x="1734582" y="758297"/>
                  <a:pt x="1709584" y="724965"/>
                </a:cubicBezTo>
                <a:cubicBezTo>
                  <a:pt x="1717917" y="716632"/>
                  <a:pt x="1726249" y="699966"/>
                  <a:pt x="1742915" y="691633"/>
                </a:cubicBezTo>
                <a:cubicBezTo>
                  <a:pt x="1751248" y="699966"/>
                  <a:pt x="1767914" y="699966"/>
                  <a:pt x="1767914" y="724965"/>
                </a:cubicBezTo>
                <a:close/>
                <a:moveTo>
                  <a:pt x="1726249" y="658301"/>
                </a:moveTo>
                <a:cubicBezTo>
                  <a:pt x="1726249" y="658301"/>
                  <a:pt x="1726249" y="666634"/>
                  <a:pt x="1734582" y="674967"/>
                </a:cubicBezTo>
                <a:cubicBezTo>
                  <a:pt x="1726249" y="674967"/>
                  <a:pt x="1709584" y="683300"/>
                  <a:pt x="1701251" y="691633"/>
                </a:cubicBezTo>
                <a:cubicBezTo>
                  <a:pt x="1684585" y="674967"/>
                  <a:pt x="1667919" y="649968"/>
                  <a:pt x="1659586" y="624970"/>
                </a:cubicBezTo>
                <a:cubicBezTo>
                  <a:pt x="1676252" y="633303"/>
                  <a:pt x="1701251" y="649968"/>
                  <a:pt x="1726249" y="658301"/>
                </a:cubicBezTo>
                <a:close/>
                <a:moveTo>
                  <a:pt x="1676252" y="566639"/>
                </a:moveTo>
                <a:lnTo>
                  <a:pt x="1701251" y="616637"/>
                </a:lnTo>
                <a:cubicBezTo>
                  <a:pt x="1684585" y="608304"/>
                  <a:pt x="1667919" y="608304"/>
                  <a:pt x="1642920" y="608304"/>
                </a:cubicBezTo>
                <a:cubicBezTo>
                  <a:pt x="1642920" y="599971"/>
                  <a:pt x="1642920" y="583305"/>
                  <a:pt x="1634587" y="566639"/>
                </a:cubicBezTo>
                <a:lnTo>
                  <a:pt x="1676252" y="566639"/>
                </a:lnTo>
                <a:close/>
                <a:moveTo>
                  <a:pt x="1659586" y="524975"/>
                </a:moveTo>
                <a:cubicBezTo>
                  <a:pt x="1651253" y="524975"/>
                  <a:pt x="1634587" y="508309"/>
                  <a:pt x="1626254" y="508309"/>
                </a:cubicBezTo>
                <a:lnTo>
                  <a:pt x="1626254" y="458311"/>
                </a:lnTo>
                <a:cubicBezTo>
                  <a:pt x="1626254" y="474977"/>
                  <a:pt x="1634587" y="499976"/>
                  <a:pt x="1659586" y="524975"/>
                </a:cubicBezTo>
                <a:close/>
                <a:moveTo>
                  <a:pt x="1634587" y="433312"/>
                </a:moveTo>
                <a:lnTo>
                  <a:pt x="1634587" y="408314"/>
                </a:lnTo>
                <a:cubicBezTo>
                  <a:pt x="1634587" y="416646"/>
                  <a:pt x="1642920" y="433312"/>
                  <a:pt x="1634587" y="433312"/>
                </a:cubicBezTo>
                <a:close/>
                <a:moveTo>
                  <a:pt x="1767914" y="516642"/>
                </a:moveTo>
                <a:cubicBezTo>
                  <a:pt x="1767914" y="516642"/>
                  <a:pt x="1767914" y="524975"/>
                  <a:pt x="1776247" y="533307"/>
                </a:cubicBezTo>
                <a:cubicBezTo>
                  <a:pt x="1809579" y="508309"/>
                  <a:pt x="1809579" y="441645"/>
                  <a:pt x="1826245" y="399981"/>
                </a:cubicBezTo>
                <a:cubicBezTo>
                  <a:pt x="1884575" y="499976"/>
                  <a:pt x="1926240" y="616637"/>
                  <a:pt x="1942906" y="749964"/>
                </a:cubicBezTo>
                <a:lnTo>
                  <a:pt x="1959571" y="766629"/>
                </a:lnTo>
                <a:cubicBezTo>
                  <a:pt x="1984570" y="691633"/>
                  <a:pt x="2001236" y="608304"/>
                  <a:pt x="2009569" y="533307"/>
                </a:cubicBezTo>
                <a:cubicBezTo>
                  <a:pt x="2134563" y="633303"/>
                  <a:pt x="2059567" y="816627"/>
                  <a:pt x="2226225" y="924955"/>
                </a:cubicBezTo>
                <a:lnTo>
                  <a:pt x="2242891" y="908289"/>
                </a:lnTo>
                <a:cubicBezTo>
                  <a:pt x="2226225" y="841626"/>
                  <a:pt x="2217892" y="766629"/>
                  <a:pt x="2209559" y="683300"/>
                </a:cubicBezTo>
                <a:cubicBezTo>
                  <a:pt x="2276223" y="708299"/>
                  <a:pt x="2409550" y="908289"/>
                  <a:pt x="2409550" y="991619"/>
                </a:cubicBezTo>
                <a:lnTo>
                  <a:pt x="2409550" y="1066615"/>
                </a:lnTo>
                <a:lnTo>
                  <a:pt x="2384551" y="1066615"/>
                </a:lnTo>
                <a:cubicBezTo>
                  <a:pt x="2117897" y="1058282"/>
                  <a:pt x="1742915" y="791628"/>
                  <a:pt x="1676252" y="491643"/>
                </a:cubicBezTo>
                <a:cubicBezTo>
                  <a:pt x="1667919" y="441645"/>
                  <a:pt x="1659586" y="399981"/>
                  <a:pt x="1642920" y="358316"/>
                </a:cubicBezTo>
                <a:cubicBezTo>
                  <a:pt x="1592923" y="399981"/>
                  <a:pt x="1601256" y="441645"/>
                  <a:pt x="1601256" y="491643"/>
                </a:cubicBezTo>
                <a:cubicBezTo>
                  <a:pt x="1601256" y="816627"/>
                  <a:pt x="2117897" y="1141611"/>
                  <a:pt x="2359552" y="1241606"/>
                </a:cubicBezTo>
                <a:cubicBezTo>
                  <a:pt x="2259557" y="1308270"/>
                  <a:pt x="2209559" y="1299937"/>
                  <a:pt x="2117897" y="1299937"/>
                </a:cubicBezTo>
                <a:cubicBezTo>
                  <a:pt x="1967904" y="1299937"/>
                  <a:pt x="1851243" y="1258272"/>
                  <a:pt x="1676252" y="1233273"/>
                </a:cubicBezTo>
                <a:cubicBezTo>
                  <a:pt x="1726249" y="1141611"/>
                  <a:pt x="1876242" y="1066615"/>
                  <a:pt x="1901241" y="1033283"/>
                </a:cubicBezTo>
                <a:lnTo>
                  <a:pt x="1667919" y="1033283"/>
                </a:lnTo>
                <a:lnTo>
                  <a:pt x="1442930" y="983286"/>
                </a:lnTo>
                <a:cubicBezTo>
                  <a:pt x="1501260" y="891623"/>
                  <a:pt x="1617921" y="891623"/>
                  <a:pt x="1692918" y="883290"/>
                </a:cubicBezTo>
                <a:cubicBezTo>
                  <a:pt x="1634587" y="858292"/>
                  <a:pt x="1551258" y="833293"/>
                  <a:pt x="1484595" y="783295"/>
                </a:cubicBezTo>
                <a:cubicBezTo>
                  <a:pt x="1442930" y="758297"/>
                  <a:pt x="1359601" y="666634"/>
                  <a:pt x="1334602" y="616637"/>
                </a:cubicBezTo>
                <a:cubicBezTo>
                  <a:pt x="1367934" y="624970"/>
                  <a:pt x="1401265" y="624970"/>
                  <a:pt x="1434597" y="641636"/>
                </a:cubicBezTo>
                <a:cubicBezTo>
                  <a:pt x="1476262" y="658301"/>
                  <a:pt x="1526259" y="691633"/>
                  <a:pt x="1576257" y="716632"/>
                </a:cubicBezTo>
                <a:cubicBezTo>
                  <a:pt x="1576257" y="716632"/>
                  <a:pt x="1601256" y="741631"/>
                  <a:pt x="1601256" y="716632"/>
                </a:cubicBezTo>
                <a:cubicBezTo>
                  <a:pt x="1601256" y="699966"/>
                  <a:pt x="1517926" y="599971"/>
                  <a:pt x="1501260" y="558306"/>
                </a:cubicBezTo>
                <a:cubicBezTo>
                  <a:pt x="1459596" y="466644"/>
                  <a:pt x="1434597" y="341650"/>
                  <a:pt x="1434597" y="249988"/>
                </a:cubicBezTo>
                <a:cubicBezTo>
                  <a:pt x="1434597" y="224989"/>
                  <a:pt x="1451263" y="108328"/>
                  <a:pt x="1467929" y="33332"/>
                </a:cubicBezTo>
                <a:cubicBezTo>
                  <a:pt x="1559591" y="191657"/>
                  <a:pt x="1817912" y="341650"/>
                  <a:pt x="1767914" y="516642"/>
                </a:cubicBezTo>
                <a:close/>
                <a:moveTo>
                  <a:pt x="1792913" y="441645"/>
                </a:moveTo>
                <a:lnTo>
                  <a:pt x="1817912" y="366649"/>
                </a:lnTo>
                <a:cubicBezTo>
                  <a:pt x="1876242" y="458311"/>
                  <a:pt x="1934573" y="574972"/>
                  <a:pt x="1942906" y="683300"/>
                </a:cubicBezTo>
                <a:cubicBezTo>
                  <a:pt x="1951238" y="683300"/>
                  <a:pt x="1951238" y="691633"/>
                  <a:pt x="1959571" y="699966"/>
                </a:cubicBezTo>
                <a:cubicBezTo>
                  <a:pt x="1976237" y="641636"/>
                  <a:pt x="1984570" y="574972"/>
                  <a:pt x="2001236" y="516642"/>
                </a:cubicBezTo>
                <a:cubicBezTo>
                  <a:pt x="2151229" y="591638"/>
                  <a:pt x="2084565" y="783295"/>
                  <a:pt x="2209559" y="899956"/>
                </a:cubicBezTo>
                <a:cubicBezTo>
                  <a:pt x="2217892" y="891623"/>
                  <a:pt x="2217892" y="883290"/>
                  <a:pt x="2217892" y="858292"/>
                </a:cubicBezTo>
                <a:cubicBezTo>
                  <a:pt x="2217892" y="841626"/>
                  <a:pt x="2201226" y="749964"/>
                  <a:pt x="2192893" y="658301"/>
                </a:cubicBezTo>
                <a:cubicBezTo>
                  <a:pt x="2351219" y="749964"/>
                  <a:pt x="2426215" y="924955"/>
                  <a:pt x="2426215" y="1083281"/>
                </a:cubicBezTo>
                <a:cubicBezTo>
                  <a:pt x="3201178" y="1108280"/>
                  <a:pt x="4209462" y="1583256"/>
                  <a:pt x="4209462" y="2474880"/>
                </a:cubicBezTo>
                <a:cubicBezTo>
                  <a:pt x="4209462" y="2749866"/>
                  <a:pt x="4109467" y="3066518"/>
                  <a:pt x="3751151" y="3066518"/>
                </a:cubicBezTo>
                <a:cubicBezTo>
                  <a:pt x="3334505" y="3066518"/>
                  <a:pt x="2992855" y="2583208"/>
                  <a:pt x="2659537" y="2583208"/>
                </a:cubicBezTo>
                <a:cubicBezTo>
                  <a:pt x="2559542" y="2583208"/>
                  <a:pt x="2534544" y="2649871"/>
                  <a:pt x="2534544" y="2716535"/>
                </a:cubicBezTo>
                <a:cubicBezTo>
                  <a:pt x="2534544" y="2733201"/>
                  <a:pt x="2534544" y="2774865"/>
                  <a:pt x="2551209" y="2808197"/>
                </a:cubicBezTo>
                <a:cubicBezTo>
                  <a:pt x="2584541" y="2874860"/>
                  <a:pt x="2709535" y="2999854"/>
                  <a:pt x="2784531" y="3049852"/>
                </a:cubicBezTo>
                <a:cubicBezTo>
                  <a:pt x="2801197" y="3058185"/>
                  <a:pt x="3051185" y="3258175"/>
                  <a:pt x="3109516" y="3258175"/>
                </a:cubicBezTo>
                <a:cubicBezTo>
                  <a:pt x="3267841" y="3258175"/>
                  <a:pt x="3459499" y="3158180"/>
                  <a:pt x="3584492" y="3158180"/>
                </a:cubicBezTo>
                <a:cubicBezTo>
                  <a:pt x="3626157" y="3158180"/>
                  <a:pt x="3692820" y="3183179"/>
                  <a:pt x="3726152" y="3224843"/>
                </a:cubicBezTo>
                <a:cubicBezTo>
                  <a:pt x="3759484" y="3274841"/>
                  <a:pt x="3992806" y="3649823"/>
                  <a:pt x="4109467" y="3649823"/>
                </a:cubicBezTo>
                <a:cubicBezTo>
                  <a:pt x="4134466" y="3649823"/>
                  <a:pt x="4317790" y="3549828"/>
                  <a:pt x="4342789" y="3549828"/>
                </a:cubicBezTo>
                <a:cubicBezTo>
                  <a:pt x="4359455" y="3549828"/>
                  <a:pt x="4384453" y="3566493"/>
                  <a:pt x="4434451" y="3591492"/>
                </a:cubicBezTo>
                <a:cubicBezTo>
                  <a:pt x="4451117" y="3608158"/>
                  <a:pt x="4484449" y="3599825"/>
                  <a:pt x="4509447" y="3616491"/>
                </a:cubicBezTo>
                <a:cubicBezTo>
                  <a:pt x="4542779" y="3641490"/>
                  <a:pt x="4567778" y="3683154"/>
                  <a:pt x="4567778" y="3708153"/>
                </a:cubicBezTo>
                <a:cubicBezTo>
                  <a:pt x="4567778" y="3733152"/>
                  <a:pt x="4542779" y="3774817"/>
                  <a:pt x="4526113" y="3799815"/>
                </a:cubicBezTo>
                <a:cubicBezTo>
                  <a:pt x="4517780" y="3766484"/>
                  <a:pt x="4492781" y="3716486"/>
                  <a:pt x="4467783" y="3716486"/>
                </a:cubicBezTo>
                <a:cubicBezTo>
                  <a:pt x="4442784" y="3716486"/>
                  <a:pt x="4442784" y="3724819"/>
                  <a:pt x="4426118" y="3724819"/>
                </a:cubicBezTo>
                <a:cubicBezTo>
                  <a:pt x="4401119" y="3733152"/>
                  <a:pt x="4359455" y="3724819"/>
                  <a:pt x="4342789" y="3724819"/>
                </a:cubicBezTo>
                <a:cubicBezTo>
                  <a:pt x="4267792" y="3724819"/>
                  <a:pt x="4259460" y="3791483"/>
                  <a:pt x="4259460" y="3841480"/>
                </a:cubicBezTo>
                <a:cubicBezTo>
                  <a:pt x="4259460" y="3983140"/>
                  <a:pt x="4317790" y="4041470"/>
                  <a:pt x="4484449" y="4174797"/>
                </a:cubicBezTo>
                <a:cubicBezTo>
                  <a:pt x="4517780" y="4199796"/>
                  <a:pt x="4551112" y="4241461"/>
                  <a:pt x="4576111" y="4241461"/>
                </a:cubicBezTo>
                <a:cubicBezTo>
                  <a:pt x="4601110" y="4241461"/>
                  <a:pt x="4617775" y="4224795"/>
                  <a:pt x="4626108" y="4208129"/>
                </a:cubicBezTo>
                <a:cubicBezTo>
                  <a:pt x="4634441" y="4274792"/>
                  <a:pt x="4517780" y="4333123"/>
                  <a:pt x="4467783" y="4333123"/>
                </a:cubicBezTo>
                <a:cubicBezTo>
                  <a:pt x="4376120" y="4333123"/>
                  <a:pt x="4226128" y="4066469"/>
                  <a:pt x="4217795" y="4041470"/>
                </a:cubicBezTo>
                <a:cubicBezTo>
                  <a:pt x="4209462" y="4066469"/>
                  <a:pt x="4201129" y="4091468"/>
                  <a:pt x="4201129" y="4108134"/>
                </a:cubicBezTo>
                <a:cubicBezTo>
                  <a:pt x="4201129" y="4216462"/>
                  <a:pt x="4276125" y="4308124"/>
                  <a:pt x="4351122" y="4424785"/>
                </a:cubicBezTo>
                <a:cubicBezTo>
                  <a:pt x="4376120" y="4449784"/>
                  <a:pt x="4409452" y="4558112"/>
                  <a:pt x="4467783" y="4533113"/>
                </a:cubicBezTo>
                <a:cubicBezTo>
                  <a:pt x="4442784" y="4566445"/>
                  <a:pt x="4417785" y="4574778"/>
                  <a:pt x="4392786" y="4574778"/>
                </a:cubicBezTo>
                <a:cubicBezTo>
                  <a:pt x="4142799" y="4574778"/>
                  <a:pt x="4051136" y="4241461"/>
                  <a:pt x="4067802" y="4083135"/>
                </a:cubicBezTo>
                <a:cubicBezTo>
                  <a:pt x="4051136" y="4124800"/>
                  <a:pt x="4042803" y="4191463"/>
                  <a:pt x="4042803" y="4208129"/>
                </a:cubicBezTo>
                <a:cubicBezTo>
                  <a:pt x="4042803" y="4233128"/>
                  <a:pt x="4084468" y="4441451"/>
                  <a:pt x="4084468" y="4458117"/>
                </a:cubicBezTo>
                <a:cubicBezTo>
                  <a:pt x="4084468" y="4491449"/>
                  <a:pt x="4084468" y="4508114"/>
                  <a:pt x="4042803" y="4549779"/>
                </a:cubicBezTo>
                <a:cubicBezTo>
                  <a:pt x="4059469" y="4566445"/>
                  <a:pt x="4084468" y="4583111"/>
                  <a:pt x="4109467" y="4591444"/>
                </a:cubicBezTo>
                <a:cubicBezTo>
                  <a:pt x="4092801" y="4599777"/>
                  <a:pt x="4059469" y="4608110"/>
                  <a:pt x="4042803" y="4608110"/>
                </a:cubicBezTo>
                <a:cubicBezTo>
                  <a:pt x="4017805" y="4608110"/>
                  <a:pt x="3992806" y="4599777"/>
                  <a:pt x="3976140" y="4574778"/>
                </a:cubicBezTo>
                <a:cubicBezTo>
                  <a:pt x="3951141" y="4549779"/>
                  <a:pt x="3917810" y="4516447"/>
                  <a:pt x="3901144" y="4491449"/>
                </a:cubicBezTo>
                <a:cubicBezTo>
                  <a:pt x="3867812" y="4433118"/>
                  <a:pt x="3859479" y="4341456"/>
                  <a:pt x="3859479" y="4316457"/>
                </a:cubicBezTo>
                <a:cubicBezTo>
                  <a:pt x="3859479" y="4149798"/>
                  <a:pt x="3934475" y="4008139"/>
                  <a:pt x="4051136" y="3833147"/>
                </a:cubicBezTo>
                <a:cubicBezTo>
                  <a:pt x="4009472" y="3799815"/>
                  <a:pt x="3951141" y="3783150"/>
                  <a:pt x="3909477" y="3758151"/>
                </a:cubicBezTo>
                <a:cubicBezTo>
                  <a:pt x="3859479" y="3741485"/>
                  <a:pt x="3817814" y="3716486"/>
                  <a:pt x="3784483" y="3674822"/>
                </a:cubicBezTo>
                <a:cubicBezTo>
                  <a:pt x="3759484" y="3658156"/>
                  <a:pt x="3742818" y="3616491"/>
                  <a:pt x="3717819" y="3599825"/>
                </a:cubicBezTo>
                <a:cubicBezTo>
                  <a:pt x="3709486" y="3583159"/>
                  <a:pt x="3692820" y="3583159"/>
                  <a:pt x="3676155" y="3583159"/>
                </a:cubicBezTo>
                <a:cubicBezTo>
                  <a:pt x="3651156" y="3583159"/>
                  <a:pt x="3509496" y="3649823"/>
                  <a:pt x="3509496" y="3691487"/>
                </a:cubicBezTo>
                <a:cubicBezTo>
                  <a:pt x="3509496" y="3716486"/>
                  <a:pt x="3576160" y="3833147"/>
                  <a:pt x="3592825" y="3908144"/>
                </a:cubicBezTo>
                <a:cubicBezTo>
                  <a:pt x="3651156" y="4108134"/>
                  <a:pt x="3651156" y="4133133"/>
                  <a:pt x="3651156" y="4308124"/>
                </a:cubicBezTo>
                <a:cubicBezTo>
                  <a:pt x="3651156" y="4708105"/>
                  <a:pt x="3476164" y="5366406"/>
                  <a:pt x="3101183" y="5699723"/>
                </a:cubicBezTo>
                <a:cubicBezTo>
                  <a:pt x="3159513" y="5724722"/>
                  <a:pt x="3226177" y="5733055"/>
                  <a:pt x="3284507" y="5774720"/>
                </a:cubicBezTo>
                <a:cubicBezTo>
                  <a:pt x="3367836" y="5824717"/>
                  <a:pt x="3442833" y="5908046"/>
                  <a:pt x="3542828" y="5958044"/>
                </a:cubicBezTo>
                <a:cubicBezTo>
                  <a:pt x="3592825" y="5991376"/>
                  <a:pt x="3659489" y="5999709"/>
                  <a:pt x="3717819" y="6024707"/>
                </a:cubicBezTo>
                <a:cubicBezTo>
                  <a:pt x="3842813" y="6066372"/>
                  <a:pt x="3859479" y="6174700"/>
                  <a:pt x="3859479" y="6258029"/>
                </a:cubicBezTo>
                <a:cubicBezTo>
                  <a:pt x="3859479" y="6291361"/>
                  <a:pt x="3817814" y="6349692"/>
                  <a:pt x="3776150" y="6366357"/>
                </a:cubicBezTo>
                <a:lnTo>
                  <a:pt x="3751151" y="6366357"/>
                </a:lnTo>
                <a:cubicBezTo>
                  <a:pt x="3767817" y="6349692"/>
                  <a:pt x="3784483" y="6316360"/>
                  <a:pt x="3784483" y="6299694"/>
                </a:cubicBezTo>
                <a:cubicBezTo>
                  <a:pt x="3784483" y="6274695"/>
                  <a:pt x="3784483" y="6274695"/>
                  <a:pt x="3776150" y="6266362"/>
                </a:cubicBezTo>
                <a:cubicBezTo>
                  <a:pt x="3709486" y="6241364"/>
                  <a:pt x="3701153" y="6183033"/>
                  <a:pt x="3651156" y="6141368"/>
                </a:cubicBezTo>
                <a:cubicBezTo>
                  <a:pt x="3642823" y="6133035"/>
                  <a:pt x="3626157" y="6124703"/>
                  <a:pt x="3609491" y="6124703"/>
                </a:cubicBezTo>
                <a:cubicBezTo>
                  <a:pt x="3559494" y="6124703"/>
                  <a:pt x="3359503" y="6399689"/>
                  <a:pt x="3351170" y="6416355"/>
                </a:cubicBezTo>
                <a:cubicBezTo>
                  <a:pt x="3334505" y="6449687"/>
                  <a:pt x="3317839" y="6516350"/>
                  <a:pt x="3317839" y="6541349"/>
                </a:cubicBezTo>
                <a:cubicBezTo>
                  <a:pt x="3317839" y="6558015"/>
                  <a:pt x="3359503" y="6674676"/>
                  <a:pt x="3359503" y="6691342"/>
                </a:cubicBezTo>
                <a:cubicBezTo>
                  <a:pt x="3359503" y="6716340"/>
                  <a:pt x="3384502" y="6724673"/>
                  <a:pt x="3401168" y="6724673"/>
                </a:cubicBezTo>
                <a:cubicBezTo>
                  <a:pt x="3426167" y="6724673"/>
                  <a:pt x="3451166" y="6708008"/>
                  <a:pt x="3476164" y="6683009"/>
                </a:cubicBezTo>
                <a:cubicBezTo>
                  <a:pt x="3476164" y="6766338"/>
                  <a:pt x="3417834" y="6799670"/>
                  <a:pt x="3359503" y="6799670"/>
                </a:cubicBezTo>
                <a:cubicBezTo>
                  <a:pt x="3326172" y="6799670"/>
                  <a:pt x="3317839" y="6783004"/>
                  <a:pt x="3276174" y="6749672"/>
                </a:cubicBezTo>
                <a:cubicBezTo>
                  <a:pt x="3251175" y="6733006"/>
                  <a:pt x="3209511" y="6724673"/>
                  <a:pt x="3184512" y="6691342"/>
                </a:cubicBezTo>
                <a:cubicBezTo>
                  <a:pt x="3159513" y="6649677"/>
                  <a:pt x="3142847" y="6591347"/>
                  <a:pt x="3142847" y="6549682"/>
                </a:cubicBezTo>
                <a:cubicBezTo>
                  <a:pt x="3142847" y="6533016"/>
                  <a:pt x="3151180" y="6491351"/>
                  <a:pt x="3151180" y="6466353"/>
                </a:cubicBezTo>
                <a:cubicBezTo>
                  <a:pt x="3176179" y="6416355"/>
                  <a:pt x="3209511" y="6358025"/>
                  <a:pt x="3242842" y="6299694"/>
                </a:cubicBezTo>
                <a:lnTo>
                  <a:pt x="3242842" y="6291361"/>
                </a:lnTo>
                <a:cubicBezTo>
                  <a:pt x="3184512" y="6316360"/>
                  <a:pt x="3067851" y="6458020"/>
                  <a:pt x="3067851" y="6516350"/>
                </a:cubicBezTo>
                <a:lnTo>
                  <a:pt x="3067851" y="6666343"/>
                </a:lnTo>
                <a:cubicBezTo>
                  <a:pt x="3059518" y="6708008"/>
                  <a:pt x="3017853" y="6749672"/>
                  <a:pt x="3017853" y="6774671"/>
                </a:cubicBezTo>
                <a:cubicBezTo>
                  <a:pt x="3017853" y="6791337"/>
                  <a:pt x="3034519" y="6833001"/>
                  <a:pt x="3051185" y="6858000"/>
                </a:cubicBezTo>
                <a:cubicBezTo>
                  <a:pt x="3034519" y="6849667"/>
                  <a:pt x="3009520" y="6849667"/>
                  <a:pt x="3001187" y="6841334"/>
                </a:cubicBezTo>
                <a:cubicBezTo>
                  <a:pt x="2942857" y="6824669"/>
                  <a:pt x="2942857" y="6758005"/>
                  <a:pt x="2926191" y="6733006"/>
                </a:cubicBezTo>
                <a:cubicBezTo>
                  <a:pt x="2901192" y="6666343"/>
                  <a:pt x="2892859" y="6666343"/>
                  <a:pt x="2892859" y="6608012"/>
                </a:cubicBezTo>
                <a:cubicBezTo>
                  <a:pt x="2892859" y="6483018"/>
                  <a:pt x="2976189" y="6374690"/>
                  <a:pt x="3101183" y="6249696"/>
                </a:cubicBezTo>
                <a:lnTo>
                  <a:pt x="3101183" y="6241364"/>
                </a:lnTo>
                <a:cubicBezTo>
                  <a:pt x="2976189" y="6308027"/>
                  <a:pt x="2951190" y="6391356"/>
                  <a:pt x="2876194" y="6491351"/>
                </a:cubicBezTo>
                <a:cubicBezTo>
                  <a:pt x="2867861" y="6499684"/>
                  <a:pt x="2834529" y="6508017"/>
                  <a:pt x="2817863" y="6541349"/>
                </a:cubicBezTo>
                <a:cubicBezTo>
                  <a:pt x="2801197" y="6549682"/>
                  <a:pt x="2792864" y="6574681"/>
                  <a:pt x="2792864" y="6599679"/>
                </a:cubicBezTo>
                <a:cubicBezTo>
                  <a:pt x="2792864" y="6616345"/>
                  <a:pt x="2801197" y="6624678"/>
                  <a:pt x="2809530" y="6641344"/>
                </a:cubicBezTo>
                <a:cubicBezTo>
                  <a:pt x="2759533" y="6624678"/>
                  <a:pt x="2726201" y="6566348"/>
                  <a:pt x="2726201" y="6533016"/>
                </a:cubicBezTo>
                <a:cubicBezTo>
                  <a:pt x="2726201" y="6516350"/>
                  <a:pt x="2742867" y="6474686"/>
                  <a:pt x="2742867" y="6449687"/>
                </a:cubicBezTo>
                <a:cubicBezTo>
                  <a:pt x="2717868" y="6399689"/>
                  <a:pt x="2801197" y="6308027"/>
                  <a:pt x="2859528" y="6266362"/>
                </a:cubicBezTo>
                <a:cubicBezTo>
                  <a:pt x="2901192" y="6233031"/>
                  <a:pt x="3101183" y="6141368"/>
                  <a:pt x="3101183" y="6099704"/>
                </a:cubicBezTo>
                <a:cubicBezTo>
                  <a:pt x="3101183" y="6024707"/>
                  <a:pt x="2917858" y="5983043"/>
                  <a:pt x="2901192" y="5983043"/>
                </a:cubicBezTo>
                <a:cubicBezTo>
                  <a:pt x="2876194" y="5983043"/>
                  <a:pt x="2817863" y="5966377"/>
                  <a:pt x="2801197" y="5966377"/>
                </a:cubicBezTo>
                <a:cubicBezTo>
                  <a:pt x="2576208" y="5966377"/>
                  <a:pt x="2309554" y="6091371"/>
                  <a:pt x="2101231" y="6091371"/>
                </a:cubicBezTo>
                <a:cubicBezTo>
                  <a:pt x="1967904" y="6091371"/>
                  <a:pt x="1626254" y="5991376"/>
                  <a:pt x="1534592" y="5949711"/>
                </a:cubicBezTo>
                <a:cubicBezTo>
                  <a:pt x="1351268" y="5874715"/>
                  <a:pt x="1126279" y="5749721"/>
                  <a:pt x="984619" y="5533065"/>
                </a:cubicBezTo>
                <a:cubicBezTo>
                  <a:pt x="917955" y="5583062"/>
                  <a:pt x="876291" y="5683057"/>
                  <a:pt x="842959" y="5741388"/>
                </a:cubicBezTo>
                <a:cubicBezTo>
                  <a:pt x="801294" y="5799718"/>
                  <a:pt x="767963" y="6049706"/>
                  <a:pt x="617970" y="6049706"/>
                </a:cubicBezTo>
                <a:cubicBezTo>
                  <a:pt x="542974" y="6049706"/>
                  <a:pt x="451311" y="6008042"/>
                  <a:pt x="451311" y="5933045"/>
                </a:cubicBezTo>
                <a:cubicBezTo>
                  <a:pt x="451311" y="5916379"/>
                  <a:pt x="459644" y="5899713"/>
                  <a:pt x="467977" y="5891381"/>
                </a:cubicBezTo>
                <a:cubicBezTo>
                  <a:pt x="467977" y="5899713"/>
                  <a:pt x="476310" y="5966377"/>
                  <a:pt x="509642" y="5966377"/>
                </a:cubicBezTo>
                <a:cubicBezTo>
                  <a:pt x="559640" y="5966377"/>
                  <a:pt x="684633" y="5808051"/>
                  <a:pt x="684633" y="5799718"/>
                </a:cubicBezTo>
                <a:cubicBezTo>
                  <a:pt x="684633" y="5733055"/>
                  <a:pt x="442978" y="5566396"/>
                  <a:pt x="384648" y="5541398"/>
                </a:cubicBezTo>
                <a:cubicBezTo>
                  <a:pt x="351316" y="5524732"/>
                  <a:pt x="292986" y="5516399"/>
                  <a:pt x="276320" y="5516399"/>
                </a:cubicBezTo>
                <a:cubicBezTo>
                  <a:pt x="251321" y="5516399"/>
                  <a:pt x="142993" y="5558063"/>
                  <a:pt x="117994" y="5558063"/>
                </a:cubicBezTo>
                <a:cubicBezTo>
                  <a:pt x="101328" y="5558063"/>
                  <a:pt x="92995" y="5541398"/>
                  <a:pt x="67997" y="5541398"/>
                </a:cubicBezTo>
                <a:cubicBezTo>
                  <a:pt x="34665" y="5541398"/>
                  <a:pt x="34665" y="5591395"/>
                  <a:pt x="34665" y="5608061"/>
                </a:cubicBezTo>
                <a:cubicBezTo>
                  <a:pt x="26332" y="5591395"/>
                  <a:pt x="9666" y="5566396"/>
                  <a:pt x="9666" y="5541398"/>
                </a:cubicBezTo>
                <a:cubicBezTo>
                  <a:pt x="9666" y="5516399"/>
                  <a:pt x="51331" y="5458068"/>
                  <a:pt x="59664" y="5449735"/>
                </a:cubicBezTo>
                <a:cubicBezTo>
                  <a:pt x="109661" y="5374739"/>
                  <a:pt x="184658" y="5333074"/>
                  <a:pt x="251321" y="5333074"/>
                </a:cubicBezTo>
                <a:cubicBezTo>
                  <a:pt x="334650" y="5333074"/>
                  <a:pt x="434646" y="5399738"/>
                  <a:pt x="517975" y="5441402"/>
                </a:cubicBezTo>
                <a:cubicBezTo>
                  <a:pt x="434646" y="5308076"/>
                  <a:pt x="284653" y="5249745"/>
                  <a:pt x="167992" y="5258078"/>
                </a:cubicBezTo>
                <a:cubicBezTo>
                  <a:pt x="76330" y="5258078"/>
                  <a:pt x="84663" y="5216413"/>
                  <a:pt x="51331" y="5216413"/>
                </a:cubicBezTo>
                <a:cubicBezTo>
                  <a:pt x="26332" y="5216413"/>
                  <a:pt x="9666" y="5249745"/>
                  <a:pt x="1333" y="5266411"/>
                </a:cubicBezTo>
                <a:cubicBezTo>
                  <a:pt x="1333" y="5241412"/>
                  <a:pt x="-7000" y="5191415"/>
                  <a:pt x="17999" y="5174749"/>
                </a:cubicBezTo>
                <a:cubicBezTo>
                  <a:pt x="109661" y="5074754"/>
                  <a:pt x="134660" y="5083087"/>
                  <a:pt x="192991" y="5083087"/>
                </a:cubicBezTo>
                <a:cubicBezTo>
                  <a:pt x="301319" y="5083087"/>
                  <a:pt x="434646" y="5166416"/>
                  <a:pt x="526308" y="5283077"/>
                </a:cubicBezTo>
                <a:cubicBezTo>
                  <a:pt x="534641" y="5283077"/>
                  <a:pt x="576305" y="5291410"/>
                  <a:pt x="576305" y="5308076"/>
                </a:cubicBezTo>
                <a:cubicBezTo>
                  <a:pt x="576305" y="5249745"/>
                  <a:pt x="351316" y="5099752"/>
                  <a:pt x="334650" y="5083087"/>
                </a:cubicBezTo>
                <a:cubicBezTo>
                  <a:pt x="317985" y="5074754"/>
                  <a:pt x="292986" y="5049755"/>
                  <a:pt x="292986" y="5033089"/>
                </a:cubicBezTo>
                <a:cubicBezTo>
                  <a:pt x="284653" y="5016423"/>
                  <a:pt x="292986" y="4991424"/>
                  <a:pt x="284653" y="4966426"/>
                </a:cubicBezTo>
                <a:cubicBezTo>
                  <a:pt x="284653" y="4958093"/>
                  <a:pt x="267987" y="4949760"/>
                  <a:pt x="251321" y="4949760"/>
                </a:cubicBezTo>
                <a:cubicBezTo>
                  <a:pt x="226322" y="4949760"/>
                  <a:pt x="209656" y="4966426"/>
                  <a:pt x="192991" y="4974758"/>
                </a:cubicBezTo>
                <a:cubicBezTo>
                  <a:pt x="217989" y="4941427"/>
                  <a:pt x="242988" y="4899762"/>
                  <a:pt x="292986" y="4899762"/>
                </a:cubicBezTo>
                <a:cubicBezTo>
                  <a:pt x="309652" y="4899762"/>
                  <a:pt x="326317" y="4908095"/>
                  <a:pt x="359649" y="4924761"/>
                </a:cubicBezTo>
                <a:cubicBezTo>
                  <a:pt x="367982" y="4933094"/>
                  <a:pt x="401314" y="4933094"/>
                  <a:pt x="426313" y="4949760"/>
                </a:cubicBezTo>
                <a:cubicBezTo>
                  <a:pt x="459644" y="4966426"/>
                  <a:pt x="501309" y="4999757"/>
                  <a:pt x="517975" y="5033089"/>
                </a:cubicBezTo>
                <a:cubicBezTo>
                  <a:pt x="559640" y="5083087"/>
                  <a:pt x="626303" y="5266411"/>
                  <a:pt x="717965" y="5266411"/>
                </a:cubicBezTo>
                <a:cubicBezTo>
                  <a:pt x="767963" y="5266411"/>
                  <a:pt x="909622" y="5174749"/>
                  <a:pt x="892957" y="5124751"/>
                </a:cubicBezTo>
                <a:cubicBezTo>
                  <a:pt x="901290" y="5074754"/>
                  <a:pt x="909622" y="5008090"/>
                  <a:pt x="934621" y="4966426"/>
                </a:cubicBezTo>
                <a:cubicBezTo>
                  <a:pt x="1134612" y="4491449"/>
                  <a:pt x="1751248" y="4474783"/>
                  <a:pt x="1751248" y="4083135"/>
                </a:cubicBezTo>
                <a:cubicBezTo>
                  <a:pt x="1751248" y="4058136"/>
                  <a:pt x="1734582" y="4008139"/>
                  <a:pt x="1717917" y="3974807"/>
                </a:cubicBezTo>
                <a:cubicBezTo>
                  <a:pt x="1709584" y="4058136"/>
                  <a:pt x="1684585" y="4149798"/>
                  <a:pt x="1676252" y="4241461"/>
                </a:cubicBezTo>
                <a:cubicBezTo>
                  <a:pt x="1642920" y="4208129"/>
                  <a:pt x="1592923" y="4158131"/>
                  <a:pt x="1576257" y="4116467"/>
                </a:cubicBezTo>
                <a:cubicBezTo>
                  <a:pt x="1534592" y="4016472"/>
                  <a:pt x="1567924" y="3858146"/>
                  <a:pt x="1451263" y="3833147"/>
                </a:cubicBezTo>
                <a:cubicBezTo>
                  <a:pt x="1442930" y="3849813"/>
                  <a:pt x="1434597" y="3874812"/>
                  <a:pt x="1434597" y="3899811"/>
                </a:cubicBezTo>
                <a:cubicBezTo>
                  <a:pt x="1434597" y="3974807"/>
                  <a:pt x="1459596" y="4008139"/>
                  <a:pt x="1501260" y="4099801"/>
                </a:cubicBezTo>
                <a:cubicBezTo>
                  <a:pt x="1359601" y="4149798"/>
                  <a:pt x="1326269" y="3824814"/>
                  <a:pt x="1251273" y="3824814"/>
                </a:cubicBezTo>
                <a:cubicBezTo>
                  <a:pt x="1226274" y="3824814"/>
                  <a:pt x="1101280" y="3849813"/>
                  <a:pt x="1084614" y="3849813"/>
                </a:cubicBezTo>
                <a:cubicBezTo>
                  <a:pt x="942954" y="3849813"/>
                  <a:pt x="784629" y="3766484"/>
                  <a:pt x="642969" y="3649823"/>
                </a:cubicBezTo>
                <a:cubicBezTo>
                  <a:pt x="634636" y="3658156"/>
                  <a:pt x="634636" y="3649823"/>
                  <a:pt x="634636" y="3666489"/>
                </a:cubicBezTo>
                <a:cubicBezTo>
                  <a:pt x="634636" y="3749818"/>
                  <a:pt x="901290" y="3841480"/>
                  <a:pt x="901290" y="4008139"/>
                </a:cubicBezTo>
                <a:cubicBezTo>
                  <a:pt x="901290" y="4024804"/>
                  <a:pt x="884624" y="4066469"/>
                  <a:pt x="867958" y="4091468"/>
                </a:cubicBezTo>
                <a:cubicBezTo>
                  <a:pt x="867958" y="4083135"/>
                  <a:pt x="876291" y="4074802"/>
                  <a:pt x="876291" y="4058136"/>
                </a:cubicBezTo>
                <a:cubicBezTo>
                  <a:pt x="876291" y="4033137"/>
                  <a:pt x="842959" y="3974807"/>
                  <a:pt x="817960" y="3949808"/>
                </a:cubicBezTo>
                <a:cubicBezTo>
                  <a:pt x="734631" y="3874812"/>
                  <a:pt x="576305" y="3816481"/>
                  <a:pt x="567972" y="3708153"/>
                </a:cubicBezTo>
                <a:cubicBezTo>
                  <a:pt x="559640" y="3724819"/>
                  <a:pt x="559640" y="3733152"/>
                  <a:pt x="559640" y="3758151"/>
                </a:cubicBezTo>
                <a:cubicBezTo>
                  <a:pt x="559640" y="3816481"/>
                  <a:pt x="551307" y="3808148"/>
                  <a:pt x="617970" y="3899811"/>
                </a:cubicBezTo>
                <a:cubicBezTo>
                  <a:pt x="634636" y="3916476"/>
                  <a:pt x="676300" y="3949808"/>
                  <a:pt x="692966" y="3966474"/>
                </a:cubicBezTo>
                <a:cubicBezTo>
                  <a:pt x="826293" y="4066469"/>
                  <a:pt x="684633" y="4191463"/>
                  <a:pt x="842959" y="4274792"/>
                </a:cubicBezTo>
                <a:cubicBezTo>
                  <a:pt x="792961" y="4266460"/>
                  <a:pt x="726298" y="4233128"/>
                  <a:pt x="701299" y="4199796"/>
                </a:cubicBezTo>
                <a:cubicBezTo>
                  <a:pt x="667968" y="4166464"/>
                  <a:pt x="684633" y="4091468"/>
                  <a:pt x="659635" y="4041470"/>
                </a:cubicBezTo>
                <a:cubicBezTo>
                  <a:pt x="617970" y="3924809"/>
                  <a:pt x="476310" y="3824814"/>
                  <a:pt x="492976" y="3708153"/>
                </a:cubicBezTo>
                <a:cubicBezTo>
                  <a:pt x="476310" y="3749818"/>
                  <a:pt x="451311" y="3824814"/>
                  <a:pt x="451311" y="3841480"/>
                </a:cubicBezTo>
                <a:cubicBezTo>
                  <a:pt x="451311" y="3924809"/>
                  <a:pt x="517975" y="3991473"/>
                  <a:pt x="517975" y="4083135"/>
                </a:cubicBezTo>
                <a:cubicBezTo>
                  <a:pt x="517975" y="4141465"/>
                  <a:pt x="517975" y="4166464"/>
                  <a:pt x="426313" y="4224795"/>
                </a:cubicBezTo>
                <a:cubicBezTo>
                  <a:pt x="451311" y="4183130"/>
                  <a:pt x="467977" y="4124800"/>
                  <a:pt x="467977" y="4099801"/>
                </a:cubicBezTo>
                <a:cubicBezTo>
                  <a:pt x="467977" y="4083135"/>
                  <a:pt x="367982" y="3808148"/>
                  <a:pt x="367982" y="3791483"/>
                </a:cubicBezTo>
                <a:cubicBezTo>
                  <a:pt x="367982" y="3749818"/>
                  <a:pt x="392981" y="3708153"/>
                  <a:pt x="426313" y="3666489"/>
                </a:cubicBezTo>
                <a:cubicBezTo>
                  <a:pt x="417980" y="3649823"/>
                  <a:pt x="401314" y="3649823"/>
                  <a:pt x="384648" y="3633157"/>
                </a:cubicBezTo>
                <a:cubicBezTo>
                  <a:pt x="467977" y="3524829"/>
                  <a:pt x="576305" y="3499830"/>
                  <a:pt x="676300" y="3474831"/>
                </a:cubicBezTo>
                <a:cubicBezTo>
                  <a:pt x="667968" y="3466498"/>
                  <a:pt x="676300" y="3466498"/>
                  <a:pt x="651302" y="3466498"/>
                </a:cubicBezTo>
                <a:cubicBezTo>
                  <a:pt x="634636" y="3466498"/>
                  <a:pt x="517975" y="3483164"/>
                  <a:pt x="501309" y="3483164"/>
                </a:cubicBezTo>
                <a:cubicBezTo>
                  <a:pt x="476310" y="3483164"/>
                  <a:pt x="459644" y="3466498"/>
                  <a:pt x="434646" y="3466498"/>
                </a:cubicBezTo>
                <a:cubicBezTo>
                  <a:pt x="384648" y="3458165"/>
                  <a:pt x="284653" y="3416501"/>
                  <a:pt x="259654" y="3366503"/>
                </a:cubicBezTo>
                <a:cubicBezTo>
                  <a:pt x="234655" y="3316506"/>
                  <a:pt x="226322" y="3266508"/>
                  <a:pt x="209656" y="3216510"/>
                </a:cubicBezTo>
                <a:cubicBezTo>
                  <a:pt x="209656" y="3199845"/>
                  <a:pt x="176325" y="3166513"/>
                  <a:pt x="159659" y="3166513"/>
                </a:cubicBezTo>
                <a:cubicBezTo>
                  <a:pt x="134660" y="3166513"/>
                  <a:pt x="126327" y="3174846"/>
                  <a:pt x="101328" y="3174846"/>
                </a:cubicBezTo>
                <a:cubicBezTo>
                  <a:pt x="126327" y="3124848"/>
                  <a:pt x="142993" y="3116515"/>
                  <a:pt x="176325" y="3116515"/>
                </a:cubicBezTo>
                <a:cubicBezTo>
                  <a:pt x="351316" y="3116515"/>
                  <a:pt x="209656" y="3391502"/>
                  <a:pt x="459644" y="3391502"/>
                </a:cubicBezTo>
                <a:cubicBezTo>
                  <a:pt x="484643" y="3391502"/>
                  <a:pt x="609637" y="3349837"/>
                  <a:pt x="634636" y="3349837"/>
                </a:cubicBezTo>
                <a:cubicBezTo>
                  <a:pt x="817960" y="3349837"/>
                  <a:pt x="917955" y="3483164"/>
                  <a:pt x="959620" y="3483164"/>
                </a:cubicBezTo>
                <a:lnTo>
                  <a:pt x="1051282" y="3483164"/>
                </a:lnTo>
                <a:cubicBezTo>
                  <a:pt x="1051282" y="3474831"/>
                  <a:pt x="1059615" y="3483164"/>
                  <a:pt x="1059615" y="3458165"/>
                </a:cubicBezTo>
                <a:cubicBezTo>
                  <a:pt x="1059615" y="3374836"/>
                  <a:pt x="609637" y="3241509"/>
                  <a:pt x="609637" y="3241509"/>
                </a:cubicBezTo>
                <a:cubicBezTo>
                  <a:pt x="584638" y="3241509"/>
                  <a:pt x="551307" y="3299840"/>
                  <a:pt x="509642" y="3333171"/>
                </a:cubicBezTo>
                <a:cubicBezTo>
                  <a:pt x="501309" y="3291507"/>
                  <a:pt x="501309" y="3241509"/>
                  <a:pt x="501309" y="3199845"/>
                </a:cubicBezTo>
                <a:cubicBezTo>
                  <a:pt x="492976" y="3191512"/>
                  <a:pt x="501309" y="3191512"/>
                  <a:pt x="476310" y="3191512"/>
                </a:cubicBezTo>
                <a:cubicBezTo>
                  <a:pt x="459644" y="3191512"/>
                  <a:pt x="409647" y="3249842"/>
                  <a:pt x="376315" y="3274841"/>
                </a:cubicBezTo>
                <a:lnTo>
                  <a:pt x="376315" y="3208178"/>
                </a:lnTo>
                <a:lnTo>
                  <a:pt x="376315" y="3183179"/>
                </a:lnTo>
                <a:cubicBezTo>
                  <a:pt x="376315" y="3166513"/>
                  <a:pt x="384648" y="3133181"/>
                  <a:pt x="376315" y="3124848"/>
                </a:cubicBezTo>
                <a:cubicBezTo>
                  <a:pt x="367982" y="3099849"/>
                  <a:pt x="351316" y="3074851"/>
                  <a:pt x="351316" y="3058185"/>
                </a:cubicBezTo>
                <a:cubicBezTo>
                  <a:pt x="351316" y="3033186"/>
                  <a:pt x="359649" y="3016520"/>
                  <a:pt x="359649" y="2991521"/>
                </a:cubicBezTo>
                <a:cubicBezTo>
                  <a:pt x="367982" y="2941524"/>
                  <a:pt x="442978" y="2941524"/>
                  <a:pt x="459644" y="2933191"/>
                </a:cubicBezTo>
                <a:cubicBezTo>
                  <a:pt x="484643" y="2916525"/>
                  <a:pt x="509642" y="2858195"/>
                  <a:pt x="526308" y="2841529"/>
                </a:cubicBezTo>
                <a:cubicBezTo>
                  <a:pt x="559640" y="2799864"/>
                  <a:pt x="576305" y="2808197"/>
                  <a:pt x="617970" y="2808197"/>
                </a:cubicBezTo>
                <a:cubicBezTo>
                  <a:pt x="659635" y="2808197"/>
                  <a:pt x="759630" y="2833196"/>
                  <a:pt x="751297" y="2933191"/>
                </a:cubicBezTo>
                <a:cubicBezTo>
                  <a:pt x="776296" y="2949857"/>
                  <a:pt x="801294" y="2983188"/>
                  <a:pt x="817960" y="3008187"/>
                </a:cubicBezTo>
                <a:cubicBezTo>
                  <a:pt x="842959" y="3033186"/>
                  <a:pt x="884624" y="3041519"/>
                  <a:pt x="909622" y="3074851"/>
                </a:cubicBezTo>
                <a:cubicBezTo>
                  <a:pt x="934621" y="3074851"/>
                  <a:pt x="959620" y="3066518"/>
                  <a:pt x="984619" y="3058185"/>
                </a:cubicBezTo>
                <a:cubicBezTo>
                  <a:pt x="1009618" y="3024853"/>
                  <a:pt x="1067948" y="2958190"/>
                  <a:pt x="1126279" y="2924858"/>
                </a:cubicBezTo>
                <a:lnTo>
                  <a:pt x="1151277" y="2924858"/>
                </a:lnTo>
                <a:cubicBezTo>
                  <a:pt x="1134612" y="2958190"/>
                  <a:pt x="1142944" y="2974856"/>
                  <a:pt x="1142944" y="2991521"/>
                </a:cubicBezTo>
                <a:cubicBezTo>
                  <a:pt x="1201275" y="2966523"/>
                  <a:pt x="1292937" y="2933191"/>
                  <a:pt x="1317936" y="2933191"/>
                </a:cubicBezTo>
                <a:lnTo>
                  <a:pt x="1351268" y="2933191"/>
                </a:lnTo>
                <a:cubicBezTo>
                  <a:pt x="1334602" y="2958190"/>
                  <a:pt x="1317936" y="2983188"/>
                  <a:pt x="1292937" y="3008187"/>
                </a:cubicBezTo>
                <a:cubicBezTo>
                  <a:pt x="1367934" y="3024853"/>
                  <a:pt x="1492927" y="3066518"/>
                  <a:pt x="1509593" y="3066518"/>
                </a:cubicBezTo>
                <a:cubicBezTo>
                  <a:pt x="1601256" y="3066518"/>
                  <a:pt x="1767914" y="2991521"/>
                  <a:pt x="1851243" y="2891526"/>
                </a:cubicBezTo>
                <a:cubicBezTo>
                  <a:pt x="1867909" y="2866527"/>
                  <a:pt x="1901241" y="2841529"/>
                  <a:pt x="1901241" y="2816530"/>
                </a:cubicBezTo>
                <a:cubicBezTo>
                  <a:pt x="1901241" y="2799864"/>
                  <a:pt x="1851243" y="2574875"/>
                  <a:pt x="1851243" y="2558209"/>
                </a:cubicBezTo>
                <a:cubicBezTo>
                  <a:pt x="1851243" y="2533210"/>
                  <a:pt x="1859576" y="2499879"/>
                  <a:pt x="1867909" y="2466547"/>
                </a:cubicBezTo>
                <a:cubicBezTo>
                  <a:pt x="1851243" y="2458214"/>
                  <a:pt x="1826245" y="2458214"/>
                  <a:pt x="1801246" y="2458214"/>
                </a:cubicBezTo>
                <a:lnTo>
                  <a:pt x="1751248" y="2458214"/>
                </a:lnTo>
                <a:cubicBezTo>
                  <a:pt x="1667919" y="2574875"/>
                  <a:pt x="1701251" y="2724868"/>
                  <a:pt x="1576257" y="2724868"/>
                </a:cubicBezTo>
                <a:cubicBezTo>
                  <a:pt x="1526259" y="2724868"/>
                  <a:pt x="1392932" y="2666537"/>
                  <a:pt x="1392932" y="2599874"/>
                </a:cubicBezTo>
                <a:cubicBezTo>
                  <a:pt x="1392932" y="2583208"/>
                  <a:pt x="1401265" y="2574875"/>
                  <a:pt x="1401265" y="2566542"/>
                </a:cubicBezTo>
                <a:cubicBezTo>
                  <a:pt x="1409598" y="2591541"/>
                  <a:pt x="1442930" y="2616540"/>
                  <a:pt x="1451263" y="2616540"/>
                </a:cubicBezTo>
                <a:cubicBezTo>
                  <a:pt x="1492927" y="2616540"/>
                  <a:pt x="1551258" y="2549876"/>
                  <a:pt x="1551258" y="2524877"/>
                </a:cubicBezTo>
                <a:cubicBezTo>
                  <a:pt x="1551258" y="2374885"/>
                  <a:pt x="1292937" y="2324887"/>
                  <a:pt x="1251273" y="2324887"/>
                </a:cubicBezTo>
                <a:cubicBezTo>
                  <a:pt x="1176276" y="2324887"/>
                  <a:pt x="1126279" y="2358219"/>
                  <a:pt x="1034616" y="2324887"/>
                </a:cubicBezTo>
                <a:lnTo>
                  <a:pt x="1034616" y="2416549"/>
                </a:lnTo>
                <a:cubicBezTo>
                  <a:pt x="984619" y="2391551"/>
                  <a:pt x="992952" y="2333220"/>
                  <a:pt x="992952" y="2299888"/>
                </a:cubicBezTo>
                <a:cubicBezTo>
                  <a:pt x="992952" y="2183227"/>
                  <a:pt x="1076281" y="2199893"/>
                  <a:pt x="1142944" y="2199893"/>
                </a:cubicBezTo>
                <a:cubicBezTo>
                  <a:pt x="1201275" y="2199893"/>
                  <a:pt x="1309603" y="2224892"/>
                  <a:pt x="1376266" y="2249891"/>
                </a:cubicBezTo>
                <a:cubicBezTo>
                  <a:pt x="1376266" y="2249891"/>
                  <a:pt x="1384599" y="2258224"/>
                  <a:pt x="1401265" y="2249891"/>
                </a:cubicBezTo>
                <a:cubicBezTo>
                  <a:pt x="1376266" y="2216559"/>
                  <a:pt x="1326269" y="2149896"/>
                  <a:pt x="1276271" y="2133230"/>
                </a:cubicBezTo>
                <a:cubicBezTo>
                  <a:pt x="1167943" y="2091565"/>
                  <a:pt x="976286" y="2049900"/>
                  <a:pt x="951287" y="2049900"/>
                </a:cubicBezTo>
                <a:cubicBezTo>
                  <a:pt x="934621" y="2049900"/>
                  <a:pt x="909622" y="2074899"/>
                  <a:pt x="901290" y="2091565"/>
                </a:cubicBezTo>
                <a:cubicBezTo>
                  <a:pt x="892957" y="2083232"/>
                  <a:pt x="892957" y="2066566"/>
                  <a:pt x="892957" y="2049900"/>
                </a:cubicBezTo>
                <a:cubicBezTo>
                  <a:pt x="892957" y="1941572"/>
                  <a:pt x="1009618" y="1924907"/>
                  <a:pt x="1076281" y="1924907"/>
                </a:cubicBezTo>
                <a:cubicBezTo>
                  <a:pt x="1176276" y="1924907"/>
                  <a:pt x="1367934" y="1983237"/>
                  <a:pt x="1459596" y="2124897"/>
                </a:cubicBezTo>
                <a:cubicBezTo>
                  <a:pt x="1459596" y="2124897"/>
                  <a:pt x="1467929" y="2124897"/>
                  <a:pt x="1467929" y="2108231"/>
                </a:cubicBezTo>
                <a:cubicBezTo>
                  <a:pt x="1467929" y="2041567"/>
                  <a:pt x="1234607" y="1899908"/>
                  <a:pt x="1226274" y="1883242"/>
                </a:cubicBezTo>
                <a:cubicBezTo>
                  <a:pt x="1192942" y="1858243"/>
                  <a:pt x="1167943" y="1824911"/>
                  <a:pt x="1167943" y="1783247"/>
                </a:cubicBezTo>
                <a:cubicBezTo>
                  <a:pt x="1167943" y="1774914"/>
                  <a:pt x="1159610" y="1758248"/>
                  <a:pt x="1134612" y="1758248"/>
                </a:cubicBezTo>
                <a:cubicBezTo>
                  <a:pt x="1117946" y="1758248"/>
                  <a:pt x="1109613" y="1766581"/>
                  <a:pt x="1092947" y="1774914"/>
                </a:cubicBezTo>
                <a:cubicBezTo>
                  <a:pt x="1092947" y="1708250"/>
                  <a:pt x="1142944" y="1699917"/>
                  <a:pt x="1176276" y="1699917"/>
                </a:cubicBezTo>
                <a:cubicBezTo>
                  <a:pt x="1192942" y="1699917"/>
                  <a:pt x="1209608" y="1708250"/>
                  <a:pt x="1226274" y="1708250"/>
                </a:cubicBezTo>
                <a:cubicBezTo>
                  <a:pt x="1242940" y="1716583"/>
                  <a:pt x="1267938" y="1708250"/>
                  <a:pt x="1292937" y="1708250"/>
                </a:cubicBezTo>
                <a:cubicBezTo>
                  <a:pt x="1542925" y="1708250"/>
                  <a:pt x="1659586" y="2241558"/>
                  <a:pt x="1667919" y="2308221"/>
                </a:cubicBezTo>
                <a:cubicBezTo>
                  <a:pt x="1734582" y="2274890"/>
                  <a:pt x="1792913" y="2241558"/>
                  <a:pt x="1867909" y="2224892"/>
                </a:cubicBezTo>
                <a:cubicBezTo>
                  <a:pt x="1901241" y="2216559"/>
                  <a:pt x="1959571" y="2241558"/>
                  <a:pt x="2009569" y="2199893"/>
                </a:cubicBezTo>
                <a:cubicBezTo>
                  <a:pt x="2092898" y="2133230"/>
                  <a:pt x="2092898" y="2074899"/>
                  <a:pt x="2151229" y="1999903"/>
                </a:cubicBezTo>
                <a:cubicBezTo>
                  <a:pt x="2226225" y="1899908"/>
                  <a:pt x="2326220" y="1849910"/>
                  <a:pt x="2434548" y="1808246"/>
                </a:cubicBezTo>
                <a:cubicBezTo>
                  <a:pt x="2426215" y="1858243"/>
                  <a:pt x="2409550" y="1858243"/>
                  <a:pt x="2417883" y="1999903"/>
                </a:cubicBezTo>
                <a:cubicBezTo>
                  <a:pt x="2501212" y="1916574"/>
                  <a:pt x="2634539" y="1866576"/>
                  <a:pt x="2717868" y="1866576"/>
                </a:cubicBezTo>
                <a:cubicBezTo>
                  <a:pt x="2742867" y="1866576"/>
                  <a:pt x="2742867" y="1866576"/>
                  <a:pt x="2751200" y="1874909"/>
                </a:cubicBezTo>
                <a:cubicBezTo>
                  <a:pt x="2701202" y="1924907"/>
                  <a:pt x="2676203" y="1966571"/>
                  <a:pt x="2676203" y="2033235"/>
                </a:cubicBezTo>
                <a:cubicBezTo>
                  <a:pt x="2742867" y="1966571"/>
                  <a:pt x="2842862" y="1949905"/>
                  <a:pt x="2909525" y="1949905"/>
                </a:cubicBezTo>
                <a:cubicBezTo>
                  <a:pt x="2926191" y="1949905"/>
                  <a:pt x="2984522" y="1958238"/>
                  <a:pt x="3026186" y="1966571"/>
                </a:cubicBezTo>
                <a:cubicBezTo>
                  <a:pt x="3017853" y="1999903"/>
                  <a:pt x="2917858" y="2041567"/>
                  <a:pt x="2942857" y="2108231"/>
                </a:cubicBezTo>
                <a:cubicBezTo>
                  <a:pt x="3001187" y="2083232"/>
                  <a:pt x="3076184" y="2066566"/>
                  <a:pt x="3101183" y="2066566"/>
                </a:cubicBezTo>
                <a:cubicBezTo>
                  <a:pt x="3142847" y="2066566"/>
                  <a:pt x="3242842" y="2099898"/>
                  <a:pt x="3276174" y="2124897"/>
                </a:cubicBezTo>
                <a:cubicBezTo>
                  <a:pt x="3251175" y="2149896"/>
                  <a:pt x="3167846" y="2191560"/>
                  <a:pt x="3192845" y="2249891"/>
                </a:cubicBezTo>
                <a:cubicBezTo>
                  <a:pt x="3326172" y="2199893"/>
                  <a:pt x="3301173" y="2208226"/>
                  <a:pt x="3376169" y="2208226"/>
                </a:cubicBezTo>
                <a:cubicBezTo>
                  <a:pt x="3451166" y="2208226"/>
                  <a:pt x="3451166" y="2199893"/>
                  <a:pt x="3534495" y="2241558"/>
                </a:cubicBezTo>
                <a:cubicBezTo>
                  <a:pt x="3484497" y="2274890"/>
                  <a:pt x="3392835" y="2333220"/>
                  <a:pt x="3392835" y="2399883"/>
                </a:cubicBezTo>
                <a:cubicBezTo>
                  <a:pt x="3392835" y="2466547"/>
                  <a:pt x="3584492" y="2499879"/>
                  <a:pt x="3601158" y="2499879"/>
                </a:cubicBezTo>
                <a:cubicBezTo>
                  <a:pt x="3776150" y="2499879"/>
                  <a:pt x="3801149" y="2274890"/>
                  <a:pt x="3801149" y="2216559"/>
                </a:cubicBezTo>
                <a:cubicBezTo>
                  <a:pt x="3801149" y="2099898"/>
                  <a:pt x="3759484" y="1991570"/>
                  <a:pt x="3617824" y="1883242"/>
                </a:cubicBezTo>
                <a:cubicBezTo>
                  <a:pt x="3309506" y="1633254"/>
                  <a:pt x="2942857" y="1516593"/>
                  <a:pt x="2634539" y="1366600"/>
                </a:cubicBezTo>
                <a:cubicBezTo>
                  <a:pt x="2551209" y="1333269"/>
                  <a:pt x="2401217" y="1249939"/>
                  <a:pt x="2376218" y="1249939"/>
                </a:cubicBezTo>
                <a:cubicBezTo>
                  <a:pt x="2359552" y="1249939"/>
                  <a:pt x="2317887" y="1283271"/>
                  <a:pt x="2284556" y="1291604"/>
                </a:cubicBezTo>
                <a:cubicBezTo>
                  <a:pt x="2234558" y="1308270"/>
                  <a:pt x="2134563" y="1316603"/>
                  <a:pt x="2117897" y="1316603"/>
                </a:cubicBezTo>
                <a:cubicBezTo>
                  <a:pt x="1967904" y="1316603"/>
                  <a:pt x="1801246" y="1266605"/>
                  <a:pt x="1651253" y="1249939"/>
                </a:cubicBezTo>
                <a:cubicBezTo>
                  <a:pt x="1676252" y="1183276"/>
                  <a:pt x="1784580" y="1083281"/>
                  <a:pt x="1851243" y="1058282"/>
                </a:cubicBezTo>
                <a:cubicBezTo>
                  <a:pt x="1842910" y="1049949"/>
                  <a:pt x="1826245" y="1049949"/>
                  <a:pt x="1701251" y="1049949"/>
                </a:cubicBezTo>
                <a:cubicBezTo>
                  <a:pt x="1609588" y="1033283"/>
                  <a:pt x="1509593" y="1016617"/>
                  <a:pt x="1417931" y="991619"/>
                </a:cubicBezTo>
                <a:cubicBezTo>
                  <a:pt x="1459596" y="899956"/>
                  <a:pt x="1551258" y="891623"/>
                  <a:pt x="1626254" y="874958"/>
                </a:cubicBezTo>
                <a:cubicBezTo>
                  <a:pt x="1517926" y="849959"/>
                  <a:pt x="1351268" y="724965"/>
                  <a:pt x="1309603" y="608304"/>
                </a:cubicBezTo>
                <a:lnTo>
                  <a:pt x="1317936" y="599971"/>
                </a:lnTo>
                <a:cubicBezTo>
                  <a:pt x="1367934" y="599971"/>
                  <a:pt x="1459596" y="649968"/>
                  <a:pt x="1526259" y="666634"/>
                </a:cubicBezTo>
                <a:lnTo>
                  <a:pt x="1542925" y="658301"/>
                </a:lnTo>
                <a:cubicBezTo>
                  <a:pt x="1517926" y="633303"/>
                  <a:pt x="1426264" y="408314"/>
                  <a:pt x="1426264" y="341650"/>
                </a:cubicBezTo>
                <a:lnTo>
                  <a:pt x="1426264" y="158326"/>
                </a:lnTo>
                <a:cubicBezTo>
                  <a:pt x="1434597" y="108328"/>
                  <a:pt x="1451263" y="49998"/>
                  <a:pt x="1467929" y="0"/>
                </a:cubicBezTo>
                <a:cubicBezTo>
                  <a:pt x="1534592" y="141660"/>
                  <a:pt x="1759581" y="266654"/>
                  <a:pt x="1792913" y="441645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  <a:alpha val="0"/>
                </a:schemeClr>
              </a:gs>
              <a:gs pos="52000">
                <a:srgbClr val="FDDEAB"/>
              </a:gs>
              <a:gs pos="81000">
                <a:srgbClr val="CC3300">
                  <a:alpha val="0"/>
                </a:srgbClr>
              </a:gs>
            </a:gsLst>
            <a:lin ang="5400000" scaled="1"/>
          </a:gradFill>
          <a:ln w="83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D9AE8347-B2C3-5155-775E-9A6BF1DF425C}"/>
              </a:ext>
            </a:extLst>
          </p:cNvPr>
          <p:cNvSpPr txBox="1"/>
          <p:nvPr/>
        </p:nvSpPr>
        <p:spPr>
          <a:xfrm>
            <a:off x="4599834" y="4724233"/>
            <a:ext cx="1986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gradFill>
                  <a:gsLst>
                    <a:gs pos="50000">
                      <a:srgbClr val="EB9F6C">
                        <a:alpha val="61000"/>
                      </a:srgbClr>
                    </a:gs>
                    <a:gs pos="0">
                      <a:srgbClr val="FDDEAB"/>
                    </a:gs>
                    <a:gs pos="100000">
                      <a:srgbClr val="CC3300">
                        <a:alpha val="0"/>
                      </a:srgbClr>
                    </a:gs>
                  </a:gsLst>
                  <a:lin ang="5400000" scaled="1"/>
                </a:gradFill>
              </a:rPr>
              <a:t>PART</a:t>
            </a:r>
            <a:endParaRPr lang="zh-CN" altLang="en-US" sz="2400" b="1" dirty="0">
              <a:gradFill>
                <a:gsLst>
                  <a:gs pos="50000">
                    <a:srgbClr val="EB9F6C">
                      <a:alpha val="61000"/>
                    </a:srgbClr>
                  </a:gs>
                  <a:gs pos="0">
                    <a:srgbClr val="FDDEAB"/>
                  </a:gs>
                  <a:gs pos="100000">
                    <a:srgbClr val="CC3300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4B094F-E025-9D0B-C820-F7D37CAA3C4A}"/>
              </a:ext>
            </a:extLst>
          </p:cNvPr>
          <p:cNvSpPr txBox="1"/>
          <p:nvPr/>
        </p:nvSpPr>
        <p:spPr>
          <a:xfrm>
            <a:off x="3646088" y="2806509"/>
            <a:ext cx="515718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gradFill>
                  <a:gsLst>
                    <a:gs pos="26000">
                      <a:srgbClr val="FDDEAB"/>
                    </a:gs>
                    <a:gs pos="82000">
                      <a:srgbClr val="CC3300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28700" dirty="0">
              <a:gradFill>
                <a:gsLst>
                  <a:gs pos="26000">
                    <a:srgbClr val="FDDEAB"/>
                  </a:gs>
                  <a:gs pos="82000">
                    <a:srgbClr val="CC3300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FEF3B77E-8C29-7D94-20ED-673276B1DBB7}"/>
              </a:ext>
            </a:extLst>
          </p:cNvPr>
          <p:cNvSpPr/>
          <p:nvPr/>
        </p:nvSpPr>
        <p:spPr>
          <a:xfrm>
            <a:off x="2801352" y="-551735"/>
            <a:ext cx="1689471" cy="1689471"/>
          </a:xfrm>
          <a:prstGeom prst="ellipse">
            <a:avLst/>
          </a:prstGeom>
          <a:gradFill>
            <a:gsLst>
              <a:gs pos="0">
                <a:srgbClr val="FDDEAB">
                  <a:alpha val="49000"/>
                </a:srgbClr>
              </a:gs>
              <a:gs pos="100000">
                <a:srgbClr val="CC33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901CC3-D1F2-2D2E-D1B4-1D22F27539F0}"/>
              </a:ext>
            </a:extLst>
          </p:cNvPr>
          <p:cNvSpPr txBox="1"/>
          <p:nvPr/>
        </p:nvSpPr>
        <p:spPr>
          <a:xfrm>
            <a:off x="2441018" y="2255099"/>
            <a:ext cx="730996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FDDEAB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654FFA7-C7D8-6B9F-E278-585E1660EE38}"/>
              </a:ext>
            </a:extLst>
          </p:cNvPr>
          <p:cNvGrpSpPr/>
          <p:nvPr/>
        </p:nvGrpSpPr>
        <p:grpSpPr>
          <a:xfrm>
            <a:off x="4383818" y="1212879"/>
            <a:ext cx="3424364" cy="889820"/>
            <a:chOff x="4383818" y="1327179"/>
            <a:chExt cx="3424364" cy="889820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58ECFD7B-C9DA-FF72-0E24-C63D27815EC2}"/>
                </a:ext>
              </a:extLst>
            </p:cNvPr>
            <p:cNvSpPr/>
            <p:nvPr/>
          </p:nvSpPr>
          <p:spPr>
            <a:xfrm>
              <a:off x="4383818" y="1327179"/>
              <a:ext cx="3424364" cy="889820"/>
            </a:xfrm>
            <a:prstGeom prst="roundRect">
              <a:avLst>
                <a:gd name="adj" fmla="val 14141"/>
              </a:avLst>
            </a:prstGeom>
            <a:noFill/>
            <a:ln w="12700">
              <a:gradFill flip="none" rotWithShape="1">
                <a:gsLst>
                  <a:gs pos="4000">
                    <a:srgbClr val="CC3300">
                      <a:alpha val="0"/>
                    </a:srgbClr>
                  </a:gs>
                  <a:gs pos="100000">
                    <a:srgbClr val="FDDEAB">
                      <a:alpha val="49000"/>
                    </a:srgbClr>
                  </a:gs>
                </a:gsLst>
                <a:lin ang="5400000" scaled="0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915654A2-8304-D4C8-92FE-7C0D10E549EE}"/>
                </a:ext>
              </a:extLst>
            </p:cNvPr>
            <p:cNvSpPr/>
            <p:nvPr/>
          </p:nvSpPr>
          <p:spPr>
            <a:xfrm>
              <a:off x="4383818" y="1381226"/>
              <a:ext cx="3409237" cy="646330"/>
            </a:xfrm>
            <a:prstGeom prst="roundRect">
              <a:avLst>
                <a:gd name="adj" fmla="val 21705"/>
              </a:avLst>
            </a:prstGeom>
            <a:gradFill>
              <a:gsLst>
                <a:gs pos="100000">
                  <a:schemeClr val="accent2">
                    <a:lumMod val="75000"/>
                    <a:alpha val="0"/>
                  </a:schemeClr>
                </a:gs>
                <a:gs pos="61000">
                  <a:srgbClr val="FDDEAB">
                    <a:alpha val="33000"/>
                  </a:srgbClr>
                </a:gs>
              </a:gsLst>
              <a:lin ang="10800000" scaled="1"/>
            </a:gradFill>
            <a:ln w="38100">
              <a:gradFill>
                <a:gsLst>
                  <a:gs pos="0">
                    <a:srgbClr val="FDDEAB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76A3799-5B5F-F491-8897-A3B06AA9CFA8}"/>
                </a:ext>
              </a:extLst>
            </p:cNvPr>
            <p:cNvSpPr/>
            <p:nvPr/>
          </p:nvSpPr>
          <p:spPr>
            <a:xfrm>
              <a:off x="4599834" y="1396574"/>
              <a:ext cx="3193221" cy="615901"/>
            </a:xfrm>
            <a:custGeom>
              <a:avLst/>
              <a:gdLst>
                <a:gd name="connsiteX0" fmla="*/ 0 w 3193221"/>
                <a:gd name="connsiteY0" fmla="*/ 0 h 615901"/>
                <a:gd name="connsiteX1" fmla="*/ 735701 w 3193221"/>
                <a:gd name="connsiteY1" fmla="*/ 0 h 615901"/>
                <a:gd name="connsiteX2" fmla="*/ 1625706 w 3193221"/>
                <a:gd name="connsiteY2" fmla="*/ 0 h 615901"/>
                <a:gd name="connsiteX3" fmla="*/ 2994528 w 3193221"/>
                <a:gd name="connsiteY3" fmla="*/ 0 h 615901"/>
                <a:gd name="connsiteX4" fmla="*/ 3120319 w 3193221"/>
                <a:gd name="connsiteY4" fmla="*/ 25396 h 615901"/>
                <a:gd name="connsiteX5" fmla="*/ 3173926 w 3193221"/>
                <a:gd name="connsiteY5" fmla="*/ 54493 h 615901"/>
                <a:gd name="connsiteX6" fmla="*/ 3182197 w 3193221"/>
                <a:gd name="connsiteY6" fmla="*/ 66760 h 615901"/>
                <a:gd name="connsiteX7" fmla="*/ 3193221 w 3193221"/>
                <a:gd name="connsiteY7" fmla="*/ 121366 h 615901"/>
                <a:gd name="connsiteX8" fmla="*/ 3193221 w 3193221"/>
                <a:gd name="connsiteY8" fmla="*/ 487124 h 615901"/>
                <a:gd name="connsiteX9" fmla="*/ 3152132 w 3193221"/>
                <a:gd name="connsiteY9" fmla="*/ 586321 h 615901"/>
                <a:gd name="connsiteX10" fmla="*/ 3108261 w 3193221"/>
                <a:gd name="connsiteY10" fmla="*/ 615901 h 615901"/>
                <a:gd name="connsiteX11" fmla="*/ 3091611 w 3193221"/>
                <a:gd name="connsiteY11" fmla="*/ 581604 h 615901"/>
                <a:gd name="connsiteX12" fmla="*/ 2941229 w 3193221"/>
                <a:gd name="connsiteY12" fmla="*/ 539677 h 615901"/>
                <a:gd name="connsiteX13" fmla="*/ 1158075 w 3193221"/>
                <a:gd name="connsiteY13" fmla="*/ 541795 h 615901"/>
                <a:gd name="connsiteX14" fmla="*/ 1149510 w 3193221"/>
                <a:gd name="connsiteY14" fmla="*/ 540932 h 615901"/>
                <a:gd name="connsiteX15" fmla="*/ 422374 w 3193221"/>
                <a:gd name="connsiteY15" fmla="*/ 541795 h 615901"/>
                <a:gd name="connsiteX16" fmla="*/ 111379 w 3193221"/>
                <a:gd name="connsiteY16" fmla="*/ 230800 h 615901"/>
                <a:gd name="connsiteX17" fmla="*/ 54824 w 3193221"/>
                <a:gd name="connsiteY17" fmla="*/ 50967 h 615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93221" h="615901">
                  <a:moveTo>
                    <a:pt x="0" y="0"/>
                  </a:moveTo>
                  <a:lnTo>
                    <a:pt x="735701" y="0"/>
                  </a:lnTo>
                  <a:lnTo>
                    <a:pt x="1625706" y="0"/>
                  </a:lnTo>
                  <a:lnTo>
                    <a:pt x="2994528" y="0"/>
                  </a:lnTo>
                  <a:cubicBezTo>
                    <a:pt x="3039148" y="0"/>
                    <a:pt x="3081656" y="9043"/>
                    <a:pt x="3120319" y="25396"/>
                  </a:cubicBezTo>
                  <a:lnTo>
                    <a:pt x="3173926" y="54493"/>
                  </a:lnTo>
                  <a:lnTo>
                    <a:pt x="3182197" y="66760"/>
                  </a:lnTo>
                  <a:cubicBezTo>
                    <a:pt x="3189296" y="83544"/>
                    <a:pt x="3193221" y="101997"/>
                    <a:pt x="3193221" y="121366"/>
                  </a:cubicBezTo>
                  <a:lnTo>
                    <a:pt x="3193221" y="487124"/>
                  </a:lnTo>
                  <a:cubicBezTo>
                    <a:pt x="3193221" y="525863"/>
                    <a:pt x="3177519" y="560935"/>
                    <a:pt x="3152132" y="586321"/>
                  </a:cubicBezTo>
                  <a:lnTo>
                    <a:pt x="3108261" y="615901"/>
                  </a:lnTo>
                  <a:lnTo>
                    <a:pt x="3091611" y="581604"/>
                  </a:lnTo>
                  <a:cubicBezTo>
                    <a:pt x="3068831" y="551220"/>
                    <a:pt x="3029587" y="542323"/>
                    <a:pt x="2941229" y="539677"/>
                  </a:cubicBezTo>
                  <a:lnTo>
                    <a:pt x="1158075" y="541795"/>
                  </a:lnTo>
                  <a:lnTo>
                    <a:pt x="1149510" y="540932"/>
                  </a:lnTo>
                  <a:lnTo>
                    <a:pt x="422374" y="541795"/>
                  </a:lnTo>
                  <a:cubicBezTo>
                    <a:pt x="250616" y="541795"/>
                    <a:pt x="111379" y="402558"/>
                    <a:pt x="111379" y="230800"/>
                  </a:cubicBezTo>
                  <a:cubicBezTo>
                    <a:pt x="103706" y="153542"/>
                    <a:pt x="86707" y="94937"/>
                    <a:pt x="54824" y="50967"/>
                  </a:cubicBezTo>
                  <a:close/>
                </a:path>
              </a:pathLst>
            </a:custGeom>
            <a:gradFill>
              <a:gsLst>
                <a:gs pos="4000">
                  <a:srgbClr val="CC3300">
                    <a:alpha val="0"/>
                  </a:srgbClr>
                </a:gs>
                <a:gs pos="100000">
                  <a:srgbClr val="FDDEAB">
                    <a:alpha val="49000"/>
                  </a:srgbClr>
                </a:gs>
              </a:gsLst>
              <a:lin ang="5400000" scaled="1"/>
            </a:gradFill>
            <a:ln w="12700">
              <a:gradFill flip="none" rotWithShape="1">
                <a:gsLst>
                  <a:gs pos="4000">
                    <a:srgbClr val="CC3300">
                      <a:alpha val="0"/>
                    </a:srgbClr>
                  </a:gs>
                  <a:gs pos="100000">
                    <a:srgbClr val="FDDEAB">
                      <a:alpha val="49000"/>
                    </a:srgbClr>
                  </a:gs>
                </a:gsLst>
                <a:lin ang="5400000" scaled="0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9F19743-8230-6ACD-6295-297ABC4216C7}"/>
                </a:ext>
              </a:extLst>
            </p:cNvPr>
            <p:cNvSpPr txBox="1"/>
            <p:nvPr/>
          </p:nvSpPr>
          <p:spPr>
            <a:xfrm>
              <a:off x="5156826" y="1507731"/>
              <a:ext cx="18783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FDDEAB"/>
                  </a:solidFill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493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椭圆 137" descr="D:\51PPT模板网\51pptmoban.com\图片.jpg">
            <a:extLst>
              <a:ext uri="{FF2B5EF4-FFF2-40B4-BE49-F238E27FC236}">
                <a16:creationId xmlns:a16="http://schemas.microsoft.com/office/drawing/2014/main" id="{B3E3CD2C-77EB-D62D-CA2A-CBBECD506034}"/>
              </a:ext>
            </a:extLst>
          </p:cNvPr>
          <p:cNvSpPr/>
          <p:nvPr/>
        </p:nvSpPr>
        <p:spPr>
          <a:xfrm>
            <a:off x="3889875" y="1318125"/>
            <a:ext cx="4412249" cy="4412249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70AD811-6E52-8452-2D91-45806D3CB1E5}"/>
              </a:ext>
            </a:extLst>
          </p:cNvPr>
          <p:cNvSpPr/>
          <p:nvPr/>
        </p:nvSpPr>
        <p:spPr>
          <a:xfrm flipH="1">
            <a:off x="0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A8AD77A-C872-4CDA-B83B-9AAB4EA13294}"/>
              </a:ext>
            </a:extLst>
          </p:cNvPr>
          <p:cNvSpPr/>
          <p:nvPr/>
        </p:nvSpPr>
        <p:spPr>
          <a:xfrm>
            <a:off x="145141" y="79682"/>
            <a:ext cx="4601029" cy="446277"/>
          </a:xfrm>
          <a:prstGeom prst="roundRect">
            <a:avLst>
              <a:gd name="adj" fmla="val 50000"/>
            </a:avLst>
          </a:prstGeom>
          <a:noFill/>
          <a:ln>
            <a:solidFill>
              <a:srgbClr val="CD0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C32D4A8-D3EF-3848-D972-EE74094E74A2}"/>
              </a:ext>
            </a:extLst>
          </p:cNvPr>
          <p:cNvSpPr/>
          <p:nvPr/>
        </p:nvSpPr>
        <p:spPr>
          <a:xfrm flipH="1">
            <a:off x="145141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7DEE106-F265-5C04-51DE-39958FC394AF}"/>
              </a:ext>
            </a:extLst>
          </p:cNvPr>
          <p:cNvSpPr txBox="1"/>
          <p:nvPr/>
        </p:nvSpPr>
        <p:spPr>
          <a:xfrm>
            <a:off x="198746" y="65168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DDEAB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solidFill>
                <a:srgbClr val="FDDEAB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B297F9-6D1A-340F-1C07-51CD627478A2}"/>
              </a:ext>
            </a:extLst>
          </p:cNvPr>
          <p:cNvSpPr txBox="1"/>
          <p:nvPr/>
        </p:nvSpPr>
        <p:spPr>
          <a:xfrm>
            <a:off x="1332483" y="102765"/>
            <a:ext cx="3117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CD0401"/>
                </a:solidFill>
                <a:sym typeface="+mn-lt"/>
              </a:rPr>
              <a:t>单击此处添加标题文本</a:t>
            </a:r>
          </a:p>
        </p:txBody>
      </p:sp>
      <p:sp>
        <p:nvSpPr>
          <p:cNvPr id="9" name="íṧḷîḋè">
            <a:extLst>
              <a:ext uri="{FF2B5EF4-FFF2-40B4-BE49-F238E27FC236}">
                <a16:creationId xmlns:a16="http://schemas.microsoft.com/office/drawing/2014/main" id="{638B731F-0FD8-B8EC-4108-4CD0AA142D04}"/>
              </a:ext>
            </a:extLst>
          </p:cNvPr>
          <p:cNvSpPr/>
          <p:nvPr/>
        </p:nvSpPr>
        <p:spPr>
          <a:xfrm>
            <a:off x="7365000" y="1530779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sz="105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îşḻiḑè">
            <a:extLst>
              <a:ext uri="{FF2B5EF4-FFF2-40B4-BE49-F238E27FC236}">
                <a16:creationId xmlns:a16="http://schemas.microsoft.com/office/drawing/2014/main" id="{D53598D1-0A0E-8ED6-B7EE-D53D4F4A1BB4}"/>
              </a:ext>
            </a:extLst>
          </p:cNvPr>
          <p:cNvSpPr/>
          <p:nvPr/>
        </p:nvSpPr>
        <p:spPr>
          <a:xfrm>
            <a:off x="4095780" y="1542973"/>
            <a:ext cx="720000" cy="720000"/>
          </a:xfrm>
          <a:prstGeom prst="rect">
            <a:avLst/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íṡḻíḓê">
            <a:extLst>
              <a:ext uri="{FF2B5EF4-FFF2-40B4-BE49-F238E27FC236}">
                <a16:creationId xmlns:a16="http://schemas.microsoft.com/office/drawing/2014/main" id="{F62CCBD2-1A28-5613-43A1-9AA20E8AF96F}"/>
              </a:ext>
            </a:extLst>
          </p:cNvPr>
          <p:cNvSpPr/>
          <p:nvPr/>
        </p:nvSpPr>
        <p:spPr>
          <a:xfrm>
            <a:off x="4107001" y="4788926"/>
            <a:ext cx="720000" cy="720000"/>
          </a:xfrm>
          <a:prstGeom prst="rect">
            <a:avLst/>
          </a:pr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sz="105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iṥḷiḑè">
            <a:extLst>
              <a:ext uri="{FF2B5EF4-FFF2-40B4-BE49-F238E27FC236}">
                <a16:creationId xmlns:a16="http://schemas.microsoft.com/office/drawing/2014/main" id="{3C29C500-CC47-AD7E-FB10-0C4553869C73}"/>
              </a:ext>
            </a:extLst>
          </p:cNvPr>
          <p:cNvSpPr/>
          <p:nvPr/>
        </p:nvSpPr>
        <p:spPr>
          <a:xfrm>
            <a:off x="7365000" y="4788926"/>
            <a:ext cx="720000" cy="720000"/>
          </a:xfrm>
          <a:prstGeom prst="rect">
            <a:avLst/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î$ḻiďê" descr="D:\51PPT模板网\51pptmoban.com\图片.jpg">
            <a:extLst>
              <a:ext uri="{FF2B5EF4-FFF2-40B4-BE49-F238E27FC236}">
                <a16:creationId xmlns:a16="http://schemas.microsoft.com/office/drawing/2014/main" id="{91B44FFB-B768-2A60-C7B1-B25BB28C7B29}"/>
              </a:ext>
            </a:extLst>
          </p:cNvPr>
          <p:cNvSpPr>
            <a:spLocks noChangeAspect="1"/>
          </p:cNvSpPr>
          <p:nvPr/>
        </p:nvSpPr>
        <p:spPr bwMode="auto">
          <a:xfrm>
            <a:off x="7583502" y="1749153"/>
            <a:ext cx="282996" cy="282212"/>
          </a:xfrm>
          <a:custGeom>
            <a:avLst/>
            <a:gdLst>
              <a:gd name="connsiteX0" fmla="*/ 84666 w 508000"/>
              <a:gd name="connsiteY0" fmla="*/ 303955 h 506592"/>
              <a:gd name="connsiteX1" fmla="*/ 233680 w 508000"/>
              <a:gd name="connsiteY1" fmla="*/ 428915 h 506592"/>
              <a:gd name="connsiteX2" fmla="*/ 233680 w 508000"/>
              <a:gd name="connsiteY2" fmla="*/ 408651 h 506592"/>
              <a:gd name="connsiteX3" fmla="*/ 254000 w 508000"/>
              <a:gd name="connsiteY3" fmla="*/ 391765 h 506592"/>
              <a:gd name="connsiteX4" fmla="*/ 274320 w 508000"/>
              <a:gd name="connsiteY4" fmla="*/ 408651 h 506592"/>
              <a:gd name="connsiteX5" fmla="*/ 274320 w 508000"/>
              <a:gd name="connsiteY5" fmla="*/ 428915 h 506592"/>
              <a:gd name="connsiteX6" fmla="*/ 423334 w 508000"/>
              <a:gd name="connsiteY6" fmla="*/ 303955 h 506592"/>
              <a:gd name="connsiteX7" fmla="*/ 254000 w 508000"/>
              <a:gd name="connsiteY7" fmla="*/ 371501 h 506592"/>
              <a:gd name="connsiteX8" fmla="*/ 84666 w 508000"/>
              <a:gd name="connsiteY8" fmla="*/ 303955 h 506592"/>
              <a:gd name="connsiteX9" fmla="*/ 362374 w 508000"/>
              <a:gd name="connsiteY9" fmla="*/ 209392 h 506592"/>
              <a:gd name="connsiteX10" fmla="*/ 372534 w 508000"/>
              <a:gd name="connsiteY10" fmla="*/ 253296 h 506592"/>
              <a:gd name="connsiteX11" fmla="*/ 362374 w 508000"/>
              <a:gd name="connsiteY11" fmla="*/ 297201 h 506592"/>
              <a:gd name="connsiteX12" fmla="*/ 423334 w 508000"/>
              <a:gd name="connsiteY12" fmla="*/ 253296 h 506592"/>
              <a:gd name="connsiteX13" fmla="*/ 362374 w 508000"/>
              <a:gd name="connsiteY13" fmla="*/ 209392 h 506592"/>
              <a:gd name="connsiteX14" fmla="*/ 145626 w 508000"/>
              <a:gd name="connsiteY14" fmla="*/ 209392 h 506592"/>
              <a:gd name="connsiteX15" fmla="*/ 88053 w 508000"/>
              <a:gd name="connsiteY15" fmla="*/ 253296 h 506592"/>
              <a:gd name="connsiteX16" fmla="*/ 145626 w 508000"/>
              <a:gd name="connsiteY16" fmla="*/ 297201 h 506592"/>
              <a:gd name="connsiteX17" fmla="*/ 138853 w 508000"/>
              <a:gd name="connsiteY17" fmla="*/ 253296 h 506592"/>
              <a:gd name="connsiteX18" fmla="*/ 145626 w 508000"/>
              <a:gd name="connsiteY18" fmla="*/ 209392 h 506592"/>
              <a:gd name="connsiteX19" fmla="*/ 254413 w 508000"/>
              <a:gd name="connsiteY19" fmla="*/ 205451 h 506592"/>
              <a:gd name="connsiteX20" fmla="*/ 305363 w 508000"/>
              <a:gd name="connsiteY20" fmla="*/ 253005 h 506592"/>
              <a:gd name="connsiteX21" fmla="*/ 254413 w 508000"/>
              <a:gd name="connsiteY21" fmla="*/ 303955 h 506592"/>
              <a:gd name="connsiteX22" fmla="*/ 206859 w 508000"/>
              <a:gd name="connsiteY22" fmla="*/ 253005 h 506592"/>
              <a:gd name="connsiteX23" fmla="*/ 254413 w 508000"/>
              <a:gd name="connsiteY23" fmla="*/ 205451 h 506592"/>
              <a:gd name="connsiteX24" fmla="*/ 254000 w 508000"/>
              <a:gd name="connsiteY24" fmla="*/ 175618 h 506592"/>
              <a:gd name="connsiteX25" fmla="*/ 176106 w 508000"/>
              <a:gd name="connsiteY25" fmla="*/ 253296 h 506592"/>
              <a:gd name="connsiteX26" fmla="*/ 254000 w 508000"/>
              <a:gd name="connsiteY26" fmla="*/ 330974 h 506592"/>
              <a:gd name="connsiteX27" fmla="*/ 331894 w 508000"/>
              <a:gd name="connsiteY27" fmla="*/ 253296 h 506592"/>
              <a:gd name="connsiteX28" fmla="*/ 254000 w 508000"/>
              <a:gd name="connsiteY28" fmla="*/ 175618 h 506592"/>
              <a:gd name="connsiteX29" fmla="*/ 233680 w 508000"/>
              <a:gd name="connsiteY29" fmla="*/ 77677 h 506592"/>
              <a:gd name="connsiteX30" fmla="*/ 84666 w 508000"/>
              <a:gd name="connsiteY30" fmla="*/ 202637 h 506592"/>
              <a:gd name="connsiteX31" fmla="*/ 254000 w 508000"/>
              <a:gd name="connsiteY31" fmla="*/ 138468 h 506592"/>
              <a:gd name="connsiteX32" fmla="*/ 423334 w 508000"/>
              <a:gd name="connsiteY32" fmla="*/ 202637 h 506592"/>
              <a:gd name="connsiteX33" fmla="*/ 274320 w 508000"/>
              <a:gd name="connsiteY33" fmla="*/ 77677 h 506592"/>
              <a:gd name="connsiteX34" fmla="*/ 274320 w 508000"/>
              <a:gd name="connsiteY34" fmla="*/ 97941 h 506592"/>
              <a:gd name="connsiteX35" fmla="*/ 254000 w 508000"/>
              <a:gd name="connsiteY35" fmla="*/ 118205 h 506592"/>
              <a:gd name="connsiteX36" fmla="*/ 233680 w 508000"/>
              <a:gd name="connsiteY36" fmla="*/ 97941 h 506592"/>
              <a:gd name="connsiteX37" fmla="*/ 233680 w 508000"/>
              <a:gd name="connsiteY37" fmla="*/ 77677 h 506592"/>
              <a:gd name="connsiteX38" fmla="*/ 254000 w 508000"/>
              <a:gd name="connsiteY38" fmla="*/ 0 h 506592"/>
              <a:gd name="connsiteX39" fmla="*/ 274320 w 508000"/>
              <a:gd name="connsiteY39" fmla="*/ 20264 h 506592"/>
              <a:gd name="connsiteX40" fmla="*/ 274320 w 508000"/>
              <a:gd name="connsiteY40" fmla="*/ 40527 h 506592"/>
              <a:gd name="connsiteX41" fmla="*/ 470747 w 508000"/>
              <a:gd name="connsiteY41" fmla="*/ 233033 h 506592"/>
              <a:gd name="connsiteX42" fmla="*/ 491067 w 508000"/>
              <a:gd name="connsiteY42" fmla="*/ 233033 h 506592"/>
              <a:gd name="connsiteX43" fmla="*/ 508000 w 508000"/>
              <a:gd name="connsiteY43" fmla="*/ 253296 h 506592"/>
              <a:gd name="connsiteX44" fmla="*/ 491067 w 508000"/>
              <a:gd name="connsiteY44" fmla="*/ 273560 h 506592"/>
              <a:gd name="connsiteX45" fmla="*/ 470747 w 508000"/>
              <a:gd name="connsiteY45" fmla="*/ 273560 h 506592"/>
              <a:gd name="connsiteX46" fmla="*/ 274320 w 508000"/>
              <a:gd name="connsiteY46" fmla="*/ 469442 h 506592"/>
              <a:gd name="connsiteX47" fmla="*/ 274320 w 508000"/>
              <a:gd name="connsiteY47" fmla="*/ 489706 h 506592"/>
              <a:gd name="connsiteX48" fmla="*/ 254000 w 508000"/>
              <a:gd name="connsiteY48" fmla="*/ 506592 h 506592"/>
              <a:gd name="connsiteX49" fmla="*/ 233680 w 508000"/>
              <a:gd name="connsiteY49" fmla="*/ 489706 h 506592"/>
              <a:gd name="connsiteX50" fmla="*/ 233680 w 508000"/>
              <a:gd name="connsiteY50" fmla="*/ 469442 h 506592"/>
              <a:gd name="connsiteX51" fmla="*/ 40640 w 508000"/>
              <a:gd name="connsiteY51" fmla="*/ 273560 h 506592"/>
              <a:gd name="connsiteX52" fmla="*/ 20320 w 508000"/>
              <a:gd name="connsiteY52" fmla="*/ 273560 h 506592"/>
              <a:gd name="connsiteX53" fmla="*/ 0 w 508000"/>
              <a:gd name="connsiteY53" fmla="*/ 253296 h 506592"/>
              <a:gd name="connsiteX54" fmla="*/ 20320 w 508000"/>
              <a:gd name="connsiteY54" fmla="*/ 233033 h 506592"/>
              <a:gd name="connsiteX55" fmla="*/ 40640 w 508000"/>
              <a:gd name="connsiteY55" fmla="*/ 233033 h 506592"/>
              <a:gd name="connsiteX56" fmla="*/ 233680 w 508000"/>
              <a:gd name="connsiteY56" fmla="*/ 40527 h 506592"/>
              <a:gd name="connsiteX57" fmla="*/ 233680 w 508000"/>
              <a:gd name="connsiteY57" fmla="*/ 20264 h 506592"/>
              <a:gd name="connsiteX58" fmla="*/ 254000 w 508000"/>
              <a:gd name="connsiteY58" fmla="*/ 0 h 506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08000" h="506592">
                <a:moveTo>
                  <a:pt x="84666" y="303955"/>
                </a:moveTo>
                <a:cubicBezTo>
                  <a:pt x="104986" y="371501"/>
                  <a:pt x="165946" y="422160"/>
                  <a:pt x="233680" y="428915"/>
                </a:cubicBezTo>
                <a:cubicBezTo>
                  <a:pt x="233680" y="428915"/>
                  <a:pt x="233680" y="428915"/>
                  <a:pt x="233680" y="408651"/>
                </a:cubicBezTo>
                <a:cubicBezTo>
                  <a:pt x="233680" y="398519"/>
                  <a:pt x="243840" y="391765"/>
                  <a:pt x="254000" y="391765"/>
                </a:cubicBezTo>
                <a:cubicBezTo>
                  <a:pt x="264160" y="391765"/>
                  <a:pt x="274320" y="398519"/>
                  <a:pt x="274320" y="408651"/>
                </a:cubicBezTo>
                <a:cubicBezTo>
                  <a:pt x="274320" y="408651"/>
                  <a:pt x="274320" y="408651"/>
                  <a:pt x="274320" y="428915"/>
                </a:cubicBezTo>
                <a:cubicBezTo>
                  <a:pt x="345440" y="422160"/>
                  <a:pt x="403014" y="371501"/>
                  <a:pt x="423334" y="303955"/>
                </a:cubicBezTo>
                <a:cubicBezTo>
                  <a:pt x="386080" y="334351"/>
                  <a:pt x="325120" y="371501"/>
                  <a:pt x="254000" y="371501"/>
                </a:cubicBezTo>
                <a:cubicBezTo>
                  <a:pt x="186266" y="371501"/>
                  <a:pt x="125306" y="334351"/>
                  <a:pt x="84666" y="303955"/>
                </a:cubicBezTo>
                <a:close/>
                <a:moveTo>
                  <a:pt x="362374" y="209392"/>
                </a:moveTo>
                <a:cubicBezTo>
                  <a:pt x="369147" y="222901"/>
                  <a:pt x="372534" y="239787"/>
                  <a:pt x="372534" y="253296"/>
                </a:cubicBezTo>
                <a:cubicBezTo>
                  <a:pt x="372534" y="270183"/>
                  <a:pt x="369147" y="283692"/>
                  <a:pt x="362374" y="297201"/>
                </a:cubicBezTo>
                <a:cubicBezTo>
                  <a:pt x="389467" y="283692"/>
                  <a:pt x="409787" y="266805"/>
                  <a:pt x="423334" y="253296"/>
                </a:cubicBezTo>
                <a:cubicBezTo>
                  <a:pt x="409787" y="243164"/>
                  <a:pt x="389467" y="226278"/>
                  <a:pt x="362374" y="209392"/>
                </a:cubicBezTo>
                <a:close/>
                <a:moveTo>
                  <a:pt x="145626" y="209392"/>
                </a:moveTo>
                <a:cubicBezTo>
                  <a:pt x="118533" y="226278"/>
                  <a:pt x="98213" y="243164"/>
                  <a:pt x="88053" y="253296"/>
                </a:cubicBezTo>
                <a:cubicBezTo>
                  <a:pt x="98213" y="266805"/>
                  <a:pt x="118533" y="283692"/>
                  <a:pt x="145626" y="297201"/>
                </a:cubicBezTo>
                <a:cubicBezTo>
                  <a:pt x="138853" y="283692"/>
                  <a:pt x="138853" y="270183"/>
                  <a:pt x="138853" y="253296"/>
                </a:cubicBezTo>
                <a:cubicBezTo>
                  <a:pt x="138853" y="239787"/>
                  <a:pt x="138853" y="222901"/>
                  <a:pt x="145626" y="209392"/>
                </a:cubicBezTo>
                <a:close/>
                <a:moveTo>
                  <a:pt x="254413" y="205451"/>
                </a:moveTo>
                <a:cubicBezTo>
                  <a:pt x="281586" y="205451"/>
                  <a:pt x="305363" y="225831"/>
                  <a:pt x="305363" y="253005"/>
                </a:cubicBezTo>
                <a:cubicBezTo>
                  <a:pt x="305363" y="280178"/>
                  <a:pt x="281586" y="303955"/>
                  <a:pt x="254413" y="303955"/>
                </a:cubicBezTo>
                <a:cubicBezTo>
                  <a:pt x="227239" y="303955"/>
                  <a:pt x="206859" y="280178"/>
                  <a:pt x="206859" y="253005"/>
                </a:cubicBezTo>
                <a:cubicBezTo>
                  <a:pt x="206859" y="225831"/>
                  <a:pt x="227239" y="205451"/>
                  <a:pt x="254413" y="205451"/>
                </a:cubicBezTo>
                <a:close/>
                <a:moveTo>
                  <a:pt x="254000" y="175618"/>
                </a:moveTo>
                <a:cubicBezTo>
                  <a:pt x="209974" y="175618"/>
                  <a:pt x="176106" y="209392"/>
                  <a:pt x="176106" y="253296"/>
                </a:cubicBezTo>
                <a:cubicBezTo>
                  <a:pt x="176106" y="297201"/>
                  <a:pt x="209974" y="330974"/>
                  <a:pt x="254000" y="330974"/>
                </a:cubicBezTo>
                <a:cubicBezTo>
                  <a:pt x="298027" y="330974"/>
                  <a:pt x="331894" y="297201"/>
                  <a:pt x="331894" y="253296"/>
                </a:cubicBezTo>
                <a:cubicBezTo>
                  <a:pt x="331894" y="209392"/>
                  <a:pt x="298027" y="175618"/>
                  <a:pt x="254000" y="175618"/>
                </a:cubicBezTo>
                <a:close/>
                <a:moveTo>
                  <a:pt x="233680" y="77677"/>
                </a:moveTo>
                <a:cubicBezTo>
                  <a:pt x="165946" y="87809"/>
                  <a:pt x="104986" y="138468"/>
                  <a:pt x="84666" y="202637"/>
                </a:cubicBezTo>
                <a:cubicBezTo>
                  <a:pt x="125306" y="172241"/>
                  <a:pt x="186266" y="138468"/>
                  <a:pt x="254000" y="138468"/>
                </a:cubicBezTo>
                <a:cubicBezTo>
                  <a:pt x="325120" y="138468"/>
                  <a:pt x="386080" y="172241"/>
                  <a:pt x="423334" y="202637"/>
                </a:cubicBezTo>
                <a:cubicBezTo>
                  <a:pt x="403014" y="138468"/>
                  <a:pt x="345440" y="87809"/>
                  <a:pt x="274320" y="77677"/>
                </a:cubicBezTo>
                <a:cubicBezTo>
                  <a:pt x="274320" y="77677"/>
                  <a:pt x="274320" y="77677"/>
                  <a:pt x="274320" y="97941"/>
                </a:cubicBezTo>
                <a:cubicBezTo>
                  <a:pt x="274320" y="108073"/>
                  <a:pt x="264160" y="118205"/>
                  <a:pt x="254000" y="118205"/>
                </a:cubicBezTo>
                <a:cubicBezTo>
                  <a:pt x="243840" y="118205"/>
                  <a:pt x="233680" y="108073"/>
                  <a:pt x="233680" y="97941"/>
                </a:cubicBezTo>
                <a:cubicBezTo>
                  <a:pt x="233680" y="97941"/>
                  <a:pt x="233680" y="97941"/>
                  <a:pt x="233680" y="77677"/>
                </a:cubicBezTo>
                <a:close/>
                <a:moveTo>
                  <a:pt x="254000" y="0"/>
                </a:moveTo>
                <a:cubicBezTo>
                  <a:pt x="264160" y="0"/>
                  <a:pt x="274320" y="10132"/>
                  <a:pt x="274320" y="20264"/>
                </a:cubicBezTo>
                <a:cubicBezTo>
                  <a:pt x="274320" y="20264"/>
                  <a:pt x="274320" y="20264"/>
                  <a:pt x="274320" y="40527"/>
                </a:cubicBezTo>
                <a:cubicBezTo>
                  <a:pt x="375920" y="50659"/>
                  <a:pt x="460587" y="131714"/>
                  <a:pt x="470747" y="233033"/>
                </a:cubicBezTo>
                <a:cubicBezTo>
                  <a:pt x="470747" y="233033"/>
                  <a:pt x="470747" y="233033"/>
                  <a:pt x="491067" y="233033"/>
                </a:cubicBezTo>
                <a:cubicBezTo>
                  <a:pt x="501227" y="233033"/>
                  <a:pt x="508000" y="243164"/>
                  <a:pt x="508000" y="253296"/>
                </a:cubicBezTo>
                <a:cubicBezTo>
                  <a:pt x="508000" y="263428"/>
                  <a:pt x="501227" y="273560"/>
                  <a:pt x="491067" y="273560"/>
                </a:cubicBezTo>
                <a:cubicBezTo>
                  <a:pt x="491067" y="273560"/>
                  <a:pt x="491067" y="273560"/>
                  <a:pt x="470747" y="273560"/>
                </a:cubicBezTo>
                <a:cubicBezTo>
                  <a:pt x="460587" y="374878"/>
                  <a:pt x="375920" y="459310"/>
                  <a:pt x="274320" y="469442"/>
                </a:cubicBezTo>
                <a:cubicBezTo>
                  <a:pt x="274320" y="469442"/>
                  <a:pt x="274320" y="469442"/>
                  <a:pt x="274320" y="489706"/>
                </a:cubicBezTo>
                <a:cubicBezTo>
                  <a:pt x="274320" y="499838"/>
                  <a:pt x="264160" y="506592"/>
                  <a:pt x="254000" y="506592"/>
                </a:cubicBezTo>
                <a:cubicBezTo>
                  <a:pt x="243840" y="506592"/>
                  <a:pt x="233680" y="499838"/>
                  <a:pt x="233680" y="489706"/>
                </a:cubicBezTo>
                <a:cubicBezTo>
                  <a:pt x="233680" y="489706"/>
                  <a:pt x="233680" y="489706"/>
                  <a:pt x="233680" y="469442"/>
                </a:cubicBezTo>
                <a:cubicBezTo>
                  <a:pt x="132080" y="459310"/>
                  <a:pt x="50800" y="374878"/>
                  <a:pt x="40640" y="273560"/>
                </a:cubicBezTo>
                <a:cubicBezTo>
                  <a:pt x="40640" y="273560"/>
                  <a:pt x="40640" y="273560"/>
                  <a:pt x="20320" y="273560"/>
                </a:cubicBezTo>
                <a:cubicBezTo>
                  <a:pt x="10160" y="273560"/>
                  <a:pt x="0" y="263428"/>
                  <a:pt x="0" y="253296"/>
                </a:cubicBezTo>
                <a:cubicBezTo>
                  <a:pt x="0" y="243164"/>
                  <a:pt x="10160" y="233033"/>
                  <a:pt x="20320" y="233033"/>
                </a:cubicBezTo>
                <a:cubicBezTo>
                  <a:pt x="20320" y="233033"/>
                  <a:pt x="20320" y="233033"/>
                  <a:pt x="40640" y="233033"/>
                </a:cubicBezTo>
                <a:cubicBezTo>
                  <a:pt x="50800" y="131714"/>
                  <a:pt x="132080" y="50659"/>
                  <a:pt x="233680" y="40527"/>
                </a:cubicBezTo>
                <a:cubicBezTo>
                  <a:pt x="233680" y="40527"/>
                  <a:pt x="233680" y="40527"/>
                  <a:pt x="233680" y="20264"/>
                </a:cubicBezTo>
                <a:cubicBezTo>
                  <a:pt x="233680" y="10132"/>
                  <a:pt x="243840" y="0"/>
                  <a:pt x="254000" y="0"/>
                </a:cubicBezTo>
                <a:close/>
              </a:path>
            </a:pathLst>
          </a:custGeom>
          <a:gradFill>
            <a:gsLst>
              <a:gs pos="100000">
                <a:srgbClr val="CD0401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îṧ1ïḓé">
            <a:extLst>
              <a:ext uri="{FF2B5EF4-FFF2-40B4-BE49-F238E27FC236}">
                <a16:creationId xmlns:a16="http://schemas.microsoft.com/office/drawing/2014/main" id="{C56AD1C7-8403-7B48-7310-53EDBFCCFAD1}"/>
              </a:ext>
            </a:extLst>
          </p:cNvPr>
          <p:cNvSpPr>
            <a:spLocks noChangeAspect="1"/>
          </p:cNvSpPr>
          <p:nvPr/>
        </p:nvSpPr>
        <p:spPr bwMode="auto">
          <a:xfrm>
            <a:off x="7610661" y="5007429"/>
            <a:ext cx="228678" cy="282994"/>
          </a:xfrm>
          <a:custGeom>
            <a:avLst/>
            <a:gdLst>
              <a:gd name="connsiteX0" fmla="*/ 206056 w 410498"/>
              <a:gd name="connsiteY0" fmla="*/ 251527 h 508000"/>
              <a:gd name="connsiteX1" fmla="*/ 216200 w 410498"/>
              <a:gd name="connsiteY1" fmla="*/ 253219 h 508000"/>
              <a:gd name="connsiteX2" fmla="*/ 211128 w 410498"/>
              <a:gd name="connsiteY2" fmla="*/ 283675 h 508000"/>
              <a:gd name="connsiteX3" fmla="*/ 184078 w 410498"/>
              <a:gd name="connsiteY3" fmla="*/ 315822 h 508000"/>
              <a:gd name="connsiteX4" fmla="*/ 168862 w 410498"/>
              <a:gd name="connsiteY4" fmla="*/ 297210 h 508000"/>
              <a:gd name="connsiteX5" fmla="*/ 206056 w 410498"/>
              <a:gd name="connsiteY5" fmla="*/ 251527 h 508000"/>
              <a:gd name="connsiteX6" fmla="*/ 206094 w 410498"/>
              <a:gd name="connsiteY6" fmla="*/ 175521 h 508000"/>
              <a:gd name="connsiteX7" fmla="*/ 87843 w 410498"/>
              <a:gd name="connsiteY7" fmla="*/ 295349 h 508000"/>
              <a:gd name="connsiteX8" fmla="*/ 185822 w 410498"/>
              <a:gd name="connsiteY8" fmla="*/ 394924 h 508000"/>
              <a:gd name="connsiteX9" fmla="*/ 244947 w 410498"/>
              <a:gd name="connsiteY9" fmla="*/ 383110 h 508000"/>
              <a:gd name="connsiteX10" fmla="*/ 238190 w 410498"/>
              <a:gd name="connsiteY10" fmla="*/ 364545 h 508000"/>
              <a:gd name="connsiteX11" fmla="*/ 192579 w 410498"/>
              <a:gd name="connsiteY11" fmla="*/ 374671 h 508000"/>
              <a:gd name="connsiteX12" fmla="*/ 111493 w 410498"/>
              <a:gd name="connsiteY12" fmla="*/ 291974 h 508000"/>
              <a:gd name="connsiteX13" fmla="*/ 202715 w 410498"/>
              <a:gd name="connsiteY13" fmla="*/ 194086 h 508000"/>
              <a:gd name="connsiteX14" fmla="*/ 278733 w 410498"/>
              <a:gd name="connsiteY14" fmla="*/ 266658 h 508000"/>
              <a:gd name="connsiteX15" fmla="*/ 246637 w 410498"/>
              <a:gd name="connsiteY15" fmla="*/ 320665 h 508000"/>
              <a:gd name="connsiteX16" fmla="*/ 239879 w 410498"/>
              <a:gd name="connsiteY16" fmla="*/ 293661 h 508000"/>
              <a:gd name="connsiteX17" fmla="*/ 248326 w 410498"/>
              <a:gd name="connsiteY17" fmla="*/ 234591 h 508000"/>
              <a:gd name="connsiteX18" fmla="*/ 211162 w 410498"/>
              <a:gd name="connsiteY18" fmla="*/ 226153 h 508000"/>
              <a:gd name="connsiteX19" fmla="*/ 136833 w 410498"/>
              <a:gd name="connsiteY19" fmla="*/ 300412 h 508000"/>
              <a:gd name="connsiteX20" fmla="*/ 172308 w 410498"/>
              <a:gd name="connsiteY20" fmla="*/ 340917 h 508000"/>
              <a:gd name="connsiteX21" fmla="*/ 212851 w 410498"/>
              <a:gd name="connsiteY21" fmla="*/ 317289 h 508000"/>
              <a:gd name="connsiteX22" fmla="*/ 214540 w 410498"/>
              <a:gd name="connsiteY22" fmla="*/ 317289 h 508000"/>
              <a:gd name="connsiteX23" fmla="*/ 241569 w 410498"/>
              <a:gd name="connsiteY23" fmla="*/ 340917 h 508000"/>
              <a:gd name="connsiteX24" fmla="*/ 300694 w 410498"/>
              <a:gd name="connsiteY24" fmla="*/ 266658 h 508000"/>
              <a:gd name="connsiteX25" fmla="*/ 206094 w 410498"/>
              <a:gd name="connsiteY25" fmla="*/ 175521 h 508000"/>
              <a:gd name="connsiteX26" fmla="*/ 59125 w 410498"/>
              <a:gd name="connsiteY26" fmla="*/ 21940 h 508000"/>
              <a:gd name="connsiteX27" fmla="*/ 25339 w 410498"/>
              <a:gd name="connsiteY27" fmla="*/ 47256 h 508000"/>
              <a:gd name="connsiteX28" fmla="*/ 363198 w 410498"/>
              <a:gd name="connsiteY28" fmla="*/ 47256 h 508000"/>
              <a:gd name="connsiteX29" fmla="*/ 363198 w 410498"/>
              <a:gd name="connsiteY29" fmla="*/ 475934 h 508000"/>
              <a:gd name="connsiteX30" fmla="*/ 388537 w 410498"/>
              <a:gd name="connsiteY30" fmla="*/ 455681 h 508000"/>
              <a:gd name="connsiteX31" fmla="*/ 388537 w 410498"/>
              <a:gd name="connsiteY31" fmla="*/ 21940 h 508000"/>
              <a:gd name="connsiteX32" fmla="*/ 59125 w 410498"/>
              <a:gd name="connsiteY32" fmla="*/ 21940 h 508000"/>
              <a:gd name="connsiteX33" fmla="*/ 48989 w 410498"/>
              <a:gd name="connsiteY33" fmla="*/ 0 h 508000"/>
              <a:gd name="connsiteX34" fmla="*/ 402052 w 410498"/>
              <a:gd name="connsiteY34" fmla="*/ 0 h 508000"/>
              <a:gd name="connsiteX35" fmla="*/ 410498 w 410498"/>
              <a:gd name="connsiteY35" fmla="*/ 8438 h 508000"/>
              <a:gd name="connsiteX36" fmla="*/ 410498 w 410498"/>
              <a:gd name="connsiteY36" fmla="*/ 462432 h 508000"/>
              <a:gd name="connsiteX37" fmla="*/ 405430 w 410498"/>
              <a:gd name="connsiteY37" fmla="*/ 477621 h 508000"/>
              <a:gd name="connsiteX38" fmla="*/ 363198 w 410498"/>
              <a:gd name="connsiteY38" fmla="*/ 508000 h 508000"/>
              <a:gd name="connsiteX39" fmla="*/ 0 w 410498"/>
              <a:gd name="connsiteY39" fmla="*/ 508000 h 508000"/>
              <a:gd name="connsiteX40" fmla="*/ 0 w 410498"/>
              <a:gd name="connsiteY40" fmla="*/ 55694 h 508000"/>
              <a:gd name="connsiteX41" fmla="*/ 48989 w 410498"/>
              <a:gd name="connsiteY41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10497" h="508000">
                <a:moveTo>
                  <a:pt x="206056" y="251527"/>
                </a:moveTo>
                <a:cubicBezTo>
                  <a:pt x="211128" y="251527"/>
                  <a:pt x="212819" y="251527"/>
                  <a:pt x="216200" y="253219"/>
                </a:cubicBezTo>
                <a:cubicBezTo>
                  <a:pt x="216200" y="253219"/>
                  <a:pt x="216200" y="253219"/>
                  <a:pt x="211128" y="283675"/>
                </a:cubicBezTo>
                <a:cubicBezTo>
                  <a:pt x="209437" y="300594"/>
                  <a:pt x="195912" y="315822"/>
                  <a:pt x="184078" y="315822"/>
                </a:cubicBezTo>
                <a:cubicBezTo>
                  <a:pt x="173934" y="315822"/>
                  <a:pt x="168862" y="309054"/>
                  <a:pt x="168862" y="297210"/>
                </a:cubicBezTo>
                <a:cubicBezTo>
                  <a:pt x="168862" y="271831"/>
                  <a:pt x="185768" y="251527"/>
                  <a:pt x="206056" y="251527"/>
                </a:cubicBezTo>
                <a:close/>
                <a:moveTo>
                  <a:pt x="206094" y="175521"/>
                </a:moveTo>
                <a:cubicBezTo>
                  <a:pt x="135143" y="175521"/>
                  <a:pt x="87843" y="231216"/>
                  <a:pt x="87843" y="295349"/>
                </a:cubicBezTo>
                <a:cubicBezTo>
                  <a:pt x="87843" y="357794"/>
                  <a:pt x="133454" y="394924"/>
                  <a:pt x="185822" y="394924"/>
                </a:cubicBezTo>
                <a:cubicBezTo>
                  <a:pt x="209472" y="394924"/>
                  <a:pt x="224676" y="391548"/>
                  <a:pt x="244947" y="383110"/>
                </a:cubicBezTo>
                <a:cubicBezTo>
                  <a:pt x="244947" y="383110"/>
                  <a:pt x="244947" y="383110"/>
                  <a:pt x="238190" y="364545"/>
                </a:cubicBezTo>
                <a:cubicBezTo>
                  <a:pt x="226365" y="371296"/>
                  <a:pt x="209472" y="374671"/>
                  <a:pt x="192579" y="374671"/>
                </a:cubicBezTo>
                <a:cubicBezTo>
                  <a:pt x="145279" y="374671"/>
                  <a:pt x="111493" y="344292"/>
                  <a:pt x="111493" y="291974"/>
                </a:cubicBezTo>
                <a:cubicBezTo>
                  <a:pt x="111493" y="231216"/>
                  <a:pt x="153726" y="194086"/>
                  <a:pt x="202715" y="194086"/>
                </a:cubicBezTo>
                <a:cubicBezTo>
                  <a:pt x="251705" y="194086"/>
                  <a:pt x="278733" y="226153"/>
                  <a:pt x="278733" y="266658"/>
                </a:cubicBezTo>
                <a:cubicBezTo>
                  <a:pt x="278733" y="303788"/>
                  <a:pt x="260151" y="320665"/>
                  <a:pt x="246637" y="320665"/>
                </a:cubicBezTo>
                <a:cubicBezTo>
                  <a:pt x="238190" y="320665"/>
                  <a:pt x="236501" y="312226"/>
                  <a:pt x="239879" y="293661"/>
                </a:cubicBezTo>
                <a:cubicBezTo>
                  <a:pt x="239879" y="293661"/>
                  <a:pt x="239879" y="293661"/>
                  <a:pt x="248326" y="234591"/>
                </a:cubicBezTo>
                <a:cubicBezTo>
                  <a:pt x="241569" y="229528"/>
                  <a:pt x="224676" y="226153"/>
                  <a:pt x="211162" y="226153"/>
                </a:cubicBezTo>
                <a:cubicBezTo>
                  <a:pt x="165551" y="226153"/>
                  <a:pt x="136833" y="261595"/>
                  <a:pt x="136833" y="300412"/>
                </a:cubicBezTo>
                <a:cubicBezTo>
                  <a:pt x="136833" y="325728"/>
                  <a:pt x="152036" y="340917"/>
                  <a:pt x="172308" y="340917"/>
                </a:cubicBezTo>
                <a:cubicBezTo>
                  <a:pt x="189201" y="340917"/>
                  <a:pt x="204404" y="332479"/>
                  <a:pt x="212851" y="317289"/>
                </a:cubicBezTo>
                <a:cubicBezTo>
                  <a:pt x="212851" y="317289"/>
                  <a:pt x="212851" y="317289"/>
                  <a:pt x="214540" y="317289"/>
                </a:cubicBezTo>
                <a:cubicBezTo>
                  <a:pt x="216229" y="334166"/>
                  <a:pt x="226365" y="340917"/>
                  <a:pt x="241569" y="340917"/>
                </a:cubicBezTo>
                <a:cubicBezTo>
                  <a:pt x="275355" y="340917"/>
                  <a:pt x="300694" y="312226"/>
                  <a:pt x="300694" y="266658"/>
                </a:cubicBezTo>
                <a:cubicBezTo>
                  <a:pt x="300694" y="212651"/>
                  <a:pt x="261840" y="175521"/>
                  <a:pt x="206094" y="175521"/>
                </a:cubicBezTo>
                <a:close/>
                <a:moveTo>
                  <a:pt x="59125" y="21940"/>
                </a:moveTo>
                <a:cubicBezTo>
                  <a:pt x="40543" y="21940"/>
                  <a:pt x="27029" y="30379"/>
                  <a:pt x="25339" y="47256"/>
                </a:cubicBezTo>
                <a:cubicBezTo>
                  <a:pt x="25339" y="47256"/>
                  <a:pt x="25339" y="47256"/>
                  <a:pt x="363198" y="47256"/>
                </a:cubicBezTo>
                <a:cubicBezTo>
                  <a:pt x="363198" y="47256"/>
                  <a:pt x="363198" y="47256"/>
                  <a:pt x="363198" y="475934"/>
                </a:cubicBezTo>
                <a:lnTo>
                  <a:pt x="388537" y="455681"/>
                </a:lnTo>
                <a:cubicBezTo>
                  <a:pt x="388537" y="455681"/>
                  <a:pt x="388537" y="455681"/>
                  <a:pt x="388537" y="21940"/>
                </a:cubicBezTo>
                <a:cubicBezTo>
                  <a:pt x="388537" y="21940"/>
                  <a:pt x="388537" y="21940"/>
                  <a:pt x="59125" y="21940"/>
                </a:cubicBezTo>
                <a:close/>
                <a:moveTo>
                  <a:pt x="48989" y="0"/>
                </a:moveTo>
                <a:cubicBezTo>
                  <a:pt x="48989" y="0"/>
                  <a:pt x="48989" y="0"/>
                  <a:pt x="402052" y="0"/>
                </a:cubicBezTo>
                <a:cubicBezTo>
                  <a:pt x="407119" y="0"/>
                  <a:pt x="410498" y="3375"/>
                  <a:pt x="410498" y="8438"/>
                </a:cubicBezTo>
                <a:lnTo>
                  <a:pt x="410498" y="462432"/>
                </a:lnTo>
                <a:cubicBezTo>
                  <a:pt x="410498" y="462432"/>
                  <a:pt x="410498" y="472558"/>
                  <a:pt x="405430" y="477621"/>
                </a:cubicBezTo>
                <a:cubicBezTo>
                  <a:pt x="400362" y="482685"/>
                  <a:pt x="363198" y="508000"/>
                  <a:pt x="363198" y="508000"/>
                </a:cubicBezTo>
                <a:cubicBezTo>
                  <a:pt x="363198" y="508000"/>
                  <a:pt x="363198" y="508000"/>
                  <a:pt x="0" y="508000"/>
                </a:cubicBezTo>
                <a:cubicBezTo>
                  <a:pt x="0" y="508000"/>
                  <a:pt x="0" y="508000"/>
                  <a:pt x="0" y="55694"/>
                </a:cubicBezTo>
                <a:cubicBezTo>
                  <a:pt x="0" y="20252"/>
                  <a:pt x="21961" y="0"/>
                  <a:pt x="48989" y="0"/>
                </a:cubicBezTo>
                <a:close/>
              </a:path>
            </a:pathLst>
          </a:custGeom>
          <a:gradFill>
            <a:gsLst>
              <a:gs pos="100000">
                <a:srgbClr val="FDDEAB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19" name="íṥḷiḋê">
            <a:extLst>
              <a:ext uri="{FF2B5EF4-FFF2-40B4-BE49-F238E27FC236}">
                <a16:creationId xmlns:a16="http://schemas.microsoft.com/office/drawing/2014/main" id="{C3D52A9B-E9AC-0609-58F4-2A480219F315}"/>
              </a:ext>
            </a:extLst>
          </p:cNvPr>
          <p:cNvSpPr>
            <a:spLocks noChangeAspect="1"/>
          </p:cNvSpPr>
          <p:nvPr/>
        </p:nvSpPr>
        <p:spPr bwMode="auto">
          <a:xfrm>
            <a:off x="4314340" y="1761475"/>
            <a:ext cx="282880" cy="282996"/>
          </a:xfrm>
          <a:custGeom>
            <a:avLst/>
            <a:gdLst>
              <a:gd name="connsiteX0" fmla="*/ 185778 w 502142"/>
              <a:gd name="connsiteY0" fmla="*/ 245107 h 502347"/>
              <a:gd name="connsiteX1" fmla="*/ 181850 w 502142"/>
              <a:gd name="connsiteY1" fmla="*/ 247726 h 502347"/>
              <a:gd name="connsiteX2" fmla="*/ 196252 w 502142"/>
              <a:gd name="connsiteY2" fmla="*/ 262134 h 502347"/>
              <a:gd name="connsiteX3" fmla="*/ 198871 w 502142"/>
              <a:gd name="connsiteY3" fmla="*/ 259515 h 502347"/>
              <a:gd name="connsiteX4" fmla="*/ 198871 w 502142"/>
              <a:gd name="connsiteY4" fmla="*/ 258205 h 502347"/>
              <a:gd name="connsiteX5" fmla="*/ 197562 w 502142"/>
              <a:gd name="connsiteY5" fmla="*/ 256895 h 502347"/>
              <a:gd name="connsiteX6" fmla="*/ 196252 w 502142"/>
              <a:gd name="connsiteY6" fmla="*/ 255585 h 502347"/>
              <a:gd name="connsiteX7" fmla="*/ 187087 w 502142"/>
              <a:gd name="connsiteY7" fmla="*/ 245107 h 502347"/>
              <a:gd name="connsiteX8" fmla="*/ 185778 w 502142"/>
              <a:gd name="connsiteY8" fmla="*/ 245107 h 502347"/>
              <a:gd name="connsiteX9" fmla="*/ 300657 w 502142"/>
              <a:gd name="connsiteY9" fmla="*/ 124890 h 502347"/>
              <a:gd name="connsiteX10" fmla="*/ 333369 w 502142"/>
              <a:gd name="connsiteY10" fmla="*/ 157500 h 502347"/>
              <a:gd name="connsiteX11" fmla="*/ 300657 w 502142"/>
              <a:gd name="connsiteY11" fmla="*/ 191414 h 502347"/>
              <a:gd name="connsiteX12" fmla="*/ 267945 w 502142"/>
              <a:gd name="connsiteY12" fmla="*/ 157500 h 502347"/>
              <a:gd name="connsiteX13" fmla="*/ 300657 w 502142"/>
              <a:gd name="connsiteY13" fmla="*/ 124890 h 502347"/>
              <a:gd name="connsiteX14" fmla="*/ 251242 w 502142"/>
              <a:gd name="connsiteY14" fmla="*/ 83999 h 502347"/>
              <a:gd name="connsiteX15" fmla="*/ 180541 w 502142"/>
              <a:gd name="connsiteY15" fmla="*/ 99717 h 502347"/>
              <a:gd name="connsiteX16" fmla="*/ 99366 w 502142"/>
              <a:gd name="connsiteY16" fmla="*/ 321076 h 502347"/>
              <a:gd name="connsiteX17" fmla="*/ 251242 w 502142"/>
              <a:gd name="connsiteY17" fmla="*/ 419313 h 502347"/>
              <a:gd name="connsiteX18" fmla="*/ 268263 w 502142"/>
              <a:gd name="connsiteY18" fmla="*/ 418003 h 502347"/>
              <a:gd name="connsiteX19" fmla="*/ 264335 w 502142"/>
              <a:gd name="connsiteY19" fmla="*/ 418003 h 502347"/>
              <a:gd name="connsiteX20" fmla="*/ 253861 w 502142"/>
              <a:gd name="connsiteY20" fmla="*/ 399665 h 502347"/>
              <a:gd name="connsiteX21" fmla="*/ 270881 w 502142"/>
              <a:gd name="connsiteY21" fmla="*/ 336794 h 502347"/>
              <a:gd name="connsiteX22" fmla="*/ 251242 w 502142"/>
              <a:gd name="connsiteY22" fmla="*/ 307978 h 502347"/>
              <a:gd name="connsiteX23" fmla="*/ 247314 w 502142"/>
              <a:gd name="connsiteY23" fmla="*/ 306668 h 502347"/>
              <a:gd name="connsiteX24" fmla="*/ 236840 w 502142"/>
              <a:gd name="connsiteY24" fmla="*/ 335484 h 502347"/>
              <a:gd name="connsiteX25" fmla="*/ 222438 w 502142"/>
              <a:gd name="connsiteY25" fmla="*/ 345963 h 502347"/>
              <a:gd name="connsiteX26" fmla="*/ 173995 w 502142"/>
              <a:gd name="connsiteY26" fmla="*/ 348582 h 502347"/>
              <a:gd name="connsiteX27" fmla="*/ 158283 w 502142"/>
              <a:gd name="connsiteY27" fmla="*/ 334174 h 502347"/>
              <a:gd name="connsiteX28" fmla="*/ 172685 w 502142"/>
              <a:gd name="connsiteY28" fmla="*/ 318457 h 502347"/>
              <a:gd name="connsiteX29" fmla="*/ 211964 w 502142"/>
              <a:gd name="connsiteY29" fmla="*/ 315837 h 502347"/>
              <a:gd name="connsiteX30" fmla="*/ 223747 w 502142"/>
              <a:gd name="connsiteY30" fmla="*/ 283092 h 502347"/>
              <a:gd name="connsiteX31" fmla="*/ 225056 w 502142"/>
              <a:gd name="connsiteY31" fmla="*/ 272613 h 502347"/>
              <a:gd name="connsiteX32" fmla="*/ 242077 w 502142"/>
              <a:gd name="connsiteY32" fmla="*/ 217601 h 502347"/>
              <a:gd name="connsiteX33" fmla="*/ 234221 w 502142"/>
              <a:gd name="connsiteY33" fmla="*/ 221530 h 502347"/>
              <a:gd name="connsiteX34" fmla="*/ 211964 w 502142"/>
              <a:gd name="connsiteY34" fmla="*/ 247726 h 502347"/>
              <a:gd name="connsiteX35" fmla="*/ 201489 w 502142"/>
              <a:gd name="connsiteY35" fmla="*/ 256895 h 502347"/>
              <a:gd name="connsiteX36" fmla="*/ 201489 w 502142"/>
              <a:gd name="connsiteY36" fmla="*/ 262134 h 502347"/>
              <a:gd name="connsiteX37" fmla="*/ 197562 w 502142"/>
              <a:gd name="connsiteY37" fmla="*/ 264754 h 502347"/>
              <a:gd name="connsiteX38" fmla="*/ 211964 w 502142"/>
              <a:gd name="connsiteY38" fmla="*/ 279162 h 502347"/>
              <a:gd name="connsiteX39" fmla="*/ 175304 w 502142"/>
              <a:gd name="connsiteY39" fmla="*/ 311908 h 502347"/>
              <a:gd name="connsiteX40" fmla="*/ 130788 w 502142"/>
              <a:gd name="connsiteY40" fmla="*/ 264754 h 502347"/>
              <a:gd name="connsiteX41" fmla="*/ 166139 w 502142"/>
              <a:gd name="connsiteY41" fmla="*/ 230699 h 502347"/>
              <a:gd name="connsiteX42" fmla="*/ 179232 w 502142"/>
              <a:gd name="connsiteY42" fmla="*/ 245107 h 502347"/>
              <a:gd name="connsiteX43" fmla="*/ 183159 w 502142"/>
              <a:gd name="connsiteY43" fmla="*/ 242487 h 502347"/>
              <a:gd name="connsiteX44" fmla="*/ 187087 w 502142"/>
              <a:gd name="connsiteY44" fmla="*/ 241177 h 502347"/>
              <a:gd name="connsiteX45" fmla="*/ 187087 w 502142"/>
              <a:gd name="connsiteY45" fmla="*/ 239867 h 502347"/>
              <a:gd name="connsiteX46" fmla="*/ 222438 w 502142"/>
              <a:gd name="connsiteY46" fmla="*/ 199263 h 502347"/>
              <a:gd name="connsiteX47" fmla="*/ 270881 w 502142"/>
              <a:gd name="connsiteY47" fmla="*/ 186165 h 502347"/>
              <a:gd name="connsiteX48" fmla="*/ 276118 w 502142"/>
              <a:gd name="connsiteY48" fmla="*/ 186165 h 502347"/>
              <a:gd name="connsiteX49" fmla="*/ 283974 w 502142"/>
              <a:gd name="connsiteY49" fmla="*/ 187475 h 502347"/>
              <a:gd name="connsiteX50" fmla="*/ 286592 w 502142"/>
              <a:gd name="connsiteY50" fmla="*/ 188785 h 502347"/>
              <a:gd name="connsiteX51" fmla="*/ 291830 w 502142"/>
              <a:gd name="connsiteY51" fmla="*/ 191404 h 502347"/>
              <a:gd name="connsiteX52" fmla="*/ 304922 w 502142"/>
              <a:gd name="connsiteY52" fmla="*/ 208432 h 502347"/>
              <a:gd name="connsiteX53" fmla="*/ 304922 w 502142"/>
              <a:gd name="connsiteY53" fmla="*/ 209742 h 502347"/>
              <a:gd name="connsiteX54" fmla="*/ 321943 w 502142"/>
              <a:gd name="connsiteY54" fmla="*/ 222840 h 502347"/>
              <a:gd name="connsiteX55" fmla="*/ 350747 w 502142"/>
              <a:gd name="connsiteY55" fmla="*/ 218910 h 502347"/>
              <a:gd name="connsiteX56" fmla="*/ 367768 w 502142"/>
              <a:gd name="connsiteY56" fmla="*/ 220220 h 502347"/>
              <a:gd name="connsiteX57" fmla="*/ 366458 w 502142"/>
              <a:gd name="connsiteY57" fmla="*/ 238558 h 502347"/>
              <a:gd name="connsiteX58" fmla="*/ 332417 w 502142"/>
              <a:gd name="connsiteY58" fmla="*/ 250346 h 502347"/>
              <a:gd name="connsiteX59" fmla="*/ 315397 w 502142"/>
              <a:gd name="connsiteY59" fmla="*/ 247726 h 502347"/>
              <a:gd name="connsiteX60" fmla="*/ 298376 w 502142"/>
              <a:gd name="connsiteY60" fmla="*/ 239867 h 502347"/>
              <a:gd name="connsiteX61" fmla="*/ 282665 w 502142"/>
              <a:gd name="connsiteY61" fmla="*/ 290950 h 502347"/>
              <a:gd name="connsiteX62" fmla="*/ 280046 w 502142"/>
              <a:gd name="connsiteY62" fmla="*/ 296190 h 502347"/>
              <a:gd name="connsiteX63" fmla="*/ 299685 w 502142"/>
              <a:gd name="connsiteY63" fmla="*/ 325006 h 502347"/>
              <a:gd name="connsiteX64" fmla="*/ 302304 w 502142"/>
              <a:gd name="connsiteY64" fmla="*/ 336794 h 502347"/>
              <a:gd name="connsiteX65" fmla="*/ 282665 w 502142"/>
              <a:gd name="connsiteY65" fmla="*/ 407524 h 502347"/>
              <a:gd name="connsiteX66" fmla="*/ 272190 w 502142"/>
              <a:gd name="connsiteY66" fmla="*/ 418003 h 502347"/>
              <a:gd name="connsiteX67" fmla="*/ 320634 w 502142"/>
              <a:gd name="connsiteY67" fmla="*/ 403595 h 502347"/>
              <a:gd name="connsiteX68" fmla="*/ 403118 w 502142"/>
              <a:gd name="connsiteY68" fmla="*/ 180926 h 502347"/>
              <a:gd name="connsiteX69" fmla="*/ 251242 w 502142"/>
              <a:gd name="connsiteY69" fmla="*/ 83999 h 502347"/>
              <a:gd name="connsiteX70" fmla="*/ 324562 w 502142"/>
              <a:gd name="connsiteY70" fmla="*/ 1480 h 502347"/>
              <a:gd name="connsiteX71" fmla="*/ 357294 w 502142"/>
              <a:gd name="connsiteY71" fmla="*/ 14579 h 502347"/>
              <a:gd name="connsiteX72" fmla="*/ 376933 w 502142"/>
              <a:gd name="connsiteY72" fmla="*/ 56493 h 502347"/>
              <a:gd name="connsiteX73" fmla="*/ 366458 w 502142"/>
              <a:gd name="connsiteY73" fmla="*/ 82689 h 502347"/>
              <a:gd name="connsiteX74" fmla="*/ 410974 w 502142"/>
              <a:gd name="connsiteY74" fmla="*/ 123294 h 502347"/>
              <a:gd name="connsiteX75" fmla="*/ 435850 w 502142"/>
              <a:gd name="connsiteY75" fmla="*/ 110195 h 502347"/>
              <a:gd name="connsiteX76" fmla="*/ 479056 w 502142"/>
              <a:gd name="connsiteY76" fmla="*/ 127223 h 502347"/>
              <a:gd name="connsiteX77" fmla="*/ 493458 w 502142"/>
              <a:gd name="connsiteY77" fmla="*/ 159969 h 502347"/>
              <a:gd name="connsiteX78" fmla="*/ 477747 w 502142"/>
              <a:gd name="connsiteY78" fmla="*/ 201883 h 502347"/>
              <a:gd name="connsiteX79" fmla="*/ 452871 w 502142"/>
              <a:gd name="connsiteY79" fmla="*/ 213671 h 502347"/>
              <a:gd name="connsiteX80" fmla="*/ 454180 w 502142"/>
              <a:gd name="connsiteY80" fmla="*/ 272613 h 502347"/>
              <a:gd name="connsiteX81" fmla="*/ 481675 w 502142"/>
              <a:gd name="connsiteY81" fmla="*/ 283092 h 502347"/>
              <a:gd name="connsiteX82" fmla="*/ 500005 w 502142"/>
              <a:gd name="connsiteY82" fmla="*/ 323696 h 502347"/>
              <a:gd name="connsiteX83" fmla="*/ 488221 w 502142"/>
              <a:gd name="connsiteY83" fmla="*/ 357751 h 502347"/>
              <a:gd name="connsiteX84" fmla="*/ 471201 w 502142"/>
              <a:gd name="connsiteY84" fmla="*/ 376089 h 502347"/>
              <a:gd name="connsiteX85" fmla="*/ 446324 w 502142"/>
              <a:gd name="connsiteY85" fmla="*/ 377399 h 502347"/>
              <a:gd name="connsiteX86" fmla="*/ 420139 w 502142"/>
              <a:gd name="connsiteY86" fmla="*/ 366920 h 502347"/>
              <a:gd name="connsiteX87" fmla="*/ 379551 w 502142"/>
              <a:gd name="connsiteY87" fmla="*/ 410144 h 502347"/>
              <a:gd name="connsiteX88" fmla="*/ 391335 w 502142"/>
              <a:gd name="connsiteY88" fmla="*/ 436340 h 502347"/>
              <a:gd name="connsiteX89" fmla="*/ 375623 w 502142"/>
              <a:gd name="connsiteY89" fmla="*/ 479564 h 502347"/>
              <a:gd name="connsiteX90" fmla="*/ 342891 w 502142"/>
              <a:gd name="connsiteY90" fmla="*/ 493972 h 502347"/>
              <a:gd name="connsiteX91" fmla="*/ 300995 w 502142"/>
              <a:gd name="connsiteY91" fmla="*/ 478255 h 502347"/>
              <a:gd name="connsiteX92" fmla="*/ 289211 w 502142"/>
              <a:gd name="connsiteY92" fmla="*/ 453368 h 502347"/>
              <a:gd name="connsiteX93" fmla="*/ 228984 w 502142"/>
              <a:gd name="connsiteY93" fmla="*/ 454678 h 502347"/>
              <a:gd name="connsiteX94" fmla="*/ 219819 w 502142"/>
              <a:gd name="connsiteY94" fmla="*/ 482184 h 502347"/>
              <a:gd name="connsiteX95" fmla="*/ 202799 w 502142"/>
              <a:gd name="connsiteY95" fmla="*/ 499212 h 502347"/>
              <a:gd name="connsiteX96" fmla="*/ 177922 w 502142"/>
              <a:gd name="connsiteY96" fmla="*/ 500522 h 502347"/>
              <a:gd name="connsiteX97" fmla="*/ 143881 w 502142"/>
              <a:gd name="connsiteY97" fmla="*/ 488733 h 502347"/>
              <a:gd name="connsiteX98" fmla="*/ 126861 w 502142"/>
              <a:gd name="connsiteY98" fmla="*/ 471705 h 502347"/>
              <a:gd name="connsiteX99" fmla="*/ 125551 w 502142"/>
              <a:gd name="connsiteY99" fmla="*/ 446819 h 502347"/>
              <a:gd name="connsiteX100" fmla="*/ 134716 w 502142"/>
              <a:gd name="connsiteY100" fmla="*/ 420623 h 502347"/>
              <a:gd name="connsiteX101" fmla="*/ 91510 w 502142"/>
              <a:gd name="connsiteY101" fmla="*/ 380018 h 502347"/>
              <a:gd name="connsiteX102" fmla="*/ 66634 w 502142"/>
              <a:gd name="connsiteY102" fmla="*/ 391807 h 502347"/>
              <a:gd name="connsiteX103" fmla="*/ 23428 w 502142"/>
              <a:gd name="connsiteY103" fmla="*/ 376089 h 502347"/>
              <a:gd name="connsiteX104" fmla="*/ 7716 w 502142"/>
              <a:gd name="connsiteY104" fmla="*/ 343343 h 502347"/>
              <a:gd name="connsiteX105" fmla="*/ 23428 w 502142"/>
              <a:gd name="connsiteY105" fmla="*/ 300119 h 502347"/>
              <a:gd name="connsiteX106" fmla="*/ 49613 w 502142"/>
              <a:gd name="connsiteY106" fmla="*/ 288331 h 502347"/>
              <a:gd name="connsiteX107" fmla="*/ 48304 w 502142"/>
              <a:gd name="connsiteY107" fmla="*/ 229389 h 502347"/>
              <a:gd name="connsiteX108" fmla="*/ 20809 w 502142"/>
              <a:gd name="connsiteY108" fmla="*/ 220220 h 502347"/>
              <a:gd name="connsiteX109" fmla="*/ 2479 w 502142"/>
              <a:gd name="connsiteY109" fmla="*/ 203193 h 502347"/>
              <a:gd name="connsiteX110" fmla="*/ 2479 w 502142"/>
              <a:gd name="connsiteY110" fmla="*/ 178306 h 502347"/>
              <a:gd name="connsiteX111" fmla="*/ 14263 w 502142"/>
              <a:gd name="connsiteY111" fmla="*/ 144251 h 502347"/>
              <a:gd name="connsiteX112" fmla="*/ 56159 w 502142"/>
              <a:gd name="connsiteY112" fmla="*/ 125913 h 502347"/>
              <a:gd name="connsiteX113" fmla="*/ 82345 w 502142"/>
              <a:gd name="connsiteY113" fmla="*/ 135082 h 502347"/>
              <a:gd name="connsiteX114" fmla="*/ 122933 w 502142"/>
              <a:gd name="connsiteY114" fmla="*/ 91858 h 502347"/>
              <a:gd name="connsiteX115" fmla="*/ 111149 w 502142"/>
              <a:gd name="connsiteY115" fmla="*/ 65662 h 502347"/>
              <a:gd name="connsiteX116" fmla="*/ 126861 w 502142"/>
              <a:gd name="connsiteY116" fmla="*/ 23747 h 502347"/>
              <a:gd name="connsiteX117" fmla="*/ 159592 w 502142"/>
              <a:gd name="connsiteY117" fmla="*/ 8029 h 502347"/>
              <a:gd name="connsiteX118" fmla="*/ 201489 w 502142"/>
              <a:gd name="connsiteY118" fmla="*/ 23747 h 502347"/>
              <a:gd name="connsiteX119" fmla="*/ 213273 w 502142"/>
              <a:gd name="connsiteY119" fmla="*/ 49944 h 502347"/>
              <a:gd name="connsiteX120" fmla="*/ 272190 w 502142"/>
              <a:gd name="connsiteY120" fmla="*/ 47324 h 502347"/>
              <a:gd name="connsiteX121" fmla="*/ 282665 w 502142"/>
              <a:gd name="connsiteY121" fmla="*/ 21128 h 502347"/>
              <a:gd name="connsiteX122" fmla="*/ 324562 w 502142"/>
              <a:gd name="connsiteY122" fmla="*/ 1480 h 50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502141" h="502347">
                <a:moveTo>
                  <a:pt x="185778" y="245107"/>
                </a:moveTo>
                <a:cubicBezTo>
                  <a:pt x="185778" y="245107"/>
                  <a:pt x="185778" y="245107"/>
                  <a:pt x="181850" y="247726"/>
                </a:cubicBezTo>
                <a:cubicBezTo>
                  <a:pt x="181850" y="247726"/>
                  <a:pt x="181850" y="247726"/>
                  <a:pt x="196252" y="262134"/>
                </a:cubicBezTo>
                <a:cubicBezTo>
                  <a:pt x="196252" y="262134"/>
                  <a:pt x="196252" y="262134"/>
                  <a:pt x="198871" y="259515"/>
                </a:cubicBezTo>
                <a:cubicBezTo>
                  <a:pt x="198871" y="259515"/>
                  <a:pt x="198871" y="258205"/>
                  <a:pt x="198871" y="258205"/>
                </a:cubicBezTo>
                <a:cubicBezTo>
                  <a:pt x="198871" y="258205"/>
                  <a:pt x="198871" y="258205"/>
                  <a:pt x="197562" y="256895"/>
                </a:cubicBezTo>
                <a:cubicBezTo>
                  <a:pt x="197562" y="256895"/>
                  <a:pt x="196252" y="256895"/>
                  <a:pt x="196252" y="255585"/>
                </a:cubicBezTo>
                <a:cubicBezTo>
                  <a:pt x="191015" y="254275"/>
                  <a:pt x="187087" y="250346"/>
                  <a:pt x="187087" y="245107"/>
                </a:cubicBezTo>
                <a:cubicBezTo>
                  <a:pt x="187087" y="245107"/>
                  <a:pt x="187087" y="245107"/>
                  <a:pt x="185778" y="245107"/>
                </a:cubicBezTo>
                <a:close/>
                <a:moveTo>
                  <a:pt x="300657" y="124890"/>
                </a:moveTo>
                <a:cubicBezTo>
                  <a:pt x="318976" y="124890"/>
                  <a:pt x="333369" y="140543"/>
                  <a:pt x="333369" y="157500"/>
                </a:cubicBezTo>
                <a:cubicBezTo>
                  <a:pt x="333369" y="175761"/>
                  <a:pt x="318976" y="191414"/>
                  <a:pt x="300657" y="191414"/>
                </a:cubicBezTo>
                <a:cubicBezTo>
                  <a:pt x="282339" y="191414"/>
                  <a:pt x="267945" y="175761"/>
                  <a:pt x="267945" y="157500"/>
                </a:cubicBezTo>
                <a:cubicBezTo>
                  <a:pt x="267945" y="140543"/>
                  <a:pt x="282339" y="124890"/>
                  <a:pt x="300657" y="124890"/>
                </a:cubicBezTo>
                <a:close/>
                <a:moveTo>
                  <a:pt x="251242" y="83999"/>
                </a:moveTo>
                <a:cubicBezTo>
                  <a:pt x="226366" y="83999"/>
                  <a:pt x="202799" y="89238"/>
                  <a:pt x="180541" y="99717"/>
                </a:cubicBezTo>
                <a:cubicBezTo>
                  <a:pt x="96747" y="137702"/>
                  <a:pt x="60087" y="237248"/>
                  <a:pt x="99366" y="321076"/>
                </a:cubicBezTo>
                <a:cubicBezTo>
                  <a:pt x="125551" y="381328"/>
                  <a:pt x="185778" y="419313"/>
                  <a:pt x="251242" y="419313"/>
                </a:cubicBezTo>
                <a:cubicBezTo>
                  <a:pt x="256479" y="419313"/>
                  <a:pt x="263025" y="419313"/>
                  <a:pt x="268263" y="418003"/>
                </a:cubicBezTo>
                <a:cubicBezTo>
                  <a:pt x="266953" y="418003"/>
                  <a:pt x="265644" y="418003"/>
                  <a:pt x="264335" y="418003"/>
                </a:cubicBezTo>
                <a:cubicBezTo>
                  <a:pt x="256479" y="415383"/>
                  <a:pt x="252551" y="407524"/>
                  <a:pt x="253861" y="399665"/>
                </a:cubicBezTo>
                <a:cubicBezTo>
                  <a:pt x="253861" y="399665"/>
                  <a:pt x="253861" y="399665"/>
                  <a:pt x="270881" y="336794"/>
                </a:cubicBezTo>
                <a:cubicBezTo>
                  <a:pt x="270881" y="336794"/>
                  <a:pt x="270881" y="336794"/>
                  <a:pt x="251242" y="307978"/>
                </a:cubicBezTo>
                <a:cubicBezTo>
                  <a:pt x="249933" y="307978"/>
                  <a:pt x="248623" y="306668"/>
                  <a:pt x="247314" y="306668"/>
                </a:cubicBezTo>
                <a:cubicBezTo>
                  <a:pt x="247314" y="306668"/>
                  <a:pt x="247314" y="306668"/>
                  <a:pt x="236840" y="335484"/>
                </a:cubicBezTo>
                <a:cubicBezTo>
                  <a:pt x="234221" y="342033"/>
                  <a:pt x="228984" y="345963"/>
                  <a:pt x="222438" y="345963"/>
                </a:cubicBezTo>
                <a:cubicBezTo>
                  <a:pt x="222438" y="345963"/>
                  <a:pt x="222438" y="345963"/>
                  <a:pt x="173995" y="348582"/>
                </a:cubicBezTo>
                <a:cubicBezTo>
                  <a:pt x="166139" y="348582"/>
                  <a:pt x="159592" y="342033"/>
                  <a:pt x="158283" y="334174"/>
                </a:cubicBezTo>
                <a:cubicBezTo>
                  <a:pt x="158283" y="325006"/>
                  <a:pt x="164830" y="318457"/>
                  <a:pt x="172685" y="318457"/>
                </a:cubicBezTo>
                <a:cubicBezTo>
                  <a:pt x="172685" y="318457"/>
                  <a:pt x="172685" y="318457"/>
                  <a:pt x="211964" y="315837"/>
                </a:cubicBezTo>
                <a:cubicBezTo>
                  <a:pt x="211964" y="315837"/>
                  <a:pt x="211964" y="315837"/>
                  <a:pt x="223747" y="283092"/>
                </a:cubicBezTo>
                <a:cubicBezTo>
                  <a:pt x="223747" y="279162"/>
                  <a:pt x="223747" y="276542"/>
                  <a:pt x="225056" y="272613"/>
                </a:cubicBezTo>
                <a:cubicBezTo>
                  <a:pt x="225056" y="272613"/>
                  <a:pt x="225056" y="272613"/>
                  <a:pt x="242077" y="217601"/>
                </a:cubicBezTo>
                <a:cubicBezTo>
                  <a:pt x="239458" y="218910"/>
                  <a:pt x="236840" y="220220"/>
                  <a:pt x="234221" y="221530"/>
                </a:cubicBezTo>
                <a:cubicBezTo>
                  <a:pt x="222438" y="228079"/>
                  <a:pt x="214582" y="237248"/>
                  <a:pt x="211964" y="247726"/>
                </a:cubicBezTo>
                <a:cubicBezTo>
                  <a:pt x="210654" y="251656"/>
                  <a:pt x="206726" y="255585"/>
                  <a:pt x="201489" y="256895"/>
                </a:cubicBezTo>
                <a:cubicBezTo>
                  <a:pt x="202799" y="258205"/>
                  <a:pt x="202799" y="260825"/>
                  <a:pt x="201489" y="262134"/>
                </a:cubicBezTo>
                <a:cubicBezTo>
                  <a:pt x="201489" y="262134"/>
                  <a:pt x="201489" y="262134"/>
                  <a:pt x="197562" y="264754"/>
                </a:cubicBezTo>
                <a:cubicBezTo>
                  <a:pt x="197562" y="264754"/>
                  <a:pt x="197562" y="264754"/>
                  <a:pt x="211964" y="279162"/>
                </a:cubicBezTo>
                <a:cubicBezTo>
                  <a:pt x="211964" y="279162"/>
                  <a:pt x="211964" y="279162"/>
                  <a:pt x="175304" y="311908"/>
                </a:cubicBezTo>
                <a:cubicBezTo>
                  <a:pt x="175304" y="311908"/>
                  <a:pt x="175304" y="311908"/>
                  <a:pt x="130788" y="264754"/>
                </a:cubicBezTo>
                <a:cubicBezTo>
                  <a:pt x="130788" y="264754"/>
                  <a:pt x="130788" y="264754"/>
                  <a:pt x="166139" y="230699"/>
                </a:cubicBezTo>
                <a:cubicBezTo>
                  <a:pt x="166139" y="230699"/>
                  <a:pt x="166139" y="230699"/>
                  <a:pt x="179232" y="245107"/>
                </a:cubicBezTo>
                <a:cubicBezTo>
                  <a:pt x="179232" y="245107"/>
                  <a:pt x="179232" y="245107"/>
                  <a:pt x="183159" y="242487"/>
                </a:cubicBezTo>
                <a:cubicBezTo>
                  <a:pt x="184469" y="241177"/>
                  <a:pt x="185778" y="241177"/>
                  <a:pt x="187087" y="241177"/>
                </a:cubicBezTo>
                <a:cubicBezTo>
                  <a:pt x="187087" y="241177"/>
                  <a:pt x="187087" y="241177"/>
                  <a:pt x="187087" y="239867"/>
                </a:cubicBezTo>
                <a:cubicBezTo>
                  <a:pt x="191015" y="224150"/>
                  <a:pt x="204108" y="209742"/>
                  <a:pt x="222438" y="199263"/>
                </a:cubicBezTo>
                <a:cubicBezTo>
                  <a:pt x="238149" y="190094"/>
                  <a:pt x="255170" y="186165"/>
                  <a:pt x="270881" y="186165"/>
                </a:cubicBezTo>
                <a:cubicBezTo>
                  <a:pt x="273500" y="186165"/>
                  <a:pt x="274809" y="186165"/>
                  <a:pt x="276118" y="186165"/>
                </a:cubicBezTo>
                <a:cubicBezTo>
                  <a:pt x="276118" y="186165"/>
                  <a:pt x="280046" y="187475"/>
                  <a:pt x="283974" y="187475"/>
                </a:cubicBezTo>
                <a:cubicBezTo>
                  <a:pt x="285283" y="188785"/>
                  <a:pt x="285283" y="188785"/>
                  <a:pt x="286592" y="188785"/>
                </a:cubicBezTo>
                <a:cubicBezTo>
                  <a:pt x="287902" y="190094"/>
                  <a:pt x="289211" y="190094"/>
                  <a:pt x="291830" y="191404"/>
                </a:cubicBezTo>
                <a:cubicBezTo>
                  <a:pt x="297067" y="195334"/>
                  <a:pt x="302304" y="201883"/>
                  <a:pt x="304922" y="208432"/>
                </a:cubicBezTo>
                <a:cubicBezTo>
                  <a:pt x="304922" y="208432"/>
                  <a:pt x="304922" y="209742"/>
                  <a:pt x="304922" y="209742"/>
                </a:cubicBezTo>
                <a:cubicBezTo>
                  <a:pt x="307541" y="214981"/>
                  <a:pt x="312778" y="220220"/>
                  <a:pt x="321943" y="222840"/>
                </a:cubicBezTo>
                <a:cubicBezTo>
                  <a:pt x="332417" y="225459"/>
                  <a:pt x="344201" y="224150"/>
                  <a:pt x="350747" y="218910"/>
                </a:cubicBezTo>
                <a:cubicBezTo>
                  <a:pt x="355984" y="214981"/>
                  <a:pt x="363840" y="214981"/>
                  <a:pt x="367768" y="220220"/>
                </a:cubicBezTo>
                <a:cubicBezTo>
                  <a:pt x="373005" y="225459"/>
                  <a:pt x="371696" y="233318"/>
                  <a:pt x="366458" y="238558"/>
                </a:cubicBezTo>
                <a:cubicBezTo>
                  <a:pt x="358603" y="246417"/>
                  <a:pt x="345510" y="250346"/>
                  <a:pt x="332417" y="250346"/>
                </a:cubicBezTo>
                <a:cubicBezTo>
                  <a:pt x="327180" y="250346"/>
                  <a:pt x="320634" y="249036"/>
                  <a:pt x="315397" y="247726"/>
                </a:cubicBezTo>
                <a:cubicBezTo>
                  <a:pt x="308850" y="245107"/>
                  <a:pt x="303613" y="243797"/>
                  <a:pt x="298376" y="239867"/>
                </a:cubicBezTo>
                <a:cubicBezTo>
                  <a:pt x="298376" y="239867"/>
                  <a:pt x="298376" y="239867"/>
                  <a:pt x="282665" y="290950"/>
                </a:cubicBezTo>
                <a:cubicBezTo>
                  <a:pt x="281355" y="293570"/>
                  <a:pt x="281355" y="294880"/>
                  <a:pt x="280046" y="296190"/>
                </a:cubicBezTo>
                <a:cubicBezTo>
                  <a:pt x="280046" y="296190"/>
                  <a:pt x="280046" y="296190"/>
                  <a:pt x="299685" y="325006"/>
                </a:cubicBezTo>
                <a:cubicBezTo>
                  <a:pt x="302304" y="328935"/>
                  <a:pt x="303613" y="332865"/>
                  <a:pt x="302304" y="336794"/>
                </a:cubicBezTo>
                <a:cubicBezTo>
                  <a:pt x="302304" y="336794"/>
                  <a:pt x="302304" y="336794"/>
                  <a:pt x="282665" y="407524"/>
                </a:cubicBezTo>
                <a:cubicBezTo>
                  <a:pt x="281355" y="412764"/>
                  <a:pt x="277428" y="416693"/>
                  <a:pt x="272190" y="418003"/>
                </a:cubicBezTo>
                <a:cubicBezTo>
                  <a:pt x="289211" y="415383"/>
                  <a:pt x="304922" y="411454"/>
                  <a:pt x="320634" y="403595"/>
                </a:cubicBezTo>
                <a:cubicBezTo>
                  <a:pt x="405737" y="365610"/>
                  <a:pt x="442397" y="264754"/>
                  <a:pt x="403118" y="180926"/>
                </a:cubicBezTo>
                <a:cubicBezTo>
                  <a:pt x="375623" y="121984"/>
                  <a:pt x="316706" y="83999"/>
                  <a:pt x="251242" y="83999"/>
                </a:cubicBezTo>
                <a:close/>
                <a:moveTo>
                  <a:pt x="324562" y="1480"/>
                </a:moveTo>
                <a:cubicBezTo>
                  <a:pt x="324562" y="1480"/>
                  <a:pt x="324562" y="1480"/>
                  <a:pt x="357294" y="14579"/>
                </a:cubicBezTo>
                <a:cubicBezTo>
                  <a:pt x="374314" y="21128"/>
                  <a:pt x="383479" y="39465"/>
                  <a:pt x="376933" y="56493"/>
                </a:cubicBezTo>
                <a:cubicBezTo>
                  <a:pt x="376933" y="56493"/>
                  <a:pt x="376933" y="56493"/>
                  <a:pt x="366458" y="82689"/>
                </a:cubicBezTo>
                <a:cubicBezTo>
                  <a:pt x="383479" y="93168"/>
                  <a:pt x="397881" y="107576"/>
                  <a:pt x="410974" y="123294"/>
                </a:cubicBezTo>
                <a:cubicBezTo>
                  <a:pt x="410974" y="123294"/>
                  <a:pt x="410974" y="123294"/>
                  <a:pt x="435850" y="110195"/>
                </a:cubicBezTo>
                <a:cubicBezTo>
                  <a:pt x="452871" y="103646"/>
                  <a:pt x="471201" y="110195"/>
                  <a:pt x="479056" y="127223"/>
                </a:cubicBezTo>
                <a:cubicBezTo>
                  <a:pt x="479056" y="127223"/>
                  <a:pt x="479056" y="127223"/>
                  <a:pt x="493458" y="159969"/>
                </a:cubicBezTo>
                <a:cubicBezTo>
                  <a:pt x="501314" y="175686"/>
                  <a:pt x="494768" y="194024"/>
                  <a:pt x="477747" y="201883"/>
                </a:cubicBezTo>
                <a:cubicBezTo>
                  <a:pt x="477747" y="201883"/>
                  <a:pt x="477747" y="201883"/>
                  <a:pt x="452871" y="213671"/>
                </a:cubicBezTo>
                <a:cubicBezTo>
                  <a:pt x="455489" y="233318"/>
                  <a:pt x="456799" y="252966"/>
                  <a:pt x="454180" y="272613"/>
                </a:cubicBezTo>
                <a:cubicBezTo>
                  <a:pt x="454180" y="272613"/>
                  <a:pt x="454180" y="272613"/>
                  <a:pt x="481675" y="283092"/>
                </a:cubicBezTo>
                <a:cubicBezTo>
                  <a:pt x="497386" y="289641"/>
                  <a:pt x="506551" y="307978"/>
                  <a:pt x="500005" y="323696"/>
                </a:cubicBezTo>
                <a:cubicBezTo>
                  <a:pt x="500005" y="323696"/>
                  <a:pt x="500005" y="323696"/>
                  <a:pt x="488221" y="357751"/>
                </a:cubicBezTo>
                <a:cubicBezTo>
                  <a:pt x="485603" y="365610"/>
                  <a:pt x="479056" y="372159"/>
                  <a:pt x="471201" y="376089"/>
                </a:cubicBezTo>
                <a:cubicBezTo>
                  <a:pt x="463345" y="380018"/>
                  <a:pt x="454180" y="380018"/>
                  <a:pt x="446324" y="377399"/>
                </a:cubicBezTo>
                <a:cubicBezTo>
                  <a:pt x="446324" y="377399"/>
                  <a:pt x="446324" y="377399"/>
                  <a:pt x="420139" y="366920"/>
                </a:cubicBezTo>
                <a:cubicBezTo>
                  <a:pt x="408355" y="383948"/>
                  <a:pt x="395263" y="398356"/>
                  <a:pt x="379551" y="410144"/>
                </a:cubicBezTo>
                <a:cubicBezTo>
                  <a:pt x="379551" y="410144"/>
                  <a:pt x="379551" y="410144"/>
                  <a:pt x="391335" y="436340"/>
                </a:cubicBezTo>
                <a:cubicBezTo>
                  <a:pt x="399190" y="452058"/>
                  <a:pt x="392644" y="471705"/>
                  <a:pt x="375623" y="479564"/>
                </a:cubicBezTo>
                <a:cubicBezTo>
                  <a:pt x="375623" y="479564"/>
                  <a:pt x="375623" y="479564"/>
                  <a:pt x="342891" y="493972"/>
                </a:cubicBezTo>
                <a:cubicBezTo>
                  <a:pt x="327180" y="501831"/>
                  <a:pt x="307541" y="495282"/>
                  <a:pt x="300995" y="478255"/>
                </a:cubicBezTo>
                <a:cubicBezTo>
                  <a:pt x="300995" y="478255"/>
                  <a:pt x="300995" y="478255"/>
                  <a:pt x="289211" y="453368"/>
                </a:cubicBezTo>
                <a:cubicBezTo>
                  <a:pt x="268263" y="455988"/>
                  <a:pt x="248623" y="457297"/>
                  <a:pt x="228984" y="454678"/>
                </a:cubicBezTo>
                <a:cubicBezTo>
                  <a:pt x="228984" y="454678"/>
                  <a:pt x="228984" y="454678"/>
                  <a:pt x="219819" y="482184"/>
                </a:cubicBezTo>
                <a:cubicBezTo>
                  <a:pt x="217201" y="490043"/>
                  <a:pt x="210654" y="496592"/>
                  <a:pt x="202799" y="499212"/>
                </a:cubicBezTo>
                <a:cubicBezTo>
                  <a:pt x="194943" y="503141"/>
                  <a:pt x="185778" y="503141"/>
                  <a:pt x="177922" y="500522"/>
                </a:cubicBezTo>
                <a:cubicBezTo>
                  <a:pt x="177922" y="500522"/>
                  <a:pt x="177922" y="500522"/>
                  <a:pt x="143881" y="488733"/>
                </a:cubicBezTo>
                <a:cubicBezTo>
                  <a:pt x="136025" y="484804"/>
                  <a:pt x="129479" y="479564"/>
                  <a:pt x="126861" y="471705"/>
                </a:cubicBezTo>
                <a:cubicBezTo>
                  <a:pt x="122933" y="463847"/>
                  <a:pt x="122933" y="454678"/>
                  <a:pt x="125551" y="446819"/>
                </a:cubicBezTo>
                <a:cubicBezTo>
                  <a:pt x="125551" y="446819"/>
                  <a:pt x="125551" y="446819"/>
                  <a:pt x="134716" y="420623"/>
                </a:cubicBezTo>
                <a:cubicBezTo>
                  <a:pt x="119005" y="408834"/>
                  <a:pt x="104603" y="395736"/>
                  <a:pt x="91510" y="380018"/>
                </a:cubicBezTo>
                <a:cubicBezTo>
                  <a:pt x="91510" y="380018"/>
                  <a:pt x="91510" y="380018"/>
                  <a:pt x="66634" y="391807"/>
                </a:cubicBezTo>
                <a:cubicBezTo>
                  <a:pt x="49613" y="399665"/>
                  <a:pt x="31283" y="391807"/>
                  <a:pt x="23428" y="376089"/>
                </a:cubicBezTo>
                <a:cubicBezTo>
                  <a:pt x="23428" y="376089"/>
                  <a:pt x="23428" y="376089"/>
                  <a:pt x="7716" y="343343"/>
                </a:cubicBezTo>
                <a:cubicBezTo>
                  <a:pt x="1170" y="327625"/>
                  <a:pt x="7716" y="307978"/>
                  <a:pt x="23428" y="300119"/>
                </a:cubicBezTo>
                <a:cubicBezTo>
                  <a:pt x="23428" y="300119"/>
                  <a:pt x="23428" y="300119"/>
                  <a:pt x="49613" y="288331"/>
                </a:cubicBezTo>
                <a:cubicBezTo>
                  <a:pt x="45685" y="268684"/>
                  <a:pt x="45685" y="249036"/>
                  <a:pt x="48304" y="229389"/>
                </a:cubicBezTo>
                <a:cubicBezTo>
                  <a:pt x="48304" y="229389"/>
                  <a:pt x="48304" y="229389"/>
                  <a:pt x="20809" y="220220"/>
                </a:cubicBezTo>
                <a:cubicBezTo>
                  <a:pt x="12953" y="216291"/>
                  <a:pt x="6407" y="211051"/>
                  <a:pt x="2479" y="203193"/>
                </a:cubicBezTo>
                <a:cubicBezTo>
                  <a:pt x="-139" y="195334"/>
                  <a:pt x="-1449" y="186165"/>
                  <a:pt x="2479" y="178306"/>
                </a:cubicBezTo>
                <a:cubicBezTo>
                  <a:pt x="2479" y="178306"/>
                  <a:pt x="2479" y="178306"/>
                  <a:pt x="14263" y="144251"/>
                </a:cubicBezTo>
                <a:cubicBezTo>
                  <a:pt x="20809" y="128533"/>
                  <a:pt x="39139" y="119364"/>
                  <a:pt x="56159" y="125913"/>
                </a:cubicBezTo>
                <a:cubicBezTo>
                  <a:pt x="56159" y="125913"/>
                  <a:pt x="56159" y="125913"/>
                  <a:pt x="82345" y="135082"/>
                </a:cubicBezTo>
                <a:cubicBezTo>
                  <a:pt x="92819" y="119364"/>
                  <a:pt x="107221" y="104956"/>
                  <a:pt x="122933" y="91858"/>
                </a:cubicBezTo>
                <a:cubicBezTo>
                  <a:pt x="122933" y="91858"/>
                  <a:pt x="122933" y="91858"/>
                  <a:pt x="111149" y="65662"/>
                </a:cubicBezTo>
                <a:cubicBezTo>
                  <a:pt x="103294" y="49944"/>
                  <a:pt x="109840" y="30296"/>
                  <a:pt x="126861" y="23747"/>
                </a:cubicBezTo>
                <a:cubicBezTo>
                  <a:pt x="126861" y="23747"/>
                  <a:pt x="126861" y="23747"/>
                  <a:pt x="159592" y="8029"/>
                </a:cubicBezTo>
                <a:cubicBezTo>
                  <a:pt x="175304" y="1480"/>
                  <a:pt x="194943" y="8029"/>
                  <a:pt x="201489" y="23747"/>
                </a:cubicBezTo>
                <a:cubicBezTo>
                  <a:pt x="201489" y="23747"/>
                  <a:pt x="201489" y="23747"/>
                  <a:pt x="213273" y="49944"/>
                </a:cubicBezTo>
                <a:cubicBezTo>
                  <a:pt x="232912" y="46014"/>
                  <a:pt x="253861" y="46014"/>
                  <a:pt x="272190" y="47324"/>
                </a:cubicBezTo>
                <a:cubicBezTo>
                  <a:pt x="272190" y="47324"/>
                  <a:pt x="272190" y="47324"/>
                  <a:pt x="282665" y="21128"/>
                </a:cubicBezTo>
                <a:cubicBezTo>
                  <a:pt x="289211" y="5410"/>
                  <a:pt x="307541" y="-3759"/>
                  <a:pt x="324562" y="1480"/>
                </a:cubicBezTo>
                <a:close/>
              </a:path>
            </a:pathLst>
          </a:custGeom>
          <a:gradFill>
            <a:gsLst>
              <a:gs pos="100000">
                <a:srgbClr val="FDDEAB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20" name="íṡľiḍe" descr="D:\51PPT模板网\51pptmoban.com\图片.jpg">
            <a:extLst>
              <a:ext uri="{FF2B5EF4-FFF2-40B4-BE49-F238E27FC236}">
                <a16:creationId xmlns:a16="http://schemas.microsoft.com/office/drawing/2014/main" id="{D2B430A7-15F1-6F10-4161-18FDB776A551}"/>
              </a:ext>
            </a:extLst>
          </p:cNvPr>
          <p:cNvSpPr>
            <a:spLocks noChangeAspect="1"/>
          </p:cNvSpPr>
          <p:nvPr/>
        </p:nvSpPr>
        <p:spPr bwMode="auto">
          <a:xfrm>
            <a:off x="4373417" y="5007428"/>
            <a:ext cx="210936" cy="282996"/>
          </a:xfrm>
          <a:custGeom>
            <a:avLst/>
            <a:gdLst>
              <a:gd name="T0" fmla="*/ 0 w 1224"/>
              <a:gd name="T1" fmla="*/ 0 h 1643"/>
              <a:gd name="T2" fmla="*/ 0 w 1224"/>
              <a:gd name="T3" fmla="*/ 1643 h 1643"/>
              <a:gd name="T4" fmla="*/ 1224 w 1224"/>
              <a:gd name="T5" fmla="*/ 1643 h 1643"/>
              <a:gd name="T6" fmla="*/ 1224 w 1224"/>
              <a:gd name="T7" fmla="*/ 0 h 1643"/>
              <a:gd name="T8" fmla="*/ 0 w 1224"/>
              <a:gd name="T9" fmla="*/ 0 h 1643"/>
              <a:gd name="T10" fmla="*/ 1126 w 1224"/>
              <a:gd name="T11" fmla="*/ 1515 h 1643"/>
              <a:gd name="T12" fmla="*/ 98 w 1224"/>
              <a:gd name="T13" fmla="*/ 1515 h 1643"/>
              <a:gd name="T14" fmla="*/ 98 w 1224"/>
              <a:gd name="T15" fmla="*/ 935 h 1643"/>
              <a:gd name="T16" fmla="*/ 1126 w 1224"/>
              <a:gd name="T17" fmla="*/ 935 h 1643"/>
              <a:gd name="T18" fmla="*/ 1126 w 1224"/>
              <a:gd name="T19" fmla="*/ 1515 h 1643"/>
              <a:gd name="T20" fmla="*/ 1126 w 1224"/>
              <a:gd name="T21" fmla="*/ 838 h 1643"/>
              <a:gd name="T22" fmla="*/ 98 w 1224"/>
              <a:gd name="T23" fmla="*/ 838 h 1643"/>
              <a:gd name="T24" fmla="*/ 98 w 1224"/>
              <a:gd name="T25" fmla="*/ 258 h 1643"/>
              <a:gd name="T26" fmla="*/ 1126 w 1224"/>
              <a:gd name="T27" fmla="*/ 258 h 1643"/>
              <a:gd name="T28" fmla="*/ 1126 w 1224"/>
              <a:gd name="T29" fmla="*/ 838 h 1643"/>
              <a:gd name="T30" fmla="*/ 1113 w 1224"/>
              <a:gd name="T31" fmla="*/ 164 h 1643"/>
              <a:gd name="T32" fmla="*/ 1080 w 1224"/>
              <a:gd name="T33" fmla="*/ 178 h 1643"/>
              <a:gd name="T34" fmla="*/ 1045 w 1224"/>
              <a:gd name="T35" fmla="*/ 164 h 1643"/>
              <a:gd name="T36" fmla="*/ 1031 w 1224"/>
              <a:gd name="T37" fmla="*/ 129 h 1643"/>
              <a:gd name="T38" fmla="*/ 1045 w 1224"/>
              <a:gd name="T39" fmla="*/ 96 h 1643"/>
              <a:gd name="T40" fmla="*/ 1080 w 1224"/>
              <a:gd name="T41" fmla="*/ 82 h 1643"/>
              <a:gd name="T42" fmla="*/ 1113 w 1224"/>
              <a:gd name="T43" fmla="*/ 96 h 1643"/>
              <a:gd name="T44" fmla="*/ 1126 w 1224"/>
              <a:gd name="T45" fmla="*/ 129 h 1643"/>
              <a:gd name="T46" fmla="*/ 1113 w 1224"/>
              <a:gd name="T47" fmla="*/ 164 h 1643"/>
              <a:gd name="T48" fmla="*/ 1063 w 1224"/>
              <a:gd name="T49" fmla="*/ 323 h 1643"/>
              <a:gd name="T50" fmla="*/ 161 w 1224"/>
              <a:gd name="T51" fmla="*/ 323 h 1643"/>
              <a:gd name="T52" fmla="*/ 161 w 1224"/>
              <a:gd name="T53" fmla="*/ 775 h 1643"/>
              <a:gd name="T54" fmla="*/ 1063 w 1224"/>
              <a:gd name="T55" fmla="*/ 775 h 1643"/>
              <a:gd name="T56" fmla="*/ 1063 w 1224"/>
              <a:gd name="T57" fmla="*/ 323 h 1643"/>
              <a:gd name="T58" fmla="*/ 773 w 1224"/>
              <a:gd name="T59" fmla="*/ 581 h 1643"/>
              <a:gd name="T60" fmla="*/ 763 w 1224"/>
              <a:gd name="T61" fmla="*/ 604 h 1643"/>
              <a:gd name="T62" fmla="*/ 740 w 1224"/>
              <a:gd name="T63" fmla="*/ 614 h 1643"/>
              <a:gd name="T64" fmla="*/ 484 w 1224"/>
              <a:gd name="T65" fmla="*/ 614 h 1643"/>
              <a:gd name="T66" fmla="*/ 461 w 1224"/>
              <a:gd name="T67" fmla="*/ 604 h 1643"/>
              <a:gd name="T68" fmla="*/ 451 w 1224"/>
              <a:gd name="T69" fmla="*/ 581 h 1643"/>
              <a:gd name="T70" fmla="*/ 451 w 1224"/>
              <a:gd name="T71" fmla="*/ 451 h 1643"/>
              <a:gd name="T72" fmla="*/ 461 w 1224"/>
              <a:gd name="T73" fmla="*/ 428 h 1643"/>
              <a:gd name="T74" fmla="*/ 484 w 1224"/>
              <a:gd name="T75" fmla="*/ 419 h 1643"/>
              <a:gd name="T76" fmla="*/ 740 w 1224"/>
              <a:gd name="T77" fmla="*/ 419 h 1643"/>
              <a:gd name="T78" fmla="*/ 763 w 1224"/>
              <a:gd name="T79" fmla="*/ 428 h 1643"/>
              <a:gd name="T80" fmla="*/ 773 w 1224"/>
              <a:gd name="T81" fmla="*/ 451 h 1643"/>
              <a:gd name="T82" fmla="*/ 773 w 1224"/>
              <a:gd name="T83" fmla="*/ 581 h 1643"/>
              <a:gd name="T84" fmla="*/ 1063 w 1224"/>
              <a:gd name="T85" fmla="*/ 1000 h 1643"/>
              <a:gd name="T86" fmla="*/ 161 w 1224"/>
              <a:gd name="T87" fmla="*/ 1000 h 1643"/>
              <a:gd name="T88" fmla="*/ 161 w 1224"/>
              <a:gd name="T89" fmla="*/ 1450 h 1643"/>
              <a:gd name="T90" fmla="*/ 1063 w 1224"/>
              <a:gd name="T91" fmla="*/ 1450 h 1643"/>
              <a:gd name="T92" fmla="*/ 1063 w 1224"/>
              <a:gd name="T93" fmla="*/ 1000 h 1643"/>
              <a:gd name="T94" fmla="*/ 773 w 1224"/>
              <a:gd name="T95" fmla="*/ 1257 h 1643"/>
              <a:gd name="T96" fmla="*/ 763 w 1224"/>
              <a:gd name="T97" fmla="*/ 1279 h 1643"/>
              <a:gd name="T98" fmla="*/ 740 w 1224"/>
              <a:gd name="T99" fmla="*/ 1289 h 1643"/>
              <a:gd name="T100" fmla="*/ 484 w 1224"/>
              <a:gd name="T101" fmla="*/ 1289 h 1643"/>
              <a:gd name="T102" fmla="*/ 461 w 1224"/>
              <a:gd name="T103" fmla="*/ 1279 h 1643"/>
              <a:gd name="T104" fmla="*/ 451 w 1224"/>
              <a:gd name="T105" fmla="*/ 1257 h 1643"/>
              <a:gd name="T106" fmla="*/ 451 w 1224"/>
              <a:gd name="T107" fmla="*/ 1128 h 1643"/>
              <a:gd name="T108" fmla="*/ 461 w 1224"/>
              <a:gd name="T109" fmla="*/ 1105 h 1643"/>
              <a:gd name="T110" fmla="*/ 484 w 1224"/>
              <a:gd name="T111" fmla="*/ 1096 h 1643"/>
              <a:gd name="T112" fmla="*/ 740 w 1224"/>
              <a:gd name="T113" fmla="*/ 1096 h 1643"/>
              <a:gd name="T114" fmla="*/ 763 w 1224"/>
              <a:gd name="T115" fmla="*/ 1105 h 1643"/>
              <a:gd name="T116" fmla="*/ 773 w 1224"/>
              <a:gd name="T117" fmla="*/ 1128 h 1643"/>
              <a:gd name="T118" fmla="*/ 773 w 1224"/>
              <a:gd name="T119" fmla="*/ 1257 h 1643"/>
              <a:gd name="T120" fmla="*/ 773 w 1224"/>
              <a:gd name="T121" fmla="*/ 1257 h 1643"/>
              <a:gd name="T122" fmla="*/ 773 w 1224"/>
              <a:gd name="T123" fmla="*/ 1257 h 1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24" h="1643">
                <a:moveTo>
                  <a:pt x="0" y="0"/>
                </a:moveTo>
                <a:cubicBezTo>
                  <a:pt x="0" y="1643"/>
                  <a:pt x="0" y="1643"/>
                  <a:pt x="0" y="1643"/>
                </a:cubicBezTo>
                <a:cubicBezTo>
                  <a:pt x="1224" y="1643"/>
                  <a:pt x="1224" y="1643"/>
                  <a:pt x="1224" y="1643"/>
                </a:cubicBezTo>
                <a:cubicBezTo>
                  <a:pt x="1224" y="0"/>
                  <a:pt x="1224" y="0"/>
                  <a:pt x="1224" y="0"/>
                </a:cubicBezTo>
                <a:lnTo>
                  <a:pt x="0" y="0"/>
                </a:lnTo>
                <a:close/>
                <a:moveTo>
                  <a:pt x="1126" y="1515"/>
                </a:moveTo>
                <a:cubicBezTo>
                  <a:pt x="98" y="1515"/>
                  <a:pt x="98" y="1515"/>
                  <a:pt x="98" y="1515"/>
                </a:cubicBezTo>
                <a:cubicBezTo>
                  <a:pt x="98" y="935"/>
                  <a:pt x="98" y="935"/>
                  <a:pt x="98" y="935"/>
                </a:cubicBezTo>
                <a:cubicBezTo>
                  <a:pt x="1126" y="935"/>
                  <a:pt x="1126" y="935"/>
                  <a:pt x="1126" y="935"/>
                </a:cubicBezTo>
                <a:lnTo>
                  <a:pt x="1126" y="1515"/>
                </a:lnTo>
                <a:close/>
                <a:moveTo>
                  <a:pt x="1126" y="838"/>
                </a:moveTo>
                <a:cubicBezTo>
                  <a:pt x="98" y="838"/>
                  <a:pt x="98" y="838"/>
                  <a:pt x="98" y="838"/>
                </a:cubicBezTo>
                <a:cubicBezTo>
                  <a:pt x="98" y="258"/>
                  <a:pt x="98" y="258"/>
                  <a:pt x="98" y="258"/>
                </a:cubicBezTo>
                <a:cubicBezTo>
                  <a:pt x="1126" y="258"/>
                  <a:pt x="1126" y="258"/>
                  <a:pt x="1126" y="258"/>
                </a:cubicBezTo>
                <a:lnTo>
                  <a:pt x="1126" y="838"/>
                </a:lnTo>
                <a:close/>
                <a:moveTo>
                  <a:pt x="1113" y="164"/>
                </a:moveTo>
                <a:cubicBezTo>
                  <a:pt x="1104" y="173"/>
                  <a:pt x="1093" y="178"/>
                  <a:pt x="1080" y="178"/>
                </a:cubicBezTo>
                <a:cubicBezTo>
                  <a:pt x="1066" y="178"/>
                  <a:pt x="1055" y="173"/>
                  <a:pt x="1045" y="164"/>
                </a:cubicBezTo>
                <a:cubicBezTo>
                  <a:pt x="1036" y="154"/>
                  <a:pt x="1031" y="142"/>
                  <a:pt x="1031" y="129"/>
                </a:cubicBezTo>
                <a:cubicBezTo>
                  <a:pt x="1031" y="116"/>
                  <a:pt x="1036" y="105"/>
                  <a:pt x="1045" y="96"/>
                </a:cubicBezTo>
                <a:cubicBezTo>
                  <a:pt x="1055" y="87"/>
                  <a:pt x="1066" y="82"/>
                  <a:pt x="1080" y="82"/>
                </a:cubicBezTo>
                <a:cubicBezTo>
                  <a:pt x="1093" y="82"/>
                  <a:pt x="1104" y="87"/>
                  <a:pt x="1113" y="96"/>
                </a:cubicBezTo>
                <a:cubicBezTo>
                  <a:pt x="1122" y="105"/>
                  <a:pt x="1126" y="116"/>
                  <a:pt x="1126" y="129"/>
                </a:cubicBezTo>
                <a:cubicBezTo>
                  <a:pt x="1126" y="142"/>
                  <a:pt x="1122" y="154"/>
                  <a:pt x="1113" y="164"/>
                </a:cubicBezTo>
                <a:close/>
                <a:moveTo>
                  <a:pt x="1063" y="323"/>
                </a:moveTo>
                <a:cubicBezTo>
                  <a:pt x="161" y="323"/>
                  <a:pt x="161" y="323"/>
                  <a:pt x="161" y="323"/>
                </a:cubicBezTo>
                <a:cubicBezTo>
                  <a:pt x="161" y="775"/>
                  <a:pt x="161" y="775"/>
                  <a:pt x="161" y="775"/>
                </a:cubicBezTo>
                <a:cubicBezTo>
                  <a:pt x="1063" y="775"/>
                  <a:pt x="1063" y="775"/>
                  <a:pt x="1063" y="775"/>
                </a:cubicBezTo>
                <a:lnTo>
                  <a:pt x="1063" y="323"/>
                </a:lnTo>
                <a:close/>
                <a:moveTo>
                  <a:pt x="773" y="581"/>
                </a:moveTo>
                <a:cubicBezTo>
                  <a:pt x="773" y="590"/>
                  <a:pt x="769" y="598"/>
                  <a:pt x="763" y="604"/>
                </a:cubicBezTo>
                <a:cubicBezTo>
                  <a:pt x="757" y="611"/>
                  <a:pt x="749" y="614"/>
                  <a:pt x="740" y="614"/>
                </a:cubicBezTo>
                <a:cubicBezTo>
                  <a:pt x="484" y="614"/>
                  <a:pt x="484" y="614"/>
                  <a:pt x="484" y="614"/>
                </a:cubicBezTo>
                <a:cubicBezTo>
                  <a:pt x="475" y="614"/>
                  <a:pt x="467" y="611"/>
                  <a:pt x="461" y="604"/>
                </a:cubicBezTo>
                <a:cubicBezTo>
                  <a:pt x="455" y="598"/>
                  <a:pt x="451" y="590"/>
                  <a:pt x="451" y="581"/>
                </a:cubicBezTo>
                <a:cubicBezTo>
                  <a:pt x="451" y="451"/>
                  <a:pt x="451" y="451"/>
                  <a:pt x="451" y="451"/>
                </a:cubicBezTo>
                <a:cubicBezTo>
                  <a:pt x="451" y="442"/>
                  <a:pt x="455" y="435"/>
                  <a:pt x="461" y="428"/>
                </a:cubicBezTo>
                <a:cubicBezTo>
                  <a:pt x="467" y="422"/>
                  <a:pt x="475" y="419"/>
                  <a:pt x="484" y="419"/>
                </a:cubicBezTo>
                <a:cubicBezTo>
                  <a:pt x="740" y="419"/>
                  <a:pt x="740" y="419"/>
                  <a:pt x="740" y="419"/>
                </a:cubicBezTo>
                <a:cubicBezTo>
                  <a:pt x="749" y="419"/>
                  <a:pt x="757" y="422"/>
                  <a:pt x="763" y="428"/>
                </a:cubicBezTo>
                <a:cubicBezTo>
                  <a:pt x="769" y="435"/>
                  <a:pt x="773" y="442"/>
                  <a:pt x="773" y="451"/>
                </a:cubicBezTo>
                <a:lnTo>
                  <a:pt x="773" y="581"/>
                </a:lnTo>
                <a:close/>
                <a:moveTo>
                  <a:pt x="1063" y="1000"/>
                </a:moveTo>
                <a:cubicBezTo>
                  <a:pt x="161" y="1000"/>
                  <a:pt x="161" y="1000"/>
                  <a:pt x="161" y="1000"/>
                </a:cubicBezTo>
                <a:cubicBezTo>
                  <a:pt x="161" y="1450"/>
                  <a:pt x="161" y="1450"/>
                  <a:pt x="161" y="1450"/>
                </a:cubicBezTo>
                <a:cubicBezTo>
                  <a:pt x="1063" y="1450"/>
                  <a:pt x="1063" y="1450"/>
                  <a:pt x="1063" y="1450"/>
                </a:cubicBezTo>
                <a:lnTo>
                  <a:pt x="1063" y="1000"/>
                </a:lnTo>
                <a:close/>
                <a:moveTo>
                  <a:pt x="773" y="1257"/>
                </a:moveTo>
                <a:cubicBezTo>
                  <a:pt x="773" y="1265"/>
                  <a:pt x="769" y="1273"/>
                  <a:pt x="763" y="1279"/>
                </a:cubicBezTo>
                <a:cubicBezTo>
                  <a:pt x="757" y="1286"/>
                  <a:pt x="749" y="1289"/>
                  <a:pt x="740" y="1289"/>
                </a:cubicBezTo>
                <a:cubicBezTo>
                  <a:pt x="484" y="1289"/>
                  <a:pt x="484" y="1289"/>
                  <a:pt x="484" y="1289"/>
                </a:cubicBezTo>
                <a:cubicBezTo>
                  <a:pt x="475" y="1289"/>
                  <a:pt x="467" y="1286"/>
                  <a:pt x="461" y="1279"/>
                </a:cubicBezTo>
                <a:cubicBezTo>
                  <a:pt x="455" y="1273"/>
                  <a:pt x="451" y="1265"/>
                  <a:pt x="451" y="1257"/>
                </a:cubicBezTo>
                <a:cubicBezTo>
                  <a:pt x="451" y="1128"/>
                  <a:pt x="451" y="1128"/>
                  <a:pt x="451" y="1128"/>
                </a:cubicBezTo>
                <a:cubicBezTo>
                  <a:pt x="451" y="1119"/>
                  <a:pt x="455" y="1112"/>
                  <a:pt x="461" y="1105"/>
                </a:cubicBezTo>
                <a:cubicBezTo>
                  <a:pt x="467" y="1099"/>
                  <a:pt x="475" y="1096"/>
                  <a:pt x="484" y="1096"/>
                </a:cubicBezTo>
                <a:cubicBezTo>
                  <a:pt x="740" y="1096"/>
                  <a:pt x="740" y="1096"/>
                  <a:pt x="740" y="1096"/>
                </a:cubicBezTo>
                <a:cubicBezTo>
                  <a:pt x="749" y="1096"/>
                  <a:pt x="757" y="1099"/>
                  <a:pt x="763" y="1105"/>
                </a:cubicBezTo>
                <a:cubicBezTo>
                  <a:pt x="769" y="1112"/>
                  <a:pt x="773" y="1119"/>
                  <a:pt x="773" y="1128"/>
                </a:cubicBezTo>
                <a:lnTo>
                  <a:pt x="773" y="1257"/>
                </a:lnTo>
                <a:close/>
                <a:moveTo>
                  <a:pt x="773" y="1257"/>
                </a:moveTo>
                <a:cubicBezTo>
                  <a:pt x="773" y="1257"/>
                  <a:pt x="773" y="1257"/>
                  <a:pt x="773" y="1257"/>
                </a:cubicBezTo>
              </a:path>
            </a:pathLst>
          </a:custGeom>
          <a:gradFill>
            <a:gsLst>
              <a:gs pos="100000">
                <a:srgbClr val="CD0401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sz="36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ABA672DF-9B73-FC91-5CDC-508D00608AAF}"/>
              </a:ext>
            </a:extLst>
          </p:cNvPr>
          <p:cNvGrpSpPr/>
          <p:nvPr/>
        </p:nvGrpSpPr>
        <p:grpSpPr>
          <a:xfrm>
            <a:off x="8197961" y="1484551"/>
            <a:ext cx="2966425" cy="778422"/>
            <a:chOff x="283598" y="1893834"/>
            <a:chExt cx="2966425" cy="778422"/>
          </a:xfrm>
        </p:grpSpPr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458CFD07-8B11-7EA6-0211-22A45ED50879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0FF4808E-3748-37EE-488E-3713EEEEB3CA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035B585A-DB60-2133-4CB1-3EBD9C0C36AA}"/>
              </a:ext>
            </a:extLst>
          </p:cNvPr>
          <p:cNvGrpSpPr/>
          <p:nvPr/>
        </p:nvGrpSpPr>
        <p:grpSpPr>
          <a:xfrm>
            <a:off x="1036602" y="1484551"/>
            <a:ext cx="2966425" cy="778422"/>
            <a:chOff x="283598" y="1893834"/>
            <a:chExt cx="2966425" cy="778422"/>
          </a:xfrm>
        </p:grpSpPr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099D8968-BD57-D2A7-DEC4-01BA834201B4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F536D0D3-E1C8-80AE-BD8E-8128F57CCBD6}"/>
                </a:ext>
              </a:extLst>
            </p:cNvPr>
            <p:cNvSpPr txBox="1"/>
            <p:nvPr/>
          </p:nvSpPr>
          <p:spPr>
            <a:xfrm>
              <a:off x="1005470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EABCF8B6-D25E-F2EF-CDD1-AC51A9C7C199}"/>
              </a:ext>
            </a:extLst>
          </p:cNvPr>
          <p:cNvGrpSpPr/>
          <p:nvPr/>
        </p:nvGrpSpPr>
        <p:grpSpPr>
          <a:xfrm>
            <a:off x="8197961" y="4723744"/>
            <a:ext cx="2966425" cy="778422"/>
            <a:chOff x="283598" y="1893834"/>
            <a:chExt cx="2966425" cy="778422"/>
          </a:xfrm>
        </p:grpSpPr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C5DBC6D3-3B44-8792-CC37-A35077600CE2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DACF893D-315F-AD17-B189-1CBA01E418A9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39EA7BCC-41E5-34BF-67A1-A0D62272C41C}"/>
              </a:ext>
            </a:extLst>
          </p:cNvPr>
          <p:cNvGrpSpPr/>
          <p:nvPr/>
        </p:nvGrpSpPr>
        <p:grpSpPr>
          <a:xfrm>
            <a:off x="1036602" y="4723744"/>
            <a:ext cx="2966425" cy="778422"/>
            <a:chOff x="283598" y="1893834"/>
            <a:chExt cx="2966425" cy="778422"/>
          </a:xfrm>
        </p:grpSpPr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FD15598A-29C4-1243-9F6B-D4405E02A4A7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0ED73343-4ECC-082B-1DFD-CAE955BBD272}"/>
                </a:ext>
              </a:extLst>
            </p:cNvPr>
            <p:cNvSpPr txBox="1"/>
            <p:nvPr/>
          </p:nvSpPr>
          <p:spPr>
            <a:xfrm>
              <a:off x="1005470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365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100000">
              <a:srgbClr val="CC33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椭圆 90">
            <a:extLst>
              <a:ext uri="{FF2B5EF4-FFF2-40B4-BE49-F238E27FC236}">
                <a16:creationId xmlns:a16="http://schemas.microsoft.com/office/drawing/2014/main" id="{1597F308-CE6E-CEF6-DA91-0F929137ACCA}"/>
              </a:ext>
            </a:extLst>
          </p:cNvPr>
          <p:cNvSpPr/>
          <p:nvPr/>
        </p:nvSpPr>
        <p:spPr>
          <a:xfrm>
            <a:off x="6547091" y="1060159"/>
            <a:ext cx="777389" cy="777389"/>
          </a:xfrm>
          <a:prstGeom prst="ellipse">
            <a:avLst/>
          </a:prstGeom>
          <a:gradFill>
            <a:gsLst>
              <a:gs pos="0">
                <a:srgbClr val="FDDEAB">
                  <a:alpha val="49000"/>
                </a:srgbClr>
              </a:gs>
              <a:gs pos="100000">
                <a:srgbClr val="CC33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D097BAC1-9967-B217-5256-7C4C415F5684}"/>
              </a:ext>
            </a:extLst>
          </p:cNvPr>
          <p:cNvSpPr/>
          <p:nvPr/>
        </p:nvSpPr>
        <p:spPr>
          <a:xfrm>
            <a:off x="2380847" y="2171701"/>
            <a:ext cx="3424364" cy="889820"/>
          </a:xfrm>
          <a:prstGeom prst="roundRect">
            <a:avLst>
              <a:gd name="adj" fmla="val 14141"/>
            </a:avLst>
          </a:prstGeom>
          <a:noFill/>
          <a:ln w="12700">
            <a:gradFill flip="none" rotWithShape="1">
              <a:gsLst>
                <a:gs pos="4000">
                  <a:srgbClr val="CC3300">
                    <a:alpha val="0"/>
                  </a:srgbClr>
                </a:gs>
                <a:gs pos="100000">
                  <a:srgbClr val="FDDEAB">
                    <a:alpha val="49000"/>
                  </a:srgbClr>
                </a:gs>
              </a:gsLst>
              <a:lin ang="5400000" scaled="0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07A7863E-6732-0D80-B79C-04F88096BDF9}"/>
              </a:ext>
            </a:extLst>
          </p:cNvPr>
          <p:cNvSpPr/>
          <p:nvPr/>
        </p:nvSpPr>
        <p:spPr>
          <a:xfrm>
            <a:off x="3332564" y="2241096"/>
            <a:ext cx="2457520" cy="615901"/>
          </a:xfrm>
          <a:custGeom>
            <a:avLst/>
            <a:gdLst>
              <a:gd name="connsiteX0" fmla="*/ 0 w 2457520"/>
              <a:gd name="connsiteY0" fmla="*/ 0 h 615901"/>
              <a:gd name="connsiteX1" fmla="*/ 2258827 w 2457520"/>
              <a:gd name="connsiteY1" fmla="*/ 0 h 615901"/>
              <a:gd name="connsiteX2" fmla="*/ 2384618 w 2457520"/>
              <a:gd name="connsiteY2" fmla="*/ 25396 h 615901"/>
              <a:gd name="connsiteX3" fmla="*/ 2438225 w 2457520"/>
              <a:gd name="connsiteY3" fmla="*/ 54493 h 615901"/>
              <a:gd name="connsiteX4" fmla="*/ 2446496 w 2457520"/>
              <a:gd name="connsiteY4" fmla="*/ 66760 h 615901"/>
              <a:gd name="connsiteX5" fmla="*/ 2457520 w 2457520"/>
              <a:gd name="connsiteY5" fmla="*/ 121366 h 615901"/>
              <a:gd name="connsiteX6" fmla="*/ 2457520 w 2457520"/>
              <a:gd name="connsiteY6" fmla="*/ 487124 h 615901"/>
              <a:gd name="connsiteX7" fmla="*/ 2416431 w 2457520"/>
              <a:gd name="connsiteY7" fmla="*/ 586321 h 615901"/>
              <a:gd name="connsiteX8" fmla="*/ 2372560 w 2457520"/>
              <a:gd name="connsiteY8" fmla="*/ 615901 h 615901"/>
              <a:gd name="connsiteX9" fmla="*/ 2355910 w 2457520"/>
              <a:gd name="connsiteY9" fmla="*/ 581604 h 615901"/>
              <a:gd name="connsiteX10" fmla="*/ 2205528 w 2457520"/>
              <a:gd name="connsiteY10" fmla="*/ 539677 h 615901"/>
              <a:gd name="connsiteX11" fmla="*/ 422374 w 2457520"/>
              <a:gd name="connsiteY11" fmla="*/ 541795 h 615901"/>
              <a:gd name="connsiteX12" fmla="*/ 111379 w 2457520"/>
              <a:gd name="connsiteY12" fmla="*/ 230800 h 615901"/>
              <a:gd name="connsiteX13" fmla="*/ 54824 w 2457520"/>
              <a:gd name="connsiteY13" fmla="*/ 50967 h 615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57520" h="615901">
                <a:moveTo>
                  <a:pt x="0" y="0"/>
                </a:moveTo>
                <a:lnTo>
                  <a:pt x="2258827" y="0"/>
                </a:lnTo>
                <a:cubicBezTo>
                  <a:pt x="2303447" y="0"/>
                  <a:pt x="2345955" y="9043"/>
                  <a:pt x="2384618" y="25396"/>
                </a:cubicBezTo>
                <a:lnTo>
                  <a:pt x="2438225" y="54493"/>
                </a:lnTo>
                <a:lnTo>
                  <a:pt x="2446496" y="66760"/>
                </a:lnTo>
                <a:cubicBezTo>
                  <a:pt x="2453595" y="83544"/>
                  <a:pt x="2457520" y="101997"/>
                  <a:pt x="2457520" y="121366"/>
                </a:cubicBezTo>
                <a:lnTo>
                  <a:pt x="2457520" y="487124"/>
                </a:lnTo>
                <a:cubicBezTo>
                  <a:pt x="2457520" y="525863"/>
                  <a:pt x="2441818" y="560935"/>
                  <a:pt x="2416431" y="586321"/>
                </a:cubicBezTo>
                <a:lnTo>
                  <a:pt x="2372560" y="615901"/>
                </a:lnTo>
                <a:lnTo>
                  <a:pt x="2355910" y="581604"/>
                </a:lnTo>
                <a:cubicBezTo>
                  <a:pt x="2333130" y="551220"/>
                  <a:pt x="2293886" y="542323"/>
                  <a:pt x="2205528" y="539677"/>
                </a:cubicBezTo>
                <a:lnTo>
                  <a:pt x="422374" y="541795"/>
                </a:lnTo>
                <a:cubicBezTo>
                  <a:pt x="250616" y="541795"/>
                  <a:pt x="111379" y="402558"/>
                  <a:pt x="111379" y="230800"/>
                </a:cubicBezTo>
                <a:cubicBezTo>
                  <a:pt x="103706" y="153542"/>
                  <a:pt x="86707" y="94937"/>
                  <a:pt x="54824" y="50967"/>
                </a:cubicBezTo>
                <a:close/>
              </a:path>
            </a:pathLst>
          </a:custGeom>
          <a:gradFill>
            <a:gsLst>
              <a:gs pos="4000">
                <a:srgbClr val="CC3300">
                  <a:alpha val="0"/>
                </a:srgbClr>
              </a:gs>
              <a:gs pos="100000">
                <a:srgbClr val="FDDEAB">
                  <a:alpha val="49000"/>
                </a:srgbClr>
              </a:gs>
            </a:gsLst>
            <a:lin ang="5400000" scaled="1"/>
          </a:gradFill>
          <a:ln w="12700">
            <a:gradFill flip="none" rotWithShape="1">
              <a:gsLst>
                <a:gs pos="4000">
                  <a:srgbClr val="CC3300">
                    <a:alpha val="0"/>
                  </a:srgbClr>
                </a:gs>
                <a:gs pos="100000">
                  <a:srgbClr val="FDDEAB">
                    <a:alpha val="49000"/>
                  </a:srgbClr>
                </a:gs>
              </a:gsLst>
              <a:lin ang="5400000" scaled="0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C3FEBD98-858B-B32C-0873-AE88352F0DCA}"/>
              </a:ext>
            </a:extLst>
          </p:cNvPr>
          <p:cNvSpPr/>
          <p:nvPr/>
        </p:nvSpPr>
        <p:spPr>
          <a:xfrm>
            <a:off x="2380847" y="2225748"/>
            <a:ext cx="3409237" cy="646330"/>
          </a:xfrm>
          <a:prstGeom prst="roundRect">
            <a:avLst>
              <a:gd name="adj" fmla="val 21705"/>
            </a:avLst>
          </a:prstGeom>
          <a:gradFill>
            <a:gsLst>
              <a:gs pos="100000">
                <a:schemeClr val="accent2">
                  <a:lumMod val="75000"/>
                  <a:alpha val="0"/>
                </a:schemeClr>
              </a:gs>
              <a:gs pos="61000">
                <a:srgbClr val="FDDEAB">
                  <a:alpha val="33000"/>
                </a:srgbClr>
              </a:gs>
            </a:gsLst>
            <a:lin ang="10800000" scaled="1"/>
          </a:gradFill>
          <a:ln w="38100">
            <a:gradFill>
              <a:gsLst>
                <a:gs pos="0">
                  <a:srgbClr val="FDDEAB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1A4283B-670B-A811-9A36-CBE38F7960FF}"/>
              </a:ext>
            </a:extLst>
          </p:cNvPr>
          <p:cNvSpPr txBox="1"/>
          <p:nvPr/>
        </p:nvSpPr>
        <p:spPr>
          <a:xfrm>
            <a:off x="3594781" y="2356498"/>
            <a:ext cx="18783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FDDEAB"/>
                </a:solidFill>
                <a:sym typeface="+mn-lt"/>
              </a:rPr>
              <a:t>添加标题文本</a:t>
            </a: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83C9A92C-2443-4821-4F54-941375A3D153}"/>
              </a:ext>
            </a:extLst>
          </p:cNvPr>
          <p:cNvSpPr/>
          <p:nvPr/>
        </p:nvSpPr>
        <p:spPr>
          <a:xfrm>
            <a:off x="4909397" y="-1032461"/>
            <a:ext cx="2380404" cy="2380404"/>
          </a:xfrm>
          <a:prstGeom prst="ellipse">
            <a:avLst/>
          </a:prstGeom>
          <a:gradFill>
            <a:gsLst>
              <a:gs pos="50000">
                <a:srgbClr val="EB9F6C">
                  <a:alpha val="61000"/>
                </a:srgbClr>
              </a:gs>
              <a:gs pos="0">
                <a:srgbClr val="FDDEAB"/>
              </a:gs>
              <a:gs pos="100000">
                <a:srgbClr val="CC33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D9AE8347-B2C3-5155-775E-9A6BF1DF425C}"/>
              </a:ext>
            </a:extLst>
          </p:cNvPr>
          <p:cNvSpPr txBox="1"/>
          <p:nvPr/>
        </p:nvSpPr>
        <p:spPr>
          <a:xfrm>
            <a:off x="5119235" y="850434"/>
            <a:ext cx="1986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gradFill>
                  <a:gsLst>
                    <a:gs pos="50000">
                      <a:srgbClr val="EB9F6C">
                        <a:alpha val="61000"/>
                      </a:srgbClr>
                    </a:gs>
                    <a:gs pos="0">
                      <a:srgbClr val="FDDEAB"/>
                    </a:gs>
                    <a:gs pos="100000">
                      <a:srgbClr val="CC3300">
                        <a:alpha val="0"/>
                      </a:srgbClr>
                    </a:gs>
                  </a:gsLst>
                  <a:lin ang="5400000" scaled="1"/>
                </a:gradFill>
              </a:rPr>
              <a:t>CONTENTS</a:t>
            </a:r>
            <a:endParaRPr lang="zh-CN" altLang="en-US" sz="2400" b="1" dirty="0">
              <a:gradFill>
                <a:gsLst>
                  <a:gs pos="50000">
                    <a:srgbClr val="EB9F6C">
                      <a:alpha val="61000"/>
                    </a:srgbClr>
                  </a:gs>
                  <a:gs pos="0">
                    <a:srgbClr val="FDDEAB"/>
                  </a:gs>
                  <a:gs pos="100000">
                    <a:srgbClr val="CC3300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12F716-2E06-4488-5657-BF26744C817E}"/>
              </a:ext>
            </a:extLst>
          </p:cNvPr>
          <p:cNvSpPr txBox="1"/>
          <p:nvPr/>
        </p:nvSpPr>
        <p:spPr>
          <a:xfrm>
            <a:off x="4626532" y="332884"/>
            <a:ext cx="29389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DDEAB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31" name="图形 10" descr="D:\51PPT模板网\51pptmoban.com\图片.jpg">
            <a:extLst>
              <a:ext uri="{FF2B5EF4-FFF2-40B4-BE49-F238E27FC236}">
                <a16:creationId xmlns:a16="http://schemas.microsoft.com/office/drawing/2014/main" id="{3E6F8289-DB2A-12AE-5FA8-6A373EEAE7DD}"/>
              </a:ext>
            </a:extLst>
          </p:cNvPr>
          <p:cNvSpPr/>
          <p:nvPr/>
        </p:nvSpPr>
        <p:spPr>
          <a:xfrm>
            <a:off x="9004819" y="-2046445"/>
            <a:ext cx="5059037" cy="7499119"/>
          </a:xfrm>
          <a:custGeom>
            <a:avLst/>
            <a:gdLst>
              <a:gd name="connsiteX0" fmla="*/ 3051185 w 4626532"/>
              <a:gd name="connsiteY0" fmla="*/ 6674676 h 6858000"/>
              <a:gd name="connsiteX1" fmla="*/ 3026186 w 4626532"/>
              <a:gd name="connsiteY1" fmla="*/ 6716340 h 6858000"/>
              <a:gd name="connsiteX2" fmla="*/ 2992855 w 4626532"/>
              <a:gd name="connsiteY2" fmla="*/ 6658010 h 6858000"/>
              <a:gd name="connsiteX3" fmla="*/ 2926191 w 4626532"/>
              <a:gd name="connsiteY3" fmla="*/ 6699675 h 6858000"/>
              <a:gd name="connsiteX4" fmla="*/ 2917858 w 4626532"/>
              <a:gd name="connsiteY4" fmla="*/ 6666343 h 6858000"/>
              <a:gd name="connsiteX5" fmla="*/ 3051185 w 4626532"/>
              <a:gd name="connsiteY5" fmla="*/ 6641344 h 6858000"/>
              <a:gd name="connsiteX6" fmla="*/ 3051185 w 4626532"/>
              <a:gd name="connsiteY6" fmla="*/ 6674676 h 6858000"/>
              <a:gd name="connsiteX7" fmla="*/ 3342838 w 4626532"/>
              <a:gd name="connsiteY7" fmla="*/ 6683009 h 6858000"/>
              <a:gd name="connsiteX8" fmla="*/ 3317839 w 4626532"/>
              <a:gd name="connsiteY8" fmla="*/ 6666343 h 6858000"/>
              <a:gd name="connsiteX9" fmla="*/ 3276174 w 4626532"/>
              <a:gd name="connsiteY9" fmla="*/ 6708008 h 6858000"/>
              <a:gd name="connsiteX10" fmla="*/ 3276174 w 4626532"/>
              <a:gd name="connsiteY10" fmla="*/ 6633011 h 6858000"/>
              <a:gd name="connsiteX11" fmla="*/ 3326172 w 4626532"/>
              <a:gd name="connsiteY11" fmla="*/ 6624678 h 6858000"/>
              <a:gd name="connsiteX12" fmla="*/ 3342838 w 4626532"/>
              <a:gd name="connsiteY12" fmla="*/ 6683009 h 6858000"/>
              <a:gd name="connsiteX13" fmla="*/ 3259508 w 4626532"/>
              <a:gd name="connsiteY13" fmla="*/ 6641344 h 6858000"/>
              <a:gd name="connsiteX14" fmla="*/ 3234509 w 4626532"/>
              <a:gd name="connsiteY14" fmla="*/ 6699675 h 6858000"/>
              <a:gd name="connsiteX15" fmla="*/ 3184512 w 4626532"/>
              <a:gd name="connsiteY15" fmla="*/ 6658010 h 6858000"/>
              <a:gd name="connsiteX16" fmla="*/ 3184512 w 4626532"/>
              <a:gd name="connsiteY16" fmla="*/ 6633011 h 6858000"/>
              <a:gd name="connsiteX17" fmla="*/ 3201178 w 4626532"/>
              <a:gd name="connsiteY17" fmla="*/ 6641344 h 6858000"/>
              <a:gd name="connsiteX18" fmla="*/ 3242842 w 4626532"/>
              <a:gd name="connsiteY18" fmla="*/ 6616345 h 6858000"/>
              <a:gd name="connsiteX19" fmla="*/ 3259508 w 4626532"/>
              <a:gd name="connsiteY19" fmla="*/ 6641344 h 6858000"/>
              <a:gd name="connsiteX20" fmla="*/ 2976189 w 4626532"/>
              <a:gd name="connsiteY20" fmla="*/ 6574681 h 6858000"/>
              <a:gd name="connsiteX21" fmla="*/ 2909525 w 4626532"/>
              <a:gd name="connsiteY21" fmla="*/ 6649677 h 6858000"/>
              <a:gd name="connsiteX22" fmla="*/ 2901192 w 4626532"/>
              <a:gd name="connsiteY22" fmla="*/ 6608012 h 6858000"/>
              <a:gd name="connsiteX23" fmla="*/ 2967856 w 4626532"/>
              <a:gd name="connsiteY23" fmla="*/ 6558015 h 6858000"/>
              <a:gd name="connsiteX24" fmla="*/ 2976189 w 4626532"/>
              <a:gd name="connsiteY24" fmla="*/ 6574681 h 6858000"/>
              <a:gd name="connsiteX25" fmla="*/ 3159513 w 4626532"/>
              <a:gd name="connsiteY25" fmla="*/ 6574681 h 6858000"/>
              <a:gd name="connsiteX26" fmla="*/ 3159513 w 4626532"/>
              <a:gd name="connsiteY26" fmla="*/ 6549682 h 6858000"/>
              <a:gd name="connsiteX27" fmla="*/ 3159513 w 4626532"/>
              <a:gd name="connsiteY27" fmla="*/ 6574681 h 6858000"/>
              <a:gd name="connsiteX28" fmla="*/ 3009520 w 4626532"/>
              <a:gd name="connsiteY28" fmla="*/ 6633011 h 6858000"/>
              <a:gd name="connsiteX29" fmla="*/ 2984522 w 4626532"/>
              <a:gd name="connsiteY29" fmla="*/ 6633011 h 6858000"/>
              <a:gd name="connsiteX30" fmla="*/ 2984522 w 4626532"/>
              <a:gd name="connsiteY30" fmla="*/ 6608012 h 6858000"/>
              <a:gd name="connsiteX31" fmla="*/ 3051185 w 4626532"/>
              <a:gd name="connsiteY31" fmla="*/ 6541349 h 6858000"/>
              <a:gd name="connsiteX32" fmla="*/ 3009520 w 4626532"/>
              <a:gd name="connsiteY32" fmla="*/ 6633011 h 6858000"/>
              <a:gd name="connsiteX33" fmla="*/ 3309506 w 4626532"/>
              <a:gd name="connsiteY33" fmla="*/ 6533016 h 6858000"/>
              <a:gd name="connsiteX34" fmla="*/ 3317839 w 4626532"/>
              <a:gd name="connsiteY34" fmla="*/ 6608012 h 6858000"/>
              <a:gd name="connsiteX35" fmla="*/ 3276174 w 4626532"/>
              <a:gd name="connsiteY35" fmla="*/ 6608012 h 6858000"/>
              <a:gd name="connsiteX36" fmla="*/ 3276174 w 4626532"/>
              <a:gd name="connsiteY36" fmla="*/ 6533016 h 6858000"/>
              <a:gd name="connsiteX37" fmla="*/ 3309506 w 4626532"/>
              <a:gd name="connsiteY37" fmla="*/ 6533016 h 6858000"/>
              <a:gd name="connsiteX38" fmla="*/ 3259508 w 4626532"/>
              <a:gd name="connsiteY38" fmla="*/ 6558015 h 6858000"/>
              <a:gd name="connsiteX39" fmla="*/ 3184512 w 4626532"/>
              <a:gd name="connsiteY39" fmla="*/ 6616345 h 6858000"/>
              <a:gd name="connsiteX40" fmla="*/ 3167846 w 4626532"/>
              <a:gd name="connsiteY40" fmla="*/ 6608012 h 6858000"/>
              <a:gd name="connsiteX41" fmla="*/ 3176179 w 4626532"/>
              <a:gd name="connsiteY41" fmla="*/ 6541349 h 6858000"/>
              <a:gd name="connsiteX42" fmla="*/ 3251175 w 4626532"/>
              <a:gd name="connsiteY42" fmla="*/ 6524683 h 6858000"/>
              <a:gd name="connsiteX43" fmla="*/ 3259508 w 4626532"/>
              <a:gd name="connsiteY43" fmla="*/ 6558015 h 6858000"/>
              <a:gd name="connsiteX44" fmla="*/ 2967856 w 4626532"/>
              <a:gd name="connsiteY44" fmla="*/ 6491351 h 6858000"/>
              <a:gd name="connsiteX45" fmla="*/ 2917858 w 4626532"/>
              <a:gd name="connsiteY45" fmla="*/ 6549682 h 6858000"/>
              <a:gd name="connsiteX46" fmla="*/ 2959523 w 4626532"/>
              <a:gd name="connsiteY46" fmla="*/ 6466353 h 6858000"/>
              <a:gd name="connsiteX47" fmla="*/ 2967856 w 4626532"/>
              <a:gd name="connsiteY47" fmla="*/ 6491351 h 6858000"/>
              <a:gd name="connsiteX48" fmla="*/ 3059518 w 4626532"/>
              <a:gd name="connsiteY48" fmla="*/ 6508017 h 6858000"/>
              <a:gd name="connsiteX49" fmla="*/ 2992855 w 4626532"/>
              <a:gd name="connsiteY49" fmla="*/ 6541349 h 6858000"/>
              <a:gd name="connsiteX50" fmla="*/ 2984522 w 4626532"/>
              <a:gd name="connsiteY50" fmla="*/ 6524683 h 6858000"/>
              <a:gd name="connsiteX51" fmla="*/ 3059518 w 4626532"/>
              <a:gd name="connsiteY51" fmla="*/ 6449687 h 6858000"/>
              <a:gd name="connsiteX52" fmla="*/ 3059518 w 4626532"/>
              <a:gd name="connsiteY52" fmla="*/ 6508017 h 6858000"/>
              <a:gd name="connsiteX53" fmla="*/ 3309506 w 4626532"/>
              <a:gd name="connsiteY53" fmla="*/ 6508017 h 6858000"/>
              <a:gd name="connsiteX54" fmla="*/ 3267841 w 4626532"/>
              <a:gd name="connsiteY54" fmla="*/ 6508017 h 6858000"/>
              <a:gd name="connsiteX55" fmla="*/ 3276174 w 4626532"/>
              <a:gd name="connsiteY55" fmla="*/ 6433021 h 6858000"/>
              <a:gd name="connsiteX56" fmla="*/ 3334505 w 4626532"/>
              <a:gd name="connsiteY56" fmla="*/ 6424688 h 6858000"/>
              <a:gd name="connsiteX57" fmla="*/ 3309506 w 4626532"/>
              <a:gd name="connsiteY57" fmla="*/ 6508017 h 6858000"/>
              <a:gd name="connsiteX58" fmla="*/ 3259508 w 4626532"/>
              <a:gd name="connsiteY58" fmla="*/ 6458020 h 6858000"/>
              <a:gd name="connsiteX59" fmla="*/ 3209511 w 4626532"/>
              <a:gd name="connsiteY59" fmla="*/ 6516350 h 6858000"/>
              <a:gd name="connsiteX60" fmla="*/ 3167846 w 4626532"/>
              <a:gd name="connsiteY60" fmla="*/ 6508017 h 6858000"/>
              <a:gd name="connsiteX61" fmla="*/ 3184512 w 4626532"/>
              <a:gd name="connsiteY61" fmla="*/ 6441354 h 6858000"/>
              <a:gd name="connsiteX62" fmla="*/ 3251175 w 4626532"/>
              <a:gd name="connsiteY62" fmla="*/ 6424688 h 6858000"/>
              <a:gd name="connsiteX63" fmla="*/ 3259508 w 4626532"/>
              <a:gd name="connsiteY63" fmla="*/ 6458020 h 6858000"/>
              <a:gd name="connsiteX64" fmla="*/ 2884526 w 4626532"/>
              <a:gd name="connsiteY64" fmla="*/ 6424688 h 6858000"/>
              <a:gd name="connsiteX65" fmla="*/ 2859528 w 4626532"/>
              <a:gd name="connsiteY65" fmla="*/ 6474686 h 6858000"/>
              <a:gd name="connsiteX66" fmla="*/ 2834529 w 4626532"/>
              <a:gd name="connsiteY66" fmla="*/ 6433021 h 6858000"/>
              <a:gd name="connsiteX67" fmla="*/ 2876194 w 4626532"/>
              <a:gd name="connsiteY67" fmla="*/ 6399689 h 6858000"/>
              <a:gd name="connsiteX68" fmla="*/ 2884526 w 4626532"/>
              <a:gd name="connsiteY68" fmla="*/ 6424688 h 6858000"/>
              <a:gd name="connsiteX69" fmla="*/ 2901192 w 4626532"/>
              <a:gd name="connsiteY69" fmla="*/ 6441354 h 6858000"/>
              <a:gd name="connsiteX70" fmla="*/ 2934524 w 4626532"/>
              <a:gd name="connsiteY70" fmla="*/ 6391356 h 6858000"/>
              <a:gd name="connsiteX71" fmla="*/ 2901192 w 4626532"/>
              <a:gd name="connsiteY71" fmla="*/ 6441354 h 6858000"/>
              <a:gd name="connsiteX72" fmla="*/ 2801197 w 4626532"/>
              <a:gd name="connsiteY72" fmla="*/ 6374690 h 6858000"/>
              <a:gd name="connsiteX73" fmla="*/ 2759533 w 4626532"/>
              <a:gd name="connsiteY73" fmla="*/ 6449687 h 6858000"/>
              <a:gd name="connsiteX74" fmla="*/ 2792864 w 4626532"/>
              <a:gd name="connsiteY74" fmla="*/ 6358025 h 6858000"/>
              <a:gd name="connsiteX75" fmla="*/ 2801197 w 4626532"/>
              <a:gd name="connsiteY75" fmla="*/ 6374690 h 6858000"/>
              <a:gd name="connsiteX76" fmla="*/ 3059518 w 4626532"/>
              <a:gd name="connsiteY76" fmla="*/ 6383023 h 6858000"/>
              <a:gd name="connsiteX77" fmla="*/ 3017853 w 4626532"/>
              <a:gd name="connsiteY77" fmla="*/ 6441354 h 6858000"/>
              <a:gd name="connsiteX78" fmla="*/ 2976189 w 4626532"/>
              <a:gd name="connsiteY78" fmla="*/ 6441354 h 6858000"/>
              <a:gd name="connsiteX79" fmla="*/ 3051185 w 4626532"/>
              <a:gd name="connsiteY79" fmla="*/ 6349692 h 6858000"/>
              <a:gd name="connsiteX80" fmla="*/ 3059518 w 4626532"/>
              <a:gd name="connsiteY80" fmla="*/ 6383023 h 6858000"/>
              <a:gd name="connsiteX81" fmla="*/ 3251175 w 4626532"/>
              <a:gd name="connsiteY81" fmla="*/ 6383023 h 6858000"/>
              <a:gd name="connsiteX82" fmla="*/ 3192845 w 4626532"/>
              <a:gd name="connsiteY82" fmla="*/ 6424688 h 6858000"/>
              <a:gd name="connsiteX83" fmla="*/ 3251175 w 4626532"/>
              <a:gd name="connsiteY83" fmla="*/ 6341359 h 6858000"/>
              <a:gd name="connsiteX84" fmla="*/ 3251175 w 4626532"/>
              <a:gd name="connsiteY84" fmla="*/ 6383023 h 6858000"/>
              <a:gd name="connsiteX85" fmla="*/ 3084517 w 4626532"/>
              <a:gd name="connsiteY85" fmla="*/ 6433021 h 6858000"/>
              <a:gd name="connsiteX86" fmla="*/ 3076184 w 4626532"/>
              <a:gd name="connsiteY86" fmla="*/ 6358025 h 6858000"/>
              <a:gd name="connsiteX87" fmla="*/ 3142847 w 4626532"/>
              <a:gd name="connsiteY87" fmla="*/ 6341359 h 6858000"/>
              <a:gd name="connsiteX88" fmla="*/ 3084517 w 4626532"/>
              <a:gd name="connsiteY88" fmla="*/ 6433021 h 6858000"/>
              <a:gd name="connsiteX89" fmla="*/ 3392835 w 4626532"/>
              <a:gd name="connsiteY89" fmla="*/ 6333026 h 6858000"/>
              <a:gd name="connsiteX90" fmla="*/ 3376169 w 4626532"/>
              <a:gd name="connsiteY90" fmla="*/ 6358025 h 6858000"/>
              <a:gd name="connsiteX91" fmla="*/ 3367836 w 4626532"/>
              <a:gd name="connsiteY91" fmla="*/ 6333026 h 6858000"/>
              <a:gd name="connsiteX92" fmla="*/ 3392835 w 4626532"/>
              <a:gd name="connsiteY92" fmla="*/ 6333026 h 6858000"/>
              <a:gd name="connsiteX93" fmla="*/ 3351170 w 4626532"/>
              <a:gd name="connsiteY93" fmla="*/ 6349692 h 6858000"/>
              <a:gd name="connsiteX94" fmla="*/ 3284507 w 4626532"/>
              <a:gd name="connsiteY94" fmla="*/ 6416355 h 6858000"/>
              <a:gd name="connsiteX95" fmla="*/ 3267841 w 4626532"/>
              <a:gd name="connsiteY95" fmla="*/ 6408022 h 6858000"/>
              <a:gd name="connsiteX96" fmla="*/ 3267841 w 4626532"/>
              <a:gd name="connsiteY96" fmla="*/ 6333026 h 6858000"/>
              <a:gd name="connsiteX97" fmla="*/ 3284507 w 4626532"/>
              <a:gd name="connsiteY97" fmla="*/ 6341359 h 6858000"/>
              <a:gd name="connsiteX98" fmla="*/ 3342838 w 4626532"/>
              <a:gd name="connsiteY98" fmla="*/ 6324693 h 6858000"/>
              <a:gd name="connsiteX99" fmla="*/ 3351170 w 4626532"/>
              <a:gd name="connsiteY99" fmla="*/ 6349692 h 6858000"/>
              <a:gd name="connsiteX100" fmla="*/ 2876194 w 4626532"/>
              <a:gd name="connsiteY100" fmla="*/ 6341359 h 6858000"/>
              <a:gd name="connsiteX101" fmla="*/ 2817863 w 4626532"/>
              <a:gd name="connsiteY101" fmla="*/ 6408022 h 6858000"/>
              <a:gd name="connsiteX102" fmla="*/ 2817863 w 4626532"/>
              <a:gd name="connsiteY102" fmla="*/ 6349692 h 6858000"/>
              <a:gd name="connsiteX103" fmla="*/ 2867861 w 4626532"/>
              <a:gd name="connsiteY103" fmla="*/ 6316360 h 6858000"/>
              <a:gd name="connsiteX104" fmla="*/ 2876194 w 4626532"/>
              <a:gd name="connsiteY104" fmla="*/ 6341359 h 6858000"/>
              <a:gd name="connsiteX105" fmla="*/ 2817863 w 4626532"/>
              <a:gd name="connsiteY105" fmla="*/ 6324693 h 6858000"/>
              <a:gd name="connsiteX106" fmla="*/ 2851195 w 4626532"/>
              <a:gd name="connsiteY106" fmla="*/ 6299694 h 6858000"/>
              <a:gd name="connsiteX107" fmla="*/ 2817863 w 4626532"/>
              <a:gd name="connsiteY107" fmla="*/ 6324693 h 6858000"/>
              <a:gd name="connsiteX108" fmla="*/ 2959523 w 4626532"/>
              <a:gd name="connsiteY108" fmla="*/ 6308027 h 6858000"/>
              <a:gd name="connsiteX109" fmla="*/ 2917858 w 4626532"/>
              <a:gd name="connsiteY109" fmla="*/ 6374690 h 6858000"/>
              <a:gd name="connsiteX110" fmla="*/ 2892859 w 4626532"/>
              <a:gd name="connsiteY110" fmla="*/ 6374690 h 6858000"/>
              <a:gd name="connsiteX111" fmla="*/ 2892859 w 4626532"/>
              <a:gd name="connsiteY111" fmla="*/ 6316360 h 6858000"/>
              <a:gd name="connsiteX112" fmla="*/ 2951190 w 4626532"/>
              <a:gd name="connsiteY112" fmla="*/ 6283028 h 6858000"/>
              <a:gd name="connsiteX113" fmla="*/ 2959523 w 4626532"/>
              <a:gd name="connsiteY113" fmla="*/ 6308027 h 6858000"/>
              <a:gd name="connsiteX114" fmla="*/ 2984522 w 4626532"/>
              <a:gd name="connsiteY114" fmla="*/ 6324693 h 6858000"/>
              <a:gd name="connsiteX115" fmla="*/ 3042852 w 4626532"/>
              <a:gd name="connsiteY115" fmla="*/ 6258029 h 6858000"/>
              <a:gd name="connsiteX116" fmla="*/ 2984522 w 4626532"/>
              <a:gd name="connsiteY116" fmla="*/ 6324693 h 6858000"/>
              <a:gd name="connsiteX117" fmla="*/ 3151180 w 4626532"/>
              <a:gd name="connsiteY117" fmla="*/ 6266362 h 6858000"/>
              <a:gd name="connsiteX118" fmla="*/ 3109516 w 4626532"/>
              <a:gd name="connsiteY118" fmla="*/ 6333026 h 6858000"/>
              <a:gd name="connsiteX119" fmla="*/ 3067851 w 4626532"/>
              <a:gd name="connsiteY119" fmla="*/ 6333026 h 6858000"/>
              <a:gd name="connsiteX120" fmla="*/ 3142847 w 4626532"/>
              <a:gd name="connsiteY120" fmla="*/ 6249696 h 6858000"/>
              <a:gd name="connsiteX121" fmla="*/ 3151180 w 4626532"/>
              <a:gd name="connsiteY121" fmla="*/ 6266362 h 6858000"/>
              <a:gd name="connsiteX122" fmla="*/ 3267841 w 4626532"/>
              <a:gd name="connsiteY122" fmla="*/ 6258029 h 6858000"/>
              <a:gd name="connsiteX123" fmla="*/ 3276174 w 4626532"/>
              <a:gd name="connsiteY123" fmla="*/ 6241364 h 6858000"/>
              <a:gd name="connsiteX124" fmla="*/ 3267841 w 4626532"/>
              <a:gd name="connsiteY124" fmla="*/ 6258029 h 6858000"/>
              <a:gd name="connsiteX125" fmla="*/ 2884526 w 4626532"/>
              <a:gd name="connsiteY125" fmla="*/ 6291361 h 6858000"/>
              <a:gd name="connsiteX126" fmla="*/ 2884526 w 4626532"/>
              <a:gd name="connsiteY126" fmla="*/ 6266362 h 6858000"/>
              <a:gd name="connsiteX127" fmla="*/ 2942857 w 4626532"/>
              <a:gd name="connsiteY127" fmla="*/ 6233031 h 6858000"/>
              <a:gd name="connsiteX128" fmla="*/ 2884526 w 4626532"/>
              <a:gd name="connsiteY128" fmla="*/ 6291361 h 6858000"/>
              <a:gd name="connsiteX129" fmla="*/ 3242842 w 4626532"/>
              <a:gd name="connsiteY129" fmla="*/ 6249696 h 6858000"/>
              <a:gd name="connsiteX130" fmla="*/ 3234509 w 4626532"/>
              <a:gd name="connsiteY130" fmla="*/ 6274695 h 6858000"/>
              <a:gd name="connsiteX131" fmla="*/ 3159513 w 4626532"/>
              <a:gd name="connsiteY131" fmla="*/ 6316360 h 6858000"/>
              <a:gd name="connsiteX132" fmla="*/ 3234509 w 4626532"/>
              <a:gd name="connsiteY132" fmla="*/ 6224698 h 6858000"/>
              <a:gd name="connsiteX133" fmla="*/ 3242842 w 4626532"/>
              <a:gd name="connsiteY133" fmla="*/ 6249696 h 6858000"/>
              <a:gd name="connsiteX134" fmla="*/ 3451166 w 4626532"/>
              <a:gd name="connsiteY134" fmla="*/ 6241364 h 6858000"/>
              <a:gd name="connsiteX135" fmla="*/ 3401168 w 4626532"/>
              <a:gd name="connsiteY135" fmla="*/ 6308027 h 6858000"/>
              <a:gd name="connsiteX136" fmla="*/ 3359503 w 4626532"/>
              <a:gd name="connsiteY136" fmla="*/ 6308027 h 6858000"/>
              <a:gd name="connsiteX137" fmla="*/ 3442833 w 4626532"/>
              <a:gd name="connsiteY137" fmla="*/ 6216365 h 6858000"/>
              <a:gd name="connsiteX138" fmla="*/ 3451166 w 4626532"/>
              <a:gd name="connsiteY138" fmla="*/ 6241364 h 6858000"/>
              <a:gd name="connsiteX139" fmla="*/ 3351170 w 4626532"/>
              <a:gd name="connsiteY139" fmla="*/ 6249696 h 6858000"/>
              <a:gd name="connsiteX140" fmla="*/ 3301173 w 4626532"/>
              <a:gd name="connsiteY140" fmla="*/ 6316360 h 6858000"/>
              <a:gd name="connsiteX141" fmla="*/ 3267841 w 4626532"/>
              <a:gd name="connsiteY141" fmla="*/ 6308027 h 6858000"/>
              <a:gd name="connsiteX142" fmla="*/ 3334505 w 4626532"/>
              <a:gd name="connsiteY142" fmla="*/ 6216365 h 6858000"/>
              <a:gd name="connsiteX143" fmla="*/ 3351170 w 4626532"/>
              <a:gd name="connsiteY143" fmla="*/ 6249696 h 6858000"/>
              <a:gd name="connsiteX144" fmla="*/ 3742818 w 4626532"/>
              <a:gd name="connsiteY144" fmla="*/ 6233031 h 6858000"/>
              <a:gd name="connsiteX145" fmla="*/ 3742818 w 4626532"/>
              <a:gd name="connsiteY145" fmla="*/ 6208032 h 6858000"/>
              <a:gd name="connsiteX146" fmla="*/ 3742818 w 4626532"/>
              <a:gd name="connsiteY146" fmla="*/ 6233031 h 6858000"/>
              <a:gd name="connsiteX147" fmla="*/ 3042852 w 4626532"/>
              <a:gd name="connsiteY147" fmla="*/ 6199699 h 6858000"/>
              <a:gd name="connsiteX148" fmla="*/ 3001187 w 4626532"/>
              <a:gd name="connsiteY148" fmla="*/ 6258029 h 6858000"/>
              <a:gd name="connsiteX149" fmla="*/ 2967856 w 4626532"/>
              <a:gd name="connsiteY149" fmla="*/ 6258029 h 6858000"/>
              <a:gd name="connsiteX150" fmla="*/ 2967856 w 4626532"/>
              <a:gd name="connsiteY150" fmla="*/ 6224698 h 6858000"/>
              <a:gd name="connsiteX151" fmla="*/ 3042852 w 4626532"/>
              <a:gd name="connsiteY151" fmla="*/ 6183033 h 6858000"/>
              <a:gd name="connsiteX152" fmla="*/ 3042852 w 4626532"/>
              <a:gd name="connsiteY152" fmla="*/ 6199699 h 6858000"/>
              <a:gd name="connsiteX153" fmla="*/ 3134514 w 4626532"/>
              <a:gd name="connsiteY153" fmla="*/ 6208032 h 6858000"/>
              <a:gd name="connsiteX154" fmla="*/ 3067851 w 4626532"/>
              <a:gd name="connsiteY154" fmla="*/ 6241364 h 6858000"/>
              <a:gd name="connsiteX155" fmla="*/ 3059518 w 4626532"/>
              <a:gd name="connsiteY155" fmla="*/ 6166367 h 6858000"/>
              <a:gd name="connsiteX156" fmla="*/ 3134514 w 4626532"/>
              <a:gd name="connsiteY156" fmla="*/ 6141368 h 6858000"/>
              <a:gd name="connsiteX157" fmla="*/ 3134514 w 4626532"/>
              <a:gd name="connsiteY157" fmla="*/ 6208032 h 6858000"/>
              <a:gd name="connsiteX158" fmla="*/ 3817814 w 4626532"/>
              <a:gd name="connsiteY158" fmla="*/ 6124703 h 6858000"/>
              <a:gd name="connsiteX159" fmla="*/ 3834480 w 4626532"/>
              <a:gd name="connsiteY159" fmla="*/ 6149701 h 6858000"/>
              <a:gd name="connsiteX160" fmla="*/ 3826147 w 4626532"/>
              <a:gd name="connsiteY160" fmla="*/ 6199699 h 6858000"/>
              <a:gd name="connsiteX161" fmla="*/ 3767817 w 4626532"/>
              <a:gd name="connsiteY161" fmla="*/ 6174700 h 6858000"/>
              <a:gd name="connsiteX162" fmla="*/ 3767817 w 4626532"/>
              <a:gd name="connsiteY162" fmla="*/ 6124703 h 6858000"/>
              <a:gd name="connsiteX163" fmla="*/ 3817814 w 4626532"/>
              <a:gd name="connsiteY163" fmla="*/ 6124703 h 6858000"/>
              <a:gd name="connsiteX164" fmla="*/ 3234509 w 4626532"/>
              <a:gd name="connsiteY164" fmla="*/ 6166367 h 6858000"/>
              <a:gd name="connsiteX165" fmla="*/ 3176179 w 4626532"/>
              <a:gd name="connsiteY165" fmla="*/ 6224698 h 6858000"/>
              <a:gd name="connsiteX166" fmla="*/ 3209511 w 4626532"/>
              <a:gd name="connsiteY166" fmla="*/ 6183033 h 6858000"/>
              <a:gd name="connsiteX167" fmla="*/ 3201178 w 4626532"/>
              <a:gd name="connsiteY167" fmla="*/ 6174700 h 6858000"/>
              <a:gd name="connsiteX168" fmla="*/ 3159513 w 4626532"/>
              <a:gd name="connsiteY168" fmla="*/ 6191366 h 6858000"/>
              <a:gd name="connsiteX169" fmla="*/ 3159513 w 4626532"/>
              <a:gd name="connsiteY169" fmla="*/ 6149701 h 6858000"/>
              <a:gd name="connsiteX170" fmla="*/ 3217844 w 4626532"/>
              <a:gd name="connsiteY170" fmla="*/ 6124703 h 6858000"/>
              <a:gd name="connsiteX171" fmla="*/ 3234509 w 4626532"/>
              <a:gd name="connsiteY171" fmla="*/ 6166367 h 6858000"/>
              <a:gd name="connsiteX172" fmla="*/ 3342838 w 4626532"/>
              <a:gd name="connsiteY172" fmla="*/ 6149701 h 6858000"/>
              <a:gd name="connsiteX173" fmla="*/ 3276174 w 4626532"/>
              <a:gd name="connsiteY173" fmla="*/ 6216365 h 6858000"/>
              <a:gd name="connsiteX174" fmla="*/ 3251175 w 4626532"/>
              <a:gd name="connsiteY174" fmla="*/ 6208032 h 6858000"/>
              <a:gd name="connsiteX175" fmla="*/ 3326172 w 4626532"/>
              <a:gd name="connsiteY175" fmla="*/ 6116370 h 6858000"/>
              <a:gd name="connsiteX176" fmla="*/ 3342838 w 4626532"/>
              <a:gd name="connsiteY176" fmla="*/ 6149701 h 6858000"/>
              <a:gd name="connsiteX177" fmla="*/ 3751151 w 4626532"/>
              <a:gd name="connsiteY177" fmla="*/ 6141368 h 6858000"/>
              <a:gd name="connsiteX178" fmla="*/ 3734485 w 4626532"/>
              <a:gd name="connsiteY178" fmla="*/ 6191366 h 6858000"/>
              <a:gd name="connsiteX179" fmla="*/ 3717819 w 4626532"/>
              <a:gd name="connsiteY179" fmla="*/ 6199699 h 6858000"/>
              <a:gd name="connsiteX180" fmla="*/ 3667822 w 4626532"/>
              <a:gd name="connsiteY180" fmla="*/ 6124703 h 6858000"/>
              <a:gd name="connsiteX181" fmla="*/ 3734485 w 4626532"/>
              <a:gd name="connsiteY181" fmla="*/ 6108037 h 6858000"/>
              <a:gd name="connsiteX182" fmla="*/ 3751151 w 4626532"/>
              <a:gd name="connsiteY182" fmla="*/ 6141368 h 6858000"/>
              <a:gd name="connsiteX183" fmla="*/ 3542828 w 4626532"/>
              <a:gd name="connsiteY183" fmla="*/ 6133035 h 6858000"/>
              <a:gd name="connsiteX184" fmla="*/ 3484497 w 4626532"/>
              <a:gd name="connsiteY184" fmla="*/ 6208032 h 6858000"/>
              <a:gd name="connsiteX185" fmla="*/ 3451166 w 4626532"/>
              <a:gd name="connsiteY185" fmla="*/ 6191366 h 6858000"/>
              <a:gd name="connsiteX186" fmla="*/ 3459499 w 4626532"/>
              <a:gd name="connsiteY186" fmla="*/ 6124703 h 6858000"/>
              <a:gd name="connsiteX187" fmla="*/ 3534495 w 4626532"/>
              <a:gd name="connsiteY187" fmla="*/ 6108037 h 6858000"/>
              <a:gd name="connsiteX188" fmla="*/ 3542828 w 4626532"/>
              <a:gd name="connsiteY188" fmla="*/ 6133035 h 6858000"/>
              <a:gd name="connsiteX189" fmla="*/ 3442833 w 4626532"/>
              <a:gd name="connsiteY189" fmla="*/ 6149701 h 6858000"/>
              <a:gd name="connsiteX190" fmla="*/ 3401168 w 4626532"/>
              <a:gd name="connsiteY190" fmla="*/ 6208032 h 6858000"/>
              <a:gd name="connsiteX191" fmla="*/ 3351170 w 4626532"/>
              <a:gd name="connsiteY191" fmla="*/ 6208032 h 6858000"/>
              <a:gd name="connsiteX192" fmla="*/ 3426167 w 4626532"/>
              <a:gd name="connsiteY192" fmla="*/ 6108037 h 6858000"/>
              <a:gd name="connsiteX193" fmla="*/ 3442833 w 4626532"/>
              <a:gd name="connsiteY193" fmla="*/ 6149701 h 6858000"/>
              <a:gd name="connsiteX194" fmla="*/ 3801149 w 4626532"/>
              <a:gd name="connsiteY194" fmla="*/ 6099704 h 6858000"/>
              <a:gd name="connsiteX195" fmla="*/ 3751151 w 4626532"/>
              <a:gd name="connsiteY195" fmla="*/ 6091371 h 6858000"/>
              <a:gd name="connsiteX196" fmla="*/ 3759484 w 4626532"/>
              <a:gd name="connsiteY196" fmla="*/ 6074705 h 6858000"/>
              <a:gd name="connsiteX197" fmla="*/ 3801149 w 4626532"/>
              <a:gd name="connsiteY197" fmla="*/ 6099704 h 6858000"/>
              <a:gd name="connsiteX198" fmla="*/ 3117848 w 4626532"/>
              <a:gd name="connsiteY198" fmla="*/ 6108037 h 6858000"/>
              <a:gd name="connsiteX199" fmla="*/ 3092850 w 4626532"/>
              <a:gd name="connsiteY199" fmla="*/ 6049706 h 6858000"/>
              <a:gd name="connsiteX200" fmla="*/ 3109516 w 4626532"/>
              <a:gd name="connsiteY200" fmla="*/ 6041373 h 6858000"/>
              <a:gd name="connsiteX201" fmla="*/ 3117848 w 4626532"/>
              <a:gd name="connsiteY201" fmla="*/ 6108037 h 6858000"/>
              <a:gd name="connsiteX202" fmla="*/ 2184561 w 4626532"/>
              <a:gd name="connsiteY202" fmla="*/ 6066372 h 6858000"/>
              <a:gd name="connsiteX203" fmla="*/ 2001236 w 4626532"/>
              <a:gd name="connsiteY203" fmla="*/ 6066372 h 6858000"/>
              <a:gd name="connsiteX204" fmla="*/ 2067899 w 4626532"/>
              <a:gd name="connsiteY204" fmla="*/ 6041373 h 6858000"/>
              <a:gd name="connsiteX205" fmla="*/ 2184561 w 4626532"/>
              <a:gd name="connsiteY205" fmla="*/ 6066372 h 6858000"/>
              <a:gd name="connsiteX206" fmla="*/ 3742818 w 4626532"/>
              <a:gd name="connsiteY206" fmla="*/ 6058039 h 6858000"/>
              <a:gd name="connsiteX207" fmla="*/ 3709486 w 4626532"/>
              <a:gd name="connsiteY207" fmla="*/ 6099704 h 6858000"/>
              <a:gd name="connsiteX208" fmla="*/ 3651156 w 4626532"/>
              <a:gd name="connsiteY208" fmla="*/ 6091371 h 6858000"/>
              <a:gd name="connsiteX209" fmla="*/ 3659489 w 4626532"/>
              <a:gd name="connsiteY209" fmla="*/ 6024707 h 6858000"/>
              <a:gd name="connsiteX210" fmla="*/ 3742818 w 4626532"/>
              <a:gd name="connsiteY210" fmla="*/ 6058039 h 6858000"/>
              <a:gd name="connsiteX211" fmla="*/ 3226177 w 4626532"/>
              <a:gd name="connsiteY211" fmla="*/ 6066372 h 6858000"/>
              <a:gd name="connsiteX212" fmla="*/ 3184512 w 4626532"/>
              <a:gd name="connsiteY212" fmla="*/ 6124703 h 6858000"/>
              <a:gd name="connsiteX213" fmla="*/ 3134514 w 4626532"/>
              <a:gd name="connsiteY213" fmla="*/ 6116370 h 6858000"/>
              <a:gd name="connsiteX214" fmla="*/ 3134514 w 4626532"/>
              <a:gd name="connsiteY214" fmla="*/ 6049706 h 6858000"/>
              <a:gd name="connsiteX215" fmla="*/ 3201178 w 4626532"/>
              <a:gd name="connsiteY215" fmla="*/ 6024707 h 6858000"/>
              <a:gd name="connsiteX216" fmla="*/ 3226177 w 4626532"/>
              <a:gd name="connsiteY216" fmla="*/ 6066372 h 6858000"/>
              <a:gd name="connsiteX217" fmla="*/ 2276223 w 4626532"/>
              <a:gd name="connsiteY217" fmla="*/ 6041373 h 6858000"/>
              <a:gd name="connsiteX218" fmla="*/ 2209559 w 4626532"/>
              <a:gd name="connsiteY218" fmla="*/ 6066372 h 6858000"/>
              <a:gd name="connsiteX219" fmla="*/ 2151229 w 4626532"/>
              <a:gd name="connsiteY219" fmla="*/ 6024707 h 6858000"/>
              <a:gd name="connsiteX220" fmla="*/ 2276223 w 4626532"/>
              <a:gd name="connsiteY220" fmla="*/ 6041373 h 6858000"/>
              <a:gd name="connsiteX221" fmla="*/ 3326172 w 4626532"/>
              <a:gd name="connsiteY221" fmla="*/ 6058039 h 6858000"/>
              <a:gd name="connsiteX222" fmla="*/ 3267841 w 4626532"/>
              <a:gd name="connsiteY222" fmla="*/ 6116370 h 6858000"/>
              <a:gd name="connsiteX223" fmla="*/ 3242842 w 4626532"/>
              <a:gd name="connsiteY223" fmla="*/ 6108037 h 6858000"/>
              <a:gd name="connsiteX224" fmla="*/ 3242842 w 4626532"/>
              <a:gd name="connsiteY224" fmla="*/ 6033040 h 6858000"/>
              <a:gd name="connsiteX225" fmla="*/ 3301173 w 4626532"/>
              <a:gd name="connsiteY225" fmla="*/ 6016374 h 6858000"/>
              <a:gd name="connsiteX226" fmla="*/ 3326172 w 4626532"/>
              <a:gd name="connsiteY226" fmla="*/ 6058039 h 6858000"/>
              <a:gd name="connsiteX227" fmla="*/ 3642823 w 4626532"/>
              <a:gd name="connsiteY227" fmla="*/ 6041373 h 6858000"/>
              <a:gd name="connsiteX228" fmla="*/ 3609491 w 4626532"/>
              <a:gd name="connsiteY228" fmla="*/ 6099704 h 6858000"/>
              <a:gd name="connsiteX229" fmla="*/ 3542828 w 4626532"/>
              <a:gd name="connsiteY229" fmla="*/ 6091371 h 6858000"/>
              <a:gd name="connsiteX230" fmla="*/ 3551161 w 4626532"/>
              <a:gd name="connsiteY230" fmla="*/ 6016374 h 6858000"/>
              <a:gd name="connsiteX231" fmla="*/ 3576160 w 4626532"/>
              <a:gd name="connsiteY231" fmla="*/ 6024707 h 6858000"/>
              <a:gd name="connsiteX232" fmla="*/ 3626157 w 4626532"/>
              <a:gd name="connsiteY232" fmla="*/ 6008042 h 6858000"/>
              <a:gd name="connsiteX233" fmla="*/ 3642823 w 4626532"/>
              <a:gd name="connsiteY233" fmla="*/ 6041373 h 6858000"/>
              <a:gd name="connsiteX234" fmla="*/ 3534495 w 4626532"/>
              <a:gd name="connsiteY234" fmla="*/ 6041373 h 6858000"/>
              <a:gd name="connsiteX235" fmla="*/ 3501163 w 4626532"/>
              <a:gd name="connsiteY235" fmla="*/ 6099704 h 6858000"/>
              <a:gd name="connsiteX236" fmla="*/ 3442833 w 4626532"/>
              <a:gd name="connsiteY236" fmla="*/ 6099704 h 6858000"/>
              <a:gd name="connsiteX237" fmla="*/ 3451166 w 4626532"/>
              <a:gd name="connsiteY237" fmla="*/ 6033040 h 6858000"/>
              <a:gd name="connsiteX238" fmla="*/ 3509496 w 4626532"/>
              <a:gd name="connsiteY238" fmla="*/ 6008042 h 6858000"/>
              <a:gd name="connsiteX239" fmla="*/ 3534495 w 4626532"/>
              <a:gd name="connsiteY239" fmla="*/ 6041373 h 6858000"/>
              <a:gd name="connsiteX240" fmla="*/ 3426167 w 4626532"/>
              <a:gd name="connsiteY240" fmla="*/ 6049706 h 6858000"/>
              <a:gd name="connsiteX241" fmla="*/ 3384502 w 4626532"/>
              <a:gd name="connsiteY241" fmla="*/ 6108037 h 6858000"/>
              <a:gd name="connsiteX242" fmla="*/ 3342838 w 4626532"/>
              <a:gd name="connsiteY242" fmla="*/ 6099704 h 6858000"/>
              <a:gd name="connsiteX243" fmla="*/ 3342838 w 4626532"/>
              <a:gd name="connsiteY243" fmla="*/ 6024707 h 6858000"/>
              <a:gd name="connsiteX244" fmla="*/ 3417834 w 4626532"/>
              <a:gd name="connsiteY244" fmla="*/ 6008042 h 6858000"/>
              <a:gd name="connsiteX245" fmla="*/ 3426167 w 4626532"/>
              <a:gd name="connsiteY245" fmla="*/ 6049706 h 6858000"/>
              <a:gd name="connsiteX246" fmla="*/ 2417883 w 4626532"/>
              <a:gd name="connsiteY246" fmla="*/ 6008042 h 6858000"/>
              <a:gd name="connsiteX247" fmla="*/ 2376218 w 4626532"/>
              <a:gd name="connsiteY247" fmla="*/ 6008042 h 6858000"/>
              <a:gd name="connsiteX248" fmla="*/ 2401217 w 4626532"/>
              <a:gd name="connsiteY248" fmla="*/ 5983043 h 6858000"/>
              <a:gd name="connsiteX249" fmla="*/ 2417883 w 4626532"/>
              <a:gd name="connsiteY249" fmla="*/ 6008042 h 6858000"/>
              <a:gd name="connsiteX250" fmla="*/ 3576160 w 4626532"/>
              <a:gd name="connsiteY250" fmla="*/ 5999709 h 6858000"/>
              <a:gd name="connsiteX251" fmla="*/ 3534495 w 4626532"/>
              <a:gd name="connsiteY251" fmla="*/ 5974710 h 6858000"/>
              <a:gd name="connsiteX252" fmla="*/ 3576160 w 4626532"/>
              <a:gd name="connsiteY252" fmla="*/ 5999709 h 6858000"/>
              <a:gd name="connsiteX253" fmla="*/ 2967856 w 4626532"/>
              <a:gd name="connsiteY253" fmla="*/ 5983043 h 6858000"/>
              <a:gd name="connsiteX254" fmla="*/ 2992855 w 4626532"/>
              <a:gd name="connsiteY254" fmla="*/ 5991376 h 6858000"/>
              <a:gd name="connsiteX255" fmla="*/ 2967856 w 4626532"/>
              <a:gd name="connsiteY255" fmla="*/ 5983043 h 6858000"/>
              <a:gd name="connsiteX256" fmla="*/ 2284556 w 4626532"/>
              <a:gd name="connsiteY256" fmla="*/ 6016374 h 6858000"/>
              <a:gd name="connsiteX257" fmla="*/ 2217892 w 4626532"/>
              <a:gd name="connsiteY257" fmla="*/ 6016374 h 6858000"/>
              <a:gd name="connsiteX258" fmla="*/ 2251224 w 4626532"/>
              <a:gd name="connsiteY258" fmla="*/ 5966377 h 6858000"/>
              <a:gd name="connsiteX259" fmla="*/ 2284556 w 4626532"/>
              <a:gd name="connsiteY259" fmla="*/ 6016374 h 6858000"/>
              <a:gd name="connsiteX260" fmla="*/ 2084565 w 4626532"/>
              <a:gd name="connsiteY260" fmla="*/ 6008042 h 6858000"/>
              <a:gd name="connsiteX261" fmla="*/ 2034568 w 4626532"/>
              <a:gd name="connsiteY261" fmla="*/ 6016374 h 6858000"/>
              <a:gd name="connsiteX262" fmla="*/ 1976237 w 4626532"/>
              <a:gd name="connsiteY262" fmla="*/ 5974710 h 6858000"/>
              <a:gd name="connsiteX263" fmla="*/ 2026235 w 4626532"/>
              <a:gd name="connsiteY263" fmla="*/ 5966377 h 6858000"/>
              <a:gd name="connsiteX264" fmla="*/ 2084565 w 4626532"/>
              <a:gd name="connsiteY264" fmla="*/ 6008042 h 6858000"/>
              <a:gd name="connsiteX265" fmla="*/ 1992903 w 4626532"/>
              <a:gd name="connsiteY265" fmla="*/ 6024707 h 6858000"/>
              <a:gd name="connsiteX266" fmla="*/ 1951238 w 4626532"/>
              <a:gd name="connsiteY266" fmla="*/ 6058039 h 6858000"/>
              <a:gd name="connsiteX267" fmla="*/ 1792913 w 4626532"/>
              <a:gd name="connsiteY267" fmla="*/ 6024707 h 6858000"/>
              <a:gd name="connsiteX268" fmla="*/ 1892908 w 4626532"/>
              <a:gd name="connsiteY268" fmla="*/ 6041373 h 6858000"/>
              <a:gd name="connsiteX269" fmla="*/ 1926240 w 4626532"/>
              <a:gd name="connsiteY269" fmla="*/ 6016374 h 6858000"/>
              <a:gd name="connsiteX270" fmla="*/ 1776247 w 4626532"/>
              <a:gd name="connsiteY270" fmla="*/ 5999709 h 6858000"/>
              <a:gd name="connsiteX271" fmla="*/ 1859576 w 4626532"/>
              <a:gd name="connsiteY271" fmla="*/ 5966377 h 6858000"/>
              <a:gd name="connsiteX272" fmla="*/ 1992903 w 4626532"/>
              <a:gd name="connsiteY272" fmla="*/ 6024707 h 6858000"/>
              <a:gd name="connsiteX273" fmla="*/ 2151229 w 4626532"/>
              <a:gd name="connsiteY273" fmla="*/ 5999709 h 6858000"/>
              <a:gd name="connsiteX274" fmla="*/ 2101231 w 4626532"/>
              <a:gd name="connsiteY274" fmla="*/ 5983043 h 6858000"/>
              <a:gd name="connsiteX275" fmla="*/ 2109564 w 4626532"/>
              <a:gd name="connsiteY275" fmla="*/ 5949711 h 6858000"/>
              <a:gd name="connsiteX276" fmla="*/ 2151229 w 4626532"/>
              <a:gd name="connsiteY276" fmla="*/ 5999709 h 6858000"/>
              <a:gd name="connsiteX277" fmla="*/ 3101183 w 4626532"/>
              <a:gd name="connsiteY277" fmla="*/ 5983043 h 6858000"/>
              <a:gd name="connsiteX278" fmla="*/ 3076184 w 4626532"/>
              <a:gd name="connsiteY278" fmla="*/ 6033040 h 6858000"/>
              <a:gd name="connsiteX279" fmla="*/ 3009520 w 4626532"/>
              <a:gd name="connsiteY279" fmla="*/ 5983043 h 6858000"/>
              <a:gd name="connsiteX280" fmla="*/ 3067851 w 4626532"/>
              <a:gd name="connsiteY280" fmla="*/ 5941378 h 6858000"/>
              <a:gd name="connsiteX281" fmla="*/ 3101183 w 4626532"/>
              <a:gd name="connsiteY281" fmla="*/ 5983043 h 6858000"/>
              <a:gd name="connsiteX282" fmla="*/ 2634539 w 4626532"/>
              <a:gd name="connsiteY282" fmla="*/ 5966377 h 6858000"/>
              <a:gd name="connsiteX283" fmla="*/ 2576208 w 4626532"/>
              <a:gd name="connsiteY283" fmla="*/ 5983043 h 6858000"/>
              <a:gd name="connsiteX284" fmla="*/ 2609540 w 4626532"/>
              <a:gd name="connsiteY284" fmla="*/ 5941378 h 6858000"/>
              <a:gd name="connsiteX285" fmla="*/ 2634539 w 4626532"/>
              <a:gd name="connsiteY285" fmla="*/ 5966377 h 6858000"/>
              <a:gd name="connsiteX286" fmla="*/ 3201178 w 4626532"/>
              <a:gd name="connsiteY286" fmla="*/ 5966377 h 6858000"/>
              <a:gd name="connsiteX287" fmla="*/ 3167846 w 4626532"/>
              <a:gd name="connsiteY287" fmla="*/ 6024707 h 6858000"/>
              <a:gd name="connsiteX288" fmla="*/ 3117848 w 4626532"/>
              <a:gd name="connsiteY288" fmla="*/ 6024707 h 6858000"/>
              <a:gd name="connsiteX289" fmla="*/ 3109516 w 4626532"/>
              <a:gd name="connsiteY289" fmla="*/ 5949711 h 6858000"/>
              <a:gd name="connsiteX290" fmla="*/ 3176179 w 4626532"/>
              <a:gd name="connsiteY290" fmla="*/ 5924712 h 6858000"/>
              <a:gd name="connsiteX291" fmla="*/ 3201178 w 4626532"/>
              <a:gd name="connsiteY291" fmla="*/ 5966377 h 6858000"/>
              <a:gd name="connsiteX292" fmla="*/ 2501212 w 4626532"/>
              <a:gd name="connsiteY292" fmla="*/ 5949711 h 6858000"/>
              <a:gd name="connsiteX293" fmla="*/ 2501212 w 4626532"/>
              <a:gd name="connsiteY293" fmla="*/ 5991376 h 6858000"/>
              <a:gd name="connsiteX294" fmla="*/ 2434548 w 4626532"/>
              <a:gd name="connsiteY294" fmla="*/ 5999709 h 6858000"/>
              <a:gd name="connsiteX295" fmla="*/ 2417883 w 4626532"/>
              <a:gd name="connsiteY295" fmla="*/ 5974710 h 6858000"/>
              <a:gd name="connsiteX296" fmla="*/ 2459547 w 4626532"/>
              <a:gd name="connsiteY296" fmla="*/ 5924712 h 6858000"/>
              <a:gd name="connsiteX297" fmla="*/ 2501212 w 4626532"/>
              <a:gd name="connsiteY297" fmla="*/ 5949711 h 6858000"/>
              <a:gd name="connsiteX298" fmla="*/ 2009569 w 4626532"/>
              <a:gd name="connsiteY298" fmla="*/ 5949711 h 6858000"/>
              <a:gd name="connsiteX299" fmla="*/ 1967904 w 4626532"/>
              <a:gd name="connsiteY299" fmla="*/ 5949711 h 6858000"/>
              <a:gd name="connsiteX300" fmla="*/ 1992903 w 4626532"/>
              <a:gd name="connsiteY300" fmla="*/ 5924712 h 6858000"/>
              <a:gd name="connsiteX301" fmla="*/ 2009569 w 4626532"/>
              <a:gd name="connsiteY301" fmla="*/ 5949711 h 6858000"/>
              <a:gd name="connsiteX302" fmla="*/ 709632 w 4626532"/>
              <a:gd name="connsiteY302" fmla="*/ 5991376 h 6858000"/>
              <a:gd name="connsiteX303" fmla="*/ 701299 w 4626532"/>
              <a:gd name="connsiteY303" fmla="*/ 5974710 h 6858000"/>
              <a:gd name="connsiteX304" fmla="*/ 751297 w 4626532"/>
              <a:gd name="connsiteY304" fmla="*/ 5924712 h 6858000"/>
              <a:gd name="connsiteX305" fmla="*/ 709632 w 4626532"/>
              <a:gd name="connsiteY305" fmla="*/ 5991376 h 6858000"/>
              <a:gd name="connsiteX306" fmla="*/ 684633 w 4626532"/>
              <a:gd name="connsiteY306" fmla="*/ 6016374 h 6858000"/>
              <a:gd name="connsiteX307" fmla="*/ 642969 w 4626532"/>
              <a:gd name="connsiteY307" fmla="*/ 6033040 h 6858000"/>
              <a:gd name="connsiteX308" fmla="*/ 584638 w 4626532"/>
              <a:gd name="connsiteY308" fmla="*/ 6024707 h 6858000"/>
              <a:gd name="connsiteX309" fmla="*/ 601304 w 4626532"/>
              <a:gd name="connsiteY309" fmla="*/ 5974710 h 6858000"/>
              <a:gd name="connsiteX310" fmla="*/ 584638 w 4626532"/>
              <a:gd name="connsiteY310" fmla="*/ 5933045 h 6858000"/>
              <a:gd name="connsiteX311" fmla="*/ 684633 w 4626532"/>
              <a:gd name="connsiteY311" fmla="*/ 5991376 h 6858000"/>
              <a:gd name="connsiteX312" fmla="*/ 684633 w 4626532"/>
              <a:gd name="connsiteY312" fmla="*/ 6016374 h 6858000"/>
              <a:gd name="connsiteX313" fmla="*/ 3517829 w 4626532"/>
              <a:gd name="connsiteY313" fmla="*/ 5966377 h 6858000"/>
              <a:gd name="connsiteX314" fmla="*/ 3467831 w 4626532"/>
              <a:gd name="connsiteY314" fmla="*/ 5999709 h 6858000"/>
              <a:gd name="connsiteX315" fmla="*/ 3434500 w 4626532"/>
              <a:gd name="connsiteY315" fmla="*/ 5991376 h 6858000"/>
              <a:gd name="connsiteX316" fmla="*/ 3434500 w 4626532"/>
              <a:gd name="connsiteY316" fmla="*/ 5916379 h 6858000"/>
              <a:gd name="connsiteX317" fmla="*/ 3517829 w 4626532"/>
              <a:gd name="connsiteY317" fmla="*/ 5966377 h 6858000"/>
              <a:gd name="connsiteX318" fmla="*/ 2859528 w 4626532"/>
              <a:gd name="connsiteY318" fmla="*/ 5958044 h 6858000"/>
              <a:gd name="connsiteX319" fmla="*/ 2792864 w 4626532"/>
              <a:gd name="connsiteY319" fmla="*/ 5958044 h 6858000"/>
              <a:gd name="connsiteX320" fmla="*/ 2826196 w 4626532"/>
              <a:gd name="connsiteY320" fmla="*/ 5916379 h 6858000"/>
              <a:gd name="connsiteX321" fmla="*/ 2859528 w 4626532"/>
              <a:gd name="connsiteY321" fmla="*/ 5958044 h 6858000"/>
              <a:gd name="connsiteX322" fmla="*/ 3309506 w 4626532"/>
              <a:gd name="connsiteY322" fmla="*/ 5949711 h 6858000"/>
              <a:gd name="connsiteX323" fmla="*/ 3276174 w 4626532"/>
              <a:gd name="connsiteY323" fmla="*/ 6008042 h 6858000"/>
              <a:gd name="connsiteX324" fmla="*/ 3217844 w 4626532"/>
              <a:gd name="connsiteY324" fmla="*/ 6008042 h 6858000"/>
              <a:gd name="connsiteX325" fmla="*/ 3217844 w 4626532"/>
              <a:gd name="connsiteY325" fmla="*/ 5933045 h 6858000"/>
              <a:gd name="connsiteX326" fmla="*/ 3284507 w 4626532"/>
              <a:gd name="connsiteY326" fmla="*/ 5908046 h 6858000"/>
              <a:gd name="connsiteX327" fmla="*/ 3309506 w 4626532"/>
              <a:gd name="connsiteY327" fmla="*/ 5949711 h 6858000"/>
              <a:gd name="connsiteX328" fmla="*/ 3417834 w 4626532"/>
              <a:gd name="connsiteY328" fmla="*/ 5949711 h 6858000"/>
              <a:gd name="connsiteX329" fmla="*/ 3384502 w 4626532"/>
              <a:gd name="connsiteY329" fmla="*/ 5999709 h 6858000"/>
              <a:gd name="connsiteX330" fmla="*/ 3326172 w 4626532"/>
              <a:gd name="connsiteY330" fmla="*/ 5999709 h 6858000"/>
              <a:gd name="connsiteX331" fmla="*/ 3326172 w 4626532"/>
              <a:gd name="connsiteY331" fmla="*/ 5924712 h 6858000"/>
              <a:gd name="connsiteX332" fmla="*/ 3392835 w 4626532"/>
              <a:gd name="connsiteY332" fmla="*/ 5899713 h 6858000"/>
              <a:gd name="connsiteX333" fmla="*/ 3417834 w 4626532"/>
              <a:gd name="connsiteY333" fmla="*/ 5949711 h 6858000"/>
              <a:gd name="connsiteX334" fmla="*/ 2367885 w 4626532"/>
              <a:gd name="connsiteY334" fmla="*/ 5958044 h 6858000"/>
              <a:gd name="connsiteX335" fmla="*/ 2334553 w 4626532"/>
              <a:gd name="connsiteY335" fmla="*/ 6016374 h 6858000"/>
              <a:gd name="connsiteX336" fmla="*/ 2309554 w 4626532"/>
              <a:gd name="connsiteY336" fmla="*/ 6016374 h 6858000"/>
              <a:gd name="connsiteX337" fmla="*/ 2276223 w 4626532"/>
              <a:gd name="connsiteY337" fmla="*/ 5958044 h 6858000"/>
              <a:gd name="connsiteX338" fmla="*/ 2326220 w 4626532"/>
              <a:gd name="connsiteY338" fmla="*/ 5899713 h 6858000"/>
              <a:gd name="connsiteX339" fmla="*/ 2367885 w 4626532"/>
              <a:gd name="connsiteY339" fmla="*/ 5958044 h 6858000"/>
              <a:gd name="connsiteX340" fmla="*/ 2726201 w 4626532"/>
              <a:gd name="connsiteY340" fmla="*/ 5941378 h 6858000"/>
              <a:gd name="connsiteX341" fmla="*/ 2717868 w 4626532"/>
              <a:gd name="connsiteY341" fmla="*/ 5966377 h 6858000"/>
              <a:gd name="connsiteX342" fmla="*/ 2659537 w 4626532"/>
              <a:gd name="connsiteY342" fmla="*/ 5966377 h 6858000"/>
              <a:gd name="connsiteX343" fmla="*/ 2634539 w 4626532"/>
              <a:gd name="connsiteY343" fmla="*/ 5941378 h 6858000"/>
              <a:gd name="connsiteX344" fmla="*/ 2684536 w 4626532"/>
              <a:gd name="connsiteY344" fmla="*/ 5891381 h 6858000"/>
              <a:gd name="connsiteX345" fmla="*/ 2726201 w 4626532"/>
              <a:gd name="connsiteY345" fmla="*/ 5941378 h 6858000"/>
              <a:gd name="connsiteX346" fmla="*/ 2226225 w 4626532"/>
              <a:gd name="connsiteY346" fmla="*/ 5949711 h 6858000"/>
              <a:gd name="connsiteX347" fmla="*/ 2192893 w 4626532"/>
              <a:gd name="connsiteY347" fmla="*/ 5999709 h 6858000"/>
              <a:gd name="connsiteX348" fmla="*/ 2142896 w 4626532"/>
              <a:gd name="connsiteY348" fmla="*/ 5941378 h 6858000"/>
              <a:gd name="connsiteX349" fmla="*/ 2184561 w 4626532"/>
              <a:gd name="connsiteY349" fmla="*/ 5891381 h 6858000"/>
              <a:gd name="connsiteX350" fmla="*/ 2226225 w 4626532"/>
              <a:gd name="connsiteY350" fmla="*/ 5949711 h 6858000"/>
              <a:gd name="connsiteX351" fmla="*/ 2959523 w 4626532"/>
              <a:gd name="connsiteY351" fmla="*/ 5924712 h 6858000"/>
              <a:gd name="connsiteX352" fmla="*/ 2917858 w 4626532"/>
              <a:gd name="connsiteY352" fmla="*/ 5966377 h 6858000"/>
              <a:gd name="connsiteX353" fmla="*/ 2859528 w 4626532"/>
              <a:gd name="connsiteY353" fmla="*/ 5916379 h 6858000"/>
              <a:gd name="connsiteX354" fmla="*/ 2917858 w 4626532"/>
              <a:gd name="connsiteY354" fmla="*/ 5874715 h 6858000"/>
              <a:gd name="connsiteX355" fmla="*/ 2959523 w 4626532"/>
              <a:gd name="connsiteY355" fmla="*/ 5924712 h 6858000"/>
              <a:gd name="connsiteX356" fmla="*/ 2084565 w 4626532"/>
              <a:gd name="connsiteY356" fmla="*/ 5933045 h 6858000"/>
              <a:gd name="connsiteX357" fmla="*/ 2076232 w 4626532"/>
              <a:gd name="connsiteY357" fmla="*/ 5966377 h 6858000"/>
              <a:gd name="connsiteX358" fmla="*/ 2017902 w 4626532"/>
              <a:gd name="connsiteY358" fmla="*/ 5916379 h 6858000"/>
              <a:gd name="connsiteX359" fmla="*/ 2042901 w 4626532"/>
              <a:gd name="connsiteY359" fmla="*/ 5874715 h 6858000"/>
              <a:gd name="connsiteX360" fmla="*/ 2084565 w 4626532"/>
              <a:gd name="connsiteY360" fmla="*/ 5933045 h 6858000"/>
              <a:gd name="connsiteX361" fmla="*/ 2584541 w 4626532"/>
              <a:gd name="connsiteY361" fmla="*/ 5916379 h 6858000"/>
              <a:gd name="connsiteX362" fmla="*/ 2551209 w 4626532"/>
              <a:gd name="connsiteY362" fmla="*/ 5974710 h 6858000"/>
              <a:gd name="connsiteX363" fmla="*/ 2526211 w 4626532"/>
              <a:gd name="connsiteY363" fmla="*/ 5974710 h 6858000"/>
              <a:gd name="connsiteX364" fmla="*/ 2501212 w 4626532"/>
              <a:gd name="connsiteY364" fmla="*/ 5916379 h 6858000"/>
              <a:gd name="connsiteX365" fmla="*/ 2542876 w 4626532"/>
              <a:gd name="connsiteY365" fmla="*/ 5866382 h 6858000"/>
              <a:gd name="connsiteX366" fmla="*/ 2584541 w 4626532"/>
              <a:gd name="connsiteY366" fmla="*/ 5916379 h 6858000"/>
              <a:gd name="connsiteX367" fmla="*/ 1826245 w 4626532"/>
              <a:gd name="connsiteY367" fmla="*/ 5949711 h 6858000"/>
              <a:gd name="connsiteX368" fmla="*/ 1742915 w 4626532"/>
              <a:gd name="connsiteY368" fmla="*/ 5974710 h 6858000"/>
              <a:gd name="connsiteX369" fmla="*/ 1617921 w 4626532"/>
              <a:gd name="connsiteY369" fmla="*/ 5891381 h 6858000"/>
              <a:gd name="connsiteX370" fmla="*/ 1759581 w 4626532"/>
              <a:gd name="connsiteY370" fmla="*/ 5933045 h 6858000"/>
              <a:gd name="connsiteX371" fmla="*/ 1642920 w 4626532"/>
              <a:gd name="connsiteY371" fmla="*/ 5874715 h 6858000"/>
              <a:gd name="connsiteX372" fmla="*/ 1701251 w 4626532"/>
              <a:gd name="connsiteY372" fmla="*/ 5849716 h 6858000"/>
              <a:gd name="connsiteX373" fmla="*/ 1826245 w 4626532"/>
              <a:gd name="connsiteY373" fmla="*/ 5949711 h 6858000"/>
              <a:gd name="connsiteX374" fmla="*/ 726298 w 4626532"/>
              <a:gd name="connsiteY374" fmla="*/ 5908046 h 6858000"/>
              <a:gd name="connsiteX375" fmla="*/ 684633 w 4626532"/>
              <a:gd name="connsiteY375" fmla="*/ 5966377 h 6858000"/>
              <a:gd name="connsiteX376" fmla="*/ 634636 w 4626532"/>
              <a:gd name="connsiteY376" fmla="*/ 5908046 h 6858000"/>
              <a:gd name="connsiteX377" fmla="*/ 684633 w 4626532"/>
              <a:gd name="connsiteY377" fmla="*/ 5849716 h 6858000"/>
              <a:gd name="connsiteX378" fmla="*/ 726298 w 4626532"/>
              <a:gd name="connsiteY378" fmla="*/ 5908046 h 6858000"/>
              <a:gd name="connsiteX379" fmla="*/ 3067851 w 4626532"/>
              <a:gd name="connsiteY379" fmla="*/ 5891381 h 6858000"/>
              <a:gd name="connsiteX380" fmla="*/ 3017853 w 4626532"/>
              <a:gd name="connsiteY380" fmla="*/ 5949711 h 6858000"/>
              <a:gd name="connsiteX381" fmla="*/ 2992855 w 4626532"/>
              <a:gd name="connsiteY381" fmla="*/ 5949711 h 6858000"/>
              <a:gd name="connsiteX382" fmla="*/ 2967856 w 4626532"/>
              <a:gd name="connsiteY382" fmla="*/ 5883048 h 6858000"/>
              <a:gd name="connsiteX383" fmla="*/ 3026186 w 4626532"/>
              <a:gd name="connsiteY383" fmla="*/ 5841383 h 6858000"/>
              <a:gd name="connsiteX384" fmla="*/ 3067851 w 4626532"/>
              <a:gd name="connsiteY384" fmla="*/ 5891381 h 6858000"/>
              <a:gd name="connsiteX385" fmla="*/ 2442881 w 4626532"/>
              <a:gd name="connsiteY385" fmla="*/ 5899713 h 6858000"/>
              <a:gd name="connsiteX386" fmla="*/ 2401217 w 4626532"/>
              <a:gd name="connsiteY386" fmla="*/ 5958044 h 6858000"/>
              <a:gd name="connsiteX387" fmla="*/ 2359552 w 4626532"/>
              <a:gd name="connsiteY387" fmla="*/ 5899713 h 6858000"/>
              <a:gd name="connsiteX388" fmla="*/ 2409550 w 4626532"/>
              <a:gd name="connsiteY388" fmla="*/ 5841383 h 6858000"/>
              <a:gd name="connsiteX389" fmla="*/ 2442881 w 4626532"/>
              <a:gd name="connsiteY389" fmla="*/ 5899713 h 6858000"/>
              <a:gd name="connsiteX390" fmla="*/ 2809530 w 4626532"/>
              <a:gd name="connsiteY390" fmla="*/ 5883048 h 6858000"/>
              <a:gd name="connsiteX391" fmla="*/ 2751200 w 4626532"/>
              <a:gd name="connsiteY391" fmla="*/ 5949711 h 6858000"/>
              <a:gd name="connsiteX392" fmla="*/ 2717868 w 4626532"/>
              <a:gd name="connsiteY392" fmla="*/ 5883048 h 6858000"/>
              <a:gd name="connsiteX393" fmla="*/ 2776198 w 4626532"/>
              <a:gd name="connsiteY393" fmla="*/ 5833050 h 6858000"/>
              <a:gd name="connsiteX394" fmla="*/ 2809530 w 4626532"/>
              <a:gd name="connsiteY394" fmla="*/ 5883048 h 6858000"/>
              <a:gd name="connsiteX395" fmla="*/ 2301222 w 4626532"/>
              <a:gd name="connsiteY395" fmla="*/ 5883048 h 6858000"/>
              <a:gd name="connsiteX396" fmla="*/ 2267890 w 4626532"/>
              <a:gd name="connsiteY396" fmla="*/ 5941378 h 6858000"/>
              <a:gd name="connsiteX397" fmla="*/ 2217892 w 4626532"/>
              <a:gd name="connsiteY397" fmla="*/ 5883048 h 6858000"/>
              <a:gd name="connsiteX398" fmla="*/ 2267890 w 4626532"/>
              <a:gd name="connsiteY398" fmla="*/ 5824717 h 6858000"/>
              <a:gd name="connsiteX399" fmla="*/ 2301222 w 4626532"/>
              <a:gd name="connsiteY399" fmla="*/ 5883048 h 6858000"/>
              <a:gd name="connsiteX400" fmla="*/ 1984570 w 4626532"/>
              <a:gd name="connsiteY400" fmla="*/ 5899713 h 6858000"/>
              <a:gd name="connsiteX401" fmla="*/ 1884575 w 4626532"/>
              <a:gd name="connsiteY401" fmla="*/ 5941378 h 6858000"/>
              <a:gd name="connsiteX402" fmla="*/ 1809579 w 4626532"/>
              <a:gd name="connsiteY402" fmla="*/ 5883048 h 6858000"/>
              <a:gd name="connsiteX403" fmla="*/ 1926240 w 4626532"/>
              <a:gd name="connsiteY403" fmla="*/ 5899713 h 6858000"/>
              <a:gd name="connsiteX404" fmla="*/ 1934573 w 4626532"/>
              <a:gd name="connsiteY404" fmla="*/ 5874715 h 6858000"/>
              <a:gd name="connsiteX405" fmla="*/ 1801246 w 4626532"/>
              <a:gd name="connsiteY405" fmla="*/ 5858049 h 6858000"/>
              <a:gd name="connsiteX406" fmla="*/ 1884575 w 4626532"/>
              <a:gd name="connsiteY406" fmla="*/ 5824717 h 6858000"/>
              <a:gd name="connsiteX407" fmla="*/ 1984570 w 4626532"/>
              <a:gd name="connsiteY407" fmla="*/ 5899713 h 6858000"/>
              <a:gd name="connsiteX408" fmla="*/ 1467929 w 4626532"/>
              <a:gd name="connsiteY408" fmla="*/ 5841383 h 6858000"/>
              <a:gd name="connsiteX409" fmla="*/ 1509593 w 4626532"/>
              <a:gd name="connsiteY409" fmla="*/ 5824717 h 6858000"/>
              <a:gd name="connsiteX410" fmla="*/ 1626254 w 4626532"/>
              <a:gd name="connsiteY410" fmla="*/ 5933045 h 6858000"/>
              <a:gd name="connsiteX411" fmla="*/ 1626254 w 4626532"/>
              <a:gd name="connsiteY411" fmla="*/ 5966377 h 6858000"/>
              <a:gd name="connsiteX412" fmla="*/ 1601256 w 4626532"/>
              <a:gd name="connsiteY412" fmla="*/ 5966377 h 6858000"/>
              <a:gd name="connsiteX413" fmla="*/ 1426264 w 4626532"/>
              <a:gd name="connsiteY413" fmla="*/ 5849716 h 6858000"/>
              <a:gd name="connsiteX414" fmla="*/ 1559591 w 4626532"/>
              <a:gd name="connsiteY414" fmla="*/ 5924712 h 6858000"/>
              <a:gd name="connsiteX415" fmla="*/ 1434597 w 4626532"/>
              <a:gd name="connsiteY415" fmla="*/ 5824717 h 6858000"/>
              <a:gd name="connsiteX416" fmla="*/ 1467929 w 4626532"/>
              <a:gd name="connsiteY416" fmla="*/ 5841383 h 6858000"/>
              <a:gd name="connsiteX417" fmla="*/ 3384502 w 4626532"/>
              <a:gd name="connsiteY417" fmla="*/ 5874715 h 6858000"/>
              <a:gd name="connsiteX418" fmla="*/ 3334505 w 4626532"/>
              <a:gd name="connsiteY418" fmla="*/ 5899713 h 6858000"/>
              <a:gd name="connsiteX419" fmla="*/ 3301173 w 4626532"/>
              <a:gd name="connsiteY419" fmla="*/ 5891381 h 6858000"/>
              <a:gd name="connsiteX420" fmla="*/ 3309506 w 4626532"/>
              <a:gd name="connsiteY420" fmla="*/ 5849716 h 6858000"/>
              <a:gd name="connsiteX421" fmla="*/ 3292840 w 4626532"/>
              <a:gd name="connsiteY421" fmla="*/ 5816384 h 6858000"/>
              <a:gd name="connsiteX422" fmla="*/ 3384502 w 4626532"/>
              <a:gd name="connsiteY422" fmla="*/ 5874715 h 6858000"/>
              <a:gd name="connsiteX423" fmla="*/ 3176179 w 4626532"/>
              <a:gd name="connsiteY423" fmla="*/ 5874715 h 6858000"/>
              <a:gd name="connsiteX424" fmla="*/ 3134514 w 4626532"/>
              <a:gd name="connsiteY424" fmla="*/ 5924712 h 6858000"/>
              <a:gd name="connsiteX425" fmla="*/ 3092850 w 4626532"/>
              <a:gd name="connsiteY425" fmla="*/ 5924712 h 6858000"/>
              <a:gd name="connsiteX426" fmla="*/ 3076184 w 4626532"/>
              <a:gd name="connsiteY426" fmla="*/ 5849716 h 6858000"/>
              <a:gd name="connsiteX427" fmla="*/ 3142847 w 4626532"/>
              <a:gd name="connsiteY427" fmla="*/ 5816384 h 6858000"/>
              <a:gd name="connsiteX428" fmla="*/ 3176179 w 4626532"/>
              <a:gd name="connsiteY428" fmla="*/ 5874715 h 6858000"/>
              <a:gd name="connsiteX429" fmla="*/ 2667870 w 4626532"/>
              <a:gd name="connsiteY429" fmla="*/ 5858049 h 6858000"/>
              <a:gd name="connsiteX430" fmla="*/ 2617873 w 4626532"/>
              <a:gd name="connsiteY430" fmla="*/ 5916379 h 6858000"/>
              <a:gd name="connsiteX431" fmla="*/ 2584541 w 4626532"/>
              <a:gd name="connsiteY431" fmla="*/ 5849716 h 6858000"/>
              <a:gd name="connsiteX432" fmla="*/ 2626206 w 4626532"/>
              <a:gd name="connsiteY432" fmla="*/ 5808051 h 6858000"/>
              <a:gd name="connsiteX433" fmla="*/ 2667870 w 4626532"/>
              <a:gd name="connsiteY433" fmla="*/ 5858049 h 6858000"/>
              <a:gd name="connsiteX434" fmla="*/ 2167895 w 4626532"/>
              <a:gd name="connsiteY434" fmla="*/ 5858049 h 6858000"/>
              <a:gd name="connsiteX435" fmla="*/ 2126230 w 4626532"/>
              <a:gd name="connsiteY435" fmla="*/ 5924712 h 6858000"/>
              <a:gd name="connsiteX436" fmla="*/ 2076232 w 4626532"/>
              <a:gd name="connsiteY436" fmla="*/ 5866382 h 6858000"/>
              <a:gd name="connsiteX437" fmla="*/ 2117897 w 4626532"/>
              <a:gd name="connsiteY437" fmla="*/ 5808051 h 6858000"/>
              <a:gd name="connsiteX438" fmla="*/ 2167895 w 4626532"/>
              <a:gd name="connsiteY438" fmla="*/ 5858049 h 6858000"/>
              <a:gd name="connsiteX439" fmla="*/ 2001236 w 4626532"/>
              <a:gd name="connsiteY439" fmla="*/ 5891381 h 6858000"/>
              <a:gd name="connsiteX440" fmla="*/ 1992903 w 4626532"/>
              <a:gd name="connsiteY440" fmla="*/ 5808051 h 6858000"/>
              <a:gd name="connsiteX441" fmla="*/ 2026235 w 4626532"/>
              <a:gd name="connsiteY441" fmla="*/ 5849716 h 6858000"/>
              <a:gd name="connsiteX442" fmla="*/ 2001236 w 4626532"/>
              <a:gd name="connsiteY442" fmla="*/ 5891381 h 6858000"/>
              <a:gd name="connsiteX443" fmla="*/ 3284507 w 4626532"/>
              <a:gd name="connsiteY443" fmla="*/ 5849716 h 6858000"/>
              <a:gd name="connsiteX444" fmla="*/ 3251175 w 4626532"/>
              <a:gd name="connsiteY444" fmla="*/ 5908046 h 6858000"/>
              <a:gd name="connsiteX445" fmla="*/ 3201178 w 4626532"/>
              <a:gd name="connsiteY445" fmla="*/ 5908046 h 6858000"/>
              <a:gd name="connsiteX446" fmla="*/ 3184512 w 4626532"/>
              <a:gd name="connsiteY446" fmla="*/ 5824717 h 6858000"/>
              <a:gd name="connsiteX447" fmla="*/ 3251175 w 4626532"/>
              <a:gd name="connsiteY447" fmla="*/ 5799718 h 6858000"/>
              <a:gd name="connsiteX448" fmla="*/ 3284507 w 4626532"/>
              <a:gd name="connsiteY448" fmla="*/ 5849716 h 6858000"/>
              <a:gd name="connsiteX449" fmla="*/ 2909525 w 4626532"/>
              <a:gd name="connsiteY449" fmla="*/ 5833050 h 6858000"/>
              <a:gd name="connsiteX450" fmla="*/ 2867861 w 4626532"/>
              <a:gd name="connsiteY450" fmla="*/ 5891381 h 6858000"/>
              <a:gd name="connsiteX451" fmla="*/ 2834529 w 4626532"/>
              <a:gd name="connsiteY451" fmla="*/ 5891381 h 6858000"/>
              <a:gd name="connsiteX452" fmla="*/ 2809530 w 4626532"/>
              <a:gd name="connsiteY452" fmla="*/ 5833050 h 6858000"/>
              <a:gd name="connsiteX453" fmla="*/ 2859528 w 4626532"/>
              <a:gd name="connsiteY453" fmla="*/ 5783052 h 6858000"/>
              <a:gd name="connsiteX454" fmla="*/ 2909525 w 4626532"/>
              <a:gd name="connsiteY454" fmla="*/ 5833050 h 6858000"/>
              <a:gd name="connsiteX455" fmla="*/ 2526211 w 4626532"/>
              <a:gd name="connsiteY455" fmla="*/ 5833050 h 6858000"/>
              <a:gd name="connsiteX456" fmla="*/ 2476213 w 4626532"/>
              <a:gd name="connsiteY456" fmla="*/ 5899713 h 6858000"/>
              <a:gd name="connsiteX457" fmla="*/ 2434548 w 4626532"/>
              <a:gd name="connsiteY457" fmla="*/ 5833050 h 6858000"/>
              <a:gd name="connsiteX458" fmla="*/ 2484546 w 4626532"/>
              <a:gd name="connsiteY458" fmla="*/ 5783052 h 6858000"/>
              <a:gd name="connsiteX459" fmla="*/ 2526211 w 4626532"/>
              <a:gd name="connsiteY459" fmla="*/ 5833050 h 6858000"/>
              <a:gd name="connsiteX460" fmla="*/ 792961 w 4626532"/>
              <a:gd name="connsiteY460" fmla="*/ 5833050 h 6858000"/>
              <a:gd name="connsiteX461" fmla="*/ 759630 w 4626532"/>
              <a:gd name="connsiteY461" fmla="*/ 5899713 h 6858000"/>
              <a:gd name="connsiteX462" fmla="*/ 709632 w 4626532"/>
              <a:gd name="connsiteY462" fmla="*/ 5833050 h 6858000"/>
              <a:gd name="connsiteX463" fmla="*/ 751297 w 4626532"/>
              <a:gd name="connsiteY463" fmla="*/ 5783052 h 6858000"/>
              <a:gd name="connsiteX464" fmla="*/ 792961 w 4626532"/>
              <a:gd name="connsiteY464" fmla="*/ 5833050 h 6858000"/>
              <a:gd name="connsiteX465" fmla="*/ 2384551 w 4626532"/>
              <a:gd name="connsiteY465" fmla="*/ 5816384 h 6858000"/>
              <a:gd name="connsiteX466" fmla="*/ 2334553 w 4626532"/>
              <a:gd name="connsiteY466" fmla="*/ 5883048 h 6858000"/>
              <a:gd name="connsiteX467" fmla="*/ 2292889 w 4626532"/>
              <a:gd name="connsiteY467" fmla="*/ 5816384 h 6858000"/>
              <a:gd name="connsiteX468" fmla="*/ 2342886 w 4626532"/>
              <a:gd name="connsiteY468" fmla="*/ 5766387 h 6858000"/>
              <a:gd name="connsiteX469" fmla="*/ 2384551 w 4626532"/>
              <a:gd name="connsiteY469" fmla="*/ 5816384 h 6858000"/>
              <a:gd name="connsiteX470" fmla="*/ 2759533 w 4626532"/>
              <a:gd name="connsiteY470" fmla="*/ 5808051 h 6858000"/>
              <a:gd name="connsiteX471" fmla="*/ 2692869 w 4626532"/>
              <a:gd name="connsiteY471" fmla="*/ 5866382 h 6858000"/>
              <a:gd name="connsiteX472" fmla="*/ 2667870 w 4626532"/>
              <a:gd name="connsiteY472" fmla="*/ 5808051 h 6858000"/>
              <a:gd name="connsiteX473" fmla="*/ 2709535 w 4626532"/>
              <a:gd name="connsiteY473" fmla="*/ 5749721 h 6858000"/>
              <a:gd name="connsiteX474" fmla="*/ 2759533 w 4626532"/>
              <a:gd name="connsiteY474" fmla="*/ 5808051 h 6858000"/>
              <a:gd name="connsiteX475" fmla="*/ 2242891 w 4626532"/>
              <a:gd name="connsiteY475" fmla="*/ 5799718 h 6858000"/>
              <a:gd name="connsiteX476" fmla="*/ 2209559 w 4626532"/>
              <a:gd name="connsiteY476" fmla="*/ 5858049 h 6858000"/>
              <a:gd name="connsiteX477" fmla="*/ 2184561 w 4626532"/>
              <a:gd name="connsiteY477" fmla="*/ 5858049 h 6858000"/>
              <a:gd name="connsiteX478" fmla="*/ 2151229 w 4626532"/>
              <a:gd name="connsiteY478" fmla="*/ 5799718 h 6858000"/>
              <a:gd name="connsiteX479" fmla="*/ 2201226 w 4626532"/>
              <a:gd name="connsiteY479" fmla="*/ 5749721 h 6858000"/>
              <a:gd name="connsiteX480" fmla="*/ 2242891 w 4626532"/>
              <a:gd name="connsiteY480" fmla="*/ 5799718 h 6858000"/>
              <a:gd name="connsiteX481" fmla="*/ 3167846 w 4626532"/>
              <a:gd name="connsiteY481" fmla="*/ 5741388 h 6858000"/>
              <a:gd name="connsiteX482" fmla="*/ 3242842 w 4626532"/>
              <a:gd name="connsiteY482" fmla="*/ 5774720 h 6858000"/>
              <a:gd name="connsiteX483" fmla="*/ 3192845 w 4626532"/>
              <a:gd name="connsiteY483" fmla="*/ 5808051 h 6858000"/>
              <a:gd name="connsiteX484" fmla="*/ 3151180 w 4626532"/>
              <a:gd name="connsiteY484" fmla="*/ 5791385 h 6858000"/>
              <a:gd name="connsiteX485" fmla="*/ 3151180 w 4626532"/>
              <a:gd name="connsiteY485" fmla="*/ 5741388 h 6858000"/>
              <a:gd name="connsiteX486" fmla="*/ 3167846 w 4626532"/>
              <a:gd name="connsiteY486" fmla="*/ 5741388 h 6858000"/>
              <a:gd name="connsiteX487" fmla="*/ 1276271 w 4626532"/>
              <a:gd name="connsiteY487" fmla="*/ 5799718 h 6858000"/>
              <a:gd name="connsiteX488" fmla="*/ 1234607 w 4626532"/>
              <a:gd name="connsiteY488" fmla="*/ 5741388 h 6858000"/>
              <a:gd name="connsiteX489" fmla="*/ 1276271 w 4626532"/>
              <a:gd name="connsiteY489" fmla="*/ 5799718 h 6858000"/>
              <a:gd name="connsiteX490" fmla="*/ 3017853 w 4626532"/>
              <a:gd name="connsiteY490" fmla="*/ 5799718 h 6858000"/>
              <a:gd name="connsiteX491" fmla="*/ 2959523 w 4626532"/>
              <a:gd name="connsiteY491" fmla="*/ 5849716 h 6858000"/>
              <a:gd name="connsiteX492" fmla="*/ 2892859 w 4626532"/>
              <a:gd name="connsiteY492" fmla="*/ 5774720 h 6858000"/>
              <a:gd name="connsiteX493" fmla="*/ 2967856 w 4626532"/>
              <a:gd name="connsiteY493" fmla="*/ 5733055 h 6858000"/>
              <a:gd name="connsiteX494" fmla="*/ 3017853 w 4626532"/>
              <a:gd name="connsiteY494" fmla="*/ 5799718 h 6858000"/>
              <a:gd name="connsiteX495" fmla="*/ 2101231 w 4626532"/>
              <a:gd name="connsiteY495" fmla="*/ 5791385 h 6858000"/>
              <a:gd name="connsiteX496" fmla="*/ 2059567 w 4626532"/>
              <a:gd name="connsiteY496" fmla="*/ 5849716 h 6858000"/>
              <a:gd name="connsiteX497" fmla="*/ 2017902 w 4626532"/>
              <a:gd name="connsiteY497" fmla="*/ 5783052 h 6858000"/>
              <a:gd name="connsiteX498" fmla="*/ 2059567 w 4626532"/>
              <a:gd name="connsiteY498" fmla="*/ 5733055 h 6858000"/>
              <a:gd name="connsiteX499" fmla="*/ 2101231 w 4626532"/>
              <a:gd name="connsiteY499" fmla="*/ 5791385 h 6858000"/>
              <a:gd name="connsiteX500" fmla="*/ 1326269 w 4626532"/>
              <a:gd name="connsiteY500" fmla="*/ 5749721 h 6858000"/>
              <a:gd name="connsiteX501" fmla="*/ 1417931 w 4626532"/>
              <a:gd name="connsiteY501" fmla="*/ 5883048 h 6858000"/>
              <a:gd name="connsiteX502" fmla="*/ 1251273 w 4626532"/>
              <a:gd name="connsiteY502" fmla="*/ 5733055 h 6858000"/>
              <a:gd name="connsiteX503" fmla="*/ 1326269 w 4626532"/>
              <a:gd name="connsiteY503" fmla="*/ 5749721 h 6858000"/>
              <a:gd name="connsiteX504" fmla="*/ 3134514 w 4626532"/>
              <a:gd name="connsiteY504" fmla="*/ 5766387 h 6858000"/>
              <a:gd name="connsiteX505" fmla="*/ 3067851 w 4626532"/>
              <a:gd name="connsiteY505" fmla="*/ 5824717 h 6858000"/>
              <a:gd name="connsiteX506" fmla="*/ 3017853 w 4626532"/>
              <a:gd name="connsiteY506" fmla="*/ 5749721 h 6858000"/>
              <a:gd name="connsiteX507" fmla="*/ 3084517 w 4626532"/>
              <a:gd name="connsiteY507" fmla="*/ 5724722 h 6858000"/>
              <a:gd name="connsiteX508" fmla="*/ 3134514 w 4626532"/>
              <a:gd name="connsiteY508" fmla="*/ 5766387 h 6858000"/>
              <a:gd name="connsiteX509" fmla="*/ 2609540 w 4626532"/>
              <a:gd name="connsiteY509" fmla="*/ 5783052 h 6858000"/>
              <a:gd name="connsiteX510" fmla="*/ 2551209 w 4626532"/>
              <a:gd name="connsiteY510" fmla="*/ 5841383 h 6858000"/>
              <a:gd name="connsiteX511" fmla="*/ 2517878 w 4626532"/>
              <a:gd name="connsiteY511" fmla="*/ 5774720 h 6858000"/>
              <a:gd name="connsiteX512" fmla="*/ 2567875 w 4626532"/>
              <a:gd name="connsiteY512" fmla="*/ 5724722 h 6858000"/>
              <a:gd name="connsiteX513" fmla="*/ 2609540 w 4626532"/>
              <a:gd name="connsiteY513" fmla="*/ 5783052 h 6858000"/>
              <a:gd name="connsiteX514" fmla="*/ 1851243 w 4626532"/>
              <a:gd name="connsiteY514" fmla="*/ 5799718 h 6858000"/>
              <a:gd name="connsiteX515" fmla="*/ 1784580 w 4626532"/>
              <a:gd name="connsiteY515" fmla="*/ 5841383 h 6858000"/>
              <a:gd name="connsiteX516" fmla="*/ 1684585 w 4626532"/>
              <a:gd name="connsiteY516" fmla="*/ 5758054 h 6858000"/>
              <a:gd name="connsiteX517" fmla="*/ 1759581 w 4626532"/>
              <a:gd name="connsiteY517" fmla="*/ 5799718 h 6858000"/>
              <a:gd name="connsiteX518" fmla="*/ 1801246 w 4626532"/>
              <a:gd name="connsiteY518" fmla="*/ 5791385 h 6858000"/>
              <a:gd name="connsiteX519" fmla="*/ 1692918 w 4626532"/>
              <a:gd name="connsiteY519" fmla="*/ 5741388 h 6858000"/>
              <a:gd name="connsiteX520" fmla="*/ 1751248 w 4626532"/>
              <a:gd name="connsiteY520" fmla="*/ 5716389 h 6858000"/>
              <a:gd name="connsiteX521" fmla="*/ 1851243 w 4626532"/>
              <a:gd name="connsiteY521" fmla="*/ 5799718 h 6858000"/>
              <a:gd name="connsiteX522" fmla="*/ 1609588 w 4626532"/>
              <a:gd name="connsiteY522" fmla="*/ 5716389 h 6858000"/>
              <a:gd name="connsiteX523" fmla="*/ 1684585 w 4626532"/>
              <a:gd name="connsiteY523" fmla="*/ 5816384 h 6858000"/>
              <a:gd name="connsiteX524" fmla="*/ 1634587 w 4626532"/>
              <a:gd name="connsiteY524" fmla="*/ 5849716 h 6858000"/>
              <a:gd name="connsiteX525" fmla="*/ 1526259 w 4626532"/>
              <a:gd name="connsiteY525" fmla="*/ 5799718 h 6858000"/>
              <a:gd name="connsiteX526" fmla="*/ 1517926 w 4626532"/>
              <a:gd name="connsiteY526" fmla="*/ 5733055 h 6858000"/>
              <a:gd name="connsiteX527" fmla="*/ 1634587 w 4626532"/>
              <a:gd name="connsiteY527" fmla="*/ 5799718 h 6858000"/>
              <a:gd name="connsiteX528" fmla="*/ 1526259 w 4626532"/>
              <a:gd name="connsiteY528" fmla="*/ 5716389 h 6858000"/>
              <a:gd name="connsiteX529" fmla="*/ 1609588 w 4626532"/>
              <a:gd name="connsiteY529" fmla="*/ 5716389 h 6858000"/>
              <a:gd name="connsiteX530" fmla="*/ 3042852 w 4626532"/>
              <a:gd name="connsiteY530" fmla="*/ 5716389 h 6858000"/>
              <a:gd name="connsiteX531" fmla="*/ 2976189 w 4626532"/>
              <a:gd name="connsiteY531" fmla="*/ 5708056 h 6858000"/>
              <a:gd name="connsiteX532" fmla="*/ 3042852 w 4626532"/>
              <a:gd name="connsiteY532" fmla="*/ 5716389 h 6858000"/>
              <a:gd name="connsiteX533" fmla="*/ 801294 w 4626532"/>
              <a:gd name="connsiteY533" fmla="*/ 5808051 h 6858000"/>
              <a:gd name="connsiteX534" fmla="*/ 784629 w 4626532"/>
              <a:gd name="connsiteY534" fmla="*/ 5766387 h 6858000"/>
              <a:gd name="connsiteX535" fmla="*/ 834626 w 4626532"/>
              <a:gd name="connsiteY535" fmla="*/ 5708056 h 6858000"/>
              <a:gd name="connsiteX536" fmla="*/ 801294 w 4626532"/>
              <a:gd name="connsiteY536" fmla="*/ 5808051 h 6858000"/>
              <a:gd name="connsiteX537" fmla="*/ 726298 w 4626532"/>
              <a:gd name="connsiteY537" fmla="*/ 5766387 h 6858000"/>
              <a:gd name="connsiteX538" fmla="*/ 701299 w 4626532"/>
              <a:gd name="connsiteY538" fmla="*/ 5791385 h 6858000"/>
              <a:gd name="connsiteX539" fmla="*/ 651302 w 4626532"/>
              <a:gd name="connsiteY539" fmla="*/ 5724722 h 6858000"/>
              <a:gd name="connsiteX540" fmla="*/ 676300 w 4626532"/>
              <a:gd name="connsiteY540" fmla="*/ 5708056 h 6858000"/>
              <a:gd name="connsiteX541" fmla="*/ 726298 w 4626532"/>
              <a:gd name="connsiteY541" fmla="*/ 5766387 h 6858000"/>
              <a:gd name="connsiteX542" fmla="*/ 2951190 w 4626532"/>
              <a:gd name="connsiteY542" fmla="*/ 5708056 h 6858000"/>
              <a:gd name="connsiteX543" fmla="*/ 2892859 w 4626532"/>
              <a:gd name="connsiteY543" fmla="*/ 5758054 h 6858000"/>
              <a:gd name="connsiteX544" fmla="*/ 2867861 w 4626532"/>
              <a:gd name="connsiteY544" fmla="*/ 5758054 h 6858000"/>
              <a:gd name="connsiteX545" fmla="*/ 2851195 w 4626532"/>
              <a:gd name="connsiteY545" fmla="*/ 5699723 h 6858000"/>
              <a:gd name="connsiteX546" fmla="*/ 2951190 w 4626532"/>
              <a:gd name="connsiteY546" fmla="*/ 5708056 h 6858000"/>
              <a:gd name="connsiteX547" fmla="*/ 2842862 w 4626532"/>
              <a:gd name="connsiteY547" fmla="*/ 5749721 h 6858000"/>
              <a:gd name="connsiteX548" fmla="*/ 2801197 w 4626532"/>
              <a:gd name="connsiteY548" fmla="*/ 5808051 h 6858000"/>
              <a:gd name="connsiteX549" fmla="*/ 2776198 w 4626532"/>
              <a:gd name="connsiteY549" fmla="*/ 5808051 h 6858000"/>
              <a:gd name="connsiteX550" fmla="*/ 2751200 w 4626532"/>
              <a:gd name="connsiteY550" fmla="*/ 5741388 h 6858000"/>
              <a:gd name="connsiteX551" fmla="*/ 2801197 w 4626532"/>
              <a:gd name="connsiteY551" fmla="*/ 5699723 h 6858000"/>
              <a:gd name="connsiteX552" fmla="*/ 2842862 w 4626532"/>
              <a:gd name="connsiteY552" fmla="*/ 5749721 h 6858000"/>
              <a:gd name="connsiteX553" fmla="*/ 2467880 w 4626532"/>
              <a:gd name="connsiteY553" fmla="*/ 5749721 h 6858000"/>
              <a:gd name="connsiteX554" fmla="*/ 2426215 w 4626532"/>
              <a:gd name="connsiteY554" fmla="*/ 5816384 h 6858000"/>
              <a:gd name="connsiteX555" fmla="*/ 2376218 w 4626532"/>
              <a:gd name="connsiteY555" fmla="*/ 5758054 h 6858000"/>
              <a:gd name="connsiteX556" fmla="*/ 2426215 w 4626532"/>
              <a:gd name="connsiteY556" fmla="*/ 5699723 h 6858000"/>
              <a:gd name="connsiteX557" fmla="*/ 2467880 w 4626532"/>
              <a:gd name="connsiteY557" fmla="*/ 5749721 h 6858000"/>
              <a:gd name="connsiteX558" fmla="*/ 2776198 w 4626532"/>
              <a:gd name="connsiteY558" fmla="*/ 5699723 h 6858000"/>
              <a:gd name="connsiteX559" fmla="*/ 2742867 w 4626532"/>
              <a:gd name="connsiteY559" fmla="*/ 5724722 h 6858000"/>
              <a:gd name="connsiteX560" fmla="*/ 2717868 w 4626532"/>
              <a:gd name="connsiteY560" fmla="*/ 5724722 h 6858000"/>
              <a:gd name="connsiteX561" fmla="*/ 2717868 w 4626532"/>
              <a:gd name="connsiteY561" fmla="*/ 5691390 h 6858000"/>
              <a:gd name="connsiteX562" fmla="*/ 2776198 w 4626532"/>
              <a:gd name="connsiteY562" fmla="*/ 5699723 h 6858000"/>
              <a:gd name="connsiteX563" fmla="*/ 2692869 w 4626532"/>
              <a:gd name="connsiteY563" fmla="*/ 5691390 h 6858000"/>
              <a:gd name="connsiteX564" fmla="*/ 2692869 w 4626532"/>
              <a:gd name="connsiteY564" fmla="*/ 5749721 h 6858000"/>
              <a:gd name="connsiteX565" fmla="*/ 2659537 w 4626532"/>
              <a:gd name="connsiteY565" fmla="*/ 5774720 h 6858000"/>
              <a:gd name="connsiteX566" fmla="*/ 2634539 w 4626532"/>
              <a:gd name="connsiteY566" fmla="*/ 5774720 h 6858000"/>
              <a:gd name="connsiteX567" fmla="*/ 2601207 w 4626532"/>
              <a:gd name="connsiteY567" fmla="*/ 5716389 h 6858000"/>
              <a:gd name="connsiteX568" fmla="*/ 2642872 w 4626532"/>
              <a:gd name="connsiteY568" fmla="*/ 5683057 h 6858000"/>
              <a:gd name="connsiteX569" fmla="*/ 2692869 w 4626532"/>
              <a:gd name="connsiteY569" fmla="*/ 5691390 h 6858000"/>
              <a:gd name="connsiteX570" fmla="*/ 2317887 w 4626532"/>
              <a:gd name="connsiteY570" fmla="*/ 5741388 h 6858000"/>
              <a:gd name="connsiteX571" fmla="*/ 2276223 w 4626532"/>
              <a:gd name="connsiteY571" fmla="*/ 5799718 h 6858000"/>
              <a:gd name="connsiteX572" fmla="*/ 2234558 w 4626532"/>
              <a:gd name="connsiteY572" fmla="*/ 5741388 h 6858000"/>
              <a:gd name="connsiteX573" fmla="*/ 2276223 w 4626532"/>
              <a:gd name="connsiteY573" fmla="*/ 5683057 h 6858000"/>
              <a:gd name="connsiteX574" fmla="*/ 2317887 w 4626532"/>
              <a:gd name="connsiteY574" fmla="*/ 5741388 h 6858000"/>
              <a:gd name="connsiteX575" fmla="*/ 2076232 w 4626532"/>
              <a:gd name="connsiteY575" fmla="*/ 5699723 h 6858000"/>
              <a:gd name="connsiteX576" fmla="*/ 2101231 w 4626532"/>
              <a:gd name="connsiteY576" fmla="*/ 5683057 h 6858000"/>
              <a:gd name="connsiteX577" fmla="*/ 2076232 w 4626532"/>
              <a:gd name="connsiteY577" fmla="*/ 5699723 h 6858000"/>
              <a:gd name="connsiteX578" fmla="*/ 1984570 w 4626532"/>
              <a:gd name="connsiteY578" fmla="*/ 5741388 h 6858000"/>
              <a:gd name="connsiteX579" fmla="*/ 1892908 w 4626532"/>
              <a:gd name="connsiteY579" fmla="*/ 5799718 h 6858000"/>
              <a:gd name="connsiteX580" fmla="*/ 1834578 w 4626532"/>
              <a:gd name="connsiteY580" fmla="*/ 5741388 h 6858000"/>
              <a:gd name="connsiteX581" fmla="*/ 1917907 w 4626532"/>
              <a:gd name="connsiteY581" fmla="*/ 5758054 h 6858000"/>
              <a:gd name="connsiteX582" fmla="*/ 1942906 w 4626532"/>
              <a:gd name="connsiteY582" fmla="*/ 5741388 h 6858000"/>
              <a:gd name="connsiteX583" fmla="*/ 1842910 w 4626532"/>
              <a:gd name="connsiteY583" fmla="*/ 5716389 h 6858000"/>
              <a:gd name="connsiteX584" fmla="*/ 1901241 w 4626532"/>
              <a:gd name="connsiteY584" fmla="*/ 5683057 h 6858000"/>
              <a:gd name="connsiteX585" fmla="*/ 1984570 w 4626532"/>
              <a:gd name="connsiteY585" fmla="*/ 5741388 h 6858000"/>
              <a:gd name="connsiteX586" fmla="*/ 2617873 w 4626532"/>
              <a:gd name="connsiteY586" fmla="*/ 5683057 h 6858000"/>
              <a:gd name="connsiteX587" fmla="*/ 2567875 w 4626532"/>
              <a:gd name="connsiteY587" fmla="*/ 5699723 h 6858000"/>
              <a:gd name="connsiteX588" fmla="*/ 2567875 w 4626532"/>
              <a:gd name="connsiteY588" fmla="*/ 5666392 h 6858000"/>
              <a:gd name="connsiteX589" fmla="*/ 2617873 w 4626532"/>
              <a:gd name="connsiteY589" fmla="*/ 5683057 h 6858000"/>
              <a:gd name="connsiteX590" fmla="*/ 2176228 w 4626532"/>
              <a:gd name="connsiteY590" fmla="*/ 5724722 h 6858000"/>
              <a:gd name="connsiteX591" fmla="*/ 2134563 w 4626532"/>
              <a:gd name="connsiteY591" fmla="*/ 5783052 h 6858000"/>
              <a:gd name="connsiteX592" fmla="*/ 2092898 w 4626532"/>
              <a:gd name="connsiteY592" fmla="*/ 5733055 h 6858000"/>
              <a:gd name="connsiteX593" fmla="*/ 2134563 w 4626532"/>
              <a:gd name="connsiteY593" fmla="*/ 5666392 h 6858000"/>
              <a:gd name="connsiteX594" fmla="*/ 2176228 w 4626532"/>
              <a:gd name="connsiteY594" fmla="*/ 5724722 h 6858000"/>
              <a:gd name="connsiteX595" fmla="*/ 2726201 w 4626532"/>
              <a:gd name="connsiteY595" fmla="*/ 5666392 h 6858000"/>
              <a:gd name="connsiteX596" fmla="*/ 2684536 w 4626532"/>
              <a:gd name="connsiteY596" fmla="*/ 5658059 h 6858000"/>
              <a:gd name="connsiteX597" fmla="*/ 2726201 w 4626532"/>
              <a:gd name="connsiteY597" fmla="*/ 5666392 h 6858000"/>
              <a:gd name="connsiteX598" fmla="*/ 3076184 w 4626532"/>
              <a:gd name="connsiteY598" fmla="*/ 5699723 h 6858000"/>
              <a:gd name="connsiteX599" fmla="*/ 3051185 w 4626532"/>
              <a:gd name="connsiteY599" fmla="*/ 5691390 h 6858000"/>
              <a:gd name="connsiteX600" fmla="*/ 3126181 w 4626532"/>
              <a:gd name="connsiteY600" fmla="*/ 5649726 h 6858000"/>
              <a:gd name="connsiteX601" fmla="*/ 3076184 w 4626532"/>
              <a:gd name="connsiteY601" fmla="*/ 5699723 h 6858000"/>
              <a:gd name="connsiteX602" fmla="*/ 2551209 w 4626532"/>
              <a:gd name="connsiteY602" fmla="*/ 5691390 h 6858000"/>
              <a:gd name="connsiteX603" fmla="*/ 2517878 w 4626532"/>
              <a:gd name="connsiteY603" fmla="*/ 5749721 h 6858000"/>
              <a:gd name="connsiteX604" fmla="*/ 2484546 w 4626532"/>
              <a:gd name="connsiteY604" fmla="*/ 5749721 h 6858000"/>
              <a:gd name="connsiteX605" fmla="*/ 2459547 w 4626532"/>
              <a:gd name="connsiteY605" fmla="*/ 5699723 h 6858000"/>
              <a:gd name="connsiteX606" fmla="*/ 2501212 w 4626532"/>
              <a:gd name="connsiteY606" fmla="*/ 5649726 h 6858000"/>
              <a:gd name="connsiteX607" fmla="*/ 2551209 w 4626532"/>
              <a:gd name="connsiteY607" fmla="*/ 5691390 h 6858000"/>
              <a:gd name="connsiteX608" fmla="*/ 1434597 w 4626532"/>
              <a:gd name="connsiteY608" fmla="*/ 5658059 h 6858000"/>
              <a:gd name="connsiteX609" fmla="*/ 1509593 w 4626532"/>
              <a:gd name="connsiteY609" fmla="*/ 5774720 h 6858000"/>
              <a:gd name="connsiteX610" fmla="*/ 1509593 w 4626532"/>
              <a:gd name="connsiteY610" fmla="*/ 5799718 h 6858000"/>
              <a:gd name="connsiteX611" fmla="*/ 1476262 w 4626532"/>
              <a:gd name="connsiteY611" fmla="*/ 5808051 h 6858000"/>
              <a:gd name="connsiteX612" fmla="*/ 1351268 w 4626532"/>
              <a:gd name="connsiteY612" fmla="*/ 5699723 h 6858000"/>
              <a:gd name="connsiteX613" fmla="*/ 1351268 w 4626532"/>
              <a:gd name="connsiteY613" fmla="*/ 5658059 h 6858000"/>
              <a:gd name="connsiteX614" fmla="*/ 1442930 w 4626532"/>
              <a:gd name="connsiteY614" fmla="*/ 5766387 h 6858000"/>
              <a:gd name="connsiteX615" fmla="*/ 1459596 w 4626532"/>
              <a:gd name="connsiteY615" fmla="*/ 5749721 h 6858000"/>
              <a:gd name="connsiteX616" fmla="*/ 1376266 w 4626532"/>
              <a:gd name="connsiteY616" fmla="*/ 5649726 h 6858000"/>
              <a:gd name="connsiteX617" fmla="*/ 1434597 w 4626532"/>
              <a:gd name="connsiteY617" fmla="*/ 5658059 h 6858000"/>
              <a:gd name="connsiteX618" fmla="*/ 801294 w 4626532"/>
              <a:gd name="connsiteY618" fmla="*/ 5691390 h 6858000"/>
              <a:gd name="connsiteX619" fmla="*/ 759630 w 4626532"/>
              <a:gd name="connsiteY619" fmla="*/ 5758054 h 6858000"/>
              <a:gd name="connsiteX620" fmla="*/ 709632 w 4626532"/>
              <a:gd name="connsiteY620" fmla="*/ 5699723 h 6858000"/>
              <a:gd name="connsiteX621" fmla="*/ 742964 w 4626532"/>
              <a:gd name="connsiteY621" fmla="*/ 5641393 h 6858000"/>
              <a:gd name="connsiteX622" fmla="*/ 801294 w 4626532"/>
              <a:gd name="connsiteY622" fmla="*/ 5691390 h 6858000"/>
              <a:gd name="connsiteX623" fmla="*/ 651302 w 4626532"/>
              <a:gd name="connsiteY623" fmla="*/ 5699723 h 6858000"/>
              <a:gd name="connsiteX624" fmla="*/ 634636 w 4626532"/>
              <a:gd name="connsiteY624" fmla="*/ 5708056 h 6858000"/>
              <a:gd name="connsiteX625" fmla="*/ 576305 w 4626532"/>
              <a:gd name="connsiteY625" fmla="*/ 5666392 h 6858000"/>
              <a:gd name="connsiteX626" fmla="*/ 592971 w 4626532"/>
              <a:gd name="connsiteY626" fmla="*/ 5641393 h 6858000"/>
              <a:gd name="connsiteX627" fmla="*/ 651302 w 4626532"/>
              <a:gd name="connsiteY627" fmla="*/ 5699723 h 6858000"/>
              <a:gd name="connsiteX628" fmla="*/ 2476213 w 4626532"/>
              <a:gd name="connsiteY628" fmla="*/ 5649726 h 6858000"/>
              <a:gd name="connsiteX629" fmla="*/ 2451214 w 4626532"/>
              <a:gd name="connsiteY629" fmla="*/ 5674724 h 6858000"/>
              <a:gd name="connsiteX630" fmla="*/ 2426215 w 4626532"/>
              <a:gd name="connsiteY630" fmla="*/ 5674724 h 6858000"/>
              <a:gd name="connsiteX631" fmla="*/ 2417883 w 4626532"/>
              <a:gd name="connsiteY631" fmla="*/ 5633060 h 6858000"/>
              <a:gd name="connsiteX632" fmla="*/ 2476213 w 4626532"/>
              <a:gd name="connsiteY632" fmla="*/ 5649726 h 6858000"/>
              <a:gd name="connsiteX633" fmla="*/ 2401217 w 4626532"/>
              <a:gd name="connsiteY633" fmla="*/ 5674724 h 6858000"/>
              <a:gd name="connsiteX634" fmla="*/ 2367885 w 4626532"/>
              <a:gd name="connsiteY634" fmla="*/ 5733055 h 6858000"/>
              <a:gd name="connsiteX635" fmla="*/ 2342886 w 4626532"/>
              <a:gd name="connsiteY635" fmla="*/ 5733055 h 6858000"/>
              <a:gd name="connsiteX636" fmla="*/ 2309554 w 4626532"/>
              <a:gd name="connsiteY636" fmla="*/ 5674724 h 6858000"/>
              <a:gd name="connsiteX637" fmla="*/ 2359552 w 4626532"/>
              <a:gd name="connsiteY637" fmla="*/ 5633060 h 6858000"/>
              <a:gd name="connsiteX638" fmla="*/ 2401217 w 4626532"/>
              <a:gd name="connsiteY638" fmla="*/ 5674724 h 6858000"/>
              <a:gd name="connsiteX639" fmla="*/ 2259557 w 4626532"/>
              <a:gd name="connsiteY639" fmla="*/ 5658059 h 6858000"/>
              <a:gd name="connsiteX640" fmla="*/ 2201226 w 4626532"/>
              <a:gd name="connsiteY640" fmla="*/ 5724722 h 6858000"/>
              <a:gd name="connsiteX641" fmla="*/ 2167895 w 4626532"/>
              <a:gd name="connsiteY641" fmla="*/ 5658059 h 6858000"/>
              <a:gd name="connsiteX642" fmla="*/ 2251224 w 4626532"/>
              <a:gd name="connsiteY642" fmla="*/ 5633060 h 6858000"/>
              <a:gd name="connsiteX643" fmla="*/ 2259557 w 4626532"/>
              <a:gd name="connsiteY643" fmla="*/ 5658059 h 6858000"/>
              <a:gd name="connsiteX644" fmla="*/ 2326220 w 4626532"/>
              <a:gd name="connsiteY644" fmla="*/ 5633060 h 6858000"/>
              <a:gd name="connsiteX645" fmla="*/ 2301222 w 4626532"/>
              <a:gd name="connsiteY645" fmla="*/ 5658059 h 6858000"/>
              <a:gd name="connsiteX646" fmla="*/ 2284556 w 4626532"/>
              <a:gd name="connsiteY646" fmla="*/ 5624727 h 6858000"/>
              <a:gd name="connsiteX647" fmla="*/ 2326220 w 4626532"/>
              <a:gd name="connsiteY647" fmla="*/ 5633060 h 6858000"/>
              <a:gd name="connsiteX648" fmla="*/ 2901192 w 4626532"/>
              <a:gd name="connsiteY648" fmla="*/ 5616394 h 6858000"/>
              <a:gd name="connsiteX649" fmla="*/ 2901192 w 4626532"/>
              <a:gd name="connsiteY649" fmla="*/ 5674724 h 6858000"/>
              <a:gd name="connsiteX650" fmla="*/ 2876194 w 4626532"/>
              <a:gd name="connsiteY650" fmla="*/ 5683057 h 6858000"/>
              <a:gd name="connsiteX651" fmla="*/ 2859528 w 4626532"/>
              <a:gd name="connsiteY651" fmla="*/ 5666392 h 6858000"/>
              <a:gd name="connsiteX652" fmla="*/ 2759533 w 4626532"/>
              <a:gd name="connsiteY652" fmla="*/ 5674724 h 6858000"/>
              <a:gd name="connsiteX653" fmla="*/ 2842862 w 4626532"/>
              <a:gd name="connsiteY653" fmla="*/ 5616394 h 6858000"/>
              <a:gd name="connsiteX654" fmla="*/ 2901192 w 4626532"/>
              <a:gd name="connsiteY654" fmla="*/ 5616394 h 6858000"/>
              <a:gd name="connsiteX655" fmla="*/ 2101231 w 4626532"/>
              <a:gd name="connsiteY655" fmla="*/ 5649726 h 6858000"/>
              <a:gd name="connsiteX656" fmla="*/ 2009569 w 4626532"/>
              <a:gd name="connsiteY656" fmla="*/ 5733055 h 6858000"/>
              <a:gd name="connsiteX657" fmla="*/ 1967904 w 4626532"/>
              <a:gd name="connsiteY657" fmla="*/ 5683057 h 6858000"/>
              <a:gd name="connsiteX658" fmla="*/ 2067899 w 4626532"/>
              <a:gd name="connsiteY658" fmla="*/ 5666392 h 6858000"/>
              <a:gd name="connsiteX659" fmla="*/ 1967904 w 4626532"/>
              <a:gd name="connsiteY659" fmla="*/ 5666392 h 6858000"/>
              <a:gd name="connsiteX660" fmla="*/ 2026235 w 4626532"/>
              <a:gd name="connsiteY660" fmla="*/ 5616394 h 6858000"/>
              <a:gd name="connsiteX661" fmla="*/ 2101231 w 4626532"/>
              <a:gd name="connsiteY661" fmla="*/ 5649726 h 6858000"/>
              <a:gd name="connsiteX662" fmla="*/ 1742915 w 4626532"/>
              <a:gd name="connsiteY662" fmla="*/ 5683057 h 6858000"/>
              <a:gd name="connsiteX663" fmla="*/ 1684585 w 4626532"/>
              <a:gd name="connsiteY663" fmla="*/ 5724722 h 6858000"/>
              <a:gd name="connsiteX664" fmla="*/ 1609588 w 4626532"/>
              <a:gd name="connsiteY664" fmla="*/ 5624727 h 6858000"/>
              <a:gd name="connsiteX665" fmla="*/ 1692918 w 4626532"/>
              <a:gd name="connsiteY665" fmla="*/ 5683057 h 6858000"/>
              <a:gd name="connsiteX666" fmla="*/ 1709584 w 4626532"/>
              <a:gd name="connsiteY666" fmla="*/ 5674724 h 6858000"/>
              <a:gd name="connsiteX667" fmla="*/ 1626254 w 4626532"/>
              <a:gd name="connsiteY667" fmla="*/ 5608061 h 6858000"/>
              <a:gd name="connsiteX668" fmla="*/ 1684585 w 4626532"/>
              <a:gd name="connsiteY668" fmla="*/ 5599728 h 6858000"/>
              <a:gd name="connsiteX669" fmla="*/ 1742915 w 4626532"/>
              <a:gd name="connsiteY669" fmla="*/ 5683057 h 6858000"/>
              <a:gd name="connsiteX670" fmla="*/ 1876242 w 4626532"/>
              <a:gd name="connsiteY670" fmla="*/ 5658059 h 6858000"/>
              <a:gd name="connsiteX671" fmla="*/ 1809579 w 4626532"/>
              <a:gd name="connsiteY671" fmla="*/ 5699723 h 6858000"/>
              <a:gd name="connsiteX672" fmla="*/ 1751248 w 4626532"/>
              <a:gd name="connsiteY672" fmla="*/ 5633060 h 6858000"/>
              <a:gd name="connsiteX673" fmla="*/ 1842910 w 4626532"/>
              <a:gd name="connsiteY673" fmla="*/ 5658059 h 6858000"/>
              <a:gd name="connsiteX674" fmla="*/ 1759581 w 4626532"/>
              <a:gd name="connsiteY674" fmla="*/ 5616394 h 6858000"/>
              <a:gd name="connsiteX675" fmla="*/ 1809579 w 4626532"/>
              <a:gd name="connsiteY675" fmla="*/ 5591395 h 6858000"/>
              <a:gd name="connsiteX676" fmla="*/ 1876242 w 4626532"/>
              <a:gd name="connsiteY676" fmla="*/ 5658059 h 6858000"/>
              <a:gd name="connsiteX677" fmla="*/ 1159610 w 4626532"/>
              <a:gd name="connsiteY677" fmla="*/ 5633060 h 6858000"/>
              <a:gd name="connsiteX678" fmla="*/ 1217941 w 4626532"/>
              <a:gd name="connsiteY678" fmla="*/ 5758054 h 6858000"/>
              <a:gd name="connsiteX679" fmla="*/ 1092947 w 4626532"/>
              <a:gd name="connsiteY679" fmla="*/ 5591395 h 6858000"/>
              <a:gd name="connsiteX680" fmla="*/ 1159610 w 4626532"/>
              <a:gd name="connsiteY680" fmla="*/ 5633060 h 6858000"/>
              <a:gd name="connsiteX681" fmla="*/ 1084614 w 4626532"/>
              <a:gd name="connsiteY681" fmla="*/ 5641393 h 6858000"/>
              <a:gd name="connsiteX682" fmla="*/ 1067948 w 4626532"/>
              <a:gd name="connsiteY682" fmla="*/ 5624727 h 6858000"/>
              <a:gd name="connsiteX683" fmla="*/ 1067948 w 4626532"/>
              <a:gd name="connsiteY683" fmla="*/ 5591395 h 6858000"/>
              <a:gd name="connsiteX684" fmla="*/ 1084614 w 4626532"/>
              <a:gd name="connsiteY684" fmla="*/ 5641393 h 6858000"/>
              <a:gd name="connsiteX685" fmla="*/ 726298 w 4626532"/>
              <a:gd name="connsiteY685" fmla="*/ 5624727 h 6858000"/>
              <a:gd name="connsiteX686" fmla="*/ 684633 w 4626532"/>
              <a:gd name="connsiteY686" fmla="*/ 5683057 h 6858000"/>
              <a:gd name="connsiteX687" fmla="*/ 634636 w 4626532"/>
              <a:gd name="connsiteY687" fmla="*/ 5624727 h 6858000"/>
              <a:gd name="connsiteX688" fmla="*/ 676300 w 4626532"/>
              <a:gd name="connsiteY688" fmla="*/ 5574729 h 6858000"/>
              <a:gd name="connsiteX689" fmla="*/ 726298 w 4626532"/>
              <a:gd name="connsiteY689" fmla="*/ 5624727 h 6858000"/>
              <a:gd name="connsiteX690" fmla="*/ 2492879 w 4626532"/>
              <a:gd name="connsiteY690" fmla="*/ 5591395 h 6858000"/>
              <a:gd name="connsiteX691" fmla="*/ 2484546 w 4626532"/>
              <a:gd name="connsiteY691" fmla="*/ 5624727 h 6858000"/>
              <a:gd name="connsiteX692" fmla="*/ 2451214 w 4626532"/>
              <a:gd name="connsiteY692" fmla="*/ 5608061 h 6858000"/>
              <a:gd name="connsiteX693" fmla="*/ 2367885 w 4626532"/>
              <a:gd name="connsiteY693" fmla="*/ 5608061 h 6858000"/>
              <a:gd name="connsiteX694" fmla="*/ 2359552 w 4626532"/>
              <a:gd name="connsiteY694" fmla="*/ 5591395 h 6858000"/>
              <a:gd name="connsiteX695" fmla="*/ 2434548 w 4626532"/>
              <a:gd name="connsiteY695" fmla="*/ 5566396 h 6858000"/>
              <a:gd name="connsiteX696" fmla="*/ 2492879 w 4626532"/>
              <a:gd name="connsiteY696" fmla="*/ 5591395 h 6858000"/>
              <a:gd name="connsiteX697" fmla="*/ 1551258 w 4626532"/>
              <a:gd name="connsiteY697" fmla="*/ 5566396 h 6858000"/>
              <a:gd name="connsiteX698" fmla="*/ 1592923 w 4626532"/>
              <a:gd name="connsiteY698" fmla="*/ 5658059 h 6858000"/>
              <a:gd name="connsiteX699" fmla="*/ 1559591 w 4626532"/>
              <a:gd name="connsiteY699" fmla="*/ 5699723 h 6858000"/>
              <a:gd name="connsiteX700" fmla="*/ 1459596 w 4626532"/>
              <a:gd name="connsiteY700" fmla="*/ 5641393 h 6858000"/>
              <a:gd name="connsiteX701" fmla="*/ 1467929 w 4626532"/>
              <a:gd name="connsiteY701" fmla="*/ 5574729 h 6858000"/>
              <a:gd name="connsiteX702" fmla="*/ 1542925 w 4626532"/>
              <a:gd name="connsiteY702" fmla="*/ 5658059 h 6858000"/>
              <a:gd name="connsiteX703" fmla="*/ 1559591 w 4626532"/>
              <a:gd name="connsiteY703" fmla="*/ 5649726 h 6858000"/>
              <a:gd name="connsiteX704" fmla="*/ 1484595 w 4626532"/>
              <a:gd name="connsiteY704" fmla="*/ 5566396 h 6858000"/>
              <a:gd name="connsiteX705" fmla="*/ 1551258 w 4626532"/>
              <a:gd name="connsiteY705" fmla="*/ 5566396 h 6858000"/>
              <a:gd name="connsiteX706" fmla="*/ 876291 w 4626532"/>
              <a:gd name="connsiteY706" fmla="*/ 5624727 h 6858000"/>
              <a:gd name="connsiteX707" fmla="*/ 834626 w 4626532"/>
              <a:gd name="connsiteY707" fmla="*/ 5683057 h 6858000"/>
              <a:gd name="connsiteX708" fmla="*/ 784629 w 4626532"/>
              <a:gd name="connsiteY708" fmla="*/ 5624727 h 6858000"/>
              <a:gd name="connsiteX709" fmla="*/ 834626 w 4626532"/>
              <a:gd name="connsiteY709" fmla="*/ 5566396 h 6858000"/>
              <a:gd name="connsiteX710" fmla="*/ 876291 w 4626532"/>
              <a:gd name="connsiteY710" fmla="*/ 5624727 h 6858000"/>
              <a:gd name="connsiteX711" fmla="*/ 584638 w 4626532"/>
              <a:gd name="connsiteY711" fmla="*/ 5624727 h 6858000"/>
              <a:gd name="connsiteX712" fmla="*/ 551307 w 4626532"/>
              <a:gd name="connsiteY712" fmla="*/ 5641393 h 6858000"/>
              <a:gd name="connsiteX713" fmla="*/ 501309 w 4626532"/>
              <a:gd name="connsiteY713" fmla="*/ 5599728 h 6858000"/>
              <a:gd name="connsiteX714" fmla="*/ 526308 w 4626532"/>
              <a:gd name="connsiteY714" fmla="*/ 5566396 h 6858000"/>
              <a:gd name="connsiteX715" fmla="*/ 584638 w 4626532"/>
              <a:gd name="connsiteY715" fmla="*/ 5624727 h 6858000"/>
              <a:gd name="connsiteX716" fmla="*/ 2342886 w 4626532"/>
              <a:gd name="connsiteY716" fmla="*/ 5599728 h 6858000"/>
              <a:gd name="connsiteX717" fmla="*/ 2317887 w 4626532"/>
              <a:gd name="connsiteY717" fmla="*/ 5608061 h 6858000"/>
              <a:gd name="connsiteX718" fmla="*/ 2284556 w 4626532"/>
              <a:gd name="connsiteY718" fmla="*/ 5591395 h 6858000"/>
              <a:gd name="connsiteX719" fmla="*/ 2209559 w 4626532"/>
              <a:gd name="connsiteY719" fmla="*/ 5616394 h 6858000"/>
              <a:gd name="connsiteX720" fmla="*/ 2267890 w 4626532"/>
              <a:gd name="connsiteY720" fmla="*/ 5558063 h 6858000"/>
              <a:gd name="connsiteX721" fmla="*/ 2342886 w 4626532"/>
              <a:gd name="connsiteY721" fmla="*/ 5599728 h 6858000"/>
              <a:gd name="connsiteX722" fmla="*/ 3067851 w 4626532"/>
              <a:gd name="connsiteY722" fmla="*/ 5549731 h 6858000"/>
              <a:gd name="connsiteX723" fmla="*/ 3076184 w 4626532"/>
              <a:gd name="connsiteY723" fmla="*/ 5574729 h 6858000"/>
              <a:gd name="connsiteX724" fmla="*/ 3009520 w 4626532"/>
              <a:gd name="connsiteY724" fmla="*/ 5691390 h 6858000"/>
              <a:gd name="connsiteX725" fmla="*/ 2951190 w 4626532"/>
              <a:gd name="connsiteY725" fmla="*/ 5683057 h 6858000"/>
              <a:gd name="connsiteX726" fmla="*/ 3017853 w 4626532"/>
              <a:gd name="connsiteY726" fmla="*/ 5599728 h 6858000"/>
              <a:gd name="connsiteX727" fmla="*/ 2917858 w 4626532"/>
              <a:gd name="connsiteY727" fmla="*/ 5683057 h 6858000"/>
              <a:gd name="connsiteX728" fmla="*/ 3017853 w 4626532"/>
              <a:gd name="connsiteY728" fmla="*/ 5549731 h 6858000"/>
              <a:gd name="connsiteX729" fmla="*/ 3067851 w 4626532"/>
              <a:gd name="connsiteY729" fmla="*/ 5549731 h 6858000"/>
              <a:gd name="connsiteX730" fmla="*/ 2642872 w 4626532"/>
              <a:gd name="connsiteY730" fmla="*/ 5549731 h 6858000"/>
              <a:gd name="connsiteX731" fmla="*/ 2651205 w 4626532"/>
              <a:gd name="connsiteY731" fmla="*/ 5574729 h 6858000"/>
              <a:gd name="connsiteX732" fmla="*/ 2601207 w 4626532"/>
              <a:gd name="connsiteY732" fmla="*/ 5649726 h 6858000"/>
              <a:gd name="connsiteX733" fmla="*/ 2551209 w 4626532"/>
              <a:gd name="connsiteY733" fmla="*/ 5641393 h 6858000"/>
              <a:gd name="connsiteX734" fmla="*/ 2609540 w 4626532"/>
              <a:gd name="connsiteY734" fmla="*/ 5591395 h 6858000"/>
              <a:gd name="connsiteX735" fmla="*/ 2592874 w 4626532"/>
              <a:gd name="connsiteY735" fmla="*/ 5583062 h 6858000"/>
              <a:gd name="connsiteX736" fmla="*/ 2517878 w 4626532"/>
              <a:gd name="connsiteY736" fmla="*/ 5633060 h 6858000"/>
              <a:gd name="connsiteX737" fmla="*/ 2509545 w 4626532"/>
              <a:gd name="connsiteY737" fmla="*/ 5599728 h 6858000"/>
              <a:gd name="connsiteX738" fmla="*/ 2601207 w 4626532"/>
              <a:gd name="connsiteY738" fmla="*/ 5541398 h 6858000"/>
              <a:gd name="connsiteX739" fmla="*/ 2642872 w 4626532"/>
              <a:gd name="connsiteY739" fmla="*/ 5549731 h 6858000"/>
              <a:gd name="connsiteX740" fmla="*/ 1984570 w 4626532"/>
              <a:gd name="connsiteY740" fmla="*/ 5591395 h 6858000"/>
              <a:gd name="connsiteX741" fmla="*/ 1917907 w 4626532"/>
              <a:gd name="connsiteY741" fmla="*/ 5658059 h 6858000"/>
              <a:gd name="connsiteX742" fmla="*/ 1892908 w 4626532"/>
              <a:gd name="connsiteY742" fmla="*/ 5658059 h 6858000"/>
              <a:gd name="connsiteX743" fmla="*/ 1876242 w 4626532"/>
              <a:gd name="connsiteY743" fmla="*/ 5608061 h 6858000"/>
              <a:gd name="connsiteX744" fmla="*/ 1951238 w 4626532"/>
              <a:gd name="connsiteY744" fmla="*/ 5608061 h 6858000"/>
              <a:gd name="connsiteX745" fmla="*/ 1876242 w 4626532"/>
              <a:gd name="connsiteY745" fmla="*/ 5583062 h 6858000"/>
              <a:gd name="connsiteX746" fmla="*/ 1917907 w 4626532"/>
              <a:gd name="connsiteY746" fmla="*/ 5541398 h 6858000"/>
              <a:gd name="connsiteX747" fmla="*/ 1984570 w 4626532"/>
              <a:gd name="connsiteY747" fmla="*/ 5591395 h 6858000"/>
              <a:gd name="connsiteX748" fmla="*/ 1284604 w 4626532"/>
              <a:gd name="connsiteY748" fmla="*/ 5649726 h 6858000"/>
              <a:gd name="connsiteX749" fmla="*/ 1226274 w 4626532"/>
              <a:gd name="connsiteY749" fmla="*/ 5541398 h 6858000"/>
              <a:gd name="connsiteX750" fmla="*/ 1284604 w 4626532"/>
              <a:gd name="connsiteY750" fmla="*/ 5558063 h 6858000"/>
              <a:gd name="connsiteX751" fmla="*/ 1334602 w 4626532"/>
              <a:gd name="connsiteY751" fmla="*/ 5691390 h 6858000"/>
              <a:gd name="connsiteX752" fmla="*/ 1326269 w 4626532"/>
              <a:gd name="connsiteY752" fmla="*/ 5724722 h 6858000"/>
              <a:gd name="connsiteX753" fmla="*/ 1292937 w 4626532"/>
              <a:gd name="connsiteY753" fmla="*/ 5724722 h 6858000"/>
              <a:gd name="connsiteX754" fmla="*/ 1184609 w 4626532"/>
              <a:gd name="connsiteY754" fmla="*/ 5608061 h 6858000"/>
              <a:gd name="connsiteX755" fmla="*/ 1201275 w 4626532"/>
              <a:gd name="connsiteY755" fmla="*/ 5541398 h 6858000"/>
              <a:gd name="connsiteX756" fmla="*/ 1284604 w 4626532"/>
              <a:gd name="connsiteY756" fmla="*/ 5649726 h 6858000"/>
              <a:gd name="connsiteX757" fmla="*/ 2201226 w 4626532"/>
              <a:gd name="connsiteY757" fmla="*/ 5566396 h 6858000"/>
              <a:gd name="connsiteX758" fmla="*/ 2126230 w 4626532"/>
              <a:gd name="connsiteY758" fmla="*/ 5641393 h 6858000"/>
              <a:gd name="connsiteX759" fmla="*/ 2076232 w 4626532"/>
              <a:gd name="connsiteY759" fmla="*/ 5608061 h 6858000"/>
              <a:gd name="connsiteX760" fmla="*/ 2151229 w 4626532"/>
              <a:gd name="connsiteY760" fmla="*/ 5591395 h 6858000"/>
              <a:gd name="connsiteX761" fmla="*/ 2167895 w 4626532"/>
              <a:gd name="connsiteY761" fmla="*/ 5574729 h 6858000"/>
              <a:gd name="connsiteX762" fmla="*/ 2142896 w 4626532"/>
              <a:gd name="connsiteY762" fmla="*/ 5566396 h 6858000"/>
              <a:gd name="connsiteX763" fmla="*/ 2067899 w 4626532"/>
              <a:gd name="connsiteY763" fmla="*/ 5583062 h 6858000"/>
              <a:gd name="connsiteX764" fmla="*/ 2126230 w 4626532"/>
              <a:gd name="connsiteY764" fmla="*/ 5524732 h 6858000"/>
              <a:gd name="connsiteX765" fmla="*/ 2201226 w 4626532"/>
              <a:gd name="connsiteY765" fmla="*/ 5566396 h 6858000"/>
              <a:gd name="connsiteX766" fmla="*/ 2809530 w 4626532"/>
              <a:gd name="connsiteY766" fmla="*/ 5533065 h 6858000"/>
              <a:gd name="connsiteX767" fmla="*/ 2734534 w 4626532"/>
              <a:gd name="connsiteY767" fmla="*/ 5641393 h 6858000"/>
              <a:gd name="connsiteX768" fmla="*/ 2676203 w 4626532"/>
              <a:gd name="connsiteY768" fmla="*/ 5633060 h 6858000"/>
              <a:gd name="connsiteX769" fmla="*/ 2767865 w 4626532"/>
              <a:gd name="connsiteY769" fmla="*/ 5558063 h 6858000"/>
              <a:gd name="connsiteX770" fmla="*/ 2751200 w 4626532"/>
              <a:gd name="connsiteY770" fmla="*/ 5549731 h 6858000"/>
              <a:gd name="connsiteX771" fmla="*/ 2659537 w 4626532"/>
              <a:gd name="connsiteY771" fmla="*/ 5624727 h 6858000"/>
              <a:gd name="connsiteX772" fmla="*/ 2776198 w 4626532"/>
              <a:gd name="connsiteY772" fmla="*/ 5508066 h 6858000"/>
              <a:gd name="connsiteX773" fmla="*/ 2809530 w 4626532"/>
              <a:gd name="connsiteY773" fmla="*/ 5533065 h 6858000"/>
              <a:gd name="connsiteX774" fmla="*/ 801294 w 4626532"/>
              <a:gd name="connsiteY774" fmla="*/ 5558063 h 6858000"/>
              <a:gd name="connsiteX775" fmla="*/ 759630 w 4626532"/>
              <a:gd name="connsiteY775" fmla="*/ 5616394 h 6858000"/>
              <a:gd name="connsiteX776" fmla="*/ 709632 w 4626532"/>
              <a:gd name="connsiteY776" fmla="*/ 5549731 h 6858000"/>
              <a:gd name="connsiteX777" fmla="*/ 751297 w 4626532"/>
              <a:gd name="connsiteY777" fmla="*/ 5499733 h 6858000"/>
              <a:gd name="connsiteX778" fmla="*/ 801294 w 4626532"/>
              <a:gd name="connsiteY778" fmla="*/ 5558063 h 6858000"/>
              <a:gd name="connsiteX779" fmla="*/ 651302 w 4626532"/>
              <a:gd name="connsiteY779" fmla="*/ 5558063 h 6858000"/>
              <a:gd name="connsiteX780" fmla="*/ 617970 w 4626532"/>
              <a:gd name="connsiteY780" fmla="*/ 5608061 h 6858000"/>
              <a:gd name="connsiteX781" fmla="*/ 567972 w 4626532"/>
              <a:gd name="connsiteY781" fmla="*/ 5558063 h 6858000"/>
              <a:gd name="connsiteX782" fmla="*/ 601304 w 4626532"/>
              <a:gd name="connsiteY782" fmla="*/ 5499733 h 6858000"/>
              <a:gd name="connsiteX783" fmla="*/ 651302 w 4626532"/>
              <a:gd name="connsiteY783" fmla="*/ 5558063 h 6858000"/>
              <a:gd name="connsiteX784" fmla="*/ 942954 w 4626532"/>
              <a:gd name="connsiteY784" fmla="*/ 5549731 h 6858000"/>
              <a:gd name="connsiteX785" fmla="*/ 901290 w 4626532"/>
              <a:gd name="connsiteY785" fmla="*/ 5608061 h 6858000"/>
              <a:gd name="connsiteX786" fmla="*/ 859625 w 4626532"/>
              <a:gd name="connsiteY786" fmla="*/ 5549731 h 6858000"/>
              <a:gd name="connsiteX787" fmla="*/ 901290 w 4626532"/>
              <a:gd name="connsiteY787" fmla="*/ 5491400 h 6858000"/>
              <a:gd name="connsiteX788" fmla="*/ 942954 w 4626532"/>
              <a:gd name="connsiteY788" fmla="*/ 5549731 h 6858000"/>
              <a:gd name="connsiteX789" fmla="*/ 517975 w 4626532"/>
              <a:gd name="connsiteY789" fmla="*/ 5549731 h 6858000"/>
              <a:gd name="connsiteX790" fmla="*/ 476310 w 4626532"/>
              <a:gd name="connsiteY790" fmla="*/ 5583062 h 6858000"/>
              <a:gd name="connsiteX791" fmla="*/ 426313 w 4626532"/>
              <a:gd name="connsiteY791" fmla="*/ 5541398 h 6858000"/>
              <a:gd name="connsiteX792" fmla="*/ 459644 w 4626532"/>
              <a:gd name="connsiteY792" fmla="*/ 5491400 h 6858000"/>
              <a:gd name="connsiteX793" fmla="*/ 517975 w 4626532"/>
              <a:gd name="connsiteY793" fmla="*/ 5549731 h 6858000"/>
              <a:gd name="connsiteX794" fmla="*/ 1801246 w 4626532"/>
              <a:gd name="connsiteY794" fmla="*/ 5549731 h 6858000"/>
              <a:gd name="connsiteX795" fmla="*/ 1776247 w 4626532"/>
              <a:gd name="connsiteY795" fmla="*/ 5591395 h 6858000"/>
              <a:gd name="connsiteX796" fmla="*/ 1709584 w 4626532"/>
              <a:gd name="connsiteY796" fmla="*/ 5591395 h 6858000"/>
              <a:gd name="connsiteX797" fmla="*/ 1709584 w 4626532"/>
              <a:gd name="connsiteY797" fmla="*/ 5524732 h 6858000"/>
              <a:gd name="connsiteX798" fmla="*/ 1759581 w 4626532"/>
              <a:gd name="connsiteY798" fmla="*/ 5558063 h 6858000"/>
              <a:gd name="connsiteX799" fmla="*/ 1776247 w 4626532"/>
              <a:gd name="connsiteY799" fmla="*/ 5549731 h 6858000"/>
              <a:gd name="connsiteX800" fmla="*/ 1726249 w 4626532"/>
              <a:gd name="connsiteY800" fmla="*/ 5508066 h 6858000"/>
              <a:gd name="connsiteX801" fmla="*/ 1776247 w 4626532"/>
              <a:gd name="connsiteY801" fmla="*/ 5483067 h 6858000"/>
              <a:gd name="connsiteX802" fmla="*/ 1801246 w 4626532"/>
              <a:gd name="connsiteY802" fmla="*/ 5549731 h 6858000"/>
              <a:gd name="connsiteX803" fmla="*/ 1659586 w 4626532"/>
              <a:gd name="connsiteY803" fmla="*/ 5483067 h 6858000"/>
              <a:gd name="connsiteX804" fmla="*/ 1684585 w 4626532"/>
              <a:gd name="connsiteY804" fmla="*/ 5541398 h 6858000"/>
              <a:gd name="connsiteX805" fmla="*/ 1642920 w 4626532"/>
              <a:gd name="connsiteY805" fmla="*/ 5591395 h 6858000"/>
              <a:gd name="connsiteX806" fmla="*/ 1567924 w 4626532"/>
              <a:gd name="connsiteY806" fmla="*/ 5549731 h 6858000"/>
              <a:gd name="connsiteX807" fmla="*/ 1584590 w 4626532"/>
              <a:gd name="connsiteY807" fmla="*/ 5499733 h 6858000"/>
              <a:gd name="connsiteX808" fmla="*/ 1626254 w 4626532"/>
              <a:gd name="connsiteY808" fmla="*/ 5549731 h 6858000"/>
              <a:gd name="connsiteX809" fmla="*/ 1651253 w 4626532"/>
              <a:gd name="connsiteY809" fmla="*/ 5549731 h 6858000"/>
              <a:gd name="connsiteX810" fmla="*/ 1601256 w 4626532"/>
              <a:gd name="connsiteY810" fmla="*/ 5483067 h 6858000"/>
              <a:gd name="connsiteX811" fmla="*/ 1659586 w 4626532"/>
              <a:gd name="connsiteY811" fmla="*/ 5483067 h 6858000"/>
              <a:gd name="connsiteX812" fmla="*/ 342983 w 4626532"/>
              <a:gd name="connsiteY812" fmla="*/ 5508066 h 6858000"/>
              <a:gd name="connsiteX813" fmla="*/ 301319 w 4626532"/>
              <a:gd name="connsiteY813" fmla="*/ 5499733 h 6858000"/>
              <a:gd name="connsiteX814" fmla="*/ 334650 w 4626532"/>
              <a:gd name="connsiteY814" fmla="*/ 5483067 h 6858000"/>
              <a:gd name="connsiteX815" fmla="*/ 342983 w 4626532"/>
              <a:gd name="connsiteY815" fmla="*/ 5508066 h 6858000"/>
              <a:gd name="connsiteX816" fmla="*/ 2017902 w 4626532"/>
              <a:gd name="connsiteY816" fmla="*/ 5474734 h 6858000"/>
              <a:gd name="connsiteX817" fmla="*/ 2076232 w 4626532"/>
              <a:gd name="connsiteY817" fmla="*/ 5524732 h 6858000"/>
              <a:gd name="connsiteX818" fmla="*/ 2009569 w 4626532"/>
              <a:gd name="connsiteY818" fmla="*/ 5591395 h 6858000"/>
              <a:gd name="connsiteX819" fmla="*/ 1967904 w 4626532"/>
              <a:gd name="connsiteY819" fmla="*/ 5541398 h 6858000"/>
              <a:gd name="connsiteX820" fmla="*/ 2051234 w 4626532"/>
              <a:gd name="connsiteY820" fmla="*/ 5524732 h 6858000"/>
              <a:gd name="connsiteX821" fmla="*/ 1976237 w 4626532"/>
              <a:gd name="connsiteY821" fmla="*/ 5516399 h 6858000"/>
              <a:gd name="connsiteX822" fmla="*/ 2001236 w 4626532"/>
              <a:gd name="connsiteY822" fmla="*/ 5474734 h 6858000"/>
              <a:gd name="connsiteX823" fmla="*/ 2017902 w 4626532"/>
              <a:gd name="connsiteY823" fmla="*/ 5474734 h 6858000"/>
              <a:gd name="connsiteX824" fmla="*/ 201324 w 4626532"/>
              <a:gd name="connsiteY824" fmla="*/ 5474734 h 6858000"/>
              <a:gd name="connsiteX825" fmla="*/ 209656 w 4626532"/>
              <a:gd name="connsiteY825" fmla="*/ 5508066 h 6858000"/>
              <a:gd name="connsiteX826" fmla="*/ 142993 w 4626532"/>
              <a:gd name="connsiteY826" fmla="*/ 5541398 h 6858000"/>
              <a:gd name="connsiteX827" fmla="*/ 142993 w 4626532"/>
              <a:gd name="connsiteY827" fmla="*/ 5516399 h 6858000"/>
              <a:gd name="connsiteX828" fmla="*/ 176325 w 4626532"/>
              <a:gd name="connsiteY828" fmla="*/ 5474734 h 6858000"/>
              <a:gd name="connsiteX829" fmla="*/ 201324 w 4626532"/>
              <a:gd name="connsiteY829" fmla="*/ 5474734 h 6858000"/>
              <a:gd name="connsiteX830" fmla="*/ 3234509 w 4626532"/>
              <a:gd name="connsiteY830" fmla="*/ 5499733 h 6858000"/>
              <a:gd name="connsiteX831" fmla="*/ 3159513 w 4626532"/>
              <a:gd name="connsiteY831" fmla="*/ 5616394 h 6858000"/>
              <a:gd name="connsiteX832" fmla="*/ 3101183 w 4626532"/>
              <a:gd name="connsiteY832" fmla="*/ 5641393 h 6858000"/>
              <a:gd name="connsiteX833" fmla="*/ 3184512 w 4626532"/>
              <a:gd name="connsiteY833" fmla="*/ 5516399 h 6858000"/>
              <a:gd name="connsiteX834" fmla="*/ 3084517 w 4626532"/>
              <a:gd name="connsiteY834" fmla="*/ 5624727 h 6858000"/>
              <a:gd name="connsiteX835" fmla="*/ 3226177 w 4626532"/>
              <a:gd name="connsiteY835" fmla="*/ 5466401 h 6858000"/>
              <a:gd name="connsiteX836" fmla="*/ 3234509 w 4626532"/>
              <a:gd name="connsiteY836" fmla="*/ 5499733 h 6858000"/>
              <a:gd name="connsiteX837" fmla="*/ 1442930 w 4626532"/>
              <a:gd name="connsiteY837" fmla="*/ 5558063 h 6858000"/>
              <a:gd name="connsiteX838" fmla="*/ 1442930 w 4626532"/>
              <a:gd name="connsiteY838" fmla="*/ 5633060 h 6858000"/>
              <a:gd name="connsiteX839" fmla="*/ 1417931 w 4626532"/>
              <a:gd name="connsiteY839" fmla="*/ 5641393 h 6858000"/>
              <a:gd name="connsiteX840" fmla="*/ 1309603 w 4626532"/>
              <a:gd name="connsiteY840" fmla="*/ 5541398 h 6858000"/>
              <a:gd name="connsiteX841" fmla="*/ 1326269 w 4626532"/>
              <a:gd name="connsiteY841" fmla="*/ 5483067 h 6858000"/>
              <a:gd name="connsiteX842" fmla="*/ 1409598 w 4626532"/>
              <a:gd name="connsiteY842" fmla="*/ 5574729 h 6858000"/>
              <a:gd name="connsiteX843" fmla="*/ 1351268 w 4626532"/>
              <a:gd name="connsiteY843" fmla="*/ 5466401 h 6858000"/>
              <a:gd name="connsiteX844" fmla="*/ 1442930 w 4626532"/>
              <a:gd name="connsiteY844" fmla="*/ 5558063 h 6858000"/>
              <a:gd name="connsiteX845" fmla="*/ 559640 w 4626532"/>
              <a:gd name="connsiteY845" fmla="*/ 5508066 h 6858000"/>
              <a:gd name="connsiteX846" fmla="*/ 542974 w 4626532"/>
              <a:gd name="connsiteY846" fmla="*/ 5541398 h 6858000"/>
              <a:gd name="connsiteX847" fmla="*/ 501309 w 4626532"/>
              <a:gd name="connsiteY847" fmla="*/ 5499733 h 6858000"/>
              <a:gd name="connsiteX848" fmla="*/ 501309 w 4626532"/>
              <a:gd name="connsiteY848" fmla="*/ 5466401 h 6858000"/>
              <a:gd name="connsiteX849" fmla="*/ 559640 w 4626532"/>
              <a:gd name="connsiteY849" fmla="*/ 5508066 h 6858000"/>
              <a:gd name="connsiteX850" fmla="*/ 2959523 w 4626532"/>
              <a:gd name="connsiteY850" fmla="*/ 5458068 h 6858000"/>
              <a:gd name="connsiteX851" fmla="*/ 2967856 w 4626532"/>
              <a:gd name="connsiteY851" fmla="*/ 5491400 h 6858000"/>
              <a:gd name="connsiteX852" fmla="*/ 2909525 w 4626532"/>
              <a:gd name="connsiteY852" fmla="*/ 5591395 h 6858000"/>
              <a:gd name="connsiteX853" fmla="*/ 2842862 w 4626532"/>
              <a:gd name="connsiteY853" fmla="*/ 5591395 h 6858000"/>
              <a:gd name="connsiteX854" fmla="*/ 2926191 w 4626532"/>
              <a:gd name="connsiteY854" fmla="*/ 5508066 h 6858000"/>
              <a:gd name="connsiteX855" fmla="*/ 2826196 w 4626532"/>
              <a:gd name="connsiteY855" fmla="*/ 5566396 h 6858000"/>
              <a:gd name="connsiteX856" fmla="*/ 2826196 w 4626532"/>
              <a:gd name="connsiteY856" fmla="*/ 5508066 h 6858000"/>
              <a:gd name="connsiteX857" fmla="*/ 2901192 w 4626532"/>
              <a:gd name="connsiteY857" fmla="*/ 5458068 h 6858000"/>
              <a:gd name="connsiteX858" fmla="*/ 2959523 w 4626532"/>
              <a:gd name="connsiteY858" fmla="*/ 5458068 h 6858000"/>
              <a:gd name="connsiteX859" fmla="*/ 1892908 w 4626532"/>
              <a:gd name="connsiteY859" fmla="*/ 5516399 h 6858000"/>
              <a:gd name="connsiteX860" fmla="*/ 1859576 w 4626532"/>
              <a:gd name="connsiteY860" fmla="*/ 5566396 h 6858000"/>
              <a:gd name="connsiteX861" fmla="*/ 1817912 w 4626532"/>
              <a:gd name="connsiteY861" fmla="*/ 5558063 h 6858000"/>
              <a:gd name="connsiteX862" fmla="*/ 1817912 w 4626532"/>
              <a:gd name="connsiteY862" fmla="*/ 5508066 h 6858000"/>
              <a:gd name="connsiteX863" fmla="*/ 1876242 w 4626532"/>
              <a:gd name="connsiteY863" fmla="*/ 5524732 h 6858000"/>
              <a:gd name="connsiteX864" fmla="*/ 1826245 w 4626532"/>
              <a:gd name="connsiteY864" fmla="*/ 5491400 h 6858000"/>
              <a:gd name="connsiteX865" fmla="*/ 1867909 w 4626532"/>
              <a:gd name="connsiteY865" fmla="*/ 5449735 h 6858000"/>
              <a:gd name="connsiteX866" fmla="*/ 1892908 w 4626532"/>
              <a:gd name="connsiteY866" fmla="*/ 5516399 h 6858000"/>
              <a:gd name="connsiteX867" fmla="*/ 2417883 w 4626532"/>
              <a:gd name="connsiteY867" fmla="*/ 5483067 h 6858000"/>
              <a:gd name="connsiteX868" fmla="*/ 2351219 w 4626532"/>
              <a:gd name="connsiteY868" fmla="*/ 5558063 h 6858000"/>
              <a:gd name="connsiteX869" fmla="*/ 2301222 w 4626532"/>
              <a:gd name="connsiteY869" fmla="*/ 5533065 h 6858000"/>
              <a:gd name="connsiteX870" fmla="*/ 2384551 w 4626532"/>
              <a:gd name="connsiteY870" fmla="*/ 5483067 h 6858000"/>
              <a:gd name="connsiteX871" fmla="*/ 2367885 w 4626532"/>
              <a:gd name="connsiteY871" fmla="*/ 5474734 h 6858000"/>
              <a:gd name="connsiteX872" fmla="*/ 2292889 w 4626532"/>
              <a:gd name="connsiteY872" fmla="*/ 5508066 h 6858000"/>
              <a:gd name="connsiteX873" fmla="*/ 2351219 w 4626532"/>
              <a:gd name="connsiteY873" fmla="*/ 5441402 h 6858000"/>
              <a:gd name="connsiteX874" fmla="*/ 2417883 w 4626532"/>
              <a:gd name="connsiteY874" fmla="*/ 5483067 h 6858000"/>
              <a:gd name="connsiteX875" fmla="*/ 976286 w 4626532"/>
              <a:gd name="connsiteY875" fmla="*/ 5516399 h 6858000"/>
              <a:gd name="connsiteX876" fmla="*/ 959620 w 4626532"/>
              <a:gd name="connsiteY876" fmla="*/ 5533065 h 6858000"/>
              <a:gd name="connsiteX877" fmla="*/ 926288 w 4626532"/>
              <a:gd name="connsiteY877" fmla="*/ 5474734 h 6858000"/>
              <a:gd name="connsiteX878" fmla="*/ 934621 w 4626532"/>
              <a:gd name="connsiteY878" fmla="*/ 5441402 h 6858000"/>
              <a:gd name="connsiteX879" fmla="*/ 976286 w 4626532"/>
              <a:gd name="connsiteY879" fmla="*/ 5516399 h 6858000"/>
              <a:gd name="connsiteX880" fmla="*/ 2559542 w 4626532"/>
              <a:gd name="connsiteY880" fmla="*/ 5466401 h 6858000"/>
              <a:gd name="connsiteX881" fmla="*/ 2492879 w 4626532"/>
              <a:gd name="connsiteY881" fmla="*/ 5558063 h 6858000"/>
              <a:gd name="connsiteX882" fmla="*/ 2442881 w 4626532"/>
              <a:gd name="connsiteY882" fmla="*/ 5541398 h 6858000"/>
              <a:gd name="connsiteX883" fmla="*/ 2509545 w 4626532"/>
              <a:gd name="connsiteY883" fmla="*/ 5466401 h 6858000"/>
              <a:gd name="connsiteX884" fmla="*/ 2426215 w 4626532"/>
              <a:gd name="connsiteY884" fmla="*/ 5516399 h 6858000"/>
              <a:gd name="connsiteX885" fmla="*/ 2434548 w 4626532"/>
              <a:gd name="connsiteY885" fmla="*/ 5466401 h 6858000"/>
              <a:gd name="connsiteX886" fmla="*/ 2517878 w 4626532"/>
              <a:gd name="connsiteY886" fmla="*/ 5433070 h 6858000"/>
              <a:gd name="connsiteX887" fmla="*/ 2559542 w 4626532"/>
              <a:gd name="connsiteY887" fmla="*/ 5466401 h 6858000"/>
              <a:gd name="connsiteX888" fmla="*/ 1042949 w 4626532"/>
              <a:gd name="connsiteY888" fmla="*/ 5558063 h 6858000"/>
              <a:gd name="connsiteX889" fmla="*/ 1042949 w 4626532"/>
              <a:gd name="connsiteY889" fmla="*/ 5583062 h 6858000"/>
              <a:gd name="connsiteX890" fmla="*/ 959620 w 4626532"/>
              <a:gd name="connsiteY890" fmla="*/ 5433070 h 6858000"/>
              <a:gd name="connsiteX891" fmla="*/ 1042949 w 4626532"/>
              <a:gd name="connsiteY891" fmla="*/ 5558063 h 6858000"/>
              <a:gd name="connsiteX892" fmla="*/ 2276223 w 4626532"/>
              <a:gd name="connsiteY892" fmla="*/ 5474734 h 6858000"/>
              <a:gd name="connsiteX893" fmla="*/ 2217892 w 4626532"/>
              <a:gd name="connsiteY893" fmla="*/ 5541398 h 6858000"/>
              <a:gd name="connsiteX894" fmla="*/ 2167895 w 4626532"/>
              <a:gd name="connsiteY894" fmla="*/ 5508066 h 6858000"/>
              <a:gd name="connsiteX895" fmla="*/ 2242891 w 4626532"/>
              <a:gd name="connsiteY895" fmla="*/ 5474734 h 6858000"/>
              <a:gd name="connsiteX896" fmla="*/ 2234558 w 4626532"/>
              <a:gd name="connsiteY896" fmla="*/ 5458068 h 6858000"/>
              <a:gd name="connsiteX897" fmla="*/ 2159562 w 4626532"/>
              <a:gd name="connsiteY897" fmla="*/ 5483067 h 6858000"/>
              <a:gd name="connsiteX898" fmla="*/ 2209559 w 4626532"/>
              <a:gd name="connsiteY898" fmla="*/ 5424737 h 6858000"/>
              <a:gd name="connsiteX899" fmla="*/ 2276223 w 4626532"/>
              <a:gd name="connsiteY899" fmla="*/ 5474734 h 6858000"/>
              <a:gd name="connsiteX900" fmla="*/ 867958 w 4626532"/>
              <a:gd name="connsiteY900" fmla="*/ 5483067 h 6858000"/>
              <a:gd name="connsiteX901" fmla="*/ 834626 w 4626532"/>
              <a:gd name="connsiteY901" fmla="*/ 5541398 h 6858000"/>
              <a:gd name="connsiteX902" fmla="*/ 784629 w 4626532"/>
              <a:gd name="connsiteY902" fmla="*/ 5483067 h 6858000"/>
              <a:gd name="connsiteX903" fmla="*/ 826293 w 4626532"/>
              <a:gd name="connsiteY903" fmla="*/ 5424737 h 6858000"/>
              <a:gd name="connsiteX904" fmla="*/ 867958 w 4626532"/>
              <a:gd name="connsiteY904" fmla="*/ 5483067 h 6858000"/>
              <a:gd name="connsiteX905" fmla="*/ 726298 w 4626532"/>
              <a:gd name="connsiteY905" fmla="*/ 5483067 h 6858000"/>
              <a:gd name="connsiteX906" fmla="*/ 684633 w 4626532"/>
              <a:gd name="connsiteY906" fmla="*/ 5541398 h 6858000"/>
              <a:gd name="connsiteX907" fmla="*/ 642969 w 4626532"/>
              <a:gd name="connsiteY907" fmla="*/ 5483067 h 6858000"/>
              <a:gd name="connsiteX908" fmla="*/ 684633 w 4626532"/>
              <a:gd name="connsiteY908" fmla="*/ 5424737 h 6858000"/>
              <a:gd name="connsiteX909" fmla="*/ 726298 w 4626532"/>
              <a:gd name="connsiteY909" fmla="*/ 5483067 h 6858000"/>
              <a:gd name="connsiteX910" fmla="*/ 584638 w 4626532"/>
              <a:gd name="connsiteY910" fmla="*/ 5474734 h 6858000"/>
              <a:gd name="connsiteX911" fmla="*/ 576305 w 4626532"/>
              <a:gd name="connsiteY911" fmla="*/ 5491400 h 6858000"/>
              <a:gd name="connsiteX912" fmla="*/ 534641 w 4626532"/>
              <a:gd name="connsiteY912" fmla="*/ 5424737 h 6858000"/>
              <a:gd name="connsiteX913" fmla="*/ 584638 w 4626532"/>
              <a:gd name="connsiteY913" fmla="*/ 5474734 h 6858000"/>
              <a:gd name="connsiteX914" fmla="*/ 1509593 w 4626532"/>
              <a:gd name="connsiteY914" fmla="*/ 5508066 h 6858000"/>
              <a:gd name="connsiteX915" fmla="*/ 1526259 w 4626532"/>
              <a:gd name="connsiteY915" fmla="*/ 5499733 h 6858000"/>
              <a:gd name="connsiteX916" fmla="*/ 1484595 w 4626532"/>
              <a:gd name="connsiteY916" fmla="*/ 5416404 h 6858000"/>
              <a:gd name="connsiteX917" fmla="*/ 1559591 w 4626532"/>
              <a:gd name="connsiteY917" fmla="*/ 5499733 h 6858000"/>
              <a:gd name="connsiteX918" fmla="*/ 1526259 w 4626532"/>
              <a:gd name="connsiteY918" fmla="*/ 5549731 h 6858000"/>
              <a:gd name="connsiteX919" fmla="*/ 1434597 w 4626532"/>
              <a:gd name="connsiteY919" fmla="*/ 5483067 h 6858000"/>
              <a:gd name="connsiteX920" fmla="*/ 1459596 w 4626532"/>
              <a:gd name="connsiteY920" fmla="*/ 5416404 h 6858000"/>
              <a:gd name="connsiteX921" fmla="*/ 1509593 w 4626532"/>
              <a:gd name="connsiteY921" fmla="*/ 5508066 h 6858000"/>
              <a:gd name="connsiteX922" fmla="*/ 451311 w 4626532"/>
              <a:gd name="connsiteY922" fmla="*/ 5474734 h 6858000"/>
              <a:gd name="connsiteX923" fmla="*/ 401314 w 4626532"/>
              <a:gd name="connsiteY923" fmla="*/ 5533065 h 6858000"/>
              <a:gd name="connsiteX924" fmla="*/ 359649 w 4626532"/>
              <a:gd name="connsiteY924" fmla="*/ 5474734 h 6858000"/>
              <a:gd name="connsiteX925" fmla="*/ 392981 w 4626532"/>
              <a:gd name="connsiteY925" fmla="*/ 5416404 h 6858000"/>
              <a:gd name="connsiteX926" fmla="*/ 451311 w 4626532"/>
              <a:gd name="connsiteY926" fmla="*/ 5474734 h 6858000"/>
              <a:gd name="connsiteX927" fmla="*/ 2709535 w 4626532"/>
              <a:gd name="connsiteY927" fmla="*/ 5408071 h 6858000"/>
              <a:gd name="connsiteX928" fmla="*/ 2709535 w 4626532"/>
              <a:gd name="connsiteY928" fmla="*/ 5449735 h 6858000"/>
              <a:gd name="connsiteX929" fmla="*/ 2651205 w 4626532"/>
              <a:gd name="connsiteY929" fmla="*/ 5533065 h 6858000"/>
              <a:gd name="connsiteX930" fmla="*/ 2584541 w 4626532"/>
              <a:gd name="connsiteY930" fmla="*/ 5524732 h 6858000"/>
              <a:gd name="connsiteX931" fmla="*/ 2659537 w 4626532"/>
              <a:gd name="connsiteY931" fmla="*/ 5441402 h 6858000"/>
              <a:gd name="connsiteX932" fmla="*/ 2576208 w 4626532"/>
              <a:gd name="connsiteY932" fmla="*/ 5508066 h 6858000"/>
              <a:gd name="connsiteX933" fmla="*/ 2634539 w 4626532"/>
              <a:gd name="connsiteY933" fmla="*/ 5408071 h 6858000"/>
              <a:gd name="connsiteX934" fmla="*/ 2709535 w 4626532"/>
              <a:gd name="connsiteY934" fmla="*/ 5408071 h 6858000"/>
              <a:gd name="connsiteX935" fmla="*/ 484643 w 4626532"/>
              <a:gd name="connsiteY935" fmla="*/ 5449735 h 6858000"/>
              <a:gd name="connsiteX936" fmla="*/ 476310 w 4626532"/>
              <a:gd name="connsiteY936" fmla="*/ 5466401 h 6858000"/>
              <a:gd name="connsiteX937" fmla="*/ 434646 w 4626532"/>
              <a:gd name="connsiteY937" fmla="*/ 5408071 h 6858000"/>
              <a:gd name="connsiteX938" fmla="*/ 484643 w 4626532"/>
              <a:gd name="connsiteY938" fmla="*/ 5449735 h 6858000"/>
              <a:gd name="connsiteX939" fmla="*/ 301319 w 4626532"/>
              <a:gd name="connsiteY939" fmla="*/ 5466401 h 6858000"/>
              <a:gd name="connsiteX940" fmla="*/ 234655 w 4626532"/>
              <a:gd name="connsiteY940" fmla="*/ 5508066 h 6858000"/>
              <a:gd name="connsiteX941" fmla="*/ 217989 w 4626532"/>
              <a:gd name="connsiteY941" fmla="*/ 5458068 h 6858000"/>
              <a:gd name="connsiteX942" fmla="*/ 259654 w 4626532"/>
              <a:gd name="connsiteY942" fmla="*/ 5408071 h 6858000"/>
              <a:gd name="connsiteX943" fmla="*/ 301319 w 4626532"/>
              <a:gd name="connsiteY943" fmla="*/ 5466401 h 6858000"/>
              <a:gd name="connsiteX944" fmla="*/ 1976237 w 4626532"/>
              <a:gd name="connsiteY944" fmla="*/ 5458068 h 6858000"/>
              <a:gd name="connsiteX945" fmla="*/ 1917907 w 4626532"/>
              <a:gd name="connsiteY945" fmla="*/ 5516399 h 6858000"/>
              <a:gd name="connsiteX946" fmla="*/ 1901241 w 4626532"/>
              <a:gd name="connsiteY946" fmla="*/ 5466401 h 6858000"/>
              <a:gd name="connsiteX947" fmla="*/ 1959571 w 4626532"/>
              <a:gd name="connsiteY947" fmla="*/ 5466401 h 6858000"/>
              <a:gd name="connsiteX948" fmla="*/ 1901241 w 4626532"/>
              <a:gd name="connsiteY948" fmla="*/ 5441402 h 6858000"/>
              <a:gd name="connsiteX949" fmla="*/ 1934573 w 4626532"/>
              <a:gd name="connsiteY949" fmla="*/ 5399738 h 6858000"/>
              <a:gd name="connsiteX950" fmla="*/ 1976237 w 4626532"/>
              <a:gd name="connsiteY950" fmla="*/ 5458068 h 6858000"/>
              <a:gd name="connsiteX951" fmla="*/ 159659 w 4626532"/>
              <a:gd name="connsiteY951" fmla="*/ 5449735 h 6858000"/>
              <a:gd name="connsiteX952" fmla="*/ 142993 w 4626532"/>
              <a:gd name="connsiteY952" fmla="*/ 5474734 h 6858000"/>
              <a:gd name="connsiteX953" fmla="*/ 84663 w 4626532"/>
              <a:gd name="connsiteY953" fmla="*/ 5441402 h 6858000"/>
              <a:gd name="connsiteX954" fmla="*/ 117994 w 4626532"/>
              <a:gd name="connsiteY954" fmla="*/ 5399738 h 6858000"/>
              <a:gd name="connsiteX955" fmla="*/ 159659 w 4626532"/>
              <a:gd name="connsiteY955" fmla="*/ 5449735 h 6858000"/>
              <a:gd name="connsiteX956" fmla="*/ 2101231 w 4626532"/>
              <a:gd name="connsiteY956" fmla="*/ 5391405 h 6858000"/>
              <a:gd name="connsiteX957" fmla="*/ 2151229 w 4626532"/>
              <a:gd name="connsiteY957" fmla="*/ 5441402 h 6858000"/>
              <a:gd name="connsiteX958" fmla="*/ 2101231 w 4626532"/>
              <a:gd name="connsiteY958" fmla="*/ 5499733 h 6858000"/>
              <a:gd name="connsiteX959" fmla="*/ 2051234 w 4626532"/>
              <a:gd name="connsiteY959" fmla="*/ 5466401 h 6858000"/>
              <a:gd name="connsiteX960" fmla="*/ 2117897 w 4626532"/>
              <a:gd name="connsiteY960" fmla="*/ 5433070 h 6858000"/>
              <a:gd name="connsiteX961" fmla="*/ 2109564 w 4626532"/>
              <a:gd name="connsiteY961" fmla="*/ 5424737 h 6858000"/>
              <a:gd name="connsiteX962" fmla="*/ 2051234 w 4626532"/>
              <a:gd name="connsiteY962" fmla="*/ 5441402 h 6858000"/>
              <a:gd name="connsiteX963" fmla="*/ 2067899 w 4626532"/>
              <a:gd name="connsiteY963" fmla="*/ 5391405 h 6858000"/>
              <a:gd name="connsiteX964" fmla="*/ 2101231 w 4626532"/>
              <a:gd name="connsiteY964" fmla="*/ 5391405 h 6858000"/>
              <a:gd name="connsiteX965" fmla="*/ 1776247 w 4626532"/>
              <a:gd name="connsiteY965" fmla="*/ 5416404 h 6858000"/>
              <a:gd name="connsiteX966" fmla="*/ 1717917 w 4626532"/>
              <a:gd name="connsiteY966" fmla="*/ 5483067 h 6858000"/>
              <a:gd name="connsiteX967" fmla="*/ 1684585 w 4626532"/>
              <a:gd name="connsiteY967" fmla="*/ 5466401 h 6858000"/>
              <a:gd name="connsiteX968" fmla="*/ 1701251 w 4626532"/>
              <a:gd name="connsiteY968" fmla="*/ 5408071 h 6858000"/>
              <a:gd name="connsiteX969" fmla="*/ 1742915 w 4626532"/>
              <a:gd name="connsiteY969" fmla="*/ 5458068 h 6858000"/>
              <a:gd name="connsiteX970" fmla="*/ 1751248 w 4626532"/>
              <a:gd name="connsiteY970" fmla="*/ 5441402 h 6858000"/>
              <a:gd name="connsiteX971" fmla="*/ 1717917 w 4626532"/>
              <a:gd name="connsiteY971" fmla="*/ 5399738 h 6858000"/>
              <a:gd name="connsiteX972" fmla="*/ 1767914 w 4626532"/>
              <a:gd name="connsiteY972" fmla="*/ 5391405 h 6858000"/>
              <a:gd name="connsiteX973" fmla="*/ 1776247 w 4626532"/>
              <a:gd name="connsiteY973" fmla="*/ 5416404 h 6858000"/>
              <a:gd name="connsiteX974" fmla="*/ 3126181 w 4626532"/>
              <a:gd name="connsiteY974" fmla="*/ 5391405 h 6858000"/>
              <a:gd name="connsiteX975" fmla="*/ 3126181 w 4626532"/>
              <a:gd name="connsiteY975" fmla="*/ 5416404 h 6858000"/>
              <a:gd name="connsiteX976" fmla="*/ 3067851 w 4626532"/>
              <a:gd name="connsiteY976" fmla="*/ 5524732 h 6858000"/>
              <a:gd name="connsiteX977" fmla="*/ 2992855 w 4626532"/>
              <a:gd name="connsiteY977" fmla="*/ 5541398 h 6858000"/>
              <a:gd name="connsiteX978" fmla="*/ 3084517 w 4626532"/>
              <a:gd name="connsiteY978" fmla="*/ 5441402 h 6858000"/>
              <a:gd name="connsiteX979" fmla="*/ 3067851 w 4626532"/>
              <a:gd name="connsiteY979" fmla="*/ 5424737 h 6858000"/>
              <a:gd name="connsiteX980" fmla="*/ 2984522 w 4626532"/>
              <a:gd name="connsiteY980" fmla="*/ 5524732 h 6858000"/>
              <a:gd name="connsiteX981" fmla="*/ 2984522 w 4626532"/>
              <a:gd name="connsiteY981" fmla="*/ 5474734 h 6858000"/>
              <a:gd name="connsiteX982" fmla="*/ 3084517 w 4626532"/>
              <a:gd name="connsiteY982" fmla="*/ 5383072 h 6858000"/>
              <a:gd name="connsiteX983" fmla="*/ 3126181 w 4626532"/>
              <a:gd name="connsiteY983" fmla="*/ 5391405 h 6858000"/>
              <a:gd name="connsiteX984" fmla="*/ 1142944 w 4626532"/>
              <a:gd name="connsiteY984" fmla="*/ 5424737 h 6858000"/>
              <a:gd name="connsiteX985" fmla="*/ 1176276 w 4626532"/>
              <a:gd name="connsiteY985" fmla="*/ 5533065 h 6858000"/>
              <a:gd name="connsiteX986" fmla="*/ 1159610 w 4626532"/>
              <a:gd name="connsiteY986" fmla="*/ 5599728 h 6858000"/>
              <a:gd name="connsiteX987" fmla="*/ 1042949 w 4626532"/>
              <a:gd name="connsiteY987" fmla="*/ 5466401 h 6858000"/>
              <a:gd name="connsiteX988" fmla="*/ 1067948 w 4626532"/>
              <a:gd name="connsiteY988" fmla="*/ 5391405 h 6858000"/>
              <a:gd name="connsiteX989" fmla="*/ 1126279 w 4626532"/>
              <a:gd name="connsiteY989" fmla="*/ 5533065 h 6858000"/>
              <a:gd name="connsiteX990" fmla="*/ 1134612 w 4626532"/>
              <a:gd name="connsiteY990" fmla="*/ 5516399 h 6858000"/>
              <a:gd name="connsiteX991" fmla="*/ 1092947 w 4626532"/>
              <a:gd name="connsiteY991" fmla="*/ 5383072 h 6858000"/>
              <a:gd name="connsiteX992" fmla="*/ 1142944 w 4626532"/>
              <a:gd name="connsiteY992" fmla="*/ 5424737 h 6858000"/>
              <a:gd name="connsiteX993" fmla="*/ 3259508 w 4626532"/>
              <a:gd name="connsiteY993" fmla="*/ 5516399 h 6858000"/>
              <a:gd name="connsiteX994" fmla="*/ 3251175 w 4626532"/>
              <a:gd name="connsiteY994" fmla="*/ 5458068 h 6858000"/>
              <a:gd name="connsiteX995" fmla="*/ 3342838 w 4626532"/>
              <a:gd name="connsiteY995" fmla="*/ 5374739 h 6858000"/>
              <a:gd name="connsiteX996" fmla="*/ 3259508 w 4626532"/>
              <a:gd name="connsiteY996" fmla="*/ 5516399 h 6858000"/>
              <a:gd name="connsiteX997" fmla="*/ 1859576 w 4626532"/>
              <a:gd name="connsiteY997" fmla="*/ 5391405 h 6858000"/>
              <a:gd name="connsiteX998" fmla="*/ 1826245 w 4626532"/>
              <a:gd name="connsiteY998" fmla="*/ 5466401 h 6858000"/>
              <a:gd name="connsiteX999" fmla="*/ 1792913 w 4626532"/>
              <a:gd name="connsiteY999" fmla="*/ 5466401 h 6858000"/>
              <a:gd name="connsiteX1000" fmla="*/ 1801246 w 4626532"/>
              <a:gd name="connsiteY1000" fmla="*/ 5416404 h 6858000"/>
              <a:gd name="connsiteX1001" fmla="*/ 1834578 w 4626532"/>
              <a:gd name="connsiteY1001" fmla="*/ 5441402 h 6858000"/>
              <a:gd name="connsiteX1002" fmla="*/ 1851243 w 4626532"/>
              <a:gd name="connsiteY1002" fmla="*/ 5424737 h 6858000"/>
              <a:gd name="connsiteX1003" fmla="*/ 1817912 w 4626532"/>
              <a:gd name="connsiteY1003" fmla="*/ 5399738 h 6858000"/>
              <a:gd name="connsiteX1004" fmla="*/ 1851243 w 4626532"/>
              <a:gd name="connsiteY1004" fmla="*/ 5366406 h 6858000"/>
              <a:gd name="connsiteX1005" fmla="*/ 1859576 w 4626532"/>
              <a:gd name="connsiteY1005" fmla="*/ 5391405 h 6858000"/>
              <a:gd name="connsiteX1006" fmla="*/ 2859528 w 4626532"/>
              <a:gd name="connsiteY1006" fmla="*/ 5391405 h 6858000"/>
              <a:gd name="connsiteX1007" fmla="*/ 2801197 w 4626532"/>
              <a:gd name="connsiteY1007" fmla="*/ 5491400 h 6858000"/>
              <a:gd name="connsiteX1008" fmla="*/ 2751200 w 4626532"/>
              <a:gd name="connsiteY1008" fmla="*/ 5483067 h 6858000"/>
              <a:gd name="connsiteX1009" fmla="*/ 2809530 w 4626532"/>
              <a:gd name="connsiteY1009" fmla="*/ 5399738 h 6858000"/>
              <a:gd name="connsiteX1010" fmla="*/ 2726201 w 4626532"/>
              <a:gd name="connsiteY1010" fmla="*/ 5474734 h 6858000"/>
              <a:gd name="connsiteX1011" fmla="*/ 2734534 w 4626532"/>
              <a:gd name="connsiteY1011" fmla="*/ 5441402 h 6858000"/>
              <a:gd name="connsiteX1012" fmla="*/ 2726201 w 4626532"/>
              <a:gd name="connsiteY1012" fmla="*/ 5416404 h 6858000"/>
              <a:gd name="connsiteX1013" fmla="*/ 2817863 w 4626532"/>
              <a:gd name="connsiteY1013" fmla="*/ 5358073 h 6858000"/>
              <a:gd name="connsiteX1014" fmla="*/ 2859528 w 4626532"/>
              <a:gd name="connsiteY1014" fmla="*/ 5391405 h 6858000"/>
              <a:gd name="connsiteX1015" fmla="*/ 926288 w 4626532"/>
              <a:gd name="connsiteY1015" fmla="*/ 5416404 h 6858000"/>
              <a:gd name="connsiteX1016" fmla="*/ 901290 w 4626532"/>
              <a:gd name="connsiteY1016" fmla="*/ 5466401 h 6858000"/>
              <a:gd name="connsiteX1017" fmla="*/ 851292 w 4626532"/>
              <a:gd name="connsiteY1017" fmla="*/ 5408071 h 6858000"/>
              <a:gd name="connsiteX1018" fmla="*/ 884624 w 4626532"/>
              <a:gd name="connsiteY1018" fmla="*/ 5358073 h 6858000"/>
              <a:gd name="connsiteX1019" fmla="*/ 926288 w 4626532"/>
              <a:gd name="connsiteY1019" fmla="*/ 5416404 h 6858000"/>
              <a:gd name="connsiteX1020" fmla="*/ 801294 w 4626532"/>
              <a:gd name="connsiteY1020" fmla="*/ 5416404 h 6858000"/>
              <a:gd name="connsiteX1021" fmla="*/ 759630 w 4626532"/>
              <a:gd name="connsiteY1021" fmla="*/ 5474734 h 6858000"/>
              <a:gd name="connsiteX1022" fmla="*/ 709632 w 4626532"/>
              <a:gd name="connsiteY1022" fmla="*/ 5424737 h 6858000"/>
              <a:gd name="connsiteX1023" fmla="*/ 751297 w 4626532"/>
              <a:gd name="connsiteY1023" fmla="*/ 5358073 h 6858000"/>
              <a:gd name="connsiteX1024" fmla="*/ 801294 w 4626532"/>
              <a:gd name="connsiteY1024" fmla="*/ 5416404 h 6858000"/>
              <a:gd name="connsiteX1025" fmla="*/ 659635 w 4626532"/>
              <a:gd name="connsiteY1025" fmla="*/ 5408071 h 6858000"/>
              <a:gd name="connsiteX1026" fmla="*/ 617970 w 4626532"/>
              <a:gd name="connsiteY1026" fmla="*/ 5466401 h 6858000"/>
              <a:gd name="connsiteX1027" fmla="*/ 576305 w 4626532"/>
              <a:gd name="connsiteY1027" fmla="*/ 5408071 h 6858000"/>
              <a:gd name="connsiteX1028" fmla="*/ 584638 w 4626532"/>
              <a:gd name="connsiteY1028" fmla="*/ 5374739 h 6858000"/>
              <a:gd name="connsiteX1029" fmla="*/ 626303 w 4626532"/>
              <a:gd name="connsiteY1029" fmla="*/ 5416404 h 6858000"/>
              <a:gd name="connsiteX1030" fmla="*/ 634636 w 4626532"/>
              <a:gd name="connsiteY1030" fmla="*/ 5399738 h 6858000"/>
              <a:gd name="connsiteX1031" fmla="*/ 617970 w 4626532"/>
              <a:gd name="connsiteY1031" fmla="*/ 5358073 h 6858000"/>
              <a:gd name="connsiteX1032" fmla="*/ 659635 w 4626532"/>
              <a:gd name="connsiteY1032" fmla="*/ 5408071 h 6858000"/>
              <a:gd name="connsiteX1033" fmla="*/ 376315 w 4626532"/>
              <a:gd name="connsiteY1033" fmla="*/ 5391405 h 6858000"/>
              <a:gd name="connsiteX1034" fmla="*/ 334650 w 4626532"/>
              <a:gd name="connsiteY1034" fmla="*/ 5458068 h 6858000"/>
              <a:gd name="connsiteX1035" fmla="*/ 292986 w 4626532"/>
              <a:gd name="connsiteY1035" fmla="*/ 5399738 h 6858000"/>
              <a:gd name="connsiteX1036" fmla="*/ 317985 w 4626532"/>
              <a:gd name="connsiteY1036" fmla="*/ 5358073 h 6858000"/>
              <a:gd name="connsiteX1037" fmla="*/ 376315 w 4626532"/>
              <a:gd name="connsiteY1037" fmla="*/ 5391405 h 6858000"/>
              <a:gd name="connsiteX1038" fmla="*/ 242988 w 4626532"/>
              <a:gd name="connsiteY1038" fmla="*/ 5391405 h 6858000"/>
              <a:gd name="connsiteX1039" fmla="*/ 192991 w 4626532"/>
              <a:gd name="connsiteY1039" fmla="*/ 5449735 h 6858000"/>
              <a:gd name="connsiteX1040" fmla="*/ 151326 w 4626532"/>
              <a:gd name="connsiteY1040" fmla="*/ 5391405 h 6858000"/>
              <a:gd name="connsiteX1041" fmla="*/ 201324 w 4626532"/>
              <a:gd name="connsiteY1041" fmla="*/ 5358073 h 6858000"/>
              <a:gd name="connsiteX1042" fmla="*/ 242988 w 4626532"/>
              <a:gd name="connsiteY1042" fmla="*/ 5391405 h 6858000"/>
              <a:gd name="connsiteX1043" fmla="*/ 1667919 w 4626532"/>
              <a:gd name="connsiteY1043" fmla="*/ 5358073 h 6858000"/>
              <a:gd name="connsiteX1044" fmla="*/ 1676252 w 4626532"/>
              <a:gd name="connsiteY1044" fmla="*/ 5399738 h 6858000"/>
              <a:gd name="connsiteX1045" fmla="*/ 1626254 w 4626532"/>
              <a:gd name="connsiteY1045" fmla="*/ 5466401 h 6858000"/>
              <a:gd name="connsiteX1046" fmla="*/ 1559591 w 4626532"/>
              <a:gd name="connsiteY1046" fmla="*/ 5416404 h 6858000"/>
              <a:gd name="connsiteX1047" fmla="*/ 1584590 w 4626532"/>
              <a:gd name="connsiteY1047" fmla="*/ 5366406 h 6858000"/>
              <a:gd name="connsiteX1048" fmla="*/ 1634587 w 4626532"/>
              <a:gd name="connsiteY1048" fmla="*/ 5433070 h 6858000"/>
              <a:gd name="connsiteX1049" fmla="*/ 1642920 w 4626532"/>
              <a:gd name="connsiteY1049" fmla="*/ 5416404 h 6858000"/>
              <a:gd name="connsiteX1050" fmla="*/ 1609588 w 4626532"/>
              <a:gd name="connsiteY1050" fmla="*/ 5349740 h 6858000"/>
              <a:gd name="connsiteX1051" fmla="*/ 1667919 w 4626532"/>
              <a:gd name="connsiteY1051" fmla="*/ 5358073 h 6858000"/>
              <a:gd name="connsiteX1052" fmla="*/ 492976 w 4626532"/>
              <a:gd name="connsiteY1052" fmla="*/ 5383072 h 6858000"/>
              <a:gd name="connsiteX1053" fmla="*/ 484643 w 4626532"/>
              <a:gd name="connsiteY1053" fmla="*/ 5349740 h 6858000"/>
              <a:gd name="connsiteX1054" fmla="*/ 492976 w 4626532"/>
              <a:gd name="connsiteY1054" fmla="*/ 5383072 h 6858000"/>
              <a:gd name="connsiteX1055" fmla="*/ 284653 w 4626532"/>
              <a:gd name="connsiteY1055" fmla="*/ 5349740 h 6858000"/>
              <a:gd name="connsiteX1056" fmla="*/ 267987 w 4626532"/>
              <a:gd name="connsiteY1056" fmla="*/ 5383072 h 6858000"/>
              <a:gd name="connsiteX1057" fmla="*/ 251321 w 4626532"/>
              <a:gd name="connsiteY1057" fmla="*/ 5349740 h 6858000"/>
              <a:gd name="connsiteX1058" fmla="*/ 284653 w 4626532"/>
              <a:gd name="connsiteY1058" fmla="*/ 5349740 h 6858000"/>
              <a:gd name="connsiteX1059" fmla="*/ 1301270 w 4626532"/>
              <a:gd name="connsiteY1059" fmla="*/ 5408071 h 6858000"/>
              <a:gd name="connsiteX1060" fmla="*/ 1301270 w 4626532"/>
              <a:gd name="connsiteY1060" fmla="*/ 5524732 h 6858000"/>
              <a:gd name="connsiteX1061" fmla="*/ 1276271 w 4626532"/>
              <a:gd name="connsiteY1061" fmla="*/ 5533065 h 6858000"/>
              <a:gd name="connsiteX1062" fmla="*/ 1176276 w 4626532"/>
              <a:gd name="connsiteY1062" fmla="*/ 5416404 h 6858000"/>
              <a:gd name="connsiteX1063" fmla="*/ 1209608 w 4626532"/>
              <a:gd name="connsiteY1063" fmla="*/ 5358073 h 6858000"/>
              <a:gd name="connsiteX1064" fmla="*/ 1267938 w 4626532"/>
              <a:gd name="connsiteY1064" fmla="*/ 5458068 h 6858000"/>
              <a:gd name="connsiteX1065" fmla="*/ 1226274 w 4626532"/>
              <a:gd name="connsiteY1065" fmla="*/ 5341407 h 6858000"/>
              <a:gd name="connsiteX1066" fmla="*/ 1301270 w 4626532"/>
              <a:gd name="connsiteY1066" fmla="*/ 5408071 h 6858000"/>
              <a:gd name="connsiteX1067" fmla="*/ 1834578 w 4626532"/>
              <a:gd name="connsiteY1067" fmla="*/ 5349740 h 6858000"/>
              <a:gd name="connsiteX1068" fmla="*/ 1792913 w 4626532"/>
              <a:gd name="connsiteY1068" fmla="*/ 5374739 h 6858000"/>
              <a:gd name="connsiteX1069" fmla="*/ 1817912 w 4626532"/>
              <a:gd name="connsiteY1069" fmla="*/ 5333074 h 6858000"/>
              <a:gd name="connsiteX1070" fmla="*/ 1834578 w 4626532"/>
              <a:gd name="connsiteY1070" fmla="*/ 5349740 h 6858000"/>
              <a:gd name="connsiteX1071" fmla="*/ 2476213 w 4626532"/>
              <a:gd name="connsiteY1071" fmla="*/ 5349740 h 6858000"/>
              <a:gd name="connsiteX1072" fmla="*/ 2417883 w 4626532"/>
              <a:gd name="connsiteY1072" fmla="*/ 5433070 h 6858000"/>
              <a:gd name="connsiteX1073" fmla="*/ 2359552 w 4626532"/>
              <a:gd name="connsiteY1073" fmla="*/ 5416404 h 6858000"/>
              <a:gd name="connsiteX1074" fmla="*/ 2426215 w 4626532"/>
              <a:gd name="connsiteY1074" fmla="*/ 5349740 h 6858000"/>
              <a:gd name="connsiteX1075" fmla="*/ 2359552 w 4626532"/>
              <a:gd name="connsiteY1075" fmla="*/ 5391405 h 6858000"/>
              <a:gd name="connsiteX1076" fmla="*/ 2359552 w 4626532"/>
              <a:gd name="connsiteY1076" fmla="*/ 5333074 h 6858000"/>
              <a:gd name="connsiteX1077" fmla="*/ 2417883 w 4626532"/>
              <a:gd name="connsiteY1077" fmla="*/ 5316409 h 6858000"/>
              <a:gd name="connsiteX1078" fmla="*/ 2476213 w 4626532"/>
              <a:gd name="connsiteY1078" fmla="*/ 5349740 h 6858000"/>
              <a:gd name="connsiteX1079" fmla="*/ 2342886 w 4626532"/>
              <a:gd name="connsiteY1079" fmla="*/ 5366406 h 6858000"/>
              <a:gd name="connsiteX1080" fmla="*/ 2284556 w 4626532"/>
              <a:gd name="connsiteY1080" fmla="*/ 5433070 h 6858000"/>
              <a:gd name="connsiteX1081" fmla="*/ 2242891 w 4626532"/>
              <a:gd name="connsiteY1081" fmla="*/ 5408071 h 6858000"/>
              <a:gd name="connsiteX1082" fmla="*/ 2301222 w 4626532"/>
              <a:gd name="connsiteY1082" fmla="*/ 5358073 h 6858000"/>
              <a:gd name="connsiteX1083" fmla="*/ 2292889 w 4626532"/>
              <a:gd name="connsiteY1083" fmla="*/ 5349740 h 6858000"/>
              <a:gd name="connsiteX1084" fmla="*/ 2226225 w 4626532"/>
              <a:gd name="connsiteY1084" fmla="*/ 5383072 h 6858000"/>
              <a:gd name="connsiteX1085" fmla="*/ 2234558 w 4626532"/>
              <a:gd name="connsiteY1085" fmla="*/ 5333074 h 6858000"/>
              <a:gd name="connsiteX1086" fmla="*/ 2276223 w 4626532"/>
              <a:gd name="connsiteY1086" fmla="*/ 5316409 h 6858000"/>
              <a:gd name="connsiteX1087" fmla="*/ 2342886 w 4626532"/>
              <a:gd name="connsiteY1087" fmla="*/ 5366406 h 6858000"/>
              <a:gd name="connsiteX1088" fmla="*/ 2209559 w 4626532"/>
              <a:gd name="connsiteY1088" fmla="*/ 5316409 h 6858000"/>
              <a:gd name="connsiteX1089" fmla="*/ 2217892 w 4626532"/>
              <a:gd name="connsiteY1089" fmla="*/ 5341407 h 6858000"/>
              <a:gd name="connsiteX1090" fmla="*/ 2167895 w 4626532"/>
              <a:gd name="connsiteY1090" fmla="*/ 5408071 h 6858000"/>
              <a:gd name="connsiteX1091" fmla="*/ 2126230 w 4626532"/>
              <a:gd name="connsiteY1091" fmla="*/ 5374739 h 6858000"/>
              <a:gd name="connsiteX1092" fmla="*/ 2192893 w 4626532"/>
              <a:gd name="connsiteY1092" fmla="*/ 5341407 h 6858000"/>
              <a:gd name="connsiteX1093" fmla="*/ 2167895 w 4626532"/>
              <a:gd name="connsiteY1093" fmla="*/ 5333074 h 6858000"/>
              <a:gd name="connsiteX1094" fmla="*/ 2076232 w 4626532"/>
              <a:gd name="connsiteY1094" fmla="*/ 5366406 h 6858000"/>
              <a:gd name="connsiteX1095" fmla="*/ 2051234 w 4626532"/>
              <a:gd name="connsiteY1095" fmla="*/ 5316409 h 6858000"/>
              <a:gd name="connsiteX1096" fmla="*/ 2209559 w 4626532"/>
              <a:gd name="connsiteY1096" fmla="*/ 5316409 h 6858000"/>
              <a:gd name="connsiteX1097" fmla="*/ 1417931 w 4626532"/>
              <a:gd name="connsiteY1097" fmla="*/ 5341407 h 6858000"/>
              <a:gd name="connsiteX1098" fmla="*/ 1434597 w 4626532"/>
              <a:gd name="connsiteY1098" fmla="*/ 5408071 h 6858000"/>
              <a:gd name="connsiteX1099" fmla="*/ 1392932 w 4626532"/>
              <a:gd name="connsiteY1099" fmla="*/ 5466401 h 6858000"/>
              <a:gd name="connsiteX1100" fmla="*/ 1317936 w 4626532"/>
              <a:gd name="connsiteY1100" fmla="*/ 5374739 h 6858000"/>
              <a:gd name="connsiteX1101" fmla="*/ 1342935 w 4626532"/>
              <a:gd name="connsiteY1101" fmla="*/ 5316409 h 6858000"/>
              <a:gd name="connsiteX1102" fmla="*/ 1367934 w 4626532"/>
              <a:gd name="connsiteY1102" fmla="*/ 5408071 h 6858000"/>
              <a:gd name="connsiteX1103" fmla="*/ 1401265 w 4626532"/>
              <a:gd name="connsiteY1103" fmla="*/ 5408071 h 6858000"/>
              <a:gd name="connsiteX1104" fmla="*/ 1367934 w 4626532"/>
              <a:gd name="connsiteY1104" fmla="*/ 5308076 h 6858000"/>
              <a:gd name="connsiteX1105" fmla="*/ 1417931 w 4626532"/>
              <a:gd name="connsiteY1105" fmla="*/ 5341407 h 6858000"/>
              <a:gd name="connsiteX1106" fmla="*/ 2617873 w 4626532"/>
              <a:gd name="connsiteY1106" fmla="*/ 5324741 h 6858000"/>
              <a:gd name="connsiteX1107" fmla="*/ 2559542 w 4626532"/>
              <a:gd name="connsiteY1107" fmla="*/ 5416404 h 6858000"/>
              <a:gd name="connsiteX1108" fmla="*/ 2501212 w 4626532"/>
              <a:gd name="connsiteY1108" fmla="*/ 5408071 h 6858000"/>
              <a:gd name="connsiteX1109" fmla="*/ 2584541 w 4626532"/>
              <a:gd name="connsiteY1109" fmla="*/ 5341407 h 6858000"/>
              <a:gd name="connsiteX1110" fmla="*/ 2567875 w 4626532"/>
              <a:gd name="connsiteY1110" fmla="*/ 5333074 h 6858000"/>
              <a:gd name="connsiteX1111" fmla="*/ 2492879 w 4626532"/>
              <a:gd name="connsiteY1111" fmla="*/ 5391405 h 6858000"/>
              <a:gd name="connsiteX1112" fmla="*/ 2567875 w 4626532"/>
              <a:gd name="connsiteY1112" fmla="*/ 5299743 h 6858000"/>
              <a:gd name="connsiteX1113" fmla="*/ 2617873 w 4626532"/>
              <a:gd name="connsiteY1113" fmla="*/ 5324741 h 6858000"/>
              <a:gd name="connsiteX1114" fmla="*/ 1751248 w 4626532"/>
              <a:gd name="connsiteY1114" fmla="*/ 5358073 h 6858000"/>
              <a:gd name="connsiteX1115" fmla="*/ 1767914 w 4626532"/>
              <a:gd name="connsiteY1115" fmla="*/ 5341407 h 6858000"/>
              <a:gd name="connsiteX1116" fmla="*/ 1742915 w 4626532"/>
              <a:gd name="connsiteY1116" fmla="*/ 5299743 h 6858000"/>
              <a:gd name="connsiteX1117" fmla="*/ 1792913 w 4626532"/>
              <a:gd name="connsiteY1117" fmla="*/ 5299743 h 6858000"/>
              <a:gd name="connsiteX1118" fmla="*/ 1792913 w 4626532"/>
              <a:gd name="connsiteY1118" fmla="*/ 5324741 h 6858000"/>
              <a:gd name="connsiteX1119" fmla="*/ 1751248 w 4626532"/>
              <a:gd name="connsiteY1119" fmla="*/ 5374739 h 6858000"/>
              <a:gd name="connsiteX1120" fmla="*/ 1701251 w 4626532"/>
              <a:gd name="connsiteY1120" fmla="*/ 5374739 h 6858000"/>
              <a:gd name="connsiteX1121" fmla="*/ 1692918 w 4626532"/>
              <a:gd name="connsiteY1121" fmla="*/ 5349740 h 6858000"/>
              <a:gd name="connsiteX1122" fmla="*/ 1717917 w 4626532"/>
              <a:gd name="connsiteY1122" fmla="*/ 5299743 h 6858000"/>
              <a:gd name="connsiteX1123" fmla="*/ 1751248 w 4626532"/>
              <a:gd name="connsiteY1123" fmla="*/ 5358073 h 6858000"/>
              <a:gd name="connsiteX1124" fmla="*/ 567972 w 4626532"/>
              <a:gd name="connsiteY1124" fmla="*/ 5358073 h 6858000"/>
              <a:gd name="connsiteX1125" fmla="*/ 551307 w 4626532"/>
              <a:gd name="connsiteY1125" fmla="*/ 5399738 h 6858000"/>
              <a:gd name="connsiteX1126" fmla="*/ 509642 w 4626532"/>
              <a:gd name="connsiteY1126" fmla="*/ 5341407 h 6858000"/>
              <a:gd name="connsiteX1127" fmla="*/ 517975 w 4626532"/>
              <a:gd name="connsiteY1127" fmla="*/ 5299743 h 6858000"/>
              <a:gd name="connsiteX1128" fmla="*/ 567972 w 4626532"/>
              <a:gd name="connsiteY1128" fmla="*/ 5358073 h 6858000"/>
              <a:gd name="connsiteX1129" fmla="*/ 3276174 w 4626532"/>
              <a:gd name="connsiteY1129" fmla="*/ 5333074 h 6858000"/>
              <a:gd name="connsiteX1130" fmla="*/ 3159513 w 4626532"/>
              <a:gd name="connsiteY1130" fmla="*/ 5458068 h 6858000"/>
              <a:gd name="connsiteX1131" fmla="*/ 3234509 w 4626532"/>
              <a:gd name="connsiteY1131" fmla="*/ 5358073 h 6858000"/>
              <a:gd name="connsiteX1132" fmla="*/ 3226177 w 4626532"/>
              <a:gd name="connsiteY1132" fmla="*/ 5341407 h 6858000"/>
              <a:gd name="connsiteX1133" fmla="*/ 3142847 w 4626532"/>
              <a:gd name="connsiteY1133" fmla="*/ 5449735 h 6858000"/>
              <a:gd name="connsiteX1134" fmla="*/ 3142847 w 4626532"/>
              <a:gd name="connsiteY1134" fmla="*/ 5366406 h 6858000"/>
              <a:gd name="connsiteX1135" fmla="*/ 3242842 w 4626532"/>
              <a:gd name="connsiteY1135" fmla="*/ 5291410 h 6858000"/>
              <a:gd name="connsiteX1136" fmla="*/ 3276174 w 4626532"/>
              <a:gd name="connsiteY1136" fmla="*/ 5333074 h 6858000"/>
              <a:gd name="connsiteX1137" fmla="*/ 3009520 w 4626532"/>
              <a:gd name="connsiteY1137" fmla="*/ 5333074 h 6858000"/>
              <a:gd name="connsiteX1138" fmla="*/ 2892859 w 4626532"/>
              <a:gd name="connsiteY1138" fmla="*/ 5441402 h 6858000"/>
              <a:gd name="connsiteX1139" fmla="*/ 2976189 w 4626532"/>
              <a:gd name="connsiteY1139" fmla="*/ 5349740 h 6858000"/>
              <a:gd name="connsiteX1140" fmla="*/ 2959523 w 4626532"/>
              <a:gd name="connsiteY1140" fmla="*/ 5341407 h 6858000"/>
              <a:gd name="connsiteX1141" fmla="*/ 2876194 w 4626532"/>
              <a:gd name="connsiteY1141" fmla="*/ 5424737 h 6858000"/>
              <a:gd name="connsiteX1142" fmla="*/ 2876194 w 4626532"/>
              <a:gd name="connsiteY1142" fmla="*/ 5349740 h 6858000"/>
              <a:gd name="connsiteX1143" fmla="*/ 2976189 w 4626532"/>
              <a:gd name="connsiteY1143" fmla="*/ 5291410 h 6858000"/>
              <a:gd name="connsiteX1144" fmla="*/ 3009520 w 4626532"/>
              <a:gd name="connsiteY1144" fmla="*/ 5333074 h 6858000"/>
              <a:gd name="connsiteX1145" fmla="*/ 2042901 w 4626532"/>
              <a:gd name="connsiteY1145" fmla="*/ 5374739 h 6858000"/>
              <a:gd name="connsiteX1146" fmla="*/ 2001236 w 4626532"/>
              <a:gd name="connsiteY1146" fmla="*/ 5449735 h 6858000"/>
              <a:gd name="connsiteX1147" fmla="*/ 1976237 w 4626532"/>
              <a:gd name="connsiteY1147" fmla="*/ 5399738 h 6858000"/>
              <a:gd name="connsiteX1148" fmla="*/ 2034568 w 4626532"/>
              <a:gd name="connsiteY1148" fmla="*/ 5383072 h 6858000"/>
              <a:gd name="connsiteX1149" fmla="*/ 1951238 w 4626532"/>
              <a:gd name="connsiteY1149" fmla="*/ 5374739 h 6858000"/>
              <a:gd name="connsiteX1150" fmla="*/ 1959571 w 4626532"/>
              <a:gd name="connsiteY1150" fmla="*/ 5291410 h 6858000"/>
              <a:gd name="connsiteX1151" fmla="*/ 2042901 w 4626532"/>
              <a:gd name="connsiteY1151" fmla="*/ 5374739 h 6858000"/>
              <a:gd name="connsiteX1152" fmla="*/ 867958 w 4626532"/>
              <a:gd name="connsiteY1152" fmla="*/ 5341407 h 6858000"/>
              <a:gd name="connsiteX1153" fmla="*/ 834626 w 4626532"/>
              <a:gd name="connsiteY1153" fmla="*/ 5399738 h 6858000"/>
              <a:gd name="connsiteX1154" fmla="*/ 784629 w 4626532"/>
              <a:gd name="connsiteY1154" fmla="*/ 5341407 h 6858000"/>
              <a:gd name="connsiteX1155" fmla="*/ 826293 w 4626532"/>
              <a:gd name="connsiteY1155" fmla="*/ 5283077 h 6858000"/>
              <a:gd name="connsiteX1156" fmla="*/ 867958 w 4626532"/>
              <a:gd name="connsiteY1156" fmla="*/ 5341407 h 6858000"/>
              <a:gd name="connsiteX1157" fmla="*/ 726298 w 4626532"/>
              <a:gd name="connsiteY1157" fmla="*/ 5341407 h 6858000"/>
              <a:gd name="connsiteX1158" fmla="*/ 692966 w 4626532"/>
              <a:gd name="connsiteY1158" fmla="*/ 5399738 h 6858000"/>
              <a:gd name="connsiteX1159" fmla="*/ 642969 w 4626532"/>
              <a:gd name="connsiteY1159" fmla="*/ 5349740 h 6858000"/>
              <a:gd name="connsiteX1160" fmla="*/ 692966 w 4626532"/>
              <a:gd name="connsiteY1160" fmla="*/ 5283077 h 6858000"/>
              <a:gd name="connsiteX1161" fmla="*/ 726298 w 4626532"/>
              <a:gd name="connsiteY1161" fmla="*/ 5341407 h 6858000"/>
              <a:gd name="connsiteX1162" fmla="*/ 1509593 w 4626532"/>
              <a:gd name="connsiteY1162" fmla="*/ 5358073 h 6858000"/>
              <a:gd name="connsiteX1163" fmla="*/ 1534592 w 4626532"/>
              <a:gd name="connsiteY1163" fmla="*/ 5358073 h 6858000"/>
              <a:gd name="connsiteX1164" fmla="*/ 1501260 w 4626532"/>
              <a:gd name="connsiteY1164" fmla="*/ 5274744 h 6858000"/>
              <a:gd name="connsiteX1165" fmla="*/ 1567924 w 4626532"/>
              <a:gd name="connsiteY1165" fmla="*/ 5333074 h 6858000"/>
              <a:gd name="connsiteX1166" fmla="*/ 1526259 w 4626532"/>
              <a:gd name="connsiteY1166" fmla="*/ 5408071 h 6858000"/>
              <a:gd name="connsiteX1167" fmla="*/ 1451263 w 4626532"/>
              <a:gd name="connsiteY1167" fmla="*/ 5333074 h 6858000"/>
              <a:gd name="connsiteX1168" fmla="*/ 1484595 w 4626532"/>
              <a:gd name="connsiteY1168" fmla="*/ 5274744 h 6858000"/>
              <a:gd name="connsiteX1169" fmla="*/ 1509593 w 4626532"/>
              <a:gd name="connsiteY1169" fmla="*/ 5358073 h 6858000"/>
              <a:gd name="connsiteX1170" fmla="*/ 451311 w 4626532"/>
              <a:gd name="connsiteY1170" fmla="*/ 5333074 h 6858000"/>
              <a:gd name="connsiteX1171" fmla="*/ 392981 w 4626532"/>
              <a:gd name="connsiteY1171" fmla="*/ 5283077 h 6858000"/>
              <a:gd name="connsiteX1172" fmla="*/ 401314 w 4626532"/>
              <a:gd name="connsiteY1172" fmla="*/ 5274744 h 6858000"/>
              <a:gd name="connsiteX1173" fmla="*/ 451311 w 4626532"/>
              <a:gd name="connsiteY1173" fmla="*/ 5333074 h 6858000"/>
              <a:gd name="connsiteX1174" fmla="*/ 2351219 w 4626532"/>
              <a:gd name="connsiteY1174" fmla="*/ 5316409 h 6858000"/>
              <a:gd name="connsiteX1175" fmla="*/ 2292889 w 4626532"/>
              <a:gd name="connsiteY1175" fmla="*/ 5299743 h 6858000"/>
              <a:gd name="connsiteX1176" fmla="*/ 2384551 w 4626532"/>
              <a:gd name="connsiteY1176" fmla="*/ 5266411 h 6858000"/>
              <a:gd name="connsiteX1177" fmla="*/ 2351219 w 4626532"/>
              <a:gd name="connsiteY1177" fmla="*/ 5316409 h 6858000"/>
              <a:gd name="connsiteX1178" fmla="*/ 1934573 w 4626532"/>
              <a:gd name="connsiteY1178" fmla="*/ 5308076 h 6858000"/>
              <a:gd name="connsiteX1179" fmla="*/ 1876242 w 4626532"/>
              <a:gd name="connsiteY1179" fmla="*/ 5424737 h 6858000"/>
              <a:gd name="connsiteX1180" fmla="*/ 1876242 w 4626532"/>
              <a:gd name="connsiteY1180" fmla="*/ 5399738 h 6858000"/>
              <a:gd name="connsiteX1181" fmla="*/ 1917907 w 4626532"/>
              <a:gd name="connsiteY1181" fmla="*/ 5383072 h 6858000"/>
              <a:gd name="connsiteX1182" fmla="*/ 1867909 w 4626532"/>
              <a:gd name="connsiteY1182" fmla="*/ 5341407 h 6858000"/>
              <a:gd name="connsiteX1183" fmla="*/ 1909574 w 4626532"/>
              <a:gd name="connsiteY1183" fmla="*/ 5266411 h 6858000"/>
              <a:gd name="connsiteX1184" fmla="*/ 1934573 w 4626532"/>
              <a:gd name="connsiteY1184" fmla="*/ 5308076 h 6858000"/>
              <a:gd name="connsiteX1185" fmla="*/ 759630 w 4626532"/>
              <a:gd name="connsiteY1185" fmla="*/ 5333074 h 6858000"/>
              <a:gd name="connsiteX1186" fmla="*/ 717965 w 4626532"/>
              <a:gd name="connsiteY1186" fmla="*/ 5299743 h 6858000"/>
              <a:gd name="connsiteX1187" fmla="*/ 801294 w 4626532"/>
              <a:gd name="connsiteY1187" fmla="*/ 5274744 h 6858000"/>
              <a:gd name="connsiteX1188" fmla="*/ 759630 w 4626532"/>
              <a:gd name="connsiteY1188" fmla="*/ 5333074 h 6858000"/>
              <a:gd name="connsiteX1189" fmla="*/ 2759533 w 4626532"/>
              <a:gd name="connsiteY1189" fmla="*/ 5291410 h 6858000"/>
              <a:gd name="connsiteX1190" fmla="*/ 2709535 w 4626532"/>
              <a:gd name="connsiteY1190" fmla="*/ 5391405 h 6858000"/>
              <a:gd name="connsiteX1191" fmla="*/ 2642872 w 4626532"/>
              <a:gd name="connsiteY1191" fmla="*/ 5383072 h 6858000"/>
              <a:gd name="connsiteX1192" fmla="*/ 2717868 w 4626532"/>
              <a:gd name="connsiteY1192" fmla="*/ 5308076 h 6858000"/>
              <a:gd name="connsiteX1193" fmla="*/ 2709535 w 4626532"/>
              <a:gd name="connsiteY1193" fmla="*/ 5291410 h 6858000"/>
              <a:gd name="connsiteX1194" fmla="*/ 2634539 w 4626532"/>
              <a:gd name="connsiteY1194" fmla="*/ 5366406 h 6858000"/>
              <a:gd name="connsiteX1195" fmla="*/ 2717868 w 4626532"/>
              <a:gd name="connsiteY1195" fmla="*/ 5258078 h 6858000"/>
              <a:gd name="connsiteX1196" fmla="*/ 2759533 w 4626532"/>
              <a:gd name="connsiteY1196" fmla="*/ 5291410 h 6858000"/>
              <a:gd name="connsiteX1197" fmla="*/ 2409550 w 4626532"/>
              <a:gd name="connsiteY1197" fmla="*/ 5274744 h 6858000"/>
              <a:gd name="connsiteX1198" fmla="*/ 2459547 w 4626532"/>
              <a:gd name="connsiteY1198" fmla="*/ 5233079 h 6858000"/>
              <a:gd name="connsiteX1199" fmla="*/ 2409550 w 4626532"/>
              <a:gd name="connsiteY1199" fmla="*/ 5274744 h 6858000"/>
              <a:gd name="connsiteX1200" fmla="*/ 1701251 w 4626532"/>
              <a:gd name="connsiteY1200" fmla="*/ 5274744 h 6858000"/>
              <a:gd name="connsiteX1201" fmla="*/ 1642920 w 4626532"/>
              <a:gd name="connsiteY1201" fmla="*/ 5341407 h 6858000"/>
              <a:gd name="connsiteX1202" fmla="*/ 1584590 w 4626532"/>
              <a:gd name="connsiteY1202" fmla="*/ 5291410 h 6858000"/>
              <a:gd name="connsiteX1203" fmla="*/ 1617921 w 4626532"/>
              <a:gd name="connsiteY1203" fmla="*/ 5241412 h 6858000"/>
              <a:gd name="connsiteX1204" fmla="*/ 1667919 w 4626532"/>
              <a:gd name="connsiteY1204" fmla="*/ 5299743 h 6858000"/>
              <a:gd name="connsiteX1205" fmla="*/ 1642920 w 4626532"/>
              <a:gd name="connsiteY1205" fmla="*/ 5233079 h 6858000"/>
              <a:gd name="connsiteX1206" fmla="*/ 1701251 w 4626532"/>
              <a:gd name="connsiteY1206" fmla="*/ 5274744 h 6858000"/>
              <a:gd name="connsiteX1207" fmla="*/ 826293 w 4626532"/>
              <a:gd name="connsiteY1207" fmla="*/ 5258078 h 6858000"/>
              <a:gd name="connsiteX1208" fmla="*/ 809627 w 4626532"/>
              <a:gd name="connsiteY1208" fmla="*/ 5249745 h 6858000"/>
              <a:gd name="connsiteX1209" fmla="*/ 834626 w 4626532"/>
              <a:gd name="connsiteY1209" fmla="*/ 5233079 h 6858000"/>
              <a:gd name="connsiteX1210" fmla="*/ 826293 w 4626532"/>
              <a:gd name="connsiteY1210" fmla="*/ 5258078 h 6858000"/>
              <a:gd name="connsiteX1211" fmla="*/ 509642 w 4626532"/>
              <a:gd name="connsiteY1211" fmla="*/ 5283077 h 6858000"/>
              <a:gd name="connsiteX1212" fmla="*/ 484643 w 4626532"/>
              <a:gd name="connsiteY1212" fmla="*/ 5324741 h 6858000"/>
              <a:gd name="connsiteX1213" fmla="*/ 442978 w 4626532"/>
              <a:gd name="connsiteY1213" fmla="*/ 5283077 h 6858000"/>
              <a:gd name="connsiteX1214" fmla="*/ 451311 w 4626532"/>
              <a:gd name="connsiteY1214" fmla="*/ 5233079 h 6858000"/>
              <a:gd name="connsiteX1215" fmla="*/ 509642 w 4626532"/>
              <a:gd name="connsiteY1215" fmla="*/ 5283077 h 6858000"/>
              <a:gd name="connsiteX1216" fmla="*/ 1001285 w 4626532"/>
              <a:gd name="connsiteY1216" fmla="*/ 5374739 h 6858000"/>
              <a:gd name="connsiteX1217" fmla="*/ 1009618 w 4626532"/>
              <a:gd name="connsiteY1217" fmla="*/ 5349740 h 6858000"/>
              <a:gd name="connsiteX1218" fmla="*/ 984619 w 4626532"/>
              <a:gd name="connsiteY1218" fmla="*/ 5224746 h 6858000"/>
              <a:gd name="connsiteX1219" fmla="*/ 1034616 w 4626532"/>
              <a:gd name="connsiteY1219" fmla="*/ 5274744 h 6858000"/>
              <a:gd name="connsiteX1220" fmla="*/ 1051282 w 4626532"/>
              <a:gd name="connsiteY1220" fmla="*/ 5349740 h 6858000"/>
              <a:gd name="connsiteX1221" fmla="*/ 1017951 w 4626532"/>
              <a:gd name="connsiteY1221" fmla="*/ 5449735 h 6858000"/>
              <a:gd name="connsiteX1222" fmla="*/ 959620 w 4626532"/>
              <a:gd name="connsiteY1222" fmla="*/ 5399738 h 6858000"/>
              <a:gd name="connsiteX1223" fmla="*/ 926288 w 4626532"/>
              <a:gd name="connsiteY1223" fmla="*/ 5299743 h 6858000"/>
              <a:gd name="connsiteX1224" fmla="*/ 959620 w 4626532"/>
              <a:gd name="connsiteY1224" fmla="*/ 5224746 h 6858000"/>
              <a:gd name="connsiteX1225" fmla="*/ 1001285 w 4626532"/>
              <a:gd name="connsiteY1225" fmla="*/ 5374739 h 6858000"/>
              <a:gd name="connsiteX1226" fmla="*/ 3159513 w 4626532"/>
              <a:gd name="connsiteY1226" fmla="*/ 5216413 h 6858000"/>
              <a:gd name="connsiteX1227" fmla="*/ 3159513 w 4626532"/>
              <a:gd name="connsiteY1227" fmla="*/ 5274744 h 6858000"/>
              <a:gd name="connsiteX1228" fmla="*/ 3051185 w 4626532"/>
              <a:gd name="connsiteY1228" fmla="*/ 5366406 h 6858000"/>
              <a:gd name="connsiteX1229" fmla="*/ 3117848 w 4626532"/>
              <a:gd name="connsiteY1229" fmla="*/ 5274744 h 6858000"/>
              <a:gd name="connsiteX1230" fmla="*/ 3109516 w 4626532"/>
              <a:gd name="connsiteY1230" fmla="*/ 5258078 h 6858000"/>
              <a:gd name="connsiteX1231" fmla="*/ 3034519 w 4626532"/>
              <a:gd name="connsiteY1231" fmla="*/ 5358073 h 6858000"/>
              <a:gd name="connsiteX1232" fmla="*/ 3026186 w 4626532"/>
              <a:gd name="connsiteY1232" fmla="*/ 5291410 h 6858000"/>
              <a:gd name="connsiteX1233" fmla="*/ 3109516 w 4626532"/>
              <a:gd name="connsiteY1233" fmla="*/ 5216413 h 6858000"/>
              <a:gd name="connsiteX1234" fmla="*/ 3159513 w 4626532"/>
              <a:gd name="connsiteY1234" fmla="*/ 5216413 h 6858000"/>
              <a:gd name="connsiteX1235" fmla="*/ 1884575 w 4626532"/>
              <a:gd name="connsiteY1235" fmla="*/ 5249745 h 6858000"/>
              <a:gd name="connsiteX1236" fmla="*/ 1851243 w 4626532"/>
              <a:gd name="connsiteY1236" fmla="*/ 5333074 h 6858000"/>
              <a:gd name="connsiteX1237" fmla="*/ 1817912 w 4626532"/>
              <a:gd name="connsiteY1237" fmla="*/ 5283077 h 6858000"/>
              <a:gd name="connsiteX1238" fmla="*/ 1859576 w 4626532"/>
              <a:gd name="connsiteY1238" fmla="*/ 5216413 h 6858000"/>
              <a:gd name="connsiteX1239" fmla="*/ 1884575 w 4626532"/>
              <a:gd name="connsiteY1239" fmla="*/ 5249745 h 6858000"/>
              <a:gd name="connsiteX1240" fmla="*/ 892957 w 4626532"/>
              <a:gd name="connsiteY1240" fmla="*/ 5324741 h 6858000"/>
              <a:gd name="connsiteX1241" fmla="*/ 851292 w 4626532"/>
              <a:gd name="connsiteY1241" fmla="*/ 5266411 h 6858000"/>
              <a:gd name="connsiteX1242" fmla="*/ 884624 w 4626532"/>
              <a:gd name="connsiteY1242" fmla="*/ 5216413 h 6858000"/>
              <a:gd name="connsiteX1243" fmla="*/ 892957 w 4626532"/>
              <a:gd name="connsiteY1243" fmla="*/ 5324741 h 6858000"/>
              <a:gd name="connsiteX1244" fmla="*/ 659635 w 4626532"/>
              <a:gd name="connsiteY1244" fmla="*/ 5266411 h 6858000"/>
              <a:gd name="connsiteX1245" fmla="*/ 626303 w 4626532"/>
              <a:gd name="connsiteY1245" fmla="*/ 5324741 h 6858000"/>
              <a:gd name="connsiteX1246" fmla="*/ 584638 w 4626532"/>
              <a:gd name="connsiteY1246" fmla="*/ 5266411 h 6858000"/>
              <a:gd name="connsiteX1247" fmla="*/ 609637 w 4626532"/>
              <a:gd name="connsiteY1247" fmla="*/ 5216413 h 6858000"/>
              <a:gd name="connsiteX1248" fmla="*/ 659635 w 4626532"/>
              <a:gd name="connsiteY1248" fmla="*/ 5266411 h 6858000"/>
              <a:gd name="connsiteX1249" fmla="*/ 2901192 w 4626532"/>
              <a:gd name="connsiteY1249" fmla="*/ 5249745 h 6858000"/>
              <a:gd name="connsiteX1250" fmla="*/ 2859528 w 4626532"/>
              <a:gd name="connsiteY1250" fmla="*/ 5341407 h 6858000"/>
              <a:gd name="connsiteX1251" fmla="*/ 2792864 w 4626532"/>
              <a:gd name="connsiteY1251" fmla="*/ 5341407 h 6858000"/>
              <a:gd name="connsiteX1252" fmla="*/ 2859528 w 4626532"/>
              <a:gd name="connsiteY1252" fmla="*/ 5258078 h 6858000"/>
              <a:gd name="connsiteX1253" fmla="*/ 2851195 w 4626532"/>
              <a:gd name="connsiteY1253" fmla="*/ 5241412 h 6858000"/>
              <a:gd name="connsiteX1254" fmla="*/ 2776198 w 4626532"/>
              <a:gd name="connsiteY1254" fmla="*/ 5324741 h 6858000"/>
              <a:gd name="connsiteX1255" fmla="*/ 2784531 w 4626532"/>
              <a:gd name="connsiteY1255" fmla="*/ 5291410 h 6858000"/>
              <a:gd name="connsiteX1256" fmla="*/ 2767865 w 4626532"/>
              <a:gd name="connsiteY1256" fmla="*/ 5258078 h 6858000"/>
              <a:gd name="connsiteX1257" fmla="*/ 2867861 w 4626532"/>
              <a:gd name="connsiteY1257" fmla="*/ 5208080 h 6858000"/>
              <a:gd name="connsiteX1258" fmla="*/ 2901192 w 4626532"/>
              <a:gd name="connsiteY1258" fmla="*/ 5249745 h 6858000"/>
              <a:gd name="connsiteX1259" fmla="*/ 2517878 w 4626532"/>
              <a:gd name="connsiteY1259" fmla="*/ 5233079 h 6858000"/>
              <a:gd name="connsiteX1260" fmla="*/ 2476213 w 4626532"/>
              <a:gd name="connsiteY1260" fmla="*/ 5308076 h 6858000"/>
              <a:gd name="connsiteX1261" fmla="*/ 2417883 w 4626532"/>
              <a:gd name="connsiteY1261" fmla="*/ 5291410 h 6858000"/>
              <a:gd name="connsiteX1262" fmla="*/ 2484546 w 4626532"/>
              <a:gd name="connsiteY1262" fmla="*/ 5233079 h 6858000"/>
              <a:gd name="connsiteX1263" fmla="*/ 2467880 w 4626532"/>
              <a:gd name="connsiteY1263" fmla="*/ 5224746 h 6858000"/>
              <a:gd name="connsiteX1264" fmla="*/ 2509545 w 4626532"/>
              <a:gd name="connsiteY1264" fmla="*/ 5208080 h 6858000"/>
              <a:gd name="connsiteX1265" fmla="*/ 2517878 w 4626532"/>
              <a:gd name="connsiteY1265" fmla="*/ 5233079 h 6858000"/>
              <a:gd name="connsiteX1266" fmla="*/ 1142944 w 4626532"/>
              <a:gd name="connsiteY1266" fmla="*/ 5341407 h 6858000"/>
              <a:gd name="connsiteX1267" fmla="*/ 1151277 w 4626532"/>
              <a:gd name="connsiteY1267" fmla="*/ 5324741 h 6858000"/>
              <a:gd name="connsiteX1268" fmla="*/ 1126279 w 4626532"/>
              <a:gd name="connsiteY1268" fmla="*/ 5199748 h 6858000"/>
              <a:gd name="connsiteX1269" fmla="*/ 1176276 w 4626532"/>
              <a:gd name="connsiteY1269" fmla="*/ 5241412 h 6858000"/>
              <a:gd name="connsiteX1270" fmla="*/ 1184609 w 4626532"/>
              <a:gd name="connsiteY1270" fmla="*/ 5308076 h 6858000"/>
              <a:gd name="connsiteX1271" fmla="*/ 1167943 w 4626532"/>
              <a:gd name="connsiteY1271" fmla="*/ 5399738 h 6858000"/>
              <a:gd name="connsiteX1272" fmla="*/ 1142944 w 4626532"/>
              <a:gd name="connsiteY1272" fmla="*/ 5399738 h 6858000"/>
              <a:gd name="connsiteX1273" fmla="*/ 1067948 w 4626532"/>
              <a:gd name="connsiteY1273" fmla="*/ 5274744 h 6858000"/>
              <a:gd name="connsiteX1274" fmla="*/ 1101280 w 4626532"/>
              <a:gd name="connsiteY1274" fmla="*/ 5199748 h 6858000"/>
              <a:gd name="connsiteX1275" fmla="*/ 1142944 w 4626532"/>
              <a:gd name="connsiteY1275" fmla="*/ 5341407 h 6858000"/>
              <a:gd name="connsiteX1276" fmla="*/ 392981 w 4626532"/>
              <a:gd name="connsiteY1276" fmla="*/ 5258078 h 6858000"/>
              <a:gd name="connsiteX1277" fmla="*/ 359649 w 4626532"/>
              <a:gd name="connsiteY1277" fmla="*/ 5274744 h 6858000"/>
              <a:gd name="connsiteX1278" fmla="*/ 301319 w 4626532"/>
              <a:gd name="connsiteY1278" fmla="*/ 5249745 h 6858000"/>
              <a:gd name="connsiteX1279" fmla="*/ 334650 w 4626532"/>
              <a:gd name="connsiteY1279" fmla="*/ 5199748 h 6858000"/>
              <a:gd name="connsiteX1280" fmla="*/ 392981 w 4626532"/>
              <a:gd name="connsiteY1280" fmla="*/ 5258078 h 6858000"/>
              <a:gd name="connsiteX1281" fmla="*/ 226322 w 4626532"/>
              <a:gd name="connsiteY1281" fmla="*/ 5249745 h 6858000"/>
              <a:gd name="connsiteX1282" fmla="*/ 159659 w 4626532"/>
              <a:gd name="connsiteY1282" fmla="*/ 5241412 h 6858000"/>
              <a:gd name="connsiteX1283" fmla="*/ 217989 w 4626532"/>
              <a:gd name="connsiteY1283" fmla="*/ 5191415 h 6858000"/>
              <a:gd name="connsiteX1284" fmla="*/ 226322 w 4626532"/>
              <a:gd name="connsiteY1284" fmla="*/ 5249745 h 6858000"/>
              <a:gd name="connsiteX1285" fmla="*/ 3426167 w 4626532"/>
              <a:gd name="connsiteY1285" fmla="*/ 5208080 h 6858000"/>
              <a:gd name="connsiteX1286" fmla="*/ 3351170 w 4626532"/>
              <a:gd name="connsiteY1286" fmla="*/ 5341407 h 6858000"/>
              <a:gd name="connsiteX1287" fmla="*/ 3317839 w 4626532"/>
              <a:gd name="connsiteY1287" fmla="*/ 5366406 h 6858000"/>
              <a:gd name="connsiteX1288" fmla="*/ 3384502 w 4626532"/>
              <a:gd name="connsiteY1288" fmla="*/ 5241412 h 6858000"/>
              <a:gd name="connsiteX1289" fmla="*/ 3301173 w 4626532"/>
              <a:gd name="connsiteY1289" fmla="*/ 5358073 h 6858000"/>
              <a:gd name="connsiteX1290" fmla="*/ 3284507 w 4626532"/>
              <a:gd name="connsiteY1290" fmla="*/ 5283077 h 6858000"/>
              <a:gd name="connsiteX1291" fmla="*/ 3392835 w 4626532"/>
              <a:gd name="connsiteY1291" fmla="*/ 5183082 h 6858000"/>
              <a:gd name="connsiteX1292" fmla="*/ 3426167 w 4626532"/>
              <a:gd name="connsiteY1292" fmla="*/ 5208080 h 6858000"/>
              <a:gd name="connsiteX1293" fmla="*/ 1259605 w 4626532"/>
              <a:gd name="connsiteY1293" fmla="*/ 5291410 h 6858000"/>
              <a:gd name="connsiteX1294" fmla="*/ 1276271 w 4626532"/>
              <a:gd name="connsiteY1294" fmla="*/ 5308076 h 6858000"/>
              <a:gd name="connsiteX1295" fmla="*/ 1292937 w 4626532"/>
              <a:gd name="connsiteY1295" fmla="*/ 5291410 h 6858000"/>
              <a:gd name="connsiteX1296" fmla="*/ 1267938 w 4626532"/>
              <a:gd name="connsiteY1296" fmla="*/ 5183082 h 6858000"/>
              <a:gd name="connsiteX1297" fmla="*/ 1326269 w 4626532"/>
              <a:gd name="connsiteY1297" fmla="*/ 5266411 h 6858000"/>
              <a:gd name="connsiteX1298" fmla="*/ 1284604 w 4626532"/>
              <a:gd name="connsiteY1298" fmla="*/ 5358073 h 6858000"/>
              <a:gd name="connsiteX1299" fmla="*/ 1209608 w 4626532"/>
              <a:gd name="connsiteY1299" fmla="*/ 5249745 h 6858000"/>
              <a:gd name="connsiteX1300" fmla="*/ 1242940 w 4626532"/>
              <a:gd name="connsiteY1300" fmla="*/ 5183082 h 6858000"/>
              <a:gd name="connsiteX1301" fmla="*/ 1259605 w 4626532"/>
              <a:gd name="connsiteY1301" fmla="*/ 5291410 h 6858000"/>
              <a:gd name="connsiteX1302" fmla="*/ 2651205 w 4626532"/>
              <a:gd name="connsiteY1302" fmla="*/ 5208080 h 6858000"/>
              <a:gd name="connsiteX1303" fmla="*/ 2609540 w 4626532"/>
              <a:gd name="connsiteY1303" fmla="*/ 5283077 h 6858000"/>
              <a:gd name="connsiteX1304" fmla="*/ 2551209 w 4626532"/>
              <a:gd name="connsiteY1304" fmla="*/ 5274744 h 6858000"/>
              <a:gd name="connsiteX1305" fmla="*/ 2609540 w 4626532"/>
              <a:gd name="connsiteY1305" fmla="*/ 5199748 h 6858000"/>
              <a:gd name="connsiteX1306" fmla="*/ 2534544 w 4626532"/>
              <a:gd name="connsiteY1306" fmla="*/ 5266411 h 6858000"/>
              <a:gd name="connsiteX1307" fmla="*/ 2534544 w 4626532"/>
              <a:gd name="connsiteY1307" fmla="*/ 5199748 h 6858000"/>
              <a:gd name="connsiteX1308" fmla="*/ 2609540 w 4626532"/>
              <a:gd name="connsiteY1308" fmla="*/ 5166416 h 6858000"/>
              <a:gd name="connsiteX1309" fmla="*/ 2651205 w 4626532"/>
              <a:gd name="connsiteY1309" fmla="*/ 5208080 h 6858000"/>
              <a:gd name="connsiteX1310" fmla="*/ 434646 w 4626532"/>
              <a:gd name="connsiteY1310" fmla="*/ 5216413 h 6858000"/>
              <a:gd name="connsiteX1311" fmla="*/ 417980 w 4626532"/>
              <a:gd name="connsiteY1311" fmla="*/ 5249745 h 6858000"/>
              <a:gd name="connsiteX1312" fmla="*/ 376315 w 4626532"/>
              <a:gd name="connsiteY1312" fmla="*/ 5208080 h 6858000"/>
              <a:gd name="connsiteX1313" fmla="*/ 384648 w 4626532"/>
              <a:gd name="connsiteY1313" fmla="*/ 5166416 h 6858000"/>
              <a:gd name="connsiteX1314" fmla="*/ 434646 w 4626532"/>
              <a:gd name="connsiteY1314" fmla="*/ 5216413 h 6858000"/>
              <a:gd name="connsiteX1315" fmla="*/ 1417931 w 4626532"/>
              <a:gd name="connsiteY1315" fmla="*/ 5274744 h 6858000"/>
              <a:gd name="connsiteX1316" fmla="*/ 1426264 w 4626532"/>
              <a:gd name="connsiteY1316" fmla="*/ 5249745 h 6858000"/>
              <a:gd name="connsiteX1317" fmla="*/ 1409598 w 4626532"/>
              <a:gd name="connsiteY1317" fmla="*/ 5158083 h 6858000"/>
              <a:gd name="connsiteX1318" fmla="*/ 1467929 w 4626532"/>
              <a:gd name="connsiteY1318" fmla="*/ 5224746 h 6858000"/>
              <a:gd name="connsiteX1319" fmla="*/ 1417931 w 4626532"/>
              <a:gd name="connsiteY1319" fmla="*/ 5316409 h 6858000"/>
              <a:gd name="connsiteX1320" fmla="*/ 1342935 w 4626532"/>
              <a:gd name="connsiteY1320" fmla="*/ 5216413 h 6858000"/>
              <a:gd name="connsiteX1321" fmla="*/ 1384599 w 4626532"/>
              <a:gd name="connsiteY1321" fmla="*/ 5158083 h 6858000"/>
              <a:gd name="connsiteX1322" fmla="*/ 1417931 w 4626532"/>
              <a:gd name="connsiteY1322" fmla="*/ 5274744 h 6858000"/>
              <a:gd name="connsiteX1323" fmla="*/ 1551258 w 4626532"/>
              <a:gd name="connsiteY1323" fmla="*/ 5241412 h 6858000"/>
              <a:gd name="connsiteX1324" fmla="*/ 1567924 w 4626532"/>
              <a:gd name="connsiteY1324" fmla="*/ 5216413 h 6858000"/>
              <a:gd name="connsiteX1325" fmla="*/ 1551258 w 4626532"/>
              <a:gd name="connsiteY1325" fmla="*/ 5141417 h 6858000"/>
              <a:gd name="connsiteX1326" fmla="*/ 1601256 w 4626532"/>
              <a:gd name="connsiteY1326" fmla="*/ 5166416 h 6858000"/>
              <a:gd name="connsiteX1327" fmla="*/ 1601256 w 4626532"/>
              <a:gd name="connsiteY1327" fmla="*/ 5224746 h 6858000"/>
              <a:gd name="connsiteX1328" fmla="*/ 1551258 w 4626532"/>
              <a:gd name="connsiteY1328" fmla="*/ 5274744 h 6858000"/>
              <a:gd name="connsiteX1329" fmla="*/ 1484595 w 4626532"/>
              <a:gd name="connsiteY1329" fmla="*/ 5199748 h 6858000"/>
              <a:gd name="connsiteX1330" fmla="*/ 1526259 w 4626532"/>
              <a:gd name="connsiteY1330" fmla="*/ 5141417 h 6858000"/>
              <a:gd name="connsiteX1331" fmla="*/ 1551258 w 4626532"/>
              <a:gd name="connsiteY1331" fmla="*/ 5241412 h 6858000"/>
              <a:gd name="connsiteX1332" fmla="*/ 601304 w 4626532"/>
              <a:gd name="connsiteY1332" fmla="*/ 5199748 h 6858000"/>
              <a:gd name="connsiteX1333" fmla="*/ 559640 w 4626532"/>
              <a:gd name="connsiteY1333" fmla="*/ 5249745 h 6858000"/>
              <a:gd name="connsiteX1334" fmla="*/ 517975 w 4626532"/>
              <a:gd name="connsiteY1334" fmla="*/ 5191415 h 6858000"/>
              <a:gd name="connsiteX1335" fmla="*/ 542974 w 4626532"/>
              <a:gd name="connsiteY1335" fmla="*/ 5141417 h 6858000"/>
              <a:gd name="connsiteX1336" fmla="*/ 601304 w 4626532"/>
              <a:gd name="connsiteY1336" fmla="*/ 5199748 h 6858000"/>
              <a:gd name="connsiteX1337" fmla="*/ 3042852 w 4626532"/>
              <a:gd name="connsiteY1337" fmla="*/ 5174749 h 6858000"/>
              <a:gd name="connsiteX1338" fmla="*/ 2934524 w 4626532"/>
              <a:gd name="connsiteY1338" fmla="*/ 5283077 h 6858000"/>
              <a:gd name="connsiteX1339" fmla="*/ 3001187 w 4626532"/>
              <a:gd name="connsiteY1339" fmla="*/ 5191415 h 6858000"/>
              <a:gd name="connsiteX1340" fmla="*/ 2992855 w 4626532"/>
              <a:gd name="connsiteY1340" fmla="*/ 5174749 h 6858000"/>
              <a:gd name="connsiteX1341" fmla="*/ 2926191 w 4626532"/>
              <a:gd name="connsiteY1341" fmla="*/ 5258078 h 6858000"/>
              <a:gd name="connsiteX1342" fmla="*/ 2909525 w 4626532"/>
              <a:gd name="connsiteY1342" fmla="*/ 5199748 h 6858000"/>
              <a:gd name="connsiteX1343" fmla="*/ 3001187 w 4626532"/>
              <a:gd name="connsiteY1343" fmla="*/ 5133084 h 6858000"/>
              <a:gd name="connsiteX1344" fmla="*/ 3042852 w 4626532"/>
              <a:gd name="connsiteY1344" fmla="*/ 5174749 h 6858000"/>
              <a:gd name="connsiteX1345" fmla="*/ 1834578 w 4626532"/>
              <a:gd name="connsiteY1345" fmla="*/ 5216413 h 6858000"/>
              <a:gd name="connsiteX1346" fmla="*/ 1767914 w 4626532"/>
              <a:gd name="connsiteY1346" fmla="*/ 5274744 h 6858000"/>
              <a:gd name="connsiteX1347" fmla="*/ 1717917 w 4626532"/>
              <a:gd name="connsiteY1347" fmla="*/ 5249745 h 6858000"/>
              <a:gd name="connsiteX1348" fmla="*/ 1759581 w 4626532"/>
              <a:gd name="connsiteY1348" fmla="*/ 5199748 h 6858000"/>
              <a:gd name="connsiteX1349" fmla="*/ 1784580 w 4626532"/>
              <a:gd name="connsiteY1349" fmla="*/ 5266411 h 6858000"/>
              <a:gd name="connsiteX1350" fmla="*/ 1801246 w 4626532"/>
              <a:gd name="connsiteY1350" fmla="*/ 5249745 h 6858000"/>
              <a:gd name="connsiteX1351" fmla="*/ 1767914 w 4626532"/>
              <a:gd name="connsiteY1351" fmla="*/ 5149750 h 6858000"/>
              <a:gd name="connsiteX1352" fmla="*/ 1792913 w 4626532"/>
              <a:gd name="connsiteY1352" fmla="*/ 5124751 h 6858000"/>
              <a:gd name="connsiteX1353" fmla="*/ 1834578 w 4626532"/>
              <a:gd name="connsiteY1353" fmla="*/ 5216413 h 6858000"/>
              <a:gd name="connsiteX1354" fmla="*/ 359649 w 4626532"/>
              <a:gd name="connsiteY1354" fmla="*/ 5158083 h 6858000"/>
              <a:gd name="connsiteX1355" fmla="*/ 351316 w 4626532"/>
              <a:gd name="connsiteY1355" fmla="*/ 5174749 h 6858000"/>
              <a:gd name="connsiteX1356" fmla="*/ 309652 w 4626532"/>
              <a:gd name="connsiteY1356" fmla="*/ 5124751 h 6858000"/>
              <a:gd name="connsiteX1357" fmla="*/ 359649 w 4626532"/>
              <a:gd name="connsiteY1357" fmla="*/ 5158083 h 6858000"/>
              <a:gd name="connsiteX1358" fmla="*/ 326317 w 4626532"/>
              <a:gd name="connsiteY1358" fmla="*/ 5183082 h 6858000"/>
              <a:gd name="connsiteX1359" fmla="*/ 276320 w 4626532"/>
              <a:gd name="connsiteY1359" fmla="*/ 5241412 h 6858000"/>
              <a:gd name="connsiteX1360" fmla="*/ 234655 w 4626532"/>
              <a:gd name="connsiteY1360" fmla="*/ 5183082 h 6858000"/>
              <a:gd name="connsiteX1361" fmla="*/ 276320 w 4626532"/>
              <a:gd name="connsiteY1361" fmla="*/ 5124751 h 6858000"/>
              <a:gd name="connsiteX1362" fmla="*/ 326317 w 4626532"/>
              <a:gd name="connsiteY1362" fmla="*/ 5183082 h 6858000"/>
              <a:gd name="connsiteX1363" fmla="*/ 3301173 w 4626532"/>
              <a:gd name="connsiteY1363" fmla="*/ 5166416 h 6858000"/>
              <a:gd name="connsiteX1364" fmla="*/ 3267841 w 4626532"/>
              <a:gd name="connsiteY1364" fmla="*/ 5258078 h 6858000"/>
              <a:gd name="connsiteX1365" fmla="*/ 3201178 w 4626532"/>
              <a:gd name="connsiteY1365" fmla="*/ 5291410 h 6858000"/>
              <a:gd name="connsiteX1366" fmla="*/ 3259508 w 4626532"/>
              <a:gd name="connsiteY1366" fmla="*/ 5166416 h 6858000"/>
              <a:gd name="connsiteX1367" fmla="*/ 3184512 w 4626532"/>
              <a:gd name="connsiteY1367" fmla="*/ 5274744 h 6858000"/>
              <a:gd name="connsiteX1368" fmla="*/ 3167846 w 4626532"/>
              <a:gd name="connsiteY1368" fmla="*/ 5208080 h 6858000"/>
              <a:gd name="connsiteX1369" fmla="*/ 3276174 w 4626532"/>
              <a:gd name="connsiteY1369" fmla="*/ 5116418 h 6858000"/>
              <a:gd name="connsiteX1370" fmla="*/ 3301173 w 4626532"/>
              <a:gd name="connsiteY1370" fmla="*/ 5166416 h 6858000"/>
              <a:gd name="connsiteX1371" fmla="*/ 2784531 w 4626532"/>
              <a:gd name="connsiteY1371" fmla="*/ 5158083 h 6858000"/>
              <a:gd name="connsiteX1372" fmla="*/ 2751200 w 4626532"/>
              <a:gd name="connsiteY1372" fmla="*/ 5241412 h 6858000"/>
              <a:gd name="connsiteX1373" fmla="*/ 2684536 w 4626532"/>
              <a:gd name="connsiteY1373" fmla="*/ 5241412 h 6858000"/>
              <a:gd name="connsiteX1374" fmla="*/ 2751200 w 4626532"/>
              <a:gd name="connsiteY1374" fmla="*/ 5166416 h 6858000"/>
              <a:gd name="connsiteX1375" fmla="*/ 2742867 w 4626532"/>
              <a:gd name="connsiteY1375" fmla="*/ 5149750 h 6858000"/>
              <a:gd name="connsiteX1376" fmla="*/ 2676203 w 4626532"/>
              <a:gd name="connsiteY1376" fmla="*/ 5224746 h 6858000"/>
              <a:gd name="connsiteX1377" fmla="*/ 2667870 w 4626532"/>
              <a:gd name="connsiteY1377" fmla="*/ 5166416 h 6858000"/>
              <a:gd name="connsiteX1378" fmla="*/ 2742867 w 4626532"/>
              <a:gd name="connsiteY1378" fmla="*/ 5116418 h 6858000"/>
              <a:gd name="connsiteX1379" fmla="*/ 2784531 w 4626532"/>
              <a:gd name="connsiteY1379" fmla="*/ 5158083 h 6858000"/>
              <a:gd name="connsiteX1380" fmla="*/ 1692918 w 4626532"/>
              <a:gd name="connsiteY1380" fmla="*/ 5199748 h 6858000"/>
              <a:gd name="connsiteX1381" fmla="*/ 1692918 w 4626532"/>
              <a:gd name="connsiteY1381" fmla="*/ 5124751 h 6858000"/>
              <a:gd name="connsiteX1382" fmla="*/ 1742915 w 4626532"/>
              <a:gd name="connsiteY1382" fmla="*/ 5166416 h 6858000"/>
              <a:gd name="connsiteX1383" fmla="*/ 1692918 w 4626532"/>
              <a:gd name="connsiteY1383" fmla="*/ 5233079 h 6858000"/>
              <a:gd name="connsiteX1384" fmla="*/ 1626254 w 4626532"/>
              <a:gd name="connsiteY1384" fmla="*/ 5166416 h 6858000"/>
              <a:gd name="connsiteX1385" fmla="*/ 1667919 w 4626532"/>
              <a:gd name="connsiteY1385" fmla="*/ 5116418 h 6858000"/>
              <a:gd name="connsiteX1386" fmla="*/ 1692918 w 4626532"/>
              <a:gd name="connsiteY1386" fmla="*/ 5199748 h 6858000"/>
              <a:gd name="connsiteX1387" fmla="*/ 176325 w 4626532"/>
              <a:gd name="connsiteY1387" fmla="*/ 5166416 h 6858000"/>
              <a:gd name="connsiteX1388" fmla="*/ 134660 w 4626532"/>
              <a:gd name="connsiteY1388" fmla="*/ 5233079 h 6858000"/>
              <a:gd name="connsiteX1389" fmla="*/ 117994 w 4626532"/>
              <a:gd name="connsiteY1389" fmla="*/ 5224746 h 6858000"/>
              <a:gd name="connsiteX1390" fmla="*/ 142993 w 4626532"/>
              <a:gd name="connsiteY1390" fmla="*/ 5183082 h 6858000"/>
              <a:gd name="connsiteX1391" fmla="*/ 109661 w 4626532"/>
              <a:gd name="connsiteY1391" fmla="*/ 5141417 h 6858000"/>
              <a:gd name="connsiteX1392" fmla="*/ 126327 w 4626532"/>
              <a:gd name="connsiteY1392" fmla="*/ 5116418 h 6858000"/>
              <a:gd name="connsiteX1393" fmla="*/ 176325 w 4626532"/>
              <a:gd name="connsiteY1393" fmla="*/ 5166416 h 6858000"/>
              <a:gd name="connsiteX1394" fmla="*/ 251321 w 4626532"/>
              <a:gd name="connsiteY1394" fmla="*/ 5108085 h 6858000"/>
              <a:gd name="connsiteX1395" fmla="*/ 209656 w 4626532"/>
              <a:gd name="connsiteY1395" fmla="*/ 5166416 h 6858000"/>
              <a:gd name="connsiteX1396" fmla="*/ 167992 w 4626532"/>
              <a:gd name="connsiteY1396" fmla="*/ 5099752 h 6858000"/>
              <a:gd name="connsiteX1397" fmla="*/ 251321 w 4626532"/>
              <a:gd name="connsiteY1397" fmla="*/ 5108085 h 6858000"/>
              <a:gd name="connsiteX1398" fmla="*/ 951287 w 4626532"/>
              <a:gd name="connsiteY1398" fmla="*/ 5141417 h 6858000"/>
              <a:gd name="connsiteX1399" fmla="*/ 909622 w 4626532"/>
              <a:gd name="connsiteY1399" fmla="*/ 5266411 h 6858000"/>
              <a:gd name="connsiteX1400" fmla="*/ 917955 w 4626532"/>
              <a:gd name="connsiteY1400" fmla="*/ 5083087 h 6858000"/>
              <a:gd name="connsiteX1401" fmla="*/ 951287 w 4626532"/>
              <a:gd name="connsiteY1401" fmla="*/ 5141417 h 6858000"/>
              <a:gd name="connsiteX1402" fmla="*/ 2642872 w 4626532"/>
              <a:gd name="connsiteY1402" fmla="*/ 5149750 h 6858000"/>
              <a:gd name="connsiteX1403" fmla="*/ 2601207 w 4626532"/>
              <a:gd name="connsiteY1403" fmla="*/ 5141417 h 6858000"/>
              <a:gd name="connsiteX1404" fmla="*/ 2676203 w 4626532"/>
              <a:gd name="connsiteY1404" fmla="*/ 5074754 h 6858000"/>
              <a:gd name="connsiteX1405" fmla="*/ 2642872 w 4626532"/>
              <a:gd name="connsiteY1405" fmla="*/ 5149750 h 6858000"/>
              <a:gd name="connsiteX1406" fmla="*/ 551307 w 4626532"/>
              <a:gd name="connsiteY1406" fmla="*/ 5108085 h 6858000"/>
              <a:gd name="connsiteX1407" fmla="*/ 526308 w 4626532"/>
              <a:gd name="connsiteY1407" fmla="*/ 5066421 h 6858000"/>
              <a:gd name="connsiteX1408" fmla="*/ 551307 w 4626532"/>
              <a:gd name="connsiteY1408" fmla="*/ 5108085 h 6858000"/>
              <a:gd name="connsiteX1409" fmla="*/ 534641 w 4626532"/>
              <a:gd name="connsiteY1409" fmla="*/ 5124751 h 6858000"/>
              <a:gd name="connsiteX1410" fmla="*/ 492976 w 4626532"/>
              <a:gd name="connsiteY1410" fmla="*/ 5183082 h 6858000"/>
              <a:gd name="connsiteX1411" fmla="*/ 451311 w 4626532"/>
              <a:gd name="connsiteY1411" fmla="*/ 5116418 h 6858000"/>
              <a:gd name="connsiteX1412" fmla="*/ 492976 w 4626532"/>
              <a:gd name="connsiteY1412" fmla="*/ 5066421 h 6858000"/>
              <a:gd name="connsiteX1413" fmla="*/ 534641 w 4626532"/>
              <a:gd name="connsiteY1413" fmla="*/ 5124751 h 6858000"/>
              <a:gd name="connsiteX1414" fmla="*/ 2926191 w 4626532"/>
              <a:gd name="connsiteY1414" fmla="*/ 5099752 h 6858000"/>
              <a:gd name="connsiteX1415" fmla="*/ 2892859 w 4626532"/>
              <a:gd name="connsiteY1415" fmla="*/ 5191415 h 6858000"/>
              <a:gd name="connsiteX1416" fmla="*/ 2826196 w 4626532"/>
              <a:gd name="connsiteY1416" fmla="*/ 5191415 h 6858000"/>
              <a:gd name="connsiteX1417" fmla="*/ 2884526 w 4626532"/>
              <a:gd name="connsiteY1417" fmla="*/ 5108085 h 6858000"/>
              <a:gd name="connsiteX1418" fmla="*/ 2876194 w 4626532"/>
              <a:gd name="connsiteY1418" fmla="*/ 5091419 h 6858000"/>
              <a:gd name="connsiteX1419" fmla="*/ 2809530 w 4626532"/>
              <a:gd name="connsiteY1419" fmla="*/ 5174749 h 6858000"/>
              <a:gd name="connsiteX1420" fmla="*/ 2801197 w 4626532"/>
              <a:gd name="connsiteY1420" fmla="*/ 5116418 h 6858000"/>
              <a:gd name="connsiteX1421" fmla="*/ 2884526 w 4626532"/>
              <a:gd name="connsiteY1421" fmla="*/ 5058088 h 6858000"/>
              <a:gd name="connsiteX1422" fmla="*/ 2926191 w 4626532"/>
              <a:gd name="connsiteY1422" fmla="*/ 5099752 h 6858000"/>
              <a:gd name="connsiteX1423" fmla="*/ 376315 w 4626532"/>
              <a:gd name="connsiteY1423" fmla="*/ 5099752 h 6858000"/>
              <a:gd name="connsiteX1424" fmla="*/ 351316 w 4626532"/>
              <a:gd name="connsiteY1424" fmla="*/ 5058088 h 6858000"/>
              <a:gd name="connsiteX1425" fmla="*/ 376315 w 4626532"/>
              <a:gd name="connsiteY1425" fmla="*/ 5099752 h 6858000"/>
              <a:gd name="connsiteX1426" fmla="*/ 3184512 w 4626532"/>
              <a:gd name="connsiteY1426" fmla="*/ 5083087 h 6858000"/>
              <a:gd name="connsiteX1427" fmla="*/ 3142847 w 4626532"/>
              <a:gd name="connsiteY1427" fmla="*/ 5183082 h 6858000"/>
              <a:gd name="connsiteX1428" fmla="*/ 3084517 w 4626532"/>
              <a:gd name="connsiteY1428" fmla="*/ 5208080 h 6858000"/>
              <a:gd name="connsiteX1429" fmla="*/ 3134514 w 4626532"/>
              <a:gd name="connsiteY1429" fmla="*/ 5099752 h 6858000"/>
              <a:gd name="connsiteX1430" fmla="*/ 3067851 w 4626532"/>
              <a:gd name="connsiteY1430" fmla="*/ 5191415 h 6858000"/>
              <a:gd name="connsiteX1431" fmla="*/ 3051185 w 4626532"/>
              <a:gd name="connsiteY1431" fmla="*/ 5124751 h 6858000"/>
              <a:gd name="connsiteX1432" fmla="*/ 3142847 w 4626532"/>
              <a:gd name="connsiteY1432" fmla="*/ 5049755 h 6858000"/>
              <a:gd name="connsiteX1433" fmla="*/ 3184512 w 4626532"/>
              <a:gd name="connsiteY1433" fmla="*/ 5083087 h 6858000"/>
              <a:gd name="connsiteX1434" fmla="*/ 1042949 w 4626532"/>
              <a:gd name="connsiteY1434" fmla="*/ 5183082 h 6858000"/>
              <a:gd name="connsiteX1435" fmla="*/ 1051282 w 4626532"/>
              <a:gd name="connsiteY1435" fmla="*/ 5158083 h 6858000"/>
              <a:gd name="connsiteX1436" fmla="*/ 1034616 w 4626532"/>
              <a:gd name="connsiteY1436" fmla="*/ 5041422 h 6858000"/>
              <a:gd name="connsiteX1437" fmla="*/ 1092947 w 4626532"/>
              <a:gd name="connsiteY1437" fmla="*/ 5124751 h 6858000"/>
              <a:gd name="connsiteX1438" fmla="*/ 1076281 w 4626532"/>
              <a:gd name="connsiteY1438" fmla="*/ 5199748 h 6858000"/>
              <a:gd name="connsiteX1439" fmla="*/ 1051282 w 4626532"/>
              <a:gd name="connsiteY1439" fmla="*/ 5249745 h 6858000"/>
              <a:gd name="connsiteX1440" fmla="*/ 1001285 w 4626532"/>
              <a:gd name="connsiteY1440" fmla="*/ 5216413 h 6858000"/>
              <a:gd name="connsiteX1441" fmla="*/ 967953 w 4626532"/>
              <a:gd name="connsiteY1441" fmla="*/ 5108085 h 6858000"/>
              <a:gd name="connsiteX1442" fmla="*/ 1017951 w 4626532"/>
              <a:gd name="connsiteY1442" fmla="*/ 5041422 h 6858000"/>
              <a:gd name="connsiteX1443" fmla="*/ 1042949 w 4626532"/>
              <a:gd name="connsiteY1443" fmla="*/ 5183082 h 6858000"/>
              <a:gd name="connsiteX1444" fmla="*/ 1184609 w 4626532"/>
              <a:gd name="connsiteY1444" fmla="*/ 5166416 h 6858000"/>
              <a:gd name="connsiteX1445" fmla="*/ 1184609 w 4626532"/>
              <a:gd name="connsiteY1445" fmla="*/ 5049755 h 6858000"/>
              <a:gd name="connsiteX1446" fmla="*/ 1234607 w 4626532"/>
              <a:gd name="connsiteY1446" fmla="*/ 5108085 h 6858000"/>
              <a:gd name="connsiteX1447" fmla="*/ 1192942 w 4626532"/>
              <a:gd name="connsiteY1447" fmla="*/ 5224746 h 6858000"/>
              <a:gd name="connsiteX1448" fmla="*/ 1117946 w 4626532"/>
              <a:gd name="connsiteY1448" fmla="*/ 5116418 h 6858000"/>
              <a:gd name="connsiteX1449" fmla="*/ 1159610 w 4626532"/>
              <a:gd name="connsiteY1449" fmla="*/ 5033089 h 6858000"/>
              <a:gd name="connsiteX1450" fmla="*/ 1184609 w 4626532"/>
              <a:gd name="connsiteY1450" fmla="*/ 5166416 h 6858000"/>
              <a:gd name="connsiteX1451" fmla="*/ 1467929 w 4626532"/>
              <a:gd name="connsiteY1451" fmla="*/ 5133084 h 6858000"/>
              <a:gd name="connsiteX1452" fmla="*/ 1467929 w 4626532"/>
              <a:gd name="connsiteY1452" fmla="*/ 5024756 h 6858000"/>
              <a:gd name="connsiteX1453" fmla="*/ 1517926 w 4626532"/>
              <a:gd name="connsiteY1453" fmla="*/ 5074754 h 6858000"/>
              <a:gd name="connsiteX1454" fmla="*/ 1459596 w 4626532"/>
              <a:gd name="connsiteY1454" fmla="*/ 5166416 h 6858000"/>
              <a:gd name="connsiteX1455" fmla="*/ 1401265 w 4626532"/>
              <a:gd name="connsiteY1455" fmla="*/ 5083087 h 6858000"/>
              <a:gd name="connsiteX1456" fmla="*/ 1442930 w 4626532"/>
              <a:gd name="connsiteY1456" fmla="*/ 5024756 h 6858000"/>
              <a:gd name="connsiteX1457" fmla="*/ 1467929 w 4626532"/>
              <a:gd name="connsiteY1457" fmla="*/ 5133084 h 6858000"/>
              <a:gd name="connsiteX1458" fmla="*/ 1326269 w 4626532"/>
              <a:gd name="connsiteY1458" fmla="*/ 5149750 h 6858000"/>
              <a:gd name="connsiteX1459" fmla="*/ 1326269 w 4626532"/>
              <a:gd name="connsiteY1459" fmla="*/ 5033089 h 6858000"/>
              <a:gd name="connsiteX1460" fmla="*/ 1376266 w 4626532"/>
              <a:gd name="connsiteY1460" fmla="*/ 5083087 h 6858000"/>
              <a:gd name="connsiteX1461" fmla="*/ 1317936 w 4626532"/>
              <a:gd name="connsiteY1461" fmla="*/ 5199748 h 6858000"/>
              <a:gd name="connsiteX1462" fmla="*/ 1259605 w 4626532"/>
              <a:gd name="connsiteY1462" fmla="*/ 5099752 h 6858000"/>
              <a:gd name="connsiteX1463" fmla="*/ 1301270 w 4626532"/>
              <a:gd name="connsiteY1463" fmla="*/ 5024756 h 6858000"/>
              <a:gd name="connsiteX1464" fmla="*/ 1326269 w 4626532"/>
              <a:gd name="connsiteY1464" fmla="*/ 5149750 h 6858000"/>
              <a:gd name="connsiteX1465" fmla="*/ 1601256 w 4626532"/>
              <a:gd name="connsiteY1465" fmla="*/ 5116418 h 6858000"/>
              <a:gd name="connsiteX1466" fmla="*/ 1609588 w 4626532"/>
              <a:gd name="connsiteY1466" fmla="*/ 5016423 h 6858000"/>
              <a:gd name="connsiteX1467" fmla="*/ 1659586 w 4626532"/>
              <a:gd name="connsiteY1467" fmla="*/ 5049755 h 6858000"/>
              <a:gd name="connsiteX1468" fmla="*/ 1659586 w 4626532"/>
              <a:gd name="connsiteY1468" fmla="*/ 5074754 h 6858000"/>
              <a:gd name="connsiteX1469" fmla="*/ 1601256 w 4626532"/>
              <a:gd name="connsiteY1469" fmla="*/ 5149750 h 6858000"/>
              <a:gd name="connsiteX1470" fmla="*/ 1542925 w 4626532"/>
              <a:gd name="connsiteY1470" fmla="*/ 5066421 h 6858000"/>
              <a:gd name="connsiteX1471" fmla="*/ 1584590 w 4626532"/>
              <a:gd name="connsiteY1471" fmla="*/ 5016423 h 6858000"/>
              <a:gd name="connsiteX1472" fmla="*/ 1601256 w 4626532"/>
              <a:gd name="connsiteY1472" fmla="*/ 5116418 h 6858000"/>
              <a:gd name="connsiteX1473" fmla="*/ 326317 w 4626532"/>
              <a:gd name="connsiteY1473" fmla="*/ 5049755 h 6858000"/>
              <a:gd name="connsiteX1474" fmla="*/ 309652 w 4626532"/>
              <a:gd name="connsiteY1474" fmla="*/ 5016423 h 6858000"/>
              <a:gd name="connsiteX1475" fmla="*/ 326317 w 4626532"/>
              <a:gd name="connsiteY1475" fmla="*/ 5049755 h 6858000"/>
              <a:gd name="connsiteX1476" fmla="*/ 3434500 w 4626532"/>
              <a:gd name="connsiteY1476" fmla="*/ 4999757 h 6858000"/>
              <a:gd name="connsiteX1477" fmla="*/ 3442833 w 4626532"/>
              <a:gd name="connsiteY1477" fmla="*/ 5049755 h 6858000"/>
              <a:gd name="connsiteX1478" fmla="*/ 3409501 w 4626532"/>
              <a:gd name="connsiteY1478" fmla="*/ 5158083 h 6858000"/>
              <a:gd name="connsiteX1479" fmla="*/ 3351170 w 4626532"/>
              <a:gd name="connsiteY1479" fmla="*/ 5183082 h 6858000"/>
              <a:gd name="connsiteX1480" fmla="*/ 3401168 w 4626532"/>
              <a:gd name="connsiteY1480" fmla="*/ 5058088 h 6858000"/>
              <a:gd name="connsiteX1481" fmla="*/ 3326172 w 4626532"/>
              <a:gd name="connsiteY1481" fmla="*/ 5183082 h 6858000"/>
              <a:gd name="connsiteX1482" fmla="*/ 3309506 w 4626532"/>
              <a:gd name="connsiteY1482" fmla="*/ 5108085 h 6858000"/>
              <a:gd name="connsiteX1483" fmla="*/ 3409501 w 4626532"/>
              <a:gd name="connsiteY1483" fmla="*/ 4999757 h 6858000"/>
              <a:gd name="connsiteX1484" fmla="*/ 3434500 w 4626532"/>
              <a:gd name="connsiteY1484" fmla="*/ 4999757 h 6858000"/>
              <a:gd name="connsiteX1485" fmla="*/ 501309 w 4626532"/>
              <a:gd name="connsiteY1485" fmla="*/ 5041422 h 6858000"/>
              <a:gd name="connsiteX1486" fmla="*/ 459644 w 4626532"/>
              <a:gd name="connsiteY1486" fmla="*/ 4991424 h 6858000"/>
              <a:gd name="connsiteX1487" fmla="*/ 501309 w 4626532"/>
              <a:gd name="connsiteY1487" fmla="*/ 5041422 h 6858000"/>
              <a:gd name="connsiteX1488" fmla="*/ 467977 w 4626532"/>
              <a:gd name="connsiteY1488" fmla="*/ 5049755 h 6858000"/>
              <a:gd name="connsiteX1489" fmla="*/ 426313 w 4626532"/>
              <a:gd name="connsiteY1489" fmla="*/ 5108085 h 6858000"/>
              <a:gd name="connsiteX1490" fmla="*/ 384648 w 4626532"/>
              <a:gd name="connsiteY1490" fmla="*/ 5049755 h 6858000"/>
              <a:gd name="connsiteX1491" fmla="*/ 417980 w 4626532"/>
              <a:gd name="connsiteY1491" fmla="*/ 4991424 h 6858000"/>
              <a:gd name="connsiteX1492" fmla="*/ 467977 w 4626532"/>
              <a:gd name="connsiteY1492" fmla="*/ 5049755 h 6858000"/>
              <a:gd name="connsiteX1493" fmla="*/ 3059518 w 4626532"/>
              <a:gd name="connsiteY1493" fmla="*/ 5033089 h 6858000"/>
              <a:gd name="connsiteX1494" fmla="*/ 2967856 w 4626532"/>
              <a:gd name="connsiteY1494" fmla="*/ 5124751 h 6858000"/>
              <a:gd name="connsiteX1495" fmla="*/ 3017853 w 4626532"/>
              <a:gd name="connsiteY1495" fmla="*/ 5024756 h 6858000"/>
              <a:gd name="connsiteX1496" fmla="*/ 2951190 w 4626532"/>
              <a:gd name="connsiteY1496" fmla="*/ 5108085 h 6858000"/>
              <a:gd name="connsiteX1497" fmla="*/ 2934524 w 4626532"/>
              <a:gd name="connsiteY1497" fmla="*/ 5049755 h 6858000"/>
              <a:gd name="connsiteX1498" fmla="*/ 3017853 w 4626532"/>
              <a:gd name="connsiteY1498" fmla="*/ 4983091 h 6858000"/>
              <a:gd name="connsiteX1499" fmla="*/ 3059518 w 4626532"/>
              <a:gd name="connsiteY1499" fmla="*/ 5033089 h 6858000"/>
              <a:gd name="connsiteX1500" fmla="*/ 2801197 w 4626532"/>
              <a:gd name="connsiteY1500" fmla="*/ 5024756 h 6858000"/>
              <a:gd name="connsiteX1501" fmla="*/ 2776198 w 4626532"/>
              <a:gd name="connsiteY1501" fmla="*/ 5099752 h 6858000"/>
              <a:gd name="connsiteX1502" fmla="*/ 2717868 w 4626532"/>
              <a:gd name="connsiteY1502" fmla="*/ 5099752 h 6858000"/>
              <a:gd name="connsiteX1503" fmla="*/ 2776198 w 4626532"/>
              <a:gd name="connsiteY1503" fmla="*/ 5024756 h 6858000"/>
              <a:gd name="connsiteX1504" fmla="*/ 2759533 w 4626532"/>
              <a:gd name="connsiteY1504" fmla="*/ 5016423 h 6858000"/>
              <a:gd name="connsiteX1505" fmla="*/ 2701202 w 4626532"/>
              <a:gd name="connsiteY1505" fmla="*/ 5091419 h 6858000"/>
              <a:gd name="connsiteX1506" fmla="*/ 2767865 w 4626532"/>
              <a:gd name="connsiteY1506" fmla="*/ 4983091 h 6858000"/>
              <a:gd name="connsiteX1507" fmla="*/ 2801197 w 4626532"/>
              <a:gd name="connsiteY1507" fmla="*/ 5024756 h 6858000"/>
              <a:gd name="connsiteX1508" fmla="*/ 1776247 w 4626532"/>
              <a:gd name="connsiteY1508" fmla="*/ 5116418 h 6858000"/>
              <a:gd name="connsiteX1509" fmla="*/ 1717917 w 4626532"/>
              <a:gd name="connsiteY1509" fmla="*/ 5116418 h 6858000"/>
              <a:gd name="connsiteX1510" fmla="*/ 1684585 w 4626532"/>
              <a:gd name="connsiteY1510" fmla="*/ 5058088 h 6858000"/>
              <a:gd name="connsiteX1511" fmla="*/ 1726249 w 4626532"/>
              <a:gd name="connsiteY1511" fmla="*/ 5008090 h 6858000"/>
              <a:gd name="connsiteX1512" fmla="*/ 1751248 w 4626532"/>
              <a:gd name="connsiteY1512" fmla="*/ 5091419 h 6858000"/>
              <a:gd name="connsiteX1513" fmla="*/ 1776247 w 4626532"/>
              <a:gd name="connsiteY1513" fmla="*/ 4983091 h 6858000"/>
              <a:gd name="connsiteX1514" fmla="*/ 1776247 w 4626532"/>
              <a:gd name="connsiteY1514" fmla="*/ 5116418 h 6858000"/>
              <a:gd name="connsiteX1515" fmla="*/ 1659586 w 4626532"/>
              <a:gd name="connsiteY1515" fmla="*/ 4999757 h 6858000"/>
              <a:gd name="connsiteX1516" fmla="*/ 1676252 w 4626532"/>
              <a:gd name="connsiteY1516" fmla="*/ 4966426 h 6858000"/>
              <a:gd name="connsiteX1517" fmla="*/ 1717917 w 4626532"/>
              <a:gd name="connsiteY1517" fmla="*/ 4983091 h 6858000"/>
              <a:gd name="connsiteX1518" fmla="*/ 1667919 w 4626532"/>
              <a:gd name="connsiteY1518" fmla="*/ 5024756 h 6858000"/>
              <a:gd name="connsiteX1519" fmla="*/ 1609588 w 4626532"/>
              <a:gd name="connsiteY1519" fmla="*/ 4983091 h 6858000"/>
              <a:gd name="connsiteX1520" fmla="*/ 1659586 w 4626532"/>
              <a:gd name="connsiteY1520" fmla="*/ 4958093 h 6858000"/>
              <a:gd name="connsiteX1521" fmla="*/ 1659586 w 4626532"/>
              <a:gd name="connsiteY1521" fmla="*/ 4999757 h 6858000"/>
              <a:gd name="connsiteX1522" fmla="*/ 426313 w 4626532"/>
              <a:gd name="connsiteY1522" fmla="*/ 4966426 h 6858000"/>
              <a:gd name="connsiteX1523" fmla="*/ 359649 w 4626532"/>
              <a:gd name="connsiteY1523" fmla="*/ 5033089 h 6858000"/>
              <a:gd name="connsiteX1524" fmla="*/ 342983 w 4626532"/>
              <a:gd name="connsiteY1524" fmla="*/ 5024756 h 6858000"/>
              <a:gd name="connsiteX1525" fmla="*/ 376315 w 4626532"/>
              <a:gd name="connsiteY1525" fmla="*/ 4949760 h 6858000"/>
              <a:gd name="connsiteX1526" fmla="*/ 426313 w 4626532"/>
              <a:gd name="connsiteY1526" fmla="*/ 4966426 h 6858000"/>
              <a:gd name="connsiteX1527" fmla="*/ 3317839 w 4626532"/>
              <a:gd name="connsiteY1527" fmla="*/ 4991424 h 6858000"/>
              <a:gd name="connsiteX1528" fmla="*/ 3217844 w 4626532"/>
              <a:gd name="connsiteY1528" fmla="*/ 5116418 h 6858000"/>
              <a:gd name="connsiteX1529" fmla="*/ 3267841 w 4626532"/>
              <a:gd name="connsiteY1529" fmla="*/ 4999757 h 6858000"/>
              <a:gd name="connsiteX1530" fmla="*/ 3201178 w 4626532"/>
              <a:gd name="connsiteY1530" fmla="*/ 5108085 h 6858000"/>
              <a:gd name="connsiteX1531" fmla="*/ 3184512 w 4626532"/>
              <a:gd name="connsiteY1531" fmla="*/ 5041422 h 6858000"/>
              <a:gd name="connsiteX1532" fmla="*/ 3284507 w 4626532"/>
              <a:gd name="connsiteY1532" fmla="*/ 4941427 h 6858000"/>
              <a:gd name="connsiteX1533" fmla="*/ 3317839 w 4626532"/>
              <a:gd name="connsiteY1533" fmla="*/ 4991424 h 6858000"/>
              <a:gd name="connsiteX1534" fmla="*/ 1726249 w 4626532"/>
              <a:gd name="connsiteY1534" fmla="*/ 4949760 h 6858000"/>
              <a:gd name="connsiteX1535" fmla="*/ 1692918 w 4626532"/>
              <a:gd name="connsiteY1535" fmla="*/ 4941427 h 6858000"/>
              <a:gd name="connsiteX1536" fmla="*/ 1726249 w 4626532"/>
              <a:gd name="connsiteY1536" fmla="*/ 4949760 h 6858000"/>
              <a:gd name="connsiteX1537" fmla="*/ 1784580 w 4626532"/>
              <a:gd name="connsiteY1537" fmla="*/ 4966426 h 6858000"/>
              <a:gd name="connsiteX1538" fmla="*/ 1751248 w 4626532"/>
              <a:gd name="connsiteY1538" fmla="*/ 4958093 h 6858000"/>
              <a:gd name="connsiteX1539" fmla="*/ 1784580 w 4626532"/>
              <a:gd name="connsiteY1539" fmla="*/ 4933094 h 6858000"/>
              <a:gd name="connsiteX1540" fmla="*/ 1784580 w 4626532"/>
              <a:gd name="connsiteY1540" fmla="*/ 4966426 h 6858000"/>
              <a:gd name="connsiteX1541" fmla="*/ 1534592 w 4626532"/>
              <a:gd name="connsiteY1541" fmla="*/ 4999757 h 6858000"/>
              <a:gd name="connsiteX1542" fmla="*/ 1534592 w 4626532"/>
              <a:gd name="connsiteY1542" fmla="*/ 4933094 h 6858000"/>
              <a:gd name="connsiteX1543" fmla="*/ 1584590 w 4626532"/>
              <a:gd name="connsiteY1543" fmla="*/ 4966426 h 6858000"/>
              <a:gd name="connsiteX1544" fmla="*/ 1526259 w 4626532"/>
              <a:gd name="connsiteY1544" fmla="*/ 5041422 h 6858000"/>
              <a:gd name="connsiteX1545" fmla="*/ 1467929 w 4626532"/>
              <a:gd name="connsiteY1545" fmla="*/ 4983091 h 6858000"/>
              <a:gd name="connsiteX1546" fmla="*/ 1467929 w 4626532"/>
              <a:gd name="connsiteY1546" fmla="*/ 4949760 h 6858000"/>
              <a:gd name="connsiteX1547" fmla="*/ 1517926 w 4626532"/>
              <a:gd name="connsiteY1547" fmla="*/ 4924761 h 6858000"/>
              <a:gd name="connsiteX1548" fmla="*/ 1534592 w 4626532"/>
              <a:gd name="connsiteY1548" fmla="*/ 4999757 h 6858000"/>
              <a:gd name="connsiteX1549" fmla="*/ 2934524 w 4626532"/>
              <a:gd name="connsiteY1549" fmla="*/ 4966426 h 6858000"/>
              <a:gd name="connsiteX1550" fmla="*/ 2851195 w 4626532"/>
              <a:gd name="connsiteY1550" fmla="*/ 5041422 h 6858000"/>
              <a:gd name="connsiteX1551" fmla="*/ 2892859 w 4626532"/>
              <a:gd name="connsiteY1551" fmla="*/ 4949760 h 6858000"/>
              <a:gd name="connsiteX1552" fmla="*/ 2826196 w 4626532"/>
              <a:gd name="connsiteY1552" fmla="*/ 5033089 h 6858000"/>
              <a:gd name="connsiteX1553" fmla="*/ 2809530 w 4626532"/>
              <a:gd name="connsiteY1553" fmla="*/ 4974758 h 6858000"/>
              <a:gd name="connsiteX1554" fmla="*/ 2892859 w 4626532"/>
              <a:gd name="connsiteY1554" fmla="*/ 4908095 h 6858000"/>
              <a:gd name="connsiteX1555" fmla="*/ 2934524 w 4626532"/>
              <a:gd name="connsiteY1555" fmla="*/ 4966426 h 6858000"/>
              <a:gd name="connsiteX1556" fmla="*/ 1392932 w 4626532"/>
              <a:gd name="connsiteY1556" fmla="*/ 5008090 h 6858000"/>
              <a:gd name="connsiteX1557" fmla="*/ 1401265 w 4626532"/>
              <a:gd name="connsiteY1557" fmla="*/ 4899762 h 6858000"/>
              <a:gd name="connsiteX1558" fmla="*/ 1442930 w 4626532"/>
              <a:gd name="connsiteY1558" fmla="*/ 4958093 h 6858000"/>
              <a:gd name="connsiteX1559" fmla="*/ 1376266 w 4626532"/>
              <a:gd name="connsiteY1559" fmla="*/ 5049755 h 6858000"/>
              <a:gd name="connsiteX1560" fmla="*/ 1326269 w 4626532"/>
              <a:gd name="connsiteY1560" fmla="*/ 4958093 h 6858000"/>
              <a:gd name="connsiteX1561" fmla="*/ 1376266 w 4626532"/>
              <a:gd name="connsiteY1561" fmla="*/ 4899762 h 6858000"/>
              <a:gd name="connsiteX1562" fmla="*/ 1392932 w 4626532"/>
              <a:gd name="connsiteY1562" fmla="*/ 5008090 h 6858000"/>
              <a:gd name="connsiteX1563" fmla="*/ 3184512 w 4626532"/>
              <a:gd name="connsiteY1563" fmla="*/ 4941427 h 6858000"/>
              <a:gd name="connsiteX1564" fmla="*/ 3101183 w 4626532"/>
              <a:gd name="connsiteY1564" fmla="*/ 5041422 h 6858000"/>
              <a:gd name="connsiteX1565" fmla="*/ 3142847 w 4626532"/>
              <a:gd name="connsiteY1565" fmla="*/ 4933094 h 6858000"/>
              <a:gd name="connsiteX1566" fmla="*/ 3084517 w 4626532"/>
              <a:gd name="connsiteY1566" fmla="*/ 5024756 h 6858000"/>
              <a:gd name="connsiteX1567" fmla="*/ 3059518 w 4626532"/>
              <a:gd name="connsiteY1567" fmla="*/ 4966426 h 6858000"/>
              <a:gd name="connsiteX1568" fmla="*/ 3151180 w 4626532"/>
              <a:gd name="connsiteY1568" fmla="*/ 4891429 h 6858000"/>
              <a:gd name="connsiteX1569" fmla="*/ 3184512 w 4626532"/>
              <a:gd name="connsiteY1569" fmla="*/ 4941427 h 6858000"/>
              <a:gd name="connsiteX1570" fmla="*/ 1601256 w 4626532"/>
              <a:gd name="connsiteY1570" fmla="*/ 4883096 h 6858000"/>
              <a:gd name="connsiteX1571" fmla="*/ 1601256 w 4626532"/>
              <a:gd name="connsiteY1571" fmla="*/ 4941427 h 6858000"/>
              <a:gd name="connsiteX1572" fmla="*/ 1626254 w 4626532"/>
              <a:gd name="connsiteY1572" fmla="*/ 4891429 h 6858000"/>
              <a:gd name="connsiteX1573" fmla="*/ 1659586 w 4626532"/>
              <a:gd name="connsiteY1573" fmla="*/ 4933094 h 6858000"/>
              <a:gd name="connsiteX1574" fmla="*/ 1609588 w 4626532"/>
              <a:gd name="connsiteY1574" fmla="*/ 4941427 h 6858000"/>
              <a:gd name="connsiteX1575" fmla="*/ 1551258 w 4626532"/>
              <a:gd name="connsiteY1575" fmla="*/ 4908095 h 6858000"/>
              <a:gd name="connsiteX1576" fmla="*/ 1551258 w 4626532"/>
              <a:gd name="connsiteY1576" fmla="*/ 4883096 h 6858000"/>
              <a:gd name="connsiteX1577" fmla="*/ 1601256 w 4626532"/>
              <a:gd name="connsiteY1577" fmla="*/ 4883096 h 6858000"/>
              <a:gd name="connsiteX1578" fmla="*/ 1017951 w 4626532"/>
              <a:gd name="connsiteY1578" fmla="*/ 4899762 h 6858000"/>
              <a:gd name="connsiteX1579" fmla="*/ 951287 w 4626532"/>
              <a:gd name="connsiteY1579" fmla="*/ 5083087 h 6858000"/>
              <a:gd name="connsiteX1580" fmla="*/ 926288 w 4626532"/>
              <a:gd name="connsiteY1580" fmla="*/ 5074754 h 6858000"/>
              <a:gd name="connsiteX1581" fmla="*/ 942954 w 4626532"/>
              <a:gd name="connsiteY1581" fmla="*/ 4991424 h 6858000"/>
              <a:gd name="connsiteX1582" fmla="*/ 951287 w 4626532"/>
              <a:gd name="connsiteY1582" fmla="*/ 5016423 h 6858000"/>
              <a:gd name="connsiteX1583" fmla="*/ 1001285 w 4626532"/>
              <a:gd name="connsiteY1583" fmla="*/ 4883096 h 6858000"/>
              <a:gd name="connsiteX1584" fmla="*/ 1017951 w 4626532"/>
              <a:gd name="connsiteY1584" fmla="*/ 4899762 h 6858000"/>
              <a:gd name="connsiteX1585" fmla="*/ 1251273 w 4626532"/>
              <a:gd name="connsiteY1585" fmla="*/ 5008090 h 6858000"/>
              <a:gd name="connsiteX1586" fmla="*/ 1259605 w 4626532"/>
              <a:gd name="connsiteY1586" fmla="*/ 4874763 h 6858000"/>
              <a:gd name="connsiteX1587" fmla="*/ 1301270 w 4626532"/>
              <a:gd name="connsiteY1587" fmla="*/ 4933094 h 6858000"/>
              <a:gd name="connsiteX1588" fmla="*/ 1234607 w 4626532"/>
              <a:gd name="connsiteY1588" fmla="*/ 5058088 h 6858000"/>
              <a:gd name="connsiteX1589" fmla="*/ 1176276 w 4626532"/>
              <a:gd name="connsiteY1589" fmla="*/ 4941427 h 6858000"/>
              <a:gd name="connsiteX1590" fmla="*/ 1234607 w 4626532"/>
              <a:gd name="connsiteY1590" fmla="*/ 4874763 h 6858000"/>
              <a:gd name="connsiteX1591" fmla="*/ 1251273 w 4626532"/>
              <a:gd name="connsiteY1591" fmla="*/ 5008090 h 6858000"/>
              <a:gd name="connsiteX1592" fmla="*/ 1701251 w 4626532"/>
              <a:gd name="connsiteY1592" fmla="*/ 4858097 h 6858000"/>
              <a:gd name="connsiteX1593" fmla="*/ 1684585 w 4626532"/>
              <a:gd name="connsiteY1593" fmla="*/ 4908095 h 6858000"/>
              <a:gd name="connsiteX1594" fmla="*/ 1726249 w 4626532"/>
              <a:gd name="connsiteY1594" fmla="*/ 4866430 h 6858000"/>
              <a:gd name="connsiteX1595" fmla="*/ 1751248 w 4626532"/>
              <a:gd name="connsiteY1595" fmla="*/ 4916428 h 6858000"/>
              <a:gd name="connsiteX1596" fmla="*/ 1717917 w 4626532"/>
              <a:gd name="connsiteY1596" fmla="*/ 4924761 h 6858000"/>
              <a:gd name="connsiteX1597" fmla="*/ 1642920 w 4626532"/>
              <a:gd name="connsiteY1597" fmla="*/ 4874763 h 6858000"/>
              <a:gd name="connsiteX1598" fmla="*/ 1651253 w 4626532"/>
              <a:gd name="connsiteY1598" fmla="*/ 4849765 h 6858000"/>
              <a:gd name="connsiteX1599" fmla="*/ 1701251 w 4626532"/>
              <a:gd name="connsiteY1599" fmla="*/ 4858097 h 6858000"/>
              <a:gd name="connsiteX1600" fmla="*/ 3467831 w 4626532"/>
              <a:gd name="connsiteY1600" fmla="*/ 5058088 h 6858000"/>
              <a:gd name="connsiteX1601" fmla="*/ 3451166 w 4626532"/>
              <a:gd name="connsiteY1601" fmla="*/ 4974758 h 6858000"/>
              <a:gd name="connsiteX1602" fmla="*/ 3551161 w 4626532"/>
              <a:gd name="connsiteY1602" fmla="*/ 4841432 h 6858000"/>
              <a:gd name="connsiteX1603" fmla="*/ 3467831 w 4626532"/>
              <a:gd name="connsiteY1603" fmla="*/ 5058088 h 6858000"/>
              <a:gd name="connsiteX1604" fmla="*/ 1159610 w 4626532"/>
              <a:gd name="connsiteY1604" fmla="*/ 4916428 h 6858000"/>
              <a:gd name="connsiteX1605" fmla="*/ 1101280 w 4626532"/>
              <a:gd name="connsiteY1605" fmla="*/ 5074754 h 6858000"/>
              <a:gd name="connsiteX1606" fmla="*/ 1042949 w 4626532"/>
              <a:gd name="connsiteY1606" fmla="*/ 4949760 h 6858000"/>
              <a:gd name="connsiteX1607" fmla="*/ 1092947 w 4626532"/>
              <a:gd name="connsiteY1607" fmla="*/ 4849765 h 6858000"/>
              <a:gd name="connsiteX1608" fmla="*/ 1109613 w 4626532"/>
              <a:gd name="connsiteY1608" fmla="*/ 5008090 h 6858000"/>
              <a:gd name="connsiteX1609" fmla="*/ 1117946 w 4626532"/>
              <a:gd name="connsiteY1609" fmla="*/ 4841432 h 6858000"/>
              <a:gd name="connsiteX1610" fmla="*/ 1159610 w 4626532"/>
              <a:gd name="connsiteY1610" fmla="*/ 4916428 h 6858000"/>
              <a:gd name="connsiteX1611" fmla="*/ 3059518 w 4626532"/>
              <a:gd name="connsiteY1611" fmla="*/ 4883096 h 6858000"/>
              <a:gd name="connsiteX1612" fmla="*/ 3042852 w 4626532"/>
              <a:gd name="connsiteY1612" fmla="*/ 4958093 h 6858000"/>
              <a:gd name="connsiteX1613" fmla="*/ 2976189 w 4626532"/>
              <a:gd name="connsiteY1613" fmla="*/ 4974758 h 6858000"/>
              <a:gd name="connsiteX1614" fmla="*/ 3017853 w 4626532"/>
              <a:gd name="connsiteY1614" fmla="*/ 4874763 h 6858000"/>
              <a:gd name="connsiteX1615" fmla="*/ 2959523 w 4626532"/>
              <a:gd name="connsiteY1615" fmla="*/ 4958093 h 6858000"/>
              <a:gd name="connsiteX1616" fmla="*/ 2942857 w 4626532"/>
              <a:gd name="connsiteY1616" fmla="*/ 4891429 h 6858000"/>
              <a:gd name="connsiteX1617" fmla="*/ 3017853 w 4626532"/>
              <a:gd name="connsiteY1617" fmla="*/ 4833099 h 6858000"/>
              <a:gd name="connsiteX1618" fmla="*/ 3059518 w 4626532"/>
              <a:gd name="connsiteY1618" fmla="*/ 4883096 h 6858000"/>
              <a:gd name="connsiteX1619" fmla="*/ 1817912 w 4626532"/>
              <a:gd name="connsiteY1619" fmla="*/ 4841432 h 6858000"/>
              <a:gd name="connsiteX1620" fmla="*/ 1784580 w 4626532"/>
              <a:gd name="connsiteY1620" fmla="*/ 4899762 h 6858000"/>
              <a:gd name="connsiteX1621" fmla="*/ 1809579 w 4626532"/>
              <a:gd name="connsiteY1621" fmla="*/ 4883096 h 6858000"/>
              <a:gd name="connsiteX1622" fmla="*/ 1801246 w 4626532"/>
              <a:gd name="connsiteY1622" fmla="*/ 4916428 h 6858000"/>
              <a:gd name="connsiteX1623" fmla="*/ 1751248 w 4626532"/>
              <a:gd name="connsiteY1623" fmla="*/ 4858097 h 6858000"/>
              <a:gd name="connsiteX1624" fmla="*/ 1767914 w 4626532"/>
              <a:gd name="connsiteY1624" fmla="*/ 4824766 h 6858000"/>
              <a:gd name="connsiteX1625" fmla="*/ 1817912 w 4626532"/>
              <a:gd name="connsiteY1625" fmla="*/ 4841432 h 6858000"/>
              <a:gd name="connsiteX1626" fmla="*/ 1459596 w 4626532"/>
              <a:gd name="connsiteY1626" fmla="*/ 4899762 h 6858000"/>
              <a:gd name="connsiteX1627" fmla="*/ 1501260 w 4626532"/>
              <a:gd name="connsiteY1627" fmla="*/ 4824766 h 6858000"/>
              <a:gd name="connsiteX1628" fmla="*/ 1526259 w 4626532"/>
              <a:gd name="connsiteY1628" fmla="*/ 4874763 h 6858000"/>
              <a:gd name="connsiteX1629" fmla="*/ 1467929 w 4626532"/>
              <a:gd name="connsiteY1629" fmla="*/ 4933094 h 6858000"/>
              <a:gd name="connsiteX1630" fmla="*/ 1417931 w 4626532"/>
              <a:gd name="connsiteY1630" fmla="*/ 4899762 h 6858000"/>
              <a:gd name="connsiteX1631" fmla="*/ 1417931 w 4626532"/>
              <a:gd name="connsiteY1631" fmla="*/ 4824766 h 6858000"/>
              <a:gd name="connsiteX1632" fmla="*/ 1476262 w 4626532"/>
              <a:gd name="connsiteY1632" fmla="*/ 4816433 h 6858000"/>
              <a:gd name="connsiteX1633" fmla="*/ 1459596 w 4626532"/>
              <a:gd name="connsiteY1633" fmla="*/ 4899762 h 6858000"/>
              <a:gd name="connsiteX1634" fmla="*/ 3442833 w 4626532"/>
              <a:gd name="connsiteY1634" fmla="*/ 4883096 h 6858000"/>
              <a:gd name="connsiteX1635" fmla="*/ 3359503 w 4626532"/>
              <a:gd name="connsiteY1635" fmla="*/ 5008090 h 6858000"/>
              <a:gd name="connsiteX1636" fmla="*/ 3409501 w 4626532"/>
              <a:gd name="connsiteY1636" fmla="*/ 4883096 h 6858000"/>
              <a:gd name="connsiteX1637" fmla="*/ 3401168 w 4626532"/>
              <a:gd name="connsiteY1637" fmla="*/ 4866430 h 6858000"/>
              <a:gd name="connsiteX1638" fmla="*/ 3342838 w 4626532"/>
              <a:gd name="connsiteY1638" fmla="*/ 4999757 h 6858000"/>
              <a:gd name="connsiteX1639" fmla="*/ 3317839 w 4626532"/>
              <a:gd name="connsiteY1639" fmla="*/ 4924761 h 6858000"/>
              <a:gd name="connsiteX1640" fmla="*/ 3409501 w 4626532"/>
              <a:gd name="connsiteY1640" fmla="*/ 4808100 h 6858000"/>
              <a:gd name="connsiteX1641" fmla="*/ 3442833 w 4626532"/>
              <a:gd name="connsiteY1641" fmla="*/ 4883096 h 6858000"/>
              <a:gd name="connsiteX1642" fmla="*/ 2926191 w 4626532"/>
              <a:gd name="connsiteY1642" fmla="*/ 4833099 h 6858000"/>
              <a:gd name="connsiteX1643" fmla="*/ 2851195 w 4626532"/>
              <a:gd name="connsiteY1643" fmla="*/ 4899762 h 6858000"/>
              <a:gd name="connsiteX1644" fmla="*/ 2892859 w 4626532"/>
              <a:gd name="connsiteY1644" fmla="*/ 4816433 h 6858000"/>
              <a:gd name="connsiteX1645" fmla="*/ 2876194 w 4626532"/>
              <a:gd name="connsiteY1645" fmla="*/ 4816433 h 6858000"/>
              <a:gd name="connsiteX1646" fmla="*/ 2892859 w 4626532"/>
              <a:gd name="connsiteY1646" fmla="*/ 4783101 h 6858000"/>
              <a:gd name="connsiteX1647" fmla="*/ 2926191 w 4626532"/>
              <a:gd name="connsiteY1647" fmla="*/ 4833099 h 6858000"/>
              <a:gd name="connsiteX1648" fmla="*/ 3309506 w 4626532"/>
              <a:gd name="connsiteY1648" fmla="*/ 4841432 h 6858000"/>
              <a:gd name="connsiteX1649" fmla="*/ 3234509 w 4626532"/>
              <a:gd name="connsiteY1649" fmla="*/ 4941427 h 6858000"/>
              <a:gd name="connsiteX1650" fmla="*/ 3276174 w 4626532"/>
              <a:gd name="connsiteY1650" fmla="*/ 4833099 h 6858000"/>
              <a:gd name="connsiteX1651" fmla="*/ 3209511 w 4626532"/>
              <a:gd name="connsiteY1651" fmla="*/ 4941427 h 6858000"/>
              <a:gd name="connsiteX1652" fmla="*/ 3184512 w 4626532"/>
              <a:gd name="connsiteY1652" fmla="*/ 4866430 h 6858000"/>
              <a:gd name="connsiteX1653" fmla="*/ 3267841 w 4626532"/>
              <a:gd name="connsiteY1653" fmla="*/ 4774768 h 6858000"/>
              <a:gd name="connsiteX1654" fmla="*/ 3309506 w 4626532"/>
              <a:gd name="connsiteY1654" fmla="*/ 4841432 h 6858000"/>
              <a:gd name="connsiteX1655" fmla="*/ 1592923 w 4626532"/>
              <a:gd name="connsiteY1655" fmla="*/ 4766435 h 6858000"/>
              <a:gd name="connsiteX1656" fmla="*/ 1559591 w 4626532"/>
              <a:gd name="connsiteY1656" fmla="*/ 4841432 h 6858000"/>
              <a:gd name="connsiteX1657" fmla="*/ 1617921 w 4626532"/>
              <a:gd name="connsiteY1657" fmla="*/ 4774768 h 6858000"/>
              <a:gd name="connsiteX1658" fmla="*/ 1609588 w 4626532"/>
              <a:gd name="connsiteY1658" fmla="*/ 4791434 h 6858000"/>
              <a:gd name="connsiteX1659" fmla="*/ 1634587 w 4626532"/>
              <a:gd name="connsiteY1659" fmla="*/ 4833099 h 6858000"/>
              <a:gd name="connsiteX1660" fmla="*/ 1567924 w 4626532"/>
              <a:gd name="connsiteY1660" fmla="*/ 4866430 h 6858000"/>
              <a:gd name="connsiteX1661" fmla="*/ 1526259 w 4626532"/>
              <a:gd name="connsiteY1661" fmla="*/ 4808100 h 6858000"/>
              <a:gd name="connsiteX1662" fmla="*/ 1534592 w 4626532"/>
              <a:gd name="connsiteY1662" fmla="*/ 4766435 h 6858000"/>
              <a:gd name="connsiteX1663" fmla="*/ 1592923 w 4626532"/>
              <a:gd name="connsiteY1663" fmla="*/ 4766435 h 6858000"/>
              <a:gd name="connsiteX1664" fmla="*/ 1317936 w 4626532"/>
              <a:gd name="connsiteY1664" fmla="*/ 4824766 h 6858000"/>
              <a:gd name="connsiteX1665" fmla="*/ 1326269 w 4626532"/>
              <a:gd name="connsiteY1665" fmla="*/ 4866430 h 6858000"/>
              <a:gd name="connsiteX1666" fmla="*/ 1376266 w 4626532"/>
              <a:gd name="connsiteY1666" fmla="*/ 4766435 h 6858000"/>
              <a:gd name="connsiteX1667" fmla="*/ 1401265 w 4626532"/>
              <a:gd name="connsiteY1667" fmla="*/ 4816433 h 6858000"/>
              <a:gd name="connsiteX1668" fmla="*/ 1309603 w 4626532"/>
              <a:gd name="connsiteY1668" fmla="*/ 4916428 h 6858000"/>
              <a:gd name="connsiteX1669" fmla="*/ 1276271 w 4626532"/>
              <a:gd name="connsiteY1669" fmla="*/ 4833099 h 6858000"/>
              <a:gd name="connsiteX1670" fmla="*/ 1351268 w 4626532"/>
              <a:gd name="connsiteY1670" fmla="*/ 4749769 h 6858000"/>
              <a:gd name="connsiteX1671" fmla="*/ 1317936 w 4626532"/>
              <a:gd name="connsiteY1671" fmla="*/ 4824766 h 6858000"/>
              <a:gd name="connsiteX1672" fmla="*/ 3176179 w 4626532"/>
              <a:gd name="connsiteY1672" fmla="*/ 4808100 h 6858000"/>
              <a:gd name="connsiteX1673" fmla="*/ 3101183 w 4626532"/>
              <a:gd name="connsiteY1673" fmla="*/ 4891429 h 6858000"/>
              <a:gd name="connsiteX1674" fmla="*/ 3126181 w 4626532"/>
              <a:gd name="connsiteY1674" fmla="*/ 4783101 h 6858000"/>
              <a:gd name="connsiteX1675" fmla="*/ 3084517 w 4626532"/>
              <a:gd name="connsiteY1675" fmla="*/ 4874763 h 6858000"/>
              <a:gd name="connsiteX1676" fmla="*/ 3051185 w 4626532"/>
              <a:gd name="connsiteY1676" fmla="*/ 4816433 h 6858000"/>
              <a:gd name="connsiteX1677" fmla="*/ 3126181 w 4626532"/>
              <a:gd name="connsiteY1677" fmla="*/ 4741436 h 6858000"/>
              <a:gd name="connsiteX1678" fmla="*/ 3176179 w 4626532"/>
              <a:gd name="connsiteY1678" fmla="*/ 4808100 h 6858000"/>
              <a:gd name="connsiteX1679" fmla="*/ 1034616 w 4626532"/>
              <a:gd name="connsiteY1679" fmla="*/ 4883096 h 6858000"/>
              <a:gd name="connsiteX1680" fmla="*/ 1017951 w 4626532"/>
              <a:gd name="connsiteY1680" fmla="*/ 4874763 h 6858000"/>
              <a:gd name="connsiteX1681" fmla="*/ 1126279 w 4626532"/>
              <a:gd name="connsiteY1681" fmla="*/ 4733104 h 6858000"/>
              <a:gd name="connsiteX1682" fmla="*/ 1034616 w 4626532"/>
              <a:gd name="connsiteY1682" fmla="*/ 4883096 h 6858000"/>
              <a:gd name="connsiteX1683" fmla="*/ 1726249 w 4626532"/>
              <a:gd name="connsiteY1683" fmla="*/ 4733104 h 6858000"/>
              <a:gd name="connsiteX1684" fmla="*/ 1676252 w 4626532"/>
              <a:gd name="connsiteY1684" fmla="*/ 4808100 h 6858000"/>
              <a:gd name="connsiteX1685" fmla="*/ 1734582 w 4626532"/>
              <a:gd name="connsiteY1685" fmla="*/ 4758102 h 6858000"/>
              <a:gd name="connsiteX1686" fmla="*/ 1742915 w 4626532"/>
              <a:gd name="connsiteY1686" fmla="*/ 4816433 h 6858000"/>
              <a:gd name="connsiteX1687" fmla="*/ 1684585 w 4626532"/>
              <a:gd name="connsiteY1687" fmla="*/ 4833099 h 6858000"/>
              <a:gd name="connsiteX1688" fmla="*/ 1634587 w 4626532"/>
              <a:gd name="connsiteY1688" fmla="*/ 4783101 h 6858000"/>
              <a:gd name="connsiteX1689" fmla="*/ 1667919 w 4626532"/>
              <a:gd name="connsiteY1689" fmla="*/ 4724771 h 6858000"/>
              <a:gd name="connsiteX1690" fmla="*/ 1726249 w 4626532"/>
              <a:gd name="connsiteY1690" fmla="*/ 4733104 h 6858000"/>
              <a:gd name="connsiteX1691" fmla="*/ 3042852 w 4626532"/>
              <a:gd name="connsiteY1691" fmla="*/ 4749769 h 6858000"/>
              <a:gd name="connsiteX1692" fmla="*/ 2976189 w 4626532"/>
              <a:gd name="connsiteY1692" fmla="*/ 4824766 h 6858000"/>
              <a:gd name="connsiteX1693" fmla="*/ 2992855 w 4626532"/>
              <a:gd name="connsiteY1693" fmla="*/ 4733104 h 6858000"/>
              <a:gd name="connsiteX1694" fmla="*/ 2951190 w 4626532"/>
              <a:gd name="connsiteY1694" fmla="*/ 4816433 h 6858000"/>
              <a:gd name="connsiteX1695" fmla="*/ 2917858 w 4626532"/>
              <a:gd name="connsiteY1695" fmla="*/ 4766435 h 6858000"/>
              <a:gd name="connsiteX1696" fmla="*/ 2992855 w 4626532"/>
              <a:gd name="connsiteY1696" fmla="*/ 4699772 h 6858000"/>
              <a:gd name="connsiteX1697" fmla="*/ 3042852 w 4626532"/>
              <a:gd name="connsiteY1697" fmla="*/ 4749769 h 6858000"/>
              <a:gd name="connsiteX1698" fmla="*/ 1867909 w 4626532"/>
              <a:gd name="connsiteY1698" fmla="*/ 4708105 h 6858000"/>
              <a:gd name="connsiteX1699" fmla="*/ 1801246 w 4626532"/>
              <a:gd name="connsiteY1699" fmla="*/ 4758102 h 6858000"/>
              <a:gd name="connsiteX1700" fmla="*/ 1801246 w 4626532"/>
              <a:gd name="connsiteY1700" fmla="*/ 4783101 h 6858000"/>
              <a:gd name="connsiteX1701" fmla="*/ 1876242 w 4626532"/>
              <a:gd name="connsiteY1701" fmla="*/ 4724771 h 6858000"/>
              <a:gd name="connsiteX1702" fmla="*/ 1867909 w 4626532"/>
              <a:gd name="connsiteY1702" fmla="*/ 4783101 h 6858000"/>
              <a:gd name="connsiteX1703" fmla="*/ 1801246 w 4626532"/>
              <a:gd name="connsiteY1703" fmla="*/ 4816433 h 6858000"/>
              <a:gd name="connsiteX1704" fmla="*/ 1759581 w 4626532"/>
              <a:gd name="connsiteY1704" fmla="*/ 4766435 h 6858000"/>
              <a:gd name="connsiteX1705" fmla="*/ 1801246 w 4626532"/>
              <a:gd name="connsiteY1705" fmla="*/ 4699772 h 6858000"/>
              <a:gd name="connsiteX1706" fmla="*/ 1867909 w 4626532"/>
              <a:gd name="connsiteY1706" fmla="*/ 4708105 h 6858000"/>
              <a:gd name="connsiteX1707" fmla="*/ 1184609 w 4626532"/>
              <a:gd name="connsiteY1707" fmla="*/ 4824766 h 6858000"/>
              <a:gd name="connsiteX1708" fmla="*/ 1242940 w 4626532"/>
              <a:gd name="connsiteY1708" fmla="*/ 4699772 h 6858000"/>
              <a:gd name="connsiteX1709" fmla="*/ 1267938 w 4626532"/>
              <a:gd name="connsiteY1709" fmla="*/ 4766435 h 6858000"/>
              <a:gd name="connsiteX1710" fmla="*/ 1167943 w 4626532"/>
              <a:gd name="connsiteY1710" fmla="*/ 4891429 h 6858000"/>
              <a:gd name="connsiteX1711" fmla="*/ 1142944 w 4626532"/>
              <a:gd name="connsiteY1711" fmla="*/ 4808100 h 6858000"/>
              <a:gd name="connsiteX1712" fmla="*/ 1217941 w 4626532"/>
              <a:gd name="connsiteY1712" fmla="*/ 4691439 h 6858000"/>
              <a:gd name="connsiteX1713" fmla="*/ 1184609 w 4626532"/>
              <a:gd name="connsiteY1713" fmla="*/ 4824766 h 6858000"/>
              <a:gd name="connsiteX1714" fmla="*/ 1892908 w 4626532"/>
              <a:gd name="connsiteY1714" fmla="*/ 4758102 h 6858000"/>
              <a:gd name="connsiteX1715" fmla="*/ 1951238 w 4626532"/>
              <a:gd name="connsiteY1715" fmla="*/ 4674773 h 6858000"/>
              <a:gd name="connsiteX1716" fmla="*/ 1892908 w 4626532"/>
              <a:gd name="connsiteY1716" fmla="*/ 4758102 h 6858000"/>
              <a:gd name="connsiteX1717" fmla="*/ 1442930 w 4626532"/>
              <a:gd name="connsiteY1717" fmla="*/ 4766435 h 6858000"/>
              <a:gd name="connsiteX1718" fmla="*/ 1501260 w 4626532"/>
              <a:gd name="connsiteY1718" fmla="*/ 4691439 h 6858000"/>
              <a:gd name="connsiteX1719" fmla="*/ 1517926 w 4626532"/>
              <a:gd name="connsiteY1719" fmla="*/ 4741436 h 6858000"/>
              <a:gd name="connsiteX1720" fmla="*/ 1434597 w 4626532"/>
              <a:gd name="connsiteY1720" fmla="*/ 4808100 h 6858000"/>
              <a:gd name="connsiteX1721" fmla="*/ 1392932 w 4626532"/>
              <a:gd name="connsiteY1721" fmla="*/ 4749769 h 6858000"/>
              <a:gd name="connsiteX1722" fmla="*/ 1484595 w 4626532"/>
              <a:gd name="connsiteY1722" fmla="*/ 4674773 h 6858000"/>
              <a:gd name="connsiteX1723" fmla="*/ 1442930 w 4626532"/>
              <a:gd name="connsiteY1723" fmla="*/ 4766435 h 6858000"/>
              <a:gd name="connsiteX1724" fmla="*/ 1167943 w 4626532"/>
              <a:gd name="connsiteY1724" fmla="*/ 4691439 h 6858000"/>
              <a:gd name="connsiteX1725" fmla="*/ 1226274 w 4626532"/>
              <a:gd name="connsiteY1725" fmla="*/ 4649774 h 6858000"/>
              <a:gd name="connsiteX1726" fmla="*/ 1167943 w 4626532"/>
              <a:gd name="connsiteY1726" fmla="*/ 4691439 h 6858000"/>
              <a:gd name="connsiteX1727" fmla="*/ 3559494 w 4626532"/>
              <a:gd name="connsiteY1727" fmla="*/ 4741436 h 6858000"/>
              <a:gd name="connsiteX1728" fmla="*/ 3492830 w 4626532"/>
              <a:gd name="connsiteY1728" fmla="*/ 4858097 h 6858000"/>
              <a:gd name="connsiteX1729" fmla="*/ 3526162 w 4626532"/>
              <a:gd name="connsiteY1729" fmla="*/ 4724771 h 6858000"/>
              <a:gd name="connsiteX1730" fmla="*/ 3509496 w 4626532"/>
              <a:gd name="connsiteY1730" fmla="*/ 4708105 h 6858000"/>
              <a:gd name="connsiteX1731" fmla="*/ 3467831 w 4626532"/>
              <a:gd name="connsiteY1731" fmla="*/ 4858097 h 6858000"/>
              <a:gd name="connsiteX1732" fmla="*/ 3434500 w 4626532"/>
              <a:gd name="connsiteY1732" fmla="*/ 4791434 h 6858000"/>
              <a:gd name="connsiteX1733" fmla="*/ 3509496 w 4626532"/>
              <a:gd name="connsiteY1733" fmla="*/ 4641441 h 6858000"/>
              <a:gd name="connsiteX1734" fmla="*/ 3559494 w 4626532"/>
              <a:gd name="connsiteY1734" fmla="*/ 4741436 h 6858000"/>
              <a:gd name="connsiteX1735" fmla="*/ 3417834 w 4626532"/>
              <a:gd name="connsiteY1735" fmla="*/ 4724771 h 6858000"/>
              <a:gd name="connsiteX1736" fmla="*/ 3351170 w 4626532"/>
              <a:gd name="connsiteY1736" fmla="*/ 4824766 h 6858000"/>
              <a:gd name="connsiteX1737" fmla="*/ 3376169 w 4626532"/>
              <a:gd name="connsiteY1737" fmla="*/ 4691439 h 6858000"/>
              <a:gd name="connsiteX1738" fmla="*/ 3326172 w 4626532"/>
              <a:gd name="connsiteY1738" fmla="*/ 4808100 h 6858000"/>
              <a:gd name="connsiteX1739" fmla="*/ 3301173 w 4626532"/>
              <a:gd name="connsiteY1739" fmla="*/ 4741436 h 6858000"/>
              <a:gd name="connsiteX1740" fmla="*/ 3376169 w 4626532"/>
              <a:gd name="connsiteY1740" fmla="*/ 4633108 h 6858000"/>
              <a:gd name="connsiteX1741" fmla="*/ 3417834 w 4626532"/>
              <a:gd name="connsiteY1741" fmla="*/ 4724771 h 6858000"/>
              <a:gd name="connsiteX1742" fmla="*/ 1634587 w 4626532"/>
              <a:gd name="connsiteY1742" fmla="*/ 4624775 h 6858000"/>
              <a:gd name="connsiteX1743" fmla="*/ 1567924 w 4626532"/>
              <a:gd name="connsiteY1743" fmla="*/ 4708105 h 6858000"/>
              <a:gd name="connsiteX1744" fmla="*/ 1642920 w 4626532"/>
              <a:gd name="connsiteY1744" fmla="*/ 4641441 h 6858000"/>
              <a:gd name="connsiteX1745" fmla="*/ 1567924 w 4626532"/>
              <a:gd name="connsiteY1745" fmla="*/ 4741436 h 6858000"/>
              <a:gd name="connsiteX1746" fmla="*/ 1526259 w 4626532"/>
              <a:gd name="connsiteY1746" fmla="*/ 4699772 h 6858000"/>
              <a:gd name="connsiteX1747" fmla="*/ 1559591 w 4626532"/>
              <a:gd name="connsiteY1747" fmla="*/ 4624775 h 6858000"/>
              <a:gd name="connsiteX1748" fmla="*/ 1634587 w 4626532"/>
              <a:gd name="connsiteY1748" fmla="*/ 4624775 h 6858000"/>
              <a:gd name="connsiteX1749" fmla="*/ 3276174 w 4626532"/>
              <a:gd name="connsiteY1749" fmla="*/ 4658107 h 6858000"/>
              <a:gd name="connsiteX1750" fmla="*/ 3276174 w 4626532"/>
              <a:gd name="connsiteY1750" fmla="*/ 4749769 h 6858000"/>
              <a:gd name="connsiteX1751" fmla="*/ 3217844 w 4626532"/>
              <a:gd name="connsiteY1751" fmla="*/ 4783101 h 6858000"/>
              <a:gd name="connsiteX1752" fmla="*/ 3234509 w 4626532"/>
              <a:gd name="connsiteY1752" fmla="*/ 4666440 h 6858000"/>
              <a:gd name="connsiteX1753" fmla="*/ 3192845 w 4626532"/>
              <a:gd name="connsiteY1753" fmla="*/ 4783101 h 6858000"/>
              <a:gd name="connsiteX1754" fmla="*/ 3159513 w 4626532"/>
              <a:gd name="connsiteY1754" fmla="*/ 4716438 h 6858000"/>
              <a:gd name="connsiteX1755" fmla="*/ 3234509 w 4626532"/>
              <a:gd name="connsiteY1755" fmla="*/ 4616443 h 6858000"/>
              <a:gd name="connsiteX1756" fmla="*/ 3276174 w 4626532"/>
              <a:gd name="connsiteY1756" fmla="*/ 4658107 h 6858000"/>
              <a:gd name="connsiteX1757" fmla="*/ 3134514 w 4626532"/>
              <a:gd name="connsiteY1757" fmla="*/ 4633108 h 6858000"/>
              <a:gd name="connsiteX1758" fmla="*/ 3134514 w 4626532"/>
              <a:gd name="connsiteY1758" fmla="*/ 4716438 h 6858000"/>
              <a:gd name="connsiteX1759" fmla="*/ 3084517 w 4626532"/>
              <a:gd name="connsiteY1759" fmla="*/ 4733104 h 6858000"/>
              <a:gd name="connsiteX1760" fmla="*/ 3101183 w 4626532"/>
              <a:gd name="connsiteY1760" fmla="*/ 4649774 h 6858000"/>
              <a:gd name="connsiteX1761" fmla="*/ 3076184 w 4626532"/>
              <a:gd name="connsiteY1761" fmla="*/ 4641441 h 6858000"/>
              <a:gd name="connsiteX1762" fmla="*/ 3059518 w 4626532"/>
              <a:gd name="connsiteY1762" fmla="*/ 4733104 h 6858000"/>
              <a:gd name="connsiteX1763" fmla="*/ 3026186 w 4626532"/>
              <a:gd name="connsiteY1763" fmla="*/ 4674773 h 6858000"/>
              <a:gd name="connsiteX1764" fmla="*/ 3092850 w 4626532"/>
              <a:gd name="connsiteY1764" fmla="*/ 4599777 h 6858000"/>
              <a:gd name="connsiteX1765" fmla="*/ 3134514 w 4626532"/>
              <a:gd name="connsiteY1765" fmla="*/ 4633108 h 6858000"/>
              <a:gd name="connsiteX1766" fmla="*/ 3001187 w 4626532"/>
              <a:gd name="connsiteY1766" fmla="*/ 4649774 h 6858000"/>
              <a:gd name="connsiteX1767" fmla="*/ 3001187 w 4626532"/>
              <a:gd name="connsiteY1767" fmla="*/ 4674773 h 6858000"/>
              <a:gd name="connsiteX1768" fmla="*/ 2942857 w 4626532"/>
              <a:gd name="connsiteY1768" fmla="*/ 4699772 h 6858000"/>
              <a:gd name="connsiteX1769" fmla="*/ 2967856 w 4626532"/>
              <a:gd name="connsiteY1769" fmla="*/ 4591444 h 6858000"/>
              <a:gd name="connsiteX1770" fmla="*/ 3001187 w 4626532"/>
              <a:gd name="connsiteY1770" fmla="*/ 4649774 h 6858000"/>
              <a:gd name="connsiteX1771" fmla="*/ 1767914 w 4626532"/>
              <a:gd name="connsiteY1771" fmla="*/ 4599777 h 6858000"/>
              <a:gd name="connsiteX1772" fmla="*/ 1692918 w 4626532"/>
              <a:gd name="connsiteY1772" fmla="*/ 4666440 h 6858000"/>
              <a:gd name="connsiteX1773" fmla="*/ 1709584 w 4626532"/>
              <a:gd name="connsiteY1773" fmla="*/ 4674773 h 6858000"/>
              <a:gd name="connsiteX1774" fmla="*/ 1784580 w 4626532"/>
              <a:gd name="connsiteY1774" fmla="*/ 4616443 h 6858000"/>
              <a:gd name="connsiteX1775" fmla="*/ 1709584 w 4626532"/>
              <a:gd name="connsiteY1775" fmla="*/ 4708105 h 6858000"/>
              <a:gd name="connsiteX1776" fmla="*/ 1659586 w 4626532"/>
              <a:gd name="connsiteY1776" fmla="*/ 4666440 h 6858000"/>
              <a:gd name="connsiteX1777" fmla="*/ 1709584 w 4626532"/>
              <a:gd name="connsiteY1777" fmla="*/ 4591444 h 6858000"/>
              <a:gd name="connsiteX1778" fmla="*/ 1767914 w 4626532"/>
              <a:gd name="connsiteY1778" fmla="*/ 4599777 h 6858000"/>
              <a:gd name="connsiteX1779" fmla="*/ 1309603 w 4626532"/>
              <a:gd name="connsiteY1779" fmla="*/ 4683106 h 6858000"/>
              <a:gd name="connsiteX1780" fmla="*/ 1317936 w 4626532"/>
              <a:gd name="connsiteY1780" fmla="*/ 4699772 h 6858000"/>
              <a:gd name="connsiteX1781" fmla="*/ 1392932 w 4626532"/>
              <a:gd name="connsiteY1781" fmla="*/ 4599777 h 6858000"/>
              <a:gd name="connsiteX1782" fmla="*/ 1401265 w 4626532"/>
              <a:gd name="connsiteY1782" fmla="*/ 4658107 h 6858000"/>
              <a:gd name="connsiteX1783" fmla="*/ 1292937 w 4626532"/>
              <a:gd name="connsiteY1783" fmla="*/ 4749769 h 6858000"/>
              <a:gd name="connsiteX1784" fmla="*/ 1267938 w 4626532"/>
              <a:gd name="connsiteY1784" fmla="*/ 4708105 h 6858000"/>
              <a:gd name="connsiteX1785" fmla="*/ 1309603 w 4626532"/>
              <a:gd name="connsiteY1785" fmla="*/ 4591444 h 6858000"/>
              <a:gd name="connsiteX1786" fmla="*/ 1376266 w 4626532"/>
              <a:gd name="connsiteY1786" fmla="*/ 4583111 h 6858000"/>
              <a:gd name="connsiteX1787" fmla="*/ 1309603 w 4626532"/>
              <a:gd name="connsiteY1787" fmla="*/ 4683106 h 6858000"/>
              <a:gd name="connsiteX1788" fmla="*/ 1934573 w 4626532"/>
              <a:gd name="connsiteY1788" fmla="*/ 4566445 h 6858000"/>
              <a:gd name="connsiteX1789" fmla="*/ 1851243 w 4626532"/>
              <a:gd name="connsiteY1789" fmla="*/ 4624775 h 6858000"/>
              <a:gd name="connsiteX1790" fmla="*/ 1851243 w 4626532"/>
              <a:gd name="connsiteY1790" fmla="*/ 4649774 h 6858000"/>
              <a:gd name="connsiteX1791" fmla="*/ 1934573 w 4626532"/>
              <a:gd name="connsiteY1791" fmla="*/ 4591444 h 6858000"/>
              <a:gd name="connsiteX1792" fmla="*/ 1867909 w 4626532"/>
              <a:gd name="connsiteY1792" fmla="*/ 4683106 h 6858000"/>
              <a:gd name="connsiteX1793" fmla="*/ 1809579 w 4626532"/>
              <a:gd name="connsiteY1793" fmla="*/ 4683106 h 6858000"/>
              <a:gd name="connsiteX1794" fmla="*/ 1801246 w 4626532"/>
              <a:gd name="connsiteY1794" fmla="*/ 4649774 h 6858000"/>
              <a:gd name="connsiteX1795" fmla="*/ 1859576 w 4626532"/>
              <a:gd name="connsiteY1795" fmla="*/ 4558112 h 6858000"/>
              <a:gd name="connsiteX1796" fmla="*/ 1934573 w 4626532"/>
              <a:gd name="connsiteY1796" fmla="*/ 4566445 h 6858000"/>
              <a:gd name="connsiteX1797" fmla="*/ 1526259 w 4626532"/>
              <a:gd name="connsiteY1797" fmla="*/ 4524780 h 6858000"/>
              <a:gd name="connsiteX1798" fmla="*/ 1459596 w 4626532"/>
              <a:gd name="connsiteY1798" fmla="*/ 4616443 h 6858000"/>
              <a:gd name="connsiteX1799" fmla="*/ 1542925 w 4626532"/>
              <a:gd name="connsiteY1799" fmla="*/ 4541446 h 6858000"/>
              <a:gd name="connsiteX1800" fmla="*/ 1451263 w 4626532"/>
              <a:gd name="connsiteY1800" fmla="*/ 4658107 h 6858000"/>
              <a:gd name="connsiteX1801" fmla="*/ 1417931 w 4626532"/>
              <a:gd name="connsiteY1801" fmla="*/ 4616443 h 6858000"/>
              <a:gd name="connsiteX1802" fmla="*/ 1459596 w 4626532"/>
              <a:gd name="connsiteY1802" fmla="*/ 4524780 h 6858000"/>
              <a:gd name="connsiteX1803" fmla="*/ 1526259 w 4626532"/>
              <a:gd name="connsiteY1803" fmla="*/ 4524780 h 6858000"/>
              <a:gd name="connsiteX1804" fmla="*/ 2067899 w 4626532"/>
              <a:gd name="connsiteY1804" fmla="*/ 4524780 h 6858000"/>
              <a:gd name="connsiteX1805" fmla="*/ 1967904 w 4626532"/>
              <a:gd name="connsiteY1805" fmla="*/ 4658107 h 6858000"/>
              <a:gd name="connsiteX1806" fmla="*/ 1951238 w 4626532"/>
              <a:gd name="connsiteY1806" fmla="*/ 4624775 h 6858000"/>
              <a:gd name="connsiteX1807" fmla="*/ 2026235 w 4626532"/>
              <a:gd name="connsiteY1807" fmla="*/ 4516447 h 6858000"/>
              <a:gd name="connsiteX1808" fmla="*/ 2067899 w 4626532"/>
              <a:gd name="connsiteY1808" fmla="*/ 4524780 h 6858000"/>
              <a:gd name="connsiteX1809" fmla="*/ 1326269 w 4626532"/>
              <a:gd name="connsiteY1809" fmla="*/ 4574778 h 6858000"/>
              <a:gd name="connsiteX1810" fmla="*/ 1442930 w 4626532"/>
              <a:gd name="connsiteY1810" fmla="*/ 4499782 h 6858000"/>
              <a:gd name="connsiteX1811" fmla="*/ 1326269 w 4626532"/>
              <a:gd name="connsiteY1811" fmla="*/ 4574778 h 6858000"/>
              <a:gd name="connsiteX1812" fmla="*/ 4051136 w 4626532"/>
              <a:gd name="connsiteY1812" fmla="*/ 4508114 h 6858000"/>
              <a:gd name="connsiteX1813" fmla="*/ 4067802 w 4626532"/>
              <a:gd name="connsiteY1813" fmla="*/ 4491449 h 6858000"/>
              <a:gd name="connsiteX1814" fmla="*/ 4051136 w 4626532"/>
              <a:gd name="connsiteY1814" fmla="*/ 4508114 h 6858000"/>
              <a:gd name="connsiteX1815" fmla="*/ 3084517 w 4626532"/>
              <a:gd name="connsiteY1815" fmla="*/ 4549779 h 6858000"/>
              <a:gd name="connsiteX1816" fmla="*/ 3034519 w 4626532"/>
              <a:gd name="connsiteY1816" fmla="*/ 4616443 h 6858000"/>
              <a:gd name="connsiteX1817" fmla="*/ 3017853 w 4626532"/>
              <a:gd name="connsiteY1817" fmla="*/ 4516447 h 6858000"/>
              <a:gd name="connsiteX1818" fmla="*/ 3009520 w 4626532"/>
              <a:gd name="connsiteY1818" fmla="*/ 4608110 h 6858000"/>
              <a:gd name="connsiteX1819" fmla="*/ 2976189 w 4626532"/>
              <a:gd name="connsiteY1819" fmla="*/ 4558112 h 6858000"/>
              <a:gd name="connsiteX1820" fmla="*/ 3026186 w 4626532"/>
              <a:gd name="connsiteY1820" fmla="*/ 4483116 h 6858000"/>
              <a:gd name="connsiteX1821" fmla="*/ 3084517 w 4626532"/>
              <a:gd name="connsiteY1821" fmla="*/ 4549779 h 6858000"/>
              <a:gd name="connsiteX1822" fmla="*/ 4326123 w 4626532"/>
              <a:gd name="connsiteY1822" fmla="*/ 4491449 h 6858000"/>
              <a:gd name="connsiteX1823" fmla="*/ 4284458 w 4626532"/>
              <a:gd name="connsiteY1823" fmla="*/ 4541446 h 6858000"/>
              <a:gd name="connsiteX1824" fmla="*/ 4251127 w 4626532"/>
              <a:gd name="connsiteY1824" fmla="*/ 4508114 h 6858000"/>
              <a:gd name="connsiteX1825" fmla="*/ 4276125 w 4626532"/>
              <a:gd name="connsiteY1825" fmla="*/ 4474783 h 6858000"/>
              <a:gd name="connsiteX1826" fmla="*/ 4326123 w 4626532"/>
              <a:gd name="connsiteY1826" fmla="*/ 4491449 h 6858000"/>
              <a:gd name="connsiteX1827" fmla="*/ 3226177 w 4626532"/>
              <a:gd name="connsiteY1827" fmla="*/ 4558112 h 6858000"/>
              <a:gd name="connsiteX1828" fmla="*/ 3176179 w 4626532"/>
              <a:gd name="connsiteY1828" fmla="*/ 4633108 h 6858000"/>
              <a:gd name="connsiteX1829" fmla="*/ 3159513 w 4626532"/>
              <a:gd name="connsiteY1829" fmla="*/ 4516447 h 6858000"/>
              <a:gd name="connsiteX1830" fmla="*/ 3151180 w 4626532"/>
              <a:gd name="connsiteY1830" fmla="*/ 4633108 h 6858000"/>
              <a:gd name="connsiteX1831" fmla="*/ 3109516 w 4626532"/>
              <a:gd name="connsiteY1831" fmla="*/ 4566445 h 6858000"/>
              <a:gd name="connsiteX1832" fmla="*/ 3176179 w 4626532"/>
              <a:gd name="connsiteY1832" fmla="*/ 4474783 h 6858000"/>
              <a:gd name="connsiteX1833" fmla="*/ 3226177 w 4626532"/>
              <a:gd name="connsiteY1833" fmla="*/ 4558112 h 6858000"/>
              <a:gd name="connsiteX1834" fmla="*/ 1692918 w 4626532"/>
              <a:gd name="connsiteY1834" fmla="*/ 4483116 h 6858000"/>
              <a:gd name="connsiteX1835" fmla="*/ 1609588 w 4626532"/>
              <a:gd name="connsiteY1835" fmla="*/ 4574778 h 6858000"/>
              <a:gd name="connsiteX1836" fmla="*/ 1701251 w 4626532"/>
              <a:gd name="connsiteY1836" fmla="*/ 4499782 h 6858000"/>
              <a:gd name="connsiteX1837" fmla="*/ 1684585 w 4626532"/>
              <a:gd name="connsiteY1837" fmla="*/ 4566445 h 6858000"/>
              <a:gd name="connsiteX1838" fmla="*/ 1601256 w 4626532"/>
              <a:gd name="connsiteY1838" fmla="*/ 4608110 h 6858000"/>
              <a:gd name="connsiteX1839" fmla="*/ 1559591 w 4626532"/>
              <a:gd name="connsiteY1839" fmla="*/ 4574778 h 6858000"/>
              <a:gd name="connsiteX1840" fmla="*/ 1617921 w 4626532"/>
              <a:gd name="connsiteY1840" fmla="*/ 4474783 h 6858000"/>
              <a:gd name="connsiteX1841" fmla="*/ 1692918 w 4626532"/>
              <a:gd name="connsiteY1841" fmla="*/ 4483116 h 6858000"/>
              <a:gd name="connsiteX1842" fmla="*/ 3951141 w 4626532"/>
              <a:gd name="connsiteY1842" fmla="*/ 4474783 h 6858000"/>
              <a:gd name="connsiteX1843" fmla="*/ 3942808 w 4626532"/>
              <a:gd name="connsiteY1843" fmla="*/ 4508114 h 6858000"/>
              <a:gd name="connsiteX1844" fmla="*/ 3909477 w 4626532"/>
              <a:gd name="connsiteY1844" fmla="*/ 4466450 h 6858000"/>
              <a:gd name="connsiteX1845" fmla="*/ 3951141 w 4626532"/>
              <a:gd name="connsiteY1845" fmla="*/ 4474783 h 6858000"/>
              <a:gd name="connsiteX1846" fmla="*/ 3517829 w 4626532"/>
              <a:gd name="connsiteY1846" fmla="*/ 4599777 h 6858000"/>
              <a:gd name="connsiteX1847" fmla="*/ 3459499 w 4626532"/>
              <a:gd name="connsiteY1847" fmla="*/ 4666440 h 6858000"/>
              <a:gd name="connsiteX1848" fmla="*/ 3459499 w 4626532"/>
              <a:gd name="connsiteY1848" fmla="*/ 4524780 h 6858000"/>
              <a:gd name="connsiteX1849" fmla="*/ 3434500 w 4626532"/>
              <a:gd name="connsiteY1849" fmla="*/ 4674773 h 6858000"/>
              <a:gd name="connsiteX1850" fmla="*/ 3392835 w 4626532"/>
              <a:gd name="connsiteY1850" fmla="*/ 4599777 h 6858000"/>
              <a:gd name="connsiteX1851" fmla="*/ 3451166 w 4626532"/>
              <a:gd name="connsiteY1851" fmla="*/ 4466450 h 6858000"/>
              <a:gd name="connsiteX1852" fmla="*/ 3517829 w 4626532"/>
              <a:gd name="connsiteY1852" fmla="*/ 4599777 h 6858000"/>
              <a:gd name="connsiteX1853" fmla="*/ 3367836 w 4626532"/>
              <a:gd name="connsiteY1853" fmla="*/ 4566445 h 6858000"/>
              <a:gd name="connsiteX1854" fmla="*/ 3317839 w 4626532"/>
              <a:gd name="connsiteY1854" fmla="*/ 4649774 h 6858000"/>
              <a:gd name="connsiteX1855" fmla="*/ 3326172 w 4626532"/>
              <a:gd name="connsiteY1855" fmla="*/ 4583111 h 6858000"/>
              <a:gd name="connsiteX1856" fmla="*/ 3301173 w 4626532"/>
              <a:gd name="connsiteY1856" fmla="*/ 4524780 h 6858000"/>
              <a:gd name="connsiteX1857" fmla="*/ 3292840 w 4626532"/>
              <a:gd name="connsiteY1857" fmla="*/ 4649774 h 6858000"/>
              <a:gd name="connsiteX1858" fmla="*/ 3251175 w 4626532"/>
              <a:gd name="connsiteY1858" fmla="*/ 4583111 h 6858000"/>
              <a:gd name="connsiteX1859" fmla="*/ 3317839 w 4626532"/>
              <a:gd name="connsiteY1859" fmla="*/ 4466450 h 6858000"/>
              <a:gd name="connsiteX1860" fmla="*/ 3367836 w 4626532"/>
              <a:gd name="connsiteY1860" fmla="*/ 4566445 h 6858000"/>
              <a:gd name="connsiteX1861" fmla="*/ 3626157 w 4626532"/>
              <a:gd name="connsiteY1861" fmla="*/ 4499782 h 6858000"/>
              <a:gd name="connsiteX1862" fmla="*/ 3609491 w 4626532"/>
              <a:gd name="connsiteY1862" fmla="*/ 4641441 h 6858000"/>
              <a:gd name="connsiteX1863" fmla="*/ 3584492 w 4626532"/>
              <a:gd name="connsiteY1863" fmla="*/ 4533113 h 6858000"/>
              <a:gd name="connsiteX1864" fmla="*/ 3576160 w 4626532"/>
              <a:gd name="connsiteY1864" fmla="*/ 4691439 h 6858000"/>
              <a:gd name="connsiteX1865" fmla="*/ 3534495 w 4626532"/>
              <a:gd name="connsiteY1865" fmla="*/ 4616443 h 6858000"/>
              <a:gd name="connsiteX1866" fmla="*/ 3592825 w 4626532"/>
              <a:gd name="connsiteY1866" fmla="*/ 4458117 h 6858000"/>
              <a:gd name="connsiteX1867" fmla="*/ 3626157 w 4626532"/>
              <a:gd name="connsiteY1867" fmla="*/ 4499782 h 6858000"/>
              <a:gd name="connsiteX1868" fmla="*/ 1834578 w 4626532"/>
              <a:gd name="connsiteY1868" fmla="*/ 4458117 h 6858000"/>
              <a:gd name="connsiteX1869" fmla="*/ 1759581 w 4626532"/>
              <a:gd name="connsiteY1869" fmla="*/ 4541446 h 6858000"/>
              <a:gd name="connsiteX1870" fmla="*/ 1851243 w 4626532"/>
              <a:gd name="connsiteY1870" fmla="*/ 4474783 h 6858000"/>
              <a:gd name="connsiteX1871" fmla="*/ 1834578 w 4626532"/>
              <a:gd name="connsiteY1871" fmla="*/ 4541446 h 6858000"/>
              <a:gd name="connsiteX1872" fmla="*/ 1751248 w 4626532"/>
              <a:gd name="connsiteY1872" fmla="*/ 4574778 h 6858000"/>
              <a:gd name="connsiteX1873" fmla="*/ 1717917 w 4626532"/>
              <a:gd name="connsiteY1873" fmla="*/ 4533113 h 6858000"/>
              <a:gd name="connsiteX1874" fmla="*/ 1776247 w 4626532"/>
              <a:gd name="connsiteY1874" fmla="*/ 4449784 h 6858000"/>
              <a:gd name="connsiteX1875" fmla="*/ 1834578 w 4626532"/>
              <a:gd name="connsiteY1875" fmla="*/ 4458117 h 6858000"/>
              <a:gd name="connsiteX1876" fmla="*/ 4259460 w 4626532"/>
              <a:gd name="connsiteY1876" fmla="*/ 4449784 h 6858000"/>
              <a:gd name="connsiteX1877" fmla="*/ 4234461 w 4626532"/>
              <a:gd name="connsiteY1877" fmla="*/ 4491449 h 6858000"/>
              <a:gd name="connsiteX1878" fmla="*/ 4192796 w 4626532"/>
              <a:gd name="connsiteY1878" fmla="*/ 4449784 h 6858000"/>
              <a:gd name="connsiteX1879" fmla="*/ 4201129 w 4626532"/>
              <a:gd name="connsiteY1879" fmla="*/ 4433118 h 6858000"/>
              <a:gd name="connsiteX1880" fmla="*/ 4259460 w 4626532"/>
              <a:gd name="connsiteY1880" fmla="*/ 4449784 h 6858000"/>
              <a:gd name="connsiteX1881" fmla="*/ 4067802 w 4626532"/>
              <a:gd name="connsiteY1881" fmla="*/ 4441451 h 6858000"/>
              <a:gd name="connsiteX1882" fmla="*/ 4026138 w 4626532"/>
              <a:gd name="connsiteY1882" fmla="*/ 4483116 h 6858000"/>
              <a:gd name="connsiteX1883" fmla="*/ 3976140 w 4626532"/>
              <a:gd name="connsiteY1883" fmla="*/ 4466450 h 6858000"/>
              <a:gd name="connsiteX1884" fmla="*/ 4009472 w 4626532"/>
              <a:gd name="connsiteY1884" fmla="*/ 4424785 h 6858000"/>
              <a:gd name="connsiteX1885" fmla="*/ 4067802 w 4626532"/>
              <a:gd name="connsiteY1885" fmla="*/ 4441451 h 6858000"/>
              <a:gd name="connsiteX1886" fmla="*/ 3017853 w 4626532"/>
              <a:gd name="connsiteY1886" fmla="*/ 4458117 h 6858000"/>
              <a:gd name="connsiteX1887" fmla="*/ 3001187 w 4626532"/>
              <a:gd name="connsiteY1887" fmla="*/ 4466450 h 6858000"/>
              <a:gd name="connsiteX1888" fmla="*/ 3001187 w 4626532"/>
              <a:gd name="connsiteY1888" fmla="*/ 4416452 h 6858000"/>
              <a:gd name="connsiteX1889" fmla="*/ 3017853 w 4626532"/>
              <a:gd name="connsiteY1889" fmla="*/ 4458117 h 6858000"/>
              <a:gd name="connsiteX1890" fmla="*/ 4351122 w 4626532"/>
              <a:gd name="connsiteY1890" fmla="*/ 4458117 h 6858000"/>
              <a:gd name="connsiteX1891" fmla="*/ 4317790 w 4626532"/>
              <a:gd name="connsiteY1891" fmla="*/ 4466450 h 6858000"/>
              <a:gd name="connsiteX1892" fmla="*/ 4284458 w 4626532"/>
              <a:gd name="connsiteY1892" fmla="*/ 4449784 h 6858000"/>
              <a:gd name="connsiteX1893" fmla="*/ 4317790 w 4626532"/>
              <a:gd name="connsiteY1893" fmla="*/ 4408119 h 6858000"/>
              <a:gd name="connsiteX1894" fmla="*/ 4351122 w 4626532"/>
              <a:gd name="connsiteY1894" fmla="*/ 4458117 h 6858000"/>
              <a:gd name="connsiteX1895" fmla="*/ 4184463 w 4626532"/>
              <a:gd name="connsiteY1895" fmla="*/ 4424785 h 6858000"/>
              <a:gd name="connsiteX1896" fmla="*/ 4176130 w 4626532"/>
              <a:gd name="connsiteY1896" fmla="*/ 4408119 h 6858000"/>
              <a:gd name="connsiteX1897" fmla="*/ 4184463 w 4626532"/>
              <a:gd name="connsiteY1897" fmla="*/ 4424785 h 6858000"/>
              <a:gd name="connsiteX1898" fmla="*/ 2009569 w 4626532"/>
              <a:gd name="connsiteY1898" fmla="*/ 4408119 h 6858000"/>
              <a:gd name="connsiteX1899" fmla="*/ 1917907 w 4626532"/>
              <a:gd name="connsiteY1899" fmla="*/ 4508114 h 6858000"/>
              <a:gd name="connsiteX1900" fmla="*/ 2026235 w 4626532"/>
              <a:gd name="connsiteY1900" fmla="*/ 4424785 h 6858000"/>
              <a:gd name="connsiteX1901" fmla="*/ 1909574 w 4626532"/>
              <a:gd name="connsiteY1901" fmla="*/ 4549779 h 6858000"/>
              <a:gd name="connsiteX1902" fmla="*/ 1867909 w 4626532"/>
              <a:gd name="connsiteY1902" fmla="*/ 4508114 h 6858000"/>
              <a:gd name="connsiteX1903" fmla="*/ 1934573 w 4626532"/>
              <a:gd name="connsiteY1903" fmla="*/ 4408119 h 6858000"/>
              <a:gd name="connsiteX1904" fmla="*/ 2009569 w 4626532"/>
              <a:gd name="connsiteY1904" fmla="*/ 4408119 h 6858000"/>
              <a:gd name="connsiteX1905" fmla="*/ 3992806 w 4626532"/>
              <a:gd name="connsiteY1905" fmla="*/ 4399786 h 6858000"/>
              <a:gd name="connsiteX1906" fmla="*/ 3959474 w 4626532"/>
              <a:gd name="connsiteY1906" fmla="*/ 4449784 h 6858000"/>
              <a:gd name="connsiteX1907" fmla="*/ 3917810 w 4626532"/>
              <a:gd name="connsiteY1907" fmla="*/ 4449784 h 6858000"/>
              <a:gd name="connsiteX1908" fmla="*/ 3901144 w 4626532"/>
              <a:gd name="connsiteY1908" fmla="*/ 4433118 h 6858000"/>
              <a:gd name="connsiteX1909" fmla="*/ 3942808 w 4626532"/>
              <a:gd name="connsiteY1909" fmla="*/ 4391453 h 6858000"/>
              <a:gd name="connsiteX1910" fmla="*/ 3992806 w 4626532"/>
              <a:gd name="connsiteY1910" fmla="*/ 4399786 h 6858000"/>
              <a:gd name="connsiteX1911" fmla="*/ 1601256 w 4626532"/>
              <a:gd name="connsiteY1911" fmla="*/ 4449784 h 6858000"/>
              <a:gd name="connsiteX1912" fmla="*/ 1492927 w 4626532"/>
              <a:gd name="connsiteY1912" fmla="*/ 4508114 h 6858000"/>
              <a:gd name="connsiteX1913" fmla="*/ 1467929 w 4626532"/>
              <a:gd name="connsiteY1913" fmla="*/ 4491449 h 6858000"/>
              <a:gd name="connsiteX1914" fmla="*/ 1609588 w 4626532"/>
              <a:gd name="connsiteY1914" fmla="*/ 4391453 h 6858000"/>
              <a:gd name="connsiteX1915" fmla="*/ 1601256 w 4626532"/>
              <a:gd name="connsiteY1915" fmla="*/ 4449784 h 6858000"/>
              <a:gd name="connsiteX1916" fmla="*/ 4301124 w 4626532"/>
              <a:gd name="connsiteY1916" fmla="*/ 4374788 h 6858000"/>
              <a:gd name="connsiteX1917" fmla="*/ 4242794 w 4626532"/>
              <a:gd name="connsiteY1917" fmla="*/ 4424785 h 6858000"/>
              <a:gd name="connsiteX1918" fmla="*/ 4209462 w 4626532"/>
              <a:gd name="connsiteY1918" fmla="*/ 4408119 h 6858000"/>
              <a:gd name="connsiteX1919" fmla="*/ 4242794 w 4626532"/>
              <a:gd name="connsiteY1919" fmla="*/ 4358122 h 6858000"/>
              <a:gd name="connsiteX1920" fmla="*/ 4301124 w 4626532"/>
              <a:gd name="connsiteY1920" fmla="*/ 4374788 h 6858000"/>
              <a:gd name="connsiteX1921" fmla="*/ 4067802 w 4626532"/>
              <a:gd name="connsiteY1921" fmla="*/ 4416452 h 6858000"/>
              <a:gd name="connsiteX1922" fmla="*/ 4026138 w 4626532"/>
              <a:gd name="connsiteY1922" fmla="*/ 4408119 h 6858000"/>
              <a:gd name="connsiteX1923" fmla="*/ 4017805 w 4626532"/>
              <a:gd name="connsiteY1923" fmla="*/ 4391453 h 6858000"/>
              <a:gd name="connsiteX1924" fmla="*/ 4051136 w 4626532"/>
              <a:gd name="connsiteY1924" fmla="*/ 4358122 h 6858000"/>
              <a:gd name="connsiteX1925" fmla="*/ 4067802 w 4626532"/>
              <a:gd name="connsiteY1925" fmla="*/ 4416452 h 6858000"/>
              <a:gd name="connsiteX1926" fmla="*/ 3917810 w 4626532"/>
              <a:gd name="connsiteY1926" fmla="*/ 4366455 h 6858000"/>
              <a:gd name="connsiteX1927" fmla="*/ 3884478 w 4626532"/>
              <a:gd name="connsiteY1927" fmla="*/ 4408119 h 6858000"/>
              <a:gd name="connsiteX1928" fmla="*/ 3876145 w 4626532"/>
              <a:gd name="connsiteY1928" fmla="*/ 4358122 h 6858000"/>
              <a:gd name="connsiteX1929" fmla="*/ 3917810 w 4626532"/>
              <a:gd name="connsiteY1929" fmla="*/ 4366455 h 6858000"/>
              <a:gd name="connsiteX1930" fmla="*/ 3159513 w 4626532"/>
              <a:gd name="connsiteY1930" fmla="*/ 4449784 h 6858000"/>
              <a:gd name="connsiteX1931" fmla="*/ 3109516 w 4626532"/>
              <a:gd name="connsiteY1931" fmla="*/ 4499782 h 6858000"/>
              <a:gd name="connsiteX1932" fmla="*/ 3092850 w 4626532"/>
              <a:gd name="connsiteY1932" fmla="*/ 4391453 h 6858000"/>
              <a:gd name="connsiteX1933" fmla="*/ 3084517 w 4626532"/>
              <a:gd name="connsiteY1933" fmla="*/ 4491449 h 6858000"/>
              <a:gd name="connsiteX1934" fmla="*/ 3042852 w 4626532"/>
              <a:gd name="connsiteY1934" fmla="*/ 4433118 h 6858000"/>
              <a:gd name="connsiteX1935" fmla="*/ 3092850 w 4626532"/>
              <a:gd name="connsiteY1935" fmla="*/ 4358122 h 6858000"/>
              <a:gd name="connsiteX1936" fmla="*/ 3159513 w 4626532"/>
              <a:gd name="connsiteY1936" fmla="*/ 4449784 h 6858000"/>
              <a:gd name="connsiteX1937" fmla="*/ 3009520 w 4626532"/>
              <a:gd name="connsiteY1937" fmla="*/ 4383121 h 6858000"/>
              <a:gd name="connsiteX1938" fmla="*/ 3001187 w 4626532"/>
              <a:gd name="connsiteY1938" fmla="*/ 4349789 h 6858000"/>
              <a:gd name="connsiteX1939" fmla="*/ 3009520 w 4626532"/>
              <a:gd name="connsiteY1939" fmla="*/ 4383121 h 6858000"/>
              <a:gd name="connsiteX1940" fmla="*/ 3301173 w 4626532"/>
              <a:gd name="connsiteY1940" fmla="*/ 4433118 h 6858000"/>
              <a:gd name="connsiteX1941" fmla="*/ 3259508 w 4626532"/>
              <a:gd name="connsiteY1941" fmla="*/ 4491449 h 6858000"/>
              <a:gd name="connsiteX1942" fmla="*/ 3234509 w 4626532"/>
              <a:gd name="connsiteY1942" fmla="*/ 4383121 h 6858000"/>
              <a:gd name="connsiteX1943" fmla="*/ 3234509 w 4626532"/>
              <a:gd name="connsiteY1943" fmla="*/ 4499782 h 6858000"/>
              <a:gd name="connsiteX1944" fmla="*/ 3184512 w 4626532"/>
              <a:gd name="connsiteY1944" fmla="*/ 4416452 h 6858000"/>
              <a:gd name="connsiteX1945" fmla="*/ 3234509 w 4626532"/>
              <a:gd name="connsiteY1945" fmla="*/ 4333123 h 6858000"/>
              <a:gd name="connsiteX1946" fmla="*/ 3301173 w 4626532"/>
              <a:gd name="connsiteY1946" fmla="*/ 4433118 h 6858000"/>
              <a:gd name="connsiteX1947" fmla="*/ 1751248 w 4626532"/>
              <a:gd name="connsiteY1947" fmla="*/ 4341456 h 6858000"/>
              <a:gd name="connsiteX1948" fmla="*/ 1676252 w 4626532"/>
              <a:gd name="connsiteY1948" fmla="*/ 4399786 h 6858000"/>
              <a:gd name="connsiteX1949" fmla="*/ 1676252 w 4626532"/>
              <a:gd name="connsiteY1949" fmla="*/ 4424785 h 6858000"/>
              <a:gd name="connsiteX1950" fmla="*/ 1759581 w 4626532"/>
              <a:gd name="connsiteY1950" fmla="*/ 4366455 h 6858000"/>
              <a:gd name="connsiteX1951" fmla="*/ 1759581 w 4626532"/>
              <a:gd name="connsiteY1951" fmla="*/ 4424785 h 6858000"/>
              <a:gd name="connsiteX1952" fmla="*/ 1659586 w 4626532"/>
              <a:gd name="connsiteY1952" fmla="*/ 4466450 h 6858000"/>
              <a:gd name="connsiteX1953" fmla="*/ 1617921 w 4626532"/>
              <a:gd name="connsiteY1953" fmla="*/ 4433118 h 6858000"/>
              <a:gd name="connsiteX1954" fmla="*/ 1684585 w 4626532"/>
              <a:gd name="connsiteY1954" fmla="*/ 4333123 h 6858000"/>
              <a:gd name="connsiteX1955" fmla="*/ 1751248 w 4626532"/>
              <a:gd name="connsiteY1955" fmla="*/ 4341456 h 6858000"/>
              <a:gd name="connsiteX1956" fmla="*/ 4284458 w 4626532"/>
              <a:gd name="connsiteY1956" fmla="*/ 4349789 h 6858000"/>
              <a:gd name="connsiteX1957" fmla="*/ 4259460 w 4626532"/>
              <a:gd name="connsiteY1957" fmla="*/ 4316457 h 6858000"/>
              <a:gd name="connsiteX1958" fmla="*/ 4284458 w 4626532"/>
              <a:gd name="connsiteY1958" fmla="*/ 4349789 h 6858000"/>
              <a:gd name="connsiteX1959" fmla="*/ 4226128 w 4626532"/>
              <a:gd name="connsiteY1959" fmla="*/ 4333123 h 6858000"/>
              <a:gd name="connsiteX1960" fmla="*/ 4192796 w 4626532"/>
              <a:gd name="connsiteY1960" fmla="*/ 4383121 h 6858000"/>
              <a:gd name="connsiteX1961" fmla="*/ 4151132 w 4626532"/>
              <a:gd name="connsiteY1961" fmla="*/ 4383121 h 6858000"/>
              <a:gd name="connsiteX1962" fmla="*/ 4142799 w 4626532"/>
              <a:gd name="connsiteY1962" fmla="*/ 4358122 h 6858000"/>
              <a:gd name="connsiteX1963" fmla="*/ 4167797 w 4626532"/>
              <a:gd name="connsiteY1963" fmla="*/ 4316457 h 6858000"/>
              <a:gd name="connsiteX1964" fmla="*/ 4226128 w 4626532"/>
              <a:gd name="connsiteY1964" fmla="*/ 4333123 h 6858000"/>
              <a:gd name="connsiteX1965" fmla="*/ 4034471 w 4626532"/>
              <a:gd name="connsiteY1965" fmla="*/ 4333123 h 6858000"/>
              <a:gd name="connsiteX1966" fmla="*/ 3984473 w 4626532"/>
              <a:gd name="connsiteY1966" fmla="*/ 4383121 h 6858000"/>
              <a:gd name="connsiteX1967" fmla="*/ 3942808 w 4626532"/>
              <a:gd name="connsiteY1967" fmla="*/ 4358122 h 6858000"/>
              <a:gd name="connsiteX1968" fmla="*/ 3976140 w 4626532"/>
              <a:gd name="connsiteY1968" fmla="*/ 4316457 h 6858000"/>
              <a:gd name="connsiteX1969" fmla="*/ 4034471 w 4626532"/>
              <a:gd name="connsiteY1969" fmla="*/ 4333123 h 6858000"/>
              <a:gd name="connsiteX1970" fmla="*/ 2101231 w 4626532"/>
              <a:gd name="connsiteY1970" fmla="*/ 4424785 h 6858000"/>
              <a:gd name="connsiteX1971" fmla="*/ 2126230 w 4626532"/>
              <a:gd name="connsiteY1971" fmla="*/ 4433118 h 6858000"/>
              <a:gd name="connsiteX1972" fmla="*/ 2076232 w 4626532"/>
              <a:gd name="connsiteY1972" fmla="*/ 4499782 h 6858000"/>
              <a:gd name="connsiteX1973" fmla="*/ 2042901 w 4626532"/>
              <a:gd name="connsiteY1973" fmla="*/ 4499782 h 6858000"/>
              <a:gd name="connsiteX1974" fmla="*/ 2034568 w 4626532"/>
              <a:gd name="connsiteY1974" fmla="*/ 4474783 h 6858000"/>
              <a:gd name="connsiteX1975" fmla="*/ 2126230 w 4626532"/>
              <a:gd name="connsiteY1975" fmla="*/ 4324790 h 6858000"/>
              <a:gd name="connsiteX1976" fmla="*/ 2184561 w 4626532"/>
              <a:gd name="connsiteY1976" fmla="*/ 4316457 h 6858000"/>
              <a:gd name="connsiteX1977" fmla="*/ 2101231 w 4626532"/>
              <a:gd name="connsiteY1977" fmla="*/ 4424785 h 6858000"/>
              <a:gd name="connsiteX1978" fmla="*/ 3442833 w 4626532"/>
              <a:gd name="connsiteY1978" fmla="*/ 4424785 h 6858000"/>
              <a:gd name="connsiteX1979" fmla="*/ 3401168 w 4626532"/>
              <a:gd name="connsiteY1979" fmla="*/ 4491449 h 6858000"/>
              <a:gd name="connsiteX1980" fmla="*/ 3384502 w 4626532"/>
              <a:gd name="connsiteY1980" fmla="*/ 4374788 h 6858000"/>
              <a:gd name="connsiteX1981" fmla="*/ 3367836 w 4626532"/>
              <a:gd name="connsiteY1981" fmla="*/ 4366455 h 6858000"/>
              <a:gd name="connsiteX1982" fmla="*/ 3376169 w 4626532"/>
              <a:gd name="connsiteY1982" fmla="*/ 4491449 h 6858000"/>
              <a:gd name="connsiteX1983" fmla="*/ 3326172 w 4626532"/>
              <a:gd name="connsiteY1983" fmla="*/ 4408119 h 6858000"/>
              <a:gd name="connsiteX1984" fmla="*/ 3367836 w 4626532"/>
              <a:gd name="connsiteY1984" fmla="*/ 4308124 h 6858000"/>
              <a:gd name="connsiteX1985" fmla="*/ 3442833 w 4626532"/>
              <a:gd name="connsiteY1985" fmla="*/ 4424785 h 6858000"/>
              <a:gd name="connsiteX1986" fmla="*/ 4467783 w 4626532"/>
              <a:gd name="connsiteY1986" fmla="*/ 4316457 h 6858000"/>
              <a:gd name="connsiteX1987" fmla="*/ 4484449 w 4626532"/>
              <a:gd name="connsiteY1987" fmla="*/ 4308124 h 6858000"/>
              <a:gd name="connsiteX1988" fmla="*/ 4467783 w 4626532"/>
              <a:gd name="connsiteY1988" fmla="*/ 4316457 h 6858000"/>
              <a:gd name="connsiteX1989" fmla="*/ 1909574 w 4626532"/>
              <a:gd name="connsiteY1989" fmla="*/ 4308124 h 6858000"/>
              <a:gd name="connsiteX1990" fmla="*/ 1817912 w 4626532"/>
              <a:gd name="connsiteY1990" fmla="*/ 4383121 h 6858000"/>
              <a:gd name="connsiteX1991" fmla="*/ 1834578 w 4626532"/>
              <a:gd name="connsiteY1991" fmla="*/ 4391453 h 6858000"/>
              <a:gd name="connsiteX1992" fmla="*/ 1926240 w 4626532"/>
              <a:gd name="connsiteY1992" fmla="*/ 4324790 h 6858000"/>
              <a:gd name="connsiteX1993" fmla="*/ 1909574 w 4626532"/>
              <a:gd name="connsiteY1993" fmla="*/ 4391453 h 6858000"/>
              <a:gd name="connsiteX1994" fmla="*/ 1817912 w 4626532"/>
              <a:gd name="connsiteY1994" fmla="*/ 4433118 h 6858000"/>
              <a:gd name="connsiteX1995" fmla="*/ 1776247 w 4626532"/>
              <a:gd name="connsiteY1995" fmla="*/ 4399786 h 6858000"/>
              <a:gd name="connsiteX1996" fmla="*/ 1842910 w 4626532"/>
              <a:gd name="connsiteY1996" fmla="*/ 4299791 h 6858000"/>
              <a:gd name="connsiteX1997" fmla="*/ 1909574 w 4626532"/>
              <a:gd name="connsiteY1997" fmla="*/ 4308124 h 6858000"/>
              <a:gd name="connsiteX1998" fmla="*/ 4151132 w 4626532"/>
              <a:gd name="connsiteY1998" fmla="*/ 4291458 h 6858000"/>
              <a:gd name="connsiteX1999" fmla="*/ 4134466 w 4626532"/>
              <a:gd name="connsiteY1999" fmla="*/ 4333123 h 6858000"/>
              <a:gd name="connsiteX2000" fmla="*/ 4109467 w 4626532"/>
              <a:gd name="connsiteY2000" fmla="*/ 4283125 h 6858000"/>
              <a:gd name="connsiteX2001" fmla="*/ 4151132 w 4626532"/>
              <a:gd name="connsiteY2001" fmla="*/ 4291458 h 6858000"/>
              <a:gd name="connsiteX2002" fmla="*/ 3959474 w 4626532"/>
              <a:gd name="connsiteY2002" fmla="*/ 4291458 h 6858000"/>
              <a:gd name="connsiteX2003" fmla="*/ 3926142 w 4626532"/>
              <a:gd name="connsiteY2003" fmla="*/ 4341456 h 6858000"/>
              <a:gd name="connsiteX2004" fmla="*/ 3892811 w 4626532"/>
              <a:gd name="connsiteY2004" fmla="*/ 4341456 h 6858000"/>
              <a:gd name="connsiteX2005" fmla="*/ 3876145 w 4626532"/>
              <a:gd name="connsiteY2005" fmla="*/ 4324790 h 6858000"/>
              <a:gd name="connsiteX2006" fmla="*/ 3909477 w 4626532"/>
              <a:gd name="connsiteY2006" fmla="*/ 4274792 h 6858000"/>
              <a:gd name="connsiteX2007" fmla="*/ 3959474 w 4626532"/>
              <a:gd name="connsiteY2007" fmla="*/ 4291458 h 6858000"/>
              <a:gd name="connsiteX2008" fmla="*/ 3584492 w 4626532"/>
              <a:gd name="connsiteY2008" fmla="*/ 4416452 h 6858000"/>
              <a:gd name="connsiteX2009" fmla="*/ 3542828 w 4626532"/>
              <a:gd name="connsiteY2009" fmla="*/ 4491449 h 6858000"/>
              <a:gd name="connsiteX2010" fmla="*/ 3509496 w 4626532"/>
              <a:gd name="connsiteY2010" fmla="*/ 4349789 h 6858000"/>
              <a:gd name="connsiteX2011" fmla="*/ 3517829 w 4626532"/>
              <a:gd name="connsiteY2011" fmla="*/ 4491449 h 6858000"/>
              <a:gd name="connsiteX2012" fmla="*/ 3467831 w 4626532"/>
              <a:gd name="connsiteY2012" fmla="*/ 4408119 h 6858000"/>
              <a:gd name="connsiteX2013" fmla="*/ 3517829 w 4626532"/>
              <a:gd name="connsiteY2013" fmla="*/ 4274792 h 6858000"/>
              <a:gd name="connsiteX2014" fmla="*/ 3584492 w 4626532"/>
              <a:gd name="connsiteY2014" fmla="*/ 4416452 h 6858000"/>
              <a:gd name="connsiteX2015" fmla="*/ 3876145 w 4626532"/>
              <a:gd name="connsiteY2015" fmla="*/ 4291458 h 6858000"/>
              <a:gd name="connsiteX2016" fmla="*/ 3884478 w 4626532"/>
              <a:gd name="connsiteY2016" fmla="*/ 4258127 h 6858000"/>
              <a:gd name="connsiteX2017" fmla="*/ 3876145 w 4626532"/>
              <a:gd name="connsiteY2017" fmla="*/ 4291458 h 6858000"/>
              <a:gd name="connsiteX2018" fmla="*/ 3634490 w 4626532"/>
              <a:gd name="connsiteY2018" fmla="*/ 4441451 h 6858000"/>
              <a:gd name="connsiteX2019" fmla="*/ 3609491 w 4626532"/>
              <a:gd name="connsiteY2019" fmla="*/ 4391453 h 6858000"/>
              <a:gd name="connsiteX2020" fmla="*/ 3634490 w 4626532"/>
              <a:gd name="connsiteY2020" fmla="*/ 4258127 h 6858000"/>
              <a:gd name="connsiteX2021" fmla="*/ 3634490 w 4626532"/>
              <a:gd name="connsiteY2021" fmla="*/ 4441451 h 6858000"/>
              <a:gd name="connsiteX2022" fmla="*/ 4451117 w 4626532"/>
              <a:gd name="connsiteY2022" fmla="*/ 4266460 h 6858000"/>
              <a:gd name="connsiteX2023" fmla="*/ 4451117 w 4626532"/>
              <a:gd name="connsiteY2023" fmla="*/ 4299791 h 6858000"/>
              <a:gd name="connsiteX2024" fmla="*/ 4392786 w 4626532"/>
              <a:gd name="connsiteY2024" fmla="*/ 4266460 h 6858000"/>
              <a:gd name="connsiteX2025" fmla="*/ 4401119 w 4626532"/>
              <a:gd name="connsiteY2025" fmla="*/ 4249794 h 6858000"/>
              <a:gd name="connsiteX2026" fmla="*/ 4451117 w 4626532"/>
              <a:gd name="connsiteY2026" fmla="*/ 4266460 h 6858000"/>
              <a:gd name="connsiteX2027" fmla="*/ 3067851 w 4626532"/>
              <a:gd name="connsiteY2027" fmla="*/ 4324790 h 6858000"/>
              <a:gd name="connsiteX2028" fmla="*/ 3034519 w 4626532"/>
              <a:gd name="connsiteY2028" fmla="*/ 4383121 h 6858000"/>
              <a:gd name="connsiteX2029" fmla="*/ 3001187 w 4626532"/>
              <a:gd name="connsiteY2029" fmla="*/ 4291458 h 6858000"/>
              <a:gd name="connsiteX2030" fmla="*/ 3001187 w 4626532"/>
              <a:gd name="connsiteY2030" fmla="*/ 4249794 h 6858000"/>
              <a:gd name="connsiteX2031" fmla="*/ 3067851 w 4626532"/>
              <a:gd name="connsiteY2031" fmla="*/ 4324790 h 6858000"/>
              <a:gd name="connsiteX2032" fmla="*/ 4242794 w 4626532"/>
              <a:gd name="connsiteY2032" fmla="*/ 4308124 h 6858000"/>
              <a:gd name="connsiteX2033" fmla="*/ 4184463 w 4626532"/>
              <a:gd name="connsiteY2033" fmla="*/ 4308124 h 6858000"/>
              <a:gd name="connsiteX2034" fmla="*/ 4176130 w 4626532"/>
              <a:gd name="connsiteY2034" fmla="*/ 4283125 h 6858000"/>
              <a:gd name="connsiteX2035" fmla="*/ 4209462 w 4626532"/>
              <a:gd name="connsiteY2035" fmla="*/ 4241461 h 6858000"/>
              <a:gd name="connsiteX2036" fmla="*/ 4242794 w 4626532"/>
              <a:gd name="connsiteY2036" fmla="*/ 4308124 h 6858000"/>
              <a:gd name="connsiteX2037" fmla="*/ 4034471 w 4626532"/>
              <a:gd name="connsiteY2037" fmla="*/ 4308124 h 6858000"/>
              <a:gd name="connsiteX2038" fmla="*/ 3992806 w 4626532"/>
              <a:gd name="connsiteY2038" fmla="*/ 4299791 h 6858000"/>
              <a:gd name="connsiteX2039" fmla="*/ 3984473 w 4626532"/>
              <a:gd name="connsiteY2039" fmla="*/ 4283125 h 6858000"/>
              <a:gd name="connsiteX2040" fmla="*/ 4026138 w 4626532"/>
              <a:gd name="connsiteY2040" fmla="*/ 4241461 h 6858000"/>
              <a:gd name="connsiteX2041" fmla="*/ 4034471 w 4626532"/>
              <a:gd name="connsiteY2041" fmla="*/ 4308124 h 6858000"/>
              <a:gd name="connsiteX2042" fmla="*/ 2001236 w 4626532"/>
              <a:gd name="connsiteY2042" fmla="*/ 4341456 h 6858000"/>
              <a:gd name="connsiteX2043" fmla="*/ 2109564 w 4626532"/>
              <a:gd name="connsiteY2043" fmla="*/ 4233128 h 6858000"/>
              <a:gd name="connsiteX2044" fmla="*/ 2101231 w 4626532"/>
              <a:gd name="connsiteY2044" fmla="*/ 4308124 h 6858000"/>
              <a:gd name="connsiteX2045" fmla="*/ 1984570 w 4626532"/>
              <a:gd name="connsiteY2045" fmla="*/ 4391453 h 6858000"/>
              <a:gd name="connsiteX2046" fmla="*/ 1942906 w 4626532"/>
              <a:gd name="connsiteY2046" fmla="*/ 4391453 h 6858000"/>
              <a:gd name="connsiteX2047" fmla="*/ 1934573 w 4626532"/>
              <a:gd name="connsiteY2047" fmla="*/ 4366455 h 6858000"/>
              <a:gd name="connsiteX2048" fmla="*/ 2084565 w 4626532"/>
              <a:gd name="connsiteY2048" fmla="*/ 4233128 h 6858000"/>
              <a:gd name="connsiteX2049" fmla="*/ 2001236 w 4626532"/>
              <a:gd name="connsiteY2049" fmla="*/ 4341456 h 6858000"/>
              <a:gd name="connsiteX2050" fmla="*/ 4384453 w 4626532"/>
              <a:gd name="connsiteY2050" fmla="*/ 4224795 h 6858000"/>
              <a:gd name="connsiteX2051" fmla="*/ 4376120 w 4626532"/>
              <a:gd name="connsiteY2051" fmla="*/ 4249794 h 6858000"/>
              <a:gd name="connsiteX2052" fmla="*/ 4342789 w 4626532"/>
              <a:gd name="connsiteY2052" fmla="*/ 4216462 h 6858000"/>
              <a:gd name="connsiteX2053" fmla="*/ 4384453 w 4626532"/>
              <a:gd name="connsiteY2053" fmla="*/ 4224795 h 6858000"/>
              <a:gd name="connsiteX2054" fmla="*/ 4001139 w 4626532"/>
              <a:gd name="connsiteY2054" fmla="*/ 4224795 h 6858000"/>
              <a:gd name="connsiteX2055" fmla="*/ 3967807 w 4626532"/>
              <a:gd name="connsiteY2055" fmla="*/ 4266460 h 6858000"/>
              <a:gd name="connsiteX2056" fmla="*/ 3926142 w 4626532"/>
              <a:gd name="connsiteY2056" fmla="*/ 4266460 h 6858000"/>
              <a:gd name="connsiteX2057" fmla="*/ 3909477 w 4626532"/>
              <a:gd name="connsiteY2057" fmla="*/ 4249794 h 6858000"/>
              <a:gd name="connsiteX2058" fmla="*/ 3942808 w 4626532"/>
              <a:gd name="connsiteY2058" fmla="*/ 4208129 h 6858000"/>
              <a:gd name="connsiteX2059" fmla="*/ 4001139 w 4626532"/>
              <a:gd name="connsiteY2059" fmla="*/ 4224795 h 6858000"/>
              <a:gd name="connsiteX2060" fmla="*/ 3209511 w 4626532"/>
              <a:gd name="connsiteY2060" fmla="*/ 4299791 h 6858000"/>
              <a:gd name="connsiteX2061" fmla="*/ 3176179 w 4626532"/>
              <a:gd name="connsiteY2061" fmla="*/ 4358122 h 6858000"/>
              <a:gd name="connsiteX2062" fmla="*/ 3159513 w 4626532"/>
              <a:gd name="connsiteY2062" fmla="*/ 4274792 h 6858000"/>
              <a:gd name="connsiteX2063" fmla="*/ 3142847 w 4626532"/>
              <a:gd name="connsiteY2063" fmla="*/ 4258127 h 6858000"/>
              <a:gd name="connsiteX2064" fmla="*/ 3134514 w 4626532"/>
              <a:gd name="connsiteY2064" fmla="*/ 4283125 h 6858000"/>
              <a:gd name="connsiteX2065" fmla="*/ 3151180 w 4626532"/>
              <a:gd name="connsiteY2065" fmla="*/ 4366455 h 6858000"/>
              <a:gd name="connsiteX2066" fmla="*/ 3092850 w 4626532"/>
              <a:gd name="connsiteY2066" fmla="*/ 4291458 h 6858000"/>
              <a:gd name="connsiteX2067" fmla="*/ 3134514 w 4626532"/>
              <a:gd name="connsiteY2067" fmla="*/ 4208129 h 6858000"/>
              <a:gd name="connsiteX2068" fmla="*/ 3209511 w 4626532"/>
              <a:gd name="connsiteY2068" fmla="*/ 4299791 h 6858000"/>
              <a:gd name="connsiteX2069" fmla="*/ 4192796 w 4626532"/>
              <a:gd name="connsiteY2069" fmla="*/ 4216462 h 6858000"/>
              <a:gd name="connsiteX2070" fmla="*/ 4142799 w 4626532"/>
              <a:gd name="connsiteY2070" fmla="*/ 4274792 h 6858000"/>
              <a:gd name="connsiteX2071" fmla="*/ 4101134 w 4626532"/>
              <a:gd name="connsiteY2071" fmla="*/ 4249794 h 6858000"/>
              <a:gd name="connsiteX2072" fmla="*/ 4134466 w 4626532"/>
              <a:gd name="connsiteY2072" fmla="*/ 4199796 h 6858000"/>
              <a:gd name="connsiteX2073" fmla="*/ 4192796 w 4626532"/>
              <a:gd name="connsiteY2073" fmla="*/ 4216462 h 6858000"/>
              <a:gd name="connsiteX2074" fmla="*/ 1809579 w 4626532"/>
              <a:gd name="connsiteY2074" fmla="*/ 4199796 h 6858000"/>
              <a:gd name="connsiteX2075" fmla="*/ 1742915 w 4626532"/>
              <a:gd name="connsiteY2075" fmla="*/ 4258127 h 6858000"/>
              <a:gd name="connsiteX2076" fmla="*/ 1742915 w 4626532"/>
              <a:gd name="connsiteY2076" fmla="*/ 4283125 h 6858000"/>
              <a:gd name="connsiteX2077" fmla="*/ 1826245 w 4626532"/>
              <a:gd name="connsiteY2077" fmla="*/ 4216462 h 6858000"/>
              <a:gd name="connsiteX2078" fmla="*/ 1817912 w 4626532"/>
              <a:gd name="connsiteY2078" fmla="*/ 4283125 h 6858000"/>
              <a:gd name="connsiteX2079" fmla="*/ 1734582 w 4626532"/>
              <a:gd name="connsiteY2079" fmla="*/ 4324790 h 6858000"/>
              <a:gd name="connsiteX2080" fmla="*/ 1692918 w 4626532"/>
              <a:gd name="connsiteY2080" fmla="*/ 4291458 h 6858000"/>
              <a:gd name="connsiteX2081" fmla="*/ 1751248 w 4626532"/>
              <a:gd name="connsiteY2081" fmla="*/ 4191463 h 6858000"/>
              <a:gd name="connsiteX2082" fmla="*/ 1809579 w 4626532"/>
              <a:gd name="connsiteY2082" fmla="*/ 4199796 h 6858000"/>
              <a:gd name="connsiteX2083" fmla="*/ 4117800 w 4626532"/>
              <a:gd name="connsiteY2083" fmla="*/ 4183130 h 6858000"/>
              <a:gd name="connsiteX2084" fmla="*/ 4092801 w 4626532"/>
              <a:gd name="connsiteY2084" fmla="*/ 4224795 h 6858000"/>
              <a:gd name="connsiteX2085" fmla="*/ 4092801 w 4626532"/>
              <a:gd name="connsiteY2085" fmla="*/ 4183130 h 6858000"/>
              <a:gd name="connsiteX2086" fmla="*/ 4117800 w 4626532"/>
              <a:gd name="connsiteY2086" fmla="*/ 4183130 h 6858000"/>
              <a:gd name="connsiteX2087" fmla="*/ 3926142 w 4626532"/>
              <a:gd name="connsiteY2087" fmla="*/ 4183130 h 6858000"/>
              <a:gd name="connsiteX2088" fmla="*/ 3884478 w 4626532"/>
              <a:gd name="connsiteY2088" fmla="*/ 4233128 h 6858000"/>
              <a:gd name="connsiteX2089" fmla="*/ 3892811 w 4626532"/>
              <a:gd name="connsiteY2089" fmla="*/ 4183130 h 6858000"/>
              <a:gd name="connsiteX2090" fmla="*/ 3926142 w 4626532"/>
              <a:gd name="connsiteY2090" fmla="*/ 4183130 h 6858000"/>
              <a:gd name="connsiteX2091" fmla="*/ 4492781 w 4626532"/>
              <a:gd name="connsiteY2091" fmla="*/ 4208129 h 6858000"/>
              <a:gd name="connsiteX2092" fmla="*/ 4459450 w 4626532"/>
              <a:gd name="connsiteY2092" fmla="*/ 4241461 h 6858000"/>
              <a:gd name="connsiteX2093" fmla="*/ 4417785 w 4626532"/>
              <a:gd name="connsiteY2093" fmla="*/ 4241461 h 6858000"/>
              <a:gd name="connsiteX2094" fmla="*/ 4409452 w 4626532"/>
              <a:gd name="connsiteY2094" fmla="*/ 4216462 h 6858000"/>
              <a:gd name="connsiteX2095" fmla="*/ 4442784 w 4626532"/>
              <a:gd name="connsiteY2095" fmla="*/ 4174797 h 6858000"/>
              <a:gd name="connsiteX2096" fmla="*/ 4492781 w 4626532"/>
              <a:gd name="connsiteY2096" fmla="*/ 4208129 h 6858000"/>
              <a:gd name="connsiteX2097" fmla="*/ 3351170 w 4626532"/>
              <a:gd name="connsiteY2097" fmla="*/ 4274792 h 6858000"/>
              <a:gd name="connsiteX2098" fmla="*/ 3317839 w 4626532"/>
              <a:gd name="connsiteY2098" fmla="*/ 4341456 h 6858000"/>
              <a:gd name="connsiteX2099" fmla="*/ 3276174 w 4626532"/>
              <a:gd name="connsiteY2099" fmla="*/ 4224795 h 6858000"/>
              <a:gd name="connsiteX2100" fmla="*/ 3267841 w 4626532"/>
              <a:gd name="connsiteY2100" fmla="*/ 4241461 h 6858000"/>
              <a:gd name="connsiteX2101" fmla="*/ 3292840 w 4626532"/>
              <a:gd name="connsiteY2101" fmla="*/ 4349789 h 6858000"/>
              <a:gd name="connsiteX2102" fmla="*/ 3234509 w 4626532"/>
              <a:gd name="connsiteY2102" fmla="*/ 4249794 h 6858000"/>
              <a:gd name="connsiteX2103" fmla="*/ 3276174 w 4626532"/>
              <a:gd name="connsiteY2103" fmla="*/ 4166464 h 6858000"/>
              <a:gd name="connsiteX2104" fmla="*/ 3351170 w 4626532"/>
              <a:gd name="connsiteY2104" fmla="*/ 4274792 h 6858000"/>
              <a:gd name="connsiteX2105" fmla="*/ 1892908 w 4626532"/>
              <a:gd name="connsiteY2105" fmla="*/ 4249794 h 6858000"/>
              <a:gd name="connsiteX2106" fmla="*/ 1984570 w 4626532"/>
              <a:gd name="connsiteY2106" fmla="*/ 4166464 h 6858000"/>
              <a:gd name="connsiteX2107" fmla="*/ 1976237 w 4626532"/>
              <a:gd name="connsiteY2107" fmla="*/ 4233128 h 6858000"/>
              <a:gd name="connsiteX2108" fmla="*/ 1901241 w 4626532"/>
              <a:gd name="connsiteY2108" fmla="*/ 4283125 h 6858000"/>
              <a:gd name="connsiteX2109" fmla="*/ 1851243 w 4626532"/>
              <a:gd name="connsiteY2109" fmla="*/ 4283125 h 6858000"/>
              <a:gd name="connsiteX2110" fmla="*/ 1842910 w 4626532"/>
              <a:gd name="connsiteY2110" fmla="*/ 4249794 h 6858000"/>
              <a:gd name="connsiteX2111" fmla="*/ 1959571 w 4626532"/>
              <a:gd name="connsiteY2111" fmla="*/ 4158131 h 6858000"/>
              <a:gd name="connsiteX2112" fmla="*/ 1892908 w 4626532"/>
              <a:gd name="connsiteY2112" fmla="*/ 4249794 h 6858000"/>
              <a:gd name="connsiteX2113" fmla="*/ 4409452 w 4626532"/>
              <a:gd name="connsiteY2113" fmla="*/ 4141465 h 6858000"/>
              <a:gd name="connsiteX2114" fmla="*/ 4417785 w 4626532"/>
              <a:gd name="connsiteY2114" fmla="*/ 4158131 h 6858000"/>
              <a:gd name="connsiteX2115" fmla="*/ 4384453 w 4626532"/>
              <a:gd name="connsiteY2115" fmla="*/ 4199796 h 6858000"/>
              <a:gd name="connsiteX2116" fmla="*/ 4342789 w 4626532"/>
              <a:gd name="connsiteY2116" fmla="*/ 4199796 h 6858000"/>
              <a:gd name="connsiteX2117" fmla="*/ 4326123 w 4626532"/>
              <a:gd name="connsiteY2117" fmla="*/ 4174797 h 6858000"/>
              <a:gd name="connsiteX2118" fmla="*/ 4367788 w 4626532"/>
              <a:gd name="connsiteY2118" fmla="*/ 4133133 h 6858000"/>
              <a:gd name="connsiteX2119" fmla="*/ 4409452 w 4626532"/>
              <a:gd name="connsiteY2119" fmla="*/ 4141465 h 6858000"/>
              <a:gd name="connsiteX2120" fmla="*/ 4201129 w 4626532"/>
              <a:gd name="connsiteY2120" fmla="*/ 4191463 h 6858000"/>
              <a:gd name="connsiteX2121" fmla="*/ 4142799 w 4626532"/>
              <a:gd name="connsiteY2121" fmla="*/ 4174797 h 6858000"/>
              <a:gd name="connsiteX2122" fmla="*/ 4192796 w 4626532"/>
              <a:gd name="connsiteY2122" fmla="*/ 4133133 h 6858000"/>
              <a:gd name="connsiteX2123" fmla="*/ 4201129 w 4626532"/>
              <a:gd name="connsiteY2123" fmla="*/ 4191463 h 6858000"/>
              <a:gd name="connsiteX2124" fmla="*/ 4026138 w 4626532"/>
              <a:gd name="connsiteY2124" fmla="*/ 4149798 h 6858000"/>
              <a:gd name="connsiteX2125" fmla="*/ 4026138 w 4626532"/>
              <a:gd name="connsiteY2125" fmla="*/ 4183130 h 6858000"/>
              <a:gd name="connsiteX2126" fmla="*/ 3951141 w 4626532"/>
              <a:gd name="connsiteY2126" fmla="*/ 4183130 h 6858000"/>
              <a:gd name="connsiteX2127" fmla="*/ 3984473 w 4626532"/>
              <a:gd name="connsiteY2127" fmla="*/ 4133133 h 6858000"/>
              <a:gd name="connsiteX2128" fmla="*/ 4026138 w 4626532"/>
              <a:gd name="connsiteY2128" fmla="*/ 4149798 h 6858000"/>
              <a:gd name="connsiteX2129" fmla="*/ 3492830 w 4626532"/>
              <a:gd name="connsiteY2129" fmla="*/ 4249794 h 6858000"/>
              <a:gd name="connsiteX2130" fmla="*/ 3459499 w 4626532"/>
              <a:gd name="connsiteY2130" fmla="*/ 4316457 h 6858000"/>
              <a:gd name="connsiteX2131" fmla="*/ 3417834 w 4626532"/>
              <a:gd name="connsiteY2131" fmla="*/ 4183130 h 6858000"/>
              <a:gd name="connsiteX2132" fmla="*/ 3409501 w 4626532"/>
              <a:gd name="connsiteY2132" fmla="*/ 4208129 h 6858000"/>
              <a:gd name="connsiteX2133" fmla="*/ 3434500 w 4626532"/>
              <a:gd name="connsiteY2133" fmla="*/ 4333123 h 6858000"/>
              <a:gd name="connsiteX2134" fmla="*/ 3367836 w 4626532"/>
              <a:gd name="connsiteY2134" fmla="*/ 4224795 h 6858000"/>
              <a:gd name="connsiteX2135" fmla="*/ 3409501 w 4626532"/>
              <a:gd name="connsiteY2135" fmla="*/ 4124800 h 6858000"/>
              <a:gd name="connsiteX2136" fmla="*/ 3492830 w 4626532"/>
              <a:gd name="connsiteY2136" fmla="*/ 4249794 h 6858000"/>
              <a:gd name="connsiteX2137" fmla="*/ 3959474 w 4626532"/>
              <a:gd name="connsiteY2137" fmla="*/ 4108134 h 6858000"/>
              <a:gd name="connsiteX2138" fmla="*/ 3959474 w 4626532"/>
              <a:gd name="connsiteY2138" fmla="*/ 4133133 h 6858000"/>
              <a:gd name="connsiteX2139" fmla="*/ 3934475 w 4626532"/>
              <a:gd name="connsiteY2139" fmla="*/ 4158131 h 6858000"/>
              <a:gd name="connsiteX2140" fmla="*/ 3901144 w 4626532"/>
              <a:gd name="connsiteY2140" fmla="*/ 4158131 h 6858000"/>
              <a:gd name="connsiteX2141" fmla="*/ 3917810 w 4626532"/>
              <a:gd name="connsiteY2141" fmla="*/ 4108134 h 6858000"/>
              <a:gd name="connsiteX2142" fmla="*/ 3959474 w 4626532"/>
              <a:gd name="connsiteY2142" fmla="*/ 4108134 h 6858000"/>
              <a:gd name="connsiteX2143" fmla="*/ 3109516 w 4626532"/>
              <a:gd name="connsiteY2143" fmla="*/ 4191463 h 6858000"/>
              <a:gd name="connsiteX2144" fmla="*/ 3076184 w 4626532"/>
              <a:gd name="connsiteY2144" fmla="*/ 4249794 h 6858000"/>
              <a:gd name="connsiteX2145" fmla="*/ 3034519 w 4626532"/>
              <a:gd name="connsiteY2145" fmla="*/ 4149798 h 6858000"/>
              <a:gd name="connsiteX2146" fmla="*/ 3026186 w 4626532"/>
              <a:gd name="connsiteY2146" fmla="*/ 4166464 h 6858000"/>
              <a:gd name="connsiteX2147" fmla="*/ 3051185 w 4626532"/>
              <a:gd name="connsiteY2147" fmla="*/ 4258127 h 6858000"/>
              <a:gd name="connsiteX2148" fmla="*/ 3001187 w 4626532"/>
              <a:gd name="connsiteY2148" fmla="*/ 4224795 h 6858000"/>
              <a:gd name="connsiteX2149" fmla="*/ 2992855 w 4626532"/>
              <a:gd name="connsiteY2149" fmla="*/ 4166464 h 6858000"/>
              <a:gd name="connsiteX2150" fmla="*/ 3034519 w 4626532"/>
              <a:gd name="connsiteY2150" fmla="*/ 4108134 h 6858000"/>
              <a:gd name="connsiteX2151" fmla="*/ 3109516 w 4626532"/>
              <a:gd name="connsiteY2151" fmla="*/ 4191463 h 6858000"/>
              <a:gd name="connsiteX2152" fmla="*/ 2176228 w 4626532"/>
              <a:gd name="connsiteY2152" fmla="*/ 4224795 h 6858000"/>
              <a:gd name="connsiteX2153" fmla="*/ 2184561 w 4626532"/>
              <a:gd name="connsiteY2153" fmla="*/ 4241461 h 6858000"/>
              <a:gd name="connsiteX2154" fmla="*/ 2226225 w 4626532"/>
              <a:gd name="connsiteY2154" fmla="*/ 4191463 h 6858000"/>
              <a:gd name="connsiteX2155" fmla="*/ 2167895 w 4626532"/>
              <a:gd name="connsiteY2155" fmla="*/ 4299791 h 6858000"/>
              <a:gd name="connsiteX2156" fmla="*/ 2134563 w 4626532"/>
              <a:gd name="connsiteY2156" fmla="*/ 4299791 h 6858000"/>
              <a:gd name="connsiteX2157" fmla="*/ 2126230 w 4626532"/>
              <a:gd name="connsiteY2157" fmla="*/ 4266460 h 6858000"/>
              <a:gd name="connsiteX2158" fmla="*/ 2167895 w 4626532"/>
              <a:gd name="connsiteY2158" fmla="*/ 4149798 h 6858000"/>
              <a:gd name="connsiteX2159" fmla="*/ 2234558 w 4626532"/>
              <a:gd name="connsiteY2159" fmla="*/ 4108134 h 6858000"/>
              <a:gd name="connsiteX2160" fmla="*/ 2176228 w 4626532"/>
              <a:gd name="connsiteY2160" fmla="*/ 4224795 h 6858000"/>
              <a:gd name="connsiteX2161" fmla="*/ 4342789 w 4626532"/>
              <a:gd name="connsiteY2161" fmla="*/ 4108134 h 6858000"/>
              <a:gd name="connsiteX2162" fmla="*/ 4309457 w 4626532"/>
              <a:gd name="connsiteY2162" fmla="*/ 4158131 h 6858000"/>
              <a:gd name="connsiteX2163" fmla="*/ 4276125 w 4626532"/>
              <a:gd name="connsiteY2163" fmla="*/ 4116467 h 6858000"/>
              <a:gd name="connsiteX2164" fmla="*/ 4284458 w 4626532"/>
              <a:gd name="connsiteY2164" fmla="*/ 4091468 h 6858000"/>
              <a:gd name="connsiteX2165" fmla="*/ 4342789 w 4626532"/>
              <a:gd name="connsiteY2165" fmla="*/ 4108134 h 6858000"/>
              <a:gd name="connsiteX2166" fmla="*/ 4176130 w 4626532"/>
              <a:gd name="connsiteY2166" fmla="*/ 4099801 h 6858000"/>
              <a:gd name="connsiteX2167" fmla="*/ 4192796 w 4626532"/>
              <a:gd name="connsiteY2167" fmla="*/ 4091468 h 6858000"/>
              <a:gd name="connsiteX2168" fmla="*/ 4176130 w 4626532"/>
              <a:gd name="connsiteY2168" fmla="*/ 4099801 h 6858000"/>
              <a:gd name="connsiteX2169" fmla="*/ 4151132 w 4626532"/>
              <a:gd name="connsiteY2169" fmla="*/ 4108134 h 6858000"/>
              <a:gd name="connsiteX2170" fmla="*/ 4151132 w 4626532"/>
              <a:gd name="connsiteY2170" fmla="*/ 4133133 h 6858000"/>
              <a:gd name="connsiteX2171" fmla="*/ 4117800 w 4626532"/>
              <a:gd name="connsiteY2171" fmla="*/ 4158131 h 6858000"/>
              <a:gd name="connsiteX2172" fmla="*/ 4092801 w 4626532"/>
              <a:gd name="connsiteY2172" fmla="*/ 4158131 h 6858000"/>
              <a:gd name="connsiteX2173" fmla="*/ 4101134 w 4626532"/>
              <a:gd name="connsiteY2173" fmla="*/ 4091468 h 6858000"/>
              <a:gd name="connsiteX2174" fmla="*/ 4151132 w 4626532"/>
              <a:gd name="connsiteY2174" fmla="*/ 4108134 h 6858000"/>
              <a:gd name="connsiteX2175" fmla="*/ 3626157 w 4626532"/>
              <a:gd name="connsiteY2175" fmla="*/ 4216462 h 6858000"/>
              <a:gd name="connsiteX2176" fmla="*/ 3592825 w 4626532"/>
              <a:gd name="connsiteY2176" fmla="*/ 4308124 h 6858000"/>
              <a:gd name="connsiteX2177" fmla="*/ 3567827 w 4626532"/>
              <a:gd name="connsiteY2177" fmla="*/ 4174797 h 6858000"/>
              <a:gd name="connsiteX2178" fmla="*/ 3542828 w 4626532"/>
              <a:gd name="connsiteY2178" fmla="*/ 4158131 h 6858000"/>
              <a:gd name="connsiteX2179" fmla="*/ 3576160 w 4626532"/>
              <a:gd name="connsiteY2179" fmla="*/ 4308124 h 6858000"/>
              <a:gd name="connsiteX2180" fmla="*/ 3517829 w 4626532"/>
              <a:gd name="connsiteY2180" fmla="*/ 4249794 h 6858000"/>
              <a:gd name="connsiteX2181" fmla="*/ 3509496 w 4626532"/>
              <a:gd name="connsiteY2181" fmla="*/ 4166464 h 6858000"/>
              <a:gd name="connsiteX2182" fmla="*/ 3542828 w 4626532"/>
              <a:gd name="connsiteY2182" fmla="*/ 4083135 h 6858000"/>
              <a:gd name="connsiteX2183" fmla="*/ 3626157 w 4626532"/>
              <a:gd name="connsiteY2183" fmla="*/ 4216462 h 6858000"/>
              <a:gd name="connsiteX2184" fmla="*/ 1834578 w 4626532"/>
              <a:gd name="connsiteY2184" fmla="*/ 4083135 h 6858000"/>
              <a:gd name="connsiteX2185" fmla="*/ 1776247 w 4626532"/>
              <a:gd name="connsiteY2185" fmla="*/ 4141465 h 6858000"/>
              <a:gd name="connsiteX2186" fmla="*/ 1851243 w 4626532"/>
              <a:gd name="connsiteY2186" fmla="*/ 4091468 h 6858000"/>
              <a:gd name="connsiteX2187" fmla="*/ 1867909 w 4626532"/>
              <a:gd name="connsiteY2187" fmla="*/ 4149798 h 6858000"/>
              <a:gd name="connsiteX2188" fmla="*/ 1792913 w 4626532"/>
              <a:gd name="connsiteY2188" fmla="*/ 4183130 h 6858000"/>
              <a:gd name="connsiteX2189" fmla="*/ 1759581 w 4626532"/>
              <a:gd name="connsiteY2189" fmla="*/ 4166464 h 6858000"/>
              <a:gd name="connsiteX2190" fmla="*/ 1767914 w 4626532"/>
              <a:gd name="connsiteY2190" fmla="*/ 4083135 h 6858000"/>
              <a:gd name="connsiteX2191" fmla="*/ 1834578 w 4626532"/>
              <a:gd name="connsiteY2191" fmla="*/ 4083135 h 6858000"/>
              <a:gd name="connsiteX2192" fmla="*/ 4259460 w 4626532"/>
              <a:gd name="connsiteY2192" fmla="*/ 4099801 h 6858000"/>
              <a:gd name="connsiteX2193" fmla="*/ 4267792 w 4626532"/>
              <a:gd name="connsiteY2193" fmla="*/ 4066469 h 6858000"/>
              <a:gd name="connsiteX2194" fmla="*/ 4259460 w 4626532"/>
              <a:gd name="connsiteY2194" fmla="*/ 4099801 h 6858000"/>
              <a:gd name="connsiteX2195" fmla="*/ 4051136 w 4626532"/>
              <a:gd name="connsiteY2195" fmla="*/ 4066469 h 6858000"/>
              <a:gd name="connsiteX2196" fmla="*/ 4034471 w 4626532"/>
              <a:gd name="connsiteY2196" fmla="*/ 4124800 h 6858000"/>
              <a:gd name="connsiteX2197" fmla="*/ 4001139 w 4626532"/>
              <a:gd name="connsiteY2197" fmla="*/ 4124800 h 6858000"/>
              <a:gd name="connsiteX2198" fmla="*/ 3984473 w 4626532"/>
              <a:gd name="connsiteY2198" fmla="*/ 4099801 h 6858000"/>
              <a:gd name="connsiteX2199" fmla="*/ 4026138 w 4626532"/>
              <a:gd name="connsiteY2199" fmla="*/ 4058136 h 6858000"/>
              <a:gd name="connsiteX2200" fmla="*/ 4051136 w 4626532"/>
              <a:gd name="connsiteY2200" fmla="*/ 4066469 h 6858000"/>
              <a:gd name="connsiteX2201" fmla="*/ 3242842 w 4626532"/>
              <a:gd name="connsiteY2201" fmla="*/ 4149798 h 6858000"/>
              <a:gd name="connsiteX2202" fmla="*/ 3209511 w 4626532"/>
              <a:gd name="connsiteY2202" fmla="*/ 4208129 h 6858000"/>
              <a:gd name="connsiteX2203" fmla="*/ 3167846 w 4626532"/>
              <a:gd name="connsiteY2203" fmla="*/ 4099801 h 6858000"/>
              <a:gd name="connsiteX2204" fmla="*/ 3159513 w 4626532"/>
              <a:gd name="connsiteY2204" fmla="*/ 4116467 h 6858000"/>
              <a:gd name="connsiteX2205" fmla="*/ 3184512 w 4626532"/>
              <a:gd name="connsiteY2205" fmla="*/ 4208129 h 6858000"/>
              <a:gd name="connsiteX2206" fmla="*/ 3117848 w 4626532"/>
              <a:gd name="connsiteY2206" fmla="*/ 4116467 h 6858000"/>
              <a:gd name="connsiteX2207" fmla="*/ 3159513 w 4626532"/>
              <a:gd name="connsiteY2207" fmla="*/ 4058136 h 6858000"/>
              <a:gd name="connsiteX2208" fmla="*/ 3242842 w 4626532"/>
              <a:gd name="connsiteY2208" fmla="*/ 4149798 h 6858000"/>
              <a:gd name="connsiteX2209" fmla="*/ 4342789 w 4626532"/>
              <a:gd name="connsiteY2209" fmla="*/ 4083135 h 6858000"/>
              <a:gd name="connsiteX2210" fmla="*/ 4301124 w 4626532"/>
              <a:gd name="connsiteY2210" fmla="*/ 4049803 h 6858000"/>
              <a:gd name="connsiteX2211" fmla="*/ 4342789 w 4626532"/>
              <a:gd name="connsiteY2211" fmla="*/ 4083135 h 6858000"/>
              <a:gd name="connsiteX2212" fmla="*/ 2151229 w 4626532"/>
              <a:gd name="connsiteY2212" fmla="*/ 4133133 h 6858000"/>
              <a:gd name="connsiteX2213" fmla="*/ 2084565 w 4626532"/>
              <a:gd name="connsiteY2213" fmla="*/ 4199796 h 6858000"/>
              <a:gd name="connsiteX2214" fmla="*/ 2017902 w 4626532"/>
              <a:gd name="connsiteY2214" fmla="*/ 4224795 h 6858000"/>
              <a:gd name="connsiteX2215" fmla="*/ 2001236 w 4626532"/>
              <a:gd name="connsiteY2215" fmla="*/ 4183130 h 6858000"/>
              <a:gd name="connsiteX2216" fmla="*/ 2109564 w 4626532"/>
              <a:gd name="connsiteY2216" fmla="*/ 4058136 h 6858000"/>
              <a:gd name="connsiteX2217" fmla="*/ 2059567 w 4626532"/>
              <a:gd name="connsiteY2217" fmla="*/ 4174797 h 6858000"/>
              <a:gd name="connsiteX2218" fmla="*/ 2134563 w 4626532"/>
              <a:gd name="connsiteY2218" fmla="*/ 4049803 h 6858000"/>
              <a:gd name="connsiteX2219" fmla="*/ 2151229 w 4626532"/>
              <a:gd name="connsiteY2219" fmla="*/ 4133133 h 6858000"/>
              <a:gd name="connsiteX2220" fmla="*/ 2992855 w 4626532"/>
              <a:gd name="connsiteY2220" fmla="*/ 4099801 h 6858000"/>
              <a:gd name="connsiteX2221" fmla="*/ 2976189 w 4626532"/>
              <a:gd name="connsiteY2221" fmla="*/ 4124800 h 6858000"/>
              <a:gd name="connsiteX2222" fmla="*/ 2951190 w 4626532"/>
              <a:gd name="connsiteY2222" fmla="*/ 4033137 h 6858000"/>
              <a:gd name="connsiteX2223" fmla="*/ 2992855 w 4626532"/>
              <a:gd name="connsiteY2223" fmla="*/ 4099801 h 6858000"/>
              <a:gd name="connsiteX2224" fmla="*/ 4001139 w 4626532"/>
              <a:gd name="connsiteY2224" fmla="*/ 4033137 h 6858000"/>
              <a:gd name="connsiteX2225" fmla="*/ 4001139 w 4626532"/>
              <a:gd name="connsiteY2225" fmla="*/ 4058136 h 6858000"/>
              <a:gd name="connsiteX2226" fmla="*/ 3951141 w 4626532"/>
              <a:gd name="connsiteY2226" fmla="*/ 4091468 h 6858000"/>
              <a:gd name="connsiteX2227" fmla="*/ 3926142 w 4626532"/>
              <a:gd name="connsiteY2227" fmla="*/ 4083135 h 6858000"/>
              <a:gd name="connsiteX2228" fmla="*/ 3951141 w 4626532"/>
              <a:gd name="connsiteY2228" fmla="*/ 4024804 h 6858000"/>
              <a:gd name="connsiteX2229" fmla="*/ 4001139 w 4626532"/>
              <a:gd name="connsiteY2229" fmla="*/ 4033137 h 6858000"/>
              <a:gd name="connsiteX2230" fmla="*/ 4192796 w 4626532"/>
              <a:gd name="connsiteY2230" fmla="*/ 4033137 h 6858000"/>
              <a:gd name="connsiteX2231" fmla="*/ 4142799 w 4626532"/>
              <a:gd name="connsiteY2231" fmla="*/ 4083135 h 6858000"/>
              <a:gd name="connsiteX2232" fmla="*/ 4109467 w 4626532"/>
              <a:gd name="connsiteY2232" fmla="*/ 4074802 h 6858000"/>
              <a:gd name="connsiteX2233" fmla="*/ 4101134 w 4626532"/>
              <a:gd name="connsiteY2233" fmla="*/ 4058136 h 6858000"/>
              <a:gd name="connsiteX2234" fmla="*/ 4134466 w 4626532"/>
              <a:gd name="connsiteY2234" fmla="*/ 4016472 h 6858000"/>
              <a:gd name="connsiteX2235" fmla="*/ 4192796 w 4626532"/>
              <a:gd name="connsiteY2235" fmla="*/ 4033137 h 6858000"/>
              <a:gd name="connsiteX2236" fmla="*/ 2017902 w 4626532"/>
              <a:gd name="connsiteY2236" fmla="*/ 4074802 h 6858000"/>
              <a:gd name="connsiteX2237" fmla="*/ 1917907 w 4626532"/>
              <a:gd name="connsiteY2237" fmla="*/ 4141465 h 6858000"/>
              <a:gd name="connsiteX2238" fmla="*/ 1876242 w 4626532"/>
              <a:gd name="connsiteY2238" fmla="*/ 4091468 h 6858000"/>
              <a:gd name="connsiteX2239" fmla="*/ 1959571 w 4626532"/>
              <a:gd name="connsiteY2239" fmla="*/ 4024804 h 6858000"/>
              <a:gd name="connsiteX2240" fmla="*/ 1926240 w 4626532"/>
              <a:gd name="connsiteY2240" fmla="*/ 4108134 h 6858000"/>
              <a:gd name="connsiteX2241" fmla="*/ 1992903 w 4626532"/>
              <a:gd name="connsiteY2241" fmla="*/ 4016472 h 6858000"/>
              <a:gd name="connsiteX2242" fmla="*/ 2017902 w 4626532"/>
              <a:gd name="connsiteY2242" fmla="*/ 4074802 h 6858000"/>
              <a:gd name="connsiteX2243" fmla="*/ 3376169 w 4626532"/>
              <a:gd name="connsiteY2243" fmla="*/ 4099801 h 6858000"/>
              <a:gd name="connsiteX2244" fmla="*/ 3351170 w 4626532"/>
              <a:gd name="connsiteY2244" fmla="*/ 4174797 h 6858000"/>
              <a:gd name="connsiteX2245" fmla="*/ 3301173 w 4626532"/>
              <a:gd name="connsiteY2245" fmla="*/ 4049803 h 6858000"/>
              <a:gd name="connsiteX2246" fmla="*/ 3292840 w 4626532"/>
              <a:gd name="connsiteY2246" fmla="*/ 4066469 h 6858000"/>
              <a:gd name="connsiteX2247" fmla="*/ 3326172 w 4626532"/>
              <a:gd name="connsiteY2247" fmla="*/ 4174797 h 6858000"/>
              <a:gd name="connsiteX2248" fmla="*/ 3276174 w 4626532"/>
              <a:gd name="connsiteY2248" fmla="*/ 4141465 h 6858000"/>
              <a:gd name="connsiteX2249" fmla="*/ 3251175 w 4626532"/>
              <a:gd name="connsiteY2249" fmla="*/ 4058136 h 6858000"/>
              <a:gd name="connsiteX2250" fmla="*/ 3284507 w 4626532"/>
              <a:gd name="connsiteY2250" fmla="*/ 3999806 h 6858000"/>
              <a:gd name="connsiteX2251" fmla="*/ 3376169 w 4626532"/>
              <a:gd name="connsiteY2251" fmla="*/ 4099801 h 6858000"/>
              <a:gd name="connsiteX2252" fmla="*/ 4109467 w 4626532"/>
              <a:gd name="connsiteY2252" fmla="*/ 3991473 h 6858000"/>
              <a:gd name="connsiteX2253" fmla="*/ 4109467 w 4626532"/>
              <a:gd name="connsiteY2253" fmla="*/ 4024804 h 6858000"/>
              <a:gd name="connsiteX2254" fmla="*/ 4067802 w 4626532"/>
              <a:gd name="connsiteY2254" fmla="*/ 4049803 h 6858000"/>
              <a:gd name="connsiteX2255" fmla="*/ 4026138 w 4626532"/>
              <a:gd name="connsiteY2255" fmla="*/ 4033137 h 6858000"/>
              <a:gd name="connsiteX2256" fmla="*/ 4059469 w 4626532"/>
              <a:gd name="connsiteY2256" fmla="*/ 3983140 h 6858000"/>
              <a:gd name="connsiteX2257" fmla="*/ 4109467 w 4626532"/>
              <a:gd name="connsiteY2257" fmla="*/ 3991473 h 6858000"/>
              <a:gd name="connsiteX2258" fmla="*/ 2042901 w 4626532"/>
              <a:gd name="connsiteY2258" fmla="*/ 4066469 h 6858000"/>
              <a:gd name="connsiteX2259" fmla="*/ 2009569 w 4626532"/>
              <a:gd name="connsiteY2259" fmla="*/ 3999806 h 6858000"/>
              <a:gd name="connsiteX2260" fmla="*/ 2042901 w 4626532"/>
              <a:gd name="connsiteY2260" fmla="*/ 3991473 h 6858000"/>
              <a:gd name="connsiteX2261" fmla="*/ 2059567 w 4626532"/>
              <a:gd name="connsiteY2261" fmla="*/ 4024804 h 6858000"/>
              <a:gd name="connsiteX2262" fmla="*/ 2126230 w 4626532"/>
              <a:gd name="connsiteY2262" fmla="*/ 3983140 h 6858000"/>
              <a:gd name="connsiteX2263" fmla="*/ 2042901 w 4626532"/>
              <a:gd name="connsiteY2263" fmla="*/ 4066469 h 6858000"/>
              <a:gd name="connsiteX2264" fmla="*/ 1951238 w 4626532"/>
              <a:gd name="connsiteY2264" fmla="*/ 3999806 h 6858000"/>
              <a:gd name="connsiteX2265" fmla="*/ 1909574 w 4626532"/>
              <a:gd name="connsiteY2265" fmla="*/ 4016472 h 6858000"/>
              <a:gd name="connsiteX2266" fmla="*/ 1859576 w 4626532"/>
              <a:gd name="connsiteY2266" fmla="*/ 3983140 h 6858000"/>
              <a:gd name="connsiteX2267" fmla="*/ 1951238 w 4626532"/>
              <a:gd name="connsiteY2267" fmla="*/ 3999806 h 6858000"/>
              <a:gd name="connsiteX2268" fmla="*/ 1792913 w 4626532"/>
              <a:gd name="connsiteY2268" fmla="*/ 4041470 h 6858000"/>
              <a:gd name="connsiteX2269" fmla="*/ 1834578 w 4626532"/>
              <a:gd name="connsiteY2269" fmla="*/ 3983140 h 6858000"/>
              <a:gd name="connsiteX2270" fmla="*/ 1867909 w 4626532"/>
              <a:gd name="connsiteY2270" fmla="*/ 4024804 h 6858000"/>
              <a:gd name="connsiteX2271" fmla="*/ 1801246 w 4626532"/>
              <a:gd name="connsiteY2271" fmla="*/ 4066469 h 6858000"/>
              <a:gd name="connsiteX2272" fmla="*/ 1751248 w 4626532"/>
              <a:gd name="connsiteY2272" fmla="*/ 4024804 h 6858000"/>
              <a:gd name="connsiteX2273" fmla="*/ 1751248 w 4626532"/>
              <a:gd name="connsiteY2273" fmla="*/ 3991473 h 6858000"/>
              <a:gd name="connsiteX2274" fmla="*/ 1809579 w 4626532"/>
              <a:gd name="connsiteY2274" fmla="*/ 3983140 h 6858000"/>
              <a:gd name="connsiteX2275" fmla="*/ 1792913 w 4626532"/>
              <a:gd name="connsiteY2275" fmla="*/ 4041470 h 6858000"/>
              <a:gd name="connsiteX2276" fmla="*/ 4292791 w 4626532"/>
              <a:gd name="connsiteY2276" fmla="*/ 4033137 h 6858000"/>
              <a:gd name="connsiteX2277" fmla="*/ 4234461 w 4626532"/>
              <a:gd name="connsiteY2277" fmla="*/ 4041470 h 6858000"/>
              <a:gd name="connsiteX2278" fmla="*/ 4226128 w 4626532"/>
              <a:gd name="connsiteY2278" fmla="*/ 4008139 h 6858000"/>
              <a:gd name="connsiteX2279" fmla="*/ 4251127 w 4626532"/>
              <a:gd name="connsiteY2279" fmla="*/ 3974807 h 6858000"/>
              <a:gd name="connsiteX2280" fmla="*/ 4292791 w 4626532"/>
              <a:gd name="connsiteY2280" fmla="*/ 4033137 h 6858000"/>
              <a:gd name="connsiteX2281" fmla="*/ 3126181 w 4626532"/>
              <a:gd name="connsiteY2281" fmla="*/ 4033137 h 6858000"/>
              <a:gd name="connsiteX2282" fmla="*/ 3101183 w 4626532"/>
              <a:gd name="connsiteY2282" fmla="*/ 4108134 h 6858000"/>
              <a:gd name="connsiteX2283" fmla="*/ 3051185 w 4626532"/>
              <a:gd name="connsiteY2283" fmla="*/ 3999806 h 6858000"/>
              <a:gd name="connsiteX2284" fmla="*/ 3034519 w 4626532"/>
              <a:gd name="connsiteY2284" fmla="*/ 4016472 h 6858000"/>
              <a:gd name="connsiteX2285" fmla="*/ 3076184 w 4626532"/>
              <a:gd name="connsiteY2285" fmla="*/ 4108134 h 6858000"/>
              <a:gd name="connsiteX2286" fmla="*/ 3017853 w 4626532"/>
              <a:gd name="connsiteY2286" fmla="*/ 4074802 h 6858000"/>
              <a:gd name="connsiteX2287" fmla="*/ 3001187 w 4626532"/>
              <a:gd name="connsiteY2287" fmla="*/ 4008139 h 6858000"/>
              <a:gd name="connsiteX2288" fmla="*/ 3042852 w 4626532"/>
              <a:gd name="connsiteY2288" fmla="*/ 3958141 h 6858000"/>
              <a:gd name="connsiteX2289" fmla="*/ 3126181 w 4626532"/>
              <a:gd name="connsiteY2289" fmla="*/ 4033137 h 6858000"/>
              <a:gd name="connsiteX2290" fmla="*/ 4034471 w 4626532"/>
              <a:gd name="connsiteY2290" fmla="*/ 3958141 h 6858000"/>
              <a:gd name="connsiteX2291" fmla="*/ 4034471 w 4626532"/>
              <a:gd name="connsiteY2291" fmla="*/ 3983140 h 6858000"/>
              <a:gd name="connsiteX2292" fmla="*/ 4009472 w 4626532"/>
              <a:gd name="connsiteY2292" fmla="*/ 4008139 h 6858000"/>
              <a:gd name="connsiteX2293" fmla="*/ 3967807 w 4626532"/>
              <a:gd name="connsiteY2293" fmla="*/ 4008139 h 6858000"/>
              <a:gd name="connsiteX2294" fmla="*/ 3992806 w 4626532"/>
              <a:gd name="connsiteY2294" fmla="*/ 3949808 h 6858000"/>
              <a:gd name="connsiteX2295" fmla="*/ 4034471 w 4626532"/>
              <a:gd name="connsiteY2295" fmla="*/ 3958141 h 6858000"/>
              <a:gd name="connsiteX2296" fmla="*/ 4267792 w 4626532"/>
              <a:gd name="connsiteY2296" fmla="*/ 3958141 h 6858000"/>
              <a:gd name="connsiteX2297" fmla="*/ 4259460 w 4626532"/>
              <a:gd name="connsiteY2297" fmla="*/ 3941475 h 6858000"/>
              <a:gd name="connsiteX2298" fmla="*/ 4267792 w 4626532"/>
              <a:gd name="connsiteY2298" fmla="*/ 3958141 h 6858000"/>
              <a:gd name="connsiteX2299" fmla="*/ 4226128 w 4626532"/>
              <a:gd name="connsiteY2299" fmla="*/ 3949808 h 6858000"/>
              <a:gd name="connsiteX2300" fmla="*/ 4226128 w 4626532"/>
              <a:gd name="connsiteY2300" fmla="*/ 3966474 h 6858000"/>
              <a:gd name="connsiteX2301" fmla="*/ 4184463 w 4626532"/>
              <a:gd name="connsiteY2301" fmla="*/ 4008139 h 6858000"/>
              <a:gd name="connsiteX2302" fmla="*/ 4142799 w 4626532"/>
              <a:gd name="connsiteY2302" fmla="*/ 3991473 h 6858000"/>
              <a:gd name="connsiteX2303" fmla="*/ 4167797 w 4626532"/>
              <a:gd name="connsiteY2303" fmla="*/ 3941475 h 6858000"/>
              <a:gd name="connsiteX2304" fmla="*/ 4226128 w 4626532"/>
              <a:gd name="connsiteY2304" fmla="*/ 3949808 h 6858000"/>
              <a:gd name="connsiteX2305" fmla="*/ 3517829 w 4626532"/>
              <a:gd name="connsiteY2305" fmla="*/ 4066469 h 6858000"/>
              <a:gd name="connsiteX2306" fmla="*/ 3484497 w 4626532"/>
              <a:gd name="connsiteY2306" fmla="*/ 4124800 h 6858000"/>
              <a:gd name="connsiteX2307" fmla="*/ 3434500 w 4626532"/>
              <a:gd name="connsiteY2307" fmla="*/ 4008139 h 6858000"/>
              <a:gd name="connsiteX2308" fmla="*/ 3426167 w 4626532"/>
              <a:gd name="connsiteY2308" fmla="*/ 4016472 h 6858000"/>
              <a:gd name="connsiteX2309" fmla="*/ 3459499 w 4626532"/>
              <a:gd name="connsiteY2309" fmla="*/ 4133133 h 6858000"/>
              <a:gd name="connsiteX2310" fmla="*/ 3401168 w 4626532"/>
              <a:gd name="connsiteY2310" fmla="*/ 4099801 h 6858000"/>
              <a:gd name="connsiteX2311" fmla="*/ 3384502 w 4626532"/>
              <a:gd name="connsiteY2311" fmla="*/ 3999806 h 6858000"/>
              <a:gd name="connsiteX2312" fmla="*/ 3417834 w 4626532"/>
              <a:gd name="connsiteY2312" fmla="*/ 3941475 h 6858000"/>
              <a:gd name="connsiteX2313" fmla="*/ 3517829 w 4626532"/>
              <a:gd name="connsiteY2313" fmla="*/ 4066469 h 6858000"/>
              <a:gd name="connsiteX2314" fmla="*/ 1767914 w 4626532"/>
              <a:gd name="connsiteY2314" fmla="*/ 3941475 h 6858000"/>
              <a:gd name="connsiteX2315" fmla="*/ 1801246 w 4626532"/>
              <a:gd name="connsiteY2315" fmla="*/ 3958141 h 6858000"/>
              <a:gd name="connsiteX2316" fmla="*/ 1767914 w 4626532"/>
              <a:gd name="connsiteY2316" fmla="*/ 3966474 h 6858000"/>
              <a:gd name="connsiteX2317" fmla="*/ 1701251 w 4626532"/>
              <a:gd name="connsiteY2317" fmla="*/ 3924809 h 6858000"/>
              <a:gd name="connsiteX2318" fmla="*/ 1751248 w 4626532"/>
              <a:gd name="connsiteY2318" fmla="*/ 3958141 h 6858000"/>
              <a:gd name="connsiteX2319" fmla="*/ 1767914 w 4626532"/>
              <a:gd name="connsiteY2319" fmla="*/ 3941475 h 6858000"/>
              <a:gd name="connsiteX2320" fmla="*/ 4151132 w 4626532"/>
              <a:gd name="connsiteY2320" fmla="*/ 3916476 h 6858000"/>
              <a:gd name="connsiteX2321" fmla="*/ 4092801 w 4626532"/>
              <a:gd name="connsiteY2321" fmla="*/ 3974807 h 6858000"/>
              <a:gd name="connsiteX2322" fmla="*/ 4059469 w 4626532"/>
              <a:gd name="connsiteY2322" fmla="*/ 3949808 h 6858000"/>
              <a:gd name="connsiteX2323" fmla="*/ 4092801 w 4626532"/>
              <a:gd name="connsiteY2323" fmla="*/ 3908144 h 6858000"/>
              <a:gd name="connsiteX2324" fmla="*/ 4151132 w 4626532"/>
              <a:gd name="connsiteY2324" fmla="*/ 3916476 h 6858000"/>
              <a:gd name="connsiteX2325" fmla="*/ 2134563 w 4626532"/>
              <a:gd name="connsiteY2325" fmla="*/ 3966474 h 6858000"/>
              <a:gd name="connsiteX2326" fmla="*/ 2084565 w 4626532"/>
              <a:gd name="connsiteY2326" fmla="*/ 3949808 h 6858000"/>
              <a:gd name="connsiteX2327" fmla="*/ 2084565 w 4626532"/>
              <a:gd name="connsiteY2327" fmla="*/ 3899811 h 6858000"/>
              <a:gd name="connsiteX2328" fmla="*/ 2134563 w 4626532"/>
              <a:gd name="connsiteY2328" fmla="*/ 3966474 h 6858000"/>
              <a:gd name="connsiteX2329" fmla="*/ 2067899 w 4626532"/>
              <a:gd name="connsiteY2329" fmla="*/ 3949808 h 6858000"/>
              <a:gd name="connsiteX2330" fmla="*/ 2034568 w 4626532"/>
              <a:gd name="connsiteY2330" fmla="*/ 3933142 h 6858000"/>
              <a:gd name="connsiteX2331" fmla="*/ 2067899 w 4626532"/>
              <a:gd name="connsiteY2331" fmla="*/ 3899811 h 6858000"/>
              <a:gd name="connsiteX2332" fmla="*/ 2067899 w 4626532"/>
              <a:gd name="connsiteY2332" fmla="*/ 3949808 h 6858000"/>
              <a:gd name="connsiteX2333" fmla="*/ 3617824 w 4626532"/>
              <a:gd name="connsiteY2333" fmla="*/ 4083135 h 6858000"/>
              <a:gd name="connsiteX2334" fmla="*/ 3567827 w 4626532"/>
              <a:gd name="connsiteY2334" fmla="*/ 3949808 h 6858000"/>
              <a:gd name="connsiteX2335" fmla="*/ 3559494 w 4626532"/>
              <a:gd name="connsiteY2335" fmla="*/ 3966474 h 6858000"/>
              <a:gd name="connsiteX2336" fmla="*/ 3609491 w 4626532"/>
              <a:gd name="connsiteY2336" fmla="*/ 4116467 h 6858000"/>
              <a:gd name="connsiteX2337" fmla="*/ 3542828 w 4626532"/>
              <a:gd name="connsiteY2337" fmla="*/ 4058136 h 6858000"/>
              <a:gd name="connsiteX2338" fmla="*/ 3526162 w 4626532"/>
              <a:gd name="connsiteY2338" fmla="*/ 3958141 h 6858000"/>
              <a:gd name="connsiteX2339" fmla="*/ 3551161 w 4626532"/>
              <a:gd name="connsiteY2339" fmla="*/ 3891478 h 6858000"/>
              <a:gd name="connsiteX2340" fmla="*/ 3617824 w 4626532"/>
              <a:gd name="connsiteY2340" fmla="*/ 4083135 h 6858000"/>
              <a:gd name="connsiteX2341" fmla="*/ 3259508 w 4626532"/>
              <a:gd name="connsiteY2341" fmla="*/ 3983140 h 6858000"/>
              <a:gd name="connsiteX2342" fmla="*/ 3234509 w 4626532"/>
              <a:gd name="connsiteY2342" fmla="*/ 4049803 h 6858000"/>
              <a:gd name="connsiteX2343" fmla="*/ 3167846 w 4626532"/>
              <a:gd name="connsiteY2343" fmla="*/ 3949808 h 6858000"/>
              <a:gd name="connsiteX2344" fmla="*/ 3209511 w 4626532"/>
              <a:gd name="connsiteY2344" fmla="*/ 4058136 h 6858000"/>
              <a:gd name="connsiteX2345" fmla="*/ 3134514 w 4626532"/>
              <a:gd name="connsiteY2345" fmla="*/ 3958141 h 6858000"/>
              <a:gd name="connsiteX2346" fmla="*/ 3159513 w 4626532"/>
              <a:gd name="connsiteY2346" fmla="*/ 3891478 h 6858000"/>
              <a:gd name="connsiteX2347" fmla="*/ 3259508 w 4626532"/>
              <a:gd name="connsiteY2347" fmla="*/ 3983140 h 6858000"/>
              <a:gd name="connsiteX2348" fmla="*/ 2192893 w 4626532"/>
              <a:gd name="connsiteY2348" fmla="*/ 4041470 h 6858000"/>
              <a:gd name="connsiteX2349" fmla="*/ 2217892 w 4626532"/>
              <a:gd name="connsiteY2349" fmla="*/ 4049803 h 6858000"/>
              <a:gd name="connsiteX2350" fmla="*/ 2234558 w 4626532"/>
              <a:gd name="connsiteY2350" fmla="*/ 3958141 h 6858000"/>
              <a:gd name="connsiteX2351" fmla="*/ 2242891 w 4626532"/>
              <a:gd name="connsiteY2351" fmla="*/ 4033137 h 6858000"/>
              <a:gd name="connsiteX2352" fmla="*/ 2201226 w 4626532"/>
              <a:gd name="connsiteY2352" fmla="*/ 4108134 h 6858000"/>
              <a:gd name="connsiteX2353" fmla="*/ 2167895 w 4626532"/>
              <a:gd name="connsiteY2353" fmla="*/ 4108134 h 6858000"/>
              <a:gd name="connsiteX2354" fmla="*/ 2159562 w 4626532"/>
              <a:gd name="connsiteY2354" fmla="*/ 4024804 h 6858000"/>
              <a:gd name="connsiteX2355" fmla="*/ 2209559 w 4626532"/>
              <a:gd name="connsiteY2355" fmla="*/ 3891478 h 6858000"/>
              <a:gd name="connsiteX2356" fmla="*/ 2192893 w 4626532"/>
              <a:gd name="connsiteY2356" fmla="*/ 4041470 h 6858000"/>
              <a:gd name="connsiteX2357" fmla="*/ 1701251 w 4626532"/>
              <a:gd name="connsiteY2357" fmla="*/ 3891478 h 6858000"/>
              <a:gd name="connsiteX2358" fmla="*/ 1692918 w 4626532"/>
              <a:gd name="connsiteY2358" fmla="*/ 3891478 h 6858000"/>
              <a:gd name="connsiteX2359" fmla="*/ 1701251 w 4626532"/>
              <a:gd name="connsiteY2359" fmla="*/ 3891478 h 6858000"/>
              <a:gd name="connsiteX2360" fmla="*/ 4076135 w 4626532"/>
              <a:gd name="connsiteY2360" fmla="*/ 3883145 h 6858000"/>
              <a:gd name="connsiteX2361" fmla="*/ 4042803 w 4626532"/>
              <a:gd name="connsiteY2361" fmla="*/ 3933142 h 6858000"/>
              <a:gd name="connsiteX2362" fmla="*/ 4001139 w 4626532"/>
              <a:gd name="connsiteY2362" fmla="*/ 3933142 h 6858000"/>
              <a:gd name="connsiteX2363" fmla="*/ 4034471 w 4626532"/>
              <a:gd name="connsiteY2363" fmla="*/ 3883145 h 6858000"/>
              <a:gd name="connsiteX2364" fmla="*/ 4076135 w 4626532"/>
              <a:gd name="connsiteY2364" fmla="*/ 3883145 h 6858000"/>
              <a:gd name="connsiteX2365" fmla="*/ 3001187 w 4626532"/>
              <a:gd name="connsiteY2365" fmla="*/ 3941475 h 6858000"/>
              <a:gd name="connsiteX2366" fmla="*/ 2976189 w 4626532"/>
              <a:gd name="connsiteY2366" fmla="*/ 3999806 h 6858000"/>
              <a:gd name="connsiteX2367" fmla="*/ 2926191 w 4626532"/>
              <a:gd name="connsiteY2367" fmla="*/ 3916476 h 6858000"/>
              <a:gd name="connsiteX2368" fmla="*/ 2909525 w 4626532"/>
              <a:gd name="connsiteY2368" fmla="*/ 3924809 h 6858000"/>
              <a:gd name="connsiteX2369" fmla="*/ 2959523 w 4626532"/>
              <a:gd name="connsiteY2369" fmla="*/ 4016472 h 6858000"/>
              <a:gd name="connsiteX2370" fmla="*/ 2884526 w 4626532"/>
              <a:gd name="connsiteY2370" fmla="*/ 3908144 h 6858000"/>
              <a:gd name="connsiteX2371" fmla="*/ 2884526 w 4626532"/>
              <a:gd name="connsiteY2371" fmla="*/ 3883145 h 6858000"/>
              <a:gd name="connsiteX2372" fmla="*/ 2909525 w 4626532"/>
              <a:gd name="connsiteY2372" fmla="*/ 3874812 h 6858000"/>
              <a:gd name="connsiteX2373" fmla="*/ 3001187 w 4626532"/>
              <a:gd name="connsiteY2373" fmla="*/ 3941475 h 6858000"/>
              <a:gd name="connsiteX2374" fmla="*/ 4251127 w 4626532"/>
              <a:gd name="connsiteY2374" fmla="*/ 3874812 h 6858000"/>
              <a:gd name="connsiteX2375" fmla="*/ 4251127 w 4626532"/>
              <a:gd name="connsiteY2375" fmla="*/ 3924809 h 6858000"/>
              <a:gd name="connsiteX2376" fmla="*/ 4217795 w 4626532"/>
              <a:gd name="connsiteY2376" fmla="*/ 3933142 h 6858000"/>
              <a:gd name="connsiteX2377" fmla="*/ 4176130 w 4626532"/>
              <a:gd name="connsiteY2377" fmla="*/ 3916476 h 6858000"/>
              <a:gd name="connsiteX2378" fmla="*/ 4209462 w 4626532"/>
              <a:gd name="connsiteY2378" fmla="*/ 3866479 h 6858000"/>
              <a:gd name="connsiteX2379" fmla="*/ 4251127 w 4626532"/>
              <a:gd name="connsiteY2379" fmla="*/ 3874812 h 6858000"/>
              <a:gd name="connsiteX2380" fmla="*/ 1642920 w 4626532"/>
              <a:gd name="connsiteY2380" fmla="*/ 3999806 h 6858000"/>
              <a:gd name="connsiteX2381" fmla="*/ 1634587 w 4626532"/>
              <a:gd name="connsiteY2381" fmla="*/ 4074802 h 6858000"/>
              <a:gd name="connsiteX2382" fmla="*/ 1567924 w 4626532"/>
              <a:gd name="connsiteY2382" fmla="*/ 3866479 h 6858000"/>
              <a:gd name="connsiteX2383" fmla="*/ 1642920 w 4626532"/>
              <a:gd name="connsiteY2383" fmla="*/ 3999806 h 6858000"/>
              <a:gd name="connsiteX2384" fmla="*/ 4184463 w 4626532"/>
              <a:gd name="connsiteY2384" fmla="*/ 3841480 h 6858000"/>
              <a:gd name="connsiteX2385" fmla="*/ 4134466 w 4626532"/>
              <a:gd name="connsiteY2385" fmla="*/ 3899811 h 6858000"/>
              <a:gd name="connsiteX2386" fmla="*/ 4101134 w 4626532"/>
              <a:gd name="connsiteY2386" fmla="*/ 3883145 h 6858000"/>
              <a:gd name="connsiteX2387" fmla="*/ 4126133 w 4626532"/>
              <a:gd name="connsiteY2387" fmla="*/ 3824814 h 6858000"/>
              <a:gd name="connsiteX2388" fmla="*/ 4184463 w 4626532"/>
              <a:gd name="connsiteY2388" fmla="*/ 3841480 h 6858000"/>
              <a:gd name="connsiteX2389" fmla="*/ 3392835 w 4626532"/>
              <a:gd name="connsiteY2389" fmla="*/ 3924809 h 6858000"/>
              <a:gd name="connsiteX2390" fmla="*/ 3367836 w 4626532"/>
              <a:gd name="connsiteY2390" fmla="*/ 3999806 h 6858000"/>
              <a:gd name="connsiteX2391" fmla="*/ 3309506 w 4626532"/>
              <a:gd name="connsiteY2391" fmla="*/ 3874812 h 6858000"/>
              <a:gd name="connsiteX2392" fmla="*/ 3292840 w 4626532"/>
              <a:gd name="connsiteY2392" fmla="*/ 3891478 h 6858000"/>
              <a:gd name="connsiteX2393" fmla="*/ 3342838 w 4626532"/>
              <a:gd name="connsiteY2393" fmla="*/ 4008139 h 6858000"/>
              <a:gd name="connsiteX2394" fmla="*/ 3276174 w 4626532"/>
              <a:gd name="connsiteY2394" fmla="*/ 3966474 h 6858000"/>
              <a:gd name="connsiteX2395" fmla="*/ 3259508 w 4626532"/>
              <a:gd name="connsiteY2395" fmla="*/ 3883145 h 6858000"/>
              <a:gd name="connsiteX2396" fmla="*/ 3292840 w 4626532"/>
              <a:gd name="connsiteY2396" fmla="*/ 3824814 h 6858000"/>
              <a:gd name="connsiteX2397" fmla="*/ 3392835 w 4626532"/>
              <a:gd name="connsiteY2397" fmla="*/ 3924809 h 6858000"/>
              <a:gd name="connsiteX2398" fmla="*/ 3126181 w 4626532"/>
              <a:gd name="connsiteY2398" fmla="*/ 3874812 h 6858000"/>
              <a:gd name="connsiteX2399" fmla="*/ 3109516 w 4626532"/>
              <a:gd name="connsiteY2399" fmla="*/ 3949808 h 6858000"/>
              <a:gd name="connsiteX2400" fmla="*/ 3034519 w 4626532"/>
              <a:gd name="connsiteY2400" fmla="*/ 3849813 h 6858000"/>
              <a:gd name="connsiteX2401" fmla="*/ 3084517 w 4626532"/>
              <a:gd name="connsiteY2401" fmla="*/ 3949808 h 6858000"/>
              <a:gd name="connsiteX2402" fmla="*/ 3001187 w 4626532"/>
              <a:gd name="connsiteY2402" fmla="*/ 3849813 h 6858000"/>
              <a:gd name="connsiteX2403" fmla="*/ 3034519 w 4626532"/>
              <a:gd name="connsiteY2403" fmla="*/ 3799815 h 6858000"/>
              <a:gd name="connsiteX2404" fmla="*/ 3126181 w 4626532"/>
              <a:gd name="connsiteY2404" fmla="*/ 3874812 h 6858000"/>
              <a:gd name="connsiteX2405" fmla="*/ 2867861 w 4626532"/>
              <a:gd name="connsiteY2405" fmla="*/ 3874812 h 6858000"/>
              <a:gd name="connsiteX2406" fmla="*/ 2809530 w 4626532"/>
              <a:gd name="connsiteY2406" fmla="*/ 3799815 h 6858000"/>
              <a:gd name="connsiteX2407" fmla="*/ 2867861 w 4626532"/>
              <a:gd name="connsiteY2407" fmla="*/ 3874812 h 6858000"/>
              <a:gd name="connsiteX2408" fmla="*/ 4109467 w 4626532"/>
              <a:gd name="connsiteY2408" fmla="*/ 3808148 h 6858000"/>
              <a:gd name="connsiteX2409" fmla="*/ 4076135 w 4626532"/>
              <a:gd name="connsiteY2409" fmla="*/ 3858146 h 6858000"/>
              <a:gd name="connsiteX2410" fmla="*/ 4051136 w 4626532"/>
              <a:gd name="connsiteY2410" fmla="*/ 3858146 h 6858000"/>
              <a:gd name="connsiteX2411" fmla="*/ 4076135 w 4626532"/>
              <a:gd name="connsiteY2411" fmla="*/ 3816481 h 6858000"/>
              <a:gd name="connsiteX2412" fmla="*/ 4051136 w 4626532"/>
              <a:gd name="connsiteY2412" fmla="*/ 3791483 h 6858000"/>
              <a:gd name="connsiteX2413" fmla="*/ 4109467 w 4626532"/>
              <a:gd name="connsiteY2413" fmla="*/ 3808148 h 6858000"/>
              <a:gd name="connsiteX2414" fmla="*/ 4242794 w 4626532"/>
              <a:gd name="connsiteY2414" fmla="*/ 3849813 h 6858000"/>
              <a:gd name="connsiteX2415" fmla="*/ 4209462 w 4626532"/>
              <a:gd name="connsiteY2415" fmla="*/ 3833147 h 6858000"/>
              <a:gd name="connsiteX2416" fmla="*/ 4251127 w 4626532"/>
              <a:gd name="connsiteY2416" fmla="*/ 3791483 h 6858000"/>
              <a:gd name="connsiteX2417" fmla="*/ 4242794 w 4626532"/>
              <a:gd name="connsiteY2417" fmla="*/ 3849813 h 6858000"/>
              <a:gd name="connsiteX2418" fmla="*/ 3234509 w 4626532"/>
              <a:gd name="connsiteY2418" fmla="*/ 3783150 h 6858000"/>
              <a:gd name="connsiteX2419" fmla="*/ 3259508 w 4626532"/>
              <a:gd name="connsiteY2419" fmla="*/ 3808148 h 6858000"/>
              <a:gd name="connsiteX2420" fmla="*/ 3234509 w 4626532"/>
              <a:gd name="connsiteY2420" fmla="*/ 3874812 h 6858000"/>
              <a:gd name="connsiteX2421" fmla="*/ 3184512 w 4626532"/>
              <a:gd name="connsiteY2421" fmla="*/ 3783150 h 6858000"/>
              <a:gd name="connsiteX2422" fmla="*/ 3234509 w 4626532"/>
              <a:gd name="connsiteY2422" fmla="*/ 3783150 h 6858000"/>
              <a:gd name="connsiteX2423" fmla="*/ 1992903 w 4626532"/>
              <a:gd name="connsiteY2423" fmla="*/ 3883145 h 6858000"/>
              <a:gd name="connsiteX2424" fmla="*/ 2009569 w 4626532"/>
              <a:gd name="connsiteY2424" fmla="*/ 3866479 h 6858000"/>
              <a:gd name="connsiteX2425" fmla="*/ 1976237 w 4626532"/>
              <a:gd name="connsiteY2425" fmla="*/ 3783150 h 6858000"/>
              <a:gd name="connsiteX2426" fmla="*/ 2051234 w 4626532"/>
              <a:gd name="connsiteY2426" fmla="*/ 3849813 h 6858000"/>
              <a:gd name="connsiteX2427" fmla="*/ 2017902 w 4626532"/>
              <a:gd name="connsiteY2427" fmla="*/ 3924809 h 6858000"/>
              <a:gd name="connsiteX2428" fmla="*/ 1917907 w 4626532"/>
              <a:gd name="connsiteY2428" fmla="*/ 3849813 h 6858000"/>
              <a:gd name="connsiteX2429" fmla="*/ 1951238 w 4626532"/>
              <a:gd name="connsiteY2429" fmla="*/ 3783150 h 6858000"/>
              <a:gd name="connsiteX2430" fmla="*/ 1992903 w 4626532"/>
              <a:gd name="connsiteY2430" fmla="*/ 3883145 h 6858000"/>
              <a:gd name="connsiteX2431" fmla="*/ 3317839 w 4626532"/>
              <a:gd name="connsiteY2431" fmla="*/ 3774817 h 6858000"/>
              <a:gd name="connsiteX2432" fmla="*/ 3342838 w 4626532"/>
              <a:gd name="connsiteY2432" fmla="*/ 3824814 h 6858000"/>
              <a:gd name="connsiteX2433" fmla="*/ 3267841 w 4626532"/>
              <a:gd name="connsiteY2433" fmla="*/ 3774817 h 6858000"/>
              <a:gd name="connsiteX2434" fmla="*/ 3317839 w 4626532"/>
              <a:gd name="connsiteY2434" fmla="*/ 3774817 h 6858000"/>
              <a:gd name="connsiteX2435" fmla="*/ 3209511 w 4626532"/>
              <a:gd name="connsiteY2435" fmla="*/ 3883145 h 6858000"/>
              <a:gd name="connsiteX2436" fmla="*/ 3126181 w 4626532"/>
              <a:gd name="connsiteY2436" fmla="*/ 3791483 h 6858000"/>
              <a:gd name="connsiteX2437" fmla="*/ 3159513 w 4626532"/>
              <a:gd name="connsiteY2437" fmla="*/ 3783150 h 6858000"/>
              <a:gd name="connsiteX2438" fmla="*/ 3209511 w 4626532"/>
              <a:gd name="connsiteY2438" fmla="*/ 3883145 h 6858000"/>
              <a:gd name="connsiteX2439" fmla="*/ 3517829 w 4626532"/>
              <a:gd name="connsiteY2439" fmla="*/ 3866479 h 6858000"/>
              <a:gd name="connsiteX2440" fmla="*/ 3501163 w 4626532"/>
              <a:gd name="connsiteY2440" fmla="*/ 3949808 h 6858000"/>
              <a:gd name="connsiteX2441" fmla="*/ 3434500 w 4626532"/>
              <a:gd name="connsiteY2441" fmla="*/ 3816481 h 6858000"/>
              <a:gd name="connsiteX2442" fmla="*/ 3426167 w 4626532"/>
              <a:gd name="connsiteY2442" fmla="*/ 3833147 h 6858000"/>
              <a:gd name="connsiteX2443" fmla="*/ 3484497 w 4626532"/>
              <a:gd name="connsiteY2443" fmla="*/ 3958141 h 6858000"/>
              <a:gd name="connsiteX2444" fmla="*/ 3409501 w 4626532"/>
              <a:gd name="connsiteY2444" fmla="*/ 3916476 h 6858000"/>
              <a:gd name="connsiteX2445" fmla="*/ 3384502 w 4626532"/>
              <a:gd name="connsiteY2445" fmla="*/ 3816481 h 6858000"/>
              <a:gd name="connsiteX2446" fmla="*/ 3392835 w 4626532"/>
              <a:gd name="connsiteY2446" fmla="*/ 3766484 h 6858000"/>
              <a:gd name="connsiteX2447" fmla="*/ 3409501 w 4626532"/>
              <a:gd name="connsiteY2447" fmla="*/ 3766484 h 6858000"/>
              <a:gd name="connsiteX2448" fmla="*/ 3517829 w 4626532"/>
              <a:gd name="connsiteY2448" fmla="*/ 3866479 h 6858000"/>
              <a:gd name="connsiteX2449" fmla="*/ 4026138 w 4626532"/>
              <a:gd name="connsiteY2449" fmla="*/ 3791483 h 6858000"/>
              <a:gd name="connsiteX2450" fmla="*/ 3976140 w 4626532"/>
              <a:gd name="connsiteY2450" fmla="*/ 3758151 h 6858000"/>
              <a:gd name="connsiteX2451" fmla="*/ 4026138 w 4626532"/>
              <a:gd name="connsiteY2451" fmla="*/ 3791483 h 6858000"/>
              <a:gd name="connsiteX2452" fmla="*/ 3367836 w 4626532"/>
              <a:gd name="connsiteY2452" fmla="*/ 3816481 h 6858000"/>
              <a:gd name="connsiteX2453" fmla="*/ 3342838 w 4626532"/>
              <a:gd name="connsiteY2453" fmla="*/ 3766484 h 6858000"/>
              <a:gd name="connsiteX2454" fmla="*/ 3367836 w 4626532"/>
              <a:gd name="connsiteY2454" fmla="*/ 3758151 h 6858000"/>
              <a:gd name="connsiteX2455" fmla="*/ 3367836 w 4626532"/>
              <a:gd name="connsiteY2455" fmla="*/ 3816481 h 6858000"/>
              <a:gd name="connsiteX2456" fmla="*/ 2126230 w 4626532"/>
              <a:gd name="connsiteY2456" fmla="*/ 3858146 h 6858000"/>
              <a:gd name="connsiteX2457" fmla="*/ 2159562 w 4626532"/>
              <a:gd name="connsiteY2457" fmla="*/ 3858146 h 6858000"/>
              <a:gd name="connsiteX2458" fmla="*/ 2126230 w 4626532"/>
              <a:gd name="connsiteY2458" fmla="*/ 3766484 h 6858000"/>
              <a:gd name="connsiteX2459" fmla="*/ 2192893 w 4626532"/>
              <a:gd name="connsiteY2459" fmla="*/ 3858146 h 6858000"/>
              <a:gd name="connsiteX2460" fmla="*/ 2151229 w 4626532"/>
              <a:gd name="connsiteY2460" fmla="*/ 3933142 h 6858000"/>
              <a:gd name="connsiteX2461" fmla="*/ 2067899 w 4626532"/>
              <a:gd name="connsiteY2461" fmla="*/ 3808148 h 6858000"/>
              <a:gd name="connsiteX2462" fmla="*/ 2101231 w 4626532"/>
              <a:gd name="connsiteY2462" fmla="*/ 3758151 h 6858000"/>
              <a:gd name="connsiteX2463" fmla="*/ 2126230 w 4626532"/>
              <a:gd name="connsiteY2463" fmla="*/ 3858146 h 6858000"/>
              <a:gd name="connsiteX2464" fmla="*/ 4217795 w 4626532"/>
              <a:gd name="connsiteY2464" fmla="*/ 3758151 h 6858000"/>
              <a:gd name="connsiteX2465" fmla="*/ 4217795 w 4626532"/>
              <a:gd name="connsiteY2465" fmla="*/ 3774817 h 6858000"/>
              <a:gd name="connsiteX2466" fmla="*/ 4176130 w 4626532"/>
              <a:gd name="connsiteY2466" fmla="*/ 3816481 h 6858000"/>
              <a:gd name="connsiteX2467" fmla="*/ 4134466 w 4626532"/>
              <a:gd name="connsiteY2467" fmla="*/ 3799815 h 6858000"/>
              <a:gd name="connsiteX2468" fmla="*/ 4159464 w 4626532"/>
              <a:gd name="connsiteY2468" fmla="*/ 3749818 h 6858000"/>
              <a:gd name="connsiteX2469" fmla="*/ 4217795 w 4626532"/>
              <a:gd name="connsiteY2469" fmla="*/ 3758151 h 6858000"/>
              <a:gd name="connsiteX2470" fmla="*/ 2067899 w 4626532"/>
              <a:gd name="connsiteY2470" fmla="*/ 3741485 h 6858000"/>
              <a:gd name="connsiteX2471" fmla="*/ 2067899 w 4626532"/>
              <a:gd name="connsiteY2471" fmla="*/ 3783150 h 6858000"/>
              <a:gd name="connsiteX2472" fmla="*/ 2042901 w 4626532"/>
              <a:gd name="connsiteY2472" fmla="*/ 3791483 h 6858000"/>
              <a:gd name="connsiteX2473" fmla="*/ 1959571 w 4626532"/>
              <a:gd name="connsiteY2473" fmla="*/ 3741485 h 6858000"/>
              <a:gd name="connsiteX2474" fmla="*/ 2067899 w 4626532"/>
              <a:gd name="connsiteY2474" fmla="*/ 3741485 h 6858000"/>
              <a:gd name="connsiteX2475" fmla="*/ 3951141 w 4626532"/>
              <a:gd name="connsiteY2475" fmla="*/ 3758151 h 6858000"/>
              <a:gd name="connsiteX2476" fmla="*/ 3892811 w 4626532"/>
              <a:gd name="connsiteY2476" fmla="*/ 3733152 h 6858000"/>
              <a:gd name="connsiteX2477" fmla="*/ 3951141 w 4626532"/>
              <a:gd name="connsiteY2477" fmla="*/ 3758151 h 6858000"/>
              <a:gd name="connsiteX2478" fmla="*/ 3476164 w 4626532"/>
              <a:gd name="connsiteY2478" fmla="*/ 3766484 h 6858000"/>
              <a:gd name="connsiteX2479" fmla="*/ 3426167 w 4626532"/>
              <a:gd name="connsiteY2479" fmla="*/ 3741485 h 6858000"/>
              <a:gd name="connsiteX2480" fmla="*/ 3459499 w 4626532"/>
              <a:gd name="connsiteY2480" fmla="*/ 3733152 h 6858000"/>
              <a:gd name="connsiteX2481" fmla="*/ 3476164 w 4626532"/>
              <a:gd name="connsiteY2481" fmla="*/ 3766484 h 6858000"/>
              <a:gd name="connsiteX2482" fmla="*/ 3084517 w 4626532"/>
              <a:gd name="connsiteY2482" fmla="*/ 3791483 h 6858000"/>
              <a:gd name="connsiteX2483" fmla="*/ 3001187 w 4626532"/>
              <a:gd name="connsiteY2483" fmla="*/ 3733152 h 6858000"/>
              <a:gd name="connsiteX2484" fmla="*/ 3084517 w 4626532"/>
              <a:gd name="connsiteY2484" fmla="*/ 3791483 h 6858000"/>
              <a:gd name="connsiteX2485" fmla="*/ 3209511 w 4626532"/>
              <a:gd name="connsiteY2485" fmla="*/ 3758151 h 6858000"/>
              <a:gd name="connsiteX2486" fmla="*/ 3151180 w 4626532"/>
              <a:gd name="connsiteY2486" fmla="*/ 3749818 h 6858000"/>
              <a:gd name="connsiteX2487" fmla="*/ 3159513 w 4626532"/>
              <a:gd name="connsiteY2487" fmla="*/ 3724819 h 6858000"/>
              <a:gd name="connsiteX2488" fmla="*/ 3209511 w 4626532"/>
              <a:gd name="connsiteY2488" fmla="*/ 3758151 h 6858000"/>
              <a:gd name="connsiteX2489" fmla="*/ 4142799 w 4626532"/>
              <a:gd name="connsiteY2489" fmla="*/ 3724819 h 6858000"/>
              <a:gd name="connsiteX2490" fmla="*/ 4084468 w 4626532"/>
              <a:gd name="connsiteY2490" fmla="*/ 3783150 h 6858000"/>
              <a:gd name="connsiteX2491" fmla="*/ 4051136 w 4626532"/>
              <a:gd name="connsiteY2491" fmla="*/ 3766484 h 6858000"/>
              <a:gd name="connsiteX2492" fmla="*/ 4084468 w 4626532"/>
              <a:gd name="connsiteY2492" fmla="*/ 3716486 h 6858000"/>
              <a:gd name="connsiteX2493" fmla="*/ 4142799 w 4626532"/>
              <a:gd name="connsiteY2493" fmla="*/ 3724819 h 6858000"/>
              <a:gd name="connsiteX2494" fmla="*/ 3867812 w 4626532"/>
              <a:gd name="connsiteY2494" fmla="*/ 3716486 h 6858000"/>
              <a:gd name="connsiteX2495" fmla="*/ 3859479 w 4626532"/>
              <a:gd name="connsiteY2495" fmla="*/ 3716486 h 6858000"/>
              <a:gd name="connsiteX2496" fmla="*/ 3867812 w 4626532"/>
              <a:gd name="connsiteY2496" fmla="*/ 3716486 h 6858000"/>
              <a:gd name="connsiteX2497" fmla="*/ 3367836 w 4626532"/>
              <a:gd name="connsiteY2497" fmla="*/ 3733152 h 6858000"/>
              <a:gd name="connsiteX2498" fmla="*/ 3392835 w 4626532"/>
              <a:gd name="connsiteY2498" fmla="*/ 3724819 h 6858000"/>
              <a:gd name="connsiteX2499" fmla="*/ 3367836 w 4626532"/>
              <a:gd name="connsiteY2499" fmla="*/ 3733152 h 6858000"/>
              <a:gd name="connsiteX2500" fmla="*/ 3001187 w 4626532"/>
              <a:gd name="connsiteY2500" fmla="*/ 3791483 h 6858000"/>
              <a:gd name="connsiteX2501" fmla="*/ 2976189 w 4626532"/>
              <a:gd name="connsiteY2501" fmla="*/ 3849813 h 6858000"/>
              <a:gd name="connsiteX2502" fmla="*/ 2917858 w 4626532"/>
              <a:gd name="connsiteY2502" fmla="*/ 3758151 h 6858000"/>
              <a:gd name="connsiteX2503" fmla="*/ 2901192 w 4626532"/>
              <a:gd name="connsiteY2503" fmla="*/ 3766484 h 6858000"/>
              <a:gd name="connsiteX2504" fmla="*/ 2959523 w 4626532"/>
              <a:gd name="connsiteY2504" fmla="*/ 3866479 h 6858000"/>
              <a:gd name="connsiteX2505" fmla="*/ 2901192 w 4626532"/>
              <a:gd name="connsiteY2505" fmla="*/ 3841480 h 6858000"/>
              <a:gd name="connsiteX2506" fmla="*/ 2867861 w 4626532"/>
              <a:gd name="connsiteY2506" fmla="*/ 3758151 h 6858000"/>
              <a:gd name="connsiteX2507" fmla="*/ 2909525 w 4626532"/>
              <a:gd name="connsiteY2507" fmla="*/ 3716486 h 6858000"/>
              <a:gd name="connsiteX2508" fmla="*/ 3001187 w 4626532"/>
              <a:gd name="connsiteY2508" fmla="*/ 3791483 h 6858000"/>
              <a:gd name="connsiteX2509" fmla="*/ 1926240 w 4626532"/>
              <a:gd name="connsiteY2509" fmla="*/ 3741485 h 6858000"/>
              <a:gd name="connsiteX2510" fmla="*/ 1926240 w 4626532"/>
              <a:gd name="connsiteY2510" fmla="*/ 3808148 h 6858000"/>
              <a:gd name="connsiteX2511" fmla="*/ 1901241 w 4626532"/>
              <a:gd name="connsiteY2511" fmla="*/ 3816481 h 6858000"/>
              <a:gd name="connsiteX2512" fmla="*/ 1826245 w 4626532"/>
              <a:gd name="connsiteY2512" fmla="*/ 3749818 h 6858000"/>
              <a:gd name="connsiteX2513" fmla="*/ 1826245 w 4626532"/>
              <a:gd name="connsiteY2513" fmla="*/ 3724819 h 6858000"/>
              <a:gd name="connsiteX2514" fmla="*/ 1876242 w 4626532"/>
              <a:gd name="connsiteY2514" fmla="*/ 3791483 h 6858000"/>
              <a:gd name="connsiteX2515" fmla="*/ 1892908 w 4626532"/>
              <a:gd name="connsiteY2515" fmla="*/ 3783150 h 6858000"/>
              <a:gd name="connsiteX2516" fmla="*/ 1851243 w 4626532"/>
              <a:gd name="connsiteY2516" fmla="*/ 3716486 h 6858000"/>
              <a:gd name="connsiteX2517" fmla="*/ 1926240 w 4626532"/>
              <a:gd name="connsiteY2517" fmla="*/ 3741485 h 6858000"/>
              <a:gd name="connsiteX2518" fmla="*/ 3542828 w 4626532"/>
              <a:gd name="connsiteY2518" fmla="*/ 3866479 h 6858000"/>
              <a:gd name="connsiteX2519" fmla="*/ 3476164 w 4626532"/>
              <a:gd name="connsiteY2519" fmla="*/ 3716486 h 6858000"/>
              <a:gd name="connsiteX2520" fmla="*/ 3492830 w 4626532"/>
              <a:gd name="connsiteY2520" fmla="*/ 3708153 h 6858000"/>
              <a:gd name="connsiteX2521" fmla="*/ 3567827 w 4626532"/>
              <a:gd name="connsiteY2521" fmla="*/ 3866479 h 6858000"/>
              <a:gd name="connsiteX2522" fmla="*/ 3542828 w 4626532"/>
              <a:gd name="connsiteY2522" fmla="*/ 3866479 h 6858000"/>
              <a:gd name="connsiteX2523" fmla="*/ 4301124 w 4626532"/>
              <a:gd name="connsiteY2523" fmla="*/ 3716486 h 6858000"/>
              <a:gd name="connsiteX2524" fmla="*/ 4259460 w 4626532"/>
              <a:gd name="connsiteY2524" fmla="*/ 3766484 h 6858000"/>
              <a:gd name="connsiteX2525" fmla="*/ 4242794 w 4626532"/>
              <a:gd name="connsiteY2525" fmla="*/ 3749818 h 6858000"/>
              <a:gd name="connsiteX2526" fmla="*/ 4276125 w 4626532"/>
              <a:gd name="connsiteY2526" fmla="*/ 3699820 h 6858000"/>
              <a:gd name="connsiteX2527" fmla="*/ 4301124 w 4626532"/>
              <a:gd name="connsiteY2527" fmla="*/ 3716486 h 6858000"/>
              <a:gd name="connsiteX2528" fmla="*/ 1842910 w 4626532"/>
              <a:gd name="connsiteY2528" fmla="*/ 3874812 h 6858000"/>
              <a:gd name="connsiteX2529" fmla="*/ 1851243 w 4626532"/>
              <a:gd name="connsiteY2529" fmla="*/ 3891478 h 6858000"/>
              <a:gd name="connsiteX2530" fmla="*/ 1592923 w 4626532"/>
              <a:gd name="connsiteY2530" fmla="*/ 3691487 h 6858000"/>
              <a:gd name="connsiteX2531" fmla="*/ 1842910 w 4626532"/>
              <a:gd name="connsiteY2531" fmla="*/ 3874812 h 6858000"/>
              <a:gd name="connsiteX2532" fmla="*/ 4059469 w 4626532"/>
              <a:gd name="connsiteY2532" fmla="*/ 3691487 h 6858000"/>
              <a:gd name="connsiteX2533" fmla="*/ 4059469 w 4626532"/>
              <a:gd name="connsiteY2533" fmla="*/ 3724819 h 6858000"/>
              <a:gd name="connsiteX2534" fmla="*/ 4009472 w 4626532"/>
              <a:gd name="connsiteY2534" fmla="*/ 3749818 h 6858000"/>
              <a:gd name="connsiteX2535" fmla="*/ 3976140 w 4626532"/>
              <a:gd name="connsiteY2535" fmla="*/ 3733152 h 6858000"/>
              <a:gd name="connsiteX2536" fmla="*/ 4009472 w 4626532"/>
              <a:gd name="connsiteY2536" fmla="*/ 3683154 h 6858000"/>
              <a:gd name="connsiteX2537" fmla="*/ 4059469 w 4626532"/>
              <a:gd name="connsiteY2537" fmla="*/ 3691487 h 6858000"/>
              <a:gd name="connsiteX2538" fmla="*/ 3342838 w 4626532"/>
              <a:gd name="connsiteY2538" fmla="*/ 3716486 h 6858000"/>
              <a:gd name="connsiteX2539" fmla="*/ 3342838 w 4626532"/>
              <a:gd name="connsiteY2539" fmla="*/ 3741485 h 6858000"/>
              <a:gd name="connsiteX2540" fmla="*/ 3267841 w 4626532"/>
              <a:gd name="connsiteY2540" fmla="*/ 3741485 h 6858000"/>
              <a:gd name="connsiteX2541" fmla="*/ 3284507 w 4626532"/>
              <a:gd name="connsiteY2541" fmla="*/ 3683154 h 6858000"/>
              <a:gd name="connsiteX2542" fmla="*/ 3342838 w 4626532"/>
              <a:gd name="connsiteY2542" fmla="*/ 3716486 h 6858000"/>
              <a:gd name="connsiteX2543" fmla="*/ 3117848 w 4626532"/>
              <a:gd name="connsiteY2543" fmla="*/ 3749818 h 6858000"/>
              <a:gd name="connsiteX2544" fmla="*/ 3059518 w 4626532"/>
              <a:gd name="connsiteY2544" fmla="*/ 3733152 h 6858000"/>
              <a:gd name="connsiteX2545" fmla="*/ 3076184 w 4626532"/>
              <a:gd name="connsiteY2545" fmla="*/ 3683154 h 6858000"/>
              <a:gd name="connsiteX2546" fmla="*/ 3117848 w 4626532"/>
              <a:gd name="connsiteY2546" fmla="*/ 3749818 h 6858000"/>
              <a:gd name="connsiteX2547" fmla="*/ 1751248 w 4626532"/>
              <a:gd name="connsiteY2547" fmla="*/ 3683154 h 6858000"/>
              <a:gd name="connsiteX2548" fmla="*/ 1801246 w 4626532"/>
              <a:gd name="connsiteY2548" fmla="*/ 3733152 h 6858000"/>
              <a:gd name="connsiteX2549" fmla="*/ 1734582 w 4626532"/>
              <a:gd name="connsiteY2549" fmla="*/ 3683154 h 6858000"/>
              <a:gd name="connsiteX2550" fmla="*/ 1751248 w 4626532"/>
              <a:gd name="connsiteY2550" fmla="*/ 3683154 h 6858000"/>
              <a:gd name="connsiteX2551" fmla="*/ 4251127 w 4626532"/>
              <a:gd name="connsiteY2551" fmla="*/ 3683154 h 6858000"/>
              <a:gd name="connsiteX2552" fmla="*/ 4251127 w 4626532"/>
              <a:gd name="connsiteY2552" fmla="*/ 3708153 h 6858000"/>
              <a:gd name="connsiteX2553" fmla="*/ 4209462 w 4626532"/>
              <a:gd name="connsiteY2553" fmla="*/ 3741485 h 6858000"/>
              <a:gd name="connsiteX2554" fmla="*/ 4176130 w 4626532"/>
              <a:gd name="connsiteY2554" fmla="*/ 3733152 h 6858000"/>
              <a:gd name="connsiteX2555" fmla="*/ 4167797 w 4626532"/>
              <a:gd name="connsiteY2555" fmla="*/ 3716486 h 6858000"/>
              <a:gd name="connsiteX2556" fmla="*/ 4192796 w 4626532"/>
              <a:gd name="connsiteY2556" fmla="*/ 3674822 h 6858000"/>
              <a:gd name="connsiteX2557" fmla="*/ 4251127 w 4626532"/>
              <a:gd name="connsiteY2557" fmla="*/ 3683154 h 6858000"/>
              <a:gd name="connsiteX2558" fmla="*/ 3492830 w 4626532"/>
              <a:gd name="connsiteY2558" fmla="*/ 3674822 h 6858000"/>
              <a:gd name="connsiteX2559" fmla="*/ 3484497 w 4626532"/>
              <a:gd name="connsiteY2559" fmla="*/ 3674822 h 6858000"/>
              <a:gd name="connsiteX2560" fmla="*/ 3492830 w 4626532"/>
              <a:gd name="connsiteY2560" fmla="*/ 3674822 h 6858000"/>
              <a:gd name="connsiteX2561" fmla="*/ 2251224 w 4626532"/>
              <a:gd name="connsiteY2561" fmla="*/ 3691487 h 6858000"/>
              <a:gd name="connsiteX2562" fmla="*/ 2217892 w 4626532"/>
              <a:gd name="connsiteY2562" fmla="*/ 3666489 h 6858000"/>
              <a:gd name="connsiteX2563" fmla="*/ 2251224 w 4626532"/>
              <a:gd name="connsiteY2563" fmla="*/ 3691487 h 6858000"/>
              <a:gd name="connsiteX2564" fmla="*/ 4417785 w 4626532"/>
              <a:gd name="connsiteY2564" fmla="*/ 3716486 h 6858000"/>
              <a:gd name="connsiteX2565" fmla="*/ 4359455 w 4626532"/>
              <a:gd name="connsiteY2565" fmla="*/ 3708153 h 6858000"/>
              <a:gd name="connsiteX2566" fmla="*/ 4384453 w 4626532"/>
              <a:gd name="connsiteY2566" fmla="*/ 3658156 h 6858000"/>
              <a:gd name="connsiteX2567" fmla="*/ 4417785 w 4626532"/>
              <a:gd name="connsiteY2567" fmla="*/ 3716486 h 6858000"/>
              <a:gd name="connsiteX2568" fmla="*/ 3984473 w 4626532"/>
              <a:gd name="connsiteY2568" fmla="*/ 3666489 h 6858000"/>
              <a:gd name="connsiteX2569" fmla="*/ 3951141 w 4626532"/>
              <a:gd name="connsiteY2569" fmla="*/ 3716486 h 6858000"/>
              <a:gd name="connsiteX2570" fmla="*/ 3901144 w 4626532"/>
              <a:gd name="connsiteY2570" fmla="*/ 3708153 h 6858000"/>
              <a:gd name="connsiteX2571" fmla="*/ 3926142 w 4626532"/>
              <a:gd name="connsiteY2571" fmla="*/ 3658156 h 6858000"/>
              <a:gd name="connsiteX2572" fmla="*/ 3984473 w 4626532"/>
              <a:gd name="connsiteY2572" fmla="*/ 3666489 h 6858000"/>
              <a:gd name="connsiteX2573" fmla="*/ 3901144 w 4626532"/>
              <a:gd name="connsiteY2573" fmla="*/ 3649823 h 6858000"/>
              <a:gd name="connsiteX2574" fmla="*/ 3851146 w 4626532"/>
              <a:gd name="connsiteY2574" fmla="*/ 3699820 h 6858000"/>
              <a:gd name="connsiteX2575" fmla="*/ 3834480 w 4626532"/>
              <a:gd name="connsiteY2575" fmla="*/ 3691487 h 6858000"/>
              <a:gd name="connsiteX2576" fmla="*/ 3859479 w 4626532"/>
              <a:gd name="connsiteY2576" fmla="*/ 3649823 h 6858000"/>
              <a:gd name="connsiteX2577" fmla="*/ 3901144 w 4626532"/>
              <a:gd name="connsiteY2577" fmla="*/ 3649823 h 6858000"/>
              <a:gd name="connsiteX2578" fmla="*/ 3792816 w 4626532"/>
              <a:gd name="connsiteY2578" fmla="*/ 3666489 h 6858000"/>
              <a:gd name="connsiteX2579" fmla="*/ 3826147 w 4626532"/>
              <a:gd name="connsiteY2579" fmla="*/ 3649823 h 6858000"/>
              <a:gd name="connsiteX2580" fmla="*/ 3792816 w 4626532"/>
              <a:gd name="connsiteY2580" fmla="*/ 3666489 h 6858000"/>
              <a:gd name="connsiteX2581" fmla="*/ 3234509 w 4626532"/>
              <a:gd name="connsiteY2581" fmla="*/ 3649823 h 6858000"/>
              <a:gd name="connsiteX2582" fmla="*/ 3259508 w 4626532"/>
              <a:gd name="connsiteY2582" fmla="*/ 3691487 h 6858000"/>
              <a:gd name="connsiteX2583" fmla="*/ 3234509 w 4626532"/>
              <a:gd name="connsiteY2583" fmla="*/ 3741485 h 6858000"/>
              <a:gd name="connsiteX2584" fmla="*/ 3184512 w 4626532"/>
              <a:gd name="connsiteY2584" fmla="*/ 3699820 h 6858000"/>
              <a:gd name="connsiteX2585" fmla="*/ 3201178 w 4626532"/>
              <a:gd name="connsiteY2585" fmla="*/ 3649823 h 6858000"/>
              <a:gd name="connsiteX2586" fmla="*/ 3234509 w 4626532"/>
              <a:gd name="connsiteY2586" fmla="*/ 3649823 h 6858000"/>
              <a:gd name="connsiteX2587" fmla="*/ 4176130 w 4626532"/>
              <a:gd name="connsiteY2587" fmla="*/ 3658156 h 6858000"/>
              <a:gd name="connsiteX2588" fmla="*/ 4117800 w 4626532"/>
              <a:gd name="connsiteY2588" fmla="*/ 3708153 h 6858000"/>
              <a:gd name="connsiteX2589" fmla="*/ 4084468 w 4626532"/>
              <a:gd name="connsiteY2589" fmla="*/ 3683154 h 6858000"/>
              <a:gd name="connsiteX2590" fmla="*/ 4167797 w 4626532"/>
              <a:gd name="connsiteY2590" fmla="*/ 3641490 h 6858000"/>
              <a:gd name="connsiteX2591" fmla="*/ 4176130 w 4626532"/>
              <a:gd name="connsiteY2591" fmla="*/ 3658156 h 6858000"/>
              <a:gd name="connsiteX2592" fmla="*/ 3426167 w 4626532"/>
              <a:gd name="connsiteY2592" fmla="*/ 3641490 h 6858000"/>
              <a:gd name="connsiteX2593" fmla="*/ 3459499 w 4626532"/>
              <a:gd name="connsiteY2593" fmla="*/ 3674822 h 6858000"/>
              <a:gd name="connsiteX2594" fmla="*/ 3459499 w 4626532"/>
              <a:gd name="connsiteY2594" fmla="*/ 3699820 h 6858000"/>
              <a:gd name="connsiteX2595" fmla="*/ 3426167 w 4626532"/>
              <a:gd name="connsiteY2595" fmla="*/ 3716486 h 6858000"/>
              <a:gd name="connsiteX2596" fmla="*/ 3392835 w 4626532"/>
              <a:gd name="connsiteY2596" fmla="*/ 3699820 h 6858000"/>
              <a:gd name="connsiteX2597" fmla="*/ 3401168 w 4626532"/>
              <a:gd name="connsiteY2597" fmla="*/ 3641490 h 6858000"/>
              <a:gd name="connsiteX2598" fmla="*/ 3426167 w 4626532"/>
              <a:gd name="connsiteY2598" fmla="*/ 3641490 h 6858000"/>
              <a:gd name="connsiteX2599" fmla="*/ 3051185 w 4626532"/>
              <a:gd name="connsiteY2599" fmla="*/ 3683154 h 6858000"/>
              <a:gd name="connsiteX2600" fmla="*/ 3042852 w 4626532"/>
              <a:gd name="connsiteY2600" fmla="*/ 3716486 h 6858000"/>
              <a:gd name="connsiteX2601" fmla="*/ 3017853 w 4626532"/>
              <a:gd name="connsiteY2601" fmla="*/ 3716486 h 6858000"/>
              <a:gd name="connsiteX2602" fmla="*/ 2976189 w 4626532"/>
              <a:gd name="connsiteY2602" fmla="*/ 3691487 h 6858000"/>
              <a:gd name="connsiteX2603" fmla="*/ 2992855 w 4626532"/>
              <a:gd name="connsiteY2603" fmla="*/ 3641490 h 6858000"/>
              <a:gd name="connsiteX2604" fmla="*/ 3051185 w 4626532"/>
              <a:gd name="connsiteY2604" fmla="*/ 3683154 h 6858000"/>
              <a:gd name="connsiteX2605" fmla="*/ 2859528 w 4626532"/>
              <a:gd name="connsiteY2605" fmla="*/ 3708153 h 6858000"/>
              <a:gd name="connsiteX2606" fmla="*/ 2842862 w 4626532"/>
              <a:gd name="connsiteY2606" fmla="*/ 3766484 h 6858000"/>
              <a:gd name="connsiteX2607" fmla="*/ 2767865 w 4626532"/>
              <a:gd name="connsiteY2607" fmla="*/ 3691487 h 6858000"/>
              <a:gd name="connsiteX2608" fmla="*/ 2826196 w 4626532"/>
              <a:gd name="connsiteY2608" fmla="*/ 3783150 h 6858000"/>
              <a:gd name="connsiteX2609" fmla="*/ 2734534 w 4626532"/>
              <a:gd name="connsiteY2609" fmla="*/ 3691487 h 6858000"/>
              <a:gd name="connsiteX2610" fmla="*/ 2767865 w 4626532"/>
              <a:gd name="connsiteY2610" fmla="*/ 3641490 h 6858000"/>
              <a:gd name="connsiteX2611" fmla="*/ 2859528 w 4626532"/>
              <a:gd name="connsiteY2611" fmla="*/ 3708153 h 6858000"/>
              <a:gd name="connsiteX2612" fmla="*/ 609637 w 4626532"/>
              <a:gd name="connsiteY2612" fmla="*/ 3649823 h 6858000"/>
              <a:gd name="connsiteX2613" fmla="*/ 634636 w 4626532"/>
              <a:gd name="connsiteY2613" fmla="*/ 3716486 h 6858000"/>
              <a:gd name="connsiteX2614" fmla="*/ 867958 w 4626532"/>
              <a:gd name="connsiteY2614" fmla="*/ 3949808 h 6858000"/>
              <a:gd name="connsiteX2615" fmla="*/ 884624 w 4626532"/>
              <a:gd name="connsiteY2615" fmla="*/ 3991473 h 6858000"/>
              <a:gd name="connsiteX2616" fmla="*/ 884624 w 4626532"/>
              <a:gd name="connsiteY2616" fmla="*/ 4033137 h 6858000"/>
              <a:gd name="connsiteX2617" fmla="*/ 584638 w 4626532"/>
              <a:gd name="connsiteY2617" fmla="*/ 3649823 h 6858000"/>
              <a:gd name="connsiteX2618" fmla="*/ 542974 w 4626532"/>
              <a:gd name="connsiteY2618" fmla="*/ 3758151 h 6858000"/>
              <a:gd name="connsiteX2619" fmla="*/ 734631 w 4626532"/>
              <a:gd name="connsiteY2619" fmla="*/ 4058136 h 6858000"/>
              <a:gd name="connsiteX2620" fmla="*/ 776296 w 4626532"/>
              <a:gd name="connsiteY2620" fmla="*/ 4241461 h 6858000"/>
              <a:gd name="connsiteX2621" fmla="*/ 684633 w 4626532"/>
              <a:gd name="connsiteY2621" fmla="*/ 4141465 h 6858000"/>
              <a:gd name="connsiteX2622" fmla="*/ 676300 w 4626532"/>
              <a:gd name="connsiteY2622" fmla="*/ 4041470 h 6858000"/>
              <a:gd name="connsiteX2623" fmla="*/ 517975 w 4626532"/>
              <a:gd name="connsiteY2623" fmla="*/ 3741485 h 6858000"/>
              <a:gd name="connsiteX2624" fmla="*/ 517975 w 4626532"/>
              <a:gd name="connsiteY2624" fmla="*/ 3658156 h 6858000"/>
              <a:gd name="connsiteX2625" fmla="*/ 434646 w 4626532"/>
              <a:gd name="connsiteY2625" fmla="*/ 3833147 h 6858000"/>
              <a:gd name="connsiteX2626" fmla="*/ 509642 w 4626532"/>
              <a:gd name="connsiteY2626" fmla="*/ 4074802 h 6858000"/>
              <a:gd name="connsiteX2627" fmla="*/ 467977 w 4626532"/>
              <a:gd name="connsiteY2627" fmla="*/ 4174797 h 6858000"/>
              <a:gd name="connsiteX2628" fmla="*/ 484643 w 4626532"/>
              <a:gd name="connsiteY2628" fmla="*/ 4108134 h 6858000"/>
              <a:gd name="connsiteX2629" fmla="*/ 384648 w 4626532"/>
              <a:gd name="connsiteY2629" fmla="*/ 3783150 h 6858000"/>
              <a:gd name="connsiteX2630" fmla="*/ 534641 w 4626532"/>
              <a:gd name="connsiteY2630" fmla="*/ 3641490 h 6858000"/>
              <a:gd name="connsiteX2631" fmla="*/ 609637 w 4626532"/>
              <a:gd name="connsiteY2631" fmla="*/ 3649823 h 6858000"/>
              <a:gd name="connsiteX2632" fmla="*/ 4084468 w 4626532"/>
              <a:gd name="connsiteY2632" fmla="*/ 3658156 h 6858000"/>
              <a:gd name="connsiteX2633" fmla="*/ 4009472 w 4626532"/>
              <a:gd name="connsiteY2633" fmla="*/ 3658156 h 6858000"/>
              <a:gd name="connsiteX2634" fmla="*/ 4034471 w 4626532"/>
              <a:gd name="connsiteY2634" fmla="*/ 3624824 h 6858000"/>
              <a:gd name="connsiteX2635" fmla="*/ 4084468 w 4626532"/>
              <a:gd name="connsiteY2635" fmla="*/ 3658156 h 6858000"/>
              <a:gd name="connsiteX2636" fmla="*/ 4309457 w 4626532"/>
              <a:gd name="connsiteY2636" fmla="*/ 3624824 h 6858000"/>
              <a:gd name="connsiteX2637" fmla="*/ 4367788 w 4626532"/>
              <a:gd name="connsiteY2637" fmla="*/ 3641490 h 6858000"/>
              <a:gd name="connsiteX2638" fmla="*/ 4317790 w 4626532"/>
              <a:gd name="connsiteY2638" fmla="*/ 3691487 h 6858000"/>
              <a:gd name="connsiteX2639" fmla="*/ 4276125 w 4626532"/>
              <a:gd name="connsiteY2639" fmla="*/ 3674822 h 6858000"/>
              <a:gd name="connsiteX2640" fmla="*/ 4309457 w 4626532"/>
              <a:gd name="connsiteY2640" fmla="*/ 3616491 h 6858000"/>
              <a:gd name="connsiteX2641" fmla="*/ 4309457 w 4626532"/>
              <a:gd name="connsiteY2641" fmla="*/ 3624824 h 6858000"/>
              <a:gd name="connsiteX2642" fmla="*/ 3176179 w 4626532"/>
              <a:gd name="connsiteY2642" fmla="*/ 3633157 h 6858000"/>
              <a:gd name="connsiteX2643" fmla="*/ 3176179 w 4626532"/>
              <a:gd name="connsiteY2643" fmla="*/ 3683154 h 6858000"/>
              <a:gd name="connsiteX2644" fmla="*/ 3151180 w 4626532"/>
              <a:gd name="connsiteY2644" fmla="*/ 3699820 h 6858000"/>
              <a:gd name="connsiteX2645" fmla="*/ 3109516 w 4626532"/>
              <a:gd name="connsiteY2645" fmla="*/ 3658156 h 6858000"/>
              <a:gd name="connsiteX2646" fmla="*/ 3126181 w 4626532"/>
              <a:gd name="connsiteY2646" fmla="*/ 3608158 h 6858000"/>
              <a:gd name="connsiteX2647" fmla="*/ 3176179 w 4626532"/>
              <a:gd name="connsiteY2647" fmla="*/ 3633157 h 6858000"/>
              <a:gd name="connsiteX2648" fmla="*/ 2951190 w 4626532"/>
              <a:gd name="connsiteY2648" fmla="*/ 3708153 h 6858000"/>
              <a:gd name="connsiteX2649" fmla="*/ 2851195 w 4626532"/>
              <a:gd name="connsiteY2649" fmla="*/ 3608158 h 6858000"/>
              <a:gd name="connsiteX2650" fmla="*/ 2951190 w 4626532"/>
              <a:gd name="connsiteY2650" fmla="*/ 3708153 h 6858000"/>
              <a:gd name="connsiteX2651" fmla="*/ 4384453 w 4626532"/>
              <a:gd name="connsiteY2651" fmla="*/ 3624824 h 6858000"/>
              <a:gd name="connsiteX2652" fmla="*/ 4417785 w 4626532"/>
              <a:gd name="connsiteY2652" fmla="*/ 3608158 h 6858000"/>
              <a:gd name="connsiteX2653" fmla="*/ 4384453 w 4626532"/>
              <a:gd name="connsiteY2653" fmla="*/ 3624824 h 6858000"/>
              <a:gd name="connsiteX2654" fmla="*/ 4284458 w 4626532"/>
              <a:gd name="connsiteY2654" fmla="*/ 3599825 h 6858000"/>
              <a:gd name="connsiteX2655" fmla="*/ 4284458 w 4626532"/>
              <a:gd name="connsiteY2655" fmla="*/ 3624824 h 6858000"/>
              <a:gd name="connsiteX2656" fmla="*/ 4251127 w 4626532"/>
              <a:gd name="connsiteY2656" fmla="*/ 3658156 h 6858000"/>
              <a:gd name="connsiteX2657" fmla="*/ 4209462 w 4626532"/>
              <a:gd name="connsiteY2657" fmla="*/ 3658156 h 6858000"/>
              <a:gd name="connsiteX2658" fmla="*/ 4192796 w 4626532"/>
              <a:gd name="connsiteY2658" fmla="*/ 3633157 h 6858000"/>
              <a:gd name="connsiteX2659" fmla="*/ 4251127 w 4626532"/>
              <a:gd name="connsiteY2659" fmla="*/ 3599825 h 6858000"/>
              <a:gd name="connsiteX2660" fmla="*/ 4284458 w 4626532"/>
              <a:gd name="connsiteY2660" fmla="*/ 3599825 h 6858000"/>
              <a:gd name="connsiteX2661" fmla="*/ 3542828 w 4626532"/>
              <a:gd name="connsiteY2661" fmla="*/ 3649823 h 6858000"/>
              <a:gd name="connsiteX2662" fmla="*/ 3509496 w 4626532"/>
              <a:gd name="connsiteY2662" fmla="*/ 3658156 h 6858000"/>
              <a:gd name="connsiteX2663" fmla="*/ 3517829 w 4626532"/>
              <a:gd name="connsiteY2663" fmla="*/ 3599825 h 6858000"/>
              <a:gd name="connsiteX2664" fmla="*/ 3542828 w 4626532"/>
              <a:gd name="connsiteY2664" fmla="*/ 3649823 h 6858000"/>
              <a:gd name="connsiteX2665" fmla="*/ 3384502 w 4626532"/>
              <a:gd name="connsiteY2665" fmla="*/ 3649823 h 6858000"/>
              <a:gd name="connsiteX2666" fmla="*/ 3376169 w 4626532"/>
              <a:gd name="connsiteY2666" fmla="*/ 3683154 h 6858000"/>
              <a:gd name="connsiteX2667" fmla="*/ 3351170 w 4626532"/>
              <a:gd name="connsiteY2667" fmla="*/ 3691487 h 6858000"/>
              <a:gd name="connsiteX2668" fmla="*/ 3309506 w 4626532"/>
              <a:gd name="connsiteY2668" fmla="*/ 3658156 h 6858000"/>
              <a:gd name="connsiteX2669" fmla="*/ 3326172 w 4626532"/>
              <a:gd name="connsiteY2669" fmla="*/ 3599825 h 6858000"/>
              <a:gd name="connsiteX2670" fmla="*/ 3384502 w 4626532"/>
              <a:gd name="connsiteY2670" fmla="*/ 3649823 h 6858000"/>
              <a:gd name="connsiteX2671" fmla="*/ 3767817 w 4626532"/>
              <a:gd name="connsiteY2671" fmla="*/ 3633157 h 6858000"/>
              <a:gd name="connsiteX2672" fmla="*/ 3751151 w 4626532"/>
              <a:gd name="connsiteY2672" fmla="*/ 3616491 h 6858000"/>
              <a:gd name="connsiteX2673" fmla="*/ 3792816 w 4626532"/>
              <a:gd name="connsiteY2673" fmla="*/ 3591492 h 6858000"/>
              <a:gd name="connsiteX2674" fmla="*/ 3767817 w 4626532"/>
              <a:gd name="connsiteY2674" fmla="*/ 3633157 h 6858000"/>
              <a:gd name="connsiteX2675" fmla="*/ 2967856 w 4626532"/>
              <a:gd name="connsiteY2675" fmla="*/ 3624824 h 6858000"/>
              <a:gd name="connsiteX2676" fmla="*/ 2967856 w 4626532"/>
              <a:gd name="connsiteY2676" fmla="*/ 3666489 h 6858000"/>
              <a:gd name="connsiteX2677" fmla="*/ 2951190 w 4626532"/>
              <a:gd name="connsiteY2677" fmla="*/ 3674822 h 6858000"/>
              <a:gd name="connsiteX2678" fmla="*/ 2909525 w 4626532"/>
              <a:gd name="connsiteY2678" fmla="*/ 3633157 h 6858000"/>
              <a:gd name="connsiteX2679" fmla="*/ 2917858 w 4626532"/>
              <a:gd name="connsiteY2679" fmla="*/ 3591492 h 6858000"/>
              <a:gd name="connsiteX2680" fmla="*/ 2967856 w 4626532"/>
              <a:gd name="connsiteY2680" fmla="*/ 3624824 h 6858000"/>
              <a:gd name="connsiteX2681" fmla="*/ 4009472 w 4626532"/>
              <a:gd name="connsiteY2681" fmla="*/ 3599825 h 6858000"/>
              <a:gd name="connsiteX2682" fmla="*/ 3984473 w 4626532"/>
              <a:gd name="connsiteY2682" fmla="*/ 3641490 h 6858000"/>
              <a:gd name="connsiteX2683" fmla="*/ 3934475 w 4626532"/>
              <a:gd name="connsiteY2683" fmla="*/ 3641490 h 6858000"/>
              <a:gd name="connsiteX2684" fmla="*/ 3959474 w 4626532"/>
              <a:gd name="connsiteY2684" fmla="*/ 3583159 h 6858000"/>
              <a:gd name="connsiteX2685" fmla="*/ 4009472 w 4626532"/>
              <a:gd name="connsiteY2685" fmla="*/ 3599825 h 6858000"/>
              <a:gd name="connsiteX2686" fmla="*/ 3576160 w 4626532"/>
              <a:gd name="connsiteY2686" fmla="*/ 3608158 h 6858000"/>
              <a:gd name="connsiteX2687" fmla="*/ 3576160 w 4626532"/>
              <a:gd name="connsiteY2687" fmla="*/ 3583159 h 6858000"/>
              <a:gd name="connsiteX2688" fmla="*/ 3576160 w 4626532"/>
              <a:gd name="connsiteY2688" fmla="*/ 3608158 h 6858000"/>
              <a:gd name="connsiteX2689" fmla="*/ 3934475 w 4626532"/>
              <a:gd name="connsiteY2689" fmla="*/ 3574826 h 6858000"/>
              <a:gd name="connsiteX2690" fmla="*/ 3859479 w 4626532"/>
              <a:gd name="connsiteY2690" fmla="*/ 3624824 h 6858000"/>
              <a:gd name="connsiteX2691" fmla="*/ 3884478 w 4626532"/>
              <a:gd name="connsiteY2691" fmla="*/ 3574826 h 6858000"/>
              <a:gd name="connsiteX2692" fmla="*/ 3934475 w 4626532"/>
              <a:gd name="connsiteY2692" fmla="*/ 3574826 h 6858000"/>
              <a:gd name="connsiteX2693" fmla="*/ 3801149 w 4626532"/>
              <a:gd name="connsiteY2693" fmla="*/ 3633157 h 6858000"/>
              <a:gd name="connsiteX2694" fmla="*/ 3859479 w 4626532"/>
              <a:gd name="connsiteY2694" fmla="*/ 3574826 h 6858000"/>
              <a:gd name="connsiteX2695" fmla="*/ 3801149 w 4626532"/>
              <a:gd name="connsiteY2695" fmla="*/ 3633157 h 6858000"/>
              <a:gd name="connsiteX2696" fmla="*/ 3276174 w 4626532"/>
              <a:gd name="connsiteY2696" fmla="*/ 3574826 h 6858000"/>
              <a:gd name="connsiteX2697" fmla="*/ 3301173 w 4626532"/>
              <a:gd name="connsiteY2697" fmla="*/ 3616491 h 6858000"/>
              <a:gd name="connsiteX2698" fmla="*/ 3292840 w 4626532"/>
              <a:gd name="connsiteY2698" fmla="*/ 3649823 h 6858000"/>
              <a:gd name="connsiteX2699" fmla="*/ 3276174 w 4626532"/>
              <a:gd name="connsiteY2699" fmla="*/ 3658156 h 6858000"/>
              <a:gd name="connsiteX2700" fmla="*/ 3226177 w 4626532"/>
              <a:gd name="connsiteY2700" fmla="*/ 3624824 h 6858000"/>
              <a:gd name="connsiteX2701" fmla="*/ 3251175 w 4626532"/>
              <a:gd name="connsiteY2701" fmla="*/ 3574826 h 6858000"/>
              <a:gd name="connsiteX2702" fmla="*/ 3276174 w 4626532"/>
              <a:gd name="connsiteY2702" fmla="*/ 3574826 h 6858000"/>
              <a:gd name="connsiteX2703" fmla="*/ 4392786 w 4626532"/>
              <a:gd name="connsiteY2703" fmla="*/ 3574826 h 6858000"/>
              <a:gd name="connsiteX2704" fmla="*/ 4351122 w 4626532"/>
              <a:gd name="connsiteY2704" fmla="*/ 3616491 h 6858000"/>
              <a:gd name="connsiteX2705" fmla="*/ 4317790 w 4626532"/>
              <a:gd name="connsiteY2705" fmla="*/ 3608158 h 6858000"/>
              <a:gd name="connsiteX2706" fmla="*/ 4309457 w 4626532"/>
              <a:gd name="connsiteY2706" fmla="*/ 3583159 h 6858000"/>
              <a:gd name="connsiteX2707" fmla="*/ 4326123 w 4626532"/>
              <a:gd name="connsiteY2707" fmla="*/ 3566493 h 6858000"/>
              <a:gd name="connsiteX2708" fmla="*/ 4392786 w 4626532"/>
              <a:gd name="connsiteY2708" fmla="*/ 3574826 h 6858000"/>
              <a:gd name="connsiteX2709" fmla="*/ 3467831 w 4626532"/>
              <a:gd name="connsiteY2709" fmla="*/ 3566493 h 6858000"/>
              <a:gd name="connsiteX2710" fmla="*/ 3492830 w 4626532"/>
              <a:gd name="connsiteY2710" fmla="*/ 3599825 h 6858000"/>
              <a:gd name="connsiteX2711" fmla="*/ 3492830 w 4626532"/>
              <a:gd name="connsiteY2711" fmla="*/ 3633157 h 6858000"/>
              <a:gd name="connsiteX2712" fmla="*/ 3476164 w 4626532"/>
              <a:gd name="connsiteY2712" fmla="*/ 3649823 h 6858000"/>
              <a:gd name="connsiteX2713" fmla="*/ 3426167 w 4626532"/>
              <a:gd name="connsiteY2713" fmla="*/ 3616491 h 6858000"/>
              <a:gd name="connsiteX2714" fmla="*/ 3442833 w 4626532"/>
              <a:gd name="connsiteY2714" fmla="*/ 3566493 h 6858000"/>
              <a:gd name="connsiteX2715" fmla="*/ 3467831 w 4626532"/>
              <a:gd name="connsiteY2715" fmla="*/ 3566493 h 6858000"/>
              <a:gd name="connsiteX2716" fmla="*/ 3101183 w 4626532"/>
              <a:gd name="connsiteY2716" fmla="*/ 3608158 h 6858000"/>
              <a:gd name="connsiteX2717" fmla="*/ 3076184 w 4626532"/>
              <a:gd name="connsiteY2717" fmla="*/ 3658156 h 6858000"/>
              <a:gd name="connsiteX2718" fmla="*/ 3026186 w 4626532"/>
              <a:gd name="connsiteY2718" fmla="*/ 3624824 h 6858000"/>
              <a:gd name="connsiteX2719" fmla="*/ 3051185 w 4626532"/>
              <a:gd name="connsiteY2719" fmla="*/ 3566493 h 6858000"/>
              <a:gd name="connsiteX2720" fmla="*/ 3101183 w 4626532"/>
              <a:gd name="connsiteY2720" fmla="*/ 3608158 h 6858000"/>
              <a:gd name="connsiteX2721" fmla="*/ 2726201 w 4626532"/>
              <a:gd name="connsiteY2721" fmla="*/ 3633157 h 6858000"/>
              <a:gd name="connsiteX2722" fmla="*/ 2709535 w 4626532"/>
              <a:gd name="connsiteY2722" fmla="*/ 3691487 h 6858000"/>
              <a:gd name="connsiteX2723" fmla="*/ 2642872 w 4626532"/>
              <a:gd name="connsiteY2723" fmla="*/ 3608158 h 6858000"/>
              <a:gd name="connsiteX2724" fmla="*/ 2601207 w 4626532"/>
              <a:gd name="connsiteY2724" fmla="*/ 3591492 h 6858000"/>
              <a:gd name="connsiteX2725" fmla="*/ 2626206 w 4626532"/>
              <a:gd name="connsiteY2725" fmla="*/ 3566493 h 6858000"/>
              <a:gd name="connsiteX2726" fmla="*/ 2726201 w 4626532"/>
              <a:gd name="connsiteY2726" fmla="*/ 3633157 h 6858000"/>
              <a:gd name="connsiteX2727" fmla="*/ 3726152 w 4626532"/>
              <a:gd name="connsiteY2727" fmla="*/ 3583159 h 6858000"/>
              <a:gd name="connsiteX2728" fmla="*/ 3709486 w 4626532"/>
              <a:gd name="connsiteY2728" fmla="*/ 3574826 h 6858000"/>
              <a:gd name="connsiteX2729" fmla="*/ 3734485 w 4626532"/>
              <a:gd name="connsiteY2729" fmla="*/ 3549828 h 6858000"/>
              <a:gd name="connsiteX2730" fmla="*/ 3726152 w 4626532"/>
              <a:gd name="connsiteY2730" fmla="*/ 3583159 h 6858000"/>
              <a:gd name="connsiteX2731" fmla="*/ 2076232 w 4626532"/>
              <a:gd name="connsiteY2731" fmla="*/ 3658156 h 6858000"/>
              <a:gd name="connsiteX2732" fmla="*/ 1667919 w 4626532"/>
              <a:gd name="connsiteY2732" fmla="*/ 3558161 h 6858000"/>
              <a:gd name="connsiteX2733" fmla="*/ 1834578 w 4626532"/>
              <a:gd name="connsiteY2733" fmla="*/ 3558161 h 6858000"/>
              <a:gd name="connsiteX2734" fmla="*/ 2076232 w 4626532"/>
              <a:gd name="connsiteY2734" fmla="*/ 3658156 h 6858000"/>
              <a:gd name="connsiteX2735" fmla="*/ 2901192 w 4626532"/>
              <a:gd name="connsiteY2735" fmla="*/ 3591492 h 6858000"/>
              <a:gd name="connsiteX2736" fmla="*/ 2892859 w 4626532"/>
              <a:gd name="connsiteY2736" fmla="*/ 3616491 h 6858000"/>
              <a:gd name="connsiteX2737" fmla="*/ 2851195 w 4626532"/>
              <a:gd name="connsiteY2737" fmla="*/ 3566493 h 6858000"/>
              <a:gd name="connsiteX2738" fmla="*/ 2851195 w 4626532"/>
              <a:gd name="connsiteY2738" fmla="*/ 3541495 h 6858000"/>
              <a:gd name="connsiteX2739" fmla="*/ 2901192 w 4626532"/>
              <a:gd name="connsiteY2739" fmla="*/ 3591492 h 6858000"/>
              <a:gd name="connsiteX2740" fmla="*/ 3559494 w 4626532"/>
              <a:gd name="connsiteY2740" fmla="*/ 3574826 h 6858000"/>
              <a:gd name="connsiteX2741" fmla="*/ 3551161 w 4626532"/>
              <a:gd name="connsiteY2741" fmla="*/ 3608158 h 6858000"/>
              <a:gd name="connsiteX2742" fmla="*/ 3534495 w 4626532"/>
              <a:gd name="connsiteY2742" fmla="*/ 3583159 h 6858000"/>
              <a:gd name="connsiteX2743" fmla="*/ 3534495 w 4626532"/>
              <a:gd name="connsiteY2743" fmla="*/ 3533162 h 6858000"/>
              <a:gd name="connsiteX2744" fmla="*/ 3559494 w 4626532"/>
              <a:gd name="connsiteY2744" fmla="*/ 3574826 h 6858000"/>
              <a:gd name="connsiteX2745" fmla="*/ 3192845 w 4626532"/>
              <a:gd name="connsiteY2745" fmla="*/ 3533162 h 6858000"/>
              <a:gd name="connsiteX2746" fmla="*/ 3226177 w 4626532"/>
              <a:gd name="connsiteY2746" fmla="*/ 3574826 h 6858000"/>
              <a:gd name="connsiteX2747" fmla="*/ 3201178 w 4626532"/>
              <a:gd name="connsiteY2747" fmla="*/ 3624824 h 6858000"/>
              <a:gd name="connsiteX2748" fmla="*/ 3151180 w 4626532"/>
              <a:gd name="connsiteY2748" fmla="*/ 3591492 h 6858000"/>
              <a:gd name="connsiteX2749" fmla="*/ 3167846 w 4626532"/>
              <a:gd name="connsiteY2749" fmla="*/ 3533162 h 6858000"/>
              <a:gd name="connsiteX2750" fmla="*/ 3192845 w 4626532"/>
              <a:gd name="connsiteY2750" fmla="*/ 3533162 h 6858000"/>
              <a:gd name="connsiteX2751" fmla="*/ 3417834 w 4626532"/>
              <a:gd name="connsiteY2751" fmla="*/ 3574826 h 6858000"/>
              <a:gd name="connsiteX2752" fmla="*/ 3401168 w 4626532"/>
              <a:gd name="connsiteY2752" fmla="*/ 3616491 h 6858000"/>
              <a:gd name="connsiteX2753" fmla="*/ 3351170 w 4626532"/>
              <a:gd name="connsiteY2753" fmla="*/ 3574826 h 6858000"/>
              <a:gd name="connsiteX2754" fmla="*/ 3367836 w 4626532"/>
              <a:gd name="connsiteY2754" fmla="*/ 3524829 h 6858000"/>
              <a:gd name="connsiteX2755" fmla="*/ 3417834 w 4626532"/>
              <a:gd name="connsiteY2755" fmla="*/ 3574826 h 6858000"/>
              <a:gd name="connsiteX2756" fmla="*/ 2992855 w 4626532"/>
              <a:gd name="connsiteY2756" fmla="*/ 3524829 h 6858000"/>
              <a:gd name="connsiteX2757" fmla="*/ 3017853 w 4626532"/>
              <a:gd name="connsiteY2757" fmla="*/ 3566493 h 6858000"/>
              <a:gd name="connsiteX2758" fmla="*/ 3009520 w 4626532"/>
              <a:gd name="connsiteY2758" fmla="*/ 3608158 h 6858000"/>
              <a:gd name="connsiteX2759" fmla="*/ 2992855 w 4626532"/>
              <a:gd name="connsiteY2759" fmla="*/ 3616491 h 6858000"/>
              <a:gd name="connsiteX2760" fmla="*/ 2951190 w 4626532"/>
              <a:gd name="connsiteY2760" fmla="*/ 3574826 h 6858000"/>
              <a:gd name="connsiteX2761" fmla="*/ 2967856 w 4626532"/>
              <a:gd name="connsiteY2761" fmla="*/ 3524829 h 6858000"/>
              <a:gd name="connsiteX2762" fmla="*/ 2992855 w 4626532"/>
              <a:gd name="connsiteY2762" fmla="*/ 3524829 h 6858000"/>
              <a:gd name="connsiteX2763" fmla="*/ 3667822 w 4626532"/>
              <a:gd name="connsiteY2763" fmla="*/ 3566493 h 6858000"/>
              <a:gd name="connsiteX2764" fmla="*/ 3642823 w 4626532"/>
              <a:gd name="connsiteY2764" fmla="*/ 3558161 h 6858000"/>
              <a:gd name="connsiteX2765" fmla="*/ 3676155 w 4626532"/>
              <a:gd name="connsiteY2765" fmla="*/ 3516496 h 6858000"/>
              <a:gd name="connsiteX2766" fmla="*/ 3667822 w 4626532"/>
              <a:gd name="connsiteY2766" fmla="*/ 3566493 h 6858000"/>
              <a:gd name="connsiteX2767" fmla="*/ 3601158 w 4626532"/>
              <a:gd name="connsiteY2767" fmla="*/ 3591492 h 6858000"/>
              <a:gd name="connsiteX2768" fmla="*/ 3592825 w 4626532"/>
              <a:gd name="connsiteY2768" fmla="*/ 3558161 h 6858000"/>
              <a:gd name="connsiteX2769" fmla="*/ 3609491 w 4626532"/>
              <a:gd name="connsiteY2769" fmla="*/ 3516496 h 6858000"/>
              <a:gd name="connsiteX2770" fmla="*/ 3601158 w 4626532"/>
              <a:gd name="connsiteY2770" fmla="*/ 3591492 h 6858000"/>
              <a:gd name="connsiteX2771" fmla="*/ 3751151 w 4626532"/>
              <a:gd name="connsiteY2771" fmla="*/ 3583159 h 6858000"/>
              <a:gd name="connsiteX2772" fmla="*/ 3759484 w 4626532"/>
              <a:gd name="connsiteY2772" fmla="*/ 3533162 h 6858000"/>
              <a:gd name="connsiteX2773" fmla="*/ 3809481 w 4626532"/>
              <a:gd name="connsiteY2773" fmla="*/ 3508163 h 6858000"/>
              <a:gd name="connsiteX2774" fmla="*/ 3751151 w 4626532"/>
              <a:gd name="connsiteY2774" fmla="*/ 3583159 h 6858000"/>
              <a:gd name="connsiteX2775" fmla="*/ 3934475 w 4626532"/>
              <a:gd name="connsiteY2775" fmla="*/ 3533162 h 6858000"/>
              <a:gd name="connsiteX2776" fmla="*/ 3909477 w 4626532"/>
              <a:gd name="connsiteY2776" fmla="*/ 3558161 h 6858000"/>
              <a:gd name="connsiteX2777" fmla="*/ 3884478 w 4626532"/>
              <a:gd name="connsiteY2777" fmla="*/ 3558161 h 6858000"/>
              <a:gd name="connsiteX2778" fmla="*/ 3901144 w 4626532"/>
              <a:gd name="connsiteY2778" fmla="*/ 3499830 h 6858000"/>
              <a:gd name="connsiteX2779" fmla="*/ 3934475 w 4626532"/>
              <a:gd name="connsiteY2779" fmla="*/ 3533162 h 6858000"/>
              <a:gd name="connsiteX2780" fmla="*/ 3876145 w 4626532"/>
              <a:gd name="connsiteY2780" fmla="*/ 3524829 h 6858000"/>
              <a:gd name="connsiteX2781" fmla="*/ 3817814 w 4626532"/>
              <a:gd name="connsiteY2781" fmla="*/ 3558161 h 6858000"/>
              <a:gd name="connsiteX2782" fmla="*/ 3876145 w 4626532"/>
              <a:gd name="connsiteY2782" fmla="*/ 3491497 h 6858000"/>
              <a:gd name="connsiteX2783" fmla="*/ 3876145 w 4626532"/>
              <a:gd name="connsiteY2783" fmla="*/ 3524829 h 6858000"/>
              <a:gd name="connsiteX2784" fmla="*/ 3342838 w 4626532"/>
              <a:gd name="connsiteY2784" fmla="*/ 3533162 h 6858000"/>
              <a:gd name="connsiteX2785" fmla="*/ 3317839 w 4626532"/>
              <a:gd name="connsiteY2785" fmla="*/ 3583159 h 6858000"/>
              <a:gd name="connsiteX2786" fmla="*/ 3267841 w 4626532"/>
              <a:gd name="connsiteY2786" fmla="*/ 3549828 h 6858000"/>
              <a:gd name="connsiteX2787" fmla="*/ 3284507 w 4626532"/>
              <a:gd name="connsiteY2787" fmla="*/ 3491497 h 6858000"/>
              <a:gd name="connsiteX2788" fmla="*/ 3342838 w 4626532"/>
              <a:gd name="connsiteY2788" fmla="*/ 3533162 h 6858000"/>
              <a:gd name="connsiteX2789" fmla="*/ 3142847 w 4626532"/>
              <a:gd name="connsiteY2789" fmla="*/ 3541495 h 6858000"/>
              <a:gd name="connsiteX2790" fmla="*/ 3126181 w 4626532"/>
              <a:gd name="connsiteY2790" fmla="*/ 3583159 h 6858000"/>
              <a:gd name="connsiteX2791" fmla="*/ 3067851 w 4626532"/>
              <a:gd name="connsiteY2791" fmla="*/ 3549828 h 6858000"/>
              <a:gd name="connsiteX2792" fmla="*/ 3092850 w 4626532"/>
              <a:gd name="connsiteY2792" fmla="*/ 3491497 h 6858000"/>
              <a:gd name="connsiteX2793" fmla="*/ 3142847 w 4626532"/>
              <a:gd name="connsiteY2793" fmla="*/ 3541495 h 6858000"/>
              <a:gd name="connsiteX2794" fmla="*/ 3517829 w 4626532"/>
              <a:gd name="connsiteY2794" fmla="*/ 3541495 h 6858000"/>
              <a:gd name="connsiteX2795" fmla="*/ 3509496 w 4626532"/>
              <a:gd name="connsiteY2795" fmla="*/ 3574826 h 6858000"/>
              <a:gd name="connsiteX2796" fmla="*/ 3459499 w 4626532"/>
              <a:gd name="connsiteY2796" fmla="*/ 3541495 h 6858000"/>
              <a:gd name="connsiteX2797" fmla="*/ 3476164 w 4626532"/>
              <a:gd name="connsiteY2797" fmla="*/ 3483164 h 6858000"/>
              <a:gd name="connsiteX2798" fmla="*/ 3517829 w 4626532"/>
              <a:gd name="connsiteY2798" fmla="*/ 3541495 h 6858000"/>
              <a:gd name="connsiteX2799" fmla="*/ 2826196 w 4626532"/>
              <a:gd name="connsiteY2799" fmla="*/ 3574826 h 6858000"/>
              <a:gd name="connsiteX2800" fmla="*/ 2826196 w 4626532"/>
              <a:gd name="connsiteY2800" fmla="*/ 3616491 h 6858000"/>
              <a:gd name="connsiteX2801" fmla="*/ 2759533 w 4626532"/>
              <a:gd name="connsiteY2801" fmla="*/ 3524829 h 6858000"/>
              <a:gd name="connsiteX2802" fmla="*/ 2751200 w 4626532"/>
              <a:gd name="connsiteY2802" fmla="*/ 3541495 h 6858000"/>
              <a:gd name="connsiteX2803" fmla="*/ 2809530 w 4626532"/>
              <a:gd name="connsiteY2803" fmla="*/ 3633157 h 6858000"/>
              <a:gd name="connsiteX2804" fmla="*/ 2742867 w 4626532"/>
              <a:gd name="connsiteY2804" fmla="*/ 3608158 h 6858000"/>
              <a:gd name="connsiteX2805" fmla="*/ 2709535 w 4626532"/>
              <a:gd name="connsiteY2805" fmla="*/ 3524829 h 6858000"/>
              <a:gd name="connsiteX2806" fmla="*/ 2742867 w 4626532"/>
              <a:gd name="connsiteY2806" fmla="*/ 3483164 h 6858000"/>
              <a:gd name="connsiteX2807" fmla="*/ 2826196 w 4626532"/>
              <a:gd name="connsiteY2807" fmla="*/ 3574826 h 6858000"/>
              <a:gd name="connsiteX2808" fmla="*/ 2576208 w 4626532"/>
              <a:gd name="connsiteY2808" fmla="*/ 3574826 h 6858000"/>
              <a:gd name="connsiteX2809" fmla="*/ 2467880 w 4626532"/>
              <a:gd name="connsiteY2809" fmla="*/ 3483164 h 6858000"/>
              <a:gd name="connsiteX2810" fmla="*/ 2576208 w 4626532"/>
              <a:gd name="connsiteY2810" fmla="*/ 3574826 h 6858000"/>
              <a:gd name="connsiteX2811" fmla="*/ 2951190 w 4626532"/>
              <a:gd name="connsiteY2811" fmla="*/ 3516496 h 6858000"/>
              <a:gd name="connsiteX2812" fmla="*/ 2926191 w 4626532"/>
              <a:gd name="connsiteY2812" fmla="*/ 3566493 h 6858000"/>
              <a:gd name="connsiteX2813" fmla="*/ 2876194 w 4626532"/>
              <a:gd name="connsiteY2813" fmla="*/ 3524829 h 6858000"/>
              <a:gd name="connsiteX2814" fmla="*/ 2901192 w 4626532"/>
              <a:gd name="connsiteY2814" fmla="*/ 3474831 h 6858000"/>
              <a:gd name="connsiteX2815" fmla="*/ 2951190 w 4626532"/>
              <a:gd name="connsiteY2815" fmla="*/ 3516496 h 6858000"/>
              <a:gd name="connsiteX2816" fmla="*/ 3701153 w 4626532"/>
              <a:gd name="connsiteY2816" fmla="*/ 3549828 h 6858000"/>
              <a:gd name="connsiteX2817" fmla="*/ 3692820 w 4626532"/>
              <a:gd name="connsiteY2817" fmla="*/ 3499830 h 6858000"/>
              <a:gd name="connsiteX2818" fmla="*/ 3734485 w 4626532"/>
              <a:gd name="connsiteY2818" fmla="*/ 3458165 h 6858000"/>
              <a:gd name="connsiteX2819" fmla="*/ 3701153 w 4626532"/>
              <a:gd name="connsiteY2819" fmla="*/ 3549828 h 6858000"/>
              <a:gd name="connsiteX2820" fmla="*/ 3584492 w 4626532"/>
              <a:gd name="connsiteY2820" fmla="*/ 3491497 h 6858000"/>
              <a:gd name="connsiteX2821" fmla="*/ 3576160 w 4626532"/>
              <a:gd name="connsiteY2821" fmla="*/ 3541495 h 6858000"/>
              <a:gd name="connsiteX2822" fmla="*/ 3551161 w 4626532"/>
              <a:gd name="connsiteY2822" fmla="*/ 3508163 h 6858000"/>
              <a:gd name="connsiteX2823" fmla="*/ 3559494 w 4626532"/>
              <a:gd name="connsiteY2823" fmla="*/ 3458165 h 6858000"/>
              <a:gd name="connsiteX2824" fmla="*/ 3584492 w 4626532"/>
              <a:gd name="connsiteY2824" fmla="*/ 3491497 h 6858000"/>
              <a:gd name="connsiteX2825" fmla="*/ 3234509 w 4626532"/>
              <a:gd name="connsiteY2825" fmla="*/ 3458165 h 6858000"/>
              <a:gd name="connsiteX2826" fmla="*/ 3259508 w 4626532"/>
              <a:gd name="connsiteY2826" fmla="*/ 3491497 h 6858000"/>
              <a:gd name="connsiteX2827" fmla="*/ 3259508 w 4626532"/>
              <a:gd name="connsiteY2827" fmla="*/ 3524829 h 6858000"/>
              <a:gd name="connsiteX2828" fmla="*/ 3242842 w 4626532"/>
              <a:gd name="connsiteY2828" fmla="*/ 3541495 h 6858000"/>
              <a:gd name="connsiteX2829" fmla="*/ 3192845 w 4626532"/>
              <a:gd name="connsiteY2829" fmla="*/ 3508163 h 6858000"/>
              <a:gd name="connsiteX2830" fmla="*/ 3209511 w 4626532"/>
              <a:gd name="connsiteY2830" fmla="*/ 3458165 h 6858000"/>
              <a:gd name="connsiteX2831" fmla="*/ 3234509 w 4626532"/>
              <a:gd name="connsiteY2831" fmla="*/ 3458165 h 6858000"/>
              <a:gd name="connsiteX2832" fmla="*/ 3451166 w 4626532"/>
              <a:gd name="connsiteY2832" fmla="*/ 3483164 h 6858000"/>
              <a:gd name="connsiteX2833" fmla="*/ 3451166 w 4626532"/>
              <a:gd name="connsiteY2833" fmla="*/ 3516496 h 6858000"/>
              <a:gd name="connsiteX2834" fmla="*/ 3434500 w 4626532"/>
              <a:gd name="connsiteY2834" fmla="*/ 3533162 h 6858000"/>
              <a:gd name="connsiteX2835" fmla="*/ 3384502 w 4626532"/>
              <a:gd name="connsiteY2835" fmla="*/ 3508163 h 6858000"/>
              <a:gd name="connsiteX2836" fmla="*/ 3401168 w 4626532"/>
              <a:gd name="connsiteY2836" fmla="*/ 3449832 h 6858000"/>
              <a:gd name="connsiteX2837" fmla="*/ 3451166 w 4626532"/>
              <a:gd name="connsiteY2837" fmla="*/ 3483164 h 6858000"/>
              <a:gd name="connsiteX2838" fmla="*/ 3067851 w 4626532"/>
              <a:gd name="connsiteY2838" fmla="*/ 3483164 h 6858000"/>
              <a:gd name="connsiteX2839" fmla="*/ 3067851 w 4626532"/>
              <a:gd name="connsiteY2839" fmla="*/ 3524829 h 6858000"/>
              <a:gd name="connsiteX2840" fmla="*/ 3042852 w 4626532"/>
              <a:gd name="connsiteY2840" fmla="*/ 3541495 h 6858000"/>
              <a:gd name="connsiteX2841" fmla="*/ 3001187 w 4626532"/>
              <a:gd name="connsiteY2841" fmla="*/ 3508163 h 6858000"/>
              <a:gd name="connsiteX2842" fmla="*/ 3017853 w 4626532"/>
              <a:gd name="connsiteY2842" fmla="*/ 3449832 h 6858000"/>
              <a:gd name="connsiteX2843" fmla="*/ 3067851 w 4626532"/>
              <a:gd name="connsiteY2843" fmla="*/ 3483164 h 6858000"/>
              <a:gd name="connsiteX2844" fmla="*/ 3659489 w 4626532"/>
              <a:gd name="connsiteY2844" fmla="*/ 3474831 h 6858000"/>
              <a:gd name="connsiteX2845" fmla="*/ 3634490 w 4626532"/>
              <a:gd name="connsiteY2845" fmla="*/ 3533162 h 6858000"/>
              <a:gd name="connsiteX2846" fmla="*/ 3626157 w 4626532"/>
              <a:gd name="connsiteY2846" fmla="*/ 3491497 h 6858000"/>
              <a:gd name="connsiteX2847" fmla="*/ 3651156 w 4626532"/>
              <a:gd name="connsiteY2847" fmla="*/ 3441500 h 6858000"/>
              <a:gd name="connsiteX2848" fmla="*/ 3659489 w 4626532"/>
              <a:gd name="connsiteY2848" fmla="*/ 3474831 h 6858000"/>
              <a:gd name="connsiteX2849" fmla="*/ 1201275 w 4626532"/>
              <a:gd name="connsiteY2849" fmla="*/ 3474831 h 6858000"/>
              <a:gd name="connsiteX2850" fmla="*/ 1142944 w 4626532"/>
              <a:gd name="connsiteY2850" fmla="*/ 3533162 h 6858000"/>
              <a:gd name="connsiteX2851" fmla="*/ 1017951 w 4626532"/>
              <a:gd name="connsiteY2851" fmla="*/ 3524829 h 6858000"/>
              <a:gd name="connsiteX2852" fmla="*/ 1192942 w 4626532"/>
              <a:gd name="connsiteY2852" fmla="*/ 3466498 h 6858000"/>
              <a:gd name="connsiteX2853" fmla="*/ 1176276 w 4626532"/>
              <a:gd name="connsiteY2853" fmla="*/ 3433167 h 6858000"/>
              <a:gd name="connsiteX2854" fmla="*/ 1201275 w 4626532"/>
              <a:gd name="connsiteY2854" fmla="*/ 3474831 h 6858000"/>
              <a:gd name="connsiteX2855" fmla="*/ 3801149 w 4626532"/>
              <a:gd name="connsiteY2855" fmla="*/ 3474831 h 6858000"/>
              <a:gd name="connsiteX2856" fmla="*/ 3759484 w 4626532"/>
              <a:gd name="connsiteY2856" fmla="*/ 3508163 h 6858000"/>
              <a:gd name="connsiteX2857" fmla="*/ 3759484 w 4626532"/>
              <a:gd name="connsiteY2857" fmla="*/ 3449832 h 6858000"/>
              <a:gd name="connsiteX2858" fmla="*/ 3801149 w 4626532"/>
              <a:gd name="connsiteY2858" fmla="*/ 3424834 h 6858000"/>
              <a:gd name="connsiteX2859" fmla="*/ 3801149 w 4626532"/>
              <a:gd name="connsiteY2859" fmla="*/ 3474831 h 6858000"/>
              <a:gd name="connsiteX2860" fmla="*/ 2876194 w 4626532"/>
              <a:gd name="connsiteY2860" fmla="*/ 3466498 h 6858000"/>
              <a:gd name="connsiteX2861" fmla="*/ 2859528 w 4626532"/>
              <a:gd name="connsiteY2861" fmla="*/ 3516496 h 6858000"/>
              <a:gd name="connsiteX2862" fmla="*/ 2826196 w 4626532"/>
              <a:gd name="connsiteY2862" fmla="*/ 3466498 h 6858000"/>
              <a:gd name="connsiteX2863" fmla="*/ 2842862 w 4626532"/>
              <a:gd name="connsiteY2863" fmla="*/ 3424834 h 6858000"/>
              <a:gd name="connsiteX2864" fmla="*/ 2876194 w 4626532"/>
              <a:gd name="connsiteY2864" fmla="*/ 3466498 h 6858000"/>
              <a:gd name="connsiteX2865" fmla="*/ 1351268 w 4626532"/>
              <a:gd name="connsiteY2865" fmla="*/ 3424834 h 6858000"/>
              <a:gd name="connsiteX2866" fmla="*/ 1317936 w 4626532"/>
              <a:gd name="connsiteY2866" fmla="*/ 3424834 h 6858000"/>
              <a:gd name="connsiteX2867" fmla="*/ 1351268 w 4626532"/>
              <a:gd name="connsiteY2867" fmla="*/ 3424834 h 6858000"/>
              <a:gd name="connsiteX2868" fmla="*/ 3859479 w 4626532"/>
              <a:gd name="connsiteY2868" fmla="*/ 3449832 h 6858000"/>
              <a:gd name="connsiteX2869" fmla="*/ 3859479 w 4626532"/>
              <a:gd name="connsiteY2869" fmla="*/ 3474831 h 6858000"/>
              <a:gd name="connsiteX2870" fmla="*/ 3817814 w 4626532"/>
              <a:gd name="connsiteY2870" fmla="*/ 3483164 h 6858000"/>
              <a:gd name="connsiteX2871" fmla="*/ 3826147 w 4626532"/>
              <a:gd name="connsiteY2871" fmla="*/ 3416501 h 6858000"/>
              <a:gd name="connsiteX2872" fmla="*/ 3859479 w 4626532"/>
              <a:gd name="connsiteY2872" fmla="*/ 3449832 h 6858000"/>
              <a:gd name="connsiteX2873" fmla="*/ 3526162 w 4626532"/>
              <a:gd name="connsiteY2873" fmla="*/ 3416501 h 6858000"/>
              <a:gd name="connsiteX2874" fmla="*/ 3542828 w 4626532"/>
              <a:gd name="connsiteY2874" fmla="*/ 3458165 h 6858000"/>
              <a:gd name="connsiteX2875" fmla="*/ 3526162 w 4626532"/>
              <a:gd name="connsiteY2875" fmla="*/ 3499830 h 6858000"/>
              <a:gd name="connsiteX2876" fmla="*/ 3492830 w 4626532"/>
              <a:gd name="connsiteY2876" fmla="*/ 3466498 h 6858000"/>
              <a:gd name="connsiteX2877" fmla="*/ 3501163 w 4626532"/>
              <a:gd name="connsiteY2877" fmla="*/ 3416501 h 6858000"/>
              <a:gd name="connsiteX2878" fmla="*/ 3526162 w 4626532"/>
              <a:gd name="connsiteY2878" fmla="*/ 3416501 h 6858000"/>
              <a:gd name="connsiteX2879" fmla="*/ 3342838 w 4626532"/>
              <a:gd name="connsiteY2879" fmla="*/ 3416501 h 6858000"/>
              <a:gd name="connsiteX2880" fmla="*/ 3376169 w 4626532"/>
              <a:gd name="connsiteY2880" fmla="*/ 3466498 h 6858000"/>
              <a:gd name="connsiteX2881" fmla="*/ 3351170 w 4626532"/>
              <a:gd name="connsiteY2881" fmla="*/ 3499830 h 6858000"/>
              <a:gd name="connsiteX2882" fmla="*/ 3309506 w 4626532"/>
              <a:gd name="connsiteY2882" fmla="*/ 3474831 h 6858000"/>
              <a:gd name="connsiteX2883" fmla="*/ 3317839 w 4626532"/>
              <a:gd name="connsiteY2883" fmla="*/ 3416501 h 6858000"/>
              <a:gd name="connsiteX2884" fmla="*/ 3342838 w 4626532"/>
              <a:gd name="connsiteY2884" fmla="*/ 3416501 h 6858000"/>
              <a:gd name="connsiteX2885" fmla="*/ 3184512 w 4626532"/>
              <a:gd name="connsiteY2885" fmla="*/ 3466498 h 6858000"/>
              <a:gd name="connsiteX2886" fmla="*/ 3167846 w 4626532"/>
              <a:gd name="connsiteY2886" fmla="*/ 3508163 h 6858000"/>
              <a:gd name="connsiteX2887" fmla="*/ 3117848 w 4626532"/>
              <a:gd name="connsiteY2887" fmla="*/ 3466498 h 6858000"/>
              <a:gd name="connsiteX2888" fmla="*/ 3134514 w 4626532"/>
              <a:gd name="connsiteY2888" fmla="*/ 3416501 h 6858000"/>
              <a:gd name="connsiteX2889" fmla="*/ 3184512 w 4626532"/>
              <a:gd name="connsiteY2889" fmla="*/ 3466498 h 6858000"/>
              <a:gd name="connsiteX2890" fmla="*/ 2992855 w 4626532"/>
              <a:gd name="connsiteY2890" fmla="*/ 3441500 h 6858000"/>
              <a:gd name="connsiteX2891" fmla="*/ 2992855 w 4626532"/>
              <a:gd name="connsiteY2891" fmla="*/ 3483164 h 6858000"/>
              <a:gd name="connsiteX2892" fmla="*/ 2967856 w 4626532"/>
              <a:gd name="connsiteY2892" fmla="*/ 3499830 h 6858000"/>
              <a:gd name="connsiteX2893" fmla="*/ 2926191 w 4626532"/>
              <a:gd name="connsiteY2893" fmla="*/ 3458165 h 6858000"/>
              <a:gd name="connsiteX2894" fmla="*/ 2951190 w 4626532"/>
              <a:gd name="connsiteY2894" fmla="*/ 3408168 h 6858000"/>
              <a:gd name="connsiteX2895" fmla="*/ 2992855 w 4626532"/>
              <a:gd name="connsiteY2895" fmla="*/ 3441500 h 6858000"/>
              <a:gd name="connsiteX2896" fmla="*/ 2701202 w 4626532"/>
              <a:gd name="connsiteY2896" fmla="*/ 3474831 h 6858000"/>
              <a:gd name="connsiteX2897" fmla="*/ 2692869 w 4626532"/>
              <a:gd name="connsiteY2897" fmla="*/ 3549828 h 6858000"/>
              <a:gd name="connsiteX2898" fmla="*/ 2617873 w 4626532"/>
              <a:gd name="connsiteY2898" fmla="*/ 3449832 h 6858000"/>
              <a:gd name="connsiteX2899" fmla="*/ 2609540 w 4626532"/>
              <a:gd name="connsiteY2899" fmla="*/ 3466498 h 6858000"/>
              <a:gd name="connsiteX2900" fmla="*/ 2676203 w 4626532"/>
              <a:gd name="connsiteY2900" fmla="*/ 3558161 h 6858000"/>
              <a:gd name="connsiteX2901" fmla="*/ 2567875 w 4626532"/>
              <a:gd name="connsiteY2901" fmla="*/ 3474831 h 6858000"/>
              <a:gd name="connsiteX2902" fmla="*/ 2567875 w 4626532"/>
              <a:gd name="connsiteY2902" fmla="*/ 3408168 h 6858000"/>
              <a:gd name="connsiteX2903" fmla="*/ 2584541 w 4626532"/>
              <a:gd name="connsiteY2903" fmla="*/ 3408168 h 6858000"/>
              <a:gd name="connsiteX2904" fmla="*/ 2701202 w 4626532"/>
              <a:gd name="connsiteY2904" fmla="*/ 3474831 h 6858000"/>
              <a:gd name="connsiteX2905" fmla="*/ 2151229 w 4626532"/>
              <a:gd name="connsiteY2905" fmla="*/ 3574826 h 6858000"/>
              <a:gd name="connsiteX2906" fmla="*/ 2209559 w 4626532"/>
              <a:gd name="connsiteY2906" fmla="*/ 3658156 h 6858000"/>
              <a:gd name="connsiteX2907" fmla="*/ 1859576 w 4626532"/>
              <a:gd name="connsiteY2907" fmla="*/ 3483164 h 6858000"/>
              <a:gd name="connsiteX2908" fmla="*/ 1776247 w 4626532"/>
              <a:gd name="connsiteY2908" fmla="*/ 3474831 h 6858000"/>
              <a:gd name="connsiteX2909" fmla="*/ 2001236 w 4626532"/>
              <a:gd name="connsiteY2909" fmla="*/ 3399835 h 6858000"/>
              <a:gd name="connsiteX2910" fmla="*/ 2151229 w 4626532"/>
              <a:gd name="connsiteY2910" fmla="*/ 3574826 h 6858000"/>
              <a:gd name="connsiteX2911" fmla="*/ 3717819 w 4626532"/>
              <a:gd name="connsiteY2911" fmla="*/ 3416501 h 6858000"/>
              <a:gd name="connsiteX2912" fmla="*/ 3684488 w 4626532"/>
              <a:gd name="connsiteY2912" fmla="*/ 3483164 h 6858000"/>
              <a:gd name="connsiteX2913" fmla="*/ 3667822 w 4626532"/>
              <a:gd name="connsiteY2913" fmla="*/ 3433167 h 6858000"/>
              <a:gd name="connsiteX2914" fmla="*/ 3709486 w 4626532"/>
              <a:gd name="connsiteY2914" fmla="*/ 3383169 h 6858000"/>
              <a:gd name="connsiteX2915" fmla="*/ 3717819 w 4626532"/>
              <a:gd name="connsiteY2915" fmla="*/ 3416501 h 6858000"/>
              <a:gd name="connsiteX2916" fmla="*/ 3626157 w 4626532"/>
              <a:gd name="connsiteY2916" fmla="*/ 3416501 h 6858000"/>
              <a:gd name="connsiteX2917" fmla="*/ 3609491 w 4626532"/>
              <a:gd name="connsiteY2917" fmla="*/ 3474831 h 6858000"/>
              <a:gd name="connsiteX2918" fmla="*/ 3576160 w 4626532"/>
              <a:gd name="connsiteY2918" fmla="*/ 3441500 h 6858000"/>
              <a:gd name="connsiteX2919" fmla="*/ 3601158 w 4626532"/>
              <a:gd name="connsiteY2919" fmla="*/ 3383169 h 6858000"/>
              <a:gd name="connsiteX2920" fmla="*/ 3626157 w 4626532"/>
              <a:gd name="connsiteY2920" fmla="*/ 3416501 h 6858000"/>
              <a:gd name="connsiteX2921" fmla="*/ 3276174 w 4626532"/>
              <a:gd name="connsiteY2921" fmla="*/ 3383169 h 6858000"/>
              <a:gd name="connsiteX2922" fmla="*/ 3301173 w 4626532"/>
              <a:gd name="connsiteY2922" fmla="*/ 3424834 h 6858000"/>
              <a:gd name="connsiteX2923" fmla="*/ 3276174 w 4626532"/>
              <a:gd name="connsiteY2923" fmla="*/ 3466498 h 6858000"/>
              <a:gd name="connsiteX2924" fmla="*/ 3226177 w 4626532"/>
              <a:gd name="connsiteY2924" fmla="*/ 3433167 h 6858000"/>
              <a:gd name="connsiteX2925" fmla="*/ 3242842 w 4626532"/>
              <a:gd name="connsiteY2925" fmla="*/ 3383169 h 6858000"/>
              <a:gd name="connsiteX2926" fmla="*/ 3276174 w 4626532"/>
              <a:gd name="connsiteY2926" fmla="*/ 3383169 h 6858000"/>
              <a:gd name="connsiteX2927" fmla="*/ 3459499 w 4626532"/>
              <a:gd name="connsiteY2927" fmla="*/ 3374836 h 6858000"/>
              <a:gd name="connsiteX2928" fmla="*/ 3484497 w 4626532"/>
              <a:gd name="connsiteY2928" fmla="*/ 3424834 h 6858000"/>
              <a:gd name="connsiteX2929" fmla="*/ 3467831 w 4626532"/>
              <a:gd name="connsiteY2929" fmla="*/ 3458165 h 6858000"/>
              <a:gd name="connsiteX2930" fmla="*/ 3417834 w 4626532"/>
              <a:gd name="connsiteY2930" fmla="*/ 3424834 h 6858000"/>
              <a:gd name="connsiteX2931" fmla="*/ 3434500 w 4626532"/>
              <a:gd name="connsiteY2931" fmla="*/ 3374836 h 6858000"/>
              <a:gd name="connsiteX2932" fmla="*/ 3459499 w 4626532"/>
              <a:gd name="connsiteY2932" fmla="*/ 3374836 h 6858000"/>
              <a:gd name="connsiteX2933" fmla="*/ 3109516 w 4626532"/>
              <a:gd name="connsiteY2933" fmla="*/ 3424834 h 6858000"/>
              <a:gd name="connsiteX2934" fmla="*/ 3092850 w 4626532"/>
              <a:gd name="connsiteY2934" fmla="*/ 3466498 h 6858000"/>
              <a:gd name="connsiteX2935" fmla="*/ 3042852 w 4626532"/>
              <a:gd name="connsiteY2935" fmla="*/ 3433167 h 6858000"/>
              <a:gd name="connsiteX2936" fmla="*/ 3059518 w 4626532"/>
              <a:gd name="connsiteY2936" fmla="*/ 3374836 h 6858000"/>
              <a:gd name="connsiteX2937" fmla="*/ 3109516 w 4626532"/>
              <a:gd name="connsiteY2937" fmla="*/ 3424834 h 6858000"/>
              <a:gd name="connsiteX2938" fmla="*/ 1967904 w 4626532"/>
              <a:gd name="connsiteY2938" fmla="*/ 3383169 h 6858000"/>
              <a:gd name="connsiteX2939" fmla="*/ 1667919 w 4626532"/>
              <a:gd name="connsiteY2939" fmla="*/ 3474831 h 6858000"/>
              <a:gd name="connsiteX2940" fmla="*/ 1659586 w 4626532"/>
              <a:gd name="connsiteY2940" fmla="*/ 3491497 h 6858000"/>
              <a:gd name="connsiteX2941" fmla="*/ 2259557 w 4626532"/>
              <a:gd name="connsiteY2941" fmla="*/ 3733152 h 6858000"/>
              <a:gd name="connsiteX2942" fmla="*/ 2142896 w 4626532"/>
              <a:gd name="connsiteY2942" fmla="*/ 3741485 h 6858000"/>
              <a:gd name="connsiteX2943" fmla="*/ 1651253 w 4626532"/>
              <a:gd name="connsiteY2943" fmla="*/ 3624824 h 6858000"/>
              <a:gd name="connsiteX2944" fmla="*/ 1626254 w 4626532"/>
              <a:gd name="connsiteY2944" fmla="*/ 3633157 h 6858000"/>
              <a:gd name="connsiteX2945" fmla="*/ 1817912 w 4626532"/>
              <a:gd name="connsiteY2945" fmla="*/ 3774817 h 6858000"/>
              <a:gd name="connsiteX2946" fmla="*/ 2067899 w 4626532"/>
              <a:gd name="connsiteY2946" fmla="*/ 3974807 h 6858000"/>
              <a:gd name="connsiteX2947" fmla="*/ 1776247 w 4626532"/>
              <a:gd name="connsiteY2947" fmla="*/ 3916476 h 6858000"/>
              <a:gd name="connsiteX2948" fmla="*/ 1592923 w 4626532"/>
              <a:gd name="connsiteY2948" fmla="*/ 3766484 h 6858000"/>
              <a:gd name="connsiteX2949" fmla="*/ 1551258 w 4626532"/>
              <a:gd name="connsiteY2949" fmla="*/ 3766484 h 6858000"/>
              <a:gd name="connsiteX2950" fmla="*/ 1692918 w 4626532"/>
              <a:gd name="connsiteY2950" fmla="*/ 4008139 h 6858000"/>
              <a:gd name="connsiteX2951" fmla="*/ 1659586 w 4626532"/>
              <a:gd name="connsiteY2951" fmla="*/ 4208129 h 6858000"/>
              <a:gd name="connsiteX2952" fmla="*/ 1451263 w 4626532"/>
              <a:gd name="connsiteY2952" fmla="*/ 3808148 h 6858000"/>
              <a:gd name="connsiteX2953" fmla="*/ 1417931 w 4626532"/>
              <a:gd name="connsiteY2953" fmla="*/ 3899811 h 6858000"/>
              <a:gd name="connsiteX2954" fmla="*/ 1476262 w 4626532"/>
              <a:gd name="connsiteY2954" fmla="*/ 4083135 h 6858000"/>
              <a:gd name="connsiteX2955" fmla="*/ 1451263 w 4626532"/>
              <a:gd name="connsiteY2955" fmla="*/ 4083135 h 6858000"/>
              <a:gd name="connsiteX2956" fmla="*/ 1376266 w 4626532"/>
              <a:gd name="connsiteY2956" fmla="*/ 4008139 h 6858000"/>
              <a:gd name="connsiteX2957" fmla="*/ 1251273 w 4626532"/>
              <a:gd name="connsiteY2957" fmla="*/ 3808148 h 6858000"/>
              <a:gd name="connsiteX2958" fmla="*/ 1084614 w 4626532"/>
              <a:gd name="connsiteY2958" fmla="*/ 3833147 h 6858000"/>
              <a:gd name="connsiteX2959" fmla="*/ 617970 w 4626532"/>
              <a:gd name="connsiteY2959" fmla="*/ 3624824 h 6858000"/>
              <a:gd name="connsiteX2960" fmla="*/ 517975 w 4626532"/>
              <a:gd name="connsiteY2960" fmla="*/ 3616491 h 6858000"/>
              <a:gd name="connsiteX2961" fmla="*/ 792961 w 4626532"/>
              <a:gd name="connsiteY2961" fmla="*/ 3524829 h 6858000"/>
              <a:gd name="connsiteX2962" fmla="*/ 884624 w 4626532"/>
              <a:gd name="connsiteY2962" fmla="*/ 3541495 h 6858000"/>
              <a:gd name="connsiteX2963" fmla="*/ 959620 w 4626532"/>
              <a:gd name="connsiteY2963" fmla="*/ 3766484 h 6858000"/>
              <a:gd name="connsiteX2964" fmla="*/ 976286 w 4626532"/>
              <a:gd name="connsiteY2964" fmla="*/ 3774817 h 6858000"/>
              <a:gd name="connsiteX2965" fmla="*/ 1059615 w 4626532"/>
              <a:gd name="connsiteY2965" fmla="*/ 3658156 h 6858000"/>
              <a:gd name="connsiteX2966" fmla="*/ 1117946 w 4626532"/>
              <a:gd name="connsiteY2966" fmla="*/ 3833147 h 6858000"/>
              <a:gd name="connsiteX2967" fmla="*/ 1217941 w 4626532"/>
              <a:gd name="connsiteY2967" fmla="*/ 3674822 h 6858000"/>
              <a:gd name="connsiteX2968" fmla="*/ 1251273 w 4626532"/>
              <a:gd name="connsiteY2968" fmla="*/ 3674822 h 6858000"/>
              <a:gd name="connsiteX2969" fmla="*/ 1359601 w 4626532"/>
              <a:gd name="connsiteY2969" fmla="*/ 3783150 h 6858000"/>
              <a:gd name="connsiteX2970" fmla="*/ 1392932 w 4626532"/>
              <a:gd name="connsiteY2970" fmla="*/ 3708153 h 6858000"/>
              <a:gd name="connsiteX2971" fmla="*/ 1359601 w 4626532"/>
              <a:gd name="connsiteY2971" fmla="*/ 3624824 h 6858000"/>
              <a:gd name="connsiteX2972" fmla="*/ 1534592 w 4626532"/>
              <a:gd name="connsiteY2972" fmla="*/ 3741485 h 6858000"/>
              <a:gd name="connsiteX2973" fmla="*/ 1542925 w 4626532"/>
              <a:gd name="connsiteY2973" fmla="*/ 3708153 h 6858000"/>
              <a:gd name="connsiteX2974" fmla="*/ 1426264 w 4626532"/>
              <a:gd name="connsiteY2974" fmla="*/ 3558161 h 6858000"/>
              <a:gd name="connsiteX2975" fmla="*/ 1626254 w 4626532"/>
              <a:gd name="connsiteY2975" fmla="*/ 3533162 h 6858000"/>
              <a:gd name="connsiteX2976" fmla="*/ 1409598 w 4626532"/>
              <a:gd name="connsiteY2976" fmla="*/ 3424834 h 6858000"/>
              <a:gd name="connsiteX2977" fmla="*/ 1867909 w 4626532"/>
              <a:gd name="connsiteY2977" fmla="*/ 3366503 h 6858000"/>
              <a:gd name="connsiteX2978" fmla="*/ 1967904 w 4626532"/>
              <a:gd name="connsiteY2978" fmla="*/ 3383169 h 6858000"/>
              <a:gd name="connsiteX2979" fmla="*/ 2926191 w 4626532"/>
              <a:gd name="connsiteY2979" fmla="*/ 3391502 h 6858000"/>
              <a:gd name="connsiteX2980" fmla="*/ 2926191 w 4626532"/>
              <a:gd name="connsiteY2980" fmla="*/ 3433167 h 6858000"/>
              <a:gd name="connsiteX2981" fmla="*/ 2901192 w 4626532"/>
              <a:gd name="connsiteY2981" fmla="*/ 3449832 h 6858000"/>
              <a:gd name="connsiteX2982" fmla="*/ 2867861 w 4626532"/>
              <a:gd name="connsiteY2982" fmla="*/ 3399835 h 6858000"/>
              <a:gd name="connsiteX2983" fmla="*/ 2884526 w 4626532"/>
              <a:gd name="connsiteY2983" fmla="*/ 3358170 h 6858000"/>
              <a:gd name="connsiteX2984" fmla="*/ 2926191 w 4626532"/>
              <a:gd name="connsiteY2984" fmla="*/ 3391502 h 6858000"/>
              <a:gd name="connsiteX2985" fmla="*/ 2351219 w 4626532"/>
              <a:gd name="connsiteY2985" fmla="*/ 3383169 h 6858000"/>
              <a:gd name="connsiteX2986" fmla="*/ 2334553 w 4626532"/>
              <a:gd name="connsiteY2986" fmla="*/ 3358170 h 6858000"/>
              <a:gd name="connsiteX2987" fmla="*/ 2351219 w 4626532"/>
              <a:gd name="connsiteY2987" fmla="*/ 3383169 h 6858000"/>
              <a:gd name="connsiteX2988" fmla="*/ 976286 w 4626532"/>
              <a:gd name="connsiteY2988" fmla="*/ 3358170 h 6858000"/>
              <a:gd name="connsiteX2989" fmla="*/ 1076281 w 4626532"/>
              <a:gd name="connsiteY2989" fmla="*/ 3416501 h 6858000"/>
              <a:gd name="connsiteX2990" fmla="*/ 1076281 w 4626532"/>
              <a:gd name="connsiteY2990" fmla="*/ 3458165 h 6858000"/>
              <a:gd name="connsiteX2991" fmla="*/ 959620 w 4626532"/>
              <a:gd name="connsiteY2991" fmla="*/ 3358170 h 6858000"/>
              <a:gd name="connsiteX2992" fmla="*/ 976286 w 4626532"/>
              <a:gd name="connsiteY2992" fmla="*/ 3358170 h 6858000"/>
              <a:gd name="connsiteX2993" fmla="*/ 3217844 w 4626532"/>
              <a:gd name="connsiteY2993" fmla="*/ 3391502 h 6858000"/>
              <a:gd name="connsiteX2994" fmla="*/ 3201178 w 4626532"/>
              <a:gd name="connsiteY2994" fmla="*/ 3433167 h 6858000"/>
              <a:gd name="connsiteX2995" fmla="*/ 3151180 w 4626532"/>
              <a:gd name="connsiteY2995" fmla="*/ 3399835 h 6858000"/>
              <a:gd name="connsiteX2996" fmla="*/ 3167846 w 4626532"/>
              <a:gd name="connsiteY2996" fmla="*/ 3341504 h 6858000"/>
              <a:gd name="connsiteX2997" fmla="*/ 3217844 w 4626532"/>
              <a:gd name="connsiteY2997" fmla="*/ 3391502 h 6858000"/>
              <a:gd name="connsiteX2998" fmla="*/ 3792816 w 4626532"/>
              <a:gd name="connsiteY2998" fmla="*/ 3366503 h 6858000"/>
              <a:gd name="connsiteX2999" fmla="*/ 3742818 w 4626532"/>
              <a:gd name="connsiteY2999" fmla="*/ 3433167 h 6858000"/>
              <a:gd name="connsiteX3000" fmla="*/ 3734485 w 4626532"/>
              <a:gd name="connsiteY3000" fmla="*/ 3383169 h 6858000"/>
              <a:gd name="connsiteX3001" fmla="*/ 3776150 w 4626532"/>
              <a:gd name="connsiteY3001" fmla="*/ 3333171 h 6858000"/>
              <a:gd name="connsiteX3002" fmla="*/ 3792816 w 4626532"/>
              <a:gd name="connsiteY3002" fmla="*/ 3366503 h 6858000"/>
              <a:gd name="connsiteX3003" fmla="*/ 3576160 w 4626532"/>
              <a:gd name="connsiteY3003" fmla="*/ 3374836 h 6858000"/>
              <a:gd name="connsiteX3004" fmla="*/ 3559494 w 4626532"/>
              <a:gd name="connsiteY3004" fmla="*/ 3424834 h 6858000"/>
              <a:gd name="connsiteX3005" fmla="*/ 3526162 w 4626532"/>
              <a:gd name="connsiteY3005" fmla="*/ 3391502 h 6858000"/>
              <a:gd name="connsiteX3006" fmla="*/ 3551161 w 4626532"/>
              <a:gd name="connsiteY3006" fmla="*/ 3333171 h 6858000"/>
              <a:gd name="connsiteX3007" fmla="*/ 3576160 w 4626532"/>
              <a:gd name="connsiteY3007" fmla="*/ 3374836 h 6858000"/>
              <a:gd name="connsiteX3008" fmla="*/ 3409501 w 4626532"/>
              <a:gd name="connsiteY3008" fmla="*/ 3383169 h 6858000"/>
              <a:gd name="connsiteX3009" fmla="*/ 3392835 w 4626532"/>
              <a:gd name="connsiteY3009" fmla="*/ 3424834 h 6858000"/>
              <a:gd name="connsiteX3010" fmla="*/ 3342838 w 4626532"/>
              <a:gd name="connsiteY3010" fmla="*/ 3391502 h 6858000"/>
              <a:gd name="connsiteX3011" fmla="*/ 3359503 w 4626532"/>
              <a:gd name="connsiteY3011" fmla="*/ 3333171 h 6858000"/>
              <a:gd name="connsiteX3012" fmla="*/ 3409501 w 4626532"/>
              <a:gd name="connsiteY3012" fmla="*/ 3383169 h 6858000"/>
              <a:gd name="connsiteX3013" fmla="*/ 3034519 w 4626532"/>
              <a:gd name="connsiteY3013" fmla="*/ 3383169 h 6858000"/>
              <a:gd name="connsiteX3014" fmla="*/ 3017853 w 4626532"/>
              <a:gd name="connsiteY3014" fmla="*/ 3424834 h 6858000"/>
              <a:gd name="connsiteX3015" fmla="*/ 2976189 w 4626532"/>
              <a:gd name="connsiteY3015" fmla="*/ 3383169 h 6858000"/>
              <a:gd name="connsiteX3016" fmla="*/ 2992855 w 4626532"/>
              <a:gd name="connsiteY3016" fmla="*/ 3333171 h 6858000"/>
              <a:gd name="connsiteX3017" fmla="*/ 3034519 w 4626532"/>
              <a:gd name="connsiteY3017" fmla="*/ 3383169 h 6858000"/>
              <a:gd name="connsiteX3018" fmla="*/ 2817863 w 4626532"/>
              <a:gd name="connsiteY3018" fmla="*/ 3391502 h 6858000"/>
              <a:gd name="connsiteX3019" fmla="*/ 2801197 w 4626532"/>
              <a:gd name="connsiteY3019" fmla="*/ 3458165 h 6858000"/>
              <a:gd name="connsiteX3020" fmla="*/ 2734534 w 4626532"/>
              <a:gd name="connsiteY3020" fmla="*/ 3366503 h 6858000"/>
              <a:gd name="connsiteX3021" fmla="*/ 2717868 w 4626532"/>
              <a:gd name="connsiteY3021" fmla="*/ 3383169 h 6858000"/>
              <a:gd name="connsiteX3022" fmla="*/ 2792864 w 4626532"/>
              <a:gd name="connsiteY3022" fmla="*/ 3474831 h 6858000"/>
              <a:gd name="connsiteX3023" fmla="*/ 2726201 w 4626532"/>
              <a:gd name="connsiteY3023" fmla="*/ 3458165 h 6858000"/>
              <a:gd name="connsiteX3024" fmla="*/ 2684536 w 4626532"/>
              <a:gd name="connsiteY3024" fmla="*/ 3358170 h 6858000"/>
              <a:gd name="connsiteX3025" fmla="*/ 2717868 w 4626532"/>
              <a:gd name="connsiteY3025" fmla="*/ 3324839 h 6858000"/>
              <a:gd name="connsiteX3026" fmla="*/ 2817863 w 4626532"/>
              <a:gd name="connsiteY3026" fmla="*/ 3391502 h 6858000"/>
              <a:gd name="connsiteX3027" fmla="*/ 3684488 w 4626532"/>
              <a:gd name="connsiteY3027" fmla="*/ 3349837 h 6858000"/>
              <a:gd name="connsiteX3028" fmla="*/ 3651156 w 4626532"/>
              <a:gd name="connsiteY3028" fmla="*/ 3416501 h 6858000"/>
              <a:gd name="connsiteX3029" fmla="*/ 3626157 w 4626532"/>
              <a:gd name="connsiteY3029" fmla="*/ 3374836 h 6858000"/>
              <a:gd name="connsiteX3030" fmla="*/ 3659489 w 4626532"/>
              <a:gd name="connsiteY3030" fmla="*/ 3316506 h 6858000"/>
              <a:gd name="connsiteX3031" fmla="*/ 3684488 w 4626532"/>
              <a:gd name="connsiteY3031" fmla="*/ 3349837 h 6858000"/>
              <a:gd name="connsiteX3032" fmla="*/ 3117848 w 4626532"/>
              <a:gd name="connsiteY3032" fmla="*/ 3308173 h 6858000"/>
              <a:gd name="connsiteX3033" fmla="*/ 3142847 w 4626532"/>
              <a:gd name="connsiteY3033" fmla="*/ 3341504 h 6858000"/>
              <a:gd name="connsiteX3034" fmla="*/ 3142847 w 4626532"/>
              <a:gd name="connsiteY3034" fmla="*/ 3374836 h 6858000"/>
              <a:gd name="connsiteX3035" fmla="*/ 3126181 w 4626532"/>
              <a:gd name="connsiteY3035" fmla="*/ 3391502 h 6858000"/>
              <a:gd name="connsiteX3036" fmla="*/ 3076184 w 4626532"/>
              <a:gd name="connsiteY3036" fmla="*/ 3358170 h 6858000"/>
              <a:gd name="connsiteX3037" fmla="*/ 3092850 w 4626532"/>
              <a:gd name="connsiteY3037" fmla="*/ 3308173 h 6858000"/>
              <a:gd name="connsiteX3038" fmla="*/ 3117848 w 4626532"/>
              <a:gd name="connsiteY3038" fmla="*/ 3308173 h 6858000"/>
              <a:gd name="connsiteX3039" fmla="*/ 3334505 w 4626532"/>
              <a:gd name="connsiteY3039" fmla="*/ 3341504 h 6858000"/>
              <a:gd name="connsiteX3040" fmla="*/ 3334505 w 4626532"/>
              <a:gd name="connsiteY3040" fmla="*/ 3374836 h 6858000"/>
              <a:gd name="connsiteX3041" fmla="*/ 3309506 w 4626532"/>
              <a:gd name="connsiteY3041" fmla="*/ 3391502 h 6858000"/>
              <a:gd name="connsiteX3042" fmla="*/ 3267841 w 4626532"/>
              <a:gd name="connsiteY3042" fmla="*/ 3349837 h 6858000"/>
              <a:gd name="connsiteX3043" fmla="*/ 3276174 w 4626532"/>
              <a:gd name="connsiteY3043" fmla="*/ 3299840 h 6858000"/>
              <a:gd name="connsiteX3044" fmla="*/ 3334505 w 4626532"/>
              <a:gd name="connsiteY3044" fmla="*/ 3341504 h 6858000"/>
              <a:gd name="connsiteX3045" fmla="*/ 2967856 w 4626532"/>
              <a:gd name="connsiteY3045" fmla="*/ 3333171 h 6858000"/>
              <a:gd name="connsiteX3046" fmla="*/ 2951190 w 4626532"/>
              <a:gd name="connsiteY3046" fmla="*/ 3374836 h 6858000"/>
              <a:gd name="connsiteX3047" fmla="*/ 2909525 w 4626532"/>
              <a:gd name="connsiteY3047" fmla="*/ 3341504 h 6858000"/>
              <a:gd name="connsiteX3048" fmla="*/ 2951190 w 4626532"/>
              <a:gd name="connsiteY3048" fmla="*/ 3299840 h 6858000"/>
              <a:gd name="connsiteX3049" fmla="*/ 2967856 w 4626532"/>
              <a:gd name="connsiteY3049" fmla="*/ 3333171 h 6858000"/>
              <a:gd name="connsiteX3050" fmla="*/ 3517829 w 4626532"/>
              <a:gd name="connsiteY3050" fmla="*/ 3316506 h 6858000"/>
              <a:gd name="connsiteX3051" fmla="*/ 3517829 w 4626532"/>
              <a:gd name="connsiteY3051" fmla="*/ 3374836 h 6858000"/>
              <a:gd name="connsiteX3052" fmla="*/ 3492830 w 4626532"/>
              <a:gd name="connsiteY3052" fmla="*/ 3383169 h 6858000"/>
              <a:gd name="connsiteX3053" fmla="*/ 3451166 w 4626532"/>
              <a:gd name="connsiteY3053" fmla="*/ 3349837 h 6858000"/>
              <a:gd name="connsiteX3054" fmla="*/ 3476164 w 4626532"/>
              <a:gd name="connsiteY3054" fmla="*/ 3291507 h 6858000"/>
              <a:gd name="connsiteX3055" fmla="*/ 3517829 w 4626532"/>
              <a:gd name="connsiteY3055" fmla="*/ 3316506 h 6858000"/>
              <a:gd name="connsiteX3056" fmla="*/ 2984522 w 4626532"/>
              <a:gd name="connsiteY3056" fmla="*/ 3291507 h 6858000"/>
              <a:gd name="connsiteX3057" fmla="*/ 2976189 w 4626532"/>
              <a:gd name="connsiteY3057" fmla="*/ 3291507 h 6858000"/>
              <a:gd name="connsiteX3058" fmla="*/ 2984522 w 4626532"/>
              <a:gd name="connsiteY3058" fmla="*/ 3291507 h 6858000"/>
              <a:gd name="connsiteX3059" fmla="*/ 2417883 w 4626532"/>
              <a:gd name="connsiteY3059" fmla="*/ 3283174 h 6858000"/>
              <a:gd name="connsiteX3060" fmla="*/ 2551209 w 4626532"/>
              <a:gd name="connsiteY3060" fmla="*/ 3391502 h 6858000"/>
              <a:gd name="connsiteX3061" fmla="*/ 2551209 w 4626532"/>
              <a:gd name="connsiteY3061" fmla="*/ 3474831 h 6858000"/>
              <a:gd name="connsiteX3062" fmla="*/ 2451214 w 4626532"/>
              <a:gd name="connsiteY3062" fmla="*/ 3341504 h 6858000"/>
              <a:gd name="connsiteX3063" fmla="*/ 2442881 w 4626532"/>
              <a:gd name="connsiteY3063" fmla="*/ 3358170 h 6858000"/>
              <a:gd name="connsiteX3064" fmla="*/ 2526211 w 4626532"/>
              <a:gd name="connsiteY3064" fmla="*/ 3483164 h 6858000"/>
              <a:gd name="connsiteX3065" fmla="*/ 2451214 w 4626532"/>
              <a:gd name="connsiteY3065" fmla="*/ 3449832 h 6858000"/>
              <a:gd name="connsiteX3066" fmla="*/ 2384551 w 4626532"/>
              <a:gd name="connsiteY3066" fmla="*/ 3333171 h 6858000"/>
              <a:gd name="connsiteX3067" fmla="*/ 2392884 w 4626532"/>
              <a:gd name="connsiteY3067" fmla="*/ 3283174 h 6858000"/>
              <a:gd name="connsiteX3068" fmla="*/ 2417883 w 4626532"/>
              <a:gd name="connsiteY3068" fmla="*/ 3283174 h 6858000"/>
              <a:gd name="connsiteX3069" fmla="*/ 3059518 w 4626532"/>
              <a:gd name="connsiteY3069" fmla="*/ 3349837 h 6858000"/>
              <a:gd name="connsiteX3070" fmla="*/ 3009520 w 4626532"/>
              <a:gd name="connsiteY3070" fmla="*/ 3316506 h 6858000"/>
              <a:gd name="connsiteX3071" fmla="*/ 3059518 w 4626532"/>
              <a:gd name="connsiteY3071" fmla="*/ 3274841 h 6858000"/>
              <a:gd name="connsiteX3072" fmla="*/ 3059518 w 4626532"/>
              <a:gd name="connsiteY3072" fmla="*/ 3349837 h 6858000"/>
              <a:gd name="connsiteX3073" fmla="*/ 3759484 w 4626532"/>
              <a:gd name="connsiteY3073" fmla="*/ 3308173 h 6858000"/>
              <a:gd name="connsiteX3074" fmla="*/ 3709486 w 4626532"/>
              <a:gd name="connsiteY3074" fmla="*/ 3358170 h 6858000"/>
              <a:gd name="connsiteX3075" fmla="*/ 3692820 w 4626532"/>
              <a:gd name="connsiteY3075" fmla="*/ 3299840 h 6858000"/>
              <a:gd name="connsiteX3076" fmla="*/ 3726152 w 4626532"/>
              <a:gd name="connsiteY3076" fmla="*/ 3266508 h 6858000"/>
              <a:gd name="connsiteX3077" fmla="*/ 3759484 w 4626532"/>
              <a:gd name="connsiteY3077" fmla="*/ 3308173 h 6858000"/>
              <a:gd name="connsiteX3078" fmla="*/ 3634490 w 4626532"/>
              <a:gd name="connsiteY3078" fmla="*/ 3266508 h 6858000"/>
              <a:gd name="connsiteX3079" fmla="*/ 3634490 w 4626532"/>
              <a:gd name="connsiteY3079" fmla="*/ 3324839 h 6858000"/>
              <a:gd name="connsiteX3080" fmla="*/ 3601158 w 4626532"/>
              <a:gd name="connsiteY3080" fmla="*/ 3358170 h 6858000"/>
              <a:gd name="connsiteX3081" fmla="*/ 3567827 w 4626532"/>
              <a:gd name="connsiteY3081" fmla="*/ 3316506 h 6858000"/>
              <a:gd name="connsiteX3082" fmla="*/ 3601158 w 4626532"/>
              <a:gd name="connsiteY3082" fmla="*/ 3266508 h 6858000"/>
              <a:gd name="connsiteX3083" fmla="*/ 3634490 w 4626532"/>
              <a:gd name="connsiteY3083" fmla="*/ 3266508 h 6858000"/>
              <a:gd name="connsiteX3084" fmla="*/ 3226177 w 4626532"/>
              <a:gd name="connsiteY3084" fmla="*/ 3266508 h 6858000"/>
              <a:gd name="connsiteX3085" fmla="*/ 3251175 w 4626532"/>
              <a:gd name="connsiteY3085" fmla="*/ 3291507 h 6858000"/>
              <a:gd name="connsiteX3086" fmla="*/ 3251175 w 4626532"/>
              <a:gd name="connsiteY3086" fmla="*/ 3341504 h 6858000"/>
              <a:gd name="connsiteX3087" fmla="*/ 3234509 w 4626532"/>
              <a:gd name="connsiteY3087" fmla="*/ 3358170 h 6858000"/>
              <a:gd name="connsiteX3088" fmla="*/ 3192845 w 4626532"/>
              <a:gd name="connsiteY3088" fmla="*/ 3316506 h 6858000"/>
              <a:gd name="connsiteX3089" fmla="*/ 3201178 w 4626532"/>
              <a:gd name="connsiteY3089" fmla="*/ 3266508 h 6858000"/>
              <a:gd name="connsiteX3090" fmla="*/ 3226177 w 4626532"/>
              <a:gd name="connsiteY3090" fmla="*/ 3266508 h 6858000"/>
              <a:gd name="connsiteX3091" fmla="*/ 3176179 w 4626532"/>
              <a:gd name="connsiteY3091" fmla="*/ 3266508 h 6858000"/>
              <a:gd name="connsiteX3092" fmla="*/ 3167846 w 4626532"/>
              <a:gd name="connsiteY3092" fmla="*/ 3316506 h 6858000"/>
              <a:gd name="connsiteX3093" fmla="*/ 3117848 w 4626532"/>
              <a:gd name="connsiteY3093" fmla="*/ 3283174 h 6858000"/>
              <a:gd name="connsiteX3094" fmla="*/ 3134514 w 4626532"/>
              <a:gd name="connsiteY3094" fmla="*/ 3266508 h 6858000"/>
              <a:gd name="connsiteX3095" fmla="*/ 3176179 w 4626532"/>
              <a:gd name="connsiteY3095" fmla="*/ 3266508 h 6858000"/>
              <a:gd name="connsiteX3096" fmla="*/ 3417834 w 4626532"/>
              <a:gd name="connsiteY3096" fmla="*/ 3258175 h 6858000"/>
              <a:gd name="connsiteX3097" fmla="*/ 3451166 w 4626532"/>
              <a:gd name="connsiteY3097" fmla="*/ 3299840 h 6858000"/>
              <a:gd name="connsiteX3098" fmla="*/ 3426167 w 4626532"/>
              <a:gd name="connsiteY3098" fmla="*/ 3349837 h 6858000"/>
              <a:gd name="connsiteX3099" fmla="*/ 3376169 w 4626532"/>
              <a:gd name="connsiteY3099" fmla="*/ 3316506 h 6858000"/>
              <a:gd name="connsiteX3100" fmla="*/ 3392835 w 4626532"/>
              <a:gd name="connsiteY3100" fmla="*/ 3258175 h 6858000"/>
              <a:gd name="connsiteX3101" fmla="*/ 3417834 w 4626532"/>
              <a:gd name="connsiteY3101" fmla="*/ 3258175 h 6858000"/>
              <a:gd name="connsiteX3102" fmla="*/ 1867909 w 4626532"/>
              <a:gd name="connsiteY3102" fmla="*/ 3291507 h 6858000"/>
              <a:gd name="connsiteX3103" fmla="*/ 2059567 w 4626532"/>
              <a:gd name="connsiteY3103" fmla="*/ 3258175 h 6858000"/>
              <a:gd name="connsiteX3104" fmla="*/ 2017902 w 4626532"/>
              <a:gd name="connsiteY3104" fmla="*/ 3333171 h 6858000"/>
              <a:gd name="connsiteX3105" fmla="*/ 1876242 w 4626532"/>
              <a:gd name="connsiteY3105" fmla="*/ 3299840 h 6858000"/>
              <a:gd name="connsiteX3106" fmla="*/ 1642920 w 4626532"/>
              <a:gd name="connsiteY3106" fmla="*/ 3341504 h 6858000"/>
              <a:gd name="connsiteX3107" fmla="*/ 1742915 w 4626532"/>
              <a:gd name="connsiteY3107" fmla="*/ 3258175 h 6858000"/>
              <a:gd name="connsiteX3108" fmla="*/ 1867909 w 4626532"/>
              <a:gd name="connsiteY3108" fmla="*/ 3291507 h 6858000"/>
              <a:gd name="connsiteX3109" fmla="*/ 3276174 w 4626532"/>
              <a:gd name="connsiteY3109" fmla="*/ 3274841 h 6858000"/>
              <a:gd name="connsiteX3110" fmla="*/ 3251175 w 4626532"/>
              <a:gd name="connsiteY3110" fmla="*/ 3258175 h 6858000"/>
              <a:gd name="connsiteX3111" fmla="*/ 3284507 w 4626532"/>
              <a:gd name="connsiteY3111" fmla="*/ 3249842 h 6858000"/>
              <a:gd name="connsiteX3112" fmla="*/ 3276174 w 4626532"/>
              <a:gd name="connsiteY3112" fmla="*/ 3274841 h 6858000"/>
              <a:gd name="connsiteX3113" fmla="*/ 2909525 w 4626532"/>
              <a:gd name="connsiteY3113" fmla="*/ 3283174 h 6858000"/>
              <a:gd name="connsiteX3114" fmla="*/ 2884526 w 4626532"/>
              <a:gd name="connsiteY3114" fmla="*/ 3316506 h 6858000"/>
              <a:gd name="connsiteX3115" fmla="*/ 2834529 w 4626532"/>
              <a:gd name="connsiteY3115" fmla="*/ 3291507 h 6858000"/>
              <a:gd name="connsiteX3116" fmla="*/ 2859528 w 4626532"/>
              <a:gd name="connsiteY3116" fmla="*/ 3333171 h 6858000"/>
              <a:gd name="connsiteX3117" fmla="*/ 2834529 w 4626532"/>
              <a:gd name="connsiteY3117" fmla="*/ 3366503 h 6858000"/>
              <a:gd name="connsiteX3118" fmla="*/ 2801197 w 4626532"/>
              <a:gd name="connsiteY3118" fmla="*/ 3291507 h 6858000"/>
              <a:gd name="connsiteX3119" fmla="*/ 2842862 w 4626532"/>
              <a:gd name="connsiteY3119" fmla="*/ 3249842 h 6858000"/>
              <a:gd name="connsiteX3120" fmla="*/ 2909525 w 4626532"/>
              <a:gd name="connsiteY3120" fmla="*/ 3283174 h 6858000"/>
              <a:gd name="connsiteX3121" fmla="*/ 2676203 w 4626532"/>
              <a:gd name="connsiteY3121" fmla="*/ 3324839 h 6858000"/>
              <a:gd name="connsiteX3122" fmla="*/ 2659537 w 4626532"/>
              <a:gd name="connsiteY3122" fmla="*/ 3383169 h 6858000"/>
              <a:gd name="connsiteX3123" fmla="*/ 2584541 w 4626532"/>
              <a:gd name="connsiteY3123" fmla="*/ 3283174 h 6858000"/>
              <a:gd name="connsiteX3124" fmla="*/ 2576208 w 4626532"/>
              <a:gd name="connsiteY3124" fmla="*/ 3299840 h 6858000"/>
              <a:gd name="connsiteX3125" fmla="*/ 2642872 w 4626532"/>
              <a:gd name="connsiteY3125" fmla="*/ 3399835 h 6858000"/>
              <a:gd name="connsiteX3126" fmla="*/ 2576208 w 4626532"/>
              <a:gd name="connsiteY3126" fmla="*/ 3374836 h 6858000"/>
              <a:gd name="connsiteX3127" fmla="*/ 2526211 w 4626532"/>
              <a:gd name="connsiteY3127" fmla="*/ 3291507 h 6858000"/>
              <a:gd name="connsiteX3128" fmla="*/ 2526211 w 4626532"/>
              <a:gd name="connsiteY3128" fmla="*/ 3241509 h 6858000"/>
              <a:gd name="connsiteX3129" fmla="*/ 2551209 w 4626532"/>
              <a:gd name="connsiteY3129" fmla="*/ 3241509 h 6858000"/>
              <a:gd name="connsiteX3130" fmla="*/ 2676203 w 4626532"/>
              <a:gd name="connsiteY3130" fmla="*/ 3324839 h 6858000"/>
              <a:gd name="connsiteX3131" fmla="*/ 3367836 w 4626532"/>
              <a:gd name="connsiteY3131" fmla="*/ 3266508 h 6858000"/>
              <a:gd name="connsiteX3132" fmla="*/ 3342838 w 4626532"/>
              <a:gd name="connsiteY3132" fmla="*/ 3316506 h 6858000"/>
              <a:gd name="connsiteX3133" fmla="*/ 3301173 w 4626532"/>
              <a:gd name="connsiteY3133" fmla="*/ 3283174 h 6858000"/>
              <a:gd name="connsiteX3134" fmla="*/ 3351170 w 4626532"/>
              <a:gd name="connsiteY3134" fmla="*/ 3233176 h 6858000"/>
              <a:gd name="connsiteX3135" fmla="*/ 3367836 w 4626532"/>
              <a:gd name="connsiteY3135" fmla="*/ 3266508 h 6858000"/>
              <a:gd name="connsiteX3136" fmla="*/ 1659586 w 4626532"/>
              <a:gd name="connsiteY3136" fmla="*/ 3233176 h 6858000"/>
              <a:gd name="connsiteX3137" fmla="*/ 1526259 w 4626532"/>
              <a:gd name="connsiteY3137" fmla="*/ 3308173 h 6858000"/>
              <a:gd name="connsiteX3138" fmla="*/ 1451263 w 4626532"/>
              <a:gd name="connsiteY3138" fmla="*/ 3291507 h 6858000"/>
              <a:gd name="connsiteX3139" fmla="*/ 1451263 w 4626532"/>
              <a:gd name="connsiteY3139" fmla="*/ 3258175 h 6858000"/>
              <a:gd name="connsiteX3140" fmla="*/ 1567924 w 4626532"/>
              <a:gd name="connsiteY3140" fmla="*/ 3224843 h 6858000"/>
              <a:gd name="connsiteX3141" fmla="*/ 1659586 w 4626532"/>
              <a:gd name="connsiteY3141" fmla="*/ 3233176 h 6858000"/>
              <a:gd name="connsiteX3142" fmla="*/ 3559494 w 4626532"/>
              <a:gd name="connsiteY3142" fmla="*/ 3216510 h 6858000"/>
              <a:gd name="connsiteX3143" fmla="*/ 3576160 w 4626532"/>
              <a:gd name="connsiteY3143" fmla="*/ 3249842 h 6858000"/>
              <a:gd name="connsiteX3144" fmla="*/ 3542828 w 4626532"/>
              <a:gd name="connsiteY3144" fmla="*/ 3308173 h 6858000"/>
              <a:gd name="connsiteX3145" fmla="*/ 3501163 w 4626532"/>
              <a:gd name="connsiteY3145" fmla="*/ 3274841 h 6858000"/>
              <a:gd name="connsiteX3146" fmla="*/ 3526162 w 4626532"/>
              <a:gd name="connsiteY3146" fmla="*/ 3216510 h 6858000"/>
              <a:gd name="connsiteX3147" fmla="*/ 3559494 w 4626532"/>
              <a:gd name="connsiteY3147" fmla="*/ 3216510 h 6858000"/>
              <a:gd name="connsiteX3148" fmla="*/ 3376169 w 4626532"/>
              <a:gd name="connsiteY3148" fmla="*/ 3233176 h 6858000"/>
              <a:gd name="connsiteX3149" fmla="*/ 3401168 w 4626532"/>
              <a:gd name="connsiteY3149" fmla="*/ 3216510 h 6858000"/>
              <a:gd name="connsiteX3150" fmla="*/ 3376169 w 4626532"/>
              <a:gd name="connsiteY3150" fmla="*/ 3233176 h 6858000"/>
              <a:gd name="connsiteX3151" fmla="*/ 576305 w 4626532"/>
              <a:gd name="connsiteY3151" fmla="*/ 3241509 h 6858000"/>
              <a:gd name="connsiteX3152" fmla="*/ 517975 w 4626532"/>
              <a:gd name="connsiteY3152" fmla="*/ 3316506 h 6858000"/>
              <a:gd name="connsiteX3153" fmla="*/ 517975 w 4626532"/>
              <a:gd name="connsiteY3153" fmla="*/ 3216510 h 6858000"/>
              <a:gd name="connsiteX3154" fmla="*/ 576305 w 4626532"/>
              <a:gd name="connsiteY3154" fmla="*/ 3241509 h 6858000"/>
              <a:gd name="connsiteX3155" fmla="*/ 3709486 w 4626532"/>
              <a:gd name="connsiteY3155" fmla="*/ 3241509 h 6858000"/>
              <a:gd name="connsiteX3156" fmla="*/ 3659489 w 4626532"/>
              <a:gd name="connsiteY3156" fmla="*/ 3291507 h 6858000"/>
              <a:gd name="connsiteX3157" fmla="*/ 3634490 w 4626532"/>
              <a:gd name="connsiteY3157" fmla="*/ 3249842 h 6858000"/>
              <a:gd name="connsiteX3158" fmla="*/ 3667822 w 4626532"/>
              <a:gd name="connsiteY3158" fmla="*/ 3199845 h 6858000"/>
              <a:gd name="connsiteX3159" fmla="*/ 3709486 w 4626532"/>
              <a:gd name="connsiteY3159" fmla="*/ 3241509 h 6858000"/>
              <a:gd name="connsiteX3160" fmla="*/ 3501163 w 4626532"/>
              <a:gd name="connsiteY3160" fmla="*/ 3191512 h 6858000"/>
              <a:gd name="connsiteX3161" fmla="*/ 3501163 w 4626532"/>
              <a:gd name="connsiteY3161" fmla="*/ 3224843 h 6858000"/>
              <a:gd name="connsiteX3162" fmla="*/ 3476164 w 4626532"/>
              <a:gd name="connsiteY3162" fmla="*/ 3266508 h 6858000"/>
              <a:gd name="connsiteX3163" fmla="*/ 3417834 w 4626532"/>
              <a:gd name="connsiteY3163" fmla="*/ 3233176 h 6858000"/>
              <a:gd name="connsiteX3164" fmla="*/ 3476164 w 4626532"/>
              <a:gd name="connsiteY3164" fmla="*/ 3191512 h 6858000"/>
              <a:gd name="connsiteX3165" fmla="*/ 3501163 w 4626532"/>
              <a:gd name="connsiteY3165" fmla="*/ 3191512 h 6858000"/>
              <a:gd name="connsiteX3166" fmla="*/ 2792864 w 4626532"/>
              <a:gd name="connsiteY3166" fmla="*/ 3241509 h 6858000"/>
              <a:gd name="connsiteX3167" fmla="*/ 2776198 w 4626532"/>
              <a:gd name="connsiteY3167" fmla="*/ 3299840 h 6858000"/>
              <a:gd name="connsiteX3168" fmla="*/ 2726201 w 4626532"/>
              <a:gd name="connsiteY3168" fmla="*/ 3233176 h 6858000"/>
              <a:gd name="connsiteX3169" fmla="*/ 2701202 w 4626532"/>
              <a:gd name="connsiteY3169" fmla="*/ 3233176 h 6858000"/>
              <a:gd name="connsiteX3170" fmla="*/ 2751200 w 4626532"/>
              <a:gd name="connsiteY3170" fmla="*/ 3308173 h 6858000"/>
              <a:gd name="connsiteX3171" fmla="*/ 2692869 w 4626532"/>
              <a:gd name="connsiteY3171" fmla="*/ 3308173 h 6858000"/>
              <a:gd name="connsiteX3172" fmla="*/ 2659537 w 4626532"/>
              <a:gd name="connsiteY3172" fmla="*/ 3224843 h 6858000"/>
              <a:gd name="connsiteX3173" fmla="*/ 2692869 w 4626532"/>
              <a:gd name="connsiteY3173" fmla="*/ 3191512 h 6858000"/>
              <a:gd name="connsiteX3174" fmla="*/ 2792864 w 4626532"/>
              <a:gd name="connsiteY3174" fmla="*/ 3241509 h 6858000"/>
              <a:gd name="connsiteX3175" fmla="*/ 3534495 w 4626532"/>
              <a:gd name="connsiteY3175" fmla="*/ 3183179 h 6858000"/>
              <a:gd name="connsiteX3176" fmla="*/ 3526162 w 4626532"/>
              <a:gd name="connsiteY3176" fmla="*/ 3183179 h 6858000"/>
              <a:gd name="connsiteX3177" fmla="*/ 3534495 w 4626532"/>
              <a:gd name="connsiteY3177" fmla="*/ 3183179 h 6858000"/>
              <a:gd name="connsiteX3178" fmla="*/ 3034519 w 4626532"/>
              <a:gd name="connsiteY3178" fmla="*/ 3249842 h 6858000"/>
              <a:gd name="connsiteX3179" fmla="*/ 3017853 w 4626532"/>
              <a:gd name="connsiteY3179" fmla="*/ 3258175 h 6858000"/>
              <a:gd name="connsiteX3180" fmla="*/ 2951190 w 4626532"/>
              <a:gd name="connsiteY3180" fmla="*/ 3208178 h 6858000"/>
              <a:gd name="connsiteX3181" fmla="*/ 2984522 w 4626532"/>
              <a:gd name="connsiteY3181" fmla="*/ 3266508 h 6858000"/>
              <a:gd name="connsiteX3182" fmla="*/ 2951190 w 4626532"/>
              <a:gd name="connsiteY3182" fmla="*/ 3274841 h 6858000"/>
              <a:gd name="connsiteX3183" fmla="*/ 2917858 w 4626532"/>
              <a:gd name="connsiteY3183" fmla="*/ 3216510 h 6858000"/>
              <a:gd name="connsiteX3184" fmla="*/ 2942857 w 4626532"/>
              <a:gd name="connsiteY3184" fmla="*/ 3183179 h 6858000"/>
              <a:gd name="connsiteX3185" fmla="*/ 3034519 w 4626532"/>
              <a:gd name="connsiteY3185" fmla="*/ 3249842 h 6858000"/>
              <a:gd name="connsiteX3186" fmla="*/ 3651156 w 4626532"/>
              <a:gd name="connsiteY3186" fmla="*/ 3191512 h 6858000"/>
              <a:gd name="connsiteX3187" fmla="*/ 3617824 w 4626532"/>
              <a:gd name="connsiteY3187" fmla="*/ 3233176 h 6858000"/>
              <a:gd name="connsiteX3188" fmla="*/ 3559494 w 4626532"/>
              <a:gd name="connsiteY3188" fmla="*/ 3199845 h 6858000"/>
              <a:gd name="connsiteX3189" fmla="*/ 3584492 w 4626532"/>
              <a:gd name="connsiteY3189" fmla="*/ 3174846 h 6858000"/>
              <a:gd name="connsiteX3190" fmla="*/ 3651156 w 4626532"/>
              <a:gd name="connsiteY3190" fmla="*/ 3191512 h 6858000"/>
              <a:gd name="connsiteX3191" fmla="*/ 1567924 w 4626532"/>
              <a:gd name="connsiteY3191" fmla="*/ 3174846 h 6858000"/>
              <a:gd name="connsiteX3192" fmla="*/ 1751248 w 4626532"/>
              <a:gd name="connsiteY3192" fmla="*/ 3208178 h 6858000"/>
              <a:gd name="connsiteX3193" fmla="*/ 1492927 w 4626532"/>
              <a:gd name="connsiteY3193" fmla="*/ 3358170 h 6858000"/>
              <a:gd name="connsiteX3194" fmla="*/ 1317936 w 4626532"/>
              <a:gd name="connsiteY3194" fmla="*/ 3233176 h 6858000"/>
              <a:gd name="connsiteX3195" fmla="*/ 1384599 w 4626532"/>
              <a:gd name="connsiteY3195" fmla="*/ 3258175 h 6858000"/>
              <a:gd name="connsiteX3196" fmla="*/ 1467929 w 4626532"/>
              <a:gd name="connsiteY3196" fmla="*/ 3191512 h 6858000"/>
              <a:gd name="connsiteX3197" fmla="*/ 1359601 w 4626532"/>
              <a:gd name="connsiteY3197" fmla="*/ 3158180 h 6858000"/>
              <a:gd name="connsiteX3198" fmla="*/ 1567924 w 4626532"/>
              <a:gd name="connsiteY3198" fmla="*/ 3174846 h 6858000"/>
              <a:gd name="connsiteX3199" fmla="*/ 2917858 w 4626532"/>
              <a:gd name="connsiteY3199" fmla="*/ 3166513 h 6858000"/>
              <a:gd name="connsiteX3200" fmla="*/ 2892859 w 4626532"/>
              <a:gd name="connsiteY3200" fmla="*/ 3216510 h 6858000"/>
              <a:gd name="connsiteX3201" fmla="*/ 2834529 w 4626532"/>
              <a:gd name="connsiteY3201" fmla="*/ 3174846 h 6858000"/>
              <a:gd name="connsiteX3202" fmla="*/ 2876194 w 4626532"/>
              <a:gd name="connsiteY3202" fmla="*/ 3233176 h 6858000"/>
              <a:gd name="connsiteX3203" fmla="*/ 2809530 w 4626532"/>
              <a:gd name="connsiteY3203" fmla="*/ 3224843 h 6858000"/>
              <a:gd name="connsiteX3204" fmla="*/ 2801197 w 4626532"/>
              <a:gd name="connsiteY3204" fmla="*/ 3191512 h 6858000"/>
              <a:gd name="connsiteX3205" fmla="*/ 2851195 w 4626532"/>
              <a:gd name="connsiteY3205" fmla="*/ 3149847 h 6858000"/>
              <a:gd name="connsiteX3206" fmla="*/ 2917858 w 4626532"/>
              <a:gd name="connsiteY3206" fmla="*/ 3166513 h 6858000"/>
              <a:gd name="connsiteX3207" fmla="*/ 1992903 w 4626532"/>
              <a:gd name="connsiteY3207" fmla="*/ 3183179 h 6858000"/>
              <a:gd name="connsiteX3208" fmla="*/ 1792913 w 4626532"/>
              <a:gd name="connsiteY3208" fmla="*/ 3258175 h 6858000"/>
              <a:gd name="connsiteX3209" fmla="*/ 1751248 w 4626532"/>
              <a:gd name="connsiteY3209" fmla="*/ 3249842 h 6858000"/>
              <a:gd name="connsiteX3210" fmla="*/ 1784580 w 4626532"/>
              <a:gd name="connsiteY3210" fmla="*/ 3208178 h 6858000"/>
              <a:gd name="connsiteX3211" fmla="*/ 1626254 w 4626532"/>
              <a:gd name="connsiteY3211" fmla="*/ 3158180 h 6858000"/>
              <a:gd name="connsiteX3212" fmla="*/ 1742915 w 4626532"/>
              <a:gd name="connsiteY3212" fmla="*/ 3149847 h 6858000"/>
              <a:gd name="connsiteX3213" fmla="*/ 1992903 w 4626532"/>
              <a:gd name="connsiteY3213" fmla="*/ 3183179 h 6858000"/>
              <a:gd name="connsiteX3214" fmla="*/ 451311 w 4626532"/>
              <a:gd name="connsiteY3214" fmla="*/ 3183179 h 6858000"/>
              <a:gd name="connsiteX3215" fmla="*/ 384648 w 4626532"/>
              <a:gd name="connsiteY3215" fmla="*/ 3249842 h 6858000"/>
              <a:gd name="connsiteX3216" fmla="*/ 401314 w 4626532"/>
              <a:gd name="connsiteY3216" fmla="*/ 3149847 h 6858000"/>
              <a:gd name="connsiteX3217" fmla="*/ 451311 w 4626532"/>
              <a:gd name="connsiteY3217" fmla="*/ 3183179 h 6858000"/>
              <a:gd name="connsiteX3218" fmla="*/ 2217892 w 4626532"/>
              <a:gd name="connsiteY3218" fmla="*/ 3124848 h 6858000"/>
              <a:gd name="connsiteX3219" fmla="*/ 2367885 w 4626532"/>
              <a:gd name="connsiteY3219" fmla="*/ 3258175 h 6858000"/>
              <a:gd name="connsiteX3220" fmla="*/ 2367885 w 4626532"/>
              <a:gd name="connsiteY3220" fmla="*/ 3349837 h 6858000"/>
              <a:gd name="connsiteX3221" fmla="*/ 2259557 w 4626532"/>
              <a:gd name="connsiteY3221" fmla="*/ 3191512 h 6858000"/>
              <a:gd name="connsiteX3222" fmla="*/ 2251224 w 4626532"/>
              <a:gd name="connsiteY3222" fmla="*/ 3208178 h 6858000"/>
              <a:gd name="connsiteX3223" fmla="*/ 2334553 w 4626532"/>
              <a:gd name="connsiteY3223" fmla="*/ 3341504 h 6858000"/>
              <a:gd name="connsiteX3224" fmla="*/ 2242891 w 4626532"/>
              <a:gd name="connsiteY3224" fmla="*/ 3291507 h 6858000"/>
              <a:gd name="connsiteX3225" fmla="*/ 2226225 w 4626532"/>
              <a:gd name="connsiteY3225" fmla="*/ 3224843 h 6858000"/>
              <a:gd name="connsiteX3226" fmla="*/ 2192893 w 4626532"/>
              <a:gd name="connsiteY3226" fmla="*/ 3149847 h 6858000"/>
              <a:gd name="connsiteX3227" fmla="*/ 2192893 w 4626532"/>
              <a:gd name="connsiteY3227" fmla="*/ 3124848 h 6858000"/>
              <a:gd name="connsiteX3228" fmla="*/ 2217892 w 4626532"/>
              <a:gd name="connsiteY3228" fmla="*/ 3124848 h 6858000"/>
              <a:gd name="connsiteX3229" fmla="*/ 1101280 w 4626532"/>
              <a:gd name="connsiteY3229" fmla="*/ 3124848 h 6858000"/>
              <a:gd name="connsiteX3230" fmla="*/ 1101280 w 4626532"/>
              <a:gd name="connsiteY3230" fmla="*/ 3174846 h 6858000"/>
              <a:gd name="connsiteX3231" fmla="*/ 1117946 w 4626532"/>
              <a:gd name="connsiteY3231" fmla="*/ 3191512 h 6858000"/>
              <a:gd name="connsiteX3232" fmla="*/ 1142944 w 4626532"/>
              <a:gd name="connsiteY3232" fmla="*/ 3124848 h 6858000"/>
              <a:gd name="connsiteX3233" fmla="*/ 1217941 w 4626532"/>
              <a:gd name="connsiteY3233" fmla="*/ 3199845 h 6858000"/>
              <a:gd name="connsiteX3234" fmla="*/ 1151277 w 4626532"/>
              <a:gd name="connsiteY3234" fmla="*/ 3249842 h 6858000"/>
              <a:gd name="connsiteX3235" fmla="*/ 1017951 w 4626532"/>
              <a:gd name="connsiteY3235" fmla="*/ 3166513 h 6858000"/>
              <a:gd name="connsiteX3236" fmla="*/ 1067948 w 4626532"/>
              <a:gd name="connsiteY3236" fmla="*/ 3124848 h 6858000"/>
              <a:gd name="connsiteX3237" fmla="*/ 1101280 w 4626532"/>
              <a:gd name="connsiteY3237" fmla="*/ 3124848 h 6858000"/>
              <a:gd name="connsiteX3238" fmla="*/ 2517878 w 4626532"/>
              <a:gd name="connsiteY3238" fmla="*/ 3224843 h 6858000"/>
              <a:gd name="connsiteX3239" fmla="*/ 2501212 w 4626532"/>
              <a:gd name="connsiteY3239" fmla="*/ 3291507 h 6858000"/>
              <a:gd name="connsiteX3240" fmla="*/ 2401217 w 4626532"/>
              <a:gd name="connsiteY3240" fmla="*/ 3174846 h 6858000"/>
              <a:gd name="connsiteX3241" fmla="*/ 2476213 w 4626532"/>
              <a:gd name="connsiteY3241" fmla="*/ 3291507 h 6858000"/>
              <a:gd name="connsiteX3242" fmla="*/ 2351219 w 4626532"/>
              <a:gd name="connsiteY3242" fmla="*/ 3183179 h 6858000"/>
              <a:gd name="connsiteX3243" fmla="*/ 2359552 w 4626532"/>
              <a:gd name="connsiteY3243" fmla="*/ 3108182 h 6858000"/>
              <a:gd name="connsiteX3244" fmla="*/ 2517878 w 4626532"/>
              <a:gd name="connsiteY3244" fmla="*/ 3224843 h 6858000"/>
              <a:gd name="connsiteX3245" fmla="*/ 2167895 w 4626532"/>
              <a:gd name="connsiteY3245" fmla="*/ 3174846 h 6858000"/>
              <a:gd name="connsiteX3246" fmla="*/ 2134563 w 4626532"/>
              <a:gd name="connsiteY3246" fmla="*/ 3108182 h 6858000"/>
              <a:gd name="connsiteX3247" fmla="*/ 2167895 w 4626532"/>
              <a:gd name="connsiteY3247" fmla="*/ 3174846 h 6858000"/>
              <a:gd name="connsiteX3248" fmla="*/ 2867861 w 4626532"/>
              <a:gd name="connsiteY3248" fmla="*/ 3124848 h 6858000"/>
              <a:gd name="connsiteX3249" fmla="*/ 2826196 w 4626532"/>
              <a:gd name="connsiteY3249" fmla="*/ 3124848 h 6858000"/>
              <a:gd name="connsiteX3250" fmla="*/ 2826196 w 4626532"/>
              <a:gd name="connsiteY3250" fmla="*/ 3099849 h 6858000"/>
              <a:gd name="connsiteX3251" fmla="*/ 2867861 w 4626532"/>
              <a:gd name="connsiteY3251" fmla="*/ 3124848 h 6858000"/>
              <a:gd name="connsiteX3252" fmla="*/ 2659537 w 4626532"/>
              <a:gd name="connsiteY3252" fmla="*/ 3174846 h 6858000"/>
              <a:gd name="connsiteX3253" fmla="*/ 2642872 w 4626532"/>
              <a:gd name="connsiteY3253" fmla="*/ 3233176 h 6858000"/>
              <a:gd name="connsiteX3254" fmla="*/ 2551209 w 4626532"/>
              <a:gd name="connsiteY3254" fmla="*/ 3149847 h 6858000"/>
              <a:gd name="connsiteX3255" fmla="*/ 2609540 w 4626532"/>
              <a:gd name="connsiteY3255" fmla="*/ 3233176 h 6858000"/>
              <a:gd name="connsiteX3256" fmla="*/ 2542876 w 4626532"/>
              <a:gd name="connsiteY3256" fmla="*/ 3208178 h 6858000"/>
              <a:gd name="connsiteX3257" fmla="*/ 2501212 w 4626532"/>
              <a:gd name="connsiteY3257" fmla="*/ 3124848 h 6858000"/>
              <a:gd name="connsiteX3258" fmla="*/ 2534544 w 4626532"/>
              <a:gd name="connsiteY3258" fmla="*/ 3099849 h 6858000"/>
              <a:gd name="connsiteX3259" fmla="*/ 2659537 w 4626532"/>
              <a:gd name="connsiteY3259" fmla="*/ 3174846 h 6858000"/>
              <a:gd name="connsiteX3260" fmla="*/ 2801197 w 4626532"/>
              <a:gd name="connsiteY3260" fmla="*/ 3133181 h 6858000"/>
              <a:gd name="connsiteX3261" fmla="*/ 2776198 w 4626532"/>
              <a:gd name="connsiteY3261" fmla="*/ 3174846 h 6858000"/>
              <a:gd name="connsiteX3262" fmla="*/ 2709535 w 4626532"/>
              <a:gd name="connsiteY3262" fmla="*/ 3116515 h 6858000"/>
              <a:gd name="connsiteX3263" fmla="*/ 2751200 w 4626532"/>
              <a:gd name="connsiteY3263" fmla="*/ 3183179 h 6858000"/>
              <a:gd name="connsiteX3264" fmla="*/ 2667870 w 4626532"/>
              <a:gd name="connsiteY3264" fmla="*/ 3116515 h 6858000"/>
              <a:gd name="connsiteX3265" fmla="*/ 2701202 w 4626532"/>
              <a:gd name="connsiteY3265" fmla="*/ 3091517 h 6858000"/>
              <a:gd name="connsiteX3266" fmla="*/ 2801197 w 4626532"/>
              <a:gd name="connsiteY3266" fmla="*/ 3133181 h 6858000"/>
              <a:gd name="connsiteX3267" fmla="*/ 592971 w 4626532"/>
              <a:gd name="connsiteY3267" fmla="*/ 3141514 h 6858000"/>
              <a:gd name="connsiteX3268" fmla="*/ 801294 w 4626532"/>
              <a:gd name="connsiteY3268" fmla="*/ 3291507 h 6858000"/>
              <a:gd name="connsiteX3269" fmla="*/ 376315 w 4626532"/>
              <a:gd name="connsiteY3269" fmla="*/ 3091517 h 6858000"/>
              <a:gd name="connsiteX3270" fmla="*/ 376315 w 4626532"/>
              <a:gd name="connsiteY3270" fmla="*/ 3066518 h 6858000"/>
              <a:gd name="connsiteX3271" fmla="*/ 592971 w 4626532"/>
              <a:gd name="connsiteY3271" fmla="*/ 3141514 h 6858000"/>
              <a:gd name="connsiteX3272" fmla="*/ 2251224 w 4626532"/>
              <a:gd name="connsiteY3272" fmla="*/ 3333171 h 6858000"/>
              <a:gd name="connsiteX3273" fmla="*/ 2676203 w 4626532"/>
              <a:gd name="connsiteY3273" fmla="*/ 3708153 h 6858000"/>
              <a:gd name="connsiteX3274" fmla="*/ 2534544 w 4626532"/>
              <a:gd name="connsiteY3274" fmla="*/ 3916476 h 6858000"/>
              <a:gd name="connsiteX3275" fmla="*/ 2767865 w 4626532"/>
              <a:gd name="connsiteY3275" fmla="*/ 3991473 h 6858000"/>
              <a:gd name="connsiteX3276" fmla="*/ 2609540 w 4626532"/>
              <a:gd name="connsiteY3276" fmla="*/ 4083135 h 6858000"/>
              <a:gd name="connsiteX3277" fmla="*/ 2851195 w 4626532"/>
              <a:gd name="connsiteY3277" fmla="*/ 4291458 h 6858000"/>
              <a:gd name="connsiteX3278" fmla="*/ 2759533 w 4626532"/>
              <a:gd name="connsiteY3278" fmla="*/ 4308124 h 6858000"/>
              <a:gd name="connsiteX3279" fmla="*/ 2667870 w 4626532"/>
              <a:gd name="connsiteY3279" fmla="*/ 4283125 h 6858000"/>
              <a:gd name="connsiteX3280" fmla="*/ 2667870 w 4626532"/>
              <a:gd name="connsiteY3280" fmla="*/ 4391453 h 6858000"/>
              <a:gd name="connsiteX3281" fmla="*/ 2801197 w 4626532"/>
              <a:gd name="connsiteY3281" fmla="*/ 4616443 h 6858000"/>
              <a:gd name="connsiteX3282" fmla="*/ 2659537 w 4626532"/>
              <a:gd name="connsiteY3282" fmla="*/ 4483116 h 6858000"/>
              <a:gd name="connsiteX3283" fmla="*/ 2592874 w 4626532"/>
              <a:gd name="connsiteY3283" fmla="*/ 4691439 h 6858000"/>
              <a:gd name="connsiteX3284" fmla="*/ 2634539 w 4626532"/>
              <a:gd name="connsiteY3284" fmla="*/ 4908095 h 6858000"/>
              <a:gd name="connsiteX3285" fmla="*/ 2509545 w 4626532"/>
              <a:gd name="connsiteY3285" fmla="*/ 4716438 h 6858000"/>
              <a:gd name="connsiteX3286" fmla="*/ 2401217 w 4626532"/>
              <a:gd name="connsiteY3286" fmla="*/ 5058088 h 6858000"/>
              <a:gd name="connsiteX3287" fmla="*/ 2359552 w 4626532"/>
              <a:gd name="connsiteY3287" fmla="*/ 4908095 h 6858000"/>
              <a:gd name="connsiteX3288" fmla="*/ 2334553 w 4626532"/>
              <a:gd name="connsiteY3288" fmla="*/ 4891429 h 6858000"/>
              <a:gd name="connsiteX3289" fmla="*/ 2151229 w 4626532"/>
              <a:gd name="connsiteY3289" fmla="*/ 5074754 h 6858000"/>
              <a:gd name="connsiteX3290" fmla="*/ 2209559 w 4626532"/>
              <a:gd name="connsiteY3290" fmla="*/ 4916428 h 6858000"/>
              <a:gd name="connsiteX3291" fmla="*/ 2184561 w 4626532"/>
              <a:gd name="connsiteY3291" fmla="*/ 4899762 h 6858000"/>
              <a:gd name="connsiteX3292" fmla="*/ 1951238 w 4626532"/>
              <a:gd name="connsiteY3292" fmla="*/ 4966426 h 6858000"/>
              <a:gd name="connsiteX3293" fmla="*/ 2134563 w 4626532"/>
              <a:gd name="connsiteY3293" fmla="*/ 4841432 h 6858000"/>
              <a:gd name="connsiteX3294" fmla="*/ 2051234 w 4626532"/>
              <a:gd name="connsiteY3294" fmla="*/ 4741436 h 6858000"/>
              <a:gd name="connsiteX3295" fmla="*/ 2192893 w 4626532"/>
              <a:gd name="connsiteY3295" fmla="*/ 4674773 h 6858000"/>
              <a:gd name="connsiteX3296" fmla="*/ 2309554 w 4626532"/>
              <a:gd name="connsiteY3296" fmla="*/ 4699772 h 6858000"/>
              <a:gd name="connsiteX3297" fmla="*/ 2317887 w 4626532"/>
              <a:gd name="connsiteY3297" fmla="*/ 4674773 h 6858000"/>
              <a:gd name="connsiteX3298" fmla="*/ 2234558 w 4626532"/>
              <a:gd name="connsiteY3298" fmla="*/ 4491449 h 6858000"/>
              <a:gd name="connsiteX3299" fmla="*/ 2284556 w 4626532"/>
              <a:gd name="connsiteY3299" fmla="*/ 4474783 h 6858000"/>
              <a:gd name="connsiteX3300" fmla="*/ 2409550 w 4626532"/>
              <a:gd name="connsiteY3300" fmla="*/ 4524780 h 6858000"/>
              <a:gd name="connsiteX3301" fmla="*/ 2409550 w 4626532"/>
              <a:gd name="connsiteY3301" fmla="*/ 4433118 h 6858000"/>
              <a:gd name="connsiteX3302" fmla="*/ 2309554 w 4626532"/>
              <a:gd name="connsiteY3302" fmla="*/ 4208129 h 6858000"/>
              <a:gd name="connsiteX3303" fmla="*/ 2384551 w 4626532"/>
              <a:gd name="connsiteY3303" fmla="*/ 4199796 h 6858000"/>
              <a:gd name="connsiteX3304" fmla="*/ 2501212 w 4626532"/>
              <a:gd name="connsiteY3304" fmla="*/ 4224795 h 6858000"/>
              <a:gd name="connsiteX3305" fmla="*/ 2509545 w 4626532"/>
              <a:gd name="connsiteY3305" fmla="*/ 4208129 h 6858000"/>
              <a:gd name="connsiteX3306" fmla="*/ 2334553 w 4626532"/>
              <a:gd name="connsiteY3306" fmla="*/ 3999806 h 6858000"/>
              <a:gd name="connsiteX3307" fmla="*/ 2517878 w 4626532"/>
              <a:gd name="connsiteY3307" fmla="*/ 3949808 h 6858000"/>
              <a:gd name="connsiteX3308" fmla="*/ 2184561 w 4626532"/>
              <a:gd name="connsiteY3308" fmla="*/ 3774817 h 6858000"/>
              <a:gd name="connsiteX3309" fmla="*/ 2309554 w 4626532"/>
              <a:gd name="connsiteY3309" fmla="*/ 3741485 h 6858000"/>
              <a:gd name="connsiteX3310" fmla="*/ 2259557 w 4626532"/>
              <a:gd name="connsiteY3310" fmla="*/ 3699820 h 6858000"/>
              <a:gd name="connsiteX3311" fmla="*/ 2351219 w 4626532"/>
              <a:gd name="connsiteY3311" fmla="*/ 3733152 h 6858000"/>
              <a:gd name="connsiteX3312" fmla="*/ 2467880 w 4626532"/>
              <a:gd name="connsiteY3312" fmla="*/ 3649823 h 6858000"/>
              <a:gd name="connsiteX3313" fmla="*/ 2459547 w 4626532"/>
              <a:gd name="connsiteY3313" fmla="*/ 3624824 h 6858000"/>
              <a:gd name="connsiteX3314" fmla="*/ 2426215 w 4626532"/>
              <a:gd name="connsiteY3314" fmla="*/ 3616491 h 6858000"/>
              <a:gd name="connsiteX3315" fmla="*/ 2409550 w 4626532"/>
              <a:gd name="connsiteY3315" fmla="*/ 3658156 h 6858000"/>
              <a:gd name="connsiteX3316" fmla="*/ 2367885 w 4626532"/>
              <a:gd name="connsiteY3316" fmla="*/ 3674822 h 6858000"/>
              <a:gd name="connsiteX3317" fmla="*/ 2134563 w 4626532"/>
              <a:gd name="connsiteY3317" fmla="*/ 3424834 h 6858000"/>
              <a:gd name="connsiteX3318" fmla="*/ 2042901 w 4626532"/>
              <a:gd name="connsiteY3318" fmla="*/ 3349837 h 6858000"/>
              <a:gd name="connsiteX3319" fmla="*/ 2092898 w 4626532"/>
              <a:gd name="connsiteY3319" fmla="*/ 3258175 h 6858000"/>
              <a:gd name="connsiteX3320" fmla="*/ 2084565 w 4626532"/>
              <a:gd name="connsiteY3320" fmla="*/ 3216510 h 6858000"/>
              <a:gd name="connsiteX3321" fmla="*/ 1901241 w 4626532"/>
              <a:gd name="connsiteY3321" fmla="*/ 3266508 h 6858000"/>
              <a:gd name="connsiteX3322" fmla="*/ 1917907 w 4626532"/>
              <a:gd name="connsiteY3322" fmla="*/ 3266508 h 6858000"/>
              <a:gd name="connsiteX3323" fmla="*/ 1867909 w 4626532"/>
              <a:gd name="connsiteY3323" fmla="*/ 3266508 h 6858000"/>
              <a:gd name="connsiteX3324" fmla="*/ 2042901 w 4626532"/>
              <a:gd name="connsiteY3324" fmla="*/ 3158180 h 6858000"/>
              <a:gd name="connsiteX3325" fmla="*/ 1917907 w 4626532"/>
              <a:gd name="connsiteY3325" fmla="*/ 3158180 h 6858000"/>
              <a:gd name="connsiteX3326" fmla="*/ 1784580 w 4626532"/>
              <a:gd name="connsiteY3326" fmla="*/ 3124848 h 6858000"/>
              <a:gd name="connsiteX3327" fmla="*/ 1992903 w 4626532"/>
              <a:gd name="connsiteY3327" fmla="*/ 3024853 h 6858000"/>
              <a:gd name="connsiteX3328" fmla="*/ 2251224 w 4626532"/>
              <a:gd name="connsiteY3328" fmla="*/ 3333171 h 6858000"/>
              <a:gd name="connsiteX3329" fmla="*/ 2767865 w 4626532"/>
              <a:gd name="connsiteY3329" fmla="*/ 3083184 h 6858000"/>
              <a:gd name="connsiteX3330" fmla="*/ 2692869 w 4626532"/>
              <a:gd name="connsiteY3330" fmla="*/ 3058185 h 6858000"/>
              <a:gd name="connsiteX3331" fmla="*/ 2701202 w 4626532"/>
              <a:gd name="connsiteY3331" fmla="*/ 3016520 h 6858000"/>
              <a:gd name="connsiteX3332" fmla="*/ 2767865 w 4626532"/>
              <a:gd name="connsiteY3332" fmla="*/ 3083184 h 6858000"/>
              <a:gd name="connsiteX3333" fmla="*/ 2667870 w 4626532"/>
              <a:gd name="connsiteY3333" fmla="*/ 3066518 h 6858000"/>
              <a:gd name="connsiteX3334" fmla="*/ 2642872 w 4626532"/>
              <a:gd name="connsiteY3334" fmla="*/ 3108182 h 6858000"/>
              <a:gd name="connsiteX3335" fmla="*/ 2584541 w 4626532"/>
              <a:gd name="connsiteY3335" fmla="*/ 3024853 h 6858000"/>
              <a:gd name="connsiteX3336" fmla="*/ 2559542 w 4626532"/>
              <a:gd name="connsiteY3336" fmla="*/ 3033186 h 6858000"/>
              <a:gd name="connsiteX3337" fmla="*/ 2609540 w 4626532"/>
              <a:gd name="connsiteY3337" fmla="*/ 3108182 h 6858000"/>
              <a:gd name="connsiteX3338" fmla="*/ 2509545 w 4626532"/>
              <a:gd name="connsiteY3338" fmla="*/ 3041519 h 6858000"/>
              <a:gd name="connsiteX3339" fmla="*/ 2509545 w 4626532"/>
              <a:gd name="connsiteY3339" fmla="*/ 2991521 h 6858000"/>
              <a:gd name="connsiteX3340" fmla="*/ 2526211 w 4626532"/>
              <a:gd name="connsiteY3340" fmla="*/ 2991521 h 6858000"/>
              <a:gd name="connsiteX3341" fmla="*/ 2667870 w 4626532"/>
              <a:gd name="connsiteY3341" fmla="*/ 3066518 h 6858000"/>
              <a:gd name="connsiteX3342" fmla="*/ 3926142 w 4626532"/>
              <a:gd name="connsiteY3342" fmla="*/ 3016520 h 6858000"/>
              <a:gd name="connsiteX3343" fmla="*/ 3992806 w 4626532"/>
              <a:gd name="connsiteY3343" fmla="*/ 2983188 h 6858000"/>
              <a:gd name="connsiteX3344" fmla="*/ 3926142 w 4626532"/>
              <a:gd name="connsiteY3344" fmla="*/ 3016520 h 6858000"/>
              <a:gd name="connsiteX3345" fmla="*/ 2501212 w 4626532"/>
              <a:gd name="connsiteY3345" fmla="*/ 3074851 h 6858000"/>
              <a:gd name="connsiteX3346" fmla="*/ 2484546 w 4626532"/>
              <a:gd name="connsiteY3346" fmla="*/ 3133181 h 6858000"/>
              <a:gd name="connsiteX3347" fmla="*/ 2401217 w 4626532"/>
              <a:gd name="connsiteY3347" fmla="*/ 3016520 h 6858000"/>
              <a:gd name="connsiteX3348" fmla="*/ 2392884 w 4626532"/>
              <a:gd name="connsiteY3348" fmla="*/ 3024853 h 6858000"/>
              <a:gd name="connsiteX3349" fmla="*/ 2451214 w 4626532"/>
              <a:gd name="connsiteY3349" fmla="*/ 3124848 h 6858000"/>
              <a:gd name="connsiteX3350" fmla="*/ 2342886 w 4626532"/>
              <a:gd name="connsiteY3350" fmla="*/ 3033186 h 6858000"/>
              <a:gd name="connsiteX3351" fmla="*/ 2342886 w 4626532"/>
              <a:gd name="connsiteY3351" fmla="*/ 2974856 h 6858000"/>
              <a:gd name="connsiteX3352" fmla="*/ 2359552 w 4626532"/>
              <a:gd name="connsiteY3352" fmla="*/ 2966523 h 6858000"/>
              <a:gd name="connsiteX3353" fmla="*/ 2501212 w 4626532"/>
              <a:gd name="connsiteY3353" fmla="*/ 3074851 h 6858000"/>
              <a:gd name="connsiteX3354" fmla="*/ 634636 w 4626532"/>
              <a:gd name="connsiteY3354" fmla="*/ 3024853 h 6858000"/>
              <a:gd name="connsiteX3355" fmla="*/ 701299 w 4626532"/>
              <a:gd name="connsiteY3355" fmla="*/ 2966523 h 6858000"/>
              <a:gd name="connsiteX3356" fmla="*/ 626303 w 4626532"/>
              <a:gd name="connsiteY3356" fmla="*/ 3024853 h 6858000"/>
              <a:gd name="connsiteX3357" fmla="*/ 509642 w 4626532"/>
              <a:gd name="connsiteY3357" fmla="*/ 2974856 h 6858000"/>
              <a:gd name="connsiteX3358" fmla="*/ 542974 w 4626532"/>
              <a:gd name="connsiteY3358" fmla="*/ 2966523 h 6858000"/>
              <a:gd name="connsiteX3359" fmla="*/ 634636 w 4626532"/>
              <a:gd name="connsiteY3359" fmla="*/ 3024853 h 6858000"/>
              <a:gd name="connsiteX3360" fmla="*/ 2201226 w 4626532"/>
              <a:gd name="connsiteY3360" fmla="*/ 2949857 h 6858000"/>
              <a:gd name="connsiteX3361" fmla="*/ 2342886 w 4626532"/>
              <a:gd name="connsiteY3361" fmla="*/ 3083184 h 6858000"/>
              <a:gd name="connsiteX3362" fmla="*/ 2326220 w 4626532"/>
              <a:gd name="connsiteY3362" fmla="*/ 3158180 h 6858000"/>
              <a:gd name="connsiteX3363" fmla="*/ 2234558 w 4626532"/>
              <a:gd name="connsiteY3363" fmla="*/ 3008187 h 6858000"/>
              <a:gd name="connsiteX3364" fmla="*/ 2226225 w 4626532"/>
              <a:gd name="connsiteY3364" fmla="*/ 3016520 h 6858000"/>
              <a:gd name="connsiteX3365" fmla="*/ 2292889 w 4626532"/>
              <a:gd name="connsiteY3365" fmla="*/ 3141514 h 6858000"/>
              <a:gd name="connsiteX3366" fmla="*/ 2209559 w 4626532"/>
              <a:gd name="connsiteY3366" fmla="*/ 3091517 h 6858000"/>
              <a:gd name="connsiteX3367" fmla="*/ 2176228 w 4626532"/>
              <a:gd name="connsiteY3367" fmla="*/ 2983188 h 6858000"/>
              <a:gd name="connsiteX3368" fmla="*/ 2184561 w 4626532"/>
              <a:gd name="connsiteY3368" fmla="*/ 2949857 h 6858000"/>
              <a:gd name="connsiteX3369" fmla="*/ 2201226 w 4626532"/>
              <a:gd name="connsiteY3369" fmla="*/ 2949857 h 6858000"/>
              <a:gd name="connsiteX3370" fmla="*/ 2176228 w 4626532"/>
              <a:gd name="connsiteY3370" fmla="*/ 3116515 h 6858000"/>
              <a:gd name="connsiteX3371" fmla="*/ 2126230 w 4626532"/>
              <a:gd name="connsiteY3371" fmla="*/ 3091517 h 6858000"/>
              <a:gd name="connsiteX3372" fmla="*/ 2076232 w 4626532"/>
              <a:gd name="connsiteY3372" fmla="*/ 3008187 h 6858000"/>
              <a:gd name="connsiteX3373" fmla="*/ 2067899 w 4626532"/>
              <a:gd name="connsiteY3373" fmla="*/ 3024853 h 6858000"/>
              <a:gd name="connsiteX3374" fmla="*/ 2134563 w 4626532"/>
              <a:gd name="connsiteY3374" fmla="*/ 3158180 h 6858000"/>
              <a:gd name="connsiteX3375" fmla="*/ 2017902 w 4626532"/>
              <a:gd name="connsiteY3375" fmla="*/ 3008187 h 6858000"/>
              <a:gd name="connsiteX3376" fmla="*/ 2059567 w 4626532"/>
              <a:gd name="connsiteY3376" fmla="*/ 2941524 h 6858000"/>
              <a:gd name="connsiteX3377" fmla="*/ 2176228 w 4626532"/>
              <a:gd name="connsiteY3377" fmla="*/ 3116515 h 6858000"/>
              <a:gd name="connsiteX3378" fmla="*/ 3867812 w 4626532"/>
              <a:gd name="connsiteY3378" fmla="*/ 2933191 h 6858000"/>
              <a:gd name="connsiteX3379" fmla="*/ 3884478 w 4626532"/>
              <a:gd name="connsiteY3379" fmla="*/ 2949857 h 6858000"/>
              <a:gd name="connsiteX3380" fmla="*/ 3709486 w 4626532"/>
              <a:gd name="connsiteY3380" fmla="*/ 3049852 h 6858000"/>
              <a:gd name="connsiteX3381" fmla="*/ 3542828 w 4626532"/>
              <a:gd name="connsiteY3381" fmla="*/ 3016520 h 6858000"/>
              <a:gd name="connsiteX3382" fmla="*/ 3767817 w 4626532"/>
              <a:gd name="connsiteY3382" fmla="*/ 2983188 h 6858000"/>
              <a:gd name="connsiteX3383" fmla="*/ 3751151 w 4626532"/>
              <a:gd name="connsiteY3383" fmla="*/ 2974856 h 6858000"/>
              <a:gd name="connsiteX3384" fmla="*/ 3551161 w 4626532"/>
              <a:gd name="connsiteY3384" fmla="*/ 2991521 h 6858000"/>
              <a:gd name="connsiteX3385" fmla="*/ 3626157 w 4626532"/>
              <a:gd name="connsiteY3385" fmla="*/ 2941524 h 6858000"/>
              <a:gd name="connsiteX3386" fmla="*/ 3784483 w 4626532"/>
              <a:gd name="connsiteY3386" fmla="*/ 2933191 h 6858000"/>
              <a:gd name="connsiteX3387" fmla="*/ 3867812 w 4626532"/>
              <a:gd name="connsiteY3387" fmla="*/ 2933191 h 6858000"/>
              <a:gd name="connsiteX3388" fmla="*/ 2692869 w 4626532"/>
              <a:gd name="connsiteY3388" fmla="*/ 2999854 h 6858000"/>
              <a:gd name="connsiteX3389" fmla="*/ 2667870 w 4626532"/>
              <a:gd name="connsiteY3389" fmla="*/ 3016520 h 6858000"/>
              <a:gd name="connsiteX3390" fmla="*/ 2617873 w 4626532"/>
              <a:gd name="connsiteY3390" fmla="*/ 2941524 h 6858000"/>
              <a:gd name="connsiteX3391" fmla="*/ 2601207 w 4626532"/>
              <a:gd name="connsiteY3391" fmla="*/ 2949857 h 6858000"/>
              <a:gd name="connsiteX3392" fmla="*/ 2626206 w 4626532"/>
              <a:gd name="connsiteY3392" fmla="*/ 2999854 h 6858000"/>
              <a:gd name="connsiteX3393" fmla="*/ 2534544 w 4626532"/>
              <a:gd name="connsiteY3393" fmla="*/ 2941524 h 6858000"/>
              <a:gd name="connsiteX3394" fmla="*/ 2559542 w 4626532"/>
              <a:gd name="connsiteY3394" fmla="*/ 2908192 h 6858000"/>
              <a:gd name="connsiteX3395" fmla="*/ 2692869 w 4626532"/>
              <a:gd name="connsiteY3395" fmla="*/ 2999854 h 6858000"/>
              <a:gd name="connsiteX3396" fmla="*/ 676300 w 4626532"/>
              <a:gd name="connsiteY3396" fmla="*/ 2899859 h 6858000"/>
              <a:gd name="connsiteX3397" fmla="*/ 684633 w 4626532"/>
              <a:gd name="connsiteY3397" fmla="*/ 2941524 h 6858000"/>
              <a:gd name="connsiteX3398" fmla="*/ 659635 w 4626532"/>
              <a:gd name="connsiteY3398" fmla="*/ 2949857 h 6858000"/>
              <a:gd name="connsiteX3399" fmla="*/ 567972 w 4626532"/>
              <a:gd name="connsiteY3399" fmla="*/ 2916525 h 6858000"/>
              <a:gd name="connsiteX3400" fmla="*/ 592971 w 4626532"/>
              <a:gd name="connsiteY3400" fmla="*/ 2899859 h 6858000"/>
              <a:gd name="connsiteX3401" fmla="*/ 676300 w 4626532"/>
              <a:gd name="connsiteY3401" fmla="*/ 2899859 h 6858000"/>
              <a:gd name="connsiteX3402" fmla="*/ 1951238 w 4626532"/>
              <a:gd name="connsiteY3402" fmla="*/ 2949857 h 6858000"/>
              <a:gd name="connsiteX3403" fmla="*/ 1876242 w 4626532"/>
              <a:gd name="connsiteY3403" fmla="*/ 3016520 h 6858000"/>
              <a:gd name="connsiteX3404" fmla="*/ 1851243 w 4626532"/>
              <a:gd name="connsiteY3404" fmla="*/ 3016520 h 6858000"/>
              <a:gd name="connsiteX3405" fmla="*/ 1926240 w 4626532"/>
              <a:gd name="connsiteY3405" fmla="*/ 2891526 h 6858000"/>
              <a:gd name="connsiteX3406" fmla="*/ 1951238 w 4626532"/>
              <a:gd name="connsiteY3406" fmla="*/ 2949857 h 6858000"/>
              <a:gd name="connsiteX3407" fmla="*/ 2117897 w 4626532"/>
              <a:gd name="connsiteY3407" fmla="*/ 2966523 h 6858000"/>
              <a:gd name="connsiteX3408" fmla="*/ 2067899 w 4626532"/>
              <a:gd name="connsiteY3408" fmla="*/ 2916525 h 6858000"/>
              <a:gd name="connsiteX3409" fmla="*/ 2092898 w 4626532"/>
              <a:gd name="connsiteY3409" fmla="*/ 2883193 h 6858000"/>
              <a:gd name="connsiteX3410" fmla="*/ 2117897 w 4626532"/>
              <a:gd name="connsiteY3410" fmla="*/ 2966523 h 6858000"/>
              <a:gd name="connsiteX3411" fmla="*/ 3601158 w 4626532"/>
              <a:gd name="connsiteY3411" fmla="*/ 2933191 h 6858000"/>
              <a:gd name="connsiteX3412" fmla="*/ 3484497 w 4626532"/>
              <a:gd name="connsiteY3412" fmla="*/ 2983188 h 6858000"/>
              <a:gd name="connsiteX3413" fmla="*/ 3359503 w 4626532"/>
              <a:gd name="connsiteY3413" fmla="*/ 2916525 h 6858000"/>
              <a:gd name="connsiteX3414" fmla="*/ 3484497 w 4626532"/>
              <a:gd name="connsiteY3414" fmla="*/ 2941524 h 6858000"/>
              <a:gd name="connsiteX3415" fmla="*/ 3517829 w 4626532"/>
              <a:gd name="connsiteY3415" fmla="*/ 2916525 h 6858000"/>
              <a:gd name="connsiteX3416" fmla="*/ 3359503 w 4626532"/>
              <a:gd name="connsiteY3416" fmla="*/ 2891526 h 6858000"/>
              <a:gd name="connsiteX3417" fmla="*/ 3434500 w 4626532"/>
              <a:gd name="connsiteY3417" fmla="*/ 2858195 h 6858000"/>
              <a:gd name="connsiteX3418" fmla="*/ 3601158 w 4626532"/>
              <a:gd name="connsiteY3418" fmla="*/ 2933191 h 6858000"/>
              <a:gd name="connsiteX3419" fmla="*/ 2517878 w 4626532"/>
              <a:gd name="connsiteY3419" fmla="*/ 2958190 h 6858000"/>
              <a:gd name="connsiteX3420" fmla="*/ 2484546 w 4626532"/>
              <a:gd name="connsiteY3420" fmla="*/ 3008187 h 6858000"/>
              <a:gd name="connsiteX3421" fmla="*/ 2401217 w 4626532"/>
              <a:gd name="connsiteY3421" fmla="*/ 2908192 h 6858000"/>
              <a:gd name="connsiteX3422" fmla="*/ 2451214 w 4626532"/>
              <a:gd name="connsiteY3422" fmla="*/ 2991521 h 6858000"/>
              <a:gd name="connsiteX3423" fmla="*/ 2351219 w 4626532"/>
              <a:gd name="connsiteY3423" fmla="*/ 2883193 h 6858000"/>
              <a:gd name="connsiteX3424" fmla="*/ 2367885 w 4626532"/>
              <a:gd name="connsiteY3424" fmla="*/ 2849862 h 6858000"/>
              <a:gd name="connsiteX3425" fmla="*/ 2517878 w 4626532"/>
              <a:gd name="connsiteY3425" fmla="*/ 2958190 h 6858000"/>
              <a:gd name="connsiteX3426" fmla="*/ 3851146 w 4626532"/>
              <a:gd name="connsiteY3426" fmla="*/ 3016520 h 6858000"/>
              <a:gd name="connsiteX3427" fmla="*/ 3901144 w 4626532"/>
              <a:gd name="connsiteY3427" fmla="*/ 2949857 h 6858000"/>
              <a:gd name="connsiteX3428" fmla="*/ 4117800 w 4626532"/>
              <a:gd name="connsiteY3428" fmla="*/ 2841529 h 6858000"/>
              <a:gd name="connsiteX3429" fmla="*/ 3851146 w 4626532"/>
              <a:gd name="connsiteY3429" fmla="*/ 3016520 h 6858000"/>
              <a:gd name="connsiteX3430" fmla="*/ 717965 w 4626532"/>
              <a:gd name="connsiteY3430" fmla="*/ 2866527 h 6858000"/>
              <a:gd name="connsiteX3431" fmla="*/ 734631 w 4626532"/>
              <a:gd name="connsiteY3431" fmla="*/ 2941524 h 6858000"/>
              <a:gd name="connsiteX3432" fmla="*/ 784629 w 4626532"/>
              <a:gd name="connsiteY3432" fmla="*/ 2983188 h 6858000"/>
              <a:gd name="connsiteX3433" fmla="*/ 801294 w 4626532"/>
              <a:gd name="connsiteY3433" fmla="*/ 3024853 h 6858000"/>
              <a:gd name="connsiteX3434" fmla="*/ 909622 w 4626532"/>
              <a:gd name="connsiteY3434" fmla="*/ 3099849 h 6858000"/>
              <a:gd name="connsiteX3435" fmla="*/ 934621 w 4626532"/>
              <a:gd name="connsiteY3435" fmla="*/ 3083184 h 6858000"/>
              <a:gd name="connsiteX3436" fmla="*/ 967953 w 4626532"/>
              <a:gd name="connsiteY3436" fmla="*/ 3083184 h 6858000"/>
              <a:gd name="connsiteX3437" fmla="*/ 992952 w 4626532"/>
              <a:gd name="connsiteY3437" fmla="*/ 3141514 h 6858000"/>
              <a:gd name="connsiteX3438" fmla="*/ 1101280 w 4626532"/>
              <a:gd name="connsiteY3438" fmla="*/ 3091517 h 6858000"/>
              <a:gd name="connsiteX3439" fmla="*/ 1284604 w 4626532"/>
              <a:gd name="connsiteY3439" fmla="*/ 3224843 h 6858000"/>
              <a:gd name="connsiteX3440" fmla="*/ 1309603 w 4626532"/>
              <a:gd name="connsiteY3440" fmla="*/ 3283174 h 6858000"/>
              <a:gd name="connsiteX3441" fmla="*/ 1417931 w 4626532"/>
              <a:gd name="connsiteY3441" fmla="*/ 3366503 h 6858000"/>
              <a:gd name="connsiteX3442" fmla="*/ 1392932 w 4626532"/>
              <a:gd name="connsiteY3442" fmla="*/ 3374836 h 6858000"/>
              <a:gd name="connsiteX3443" fmla="*/ 1126279 w 4626532"/>
              <a:gd name="connsiteY3443" fmla="*/ 3324839 h 6858000"/>
              <a:gd name="connsiteX3444" fmla="*/ 1267938 w 4626532"/>
              <a:gd name="connsiteY3444" fmla="*/ 3249842 h 6858000"/>
              <a:gd name="connsiteX3445" fmla="*/ 1201275 w 4626532"/>
              <a:gd name="connsiteY3445" fmla="*/ 3291507 h 6858000"/>
              <a:gd name="connsiteX3446" fmla="*/ 1101280 w 4626532"/>
              <a:gd name="connsiteY3446" fmla="*/ 3308173 h 6858000"/>
              <a:gd name="connsiteX3447" fmla="*/ 792961 w 4626532"/>
              <a:gd name="connsiteY3447" fmla="*/ 3049852 h 6858000"/>
              <a:gd name="connsiteX3448" fmla="*/ 767963 w 4626532"/>
              <a:gd name="connsiteY3448" fmla="*/ 3049852 h 6858000"/>
              <a:gd name="connsiteX3449" fmla="*/ 759630 w 4626532"/>
              <a:gd name="connsiteY3449" fmla="*/ 3074851 h 6858000"/>
              <a:gd name="connsiteX3450" fmla="*/ 942954 w 4626532"/>
              <a:gd name="connsiteY3450" fmla="*/ 3291507 h 6858000"/>
              <a:gd name="connsiteX3451" fmla="*/ 1092947 w 4626532"/>
              <a:gd name="connsiteY3451" fmla="*/ 3374836 h 6858000"/>
              <a:gd name="connsiteX3452" fmla="*/ 1276271 w 4626532"/>
              <a:gd name="connsiteY3452" fmla="*/ 3424834 h 6858000"/>
              <a:gd name="connsiteX3453" fmla="*/ 1317936 w 4626532"/>
              <a:gd name="connsiteY3453" fmla="*/ 3483164 h 6858000"/>
              <a:gd name="connsiteX3454" fmla="*/ 1151277 w 4626532"/>
              <a:gd name="connsiteY3454" fmla="*/ 3574826 h 6858000"/>
              <a:gd name="connsiteX3455" fmla="*/ 801294 w 4626532"/>
              <a:gd name="connsiteY3455" fmla="*/ 3499830 h 6858000"/>
              <a:gd name="connsiteX3456" fmla="*/ 442978 w 4626532"/>
              <a:gd name="connsiteY3456" fmla="*/ 3633157 h 6858000"/>
              <a:gd name="connsiteX3457" fmla="*/ 409647 w 4626532"/>
              <a:gd name="connsiteY3457" fmla="*/ 3633157 h 6858000"/>
              <a:gd name="connsiteX3458" fmla="*/ 817960 w 4626532"/>
              <a:gd name="connsiteY3458" fmla="*/ 3483164 h 6858000"/>
              <a:gd name="connsiteX3459" fmla="*/ 984619 w 4626532"/>
              <a:gd name="connsiteY3459" fmla="*/ 3499830 h 6858000"/>
              <a:gd name="connsiteX3460" fmla="*/ 1101280 w 4626532"/>
              <a:gd name="connsiteY3460" fmla="*/ 3433167 h 6858000"/>
              <a:gd name="connsiteX3461" fmla="*/ 951287 w 4626532"/>
              <a:gd name="connsiteY3461" fmla="*/ 3324839 h 6858000"/>
              <a:gd name="connsiteX3462" fmla="*/ 826293 w 4626532"/>
              <a:gd name="connsiteY3462" fmla="*/ 3274841 h 6858000"/>
              <a:gd name="connsiteX3463" fmla="*/ 592971 w 4626532"/>
              <a:gd name="connsiteY3463" fmla="*/ 3116515 h 6858000"/>
              <a:gd name="connsiteX3464" fmla="*/ 409647 w 4626532"/>
              <a:gd name="connsiteY3464" fmla="*/ 3058185 h 6858000"/>
              <a:gd name="connsiteX3465" fmla="*/ 367982 w 4626532"/>
              <a:gd name="connsiteY3465" fmla="*/ 3008187 h 6858000"/>
              <a:gd name="connsiteX3466" fmla="*/ 476310 w 4626532"/>
              <a:gd name="connsiteY3466" fmla="*/ 2941524 h 6858000"/>
              <a:gd name="connsiteX3467" fmla="*/ 559640 w 4626532"/>
              <a:gd name="connsiteY3467" fmla="*/ 2833196 h 6858000"/>
              <a:gd name="connsiteX3468" fmla="*/ 617970 w 4626532"/>
              <a:gd name="connsiteY3468" fmla="*/ 2816530 h 6858000"/>
              <a:gd name="connsiteX3469" fmla="*/ 717965 w 4626532"/>
              <a:gd name="connsiteY3469" fmla="*/ 2866527 h 6858000"/>
              <a:gd name="connsiteX3470" fmla="*/ 2342886 w 4626532"/>
              <a:gd name="connsiteY3470" fmla="*/ 2941524 h 6858000"/>
              <a:gd name="connsiteX3471" fmla="*/ 2317887 w 4626532"/>
              <a:gd name="connsiteY3471" fmla="*/ 2999854 h 6858000"/>
              <a:gd name="connsiteX3472" fmla="*/ 2251224 w 4626532"/>
              <a:gd name="connsiteY3472" fmla="*/ 2858195 h 6858000"/>
              <a:gd name="connsiteX3473" fmla="*/ 2234558 w 4626532"/>
              <a:gd name="connsiteY3473" fmla="*/ 2874860 h 6858000"/>
              <a:gd name="connsiteX3474" fmla="*/ 2284556 w 4626532"/>
              <a:gd name="connsiteY3474" fmla="*/ 2974856 h 6858000"/>
              <a:gd name="connsiteX3475" fmla="*/ 2192893 w 4626532"/>
              <a:gd name="connsiteY3475" fmla="*/ 2849862 h 6858000"/>
              <a:gd name="connsiteX3476" fmla="*/ 2217892 w 4626532"/>
              <a:gd name="connsiteY3476" fmla="*/ 2808197 h 6858000"/>
              <a:gd name="connsiteX3477" fmla="*/ 2342886 w 4626532"/>
              <a:gd name="connsiteY3477" fmla="*/ 2941524 h 6858000"/>
              <a:gd name="connsiteX3478" fmla="*/ 3826147 w 4626532"/>
              <a:gd name="connsiteY3478" fmla="*/ 2816530 h 6858000"/>
              <a:gd name="connsiteX3479" fmla="*/ 3651156 w 4626532"/>
              <a:gd name="connsiteY3479" fmla="*/ 2916525 h 6858000"/>
              <a:gd name="connsiteX3480" fmla="*/ 3567827 w 4626532"/>
              <a:gd name="connsiteY3480" fmla="*/ 2874860 h 6858000"/>
              <a:gd name="connsiteX3481" fmla="*/ 3726152 w 4626532"/>
              <a:gd name="connsiteY3481" fmla="*/ 2841529 h 6858000"/>
              <a:gd name="connsiteX3482" fmla="*/ 3717819 w 4626532"/>
              <a:gd name="connsiteY3482" fmla="*/ 2833196 h 6858000"/>
              <a:gd name="connsiteX3483" fmla="*/ 3567827 w 4626532"/>
              <a:gd name="connsiteY3483" fmla="*/ 2849862 h 6858000"/>
              <a:gd name="connsiteX3484" fmla="*/ 3559494 w 4626532"/>
              <a:gd name="connsiteY3484" fmla="*/ 2849862 h 6858000"/>
              <a:gd name="connsiteX3485" fmla="*/ 3701153 w 4626532"/>
              <a:gd name="connsiteY3485" fmla="*/ 2799864 h 6858000"/>
              <a:gd name="connsiteX3486" fmla="*/ 3826147 w 4626532"/>
              <a:gd name="connsiteY3486" fmla="*/ 2816530 h 6858000"/>
              <a:gd name="connsiteX3487" fmla="*/ 2184561 w 4626532"/>
              <a:gd name="connsiteY3487" fmla="*/ 2924858 h 6858000"/>
              <a:gd name="connsiteX3488" fmla="*/ 2151229 w 4626532"/>
              <a:gd name="connsiteY3488" fmla="*/ 2983188 h 6858000"/>
              <a:gd name="connsiteX3489" fmla="*/ 2101231 w 4626532"/>
              <a:gd name="connsiteY3489" fmla="*/ 2833196 h 6858000"/>
              <a:gd name="connsiteX3490" fmla="*/ 2109564 w 4626532"/>
              <a:gd name="connsiteY3490" fmla="*/ 2799864 h 6858000"/>
              <a:gd name="connsiteX3491" fmla="*/ 2184561 w 4626532"/>
              <a:gd name="connsiteY3491" fmla="*/ 2924858 h 6858000"/>
              <a:gd name="connsiteX3492" fmla="*/ 3217844 w 4626532"/>
              <a:gd name="connsiteY3492" fmla="*/ 2841529 h 6858000"/>
              <a:gd name="connsiteX3493" fmla="*/ 3167846 w 4626532"/>
              <a:gd name="connsiteY3493" fmla="*/ 2783198 h 6858000"/>
              <a:gd name="connsiteX3494" fmla="*/ 3217844 w 4626532"/>
              <a:gd name="connsiteY3494" fmla="*/ 2841529 h 6858000"/>
              <a:gd name="connsiteX3495" fmla="*/ 2034568 w 4626532"/>
              <a:gd name="connsiteY3495" fmla="*/ 2808197 h 6858000"/>
              <a:gd name="connsiteX3496" fmla="*/ 2042901 w 4626532"/>
              <a:gd name="connsiteY3496" fmla="*/ 2774865 h 6858000"/>
              <a:gd name="connsiteX3497" fmla="*/ 2034568 w 4626532"/>
              <a:gd name="connsiteY3497" fmla="*/ 2808197 h 6858000"/>
              <a:gd name="connsiteX3498" fmla="*/ 2567875 w 4626532"/>
              <a:gd name="connsiteY3498" fmla="*/ 2883193 h 6858000"/>
              <a:gd name="connsiteX3499" fmla="*/ 2517878 w 4626532"/>
              <a:gd name="connsiteY3499" fmla="*/ 2908192 h 6858000"/>
              <a:gd name="connsiteX3500" fmla="*/ 2476213 w 4626532"/>
              <a:gd name="connsiteY3500" fmla="*/ 2824863 h 6858000"/>
              <a:gd name="connsiteX3501" fmla="*/ 2451214 w 4626532"/>
              <a:gd name="connsiteY3501" fmla="*/ 2816530 h 6858000"/>
              <a:gd name="connsiteX3502" fmla="*/ 2484546 w 4626532"/>
              <a:gd name="connsiteY3502" fmla="*/ 2899859 h 6858000"/>
              <a:gd name="connsiteX3503" fmla="*/ 2384551 w 4626532"/>
              <a:gd name="connsiteY3503" fmla="*/ 2791531 h 6858000"/>
              <a:gd name="connsiteX3504" fmla="*/ 2409550 w 4626532"/>
              <a:gd name="connsiteY3504" fmla="*/ 2758199 h 6858000"/>
              <a:gd name="connsiteX3505" fmla="*/ 2567875 w 4626532"/>
              <a:gd name="connsiteY3505" fmla="*/ 2883193 h 6858000"/>
              <a:gd name="connsiteX3506" fmla="*/ 4084468 w 4626532"/>
              <a:gd name="connsiteY3506" fmla="*/ 2824863 h 6858000"/>
              <a:gd name="connsiteX3507" fmla="*/ 4151132 w 4626532"/>
              <a:gd name="connsiteY3507" fmla="*/ 2749866 h 6858000"/>
              <a:gd name="connsiteX3508" fmla="*/ 4084468 w 4626532"/>
              <a:gd name="connsiteY3508" fmla="*/ 2824863 h 6858000"/>
              <a:gd name="connsiteX3509" fmla="*/ 3409501 w 4626532"/>
              <a:gd name="connsiteY3509" fmla="*/ 2833196 h 6858000"/>
              <a:gd name="connsiteX3510" fmla="*/ 3326172 w 4626532"/>
              <a:gd name="connsiteY3510" fmla="*/ 2874860 h 6858000"/>
              <a:gd name="connsiteX3511" fmla="*/ 3217844 w 4626532"/>
              <a:gd name="connsiteY3511" fmla="*/ 2799864 h 6858000"/>
              <a:gd name="connsiteX3512" fmla="*/ 3351170 w 4626532"/>
              <a:gd name="connsiteY3512" fmla="*/ 2824863 h 6858000"/>
              <a:gd name="connsiteX3513" fmla="*/ 3226177 w 4626532"/>
              <a:gd name="connsiteY3513" fmla="*/ 2774865 h 6858000"/>
              <a:gd name="connsiteX3514" fmla="*/ 3292840 w 4626532"/>
              <a:gd name="connsiteY3514" fmla="*/ 2749866 h 6858000"/>
              <a:gd name="connsiteX3515" fmla="*/ 3409501 w 4626532"/>
              <a:gd name="connsiteY3515" fmla="*/ 2833196 h 6858000"/>
              <a:gd name="connsiteX3516" fmla="*/ 4067802 w 4626532"/>
              <a:gd name="connsiteY3516" fmla="*/ 2733201 h 6858000"/>
              <a:gd name="connsiteX3517" fmla="*/ 4067802 w 4626532"/>
              <a:gd name="connsiteY3517" fmla="*/ 2749866 h 6858000"/>
              <a:gd name="connsiteX3518" fmla="*/ 3892811 w 4626532"/>
              <a:gd name="connsiteY3518" fmla="*/ 2924858 h 6858000"/>
              <a:gd name="connsiteX3519" fmla="*/ 3801149 w 4626532"/>
              <a:gd name="connsiteY3519" fmla="*/ 2908192 h 6858000"/>
              <a:gd name="connsiteX3520" fmla="*/ 3976140 w 4626532"/>
              <a:gd name="connsiteY3520" fmla="*/ 2808197 h 6858000"/>
              <a:gd name="connsiteX3521" fmla="*/ 3967807 w 4626532"/>
              <a:gd name="connsiteY3521" fmla="*/ 2799864 h 6858000"/>
              <a:gd name="connsiteX3522" fmla="*/ 3801149 w 4626532"/>
              <a:gd name="connsiteY3522" fmla="*/ 2883193 h 6858000"/>
              <a:gd name="connsiteX3523" fmla="*/ 3859479 w 4626532"/>
              <a:gd name="connsiteY3523" fmla="*/ 2808197 h 6858000"/>
              <a:gd name="connsiteX3524" fmla="*/ 4017805 w 4626532"/>
              <a:gd name="connsiteY3524" fmla="*/ 2733201 h 6858000"/>
              <a:gd name="connsiteX3525" fmla="*/ 4067802 w 4626532"/>
              <a:gd name="connsiteY3525" fmla="*/ 2733201 h 6858000"/>
              <a:gd name="connsiteX3526" fmla="*/ 3601158 w 4626532"/>
              <a:gd name="connsiteY3526" fmla="*/ 2783198 h 6858000"/>
              <a:gd name="connsiteX3527" fmla="*/ 3476164 w 4626532"/>
              <a:gd name="connsiteY3527" fmla="*/ 2841529 h 6858000"/>
              <a:gd name="connsiteX3528" fmla="*/ 3392835 w 4626532"/>
              <a:gd name="connsiteY3528" fmla="*/ 2774865 h 6858000"/>
              <a:gd name="connsiteX3529" fmla="*/ 3517829 w 4626532"/>
              <a:gd name="connsiteY3529" fmla="*/ 2799864 h 6858000"/>
              <a:gd name="connsiteX3530" fmla="*/ 3526162 w 4626532"/>
              <a:gd name="connsiteY3530" fmla="*/ 2774865 h 6858000"/>
              <a:gd name="connsiteX3531" fmla="*/ 3401168 w 4626532"/>
              <a:gd name="connsiteY3531" fmla="*/ 2758199 h 6858000"/>
              <a:gd name="connsiteX3532" fmla="*/ 3459499 w 4626532"/>
              <a:gd name="connsiteY3532" fmla="*/ 2716535 h 6858000"/>
              <a:gd name="connsiteX3533" fmla="*/ 3601158 w 4626532"/>
              <a:gd name="connsiteY3533" fmla="*/ 2783198 h 6858000"/>
              <a:gd name="connsiteX3534" fmla="*/ 2001236 w 4626532"/>
              <a:gd name="connsiteY3534" fmla="*/ 2866527 h 6858000"/>
              <a:gd name="connsiteX3535" fmla="*/ 1967904 w 4626532"/>
              <a:gd name="connsiteY3535" fmla="*/ 2916525 h 6858000"/>
              <a:gd name="connsiteX3536" fmla="*/ 1934573 w 4626532"/>
              <a:gd name="connsiteY3536" fmla="*/ 2808197 h 6858000"/>
              <a:gd name="connsiteX3537" fmla="*/ 1909574 w 4626532"/>
              <a:gd name="connsiteY3537" fmla="*/ 2791531 h 6858000"/>
              <a:gd name="connsiteX3538" fmla="*/ 1892908 w 4626532"/>
              <a:gd name="connsiteY3538" fmla="*/ 2749866 h 6858000"/>
              <a:gd name="connsiteX3539" fmla="*/ 1901241 w 4626532"/>
              <a:gd name="connsiteY3539" fmla="*/ 2716535 h 6858000"/>
              <a:gd name="connsiteX3540" fmla="*/ 2001236 w 4626532"/>
              <a:gd name="connsiteY3540" fmla="*/ 2866527 h 6858000"/>
              <a:gd name="connsiteX3541" fmla="*/ 2517878 w 4626532"/>
              <a:gd name="connsiteY3541" fmla="*/ 2699869 h 6858000"/>
              <a:gd name="connsiteX3542" fmla="*/ 2542876 w 4626532"/>
              <a:gd name="connsiteY3542" fmla="*/ 2816530 h 6858000"/>
              <a:gd name="connsiteX3543" fmla="*/ 2459547 w 4626532"/>
              <a:gd name="connsiteY3543" fmla="*/ 2733201 h 6858000"/>
              <a:gd name="connsiteX3544" fmla="*/ 2476213 w 4626532"/>
              <a:gd name="connsiteY3544" fmla="*/ 2699869 h 6858000"/>
              <a:gd name="connsiteX3545" fmla="*/ 2517878 w 4626532"/>
              <a:gd name="connsiteY3545" fmla="*/ 2699869 h 6858000"/>
              <a:gd name="connsiteX3546" fmla="*/ 1609588 w 4626532"/>
              <a:gd name="connsiteY3546" fmla="*/ 2708202 h 6858000"/>
              <a:gd name="connsiteX3547" fmla="*/ 1634587 w 4626532"/>
              <a:gd name="connsiteY3547" fmla="*/ 2691536 h 6858000"/>
              <a:gd name="connsiteX3548" fmla="*/ 1609588 w 4626532"/>
              <a:gd name="connsiteY3548" fmla="*/ 2708202 h 6858000"/>
              <a:gd name="connsiteX3549" fmla="*/ 2359552 w 4626532"/>
              <a:gd name="connsiteY3549" fmla="*/ 2824863 h 6858000"/>
              <a:gd name="connsiteX3550" fmla="*/ 2334553 w 4626532"/>
              <a:gd name="connsiteY3550" fmla="*/ 2866527 h 6858000"/>
              <a:gd name="connsiteX3551" fmla="*/ 2284556 w 4626532"/>
              <a:gd name="connsiteY3551" fmla="*/ 2741534 h 6858000"/>
              <a:gd name="connsiteX3552" fmla="*/ 2267890 w 4626532"/>
              <a:gd name="connsiteY3552" fmla="*/ 2749866 h 6858000"/>
              <a:gd name="connsiteX3553" fmla="*/ 2292889 w 4626532"/>
              <a:gd name="connsiteY3553" fmla="*/ 2833196 h 6858000"/>
              <a:gd name="connsiteX3554" fmla="*/ 2234558 w 4626532"/>
              <a:gd name="connsiteY3554" fmla="*/ 2783198 h 6858000"/>
              <a:gd name="connsiteX3555" fmla="*/ 2226225 w 4626532"/>
              <a:gd name="connsiteY3555" fmla="*/ 2733201 h 6858000"/>
              <a:gd name="connsiteX3556" fmla="*/ 2251224 w 4626532"/>
              <a:gd name="connsiteY3556" fmla="*/ 2683203 h 6858000"/>
              <a:gd name="connsiteX3557" fmla="*/ 2359552 w 4626532"/>
              <a:gd name="connsiteY3557" fmla="*/ 2824863 h 6858000"/>
              <a:gd name="connsiteX3558" fmla="*/ 3151180 w 4626532"/>
              <a:gd name="connsiteY3558" fmla="*/ 2741534 h 6858000"/>
              <a:gd name="connsiteX3559" fmla="*/ 3142847 w 4626532"/>
              <a:gd name="connsiteY3559" fmla="*/ 2783198 h 6858000"/>
              <a:gd name="connsiteX3560" fmla="*/ 3076184 w 4626532"/>
              <a:gd name="connsiteY3560" fmla="*/ 2741534 h 6858000"/>
              <a:gd name="connsiteX3561" fmla="*/ 3134514 w 4626532"/>
              <a:gd name="connsiteY3561" fmla="*/ 2749866 h 6858000"/>
              <a:gd name="connsiteX3562" fmla="*/ 3059518 w 4626532"/>
              <a:gd name="connsiteY3562" fmla="*/ 2708202 h 6858000"/>
              <a:gd name="connsiteX3563" fmla="*/ 3084517 w 4626532"/>
              <a:gd name="connsiteY3563" fmla="*/ 2674870 h 6858000"/>
              <a:gd name="connsiteX3564" fmla="*/ 3151180 w 4626532"/>
              <a:gd name="connsiteY3564" fmla="*/ 2741534 h 6858000"/>
              <a:gd name="connsiteX3565" fmla="*/ 3759484 w 4626532"/>
              <a:gd name="connsiteY3565" fmla="*/ 2699869 h 6858000"/>
              <a:gd name="connsiteX3566" fmla="*/ 3634490 w 4626532"/>
              <a:gd name="connsiteY3566" fmla="*/ 2774865 h 6858000"/>
              <a:gd name="connsiteX3567" fmla="*/ 3567827 w 4626532"/>
              <a:gd name="connsiteY3567" fmla="*/ 2733201 h 6858000"/>
              <a:gd name="connsiteX3568" fmla="*/ 3701153 w 4626532"/>
              <a:gd name="connsiteY3568" fmla="*/ 2699869 h 6858000"/>
              <a:gd name="connsiteX3569" fmla="*/ 3567827 w 4626532"/>
              <a:gd name="connsiteY3569" fmla="*/ 2708202 h 6858000"/>
              <a:gd name="connsiteX3570" fmla="*/ 3559494 w 4626532"/>
              <a:gd name="connsiteY3570" fmla="*/ 2708202 h 6858000"/>
              <a:gd name="connsiteX3571" fmla="*/ 3659489 w 4626532"/>
              <a:gd name="connsiteY3571" fmla="*/ 2658204 h 6858000"/>
              <a:gd name="connsiteX3572" fmla="*/ 3759484 w 4626532"/>
              <a:gd name="connsiteY3572" fmla="*/ 2699869 h 6858000"/>
              <a:gd name="connsiteX3573" fmla="*/ 3959474 w 4626532"/>
              <a:gd name="connsiteY3573" fmla="*/ 2633205 h 6858000"/>
              <a:gd name="connsiteX3574" fmla="*/ 3959474 w 4626532"/>
              <a:gd name="connsiteY3574" fmla="*/ 2674870 h 6858000"/>
              <a:gd name="connsiteX3575" fmla="*/ 3834480 w 4626532"/>
              <a:gd name="connsiteY3575" fmla="*/ 2791531 h 6858000"/>
              <a:gd name="connsiteX3576" fmla="*/ 3751151 w 4626532"/>
              <a:gd name="connsiteY3576" fmla="*/ 2774865 h 6858000"/>
              <a:gd name="connsiteX3577" fmla="*/ 3892811 w 4626532"/>
              <a:gd name="connsiteY3577" fmla="*/ 2691536 h 6858000"/>
              <a:gd name="connsiteX3578" fmla="*/ 3884478 w 4626532"/>
              <a:gd name="connsiteY3578" fmla="*/ 2683203 h 6858000"/>
              <a:gd name="connsiteX3579" fmla="*/ 3751151 w 4626532"/>
              <a:gd name="connsiteY3579" fmla="*/ 2749866 h 6858000"/>
              <a:gd name="connsiteX3580" fmla="*/ 3792816 w 4626532"/>
              <a:gd name="connsiteY3580" fmla="*/ 2683203 h 6858000"/>
              <a:gd name="connsiteX3581" fmla="*/ 3909477 w 4626532"/>
              <a:gd name="connsiteY3581" fmla="*/ 2633205 h 6858000"/>
              <a:gd name="connsiteX3582" fmla="*/ 3959474 w 4626532"/>
              <a:gd name="connsiteY3582" fmla="*/ 2633205 h 6858000"/>
              <a:gd name="connsiteX3583" fmla="*/ 3267841 w 4626532"/>
              <a:gd name="connsiteY3583" fmla="*/ 2716535 h 6858000"/>
              <a:gd name="connsiteX3584" fmla="*/ 3192845 w 4626532"/>
              <a:gd name="connsiteY3584" fmla="*/ 2758199 h 6858000"/>
              <a:gd name="connsiteX3585" fmla="*/ 3176179 w 4626532"/>
              <a:gd name="connsiteY3585" fmla="*/ 2758199 h 6858000"/>
              <a:gd name="connsiteX3586" fmla="*/ 3151180 w 4626532"/>
              <a:gd name="connsiteY3586" fmla="*/ 2699869 h 6858000"/>
              <a:gd name="connsiteX3587" fmla="*/ 3226177 w 4626532"/>
              <a:gd name="connsiteY3587" fmla="*/ 2708202 h 6858000"/>
              <a:gd name="connsiteX3588" fmla="*/ 3151180 w 4626532"/>
              <a:gd name="connsiteY3588" fmla="*/ 2666537 h 6858000"/>
              <a:gd name="connsiteX3589" fmla="*/ 3192845 w 4626532"/>
              <a:gd name="connsiteY3589" fmla="*/ 2633205 h 6858000"/>
              <a:gd name="connsiteX3590" fmla="*/ 3267841 w 4626532"/>
              <a:gd name="connsiteY3590" fmla="*/ 2716535 h 6858000"/>
              <a:gd name="connsiteX3591" fmla="*/ 1551258 w 4626532"/>
              <a:gd name="connsiteY3591" fmla="*/ 2633205 h 6858000"/>
              <a:gd name="connsiteX3592" fmla="*/ 1559591 w 4626532"/>
              <a:gd name="connsiteY3592" fmla="*/ 2691536 h 6858000"/>
              <a:gd name="connsiteX3593" fmla="*/ 1492927 w 4626532"/>
              <a:gd name="connsiteY3593" fmla="*/ 2691536 h 6858000"/>
              <a:gd name="connsiteX3594" fmla="*/ 1517926 w 4626532"/>
              <a:gd name="connsiteY3594" fmla="*/ 2633205 h 6858000"/>
              <a:gd name="connsiteX3595" fmla="*/ 1551258 w 4626532"/>
              <a:gd name="connsiteY3595" fmla="*/ 2633205 h 6858000"/>
              <a:gd name="connsiteX3596" fmla="*/ 2209559 w 4626532"/>
              <a:gd name="connsiteY3596" fmla="*/ 2774865 h 6858000"/>
              <a:gd name="connsiteX3597" fmla="*/ 2167895 w 4626532"/>
              <a:gd name="connsiteY3597" fmla="*/ 2816530 h 6858000"/>
              <a:gd name="connsiteX3598" fmla="*/ 2126230 w 4626532"/>
              <a:gd name="connsiteY3598" fmla="*/ 2683203 h 6858000"/>
              <a:gd name="connsiteX3599" fmla="*/ 2117897 w 4626532"/>
              <a:gd name="connsiteY3599" fmla="*/ 2699869 h 6858000"/>
              <a:gd name="connsiteX3600" fmla="*/ 2142896 w 4626532"/>
              <a:gd name="connsiteY3600" fmla="*/ 2808197 h 6858000"/>
              <a:gd name="connsiteX3601" fmla="*/ 2109564 w 4626532"/>
              <a:gd name="connsiteY3601" fmla="*/ 2766532 h 6858000"/>
              <a:gd name="connsiteX3602" fmla="*/ 2084565 w 4626532"/>
              <a:gd name="connsiteY3602" fmla="*/ 2649871 h 6858000"/>
              <a:gd name="connsiteX3603" fmla="*/ 2109564 w 4626532"/>
              <a:gd name="connsiteY3603" fmla="*/ 2624873 h 6858000"/>
              <a:gd name="connsiteX3604" fmla="*/ 2209559 w 4626532"/>
              <a:gd name="connsiteY3604" fmla="*/ 2774865 h 6858000"/>
              <a:gd name="connsiteX3605" fmla="*/ 4067802 w 4626532"/>
              <a:gd name="connsiteY3605" fmla="*/ 2808197 h 6858000"/>
              <a:gd name="connsiteX3606" fmla="*/ 4092801 w 4626532"/>
              <a:gd name="connsiteY3606" fmla="*/ 2749866 h 6858000"/>
              <a:gd name="connsiteX3607" fmla="*/ 4184463 w 4626532"/>
              <a:gd name="connsiteY3607" fmla="*/ 2616540 h 6858000"/>
              <a:gd name="connsiteX3608" fmla="*/ 4067802 w 4626532"/>
              <a:gd name="connsiteY3608" fmla="*/ 2808197 h 6858000"/>
              <a:gd name="connsiteX3609" fmla="*/ 3434500 w 4626532"/>
              <a:gd name="connsiteY3609" fmla="*/ 2691536 h 6858000"/>
              <a:gd name="connsiteX3610" fmla="*/ 3359503 w 4626532"/>
              <a:gd name="connsiteY3610" fmla="*/ 2733201 h 6858000"/>
              <a:gd name="connsiteX3611" fmla="*/ 3292840 w 4626532"/>
              <a:gd name="connsiteY3611" fmla="*/ 2716535 h 6858000"/>
              <a:gd name="connsiteX3612" fmla="*/ 3267841 w 4626532"/>
              <a:gd name="connsiteY3612" fmla="*/ 2666537 h 6858000"/>
              <a:gd name="connsiteX3613" fmla="*/ 3384502 w 4626532"/>
              <a:gd name="connsiteY3613" fmla="*/ 2691536 h 6858000"/>
              <a:gd name="connsiteX3614" fmla="*/ 3267841 w 4626532"/>
              <a:gd name="connsiteY3614" fmla="*/ 2641538 h 6858000"/>
              <a:gd name="connsiteX3615" fmla="*/ 3334505 w 4626532"/>
              <a:gd name="connsiteY3615" fmla="*/ 2616540 h 6858000"/>
              <a:gd name="connsiteX3616" fmla="*/ 3434500 w 4626532"/>
              <a:gd name="connsiteY3616" fmla="*/ 2691536 h 6858000"/>
              <a:gd name="connsiteX3617" fmla="*/ 1634587 w 4626532"/>
              <a:gd name="connsiteY3617" fmla="*/ 2608207 h 6858000"/>
              <a:gd name="connsiteX3618" fmla="*/ 1642920 w 4626532"/>
              <a:gd name="connsiteY3618" fmla="*/ 2666537 h 6858000"/>
              <a:gd name="connsiteX3619" fmla="*/ 1592923 w 4626532"/>
              <a:gd name="connsiteY3619" fmla="*/ 2691536 h 6858000"/>
              <a:gd name="connsiteX3620" fmla="*/ 1576257 w 4626532"/>
              <a:gd name="connsiteY3620" fmla="*/ 2649871 h 6858000"/>
              <a:gd name="connsiteX3621" fmla="*/ 1601256 w 4626532"/>
              <a:gd name="connsiteY3621" fmla="*/ 2608207 h 6858000"/>
              <a:gd name="connsiteX3622" fmla="*/ 1634587 w 4626532"/>
              <a:gd name="connsiteY3622" fmla="*/ 2608207 h 6858000"/>
              <a:gd name="connsiteX3623" fmla="*/ 2992855 w 4626532"/>
              <a:gd name="connsiteY3623" fmla="*/ 2691536 h 6858000"/>
              <a:gd name="connsiteX3624" fmla="*/ 2901192 w 4626532"/>
              <a:gd name="connsiteY3624" fmla="*/ 2641538 h 6858000"/>
              <a:gd name="connsiteX3625" fmla="*/ 2909525 w 4626532"/>
              <a:gd name="connsiteY3625" fmla="*/ 2599874 h 6858000"/>
              <a:gd name="connsiteX3626" fmla="*/ 2992855 w 4626532"/>
              <a:gd name="connsiteY3626" fmla="*/ 2691536 h 6858000"/>
              <a:gd name="connsiteX3627" fmla="*/ 1659586 w 4626532"/>
              <a:gd name="connsiteY3627" fmla="*/ 2641538 h 6858000"/>
              <a:gd name="connsiteX3628" fmla="*/ 1684585 w 4626532"/>
              <a:gd name="connsiteY3628" fmla="*/ 2591541 h 6858000"/>
              <a:gd name="connsiteX3629" fmla="*/ 1659586 w 4626532"/>
              <a:gd name="connsiteY3629" fmla="*/ 2641538 h 6858000"/>
              <a:gd name="connsiteX3630" fmla="*/ 1534592 w 4626532"/>
              <a:gd name="connsiteY3630" fmla="*/ 2608207 h 6858000"/>
              <a:gd name="connsiteX3631" fmla="*/ 1501260 w 4626532"/>
              <a:gd name="connsiteY3631" fmla="*/ 2608207 h 6858000"/>
              <a:gd name="connsiteX3632" fmla="*/ 1526259 w 4626532"/>
              <a:gd name="connsiteY3632" fmla="*/ 2591541 h 6858000"/>
              <a:gd name="connsiteX3633" fmla="*/ 1534592 w 4626532"/>
              <a:gd name="connsiteY3633" fmla="*/ 2608207 h 6858000"/>
              <a:gd name="connsiteX3634" fmla="*/ 3592825 w 4626532"/>
              <a:gd name="connsiteY3634" fmla="*/ 2641538 h 6858000"/>
              <a:gd name="connsiteX3635" fmla="*/ 3492830 w 4626532"/>
              <a:gd name="connsiteY3635" fmla="*/ 2699869 h 6858000"/>
              <a:gd name="connsiteX3636" fmla="*/ 3426167 w 4626532"/>
              <a:gd name="connsiteY3636" fmla="*/ 2633205 h 6858000"/>
              <a:gd name="connsiteX3637" fmla="*/ 3517829 w 4626532"/>
              <a:gd name="connsiteY3637" fmla="*/ 2658204 h 6858000"/>
              <a:gd name="connsiteX3638" fmla="*/ 3542828 w 4626532"/>
              <a:gd name="connsiteY3638" fmla="*/ 2649871 h 6858000"/>
              <a:gd name="connsiteX3639" fmla="*/ 3426167 w 4626532"/>
              <a:gd name="connsiteY3639" fmla="*/ 2616540 h 6858000"/>
              <a:gd name="connsiteX3640" fmla="*/ 3484497 w 4626532"/>
              <a:gd name="connsiteY3640" fmla="*/ 2574875 h 6858000"/>
              <a:gd name="connsiteX3641" fmla="*/ 3592825 w 4626532"/>
              <a:gd name="connsiteY3641" fmla="*/ 2641538 h 6858000"/>
              <a:gd name="connsiteX3642" fmla="*/ 2434548 w 4626532"/>
              <a:gd name="connsiteY3642" fmla="*/ 2733201 h 6858000"/>
              <a:gd name="connsiteX3643" fmla="*/ 2359552 w 4626532"/>
              <a:gd name="connsiteY3643" fmla="*/ 2758199 h 6858000"/>
              <a:gd name="connsiteX3644" fmla="*/ 2317887 w 4626532"/>
              <a:gd name="connsiteY3644" fmla="*/ 2624873 h 6858000"/>
              <a:gd name="connsiteX3645" fmla="*/ 2326220 w 4626532"/>
              <a:gd name="connsiteY3645" fmla="*/ 2716535 h 6858000"/>
              <a:gd name="connsiteX3646" fmla="*/ 2276223 w 4626532"/>
              <a:gd name="connsiteY3646" fmla="*/ 2641538 h 6858000"/>
              <a:gd name="connsiteX3647" fmla="*/ 2317887 w 4626532"/>
              <a:gd name="connsiteY3647" fmla="*/ 2574875 h 6858000"/>
              <a:gd name="connsiteX3648" fmla="*/ 2434548 w 4626532"/>
              <a:gd name="connsiteY3648" fmla="*/ 2733201 h 6858000"/>
              <a:gd name="connsiteX3649" fmla="*/ 2767865 w 4626532"/>
              <a:gd name="connsiteY3649" fmla="*/ 2583208 h 6858000"/>
              <a:gd name="connsiteX3650" fmla="*/ 2709535 w 4626532"/>
              <a:gd name="connsiteY3650" fmla="*/ 2566542 h 6858000"/>
              <a:gd name="connsiteX3651" fmla="*/ 2767865 w 4626532"/>
              <a:gd name="connsiteY3651" fmla="*/ 2583208 h 6858000"/>
              <a:gd name="connsiteX3652" fmla="*/ 2051234 w 4626532"/>
              <a:gd name="connsiteY3652" fmla="*/ 2724868 h 6858000"/>
              <a:gd name="connsiteX3653" fmla="*/ 2009569 w 4626532"/>
              <a:gd name="connsiteY3653" fmla="*/ 2783198 h 6858000"/>
              <a:gd name="connsiteX3654" fmla="*/ 1976237 w 4626532"/>
              <a:gd name="connsiteY3654" fmla="*/ 2633205 h 6858000"/>
              <a:gd name="connsiteX3655" fmla="*/ 1967904 w 4626532"/>
              <a:gd name="connsiteY3655" fmla="*/ 2649871 h 6858000"/>
              <a:gd name="connsiteX3656" fmla="*/ 1984570 w 4626532"/>
              <a:gd name="connsiteY3656" fmla="*/ 2774865 h 6858000"/>
              <a:gd name="connsiteX3657" fmla="*/ 1926240 w 4626532"/>
              <a:gd name="connsiteY3657" fmla="*/ 2658204 h 6858000"/>
              <a:gd name="connsiteX3658" fmla="*/ 1976237 w 4626532"/>
              <a:gd name="connsiteY3658" fmla="*/ 2558209 h 6858000"/>
              <a:gd name="connsiteX3659" fmla="*/ 2051234 w 4626532"/>
              <a:gd name="connsiteY3659" fmla="*/ 2724868 h 6858000"/>
              <a:gd name="connsiteX3660" fmla="*/ 3067851 w 4626532"/>
              <a:gd name="connsiteY3660" fmla="*/ 2658204 h 6858000"/>
              <a:gd name="connsiteX3661" fmla="*/ 3059518 w 4626532"/>
              <a:gd name="connsiteY3661" fmla="*/ 2691536 h 6858000"/>
              <a:gd name="connsiteX3662" fmla="*/ 3017853 w 4626532"/>
              <a:gd name="connsiteY3662" fmla="*/ 2691536 h 6858000"/>
              <a:gd name="connsiteX3663" fmla="*/ 2976189 w 4626532"/>
              <a:gd name="connsiteY3663" fmla="*/ 2616540 h 6858000"/>
              <a:gd name="connsiteX3664" fmla="*/ 3042852 w 4626532"/>
              <a:gd name="connsiteY3664" fmla="*/ 2633205 h 6858000"/>
              <a:gd name="connsiteX3665" fmla="*/ 2951190 w 4626532"/>
              <a:gd name="connsiteY3665" fmla="*/ 2591541 h 6858000"/>
              <a:gd name="connsiteX3666" fmla="*/ 2967856 w 4626532"/>
              <a:gd name="connsiteY3666" fmla="*/ 2549876 h 6858000"/>
              <a:gd name="connsiteX3667" fmla="*/ 3067851 w 4626532"/>
              <a:gd name="connsiteY3667" fmla="*/ 2658204 h 6858000"/>
              <a:gd name="connsiteX3668" fmla="*/ 3859479 w 4626532"/>
              <a:gd name="connsiteY3668" fmla="*/ 2566542 h 6858000"/>
              <a:gd name="connsiteX3669" fmla="*/ 3776150 w 4626532"/>
              <a:gd name="connsiteY3669" fmla="*/ 2666537 h 6858000"/>
              <a:gd name="connsiteX3670" fmla="*/ 3709486 w 4626532"/>
              <a:gd name="connsiteY3670" fmla="*/ 2641538 h 6858000"/>
              <a:gd name="connsiteX3671" fmla="*/ 3809481 w 4626532"/>
              <a:gd name="connsiteY3671" fmla="*/ 2574875 h 6858000"/>
              <a:gd name="connsiteX3672" fmla="*/ 3801149 w 4626532"/>
              <a:gd name="connsiteY3672" fmla="*/ 2566542 h 6858000"/>
              <a:gd name="connsiteX3673" fmla="*/ 3709486 w 4626532"/>
              <a:gd name="connsiteY3673" fmla="*/ 2616540 h 6858000"/>
              <a:gd name="connsiteX3674" fmla="*/ 3809481 w 4626532"/>
              <a:gd name="connsiteY3674" fmla="*/ 2533210 h 6858000"/>
              <a:gd name="connsiteX3675" fmla="*/ 3859479 w 4626532"/>
              <a:gd name="connsiteY3675" fmla="*/ 2566542 h 6858000"/>
              <a:gd name="connsiteX3676" fmla="*/ 1609588 w 4626532"/>
              <a:gd name="connsiteY3676" fmla="*/ 2524877 h 6858000"/>
              <a:gd name="connsiteX3677" fmla="*/ 1617921 w 4626532"/>
              <a:gd name="connsiteY3677" fmla="*/ 2583208 h 6858000"/>
              <a:gd name="connsiteX3678" fmla="*/ 1559591 w 4626532"/>
              <a:gd name="connsiteY3678" fmla="*/ 2608207 h 6858000"/>
              <a:gd name="connsiteX3679" fmla="*/ 1551258 w 4626532"/>
              <a:gd name="connsiteY3679" fmla="*/ 2583208 h 6858000"/>
              <a:gd name="connsiteX3680" fmla="*/ 1576257 w 4626532"/>
              <a:gd name="connsiteY3680" fmla="*/ 2524877 h 6858000"/>
              <a:gd name="connsiteX3681" fmla="*/ 1609588 w 4626532"/>
              <a:gd name="connsiteY3681" fmla="*/ 2524877 h 6858000"/>
              <a:gd name="connsiteX3682" fmla="*/ 4126133 w 4626532"/>
              <a:gd name="connsiteY3682" fmla="*/ 2516544 h 6858000"/>
              <a:gd name="connsiteX3683" fmla="*/ 4134466 w 4626532"/>
              <a:gd name="connsiteY3683" fmla="*/ 2558209 h 6858000"/>
              <a:gd name="connsiteX3684" fmla="*/ 4067802 w 4626532"/>
              <a:gd name="connsiteY3684" fmla="*/ 2699869 h 6858000"/>
              <a:gd name="connsiteX3685" fmla="*/ 3992806 w 4626532"/>
              <a:gd name="connsiteY3685" fmla="*/ 2716535 h 6858000"/>
              <a:gd name="connsiteX3686" fmla="*/ 4084468 w 4626532"/>
              <a:gd name="connsiteY3686" fmla="*/ 2583208 h 6858000"/>
              <a:gd name="connsiteX3687" fmla="*/ 3976140 w 4626532"/>
              <a:gd name="connsiteY3687" fmla="*/ 2699869 h 6858000"/>
              <a:gd name="connsiteX3688" fmla="*/ 4101134 w 4626532"/>
              <a:gd name="connsiteY3688" fmla="*/ 2516544 h 6858000"/>
              <a:gd name="connsiteX3689" fmla="*/ 4126133 w 4626532"/>
              <a:gd name="connsiteY3689" fmla="*/ 2516544 h 6858000"/>
              <a:gd name="connsiteX3690" fmla="*/ 3709486 w 4626532"/>
              <a:gd name="connsiteY3690" fmla="*/ 2566542 h 6858000"/>
              <a:gd name="connsiteX3691" fmla="*/ 3626157 w 4626532"/>
              <a:gd name="connsiteY3691" fmla="*/ 2633205 h 6858000"/>
              <a:gd name="connsiteX3692" fmla="*/ 3576160 w 4626532"/>
              <a:gd name="connsiteY3692" fmla="*/ 2591541 h 6858000"/>
              <a:gd name="connsiteX3693" fmla="*/ 3676155 w 4626532"/>
              <a:gd name="connsiteY3693" fmla="*/ 2566542 h 6858000"/>
              <a:gd name="connsiteX3694" fmla="*/ 3576160 w 4626532"/>
              <a:gd name="connsiteY3694" fmla="*/ 2566542 h 6858000"/>
              <a:gd name="connsiteX3695" fmla="*/ 3626157 w 4626532"/>
              <a:gd name="connsiteY3695" fmla="*/ 2516544 h 6858000"/>
              <a:gd name="connsiteX3696" fmla="*/ 3709486 w 4626532"/>
              <a:gd name="connsiteY3696" fmla="*/ 2566542 h 6858000"/>
              <a:gd name="connsiteX3697" fmla="*/ 3167846 w 4626532"/>
              <a:gd name="connsiteY3697" fmla="*/ 2608207 h 6858000"/>
              <a:gd name="connsiteX3698" fmla="*/ 3117848 w 4626532"/>
              <a:gd name="connsiteY3698" fmla="*/ 2649871 h 6858000"/>
              <a:gd name="connsiteX3699" fmla="*/ 3051185 w 4626532"/>
              <a:gd name="connsiteY3699" fmla="*/ 2574875 h 6858000"/>
              <a:gd name="connsiteX3700" fmla="*/ 3134514 w 4626532"/>
              <a:gd name="connsiteY3700" fmla="*/ 2591541 h 6858000"/>
              <a:gd name="connsiteX3701" fmla="*/ 3034519 w 4626532"/>
              <a:gd name="connsiteY3701" fmla="*/ 2541543 h 6858000"/>
              <a:gd name="connsiteX3702" fmla="*/ 3076184 w 4626532"/>
              <a:gd name="connsiteY3702" fmla="*/ 2508212 h 6858000"/>
              <a:gd name="connsiteX3703" fmla="*/ 3167846 w 4626532"/>
              <a:gd name="connsiteY3703" fmla="*/ 2608207 h 6858000"/>
              <a:gd name="connsiteX3704" fmla="*/ 2684536 w 4626532"/>
              <a:gd name="connsiteY3704" fmla="*/ 2566542 h 6858000"/>
              <a:gd name="connsiteX3705" fmla="*/ 2567875 w 4626532"/>
              <a:gd name="connsiteY3705" fmla="*/ 2599874 h 6858000"/>
              <a:gd name="connsiteX3706" fmla="*/ 2517878 w 4626532"/>
              <a:gd name="connsiteY3706" fmla="*/ 2524877 h 6858000"/>
              <a:gd name="connsiteX3707" fmla="*/ 2567875 w 4626532"/>
              <a:gd name="connsiteY3707" fmla="*/ 2508212 h 6858000"/>
              <a:gd name="connsiteX3708" fmla="*/ 2684536 w 4626532"/>
              <a:gd name="connsiteY3708" fmla="*/ 2566542 h 6858000"/>
              <a:gd name="connsiteX3709" fmla="*/ 2542876 w 4626532"/>
              <a:gd name="connsiteY3709" fmla="*/ 2608207 h 6858000"/>
              <a:gd name="connsiteX3710" fmla="*/ 2517878 w 4626532"/>
              <a:gd name="connsiteY3710" fmla="*/ 2666537 h 6858000"/>
              <a:gd name="connsiteX3711" fmla="*/ 2459547 w 4626532"/>
              <a:gd name="connsiteY3711" fmla="*/ 2691536 h 6858000"/>
              <a:gd name="connsiteX3712" fmla="*/ 2476213 w 4626532"/>
              <a:gd name="connsiteY3712" fmla="*/ 2566542 h 6858000"/>
              <a:gd name="connsiteX3713" fmla="*/ 2434548 w 4626532"/>
              <a:gd name="connsiteY3713" fmla="*/ 2674870 h 6858000"/>
              <a:gd name="connsiteX3714" fmla="*/ 2351219 w 4626532"/>
              <a:gd name="connsiteY3714" fmla="*/ 2558209 h 6858000"/>
              <a:gd name="connsiteX3715" fmla="*/ 2426215 w 4626532"/>
              <a:gd name="connsiteY3715" fmla="*/ 2508212 h 6858000"/>
              <a:gd name="connsiteX3716" fmla="*/ 2542876 w 4626532"/>
              <a:gd name="connsiteY3716" fmla="*/ 2608207 h 6858000"/>
              <a:gd name="connsiteX3717" fmla="*/ 3584492 w 4626532"/>
              <a:gd name="connsiteY3717" fmla="*/ 2508212 h 6858000"/>
              <a:gd name="connsiteX3718" fmla="*/ 3509496 w 4626532"/>
              <a:gd name="connsiteY3718" fmla="*/ 2558209 h 6858000"/>
              <a:gd name="connsiteX3719" fmla="*/ 3459499 w 4626532"/>
              <a:gd name="connsiteY3719" fmla="*/ 2499879 h 6858000"/>
              <a:gd name="connsiteX3720" fmla="*/ 3584492 w 4626532"/>
              <a:gd name="connsiteY3720" fmla="*/ 2508212 h 6858000"/>
              <a:gd name="connsiteX3721" fmla="*/ 1692918 w 4626532"/>
              <a:gd name="connsiteY3721" fmla="*/ 2499879 h 6858000"/>
              <a:gd name="connsiteX3722" fmla="*/ 1692918 w 4626532"/>
              <a:gd name="connsiteY3722" fmla="*/ 2558209 h 6858000"/>
              <a:gd name="connsiteX3723" fmla="*/ 1642920 w 4626532"/>
              <a:gd name="connsiteY3723" fmla="*/ 2583208 h 6858000"/>
              <a:gd name="connsiteX3724" fmla="*/ 1634587 w 4626532"/>
              <a:gd name="connsiteY3724" fmla="*/ 2541543 h 6858000"/>
              <a:gd name="connsiteX3725" fmla="*/ 1667919 w 4626532"/>
              <a:gd name="connsiteY3725" fmla="*/ 2499879 h 6858000"/>
              <a:gd name="connsiteX3726" fmla="*/ 1692918 w 4626532"/>
              <a:gd name="connsiteY3726" fmla="*/ 2499879 h 6858000"/>
              <a:gd name="connsiteX3727" fmla="*/ 3317839 w 4626532"/>
              <a:gd name="connsiteY3727" fmla="*/ 2583208 h 6858000"/>
              <a:gd name="connsiteX3728" fmla="*/ 3251175 w 4626532"/>
              <a:gd name="connsiteY3728" fmla="*/ 2616540 h 6858000"/>
              <a:gd name="connsiteX3729" fmla="*/ 3176179 w 4626532"/>
              <a:gd name="connsiteY3729" fmla="*/ 2558209 h 6858000"/>
              <a:gd name="connsiteX3730" fmla="*/ 3267841 w 4626532"/>
              <a:gd name="connsiteY3730" fmla="*/ 2574875 h 6858000"/>
              <a:gd name="connsiteX3731" fmla="*/ 3159513 w 4626532"/>
              <a:gd name="connsiteY3731" fmla="*/ 2516544 h 6858000"/>
              <a:gd name="connsiteX3732" fmla="*/ 3209511 w 4626532"/>
              <a:gd name="connsiteY3732" fmla="*/ 2491546 h 6858000"/>
              <a:gd name="connsiteX3733" fmla="*/ 3317839 w 4626532"/>
              <a:gd name="connsiteY3733" fmla="*/ 2583208 h 6858000"/>
              <a:gd name="connsiteX3734" fmla="*/ 2251224 w 4626532"/>
              <a:gd name="connsiteY3734" fmla="*/ 2641538 h 6858000"/>
              <a:gd name="connsiteX3735" fmla="*/ 2209559 w 4626532"/>
              <a:gd name="connsiteY3735" fmla="*/ 2691536 h 6858000"/>
              <a:gd name="connsiteX3736" fmla="*/ 2201226 w 4626532"/>
              <a:gd name="connsiteY3736" fmla="*/ 2549876 h 6858000"/>
              <a:gd name="connsiteX3737" fmla="*/ 2184561 w 4626532"/>
              <a:gd name="connsiteY3737" fmla="*/ 2666537 h 6858000"/>
              <a:gd name="connsiteX3738" fmla="*/ 2142896 w 4626532"/>
              <a:gd name="connsiteY3738" fmla="*/ 2583208 h 6858000"/>
              <a:gd name="connsiteX3739" fmla="*/ 2192893 w 4626532"/>
              <a:gd name="connsiteY3739" fmla="*/ 2491546 h 6858000"/>
              <a:gd name="connsiteX3740" fmla="*/ 2251224 w 4626532"/>
              <a:gd name="connsiteY3740" fmla="*/ 2641538 h 6858000"/>
              <a:gd name="connsiteX3741" fmla="*/ 3467831 w 4626532"/>
              <a:gd name="connsiteY3741" fmla="*/ 2549876 h 6858000"/>
              <a:gd name="connsiteX3742" fmla="*/ 3384502 w 4626532"/>
              <a:gd name="connsiteY3742" fmla="*/ 2599874 h 6858000"/>
              <a:gd name="connsiteX3743" fmla="*/ 3317839 w 4626532"/>
              <a:gd name="connsiteY3743" fmla="*/ 2533210 h 6858000"/>
              <a:gd name="connsiteX3744" fmla="*/ 3426167 w 4626532"/>
              <a:gd name="connsiteY3744" fmla="*/ 2549876 h 6858000"/>
              <a:gd name="connsiteX3745" fmla="*/ 3317839 w 4626532"/>
              <a:gd name="connsiteY3745" fmla="*/ 2508212 h 6858000"/>
              <a:gd name="connsiteX3746" fmla="*/ 3376169 w 4626532"/>
              <a:gd name="connsiteY3746" fmla="*/ 2474880 h 6858000"/>
              <a:gd name="connsiteX3747" fmla="*/ 3467831 w 4626532"/>
              <a:gd name="connsiteY3747" fmla="*/ 2549876 h 6858000"/>
              <a:gd name="connsiteX3748" fmla="*/ 2884526 w 4626532"/>
              <a:gd name="connsiteY3748" fmla="*/ 2591541 h 6858000"/>
              <a:gd name="connsiteX3749" fmla="*/ 2884526 w 4626532"/>
              <a:gd name="connsiteY3749" fmla="*/ 2633205 h 6858000"/>
              <a:gd name="connsiteX3750" fmla="*/ 2776198 w 4626532"/>
              <a:gd name="connsiteY3750" fmla="*/ 2558209 h 6858000"/>
              <a:gd name="connsiteX3751" fmla="*/ 2834529 w 4626532"/>
              <a:gd name="connsiteY3751" fmla="*/ 2574875 h 6858000"/>
              <a:gd name="connsiteX3752" fmla="*/ 2851195 w 4626532"/>
              <a:gd name="connsiteY3752" fmla="*/ 2558209 h 6858000"/>
              <a:gd name="connsiteX3753" fmla="*/ 2734534 w 4626532"/>
              <a:gd name="connsiteY3753" fmla="*/ 2541543 h 6858000"/>
              <a:gd name="connsiteX3754" fmla="*/ 2742867 w 4626532"/>
              <a:gd name="connsiteY3754" fmla="*/ 2466547 h 6858000"/>
              <a:gd name="connsiteX3755" fmla="*/ 2884526 w 4626532"/>
              <a:gd name="connsiteY3755" fmla="*/ 2591541 h 6858000"/>
              <a:gd name="connsiteX3756" fmla="*/ 4009472 w 4626532"/>
              <a:gd name="connsiteY3756" fmla="*/ 2491546 h 6858000"/>
              <a:gd name="connsiteX3757" fmla="*/ 3959474 w 4626532"/>
              <a:gd name="connsiteY3757" fmla="*/ 2599874 h 6858000"/>
              <a:gd name="connsiteX3758" fmla="*/ 3909477 w 4626532"/>
              <a:gd name="connsiteY3758" fmla="*/ 2616540 h 6858000"/>
              <a:gd name="connsiteX3759" fmla="*/ 3884478 w 4626532"/>
              <a:gd name="connsiteY3759" fmla="*/ 2616540 h 6858000"/>
              <a:gd name="connsiteX3760" fmla="*/ 3976140 w 4626532"/>
              <a:gd name="connsiteY3760" fmla="*/ 2516544 h 6858000"/>
              <a:gd name="connsiteX3761" fmla="*/ 3959474 w 4626532"/>
              <a:gd name="connsiteY3761" fmla="*/ 2499879 h 6858000"/>
              <a:gd name="connsiteX3762" fmla="*/ 3876145 w 4626532"/>
              <a:gd name="connsiteY3762" fmla="*/ 2599874 h 6858000"/>
              <a:gd name="connsiteX3763" fmla="*/ 3876145 w 4626532"/>
              <a:gd name="connsiteY3763" fmla="*/ 2549876 h 6858000"/>
              <a:gd name="connsiteX3764" fmla="*/ 3876145 w 4626532"/>
              <a:gd name="connsiteY3764" fmla="*/ 2524877 h 6858000"/>
              <a:gd name="connsiteX3765" fmla="*/ 3984473 w 4626532"/>
              <a:gd name="connsiteY3765" fmla="*/ 2449881 h 6858000"/>
              <a:gd name="connsiteX3766" fmla="*/ 4009472 w 4626532"/>
              <a:gd name="connsiteY3766" fmla="*/ 2491546 h 6858000"/>
              <a:gd name="connsiteX3767" fmla="*/ 3759484 w 4626532"/>
              <a:gd name="connsiteY3767" fmla="*/ 2474880 h 6858000"/>
              <a:gd name="connsiteX3768" fmla="*/ 3726152 w 4626532"/>
              <a:gd name="connsiteY3768" fmla="*/ 2533210 h 6858000"/>
              <a:gd name="connsiteX3769" fmla="*/ 3667822 w 4626532"/>
              <a:gd name="connsiteY3769" fmla="*/ 2499879 h 6858000"/>
              <a:gd name="connsiteX3770" fmla="*/ 3751151 w 4626532"/>
              <a:gd name="connsiteY3770" fmla="*/ 2449881 h 6858000"/>
              <a:gd name="connsiteX3771" fmla="*/ 3759484 w 4626532"/>
              <a:gd name="connsiteY3771" fmla="*/ 2474880 h 6858000"/>
              <a:gd name="connsiteX3772" fmla="*/ 3409501 w 4626532"/>
              <a:gd name="connsiteY3772" fmla="*/ 2458214 h 6858000"/>
              <a:gd name="connsiteX3773" fmla="*/ 3384502 w 4626532"/>
              <a:gd name="connsiteY3773" fmla="*/ 2449881 h 6858000"/>
              <a:gd name="connsiteX3774" fmla="*/ 3409501 w 4626532"/>
              <a:gd name="connsiteY3774" fmla="*/ 2458214 h 6858000"/>
              <a:gd name="connsiteX3775" fmla="*/ 1584590 w 4626532"/>
              <a:gd name="connsiteY3775" fmla="*/ 2441548 h 6858000"/>
              <a:gd name="connsiteX3776" fmla="*/ 1592923 w 4626532"/>
              <a:gd name="connsiteY3776" fmla="*/ 2499879 h 6858000"/>
              <a:gd name="connsiteX3777" fmla="*/ 1576257 w 4626532"/>
              <a:gd name="connsiteY3777" fmla="*/ 2508212 h 6858000"/>
              <a:gd name="connsiteX3778" fmla="*/ 1542925 w 4626532"/>
              <a:gd name="connsiteY3778" fmla="*/ 2458214 h 6858000"/>
              <a:gd name="connsiteX3779" fmla="*/ 1559591 w 4626532"/>
              <a:gd name="connsiteY3779" fmla="*/ 2441548 h 6858000"/>
              <a:gd name="connsiteX3780" fmla="*/ 1584590 w 4626532"/>
              <a:gd name="connsiteY3780" fmla="*/ 2441548 h 6858000"/>
              <a:gd name="connsiteX3781" fmla="*/ 2117897 w 4626532"/>
              <a:gd name="connsiteY3781" fmla="*/ 2574875 h 6858000"/>
              <a:gd name="connsiteX3782" fmla="*/ 2067899 w 4626532"/>
              <a:gd name="connsiteY3782" fmla="*/ 2641538 h 6858000"/>
              <a:gd name="connsiteX3783" fmla="*/ 2067899 w 4626532"/>
              <a:gd name="connsiteY3783" fmla="*/ 2483213 h 6858000"/>
              <a:gd name="connsiteX3784" fmla="*/ 2042901 w 4626532"/>
              <a:gd name="connsiteY3784" fmla="*/ 2616540 h 6858000"/>
              <a:gd name="connsiteX3785" fmla="*/ 2001236 w 4626532"/>
              <a:gd name="connsiteY3785" fmla="*/ 2533210 h 6858000"/>
              <a:gd name="connsiteX3786" fmla="*/ 2076232 w 4626532"/>
              <a:gd name="connsiteY3786" fmla="*/ 2416549 h 6858000"/>
              <a:gd name="connsiteX3787" fmla="*/ 2117897 w 4626532"/>
              <a:gd name="connsiteY3787" fmla="*/ 2574875 h 6858000"/>
              <a:gd name="connsiteX3788" fmla="*/ 1676252 w 4626532"/>
              <a:gd name="connsiteY3788" fmla="*/ 2474880 h 6858000"/>
              <a:gd name="connsiteX3789" fmla="*/ 1617921 w 4626532"/>
              <a:gd name="connsiteY3789" fmla="*/ 2499879 h 6858000"/>
              <a:gd name="connsiteX3790" fmla="*/ 1609588 w 4626532"/>
              <a:gd name="connsiteY3790" fmla="*/ 2466547 h 6858000"/>
              <a:gd name="connsiteX3791" fmla="*/ 1667919 w 4626532"/>
              <a:gd name="connsiteY3791" fmla="*/ 2416549 h 6858000"/>
              <a:gd name="connsiteX3792" fmla="*/ 1676252 w 4626532"/>
              <a:gd name="connsiteY3792" fmla="*/ 2474880 h 6858000"/>
              <a:gd name="connsiteX3793" fmla="*/ 4159464 w 4626532"/>
              <a:gd name="connsiteY3793" fmla="*/ 2583208 h 6858000"/>
              <a:gd name="connsiteX3794" fmla="*/ 4142799 w 4626532"/>
              <a:gd name="connsiteY3794" fmla="*/ 2499879 h 6858000"/>
              <a:gd name="connsiteX3795" fmla="*/ 4192796 w 4626532"/>
              <a:gd name="connsiteY3795" fmla="*/ 2408216 h 6858000"/>
              <a:gd name="connsiteX3796" fmla="*/ 4159464 w 4626532"/>
              <a:gd name="connsiteY3796" fmla="*/ 2583208 h 6858000"/>
              <a:gd name="connsiteX3797" fmla="*/ 2951190 w 4626532"/>
              <a:gd name="connsiteY3797" fmla="*/ 2541543 h 6858000"/>
              <a:gd name="connsiteX3798" fmla="*/ 2909525 w 4626532"/>
              <a:gd name="connsiteY3798" fmla="*/ 2566542 h 6858000"/>
              <a:gd name="connsiteX3799" fmla="*/ 2834529 w 4626532"/>
              <a:gd name="connsiteY3799" fmla="*/ 2491546 h 6858000"/>
              <a:gd name="connsiteX3800" fmla="*/ 2909525 w 4626532"/>
              <a:gd name="connsiteY3800" fmla="*/ 2499879 h 6858000"/>
              <a:gd name="connsiteX3801" fmla="*/ 2792864 w 4626532"/>
              <a:gd name="connsiteY3801" fmla="*/ 2458214 h 6858000"/>
              <a:gd name="connsiteX3802" fmla="*/ 2817863 w 4626532"/>
              <a:gd name="connsiteY3802" fmla="*/ 2408216 h 6858000"/>
              <a:gd name="connsiteX3803" fmla="*/ 2951190 w 4626532"/>
              <a:gd name="connsiteY3803" fmla="*/ 2541543 h 6858000"/>
              <a:gd name="connsiteX3804" fmla="*/ 3884478 w 4626532"/>
              <a:gd name="connsiteY3804" fmla="*/ 2433215 h 6858000"/>
              <a:gd name="connsiteX3805" fmla="*/ 3851146 w 4626532"/>
              <a:gd name="connsiteY3805" fmla="*/ 2516544 h 6858000"/>
              <a:gd name="connsiteX3806" fmla="*/ 3792816 w 4626532"/>
              <a:gd name="connsiteY3806" fmla="*/ 2508212 h 6858000"/>
              <a:gd name="connsiteX3807" fmla="*/ 3842813 w 4626532"/>
              <a:gd name="connsiteY3807" fmla="*/ 2424882 h 6858000"/>
              <a:gd name="connsiteX3808" fmla="*/ 3776150 w 4626532"/>
              <a:gd name="connsiteY3808" fmla="*/ 2499879 h 6858000"/>
              <a:gd name="connsiteX3809" fmla="*/ 3767817 w 4626532"/>
              <a:gd name="connsiteY3809" fmla="*/ 2433215 h 6858000"/>
              <a:gd name="connsiteX3810" fmla="*/ 3842813 w 4626532"/>
              <a:gd name="connsiteY3810" fmla="*/ 2391551 h 6858000"/>
              <a:gd name="connsiteX3811" fmla="*/ 3884478 w 4626532"/>
              <a:gd name="connsiteY3811" fmla="*/ 2433215 h 6858000"/>
              <a:gd name="connsiteX3812" fmla="*/ 2351219 w 4626532"/>
              <a:gd name="connsiteY3812" fmla="*/ 2441548 h 6858000"/>
              <a:gd name="connsiteX3813" fmla="*/ 2276223 w 4626532"/>
              <a:gd name="connsiteY3813" fmla="*/ 2574875 h 6858000"/>
              <a:gd name="connsiteX3814" fmla="*/ 2317887 w 4626532"/>
              <a:gd name="connsiteY3814" fmla="*/ 2458214 h 6858000"/>
              <a:gd name="connsiteX3815" fmla="*/ 2301222 w 4626532"/>
              <a:gd name="connsiteY3815" fmla="*/ 2441548 h 6858000"/>
              <a:gd name="connsiteX3816" fmla="*/ 2259557 w 4626532"/>
              <a:gd name="connsiteY3816" fmla="*/ 2566542 h 6858000"/>
              <a:gd name="connsiteX3817" fmla="*/ 2234558 w 4626532"/>
              <a:gd name="connsiteY3817" fmla="*/ 2474880 h 6858000"/>
              <a:gd name="connsiteX3818" fmla="*/ 2317887 w 4626532"/>
              <a:gd name="connsiteY3818" fmla="*/ 2391551 h 6858000"/>
              <a:gd name="connsiteX3819" fmla="*/ 2351219 w 4626532"/>
              <a:gd name="connsiteY3819" fmla="*/ 2441548 h 6858000"/>
              <a:gd name="connsiteX3820" fmla="*/ 1751248 w 4626532"/>
              <a:gd name="connsiteY3820" fmla="*/ 2449881 h 6858000"/>
              <a:gd name="connsiteX3821" fmla="*/ 1692918 w 4626532"/>
              <a:gd name="connsiteY3821" fmla="*/ 2474880 h 6858000"/>
              <a:gd name="connsiteX3822" fmla="*/ 1692918 w 4626532"/>
              <a:gd name="connsiteY3822" fmla="*/ 2424882 h 6858000"/>
              <a:gd name="connsiteX3823" fmla="*/ 1751248 w 4626532"/>
              <a:gd name="connsiteY3823" fmla="*/ 2391551 h 6858000"/>
              <a:gd name="connsiteX3824" fmla="*/ 1751248 w 4626532"/>
              <a:gd name="connsiteY3824" fmla="*/ 2449881 h 6858000"/>
              <a:gd name="connsiteX3825" fmla="*/ 3051185 w 4626532"/>
              <a:gd name="connsiteY3825" fmla="*/ 2491546 h 6858000"/>
              <a:gd name="connsiteX3826" fmla="*/ 3009520 w 4626532"/>
              <a:gd name="connsiteY3826" fmla="*/ 2524877 h 6858000"/>
              <a:gd name="connsiteX3827" fmla="*/ 2909525 w 4626532"/>
              <a:gd name="connsiteY3827" fmla="*/ 2441548 h 6858000"/>
              <a:gd name="connsiteX3828" fmla="*/ 3009520 w 4626532"/>
              <a:gd name="connsiteY3828" fmla="*/ 2466547 h 6858000"/>
              <a:gd name="connsiteX3829" fmla="*/ 2892859 w 4626532"/>
              <a:gd name="connsiteY3829" fmla="*/ 2408216 h 6858000"/>
              <a:gd name="connsiteX3830" fmla="*/ 2926191 w 4626532"/>
              <a:gd name="connsiteY3830" fmla="*/ 2374885 h 6858000"/>
              <a:gd name="connsiteX3831" fmla="*/ 3051185 w 4626532"/>
              <a:gd name="connsiteY3831" fmla="*/ 2491546 h 6858000"/>
              <a:gd name="connsiteX3832" fmla="*/ 3209511 w 4626532"/>
              <a:gd name="connsiteY3832" fmla="*/ 2366552 h 6858000"/>
              <a:gd name="connsiteX3833" fmla="*/ 3359503 w 4626532"/>
              <a:gd name="connsiteY3833" fmla="*/ 2449881 h 6858000"/>
              <a:gd name="connsiteX3834" fmla="*/ 3301173 w 4626532"/>
              <a:gd name="connsiteY3834" fmla="*/ 2483213 h 6858000"/>
              <a:gd name="connsiteX3835" fmla="*/ 3176179 w 4626532"/>
              <a:gd name="connsiteY3835" fmla="*/ 2399883 h 6858000"/>
              <a:gd name="connsiteX3836" fmla="*/ 3309506 w 4626532"/>
              <a:gd name="connsiteY3836" fmla="*/ 2433215 h 6858000"/>
              <a:gd name="connsiteX3837" fmla="*/ 3167846 w 4626532"/>
              <a:gd name="connsiteY3837" fmla="*/ 2366552 h 6858000"/>
              <a:gd name="connsiteX3838" fmla="*/ 3209511 w 4626532"/>
              <a:gd name="connsiteY3838" fmla="*/ 2366552 h 6858000"/>
              <a:gd name="connsiteX3839" fmla="*/ 2576208 w 4626532"/>
              <a:gd name="connsiteY3839" fmla="*/ 2366552 h 6858000"/>
              <a:gd name="connsiteX3840" fmla="*/ 2734534 w 4626532"/>
              <a:gd name="connsiteY3840" fmla="*/ 2499879 h 6858000"/>
              <a:gd name="connsiteX3841" fmla="*/ 2692869 w 4626532"/>
              <a:gd name="connsiteY3841" fmla="*/ 2541543 h 6858000"/>
              <a:gd name="connsiteX3842" fmla="*/ 2567875 w 4626532"/>
              <a:gd name="connsiteY3842" fmla="*/ 2483213 h 6858000"/>
              <a:gd name="connsiteX3843" fmla="*/ 2676203 w 4626532"/>
              <a:gd name="connsiteY3843" fmla="*/ 2449881 h 6858000"/>
              <a:gd name="connsiteX3844" fmla="*/ 2634539 w 4626532"/>
              <a:gd name="connsiteY3844" fmla="*/ 2441548 h 6858000"/>
              <a:gd name="connsiteX3845" fmla="*/ 2542876 w 4626532"/>
              <a:gd name="connsiteY3845" fmla="*/ 2474880 h 6858000"/>
              <a:gd name="connsiteX3846" fmla="*/ 2551209 w 4626532"/>
              <a:gd name="connsiteY3846" fmla="*/ 2424882 h 6858000"/>
              <a:gd name="connsiteX3847" fmla="*/ 2534544 w 4626532"/>
              <a:gd name="connsiteY3847" fmla="*/ 2366552 h 6858000"/>
              <a:gd name="connsiteX3848" fmla="*/ 2576208 w 4626532"/>
              <a:gd name="connsiteY3848" fmla="*/ 2366552 h 6858000"/>
              <a:gd name="connsiteX3849" fmla="*/ 1842910 w 4626532"/>
              <a:gd name="connsiteY3849" fmla="*/ 2424882 h 6858000"/>
              <a:gd name="connsiteX3850" fmla="*/ 1776247 w 4626532"/>
              <a:gd name="connsiteY3850" fmla="*/ 2441548 h 6858000"/>
              <a:gd name="connsiteX3851" fmla="*/ 1776247 w 4626532"/>
              <a:gd name="connsiteY3851" fmla="*/ 2399883 h 6858000"/>
              <a:gd name="connsiteX3852" fmla="*/ 1826245 w 4626532"/>
              <a:gd name="connsiteY3852" fmla="*/ 2366552 h 6858000"/>
              <a:gd name="connsiteX3853" fmla="*/ 1842910 w 4626532"/>
              <a:gd name="connsiteY3853" fmla="*/ 2424882 h 6858000"/>
              <a:gd name="connsiteX3854" fmla="*/ 1567924 w 4626532"/>
              <a:gd name="connsiteY3854" fmla="*/ 2358219 h 6858000"/>
              <a:gd name="connsiteX3855" fmla="*/ 1567924 w 4626532"/>
              <a:gd name="connsiteY3855" fmla="*/ 2416549 h 6858000"/>
              <a:gd name="connsiteX3856" fmla="*/ 1526259 w 4626532"/>
              <a:gd name="connsiteY3856" fmla="*/ 2433215 h 6858000"/>
              <a:gd name="connsiteX3857" fmla="*/ 1509593 w 4626532"/>
              <a:gd name="connsiteY3857" fmla="*/ 2424882 h 6858000"/>
              <a:gd name="connsiteX3858" fmla="*/ 1501260 w 4626532"/>
              <a:gd name="connsiteY3858" fmla="*/ 2399883 h 6858000"/>
              <a:gd name="connsiteX3859" fmla="*/ 1534592 w 4626532"/>
              <a:gd name="connsiteY3859" fmla="*/ 2358219 h 6858000"/>
              <a:gd name="connsiteX3860" fmla="*/ 1567924 w 4626532"/>
              <a:gd name="connsiteY3860" fmla="*/ 2358219 h 6858000"/>
              <a:gd name="connsiteX3861" fmla="*/ 3192845 w 4626532"/>
              <a:gd name="connsiteY3861" fmla="*/ 2466547 h 6858000"/>
              <a:gd name="connsiteX3862" fmla="*/ 3134514 w 4626532"/>
              <a:gd name="connsiteY3862" fmla="*/ 2499879 h 6858000"/>
              <a:gd name="connsiteX3863" fmla="*/ 3026186 w 4626532"/>
              <a:gd name="connsiteY3863" fmla="*/ 2408216 h 6858000"/>
              <a:gd name="connsiteX3864" fmla="*/ 3109516 w 4626532"/>
              <a:gd name="connsiteY3864" fmla="*/ 2449881 h 6858000"/>
              <a:gd name="connsiteX3865" fmla="*/ 3142847 w 4626532"/>
              <a:gd name="connsiteY3865" fmla="*/ 2441548 h 6858000"/>
              <a:gd name="connsiteX3866" fmla="*/ 3009520 w 4626532"/>
              <a:gd name="connsiteY3866" fmla="*/ 2383218 h 6858000"/>
              <a:gd name="connsiteX3867" fmla="*/ 3059518 w 4626532"/>
              <a:gd name="connsiteY3867" fmla="*/ 2349886 h 6858000"/>
              <a:gd name="connsiteX3868" fmla="*/ 3192845 w 4626532"/>
              <a:gd name="connsiteY3868" fmla="*/ 2466547 h 6858000"/>
              <a:gd name="connsiteX3869" fmla="*/ 2526211 w 4626532"/>
              <a:gd name="connsiteY3869" fmla="*/ 2424882 h 6858000"/>
              <a:gd name="connsiteX3870" fmla="*/ 2501212 w 4626532"/>
              <a:gd name="connsiteY3870" fmla="*/ 2508212 h 6858000"/>
              <a:gd name="connsiteX3871" fmla="*/ 2426215 w 4626532"/>
              <a:gd name="connsiteY3871" fmla="*/ 2483213 h 6858000"/>
              <a:gd name="connsiteX3872" fmla="*/ 2376218 w 4626532"/>
              <a:gd name="connsiteY3872" fmla="*/ 2499879 h 6858000"/>
              <a:gd name="connsiteX3873" fmla="*/ 2451214 w 4626532"/>
              <a:gd name="connsiteY3873" fmla="*/ 2374885 h 6858000"/>
              <a:gd name="connsiteX3874" fmla="*/ 2376218 w 4626532"/>
              <a:gd name="connsiteY3874" fmla="*/ 2458214 h 6858000"/>
              <a:gd name="connsiteX3875" fmla="*/ 2359552 w 4626532"/>
              <a:gd name="connsiteY3875" fmla="*/ 2391551 h 6858000"/>
              <a:gd name="connsiteX3876" fmla="*/ 2451214 w 4626532"/>
              <a:gd name="connsiteY3876" fmla="*/ 2349886 h 6858000"/>
              <a:gd name="connsiteX3877" fmla="*/ 2526211 w 4626532"/>
              <a:gd name="connsiteY3877" fmla="*/ 2424882 h 6858000"/>
              <a:gd name="connsiteX3878" fmla="*/ 1867909 w 4626532"/>
              <a:gd name="connsiteY3878" fmla="*/ 2424882 h 6858000"/>
              <a:gd name="connsiteX3879" fmla="*/ 1851243 w 4626532"/>
              <a:gd name="connsiteY3879" fmla="*/ 2383218 h 6858000"/>
              <a:gd name="connsiteX3880" fmla="*/ 1884575 w 4626532"/>
              <a:gd name="connsiteY3880" fmla="*/ 2349886 h 6858000"/>
              <a:gd name="connsiteX3881" fmla="*/ 1867909 w 4626532"/>
              <a:gd name="connsiteY3881" fmla="*/ 2424882 h 6858000"/>
              <a:gd name="connsiteX3882" fmla="*/ 1984570 w 4626532"/>
              <a:gd name="connsiteY3882" fmla="*/ 2441548 h 6858000"/>
              <a:gd name="connsiteX3883" fmla="*/ 1967904 w 4626532"/>
              <a:gd name="connsiteY3883" fmla="*/ 2524877 h 6858000"/>
              <a:gd name="connsiteX3884" fmla="*/ 1926240 w 4626532"/>
              <a:gd name="connsiteY3884" fmla="*/ 2566542 h 6858000"/>
              <a:gd name="connsiteX3885" fmla="*/ 1951238 w 4626532"/>
              <a:gd name="connsiteY3885" fmla="*/ 2424882 h 6858000"/>
              <a:gd name="connsiteX3886" fmla="*/ 1934573 w 4626532"/>
              <a:gd name="connsiteY3886" fmla="*/ 2408216 h 6858000"/>
              <a:gd name="connsiteX3887" fmla="*/ 1884575 w 4626532"/>
              <a:gd name="connsiteY3887" fmla="*/ 2699869 h 6858000"/>
              <a:gd name="connsiteX3888" fmla="*/ 1867909 w 4626532"/>
              <a:gd name="connsiteY3888" fmla="*/ 2574875 h 6858000"/>
              <a:gd name="connsiteX3889" fmla="*/ 1951238 w 4626532"/>
              <a:gd name="connsiteY3889" fmla="*/ 2341553 h 6858000"/>
              <a:gd name="connsiteX3890" fmla="*/ 1984570 w 4626532"/>
              <a:gd name="connsiteY3890" fmla="*/ 2441548 h 6858000"/>
              <a:gd name="connsiteX3891" fmla="*/ 1651253 w 4626532"/>
              <a:gd name="connsiteY3891" fmla="*/ 2391551 h 6858000"/>
              <a:gd name="connsiteX3892" fmla="*/ 1601256 w 4626532"/>
              <a:gd name="connsiteY3892" fmla="*/ 2424882 h 6858000"/>
              <a:gd name="connsiteX3893" fmla="*/ 1584590 w 4626532"/>
              <a:gd name="connsiteY3893" fmla="*/ 2383218 h 6858000"/>
              <a:gd name="connsiteX3894" fmla="*/ 1642920 w 4626532"/>
              <a:gd name="connsiteY3894" fmla="*/ 2333220 h 6858000"/>
              <a:gd name="connsiteX3895" fmla="*/ 1651253 w 4626532"/>
              <a:gd name="connsiteY3895" fmla="*/ 2391551 h 6858000"/>
              <a:gd name="connsiteX3896" fmla="*/ 1726249 w 4626532"/>
              <a:gd name="connsiteY3896" fmla="*/ 2316554 h 6858000"/>
              <a:gd name="connsiteX3897" fmla="*/ 1734582 w 4626532"/>
              <a:gd name="connsiteY3897" fmla="*/ 2374885 h 6858000"/>
              <a:gd name="connsiteX3898" fmla="*/ 1684585 w 4626532"/>
              <a:gd name="connsiteY3898" fmla="*/ 2399883 h 6858000"/>
              <a:gd name="connsiteX3899" fmla="*/ 1667919 w 4626532"/>
              <a:gd name="connsiteY3899" fmla="*/ 2366552 h 6858000"/>
              <a:gd name="connsiteX3900" fmla="*/ 1692918 w 4626532"/>
              <a:gd name="connsiteY3900" fmla="*/ 2316554 h 6858000"/>
              <a:gd name="connsiteX3901" fmla="*/ 1726249 w 4626532"/>
              <a:gd name="connsiteY3901" fmla="*/ 2316554 h 6858000"/>
              <a:gd name="connsiteX3902" fmla="*/ 1376266 w 4626532"/>
              <a:gd name="connsiteY3902" fmla="*/ 2333220 h 6858000"/>
              <a:gd name="connsiteX3903" fmla="*/ 1334602 w 4626532"/>
              <a:gd name="connsiteY3903" fmla="*/ 2324887 h 6858000"/>
              <a:gd name="connsiteX3904" fmla="*/ 1359601 w 4626532"/>
              <a:gd name="connsiteY3904" fmla="*/ 2316554 h 6858000"/>
              <a:gd name="connsiteX3905" fmla="*/ 1376266 w 4626532"/>
              <a:gd name="connsiteY3905" fmla="*/ 2333220 h 6858000"/>
              <a:gd name="connsiteX3906" fmla="*/ 4151132 w 4626532"/>
              <a:gd name="connsiteY3906" fmla="*/ 2366552 h 6858000"/>
              <a:gd name="connsiteX3907" fmla="*/ 4117800 w 4626532"/>
              <a:gd name="connsiteY3907" fmla="*/ 2483213 h 6858000"/>
              <a:gd name="connsiteX3908" fmla="*/ 4059469 w 4626532"/>
              <a:gd name="connsiteY3908" fmla="*/ 2516544 h 6858000"/>
              <a:gd name="connsiteX3909" fmla="*/ 4101134 w 4626532"/>
              <a:gd name="connsiteY3909" fmla="*/ 2374885 h 6858000"/>
              <a:gd name="connsiteX3910" fmla="*/ 4034471 w 4626532"/>
              <a:gd name="connsiteY3910" fmla="*/ 2508212 h 6858000"/>
              <a:gd name="connsiteX3911" fmla="*/ 4017805 w 4626532"/>
              <a:gd name="connsiteY3911" fmla="*/ 2433215 h 6858000"/>
              <a:gd name="connsiteX3912" fmla="*/ 4109467 w 4626532"/>
              <a:gd name="connsiteY3912" fmla="*/ 2308221 h 6858000"/>
              <a:gd name="connsiteX3913" fmla="*/ 4151132 w 4626532"/>
              <a:gd name="connsiteY3913" fmla="*/ 2366552 h 6858000"/>
              <a:gd name="connsiteX3914" fmla="*/ 2651205 w 4626532"/>
              <a:gd name="connsiteY3914" fmla="*/ 2299888 h 6858000"/>
              <a:gd name="connsiteX3915" fmla="*/ 2792864 w 4626532"/>
              <a:gd name="connsiteY3915" fmla="*/ 2408216 h 6858000"/>
              <a:gd name="connsiteX3916" fmla="*/ 2751200 w 4626532"/>
              <a:gd name="connsiteY3916" fmla="*/ 2441548 h 6858000"/>
              <a:gd name="connsiteX3917" fmla="*/ 2617873 w 4626532"/>
              <a:gd name="connsiteY3917" fmla="*/ 2358219 h 6858000"/>
              <a:gd name="connsiteX3918" fmla="*/ 2734534 w 4626532"/>
              <a:gd name="connsiteY3918" fmla="*/ 2366552 h 6858000"/>
              <a:gd name="connsiteX3919" fmla="*/ 2617873 w 4626532"/>
              <a:gd name="connsiteY3919" fmla="*/ 2341553 h 6858000"/>
              <a:gd name="connsiteX3920" fmla="*/ 2634539 w 4626532"/>
              <a:gd name="connsiteY3920" fmla="*/ 2299888 h 6858000"/>
              <a:gd name="connsiteX3921" fmla="*/ 2651205 w 4626532"/>
              <a:gd name="connsiteY3921" fmla="*/ 2299888 h 6858000"/>
              <a:gd name="connsiteX3922" fmla="*/ 2234558 w 4626532"/>
              <a:gd name="connsiteY3922" fmla="*/ 2349886 h 6858000"/>
              <a:gd name="connsiteX3923" fmla="*/ 2151229 w 4626532"/>
              <a:gd name="connsiteY3923" fmla="*/ 2499879 h 6858000"/>
              <a:gd name="connsiteX3924" fmla="*/ 2192893 w 4626532"/>
              <a:gd name="connsiteY3924" fmla="*/ 2358219 h 6858000"/>
              <a:gd name="connsiteX3925" fmla="*/ 2134563 w 4626532"/>
              <a:gd name="connsiteY3925" fmla="*/ 2474880 h 6858000"/>
              <a:gd name="connsiteX3926" fmla="*/ 2109564 w 4626532"/>
              <a:gd name="connsiteY3926" fmla="*/ 2399883 h 6858000"/>
              <a:gd name="connsiteX3927" fmla="*/ 2209559 w 4626532"/>
              <a:gd name="connsiteY3927" fmla="*/ 2299888 h 6858000"/>
              <a:gd name="connsiteX3928" fmla="*/ 2234558 w 4626532"/>
              <a:gd name="connsiteY3928" fmla="*/ 2349886 h 6858000"/>
              <a:gd name="connsiteX3929" fmla="*/ 1459596 w 4626532"/>
              <a:gd name="connsiteY3929" fmla="*/ 2299888 h 6858000"/>
              <a:gd name="connsiteX3930" fmla="*/ 1467929 w 4626532"/>
              <a:gd name="connsiteY3930" fmla="*/ 2358219 h 6858000"/>
              <a:gd name="connsiteX3931" fmla="*/ 1434597 w 4626532"/>
              <a:gd name="connsiteY3931" fmla="*/ 2366552 h 6858000"/>
              <a:gd name="connsiteX3932" fmla="*/ 1392932 w 4626532"/>
              <a:gd name="connsiteY3932" fmla="*/ 2341553 h 6858000"/>
              <a:gd name="connsiteX3933" fmla="*/ 1426264 w 4626532"/>
              <a:gd name="connsiteY3933" fmla="*/ 2299888 h 6858000"/>
              <a:gd name="connsiteX3934" fmla="*/ 1459596 w 4626532"/>
              <a:gd name="connsiteY3934" fmla="*/ 2299888 h 6858000"/>
              <a:gd name="connsiteX3935" fmla="*/ 4009472 w 4626532"/>
              <a:gd name="connsiteY3935" fmla="*/ 2358219 h 6858000"/>
              <a:gd name="connsiteX3936" fmla="*/ 3926142 w 4626532"/>
              <a:gd name="connsiteY3936" fmla="*/ 2458214 h 6858000"/>
              <a:gd name="connsiteX3937" fmla="*/ 3976140 w 4626532"/>
              <a:gd name="connsiteY3937" fmla="*/ 2349886 h 6858000"/>
              <a:gd name="connsiteX3938" fmla="*/ 3959474 w 4626532"/>
              <a:gd name="connsiteY3938" fmla="*/ 2333220 h 6858000"/>
              <a:gd name="connsiteX3939" fmla="*/ 3909477 w 4626532"/>
              <a:gd name="connsiteY3939" fmla="*/ 2441548 h 6858000"/>
              <a:gd name="connsiteX3940" fmla="*/ 3892811 w 4626532"/>
              <a:gd name="connsiteY3940" fmla="*/ 2374885 h 6858000"/>
              <a:gd name="connsiteX3941" fmla="*/ 3967807 w 4626532"/>
              <a:gd name="connsiteY3941" fmla="*/ 2291555 h 6858000"/>
              <a:gd name="connsiteX3942" fmla="*/ 4009472 w 4626532"/>
              <a:gd name="connsiteY3942" fmla="*/ 2358219 h 6858000"/>
              <a:gd name="connsiteX3943" fmla="*/ 1809579 w 4626532"/>
              <a:gd name="connsiteY3943" fmla="*/ 2291555 h 6858000"/>
              <a:gd name="connsiteX3944" fmla="*/ 1817912 w 4626532"/>
              <a:gd name="connsiteY3944" fmla="*/ 2349886 h 6858000"/>
              <a:gd name="connsiteX3945" fmla="*/ 1759581 w 4626532"/>
              <a:gd name="connsiteY3945" fmla="*/ 2374885 h 6858000"/>
              <a:gd name="connsiteX3946" fmla="*/ 1751248 w 4626532"/>
              <a:gd name="connsiteY3946" fmla="*/ 2333220 h 6858000"/>
              <a:gd name="connsiteX3947" fmla="*/ 1776247 w 4626532"/>
              <a:gd name="connsiteY3947" fmla="*/ 2291555 h 6858000"/>
              <a:gd name="connsiteX3948" fmla="*/ 1809579 w 4626532"/>
              <a:gd name="connsiteY3948" fmla="*/ 2291555 h 6858000"/>
              <a:gd name="connsiteX3949" fmla="*/ 1542925 w 4626532"/>
              <a:gd name="connsiteY3949" fmla="*/ 2283222 h 6858000"/>
              <a:gd name="connsiteX3950" fmla="*/ 1542925 w 4626532"/>
              <a:gd name="connsiteY3950" fmla="*/ 2333220 h 6858000"/>
              <a:gd name="connsiteX3951" fmla="*/ 1492927 w 4626532"/>
              <a:gd name="connsiteY3951" fmla="*/ 2366552 h 6858000"/>
              <a:gd name="connsiteX3952" fmla="*/ 1476262 w 4626532"/>
              <a:gd name="connsiteY3952" fmla="*/ 2316554 h 6858000"/>
              <a:gd name="connsiteX3953" fmla="*/ 1509593 w 4626532"/>
              <a:gd name="connsiteY3953" fmla="*/ 2283222 h 6858000"/>
              <a:gd name="connsiteX3954" fmla="*/ 1542925 w 4626532"/>
              <a:gd name="connsiteY3954" fmla="*/ 2283222 h 6858000"/>
              <a:gd name="connsiteX3955" fmla="*/ 1101280 w 4626532"/>
              <a:gd name="connsiteY3955" fmla="*/ 2333220 h 6858000"/>
              <a:gd name="connsiteX3956" fmla="*/ 1076281 w 4626532"/>
              <a:gd name="connsiteY3956" fmla="*/ 2333220 h 6858000"/>
              <a:gd name="connsiteX3957" fmla="*/ 1076281 w 4626532"/>
              <a:gd name="connsiteY3957" fmla="*/ 2283222 h 6858000"/>
              <a:gd name="connsiteX3958" fmla="*/ 1101280 w 4626532"/>
              <a:gd name="connsiteY3958" fmla="*/ 2283222 h 6858000"/>
              <a:gd name="connsiteX3959" fmla="*/ 1101280 w 4626532"/>
              <a:gd name="connsiteY3959" fmla="*/ 2333220 h 6858000"/>
              <a:gd name="connsiteX3960" fmla="*/ 1409598 w 4626532"/>
              <a:gd name="connsiteY3960" fmla="*/ 2283222 h 6858000"/>
              <a:gd name="connsiteX3961" fmla="*/ 1392932 w 4626532"/>
              <a:gd name="connsiteY3961" fmla="*/ 2299888 h 6858000"/>
              <a:gd name="connsiteX3962" fmla="*/ 1376266 w 4626532"/>
              <a:gd name="connsiteY3962" fmla="*/ 2274890 h 6858000"/>
              <a:gd name="connsiteX3963" fmla="*/ 1409598 w 4626532"/>
              <a:gd name="connsiteY3963" fmla="*/ 2283222 h 6858000"/>
              <a:gd name="connsiteX3964" fmla="*/ 3842813 w 4626532"/>
              <a:gd name="connsiteY3964" fmla="*/ 2266557 h 6858000"/>
              <a:gd name="connsiteX3965" fmla="*/ 3876145 w 4626532"/>
              <a:gd name="connsiteY3965" fmla="*/ 2333220 h 6858000"/>
              <a:gd name="connsiteX3966" fmla="*/ 3867812 w 4626532"/>
              <a:gd name="connsiteY3966" fmla="*/ 2366552 h 6858000"/>
              <a:gd name="connsiteX3967" fmla="*/ 3809481 w 4626532"/>
              <a:gd name="connsiteY3967" fmla="*/ 2374885 h 6858000"/>
              <a:gd name="connsiteX3968" fmla="*/ 3826147 w 4626532"/>
              <a:gd name="connsiteY3968" fmla="*/ 2291555 h 6858000"/>
              <a:gd name="connsiteX3969" fmla="*/ 3801149 w 4626532"/>
              <a:gd name="connsiteY3969" fmla="*/ 2341553 h 6858000"/>
              <a:gd name="connsiteX3970" fmla="*/ 3817814 w 4626532"/>
              <a:gd name="connsiteY3970" fmla="*/ 2266557 h 6858000"/>
              <a:gd name="connsiteX3971" fmla="*/ 3842813 w 4626532"/>
              <a:gd name="connsiteY3971" fmla="*/ 2266557 h 6858000"/>
              <a:gd name="connsiteX3972" fmla="*/ 1884575 w 4626532"/>
              <a:gd name="connsiteY3972" fmla="*/ 2266557 h 6858000"/>
              <a:gd name="connsiteX3973" fmla="*/ 1892908 w 4626532"/>
              <a:gd name="connsiteY3973" fmla="*/ 2316554 h 6858000"/>
              <a:gd name="connsiteX3974" fmla="*/ 1842910 w 4626532"/>
              <a:gd name="connsiteY3974" fmla="*/ 2349886 h 6858000"/>
              <a:gd name="connsiteX3975" fmla="*/ 1826245 w 4626532"/>
              <a:gd name="connsiteY3975" fmla="*/ 2308221 h 6858000"/>
              <a:gd name="connsiteX3976" fmla="*/ 1859576 w 4626532"/>
              <a:gd name="connsiteY3976" fmla="*/ 2266557 h 6858000"/>
              <a:gd name="connsiteX3977" fmla="*/ 1884575 w 4626532"/>
              <a:gd name="connsiteY3977" fmla="*/ 2266557 h 6858000"/>
              <a:gd name="connsiteX3978" fmla="*/ 1642920 w 4626532"/>
              <a:gd name="connsiteY3978" fmla="*/ 2299888 h 6858000"/>
              <a:gd name="connsiteX3979" fmla="*/ 1642920 w 4626532"/>
              <a:gd name="connsiteY3979" fmla="*/ 2266557 h 6858000"/>
              <a:gd name="connsiteX3980" fmla="*/ 1642920 w 4626532"/>
              <a:gd name="connsiteY3980" fmla="*/ 2299888 h 6858000"/>
              <a:gd name="connsiteX3981" fmla="*/ 1192942 w 4626532"/>
              <a:gd name="connsiteY3981" fmla="*/ 2274890 h 6858000"/>
              <a:gd name="connsiteX3982" fmla="*/ 1167943 w 4626532"/>
              <a:gd name="connsiteY3982" fmla="*/ 2324887 h 6858000"/>
              <a:gd name="connsiteX3983" fmla="*/ 1126279 w 4626532"/>
              <a:gd name="connsiteY3983" fmla="*/ 2324887 h 6858000"/>
              <a:gd name="connsiteX3984" fmla="*/ 1126279 w 4626532"/>
              <a:gd name="connsiteY3984" fmla="*/ 2299888 h 6858000"/>
              <a:gd name="connsiteX3985" fmla="*/ 1176276 w 4626532"/>
              <a:gd name="connsiteY3985" fmla="*/ 2266557 h 6858000"/>
              <a:gd name="connsiteX3986" fmla="*/ 1192942 w 4626532"/>
              <a:gd name="connsiteY3986" fmla="*/ 2274890 h 6858000"/>
              <a:gd name="connsiteX3987" fmla="*/ 3176179 w 4626532"/>
              <a:gd name="connsiteY3987" fmla="*/ 2341553 h 6858000"/>
              <a:gd name="connsiteX3988" fmla="*/ 3009520 w 4626532"/>
              <a:gd name="connsiteY3988" fmla="*/ 2258224 h 6858000"/>
              <a:gd name="connsiteX3989" fmla="*/ 3176179 w 4626532"/>
              <a:gd name="connsiteY3989" fmla="*/ 2341553 h 6858000"/>
              <a:gd name="connsiteX3990" fmla="*/ 1626254 w 4626532"/>
              <a:gd name="connsiteY3990" fmla="*/ 2258224 h 6858000"/>
              <a:gd name="connsiteX3991" fmla="*/ 1626254 w 4626532"/>
              <a:gd name="connsiteY3991" fmla="*/ 2316554 h 6858000"/>
              <a:gd name="connsiteX3992" fmla="*/ 1576257 w 4626532"/>
              <a:gd name="connsiteY3992" fmla="*/ 2341553 h 6858000"/>
              <a:gd name="connsiteX3993" fmla="*/ 1559591 w 4626532"/>
              <a:gd name="connsiteY3993" fmla="*/ 2299888 h 6858000"/>
              <a:gd name="connsiteX3994" fmla="*/ 1592923 w 4626532"/>
              <a:gd name="connsiteY3994" fmla="*/ 2258224 h 6858000"/>
              <a:gd name="connsiteX3995" fmla="*/ 1626254 w 4626532"/>
              <a:gd name="connsiteY3995" fmla="*/ 2258224 h 6858000"/>
              <a:gd name="connsiteX3996" fmla="*/ 2751200 w 4626532"/>
              <a:gd name="connsiteY3996" fmla="*/ 2249891 h 6858000"/>
              <a:gd name="connsiteX3997" fmla="*/ 2892859 w 4626532"/>
              <a:gd name="connsiteY3997" fmla="*/ 2341553 h 6858000"/>
              <a:gd name="connsiteX3998" fmla="*/ 2892859 w 4626532"/>
              <a:gd name="connsiteY3998" fmla="*/ 2374885 h 6858000"/>
              <a:gd name="connsiteX3999" fmla="*/ 2851195 w 4626532"/>
              <a:gd name="connsiteY3999" fmla="*/ 2383218 h 6858000"/>
              <a:gd name="connsiteX4000" fmla="*/ 2742867 w 4626532"/>
              <a:gd name="connsiteY4000" fmla="*/ 2316554 h 6858000"/>
              <a:gd name="connsiteX4001" fmla="*/ 2842862 w 4626532"/>
              <a:gd name="connsiteY4001" fmla="*/ 2333220 h 6858000"/>
              <a:gd name="connsiteX4002" fmla="*/ 2709535 w 4626532"/>
              <a:gd name="connsiteY4002" fmla="*/ 2283222 h 6858000"/>
              <a:gd name="connsiteX4003" fmla="*/ 2734534 w 4626532"/>
              <a:gd name="connsiteY4003" fmla="*/ 2249891 h 6858000"/>
              <a:gd name="connsiteX4004" fmla="*/ 2751200 w 4626532"/>
              <a:gd name="connsiteY4004" fmla="*/ 2249891 h 6858000"/>
              <a:gd name="connsiteX4005" fmla="*/ 1359601 w 4626532"/>
              <a:gd name="connsiteY4005" fmla="*/ 2299888 h 6858000"/>
              <a:gd name="connsiteX4006" fmla="*/ 1301270 w 4626532"/>
              <a:gd name="connsiteY4006" fmla="*/ 2316554 h 6858000"/>
              <a:gd name="connsiteX4007" fmla="*/ 1292937 w 4626532"/>
              <a:gd name="connsiteY4007" fmla="*/ 2283222 h 6858000"/>
              <a:gd name="connsiteX4008" fmla="*/ 1317936 w 4626532"/>
              <a:gd name="connsiteY4008" fmla="*/ 2249891 h 6858000"/>
              <a:gd name="connsiteX4009" fmla="*/ 1359601 w 4626532"/>
              <a:gd name="connsiteY4009" fmla="*/ 2299888 h 6858000"/>
              <a:gd name="connsiteX4010" fmla="*/ 1276271 w 4626532"/>
              <a:gd name="connsiteY4010" fmla="*/ 2308221 h 6858000"/>
              <a:gd name="connsiteX4011" fmla="*/ 1209608 w 4626532"/>
              <a:gd name="connsiteY4011" fmla="*/ 2316554 h 6858000"/>
              <a:gd name="connsiteX4012" fmla="*/ 1209608 w 4626532"/>
              <a:gd name="connsiteY4012" fmla="*/ 2283222 h 6858000"/>
              <a:gd name="connsiteX4013" fmla="*/ 1267938 w 4626532"/>
              <a:gd name="connsiteY4013" fmla="*/ 2249891 h 6858000"/>
              <a:gd name="connsiteX4014" fmla="*/ 1276271 w 4626532"/>
              <a:gd name="connsiteY4014" fmla="*/ 2308221 h 6858000"/>
              <a:gd name="connsiteX4015" fmla="*/ 2609540 w 4626532"/>
              <a:gd name="connsiteY4015" fmla="*/ 2299888 h 6858000"/>
              <a:gd name="connsiteX4016" fmla="*/ 2526211 w 4626532"/>
              <a:gd name="connsiteY4016" fmla="*/ 2341553 h 6858000"/>
              <a:gd name="connsiteX4017" fmla="*/ 2442881 w 4626532"/>
              <a:gd name="connsiteY4017" fmla="*/ 2324887 h 6858000"/>
              <a:gd name="connsiteX4018" fmla="*/ 2551209 w 4626532"/>
              <a:gd name="connsiteY4018" fmla="*/ 2283222 h 6858000"/>
              <a:gd name="connsiteX4019" fmla="*/ 2534544 w 4626532"/>
              <a:gd name="connsiteY4019" fmla="*/ 2274890 h 6858000"/>
              <a:gd name="connsiteX4020" fmla="*/ 2426215 w 4626532"/>
              <a:gd name="connsiteY4020" fmla="*/ 2308221 h 6858000"/>
              <a:gd name="connsiteX4021" fmla="*/ 2484546 w 4626532"/>
              <a:gd name="connsiteY4021" fmla="*/ 2241558 h 6858000"/>
              <a:gd name="connsiteX4022" fmla="*/ 2609540 w 4626532"/>
              <a:gd name="connsiteY4022" fmla="*/ 2299888 h 6858000"/>
              <a:gd name="connsiteX4023" fmla="*/ 2417883 w 4626532"/>
              <a:gd name="connsiteY4023" fmla="*/ 2266557 h 6858000"/>
              <a:gd name="connsiteX4024" fmla="*/ 2342886 w 4626532"/>
              <a:gd name="connsiteY4024" fmla="*/ 2366552 h 6858000"/>
              <a:gd name="connsiteX4025" fmla="*/ 2276223 w 4626532"/>
              <a:gd name="connsiteY4025" fmla="*/ 2383218 h 6858000"/>
              <a:gd name="connsiteX4026" fmla="*/ 2351219 w 4626532"/>
              <a:gd name="connsiteY4026" fmla="*/ 2274890 h 6858000"/>
              <a:gd name="connsiteX4027" fmla="*/ 2259557 w 4626532"/>
              <a:gd name="connsiteY4027" fmla="*/ 2374885 h 6858000"/>
              <a:gd name="connsiteX4028" fmla="*/ 2251224 w 4626532"/>
              <a:gd name="connsiteY4028" fmla="*/ 2299888 h 6858000"/>
              <a:gd name="connsiteX4029" fmla="*/ 2359552 w 4626532"/>
              <a:gd name="connsiteY4029" fmla="*/ 2241558 h 6858000"/>
              <a:gd name="connsiteX4030" fmla="*/ 2417883 w 4626532"/>
              <a:gd name="connsiteY4030" fmla="*/ 2266557 h 6858000"/>
              <a:gd name="connsiteX4031" fmla="*/ 1959571 w 4626532"/>
              <a:gd name="connsiteY4031" fmla="*/ 2241558 h 6858000"/>
              <a:gd name="connsiteX4032" fmla="*/ 1917907 w 4626532"/>
              <a:gd name="connsiteY4032" fmla="*/ 2308221 h 6858000"/>
              <a:gd name="connsiteX4033" fmla="*/ 1909574 w 4626532"/>
              <a:gd name="connsiteY4033" fmla="*/ 2283222 h 6858000"/>
              <a:gd name="connsiteX4034" fmla="*/ 1934573 w 4626532"/>
              <a:gd name="connsiteY4034" fmla="*/ 2241558 h 6858000"/>
              <a:gd name="connsiteX4035" fmla="*/ 1959571 w 4626532"/>
              <a:gd name="connsiteY4035" fmla="*/ 2241558 h 6858000"/>
              <a:gd name="connsiteX4036" fmla="*/ 1934573 w 4626532"/>
              <a:gd name="connsiteY4036" fmla="*/ 2324887 h 6858000"/>
              <a:gd name="connsiteX4037" fmla="*/ 2009569 w 4626532"/>
              <a:gd name="connsiteY4037" fmla="*/ 2224892 h 6858000"/>
              <a:gd name="connsiteX4038" fmla="*/ 1934573 w 4626532"/>
              <a:gd name="connsiteY4038" fmla="*/ 2324887 h 6858000"/>
              <a:gd name="connsiteX4039" fmla="*/ 1242940 w 4626532"/>
              <a:gd name="connsiteY4039" fmla="*/ 2233225 h 6858000"/>
              <a:gd name="connsiteX4040" fmla="*/ 1192942 w 4626532"/>
              <a:gd name="connsiteY4040" fmla="*/ 2249891 h 6858000"/>
              <a:gd name="connsiteX4041" fmla="*/ 1192942 w 4626532"/>
              <a:gd name="connsiteY4041" fmla="*/ 2224892 h 6858000"/>
              <a:gd name="connsiteX4042" fmla="*/ 1242940 w 4626532"/>
              <a:gd name="connsiteY4042" fmla="*/ 2233225 h 6858000"/>
              <a:gd name="connsiteX4043" fmla="*/ 1442930 w 4626532"/>
              <a:gd name="connsiteY4043" fmla="*/ 2274890 h 6858000"/>
              <a:gd name="connsiteX4044" fmla="*/ 1409598 w 4626532"/>
              <a:gd name="connsiteY4044" fmla="*/ 2216559 h 6858000"/>
              <a:gd name="connsiteX4045" fmla="*/ 1442930 w 4626532"/>
              <a:gd name="connsiteY4045" fmla="*/ 2216559 h 6858000"/>
              <a:gd name="connsiteX4046" fmla="*/ 1442930 w 4626532"/>
              <a:gd name="connsiteY4046" fmla="*/ 2274890 h 6858000"/>
              <a:gd name="connsiteX4047" fmla="*/ 1167943 w 4626532"/>
              <a:gd name="connsiteY4047" fmla="*/ 2216559 h 6858000"/>
              <a:gd name="connsiteX4048" fmla="*/ 1167943 w 4626532"/>
              <a:gd name="connsiteY4048" fmla="*/ 2249891 h 6858000"/>
              <a:gd name="connsiteX4049" fmla="*/ 1109613 w 4626532"/>
              <a:gd name="connsiteY4049" fmla="*/ 2266557 h 6858000"/>
              <a:gd name="connsiteX4050" fmla="*/ 1109613 w 4626532"/>
              <a:gd name="connsiteY4050" fmla="*/ 2216559 h 6858000"/>
              <a:gd name="connsiteX4051" fmla="*/ 1167943 w 4626532"/>
              <a:gd name="connsiteY4051" fmla="*/ 2216559 h 6858000"/>
              <a:gd name="connsiteX4052" fmla="*/ 1084614 w 4626532"/>
              <a:gd name="connsiteY4052" fmla="*/ 2266557 h 6858000"/>
              <a:gd name="connsiteX4053" fmla="*/ 1017951 w 4626532"/>
              <a:gd name="connsiteY4053" fmla="*/ 2249891 h 6858000"/>
              <a:gd name="connsiteX4054" fmla="*/ 1084614 w 4626532"/>
              <a:gd name="connsiteY4054" fmla="*/ 2216559 h 6858000"/>
              <a:gd name="connsiteX4055" fmla="*/ 1084614 w 4626532"/>
              <a:gd name="connsiteY4055" fmla="*/ 2266557 h 6858000"/>
              <a:gd name="connsiteX4056" fmla="*/ 3034519 w 4626532"/>
              <a:gd name="connsiteY4056" fmla="*/ 2324887 h 6858000"/>
              <a:gd name="connsiteX4057" fmla="*/ 2976189 w 4626532"/>
              <a:gd name="connsiteY4057" fmla="*/ 2358219 h 6858000"/>
              <a:gd name="connsiteX4058" fmla="*/ 2851195 w 4626532"/>
              <a:gd name="connsiteY4058" fmla="*/ 2274890 h 6858000"/>
              <a:gd name="connsiteX4059" fmla="*/ 2976189 w 4626532"/>
              <a:gd name="connsiteY4059" fmla="*/ 2299888 h 6858000"/>
              <a:gd name="connsiteX4060" fmla="*/ 2834529 w 4626532"/>
              <a:gd name="connsiteY4060" fmla="*/ 2241558 h 6858000"/>
              <a:gd name="connsiteX4061" fmla="*/ 2876194 w 4626532"/>
              <a:gd name="connsiteY4061" fmla="*/ 2208226 h 6858000"/>
              <a:gd name="connsiteX4062" fmla="*/ 3034519 w 4626532"/>
              <a:gd name="connsiteY4062" fmla="*/ 2324887 h 6858000"/>
              <a:gd name="connsiteX4063" fmla="*/ 2126230 w 4626532"/>
              <a:gd name="connsiteY4063" fmla="*/ 2216559 h 6858000"/>
              <a:gd name="connsiteX4064" fmla="*/ 2126230 w 4626532"/>
              <a:gd name="connsiteY4064" fmla="*/ 2266557 h 6858000"/>
              <a:gd name="connsiteX4065" fmla="*/ 2084565 w 4626532"/>
              <a:gd name="connsiteY4065" fmla="*/ 2383218 h 6858000"/>
              <a:gd name="connsiteX4066" fmla="*/ 2026235 w 4626532"/>
              <a:gd name="connsiteY4066" fmla="*/ 2424882 h 6858000"/>
              <a:gd name="connsiteX4067" fmla="*/ 2076232 w 4626532"/>
              <a:gd name="connsiteY4067" fmla="*/ 2274890 h 6858000"/>
              <a:gd name="connsiteX4068" fmla="*/ 2001236 w 4626532"/>
              <a:gd name="connsiteY4068" fmla="*/ 2416549 h 6858000"/>
              <a:gd name="connsiteX4069" fmla="*/ 1984570 w 4626532"/>
              <a:gd name="connsiteY4069" fmla="*/ 2324887 h 6858000"/>
              <a:gd name="connsiteX4070" fmla="*/ 2101231 w 4626532"/>
              <a:gd name="connsiteY4070" fmla="*/ 2208226 h 6858000"/>
              <a:gd name="connsiteX4071" fmla="*/ 2126230 w 4626532"/>
              <a:gd name="connsiteY4071" fmla="*/ 2216559 h 6858000"/>
              <a:gd name="connsiteX4072" fmla="*/ 1526259 w 4626532"/>
              <a:gd name="connsiteY4072" fmla="*/ 2199893 h 6858000"/>
              <a:gd name="connsiteX4073" fmla="*/ 1526259 w 4626532"/>
              <a:gd name="connsiteY4073" fmla="*/ 2249891 h 6858000"/>
              <a:gd name="connsiteX4074" fmla="*/ 1467929 w 4626532"/>
              <a:gd name="connsiteY4074" fmla="*/ 2274890 h 6858000"/>
              <a:gd name="connsiteX4075" fmla="*/ 1459596 w 4626532"/>
              <a:gd name="connsiteY4075" fmla="*/ 2241558 h 6858000"/>
              <a:gd name="connsiteX4076" fmla="*/ 1484595 w 4626532"/>
              <a:gd name="connsiteY4076" fmla="*/ 2199893 h 6858000"/>
              <a:gd name="connsiteX4077" fmla="*/ 1526259 w 4626532"/>
              <a:gd name="connsiteY4077" fmla="*/ 2199893 h 6858000"/>
              <a:gd name="connsiteX4078" fmla="*/ 4176130 w 4626532"/>
              <a:gd name="connsiteY4078" fmla="*/ 2308221 h 6858000"/>
              <a:gd name="connsiteX4079" fmla="*/ 4167797 w 4626532"/>
              <a:gd name="connsiteY4079" fmla="*/ 2366552 h 6858000"/>
              <a:gd name="connsiteX4080" fmla="*/ 4134466 w 4626532"/>
              <a:gd name="connsiteY4080" fmla="*/ 2274890 h 6858000"/>
              <a:gd name="connsiteX4081" fmla="*/ 4151132 w 4626532"/>
              <a:gd name="connsiteY4081" fmla="*/ 2191560 h 6858000"/>
              <a:gd name="connsiteX4082" fmla="*/ 4176130 w 4626532"/>
              <a:gd name="connsiteY4082" fmla="*/ 2308221 h 6858000"/>
              <a:gd name="connsiteX4083" fmla="*/ 3826147 w 4626532"/>
              <a:gd name="connsiteY4083" fmla="*/ 2241558 h 6858000"/>
              <a:gd name="connsiteX4084" fmla="*/ 3809481 w 4626532"/>
              <a:gd name="connsiteY4084" fmla="*/ 2191560 h 6858000"/>
              <a:gd name="connsiteX4085" fmla="*/ 3826147 w 4626532"/>
              <a:gd name="connsiteY4085" fmla="*/ 2241558 h 6858000"/>
              <a:gd name="connsiteX4086" fmla="*/ 1634587 w 4626532"/>
              <a:gd name="connsiteY4086" fmla="*/ 2233225 h 6858000"/>
              <a:gd name="connsiteX4087" fmla="*/ 1626254 w 4626532"/>
              <a:gd name="connsiteY4087" fmla="*/ 2183227 h 6858000"/>
              <a:gd name="connsiteX4088" fmla="*/ 1634587 w 4626532"/>
              <a:gd name="connsiteY4088" fmla="*/ 2233225 h 6858000"/>
              <a:gd name="connsiteX4089" fmla="*/ 1601256 w 4626532"/>
              <a:gd name="connsiteY4089" fmla="*/ 2174894 h 6858000"/>
              <a:gd name="connsiteX4090" fmla="*/ 1609588 w 4626532"/>
              <a:gd name="connsiteY4090" fmla="*/ 2233225 h 6858000"/>
              <a:gd name="connsiteX4091" fmla="*/ 1551258 w 4626532"/>
              <a:gd name="connsiteY4091" fmla="*/ 2258224 h 6858000"/>
              <a:gd name="connsiteX4092" fmla="*/ 1542925 w 4626532"/>
              <a:gd name="connsiteY4092" fmla="*/ 2224892 h 6858000"/>
              <a:gd name="connsiteX4093" fmla="*/ 1576257 w 4626532"/>
              <a:gd name="connsiteY4093" fmla="*/ 2174894 h 6858000"/>
              <a:gd name="connsiteX4094" fmla="*/ 1601256 w 4626532"/>
              <a:gd name="connsiteY4094" fmla="*/ 2174894 h 6858000"/>
              <a:gd name="connsiteX4095" fmla="*/ 2592874 w 4626532"/>
              <a:gd name="connsiteY4095" fmla="*/ 2166561 h 6858000"/>
              <a:gd name="connsiteX4096" fmla="*/ 2717868 w 4626532"/>
              <a:gd name="connsiteY4096" fmla="*/ 2241558 h 6858000"/>
              <a:gd name="connsiteX4097" fmla="*/ 2651205 w 4626532"/>
              <a:gd name="connsiteY4097" fmla="*/ 2274890 h 6858000"/>
              <a:gd name="connsiteX4098" fmla="*/ 2542876 w 4626532"/>
              <a:gd name="connsiteY4098" fmla="*/ 2233225 h 6858000"/>
              <a:gd name="connsiteX4099" fmla="*/ 2659537 w 4626532"/>
              <a:gd name="connsiteY4099" fmla="*/ 2208226 h 6858000"/>
              <a:gd name="connsiteX4100" fmla="*/ 2517878 w 4626532"/>
              <a:gd name="connsiteY4100" fmla="*/ 2208226 h 6858000"/>
              <a:gd name="connsiteX4101" fmla="*/ 2542876 w 4626532"/>
              <a:gd name="connsiteY4101" fmla="*/ 2166561 h 6858000"/>
              <a:gd name="connsiteX4102" fmla="*/ 2592874 w 4626532"/>
              <a:gd name="connsiteY4102" fmla="*/ 2166561 h 6858000"/>
              <a:gd name="connsiteX4103" fmla="*/ 3967807 w 4626532"/>
              <a:gd name="connsiteY4103" fmla="*/ 2241558 h 6858000"/>
              <a:gd name="connsiteX4104" fmla="*/ 3917810 w 4626532"/>
              <a:gd name="connsiteY4104" fmla="*/ 2291555 h 6858000"/>
              <a:gd name="connsiteX4105" fmla="*/ 3909477 w 4626532"/>
              <a:gd name="connsiteY4105" fmla="*/ 2191560 h 6858000"/>
              <a:gd name="connsiteX4106" fmla="*/ 3892811 w 4626532"/>
              <a:gd name="connsiteY4106" fmla="*/ 2299888 h 6858000"/>
              <a:gd name="connsiteX4107" fmla="*/ 3851146 w 4626532"/>
              <a:gd name="connsiteY4107" fmla="*/ 2233225 h 6858000"/>
              <a:gd name="connsiteX4108" fmla="*/ 3909477 w 4626532"/>
              <a:gd name="connsiteY4108" fmla="*/ 2158229 h 6858000"/>
              <a:gd name="connsiteX4109" fmla="*/ 3967807 w 4626532"/>
              <a:gd name="connsiteY4109" fmla="*/ 2241558 h 6858000"/>
              <a:gd name="connsiteX4110" fmla="*/ 4109467 w 4626532"/>
              <a:gd name="connsiteY4110" fmla="*/ 2241558 h 6858000"/>
              <a:gd name="connsiteX4111" fmla="*/ 4051136 w 4626532"/>
              <a:gd name="connsiteY4111" fmla="*/ 2333220 h 6858000"/>
              <a:gd name="connsiteX4112" fmla="*/ 4067802 w 4626532"/>
              <a:gd name="connsiteY4112" fmla="*/ 2233225 h 6858000"/>
              <a:gd name="connsiteX4113" fmla="*/ 4042803 w 4626532"/>
              <a:gd name="connsiteY4113" fmla="*/ 2199893 h 6858000"/>
              <a:gd name="connsiteX4114" fmla="*/ 4034471 w 4626532"/>
              <a:gd name="connsiteY4114" fmla="*/ 2324887 h 6858000"/>
              <a:gd name="connsiteX4115" fmla="*/ 3992806 w 4626532"/>
              <a:gd name="connsiteY4115" fmla="*/ 2249891 h 6858000"/>
              <a:gd name="connsiteX4116" fmla="*/ 4051136 w 4626532"/>
              <a:gd name="connsiteY4116" fmla="*/ 2133230 h 6858000"/>
              <a:gd name="connsiteX4117" fmla="*/ 4109467 w 4626532"/>
              <a:gd name="connsiteY4117" fmla="*/ 2241558 h 6858000"/>
              <a:gd name="connsiteX4118" fmla="*/ 2317887 w 4626532"/>
              <a:gd name="connsiteY4118" fmla="*/ 2158229 h 6858000"/>
              <a:gd name="connsiteX4119" fmla="*/ 2234558 w 4626532"/>
              <a:gd name="connsiteY4119" fmla="*/ 2274890 h 6858000"/>
              <a:gd name="connsiteX4120" fmla="*/ 2159562 w 4626532"/>
              <a:gd name="connsiteY4120" fmla="*/ 2299888 h 6858000"/>
              <a:gd name="connsiteX4121" fmla="*/ 2209559 w 4626532"/>
              <a:gd name="connsiteY4121" fmla="*/ 2233225 h 6858000"/>
              <a:gd name="connsiteX4122" fmla="*/ 2251224 w 4626532"/>
              <a:gd name="connsiteY4122" fmla="*/ 2174894 h 6858000"/>
              <a:gd name="connsiteX4123" fmla="*/ 2151229 w 4626532"/>
              <a:gd name="connsiteY4123" fmla="*/ 2274890 h 6858000"/>
              <a:gd name="connsiteX4124" fmla="*/ 2142896 w 4626532"/>
              <a:gd name="connsiteY4124" fmla="*/ 2208226 h 6858000"/>
              <a:gd name="connsiteX4125" fmla="*/ 2276223 w 4626532"/>
              <a:gd name="connsiteY4125" fmla="*/ 2133230 h 6858000"/>
              <a:gd name="connsiteX4126" fmla="*/ 2317887 w 4626532"/>
              <a:gd name="connsiteY4126" fmla="*/ 2158229 h 6858000"/>
              <a:gd name="connsiteX4127" fmla="*/ 1476262 w 4626532"/>
              <a:gd name="connsiteY4127" fmla="*/ 2183227 h 6858000"/>
              <a:gd name="connsiteX4128" fmla="*/ 1442930 w 4626532"/>
              <a:gd name="connsiteY4128" fmla="*/ 2191560 h 6858000"/>
              <a:gd name="connsiteX4129" fmla="*/ 1451263 w 4626532"/>
              <a:gd name="connsiteY4129" fmla="*/ 2133230 h 6858000"/>
              <a:gd name="connsiteX4130" fmla="*/ 1476262 w 4626532"/>
              <a:gd name="connsiteY4130" fmla="*/ 2183227 h 6858000"/>
              <a:gd name="connsiteX4131" fmla="*/ 1417931 w 4626532"/>
              <a:gd name="connsiteY4131" fmla="*/ 2133230 h 6858000"/>
              <a:gd name="connsiteX4132" fmla="*/ 1426264 w 4626532"/>
              <a:gd name="connsiteY4132" fmla="*/ 2191560 h 6858000"/>
              <a:gd name="connsiteX4133" fmla="*/ 1392932 w 4626532"/>
              <a:gd name="connsiteY4133" fmla="*/ 2199893 h 6858000"/>
              <a:gd name="connsiteX4134" fmla="*/ 1359601 w 4626532"/>
              <a:gd name="connsiteY4134" fmla="*/ 2166561 h 6858000"/>
              <a:gd name="connsiteX4135" fmla="*/ 1392932 w 4626532"/>
              <a:gd name="connsiteY4135" fmla="*/ 2133230 h 6858000"/>
              <a:gd name="connsiteX4136" fmla="*/ 1417931 w 4626532"/>
              <a:gd name="connsiteY4136" fmla="*/ 2133230 h 6858000"/>
              <a:gd name="connsiteX4137" fmla="*/ 4134466 w 4626532"/>
              <a:gd name="connsiteY4137" fmla="*/ 2166561 h 6858000"/>
              <a:gd name="connsiteX4138" fmla="*/ 4134466 w 4626532"/>
              <a:gd name="connsiteY4138" fmla="*/ 2124897 h 6858000"/>
              <a:gd name="connsiteX4139" fmla="*/ 4134466 w 4626532"/>
              <a:gd name="connsiteY4139" fmla="*/ 2166561 h 6858000"/>
              <a:gd name="connsiteX4140" fmla="*/ 2517878 w 4626532"/>
              <a:gd name="connsiteY4140" fmla="*/ 2166561 h 6858000"/>
              <a:gd name="connsiteX4141" fmla="*/ 2417883 w 4626532"/>
              <a:gd name="connsiteY4141" fmla="*/ 2233225 h 6858000"/>
              <a:gd name="connsiteX4142" fmla="*/ 2342886 w 4626532"/>
              <a:gd name="connsiteY4142" fmla="*/ 2216559 h 6858000"/>
              <a:gd name="connsiteX4143" fmla="*/ 2459547 w 4626532"/>
              <a:gd name="connsiteY4143" fmla="*/ 2166561 h 6858000"/>
              <a:gd name="connsiteX4144" fmla="*/ 2434548 w 4626532"/>
              <a:gd name="connsiteY4144" fmla="*/ 2158229 h 6858000"/>
              <a:gd name="connsiteX4145" fmla="*/ 2326220 w 4626532"/>
              <a:gd name="connsiteY4145" fmla="*/ 2208226 h 6858000"/>
              <a:gd name="connsiteX4146" fmla="*/ 2417883 w 4626532"/>
              <a:gd name="connsiteY4146" fmla="*/ 2124897 h 6858000"/>
              <a:gd name="connsiteX4147" fmla="*/ 2517878 w 4626532"/>
              <a:gd name="connsiteY4147" fmla="*/ 2166561 h 6858000"/>
              <a:gd name="connsiteX4148" fmla="*/ 2842862 w 4626532"/>
              <a:gd name="connsiteY4148" fmla="*/ 2183227 h 6858000"/>
              <a:gd name="connsiteX4149" fmla="*/ 2851195 w 4626532"/>
              <a:gd name="connsiteY4149" fmla="*/ 2199893 h 6858000"/>
              <a:gd name="connsiteX4150" fmla="*/ 2776198 w 4626532"/>
              <a:gd name="connsiteY4150" fmla="*/ 2224892 h 6858000"/>
              <a:gd name="connsiteX4151" fmla="*/ 2659537 w 4626532"/>
              <a:gd name="connsiteY4151" fmla="*/ 2166561 h 6858000"/>
              <a:gd name="connsiteX4152" fmla="*/ 2784531 w 4626532"/>
              <a:gd name="connsiteY4152" fmla="*/ 2166561 h 6858000"/>
              <a:gd name="connsiteX4153" fmla="*/ 2626206 w 4626532"/>
              <a:gd name="connsiteY4153" fmla="*/ 2141563 h 6858000"/>
              <a:gd name="connsiteX4154" fmla="*/ 2659537 w 4626532"/>
              <a:gd name="connsiteY4154" fmla="*/ 2116564 h 6858000"/>
              <a:gd name="connsiteX4155" fmla="*/ 2842862 w 4626532"/>
              <a:gd name="connsiteY4155" fmla="*/ 2183227 h 6858000"/>
              <a:gd name="connsiteX4156" fmla="*/ 2059567 w 4626532"/>
              <a:gd name="connsiteY4156" fmla="*/ 2199893 h 6858000"/>
              <a:gd name="connsiteX4157" fmla="*/ 2184561 w 4626532"/>
              <a:gd name="connsiteY4157" fmla="*/ 2116564 h 6858000"/>
              <a:gd name="connsiteX4158" fmla="*/ 2059567 w 4626532"/>
              <a:gd name="connsiteY4158" fmla="*/ 2199893 h 6858000"/>
              <a:gd name="connsiteX4159" fmla="*/ 1617921 w 4626532"/>
              <a:gd name="connsiteY4159" fmla="*/ 2149896 h 6858000"/>
              <a:gd name="connsiteX4160" fmla="*/ 1609588 w 4626532"/>
              <a:gd name="connsiteY4160" fmla="*/ 2116564 h 6858000"/>
              <a:gd name="connsiteX4161" fmla="*/ 1617921 w 4626532"/>
              <a:gd name="connsiteY4161" fmla="*/ 2149896 h 6858000"/>
              <a:gd name="connsiteX4162" fmla="*/ 1501260 w 4626532"/>
              <a:gd name="connsiteY4162" fmla="*/ 2166561 h 6858000"/>
              <a:gd name="connsiteX4163" fmla="*/ 1501260 w 4626532"/>
              <a:gd name="connsiteY4163" fmla="*/ 2116564 h 6858000"/>
              <a:gd name="connsiteX4164" fmla="*/ 1501260 w 4626532"/>
              <a:gd name="connsiteY4164" fmla="*/ 2166561 h 6858000"/>
              <a:gd name="connsiteX4165" fmla="*/ 2634539 w 4626532"/>
              <a:gd name="connsiteY4165" fmla="*/ 2108231 h 6858000"/>
              <a:gd name="connsiteX4166" fmla="*/ 2542876 w 4626532"/>
              <a:gd name="connsiteY4166" fmla="*/ 2141563 h 6858000"/>
              <a:gd name="connsiteX4167" fmla="*/ 2451214 w 4626532"/>
              <a:gd name="connsiteY4167" fmla="*/ 2099898 h 6858000"/>
              <a:gd name="connsiteX4168" fmla="*/ 2534544 w 4626532"/>
              <a:gd name="connsiteY4168" fmla="*/ 2091565 h 6858000"/>
              <a:gd name="connsiteX4169" fmla="*/ 2634539 w 4626532"/>
              <a:gd name="connsiteY4169" fmla="*/ 2108231 h 6858000"/>
              <a:gd name="connsiteX4170" fmla="*/ 1584590 w 4626532"/>
              <a:gd name="connsiteY4170" fmla="*/ 2091565 h 6858000"/>
              <a:gd name="connsiteX4171" fmla="*/ 1584590 w 4626532"/>
              <a:gd name="connsiteY4171" fmla="*/ 2149896 h 6858000"/>
              <a:gd name="connsiteX4172" fmla="*/ 1534592 w 4626532"/>
              <a:gd name="connsiteY4172" fmla="*/ 2174894 h 6858000"/>
              <a:gd name="connsiteX4173" fmla="*/ 1517926 w 4626532"/>
              <a:gd name="connsiteY4173" fmla="*/ 2141563 h 6858000"/>
              <a:gd name="connsiteX4174" fmla="*/ 1559591 w 4626532"/>
              <a:gd name="connsiteY4174" fmla="*/ 2091565 h 6858000"/>
              <a:gd name="connsiteX4175" fmla="*/ 1584590 w 4626532"/>
              <a:gd name="connsiteY4175" fmla="*/ 2091565 h 6858000"/>
              <a:gd name="connsiteX4176" fmla="*/ 2401217 w 4626532"/>
              <a:gd name="connsiteY4176" fmla="*/ 2083232 h 6858000"/>
              <a:gd name="connsiteX4177" fmla="*/ 2326220 w 4626532"/>
              <a:gd name="connsiteY4177" fmla="*/ 2124897 h 6858000"/>
              <a:gd name="connsiteX4178" fmla="*/ 2251224 w 4626532"/>
              <a:gd name="connsiteY4178" fmla="*/ 2108231 h 6858000"/>
              <a:gd name="connsiteX4179" fmla="*/ 2326220 w 4626532"/>
              <a:gd name="connsiteY4179" fmla="*/ 2083232 h 6858000"/>
              <a:gd name="connsiteX4180" fmla="*/ 2401217 w 4626532"/>
              <a:gd name="connsiteY4180" fmla="*/ 2083232 h 6858000"/>
              <a:gd name="connsiteX4181" fmla="*/ 1209608 w 4626532"/>
              <a:gd name="connsiteY4181" fmla="*/ 2091565 h 6858000"/>
              <a:gd name="connsiteX4182" fmla="*/ 1242940 w 4626532"/>
              <a:gd name="connsiteY4182" fmla="*/ 2091565 h 6858000"/>
              <a:gd name="connsiteX4183" fmla="*/ 1209608 w 4626532"/>
              <a:gd name="connsiteY4183" fmla="*/ 2091565 h 6858000"/>
              <a:gd name="connsiteX4184" fmla="*/ 1317936 w 4626532"/>
              <a:gd name="connsiteY4184" fmla="*/ 2066566 h 6858000"/>
              <a:gd name="connsiteX4185" fmla="*/ 1317936 w 4626532"/>
              <a:gd name="connsiteY4185" fmla="*/ 2124897 h 6858000"/>
              <a:gd name="connsiteX4186" fmla="*/ 1301270 w 4626532"/>
              <a:gd name="connsiteY4186" fmla="*/ 2133230 h 6858000"/>
              <a:gd name="connsiteX4187" fmla="*/ 1259605 w 4626532"/>
              <a:gd name="connsiteY4187" fmla="*/ 2108231 h 6858000"/>
              <a:gd name="connsiteX4188" fmla="*/ 1292937 w 4626532"/>
              <a:gd name="connsiteY4188" fmla="*/ 2066566 h 6858000"/>
              <a:gd name="connsiteX4189" fmla="*/ 1317936 w 4626532"/>
              <a:gd name="connsiteY4189" fmla="*/ 2066566 h 6858000"/>
              <a:gd name="connsiteX4190" fmla="*/ 3892811 w 4626532"/>
              <a:gd name="connsiteY4190" fmla="*/ 2124897 h 6858000"/>
              <a:gd name="connsiteX4191" fmla="*/ 3851146 w 4626532"/>
              <a:gd name="connsiteY4191" fmla="*/ 2183227 h 6858000"/>
              <a:gd name="connsiteX4192" fmla="*/ 3842813 w 4626532"/>
              <a:gd name="connsiteY4192" fmla="*/ 2108231 h 6858000"/>
              <a:gd name="connsiteX4193" fmla="*/ 3826147 w 4626532"/>
              <a:gd name="connsiteY4193" fmla="*/ 2091565 h 6858000"/>
              <a:gd name="connsiteX4194" fmla="*/ 3826147 w 4626532"/>
              <a:gd name="connsiteY4194" fmla="*/ 2174894 h 6858000"/>
              <a:gd name="connsiteX4195" fmla="*/ 3792816 w 4626532"/>
              <a:gd name="connsiteY4195" fmla="*/ 2083232 h 6858000"/>
              <a:gd name="connsiteX4196" fmla="*/ 3826147 w 4626532"/>
              <a:gd name="connsiteY4196" fmla="*/ 2058233 h 6858000"/>
              <a:gd name="connsiteX4197" fmla="*/ 3892811 w 4626532"/>
              <a:gd name="connsiteY4197" fmla="*/ 2124897 h 6858000"/>
              <a:gd name="connsiteX4198" fmla="*/ 1401265 w 4626532"/>
              <a:gd name="connsiteY4198" fmla="*/ 2091565 h 6858000"/>
              <a:gd name="connsiteX4199" fmla="*/ 1351268 w 4626532"/>
              <a:gd name="connsiteY4199" fmla="*/ 2133230 h 6858000"/>
              <a:gd name="connsiteX4200" fmla="*/ 1342935 w 4626532"/>
              <a:gd name="connsiteY4200" fmla="*/ 2099898 h 6858000"/>
              <a:gd name="connsiteX4201" fmla="*/ 1359601 w 4626532"/>
              <a:gd name="connsiteY4201" fmla="*/ 2058233 h 6858000"/>
              <a:gd name="connsiteX4202" fmla="*/ 1401265 w 4626532"/>
              <a:gd name="connsiteY4202" fmla="*/ 2091565 h 6858000"/>
              <a:gd name="connsiteX4203" fmla="*/ 1484595 w 4626532"/>
              <a:gd name="connsiteY4203" fmla="*/ 2091565 h 6858000"/>
              <a:gd name="connsiteX4204" fmla="*/ 1442930 w 4626532"/>
              <a:gd name="connsiteY4204" fmla="*/ 2041567 h 6858000"/>
              <a:gd name="connsiteX4205" fmla="*/ 1484595 w 4626532"/>
              <a:gd name="connsiteY4205" fmla="*/ 2033235 h 6858000"/>
              <a:gd name="connsiteX4206" fmla="*/ 1484595 w 4626532"/>
              <a:gd name="connsiteY4206" fmla="*/ 2091565 h 6858000"/>
              <a:gd name="connsiteX4207" fmla="*/ 1059615 w 4626532"/>
              <a:gd name="connsiteY4207" fmla="*/ 2033235 h 6858000"/>
              <a:gd name="connsiteX4208" fmla="*/ 1051282 w 4626532"/>
              <a:gd name="connsiteY4208" fmla="*/ 2066566 h 6858000"/>
              <a:gd name="connsiteX4209" fmla="*/ 1001285 w 4626532"/>
              <a:gd name="connsiteY4209" fmla="*/ 2049900 h 6858000"/>
              <a:gd name="connsiteX4210" fmla="*/ 1026283 w 4626532"/>
              <a:gd name="connsiteY4210" fmla="*/ 2033235 h 6858000"/>
              <a:gd name="connsiteX4211" fmla="*/ 1059615 w 4626532"/>
              <a:gd name="connsiteY4211" fmla="*/ 2033235 h 6858000"/>
              <a:gd name="connsiteX4212" fmla="*/ 1351268 w 4626532"/>
              <a:gd name="connsiteY4212" fmla="*/ 2041567 h 6858000"/>
              <a:gd name="connsiteX4213" fmla="*/ 1334602 w 4626532"/>
              <a:gd name="connsiteY4213" fmla="*/ 2049900 h 6858000"/>
              <a:gd name="connsiteX4214" fmla="*/ 1326269 w 4626532"/>
              <a:gd name="connsiteY4214" fmla="*/ 2024902 h 6858000"/>
              <a:gd name="connsiteX4215" fmla="*/ 1351268 w 4626532"/>
              <a:gd name="connsiteY4215" fmla="*/ 2041567 h 6858000"/>
              <a:gd name="connsiteX4216" fmla="*/ 1142944 w 4626532"/>
              <a:gd name="connsiteY4216" fmla="*/ 2024902 h 6858000"/>
              <a:gd name="connsiteX4217" fmla="*/ 1142944 w 4626532"/>
              <a:gd name="connsiteY4217" fmla="*/ 2074899 h 6858000"/>
              <a:gd name="connsiteX4218" fmla="*/ 1076281 w 4626532"/>
              <a:gd name="connsiteY4218" fmla="*/ 2074899 h 6858000"/>
              <a:gd name="connsiteX4219" fmla="*/ 1109613 w 4626532"/>
              <a:gd name="connsiteY4219" fmla="*/ 2016569 h 6858000"/>
              <a:gd name="connsiteX4220" fmla="*/ 1142944 w 4626532"/>
              <a:gd name="connsiteY4220" fmla="*/ 2024902 h 6858000"/>
              <a:gd name="connsiteX4221" fmla="*/ 4034471 w 4626532"/>
              <a:gd name="connsiteY4221" fmla="*/ 2108231 h 6858000"/>
              <a:gd name="connsiteX4222" fmla="*/ 3992806 w 4626532"/>
              <a:gd name="connsiteY4222" fmla="*/ 2174894 h 6858000"/>
              <a:gd name="connsiteX4223" fmla="*/ 3967807 w 4626532"/>
              <a:gd name="connsiteY4223" fmla="*/ 2049900 h 6858000"/>
              <a:gd name="connsiteX4224" fmla="*/ 3951141 w 4626532"/>
              <a:gd name="connsiteY4224" fmla="*/ 2066566 h 6858000"/>
              <a:gd name="connsiteX4225" fmla="*/ 3967807 w 4626532"/>
              <a:gd name="connsiteY4225" fmla="*/ 2166561 h 6858000"/>
              <a:gd name="connsiteX4226" fmla="*/ 3917810 w 4626532"/>
              <a:gd name="connsiteY4226" fmla="*/ 2124897 h 6858000"/>
              <a:gd name="connsiteX4227" fmla="*/ 3917810 w 4626532"/>
              <a:gd name="connsiteY4227" fmla="*/ 2091565 h 6858000"/>
              <a:gd name="connsiteX4228" fmla="*/ 3959474 w 4626532"/>
              <a:gd name="connsiteY4228" fmla="*/ 2008236 h 6858000"/>
              <a:gd name="connsiteX4229" fmla="*/ 4034471 w 4626532"/>
              <a:gd name="connsiteY4229" fmla="*/ 2108231 h 6858000"/>
              <a:gd name="connsiteX4230" fmla="*/ 1567924 w 4626532"/>
              <a:gd name="connsiteY4230" fmla="*/ 2016569 h 6858000"/>
              <a:gd name="connsiteX4231" fmla="*/ 1567924 w 4626532"/>
              <a:gd name="connsiteY4231" fmla="*/ 2066566 h 6858000"/>
              <a:gd name="connsiteX4232" fmla="*/ 1517926 w 4626532"/>
              <a:gd name="connsiteY4232" fmla="*/ 2091565 h 6858000"/>
              <a:gd name="connsiteX4233" fmla="*/ 1501260 w 4626532"/>
              <a:gd name="connsiteY4233" fmla="*/ 2058233 h 6858000"/>
              <a:gd name="connsiteX4234" fmla="*/ 1551258 w 4626532"/>
              <a:gd name="connsiteY4234" fmla="*/ 2008236 h 6858000"/>
              <a:gd name="connsiteX4235" fmla="*/ 1567924 w 4626532"/>
              <a:gd name="connsiteY4235" fmla="*/ 2016569 h 6858000"/>
              <a:gd name="connsiteX4236" fmla="*/ 1226274 w 4626532"/>
              <a:gd name="connsiteY4236" fmla="*/ 2058233 h 6858000"/>
              <a:gd name="connsiteX4237" fmla="*/ 1167943 w 4626532"/>
              <a:gd name="connsiteY4237" fmla="*/ 2083232 h 6858000"/>
              <a:gd name="connsiteX4238" fmla="*/ 1159610 w 4626532"/>
              <a:gd name="connsiteY4238" fmla="*/ 2049900 h 6858000"/>
              <a:gd name="connsiteX4239" fmla="*/ 1217941 w 4626532"/>
              <a:gd name="connsiteY4239" fmla="*/ 1999903 h 6858000"/>
              <a:gd name="connsiteX4240" fmla="*/ 1226274 w 4626532"/>
              <a:gd name="connsiteY4240" fmla="*/ 2058233 h 6858000"/>
              <a:gd name="connsiteX4241" fmla="*/ 1309603 w 4626532"/>
              <a:gd name="connsiteY4241" fmla="*/ 2041567 h 6858000"/>
              <a:gd name="connsiteX4242" fmla="*/ 1242940 w 4626532"/>
              <a:gd name="connsiteY4242" fmla="*/ 2066566 h 6858000"/>
              <a:gd name="connsiteX4243" fmla="*/ 1242940 w 4626532"/>
              <a:gd name="connsiteY4243" fmla="*/ 2016569 h 6858000"/>
              <a:gd name="connsiteX4244" fmla="*/ 1267938 w 4626532"/>
              <a:gd name="connsiteY4244" fmla="*/ 1991570 h 6858000"/>
              <a:gd name="connsiteX4245" fmla="*/ 1309603 w 4626532"/>
              <a:gd name="connsiteY4245" fmla="*/ 2041567 h 6858000"/>
              <a:gd name="connsiteX4246" fmla="*/ 3784483 w 4626532"/>
              <a:gd name="connsiteY4246" fmla="*/ 2049900 h 6858000"/>
              <a:gd name="connsiteX4247" fmla="*/ 3734485 w 4626532"/>
              <a:gd name="connsiteY4247" fmla="*/ 1983237 h 6858000"/>
              <a:gd name="connsiteX4248" fmla="*/ 3784483 w 4626532"/>
              <a:gd name="connsiteY4248" fmla="*/ 2049900 h 6858000"/>
              <a:gd name="connsiteX4249" fmla="*/ 4109467 w 4626532"/>
              <a:gd name="connsiteY4249" fmla="*/ 2099898 h 6858000"/>
              <a:gd name="connsiteX4250" fmla="*/ 4109467 w 4626532"/>
              <a:gd name="connsiteY4250" fmla="*/ 2158229 h 6858000"/>
              <a:gd name="connsiteX4251" fmla="*/ 4059469 w 4626532"/>
              <a:gd name="connsiteY4251" fmla="*/ 2108231 h 6858000"/>
              <a:gd name="connsiteX4252" fmla="*/ 4051136 w 4626532"/>
              <a:gd name="connsiteY4252" fmla="*/ 2041567 h 6858000"/>
              <a:gd name="connsiteX4253" fmla="*/ 4067802 w 4626532"/>
              <a:gd name="connsiteY4253" fmla="*/ 1974904 h 6858000"/>
              <a:gd name="connsiteX4254" fmla="*/ 4109467 w 4626532"/>
              <a:gd name="connsiteY4254" fmla="*/ 2099898 h 6858000"/>
              <a:gd name="connsiteX4255" fmla="*/ 1467929 w 4626532"/>
              <a:gd name="connsiteY4255" fmla="*/ 1949905 h 6858000"/>
              <a:gd name="connsiteX4256" fmla="*/ 1467929 w 4626532"/>
              <a:gd name="connsiteY4256" fmla="*/ 2008236 h 6858000"/>
              <a:gd name="connsiteX4257" fmla="*/ 1434597 w 4626532"/>
              <a:gd name="connsiteY4257" fmla="*/ 2016569 h 6858000"/>
              <a:gd name="connsiteX4258" fmla="*/ 1409598 w 4626532"/>
              <a:gd name="connsiteY4258" fmla="*/ 1983237 h 6858000"/>
              <a:gd name="connsiteX4259" fmla="*/ 1434597 w 4626532"/>
              <a:gd name="connsiteY4259" fmla="*/ 1949905 h 6858000"/>
              <a:gd name="connsiteX4260" fmla="*/ 1467929 w 4626532"/>
              <a:gd name="connsiteY4260" fmla="*/ 1949905 h 6858000"/>
              <a:gd name="connsiteX4261" fmla="*/ 1159610 w 4626532"/>
              <a:gd name="connsiteY4261" fmla="*/ 1949905 h 6858000"/>
              <a:gd name="connsiteX4262" fmla="*/ 1209608 w 4626532"/>
              <a:gd name="connsiteY4262" fmla="*/ 1974904 h 6858000"/>
              <a:gd name="connsiteX4263" fmla="*/ 1151277 w 4626532"/>
              <a:gd name="connsiteY4263" fmla="*/ 1999903 h 6858000"/>
              <a:gd name="connsiteX4264" fmla="*/ 1142944 w 4626532"/>
              <a:gd name="connsiteY4264" fmla="*/ 1949905 h 6858000"/>
              <a:gd name="connsiteX4265" fmla="*/ 1159610 w 4626532"/>
              <a:gd name="connsiteY4265" fmla="*/ 1949905 h 6858000"/>
              <a:gd name="connsiteX4266" fmla="*/ 1042949 w 4626532"/>
              <a:gd name="connsiteY4266" fmla="*/ 2008236 h 6858000"/>
              <a:gd name="connsiteX4267" fmla="*/ 992952 w 4626532"/>
              <a:gd name="connsiteY4267" fmla="*/ 1958238 h 6858000"/>
              <a:gd name="connsiteX4268" fmla="*/ 1042949 w 4626532"/>
              <a:gd name="connsiteY4268" fmla="*/ 1949905 h 6858000"/>
              <a:gd name="connsiteX4269" fmla="*/ 1042949 w 4626532"/>
              <a:gd name="connsiteY4269" fmla="*/ 2008236 h 6858000"/>
              <a:gd name="connsiteX4270" fmla="*/ 1126279 w 4626532"/>
              <a:gd name="connsiteY4270" fmla="*/ 1949905 h 6858000"/>
              <a:gd name="connsiteX4271" fmla="*/ 1126279 w 4626532"/>
              <a:gd name="connsiteY4271" fmla="*/ 1991570 h 6858000"/>
              <a:gd name="connsiteX4272" fmla="*/ 1076281 w 4626532"/>
              <a:gd name="connsiteY4272" fmla="*/ 2016569 h 6858000"/>
              <a:gd name="connsiteX4273" fmla="*/ 1059615 w 4626532"/>
              <a:gd name="connsiteY4273" fmla="*/ 1983237 h 6858000"/>
              <a:gd name="connsiteX4274" fmla="*/ 1092947 w 4626532"/>
              <a:gd name="connsiteY4274" fmla="*/ 1941572 h 6858000"/>
              <a:gd name="connsiteX4275" fmla="*/ 1126279 w 4626532"/>
              <a:gd name="connsiteY4275" fmla="*/ 1949905 h 6858000"/>
              <a:gd name="connsiteX4276" fmla="*/ 1551258 w 4626532"/>
              <a:gd name="connsiteY4276" fmla="*/ 1983237 h 6858000"/>
              <a:gd name="connsiteX4277" fmla="*/ 1492927 w 4626532"/>
              <a:gd name="connsiteY4277" fmla="*/ 2008236 h 6858000"/>
              <a:gd name="connsiteX4278" fmla="*/ 1484595 w 4626532"/>
              <a:gd name="connsiteY4278" fmla="*/ 1983237 h 6858000"/>
              <a:gd name="connsiteX4279" fmla="*/ 1534592 w 4626532"/>
              <a:gd name="connsiteY4279" fmla="*/ 1933239 h 6858000"/>
              <a:gd name="connsiteX4280" fmla="*/ 1551258 w 4626532"/>
              <a:gd name="connsiteY4280" fmla="*/ 1983237 h 6858000"/>
              <a:gd name="connsiteX4281" fmla="*/ 3926142 w 4626532"/>
              <a:gd name="connsiteY4281" fmla="*/ 1983237 h 6858000"/>
              <a:gd name="connsiteX4282" fmla="*/ 3892811 w 4626532"/>
              <a:gd name="connsiteY4282" fmla="*/ 2041567 h 6858000"/>
              <a:gd name="connsiteX4283" fmla="*/ 3851146 w 4626532"/>
              <a:gd name="connsiteY4283" fmla="*/ 1949905 h 6858000"/>
              <a:gd name="connsiteX4284" fmla="*/ 3842813 w 4626532"/>
              <a:gd name="connsiteY4284" fmla="*/ 1966571 h 6858000"/>
              <a:gd name="connsiteX4285" fmla="*/ 3876145 w 4626532"/>
              <a:gd name="connsiteY4285" fmla="*/ 2058233 h 6858000"/>
              <a:gd name="connsiteX4286" fmla="*/ 3817814 w 4626532"/>
              <a:gd name="connsiteY4286" fmla="*/ 2024902 h 6858000"/>
              <a:gd name="connsiteX4287" fmla="*/ 3809481 w 4626532"/>
              <a:gd name="connsiteY4287" fmla="*/ 1974904 h 6858000"/>
              <a:gd name="connsiteX4288" fmla="*/ 3842813 w 4626532"/>
              <a:gd name="connsiteY4288" fmla="*/ 1908241 h 6858000"/>
              <a:gd name="connsiteX4289" fmla="*/ 3926142 w 4626532"/>
              <a:gd name="connsiteY4289" fmla="*/ 1983237 h 6858000"/>
              <a:gd name="connsiteX4290" fmla="*/ 1367934 w 4626532"/>
              <a:gd name="connsiteY4290" fmla="*/ 1949905 h 6858000"/>
              <a:gd name="connsiteX4291" fmla="*/ 1309603 w 4626532"/>
              <a:gd name="connsiteY4291" fmla="*/ 1924907 h 6858000"/>
              <a:gd name="connsiteX4292" fmla="*/ 1367934 w 4626532"/>
              <a:gd name="connsiteY4292" fmla="*/ 1883242 h 6858000"/>
              <a:gd name="connsiteX4293" fmla="*/ 1367934 w 4626532"/>
              <a:gd name="connsiteY4293" fmla="*/ 1949905 h 6858000"/>
              <a:gd name="connsiteX4294" fmla="*/ 1451263 w 4626532"/>
              <a:gd name="connsiteY4294" fmla="*/ 1866576 h 6858000"/>
              <a:gd name="connsiteX4295" fmla="*/ 1451263 w 4626532"/>
              <a:gd name="connsiteY4295" fmla="*/ 1924907 h 6858000"/>
              <a:gd name="connsiteX4296" fmla="*/ 1401265 w 4626532"/>
              <a:gd name="connsiteY4296" fmla="*/ 1949905 h 6858000"/>
              <a:gd name="connsiteX4297" fmla="*/ 1392932 w 4626532"/>
              <a:gd name="connsiteY4297" fmla="*/ 1916574 h 6858000"/>
              <a:gd name="connsiteX4298" fmla="*/ 1426264 w 4626532"/>
              <a:gd name="connsiteY4298" fmla="*/ 1866576 h 6858000"/>
              <a:gd name="connsiteX4299" fmla="*/ 1451263 w 4626532"/>
              <a:gd name="connsiteY4299" fmla="*/ 1866576 h 6858000"/>
              <a:gd name="connsiteX4300" fmla="*/ 1517926 w 4626532"/>
              <a:gd name="connsiteY4300" fmla="*/ 1899908 h 6858000"/>
              <a:gd name="connsiteX4301" fmla="*/ 1476262 w 4626532"/>
              <a:gd name="connsiteY4301" fmla="*/ 1924907 h 6858000"/>
              <a:gd name="connsiteX4302" fmla="*/ 1467929 w 4626532"/>
              <a:gd name="connsiteY4302" fmla="*/ 1899908 h 6858000"/>
              <a:gd name="connsiteX4303" fmla="*/ 1492927 w 4626532"/>
              <a:gd name="connsiteY4303" fmla="*/ 1858243 h 6858000"/>
              <a:gd name="connsiteX4304" fmla="*/ 1517926 w 4626532"/>
              <a:gd name="connsiteY4304" fmla="*/ 1899908 h 6858000"/>
              <a:gd name="connsiteX4305" fmla="*/ 4059469 w 4626532"/>
              <a:gd name="connsiteY4305" fmla="*/ 1949905 h 6858000"/>
              <a:gd name="connsiteX4306" fmla="*/ 4034471 w 4626532"/>
              <a:gd name="connsiteY4306" fmla="*/ 2008236 h 6858000"/>
              <a:gd name="connsiteX4307" fmla="*/ 3992806 w 4626532"/>
              <a:gd name="connsiteY4307" fmla="*/ 1908241 h 6858000"/>
              <a:gd name="connsiteX4308" fmla="*/ 3967807 w 4626532"/>
              <a:gd name="connsiteY4308" fmla="*/ 1899908 h 6858000"/>
              <a:gd name="connsiteX4309" fmla="*/ 4009472 w 4626532"/>
              <a:gd name="connsiteY4309" fmla="*/ 2008236 h 6858000"/>
              <a:gd name="connsiteX4310" fmla="*/ 3951141 w 4626532"/>
              <a:gd name="connsiteY4310" fmla="*/ 1974904 h 6858000"/>
              <a:gd name="connsiteX4311" fmla="*/ 3934475 w 4626532"/>
              <a:gd name="connsiteY4311" fmla="*/ 1891575 h 6858000"/>
              <a:gd name="connsiteX4312" fmla="*/ 3959474 w 4626532"/>
              <a:gd name="connsiteY4312" fmla="*/ 1841577 h 6858000"/>
              <a:gd name="connsiteX4313" fmla="*/ 4059469 w 4626532"/>
              <a:gd name="connsiteY4313" fmla="*/ 1949905 h 6858000"/>
              <a:gd name="connsiteX4314" fmla="*/ 3801149 w 4626532"/>
              <a:gd name="connsiteY4314" fmla="*/ 1899908 h 6858000"/>
              <a:gd name="connsiteX4315" fmla="*/ 3784483 w 4626532"/>
              <a:gd name="connsiteY4315" fmla="*/ 1958238 h 6858000"/>
              <a:gd name="connsiteX4316" fmla="*/ 3734485 w 4626532"/>
              <a:gd name="connsiteY4316" fmla="*/ 1883242 h 6858000"/>
              <a:gd name="connsiteX4317" fmla="*/ 3717819 w 4626532"/>
              <a:gd name="connsiteY4317" fmla="*/ 1883242 h 6858000"/>
              <a:gd name="connsiteX4318" fmla="*/ 3767817 w 4626532"/>
              <a:gd name="connsiteY4318" fmla="*/ 1974904 h 6858000"/>
              <a:gd name="connsiteX4319" fmla="*/ 3709486 w 4626532"/>
              <a:gd name="connsiteY4319" fmla="*/ 1941572 h 6858000"/>
              <a:gd name="connsiteX4320" fmla="*/ 3684488 w 4626532"/>
              <a:gd name="connsiteY4320" fmla="*/ 1883242 h 6858000"/>
              <a:gd name="connsiteX4321" fmla="*/ 3717819 w 4626532"/>
              <a:gd name="connsiteY4321" fmla="*/ 1833244 h 6858000"/>
              <a:gd name="connsiteX4322" fmla="*/ 3801149 w 4626532"/>
              <a:gd name="connsiteY4322" fmla="*/ 1899908 h 6858000"/>
              <a:gd name="connsiteX4323" fmla="*/ 1276271 w 4626532"/>
              <a:gd name="connsiteY4323" fmla="*/ 1874909 h 6858000"/>
              <a:gd name="connsiteX4324" fmla="*/ 1251273 w 4626532"/>
              <a:gd name="connsiteY4324" fmla="*/ 1883242 h 6858000"/>
              <a:gd name="connsiteX4325" fmla="*/ 1217941 w 4626532"/>
              <a:gd name="connsiteY4325" fmla="*/ 1858243 h 6858000"/>
              <a:gd name="connsiteX4326" fmla="*/ 1276271 w 4626532"/>
              <a:gd name="connsiteY4326" fmla="*/ 1824911 h 6858000"/>
              <a:gd name="connsiteX4327" fmla="*/ 1276271 w 4626532"/>
              <a:gd name="connsiteY4327" fmla="*/ 1874909 h 6858000"/>
              <a:gd name="connsiteX4328" fmla="*/ 1467929 w 4626532"/>
              <a:gd name="connsiteY4328" fmla="*/ 1849910 h 6858000"/>
              <a:gd name="connsiteX4329" fmla="*/ 1459596 w 4626532"/>
              <a:gd name="connsiteY4329" fmla="*/ 1816578 h 6858000"/>
              <a:gd name="connsiteX4330" fmla="*/ 1467929 w 4626532"/>
              <a:gd name="connsiteY4330" fmla="*/ 1849910 h 6858000"/>
              <a:gd name="connsiteX4331" fmla="*/ 1359601 w 4626532"/>
              <a:gd name="connsiteY4331" fmla="*/ 1858243 h 6858000"/>
              <a:gd name="connsiteX4332" fmla="*/ 1301270 w 4626532"/>
              <a:gd name="connsiteY4332" fmla="*/ 1883242 h 6858000"/>
              <a:gd name="connsiteX4333" fmla="*/ 1292937 w 4626532"/>
              <a:gd name="connsiteY4333" fmla="*/ 1849910 h 6858000"/>
              <a:gd name="connsiteX4334" fmla="*/ 1351268 w 4626532"/>
              <a:gd name="connsiteY4334" fmla="*/ 1799913 h 6858000"/>
              <a:gd name="connsiteX4335" fmla="*/ 1359601 w 4626532"/>
              <a:gd name="connsiteY4335" fmla="*/ 1858243 h 6858000"/>
              <a:gd name="connsiteX4336" fmla="*/ 1434597 w 4626532"/>
              <a:gd name="connsiteY4336" fmla="*/ 1816578 h 6858000"/>
              <a:gd name="connsiteX4337" fmla="*/ 1384599 w 4626532"/>
              <a:gd name="connsiteY4337" fmla="*/ 1866576 h 6858000"/>
              <a:gd name="connsiteX4338" fmla="*/ 1376266 w 4626532"/>
              <a:gd name="connsiteY4338" fmla="*/ 1833244 h 6858000"/>
              <a:gd name="connsiteX4339" fmla="*/ 1417931 w 4626532"/>
              <a:gd name="connsiteY4339" fmla="*/ 1783247 h 6858000"/>
              <a:gd name="connsiteX4340" fmla="*/ 1434597 w 4626532"/>
              <a:gd name="connsiteY4340" fmla="*/ 1816578 h 6858000"/>
              <a:gd name="connsiteX4341" fmla="*/ 3676155 w 4626532"/>
              <a:gd name="connsiteY4341" fmla="*/ 1824911 h 6858000"/>
              <a:gd name="connsiteX4342" fmla="*/ 3659489 w 4626532"/>
              <a:gd name="connsiteY4342" fmla="*/ 1891575 h 6858000"/>
              <a:gd name="connsiteX4343" fmla="*/ 3584492 w 4626532"/>
              <a:gd name="connsiteY4343" fmla="*/ 1816578 h 6858000"/>
              <a:gd name="connsiteX4344" fmla="*/ 3601158 w 4626532"/>
              <a:gd name="connsiteY4344" fmla="*/ 1849910 h 6858000"/>
              <a:gd name="connsiteX4345" fmla="*/ 3551161 w 4626532"/>
              <a:gd name="connsiteY4345" fmla="*/ 1808246 h 6858000"/>
              <a:gd name="connsiteX4346" fmla="*/ 3584492 w 4626532"/>
              <a:gd name="connsiteY4346" fmla="*/ 1774914 h 6858000"/>
              <a:gd name="connsiteX4347" fmla="*/ 3676155 w 4626532"/>
              <a:gd name="connsiteY4347" fmla="*/ 1824911 h 6858000"/>
              <a:gd name="connsiteX4348" fmla="*/ 3976140 w 4626532"/>
              <a:gd name="connsiteY4348" fmla="*/ 1816578 h 6858000"/>
              <a:gd name="connsiteX4349" fmla="*/ 3926142 w 4626532"/>
              <a:gd name="connsiteY4349" fmla="*/ 1749915 h 6858000"/>
              <a:gd name="connsiteX4350" fmla="*/ 3976140 w 4626532"/>
              <a:gd name="connsiteY4350" fmla="*/ 1816578 h 6858000"/>
              <a:gd name="connsiteX4351" fmla="*/ 3926142 w 4626532"/>
              <a:gd name="connsiteY4351" fmla="*/ 1824911 h 6858000"/>
              <a:gd name="connsiteX4352" fmla="*/ 3909477 w 4626532"/>
              <a:gd name="connsiteY4352" fmla="*/ 1899908 h 6858000"/>
              <a:gd name="connsiteX4353" fmla="*/ 3851146 w 4626532"/>
              <a:gd name="connsiteY4353" fmla="*/ 1791580 h 6858000"/>
              <a:gd name="connsiteX4354" fmla="*/ 3842813 w 4626532"/>
              <a:gd name="connsiteY4354" fmla="*/ 1808246 h 6858000"/>
              <a:gd name="connsiteX4355" fmla="*/ 3892811 w 4626532"/>
              <a:gd name="connsiteY4355" fmla="*/ 1908241 h 6858000"/>
              <a:gd name="connsiteX4356" fmla="*/ 3826147 w 4626532"/>
              <a:gd name="connsiteY4356" fmla="*/ 1891575 h 6858000"/>
              <a:gd name="connsiteX4357" fmla="*/ 3801149 w 4626532"/>
              <a:gd name="connsiteY4357" fmla="*/ 1799913 h 6858000"/>
              <a:gd name="connsiteX4358" fmla="*/ 3834480 w 4626532"/>
              <a:gd name="connsiteY4358" fmla="*/ 1749915 h 6858000"/>
              <a:gd name="connsiteX4359" fmla="*/ 3926142 w 4626532"/>
              <a:gd name="connsiteY4359" fmla="*/ 1824911 h 6858000"/>
              <a:gd name="connsiteX4360" fmla="*/ 1376266 w 4626532"/>
              <a:gd name="connsiteY4360" fmla="*/ 1783247 h 6858000"/>
              <a:gd name="connsiteX4361" fmla="*/ 1367934 w 4626532"/>
              <a:gd name="connsiteY4361" fmla="*/ 1749915 h 6858000"/>
              <a:gd name="connsiteX4362" fmla="*/ 1401265 w 4626532"/>
              <a:gd name="connsiteY4362" fmla="*/ 1766581 h 6858000"/>
              <a:gd name="connsiteX4363" fmla="*/ 1376266 w 4626532"/>
              <a:gd name="connsiteY4363" fmla="*/ 1783247 h 6858000"/>
              <a:gd name="connsiteX4364" fmla="*/ 1342935 w 4626532"/>
              <a:gd name="connsiteY4364" fmla="*/ 1733249 h 6858000"/>
              <a:gd name="connsiteX4365" fmla="*/ 1342935 w 4626532"/>
              <a:gd name="connsiteY4365" fmla="*/ 1783247 h 6858000"/>
              <a:gd name="connsiteX4366" fmla="*/ 1284604 w 4626532"/>
              <a:gd name="connsiteY4366" fmla="*/ 1799913 h 6858000"/>
              <a:gd name="connsiteX4367" fmla="*/ 1284604 w 4626532"/>
              <a:gd name="connsiteY4367" fmla="*/ 1749915 h 6858000"/>
              <a:gd name="connsiteX4368" fmla="*/ 1301270 w 4626532"/>
              <a:gd name="connsiteY4368" fmla="*/ 1733249 h 6858000"/>
              <a:gd name="connsiteX4369" fmla="*/ 1342935 w 4626532"/>
              <a:gd name="connsiteY4369" fmla="*/ 1733249 h 6858000"/>
              <a:gd name="connsiteX4370" fmla="*/ 3542828 w 4626532"/>
              <a:gd name="connsiteY4370" fmla="*/ 1774914 h 6858000"/>
              <a:gd name="connsiteX4371" fmla="*/ 3526162 w 4626532"/>
              <a:gd name="connsiteY4371" fmla="*/ 1799913 h 6858000"/>
              <a:gd name="connsiteX4372" fmla="*/ 3426167 w 4626532"/>
              <a:gd name="connsiteY4372" fmla="*/ 1733249 h 6858000"/>
              <a:gd name="connsiteX4373" fmla="*/ 3484497 w 4626532"/>
              <a:gd name="connsiteY4373" fmla="*/ 1724916 h 6858000"/>
              <a:gd name="connsiteX4374" fmla="*/ 3542828 w 4626532"/>
              <a:gd name="connsiteY4374" fmla="*/ 1774914 h 6858000"/>
              <a:gd name="connsiteX4375" fmla="*/ 3901144 w 4626532"/>
              <a:gd name="connsiteY4375" fmla="*/ 1741582 h 6858000"/>
              <a:gd name="connsiteX4376" fmla="*/ 3892811 w 4626532"/>
              <a:gd name="connsiteY4376" fmla="*/ 1716583 h 6858000"/>
              <a:gd name="connsiteX4377" fmla="*/ 3901144 w 4626532"/>
              <a:gd name="connsiteY4377" fmla="*/ 1741582 h 6858000"/>
              <a:gd name="connsiteX4378" fmla="*/ 3792816 w 4626532"/>
              <a:gd name="connsiteY4378" fmla="*/ 1741582 h 6858000"/>
              <a:gd name="connsiteX4379" fmla="*/ 3776150 w 4626532"/>
              <a:gd name="connsiteY4379" fmla="*/ 1808246 h 6858000"/>
              <a:gd name="connsiteX4380" fmla="*/ 3701153 w 4626532"/>
              <a:gd name="connsiteY4380" fmla="*/ 1733249 h 6858000"/>
              <a:gd name="connsiteX4381" fmla="*/ 3759484 w 4626532"/>
              <a:gd name="connsiteY4381" fmla="*/ 1824911 h 6858000"/>
              <a:gd name="connsiteX4382" fmla="*/ 3659489 w 4626532"/>
              <a:gd name="connsiteY4382" fmla="*/ 1724916 h 6858000"/>
              <a:gd name="connsiteX4383" fmla="*/ 3701153 w 4626532"/>
              <a:gd name="connsiteY4383" fmla="*/ 1683252 h 6858000"/>
              <a:gd name="connsiteX4384" fmla="*/ 3792816 w 4626532"/>
              <a:gd name="connsiteY4384" fmla="*/ 1741582 h 6858000"/>
              <a:gd name="connsiteX4385" fmla="*/ 3392835 w 4626532"/>
              <a:gd name="connsiteY4385" fmla="*/ 1716583 h 6858000"/>
              <a:gd name="connsiteX4386" fmla="*/ 3326172 w 4626532"/>
              <a:gd name="connsiteY4386" fmla="*/ 1683252 h 6858000"/>
              <a:gd name="connsiteX4387" fmla="*/ 3392835 w 4626532"/>
              <a:gd name="connsiteY4387" fmla="*/ 1716583 h 6858000"/>
              <a:gd name="connsiteX4388" fmla="*/ 3651156 w 4626532"/>
              <a:gd name="connsiteY4388" fmla="*/ 1674919 h 6858000"/>
              <a:gd name="connsiteX4389" fmla="*/ 3642823 w 4626532"/>
              <a:gd name="connsiteY4389" fmla="*/ 1741582 h 6858000"/>
              <a:gd name="connsiteX4390" fmla="*/ 3559494 w 4626532"/>
              <a:gd name="connsiteY4390" fmla="*/ 1674919 h 6858000"/>
              <a:gd name="connsiteX4391" fmla="*/ 3626157 w 4626532"/>
              <a:gd name="connsiteY4391" fmla="*/ 1758248 h 6858000"/>
              <a:gd name="connsiteX4392" fmla="*/ 3559494 w 4626532"/>
              <a:gd name="connsiteY4392" fmla="*/ 1758248 h 6858000"/>
              <a:gd name="connsiteX4393" fmla="*/ 3526162 w 4626532"/>
              <a:gd name="connsiteY4393" fmla="*/ 1666586 h 6858000"/>
              <a:gd name="connsiteX4394" fmla="*/ 3551161 w 4626532"/>
              <a:gd name="connsiteY4394" fmla="*/ 1624921 h 6858000"/>
              <a:gd name="connsiteX4395" fmla="*/ 3651156 w 4626532"/>
              <a:gd name="connsiteY4395" fmla="*/ 1674919 h 6858000"/>
              <a:gd name="connsiteX4396" fmla="*/ 3867812 w 4626532"/>
              <a:gd name="connsiteY4396" fmla="*/ 1733249 h 6858000"/>
              <a:gd name="connsiteX4397" fmla="*/ 3809481 w 4626532"/>
              <a:gd name="connsiteY4397" fmla="*/ 1733249 h 6858000"/>
              <a:gd name="connsiteX4398" fmla="*/ 3776150 w 4626532"/>
              <a:gd name="connsiteY4398" fmla="*/ 1658253 h 6858000"/>
              <a:gd name="connsiteX4399" fmla="*/ 3776150 w 4626532"/>
              <a:gd name="connsiteY4399" fmla="*/ 1599922 h 6858000"/>
              <a:gd name="connsiteX4400" fmla="*/ 3867812 w 4626532"/>
              <a:gd name="connsiteY4400" fmla="*/ 1733249 h 6858000"/>
              <a:gd name="connsiteX4401" fmla="*/ 3509496 w 4626532"/>
              <a:gd name="connsiteY4401" fmla="*/ 1624921 h 6858000"/>
              <a:gd name="connsiteX4402" fmla="*/ 3501163 w 4626532"/>
              <a:gd name="connsiteY4402" fmla="*/ 1691585 h 6858000"/>
              <a:gd name="connsiteX4403" fmla="*/ 3434500 w 4626532"/>
              <a:gd name="connsiteY4403" fmla="*/ 1624921 h 6858000"/>
              <a:gd name="connsiteX4404" fmla="*/ 3417834 w 4626532"/>
              <a:gd name="connsiteY4404" fmla="*/ 1624921 h 6858000"/>
              <a:gd name="connsiteX4405" fmla="*/ 3484497 w 4626532"/>
              <a:gd name="connsiteY4405" fmla="*/ 1708250 h 6858000"/>
              <a:gd name="connsiteX4406" fmla="*/ 3417834 w 4626532"/>
              <a:gd name="connsiteY4406" fmla="*/ 1708250 h 6858000"/>
              <a:gd name="connsiteX4407" fmla="*/ 3376169 w 4626532"/>
              <a:gd name="connsiteY4407" fmla="*/ 1616588 h 6858000"/>
              <a:gd name="connsiteX4408" fmla="*/ 3417834 w 4626532"/>
              <a:gd name="connsiteY4408" fmla="*/ 1583256 h 6858000"/>
              <a:gd name="connsiteX4409" fmla="*/ 3509496 w 4626532"/>
              <a:gd name="connsiteY4409" fmla="*/ 1624921 h 6858000"/>
              <a:gd name="connsiteX4410" fmla="*/ 3359503 w 4626532"/>
              <a:gd name="connsiteY4410" fmla="*/ 1574924 h 6858000"/>
              <a:gd name="connsiteX4411" fmla="*/ 3359503 w 4626532"/>
              <a:gd name="connsiteY4411" fmla="*/ 1649920 h 6858000"/>
              <a:gd name="connsiteX4412" fmla="*/ 3284507 w 4626532"/>
              <a:gd name="connsiteY4412" fmla="*/ 1574924 h 6858000"/>
              <a:gd name="connsiteX4413" fmla="*/ 3267841 w 4626532"/>
              <a:gd name="connsiteY4413" fmla="*/ 1591589 h 6858000"/>
              <a:gd name="connsiteX4414" fmla="*/ 3342838 w 4626532"/>
              <a:gd name="connsiteY4414" fmla="*/ 1666586 h 6858000"/>
              <a:gd name="connsiteX4415" fmla="*/ 3284507 w 4626532"/>
              <a:gd name="connsiteY4415" fmla="*/ 1649920 h 6858000"/>
              <a:gd name="connsiteX4416" fmla="*/ 3234509 w 4626532"/>
              <a:gd name="connsiteY4416" fmla="*/ 1574924 h 6858000"/>
              <a:gd name="connsiteX4417" fmla="*/ 3276174 w 4626532"/>
              <a:gd name="connsiteY4417" fmla="*/ 1541592 h 6858000"/>
              <a:gd name="connsiteX4418" fmla="*/ 3359503 w 4626532"/>
              <a:gd name="connsiteY4418" fmla="*/ 1574924 h 6858000"/>
              <a:gd name="connsiteX4419" fmla="*/ 3759484 w 4626532"/>
              <a:gd name="connsiteY4419" fmla="*/ 1583256 h 6858000"/>
              <a:gd name="connsiteX4420" fmla="*/ 3751151 w 4626532"/>
              <a:gd name="connsiteY4420" fmla="*/ 1658253 h 6858000"/>
              <a:gd name="connsiteX4421" fmla="*/ 3676155 w 4626532"/>
              <a:gd name="connsiteY4421" fmla="*/ 1566591 h 6858000"/>
              <a:gd name="connsiteX4422" fmla="*/ 3659489 w 4626532"/>
              <a:gd name="connsiteY4422" fmla="*/ 1583256 h 6858000"/>
              <a:gd name="connsiteX4423" fmla="*/ 3734485 w 4626532"/>
              <a:gd name="connsiteY4423" fmla="*/ 1666586 h 6858000"/>
              <a:gd name="connsiteX4424" fmla="*/ 3626157 w 4626532"/>
              <a:gd name="connsiteY4424" fmla="*/ 1566591 h 6858000"/>
              <a:gd name="connsiteX4425" fmla="*/ 3659489 w 4626532"/>
              <a:gd name="connsiteY4425" fmla="*/ 1524926 h 6858000"/>
              <a:gd name="connsiteX4426" fmla="*/ 3759484 w 4626532"/>
              <a:gd name="connsiteY4426" fmla="*/ 1583256 h 6858000"/>
              <a:gd name="connsiteX4427" fmla="*/ 3217844 w 4626532"/>
              <a:gd name="connsiteY4427" fmla="*/ 1549925 h 6858000"/>
              <a:gd name="connsiteX4428" fmla="*/ 3217844 w 4626532"/>
              <a:gd name="connsiteY4428" fmla="*/ 1616588 h 6858000"/>
              <a:gd name="connsiteX4429" fmla="*/ 3126181 w 4626532"/>
              <a:gd name="connsiteY4429" fmla="*/ 1558258 h 6858000"/>
              <a:gd name="connsiteX4430" fmla="*/ 3159513 w 4626532"/>
              <a:gd name="connsiteY4430" fmla="*/ 1591589 h 6858000"/>
              <a:gd name="connsiteX4431" fmla="*/ 3084517 w 4626532"/>
              <a:gd name="connsiteY4431" fmla="*/ 1541592 h 6858000"/>
              <a:gd name="connsiteX4432" fmla="*/ 3126181 w 4626532"/>
              <a:gd name="connsiteY4432" fmla="*/ 1508260 h 6858000"/>
              <a:gd name="connsiteX4433" fmla="*/ 3217844 w 4626532"/>
              <a:gd name="connsiteY4433" fmla="*/ 1549925 h 6858000"/>
              <a:gd name="connsiteX4434" fmla="*/ 3067851 w 4626532"/>
              <a:gd name="connsiteY4434" fmla="*/ 1516593 h 6858000"/>
              <a:gd name="connsiteX4435" fmla="*/ 3067851 w 4626532"/>
              <a:gd name="connsiteY4435" fmla="*/ 1549925 h 6858000"/>
              <a:gd name="connsiteX4436" fmla="*/ 2951190 w 4626532"/>
              <a:gd name="connsiteY4436" fmla="*/ 1499927 h 6858000"/>
              <a:gd name="connsiteX4437" fmla="*/ 2984522 w 4626532"/>
              <a:gd name="connsiteY4437" fmla="*/ 1483261 h 6858000"/>
              <a:gd name="connsiteX4438" fmla="*/ 3067851 w 4626532"/>
              <a:gd name="connsiteY4438" fmla="*/ 1516593 h 6858000"/>
              <a:gd name="connsiteX4439" fmla="*/ 3609491 w 4626532"/>
              <a:gd name="connsiteY4439" fmla="*/ 1524926 h 6858000"/>
              <a:gd name="connsiteX4440" fmla="*/ 3609491 w 4626532"/>
              <a:gd name="connsiteY4440" fmla="*/ 1599922 h 6858000"/>
              <a:gd name="connsiteX4441" fmla="*/ 3517829 w 4626532"/>
              <a:gd name="connsiteY4441" fmla="*/ 1524926 h 6858000"/>
              <a:gd name="connsiteX4442" fmla="*/ 3592825 w 4626532"/>
              <a:gd name="connsiteY4442" fmla="*/ 1608255 h 6858000"/>
              <a:gd name="connsiteX4443" fmla="*/ 3526162 w 4626532"/>
              <a:gd name="connsiteY4443" fmla="*/ 1599922 h 6858000"/>
              <a:gd name="connsiteX4444" fmla="*/ 3476164 w 4626532"/>
              <a:gd name="connsiteY4444" fmla="*/ 1508260 h 6858000"/>
              <a:gd name="connsiteX4445" fmla="*/ 3509496 w 4626532"/>
              <a:gd name="connsiteY4445" fmla="*/ 1474928 h 6858000"/>
              <a:gd name="connsiteX4446" fmla="*/ 3609491 w 4626532"/>
              <a:gd name="connsiteY4446" fmla="*/ 1524926 h 6858000"/>
              <a:gd name="connsiteX4447" fmla="*/ 3667822 w 4626532"/>
              <a:gd name="connsiteY4447" fmla="*/ 1508260 h 6858000"/>
              <a:gd name="connsiteX4448" fmla="*/ 3592825 w 4626532"/>
              <a:gd name="connsiteY4448" fmla="*/ 1458263 h 6858000"/>
              <a:gd name="connsiteX4449" fmla="*/ 3667822 w 4626532"/>
              <a:gd name="connsiteY4449" fmla="*/ 1508260 h 6858000"/>
              <a:gd name="connsiteX4450" fmla="*/ 3459499 w 4626532"/>
              <a:gd name="connsiteY4450" fmla="*/ 1474928 h 6858000"/>
              <a:gd name="connsiteX4451" fmla="*/ 3459499 w 4626532"/>
              <a:gd name="connsiteY4451" fmla="*/ 1549925 h 6858000"/>
              <a:gd name="connsiteX4452" fmla="*/ 3376169 w 4626532"/>
              <a:gd name="connsiteY4452" fmla="*/ 1466595 h 6858000"/>
              <a:gd name="connsiteX4453" fmla="*/ 3367836 w 4626532"/>
              <a:gd name="connsiteY4453" fmla="*/ 1483261 h 6858000"/>
              <a:gd name="connsiteX4454" fmla="*/ 3442833 w 4626532"/>
              <a:gd name="connsiteY4454" fmla="*/ 1558258 h 6858000"/>
              <a:gd name="connsiteX4455" fmla="*/ 3376169 w 4626532"/>
              <a:gd name="connsiteY4455" fmla="*/ 1566591 h 6858000"/>
              <a:gd name="connsiteX4456" fmla="*/ 3326172 w 4626532"/>
              <a:gd name="connsiteY4456" fmla="*/ 1474928 h 6858000"/>
              <a:gd name="connsiteX4457" fmla="*/ 3367836 w 4626532"/>
              <a:gd name="connsiteY4457" fmla="*/ 1433264 h 6858000"/>
              <a:gd name="connsiteX4458" fmla="*/ 3459499 w 4626532"/>
              <a:gd name="connsiteY4458" fmla="*/ 1474928 h 6858000"/>
              <a:gd name="connsiteX4459" fmla="*/ 3309506 w 4626532"/>
              <a:gd name="connsiteY4459" fmla="*/ 1466595 h 6858000"/>
              <a:gd name="connsiteX4460" fmla="*/ 3309506 w 4626532"/>
              <a:gd name="connsiteY4460" fmla="*/ 1508260 h 6858000"/>
              <a:gd name="connsiteX4461" fmla="*/ 3217844 w 4626532"/>
              <a:gd name="connsiteY4461" fmla="*/ 1449930 h 6858000"/>
              <a:gd name="connsiteX4462" fmla="*/ 3292840 w 4626532"/>
              <a:gd name="connsiteY4462" fmla="*/ 1516593 h 6858000"/>
              <a:gd name="connsiteX4463" fmla="*/ 3234509 w 4626532"/>
              <a:gd name="connsiteY4463" fmla="*/ 1524926 h 6858000"/>
              <a:gd name="connsiteX4464" fmla="*/ 3176179 w 4626532"/>
              <a:gd name="connsiteY4464" fmla="*/ 1433264 h 6858000"/>
              <a:gd name="connsiteX4465" fmla="*/ 3217844 w 4626532"/>
              <a:gd name="connsiteY4465" fmla="*/ 1399932 h 6858000"/>
              <a:gd name="connsiteX4466" fmla="*/ 3309506 w 4626532"/>
              <a:gd name="connsiteY4466" fmla="*/ 1466595 h 6858000"/>
              <a:gd name="connsiteX4467" fmla="*/ 3159513 w 4626532"/>
              <a:gd name="connsiteY4467" fmla="*/ 1408265 h 6858000"/>
              <a:gd name="connsiteX4468" fmla="*/ 3159513 w 4626532"/>
              <a:gd name="connsiteY4468" fmla="*/ 1466595 h 6858000"/>
              <a:gd name="connsiteX4469" fmla="*/ 3067851 w 4626532"/>
              <a:gd name="connsiteY4469" fmla="*/ 1416598 h 6858000"/>
              <a:gd name="connsiteX4470" fmla="*/ 3151180 w 4626532"/>
              <a:gd name="connsiteY4470" fmla="*/ 1491594 h 6858000"/>
              <a:gd name="connsiteX4471" fmla="*/ 3084517 w 4626532"/>
              <a:gd name="connsiteY4471" fmla="*/ 1499927 h 6858000"/>
              <a:gd name="connsiteX4472" fmla="*/ 3026186 w 4626532"/>
              <a:gd name="connsiteY4472" fmla="*/ 1408265 h 6858000"/>
              <a:gd name="connsiteX4473" fmla="*/ 3076184 w 4626532"/>
              <a:gd name="connsiteY4473" fmla="*/ 1366600 h 6858000"/>
              <a:gd name="connsiteX4474" fmla="*/ 3159513 w 4626532"/>
              <a:gd name="connsiteY4474" fmla="*/ 1408265 h 6858000"/>
              <a:gd name="connsiteX4475" fmla="*/ 3542828 w 4626532"/>
              <a:gd name="connsiteY4475" fmla="*/ 1458263 h 6858000"/>
              <a:gd name="connsiteX4476" fmla="*/ 3467831 w 4626532"/>
              <a:gd name="connsiteY4476" fmla="*/ 1449930 h 6858000"/>
              <a:gd name="connsiteX4477" fmla="*/ 3417834 w 4626532"/>
              <a:gd name="connsiteY4477" fmla="*/ 1358267 h 6858000"/>
              <a:gd name="connsiteX4478" fmla="*/ 3542828 w 4626532"/>
              <a:gd name="connsiteY4478" fmla="*/ 1458263 h 6858000"/>
              <a:gd name="connsiteX4479" fmla="*/ 3017853 w 4626532"/>
              <a:gd name="connsiteY4479" fmla="*/ 1449930 h 6858000"/>
              <a:gd name="connsiteX4480" fmla="*/ 2917858 w 4626532"/>
              <a:gd name="connsiteY4480" fmla="*/ 1391599 h 6858000"/>
              <a:gd name="connsiteX4481" fmla="*/ 3001187 w 4626532"/>
              <a:gd name="connsiteY4481" fmla="*/ 1466595 h 6858000"/>
              <a:gd name="connsiteX4482" fmla="*/ 2976189 w 4626532"/>
              <a:gd name="connsiteY4482" fmla="*/ 1458263 h 6858000"/>
              <a:gd name="connsiteX4483" fmla="*/ 2934524 w 4626532"/>
              <a:gd name="connsiteY4483" fmla="*/ 1474928 h 6858000"/>
              <a:gd name="connsiteX4484" fmla="*/ 2876194 w 4626532"/>
              <a:gd name="connsiteY4484" fmla="*/ 1383266 h 6858000"/>
              <a:gd name="connsiteX4485" fmla="*/ 2926191 w 4626532"/>
              <a:gd name="connsiteY4485" fmla="*/ 1349934 h 6858000"/>
              <a:gd name="connsiteX4486" fmla="*/ 3017853 w 4626532"/>
              <a:gd name="connsiteY4486" fmla="*/ 1449930 h 6858000"/>
              <a:gd name="connsiteX4487" fmla="*/ 2859528 w 4626532"/>
              <a:gd name="connsiteY4487" fmla="*/ 1358267 h 6858000"/>
              <a:gd name="connsiteX4488" fmla="*/ 2859528 w 4626532"/>
              <a:gd name="connsiteY4488" fmla="*/ 1416598 h 6858000"/>
              <a:gd name="connsiteX4489" fmla="*/ 2767865 w 4626532"/>
              <a:gd name="connsiteY4489" fmla="*/ 1374933 h 6858000"/>
              <a:gd name="connsiteX4490" fmla="*/ 2876194 w 4626532"/>
              <a:gd name="connsiteY4490" fmla="*/ 1458263 h 6858000"/>
              <a:gd name="connsiteX4491" fmla="*/ 2734534 w 4626532"/>
              <a:gd name="connsiteY4491" fmla="*/ 1366600 h 6858000"/>
              <a:gd name="connsiteX4492" fmla="*/ 2767865 w 4626532"/>
              <a:gd name="connsiteY4492" fmla="*/ 1333269 h 6858000"/>
              <a:gd name="connsiteX4493" fmla="*/ 2859528 w 4626532"/>
              <a:gd name="connsiteY4493" fmla="*/ 1358267 h 6858000"/>
              <a:gd name="connsiteX4494" fmla="*/ 3401168 w 4626532"/>
              <a:gd name="connsiteY4494" fmla="*/ 1341602 h 6858000"/>
              <a:gd name="connsiteX4495" fmla="*/ 3401168 w 4626532"/>
              <a:gd name="connsiteY4495" fmla="*/ 1391599 h 6858000"/>
              <a:gd name="connsiteX4496" fmla="*/ 3309506 w 4626532"/>
              <a:gd name="connsiteY4496" fmla="*/ 1333269 h 6858000"/>
              <a:gd name="connsiteX4497" fmla="*/ 3392835 w 4626532"/>
              <a:gd name="connsiteY4497" fmla="*/ 1416598 h 6858000"/>
              <a:gd name="connsiteX4498" fmla="*/ 3317839 w 4626532"/>
              <a:gd name="connsiteY4498" fmla="*/ 1408265 h 6858000"/>
              <a:gd name="connsiteX4499" fmla="*/ 3267841 w 4626532"/>
              <a:gd name="connsiteY4499" fmla="*/ 1324936 h 6858000"/>
              <a:gd name="connsiteX4500" fmla="*/ 3284507 w 4626532"/>
              <a:gd name="connsiteY4500" fmla="*/ 1291604 h 6858000"/>
              <a:gd name="connsiteX4501" fmla="*/ 3401168 w 4626532"/>
              <a:gd name="connsiteY4501" fmla="*/ 1341602 h 6858000"/>
              <a:gd name="connsiteX4502" fmla="*/ 3251175 w 4626532"/>
              <a:gd name="connsiteY4502" fmla="*/ 1299937 h 6858000"/>
              <a:gd name="connsiteX4503" fmla="*/ 3251175 w 4626532"/>
              <a:gd name="connsiteY4503" fmla="*/ 1358267 h 6858000"/>
              <a:gd name="connsiteX4504" fmla="*/ 3159513 w 4626532"/>
              <a:gd name="connsiteY4504" fmla="*/ 1299937 h 6858000"/>
              <a:gd name="connsiteX4505" fmla="*/ 3234509 w 4626532"/>
              <a:gd name="connsiteY4505" fmla="*/ 1374933 h 6858000"/>
              <a:gd name="connsiteX4506" fmla="*/ 3176179 w 4626532"/>
              <a:gd name="connsiteY4506" fmla="*/ 1391599 h 6858000"/>
              <a:gd name="connsiteX4507" fmla="*/ 3117848 w 4626532"/>
              <a:gd name="connsiteY4507" fmla="*/ 1291604 h 6858000"/>
              <a:gd name="connsiteX4508" fmla="*/ 3151180 w 4626532"/>
              <a:gd name="connsiteY4508" fmla="*/ 1258272 h 6858000"/>
              <a:gd name="connsiteX4509" fmla="*/ 3251175 w 4626532"/>
              <a:gd name="connsiteY4509" fmla="*/ 1299937 h 6858000"/>
              <a:gd name="connsiteX4510" fmla="*/ 3101183 w 4626532"/>
              <a:gd name="connsiteY4510" fmla="*/ 1333269 h 6858000"/>
              <a:gd name="connsiteX4511" fmla="*/ 3017853 w 4626532"/>
              <a:gd name="connsiteY4511" fmla="*/ 1266605 h 6858000"/>
              <a:gd name="connsiteX4512" fmla="*/ 3001187 w 4626532"/>
              <a:gd name="connsiteY4512" fmla="*/ 1283271 h 6858000"/>
              <a:gd name="connsiteX4513" fmla="*/ 3092850 w 4626532"/>
              <a:gd name="connsiteY4513" fmla="*/ 1349934 h 6858000"/>
              <a:gd name="connsiteX4514" fmla="*/ 3026186 w 4626532"/>
              <a:gd name="connsiteY4514" fmla="*/ 1358267 h 6858000"/>
              <a:gd name="connsiteX4515" fmla="*/ 2959523 w 4626532"/>
              <a:gd name="connsiteY4515" fmla="*/ 1266605 h 6858000"/>
              <a:gd name="connsiteX4516" fmla="*/ 3009520 w 4626532"/>
              <a:gd name="connsiteY4516" fmla="*/ 1233273 h 6858000"/>
              <a:gd name="connsiteX4517" fmla="*/ 3101183 w 4626532"/>
              <a:gd name="connsiteY4517" fmla="*/ 1333269 h 6858000"/>
              <a:gd name="connsiteX4518" fmla="*/ 3134514 w 4626532"/>
              <a:gd name="connsiteY4518" fmla="*/ 1241606 h 6858000"/>
              <a:gd name="connsiteX4519" fmla="*/ 3109516 w 4626532"/>
              <a:gd name="connsiteY4519" fmla="*/ 1249939 h 6858000"/>
              <a:gd name="connsiteX4520" fmla="*/ 3076184 w 4626532"/>
              <a:gd name="connsiteY4520" fmla="*/ 1216608 h 6858000"/>
              <a:gd name="connsiteX4521" fmla="*/ 3134514 w 4626532"/>
              <a:gd name="connsiteY4521" fmla="*/ 1241606 h 6858000"/>
              <a:gd name="connsiteX4522" fmla="*/ 2942857 w 4626532"/>
              <a:gd name="connsiteY4522" fmla="*/ 1241606 h 6858000"/>
              <a:gd name="connsiteX4523" fmla="*/ 2942857 w 4626532"/>
              <a:gd name="connsiteY4523" fmla="*/ 1299937 h 6858000"/>
              <a:gd name="connsiteX4524" fmla="*/ 2851195 w 4626532"/>
              <a:gd name="connsiteY4524" fmla="*/ 1258272 h 6858000"/>
              <a:gd name="connsiteX4525" fmla="*/ 2934524 w 4626532"/>
              <a:gd name="connsiteY4525" fmla="*/ 1324936 h 6858000"/>
              <a:gd name="connsiteX4526" fmla="*/ 2876194 w 4626532"/>
              <a:gd name="connsiteY4526" fmla="*/ 1341602 h 6858000"/>
              <a:gd name="connsiteX4527" fmla="*/ 2809530 w 4626532"/>
              <a:gd name="connsiteY4527" fmla="*/ 1249939 h 6858000"/>
              <a:gd name="connsiteX4528" fmla="*/ 2859528 w 4626532"/>
              <a:gd name="connsiteY4528" fmla="*/ 1216608 h 6858000"/>
              <a:gd name="connsiteX4529" fmla="*/ 2942857 w 4626532"/>
              <a:gd name="connsiteY4529" fmla="*/ 1241606 h 6858000"/>
              <a:gd name="connsiteX4530" fmla="*/ 2784531 w 4626532"/>
              <a:gd name="connsiteY4530" fmla="*/ 1241606 h 6858000"/>
              <a:gd name="connsiteX4531" fmla="*/ 2801197 w 4626532"/>
              <a:gd name="connsiteY4531" fmla="*/ 1291604 h 6858000"/>
              <a:gd name="connsiteX4532" fmla="*/ 2701202 w 4626532"/>
              <a:gd name="connsiteY4532" fmla="*/ 1241606 h 6858000"/>
              <a:gd name="connsiteX4533" fmla="*/ 2792864 w 4626532"/>
              <a:gd name="connsiteY4533" fmla="*/ 1308270 h 6858000"/>
              <a:gd name="connsiteX4534" fmla="*/ 2726201 w 4626532"/>
              <a:gd name="connsiteY4534" fmla="*/ 1324936 h 6858000"/>
              <a:gd name="connsiteX4535" fmla="*/ 2659537 w 4626532"/>
              <a:gd name="connsiteY4535" fmla="*/ 1224941 h 6858000"/>
              <a:gd name="connsiteX4536" fmla="*/ 2709535 w 4626532"/>
              <a:gd name="connsiteY4536" fmla="*/ 1199942 h 6858000"/>
              <a:gd name="connsiteX4537" fmla="*/ 2784531 w 4626532"/>
              <a:gd name="connsiteY4537" fmla="*/ 1241606 h 6858000"/>
              <a:gd name="connsiteX4538" fmla="*/ 2651205 w 4626532"/>
              <a:gd name="connsiteY4538" fmla="*/ 1274938 h 6858000"/>
              <a:gd name="connsiteX4539" fmla="*/ 2551209 w 4626532"/>
              <a:gd name="connsiteY4539" fmla="*/ 1224941 h 6858000"/>
              <a:gd name="connsiteX4540" fmla="*/ 2709535 w 4626532"/>
              <a:gd name="connsiteY4540" fmla="*/ 1341602 h 6858000"/>
              <a:gd name="connsiteX4541" fmla="*/ 2709535 w 4626532"/>
              <a:gd name="connsiteY4541" fmla="*/ 1383266 h 6858000"/>
              <a:gd name="connsiteX4542" fmla="*/ 2509545 w 4626532"/>
              <a:gd name="connsiteY4542" fmla="*/ 1216608 h 6858000"/>
              <a:gd name="connsiteX4543" fmla="*/ 2551209 w 4626532"/>
              <a:gd name="connsiteY4543" fmla="*/ 1183276 h 6858000"/>
              <a:gd name="connsiteX4544" fmla="*/ 2651205 w 4626532"/>
              <a:gd name="connsiteY4544" fmla="*/ 1274938 h 6858000"/>
              <a:gd name="connsiteX4545" fmla="*/ 3001187 w 4626532"/>
              <a:gd name="connsiteY4545" fmla="*/ 1191609 h 6858000"/>
              <a:gd name="connsiteX4546" fmla="*/ 3017853 w 4626532"/>
              <a:gd name="connsiteY4546" fmla="*/ 1208275 h 6858000"/>
              <a:gd name="connsiteX4547" fmla="*/ 2951190 w 4626532"/>
              <a:gd name="connsiteY4547" fmla="*/ 1224941 h 6858000"/>
              <a:gd name="connsiteX4548" fmla="*/ 2909525 w 4626532"/>
              <a:gd name="connsiteY4548" fmla="*/ 1174943 h 6858000"/>
              <a:gd name="connsiteX4549" fmla="*/ 3001187 w 4626532"/>
              <a:gd name="connsiteY4549" fmla="*/ 1191609 h 6858000"/>
              <a:gd name="connsiteX4550" fmla="*/ 2776198 w 4626532"/>
              <a:gd name="connsiteY4550" fmla="*/ 1141611 h 6858000"/>
              <a:gd name="connsiteX4551" fmla="*/ 2876194 w 4626532"/>
              <a:gd name="connsiteY4551" fmla="*/ 1191609 h 6858000"/>
              <a:gd name="connsiteX4552" fmla="*/ 2801197 w 4626532"/>
              <a:gd name="connsiteY4552" fmla="*/ 1199942 h 6858000"/>
              <a:gd name="connsiteX4553" fmla="*/ 2742867 w 4626532"/>
              <a:gd name="connsiteY4553" fmla="*/ 1141611 h 6858000"/>
              <a:gd name="connsiteX4554" fmla="*/ 2776198 w 4626532"/>
              <a:gd name="connsiteY4554" fmla="*/ 1141611 h 6858000"/>
              <a:gd name="connsiteX4555" fmla="*/ 2717868 w 4626532"/>
              <a:gd name="connsiteY4555" fmla="*/ 1133278 h 6858000"/>
              <a:gd name="connsiteX4556" fmla="*/ 2726201 w 4626532"/>
              <a:gd name="connsiteY4556" fmla="*/ 1158277 h 6858000"/>
              <a:gd name="connsiteX4557" fmla="*/ 2676203 w 4626532"/>
              <a:gd name="connsiteY4557" fmla="*/ 1124945 h 6858000"/>
              <a:gd name="connsiteX4558" fmla="*/ 2717868 w 4626532"/>
              <a:gd name="connsiteY4558" fmla="*/ 1133278 h 6858000"/>
              <a:gd name="connsiteX4559" fmla="*/ 2617873 w 4626532"/>
              <a:gd name="connsiteY4559" fmla="*/ 1116612 h 6858000"/>
              <a:gd name="connsiteX4560" fmla="*/ 2717868 w 4626532"/>
              <a:gd name="connsiteY4560" fmla="*/ 1174943 h 6858000"/>
              <a:gd name="connsiteX4561" fmla="*/ 2651205 w 4626532"/>
              <a:gd name="connsiteY4561" fmla="*/ 1191609 h 6858000"/>
              <a:gd name="connsiteX4562" fmla="*/ 2584541 w 4626532"/>
              <a:gd name="connsiteY4562" fmla="*/ 1116612 h 6858000"/>
              <a:gd name="connsiteX4563" fmla="*/ 2617873 w 4626532"/>
              <a:gd name="connsiteY4563" fmla="*/ 1116612 h 6858000"/>
              <a:gd name="connsiteX4564" fmla="*/ 2576208 w 4626532"/>
              <a:gd name="connsiteY4564" fmla="*/ 1141611 h 6858000"/>
              <a:gd name="connsiteX4565" fmla="*/ 2509545 w 4626532"/>
              <a:gd name="connsiteY4565" fmla="*/ 1099947 h 6858000"/>
              <a:gd name="connsiteX4566" fmla="*/ 2576208 w 4626532"/>
              <a:gd name="connsiteY4566" fmla="*/ 1141611 h 6858000"/>
              <a:gd name="connsiteX4567" fmla="*/ 2567875 w 4626532"/>
              <a:gd name="connsiteY4567" fmla="*/ 1166610 h 6858000"/>
              <a:gd name="connsiteX4568" fmla="*/ 2501212 w 4626532"/>
              <a:gd name="connsiteY4568" fmla="*/ 1183276 h 6858000"/>
              <a:gd name="connsiteX4569" fmla="*/ 2434548 w 4626532"/>
              <a:gd name="connsiteY4569" fmla="*/ 1116612 h 6858000"/>
              <a:gd name="connsiteX4570" fmla="*/ 2434548 w 4626532"/>
              <a:gd name="connsiteY4570" fmla="*/ 1091614 h 6858000"/>
              <a:gd name="connsiteX4571" fmla="*/ 2567875 w 4626532"/>
              <a:gd name="connsiteY4571" fmla="*/ 1166610 h 6858000"/>
              <a:gd name="connsiteX4572" fmla="*/ 2317887 w 4626532"/>
              <a:gd name="connsiteY4572" fmla="*/ 1091614 h 6858000"/>
              <a:gd name="connsiteX4573" fmla="*/ 2476213 w 4626532"/>
              <a:gd name="connsiteY4573" fmla="*/ 1191609 h 6858000"/>
              <a:gd name="connsiteX4574" fmla="*/ 2526211 w 4626532"/>
              <a:gd name="connsiteY4574" fmla="*/ 1299937 h 6858000"/>
              <a:gd name="connsiteX4575" fmla="*/ 2284556 w 4626532"/>
              <a:gd name="connsiteY4575" fmla="*/ 1083281 h 6858000"/>
              <a:gd name="connsiteX4576" fmla="*/ 2426215 w 4626532"/>
              <a:gd name="connsiteY4576" fmla="*/ 1133278 h 6858000"/>
              <a:gd name="connsiteX4577" fmla="*/ 2317887 w 4626532"/>
              <a:gd name="connsiteY4577" fmla="*/ 1091614 h 6858000"/>
              <a:gd name="connsiteX4578" fmla="*/ 2251224 w 4626532"/>
              <a:gd name="connsiteY4578" fmla="*/ 1066615 h 6858000"/>
              <a:gd name="connsiteX4579" fmla="*/ 2309554 w 4626532"/>
              <a:gd name="connsiteY4579" fmla="*/ 1191609 h 6858000"/>
              <a:gd name="connsiteX4580" fmla="*/ 2059567 w 4626532"/>
              <a:gd name="connsiteY4580" fmla="*/ 991619 h 6858000"/>
              <a:gd name="connsiteX4581" fmla="*/ 2251224 w 4626532"/>
              <a:gd name="connsiteY4581" fmla="*/ 1066615 h 6858000"/>
              <a:gd name="connsiteX4582" fmla="*/ 1859576 w 4626532"/>
              <a:gd name="connsiteY4582" fmla="*/ 841626 h 6858000"/>
              <a:gd name="connsiteX4583" fmla="*/ 1842910 w 4626532"/>
              <a:gd name="connsiteY4583" fmla="*/ 858292 h 6858000"/>
              <a:gd name="connsiteX4584" fmla="*/ 2059567 w 4626532"/>
              <a:gd name="connsiteY4584" fmla="*/ 1049949 h 6858000"/>
              <a:gd name="connsiteX4585" fmla="*/ 1809579 w 4626532"/>
              <a:gd name="connsiteY4585" fmla="*/ 833293 h 6858000"/>
              <a:gd name="connsiteX4586" fmla="*/ 1834578 w 4626532"/>
              <a:gd name="connsiteY4586" fmla="*/ 808294 h 6858000"/>
              <a:gd name="connsiteX4587" fmla="*/ 1859576 w 4626532"/>
              <a:gd name="connsiteY4587" fmla="*/ 841626 h 6858000"/>
              <a:gd name="connsiteX4588" fmla="*/ 1767914 w 4626532"/>
              <a:gd name="connsiteY4588" fmla="*/ 724965 h 6858000"/>
              <a:gd name="connsiteX4589" fmla="*/ 1751248 w 4626532"/>
              <a:gd name="connsiteY4589" fmla="*/ 733298 h 6858000"/>
              <a:gd name="connsiteX4590" fmla="*/ 1817912 w 4626532"/>
              <a:gd name="connsiteY4590" fmla="*/ 791628 h 6858000"/>
              <a:gd name="connsiteX4591" fmla="*/ 1792913 w 4626532"/>
              <a:gd name="connsiteY4591" fmla="*/ 808294 h 6858000"/>
              <a:gd name="connsiteX4592" fmla="*/ 1709584 w 4626532"/>
              <a:gd name="connsiteY4592" fmla="*/ 724965 h 6858000"/>
              <a:gd name="connsiteX4593" fmla="*/ 1742915 w 4626532"/>
              <a:gd name="connsiteY4593" fmla="*/ 691633 h 6858000"/>
              <a:gd name="connsiteX4594" fmla="*/ 1767914 w 4626532"/>
              <a:gd name="connsiteY4594" fmla="*/ 724965 h 6858000"/>
              <a:gd name="connsiteX4595" fmla="*/ 1726249 w 4626532"/>
              <a:gd name="connsiteY4595" fmla="*/ 658301 h 6858000"/>
              <a:gd name="connsiteX4596" fmla="*/ 1734582 w 4626532"/>
              <a:gd name="connsiteY4596" fmla="*/ 674967 h 6858000"/>
              <a:gd name="connsiteX4597" fmla="*/ 1701251 w 4626532"/>
              <a:gd name="connsiteY4597" fmla="*/ 691633 h 6858000"/>
              <a:gd name="connsiteX4598" fmla="*/ 1659586 w 4626532"/>
              <a:gd name="connsiteY4598" fmla="*/ 624970 h 6858000"/>
              <a:gd name="connsiteX4599" fmla="*/ 1726249 w 4626532"/>
              <a:gd name="connsiteY4599" fmla="*/ 658301 h 6858000"/>
              <a:gd name="connsiteX4600" fmla="*/ 1676252 w 4626532"/>
              <a:gd name="connsiteY4600" fmla="*/ 566639 h 6858000"/>
              <a:gd name="connsiteX4601" fmla="*/ 1701251 w 4626532"/>
              <a:gd name="connsiteY4601" fmla="*/ 616637 h 6858000"/>
              <a:gd name="connsiteX4602" fmla="*/ 1642920 w 4626532"/>
              <a:gd name="connsiteY4602" fmla="*/ 608304 h 6858000"/>
              <a:gd name="connsiteX4603" fmla="*/ 1634587 w 4626532"/>
              <a:gd name="connsiteY4603" fmla="*/ 566639 h 6858000"/>
              <a:gd name="connsiteX4604" fmla="*/ 1676252 w 4626532"/>
              <a:gd name="connsiteY4604" fmla="*/ 566639 h 6858000"/>
              <a:gd name="connsiteX4605" fmla="*/ 1659586 w 4626532"/>
              <a:gd name="connsiteY4605" fmla="*/ 524975 h 6858000"/>
              <a:gd name="connsiteX4606" fmla="*/ 1626254 w 4626532"/>
              <a:gd name="connsiteY4606" fmla="*/ 508309 h 6858000"/>
              <a:gd name="connsiteX4607" fmla="*/ 1626254 w 4626532"/>
              <a:gd name="connsiteY4607" fmla="*/ 458311 h 6858000"/>
              <a:gd name="connsiteX4608" fmla="*/ 1659586 w 4626532"/>
              <a:gd name="connsiteY4608" fmla="*/ 524975 h 6858000"/>
              <a:gd name="connsiteX4609" fmla="*/ 1634587 w 4626532"/>
              <a:gd name="connsiteY4609" fmla="*/ 433312 h 6858000"/>
              <a:gd name="connsiteX4610" fmla="*/ 1634587 w 4626532"/>
              <a:gd name="connsiteY4610" fmla="*/ 408314 h 6858000"/>
              <a:gd name="connsiteX4611" fmla="*/ 1634587 w 4626532"/>
              <a:gd name="connsiteY4611" fmla="*/ 433312 h 6858000"/>
              <a:gd name="connsiteX4612" fmla="*/ 1767914 w 4626532"/>
              <a:gd name="connsiteY4612" fmla="*/ 516642 h 6858000"/>
              <a:gd name="connsiteX4613" fmla="*/ 1776247 w 4626532"/>
              <a:gd name="connsiteY4613" fmla="*/ 533307 h 6858000"/>
              <a:gd name="connsiteX4614" fmla="*/ 1826245 w 4626532"/>
              <a:gd name="connsiteY4614" fmla="*/ 399981 h 6858000"/>
              <a:gd name="connsiteX4615" fmla="*/ 1942906 w 4626532"/>
              <a:gd name="connsiteY4615" fmla="*/ 749964 h 6858000"/>
              <a:gd name="connsiteX4616" fmla="*/ 1959571 w 4626532"/>
              <a:gd name="connsiteY4616" fmla="*/ 766629 h 6858000"/>
              <a:gd name="connsiteX4617" fmla="*/ 2009569 w 4626532"/>
              <a:gd name="connsiteY4617" fmla="*/ 533307 h 6858000"/>
              <a:gd name="connsiteX4618" fmla="*/ 2226225 w 4626532"/>
              <a:gd name="connsiteY4618" fmla="*/ 924955 h 6858000"/>
              <a:gd name="connsiteX4619" fmla="*/ 2242891 w 4626532"/>
              <a:gd name="connsiteY4619" fmla="*/ 908289 h 6858000"/>
              <a:gd name="connsiteX4620" fmla="*/ 2209559 w 4626532"/>
              <a:gd name="connsiteY4620" fmla="*/ 683300 h 6858000"/>
              <a:gd name="connsiteX4621" fmla="*/ 2409550 w 4626532"/>
              <a:gd name="connsiteY4621" fmla="*/ 991619 h 6858000"/>
              <a:gd name="connsiteX4622" fmla="*/ 2409550 w 4626532"/>
              <a:gd name="connsiteY4622" fmla="*/ 1066615 h 6858000"/>
              <a:gd name="connsiteX4623" fmla="*/ 2384551 w 4626532"/>
              <a:gd name="connsiteY4623" fmla="*/ 1066615 h 6858000"/>
              <a:gd name="connsiteX4624" fmla="*/ 1676252 w 4626532"/>
              <a:gd name="connsiteY4624" fmla="*/ 491643 h 6858000"/>
              <a:gd name="connsiteX4625" fmla="*/ 1642920 w 4626532"/>
              <a:gd name="connsiteY4625" fmla="*/ 358316 h 6858000"/>
              <a:gd name="connsiteX4626" fmla="*/ 1601256 w 4626532"/>
              <a:gd name="connsiteY4626" fmla="*/ 491643 h 6858000"/>
              <a:gd name="connsiteX4627" fmla="*/ 2359552 w 4626532"/>
              <a:gd name="connsiteY4627" fmla="*/ 1241606 h 6858000"/>
              <a:gd name="connsiteX4628" fmla="*/ 2117897 w 4626532"/>
              <a:gd name="connsiteY4628" fmla="*/ 1299937 h 6858000"/>
              <a:gd name="connsiteX4629" fmla="*/ 1676252 w 4626532"/>
              <a:gd name="connsiteY4629" fmla="*/ 1233273 h 6858000"/>
              <a:gd name="connsiteX4630" fmla="*/ 1901241 w 4626532"/>
              <a:gd name="connsiteY4630" fmla="*/ 1033283 h 6858000"/>
              <a:gd name="connsiteX4631" fmla="*/ 1667919 w 4626532"/>
              <a:gd name="connsiteY4631" fmla="*/ 1033283 h 6858000"/>
              <a:gd name="connsiteX4632" fmla="*/ 1442930 w 4626532"/>
              <a:gd name="connsiteY4632" fmla="*/ 983286 h 6858000"/>
              <a:gd name="connsiteX4633" fmla="*/ 1692918 w 4626532"/>
              <a:gd name="connsiteY4633" fmla="*/ 883290 h 6858000"/>
              <a:gd name="connsiteX4634" fmla="*/ 1484595 w 4626532"/>
              <a:gd name="connsiteY4634" fmla="*/ 783295 h 6858000"/>
              <a:gd name="connsiteX4635" fmla="*/ 1334602 w 4626532"/>
              <a:gd name="connsiteY4635" fmla="*/ 616637 h 6858000"/>
              <a:gd name="connsiteX4636" fmla="*/ 1434597 w 4626532"/>
              <a:gd name="connsiteY4636" fmla="*/ 641636 h 6858000"/>
              <a:gd name="connsiteX4637" fmla="*/ 1576257 w 4626532"/>
              <a:gd name="connsiteY4637" fmla="*/ 716632 h 6858000"/>
              <a:gd name="connsiteX4638" fmla="*/ 1601256 w 4626532"/>
              <a:gd name="connsiteY4638" fmla="*/ 716632 h 6858000"/>
              <a:gd name="connsiteX4639" fmla="*/ 1501260 w 4626532"/>
              <a:gd name="connsiteY4639" fmla="*/ 558306 h 6858000"/>
              <a:gd name="connsiteX4640" fmla="*/ 1434597 w 4626532"/>
              <a:gd name="connsiteY4640" fmla="*/ 249988 h 6858000"/>
              <a:gd name="connsiteX4641" fmla="*/ 1467929 w 4626532"/>
              <a:gd name="connsiteY4641" fmla="*/ 33332 h 6858000"/>
              <a:gd name="connsiteX4642" fmla="*/ 1767914 w 4626532"/>
              <a:gd name="connsiteY4642" fmla="*/ 516642 h 6858000"/>
              <a:gd name="connsiteX4643" fmla="*/ 1792913 w 4626532"/>
              <a:gd name="connsiteY4643" fmla="*/ 441645 h 6858000"/>
              <a:gd name="connsiteX4644" fmla="*/ 1817912 w 4626532"/>
              <a:gd name="connsiteY4644" fmla="*/ 366649 h 6858000"/>
              <a:gd name="connsiteX4645" fmla="*/ 1942906 w 4626532"/>
              <a:gd name="connsiteY4645" fmla="*/ 683300 h 6858000"/>
              <a:gd name="connsiteX4646" fmla="*/ 1959571 w 4626532"/>
              <a:gd name="connsiteY4646" fmla="*/ 699966 h 6858000"/>
              <a:gd name="connsiteX4647" fmla="*/ 2001236 w 4626532"/>
              <a:gd name="connsiteY4647" fmla="*/ 516642 h 6858000"/>
              <a:gd name="connsiteX4648" fmla="*/ 2209559 w 4626532"/>
              <a:gd name="connsiteY4648" fmla="*/ 899956 h 6858000"/>
              <a:gd name="connsiteX4649" fmla="*/ 2217892 w 4626532"/>
              <a:gd name="connsiteY4649" fmla="*/ 858292 h 6858000"/>
              <a:gd name="connsiteX4650" fmla="*/ 2192893 w 4626532"/>
              <a:gd name="connsiteY4650" fmla="*/ 658301 h 6858000"/>
              <a:gd name="connsiteX4651" fmla="*/ 2426215 w 4626532"/>
              <a:gd name="connsiteY4651" fmla="*/ 1083281 h 6858000"/>
              <a:gd name="connsiteX4652" fmla="*/ 4209462 w 4626532"/>
              <a:gd name="connsiteY4652" fmla="*/ 2474880 h 6858000"/>
              <a:gd name="connsiteX4653" fmla="*/ 3751151 w 4626532"/>
              <a:gd name="connsiteY4653" fmla="*/ 3066518 h 6858000"/>
              <a:gd name="connsiteX4654" fmla="*/ 2659537 w 4626532"/>
              <a:gd name="connsiteY4654" fmla="*/ 2583208 h 6858000"/>
              <a:gd name="connsiteX4655" fmla="*/ 2534544 w 4626532"/>
              <a:gd name="connsiteY4655" fmla="*/ 2716535 h 6858000"/>
              <a:gd name="connsiteX4656" fmla="*/ 2551209 w 4626532"/>
              <a:gd name="connsiteY4656" fmla="*/ 2808197 h 6858000"/>
              <a:gd name="connsiteX4657" fmla="*/ 2784531 w 4626532"/>
              <a:gd name="connsiteY4657" fmla="*/ 3049852 h 6858000"/>
              <a:gd name="connsiteX4658" fmla="*/ 3109516 w 4626532"/>
              <a:gd name="connsiteY4658" fmla="*/ 3258175 h 6858000"/>
              <a:gd name="connsiteX4659" fmla="*/ 3584492 w 4626532"/>
              <a:gd name="connsiteY4659" fmla="*/ 3158180 h 6858000"/>
              <a:gd name="connsiteX4660" fmla="*/ 3726152 w 4626532"/>
              <a:gd name="connsiteY4660" fmla="*/ 3224843 h 6858000"/>
              <a:gd name="connsiteX4661" fmla="*/ 4109467 w 4626532"/>
              <a:gd name="connsiteY4661" fmla="*/ 3649823 h 6858000"/>
              <a:gd name="connsiteX4662" fmla="*/ 4342789 w 4626532"/>
              <a:gd name="connsiteY4662" fmla="*/ 3549828 h 6858000"/>
              <a:gd name="connsiteX4663" fmla="*/ 4434451 w 4626532"/>
              <a:gd name="connsiteY4663" fmla="*/ 3591492 h 6858000"/>
              <a:gd name="connsiteX4664" fmla="*/ 4509447 w 4626532"/>
              <a:gd name="connsiteY4664" fmla="*/ 3616491 h 6858000"/>
              <a:gd name="connsiteX4665" fmla="*/ 4567778 w 4626532"/>
              <a:gd name="connsiteY4665" fmla="*/ 3708153 h 6858000"/>
              <a:gd name="connsiteX4666" fmla="*/ 4526113 w 4626532"/>
              <a:gd name="connsiteY4666" fmla="*/ 3799815 h 6858000"/>
              <a:gd name="connsiteX4667" fmla="*/ 4467783 w 4626532"/>
              <a:gd name="connsiteY4667" fmla="*/ 3716486 h 6858000"/>
              <a:gd name="connsiteX4668" fmla="*/ 4426118 w 4626532"/>
              <a:gd name="connsiteY4668" fmla="*/ 3724819 h 6858000"/>
              <a:gd name="connsiteX4669" fmla="*/ 4342789 w 4626532"/>
              <a:gd name="connsiteY4669" fmla="*/ 3724819 h 6858000"/>
              <a:gd name="connsiteX4670" fmla="*/ 4259460 w 4626532"/>
              <a:gd name="connsiteY4670" fmla="*/ 3841480 h 6858000"/>
              <a:gd name="connsiteX4671" fmla="*/ 4484449 w 4626532"/>
              <a:gd name="connsiteY4671" fmla="*/ 4174797 h 6858000"/>
              <a:gd name="connsiteX4672" fmla="*/ 4576111 w 4626532"/>
              <a:gd name="connsiteY4672" fmla="*/ 4241461 h 6858000"/>
              <a:gd name="connsiteX4673" fmla="*/ 4626108 w 4626532"/>
              <a:gd name="connsiteY4673" fmla="*/ 4208129 h 6858000"/>
              <a:gd name="connsiteX4674" fmla="*/ 4467783 w 4626532"/>
              <a:gd name="connsiteY4674" fmla="*/ 4333123 h 6858000"/>
              <a:gd name="connsiteX4675" fmla="*/ 4217795 w 4626532"/>
              <a:gd name="connsiteY4675" fmla="*/ 4041470 h 6858000"/>
              <a:gd name="connsiteX4676" fmla="*/ 4201129 w 4626532"/>
              <a:gd name="connsiteY4676" fmla="*/ 4108134 h 6858000"/>
              <a:gd name="connsiteX4677" fmla="*/ 4351122 w 4626532"/>
              <a:gd name="connsiteY4677" fmla="*/ 4424785 h 6858000"/>
              <a:gd name="connsiteX4678" fmla="*/ 4467783 w 4626532"/>
              <a:gd name="connsiteY4678" fmla="*/ 4533113 h 6858000"/>
              <a:gd name="connsiteX4679" fmla="*/ 4392786 w 4626532"/>
              <a:gd name="connsiteY4679" fmla="*/ 4574778 h 6858000"/>
              <a:gd name="connsiteX4680" fmla="*/ 4067802 w 4626532"/>
              <a:gd name="connsiteY4680" fmla="*/ 4083135 h 6858000"/>
              <a:gd name="connsiteX4681" fmla="*/ 4042803 w 4626532"/>
              <a:gd name="connsiteY4681" fmla="*/ 4208129 h 6858000"/>
              <a:gd name="connsiteX4682" fmla="*/ 4084468 w 4626532"/>
              <a:gd name="connsiteY4682" fmla="*/ 4458117 h 6858000"/>
              <a:gd name="connsiteX4683" fmla="*/ 4042803 w 4626532"/>
              <a:gd name="connsiteY4683" fmla="*/ 4549779 h 6858000"/>
              <a:gd name="connsiteX4684" fmla="*/ 4109467 w 4626532"/>
              <a:gd name="connsiteY4684" fmla="*/ 4591444 h 6858000"/>
              <a:gd name="connsiteX4685" fmla="*/ 4042803 w 4626532"/>
              <a:gd name="connsiteY4685" fmla="*/ 4608110 h 6858000"/>
              <a:gd name="connsiteX4686" fmla="*/ 3976140 w 4626532"/>
              <a:gd name="connsiteY4686" fmla="*/ 4574778 h 6858000"/>
              <a:gd name="connsiteX4687" fmla="*/ 3901144 w 4626532"/>
              <a:gd name="connsiteY4687" fmla="*/ 4491449 h 6858000"/>
              <a:gd name="connsiteX4688" fmla="*/ 3859479 w 4626532"/>
              <a:gd name="connsiteY4688" fmla="*/ 4316457 h 6858000"/>
              <a:gd name="connsiteX4689" fmla="*/ 4051136 w 4626532"/>
              <a:gd name="connsiteY4689" fmla="*/ 3833147 h 6858000"/>
              <a:gd name="connsiteX4690" fmla="*/ 3909477 w 4626532"/>
              <a:gd name="connsiteY4690" fmla="*/ 3758151 h 6858000"/>
              <a:gd name="connsiteX4691" fmla="*/ 3784483 w 4626532"/>
              <a:gd name="connsiteY4691" fmla="*/ 3674822 h 6858000"/>
              <a:gd name="connsiteX4692" fmla="*/ 3717819 w 4626532"/>
              <a:gd name="connsiteY4692" fmla="*/ 3599825 h 6858000"/>
              <a:gd name="connsiteX4693" fmla="*/ 3676155 w 4626532"/>
              <a:gd name="connsiteY4693" fmla="*/ 3583159 h 6858000"/>
              <a:gd name="connsiteX4694" fmla="*/ 3509496 w 4626532"/>
              <a:gd name="connsiteY4694" fmla="*/ 3691487 h 6858000"/>
              <a:gd name="connsiteX4695" fmla="*/ 3592825 w 4626532"/>
              <a:gd name="connsiteY4695" fmla="*/ 3908144 h 6858000"/>
              <a:gd name="connsiteX4696" fmla="*/ 3651156 w 4626532"/>
              <a:gd name="connsiteY4696" fmla="*/ 4308124 h 6858000"/>
              <a:gd name="connsiteX4697" fmla="*/ 3101183 w 4626532"/>
              <a:gd name="connsiteY4697" fmla="*/ 5699723 h 6858000"/>
              <a:gd name="connsiteX4698" fmla="*/ 3284507 w 4626532"/>
              <a:gd name="connsiteY4698" fmla="*/ 5774720 h 6858000"/>
              <a:gd name="connsiteX4699" fmla="*/ 3542828 w 4626532"/>
              <a:gd name="connsiteY4699" fmla="*/ 5958044 h 6858000"/>
              <a:gd name="connsiteX4700" fmla="*/ 3717819 w 4626532"/>
              <a:gd name="connsiteY4700" fmla="*/ 6024707 h 6858000"/>
              <a:gd name="connsiteX4701" fmla="*/ 3859479 w 4626532"/>
              <a:gd name="connsiteY4701" fmla="*/ 6258029 h 6858000"/>
              <a:gd name="connsiteX4702" fmla="*/ 3776150 w 4626532"/>
              <a:gd name="connsiteY4702" fmla="*/ 6366357 h 6858000"/>
              <a:gd name="connsiteX4703" fmla="*/ 3751151 w 4626532"/>
              <a:gd name="connsiteY4703" fmla="*/ 6366357 h 6858000"/>
              <a:gd name="connsiteX4704" fmla="*/ 3784483 w 4626532"/>
              <a:gd name="connsiteY4704" fmla="*/ 6299694 h 6858000"/>
              <a:gd name="connsiteX4705" fmla="*/ 3776150 w 4626532"/>
              <a:gd name="connsiteY4705" fmla="*/ 6266362 h 6858000"/>
              <a:gd name="connsiteX4706" fmla="*/ 3651156 w 4626532"/>
              <a:gd name="connsiteY4706" fmla="*/ 6141368 h 6858000"/>
              <a:gd name="connsiteX4707" fmla="*/ 3609491 w 4626532"/>
              <a:gd name="connsiteY4707" fmla="*/ 6124703 h 6858000"/>
              <a:gd name="connsiteX4708" fmla="*/ 3351170 w 4626532"/>
              <a:gd name="connsiteY4708" fmla="*/ 6416355 h 6858000"/>
              <a:gd name="connsiteX4709" fmla="*/ 3317839 w 4626532"/>
              <a:gd name="connsiteY4709" fmla="*/ 6541349 h 6858000"/>
              <a:gd name="connsiteX4710" fmla="*/ 3359503 w 4626532"/>
              <a:gd name="connsiteY4710" fmla="*/ 6691342 h 6858000"/>
              <a:gd name="connsiteX4711" fmla="*/ 3401168 w 4626532"/>
              <a:gd name="connsiteY4711" fmla="*/ 6724673 h 6858000"/>
              <a:gd name="connsiteX4712" fmla="*/ 3476164 w 4626532"/>
              <a:gd name="connsiteY4712" fmla="*/ 6683009 h 6858000"/>
              <a:gd name="connsiteX4713" fmla="*/ 3359503 w 4626532"/>
              <a:gd name="connsiteY4713" fmla="*/ 6799670 h 6858000"/>
              <a:gd name="connsiteX4714" fmla="*/ 3276174 w 4626532"/>
              <a:gd name="connsiteY4714" fmla="*/ 6749672 h 6858000"/>
              <a:gd name="connsiteX4715" fmla="*/ 3184512 w 4626532"/>
              <a:gd name="connsiteY4715" fmla="*/ 6691342 h 6858000"/>
              <a:gd name="connsiteX4716" fmla="*/ 3142847 w 4626532"/>
              <a:gd name="connsiteY4716" fmla="*/ 6549682 h 6858000"/>
              <a:gd name="connsiteX4717" fmla="*/ 3151180 w 4626532"/>
              <a:gd name="connsiteY4717" fmla="*/ 6466353 h 6858000"/>
              <a:gd name="connsiteX4718" fmla="*/ 3242842 w 4626532"/>
              <a:gd name="connsiteY4718" fmla="*/ 6299694 h 6858000"/>
              <a:gd name="connsiteX4719" fmla="*/ 3242842 w 4626532"/>
              <a:gd name="connsiteY4719" fmla="*/ 6291361 h 6858000"/>
              <a:gd name="connsiteX4720" fmla="*/ 3067851 w 4626532"/>
              <a:gd name="connsiteY4720" fmla="*/ 6516350 h 6858000"/>
              <a:gd name="connsiteX4721" fmla="*/ 3067851 w 4626532"/>
              <a:gd name="connsiteY4721" fmla="*/ 6666343 h 6858000"/>
              <a:gd name="connsiteX4722" fmla="*/ 3017853 w 4626532"/>
              <a:gd name="connsiteY4722" fmla="*/ 6774671 h 6858000"/>
              <a:gd name="connsiteX4723" fmla="*/ 3051185 w 4626532"/>
              <a:gd name="connsiteY4723" fmla="*/ 6858000 h 6858000"/>
              <a:gd name="connsiteX4724" fmla="*/ 3001187 w 4626532"/>
              <a:gd name="connsiteY4724" fmla="*/ 6841334 h 6858000"/>
              <a:gd name="connsiteX4725" fmla="*/ 2926191 w 4626532"/>
              <a:gd name="connsiteY4725" fmla="*/ 6733006 h 6858000"/>
              <a:gd name="connsiteX4726" fmla="*/ 2892859 w 4626532"/>
              <a:gd name="connsiteY4726" fmla="*/ 6608012 h 6858000"/>
              <a:gd name="connsiteX4727" fmla="*/ 3101183 w 4626532"/>
              <a:gd name="connsiteY4727" fmla="*/ 6249696 h 6858000"/>
              <a:gd name="connsiteX4728" fmla="*/ 3101183 w 4626532"/>
              <a:gd name="connsiteY4728" fmla="*/ 6241364 h 6858000"/>
              <a:gd name="connsiteX4729" fmla="*/ 2876194 w 4626532"/>
              <a:gd name="connsiteY4729" fmla="*/ 6491351 h 6858000"/>
              <a:gd name="connsiteX4730" fmla="*/ 2817863 w 4626532"/>
              <a:gd name="connsiteY4730" fmla="*/ 6541349 h 6858000"/>
              <a:gd name="connsiteX4731" fmla="*/ 2792864 w 4626532"/>
              <a:gd name="connsiteY4731" fmla="*/ 6599679 h 6858000"/>
              <a:gd name="connsiteX4732" fmla="*/ 2809530 w 4626532"/>
              <a:gd name="connsiteY4732" fmla="*/ 6641344 h 6858000"/>
              <a:gd name="connsiteX4733" fmla="*/ 2726201 w 4626532"/>
              <a:gd name="connsiteY4733" fmla="*/ 6533016 h 6858000"/>
              <a:gd name="connsiteX4734" fmla="*/ 2742867 w 4626532"/>
              <a:gd name="connsiteY4734" fmla="*/ 6449687 h 6858000"/>
              <a:gd name="connsiteX4735" fmla="*/ 2859528 w 4626532"/>
              <a:gd name="connsiteY4735" fmla="*/ 6266362 h 6858000"/>
              <a:gd name="connsiteX4736" fmla="*/ 3101183 w 4626532"/>
              <a:gd name="connsiteY4736" fmla="*/ 6099704 h 6858000"/>
              <a:gd name="connsiteX4737" fmla="*/ 2901192 w 4626532"/>
              <a:gd name="connsiteY4737" fmla="*/ 5983043 h 6858000"/>
              <a:gd name="connsiteX4738" fmla="*/ 2801197 w 4626532"/>
              <a:gd name="connsiteY4738" fmla="*/ 5966377 h 6858000"/>
              <a:gd name="connsiteX4739" fmla="*/ 2101231 w 4626532"/>
              <a:gd name="connsiteY4739" fmla="*/ 6091371 h 6858000"/>
              <a:gd name="connsiteX4740" fmla="*/ 1534592 w 4626532"/>
              <a:gd name="connsiteY4740" fmla="*/ 5949711 h 6858000"/>
              <a:gd name="connsiteX4741" fmla="*/ 984619 w 4626532"/>
              <a:gd name="connsiteY4741" fmla="*/ 5533065 h 6858000"/>
              <a:gd name="connsiteX4742" fmla="*/ 842959 w 4626532"/>
              <a:gd name="connsiteY4742" fmla="*/ 5741388 h 6858000"/>
              <a:gd name="connsiteX4743" fmla="*/ 617970 w 4626532"/>
              <a:gd name="connsiteY4743" fmla="*/ 6049706 h 6858000"/>
              <a:gd name="connsiteX4744" fmla="*/ 451311 w 4626532"/>
              <a:gd name="connsiteY4744" fmla="*/ 5933045 h 6858000"/>
              <a:gd name="connsiteX4745" fmla="*/ 467977 w 4626532"/>
              <a:gd name="connsiteY4745" fmla="*/ 5891381 h 6858000"/>
              <a:gd name="connsiteX4746" fmla="*/ 509642 w 4626532"/>
              <a:gd name="connsiteY4746" fmla="*/ 5966377 h 6858000"/>
              <a:gd name="connsiteX4747" fmla="*/ 684633 w 4626532"/>
              <a:gd name="connsiteY4747" fmla="*/ 5799718 h 6858000"/>
              <a:gd name="connsiteX4748" fmla="*/ 384648 w 4626532"/>
              <a:gd name="connsiteY4748" fmla="*/ 5541398 h 6858000"/>
              <a:gd name="connsiteX4749" fmla="*/ 276320 w 4626532"/>
              <a:gd name="connsiteY4749" fmla="*/ 5516399 h 6858000"/>
              <a:gd name="connsiteX4750" fmla="*/ 117994 w 4626532"/>
              <a:gd name="connsiteY4750" fmla="*/ 5558063 h 6858000"/>
              <a:gd name="connsiteX4751" fmla="*/ 67997 w 4626532"/>
              <a:gd name="connsiteY4751" fmla="*/ 5541398 h 6858000"/>
              <a:gd name="connsiteX4752" fmla="*/ 34665 w 4626532"/>
              <a:gd name="connsiteY4752" fmla="*/ 5608061 h 6858000"/>
              <a:gd name="connsiteX4753" fmla="*/ 9666 w 4626532"/>
              <a:gd name="connsiteY4753" fmla="*/ 5541398 h 6858000"/>
              <a:gd name="connsiteX4754" fmla="*/ 59664 w 4626532"/>
              <a:gd name="connsiteY4754" fmla="*/ 5449735 h 6858000"/>
              <a:gd name="connsiteX4755" fmla="*/ 251321 w 4626532"/>
              <a:gd name="connsiteY4755" fmla="*/ 5333074 h 6858000"/>
              <a:gd name="connsiteX4756" fmla="*/ 517975 w 4626532"/>
              <a:gd name="connsiteY4756" fmla="*/ 5441402 h 6858000"/>
              <a:gd name="connsiteX4757" fmla="*/ 167992 w 4626532"/>
              <a:gd name="connsiteY4757" fmla="*/ 5258078 h 6858000"/>
              <a:gd name="connsiteX4758" fmla="*/ 51331 w 4626532"/>
              <a:gd name="connsiteY4758" fmla="*/ 5216413 h 6858000"/>
              <a:gd name="connsiteX4759" fmla="*/ 1333 w 4626532"/>
              <a:gd name="connsiteY4759" fmla="*/ 5266411 h 6858000"/>
              <a:gd name="connsiteX4760" fmla="*/ 17999 w 4626532"/>
              <a:gd name="connsiteY4760" fmla="*/ 5174749 h 6858000"/>
              <a:gd name="connsiteX4761" fmla="*/ 192991 w 4626532"/>
              <a:gd name="connsiteY4761" fmla="*/ 5083087 h 6858000"/>
              <a:gd name="connsiteX4762" fmla="*/ 526308 w 4626532"/>
              <a:gd name="connsiteY4762" fmla="*/ 5283077 h 6858000"/>
              <a:gd name="connsiteX4763" fmla="*/ 576305 w 4626532"/>
              <a:gd name="connsiteY4763" fmla="*/ 5308076 h 6858000"/>
              <a:gd name="connsiteX4764" fmla="*/ 334650 w 4626532"/>
              <a:gd name="connsiteY4764" fmla="*/ 5083087 h 6858000"/>
              <a:gd name="connsiteX4765" fmla="*/ 292986 w 4626532"/>
              <a:gd name="connsiteY4765" fmla="*/ 5033089 h 6858000"/>
              <a:gd name="connsiteX4766" fmla="*/ 284653 w 4626532"/>
              <a:gd name="connsiteY4766" fmla="*/ 4966426 h 6858000"/>
              <a:gd name="connsiteX4767" fmla="*/ 251321 w 4626532"/>
              <a:gd name="connsiteY4767" fmla="*/ 4949760 h 6858000"/>
              <a:gd name="connsiteX4768" fmla="*/ 192991 w 4626532"/>
              <a:gd name="connsiteY4768" fmla="*/ 4974758 h 6858000"/>
              <a:gd name="connsiteX4769" fmla="*/ 292986 w 4626532"/>
              <a:gd name="connsiteY4769" fmla="*/ 4899762 h 6858000"/>
              <a:gd name="connsiteX4770" fmla="*/ 359649 w 4626532"/>
              <a:gd name="connsiteY4770" fmla="*/ 4924761 h 6858000"/>
              <a:gd name="connsiteX4771" fmla="*/ 426313 w 4626532"/>
              <a:gd name="connsiteY4771" fmla="*/ 4949760 h 6858000"/>
              <a:gd name="connsiteX4772" fmla="*/ 517975 w 4626532"/>
              <a:gd name="connsiteY4772" fmla="*/ 5033089 h 6858000"/>
              <a:gd name="connsiteX4773" fmla="*/ 717965 w 4626532"/>
              <a:gd name="connsiteY4773" fmla="*/ 5266411 h 6858000"/>
              <a:gd name="connsiteX4774" fmla="*/ 892957 w 4626532"/>
              <a:gd name="connsiteY4774" fmla="*/ 5124751 h 6858000"/>
              <a:gd name="connsiteX4775" fmla="*/ 934621 w 4626532"/>
              <a:gd name="connsiteY4775" fmla="*/ 4966426 h 6858000"/>
              <a:gd name="connsiteX4776" fmla="*/ 1751248 w 4626532"/>
              <a:gd name="connsiteY4776" fmla="*/ 4083135 h 6858000"/>
              <a:gd name="connsiteX4777" fmla="*/ 1717917 w 4626532"/>
              <a:gd name="connsiteY4777" fmla="*/ 3974807 h 6858000"/>
              <a:gd name="connsiteX4778" fmla="*/ 1676252 w 4626532"/>
              <a:gd name="connsiteY4778" fmla="*/ 4241461 h 6858000"/>
              <a:gd name="connsiteX4779" fmla="*/ 1576257 w 4626532"/>
              <a:gd name="connsiteY4779" fmla="*/ 4116467 h 6858000"/>
              <a:gd name="connsiteX4780" fmla="*/ 1451263 w 4626532"/>
              <a:gd name="connsiteY4780" fmla="*/ 3833147 h 6858000"/>
              <a:gd name="connsiteX4781" fmla="*/ 1434597 w 4626532"/>
              <a:gd name="connsiteY4781" fmla="*/ 3899811 h 6858000"/>
              <a:gd name="connsiteX4782" fmla="*/ 1501260 w 4626532"/>
              <a:gd name="connsiteY4782" fmla="*/ 4099801 h 6858000"/>
              <a:gd name="connsiteX4783" fmla="*/ 1251273 w 4626532"/>
              <a:gd name="connsiteY4783" fmla="*/ 3824814 h 6858000"/>
              <a:gd name="connsiteX4784" fmla="*/ 1084614 w 4626532"/>
              <a:gd name="connsiteY4784" fmla="*/ 3849813 h 6858000"/>
              <a:gd name="connsiteX4785" fmla="*/ 642969 w 4626532"/>
              <a:gd name="connsiteY4785" fmla="*/ 3649823 h 6858000"/>
              <a:gd name="connsiteX4786" fmla="*/ 634636 w 4626532"/>
              <a:gd name="connsiteY4786" fmla="*/ 3666489 h 6858000"/>
              <a:gd name="connsiteX4787" fmla="*/ 901290 w 4626532"/>
              <a:gd name="connsiteY4787" fmla="*/ 4008139 h 6858000"/>
              <a:gd name="connsiteX4788" fmla="*/ 867958 w 4626532"/>
              <a:gd name="connsiteY4788" fmla="*/ 4091468 h 6858000"/>
              <a:gd name="connsiteX4789" fmla="*/ 876291 w 4626532"/>
              <a:gd name="connsiteY4789" fmla="*/ 4058136 h 6858000"/>
              <a:gd name="connsiteX4790" fmla="*/ 817960 w 4626532"/>
              <a:gd name="connsiteY4790" fmla="*/ 3949808 h 6858000"/>
              <a:gd name="connsiteX4791" fmla="*/ 567972 w 4626532"/>
              <a:gd name="connsiteY4791" fmla="*/ 3708153 h 6858000"/>
              <a:gd name="connsiteX4792" fmla="*/ 559640 w 4626532"/>
              <a:gd name="connsiteY4792" fmla="*/ 3758151 h 6858000"/>
              <a:gd name="connsiteX4793" fmla="*/ 617970 w 4626532"/>
              <a:gd name="connsiteY4793" fmla="*/ 3899811 h 6858000"/>
              <a:gd name="connsiteX4794" fmla="*/ 692966 w 4626532"/>
              <a:gd name="connsiteY4794" fmla="*/ 3966474 h 6858000"/>
              <a:gd name="connsiteX4795" fmla="*/ 842959 w 4626532"/>
              <a:gd name="connsiteY4795" fmla="*/ 4274792 h 6858000"/>
              <a:gd name="connsiteX4796" fmla="*/ 701299 w 4626532"/>
              <a:gd name="connsiteY4796" fmla="*/ 4199796 h 6858000"/>
              <a:gd name="connsiteX4797" fmla="*/ 659635 w 4626532"/>
              <a:gd name="connsiteY4797" fmla="*/ 4041470 h 6858000"/>
              <a:gd name="connsiteX4798" fmla="*/ 492976 w 4626532"/>
              <a:gd name="connsiteY4798" fmla="*/ 3708153 h 6858000"/>
              <a:gd name="connsiteX4799" fmla="*/ 451311 w 4626532"/>
              <a:gd name="connsiteY4799" fmla="*/ 3841480 h 6858000"/>
              <a:gd name="connsiteX4800" fmla="*/ 517975 w 4626532"/>
              <a:gd name="connsiteY4800" fmla="*/ 4083135 h 6858000"/>
              <a:gd name="connsiteX4801" fmla="*/ 426313 w 4626532"/>
              <a:gd name="connsiteY4801" fmla="*/ 4224795 h 6858000"/>
              <a:gd name="connsiteX4802" fmla="*/ 467977 w 4626532"/>
              <a:gd name="connsiteY4802" fmla="*/ 4099801 h 6858000"/>
              <a:gd name="connsiteX4803" fmla="*/ 367982 w 4626532"/>
              <a:gd name="connsiteY4803" fmla="*/ 3791483 h 6858000"/>
              <a:gd name="connsiteX4804" fmla="*/ 426313 w 4626532"/>
              <a:gd name="connsiteY4804" fmla="*/ 3666489 h 6858000"/>
              <a:gd name="connsiteX4805" fmla="*/ 384648 w 4626532"/>
              <a:gd name="connsiteY4805" fmla="*/ 3633157 h 6858000"/>
              <a:gd name="connsiteX4806" fmla="*/ 676300 w 4626532"/>
              <a:gd name="connsiteY4806" fmla="*/ 3474831 h 6858000"/>
              <a:gd name="connsiteX4807" fmla="*/ 651302 w 4626532"/>
              <a:gd name="connsiteY4807" fmla="*/ 3466498 h 6858000"/>
              <a:gd name="connsiteX4808" fmla="*/ 501309 w 4626532"/>
              <a:gd name="connsiteY4808" fmla="*/ 3483164 h 6858000"/>
              <a:gd name="connsiteX4809" fmla="*/ 434646 w 4626532"/>
              <a:gd name="connsiteY4809" fmla="*/ 3466498 h 6858000"/>
              <a:gd name="connsiteX4810" fmla="*/ 259654 w 4626532"/>
              <a:gd name="connsiteY4810" fmla="*/ 3366503 h 6858000"/>
              <a:gd name="connsiteX4811" fmla="*/ 209656 w 4626532"/>
              <a:gd name="connsiteY4811" fmla="*/ 3216510 h 6858000"/>
              <a:gd name="connsiteX4812" fmla="*/ 159659 w 4626532"/>
              <a:gd name="connsiteY4812" fmla="*/ 3166513 h 6858000"/>
              <a:gd name="connsiteX4813" fmla="*/ 101328 w 4626532"/>
              <a:gd name="connsiteY4813" fmla="*/ 3174846 h 6858000"/>
              <a:gd name="connsiteX4814" fmla="*/ 176325 w 4626532"/>
              <a:gd name="connsiteY4814" fmla="*/ 3116515 h 6858000"/>
              <a:gd name="connsiteX4815" fmla="*/ 459644 w 4626532"/>
              <a:gd name="connsiteY4815" fmla="*/ 3391502 h 6858000"/>
              <a:gd name="connsiteX4816" fmla="*/ 634636 w 4626532"/>
              <a:gd name="connsiteY4816" fmla="*/ 3349837 h 6858000"/>
              <a:gd name="connsiteX4817" fmla="*/ 959620 w 4626532"/>
              <a:gd name="connsiteY4817" fmla="*/ 3483164 h 6858000"/>
              <a:gd name="connsiteX4818" fmla="*/ 1051282 w 4626532"/>
              <a:gd name="connsiteY4818" fmla="*/ 3483164 h 6858000"/>
              <a:gd name="connsiteX4819" fmla="*/ 1059615 w 4626532"/>
              <a:gd name="connsiteY4819" fmla="*/ 3458165 h 6858000"/>
              <a:gd name="connsiteX4820" fmla="*/ 609637 w 4626532"/>
              <a:gd name="connsiteY4820" fmla="*/ 3241509 h 6858000"/>
              <a:gd name="connsiteX4821" fmla="*/ 509642 w 4626532"/>
              <a:gd name="connsiteY4821" fmla="*/ 3333171 h 6858000"/>
              <a:gd name="connsiteX4822" fmla="*/ 501309 w 4626532"/>
              <a:gd name="connsiteY4822" fmla="*/ 3199845 h 6858000"/>
              <a:gd name="connsiteX4823" fmla="*/ 476310 w 4626532"/>
              <a:gd name="connsiteY4823" fmla="*/ 3191512 h 6858000"/>
              <a:gd name="connsiteX4824" fmla="*/ 376315 w 4626532"/>
              <a:gd name="connsiteY4824" fmla="*/ 3274841 h 6858000"/>
              <a:gd name="connsiteX4825" fmla="*/ 376315 w 4626532"/>
              <a:gd name="connsiteY4825" fmla="*/ 3208178 h 6858000"/>
              <a:gd name="connsiteX4826" fmla="*/ 376315 w 4626532"/>
              <a:gd name="connsiteY4826" fmla="*/ 3183179 h 6858000"/>
              <a:gd name="connsiteX4827" fmla="*/ 376315 w 4626532"/>
              <a:gd name="connsiteY4827" fmla="*/ 3124848 h 6858000"/>
              <a:gd name="connsiteX4828" fmla="*/ 351316 w 4626532"/>
              <a:gd name="connsiteY4828" fmla="*/ 3058185 h 6858000"/>
              <a:gd name="connsiteX4829" fmla="*/ 359649 w 4626532"/>
              <a:gd name="connsiteY4829" fmla="*/ 2991521 h 6858000"/>
              <a:gd name="connsiteX4830" fmla="*/ 459644 w 4626532"/>
              <a:gd name="connsiteY4830" fmla="*/ 2933191 h 6858000"/>
              <a:gd name="connsiteX4831" fmla="*/ 526308 w 4626532"/>
              <a:gd name="connsiteY4831" fmla="*/ 2841529 h 6858000"/>
              <a:gd name="connsiteX4832" fmla="*/ 617970 w 4626532"/>
              <a:gd name="connsiteY4832" fmla="*/ 2808197 h 6858000"/>
              <a:gd name="connsiteX4833" fmla="*/ 751297 w 4626532"/>
              <a:gd name="connsiteY4833" fmla="*/ 2933191 h 6858000"/>
              <a:gd name="connsiteX4834" fmla="*/ 817960 w 4626532"/>
              <a:gd name="connsiteY4834" fmla="*/ 3008187 h 6858000"/>
              <a:gd name="connsiteX4835" fmla="*/ 909622 w 4626532"/>
              <a:gd name="connsiteY4835" fmla="*/ 3074851 h 6858000"/>
              <a:gd name="connsiteX4836" fmla="*/ 984619 w 4626532"/>
              <a:gd name="connsiteY4836" fmla="*/ 3058185 h 6858000"/>
              <a:gd name="connsiteX4837" fmla="*/ 1126279 w 4626532"/>
              <a:gd name="connsiteY4837" fmla="*/ 2924858 h 6858000"/>
              <a:gd name="connsiteX4838" fmla="*/ 1151277 w 4626532"/>
              <a:gd name="connsiteY4838" fmla="*/ 2924858 h 6858000"/>
              <a:gd name="connsiteX4839" fmla="*/ 1142944 w 4626532"/>
              <a:gd name="connsiteY4839" fmla="*/ 2991521 h 6858000"/>
              <a:gd name="connsiteX4840" fmla="*/ 1317936 w 4626532"/>
              <a:gd name="connsiteY4840" fmla="*/ 2933191 h 6858000"/>
              <a:gd name="connsiteX4841" fmla="*/ 1351268 w 4626532"/>
              <a:gd name="connsiteY4841" fmla="*/ 2933191 h 6858000"/>
              <a:gd name="connsiteX4842" fmla="*/ 1292937 w 4626532"/>
              <a:gd name="connsiteY4842" fmla="*/ 3008187 h 6858000"/>
              <a:gd name="connsiteX4843" fmla="*/ 1509593 w 4626532"/>
              <a:gd name="connsiteY4843" fmla="*/ 3066518 h 6858000"/>
              <a:gd name="connsiteX4844" fmla="*/ 1851243 w 4626532"/>
              <a:gd name="connsiteY4844" fmla="*/ 2891526 h 6858000"/>
              <a:gd name="connsiteX4845" fmla="*/ 1901241 w 4626532"/>
              <a:gd name="connsiteY4845" fmla="*/ 2816530 h 6858000"/>
              <a:gd name="connsiteX4846" fmla="*/ 1851243 w 4626532"/>
              <a:gd name="connsiteY4846" fmla="*/ 2558209 h 6858000"/>
              <a:gd name="connsiteX4847" fmla="*/ 1867909 w 4626532"/>
              <a:gd name="connsiteY4847" fmla="*/ 2466547 h 6858000"/>
              <a:gd name="connsiteX4848" fmla="*/ 1801246 w 4626532"/>
              <a:gd name="connsiteY4848" fmla="*/ 2458214 h 6858000"/>
              <a:gd name="connsiteX4849" fmla="*/ 1751248 w 4626532"/>
              <a:gd name="connsiteY4849" fmla="*/ 2458214 h 6858000"/>
              <a:gd name="connsiteX4850" fmla="*/ 1576257 w 4626532"/>
              <a:gd name="connsiteY4850" fmla="*/ 2724868 h 6858000"/>
              <a:gd name="connsiteX4851" fmla="*/ 1392932 w 4626532"/>
              <a:gd name="connsiteY4851" fmla="*/ 2599874 h 6858000"/>
              <a:gd name="connsiteX4852" fmla="*/ 1401265 w 4626532"/>
              <a:gd name="connsiteY4852" fmla="*/ 2566542 h 6858000"/>
              <a:gd name="connsiteX4853" fmla="*/ 1451263 w 4626532"/>
              <a:gd name="connsiteY4853" fmla="*/ 2616540 h 6858000"/>
              <a:gd name="connsiteX4854" fmla="*/ 1551258 w 4626532"/>
              <a:gd name="connsiteY4854" fmla="*/ 2524877 h 6858000"/>
              <a:gd name="connsiteX4855" fmla="*/ 1251273 w 4626532"/>
              <a:gd name="connsiteY4855" fmla="*/ 2324887 h 6858000"/>
              <a:gd name="connsiteX4856" fmla="*/ 1034616 w 4626532"/>
              <a:gd name="connsiteY4856" fmla="*/ 2324887 h 6858000"/>
              <a:gd name="connsiteX4857" fmla="*/ 1034616 w 4626532"/>
              <a:gd name="connsiteY4857" fmla="*/ 2416549 h 6858000"/>
              <a:gd name="connsiteX4858" fmla="*/ 992952 w 4626532"/>
              <a:gd name="connsiteY4858" fmla="*/ 2299888 h 6858000"/>
              <a:gd name="connsiteX4859" fmla="*/ 1142944 w 4626532"/>
              <a:gd name="connsiteY4859" fmla="*/ 2199893 h 6858000"/>
              <a:gd name="connsiteX4860" fmla="*/ 1376266 w 4626532"/>
              <a:gd name="connsiteY4860" fmla="*/ 2249891 h 6858000"/>
              <a:gd name="connsiteX4861" fmla="*/ 1401265 w 4626532"/>
              <a:gd name="connsiteY4861" fmla="*/ 2249891 h 6858000"/>
              <a:gd name="connsiteX4862" fmla="*/ 1276271 w 4626532"/>
              <a:gd name="connsiteY4862" fmla="*/ 2133230 h 6858000"/>
              <a:gd name="connsiteX4863" fmla="*/ 951287 w 4626532"/>
              <a:gd name="connsiteY4863" fmla="*/ 2049900 h 6858000"/>
              <a:gd name="connsiteX4864" fmla="*/ 901290 w 4626532"/>
              <a:gd name="connsiteY4864" fmla="*/ 2091565 h 6858000"/>
              <a:gd name="connsiteX4865" fmla="*/ 892957 w 4626532"/>
              <a:gd name="connsiteY4865" fmla="*/ 2049900 h 6858000"/>
              <a:gd name="connsiteX4866" fmla="*/ 1076281 w 4626532"/>
              <a:gd name="connsiteY4866" fmla="*/ 1924907 h 6858000"/>
              <a:gd name="connsiteX4867" fmla="*/ 1459596 w 4626532"/>
              <a:gd name="connsiteY4867" fmla="*/ 2124897 h 6858000"/>
              <a:gd name="connsiteX4868" fmla="*/ 1467929 w 4626532"/>
              <a:gd name="connsiteY4868" fmla="*/ 2108231 h 6858000"/>
              <a:gd name="connsiteX4869" fmla="*/ 1226274 w 4626532"/>
              <a:gd name="connsiteY4869" fmla="*/ 1883242 h 6858000"/>
              <a:gd name="connsiteX4870" fmla="*/ 1167943 w 4626532"/>
              <a:gd name="connsiteY4870" fmla="*/ 1783247 h 6858000"/>
              <a:gd name="connsiteX4871" fmla="*/ 1134612 w 4626532"/>
              <a:gd name="connsiteY4871" fmla="*/ 1758248 h 6858000"/>
              <a:gd name="connsiteX4872" fmla="*/ 1092947 w 4626532"/>
              <a:gd name="connsiteY4872" fmla="*/ 1774914 h 6858000"/>
              <a:gd name="connsiteX4873" fmla="*/ 1176276 w 4626532"/>
              <a:gd name="connsiteY4873" fmla="*/ 1699917 h 6858000"/>
              <a:gd name="connsiteX4874" fmla="*/ 1226274 w 4626532"/>
              <a:gd name="connsiteY4874" fmla="*/ 1708250 h 6858000"/>
              <a:gd name="connsiteX4875" fmla="*/ 1292937 w 4626532"/>
              <a:gd name="connsiteY4875" fmla="*/ 1708250 h 6858000"/>
              <a:gd name="connsiteX4876" fmla="*/ 1667919 w 4626532"/>
              <a:gd name="connsiteY4876" fmla="*/ 2308221 h 6858000"/>
              <a:gd name="connsiteX4877" fmla="*/ 1867909 w 4626532"/>
              <a:gd name="connsiteY4877" fmla="*/ 2224892 h 6858000"/>
              <a:gd name="connsiteX4878" fmla="*/ 2009569 w 4626532"/>
              <a:gd name="connsiteY4878" fmla="*/ 2199893 h 6858000"/>
              <a:gd name="connsiteX4879" fmla="*/ 2151229 w 4626532"/>
              <a:gd name="connsiteY4879" fmla="*/ 1999903 h 6858000"/>
              <a:gd name="connsiteX4880" fmla="*/ 2434548 w 4626532"/>
              <a:gd name="connsiteY4880" fmla="*/ 1808246 h 6858000"/>
              <a:gd name="connsiteX4881" fmla="*/ 2417883 w 4626532"/>
              <a:gd name="connsiteY4881" fmla="*/ 1999903 h 6858000"/>
              <a:gd name="connsiteX4882" fmla="*/ 2717868 w 4626532"/>
              <a:gd name="connsiteY4882" fmla="*/ 1866576 h 6858000"/>
              <a:gd name="connsiteX4883" fmla="*/ 2751200 w 4626532"/>
              <a:gd name="connsiteY4883" fmla="*/ 1874909 h 6858000"/>
              <a:gd name="connsiteX4884" fmla="*/ 2676203 w 4626532"/>
              <a:gd name="connsiteY4884" fmla="*/ 2033235 h 6858000"/>
              <a:gd name="connsiteX4885" fmla="*/ 2909525 w 4626532"/>
              <a:gd name="connsiteY4885" fmla="*/ 1949905 h 6858000"/>
              <a:gd name="connsiteX4886" fmla="*/ 3026186 w 4626532"/>
              <a:gd name="connsiteY4886" fmla="*/ 1966571 h 6858000"/>
              <a:gd name="connsiteX4887" fmla="*/ 2942857 w 4626532"/>
              <a:gd name="connsiteY4887" fmla="*/ 2108231 h 6858000"/>
              <a:gd name="connsiteX4888" fmla="*/ 3101183 w 4626532"/>
              <a:gd name="connsiteY4888" fmla="*/ 2066566 h 6858000"/>
              <a:gd name="connsiteX4889" fmla="*/ 3276174 w 4626532"/>
              <a:gd name="connsiteY4889" fmla="*/ 2124897 h 6858000"/>
              <a:gd name="connsiteX4890" fmla="*/ 3192845 w 4626532"/>
              <a:gd name="connsiteY4890" fmla="*/ 2249891 h 6858000"/>
              <a:gd name="connsiteX4891" fmla="*/ 3376169 w 4626532"/>
              <a:gd name="connsiteY4891" fmla="*/ 2208226 h 6858000"/>
              <a:gd name="connsiteX4892" fmla="*/ 3534495 w 4626532"/>
              <a:gd name="connsiteY4892" fmla="*/ 2241558 h 6858000"/>
              <a:gd name="connsiteX4893" fmla="*/ 3392835 w 4626532"/>
              <a:gd name="connsiteY4893" fmla="*/ 2399883 h 6858000"/>
              <a:gd name="connsiteX4894" fmla="*/ 3601158 w 4626532"/>
              <a:gd name="connsiteY4894" fmla="*/ 2499879 h 6858000"/>
              <a:gd name="connsiteX4895" fmla="*/ 3801149 w 4626532"/>
              <a:gd name="connsiteY4895" fmla="*/ 2216559 h 6858000"/>
              <a:gd name="connsiteX4896" fmla="*/ 3617824 w 4626532"/>
              <a:gd name="connsiteY4896" fmla="*/ 1883242 h 6858000"/>
              <a:gd name="connsiteX4897" fmla="*/ 2634539 w 4626532"/>
              <a:gd name="connsiteY4897" fmla="*/ 1366600 h 6858000"/>
              <a:gd name="connsiteX4898" fmla="*/ 2376218 w 4626532"/>
              <a:gd name="connsiteY4898" fmla="*/ 1249939 h 6858000"/>
              <a:gd name="connsiteX4899" fmla="*/ 2284556 w 4626532"/>
              <a:gd name="connsiteY4899" fmla="*/ 1291604 h 6858000"/>
              <a:gd name="connsiteX4900" fmla="*/ 2117897 w 4626532"/>
              <a:gd name="connsiteY4900" fmla="*/ 1316603 h 6858000"/>
              <a:gd name="connsiteX4901" fmla="*/ 1651253 w 4626532"/>
              <a:gd name="connsiteY4901" fmla="*/ 1249939 h 6858000"/>
              <a:gd name="connsiteX4902" fmla="*/ 1851243 w 4626532"/>
              <a:gd name="connsiteY4902" fmla="*/ 1058282 h 6858000"/>
              <a:gd name="connsiteX4903" fmla="*/ 1701251 w 4626532"/>
              <a:gd name="connsiteY4903" fmla="*/ 1049949 h 6858000"/>
              <a:gd name="connsiteX4904" fmla="*/ 1417931 w 4626532"/>
              <a:gd name="connsiteY4904" fmla="*/ 991619 h 6858000"/>
              <a:gd name="connsiteX4905" fmla="*/ 1626254 w 4626532"/>
              <a:gd name="connsiteY4905" fmla="*/ 874958 h 6858000"/>
              <a:gd name="connsiteX4906" fmla="*/ 1309603 w 4626532"/>
              <a:gd name="connsiteY4906" fmla="*/ 608304 h 6858000"/>
              <a:gd name="connsiteX4907" fmla="*/ 1317936 w 4626532"/>
              <a:gd name="connsiteY4907" fmla="*/ 599971 h 6858000"/>
              <a:gd name="connsiteX4908" fmla="*/ 1526259 w 4626532"/>
              <a:gd name="connsiteY4908" fmla="*/ 666634 h 6858000"/>
              <a:gd name="connsiteX4909" fmla="*/ 1542925 w 4626532"/>
              <a:gd name="connsiteY4909" fmla="*/ 658301 h 6858000"/>
              <a:gd name="connsiteX4910" fmla="*/ 1426264 w 4626532"/>
              <a:gd name="connsiteY4910" fmla="*/ 341650 h 6858000"/>
              <a:gd name="connsiteX4911" fmla="*/ 1426264 w 4626532"/>
              <a:gd name="connsiteY4911" fmla="*/ 158326 h 6858000"/>
              <a:gd name="connsiteX4912" fmla="*/ 1467929 w 4626532"/>
              <a:gd name="connsiteY4912" fmla="*/ 0 h 6858000"/>
              <a:gd name="connsiteX4913" fmla="*/ 1792913 w 4626532"/>
              <a:gd name="connsiteY4913" fmla="*/ 4416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</a:cxnLst>
            <a:rect l="l" t="t" r="r" b="b"/>
            <a:pathLst>
              <a:path w="4626532" h="6858000">
                <a:moveTo>
                  <a:pt x="3051185" y="6674676"/>
                </a:moveTo>
                <a:cubicBezTo>
                  <a:pt x="3042852" y="6691342"/>
                  <a:pt x="3042852" y="6708008"/>
                  <a:pt x="3026186" y="6716340"/>
                </a:cubicBezTo>
                <a:cubicBezTo>
                  <a:pt x="3026186" y="6708008"/>
                  <a:pt x="3017853" y="6658010"/>
                  <a:pt x="2992855" y="6658010"/>
                </a:cubicBezTo>
                <a:cubicBezTo>
                  <a:pt x="2976189" y="6658010"/>
                  <a:pt x="2951190" y="6683009"/>
                  <a:pt x="2926191" y="6699675"/>
                </a:cubicBezTo>
                <a:lnTo>
                  <a:pt x="2917858" y="6666343"/>
                </a:lnTo>
                <a:cubicBezTo>
                  <a:pt x="2959523" y="6649677"/>
                  <a:pt x="3001187" y="6658010"/>
                  <a:pt x="3051185" y="6641344"/>
                </a:cubicBezTo>
                <a:lnTo>
                  <a:pt x="3051185" y="6674676"/>
                </a:lnTo>
                <a:close/>
                <a:moveTo>
                  <a:pt x="3342838" y="6683009"/>
                </a:moveTo>
                <a:cubicBezTo>
                  <a:pt x="3334505" y="6674676"/>
                  <a:pt x="3334505" y="6666343"/>
                  <a:pt x="3317839" y="6666343"/>
                </a:cubicBezTo>
                <a:cubicBezTo>
                  <a:pt x="3292840" y="6666343"/>
                  <a:pt x="3284507" y="6691342"/>
                  <a:pt x="3276174" y="6708008"/>
                </a:cubicBezTo>
                <a:lnTo>
                  <a:pt x="3276174" y="6633011"/>
                </a:lnTo>
                <a:cubicBezTo>
                  <a:pt x="3292840" y="6633011"/>
                  <a:pt x="3309506" y="6633011"/>
                  <a:pt x="3326172" y="6624678"/>
                </a:cubicBezTo>
                <a:cubicBezTo>
                  <a:pt x="3334505" y="6633011"/>
                  <a:pt x="3351170" y="6658010"/>
                  <a:pt x="3342838" y="6683009"/>
                </a:cubicBezTo>
                <a:close/>
                <a:moveTo>
                  <a:pt x="3259508" y="6641344"/>
                </a:moveTo>
                <a:cubicBezTo>
                  <a:pt x="3259508" y="6666343"/>
                  <a:pt x="3242842" y="6683009"/>
                  <a:pt x="3234509" y="6699675"/>
                </a:cubicBezTo>
                <a:cubicBezTo>
                  <a:pt x="3217844" y="6699675"/>
                  <a:pt x="3192845" y="6674676"/>
                  <a:pt x="3184512" y="6658010"/>
                </a:cubicBezTo>
                <a:lnTo>
                  <a:pt x="3184512" y="6633011"/>
                </a:lnTo>
                <a:cubicBezTo>
                  <a:pt x="3184512" y="6633011"/>
                  <a:pt x="3176179" y="6641344"/>
                  <a:pt x="3201178" y="6641344"/>
                </a:cubicBezTo>
                <a:cubicBezTo>
                  <a:pt x="3217844" y="6641344"/>
                  <a:pt x="3226177" y="6633011"/>
                  <a:pt x="3242842" y="6616345"/>
                </a:cubicBezTo>
                <a:cubicBezTo>
                  <a:pt x="3251175" y="6624678"/>
                  <a:pt x="3259508" y="6624678"/>
                  <a:pt x="3259508" y="6641344"/>
                </a:cubicBezTo>
                <a:close/>
                <a:moveTo>
                  <a:pt x="2976189" y="6574681"/>
                </a:moveTo>
                <a:cubicBezTo>
                  <a:pt x="2976189" y="6583014"/>
                  <a:pt x="2942857" y="6649677"/>
                  <a:pt x="2909525" y="6649677"/>
                </a:cubicBezTo>
                <a:cubicBezTo>
                  <a:pt x="2909525" y="6641344"/>
                  <a:pt x="2901192" y="6633011"/>
                  <a:pt x="2901192" y="6608012"/>
                </a:cubicBezTo>
                <a:cubicBezTo>
                  <a:pt x="2901192" y="6558015"/>
                  <a:pt x="2926191" y="6583014"/>
                  <a:pt x="2967856" y="6558015"/>
                </a:cubicBezTo>
                <a:cubicBezTo>
                  <a:pt x="2967856" y="6558015"/>
                  <a:pt x="2976189" y="6549682"/>
                  <a:pt x="2976189" y="6574681"/>
                </a:cubicBezTo>
                <a:close/>
                <a:moveTo>
                  <a:pt x="3159513" y="6574681"/>
                </a:moveTo>
                <a:lnTo>
                  <a:pt x="3159513" y="6549682"/>
                </a:lnTo>
                <a:lnTo>
                  <a:pt x="3159513" y="6574681"/>
                </a:lnTo>
                <a:close/>
                <a:moveTo>
                  <a:pt x="3009520" y="6633011"/>
                </a:moveTo>
                <a:lnTo>
                  <a:pt x="2984522" y="6633011"/>
                </a:lnTo>
                <a:lnTo>
                  <a:pt x="2984522" y="6608012"/>
                </a:lnTo>
                <a:cubicBezTo>
                  <a:pt x="2976189" y="6533016"/>
                  <a:pt x="3017853" y="6574681"/>
                  <a:pt x="3051185" y="6541349"/>
                </a:cubicBezTo>
                <a:cubicBezTo>
                  <a:pt x="3051185" y="6574681"/>
                  <a:pt x="3084517" y="6583014"/>
                  <a:pt x="3009520" y="6633011"/>
                </a:cubicBezTo>
                <a:close/>
                <a:moveTo>
                  <a:pt x="3309506" y="6533016"/>
                </a:moveTo>
                <a:cubicBezTo>
                  <a:pt x="3309506" y="6549682"/>
                  <a:pt x="3309506" y="6574681"/>
                  <a:pt x="3317839" y="6608012"/>
                </a:cubicBezTo>
                <a:lnTo>
                  <a:pt x="3276174" y="6608012"/>
                </a:lnTo>
                <a:lnTo>
                  <a:pt x="3276174" y="6533016"/>
                </a:lnTo>
                <a:lnTo>
                  <a:pt x="3309506" y="6533016"/>
                </a:lnTo>
                <a:close/>
                <a:moveTo>
                  <a:pt x="3259508" y="6558015"/>
                </a:moveTo>
                <a:cubicBezTo>
                  <a:pt x="3259508" y="6574681"/>
                  <a:pt x="3217844" y="6616345"/>
                  <a:pt x="3184512" y="6616345"/>
                </a:cubicBezTo>
                <a:cubicBezTo>
                  <a:pt x="3184512" y="6616345"/>
                  <a:pt x="3176179" y="6608012"/>
                  <a:pt x="3167846" y="6608012"/>
                </a:cubicBezTo>
                <a:cubicBezTo>
                  <a:pt x="3176179" y="6591347"/>
                  <a:pt x="3184512" y="6566348"/>
                  <a:pt x="3176179" y="6541349"/>
                </a:cubicBezTo>
                <a:cubicBezTo>
                  <a:pt x="3201178" y="6541349"/>
                  <a:pt x="3226177" y="6533016"/>
                  <a:pt x="3251175" y="6524683"/>
                </a:cubicBezTo>
                <a:cubicBezTo>
                  <a:pt x="3251175" y="6533016"/>
                  <a:pt x="3259508" y="6533016"/>
                  <a:pt x="3259508" y="6558015"/>
                </a:cubicBezTo>
                <a:close/>
                <a:moveTo>
                  <a:pt x="2967856" y="6491351"/>
                </a:moveTo>
                <a:cubicBezTo>
                  <a:pt x="2967856" y="6524683"/>
                  <a:pt x="2934524" y="6541349"/>
                  <a:pt x="2917858" y="6549682"/>
                </a:cubicBezTo>
                <a:cubicBezTo>
                  <a:pt x="2926191" y="6524683"/>
                  <a:pt x="2934524" y="6491351"/>
                  <a:pt x="2959523" y="6466353"/>
                </a:cubicBezTo>
                <a:cubicBezTo>
                  <a:pt x="2967856" y="6474686"/>
                  <a:pt x="2967856" y="6474686"/>
                  <a:pt x="2967856" y="6491351"/>
                </a:cubicBezTo>
                <a:close/>
                <a:moveTo>
                  <a:pt x="3059518" y="6508017"/>
                </a:moveTo>
                <a:cubicBezTo>
                  <a:pt x="3042852" y="6524683"/>
                  <a:pt x="3017853" y="6533016"/>
                  <a:pt x="2992855" y="6541349"/>
                </a:cubicBezTo>
                <a:cubicBezTo>
                  <a:pt x="2992855" y="6541349"/>
                  <a:pt x="2984522" y="6541349"/>
                  <a:pt x="2984522" y="6524683"/>
                </a:cubicBezTo>
                <a:cubicBezTo>
                  <a:pt x="2984522" y="6483018"/>
                  <a:pt x="3009520" y="6458020"/>
                  <a:pt x="3059518" y="6449687"/>
                </a:cubicBezTo>
                <a:lnTo>
                  <a:pt x="3059518" y="6508017"/>
                </a:lnTo>
                <a:close/>
                <a:moveTo>
                  <a:pt x="3309506" y="6508017"/>
                </a:moveTo>
                <a:lnTo>
                  <a:pt x="3267841" y="6508017"/>
                </a:lnTo>
                <a:cubicBezTo>
                  <a:pt x="3276174" y="6483018"/>
                  <a:pt x="3276174" y="6458020"/>
                  <a:pt x="3276174" y="6433021"/>
                </a:cubicBezTo>
                <a:cubicBezTo>
                  <a:pt x="3292840" y="6433021"/>
                  <a:pt x="3317839" y="6433021"/>
                  <a:pt x="3334505" y="6424688"/>
                </a:cubicBezTo>
                <a:cubicBezTo>
                  <a:pt x="3326172" y="6449687"/>
                  <a:pt x="3309506" y="6483018"/>
                  <a:pt x="3309506" y="6508017"/>
                </a:cubicBezTo>
                <a:close/>
                <a:moveTo>
                  <a:pt x="3259508" y="6458020"/>
                </a:moveTo>
                <a:cubicBezTo>
                  <a:pt x="3259508" y="6483018"/>
                  <a:pt x="3226177" y="6499684"/>
                  <a:pt x="3209511" y="6516350"/>
                </a:cubicBezTo>
                <a:cubicBezTo>
                  <a:pt x="3209511" y="6516350"/>
                  <a:pt x="3176179" y="6516350"/>
                  <a:pt x="3167846" y="6508017"/>
                </a:cubicBezTo>
                <a:cubicBezTo>
                  <a:pt x="3176179" y="6491351"/>
                  <a:pt x="3184512" y="6466353"/>
                  <a:pt x="3184512" y="6441354"/>
                </a:cubicBezTo>
                <a:cubicBezTo>
                  <a:pt x="3201178" y="6441354"/>
                  <a:pt x="3226177" y="6433021"/>
                  <a:pt x="3251175" y="6424688"/>
                </a:cubicBezTo>
                <a:cubicBezTo>
                  <a:pt x="3251175" y="6433021"/>
                  <a:pt x="3259508" y="6433021"/>
                  <a:pt x="3259508" y="6458020"/>
                </a:cubicBezTo>
                <a:close/>
                <a:moveTo>
                  <a:pt x="2884526" y="6424688"/>
                </a:moveTo>
                <a:cubicBezTo>
                  <a:pt x="2884526" y="6441354"/>
                  <a:pt x="2867861" y="6458020"/>
                  <a:pt x="2859528" y="6474686"/>
                </a:cubicBezTo>
                <a:cubicBezTo>
                  <a:pt x="2859528" y="6466353"/>
                  <a:pt x="2851195" y="6449687"/>
                  <a:pt x="2834529" y="6433021"/>
                </a:cubicBezTo>
                <a:cubicBezTo>
                  <a:pt x="2851195" y="6424688"/>
                  <a:pt x="2867861" y="6408022"/>
                  <a:pt x="2876194" y="6399689"/>
                </a:cubicBezTo>
                <a:cubicBezTo>
                  <a:pt x="2876194" y="6408022"/>
                  <a:pt x="2884526" y="6399689"/>
                  <a:pt x="2884526" y="6424688"/>
                </a:cubicBezTo>
                <a:close/>
                <a:moveTo>
                  <a:pt x="2901192" y="6441354"/>
                </a:moveTo>
                <a:cubicBezTo>
                  <a:pt x="2892859" y="6408022"/>
                  <a:pt x="2892859" y="6391356"/>
                  <a:pt x="2934524" y="6391356"/>
                </a:cubicBezTo>
                <a:cubicBezTo>
                  <a:pt x="2917858" y="6408022"/>
                  <a:pt x="2909525" y="6424688"/>
                  <a:pt x="2901192" y="6441354"/>
                </a:cubicBezTo>
                <a:close/>
                <a:moveTo>
                  <a:pt x="2801197" y="6374690"/>
                </a:moveTo>
                <a:cubicBezTo>
                  <a:pt x="2801197" y="6391356"/>
                  <a:pt x="2776198" y="6424688"/>
                  <a:pt x="2759533" y="6449687"/>
                </a:cubicBezTo>
                <a:cubicBezTo>
                  <a:pt x="2759533" y="6424688"/>
                  <a:pt x="2767865" y="6391356"/>
                  <a:pt x="2792864" y="6358025"/>
                </a:cubicBezTo>
                <a:cubicBezTo>
                  <a:pt x="2792864" y="6358025"/>
                  <a:pt x="2801197" y="6349692"/>
                  <a:pt x="2801197" y="6374690"/>
                </a:cubicBezTo>
                <a:close/>
                <a:moveTo>
                  <a:pt x="3059518" y="6383023"/>
                </a:moveTo>
                <a:cubicBezTo>
                  <a:pt x="3059518" y="6383023"/>
                  <a:pt x="3051185" y="6433021"/>
                  <a:pt x="3017853" y="6441354"/>
                </a:cubicBezTo>
                <a:lnTo>
                  <a:pt x="2976189" y="6441354"/>
                </a:lnTo>
                <a:cubicBezTo>
                  <a:pt x="2984522" y="6408022"/>
                  <a:pt x="3009520" y="6366357"/>
                  <a:pt x="3051185" y="6349692"/>
                </a:cubicBezTo>
                <a:cubicBezTo>
                  <a:pt x="3051185" y="6358025"/>
                  <a:pt x="3059518" y="6358025"/>
                  <a:pt x="3059518" y="6383023"/>
                </a:cubicBezTo>
                <a:close/>
                <a:moveTo>
                  <a:pt x="3251175" y="6383023"/>
                </a:moveTo>
                <a:cubicBezTo>
                  <a:pt x="3234509" y="6399689"/>
                  <a:pt x="3209511" y="6416355"/>
                  <a:pt x="3192845" y="6424688"/>
                </a:cubicBezTo>
                <a:cubicBezTo>
                  <a:pt x="3201178" y="6399689"/>
                  <a:pt x="3226177" y="6366357"/>
                  <a:pt x="3251175" y="6341359"/>
                </a:cubicBezTo>
                <a:lnTo>
                  <a:pt x="3251175" y="6383023"/>
                </a:lnTo>
                <a:close/>
                <a:moveTo>
                  <a:pt x="3084517" y="6433021"/>
                </a:moveTo>
                <a:lnTo>
                  <a:pt x="3076184" y="6358025"/>
                </a:lnTo>
                <a:cubicBezTo>
                  <a:pt x="3092850" y="6358025"/>
                  <a:pt x="3117848" y="6349692"/>
                  <a:pt x="3142847" y="6341359"/>
                </a:cubicBezTo>
                <a:cubicBezTo>
                  <a:pt x="3134514" y="6366357"/>
                  <a:pt x="3109516" y="6399689"/>
                  <a:pt x="3084517" y="6433021"/>
                </a:cubicBezTo>
                <a:close/>
                <a:moveTo>
                  <a:pt x="3392835" y="6333026"/>
                </a:moveTo>
                <a:cubicBezTo>
                  <a:pt x="3384502" y="6341359"/>
                  <a:pt x="3376169" y="6349692"/>
                  <a:pt x="3376169" y="6358025"/>
                </a:cubicBezTo>
                <a:cubicBezTo>
                  <a:pt x="3376169" y="6349692"/>
                  <a:pt x="3376169" y="6333026"/>
                  <a:pt x="3367836" y="6333026"/>
                </a:cubicBezTo>
                <a:lnTo>
                  <a:pt x="3392835" y="6333026"/>
                </a:lnTo>
                <a:close/>
                <a:moveTo>
                  <a:pt x="3351170" y="6349692"/>
                </a:moveTo>
                <a:cubicBezTo>
                  <a:pt x="3351170" y="6374690"/>
                  <a:pt x="3317839" y="6416355"/>
                  <a:pt x="3284507" y="6416355"/>
                </a:cubicBezTo>
                <a:cubicBezTo>
                  <a:pt x="3284507" y="6416355"/>
                  <a:pt x="3276174" y="6408022"/>
                  <a:pt x="3267841" y="6408022"/>
                </a:cubicBezTo>
                <a:lnTo>
                  <a:pt x="3267841" y="6333026"/>
                </a:lnTo>
                <a:cubicBezTo>
                  <a:pt x="3276174" y="6333026"/>
                  <a:pt x="3267841" y="6341359"/>
                  <a:pt x="3284507" y="6341359"/>
                </a:cubicBezTo>
                <a:cubicBezTo>
                  <a:pt x="3309506" y="6341359"/>
                  <a:pt x="3326172" y="6324693"/>
                  <a:pt x="3342838" y="6324693"/>
                </a:cubicBezTo>
                <a:cubicBezTo>
                  <a:pt x="3351170" y="6333026"/>
                  <a:pt x="3351170" y="6333026"/>
                  <a:pt x="3351170" y="6349692"/>
                </a:cubicBezTo>
                <a:close/>
                <a:moveTo>
                  <a:pt x="2876194" y="6341359"/>
                </a:moveTo>
                <a:cubicBezTo>
                  <a:pt x="2876194" y="6349692"/>
                  <a:pt x="2851195" y="6391356"/>
                  <a:pt x="2817863" y="6408022"/>
                </a:cubicBezTo>
                <a:lnTo>
                  <a:pt x="2817863" y="6349692"/>
                </a:lnTo>
                <a:cubicBezTo>
                  <a:pt x="2834529" y="6341359"/>
                  <a:pt x="2851195" y="6333026"/>
                  <a:pt x="2867861" y="6316360"/>
                </a:cubicBezTo>
                <a:cubicBezTo>
                  <a:pt x="2867861" y="6324693"/>
                  <a:pt x="2876194" y="6316360"/>
                  <a:pt x="2876194" y="6341359"/>
                </a:cubicBezTo>
                <a:close/>
                <a:moveTo>
                  <a:pt x="2817863" y="6324693"/>
                </a:moveTo>
                <a:cubicBezTo>
                  <a:pt x="2826196" y="6316360"/>
                  <a:pt x="2842862" y="6299694"/>
                  <a:pt x="2851195" y="6299694"/>
                </a:cubicBezTo>
                <a:cubicBezTo>
                  <a:pt x="2842862" y="6308027"/>
                  <a:pt x="2826196" y="6324693"/>
                  <a:pt x="2817863" y="6324693"/>
                </a:cubicBezTo>
                <a:close/>
                <a:moveTo>
                  <a:pt x="2959523" y="6308027"/>
                </a:moveTo>
                <a:cubicBezTo>
                  <a:pt x="2959523" y="6324693"/>
                  <a:pt x="2951190" y="6366357"/>
                  <a:pt x="2917858" y="6374690"/>
                </a:cubicBezTo>
                <a:lnTo>
                  <a:pt x="2892859" y="6374690"/>
                </a:lnTo>
                <a:lnTo>
                  <a:pt x="2892859" y="6316360"/>
                </a:lnTo>
                <a:cubicBezTo>
                  <a:pt x="2909525" y="6308027"/>
                  <a:pt x="2934524" y="6299694"/>
                  <a:pt x="2951190" y="6283028"/>
                </a:cubicBezTo>
                <a:cubicBezTo>
                  <a:pt x="2959523" y="6291361"/>
                  <a:pt x="2959523" y="6291361"/>
                  <a:pt x="2959523" y="6308027"/>
                </a:cubicBezTo>
                <a:close/>
                <a:moveTo>
                  <a:pt x="2984522" y="6324693"/>
                </a:moveTo>
                <a:cubicBezTo>
                  <a:pt x="2959523" y="6266362"/>
                  <a:pt x="3009520" y="6283028"/>
                  <a:pt x="3042852" y="6258029"/>
                </a:cubicBezTo>
                <a:cubicBezTo>
                  <a:pt x="3026186" y="6283028"/>
                  <a:pt x="3001187" y="6299694"/>
                  <a:pt x="2984522" y="6324693"/>
                </a:cubicBezTo>
                <a:close/>
                <a:moveTo>
                  <a:pt x="3151180" y="6266362"/>
                </a:moveTo>
                <a:cubicBezTo>
                  <a:pt x="3151180" y="6283028"/>
                  <a:pt x="3134514" y="6316360"/>
                  <a:pt x="3109516" y="6333026"/>
                </a:cubicBezTo>
                <a:lnTo>
                  <a:pt x="3067851" y="6333026"/>
                </a:lnTo>
                <a:cubicBezTo>
                  <a:pt x="3076184" y="6308027"/>
                  <a:pt x="3109516" y="6283028"/>
                  <a:pt x="3142847" y="6249696"/>
                </a:cubicBezTo>
                <a:cubicBezTo>
                  <a:pt x="3142847" y="6249696"/>
                  <a:pt x="3151180" y="6241364"/>
                  <a:pt x="3151180" y="6266362"/>
                </a:cubicBezTo>
                <a:close/>
                <a:moveTo>
                  <a:pt x="3267841" y="6258029"/>
                </a:moveTo>
                <a:cubicBezTo>
                  <a:pt x="3267841" y="6249696"/>
                  <a:pt x="3267841" y="6241364"/>
                  <a:pt x="3276174" y="6241364"/>
                </a:cubicBezTo>
                <a:cubicBezTo>
                  <a:pt x="3284507" y="6241364"/>
                  <a:pt x="3276174" y="6249696"/>
                  <a:pt x="3267841" y="6258029"/>
                </a:cubicBezTo>
                <a:close/>
                <a:moveTo>
                  <a:pt x="2884526" y="6291361"/>
                </a:moveTo>
                <a:lnTo>
                  <a:pt x="2884526" y="6266362"/>
                </a:lnTo>
                <a:cubicBezTo>
                  <a:pt x="2901192" y="6258029"/>
                  <a:pt x="2926191" y="6241364"/>
                  <a:pt x="2942857" y="6233031"/>
                </a:cubicBezTo>
                <a:cubicBezTo>
                  <a:pt x="2934524" y="6258029"/>
                  <a:pt x="2892859" y="6283028"/>
                  <a:pt x="2884526" y="6291361"/>
                </a:cubicBezTo>
                <a:close/>
                <a:moveTo>
                  <a:pt x="3242842" y="6249696"/>
                </a:moveTo>
                <a:cubicBezTo>
                  <a:pt x="3242842" y="6274695"/>
                  <a:pt x="3242842" y="6266362"/>
                  <a:pt x="3234509" y="6274695"/>
                </a:cubicBezTo>
                <a:cubicBezTo>
                  <a:pt x="3226177" y="6274695"/>
                  <a:pt x="3209511" y="6316360"/>
                  <a:pt x="3159513" y="6316360"/>
                </a:cubicBezTo>
                <a:cubicBezTo>
                  <a:pt x="3159513" y="6241364"/>
                  <a:pt x="3184512" y="6241364"/>
                  <a:pt x="3234509" y="6224698"/>
                </a:cubicBezTo>
                <a:cubicBezTo>
                  <a:pt x="3242842" y="6233031"/>
                  <a:pt x="3242842" y="6233031"/>
                  <a:pt x="3242842" y="6249696"/>
                </a:cubicBezTo>
                <a:close/>
                <a:moveTo>
                  <a:pt x="3451166" y="6241364"/>
                </a:moveTo>
                <a:cubicBezTo>
                  <a:pt x="3451166" y="6266362"/>
                  <a:pt x="3417834" y="6291361"/>
                  <a:pt x="3401168" y="6308027"/>
                </a:cubicBezTo>
                <a:lnTo>
                  <a:pt x="3359503" y="6308027"/>
                </a:lnTo>
                <a:cubicBezTo>
                  <a:pt x="3342838" y="6216365"/>
                  <a:pt x="3401168" y="6233031"/>
                  <a:pt x="3442833" y="6216365"/>
                </a:cubicBezTo>
                <a:cubicBezTo>
                  <a:pt x="3442833" y="6224698"/>
                  <a:pt x="3451166" y="6224698"/>
                  <a:pt x="3451166" y="6241364"/>
                </a:cubicBezTo>
                <a:close/>
                <a:moveTo>
                  <a:pt x="3351170" y="6249696"/>
                </a:moveTo>
                <a:cubicBezTo>
                  <a:pt x="3351170" y="6266362"/>
                  <a:pt x="3317839" y="6299694"/>
                  <a:pt x="3301173" y="6316360"/>
                </a:cubicBezTo>
                <a:lnTo>
                  <a:pt x="3267841" y="6308027"/>
                </a:lnTo>
                <a:cubicBezTo>
                  <a:pt x="3292840" y="6274695"/>
                  <a:pt x="3326172" y="6241364"/>
                  <a:pt x="3334505" y="6216365"/>
                </a:cubicBezTo>
                <a:cubicBezTo>
                  <a:pt x="3342838" y="6224698"/>
                  <a:pt x="3351170" y="6224698"/>
                  <a:pt x="3351170" y="6249696"/>
                </a:cubicBezTo>
                <a:close/>
                <a:moveTo>
                  <a:pt x="3742818" y="6233031"/>
                </a:moveTo>
                <a:cubicBezTo>
                  <a:pt x="3734485" y="6224698"/>
                  <a:pt x="3734485" y="6216365"/>
                  <a:pt x="3742818" y="6208032"/>
                </a:cubicBezTo>
                <a:cubicBezTo>
                  <a:pt x="3742818" y="6216365"/>
                  <a:pt x="3751151" y="6233031"/>
                  <a:pt x="3742818" y="6233031"/>
                </a:cubicBezTo>
                <a:close/>
                <a:moveTo>
                  <a:pt x="3042852" y="6199699"/>
                </a:moveTo>
                <a:cubicBezTo>
                  <a:pt x="3034519" y="6224698"/>
                  <a:pt x="3017853" y="6241364"/>
                  <a:pt x="3001187" y="6258029"/>
                </a:cubicBezTo>
                <a:lnTo>
                  <a:pt x="2967856" y="6258029"/>
                </a:lnTo>
                <a:lnTo>
                  <a:pt x="2967856" y="6224698"/>
                </a:lnTo>
                <a:cubicBezTo>
                  <a:pt x="2992855" y="6199699"/>
                  <a:pt x="3017853" y="6191366"/>
                  <a:pt x="3042852" y="6183033"/>
                </a:cubicBezTo>
                <a:lnTo>
                  <a:pt x="3042852" y="6199699"/>
                </a:lnTo>
                <a:close/>
                <a:moveTo>
                  <a:pt x="3134514" y="6208032"/>
                </a:moveTo>
                <a:cubicBezTo>
                  <a:pt x="3117848" y="6216365"/>
                  <a:pt x="3092850" y="6233031"/>
                  <a:pt x="3067851" y="6241364"/>
                </a:cubicBezTo>
                <a:lnTo>
                  <a:pt x="3059518" y="6166367"/>
                </a:lnTo>
                <a:cubicBezTo>
                  <a:pt x="3076184" y="6166367"/>
                  <a:pt x="3101183" y="6158034"/>
                  <a:pt x="3134514" y="6141368"/>
                </a:cubicBezTo>
                <a:lnTo>
                  <a:pt x="3134514" y="6208032"/>
                </a:lnTo>
                <a:close/>
                <a:moveTo>
                  <a:pt x="3817814" y="6124703"/>
                </a:moveTo>
                <a:cubicBezTo>
                  <a:pt x="3826147" y="6133035"/>
                  <a:pt x="3826147" y="6141368"/>
                  <a:pt x="3834480" y="6149701"/>
                </a:cubicBezTo>
                <a:lnTo>
                  <a:pt x="3826147" y="6199699"/>
                </a:lnTo>
                <a:cubicBezTo>
                  <a:pt x="3809481" y="6191366"/>
                  <a:pt x="3784483" y="6174700"/>
                  <a:pt x="3767817" y="6174700"/>
                </a:cubicBezTo>
                <a:lnTo>
                  <a:pt x="3767817" y="6124703"/>
                </a:lnTo>
                <a:lnTo>
                  <a:pt x="3817814" y="6124703"/>
                </a:lnTo>
                <a:close/>
                <a:moveTo>
                  <a:pt x="3234509" y="6166367"/>
                </a:moveTo>
                <a:cubicBezTo>
                  <a:pt x="3234509" y="6183033"/>
                  <a:pt x="3226177" y="6224698"/>
                  <a:pt x="3176179" y="6224698"/>
                </a:cubicBezTo>
                <a:cubicBezTo>
                  <a:pt x="3184512" y="6224698"/>
                  <a:pt x="3201178" y="6208032"/>
                  <a:pt x="3209511" y="6183033"/>
                </a:cubicBezTo>
                <a:lnTo>
                  <a:pt x="3201178" y="6174700"/>
                </a:lnTo>
                <a:cubicBezTo>
                  <a:pt x="3192845" y="6183033"/>
                  <a:pt x="3176179" y="6191366"/>
                  <a:pt x="3159513" y="6191366"/>
                </a:cubicBezTo>
                <a:lnTo>
                  <a:pt x="3159513" y="6149701"/>
                </a:lnTo>
                <a:cubicBezTo>
                  <a:pt x="3176179" y="6149701"/>
                  <a:pt x="3201178" y="6141368"/>
                  <a:pt x="3217844" y="6124703"/>
                </a:cubicBezTo>
                <a:cubicBezTo>
                  <a:pt x="3226177" y="6133035"/>
                  <a:pt x="3234509" y="6141368"/>
                  <a:pt x="3234509" y="6166367"/>
                </a:cubicBezTo>
                <a:close/>
                <a:moveTo>
                  <a:pt x="3342838" y="6149701"/>
                </a:moveTo>
                <a:cubicBezTo>
                  <a:pt x="3342838" y="6191366"/>
                  <a:pt x="3292840" y="6216365"/>
                  <a:pt x="3276174" y="6216365"/>
                </a:cubicBezTo>
                <a:cubicBezTo>
                  <a:pt x="3251175" y="6216365"/>
                  <a:pt x="3259508" y="6208032"/>
                  <a:pt x="3251175" y="6208032"/>
                </a:cubicBezTo>
                <a:cubicBezTo>
                  <a:pt x="3251175" y="6133035"/>
                  <a:pt x="3276174" y="6133035"/>
                  <a:pt x="3326172" y="6116370"/>
                </a:cubicBezTo>
                <a:cubicBezTo>
                  <a:pt x="3334505" y="6124703"/>
                  <a:pt x="3342838" y="6133035"/>
                  <a:pt x="3342838" y="6149701"/>
                </a:cubicBezTo>
                <a:close/>
                <a:moveTo>
                  <a:pt x="3751151" y="6141368"/>
                </a:moveTo>
                <a:cubicBezTo>
                  <a:pt x="3751151" y="6158034"/>
                  <a:pt x="3742818" y="6174700"/>
                  <a:pt x="3734485" y="6191366"/>
                </a:cubicBezTo>
                <a:cubicBezTo>
                  <a:pt x="3734485" y="6191366"/>
                  <a:pt x="3726152" y="6191366"/>
                  <a:pt x="3717819" y="6199699"/>
                </a:cubicBezTo>
                <a:cubicBezTo>
                  <a:pt x="3701153" y="6183033"/>
                  <a:pt x="3684488" y="6158034"/>
                  <a:pt x="3667822" y="6124703"/>
                </a:cubicBezTo>
                <a:cubicBezTo>
                  <a:pt x="3684488" y="6124703"/>
                  <a:pt x="3709486" y="6116370"/>
                  <a:pt x="3734485" y="6108037"/>
                </a:cubicBezTo>
                <a:cubicBezTo>
                  <a:pt x="3742818" y="6116370"/>
                  <a:pt x="3751151" y="6116370"/>
                  <a:pt x="3751151" y="6141368"/>
                </a:cubicBezTo>
                <a:close/>
                <a:moveTo>
                  <a:pt x="3542828" y="6133035"/>
                </a:moveTo>
                <a:cubicBezTo>
                  <a:pt x="3542828" y="6158034"/>
                  <a:pt x="3509496" y="6183033"/>
                  <a:pt x="3484497" y="6208032"/>
                </a:cubicBezTo>
                <a:cubicBezTo>
                  <a:pt x="3476164" y="6199699"/>
                  <a:pt x="3459499" y="6199699"/>
                  <a:pt x="3451166" y="6191366"/>
                </a:cubicBezTo>
                <a:cubicBezTo>
                  <a:pt x="3459499" y="6174700"/>
                  <a:pt x="3467831" y="6149701"/>
                  <a:pt x="3459499" y="6124703"/>
                </a:cubicBezTo>
                <a:cubicBezTo>
                  <a:pt x="3484497" y="6124703"/>
                  <a:pt x="3509496" y="6116370"/>
                  <a:pt x="3534495" y="6108037"/>
                </a:cubicBezTo>
                <a:cubicBezTo>
                  <a:pt x="3534495" y="6116370"/>
                  <a:pt x="3542828" y="6116370"/>
                  <a:pt x="3542828" y="6133035"/>
                </a:cubicBezTo>
                <a:close/>
                <a:moveTo>
                  <a:pt x="3442833" y="6149701"/>
                </a:moveTo>
                <a:cubicBezTo>
                  <a:pt x="3442833" y="6149701"/>
                  <a:pt x="3434500" y="6199699"/>
                  <a:pt x="3401168" y="6208032"/>
                </a:cubicBezTo>
                <a:lnTo>
                  <a:pt x="3351170" y="6208032"/>
                </a:lnTo>
                <a:cubicBezTo>
                  <a:pt x="3351170" y="6124703"/>
                  <a:pt x="3376169" y="6124703"/>
                  <a:pt x="3426167" y="6108037"/>
                </a:cubicBezTo>
                <a:cubicBezTo>
                  <a:pt x="3434500" y="6116370"/>
                  <a:pt x="3442833" y="6124703"/>
                  <a:pt x="3442833" y="6149701"/>
                </a:cubicBezTo>
                <a:close/>
                <a:moveTo>
                  <a:pt x="3801149" y="6099704"/>
                </a:moveTo>
                <a:cubicBezTo>
                  <a:pt x="3784483" y="6099704"/>
                  <a:pt x="3767817" y="6099704"/>
                  <a:pt x="3751151" y="6091371"/>
                </a:cubicBezTo>
                <a:cubicBezTo>
                  <a:pt x="3751151" y="6091371"/>
                  <a:pt x="3759484" y="6083038"/>
                  <a:pt x="3759484" y="6074705"/>
                </a:cubicBezTo>
                <a:cubicBezTo>
                  <a:pt x="3767817" y="6074705"/>
                  <a:pt x="3784483" y="6083038"/>
                  <a:pt x="3801149" y="6099704"/>
                </a:cubicBezTo>
                <a:close/>
                <a:moveTo>
                  <a:pt x="3117848" y="6108037"/>
                </a:moveTo>
                <a:cubicBezTo>
                  <a:pt x="3117848" y="6091371"/>
                  <a:pt x="3101183" y="6066372"/>
                  <a:pt x="3092850" y="6049706"/>
                </a:cubicBezTo>
                <a:cubicBezTo>
                  <a:pt x="3092850" y="6049706"/>
                  <a:pt x="3101183" y="6041373"/>
                  <a:pt x="3109516" y="6041373"/>
                </a:cubicBezTo>
                <a:cubicBezTo>
                  <a:pt x="3117848" y="6058039"/>
                  <a:pt x="3117848" y="6083038"/>
                  <a:pt x="3117848" y="6108037"/>
                </a:cubicBezTo>
                <a:close/>
                <a:moveTo>
                  <a:pt x="2184561" y="6066372"/>
                </a:moveTo>
                <a:cubicBezTo>
                  <a:pt x="2126230" y="6074705"/>
                  <a:pt x="2059567" y="6066372"/>
                  <a:pt x="2001236" y="6066372"/>
                </a:cubicBezTo>
                <a:cubicBezTo>
                  <a:pt x="2009569" y="6033040"/>
                  <a:pt x="2042901" y="6041373"/>
                  <a:pt x="2067899" y="6041373"/>
                </a:cubicBezTo>
                <a:cubicBezTo>
                  <a:pt x="2084565" y="6041373"/>
                  <a:pt x="2142896" y="6049706"/>
                  <a:pt x="2184561" y="6066372"/>
                </a:cubicBezTo>
                <a:close/>
                <a:moveTo>
                  <a:pt x="3742818" y="6058039"/>
                </a:moveTo>
                <a:cubicBezTo>
                  <a:pt x="3742818" y="6066372"/>
                  <a:pt x="3726152" y="6083038"/>
                  <a:pt x="3709486" y="6099704"/>
                </a:cubicBezTo>
                <a:cubicBezTo>
                  <a:pt x="3659489" y="6099704"/>
                  <a:pt x="3659489" y="6091371"/>
                  <a:pt x="3651156" y="6091371"/>
                </a:cubicBezTo>
                <a:cubicBezTo>
                  <a:pt x="3659489" y="6074705"/>
                  <a:pt x="3667822" y="6049706"/>
                  <a:pt x="3659489" y="6024707"/>
                </a:cubicBezTo>
                <a:cubicBezTo>
                  <a:pt x="3684488" y="6033040"/>
                  <a:pt x="3717819" y="6049706"/>
                  <a:pt x="3742818" y="6058039"/>
                </a:cubicBezTo>
                <a:close/>
                <a:moveTo>
                  <a:pt x="3226177" y="6066372"/>
                </a:moveTo>
                <a:cubicBezTo>
                  <a:pt x="3226177" y="6066372"/>
                  <a:pt x="3201178" y="6116370"/>
                  <a:pt x="3184512" y="6124703"/>
                </a:cubicBezTo>
                <a:lnTo>
                  <a:pt x="3134514" y="6116370"/>
                </a:lnTo>
                <a:lnTo>
                  <a:pt x="3134514" y="6049706"/>
                </a:lnTo>
                <a:cubicBezTo>
                  <a:pt x="3151180" y="6049706"/>
                  <a:pt x="3176179" y="6041373"/>
                  <a:pt x="3201178" y="6024707"/>
                </a:cubicBezTo>
                <a:cubicBezTo>
                  <a:pt x="3209511" y="6033040"/>
                  <a:pt x="3226177" y="6041373"/>
                  <a:pt x="3226177" y="6066372"/>
                </a:cubicBezTo>
                <a:close/>
                <a:moveTo>
                  <a:pt x="2276223" y="6041373"/>
                </a:moveTo>
                <a:cubicBezTo>
                  <a:pt x="2259557" y="6049706"/>
                  <a:pt x="2234558" y="6066372"/>
                  <a:pt x="2209559" y="6066372"/>
                </a:cubicBezTo>
                <a:cubicBezTo>
                  <a:pt x="2192893" y="6066372"/>
                  <a:pt x="2167895" y="6033040"/>
                  <a:pt x="2151229" y="6024707"/>
                </a:cubicBezTo>
                <a:cubicBezTo>
                  <a:pt x="2192893" y="6033040"/>
                  <a:pt x="2234558" y="6041373"/>
                  <a:pt x="2276223" y="6041373"/>
                </a:cubicBezTo>
                <a:close/>
                <a:moveTo>
                  <a:pt x="3326172" y="6058039"/>
                </a:moveTo>
                <a:cubicBezTo>
                  <a:pt x="3326172" y="6083038"/>
                  <a:pt x="3292840" y="6116370"/>
                  <a:pt x="3267841" y="6116370"/>
                </a:cubicBezTo>
                <a:cubicBezTo>
                  <a:pt x="3251175" y="6116370"/>
                  <a:pt x="3259508" y="6108037"/>
                  <a:pt x="3242842" y="6108037"/>
                </a:cubicBezTo>
                <a:lnTo>
                  <a:pt x="3242842" y="6033040"/>
                </a:lnTo>
                <a:cubicBezTo>
                  <a:pt x="3259508" y="6033040"/>
                  <a:pt x="3284507" y="6024707"/>
                  <a:pt x="3301173" y="6016374"/>
                </a:cubicBezTo>
                <a:cubicBezTo>
                  <a:pt x="3317839" y="6024707"/>
                  <a:pt x="3326172" y="6033040"/>
                  <a:pt x="3326172" y="6058039"/>
                </a:cubicBezTo>
                <a:close/>
                <a:moveTo>
                  <a:pt x="3642823" y="6041373"/>
                </a:moveTo>
                <a:cubicBezTo>
                  <a:pt x="3642823" y="6058039"/>
                  <a:pt x="3626157" y="6083038"/>
                  <a:pt x="3609491" y="6099704"/>
                </a:cubicBezTo>
                <a:cubicBezTo>
                  <a:pt x="3551161" y="6099704"/>
                  <a:pt x="3551161" y="6091371"/>
                  <a:pt x="3542828" y="6091371"/>
                </a:cubicBezTo>
                <a:cubicBezTo>
                  <a:pt x="3559494" y="6066372"/>
                  <a:pt x="3559494" y="6041373"/>
                  <a:pt x="3551161" y="6016374"/>
                </a:cubicBezTo>
                <a:cubicBezTo>
                  <a:pt x="3559494" y="6016374"/>
                  <a:pt x="3551161" y="6024707"/>
                  <a:pt x="3576160" y="6024707"/>
                </a:cubicBezTo>
                <a:cubicBezTo>
                  <a:pt x="3592825" y="6024707"/>
                  <a:pt x="3609491" y="6016374"/>
                  <a:pt x="3626157" y="6008042"/>
                </a:cubicBezTo>
                <a:cubicBezTo>
                  <a:pt x="3634490" y="6016374"/>
                  <a:pt x="3642823" y="6016374"/>
                  <a:pt x="3642823" y="6041373"/>
                </a:cubicBezTo>
                <a:close/>
                <a:moveTo>
                  <a:pt x="3534495" y="6041373"/>
                </a:moveTo>
                <a:cubicBezTo>
                  <a:pt x="3534495" y="6066372"/>
                  <a:pt x="3517829" y="6091371"/>
                  <a:pt x="3501163" y="6099704"/>
                </a:cubicBezTo>
                <a:lnTo>
                  <a:pt x="3442833" y="6099704"/>
                </a:lnTo>
                <a:cubicBezTo>
                  <a:pt x="3451166" y="6066372"/>
                  <a:pt x="3451166" y="6049706"/>
                  <a:pt x="3451166" y="6033040"/>
                </a:cubicBezTo>
                <a:cubicBezTo>
                  <a:pt x="3467831" y="6024707"/>
                  <a:pt x="3492830" y="6008042"/>
                  <a:pt x="3509496" y="6008042"/>
                </a:cubicBezTo>
                <a:cubicBezTo>
                  <a:pt x="3534495" y="6008042"/>
                  <a:pt x="3534495" y="6024707"/>
                  <a:pt x="3534495" y="6041373"/>
                </a:cubicBezTo>
                <a:close/>
                <a:moveTo>
                  <a:pt x="3426167" y="6049706"/>
                </a:moveTo>
                <a:cubicBezTo>
                  <a:pt x="3426167" y="6074705"/>
                  <a:pt x="3426167" y="6083038"/>
                  <a:pt x="3384502" y="6108037"/>
                </a:cubicBezTo>
                <a:lnTo>
                  <a:pt x="3342838" y="6099704"/>
                </a:lnTo>
                <a:lnTo>
                  <a:pt x="3342838" y="6024707"/>
                </a:lnTo>
                <a:cubicBezTo>
                  <a:pt x="3367836" y="6024707"/>
                  <a:pt x="3392835" y="6016374"/>
                  <a:pt x="3417834" y="6008042"/>
                </a:cubicBezTo>
                <a:cubicBezTo>
                  <a:pt x="3426167" y="6024707"/>
                  <a:pt x="3426167" y="6033040"/>
                  <a:pt x="3426167" y="6049706"/>
                </a:cubicBezTo>
                <a:close/>
                <a:moveTo>
                  <a:pt x="2417883" y="6008042"/>
                </a:moveTo>
                <a:lnTo>
                  <a:pt x="2376218" y="6008042"/>
                </a:lnTo>
                <a:cubicBezTo>
                  <a:pt x="2384551" y="5999709"/>
                  <a:pt x="2384551" y="5983043"/>
                  <a:pt x="2401217" y="5983043"/>
                </a:cubicBezTo>
                <a:cubicBezTo>
                  <a:pt x="2401217" y="5991376"/>
                  <a:pt x="2409550" y="5999709"/>
                  <a:pt x="2417883" y="6008042"/>
                </a:cubicBezTo>
                <a:close/>
                <a:moveTo>
                  <a:pt x="3576160" y="5999709"/>
                </a:moveTo>
                <a:cubicBezTo>
                  <a:pt x="3559494" y="5999709"/>
                  <a:pt x="3542828" y="5991376"/>
                  <a:pt x="3534495" y="5974710"/>
                </a:cubicBezTo>
                <a:cubicBezTo>
                  <a:pt x="3551161" y="5983043"/>
                  <a:pt x="3567827" y="5991376"/>
                  <a:pt x="3576160" y="5999709"/>
                </a:cubicBezTo>
                <a:close/>
                <a:moveTo>
                  <a:pt x="2967856" y="5983043"/>
                </a:moveTo>
                <a:cubicBezTo>
                  <a:pt x="2976189" y="5974710"/>
                  <a:pt x="2992855" y="5983043"/>
                  <a:pt x="2992855" y="5991376"/>
                </a:cubicBezTo>
                <a:cubicBezTo>
                  <a:pt x="2984522" y="5983043"/>
                  <a:pt x="2976189" y="5983043"/>
                  <a:pt x="2967856" y="5983043"/>
                </a:cubicBezTo>
                <a:close/>
                <a:moveTo>
                  <a:pt x="2284556" y="6016374"/>
                </a:moveTo>
                <a:lnTo>
                  <a:pt x="2217892" y="6016374"/>
                </a:lnTo>
                <a:cubicBezTo>
                  <a:pt x="2226225" y="6008042"/>
                  <a:pt x="2242891" y="5983043"/>
                  <a:pt x="2251224" y="5966377"/>
                </a:cubicBezTo>
                <a:cubicBezTo>
                  <a:pt x="2259557" y="5974710"/>
                  <a:pt x="2276223" y="5983043"/>
                  <a:pt x="2284556" y="6016374"/>
                </a:cubicBezTo>
                <a:close/>
                <a:moveTo>
                  <a:pt x="2084565" y="6008042"/>
                </a:moveTo>
                <a:cubicBezTo>
                  <a:pt x="2067899" y="6008042"/>
                  <a:pt x="2051234" y="6016374"/>
                  <a:pt x="2034568" y="6016374"/>
                </a:cubicBezTo>
                <a:cubicBezTo>
                  <a:pt x="2009569" y="6016374"/>
                  <a:pt x="2001236" y="5991376"/>
                  <a:pt x="1976237" y="5974710"/>
                </a:cubicBezTo>
                <a:lnTo>
                  <a:pt x="2026235" y="5966377"/>
                </a:lnTo>
                <a:cubicBezTo>
                  <a:pt x="2042901" y="5974710"/>
                  <a:pt x="2067899" y="5991376"/>
                  <a:pt x="2084565" y="6008042"/>
                </a:cubicBezTo>
                <a:close/>
                <a:moveTo>
                  <a:pt x="1992903" y="6024707"/>
                </a:moveTo>
                <a:cubicBezTo>
                  <a:pt x="1992903" y="6058039"/>
                  <a:pt x="1959571" y="6058039"/>
                  <a:pt x="1951238" y="6058039"/>
                </a:cubicBezTo>
                <a:cubicBezTo>
                  <a:pt x="1926240" y="6058039"/>
                  <a:pt x="1842910" y="6033040"/>
                  <a:pt x="1792913" y="6024707"/>
                </a:cubicBezTo>
                <a:cubicBezTo>
                  <a:pt x="1826245" y="6033040"/>
                  <a:pt x="1876242" y="6041373"/>
                  <a:pt x="1892908" y="6041373"/>
                </a:cubicBezTo>
                <a:cubicBezTo>
                  <a:pt x="1917907" y="6041373"/>
                  <a:pt x="1917907" y="6041373"/>
                  <a:pt x="1926240" y="6016374"/>
                </a:cubicBezTo>
                <a:cubicBezTo>
                  <a:pt x="1876242" y="6016374"/>
                  <a:pt x="1826245" y="6008042"/>
                  <a:pt x="1776247" y="5999709"/>
                </a:cubicBezTo>
                <a:cubicBezTo>
                  <a:pt x="1801246" y="5991376"/>
                  <a:pt x="1834578" y="5966377"/>
                  <a:pt x="1859576" y="5966377"/>
                </a:cubicBezTo>
                <a:cubicBezTo>
                  <a:pt x="1876242" y="5966377"/>
                  <a:pt x="1992903" y="5983043"/>
                  <a:pt x="1992903" y="6024707"/>
                </a:cubicBezTo>
                <a:close/>
                <a:moveTo>
                  <a:pt x="2151229" y="5999709"/>
                </a:moveTo>
                <a:cubicBezTo>
                  <a:pt x="2134563" y="5991376"/>
                  <a:pt x="2117897" y="5991376"/>
                  <a:pt x="2101231" y="5983043"/>
                </a:cubicBezTo>
                <a:cubicBezTo>
                  <a:pt x="2101231" y="5974710"/>
                  <a:pt x="2109564" y="5958044"/>
                  <a:pt x="2109564" y="5949711"/>
                </a:cubicBezTo>
                <a:cubicBezTo>
                  <a:pt x="2126230" y="5958044"/>
                  <a:pt x="2142896" y="5983043"/>
                  <a:pt x="2151229" y="5999709"/>
                </a:cubicBezTo>
                <a:close/>
                <a:moveTo>
                  <a:pt x="3101183" y="5983043"/>
                </a:moveTo>
                <a:cubicBezTo>
                  <a:pt x="3101183" y="6008042"/>
                  <a:pt x="3092850" y="6016374"/>
                  <a:pt x="3076184" y="6033040"/>
                </a:cubicBezTo>
                <a:cubicBezTo>
                  <a:pt x="3051185" y="6024707"/>
                  <a:pt x="3026186" y="6008042"/>
                  <a:pt x="3009520" y="5983043"/>
                </a:cubicBezTo>
                <a:cubicBezTo>
                  <a:pt x="3017853" y="5974710"/>
                  <a:pt x="3042852" y="5966377"/>
                  <a:pt x="3067851" y="5941378"/>
                </a:cubicBezTo>
                <a:cubicBezTo>
                  <a:pt x="3084517" y="5949711"/>
                  <a:pt x="3101183" y="5966377"/>
                  <a:pt x="3101183" y="5983043"/>
                </a:cubicBezTo>
                <a:close/>
                <a:moveTo>
                  <a:pt x="2634539" y="5966377"/>
                </a:moveTo>
                <a:cubicBezTo>
                  <a:pt x="2617873" y="5974710"/>
                  <a:pt x="2592874" y="5974710"/>
                  <a:pt x="2576208" y="5983043"/>
                </a:cubicBezTo>
                <a:cubicBezTo>
                  <a:pt x="2584541" y="5974710"/>
                  <a:pt x="2601207" y="5958044"/>
                  <a:pt x="2609540" y="5941378"/>
                </a:cubicBezTo>
                <a:lnTo>
                  <a:pt x="2634539" y="5966377"/>
                </a:lnTo>
                <a:close/>
                <a:moveTo>
                  <a:pt x="3201178" y="5966377"/>
                </a:moveTo>
                <a:cubicBezTo>
                  <a:pt x="3201178" y="5991376"/>
                  <a:pt x="3184512" y="6008042"/>
                  <a:pt x="3167846" y="6024707"/>
                </a:cubicBezTo>
                <a:lnTo>
                  <a:pt x="3117848" y="6024707"/>
                </a:lnTo>
                <a:cubicBezTo>
                  <a:pt x="3117848" y="5999709"/>
                  <a:pt x="3117848" y="5974710"/>
                  <a:pt x="3109516" y="5949711"/>
                </a:cubicBezTo>
                <a:cubicBezTo>
                  <a:pt x="3126181" y="5949711"/>
                  <a:pt x="3151180" y="5941378"/>
                  <a:pt x="3176179" y="5924712"/>
                </a:cubicBezTo>
                <a:cubicBezTo>
                  <a:pt x="3192845" y="5933045"/>
                  <a:pt x="3201178" y="5949711"/>
                  <a:pt x="3201178" y="5966377"/>
                </a:cubicBezTo>
                <a:close/>
                <a:moveTo>
                  <a:pt x="2501212" y="5949711"/>
                </a:moveTo>
                <a:lnTo>
                  <a:pt x="2501212" y="5991376"/>
                </a:lnTo>
                <a:cubicBezTo>
                  <a:pt x="2492879" y="5991376"/>
                  <a:pt x="2476213" y="5999709"/>
                  <a:pt x="2434548" y="5999709"/>
                </a:cubicBezTo>
                <a:cubicBezTo>
                  <a:pt x="2434548" y="5991376"/>
                  <a:pt x="2426215" y="5983043"/>
                  <a:pt x="2417883" y="5974710"/>
                </a:cubicBezTo>
                <a:cubicBezTo>
                  <a:pt x="2434548" y="5966377"/>
                  <a:pt x="2459547" y="5941378"/>
                  <a:pt x="2459547" y="5924712"/>
                </a:cubicBezTo>
                <a:cubicBezTo>
                  <a:pt x="2467880" y="5924712"/>
                  <a:pt x="2484546" y="5933045"/>
                  <a:pt x="2501212" y="5949711"/>
                </a:cubicBezTo>
                <a:close/>
                <a:moveTo>
                  <a:pt x="2009569" y="5949711"/>
                </a:moveTo>
                <a:lnTo>
                  <a:pt x="1967904" y="5949711"/>
                </a:lnTo>
                <a:lnTo>
                  <a:pt x="1992903" y="5924712"/>
                </a:lnTo>
                <a:cubicBezTo>
                  <a:pt x="2001236" y="5933045"/>
                  <a:pt x="2009569" y="5941378"/>
                  <a:pt x="2009569" y="5949711"/>
                </a:cubicBezTo>
                <a:close/>
                <a:moveTo>
                  <a:pt x="709632" y="5991376"/>
                </a:moveTo>
                <a:cubicBezTo>
                  <a:pt x="709632" y="5991376"/>
                  <a:pt x="701299" y="5991376"/>
                  <a:pt x="701299" y="5974710"/>
                </a:cubicBezTo>
                <a:cubicBezTo>
                  <a:pt x="701299" y="5949711"/>
                  <a:pt x="726298" y="5933045"/>
                  <a:pt x="751297" y="5924712"/>
                </a:cubicBezTo>
                <a:cubicBezTo>
                  <a:pt x="742964" y="5941378"/>
                  <a:pt x="726298" y="5966377"/>
                  <a:pt x="709632" y="5991376"/>
                </a:cubicBezTo>
                <a:close/>
                <a:moveTo>
                  <a:pt x="684633" y="6016374"/>
                </a:moveTo>
                <a:cubicBezTo>
                  <a:pt x="676300" y="6016374"/>
                  <a:pt x="659635" y="6024707"/>
                  <a:pt x="642969" y="6033040"/>
                </a:cubicBezTo>
                <a:cubicBezTo>
                  <a:pt x="592971" y="6033040"/>
                  <a:pt x="592971" y="6024707"/>
                  <a:pt x="584638" y="6024707"/>
                </a:cubicBezTo>
                <a:cubicBezTo>
                  <a:pt x="592971" y="6008042"/>
                  <a:pt x="601304" y="5999709"/>
                  <a:pt x="601304" y="5974710"/>
                </a:cubicBezTo>
                <a:cubicBezTo>
                  <a:pt x="601304" y="5958044"/>
                  <a:pt x="584638" y="5958044"/>
                  <a:pt x="584638" y="5933045"/>
                </a:cubicBezTo>
                <a:cubicBezTo>
                  <a:pt x="584638" y="5891381"/>
                  <a:pt x="651302" y="5974710"/>
                  <a:pt x="684633" y="5991376"/>
                </a:cubicBezTo>
                <a:lnTo>
                  <a:pt x="684633" y="6016374"/>
                </a:lnTo>
                <a:close/>
                <a:moveTo>
                  <a:pt x="3517829" y="5966377"/>
                </a:moveTo>
                <a:cubicBezTo>
                  <a:pt x="3509496" y="5983043"/>
                  <a:pt x="3492830" y="5999709"/>
                  <a:pt x="3467831" y="5999709"/>
                </a:cubicBezTo>
                <a:cubicBezTo>
                  <a:pt x="3451166" y="5999709"/>
                  <a:pt x="3442833" y="5991376"/>
                  <a:pt x="3434500" y="5991376"/>
                </a:cubicBezTo>
                <a:lnTo>
                  <a:pt x="3434500" y="5916379"/>
                </a:lnTo>
                <a:cubicBezTo>
                  <a:pt x="3459499" y="5924712"/>
                  <a:pt x="3492830" y="5949711"/>
                  <a:pt x="3517829" y="5966377"/>
                </a:cubicBezTo>
                <a:close/>
                <a:moveTo>
                  <a:pt x="2859528" y="5958044"/>
                </a:moveTo>
                <a:lnTo>
                  <a:pt x="2792864" y="5958044"/>
                </a:lnTo>
                <a:cubicBezTo>
                  <a:pt x="2801197" y="5949711"/>
                  <a:pt x="2817863" y="5933045"/>
                  <a:pt x="2826196" y="5916379"/>
                </a:cubicBezTo>
                <a:cubicBezTo>
                  <a:pt x="2834529" y="5916379"/>
                  <a:pt x="2851195" y="5933045"/>
                  <a:pt x="2859528" y="5958044"/>
                </a:cubicBezTo>
                <a:close/>
                <a:moveTo>
                  <a:pt x="3309506" y="5949711"/>
                </a:moveTo>
                <a:cubicBezTo>
                  <a:pt x="3309506" y="5958044"/>
                  <a:pt x="3284507" y="5999709"/>
                  <a:pt x="3276174" y="6008042"/>
                </a:cubicBezTo>
                <a:lnTo>
                  <a:pt x="3217844" y="6008042"/>
                </a:lnTo>
                <a:lnTo>
                  <a:pt x="3217844" y="5933045"/>
                </a:lnTo>
                <a:cubicBezTo>
                  <a:pt x="3234509" y="5933045"/>
                  <a:pt x="3259508" y="5924712"/>
                  <a:pt x="3284507" y="5908046"/>
                </a:cubicBezTo>
                <a:cubicBezTo>
                  <a:pt x="3301173" y="5924712"/>
                  <a:pt x="3309506" y="5933045"/>
                  <a:pt x="3309506" y="5949711"/>
                </a:cubicBezTo>
                <a:close/>
                <a:moveTo>
                  <a:pt x="3417834" y="5949711"/>
                </a:moveTo>
                <a:cubicBezTo>
                  <a:pt x="3417834" y="5966377"/>
                  <a:pt x="3401168" y="5983043"/>
                  <a:pt x="3384502" y="5999709"/>
                </a:cubicBezTo>
                <a:lnTo>
                  <a:pt x="3326172" y="5999709"/>
                </a:lnTo>
                <a:lnTo>
                  <a:pt x="3326172" y="5924712"/>
                </a:lnTo>
                <a:cubicBezTo>
                  <a:pt x="3342838" y="5924712"/>
                  <a:pt x="3367836" y="5916379"/>
                  <a:pt x="3392835" y="5899713"/>
                </a:cubicBezTo>
                <a:cubicBezTo>
                  <a:pt x="3409501" y="5916379"/>
                  <a:pt x="3417834" y="5924712"/>
                  <a:pt x="3417834" y="5949711"/>
                </a:cubicBezTo>
                <a:close/>
                <a:moveTo>
                  <a:pt x="2367885" y="5958044"/>
                </a:moveTo>
                <a:cubicBezTo>
                  <a:pt x="2367885" y="5983043"/>
                  <a:pt x="2351219" y="5999709"/>
                  <a:pt x="2334553" y="6016374"/>
                </a:cubicBezTo>
                <a:lnTo>
                  <a:pt x="2309554" y="6016374"/>
                </a:lnTo>
                <a:cubicBezTo>
                  <a:pt x="2309554" y="5999709"/>
                  <a:pt x="2292889" y="5974710"/>
                  <a:pt x="2276223" y="5958044"/>
                </a:cubicBezTo>
                <a:cubicBezTo>
                  <a:pt x="2292889" y="5949711"/>
                  <a:pt x="2317887" y="5924712"/>
                  <a:pt x="2326220" y="5899713"/>
                </a:cubicBezTo>
                <a:cubicBezTo>
                  <a:pt x="2334553" y="5908046"/>
                  <a:pt x="2367885" y="5941378"/>
                  <a:pt x="2367885" y="5958044"/>
                </a:cubicBezTo>
                <a:close/>
                <a:moveTo>
                  <a:pt x="2726201" y="5941378"/>
                </a:moveTo>
                <a:cubicBezTo>
                  <a:pt x="2726201" y="5958044"/>
                  <a:pt x="2717868" y="5958044"/>
                  <a:pt x="2717868" y="5966377"/>
                </a:cubicBezTo>
                <a:lnTo>
                  <a:pt x="2659537" y="5966377"/>
                </a:lnTo>
                <a:cubicBezTo>
                  <a:pt x="2659537" y="5958044"/>
                  <a:pt x="2642872" y="5941378"/>
                  <a:pt x="2634539" y="5941378"/>
                </a:cubicBezTo>
                <a:cubicBezTo>
                  <a:pt x="2642872" y="5933045"/>
                  <a:pt x="2667870" y="5916379"/>
                  <a:pt x="2684536" y="5891381"/>
                </a:cubicBezTo>
                <a:cubicBezTo>
                  <a:pt x="2701202" y="5899713"/>
                  <a:pt x="2726201" y="5924712"/>
                  <a:pt x="2726201" y="5941378"/>
                </a:cubicBezTo>
                <a:close/>
                <a:moveTo>
                  <a:pt x="2226225" y="5949711"/>
                </a:moveTo>
                <a:cubicBezTo>
                  <a:pt x="2226225" y="5966377"/>
                  <a:pt x="2209559" y="5983043"/>
                  <a:pt x="2192893" y="5999709"/>
                </a:cubicBezTo>
                <a:cubicBezTo>
                  <a:pt x="2167895" y="5983043"/>
                  <a:pt x="2151229" y="5958044"/>
                  <a:pt x="2142896" y="5941378"/>
                </a:cubicBezTo>
                <a:cubicBezTo>
                  <a:pt x="2159562" y="5924712"/>
                  <a:pt x="2176228" y="5908046"/>
                  <a:pt x="2184561" y="5891381"/>
                </a:cubicBezTo>
                <a:cubicBezTo>
                  <a:pt x="2201226" y="5899713"/>
                  <a:pt x="2226225" y="5924712"/>
                  <a:pt x="2226225" y="5949711"/>
                </a:cubicBezTo>
                <a:close/>
                <a:moveTo>
                  <a:pt x="2959523" y="5924712"/>
                </a:moveTo>
                <a:cubicBezTo>
                  <a:pt x="2959523" y="5958044"/>
                  <a:pt x="2934524" y="5966377"/>
                  <a:pt x="2917858" y="5966377"/>
                </a:cubicBezTo>
                <a:cubicBezTo>
                  <a:pt x="2867861" y="5966377"/>
                  <a:pt x="2892859" y="5949711"/>
                  <a:pt x="2859528" y="5916379"/>
                </a:cubicBezTo>
                <a:cubicBezTo>
                  <a:pt x="2876194" y="5908046"/>
                  <a:pt x="2901192" y="5899713"/>
                  <a:pt x="2917858" y="5874715"/>
                </a:cubicBezTo>
                <a:cubicBezTo>
                  <a:pt x="2942857" y="5883048"/>
                  <a:pt x="2959523" y="5908046"/>
                  <a:pt x="2959523" y="5924712"/>
                </a:cubicBezTo>
                <a:close/>
                <a:moveTo>
                  <a:pt x="2084565" y="5933045"/>
                </a:moveTo>
                <a:cubicBezTo>
                  <a:pt x="2084565" y="5949711"/>
                  <a:pt x="2084565" y="5958044"/>
                  <a:pt x="2076232" y="5966377"/>
                </a:cubicBezTo>
                <a:cubicBezTo>
                  <a:pt x="2059567" y="5958044"/>
                  <a:pt x="2034568" y="5941378"/>
                  <a:pt x="2017902" y="5916379"/>
                </a:cubicBezTo>
                <a:cubicBezTo>
                  <a:pt x="2026235" y="5908046"/>
                  <a:pt x="2034568" y="5891381"/>
                  <a:pt x="2042901" y="5874715"/>
                </a:cubicBezTo>
                <a:cubicBezTo>
                  <a:pt x="2067899" y="5891381"/>
                  <a:pt x="2084565" y="5908046"/>
                  <a:pt x="2084565" y="5933045"/>
                </a:cubicBezTo>
                <a:close/>
                <a:moveTo>
                  <a:pt x="2584541" y="5916379"/>
                </a:moveTo>
                <a:cubicBezTo>
                  <a:pt x="2584541" y="5941378"/>
                  <a:pt x="2567875" y="5966377"/>
                  <a:pt x="2551209" y="5974710"/>
                </a:cubicBezTo>
                <a:lnTo>
                  <a:pt x="2526211" y="5974710"/>
                </a:lnTo>
                <a:cubicBezTo>
                  <a:pt x="2526211" y="5958044"/>
                  <a:pt x="2517878" y="5933045"/>
                  <a:pt x="2501212" y="5916379"/>
                </a:cubicBezTo>
                <a:cubicBezTo>
                  <a:pt x="2509545" y="5908046"/>
                  <a:pt x="2534544" y="5891381"/>
                  <a:pt x="2542876" y="5866382"/>
                </a:cubicBezTo>
                <a:cubicBezTo>
                  <a:pt x="2567875" y="5874715"/>
                  <a:pt x="2584541" y="5908046"/>
                  <a:pt x="2584541" y="5916379"/>
                </a:cubicBezTo>
                <a:close/>
                <a:moveTo>
                  <a:pt x="1826245" y="5949711"/>
                </a:moveTo>
                <a:cubicBezTo>
                  <a:pt x="1809579" y="5974710"/>
                  <a:pt x="1751248" y="5974710"/>
                  <a:pt x="1742915" y="5974710"/>
                </a:cubicBezTo>
                <a:cubicBezTo>
                  <a:pt x="1684585" y="5974710"/>
                  <a:pt x="1642920" y="5958044"/>
                  <a:pt x="1617921" y="5891381"/>
                </a:cubicBezTo>
                <a:cubicBezTo>
                  <a:pt x="1651253" y="5899713"/>
                  <a:pt x="1709584" y="5933045"/>
                  <a:pt x="1759581" y="5933045"/>
                </a:cubicBezTo>
                <a:cubicBezTo>
                  <a:pt x="1726249" y="5908046"/>
                  <a:pt x="1684585" y="5899713"/>
                  <a:pt x="1642920" y="5874715"/>
                </a:cubicBezTo>
                <a:cubicBezTo>
                  <a:pt x="1659586" y="5866382"/>
                  <a:pt x="1684585" y="5849716"/>
                  <a:pt x="1701251" y="5849716"/>
                </a:cubicBezTo>
                <a:cubicBezTo>
                  <a:pt x="1726249" y="5849716"/>
                  <a:pt x="1809579" y="5916379"/>
                  <a:pt x="1826245" y="5949711"/>
                </a:cubicBezTo>
                <a:close/>
                <a:moveTo>
                  <a:pt x="726298" y="5908046"/>
                </a:moveTo>
                <a:cubicBezTo>
                  <a:pt x="709632" y="5924712"/>
                  <a:pt x="684633" y="5949711"/>
                  <a:pt x="684633" y="5966377"/>
                </a:cubicBezTo>
                <a:cubicBezTo>
                  <a:pt x="634636" y="5941378"/>
                  <a:pt x="634636" y="5933045"/>
                  <a:pt x="634636" y="5908046"/>
                </a:cubicBezTo>
                <a:cubicBezTo>
                  <a:pt x="634636" y="5883048"/>
                  <a:pt x="642969" y="5891381"/>
                  <a:pt x="684633" y="5849716"/>
                </a:cubicBezTo>
                <a:cubicBezTo>
                  <a:pt x="684633" y="5849716"/>
                  <a:pt x="684633" y="5899713"/>
                  <a:pt x="726298" y="5908046"/>
                </a:cubicBezTo>
                <a:close/>
                <a:moveTo>
                  <a:pt x="3067851" y="5891381"/>
                </a:moveTo>
                <a:cubicBezTo>
                  <a:pt x="3067851" y="5899713"/>
                  <a:pt x="3034519" y="5924712"/>
                  <a:pt x="3017853" y="5949711"/>
                </a:cubicBezTo>
                <a:lnTo>
                  <a:pt x="2992855" y="5949711"/>
                </a:lnTo>
                <a:cubicBezTo>
                  <a:pt x="2984522" y="5933045"/>
                  <a:pt x="2984522" y="5908046"/>
                  <a:pt x="2967856" y="5883048"/>
                </a:cubicBezTo>
                <a:cubicBezTo>
                  <a:pt x="2976189" y="5874715"/>
                  <a:pt x="3001187" y="5866382"/>
                  <a:pt x="3026186" y="5841383"/>
                </a:cubicBezTo>
                <a:cubicBezTo>
                  <a:pt x="3042852" y="5849716"/>
                  <a:pt x="3067851" y="5874715"/>
                  <a:pt x="3067851" y="5891381"/>
                </a:cubicBezTo>
                <a:close/>
                <a:moveTo>
                  <a:pt x="2442881" y="5899713"/>
                </a:moveTo>
                <a:cubicBezTo>
                  <a:pt x="2442881" y="5899713"/>
                  <a:pt x="2434548" y="5924712"/>
                  <a:pt x="2401217" y="5958044"/>
                </a:cubicBezTo>
                <a:cubicBezTo>
                  <a:pt x="2384551" y="5949711"/>
                  <a:pt x="2384551" y="5924712"/>
                  <a:pt x="2359552" y="5899713"/>
                </a:cubicBezTo>
                <a:cubicBezTo>
                  <a:pt x="2367885" y="5891381"/>
                  <a:pt x="2392884" y="5866382"/>
                  <a:pt x="2409550" y="5841383"/>
                </a:cubicBezTo>
                <a:cubicBezTo>
                  <a:pt x="2426215" y="5858049"/>
                  <a:pt x="2442881" y="5874715"/>
                  <a:pt x="2442881" y="5899713"/>
                </a:cubicBezTo>
                <a:close/>
                <a:moveTo>
                  <a:pt x="2809530" y="5883048"/>
                </a:moveTo>
                <a:cubicBezTo>
                  <a:pt x="2809530" y="5924712"/>
                  <a:pt x="2784531" y="5924712"/>
                  <a:pt x="2751200" y="5949711"/>
                </a:cubicBezTo>
                <a:cubicBezTo>
                  <a:pt x="2751200" y="5924712"/>
                  <a:pt x="2734534" y="5899713"/>
                  <a:pt x="2717868" y="5883048"/>
                </a:cubicBezTo>
                <a:cubicBezTo>
                  <a:pt x="2734534" y="5874715"/>
                  <a:pt x="2759533" y="5858049"/>
                  <a:pt x="2776198" y="5833050"/>
                </a:cubicBezTo>
                <a:cubicBezTo>
                  <a:pt x="2801197" y="5849716"/>
                  <a:pt x="2809530" y="5858049"/>
                  <a:pt x="2809530" y="5883048"/>
                </a:cubicBezTo>
                <a:close/>
                <a:moveTo>
                  <a:pt x="2301222" y="5883048"/>
                </a:moveTo>
                <a:cubicBezTo>
                  <a:pt x="2301222" y="5899713"/>
                  <a:pt x="2284556" y="5924712"/>
                  <a:pt x="2267890" y="5941378"/>
                </a:cubicBezTo>
                <a:cubicBezTo>
                  <a:pt x="2242891" y="5924712"/>
                  <a:pt x="2242891" y="5908046"/>
                  <a:pt x="2217892" y="5883048"/>
                </a:cubicBezTo>
                <a:cubicBezTo>
                  <a:pt x="2234558" y="5866382"/>
                  <a:pt x="2259557" y="5841383"/>
                  <a:pt x="2267890" y="5824717"/>
                </a:cubicBezTo>
                <a:cubicBezTo>
                  <a:pt x="2284556" y="5833050"/>
                  <a:pt x="2301222" y="5858049"/>
                  <a:pt x="2301222" y="5883048"/>
                </a:cubicBezTo>
                <a:close/>
                <a:moveTo>
                  <a:pt x="1984570" y="5899713"/>
                </a:moveTo>
                <a:cubicBezTo>
                  <a:pt x="1984570" y="5924712"/>
                  <a:pt x="1884575" y="5941378"/>
                  <a:pt x="1884575" y="5941378"/>
                </a:cubicBezTo>
                <a:cubicBezTo>
                  <a:pt x="1842910" y="5941378"/>
                  <a:pt x="1859576" y="5916379"/>
                  <a:pt x="1809579" y="5883048"/>
                </a:cubicBezTo>
                <a:cubicBezTo>
                  <a:pt x="1842910" y="5883048"/>
                  <a:pt x="1876242" y="5891381"/>
                  <a:pt x="1926240" y="5899713"/>
                </a:cubicBezTo>
                <a:cubicBezTo>
                  <a:pt x="1926240" y="5899713"/>
                  <a:pt x="1934573" y="5891381"/>
                  <a:pt x="1934573" y="5874715"/>
                </a:cubicBezTo>
                <a:cubicBezTo>
                  <a:pt x="1892908" y="5874715"/>
                  <a:pt x="1842910" y="5866382"/>
                  <a:pt x="1801246" y="5858049"/>
                </a:cubicBezTo>
                <a:cubicBezTo>
                  <a:pt x="1826245" y="5858049"/>
                  <a:pt x="1859576" y="5824717"/>
                  <a:pt x="1884575" y="5824717"/>
                </a:cubicBezTo>
                <a:cubicBezTo>
                  <a:pt x="1926240" y="5824717"/>
                  <a:pt x="1984570" y="5849716"/>
                  <a:pt x="1984570" y="5899713"/>
                </a:cubicBezTo>
                <a:close/>
                <a:moveTo>
                  <a:pt x="1467929" y="5841383"/>
                </a:moveTo>
                <a:cubicBezTo>
                  <a:pt x="1484595" y="5841383"/>
                  <a:pt x="1484595" y="5824717"/>
                  <a:pt x="1509593" y="5824717"/>
                </a:cubicBezTo>
                <a:cubicBezTo>
                  <a:pt x="1526259" y="5824717"/>
                  <a:pt x="1592923" y="5891381"/>
                  <a:pt x="1626254" y="5933045"/>
                </a:cubicBezTo>
                <a:lnTo>
                  <a:pt x="1626254" y="5966377"/>
                </a:lnTo>
                <a:lnTo>
                  <a:pt x="1601256" y="5966377"/>
                </a:lnTo>
                <a:cubicBezTo>
                  <a:pt x="1526259" y="5916379"/>
                  <a:pt x="1434597" y="5916379"/>
                  <a:pt x="1426264" y="5849716"/>
                </a:cubicBezTo>
                <a:cubicBezTo>
                  <a:pt x="1467929" y="5874715"/>
                  <a:pt x="1501260" y="5916379"/>
                  <a:pt x="1559591" y="5924712"/>
                </a:cubicBezTo>
                <a:cubicBezTo>
                  <a:pt x="1526259" y="5891381"/>
                  <a:pt x="1476262" y="5858049"/>
                  <a:pt x="1434597" y="5824717"/>
                </a:cubicBezTo>
                <a:cubicBezTo>
                  <a:pt x="1442930" y="5824717"/>
                  <a:pt x="1442930" y="5841383"/>
                  <a:pt x="1467929" y="5841383"/>
                </a:cubicBezTo>
                <a:close/>
                <a:moveTo>
                  <a:pt x="3384502" y="5874715"/>
                </a:moveTo>
                <a:cubicBezTo>
                  <a:pt x="3367836" y="5891381"/>
                  <a:pt x="3351170" y="5899713"/>
                  <a:pt x="3334505" y="5899713"/>
                </a:cubicBezTo>
                <a:cubicBezTo>
                  <a:pt x="3309506" y="5899713"/>
                  <a:pt x="3309506" y="5891381"/>
                  <a:pt x="3301173" y="5891381"/>
                </a:cubicBezTo>
                <a:cubicBezTo>
                  <a:pt x="3301173" y="5883048"/>
                  <a:pt x="3309506" y="5866382"/>
                  <a:pt x="3309506" y="5849716"/>
                </a:cubicBezTo>
                <a:cubicBezTo>
                  <a:pt x="3309506" y="5824717"/>
                  <a:pt x="3301173" y="5824717"/>
                  <a:pt x="3292840" y="5816384"/>
                </a:cubicBezTo>
                <a:cubicBezTo>
                  <a:pt x="3317839" y="5824717"/>
                  <a:pt x="3351170" y="5841383"/>
                  <a:pt x="3384502" y="5874715"/>
                </a:cubicBezTo>
                <a:close/>
                <a:moveTo>
                  <a:pt x="3176179" y="5874715"/>
                </a:moveTo>
                <a:cubicBezTo>
                  <a:pt x="3176179" y="5891381"/>
                  <a:pt x="3151180" y="5916379"/>
                  <a:pt x="3134514" y="5924712"/>
                </a:cubicBezTo>
                <a:lnTo>
                  <a:pt x="3092850" y="5924712"/>
                </a:lnTo>
                <a:cubicBezTo>
                  <a:pt x="3092850" y="5899713"/>
                  <a:pt x="3084517" y="5874715"/>
                  <a:pt x="3076184" y="5849716"/>
                </a:cubicBezTo>
                <a:cubicBezTo>
                  <a:pt x="3092850" y="5841383"/>
                  <a:pt x="3117848" y="5833050"/>
                  <a:pt x="3142847" y="5816384"/>
                </a:cubicBezTo>
                <a:cubicBezTo>
                  <a:pt x="3159513" y="5833050"/>
                  <a:pt x="3176179" y="5849716"/>
                  <a:pt x="3176179" y="5874715"/>
                </a:cubicBezTo>
                <a:close/>
                <a:moveTo>
                  <a:pt x="2667870" y="5858049"/>
                </a:moveTo>
                <a:cubicBezTo>
                  <a:pt x="2667870" y="5874715"/>
                  <a:pt x="2642872" y="5899713"/>
                  <a:pt x="2617873" y="5916379"/>
                </a:cubicBezTo>
                <a:cubicBezTo>
                  <a:pt x="2609540" y="5899713"/>
                  <a:pt x="2592874" y="5874715"/>
                  <a:pt x="2584541" y="5849716"/>
                </a:cubicBezTo>
                <a:cubicBezTo>
                  <a:pt x="2601207" y="5841383"/>
                  <a:pt x="2617873" y="5824717"/>
                  <a:pt x="2626206" y="5808051"/>
                </a:cubicBezTo>
                <a:cubicBezTo>
                  <a:pt x="2651205" y="5816384"/>
                  <a:pt x="2667870" y="5841383"/>
                  <a:pt x="2667870" y="5858049"/>
                </a:cubicBezTo>
                <a:close/>
                <a:moveTo>
                  <a:pt x="2167895" y="5858049"/>
                </a:moveTo>
                <a:cubicBezTo>
                  <a:pt x="2167895" y="5883048"/>
                  <a:pt x="2151229" y="5908046"/>
                  <a:pt x="2126230" y="5924712"/>
                </a:cubicBezTo>
                <a:cubicBezTo>
                  <a:pt x="2101231" y="5908046"/>
                  <a:pt x="2101231" y="5891381"/>
                  <a:pt x="2076232" y="5866382"/>
                </a:cubicBezTo>
                <a:cubicBezTo>
                  <a:pt x="2084565" y="5858049"/>
                  <a:pt x="2117897" y="5824717"/>
                  <a:pt x="2117897" y="5808051"/>
                </a:cubicBezTo>
                <a:cubicBezTo>
                  <a:pt x="2134563" y="5816384"/>
                  <a:pt x="2167895" y="5841383"/>
                  <a:pt x="2167895" y="5858049"/>
                </a:cubicBezTo>
                <a:close/>
                <a:moveTo>
                  <a:pt x="2001236" y="5891381"/>
                </a:moveTo>
                <a:cubicBezTo>
                  <a:pt x="2001236" y="5883048"/>
                  <a:pt x="2001236" y="5866382"/>
                  <a:pt x="1992903" y="5808051"/>
                </a:cubicBezTo>
                <a:cubicBezTo>
                  <a:pt x="2009569" y="5816384"/>
                  <a:pt x="2026235" y="5824717"/>
                  <a:pt x="2026235" y="5849716"/>
                </a:cubicBezTo>
                <a:cubicBezTo>
                  <a:pt x="2026235" y="5866382"/>
                  <a:pt x="2017902" y="5883048"/>
                  <a:pt x="2001236" y="5891381"/>
                </a:cubicBezTo>
                <a:close/>
                <a:moveTo>
                  <a:pt x="3284507" y="5849716"/>
                </a:moveTo>
                <a:cubicBezTo>
                  <a:pt x="3284507" y="5874715"/>
                  <a:pt x="3267841" y="5899713"/>
                  <a:pt x="3251175" y="5908046"/>
                </a:cubicBezTo>
                <a:lnTo>
                  <a:pt x="3201178" y="5908046"/>
                </a:lnTo>
                <a:cubicBezTo>
                  <a:pt x="3192845" y="5883048"/>
                  <a:pt x="3192845" y="5849716"/>
                  <a:pt x="3184512" y="5824717"/>
                </a:cubicBezTo>
                <a:cubicBezTo>
                  <a:pt x="3192845" y="5816384"/>
                  <a:pt x="3226177" y="5833050"/>
                  <a:pt x="3251175" y="5799718"/>
                </a:cubicBezTo>
                <a:cubicBezTo>
                  <a:pt x="3267841" y="5816384"/>
                  <a:pt x="3284507" y="5833050"/>
                  <a:pt x="3284507" y="5849716"/>
                </a:cubicBezTo>
                <a:close/>
                <a:moveTo>
                  <a:pt x="2909525" y="5833050"/>
                </a:moveTo>
                <a:cubicBezTo>
                  <a:pt x="2909525" y="5858049"/>
                  <a:pt x="2884526" y="5883048"/>
                  <a:pt x="2867861" y="5891381"/>
                </a:cubicBezTo>
                <a:lnTo>
                  <a:pt x="2834529" y="5891381"/>
                </a:lnTo>
                <a:cubicBezTo>
                  <a:pt x="2834529" y="5874715"/>
                  <a:pt x="2826196" y="5849716"/>
                  <a:pt x="2809530" y="5833050"/>
                </a:cubicBezTo>
                <a:cubicBezTo>
                  <a:pt x="2817863" y="5824717"/>
                  <a:pt x="2842862" y="5808051"/>
                  <a:pt x="2859528" y="5783052"/>
                </a:cubicBezTo>
                <a:cubicBezTo>
                  <a:pt x="2867861" y="5783052"/>
                  <a:pt x="2909525" y="5824717"/>
                  <a:pt x="2909525" y="5833050"/>
                </a:cubicBezTo>
                <a:close/>
                <a:moveTo>
                  <a:pt x="2526211" y="5833050"/>
                </a:moveTo>
                <a:cubicBezTo>
                  <a:pt x="2526211" y="5849716"/>
                  <a:pt x="2509545" y="5866382"/>
                  <a:pt x="2476213" y="5899713"/>
                </a:cubicBezTo>
                <a:cubicBezTo>
                  <a:pt x="2467880" y="5883048"/>
                  <a:pt x="2459547" y="5858049"/>
                  <a:pt x="2434548" y="5833050"/>
                </a:cubicBezTo>
                <a:cubicBezTo>
                  <a:pt x="2451214" y="5824717"/>
                  <a:pt x="2476213" y="5799718"/>
                  <a:pt x="2484546" y="5783052"/>
                </a:cubicBezTo>
                <a:cubicBezTo>
                  <a:pt x="2517878" y="5799718"/>
                  <a:pt x="2526211" y="5808051"/>
                  <a:pt x="2526211" y="5833050"/>
                </a:cubicBezTo>
                <a:close/>
                <a:moveTo>
                  <a:pt x="792961" y="5833050"/>
                </a:moveTo>
                <a:cubicBezTo>
                  <a:pt x="792961" y="5849716"/>
                  <a:pt x="767963" y="5874715"/>
                  <a:pt x="759630" y="5899713"/>
                </a:cubicBezTo>
                <a:cubicBezTo>
                  <a:pt x="717965" y="5866382"/>
                  <a:pt x="709632" y="5849716"/>
                  <a:pt x="709632" y="5833050"/>
                </a:cubicBezTo>
                <a:cubicBezTo>
                  <a:pt x="709632" y="5808051"/>
                  <a:pt x="709632" y="5799718"/>
                  <a:pt x="751297" y="5783052"/>
                </a:cubicBezTo>
                <a:cubicBezTo>
                  <a:pt x="759630" y="5791385"/>
                  <a:pt x="792961" y="5808051"/>
                  <a:pt x="792961" y="5833050"/>
                </a:cubicBezTo>
                <a:close/>
                <a:moveTo>
                  <a:pt x="2384551" y="5816384"/>
                </a:moveTo>
                <a:cubicBezTo>
                  <a:pt x="2384551" y="5833050"/>
                  <a:pt x="2359552" y="5866382"/>
                  <a:pt x="2334553" y="5883048"/>
                </a:cubicBezTo>
                <a:cubicBezTo>
                  <a:pt x="2326220" y="5866382"/>
                  <a:pt x="2317887" y="5841383"/>
                  <a:pt x="2292889" y="5816384"/>
                </a:cubicBezTo>
                <a:cubicBezTo>
                  <a:pt x="2309554" y="5808051"/>
                  <a:pt x="2334553" y="5783052"/>
                  <a:pt x="2342886" y="5766387"/>
                </a:cubicBezTo>
                <a:cubicBezTo>
                  <a:pt x="2359552" y="5774720"/>
                  <a:pt x="2384551" y="5791385"/>
                  <a:pt x="2384551" y="5816384"/>
                </a:cubicBezTo>
                <a:close/>
                <a:moveTo>
                  <a:pt x="2759533" y="5808051"/>
                </a:moveTo>
                <a:cubicBezTo>
                  <a:pt x="2759533" y="5824717"/>
                  <a:pt x="2701202" y="5858049"/>
                  <a:pt x="2692869" y="5866382"/>
                </a:cubicBezTo>
                <a:cubicBezTo>
                  <a:pt x="2692869" y="5849716"/>
                  <a:pt x="2684536" y="5824717"/>
                  <a:pt x="2667870" y="5808051"/>
                </a:cubicBezTo>
                <a:cubicBezTo>
                  <a:pt x="2676203" y="5791385"/>
                  <a:pt x="2701202" y="5774720"/>
                  <a:pt x="2709535" y="5749721"/>
                </a:cubicBezTo>
                <a:cubicBezTo>
                  <a:pt x="2726201" y="5758054"/>
                  <a:pt x="2759533" y="5783052"/>
                  <a:pt x="2759533" y="5808051"/>
                </a:cubicBezTo>
                <a:close/>
                <a:moveTo>
                  <a:pt x="2242891" y="5799718"/>
                </a:moveTo>
                <a:cubicBezTo>
                  <a:pt x="2242891" y="5824717"/>
                  <a:pt x="2226225" y="5849716"/>
                  <a:pt x="2209559" y="5858049"/>
                </a:cubicBezTo>
                <a:lnTo>
                  <a:pt x="2184561" y="5858049"/>
                </a:lnTo>
                <a:cubicBezTo>
                  <a:pt x="2184561" y="5841383"/>
                  <a:pt x="2167895" y="5816384"/>
                  <a:pt x="2151229" y="5799718"/>
                </a:cubicBezTo>
                <a:cubicBezTo>
                  <a:pt x="2167895" y="5791385"/>
                  <a:pt x="2192893" y="5766387"/>
                  <a:pt x="2201226" y="5749721"/>
                </a:cubicBezTo>
                <a:cubicBezTo>
                  <a:pt x="2217892" y="5758054"/>
                  <a:pt x="2242891" y="5783052"/>
                  <a:pt x="2242891" y="5799718"/>
                </a:cubicBezTo>
                <a:close/>
                <a:moveTo>
                  <a:pt x="3167846" y="5741388"/>
                </a:moveTo>
                <a:cubicBezTo>
                  <a:pt x="3192845" y="5749721"/>
                  <a:pt x="3217844" y="5766387"/>
                  <a:pt x="3242842" y="5774720"/>
                </a:cubicBezTo>
                <a:cubicBezTo>
                  <a:pt x="3234509" y="5791385"/>
                  <a:pt x="3209511" y="5808051"/>
                  <a:pt x="3192845" y="5808051"/>
                </a:cubicBezTo>
                <a:cubicBezTo>
                  <a:pt x="3167846" y="5808051"/>
                  <a:pt x="3159513" y="5799718"/>
                  <a:pt x="3151180" y="5791385"/>
                </a:cubicBezTo>
                <a:lnTo>
                  <a:pt x="3151180" y="5741388"/>
                </a:lnTo>
                <a:lnTo>
                  <a:pt x="3167846" y="5741388"/>
                </a:lnTo>
                <a:close/>
                <a:moveTo>
                  <a:pt x="1276271" y="5799718"/>
                </a:moveTo>
                <a:cubicBezTo>
                  <a:pt x="1234607" y="5783052"/>
                  <a:pt x="1234607" y="5766387"/>
                  <a:pt x="1234607" y="5741388"/>
                </a:cubicBezTo>
                <a:cubicBezTo>
                  <a:pt x="1242940" y="5758054"/>
                  <a:pt x="1267938" y="5783052"/>
                  <a:pt x="1276271" y="5799718"/>
                </a:cubicBezTo>
                <a:close/>
                <a:moveTo>
                  <a:pt x="3017853" y="5799718"/>
                </a:moveTo>
                <a:cubicBezTo>
                  <a:pt x="3017853" y="5833050"/>
                  <a:pt x="2984522" y="5849716"/>
                  <a:pt x="2959523" y="5849716"/>
                </a:cubicBezTo>
                <a:cubicBezTo>
                  <a:pt x="2901192" y="5849716"/>
                  <a:pt x="2951190" y="5833050"/>
                  <a:pt x="2892859" y="5774720"/>
                </a:cubicBezTo>
                <a:cubicBezTo>
                  <a:pt x="2917858" y="5774720"/>
                  <a:pt x="2942857" y="5758054"/>
                  <a:pt x="2967856" y="5733055"/>
                </a:cubicBezTo>
                <a:cubicBezTo>
                  <a:pt x="2984522" y="5749721"/>
                  <a:pt x="3017853" y="5774720"/>
                  <a:pt x="3017853" y="5799718"/>
                </a:cubicBezTo>
                <a:close/>
                <a:moveTo>
                  <a:pt x="2101231" y="5791385"/>
                </a:moveTo>
                <a:cubicBezTo>
                  <a:pt x="2101231" y="5816384"/>
                  <a:pt x="2076232" y="5841383"/>
                  <a:pt x="2059567" y="5849716"/>
                </a:cubicBezTo>
                <a:cubicBezTo>
                  <a:pt x="2042901" y="5833050"/>
                  <a:pt x="2034568" y="5808051"/>
                  <a:pt x="2017902" y="5783052"/>
                </a:cubicBezTo>
                <a:cubicBezTo>
                  <a:pt x="2034568" y="5774720"/>
                  <a:pt x="2051234" y="5749721"/>
                  <a:pt x="2059567" y="5733055"/>
                </a:cubicBezTo>
                <a:cubicBezTo>
                  <a:pt x="2076232" y="5741388"/>
                  <a:pt x="2101231" y="5774720"/>
                  <a:pt x="2101231" y="5791385"/>
                </a:cubicBezTo>
                <a:close/>
                <a:moveTo>
                  <a:pt x="1326269" y="5749721"/>
                </a:moveTo>
                <a:cubicBezTo>
                  <a:pt x="1367934" y="5774720"/>
                  <a:pt x="1392932" y="5841383"/>
                  <a:pt x="1417931" y="5883048"/>
                </a:cubicBezTo>
                <a:cubicBezTo>
                  <a:pt x="1359601" y="5866382"/>
                  <a:pt x="1292937" y="5774720"/>
                  <a:pt x="1251273" y="5733055"/>
                </a:cubicBezTo>
                <a:cubicBezTo>
                  <a:pt x="1276271" y="5741388"/>
                  <a:pt x="1301270" y="5733055"/>
                  <a:pt x="1326269" y="5749721"/>
                </a:cubicBezTo>
                <a:close/>
                <a:moveTo>
                  <a:pt x="3134514" y="5766387"/>
                </a:moveTo>
                <a:cubicBezTo>
                  <a:pt x="3134514" y="5808051"/>
                  <a:pt x="3084517" y="5824717"/>
                  <a:pt x="3067851" y="5824717"/>
                </a:cubicBezTo>
                <a:cubicBezTo>
                  <a:pt x="3009520" y="5824717"/>
                  <a:pt x="3067851" y="5783052"/>
                  <a:pt x="3017853" y="5749721"/>
                </a:cubicBezTo>
                <a:cubicBezTo>
                  <a:pt x="3034519" y="5741388"/>
                  <a:pt x="3067851" y="5724722"/>
                  <a:pt x="3084517" y="5724722"/>
                </a:cubicBezTo>
                <a:cubicBezTo>
                  <a:pt x="3117848" y="5724722"/>
                  <a:pt x="3134514" y="5749721"/>
                  <a:pt x="3134514" y="5766387"/>
                </a:cubicBezTo>
                <a:close/>
                <a:moveTo>
                  <a:pt x="2609540" y="5783052"/>
                </a:moveTo>
                <a:cubicBezTo>
                  <a:pt x="2609540" y="5799718"/>
                  <a:pt x="2576208" y="5841383"/>
                  <a:pt x="2551209" y="5841383"/>
                </a:cubicBezTo>
                <a:cubicBezTo>
                  <a:pt x="2551209" y="5824717"/>
                  <a:pt x="2542876" y="5799718"/>
                  <a:pt x="2517878" y="5774720"/>
                </a:cubicBezTo>
                <a:cubicBezTo>
                  <a:pt x="2534544" y="5766387"/>
                  <a:pt x="2559542" y="5741388"/>
                  <a:pt x="2567875" y="5724722"/>
                </a:cubicBezTo>
                <a:cubicBezTo>
                  <a:pt x="2584541" y="5733055"/>
                  <a:pt x="2609540" y="5758054"/>
                  <a:pt x="2609540" y="5783052"/>
                </a:cubicBezTo>
                <a:close/>
                <a:moveTo>
                  <a:pt x="1851243" y="5799718"/>
                </a:moveTo>
                <a:cubicBezTo>
                  <a:pt x="1851243" y="5824717"/>
                  <a:pt x="1809579" y="5841383"/>
                  <a:pt x="1784580" y="5841383"/>
                </a:cubicBezTo>
                <a:cubicBezTo>
                  <a:pt x="1709584" y="5841383"/>
                  <a:pt x="1717917" y="5816384"/>
                  <a:pt x="1684585" y="5758054"/>
                </a:cubicBezTo>
                <a:cubicBezTo>
                  <a:pt x="1709584" y="5774720"/>
                  <a:pt x="1734582" y="5783052"/>
                  <a:pt x="1759581" y="5799718"/>
                </a:cubicBezTo>
                <a:lnTo>
                  <a:pt x="1801246" y="5791385"/>
                </a:lnTo>
                <a:cubicBezTo>
                  <a:pt x="1767914" y="5774720"/>
                  <a:pt x="1726249" y="5758054"/>
                  <a:pt x="1692918" y="5741388"/>
                </a:cubicBezTo>
                <a:cubicBezTo>
                  <a:pt x="1717917" y="5741388"/>
                  <a:pt x="1734582" y="5716389"/>
                  <a:pt x="1751248" y="5716389"/>
                </a:cubicBezTo>
                <a:cubicBezTo>
                  <a:pt x="1801246" y="5716389"/>
                  <a:pt x="1851243" y="5799718"/>
                  <a:pt x="1851243" y="5799718"/>
                </a:cubicBezTo>
                <a:close/>
                <a:moveTo>
                  <a:pt x="1609588" y="5716389"/>
                </a:moveTo>
                <a:cubicBezTo>
                  <a:pt x="1642920" y="5749721"/>
                  <a:pt x="1684585" y="5783052"/>
                  <a:pt x="1684585" y="5816384"/>
                </a:cubicBezTo>
                <a:cubicBezTo>
                  <a:pt x="1684585" y="5833050"/>
                  <a:pt x="1651253" y="5849716"/>
                  <a:pt x="1634587" y="5849716"/>
                </a:cubicBezTo>
                <a:cubicBezTo>
                  <a:pt x="1609588" y="5849716"/>
                  <a:pt x="1559591" y="5824717"/>
                  <a:pt x="1526259" y="5799718"/>
                </a:cubicBezTo>
                <a:cubicBezTo>
                  <a:pt x="1534592" y="5783052"/>
                  <a:pt x="1526259" y="5758054"/>
                  <a:pt x="1517926" y="5733055"/>
                </a:cubicBezTo>
                <a:cubicBezTo>
                  <a:pt x="1542925" y="5758054"/>
                  <a:pt x="1592923" y="5799718"/>
                  <a:pt x="1634587" y="5799718"/>
                </a:cubicBezTo>
                <a:cubicBezTo>
                  <a:pt x="1609588" y="5774720"/>
                  <a:pt x="1567924" y="5741388"/>
                  <a:pt x="1526259" y="5716389"/>
                </a:cubicBezTo>
                <a:lnTo>
                  <a:pt x="1609588" y="5716389"/>
                </a:lnTo>
                <a:close/>
                <a:moveTo>
                  <a:pt x="3042852" y="5716389"/>
                </a:moveTo>
                <a:cubicBezTo>
                  <a:pt x="3017853" y="5716389"/>
                  <a:pt x="2992855" y="5716389"/>
                  <a:pt x="2976189" y="5708056"/>
                </a:cubicBezTo>
                <a:cubicBezTo>
                  <a:pt x="2992855" y="5708056"/>
                  <a:pt x="3017853" y="5716389"/>
                  <a:pt x="3042852" y="5716389"/>
                </a:cubicBezTo>
                <a:close/>
                <a:moveTo>
                  <a:pt x="801294" y="5808051"/>
                </a:moveTo>
                <a:cubicBezTo>
                  <a:pt x="792961" y="5799718"/>
                  <a:pt x="784629" y="5791385"/>
                  <a:pt x="784629" y="5766387"/>
                </a:cubicBezTo>
                <a:cubicBezTo>
                  <a:pt x="784629" y="5741388"/>
                  <a:pt x="801294" y="5699723"/>
                  <a:pt x="834626" y="5708056"/>
                </a:cubicBezTo>
                <a:cubicBezTo>
                  <a:pt x="826293" y="5749721"/>
                  <a:pt x="809627" y="5783052"/>
                  <a:pt x="801294" y="5808051"/>
                </a:cubicBezTo>
                <a:close/>
                <a:moveTo>
                  <a:pt x="726298" y="5766387"/>
                </a:moveTo>
                <a:lnTo>
                  <a:pt x="701299" y="5791385"/>
                </a:lnTo>
                <a:cubicBezTo>
                  <a:pt x="692966" y="5766387"/>
                  <a:pt x="676300" y="5749721"/>
                  <a:pt x="651302" y="5724722"/>
                </a:cubicBezTo>
                <a:cubicBezTo>
                  <a:pt x="659635" y="5716389"/>
                  <a:pt x="667968" y="5716389"/>
                  <a:pt x="676300" y="5708056"/>
                </a:cubicBezTo>
                <a:cubicBezTo>
                  <a:pt x="684633" y="5716389"/>
                  <a:pt x="701299" y="5741388"/>
                  <a:pt x="726298" y="5766387"/>
                </a:cubicBezTo>
                <a:close/>
                <a:moveTo>
                  <a:pt x="2951190" y="5708056"/>
                </a:moveTo>
                <a:cubicBezTo>
                  <a:pt x="2942857" y="5741388"/>
                  <a:pt x="2909525" y="5741388"/>
                  <a:pt x="2892859" y="5758054"/>
                </a:cubicBezTo>
                <a:lnTo>
                  <a:pt x="2867861" y="5758054"/>
                </a:lnTo>
                <a:cubicBezTo>
                  <a:pt x="2867861" y="5741388"/>
                  <a:pt x="2859528" y="5716389"/>
                  <a:pt x="2851195" y="5699723"/>
                </a:cubicBezTo>
                <a:cubicBezTo>
                  <a:pt x="2884526" y="5708056"/>
                  <a:pt x="2917858" y="5708056"/>
                  <a:pt x="2951190" y="5708056"/>
                </a:cubicBezTo>
                <a:close/>
                <a:moveTo>
                  <a:pt x="2842862" y="5749721"/>
                </a:moveTo>
                <a:cubicBezTo>
                  <a:pt x="2842862" y="5749721"/>
                  <a:pt x="2834529" y="5799718"/>
                  <a:pt x="2801197" y="5808051"/>
                </a:cubicBezTo>
                <a:lnTo>
                  <a:pt x="2776198" y="5808051"/>
                </a:lnTo>
                <a:cubicBezTo>
                  <a:pt x="2776198" y="5791385"/>
                  <a:pt x="2767865" y="5766387"/>
                  <a:pt x="2751200" y="5741388"/>
                </a:cubicBezTo>
                <a:cubicBezTo>
                  <a:pt x="2767865" y="5733055"/>
                  <a:pt x="2792864" y="5716389"/>
                  <a:pt x="2801197" y="5699723"/>
                </a:cubicBezTo>
                <a:cubicBezTo>
                  <a:pt x="2817863" y="5699723"/>
                  <a:pt x="2842862" y="5716389"/>
                  <a:pt x="2842862" y="5749721"/>
                </a:cubicBezTo>
                <a:close/>
                <a:moveTo>
                  <a:pt x="2467880" y="5749721"/>
                </a:moveTo>
                <a:cubicBezTo>
                  <a:pt x="2467880" y="5766387"/>
                  <a:pt x="2451214" y="5799718"/>
                  <a:pt x="2426215" y="5816384"/>
                </a:cubicBezTo>
                <a:cubicBezTo>
                  <a:pt x="2401217" y="5799718"/>
                  <a:pt x="2401217" y="5783052"/>
                  <a:pt x="2376218" y="5758054"/>
                </a:cubicBezTo>
                <a:cubicBezTo>
                  <a:pt x="2384551" y="5749721"/>
                  <a:pt x="2409550" y="5724722"/>
                  <a:pt x="2426215" y="5699723"/>
                </a:cubicBezTo>
                <a:cubicBezTo>
                  <a:pt x="2442881" y="5708056"/>
                  <a:pt x="2467880" y="5724722"/>
                  <a:pt x="2467880" y="5749721"/>
                </a:cubicBezTo>
                <a:close/>
                <a:moveTo>
                  <a:pt x="2776198" y="5699723"/>
                </a:moveTo>
                <a:cubicBezTo>
                  <a:pt x="2767865" y="5708056"/>
                  <a:pt x="2751200" y="5716389"/>
                  <a:pt x="2742867" y="5724722"/>
                </a:cubicBezTo>
                <a:lnTo>
                  <a:pt x="2717868" y="5724722"/>
                </a:lnTo>
                <a:lnTo>
                  <a:pt x="2717868" y="5691390"/>
                </a:lnTo>
                <a:cubicBezTo>
                  <a:pt x="2734534" y="5691390"/>
                  <a:pt x="2759533" y="5699723"/>
                  <a:pt x="2776198" y="5699723"/>
                </a:cubicBezTo>
                <a:close/>
                <a:moveTo>
                  <a:pt x="2692869" y="5691390"/>
                </a:moveTo>
                <a:lnTo>
                  <a:pt x="2692869" y="5749721"/>
                </a:lnTo>
                <a:cubicBezTo>
                  <a:pt x="2684536" y="5758054"/>
                  <a:pt x="2667870" y="5766387"/>
                  <a:pt x="2659537" y="5774720"/>
                </a:cubicBezTo>
                <a:lnTo>
                  <a:pt x="2634539" y="5774720"/>
                </a:lnTo>
                <a:cubicBezTo>
                  <a:pt x="2634539" y="5758054"/>
                  <a:pt x="2617873" y="5733055"/>
                  <a:pt x="2601207" y="5716389"/>
                </a:cubicBezTo>
                <a:cubicBezTo>
                  <a:pt x="2617873" y="5708056"/>
                  <a:pt x="2626206" y="5683057"/>
                  <a:pt x="2642872" y="5683057"/>
                </a:cubicBezTo>
                <a:cubicBezTo>
                  <a:pt x="2667870" y="5683057"/>
                  <a:pt x="2676203" y="5691390"/>
                  <a:pt x="2692869" y="5691390"/>
                </a:cubicBezTo>
                <a:close/>
                <a:moveTo>
                  <a:pt x="2317887" y="5741388"/>
                </a:moveTo>
                <a:cubicBezTo>
                  <a:pt x="2317887" y="5766387"/>
                  <a:pt x="2309554" y="5774720"/>
                  <a:pt x="2276223" y="5799718"/>
                </a:cubicBezTo>
                <a:cubicBezTo>
                  <a:pt x="2267890" y="5791385"/>
                  <a:pt x="2251224" y="5766387"/>
                  <a:pt x="2234558" y="5741388"/>
                </a:cubicBezTo>
                <a:cubicBezTo>
                  <a:pt x="2242891" y="5733055"/>
                  <a:pt x="2267890" y="5708056"/>
                  <a:pt x="2276223" y="5683057"/>
                </a:cubicBezTo>
                <a:cubicBezTo>
                  <a:pt x="2309554" y="5691390"/>
                  <a:pt x="2317887" y="5724722"/>
                  <a:pt x="2317887" y="5741388"/>
                </a:cubicBezTo>
                <a:close/>
                <a:moveTo>
                  <a:pt x="2076232" y="5699723"/>
                </a:moveTo>
                <a:cubicBezTo>
                  <a:pt x="2084565" y="5691390"/>
                  <a:pt x="2092898" y="5683057"/>
                  <a:pt x="2101231" y="5683057"/>
                </a:cubicBezTo>
                <a:cubicBezTo>
                  <a:pt x="2101231" y="5691390"/>
                  <a:pt x="2084565" y="5699723"/>
                  <a:pt x="2076232" y="5699723"/>
                </a:cubicBezTo>
                <a:close/>
                <a:moveTo>
                  <a:pt x="1984570" y="5741388"/>
                </a:moveTo>
                <a:cubicBezTo>
                  <a:pt x="1984570" y="5783052"/>
                  <a:pt x="1901241" y="5799718"/>
                  <a:pt x="1892908" y="5799718"/>
                </a:cubicBezTo>
                <a:cubicBezTo>
                  <a:pt x="1867909" y="5799718"/>
                  <a:pt x="1859576" y="5766387"/>
                  <a:pt x="1834578" y="5741388"/>
                </a:cubicBezTo>
                <a:cubicBezTo>
                  <a:pt x="1859576" y="5749721"/>
                  <a:pt x="1892908" y="5758054"/>
                  <a:pt x="1917907" y="5758054"/>
                </a:cubicBezTo>
                <a:cubicBezTo>
                  <a:pt x="1934573" y="5758054"/>
                  <a:pt x="1934573" y="5749721"/>
                  <a:pt x="1942906" y="5741388"/>
                </a:cubicBezTo>
                <a:cubicBezTo>
                  <a:pt x="1909574" y="5724722"/>
                  <a:pt x="1876242" y="5724722"/>
                  <a:pt x="1842910" y="5716389"/>
                </a:cubicBezTo>
                <a:cubicBezTo>
                  <a:pt x="1859576" y="5708056"/>
                  <a:pt x="1876242" y="5683057"/>
                  <a:pt x="1901241" y="5683057"/>
                </a:cubicBezTo>
                <a:cubicBezTo>
                  <a:pt x="1942906" y="5683057"/>
                  <a:pt x="1984570" y="5724722"/>
                  <a:pt x="1984570" y="5741388"/>
                </a:cubicBezTo>
                <a:close/>
                <a:moveTo>
                  <a:pt x="2617873" y="5683057"/>
                </a:moveTo>
                <a:cubicBezTo>
                  <a:pt x="2609540" y="5683057"/>
                  <a:pt x="2592874" y="5691390"/>
                  <a:pt x="2567875" y="5699723"/>
                </a:cubicBezTo>
                <a:lnTo>
                  <a:pt x="2567875" y="5666392"/>
                </a:lnTo>
                <a:cubicBezTo>
                  <a:pt x="2584541" y="5666392"/>
                  <a:pt x="2601207" y="5674724"/>
                  <a:pt x="2617873" y="5683057"/>
                </a:cubicBezTo>
                <a:close/>
                <a:moveTo>
                  <a:pt x="2176228" y="5724722"/>
                </a:moveTo>
                <a:cubicBezTo>
                  <a:pt x="2176228" y="5741388"/>
                  <a:pt x="2151229" y="5774720"/>
                  <a:pt x="2134563" y="5783052"/>
                </a:cubicBezTo>
                <a:cubicBezTo>
                  <a:pt x="2117897" y="5774720"/>
                  <a:pt x="2109564" y="5749721"/>
                  <a:pt x="2092898" y="5733055"/>
                </a:cubicBezTo>
                <a:cubicBezTo>
                  <a:pt x="2101231" y="5716389"/>
                  <a:pt x="2126230" y="5691390"/>
                  <a:pt x="2134563" y="5666392"/>
                </a:cubicBezTo>
                <a:cubicBezTo>
                  <a:pt x="2151229" y="5674724"/>
                  <a:pt x="2176228" y="5699723"/>
                  <a:pt x="2176228" y="5724722"/>
                </a:cubicBezTo>
                <a:close/>
                <a:moveTo>
                  <a:pt x="2726201" y="5666392"/>
                </a:moveTo>
                <a:cubicBezTo>
                  <a:pt x="2709535" y="5666392"/>
                  <a:pt x="2692869" y="5666392"/>
                  <a:pt x="2684536" y="5658059"/>
                </a:cubicBezTo>
                <a:cubicBezTo>
                  <a:pt x="2692869" y="5658059"/>
                  <a:pt x="2709535" y="5658059"/>
                  <a:pt x="2726201" y="5666392"/>
                </a:cubicBezTo>
                <a:close/>
                <a:moveTo>
                  <a:pt x="3076184" y="5699723"/>
                </a:moveTo>
                <a:cubicBezTo>
                  <a:pt x="3067851" y="5691390"/>
                  <a:pt x="3059518" y="5691390"/>
                  <a:pt x="3051185" y="5691390"/>
                </a:cubicBezTo>
                <a:cubicBezTo>
                  <a:pt x="3076184" y="5674724"/>
                  <a:pt x="3101183" y="5658059"/>
                  <a:pt x="3126181" y="5649726"/>
                </a:cubicBezTo>
                <a:cubicBezTo>
                  <a:pt x="3126181" y="5658059"/>
                  <a:pt x="3101183" y="5683057"/>
                  <a:pt x="3076184" y="5699723"/>
                </a:cubicBezTo>
                <a:close/>
                <a:moveTo>
                  <a:pt x="2551209" y="5691390"/>
                </a:moveTo>
                <a:cubicBezTo>
                  <a:pt x="2551209" y="5708056"/>
                  <a:pt x="2534544" y="5733055"/>
                  <a:pt x="2517878" y="5749721"/>
                </a:cubicBezTo>
                <a:lnTo>
                  <a:pt x="2484546" y="5749721"/>
                </a:lnTo>
                <a:cubicBezTo>
                  <a:pt x="2484546" y="5733055"/>
                  <a:pt x="2476213" y="5716389"/>
                  <a:pt x="2459547" y="5699723"/>
                </a:cubicBezTo>
                <a:cubicBezTo>
                  <a:pt x="2467880" y="5683057"/>
                  <a:pt x="2492879" y="5666392"/>
                  <a:pt x="2501212" y="5649726"/>
                </a:cubicBezTo>
                <a:cubicBezTo>
                  <a:pt x="2509545" y="5649726"/>
                  <a:pt x="2551209" y="5658059"/>
                  <a:pt x="2551209" y="5691390"/>
                </a:cubicBezTo>
                <a:close/>
                <a:moveTo>
                  <a:pt x="1434597" y="5658059"/>
                </a:moveTo>
                <a:cubicBezTo>
                  <a:pt x="1451263" y="5658059"/>
                  <a:pt x="1492927" y="5733055"/>
                  <a:pt x="1509593" y="5774720"/>
                </a:cubicBezTo>
                <a:lnTo>
                  <a:pt x="1509593" y="5799718"/>
                </a:lnTo>
                <a:cubicBezTo>
                  <a:pt x="1501260" y="5808051"/>
                  <a:pt x="1492927" y="5808051"/>
                  <a:pt x="1476262" y="5808051"/>
                </a:cubicBezTo>
                <a:cubicBezTo>
                  <a:pt x="1392932" y="5808051"/>
                  <a:pt x="1351268" y="5741388"/>
                  <a:pt x="1351268" y="5699723"/>
                </a:cubicBezTo>
                <a:lnTo>
                  <a:pt x="1351268" y="5658059"/>
                </a:lnTo>
                <a:cubicBezTo>
                  <a:pt x="1376266" y="5691390"/>
                  <a:pt x="1409598" y="5724722"/>
                  <a:pt x="1442930" y="5766387"/>
                </a:cubicBezTo>
                <a:lnTo>
                  <a:pt x="1459596" y="5749721"/>
                </a:lnTo>
                <a:cubicBezTo>
                  <a:pt x="1434597" y="5724722"/>
                  <a:pt x="1401265" y="5683057"/>
                  <a:pt x="1376266" y="5649726"/>
                </a:cubicBezTo>
                <a:cubicBezTo>
                  <a:pt x="1392932" y="5658059"/>
                  <a:pt x="1409598" y="5658059"/>
                  <a:pt x="1434597" y="5658059"/>
                </a:cubicBezTo>
                <a:close/>
                <a:moveTo>
                  <a:pt x="801294" y="5691390"/>
                </a:moveTo>
                <a:cubicBezTo>
                  <a:pt x="784629" y="5708056"/>
                  <a:pt x="767963" y="5733055"/>
                  <a:pt x="759630" y="5758054"/>
                </a:cubicBezTo>
                <a:cubicBezTo>
                  <a:pt x="726298" y="5733055"/>
                  <a:pt x="709632" y="5724722"/>
                  <a:pt x="709632" y="5699723"/>
                </a:cubicBezTo>
                <a:cubicBezTo>
                  <a:pt x="709632" y="5674724"/>
                  <a:pt x="726298" y="5658059"/>
                  <a:pt x="742964" y="5641393"/>
                </a:cubicBezTo>
                <a:cubicBezTo>
                  <a:pt x="759630" y="5649726"/>
                  <a:pt x="776296" y="5674724"/>
                  <a:pt x="801294" y="5691390"/>
                </a:cubicBezTo>
                <a:close/>
                <a:moveTo>
                  <a:pt x="651302" y="5699723"/>
                </a:moveTo>
                <a:cubicBezTo>
                  <a:pt x="651302" y="5699723"/>
                  <a:pt x="651302" y="5708056"/>
                  <a:pt x="634636" y="5708056"/>
                </a:cubicBezTo>
                <a:cubicBezTo>
                  <a:pt x="609637" y="5708056"/>
                  <a:pt x="601304" y="5683057"/>
                  <a:pt x="576305" y="5666392"/>
                </a:cubicBezTo>
                <a:cubicBezTo>
                  <a:pt x="576305" y="5658059"/>
                  <a:pt x="584638" y="5649726"/>
                  <a:pt x="592971" y="5641393"/>
                </a:cubicBezTo>
                <a:cubicBezTo>
                  <a:pt x="617970" y="5649726"/>
                  <a:pt x="634636" y="5683057"/>
                  <a:pt x="651302" y="5699723"/>
                </a:cubicBezTo>
                <a:close/>
                <a:moveTo>
                  <a:pt x="2476213" y="5649726"/>
                </a:moveTo>
                <a:lnTo>
                  <a:pt x="2451214" y="5674724"/>
                </a:lnTo>
                <a:lnTo>
                  <a:pt x="2426215" y="5674724"/>
                </a:lnTo>
                <a:cubicBezTo>
                  <a:pt x="2426215" y="5666392"/>
                  <a:pt x="2417883" y="5649726"/>
                  <a:pt x="2417883" y="5633060"/>
                </a:cubicBezTo>
                <a:cubicBezTo>
                  <a:pt x="2434548" y="5641393"/>
                  <a:pt x="2459547" y="5641393"/>
                  <a:pt x="2476213" y="5649726"/>
                </a:cubicBezTo>
                <a:close/>
                <a:moveTo>
                  <a:pt x="2401217" y="5674724"/>
                </a:moveTo>
                <a:cubicBezTo>
                  <a:pt x="2401217" y="5699723"/>
                  <a:pt x="2392884" y="5708056"/>
                  <a:pt x="2367885" y="5733055"/>
                </a:cubicBezTo>
                <a:lnTo>
                  <a:pt x="2342886" y="5733055"/>
                </a:lnTo>
                <a:cubicBezTo>
                  <a:pt x="2342886" y="5716389"/>
                  <a:pt x="2326220" y="5691390"/>
                  <a:pt x="2309554" y="5674724"/>
                </a:cubicBezTo>
                <a:cubicBezTo>
                  <a:pt x="2326220" y="5666392"/>
                  <a:pt x="2342886" y="5633060"/>
                  <a:pt x="2359552" y="5633060"/>
                </a:cubicBezTo>
                <a:cubicBezTo>
                  <a:pt x="2401217" y="5633060"/>
                  <a:pt x="2401217" y="5674724"/>
                  <a:pt x="2401217" y="5674724"/>
                </a:cubicBezTo>
                <a:close/>
                <a:moveTo>
                  <a:pt x="2259557" y="5658059"/>
                </a:moveTo>
                <a:cubicBezTo>
                  <a:pt x="2259557" y="5666392"/>
                  <a:pt x="2234558" y="5708056"/>
                  <a:pt x="2201226" y="5724722"/>
                </a:cubicBezTo>
                <a:cubicBezTo>
                  <a:pt x="2201226" y="5708056"/>
                  <a:pt x="2192893" y="5683057"/>
                  <a:pt x="2167895" y="5658059"/>
                </a:cubicBezTo>
                <a:cubicBezTo>
                  <a:pt x="2184561" y="5649726"/>
                  <a:pt x="2209559" y="5641393"/>
                  <a:pt x="2251224" y="5633060"/>
                </a:cubicBezTo>
                <a:cubicBezTo>
                  <a:pt x="2251224" y="5641393"/>
                  <a:pt x="2259557" y="5633060"/>
                  <a:pt x="2259557" y="5658059"/>
                </a:cubicBezTo>
                <a:close/>
                <a:moveTo>
                  <a:pt x="2326220" y="5633060"/>
                </a:moveTo>
                <a:lnTo>
                  <a:pt x="2301222" y="5658059"/>
                </a:lnTo>
                <a:cubicBezTo>
                  <a:pt x="2284556" y="5649726"/>
                  <a:pt x="2276223" y="5633060"/>
                  <a:pt x="2284556" y="5624727"/>
                </a:cubicBezTo>
                <a:cubicBezTo>
                  <a:pt x="2309554" y="5624727"/>
                  <a:pt x="2317887" y="5633060"/>
                  <a:pt x="2326220" y="5633060"/>
                </a:cubicBezTo>
                <a:close/>
                <a:moveTo>
                  <a:pt x="2901192" y="5616394"/>
                </a:moveTo>
                <a:lnTo>
                  <a:pt x="2901192" y="5674724"/>
                </a:lnTo>
                <a:cubicBezTo>
                  <a:pt x="2892859" y="5683057"/>
                  <a:pt x="2901192" y="5683057"/>
                  <a:pt x="2876194" y="5683057"/>
                </a:cubicBezTo>
                <a:cubicBezTo>
                  <a:pt x="2859528" y="5683057"/>
                  <a:pt x="2851195" y="5674724"/>
                  <a:pt x="2859528" y="5666392"/>
                </a:cubicBezTo>
                <a:cubicBezTo>
                  <a:pt x="2851195" y="5658059"/>
                  <a:pt x="2834529" y="5666392"/>
                  <a:pt x="2759533" y="5674724"/>
                </a:cubicBezTo>
                <a:cubicBezTo>
                  <a:pt x="2776198" y="5649726"/>
                  <a:pt x="2809530" y="5633060"/>
                  <a:pt x="2842862" y="5616394"/>
                </a:cubicBezTo>
                <a:lnTo>
                  <a:pt x="2901192" y="5616394"/>
                </a:lnTo>
                <a:close/>
                <a:moveTo>
                  <a:pt x="2101231" y="5649726"/>
                </a:moveTo>
                <a:cubicBezTo>
                  <a:pt x="2067899" y="5674724"/>
                  <a:pt x="2034568" y="5699723"/>
                  <a:pt x="2009569" y="5733055"/>
                </a:cubicBezTo>
                <a:cubicBezTo>
                  <a:pt x="2001236" y="5716389"/>
                  <a:pt x="1984570" y="5699723"/>
                  <a:pt x="1967904" y="5683057"/>
                </a:cubicBezTo>
                <a:cubicBezTo>
                  <a:pt x="2001236" y="5674724"/>
                  <a:pt x="2034568" y="5691390"/>
                  <a:pt x="2067899" y="5666392"/>
                </a:cubicBezTo>
                <a:cubicBezTo>
                  <a:pt x="2034568" y="5658059"/>
                  <a:pt x="2001236" y="5658059"/>
                  <a:pt x="1967904" y="5666392"/>
                </a:cubicBezTo>
                <a:cubicBezTo>
                  <a:pt x="2009569" y="5616394"/>
                  <a:pt x="1984570" y="5616394"/>
                  <a:pt x="2026235" y="5616394"/>
                </a:cubicBezTo>
                <a:cubicBezTo>
                  <a:pt x="2051234" y="5616394"/>
                  <a:pt x="2076232" y="5616394"/>
                  <a:pt x="2101231" y="5649726"/>
                </a:cubicBezTo>
                <a:close/>
                <a:moveTo>
                  <a:pt x="1742915" y="5683057"/>
                </a:moveTo>
                <a:cubicBezTo>
                  <a:pt x="1742915" y="5716389"/>
                  <a:pt x="1692918" y="5724722"/>
                  <a:pt x="1684585" y="5724722"/>
                </a:cubicBezTo>
                <a:cubicBezTo>
                  <a:pt x="1634587" y="5724722"/>
                  <a:pt x="1609588" y="5666392"/>
                  <a:pt x="1609588" y="5624727"/>
                </a:cubicBezTo>
                <a:cubicBezTo>
                  <a:pt x="1634587" y="5649726"/>
                  <a:pt x="1667919" y="5674724"/>
                  <a:pt x="1692918" y="5683057"/>
                </a:cubicBezTo>
                <a:cubicBezTo>
                  <a:pt x="1692918" y="5683057"/>
                  <a:pt x="1701251" y="5683057"/>
                  <a:pt x="1709584" y="5674724"/>
                </a:cubicBezTo>
                <a:cubicBezTo>
                  <a:pt x="1684585" y="5658059"/>
                  <a:pt x="1651253" y="5633060"/>
                  <a:pt x="1626254" y="5608061"/>
                </a:cubicBezTo>
                <a:cubicBezTo>
                  <a:pt x="1634587" y="5608061"/>
                  <a:pt x="1667919" y="5608061"/>
                  <a:pt x="1684585" y="5599728"/>
                </a:cubicBezTo>
                <a:cubicBezTo>
                  <a:pt x="1692918" y="5608061"/>
                  <a:pt x="1742915" y="5649726"/>
                  <a:pt x="1742915" y="5683057"/>
                </a:cubicBezTo>
                <a:close/>
                <a:moveTo>
                  <a:pt x="1876242" y="5658059"/>
                </a:moveTo>
                <a:cubicBezTo>
                  <a:pt x="1876242" y="5699723"/>
                  <a:pt x="1809579" y="5699723"/>
                  <a:pt x="1809579" y="5699723"/>
                </a:cubicBezTo>
                <a:cubicBezTo>
                  <a:pt x="1751248" y="5699723"/>
                  <a:pt x="1776247" y="5691390"/>
                  <a:pt x="1751248" y="5633060"/>
                </a:cubicBezTo>
                <a:cubicBezTo>
                  <a:pt x="1767914" y="5641393"/>
                  <a:pt x="1809579" y="5666392"/>
                  <a:pt x="1842910" y="5658059"/>
                </a:cubicBezTo>
                <a:cubicBezTo>
                  <a:pt x="1826245" y="5641393"/>
                  <a:pt x="1792913" y="5633060"/>
                  <a:pt x="1759581" y="5616394"/>
                </a:cubicBezTo>
                <a:cubicBezTo>
                  <a:pt x="1776247" y="5608061"/>
                  <a:pt x="1792913" y="5591395"/>
                  <a:pt x="1809579" y="5591395"/>
                </a:cubicBezTo>
                <a:cubicBezTo>
                  <a:pt x="1834578" y="5591395"/>
                  <a:pt x="1876242" y="5633060"/>
                  <a:pt x="1876242" y="5658059"/>
                </a:cubicBezTo>
                <a:close/>
                <a:moveTo>
                  <a:pt x="1159610" y="5633060"/>
                </a:moveTo>
                <a:cubicBezTo>
                  <a:pt x="1192942" y="5666392"/>
                  <a:pt x="1201275" y="5716389"/>
                  <a:pt x="1217941" y="5758054"/>
                </a:cubicBezTo>
                <a:cubicBezTo>
                  <a:pt x="1151277" y="5724722"/>
                  <a:pt x="1109613" y="5658059"/>
                  <a:pt x="1092947" y="5591395"/>
                </a:cubicBezTo>
                <a:cubicBezTo>
                  <a:pt x="1117946" y="5616394"/>
                  <a:pt x="1142944" y="5608061"/>
                  <a:pt x="1159610" y="5633060"/>
                </a:cubicBezTo>
                <a:close/>
                <a:moveTo>
                  <a:pt x="1084614" y="5641393"/>
                </a:moveTo>
                <a:cubicBezTo>
                  <a:pt x="1084614" y="5633060"/>
                  <a:pt x="1067948" y="5649726"/>
                  <a:pt x="1067948" y="5624727"/>
                </a:cubicBezTo>
                <a:lnTo>
                  <a:pt x="1067948" y="5591395"/>
                </a:lnTo>
                <a:cubicBezTo>
                  <a:pt x="1076281" y="5608061"/>
                  <a:pt x="1084614" y="5624727"/>
                  <a:pt x="1084614" y="5641393"/>
                </a:cubicBezTo>
                <a:close/>
                <a:moveTo>
                  <a:pt x="726298" y="5624727"/>
                </a:moveTo>
                <a:cubicBezTo>
                  <a:pt x="709632" y="5641393"/>
                  <a:pt x="692966" y="5666392"/>
                  <a:pt x="684633" y="5683057"/>
                </a:cubicBezTo>
                <a:cubicBezTo>
                  <a:pt x="659635" y="5674724"/>
                  <a:pt x="634636" y="5633060"/>
                  <a:pt x="634636" y="5624727"/>
                </a:cubicBezTo>
                <a:cubicBezTo>
                  <a:pt x="634636" y="5599728"/>
                  <a:pt x="651302" y="5574729"/>
                  <a:pt x="676300" y="5574729"/>
                </a:cubicBezTo>
                <a:cubicBezTo>
                  <a:pt x="701299" y="5574729"/>
                  <a:pt x="709632" y="5608061"/>
                  <a:pt x="726298" y="5624727"/>
                </a:cubicBezTo>
                <a:close/>
                <a:moveTo>
                  <a:pt x="2492879" y="5591395"/>
                </a:moveTo>
                <a:cubicBezTo>
                  <a:pt x="2492879" y="5616394"/>
                  <a:pt x="2484546" y="5616394"/>
                  <a:pt x="2484546" y="5624727"/>
                </a:cubicBezTo>
                <a:cubicBezTo>
                  <a:pt x="2467880" y="5616394"/>
                  <a:pt x="2451214" y="5624727"/>
                  <a:pt x="2451214" y="5608061"/>
                </a:cubicBezTo>
                <a:cubicBezTo>
                  <a:pt x="2451214" y="5583062"/>
                  <a:pt x="2392884" y="5608061"/>
                  <a:pt x="2367885" y="5608061"/>
                </a:cubicBezTo>
                <a:cubicBezTo>
                  <a:pt x="2367885" y="5608061"/>
                  <a:pt x="2367885" y="5599728"/>
                  <a:pt x="2359552" y="5591395"/>
                </a:cubicBezTo>
                <a:cubicBezTo>
                  <a:pt x="2376218" y="5574729"/>
                  <a:pt x="2417883" y="5566396"/>
                  <a:pt x="2434548" y="5566396"/>
                </a:cubicBezTo>
                <a:cubicBezTo>
                  <a:pt x="2459547" y="5566396"/>
                  <a:pt x="2492879" y="5558063"/>
                  <a:pt x="2492879" y="5591395"/>
                </a:cubicBezTo>
                <a:close/>
                <a:moveTo>
                  <a:pt x="1551258" y="5566396"/>
                </a:moveTo>
                <a:cubicBezTo>
                  <a:pt x="1576257" y="5599728"/>
                  <a:pt x="1592923" y="5641393"/>
                  <a:pt x="1592923" y="5658059"/>
                </a:cubicBezTo>
                <a:cubicBezTo>
                  <a:pt x="1592923" y="5683057"/>
                  <a:pt x="1576257" y="5699723"/>
                  <a:pt x="1559591" y="5699723"/>
                </a:cubicBezTo>
                <a:cubicBezTo>
                  <a:pt x="1534592" y="5699723"/>
                  <a:pt x="1459596" y="5674724"/>
                  <a:pt x="1459596" y="5641393"/>
                </a:cubicBezTo>
                <a:cubicBezTo>
                  <a:pt x="1459596" y="5616394"/>
                  <a:pt x="1467929" y="5591395"/>
                  <a:pt x="1467929" y="5574729"/>
                </a:cubicBezTo>
                <a:cubicBezTo>
                  <a:pt x="1492927" y="5608061"/>
                  <a:pt x="1517926" y="5633060"/>
                  <a:pt x="1542925" y="5658059"/>
                </a:cubicBezTo>
                <a:cubicBezTo>
                  <a:pt x="1542925" y="5658059"/>
                  <a:pt x="1551258" y="5658059"/>
                  <a:pt x="1559591" y="5649726"/>
                </a:cubicBezTo>
                <a:cubicBezTo>
                  <a:pt x="1534592" y="5624727"/>
                  <a:pt x="1509593" y="5591395"/>
                  <a:pt x="1484595" y="5566396"/>
                </a:cubicBezTo>
                <a:lnTo>
                  <a:pt x="1551258" y="5566396"/>
                </a:lnTo>
                <a:close/>
                <a:moveTo>
                  <a:pt x="876291" y="5624727"/>
                </a:moveTo>
                <a:cubicBezTo>
                  <a:pt x="859625" y="5641393"/>
                  <a:pt x="842959" y="5666392"/>
                  <a:pt x="834626" y="5683057"/>
                </a:cubicBezTo>
                <a:cubicBezTo>
                  <a:pt x="801294" y="5666392"/>
                  <a:pt x="784629" y="5641393"/>
                  <a:pt x="784629" y="5624727"/>
                </a:cubicBezTo>
                <a:cubicBezTo>
                  <a:pt x="784629" y="5599728"/>
                  <a:pt x="801294" y="5583062"/>
                  <a:pt x="834626" y="5566396"/>
                </a:cubicBezTo>
                <a:cubicBezTo>
                  <a:pt x="834626" y="5583062"/>
                  <a:pt x="859625" y="5608061"/>
                  <a:pt x="876291" y="5624727"/>
                </a:cubicBezTo>
                <a:close/>
                <a:moveTo>
                  <a:pt x="584638" y="5624727"/>
                </a:moveTo>
                <a:cubicBezTo>
                  <a:pt x="576305" y="5624727"/>
                  <a:pt x="567972" y="5641393"/>
                  <a:pt x="551307" y="5641393"/>
                </a:cubicBezTo>
                <a:cubicBezTo>
                  <a:pt x="526308" y="5641393"/>
                  <a:pt x="517975" y="5616394"/>
                  <a:pt x="501309" y="5599728"/>
                </a:cubicBezTo>
                <a:cubicBezTo>
                  <a:pt x="501309" y="5591395"/>
                  <a:pt x="517975" y="5574729"/>
                  <a:pt x="526308" y="5566396"/>
                </a:cubicBezTo>
                <a:cubicBezTo>
                  <a:pt x="551307" y="5574729"/>
                  <a:pt x="559640" y="5599728"/>
                  <a:pt x="584638" y="5624727"/>
                </a:cubicBezTo>
                <a:close/>
                <a:moveTo>
                  <a:pt x="2342886" y="5599728"/>
                </a:moveTo>
                <a:cubicBezTo>
                  <a:pt x="2334553" y="5599728"/>
                  <a:pt x="2334553" y="5608061"/>
                  <a:pt x="2317887" y="5608061"/>
                </a:cubicBezTo>
                <a:cubicBezTo>
                  <a:pt x="2292889" y="5608061"/>
                  <a:pt x="2309554" y="5591395"/>
                  <a:pt x="2284556" y="5591395"/>
                </a:cubicBezTo>
                <a:cubicBezTo>
                  <a:pt x="2267890" y="5591395"/>
                  <a:pt x="2234558" y="5608061"/>
                  <a:pt x="2209559" y="5616394"/>
                </a:cubicBezTo>
                <a:cubicBezTo>
                  <a:pt x="2226225" y="5541398"/>
                  <a:pt x="2226225" y="5558063"/>
                  <a:pt x="2267890" y="5558063"/>
                </a:cubicBezTo>
                <a:cubicBezTo>
                  <a:pt x="2301222" y="5558063"/>
                  <a:pt x="2326220" y="5549731"/>
                  <a:pt x="2342886" y="5599728"/>
                </a:cubicBezTo>
                <a:close/>
                <a:moveTo>
                  <a:pt x="3067851" y="5549731"/>
                </a:moveTo>
                <a:cubicBezTo>
                  <a:pt x="3067851" y="5558063"/>
                  <a:pt x="3076184" y="5558063"/>
                  <a:pt x="3076184" y="5574729"/>
                </a:cubicBezTo>
                <a:cubicBezTo>
                  <a:pt x="3076184" y="5591395"/>
                  <a:pt x="3026186" y="5691390"/>
                  <a:pt x="3009520" y="5691390"/>
                </a:cubicBezTo>
                <a:cubicBezTo>
                  <a:pt x="2984522" y="5691390"/>
                  <a:pt x="2967856" y="5683057"/>
                  <a:pt x="2951190" y="5683057"/>
                </a:cubicBezTo>
                <a:cubicBezTo>
                  <a:pt x="2976189" y="5666392"/>
                  <a:pt x="3001187" y="5633060"/>
                  <a:pt x="3017853" y="5599728"/>
                </a:cubicBezTo>
                <a:cubicBezTo>
                  <a:pt x="2984522" y="5624727"/>
                  <a:pt x="2951190" y="5658059"/>
                  <a:pt x="2917858" y="5683057"/>
                </a:cubicBezTo>
                <a:cubicBezTo>
                  <a:pt x="2917858" y="5616394"/>
                  <a:pt x="2951190" y="5574729"/>
                  <a:pt x="3017853" y="5549731"/>
                </a:cubicBezTo>
                <a:lnTo>
                  <a:pt x="3067851" y="5549731"/>
                </a:lnTo>
                <a:close/>
                <a:moveTo>
                  <a:pt x="2642872" y="5549731"/>
                </a:moveTo>
                <a:cubicBezTo>
                  <a:pt x="2642872" y="5558063"/>
                  <a:pt x="2651205" y="5549731"/>
                  <a:pt x="2651205" y="5574729"/>
                </a:cubicBezTo>
                <a:cubicBezTo>
                  <a:pt x="2651205" y="5583062"/>
                  <a:pt x="2626206" y="5649726"/>
                  <a:pt x="2601207" y="5649726"/>
                </a:cubicBezTo>
                <a:cubicBezTo>
                  <a:pt x="2576208" y="5649726"/>
                  <a:pt x="2567875" y="5641393"/>
                  <a:pt x="2551209" y="5641393"/>
                </a:cubicBezTo>
                <a:cubicBezTo>
                  <a:pt x="2559542" y="5633060"/>
                  <a:pt x="2584541" y="5616394"/>
                  <a:pt x="2609540" y="5591395"/>
                </a:cubicBezTo>
                <a:cubicBezTo>
                  <a:pt x="2609540" y="5591395"/>
                  <a:pt x="2609540" y="5583062"/>
                  <a:pt x="2592874" y="5583062"/>
                </a:cubicBezTo>
                <a:cubicBezTo>
                  <a:pt x="2567875" y="5583062"/>
                  <a:pt x="2542876" y="5616394"/>
                  <a:pt x="2517878" y="5633060"/>
                </a:cubicBezTo>
                <a:cubicBezTo>
                  <a:pt x="2509545" y="5624727"/>
                  <a:pt x="2509545" y="5624727"/>
                  <a:pt x="2509545" y="5599728"/>
                </a:cubicBezTo>
                <a:cubicBezTo>
                  <a:pt x="2509545" y="5566396"/>
                  <a:pt x="2567875" y="5541398"/>
                  <a:pt x="2601207" y="5541398"/>
                </a:cubicBezTo>
                <a:cubicBezTo>
                  <a:pt x="2617873" y="5541398"/>
                  <a:pt x="2626206" y="5549731"/>
                  <a:pt x="2642872" y="5549731"/>
                </a:cubicBezTo>
                <a:close/>
                <a:moveTo>
                  <a:pt x="1984570" y="5591395"/>
                </a:moveTo>
                <a:cubicBezTo>
                  <a:pt x="1984570" y="5624727"/>
                  <a:pt x="1942906" y="5658059"/>
                  <a:pt x="1917907" y="5658059"/>
                </a:cubicBezTo>
                <a:lnTo>
                  <a:pt x="1892908" y="5658059"/>
                </a:lnTo>
                <a:cubicBezTo>
                  <a:pt x="1892908" y="5641393"/>
                  <a:pt x="1884575" y="5624727"/>
                  <a:pt x="1876242" y="5608061"/>
                </a:cubicBezTo>
                <a:lnTo>
                  <a:pt x="1951238" y="5608061"/>
                </a:lnTo>
                <a:cubicBezTo>
                  <a:pt x="1934573" y="5591395"/>
                  <a:pt x="1884575" y="5574729"/>
                  <a:pt x="1876242" y="5583062"/>
                </a:cubicBezTo>
                <a:cubicBezTo>
                  <a:pt x="1892908" y="5566396"/>
                  <a:pt x="1901241" y="5541398"/>
                  <a:pt x="1917907" y="5541398"/>
                </a:cubicBezTo>
                <a:cubicBezTo>
                  <a:pt x="1942906" y="5541398"/>
                  <a:pt x="1984570" y="5566396"/>
                  <a:pt x="1984570" y="5591395"/>
                </a:cubicBezTo>
                <a:close/>
                <a:moveTo>
                  <a:pt x="1284604" y="5649726"/>
                </a:moveTo>
                <a:cubicBezTo>
                  <a:pt x="1284604" y="5633060"/>
                  <a:pt x="1242940" y="5574729"/>
                  <a:pt x="1226274" y="5541398"/>
                </a:cubicBezTo>
                <a:cubicBezTo>
                  <a:pt x="1242940" y="5549731"/>
                  <a:pt x="1267938" y="5558063"/>
                  <a:pt x="1284604" y="5558063"/>
                </a:cubicBezTo>
                <a:cubicBezTo>
                  <a:pt x="1309603" y="5599728"/>
                  <a:pt x="1334602" y="5674724"/>
                  <a:pt x="1334602" y="5691390"/>
                </a:cubicBezTo>
                <a:cubicBezTo>
                  <a:pt x="1334602" y="5716389"/>
                  <a:pt x="1326269" y="5716389"/>
                  <a:pt x="1326269" y="5724722"/>
                </a:cubicBezTo>
                <a:lnTo>
                  <a:pt x="1292937" y="5724722"/>
                </a:lnTo>
                <a:cubicBezTo>
                  <a:pt x="1251273" y="5724722"/>
                  <a:pt x="1184609" y="5624727"/>
                  <a:pt x="1184609" y="5608061"/>
                </a:cubicBezTo>
                <a:cubicBezTo>
                  <a:pt x="1184609" y="5591395"/>
                  <a:pt x="1201275" y="5566396"/>
                  <a:pt x="1201275" y="5541398"/>
                </a:cubicBezTo>
                <a:cubicBezTo>
                  <a:pt x="1234607" y="5616394"/>
                  <a:pt x="1284604" y="5683057"/>
                  <a:pt x="1284604" y="5649726"/>
                </a:cubicBezTo>
                <a:close/>
                <a:moveTo>
                  <a:pt x="2201226" y="5566396"/>
                </a:moveTo>
                <a:cubicBezTo>
                  <a:pt x="2201226" y="5608061"/>
                  <a:pt x="2134563" y="5641393"/>
                  <a:pt x="2126230" y="5641393"/>
                </a:cubicBezTo>
                <a:cubicBezTo>
                  <a:pt x="2101231" y="5641393"/>
                  <a:pt x="2092898" y="5608061"/>
                  <a:pt x="2076232" y="5608061"/>
                </a:cubicBezTo>
                <a:cubicBezTo>
                  <a:pt x="2101231" y="5599728"/>
                  <a:pt x="2126230" y="5591395"/>
                  <a:pt x="2151229" y="5591395"/>
                </a:cubicBezTo>
                <a:lnTo>
                  <a:pt x="2167895" y="5574729"/>
                </a:lnTo>
                <a:cubicBezTo>
                  <a:pt x="2159562" y="5566396"/>
                  <a:pt x="2167895" y="5566396"/>
                  <a:pt x="2142896" y="5566396"/>
                </a:cubicBezTo>
                <a:cubicBezTo>
                  <a:pt x="2126230" y="5566396"/>
                  <a:pt x="2092898" y="5574729"/>
                  <a:pt x="2067899" y="5583062"/>
                </a:cubicBezTo>
                <a:cubicBezTo>
                  <a:pt x="2092898" y="5558063"/>
                  <a:pt x="2101231" y="5524732"/>
                  <a:pt x="2126230" y="5524732"/>
                </a:cubicBezTo>
                <a:cubicBezTo>
                  <a:pt x="2159562" y="5524732"/>
                  <a:pt x="2201226" y="5541398"/>
                  <a:pt x="2201226" y="5566396"/>
                </a:cubicBezTo>
                <a:close/>
                <a:moveTo>
                  <a:pt x="2809530" y="5533065"/>
                </a:moveTo>
                <a:cubicBezTo>
                  <a:pt x="2809530" y="5558063"/>
                  <a:pt x="2767865" y="5641393"/>
                  <a:pt x="2734534" y="5641393"/>
                </a:cubicBezTo>
                <a:cubicBezTo>
                  <a:pt x="2709535" y="5641393"/>
                  <a:pt x="2692869" y="5633060"/>
                  <a:pt x="2676203" y="5633060"/>
                </a:cubicBezTo>
                <a:cubicBezTo>
                  <a:pt x="2701202" y="5616394"/>
                  <a:pt x="2734534" y="5591395"/>
                  <a:pt x="2767865" y="5558063"/>
                </a:cubicBezTo>
                <a:cubicBezTo>
                  <a:pt x="2767865" y="5558063"/>
                  <a:pt x="2767865" y="5549731"/>
                  <a:pt x="2751200" y="5549731"/>
                </a:cubicBezTo>
                <a:cubicBezTo>
                  <a:pt x="2726201" y="5549731"/>
                  <a:pt x="2692869" y="5591395"/>
                  <a:pt x="2659537" y="5624727"/>
                </a:cubicBezTo>
                <a:cubicBezTo>
                  <a:pt x="2651205" y="5549731"/>
                  <a:pt x="2717868" y="5508066"/>
                  <a:pt x="2776198" y="5508066"/>
                </a:cubicBezTo>
                <a:cubicBezTo>
                  <a:pt x="2792864" y="5508066"/>
                  <a:pt x="2809530" y="5516399"/>
                  <a:pt x="2809530" y="5533065"/>
                </a:cubicBezTo>
                <a:close/>
                <a:moveTo>
                  <a:pt x="801294" y="5558063"/>
                </a:moveTo>
                <a:cubicBezTo>
                  <a:pt x="784629" y="5566396"/>
                  <a:pt x="767963" y="5591395"/>
                  <a:pt x="759630" y="5616394"/>
                </a:cubicBezTo>
                <a:cubicBezTo>
                  <a:pt x="734631" y="5599728"/>
                  <a:pt x="709632" y="5566396"/>
                  <a:pt x="709632" y="5549731"/>
                </a:cubicBezTo>
                <a:cubicBezTo>
                  <a:pt x="709632" y="5524732"/>
                  <a:pt x="734631" y="5508066"/>
                  <a:pt x="751297" y="5499733"/>
                </a:cubicBezTo>
                <a:cubicBezTo>
                  <a:pt x="767963" y="5508066"/>
                  <a:pt x="776296" y="5533065"/>
                  <a:pt x="801294" y="5558063"/>
                </a:cubicBezTo>
                <a:close/>
                <a:moveTo>
                  <a:pt x="651302" y="5558063"/>
                </a:moveTo>
                <a:cubicBezTo>
                  <a:pt x="634636" y="5574729"/>
                  <a:pt x="617970" y="5591395"/>
                  <a:pt x="617970" y="5608061"/>
                </a:cubicBezTo>
                <a:cubicBezTo>
                  <a:pt x="601304" y="5608061"/>
                  <a:pt x="567972" y="5574729"/>
                  <a:pt x="567972" y="5558063"/>
                </a:cubicBezTo>
                <a:cubicBezTo>
                  <a:pt x="567972" y="5533065"/>
                  <a:pt x="584638" y="5516399"/>
                  <a:pt x="601304" y="5499733"/>
                </a:cubicBezTo>
                <a:cubicBezTo>
                  <a:pt x="617970" y="5508066"/>
                  <a:pt x="626303" y="5533065"/>
                  <a:pt x="651302" y="5558063"/>
                </a:cubicBezTo>
                <a:close/>
                <a:moveTo>
                  <a:pt x="942954" y="5549731"/>
                </a:moveTo>
                <a:cubicBezTo>
                  <a:pt x="934621" y="5558063"/>
                  <a:pt x="917955" y="5583062"/>
                  <a:pt x="901290" y="5608061"/>
                </a:cubicBezTo>
                <a:cubicBezTo>
                  <a:pt x="851292" y="5583062"/>
                  <a:pt x="859625" y="5558063"/>
                  <a:pt x="859625" y="5549731"/>
                </a:cubicBezTo>
                <a:cubicBezTo>
                  <a:pt x="859625" y="5533065"/>
                  <a:pt x="851292" y="5499733"/>
                  <a:pt x="901290" y="5491400"/>
                </a:cubicBezTo>
                <a:cubicBezTo>
                  <a:pt x="909622" y="5508066"/>
                  <a:pt x="926288" y="5533065"/>
                  <a:pt x="942954" y="5549731"/>
                </a:cubicBezTo>
                <a:close/>
                <a:moveTo>
                  <a:pt x="517975" y="5549731"/>
                </a:moveTo>
                <a:cubicBezTo>
                  <a:pt x="509642" y="5549731"/>
                  <a:pt x="492976" y="5566396"/>
                  <a:pt x="476310" y="5583062"/>
                </a:cubicBezTo>
                <a:cubicBezTo>
                  <a:pt x="459644" y="5574729"/>
                  <a:pt x="426313" y="5558063"/>
                  <a:pt x="426313" y="5541398"/>
                </a:cubicBezTo>
                <a:cubicBezTo>
                  <a:pt x="426313" y="5516399"/>
                  <a:pt x="442978" y="5508066"/>
                  <a:pt x="459644" y="5491400"/>
                </a:cubicBezTo>
                <a:cubicBezTo>
                  <a:pt x="476310" y="5499733"/>
                  <a:pt x="492976" y="5533065"/>
                  <a:pt x="517975" y="5549731"/>
                </a:cubicBezTo>
                <a:close/>
                <a:moveTo>
                  <a:pt x="1801246" y="5549731"/>
                </a:moveTo>
                <a:cubicBezTo>
                  <a:pt x="1801246" y="5566396"/>
                  <a:pt x="1792913" y="5574729"/>
                  <a:pt x="1776247" y="5591395"/>
                </a:cubicBezTo>
                <a:lnTo>
                  <a:pt x="1709584" y="5591395"/>
                </a:lnTo>
                <a:cubicBezTo>
                  <a:pt x="1701251" y="5574729"/>
                  <a:pt x="1709584" y="5549731"/>
                  <a:pt x="1709584" y="5524732"/>
                </a:cubicBezTo>
                <a:cubicBezTo>
                  <a:pt x="1726249" y="5541398"/>
                  <a:pt x="1742915" y="5549731"/>
                  <a:pt x="1759581" y="5558063"/>
                </a:cubicBezTo>
                <a:cubicBezTo>
                  <a:pt x="1759581" y="5558063"/>
                  <a:pt x="1767914" y="5558063"/>
                  <a:pt x="1776247" y="5549731"/>
                </a:cubicBezTo>
                <a:cubicBezTo>
                  <a:pt x="1759581" y="5533065"/>
                  <a:pt x="1742915" y="5524732"/>
                  <a:pt x="1726249" y="5508066"/>
                </a:cubicBezTo>
                <a:cubicBezTo>
                  <a:pt x="1742915" y="5508066"/>
                  <a:pt x="1759581" y="5499733"/>
                  <a:pt x="1776247" y="5483067"/>
                </a:cubicBezTo>
                <a:cubicBezTo>
                  <a:pt x="1784580" y="5499733"/>
                  <a:pt x="1801246" y="5524732"/>
                  <a:pt x="1801246" y="5549731"/>
                </a:cubicBezTo>
                <a:close/>
                <a:moveTo>
                  <a:pt x="1659586" y="5483067"/>
                </a:moveTo>
                <a:cubicBezTo>
                  <a:pt x="1676252" y="5499733"/>
                  <a:pt x="1684585" y="5516399"/>
                  <a:pt x="1684585" y="5541398"/>
                </a:cubicBezTo>
                <a:cubicBezTo>
                  <a:pt x="1684585" y="5558063"/>
                  <a:pt x="1676252" y="5591395"/>
                  <a:pt x="1642920" y="5591395"/>
                </a:cubicBezTo>
                <a:cubicBezTo>
                  <a:pt x="1617921" y="5591395"/>
                  <a:pt x="1567924" y="5566396"/>
                  <a:pt x="1567924" y="5549731"/>
                </a:cubicBezTo>
                <a:cubicBezTo>
                  <a:pt x="1567924" y="5524732"/>
                  <a:pt x="1584590" y="5516399"/>
                  <a:pt x="1584590" y="5499733"/>
                </a:cubicBezTo>
                <a:cubicBezTo>
                  <a:pt x="1601256" y="5516399"/>
                  <a:pt x="1617921" y="5533065"/>
                  <a:pt x="1626254" y="5549731"/>
                </a:cubicBezTo>
                <a:cubicBezTo>
                  <a:pt x="1626254" y="5549731"/>
                  <a:pt x="1634587" y="5558063"/>
                  <a:pt x="1651253" y="5549731"/>
                </a:cubicBezTo>
                <a:cubicBezTo>
                  <a:pt x="1642920" y="5533065"/>
                  <a:pt x="1617921" y="5508066"/>
                  <a:pt x="1601256" y="5483067"/>
                </a:cubicBezTo>
                <a:lnTo>
                  <a:pt x="1659586" y="5483067"/>
                </a:lnTo>
                <a:close/>
                <a:moveTo>
                  <a:pt x="342983" y="5508066"/>
                </a:moveTo>
                <a:cubicBezTo>
                  <a:pt x="317985" y="5508066"/>
                  <a:pt x="309652" y="5499733"/>
                  <a:pt x="301319" y="5499733"/>
                </a:cubicBezTo>
                <a:cubicBezTo>
                  <a:pt x="309652" y="5491400"/>
                  <a:pt x="326317" y="5483067"/>
                  <a:pt x="334650" y="5483067"/>
                </a:cubicBezTo>
                <a:cubicBezTo>
                  <a:pt x="334650" y="5491400"/>
                  <a:pt x="342983" y="5499733"/>
                  <a:pt x="342983" y="5508066"/>
                </a:cubicBezTo>
                <a:close/>
                <a:moveTo>
                  <a:pt x="2017902" y="5474734"/>
                </a:moveTo>
                <a:cubicBezTo>
                  <a:pt x="2051234" y="5491400"/>
                  <a:pt x="2076232" y="5499733"/>
                  <a:pt x="2076232" y="5524732"/>
                </a:cubicBezTo>
                <a:cubicBezTo>
                  <a:pt x="2076232" y="5549731"/>
                  <a:pt x="2017902" y="5583062"/>
                  <a:pt x="2009569" y="5591395"/>
                </a:cubicBezTo>
                <a:cubicBezTo>
                  <a:pt x="2001236" y="5583062"/>
                  <a:pt x="1984570" y="5558063"/>
                  <a:pt x="1967904" y="5541398"/>
                </a:cubicBezTo>
                <a:cubicBezTo>
                  <a:pt x="1976237" y="5541398"/>
                  <a:pt x="2034568" y="5549731"/>
                  <a:pt x="2051234" y="5524732"/>
                </a:cubicBezTo>
                <a:cubicBezTo>
                  <a:pt x="2026235" y="5516399"/>
                  <a:pt x="2001236" y="5516399"/>
                  <a:pt x="1976237" y="5516399"/>
                </a:cubicBezTo>
                <a:cubicBezTo>
                  <a:pt x="1984570" y="5508066"/>
                  <a:pt x="1992903" y="5491400"/>
                  <a:pt x="2001236" y="5474734"/>
                </a:cubicBezTo>
                <a:lnTo>
                  <a:pt x="2017902" y="5474734"/>
                </a:lnTo>
                <a:close/>
                <a:moveTo>
                  <a:pt x="201324" y="5474734"/>
                </a:moveTo>
                <a:cubicBezTo>
                  <a:pt x="201324" y="5483067"/>
                  <a:pt x="201324" y="5499733"/>
                  <a:pt x="209656" y="5508066"/>
                </a:cubicBezTo>
                <a:cubicBezTo>
                  <a:pt x="192991" y="5524732"/>
                  <a:pt x="167992" y="5533065"/>
                  <a:pt x="142993" y="5541398"/>
                </a:cubicBezTo>
                <a:lnTo>
                  <a:pt x="142993" y="5516399"/>
                </a:lnTo>
                <a:cubicBezTo>
                  <a:pt x="151326" y="5508066"/>
                  <a:pt x="159659" y="5491400"/>
                  <a:pt x="176325" y="5474734"/>
                </a:cubicBezTo>
                <a:lnTo>
                  <a:pt x="201324" y="5474734"/>
                </a:lnTo>
                <a:close/>
                <a:moveTo>
                  <a:pt x="3234509" y="5499733"/>
                </a:moveTo>
                <a:cubicBezTo>
                  <a:pt x="3234509" y="5533065"/>
                  <a:pt x="3209511" y="5591395"/>
                  <a:pt x="3159513" y="5616394"/>
                </a:cubicBezTo>
                <a:cubicBezTo>
                  <a:pt x="3142847" y="5624727"/>
                  <a:pt x="3117848" y="5633060"/>
                  <a:pt x="3101183" y="5641393"/>
                </a:cubicBezTo>
                <a:cubicBezTo>
                  <a:pt x="3101183" y="5608061"/>
                  <a:pt x="3192845" y="5566396"/>
                  <a:pt x="3184512" y="5516399"/>
                </a:cubicBezTo>
                <a:cubicBezTo>
                  <a:pt x="3151180" y="5549731"/>
                  <a:pt x="3109516" y="5591395"/>
                  <a:pt x="3084517" y="5624727"/>
                </a:cubicBezTo>
                <a:cubicBezTo>
                  <a:pt x="3067851" y="5541398"/>
                  <a:pt x="3159513" y="5466401"/>
                  <a:pt x="3226177" y="5466401"/>
                </a:cubicBezTo>
                <a:cubicBezTo>
                  <a:pt x="3226177" y="5474734"/>
                  <a:pt x="3234509" y="5483067"/>
                  <a:pt x="3234509" y="5499733"/>
                </a:cubicBezTo>
                <a:close/>
                <a:moveTo>
                  <a:pt x="1442930" y="5558063"/>
                </a:moveTo>
                <a:lnTo>
                  <a:pt x="1442930" y="5633060"/>
                </a:lnTo>
                <a:cubicBezTo>
                  <a:pt x="1434597" y="5633060"/>
                  <a:pt x="1442930" y="5641393"/>
                  <a:pt x="1417931" y="5641393"/>
                </a:cubicBezTo>
                <a:cubicBezTo>
                  <a:pt x="1376266" y="5641393"/>
                  <a:pt x="1309603" y="5574729"/>
                  <a:pt x="1309603" y="5541398"/>
                </a:cubicBezTo>
                <a:cubicBezTo>
                  <a:pt x="1309603" y="5524732"/>
                  <a:pt x="1326269" y="5499733"/>
                  <a:pt x="1326269" y="5483067"/>
                </a:cubicBezTo>
                <a:cubicBezTo>
                  <a:pt x="1342935" y="5516399"/>
                  <a:pt x="1409598" y="5624727"/>
                  <a:pt x="1409598" y="5574729"/>
                </a:cubicBezTo>
                <a:cubicBezTo>
                  <a:pt x="1409598" y="5558063"/>
                  <a:pt x="1359601" y="5499733"/>
                  <a:pt x="1351268" y="5466401"/>
                </a:cubicBezTo>
                <a:cubicBezTo>
                  <a:pt x="1359601" y="5483067"/>
                  <a:pt x="1442930" y="5499733"/>
                  <a:pt x="1442930" y="5558063"/>
                </a:cubicBezTo>
                <a:close/>
                <a:moveTo>
                  <a:pt x="559640" y="5508066"/>
                </a:moveTo>
                <a:cubicBezTo>
                  <a:pt x="559640" y="5516399"/>
                  <a:pt x="551307" y="5533065"/>
                  <a:pt x="542974" y="5541398"/>
                </a:cubicBezTo>
                <a:lnTo>
                  <a:pt x="501309" y="5499733"/>
                </a:lnTo>
                <a:lnTo>
                  <a:pt x="501309" y="5466401"/>
                </a:lnTo>
                <a:cubicBezTo>
                  <a:pt x="517975" y="5474734"/>
                  <a:pt x="542974" y="5499733"/>
                  <a:pt x="559640" y="5508066"/>
                </a:cubicBezTo>
                <a:close/>
                <a:moveTo>
                  <a:pt x="2959523" y="5458068"/>
                </a:moveTo>
                <a:cubicBezTo>
                  <a:pt x="2959523" y="5466401"/>
                  <a:pt x="2967856" y="5474734"/>
                  <a:pt x="2967856" y="5491400"/>
                </a:cubicBezTo>
                <a:cubicBezTo>
                  <a:pt x="2967856" y="5516399"/>
                  <a:pt x="2942857" y="5558063"/>
                  <a:pt x="2909525" y="5591395"/>
                </a:cubicBezTo>
                <a:lnTo>
                  <a:pt x="2842862" y="5591395"/>
                </a:lnTo>
                <a:lnTo>
                  <a:pt x="2926191" y="5508066"/>
                </a:lnTo>
                <a:cubicBezTo>
                  <a:pt x="2867861" y="5491400"/>
                  <a:pt x="2867861" y="5549731"/>
                  <a:pt x="2826196" y="5566396"/>
                </a:cubicBezTo>
                <a:lnTo>
                  <a:pt x="2826196" y="5508066"/>
                </a:lnTo>
                <a:lnTo>
                  <a:pt x="2901192" y="5458068"/>
                </a:lnTo>
                <a:lnTo>
                  <a:pt x="2959523" y="5458068"/>
                </a:lnTo>
                <a:close/>
                <a:moveTo>
                  <a:pt x="1892908" y="5516399"/>
                </a:moveTo>
                <a:cubicBezTo>
                  <a:pt x="1892908" y="5516399"/>
                  <a:pt x="1884575" y="5541398"/>
                  <a:pt x="1859576" y="5566396"/>
                </a:cubicBezTo>
                <a:lnTo>
                  <a:pt x="1817912" y="5558063"/>
                </a:lnTo>
                <a:lnTo>
                  <a:pt x="1817912" y="5508066"/>
                </a:lnTo>
                <a:cubicBezTo>
                  <a:pt x="1834578" y="5516399"/>
                  <a:pt x="1851243" y="5524732"/>
                  <a:pt x="1876242" y="5524732"/>
                </a:cubicBezTo>
                <a:cubicBezTo>
                  <a:pt x="1867909" y="5508066"/>
                  <a:pt x="1842910" y="5491400"/>
                  <a:pt x="1826245" y="5491400"/>
                </a:cubicBezTo>
                <a:cubicBezTo>
                  <a:pt x="1842910" y="5483067"/>
                  <a:pt x="1859576" y="5466401"/>
                  <a:pt x="1867909" y="5449735"/>
                </a:cubicBezTo>
                <a:cubicBezTo>
                  <a:pt x="1876242" y="5466401"/>
                  <a:pt x="1892908" y="5491400"/>
                  <a:pt x="1892908" y="5516399"/>
                </a:cubicBezTo>
                <a:close/>
                <a:moveTo>
                  <a:pt x="2417883" y="5483067"/>
                </a:moveTo>
                <a:cubicBezTo>
                  <a:pt x="2417883" y="5516399"/>
                  <a:pt x="2351219" y="5558063"/>
                  <a:pt x="2351219" y="5558063"/>
                </a:cubicBezTo>
                <a:cubicBezTo>
                  <a:pt x="2326220" y="5558063"/>
                  <a:pt x="2317887" y="5541398"/>
                  <a:pt x="2301222" y="5533065"/>
                </a:cubicBezTo>
                <a:cubicBezTo>
                  <a:pt x="2326220" y="5516399"/>
                  <a:pt x="2359552" y="5499733"/>
                  <a:pt x="2384551" y="5483067"/>
                </a:cubicBezTo>
                <a:cubicBezTo>
                  <a:pt x="2384551" y="5483067"/>
                  <a:pt x="2384551" y="5474734"/>
                  <a:pt x="2367885" y="5474734"/>
                </a:cubicBezTo>
                <a:cubicBezTo>
                  <a:pt x="2342886" y="5474734"/>
                  <a:pt x="2317887" y="5499733"/>
                  <a:pt x="2292889" y="5508066"/>
                </a:cubicBezTo>
                <a:cubicBezTo>
                  <a:pt x="2301222" y="5449735"/>
                  <a:pt x="2301222" y="5441402"/>
                  <a:pt x="2351219" y="5441402"/>
                </a:cubicBezTo>
                <a:cubicBezTo>
                  <a:pt x="2392884" y="5441402"/>
                  <a:pt x="2417883" y="5449735"/>
                  <a:pt x="2417883" y="5483067"/>
                </a:cubicBezTo>
                <a:close/>
                <a:moveTo>
                  <a:pt x="976286" y="5516399"/>
                </a:moveTo>
                <a:lnTo>
                  <a:pt x="959620" y="5533065"/>
                </a:lnTo>
                <a:cubicBezTo>
                  <a:pt x="934621" y="5516399"/>
                  <a:pt x="926288" y="5483067"/>
                  <a:pt x="926288" y="5474734"/>
                </a:cubicBezTo>
                <a:cubicBezTo>
                  <a:pt x="926288" y="5458068"/>
                  <a:pt x="934621" y="5449735"/>
                  <a:pt x="934621" y="5441402"/>
                </a:cubicBezTo>
                <a:cubicBezTo>
                  <a:pt x="951287" y="5466401"/>
                  <a:pt x="959620" y="5491400"/>
                  <a:pt x="976286" y="5516399"/>
                </a:cubicBezTo>
                <a:close/>
                <a:moveTo>
                  <a:pt x="2559542" y="5466401"/>
                </a:moveTo>
                <a:cubicBezTo>
                  <a:pt x="2559542" y="5491400"/>
                  <a:pt x="2509545" y="5558063"/>
                  <a:pt x="2492879" y="5558063"/>
                </a:cubicBezTo>
                <a:cubicBezTo>
                  <a:pt x="2476213" y="5558063"/>
                  <a:pt x="2459547" y="5541398"/>
                  <a:pt x="2442881" y="5541398"/>
                </a:cubicBezTo>
                <a:cubicBezTo>
                  <a:pt x="2451214" y="5524732"/>
                  <a:pt x="2501212" y="5508066"/>
                  <a:pt x="2509545" y="5466401"/>
                </a:cubicBezTo>
                <a:cubicBezTo>
                  <a:pt x="2484546" y="5483067"/>
                  <a:pt x="2451214" y="5508066"/>
                  <a:pt x="2426215" y="5516399"/>
                </a:cubicBezTo>
                <a:cubicBezTo>
                  <a:pt x="2434548" y="5499733"/>
                  <a:pt x="2434548" y="5483067"/>
                  <a:pt x="2434548" y="5466401"/>
                </a:cubicBezTo>
                <a:cubicBezTo>
                  <a:pt x="2451214" y="5441402"/>
                  <a:pt x="2501212" y="5433070"/>
                  <a:pt x="2517878" y="5433070"/>
                </a:cubicBezTo>
                <a:cubicBezTo>
                  <a:pt x="2551209" y="5433070"/>
                  <a:pt x="2559542" y="5441402"/>
                  <a:pt x="2559542" y="5466401"/>
                </a:cubicBezTo>
                <a:close/>
                <a:moveTo>
                  <a:pt x="1042949" y="5558063"/>
                </a:moveTo>
                <a:lnTo>
                  <a:pt x="1042949" y="5583062"/>
                </a:lnTo>
                <a:cubicBezTo>
                  <a:pt x="1009618" y="5533065"/>
                  <a:pt x="976286" y="5483067"/>
                  <a:pt x="959620" y="5433070"/>
                </a:cubicBezTo>
                <a:cubicBezTo>
                  <a:pt x="1009618" y="5458068"/>
                  <a:pt x="1026283" y="5508066"/>
                  <a:pt x="1042949" y="5558063"/>
                </a:cubicBezTo>
                <a:close/>
                <a:moveTo>
                  <a:pt x="2276223" y="5474734"/>
                </a:moveTo>
                <a:cubicBezTo>
                  <a:pt x="2276223" y="5491400"/>
                  <a:pt x="2234558" y="5541398"/>
                  <a:pt x="2217892" y="5541398"/>
                </a:cubicBezTo>
                <a:cubicBezTo>
                  <a:pt x="2192893" y="5541398"/>
                  <a:pt x="2184561" y="5516399"/>
                  <a:pt x="2167895" y="5508066"/>
                </a:cubicBezTo>
                <a:cubicBezTo>
                  <a:pt x="2192893" y="5499733"/>
                  <a:pt x="2217892" y="5491400"/>
                  <a:pt x="2242891" y="5474734"/>
                </a:cubicBezTo>
                <a:cubicBezTo>
                  <a:pt x="2242891" y="5474734"/>
                  <a:pt x="2242891" y="5466401"/>
                  <a:pt x="2234558" y="5458068"/>
                </a:cubicBezTo>
                <a:lnTo>
                  <a:pt x="2159562" y="5483067"/>
                </a:lnTo>
                <a:cubicBezTo>
                  <a:pt x="2184561" y="5433070"/>
                  <a:pt x="2167895" y="5424737"/>
                  <a:pt x="2209559" y="5424737"/>
                </a:cubicBezTo>
                <a:cubicBezTo>
                  <a:pt x="2251224" y="5424737"/>
                  <a:pt x="2276223" y="5441402"/>
                  <a:pt x="2276223" y="5474734"/>
                </a:cubicBezTo>
                <a:close/>
                <a:moveTo>
                  <a:pt x="867958" y="5483067"/>
                </a:moveTo>
                <a:cubicBezTo>
                  <a:pt x="859625" y="5491400"/>
                  <a:pt x="842959" y="5516399"/>
                  <a:pt x="834626" y="5541398"/>
                </a:cubicBezTo>
                <a:cubicBezTo>
                  <a:pt x="784629" y="5541398"/>
                  <a:pt x="784629" y="5491400"/>
                  <a:pt x="784629" y="5483067"/>
                </a:cubicBezTo>
                <a:cubicBezTo>
                  <a:pt x="784629" y="5466401"/>
                  <a:pt x="784629" y="5433070"/>
                  <a:pt x="826293" y="5424737"/>
                </a:cubicBezTo>
                <a:cubicBezTo>
                  <a:pt x="834626" y="5433070"/>
                  <a:pt x="842959" y="5458068"/>
                  <a:pt x="867958" y="5483067"/>
                </a:cubicBezTo>
                <a:close/>
                <a:moveTo>
                  <a:pt x="726298" y="5483067"/>
                </a:moveTo>
                <a:cubicBezTo>
                  <a:pt x="717965" y="5491400"/>
                  <a:pt x="701299" y="5516399"/>
                  <a:pt x="684633" y="5541398"/>
                </a:cubicBezTo>
                <a:cubicBezTo>
                  <a:pt x="659635" y="5524732"/>
                  <a:pt x="642969" y="5499733"/>
                  <a:pt x="642969" y="5483067"/>
                </a:cubicBezTo>
                <a:cubicBezTo>
                  <a:pt x="642969" y="5474734"/>
                  <a:pt x="642969" y="5424737"/>
                  <a:pt x="684633" y="5424737"/>
                </a:cubicBezTo>
                <a:cubicBezTo>
                  <a:pt x="692966" y="5433070"/>
                  <a:pt x="701299" y="5458068"/>
                  <a:pt x="726298" y="5483067"/>
                </a:cubicBezTo>
                <a:close/>
                <a:moveTo>
                  <a:pt x="584638" y="5474734"/>
                </a:moveTo>
                <a:cubicBezTo>
                  <a:pt x="584638" y="5474734"/>
                  <a:pt x="584638" y="5483067"/>
                  <a:pt x="576305" y="5491400"/>
                </a:cubicBezTo>
                <a:cubicBezTo>
                  <a:pt x="559640" y="5474734"/>
                  <a:pt x="542974" y="5449735"/>
                  <a:pt x="534641" y="5424737"/>
                </a:cubicBezTo>
                <a:cubicBezTo>
                  <a:pt x="551307" y="5433070"/>
                  <a:pt x="559640" y="5458068"/>
                  <a:pt x="584638" y="5474734"/>
                </a:cubicBezTo>
                <a:close/>
                <a:moveTo>
                  <a:pt x="1509593" y="5508066"/>
                </a:moveTo>
                <a:cubicBezTo>
                  <a:pt x="1509593" y="5508066"/>
                  <a:pt x="1517926" y="5508066"/>
                  <a:pt x="1526259" y="5499733"/>
                </a:cubicBezTo>
                <a:cubicBezTo>
                  <a:pt x="1509593" y="5474734"/>
                  <a:pt x="1492927" y="5441402"/>
                  <a:pt x="1484595" y="5416404"/>
                </a:cubicBezTo>
                <a:cubicBezTo>
                  <a:pt x="1534592" y="5424737"/>
                  <a:pt x="1559591" y="5441402"/>
                  <a:pt x="1559591" y="5499733"/>
                </a:cubicBezTo>
                <a:cubicBezTo>
                  <a:pt x="1559591" y="5516399"/>
                  <a:pt x="1551258" y="5549731"/>
                  <a:pt x="1526259" y="5549731"/>
                </a:cubicBezTo>
                <a:cubicBezTo>
                  <a:pt x="1509593" y="5549731"/>
                  <a:pt x="1434597" y="5516399"/>
                  <a:pt x="1434597" y="5483067"/>
                </a:cubicBezTo>
                <a:cubicBezTo>
                  <a:pt x="1434597" y="5458068"/>
                  <a:pt x="1451263" y="5441402"/>
                  <a:pt x="1459596" y="5416404"/>
                </a:cubicBezTo>
                <a:cubicBezTo>
                  <a:pt x="1467929" y="5441402"/>
                  <a:pt x="1484595" y="5474734"/>
                  <a:pt x="1509593" y="5508066"/>
                </a:cubicBezTo>
                <a:close/>
                <a:moveTo>
                  <a:pt x="451311" y="5474734"/>
                </a:moveTo>
                <a:cubicBezTo>
                  <a:pt x="434646" y="5483067"/>
                  <a:pt x="409647" y="5508066"/>
                  <a:pt x="401314" y="5533065"/>
                </a:cubicBezTo>
                <a:cubicBezTo>
                  <a:pt x="376315" y="5516399"/>
                  <a:pt x="359649" y="5491400"/>
                  <a:pt x="359649" y="5474734"/>
                </a:cubicBezTo>
                <a:cubicBezTo>
                  <a:pt x="359649" y="5449735"/>
                  <a:pt x="376315" y="5433070"/>
                  <a:pt x="392981" y="5416404"/>
                </a:cubicBezTo>
                <a:cubicBezTo>
                  <a:pt x="409647" y="5424737"/>
                  <a:pt x="426313" y="5458068"/>
                  <a:pt x="451311" y="5474734"/>
                </a:cubicBezTo>
                <a:close/>
                <a:moveTo>
                  <a:pt x="2709535" y="5408071"/>
                </a:moveTo>
                <a:lnTo>
                  <a:pt x="2709535" y="5449735"/>
                </a:lnTo>
                <a:cubicBezTo>
                  <a:pt x="2701202" y="5483067"/>
                  <a:pt x="2667870" y="5533065"/>
                  <a:pt x="2651205" y="5533065"/>
                </a:cubicBezTo>
                <a:cubicBezTo>
                  <a:pt x="2626206" y="5533065"/>
                  <a:pt x="2601207" y="5524732"/>
                  <a:pt x="2584541" y="5524732"/>
                </a:cubicBezTo>
                <a:cubicBezTo>
                  <a:pt x="2592874" y="5508066"/>
                  <a:pt x="2651205" y="5483067"/>
                  <a:pt x="2659537" y="5441402"/>
                </a:cubicBezTo>
                <a:cubicBezTo>
                  <a:pt x="2634539" y="5458068"/>
                  <a:pt x="2601207" y="5483067"/>
                  <a:pt x="2576208" y="5508066"/>
                </a:cubicBezTo>
                <a:cubicBezTo>
                  <a:pt x="2592874" y="5466401"/>
                  <a:pt x="2559542" y="5416404"/>
                  <a:pt x="2634539" y="5408071"/>
                </a:cubicBezTo>
                <a:lnTo>
                  <a:pt x="2709535" y="5408071"/>
                </a:lnTo>
                <a:close/>
                <a:moveTo>
                  <a:pt x="484643" y="5449735"/>
                </a:moveTo>
                <a:cubicBezTo>
                  <a:pt x="484643" y="5449735"/>
                  <a:pt x="476310" y="5458068"/>
                  <a:pt x="476310" y="5466401"/>
                </a:cubicBezTo>
                <a:cubicBezTo>
                  <a:pt x="459644" y="5458068"/>
                  <a:pt x="434646" y="5424737"/>
                  <a:pt x="434646" y="5408071"/>
                </a:cubicBezTo>
                <a:cubicBezTo>
                  <a:pt x="451311" y="5424737"/>
                  <a:pt x="467977" y="5433070"/>
                  <a:pt x="484643" y="5449735"/>
                </a:cubicBezTo>
                <a:close/>
                <a:moveTo>
                  <a:pt x="301319" y="5466401"/>
                </a:moveTo>
                <a:cubicBezTo>
                  <a:pt x="267987" y="5499733"/>
                  <a:pt x="259654" y="5483067"/>
                  <a:pt x="234655" y="5508066"/>
                </a:cubicBezTo>
                <a:cubicBezTo>
                  <a:pt x="226322" y="5491400"/>
                  <a:pt x="217989" y="5483067"/>
                  <a:pt x="217989" y="5458068"/>
                </a:cubicBezTo>
                <a:cubicBezTo>
                  <a:pt x="217989" y="5441402"/>
                  <a:pt x="242988" y="5416404"/>
                  <a:pt x="259654" y="5408071"/>
                </a:cubicBezTo>
                <a:cubicBezTo>
                  <a:pt x="267987" y="5416404"/>
                  <a:pt x="284653" y="5441402"/>
                  <a:pt x="301319" y="5466401"/>
                </a:cubicBezTo>
                <a:close/>
                <a:moveTo>
                  <a:pt x="1976237" y="5458068"/>
                </a:moveTo>
                <a:cubicBezTo>
                  <a:pt x="1976237" y="5491400"/>
                  <a:pt x="1942906" y="5508066"/>
                  <a:pt x="1917907" y="5516399"/>
                </a:cubicBezTo>
                <a:cubicBezTo>
                  <a:pt x="1917907" y="5499733"/>
                  <a:pt x="1917907" y="5483067"/>
                  <a:pt x="1901241" y="5466401"/>
                </a:cubicBezTo>
                <a:cubicBezTo>
                  <a:pt x="1917907" y="5466401"/>
                  <a:pt x="1942906" y="5474734"/>
                  <a:pt x="1959571" y="5466401"/>
                </a:cubicBezTo>
                <a:cubicBezTo>
                  <a:pt x="1942906" y="5449735"/>
                  <a:pt x="1917907" y="5433070"/>
                  <a:pt x="1901241" y="5441402"/>
                </a:cubicBezTo>
                <a:cubicBezTo>
                  <a:pt x="1909574" y="5433070"/>
                  <a:pt x="1926240" y="5416404"/>
                  <a:pt x="1934573" y="5399738"/>
                </a:cubicBezTo>
                <a:cubicBezTo>
                  <a:pt x="1967904" y="5408071"/>
                  <a:pt x="1976237" y="5441402"/>
                  <a:pt x="1976237" y="5458068"/>
                </a:cubicBezTo>
                <a:close/>
                <a:moveTo>
                  <a:pt x="159659" y="5449735"/>
                </a:moveTo>
                <a:cubicBezTo>
                  <a:pt x="159659" y="5458068"/>
                  <a:pt x="151326" y="5466401"/>
                  <a:pt x="142993" y="5474734"/>
                </a:cubicBezTo>
                <a:cubicBezTo>
                  <a:pt x="134660" y="5466401"/>
                  <a:pt x="109661" y="5449735"/>
                  <a:pt x="84663" y="5441402"/>
                </a:cubicBezTo>
                <a:cubicBezTo>
                  <a:pt x="92995" y="5433070"/>
                  <a:pt x="101328" y="5416404"/>
                  <a:pt x="117994" y="5399738"/>
                </a:cubicBezTo>
                <a:cubicBezTo>
                  <a:pt x="126327" y="5408071"/>
                  <a:pt x="142993" y="5433070"/>
                  <a:pt x="159659" y="5449735"/>
                </a:cubicBezTo>
                <a:close/>
                <a:moveTo>
                  <a:pt x="2101231" y="5391405"/>
                </a:moveTo>
                <a:cubicBezTo>
                  <a:pt x="2126230" y="5399738"/>
                  <a:pt x="2151229" y="5416404"/>
                  <a:pt x="2151229" y="5441402"/>
                </a:cubicBezTo>
                <a:cubicBezTo>
                  <a:pt x="2151229" y="5474734"/>
                  <a:pt x="2117897" y="5499733"/>
                  <a:pt x="2101231" y="5499733"/>
                </a:cubicBezTo>
                <a:cubicBezTo>
                  <a:pt x="2076232" y="5499733"/>
                  <a:pt x="2067899" y="5474734"/>
                  <a:pt x="2051234" y="5466401"/>
                </a:cubicBezTo>
                <a:cubicBezTo>
                  <a:pt x="2076232" y="5458068"/>
                  <a:pt x="2101231" y="5449735"/>
                  <a:pt x="2117897" y="5433070"/>
                </a:cubicBezTo>
                <a:lnTo>
                  <a:pt x="2109564" y="5424737"/>
                </a:lnTo>
                <a:cubicBezTo>
                  <a:pt x="2092898" y="5433070"/>
                  <a:pt x="2067899" y="5441402"/>
                  <a:pt x="2051234" y="5441402"/>
                </a:cubicBezTo>
                <a:cubicBezTo>
                  <a:pt x="2059567" y="5424737"/>
                  <a:pt x="2067899" y="5408071"/>
                  <a:pt x="2067899" y="5391405"/>
                </a:cubicBezTo>
                <a:lnTo>
                  <a:pt x="2101231" y="5391405"/>
                </a:lnTo>
                <a:close/>
                <a:moveTo>
                  <a:pt x="1776247" y="5416404"/>
                </a:moveTo>
                <a:cubicBezTo>
                  <a:pt x="1776247" y="5458068"/>
                  <a:pt x="1742915" y="5483067"/>
                  <a:pt x="1717917" y="5483067"/>
                </a:cubicBezTo>
                <a:cubicBezTo>
                  <a:pt x="1701251" y="5483067"/>
                  <a:pt x="1692918" y="5474734"/>
                  <a:pt x="1684585" y="5466401"/>
                </a:cubicBezTo>
                <a:cubicBezTo>
                  <a:pt x="1684585" y="5449735"/>
                  <a:pt x="1701251" y="5424737"/>
                  <a:pt x="1701251" y="5408071"/>
                </a:cubicBezTo>
                <a:cubicBezTo>
                  <a:pt x="1709584" y="5424737"/>
                  <a:pt x="1726249" y="5441402"/>
                  <a:pt x="1742915" y="5458068"/>
                </a:cubicBezTo>
                <a:cubicBezTo>
                  <a:pt x="1742915" y="5458068"/>
                  <a:pt x="1751248" y="5458068"/>
                  <a:pt x="1751248" y="5441402"/>
                </a:cubicBezTo>
                <a:cubicBezTo>
                  <a:pt x="1751248" y="5416404"/>
                  <a:pt x="1726249" y="5416404"/>
                  <a:pt x="1717917" y="5399738"/>
                </a:cubicBezTo>
                <a:cubicBezTo>
                  <a:pt x="1734582" y="5399738"/>
                  <a:pt x="1751248" y="5399738"/>
                  <a:pt x="1767914" y="5391405"/>
                </a:cubicBezTo>
                <a:cubicBezTo>
                  <a:pt x="1776247" y="5399738"/>
                  <a:pt x="1776247" y="5399738"/>
                  <a:pt x="1776247" y="5416404"/>
                </a:cubicBezTo>
                <a:close/>
                <a:moveTo>
                  <a:pt x="3126181" y="5391405"/>
                </a:moveTo>
                <a:lnTo>
                  <a:pt x="3126181" y="5416404"/>
                </a:lnTo>
                <a:cubicBezTo>
                  <a:pt x="3117848" y="5458068"/>
                  <a:pt x="3092850" y="5499733"/>
                  <a:pt x="3067851" y="5524732"/>
                </a:cubicBezTo>
                <a:cubicBezTo>
                  <a:pt x="3042852" y="5524732"/>
                  <a:pt x="3017853" y="5533065"/>
                  <a:pt x="2992855" y="5541398"/>
                </a:cubicBezTo>
                <a:cubicBezTo>
                  <a:pt x="3026186" y="5508066"/>
                  <a:pt x="3051185" y="5474734"/>
                  <a:pt x="3084517" y="5441402"/>
                </a:cubicBezTo>
                <a:lnTo>
                  <a:pt x="3067851" y="5424737"/>
                </a:lnTo>
                <a:cubicBezTo>
                  <a:pt x="3042852" y="5458068"/>
                  <a:pt x="3009520" y="5491400"/>
                  <a:pt x="2984522" y="5524732"/>
                </a:cubicBezTo>
                <a:cubicBezTo>
                  <a:pt x="2984522" y="5508066"/>
                  <a:pt x="2992855" y="5491400"/>
                  <a:pt x="2984522" y="5474734"/>
                </a:cubicBezTo>
                <a:cubicBezTo>
                  <a:pt x="2984522" y="5408071"/>
                  <a:pt x="3059518" y="5383072"/>
                  <a:pt x="3084517" y="5383072"/>
                </a:cubicBezTo>
                <a:cubicBezTo>
                  <a:pt x="3109516" y="5383072"/>
                  <a:pt x="3117848" y="5391405"/>
                  <a:pt x="3126181" y="5391405"/>
                </a:cubicBezTo>
                <a:close/>
                <a:moveTo>
                  <a:pt x="1142944" y="5424737"/>
                </a:moveTo>
                <a:cubicBezTo>
                  <a:pt x="1159610" y="5458068"/>
                  <a:pt x="1176276" y="5516399"/>
                  <a:pt x="1176276" y="5533065"/>
                </a:cubicBezTo>
                <a:cubicBezTo>
                  <a:pt x="1176276" y="5558063"/>
                  <a:pt x="1167943" y="5583062"/>
                  <a:pt x="1159610" y="5599728"/>
                </a:cubicBezTo>
                <a:cubicBezTo>
                  <a:pt x="1109613" y="5591395"/>
                  <a:pt x="1042949" y="5491400"/>
                  <a:pt x="1042949" y="5466401"/>
                </a:cubicBezTo>
                <a:cubicBezTo>
                  <a:pt x="1042949" y="5441402"/>
                  <a:pt x="1067948" y="5416404"/>
                  <a:pt x="1067948" y="5391405"/>
                </a:cubicBezTo>
                <a:cubicBezTo>
                  <a:pt x="1084614" y="5433070"/>
                  <a:pt x="1101280" y="5483067"/>
                  <a:pt x="1126279" y="5533065"/>
                </a:cubicBezTo>
                <a:cubicBezTo>
                  <a:pt x="1126279" y="5533065"/>
                  <a:pt x="1134612" y="5533065"/>
                  <a:pt x="1134612" y="5516399"/>
                </a:cubicBezTo>
                <a:cubicBezTo>
                  <a:pt x="1134612" y="5491400"/>
                  <a:pt x="1101280" y="5424737"/>
                  <a:pt x="1092947" y="5383072"/>
                </a:cubicBezTo>
                <a:cubicBezTo>
                  <a:pt x="1101280" y="5399738"/>
                  <a:pt x="1126279" y="5416404"/>
                  <a:pt x="1142944" y="5424737"/>
                </a:cubicBezTo>
                <a:close/>
                <a:moveTo>
                  <a:pt x="3259508" y="5516399"/>
                </a:moveTo>
                <a:cubicBezTo>
                  <a:pt x="3259508" y="5499733"/>
                  <a:pt x="3251175" y="5483067"/>
                  <a:pt x="3251175" y="5458068"/>
                </a:cubicBezTo>
                <a:cubicBezTo>
                  <a:pt x="3251175" y="5441402"/>
                  <a:pt x="3309506" y="5399738"/>
                  <a:pt x="3342838" y="5374739"/>
                </a:cubicBezTo>
                <a:cubicBezTo>
                  <a:pt x="3317839" y="5416404"/>
                  <a:pt x="3284507" y="5466401"/>
                  <a:pt x="3259508" y="5516399"/>
                </a:cubicBezTo>
                <a:close/>
                <a:moveTo>
                  <a:pt x="1859576" y="5391405"/>
                </a:moveTo>
                <a:cubicBezTo>
                  <a:pt x="1859576" y="5416404"/>
                  <a:pt x="1842910" y="5441402"/>
                  <a:pt x="1826245" y="5466401"/>
                </a:cubicBezTo>
                <a:lnTo>
                  <a:pt x="1792913" y="5466401"/>
                </a:lnTo>
                <a:cubicBezTo>
                  <a:pt x="1792913" y="5449735"/>
                  <a:pt x="1801246" y="5433070"/>
                  <a:pt x="1801246" y="5416404"/>
                </a:cubicBezTo>
                <a:cubicBezTo>
                  <a:pt x="1809579" y="5424737"/>
                  <a:pt x="1826245" y="5433070"/>
                  <a:pt x="1834578" y="5441402"/>
                </a:cubicBezTo>
                <a:lnTo>
                  <a:pt x="1851243" y="5424737"/>
                </a:lnTo>
                <a:cubicBezTo>
                  <a:pt x="1842910" y="5416404"/>
                  <a:pt x="1826245" y="5408071"/>
                  <a:pt x="1817912" y="5399738"/>
                </a:cubicBezTo>
                <a:cubicBezTo>
                  <a:pt x="1817912" y="5391405"/>
                  <a:pt x="1834578" y="5383072"/>
                  <a:pt x="1851243" y="5366406"/>
                </a:cubicBezTo>
                <a:cubicBezTo>
                  <a:pt x="1859576" y="5374739"/>
                  <a:pt x="1859576" y="5374739"/>
                  <a:pt x="1859576" y="5391405"/>
                </a:cubicBezTo>
                <a:close/>
                <a:moveTo>
                  <a:pt x="2859528" y="5391405"/>
                </a:moveTo>
                <a:cubicBezTo>
                  <a:pt x="2859528" y="5408071"/>
                  <a:pt x="2834529" y="5491400"/>
                  <a:pt x="2801197" y="5491400"/>
                </a:cubicBezTo>
                <a:cubicBezTo>
                  <a:pt x="2776198" y="5491400"/>
                  <a:pt x="2767865" y="5483067"/>
                  <a:pt x="2751200" y="5483067"/>
                </a:cubicBezTo>
                <a:cubicBezTo>
                  <a:pt x="2767865" y="5449735"/>
                  <a:pt x="2809530" y="5433070"/>
                  <a:pt x="2809530" y="5399738"/>
                </a:cubicBezTo>
                <a:cubicBezTo>
                  <a:pt x="2784531" y="5416404"/>
                  <a:pt x="2751200" y="5449735"/>
                  <a:pt x="2726201" y="5474734"/>
                </a:cubicBezTo>
                <a:cubicBezTo>
                  <a:pt x="2726201" y="5466401"/>
                  <a:pt x="2734534" y="5449735"/>
                  <a:pt x="2734534" y="5441402"/>
                </a:cubicBezTo>
                <a:cubicBezTo>
                  <a:pt x="2734534" y="5433070"/>
                  <a:pt x="2734534" y="5424737"/>
                  <a:pt x="2726201" y="5416404"/>
                </a:cubicBezTo>
                <a:cubicBezTo>
                  <a:pt x="2751200" y="5366406"/>
                  <a:pt x="2792864" y="5358073"/>
                  <a:pt x="2817863" y="5358073"/>
                </a:cubicBezTo>
                <a:cubicBezTo>
                  <a:pt x="2859528" y="5358073"/>
                  <a:pt x="2859528" y="5383072"/>
                  <a:pt x="2859528" y="5391405"/>
                </a:cubicBezTo>
                <a:close/>
                <a:moveTo>
                  <a:pt x="926288" y="5416404"/>
                </a:moveTo>
                <a:cubicBezTo>
                  <a:pt x="926288" y="5441402"/>
                  <a:pt x="909622" y="5449735"/>
                  <a:pt x="901290" y="5466401"/>
                </a:cubicBezTo>
                <a:cubicBezTo>
                  <a:pt x="867958" y="5449735"/>
                  <a:pt x="851292" y="5416404"/>
                  <a:pt x="851292" y="5408071"/>
                </a:cubicBezTo>
                <a:cubicBezTo>
                  <a:pt x="851292" y="5391405"/>
                  <a:pt x="867958" y="5366406"/>
                  <a:pt x="884624" y="5358073"/>
                </a:cubicBezTo>
                <a:cubicBezTo>
                  <a:pt x="884624" y="5358073"/>
                  <a:pt x="926288" y="5391405"/>
                  <a:pt x="926288" y="5416404"/>
                </a:cubicBezTo>
                <a:close/>
                <a:moveTo>
                  <a:pt x="801294" y="5416404"/>
                </a:moveTo>
                <a:cubicBezTo>
                  <a:pt x="784629" y="5424737"/>
                  <a:pt x="767963" y="5449735"/>
                  <a:pt x="759630" y="5474734"/>
                </a:cubicBezTo>
                <a:cubicBezTo>
                  <a:pt x="742964" y="5466401"/>
                  <a:pt x="709632" y="5441402"/>
                  <a:pt x="709632" y="5424737"/>
                </a:cubicBezTo>
                <a:cubicBezTo>
                  <a:pt x="709632" y="5399738"/>
                  <a:pt x="726298" y="5374739"/>
                  <a:pt x="751297" y="5358073"/>
                </a:cubicBezTo>
                <a:cubicBezTo>
                  <a:pt x="759630" y="5366406"/>
                  <a:pt x="776296" y="5391405"/>
                  <a:pt x="801294" y="5416404"/>
                </a:cubicBezTo>
                <a:close/>
                <a:moveTo>
                  <a:pt x="659635" y="5408071"/>
                </a:moveTo>
                <a:cubicBezTo>
                  <a:pt x="651302" y="5424737"/>
                  <a:pt x="634636" y="5441402"/>
                  <a:pt x="617970" y="5466401"/>
                </a:cubicBezTo>
                <a:cubicBezTo>
                  <a:pt x="576305" y="5441402"/>
                  <a:pt x="576305" y="5416404"/>
                  <a:pt x="576305" y="5408071"/>
                </a:cubicBezTo>
                <a:cubicBezTo>
                  <a:pt x="576305" y="5391405"/>
                  <a:pt x="584638" y="5383072"/>
                  <a:pt x="584638" y="5374739"/>
                </a:cubicBezTo>
                <a:cubicBezTo>
                  <a:pt x="592971" y="5391405"/>
                  <a:pt x="609637" y="5408071"/>
                  <a:pt x="626303" y="5416404"/>
                </a:cubicBezTo>
                <a:cubicBezTo>
                  <a:pt x="626303" y="5416404"/>
                  <a:pt x="634636" y="5416404"/>
                  <a:pt x="634636" y="5399738"/>
                </a:cubicBezTo>
                <a:cubicBezTo>
                  <a:pt x="634636" y="5374739"/>
                  <a:pt x="626303" y="5374739"/>
                  <a:pt x="617970" y="5358073"/>
                </a:cubicBezTo>
                <a:cubicBezTo>
                  <a:pt x="626303" y="5366406"/>
                  <a:pt x="634636" y="5391405"/>
                  <a:pt x="659635" y="5408071"/>
                </a:cubicBezTo>
                <a:close/>
                <a:moveTo>
                  <a:pt x="376315" y="5391405"/>
                </a:moveTo>
                <a:cubicBezTo>
                  <a:pt x="367982" y="5408071"/>
                  <a:pt x="342983" y="5433070"/>
                  <a:pt x="334650" y="5458068"/>
                </a:cubicBezTo>
                <a:cubicBezTo>
                  <a:pt x="309652" y="5441402"/>
                  <a:pt x="292986" y="5416404"/>
                  <a:pt x="292986" y="5399738"/>
                </a:cubicBezTo>
                <a:cubicBezTo>
                  <a:pt x="292986" y="5374739"/>
                  <a:pt x="292986" y="5358073"/>
                  <a:pt x="317985" y="5358073"/>
                </a:cubicBezTo>
                <a:cubicBezTo>
                  <a:pt x="334650" y="5358073"/>
                  <a:pt x="351316" y="5374739"/>
                  <a:pt x="376315" y="5391405"/>
                </a:cubicBezTo>
                <a:close/>
                <a:moveTo>
                  <a:pt x="242988" y="5391405"/>
                </a:moveTo>
                <a:cubicBezTo>
                  <a:pt x="226322" y="5399738"/>
                  <a:pt x="209656" y="5424737"/>
                  <a:pt x="192991" y="5449735"/>
                </a:cubicBezTo>
                <a:cubicBezTo>
                  <a:pt x="176325" y="5441402"/>
                  <a:pt x="151326" y="5416404"/>
                  <a:pt x="151326" y="5391405"/>
                </a:cubicBezTo>
                <a:cubicBezTo>
                  <a:pt x="151326" y="5366406"/>
                  <a:pt x="176325" y="5358073"/>
                  <a:pt x="201324" y="5358073"/>
                </a:cubicBezTo>
                <a:cubicBezTo>
                  <a:pt x="217989" y="5358073"/>
                  <a:pt x="226322" y="5383072"/>
                  <a:pt x="242988" y="5391405"/>
                </a:cubicBezTo>
                <a:close/>
                <a:moveTo>
                  <a:pt x="1667919" y="5358073"/>
                </a:moveTo>
                <a:cubicBezTo>
                  <a:pt x="1667919" y="5366406"/>
                  <a:pt x="1676252" y="5374739"/>
                  <a:pt x="1676252" y="5399738"/>
                </a:cubicBezTo>
                <a:cubicBezTo>
                  <a:pt x="1676252" y="5416404"/>
                  <a:pt x="1659586" y="5466401"/>
                  <a:pt x="1626254" y="5466401"/>
                </a:cubicBezTo>
                <a:cubicBezTo>
                  <a:pt x="1609588" y="5466401"/>
                  <a:pt x="1576257" y="5441402"/>
                  <a:pt x="1559591" y="5416404"/>
                </a:cubicBezTo>
                <a:cubicBezTo>
                  <a:pt x="1576257" y="5399738"/>
                  <a:pt x="1584590" y="5383072"/>
                  <a:pt x="1584590" y="5366406"/>
                </a:cubicBezTo>
                <a:cubicBezTo>
                  <a:pt x="1601256" y="5383072"/>
                  <a:pt x="1609588" y="5408071"/>
                  <a:pt x="1634587" y="5433070"/>
                </a:cubicBezTo>
                <a:cubicBezTo>
                  <a:pt x="1634587" y="5433070"/>
                  <a:pt x="1642920" y="5433070"/>
                  <a:pt x="1642920" y="5416404"/>
                </a:cubicBezTo>
                <a:cubicBezTo>
                  <a:pt x="1642920" y="5391405"/>
                  <a:pt x="1617921" y="5374739"/>
                  <a:pt x="1609588" y="5349740"/>
                </a:cubicBezTo>
                <a:cubicBezTo>
                  <a:pt x="1617921" y="5358073"/>
                  <a:pt x="1651253" y="5358073"/>
                  <a:pt x="1667919" y="5358073"/>
                </a:cubicBezTo>
                <a:close/>
                <a:moveTo>
                  <a:pt x="492976" y="5383072"/>
                </a:moveTo>
                <a:cubicBezTo>
                  <a:pt x="484643" y="5374739"/>
                  <a:pt x="476310" y="5358073"/>
                  <a:pt x="484643" y="5349740"/>
                </a:cubicBezTo>
                <a:cubicBezTo>
                  <a:pt x="484643" y="5366406"/>
                  <a:pt x="492976" y="5374739"/>
                  <a:pt x="492976" y="5383072"/>
                </a:cubicBezTo>
                <a:close/>
                <a:moveTo>
                  <a:pt x="284653" y="5349740"/>
                </a:moveTo>
                <a:cubicBezTo>
                  <a:pt x="284653" y="5358073"/>
                  <a:pt x="276320" y="5374739"/>
                  <a:pt x="267987" y="5383072"/>
                </a:cubicBezTo>
                <a:cubicBezTo>
                  <a:pt x="259654" y="5374739"/>
                  <a:pt x="217989" y="5358073"/>
                  <a:pt x="251321" y="5349740"/>
                </a:cubicBezTo>
                <a:lnTo>
                  <a:pt x="284653" y="5349740"/>
                </a:lnTo>
                <a:close/>
                <a:moveTo>
                  <a:pt x="1301270" y="5408071"/>
                </a:moveTo>
                <a:lnTo>
                  <a:pt x="1301270" y="5524732"/>
                </a:lnTo>
                <a:cubicBezTo>
                  <a:pt x="1292937" y="5533065"/>
                  <a:pt x="1292937" y="5533065"/>
                  <a:pt x="1276271" y="5533065"/>
                </a:cubicBezTo>
                <a:cubicBezTo>
                  <a:pt x="1226274" y="5533065"/>
                  <a:pt x="1176276" y="5433070"/>
                  <a:pt x="1176276" y="5416404"/>
                </a:cubicBezTo>
                <a:cubicBezTo>
                  <a:pt x="1176276" y="5399738"/>
                  <a:pt x="1201275" y="5374739"/>
                  <a:pt x="1209608" y="5358073"/>
                </a:cubicBezTo>
                <a:cubicBezTo>
                  <a:pt x="1209608" y="5433070"/>
                  <a:pt x="1267938" y="5483067"/>
                  <a:pt x="1267938" y="5458068"/>
                </a:cubicBezTo>
                <a:cubicBezTo>
                  <a:pt x="1267938" y="5441402"/>
                  <a:pt x="1234607" y="5383072"/>
                  <a:pt x="1226274" y="5341407"/>
                </a:cubicBezTo>
                <a:cubicBezTo>
                  <a:pt x="1234607" y="5374739"/>
                  <a:pt x="1301270" y="5366406"/>
                  <a:pt x="1301270" y="5408071"/>
                </a:cubicBezTo>
                <a:close/>
                <a:moveTo>
                  <a:pt x="1834578" y="5349740"/>
                </a:moveTo>
                <a:cubicBezTo>
                  <a:pt x="1826245" y="5366406"/>
                  <a:pt x="1809579" y="5374739"/>
                  <a:pt x="1792913" y="5374739"/>
                </a:cubicBezTo>
                <a:cubicBezTo>
                  <a:pt x="1792913" y="5366406"/>
                  <a:pt x="1809579" y="5349740"/>
                  <a:pt x="1817912" y="5333074"/>
                </a:cubicBezTo>
                <a:lnTo>
                  <a:pt x="1834578" y="5349740"/>
                </a:lnTo>
                <a:close/>
                <a:moveTo>
                  <a:pt x="2476213" y="5349740"/>
                </a:moveTo>
                <a:cubicBezTo>
                  <a:pt x="2476213" y="5391405"/>
                  <a:pt x="2426215" y="5433070"/>
                  <a:pt x="2417883" y="5433070"/>
                </a:cubicBezTo>
                <a:cubicBezTo>
                  <a:pt x="2401217" y="5433070"/>
                  <a:pt x="2376218" y="5416404"/>
                  <a:pt x="2359552" y="5416404"/>
                </a:cubicBezTo>
                <a:cubicBezTo>
                  <a:pt x="2367885" y="5408071"/>
                  <a:pt x="2434548" y="5383072"/>
                  <a:pt x="2426215" y="5349740"/>
                </a:cubicBezTo>
                <a:cubicBezTo>
                  <a:pt x="2409550" y="5358073"/>
                  <a:pt x="2384551" y="5374739"/>
                  <a:pt x="2359552" y="5391405"/>
                </a:cubicBezTo>
                <a:lnTo>
                  <a:pt x="2359552" y="5333074"/>
                </a:lnTo>
                <a:cubicBezTo>
                  <a:pt x="2376218" y="5324741"/>
                  <a:pt x="2401217" y="5316409"/>
                  <a:pt x="2417883" y="5316409"/>
                </a:cubicBezTo>
                <a:cubicBezTo>
                  <a:pt x="2442881" y="5316409"/>
                  <a:pt x="2476213" y="5324741"/>
                  <a:pt x="2476213" y="5349740"/>
                </a:cubicBezTo>
                <a:close/>
                <a:moveTo>
                  <a:pt x="2342886" y="5366406"/>
                </a:moveTo>
                <a:cubicBezTo>
                  <a:pt x="2342886" y="5383072"/>
                  <a:pt x="2309554" y="5433070"/>
                  <a:pt x="2284556" y="5433070"/>
                </a:cubicBezTo>
                <a:cubicBezTo>
                  <a:pt x="2267890" y="5433070"/>
                  <a:pt x="2259557" y="5416404"/>
                  <a:pt x="2242891" y="5408071"/>
                </a:cubicBezTo>
                <a:cubicBezTo>
                  <a:pt x="2259557" y="5391405"/>
                  <a:pt x="2284556" y="5383072"/>
                  <a:pt x="2301222" y="5358073"/>
                </a:cubicBezTo>
                <a:lnTo>
                  <a:pt x="2292889" y="5349740"/>
                </a:lnTo>
                <a:cubicBezTo>
                  <a:pt x="2276223" y="5358073"/>
                  <a:pt x="2251224" y="5374739"/>
                  <a:pt x="2226225" y="5383072"/>
                </a:cubicBezTo>
                <a:cubicBezTo>
                  <a:pt x="2234558" y="5366406"/>
                  <a:pt x="2234558" y="5349740"/>
                  <a:pt x="2234558" y="5333074"/>
                </a:cubicBezTo>
                <a:cubicBezTo>
                  <a:pt x="2242891" y="5324741"/>
                  <a:pt x="2259557" y="5316409"/>
                  <a:pt x="2276223" y="5316409"/>
                </a:cubicBezTo>
                <a:cubicBezTo>
                  <a:pt x="2317887" y="5316409"/>
                  <a:pt x="2342886" y="5341407"/>
                  <a:pt x="2342886" y="5366406"/>
                </a:cubicBezTo>
                <a:close/>
                <a:moveTo>
                  <a:pt x="2209559" y="5316409"/>
                </a:moveTo>
                <a:cubicBezTo>
                  <a:pt x="2209559" y="5324741"/>
                  <a:pt x="2217892" y="5316409"/>
                  <a:pt x="2217892" y="5341407"/>
                </a:cubicBezTo>
                <a:cubicBezTo>
                  <a:pt x="2217892" y="5358073"/>
                  <a:pt x="2192893" y="5391405"/>
                  <a:pt x="2167895" y="5408071"/>
                </a:cubicBezTo>
                <a:cubicBezTo>
                  <a:pt x="2159562" y="5399738"/>
                  <a:pt x="2142896" y="5383072"/>
                  <a:pt x="2126230" y="5374739"/>
                </a:cubicBezTo>
                <a:cubicBezTo>
                  <a:pt x="2142896" y="5366406"/>
                  <a:pt x="2167895" y="5358073"/>
                  <a:pt x="2192893" y="5341407"/>
                </a:cubicBezTo>
                <a:cubicBezTo>
                  <a:pt x="2184561" y="5333074"/>
                  <a:pt x="2192893" y="5333074"/>
                  <a:pt x="2167895" y="5333074"/>
                </a:cubicBezTo>
                <a:cubicBezTo>
                  <a:pt x="2151229" y="5333074"/>
                  <a:pt x="2109564" y="5349740"/>
                  <a:pt x="2076232" y="5366406"/>
                </a:cubicBezTo>
                <a:cubicBezTo>
                  <a:pt x="2067899" y="5358073"/>
                  <a:pt x="2059567" y="5333074"/>
                  <a:pt x="2051234" y="5316409"/>
                </a:cubicBezTo>
                <a:lnTo>
                  <a:pt x="2209559" y="5316409"/>
                </a:lnTo>
                <a:close/>
                <a:moveTo>
                  <a:pt x="1417931" y="5341407"/>
                </a:moveTo>
                <a:cubicBezTo>
                  <a:pt x="1426264" y="5358073"/>
                  <a:pt x="1434597" y="5383072"/>
                  <a:pt x="1434597" y="5408071"/>
                </a:cubicBezTo>
                <a:cubicBezTo>
                  <a:pt x="1434597" y="5441402"/>
                  <a:pt x="1434597" y="5466401"/>
                  <a:pt x="1392932" y="5466401"/>
                </a:cubicBezTo>
                <a:cubicBezTo>
                  <a:pt x="1334602" y="5466401"/>
                  <a:pt x="1317936" y="5383072"/>
                  <a:pt x="1317936" y="5374739"/>
                </a:cubicBezTo>
                <a:cubicBezTo>
                  <a:pt x="1317936" y="5358073"/>
                  <a:pt x="1342935" y="5333074"/>
                  <a:pt x="1342935" y="5316409"/>
                </a:cubicBezTo>
                <a:cubicBezTo>
                  <a:pt x="1351268" y="5341407"/>
                  <a:pt x="1359601" y="5374739"/>
                  <a:pt x="1367934" y="5408071"/>
                </a:cubicBezTo>
                <a:cubicBezTo>
                  <a:pt x="1376266" y="5416404"/>
                  <a:pt x="1401265" y="5391405"/>
                  <a:pt x="1401265" y="5408071"/>
                </a:cubicBezTo>
                <a:cubicBezTo>
                  <a:pt x="1401265" y="5391405"/>
                  <a:pt x="1376266" y="5341407"/>
                  <a:pt x="1367934" y="5308076"/>
                </a:cubicBezTo>
                <a:cubicBezTo>
                  <a:pt x="1384599" y="5324741"/>
                  <a:pt x="1409598" y="5333074"/>
                  <a:pt x="1417931" y="5341407"/>
                </a:cubicBezTo>
                <a:close/>
                <a:moveTo>
                  <a:pt x="2617873" y="5324741"/>
                </a:moveTo>
                <a:cubicBezTo>
                  <a:pt x="2617873" y="5349740"/>
                  <a:pt x="2584541" y="5416404"/>
                  <a:pt x="2559542" y="5416404"/>
                </a:cubicBezTo>
                <a:cubicBezTo>
                  <a:pt x="2534544" y="5416404"/>
                  <a:pt x="2517878" y="5408071"/>
                  <a:pt x="2501212" y="5408071"/>
                </a:cubicBezTo>
                <a:cubicBezTo>
                  <a:pt x="2526211" y="5391405"/>
                  <a:pt x="2559542" y="5366406"/>
                  <a:pt x="2584541" y="5341407"/>
                </a:cubicBezTo>
                <a:cubicBezTo>
                  <a:pt x="2584541" y="5341407"/>
                  <a:pt x="2584541" y="5333074"/>
                  <a:pt x="2567875" y="5333074"/>
                </a:cubicBezTo>
                <a:cubicBezTo>
                  <a:pt x="2542876" y="5333074"/>
                  <a:pt x="2517878" y="5366406"/>
                  <a:pt x="2492879" y="5391405"/>
                </a:cubicBezTo>
                <a:cubicBezTo>
                  <a:pt x="2476213" y="5324741"/>
                  <a:pt x="2517878" y="5299743"/>
                  <a:pt x="2567875" y="5299743"/>
                </a:cubicBezTo>
                <a:cubicBezTo>
                  <a:pt x="2584541" y="5299743"/>
                  <a:pt x="2617873" y="5308076"/>
                  <a:pt x="2617873" y="5324741"/>
                </a:cubicBezTo>
                <a:close/>
                <a:moveTo>
                  <a:pt x="1751248" y="5358073"/>
                </a:moveTo>
                <a:lnTo>
                  <a:pt x="1767914" y="5341407"/>
                </a:lnTo>
                <a:cubicBezTo>
                  <a:pt x="1759581" y="5333074"/>
                  <a:pt x="1751248" y="5316409"/>
                  <a:pt x="1742915" y="5299743"/>
                </a:cubicBezTo>
                <a:lnTo>
                  <a:pt x="1792913" y="5299743"/>
                </a:lnTo>
                <a:lnTo>
                  <a:pt x="1792913" y="5324741"/>
                </a:lnTo>
                <a:cubicBezTo>
                  <a:pt x="1784580" y="5349740"/>
                  <a:pt x="1767914" y="5366406"/>
                  <a:pt x="1751248" y="5374739"/>
                </a:cubicBezTo>
                <a:lnTo>
                  <a:pt x="1701251" y="5374739"/>
                </a:lnTo>
                <a:cubicBezTo>
                  <a:pt x="1701251" y="5366406"/>
                  <a:pt x="1692918" y="5374739"/>
                  <a:pt x="1692918" y="5349740"/>
                </a:cubicBezTo>
                <a:cubicBezTo>
                  <a:pt x="1692918" y="5333074"/>
                  <a:pt x="1717917" y="5316409"/>
                  <a:pt x="1717917" y="5299743"/>
                </a:cubicBezTo>
                <a:cubicBezTo>
                  <a:pt x="1726249" y="5316409"/>
                  <a:pt x="1734582" y="5341407"/>
                  <a:pt x="1751248" y="5358073"/>
                </a:cubicBezTo>
                <a:close/>
                <a:moveTo>
                  <a:pt x="567972" y="5358073"/>
                </a:moveTo>
                <a:cubicBezTo>
                  <a:pt x="567972" y="5374739"/>
                  <a:pt x="559640" y="5383072"/>
                  <a:pt x="551307" y="5399738"/>
                </a:cubicBezTo>
                <a:cubicBezTo>
                  <a:pt x="517975" y="5374739"/>
                  <a:pt x="509642" y="5358073"/>
                  <a:pt x="509642" y="5341407"/>
                </a:cubicBezTo>
                <a:cubicBezTo>
                  <a:pt x="509642" y="5316409"/>
                  <a:pt x="509642" y="5316409"/>
                  <a:pt x="517975" y="5299743"/>
                </a:cubicBezTo>
                <a:cubicBezTo>
                  <a:pt x="534641" y="5308076"/>
                  <a:pt x="567972" y="5333074"/>
                  <a:pt x="567972" y="5358073"/>
                </a:cubicBezTo>
                <a:close/>
                <a:moveTo>
                  <a:pt x="3276174" y="5333074"/>
                </a:moveTo>
                <a:cubicBezTo>
                  <a:pt x="3276174" y="5383072"/>
                  <a:pt x="3226177" y="5466401"/>
                  <a:pt x="3159513" y="5458068"/>
                </a:cubicBezTo>
                <a:cubicBezTo>
                  <a:pt x="3192845" y="5424737"/>
                  <a:pt x="3209511" y="5391405"/>
                  <a:pt x="3234509" y="5358073"/>
                </a:cubicBezTo>
                <a:cubicBezTo>
                  <a:pt x="3234509" y="5358073"/>
                  <a:pt x="3234509" y="5349740"/>
                  <a:pt x="3226177" y="5341407"/>
                </a:cubicBezTo>
                <a:cubicBezTo>
                  <a:pt x="3201178" y="5374739"/>
                  <a:pt x="3167846" y="5416404"/>
                  <a:pt x="3142847" y="5449735"/>
                </a:cubicBezTo>
                <a:cubicBezTo>
                  <a:pt x="3142847" y="5424737"/>
                  <a:pt x="3126181" y="5383072"/>
                  <a:pt x="3142847" y="5366406"/>
                </a:cubicBezTo>
                <a:cubicBezTo>
                  <a:pt x="3159513" y="5324741"/>
                  <a:pt x="3226177" y="5291410"/>
                  <a:pt x="3242842" y="5291410"/>
                </a:cubicBezTo>
                <a:cubicBezTo>
                  <a:pt x="3284507" y="5291410"/>
                  <a:pt x="3276174" y="5316409"/>
                  <a:pt x="3276174" y="5333074"/>
                </a:cubicBezTo>
                <a:close/>
                <a:moveTo>
                  <a:pt x="3009520" y="5333074"/>
                </a:moveTo>
                <a:cubicBezTo>
                  <a:pt x="3009520" y="5391405"/>
                  <a:pt x="2959523" y="5449735"/>
                  <a:pt x="2892859" y="5441402"/>
                </a:cubicBezTo>
                <a:cubicBezTo>
                  <a:pt x="2917858" y="5416404"/>
                  <a:pt x="2942857" y="5383072"/>
                  <a:pt x="2976189" y="5349740"/>
                </a:cubicBezTo>
                <a:cubicBezTo>
                  <a:pt x="2976189" y="5349740"/>
                  <a:pt x="2976189" y="5341407"/>
                  <a:pt x="2959523" y="5341407"/>
                </a:cubicBezTo>
                <a:cubicBezTo>
                  <a:pt x="2934524" y="5341407"/>
                  <a:pt x="2901192" y="5399738"/>
                  <a:pt x="2876194" y="5424737"/>
                </a:cubicBezTo>
                <a:lnTo>
                  <a:pt x="2876194" y="5349740"/>
                </a:lnTo>
                <a:cubicBezTo>
                  <a:pt x="2909525" y="5324741"/>
                  <a:pt x="2959523" y="5291410"/>
                  <a:pt x="2976189" y="5291410"/>
                </a:cubicBezTo>
                <a:cubicBezTo>
                  <a:pt x="3009520" y="5291410"/>
                  <a:pt x="3009520" y="5316409"/>
                  <a:pt x="3009520" y="5333074"/>
                </a:cubicBezTo>
                <a:close/>
                <a:moveTo>
                  <a:pt x="2042901" y="5374739"/>
                </a:moveTo>
                <a:cubicBezTo>
                  <a:pt x="2042901" y="5408071"/>
                  <a:pt x="2034568" y="5433070"/>
                  <a:pt x="2001236" y="5449735"/>
                </a:cubicBezTo>
                <a:lnTo>
                  <a:pt x="1976237" y="5399738"/>
                </a:lnTo>
                <a:cubicBezTo>
                  <a:pt x="1992903" y="5399738"/>
                  <a:pt x="2017902" y="5399738"/>
                  <a:pt x="2034568" y="5383072"/>
                </a:cubicBezTo>
                <a:cubicBezTo>
                  <a:pt x="2009569" y="5374739"/>
                  <a:pt x="1976237" y="5374739"/>
                  <a:pt x="1951238" y="5374739"/>
                </a:cubicBezTo>
                <a:cubicBezTo>
                  <a:pt x="1959571" y="5341407"/>
                  <a:pt x="1959571" y="5316409"/>
                  <a:pt x="1959571" y="5291410"/>
                </a:cubicBezTo>
                <a:cubicBezTo>
                  <a:pt x="2026235" y="5291410"/>
                  <a:pt x="2042901" y="5341407"/>
                  <a:pt x="2042901" y="5374739"/>
                </a:cubicBezTo>
                <a:close/>
                <a:moveTo>
                  <a:pt x="867958" y="5341407"/>
                </a:moveTo>
                <a:cubicBezTo>
                  <a:pt x="851292" y="5358073"/>
                  <a:pt x="834626" y="5383072"/>
                  <a:pt x="834626" y="5399738"/>
                </a:cubicBezTo>
                <a:cubicBezTo>
                  <a:pt x="801294" y="5399738"/>
                  <a:pt x="784629" y="5358073"/>
                  <a:pt x="784629" y="5341407"/>
                </a:cubicBezTo>
                <a:cubicBezTo>
                  <a:pt x="784629" y="5333074"/>
                  <a:pt x="784629" y="5283077"/>
                  <a:pt x="826293" y="5283077"/>
                </a:cubicBezTo>
                <a:cubicBezTo>
                  <a:pt x="834626" y="5299743"/>
                  <a:pt x="842959" y="5324741"/>
                  <a:pt x="867958" y="5341407"/>
                </a:cubicBezTo>
                <a:close/>
                <a:moveTo>
                  <a:pt x="726298" y="5341407"/>
                </a:moveTo>
                <a:cubicBezTo>
                  <a:pt x="726298" y="5366406"/>
                  <a:pt x="692966" y="5383072"/>
                  <a:pt x="692966" y="5399738"/>
                </a:cubicBezTo>
                <a:cubicBezTo>
                  <a:pt x="676300" y="5391405"/>
                  <a:pt x="642969" y="5366406"/>
                  <a:pt x="642969" y="5349740"/>
                </a:cubicBezTo>
                <a:cubicBezTo>
                  <a:pt x="642969" y="5324741"/>
                  <a:pt x="667968" y="5291410"/>
                  <a:pt x="692966" y="5283077"/>
                </a:cubicBezTo>
                <a:cubicBezTo>
                  <a:pt x="701299" y="5299743"/>
                  <a:pt x="726298" y="5324741"/>
                  <a:pt x="726298" y="5341407"/>
                </a:cubicBezTo>
                <a:close/>
                <a:moveTo>
                  <a:pt x="1509593" y="5358073"/>
                </a:moveTo>
                <a:cubicBezTo>
                  <a:pt x="1509593" y="5366406"/>
                  <a:pt x="1534592" y="5341407"/>
                  <a:pt x="1534592" y="5358073"/>
                </a:cubicBezTo>
                <a:cubicBezTo>
                  <a:pt x="1534592" y="5341407"/>
                  <a:pt x="1509593" y="5299743"/>
                  <a:pt x="1501260" y="5274744"/>
                </a:cubicBezTo>
                <a:cubicBezTo>
                  <a:pt x="1559591" y="5291410"/>
                  <a:pt x="1567924" y="5291410"/>
                  <a:pt x="1567924" y="5333074"/>
                </a:cubicBezTo>
                <a:cubicBezTo>
                  <a:pt x="1567924" y="5366406"/>
                  <a:pt x="1551258" y="5408071"/>
                  <a:pt x="1526259" y="5408071"/>
                </a:cubicBezTo>
                <a:cubicBezTo>
                  <a:pt x="1492927" y="5408071"/>
                  <a:pt x="1451263" y="5358073"/>
                  <a:pt x="1451263" y="5333074"/>
                </a:cubicBezTo>
                <a:cubicBezTo>
                  <a:pt x="1451263" y="5316409"/>
                  <a:pt x="1476262" y="5291410"/>
                  <a:pt x="1484595" y="5274744"/>
                </a:cubicBezTo>
                <a:cubicBezTo>
                  <a:pt x="1492927" y="5299743"/>
                  <a:pt x="1501260" y="5333074"/>
                  <a:pt x="1509593" y="5358073"/>
                </a:cubicBezTo>
                <a:close/>
                <a:moveTo>
                  <a:pt x="451311" y="5333074"/>
                </a:moveTo>
                <a:cubicBezTo>
                  <a:pt x="434646" y="5324741"/>
                  <a:pt x="409647" y="5299743"/>
                  <a:pt x="392981" y="5283077"/>
                </a:cubicBezTo>
                <a:cubicBezTo>
                  <a:pt x="392981" y="5283077"/>
                  <a:pt x="392981" y="5274744"/>
                  <a:pt x="401314" y="5274744"/>
                </a:cubicBezTo>
                <a:cubicBezTo>
                  <a:pt x="417980" y="5283077"/>
                  <a:pt x="426313" y="5308076"/>
                  <a:pt x="451311" y="5333074"/>
                </a:cubicBezTo>
                <a:close/>
                <a:moveTo>
                  <a:pt x="2351219" y="5316409"/>
                </a:moveTo>
                <a:cubicBezTo>
                  <a:pt x="2334553" y="5308076"/>
                  <a:pt x="2309554" y="5299743"/>
                  <a:pt x="2292889" y="5299743"/>
                </a:cubicBezTo>
                <a:cubicBezTo>
                  <a:pt x="2317887" y="5291410"/>
                  <a:pt x="2351219" y="5274744"/>
                  <a:pt x="2384551" y="5266411"/>
                </a:cubicBezTo>
                <a:cubicBezTo>
                  <a:pt x="2376218" y="5283077"/>
                  <a:pt x="2367885" y="5299743"/>
                  <a:pt x="2351219" y="5316409"/>
                </a:cubicBezTo>
                <a:close/>
                <a:moveTo>
                  <a:pt x="1934573" y="5308076"/>
                </a:moveTo>
                <a:cubicBezTo>
                  <a:pt x="1934573" y="5324741"/>
                  <a:pt x="1909574" y="5424737"/>
                  <a:pt x="1876242" y="5424737"/>
                </a:cubicBezTo>
                <a:lnTo>
                  <a:pt x="1876242" y="5399738"/>
                </a:lnTo>
                <a:cubicBezTo>
                  <a:pt x="1884575" y="5383072"/>
                  <a:pt x="1901241" y="5391405"/>
                  <a:pt x="1917907" y="5383072"/>
                </a:cubicBezTo>
                <a:cubicBezTo>
                  <a:pt x="1909574" y="5366406"/>
                  <a:pt x="1867909" y="5366406"/>
                  <a:pt x="1867909" y="5341407"/>
                </a:cubicBezTo>
                <a:cubicBezTo>
                  <a:pt x="1867909" y="5324741"/>
                  <a:pt x="1901241" y="5291410"/>
                  <a:pt x="1909574" y="5266411"/>
                </a:cubicBezTo>
                <a:cubicBezTo>
                  <a:pt x="1934573" y="5291410"/>
                  <a:pt x="1934573" y="5291410"/>
                  <a:pt x="1934573" y="5308076"/>
                </a:cubicBezTo>
                <a:close/>
                <a:moveTo>
                  <a:pt x="759630" y="5333074"/>
                </a:moveTo>
                <a:cubicBezTo>
                  <a:pt x="751297" y="5333074"/>
                  <a:pt x="734631" y="5316409"/>
                  <a:pt x="717965" y="5299743"/>
                </a:cubicBezTo>
                <a:cubicBezTo>
                  <a:pt x="726298" y="5274744"/>
                  <a:pt x="759630" y="5266411"/>
                  <a:pt x="801294" y="5274744"/>
                </a:cubicBezTo>
                <a:cubicBezTo>
                  <a:pt x="784629" y="5283077"/>
                  <a:pt x="767963" y="5308076"/>
                  <a:pt x="759630" y="5333074"/>
                </a:cubicBezTo>
                <a:close/>
                <a:moveTo>
                  <a:pt x="2759533" y="5291410"/>
                </a:moveTo>
                <a:cubicBezTo>
                  <a:pt x="2759533" y="5316409"/>
                  <a:pt x="2726201" y="5391405"/>
                  <a:pt x="2709535" y="5391405"/>
                </a:cubicBezTo>
                <a:cubicBezTo>
                  <a:pt x="2692869" y="5391405"/>
                  <a:pt x="2701202" y="5358073"/>
                  <a:pt x="2642872" y="5383072"/>
                </a:cubicBezTo>
                <a:cubicBezTo>
                  <a:pt x="2667870" y="5366406"/>
                  <a:pt x="2701202" y="5333074"/>
                  <a:pt x="2717868" y="5308076"/>
                </a:cubicBezTo>
                <a:cubicBezTo>
                  <a:pt x="2717868" y="5308076"/>
                  <a:pt x="2717868" y="5299743"/>
                  <a:pt x="2709535" y="5291410"/>
                </a:cubicBezTo>
                <a:lnTo>
                  <a:pt x="2634539" y="5366406"/>
                </a:lnTo>
                <a:cubicBezTo>
                  <a:pt x="2601207" y="5299743"/>
                  <a:pt x="2684536" y="5258078"/>
                  <a:pt x="2717868" y="5258078"/>
                </a:cubicBezTo>
                <a:cubicBezTo>
                  <a:pt x="2742867" y="5258078"/>
                  <a:pt x="2759533" y="5274744"/>
                  <a:pt x="2759533" y="5291410"/>
                </a:cubicBezTo>
                <a:close/>
                <a:moveTo>
                  <a:pt x="2409550" y="5274744"/>
                </a:moveTo>
                <a:cubicBezTo>
                  <a:pt x="2417883" y="5249745"/>
                  <a:pt x="2434548" y="5233079"/>
                  <a:pt x="2459547" y="5233079"/>
                </a:cubicBezTo>
                <a:cubicBezTo>
                  <a:pt x="2442881" y="5249745"/>
                  <a:pt x="2426215" y="5258078"/>
                  <a:pt x="2409550" y="5274744"/>
                </a:cubicBezTo>
                <a:close/>
                <a:moveTo>
                  <a:pt x="1701251" y="5274744"/>
                </a:moveTo>
                <a:cubicBezTo>
                  <a:pt x="1701251" y="5316409"/>
                  <a:pt x="1676252" y="5341407"/>
                  <a:pt x="1642920" y="5341407"/>
                </a:cubicBezTo>
                <a:cubicBezTo>
                  <a:pt x="1617921" y="5341407"/>
                  <a:pt x="1584590" y="5308076"/>
                  <a:pt x="1584590" y="5291410"/>
                </a:cubicBezTo>
                <a:cubicBezTo>
                  <a:pt x="1584590" y="5266411"/>
                  <a:pt x="1609588" y="5258078"/>
                  <a:pt x="1617921" y="5241412"/>
                </a:cubicBezTo>
                <a:cubicBezTo>
                  <a:pt x="1634587" y="5316409"/>
                  <a:pt x="1667919" y="5324741"/>
                  <a:pt x="1667919" y="5299743"/>
                </a:cubicBezTo>
                <a:cubicBezTo>
                  <a:pt x="1667919" y="5283077"/>
                  <a:pt x="1651253" y="5258078"/>
                  <a:pt x="1642920" y="5233079"/>
                </a:cubicBezTo>
                <a:cubicBezTo>
                  <a:pt x="1676252" y="5258078"/>
                  <a:pt x="1701251" y="5241412"/>
                  <a:pt x="1701251" y="5274744"/>
                </a:cubicBezTo>
                <a:close/>
                <a:moveTo>
                  <a:pt x="826293" y="5258078"/>
                </a:moveTo>
                <a:cubicBezTo>
                  <a:pt x="826293" y="5258078"/>
                  <a:pt x="817960" y="5258078"/>
                  <a:pt x="809627" y="5249745"/>
                </a:cubicBezTo>
                <a:cubicBezTo>
                  <a:pt x="817960" y="5241412"/>
                  <a:pt x="826293" y="5233079"/>
                  <a:pt x="834626" y="5233079"/>
                </a:cubicBezTo>
                <a:cubicBezTo>
                  <a:pt x="834626" y="5241412"/>
                  <a:pt x="826293" y="5249745"/>
                  <a:pt x="826293" y="5258078"/>
                </a:cubicBezTo>
                <a:close/>
                <a:moveTo>
                  <a:pt x="509642" y="5283077"/>
                </a:moveTo>
                <a:cubicBezTo>
                  <a:pt x="501309" y="5291410"/>
                  <a:pt x="492976" y="5308076"/>
                  <a:pt x="484643" y="5324741"/>
                </a:cubicBezTo>
                <a:cubicBezTo>
                  <a:pt x="467977" y="5316409"/>
                  <a:pt x="451311" y="5299743"/>
                  <a:pt x="442978" y="5283077"/>
                </a:cubicBezTo>
                <a:lnTo>
                  <a:pt x="451311" y="5233079"/>
                </a:lnTo>
                <a:cubicBezTo>
                  <a:pt x="467977" y="5241412"/>
                  <a:pt x="492976" y="5266411"/>
                  <a:pt x="509642" y="5283077"/>
                </a:cubicBezTo>
                <a:close/>
                <a:moveTo>
                  <a:pt x="1001285" y="5374739"/>
                </a:moveTo>
                <a:cubicBezTo>
                  <a:pt x="1009618" y="5366406"/>
                  <a:pt x="1009618" y="5366406"/>
                  <a:pt x="1009618" y="5349740"/>
                </a:cubicBezTo>
                <a:cubicBezTo>
                  <a:pt x="1009618" y="5324741"/>
                  <a:pt x="992952" y="5266411"/>
                  <a:pt x="984619" y="5224746"/>
                </a:cubicBezTo>
                <a:cubicBezTo>
                  <a:pt x="1001285" y="5241412"/>
                  <a:pt x="1017951" y="5266411"/>
                  <a:pt x="1034616" y="5274744"/>
                </a:cubicBezTo>
                <a:cubicBezTo>
                  <a:pt x="1042949" y="5299743"/>
                  <a:pt x="1051282" y="5324741"/>
                  <a:pt x="1051282" y="5349740"/>
                </a:cubicBezTo>
                <a:cubicBezTo>
                  <a:pt x="1051282" y="5383072"/>
                  <a:pt x="1034616" y="5424737"/>
                  <a:pt x="1017951" y="5449735"/>
                </a:cubicBezTo>
                <a:cubicBezTo>
                  <a:pt x="1001285" y="5441402"/>
                  <a:pt x="967953" y="5416404"/>
                  <a:pt x="959620" y="5399738"/>
                </a:cubicBezTo>
                <a:cubicBezTo>
                  <a:pt x="934621" y="5366406"/>
                  <a:pt x="926288" y="5324741"/>
                  <a:pt x="926288" y="5299743"/>
                </a:cubicBezTo>
                <a:cubicBezTo>
                  <a:pt x="926288" y="5283077"/>
                  <a:pt x="959620" y="5249745"/>
                  <a:pt x="959620" y="5224746"/>
                </a:cubicBezTo>
                <a:cubicBezTo>
                  <a:pt x="967953" y="5258078"/>
                  <a:pt x="967953" y="5349740"/>
                  <a:pt x="1001285" y="5374739"/>
                </a:cubicBezTo>
                <a:close/>
                <a:moveTo>
                  <a:pt x="3159513" y="5216413"/>
                </a:moveTo>
                <a:lnTo>
                  <a:pt x="3159513" y="5274744"/>
                </a:lnTo>
                <a:cubicBezTo>
                  <a:pt x="3134514" y="5341407"/>
                  <a:pt x="3109516" y="5358073"/>
                  <a:pt x="3051185" y="5366406"/>
                </a:cubicBezTo>
                <a:cubicBezTo>
                  <a:pt x="3067851" y="5341407"/>
                  <a:pt x="3101183" y="5308076"/>
                  <a:pt x="3117848" y="5274744"/>
                </a:cubicBezTo>
                <a:cubicBezTo>
                  <a:pt x="3117848" y="5274744"/>
                  <a:pt x="3117848" y="5266411"/>
                  <a:pt x="3109516" y="5258078"/>
                </a:cubicBezTo>
                <a:lnTo>
                  <a:pt x="3034519" y="5358073"/>
                </a:lnTo>
                <a:cubicBezTo>
                  <a:pt x="3034519" y="5341407"/>
                  <a:pt x="3026186" y="5308076"/>
                  <a:pt x="3026186" y="5291410"/>
                </a:cubicBezTo>
                <a:cubicBezTo>
                  <a:pt x="3026186" y="5266411"/>
                  <a:pt x="3076184" y="5233079"/>
                  <a:pt x="3109516" y="5216413"/>
                </a:cubicBezTo>
                <a:lnTo>
                  <a:pt x="3159513" y="5216413"/>
                </a:lnTo>
                <a:close/>
                <a:moveTo>
                  <a:pt x="1884575" y="5249745"/>
                </a:moveTo>
                <a:cubicBezTo>
                  <a:pt x="1884575" y="5274744"/>
                  <a:pt x="1867909" y="5308076"/>
                  <a:pt x="1851243" y="5333074"/>
                </a:cubicBezTo>
                <a:cubicBezTo>
                  <a:pt x="1834578" y="5316409"/>
                  <a:pt x="1817912" y="5308076"/>
                  <a:pt x="1817912" y="5283077"/>
                </a:cubicBezTo>
                <a:cubicBezTo>
                  <a:pt x="1817912" y="5266411"/>
                  <a:pt x="1851243" y="5241412"/>
                  <a:pt x="1859576" y="5216413"/>
                </a:cubicBezTo>
                <a:cubicBezTo>
                  <a:pt x="1867909" y="5233079"/>
                  <a:pt x="1884575" y="5233079"/>
                  <a:pt x="1884575" y="5249745"/>
                </a:cubicBezTo>
                <a:close/>
                <a:moveTo>
                  <a:pt x="892957" y="5324741"/>
                </a:moveTo>
                <a:cubicBezTo>
                  <a:pt x="867958" y="5308076"/>
                  <a:pt x="851292" y="5283077"/>
                  <a:pt x="851292" y="5266411"/>
                </a:cubicBezTo>
                <a:cubicBezTo>
                  <a:pt x="851292" y="5241412"/>
                  <a:pt x="867958" y="5224746"/>
                  <a:pt x="884624" y="5216413"/>
                </a:cubicBezTo>
                <a:cubicBezTo>
                  <a:pt x="884624" y="5233079"/>
                  <a:pt x="884624" y="5249745"/>
                  <a:pt x="892957" y="5324741"/>
                </a:cubicBezTo>
                <a:close/>
                <a:moveTo>
                  <a:pt x="659635" y="5266411"/>
                </a:moveTo>
                <a:cubicBezTo>
                  <a:pt x="659635" y="5291410"/>
                  <a:pt x="634636" y="5308076"/>
                  <a:pt x="626303" y="5324741"/>
                </a:cubicBezTo>
                <a:cubicBezTo>
                  <a:pt x="592971" y="5299743"/>
                  <a:pt x="584638" y="5283077"/>
                  <a:pt x="584638" y="5266411"/>
                </a:cubicBezTo>
                <a:cubicBezTo>
                  <a:pt x="584638" y="5241412"/>
                  <a:pt x="592971" y="5233079"/>
                  <a:pt x="609637" y="5216413"/>
                </a:cubicBezTo>
                <a:cubicBezTo>
                  <a:pt x="626303" y="5224746"/>
                  <a:pt x="659635" y="5249745"/>
                  <a:pt x="659635" y="5266411"/>
                </a:cubicBezTo>
                <a:close/>
                <a:moveTo>
                  <a:pt x="2901192" y="5249745"/>
                </a:moveTo>
                <a:cubicBezTo>
                  <a:pt x="2901192" y="5266411"/>
                  <a:pt x="2884526" y="5308076"/>
                  <a:pt x="2859528" y="5341407"/>
                </a:cubicBezTo>
                <a:lnTo>
                  <a:pt x="2792864" y="5341407"/>
                </a:lnTo>
                <a:cubicBezTo>
                  <a:pt x="2817863" y="5316409"/>
                  <a:pt x="2842862" y="5283077"/>
                  <a:pt x="2859528" y="5258078"/>
                </a:cubicBezTo>
                <a:cubicBezTo>
                  <a:pt x="2859528" y="5258078"/>
                  <a:pt x="2859528" y="5249745"/>
                  <a:pt x="2851195" y="5241412"/>
                </a:cubicBezTo>
                <a:cubicBezTo>
                  <a:pt x="2834529" y="5266411"/>
                  <a:pt x="2801197" y="5299743"/>
                  <a:pt x="2776198" y="5324741"/>
                </a:cubicBezTo>
                <a:cubicBezTo>
                  <a:pt x="2776198" y="5316409"/>
                  <a:pt x="2784531" y="5316409"/>
                  <a:pt x="2784531" y="5291410"/>
                </a:cubicBezTo>
                <a:cubicBezTo>
                  <a:pt x="2784531" y="5274744"/>
                  <a:pt x="2776198" y="5266411"/>
                  <a:pt x="2767865" y="5258078"/>
                </a:cubicBezTo>
                <a:cubicBezTo>
                  <a:pt x="2801197" y="5233079"/>
                  <a:pt x="2842862" y="5208080"/>
                  <a:pt x="2867861" y="5208080"/>
                </a:cubicBezTo>
                <a:cubicBezTo>
                  <a:pt x="2892859" y="5208080"/>
                  <a:pt x="2901192" y="5233079"/>
                  <a:pt x="2901192" y="5249745"/>
                </a:cubicBezTo>
                <a:close/>
                <a:moveTo>
                  <a:pt x="2517878" y="5233079"/>
                </a:moveTo>
                <a:cubicBezTo>
                  <a:pt x="2517878" y="5241412"/>
                  <a:pt x="2501212" y="5308076"/>
                  <a:pt x="2476213" y="5308076"/>
                </a:cubicBezTo>
                <a:cubicBezTo>
                  <a:pt x="2451214" y="5308076"/>
                  <a:pt x="2434548" y="5299743"/>
                  <a:pt x="2417883" y="5291410"/>
                </a:cubicBezTo>
                <a:cubicBezTo>
                  <a:pt x="2442881" y="5274744"/>
                  <a:pt x="2484546" y="5258078"/>
                  <a:pt x="2484546" y="5233079"/>
                </a:cubicBezTo>
                <a:cubicBezTo>
                  <a:pt x="2484546" y="5216413"/>
                  <a:pt x="2476213" y="5224746"/>
                  <a:pt x="2467880" y="5224746"/>
                </a:cubicBezTo>
                <a:cubicBezTo>
                  <a:pt x="2476213" y="5224746"/>
                  <a:pt x="2492879" y="5216413"/>
                  <a:pt x="2509545" y="5208080"/>
                </a:cubicBezTo>
                <a:cubicBezTo>
                  <a:pt x="2517878" y="5216413"/>
                  <a:pt x="2517878" y="5208080"/>
                  <a:pt x="2517878" y="5233079"/>
                </a:cubicBezTo>
                <a:close/>
                <a:moveTo>
                  <a:pt x="1142944" y="5341407"/>
                </a:moveTo>
                <a:cubicBezTo>
                  <a:pt x="1142944" y="5341407"/>
                  <a:pt x="1151277" y="5341407"/>
                  <a:pt x="1151277" y="5324741"/>
                </a:cubicBezTo>
                <a:cubicBezTo>
                  <a:pt x="1151277" y="5299743"/>
                  <a:pt x="1134612" y="5241412"/>
                  <a:pt x="1126279" y="5199748"/>
                </a:cubicBezTo>
                <a:cubicBezTo>
                  <a:pt x="1134612" y="5216413"/>
                  <a:pt x="1159610" y="5241412"/>
                  <a:pt x="1176276" y="5241412"/>
                </a:cubicBezTo>
                <a:cubicBezTo>
                  <a:pt x="1184609" y="5258078"/>
                  <a:pt x="1184609" y="5283077"/>
                  <a:pt x="1184609" y="5308076"/>
                </a:cubicBezTo>
                <a:cubicBezTo>
                  <a:pt x="1184609" y="5324741"/>
                  <a:pt x="1184609" y="5366406"/>
                  <a:pt x="1167943" y="5399738"/>
                </a:cubicBezTo>
                <a:lnTo>
                  <a:pt x="1142944" y="5399738"/>
                </a:lnTo>
                <a:cubicBezTo>
                  <a:pt x="1101280" y="5383072"/>
                  <a:pt x="1067948" y="5299743"/>
                  <a:pt x="1067948" y="5274744"/>
                </a:cubicBezTo>
                <a:cubicBezTo>
                  <a:pt x="1067948" y="5258078"/>
                  <a:pt x="1092947" y="5224746"/>
                  <a:pt x="1101280" y="5199748"/>
                </a:cubicBezTo>
                <a:cubicBezTo>
                  <a:pt x="1109613" y="5241412"/>
                  <a:pt x="1101280" y="5299743"/>
                  <a:pt x="1142944" y="5341407"/>
                </a:cubicBezTo>
                <a:close/>
                <a:moveTo>
                  <a:pt x="392981" y="5258078"/>
                </a:moveTo>
                <a:cubicBezTo>
                  <a:pt x="384648" y="5266411"/>
                  <a:pt x="384648" y="5274744"/>
                  <a:pt x="359649" y="5274744"/>
                </a:cubicBezTo>
                <a:cubicBezTo>
                  <a:pt x="342983" y="5274744"/>
                  <a:pt x="317985" y="5258078"/>
                  <a:pt x="301319" y="5249745"/>
                </a:cubicBezTo>
                <a:cubicBezTo>
                  <a:pt x="309652" y="5233079"/>
                  <a:pt x="317985" y="5216413"/>
                  <a:pt x="334650" y="5199748"/>
                </a:cubicBezTo>
                <a:cubicBezTo>
                  <a:pt x="351316" y="5208080"/>
                  <a:pt x="367982" y="5241412"/>
                  <a:pt x="392981" y="5258078"/>
                </a:cubicBezTo>
                <a:close/>
                <a:moveTo>
                  <a:pt x="226322" y="5249745"/>
                </a:moveTo>
                <a:cubicBezTo>
                  <a:pt x="209656" y="5241412"/>
                  <a:pt x="184658" y="5241412"/>
                  <a:pt x="159659" y="5241412"/>
                </a:cubicBezTo>
                <a:cubicBezTo>
                  <a:pt x="159659" y="5216413"/>
                  <a:pt x="192991" y="5183082"/>
                  <a:pt x="217989" y="5191415"/>
                </a:cubicBezTo>
                <a:cubicBezTo>
                  <a:pt x="217989" y="5208080"/>
                  <a:pt x="226322" y="5224746"/>
                  <a:pt x="226322" y="5249745"/>
                </a:cubicBezTo>
                <a:close/>
                <a:moveTo>
                  <a:pt x="3426167" y="5208080"/>
                </a:moveTo>
                <a:cubicBezTo>
                  <a:pt x="3426167" y="5233079"/>
                  <a:pt x="3384502" y="5308076"/>
                  <a:pt x="3351170" y="5341407"/>
                </a:cubicBezTo>
                <a:cubicBezTo>
                  <a:pt x="3351170" y="5349740"/>
                  <a:pt x="3334505" y="5358073"/>
                  <a:pt x="3317839" y="5366406"/>
                </a:cubicBezTo>
                <a:cubicBezTo>
                  <a:pt x="3342838" y="5333074"/>
                  <a:pt x="3367836" y="5291410"/>
                  <a:pt x="3384502" y="5241412"/>
                </a:cubicBezTo>
                <a:cubicBezTo>
                  <a:pt x="3351170" y="5274744"/>
                  <a:pt x="3326172" y="5316409"/>
                  <a:pt x="3301173" y="5358073"/>
                </a:cubicBezTo>
                <a:cubicBezTo>
                  <a:pt x="3301173" y="5291410"/>
                  <a:pt x="3284507" y="5308076"/>
                  <a:pt x="3284507" y="5283077"/>
                </a:cubicBezTo>
                <a:cubicBezTo>
                  <a:pt x="3284507" y="5258078"/>
                  <a:pt x="3376169" y="5183082"/>
                  <a:pt x="3392835" y="5183082"/>
                </a:cubicBezTo>
                <a:cubicBezTo>
                  <a:pt x="3417834" y="5183082"/>
                  <a:pt x="3426167" y="5191415"/>
                  <a:pt x="3426167" y="5208080"/>
                </a:cubicBezTo>
                <a:close/>
                <a:moveTo>
                  <a:pt x="1259605" y="5291410"/>
                </a:moveTo>
                <a:cubicBezTo>
                  <a:pt x="1267938" y="5291410"/>
                  <a:pt x="1267938" y="5299743"/>
                  <a:pt x="1276271" y="5308076"/>
                </a:cubicBezTo>
                <a:lnTo>
                  <a:pt x="1292937" y="5291410"/>
                </a:lnTo>
                <a:cubicBezTo>
                  <a:pt x="1284604" y="5266411"/>
                  <a:pt x="1276271" y="5233079"/>
                  <a:pt x="1267938" y="5183082"/>
                </a:cubicBezTo>
                <a:cubicBezTo>
                  <a:pt x="1317936" y="5233079"/>
                  <a:pt x="1326269" y="5208080"/>
                  <a:pt x="1326269" y="5266411"/>
                </a:cubicBezTo>
                <a:cubicBezTo>
                  <a:pt x="1326269" y="5274744"/>
                  <a:pt x="1317936" y="5358073"/>
                  <a:pt x="1284604" y="5358073"/>
                </a:cubicBezTo>
                <a:cubicBezTo>
                  <a:pt x="1234607" y="5358073"/>
                  <a:pt x="1209608" y="5258078"/>
                  <a:pt x="1209608" y="5249745"/>
                </a:cubicBezTo>
                <a:cubicBezTo>
                  <a:pt x="1209608" y="5224746"/>
                  <a:pt x="1234607" y="5208080"/>
                  <a:pt x="1242940" y="5183082"/>
                </a:cubicBezTo>
                <a:cubicBezTo>
                  <a:pt x="1251273" y="5216413"/>
                  <a:pt x="1251273" y="5249745"/>
                  <a:pt x="1259605" y="5291410"/>
                </a:cubicBezTo>
                <a:close/>
                <a:moveTo>
                  <a:pt x="2651205" y="5208080"/>
                </a:moveTo>
                <a:cubicBezTo>
                  <a:pt x="2651205" y="5216413"/>
                  <a:pt x="2634539" y="5283077"/>
                  <a:pt x="2609540" y="5283077"/>
                </a:cubicBezTo>
                <a:cubicBezTo>
                  <a:pt x="2584541" y="5283077"/>
                  <a:pt x="2567875" y="5274744"/>
                  <a:pt x="2551209" y="5274744"/>
                </a:cubicBezTo>
                <a:cubicBezTo>
                  <a:pt x="2559542" y="5266411"/>
                  <a:pt x="2601207" y="5233079"/>
                  <a:pt x="2609540" y="5199748"/>
                </a:cubicBezTo>
                <a:cubicBezTo>
                  <a:pt x="2584541" y="5216413"/>
                  <a:pt x="2559542" y="5241412"/>
                  <a:pt x="2534544" y="5266411"/>
                </a:cubicBezTo>
                <a:cubicBezTo>
                  <a:pt x="2542876" y="5249745"/>
                  <a:pt x="2542876" y="5224746"/>
                  <a:pt x="2534544" y="5199748"/>
                </a:cubicBezTo>
                <a:cubicBezTo>
                  <a:pt x="2559542" y="5183082"/>
                  <a:pt x="2584541" y="5166416"/>
                  <a:pt x="2609540" y="5166416"/>
                </a:cubicBezTo>
                <a:cubicBezTo>
                  <a:pt x="2634539" y="5166416"/>
                  <a:pt x="2651205" y="5174749"/>
                  <a:pt x="2651205" y="5208080"/>
                </a:cubicBezTo>
                <a:close/>
                <a:moveTo>
                  <a:pt x="434646" y="5216413"/>
                </a:moveTo>
                <a:cubicBezTo>
                  <a:pt x="426313" y="5224746"/>
                  <a:pt x="417980" y="5241412"/>
                  <a:pt x="417980" y="5249745"/>
                </a:cubicBezTo>
                <a:cubicBezTo>
                  <a:pt x="401314" y="5241412"/>
                  <a:pt x="384648" y="5224746"/>
                  <a:pt x="376315" y="5208080"/>
                </a:cubicBezTo>
                <a:lnTo>
                  <a:pt x="384648" y="5166416"/>
                </a:lnTo>
                <a:cubicBezTo>
                  <a:pt x="401314" y="5183082"/>
                  <a:pt x="426313" y="5199748"/>
                  <a:pt x="434646" y="5216413"/>
                </a:cubicBezTo>
                <a:close/>
                <a:moveTo>
                  <a:pt x="1417931" y="5274744"/>
                </a:moveTo>
                <a:cubicBezTo>
                  <a:pt x="1426264" y="5266411"/>
                  <a:pt x="1426264" y="5266411"/>
                  <a:pt x="1426264" y="5249745"/>
                </a:cubicBezTo>
                <a:cubicBezTo>
                  <a:pt x="1426264" y="5224746"/>
                  <a:pt x="1417931" y="5191415"/>
                  <a:pt x="1409598" y="5158083"/>
                </a:cubicBezTo>
                <a:cubicBezTo>
                  <a:pt x="1426264" y="5199748"/>
                  <a:pt x="1467929" y="5166416"/>
                  <a:pt x="1467929" y="5224746"/>
                </a:cubicBezTo>
                <a:cubicBezTo>
                  <a:pt x="1467929" y="5258078"/>
                  <a:pt x="1451263" y="5316409"/>
                  <a:pt x="1417931" y="5316409"/>
                </a:cubicBezTo>
                <a:cubicBezTo>
                  <a:pt x="1384599" y="5316409"/>
                  <a:pt x="1342935" y="5233079"/>
                  <a:pt x="1342935" y="5216413"/>
                </a:cubicBezTo>
                <a:cubicBezTo>
                  <a:pt x="1342935" y="5191415"/>
                  <a:pt x="1376266" y="5183082"/>
                  <a:pt x="1384599" y="5158083"/>
                </a:cubicBezTo>
                <a:cubicBezTo>
                  <a:pt x="1392932" y="5191415"/>
                  <a:pt x="1401265" y="5233079"/>
                  <a:pt x="1417931" y="5274744"/>
                </a:cubicBezTo>
                <a:close/>
                <a:moveTo>
                  <a:pt x="1551258" y="5241412"/>
                </a:moveTo>
                <a:cubicBezTo>
                  <a:pt x="1559591" y="5233079"/>
                  <a:pt x="1567924" y="5241412"/>
                  <a:pt x="1567924" y="5216413"/>
                </a:cubicBezTo>
                <a:cubicBezTo>
                  <a:pt x="1567924" y="5199748"/>
                  <a:pt x="1559591" y="5174749"/>
                  <a:pt x="1551258" y="5141417"/>
                </a:cubicBezTo>
                <a:cubicBezTo>
                  <a:pt x="1567924" y="5158083"/>
                  <a:pt x="1584590" y="5166416"/>
                  <a:pt x="1601256" y="5166416"/>
                </a:cubicBezTo>
                <a:lnTo>
                  <a:pt x="1601256" y="5224746"/>
                </a:lnTo>
                <a:cubicBezTo>
                  <a:pt x="1592923" y="5249745"/>
                  <a:pt x="1567924" y="5274744"/>
                  <a:pt x="1551258" y="5274744"/>
                </a:cubicBezTo>
                <a:cubicBezTo>
                  <a:pt x="1526259" y="5274744"/>
                  <a:pt x="1484595" y="5208080"/>
                  <a:pt x="1484595" y="5199748"/>
                </a:cubicBezTo>
                <a:cubicBezTo>
                  <a:pt x="1484595" y="5174749"/>
                  <a:pt x="1509593" y="5166416"/>
                  <a:pt x="1526259" y="5141417"/>
                </a:cubicBezTo>
                <a:cubicBezTo>
                  <a:pt x="1534592" y="5174749"/>
                  <a:pt x="1534592" y="5208080"/>
                  <a:pt x="1551258" y="5241412"/>
                </a:cubicBezTo>
                <a:close/>
                <a:moveTo>
                  <a:pt x="601304" y="5199748"/>
                </a:moveTo>
                <a:cubicBezTo>
                  <a:pt x="584638" y="5208080"/>
                  <a:pt x="567972" y="5233079"/>
                  <a:pt x="559640" y="5249745"/>
                </a:cubicBezTo>
                <a:cubicBezTo>
                  <a:pt x="542974" y="5241412"/>
                  <a:pt x="517975" y="5208080"/>
                  <a:pt x="517975" y="5191415"/>
                </a:cubicBezTo>
                <a:cubicBezTo>
                  <a:pt x="517975" y="5166416"/>
                  <a:pt x="526308" y="5158083"/>
                  <a:pt x="542974" y="5141417"/>
                </a:cubicBezTo>
                <a:cubicBezTo>
                  <a:pt x="567972" y="5149750"/>
                  <a:pt x="576305" y="5174749"/>
                  <a:pt x="601304" y="5199748"/>
                </a:cubicBezTo>
                <a:close/>
                <a:moveTo>
                  <a:pt x="3042852" y="5174749"/>
                </a:moveTo>
                <a:cubicBezTo>
                  <a:pt x="3042852" y="5216413"/>
                  <a:pt x="3009520" y="5283077"/>
                  <a:pt x="2934524" y="5283077"/>
                </a:cubicBezTo>
                <a:cubicBezTo>
                  <a:pt x="2959523" y="5258078"/>
                  <a:pt x="2984522" y="5224746"/>
                  <a:pt x="3001187" y="5191415"/>
                </a:cubicBezTo>
                <a:cubicBezTo>
                  <a:pt x="3001187" y="5191415"/>
                  <a:pt x="3001187" y="5183082"/>
                  <a:pt x="2992855" y="5174749"/>
                </a:cubicBezTo>
                <a:cubicBezTo>
                  <a:pt x="2967856" y="5199748"/>
                  <a:pt x="2942857" y="5233079"/>
                  <a:pt x="2926191" y="5258078"/>
                </a:cubicBezTo>
                <a:cubicBezTo>
                  <a:pt x="2926191" y="5241412"/>
                  <a:pt x="2909525" y="5224746"/>
                  <a:pt x="2909525" y="5199748"/>
                </a:cubicBezTo>
                <a:cubicBezTo>
                  <a:pt x="2909525" y="5183082"/>
                  <a:pt x="2984522" y="5133084"/>
                  <a:pt x="3001187" y="5133084"/>
                </a:cubicBezTo>
                <a:cubicBezTo>
                  <a:pt x="3034519" y="5133084"/>
                  <a:pt x="3042852" y="5158083"/>
                  <a:pt x="3042852" y="5174749"/>
                </a:cubicBezTo>
                <a:close/>
                <a:moveTo>
                  <a:pt x="1834578" y="5216413"/>
                </a:moveTo>
                <a:cubicBezTo>
                  <a:pt x="1834578" y="5258078"/>
                  <a:pt x="1784580" y="5274744"/>
                  <a:pt x="1767914" y="5274744"/>
                </a:cubicBezTo>
                <a:cubicBezTo>
                  <a:pt x="1742915" y="5274744"/>
                  <a:pt x="1734582" y="5266411"/>
                  <a:pt x="1717917" y="5249745"/>
                </a:cubicBezTo>
                <a:cubicBezTo>
                  <a:pt x="1726249" y="5241412"/>
                  <a:pt x="1751248" y="5216413"/>
                  <a:pt x="1759581" y="5199748"/>
                </a:cubicBezTo>
                <a:cubicBezTo>
                  <a:pt x="1759581" y="5216413"/>
                  <a:pt x="1767914" y="5241412"/>
                  <a:pt x="1784580" y="5266411"/>
                </a:cubicBezTo>
                <a:lnTo>
                  <a:pt x="1801246" y="5249745"/>
                </a:lnTo>
                <a:cubicBezTo>
                  <a:pt x="1784580" y="5216413"/>
                  <a:pt x="1767914" y="5166416"/>
                  <a:pt x="1767914" y="5149750"/>
                </a:cubicBezTo>
                <a:cubicBezTo>
                  <a:pt x="1767914" y="5124751"/>
                  <a:pt x="1784580" y="5133084"/>
                  <a:pt x="1792913" y="5124751"/>
                </a:cubicBezTo>
                <a:cubicBezTo>
                  <a:pt x="1801246" y="5149750"/>
                  <a:pt x="1834578" y="5191415"/>
                  <a:pt x="1834578" y="5216413"/>
                </a:cubicBezTo>
                <a:close/>
                <a:moveTo>
                  <a:pt x="359649" y="5158083"/>
                </a:moveTo>
                <a:cubicBezTo>
                  <a:pt x="359649" y="5158083"/>
                  <a:pt x="359649" y="5166416"/>
                  <a:pt x="351316" y="5174749"/>
                </a:cubicBezTo>
                <a:cubicBezTo>
                  <a:pt x="334650" y="5166416"/>
                  <a:pt x="317985" y="5141417"/>
                  <a:pt x="309652" y="5124751"/>
                </a:cubicBezTo>
                <a:cubicBezTo>
                  <a:pt x="326317" y="5133084"/>
                  <a:pt x="342983" y="5141417"/>
                  <a:pt x="359649" y="5158083"/>
                </a:cubicBezTo>
                <a:close/>
                <a:moveTo>
                  <a:pt x="326317" y="5183082"/>
                </a:moveTo>
                <a:cubicBezTo>
                  <a:pt x="309652" y="5191415"/>
                  <a:pt x="292986" y="5216413"/>
                  <a:pt x="276320" y="5241412"/>
                </a:cubicBezTo>
                <a:cubicBezTo>
                  <a:pt x="259654" y="5233079"/>
                  <a:pt x="234655" y="5199748"/>
                  <a:pt x="234655" y="5183082"/>
                </a:cubicBezTo>
                <a:cubicBezTo>
                  <a:pt x="234655" y="5174749"/>
                  <a:pt x="234655" y="5124751"/>
                  <a:pt x="276320" y="5124751"/>
                </a:cubicBezTo>
                <a:cubicBezTo>
                  <a:pt x="292986" y="5141417"/>
                  <a:pt x="309652" y="5166416"/>
                  <a:pt x="326317" y="5183082"/>
                </a:cubicBezTo>
                <a:close/>
                <a:moveTo>
                  <a:pt x="3301173" y="5166416"/>
                </a:moveTo>
                <a:cubicBezTo>
                  <a:pt x="3301173" y="5183082"/>
                  <a:pt x="3284507" y="5233079"/>
                  <a:pt x="3267841" y="5258078"/>
                </a:cubicBezTo>
                <a:cubicBezTo>
                  <a:pt x="3251175" y="5266411"/>
                  <a:pt x="3226177" y="5274744"/>
                  <a:pt x="3201178" y="5291410"/>
                </a:cubicBezTo>
                <a:cubicBezTo>
                  <a:pt x="3201178" y="5258078"/>
                  <a:pt x="3251175" y="5216413"/>
                  <a:pt x="3259508" y="5166416"/>
                </a:cubicBezTo>
                <a:cubicBezTo>
                  <a:pt x="3234509" y="5191415"/>
                  <a:pt x="3209511" y="5233079"/>
                  <a:pt x="3184512" y="5274744"/>
                </a:cubicBezTo>
                <a:cubicBezTo>
                  <a:pt x="3184512" y="5258078"/>
                  <a:pt x="3167846" y="5224746"/>
                  <a:pt x="3167846" y="5208080"/>
                </a:cubicBezTo>
                <a:cubicBezTo>
                  <a:pt x="3167846" y="5174749"/>
                  <a:pt x="3259508" y="5116418"/>
                  <a:pt x="3276174" y="5116418"/>
                </a:cubicBezTo>
                <a:cubicBezTo>
                  <a:pt x="3309506" y="5116418"/>
                  <a:pt x="3301173" y="5166416"/>
                  <a:pt x="3301173" y="5166416"/>
                </a:cubicBezTo>
                <a:close/>
                <a:moveTo>
                  <a:pt x="2784531" y="5158083"/>
                </a:moveTo>
                <a:cubicBezTo>
                  <a:pt x="2784531" y="5183082"/>
                  <a:pt x="2767865" y="5216413"/>
                  <a:pt x="2751200" y="5241412"/>
                </a:cubicBezTo>
                <a:lnTo>
                  <a:pt x="2684536" y="5241412"/>
                </a:lnTo>
                <a:cubicBezTo>
                  <a:pt x="2709535" y="5224746"/>
                  <a:pt x="2734534" y="5191415"/>
                  <a:pt x="2751200" y="5166416"/>
                </a:cubicBezTo>
                <a:cubicBezTo>
                  <a:pt x="2751200" y="5166416"/>
                  <a:pt x="2751200" y="5158083"/>
                  <a:pt x="2742867" y="5149750"/>
                </a:cubicBezTo>
                <a:cubicBezTo>
                  <a:pt x="2726201" y="5174749"/>
                  <a:pt x="2701202" y="5199748"/>
                  <a:pt x="2676203" y="5224746"/>
                </a:cubicBezTo>
                <a:cubicBezTo>
                  <a:pt x="2676203" y="5208080"/>
                  <a:pt x="2667870" y="5183082"/>
                  <a:pt x="2667870" y="5166416"/>
                </a:cubicBezTo>
                <a:cubicBezTo>
                  <a:pt x="2667870" y="5141417"/>
                  <a:pt x="2726201" y="5116418"/>
                  <a:pt x="2742867" y="5116418"/>
                </a:cubicBezTo>
                <a:cubicBezTo>
                  <a:pt x="2784531" y="5116418"/>
                  <a:pt x="2784531" y="5141417"/>
                  <a:pt x="2784531" y="5158083"/>
                </a:cubicBezTo>
                <a:close/>
                <a:moveTo>
                  <a:pt x="1692918" y="5199748"/>
                </a:moveTo>
                <a:cubicBezTo>
                  <a:pt x="1701251" y="5183082"/>
                  <a:pt x="1701251" y="5166416"/>
                  <a:pt x="1692918" y="5124751"/>
                </a:cubicBezTo>
                <a:cubicBezTo>
                  <a:pt x="1709584" y="5133084"/>
                  <a:pt x="1742915" y="5133084"/>
                  <a:pt x="1742915" y="5166416"/>
                </a:cubicBezTo>
                <a:cubicBezTo>
                  <a:pt x="1742915" y="5183082"/>
                  <a:pt x="1709584" y="5233079"/>
                  <a:pt x="1692918" y="5233079"/>
                </a:cubicBezTo>
                <a:cubicBezTo>
                  <a:pt x="1667919" y="5233079"/>
                  <a:pt x="1626254" y="5191415"/>
                  <a:pt x="1626254" y="5166416"/>
                </a:cubicBezTo>
                <a:cubicBezTo>
                  <a:pt x="1626254" y="5149750"/>
                  <a:pt x="1659586" y="5133084"/>
                  <a:pt x="1667919" y="5116418"/>
                </a:cubicBezTo>
                <a:cubicBezTo>
                  <a:pt x="1659586" y="5124751"/>
                  <a:pt x="1667919" y="5183082"/>
                  <a:pt x="1692918" y="5199748"/>
                </a:cubicBezTo>
                <a:close/>
                <a:moveTo>
                  <a:pt x="176325" y="5166416"/>
                </a:moveTo>
                <a:cubicBezTo>
                  <a:pt x="167992" y="5183082"/>
                  <a:pt x="151326" y="5208080"/>
                  <a:pt x="134660" y="5233079"/>
                </a:cubicBezTo>
                <a:cubicBezTo>
                  <a:pt x="134660" y="5233079"/>
                  <a:pt x="126327" y="5224746"/>
                  <a:pt x="117994" y="5224746"/>
                </a:cubicBezTo>
                <a:cubicBezTo>
                  <a:pt x="134660" y="5216413"/>
                  <a:pt x="142993" y="5208080"/>
                  <a:pt x="142993" y="5183082"/>
                </a:cubicBezTo>
                <a:cubicBezTo>
                  <a:pt x="142993" y="5166416"/>
                  <a:pt x="126327" y="5149750"/>
                  <a:pt x="109661" y="5141417"/>
                </a:cubicBezTo>
                <a:cubicBezTo>
                  <a:pt x="109661" y="5133084"/>
                  <a:pt x="117994" y="5124751"/>
                  <a:pt x="126327" y="5116418"/>
                </a:cubicBezTo>
                <a:cubicBezTo>
                  <a:pt x="142993" y="5124751"/>
                  <a:pt x="159659" y="5149750"/>
                  <a:pt x="176325" y="5166416"/>
                </a:cubicBezTo>
                <a:close/>
                <a:moveTo>
                  <a:pt x="251321" y="5108085"/>
                </a:moveTo>
                <a:cubicBezTo>
                  <a:pt x="242988" y="5116418"/>
                  <a:pt x="226322" y="5141417"/>
                  <a:pt x="209656" y="5166416"/>
                </a:cubicBezTo>
                <a:cubicBezTo>
                  <a:pt x="167992" y="5149750"/>
                  <a:pt x="167992" y="5116418"/>
                  <a:pt x="167992" y="5099752"/>
                </a:cubicBezTo>
                <a:lnTo>
                  <a:pt x="251321" y="5108085"/>
                </a:lnTo>
                <a:close/>
                <a:moveTo>
                  <a:pt x="951287" y="5141417"/>
                </a:moveTo>
                <a:cubicBezTo>
                  <a:pt x="951287" y="5166416"/>
                  <a:pt x="926288" y="5249745"/>
                  <a:pt x="909622" y="5266411"/>
                </a:cubicBezTo>
                <a:cubicBezTo>
                  <a:pt x="909622" y="5116418"/>
                  <a:pt x="917955" y="5099752"/>
                  <a:pt x="917955" y="5083087"/>
                </a:cubicBezTo>
                <a:cubicBezTo>
                  <a:pt x="951287" y="5099752"/>
                  <a:pt x="951287" y="5108085"/>
                  <a:pt x="951287" y="5141417"/>
                </a:cubicBezTo>
                <a:close/>
                <a:moveTo>
                  <a:pt x="2642872" y="5149750"/>
                </a:moveTo>
                <a:cubicBezTo>
                  <a:pt x="2617873" y="5149750"/>
                  <a:pt x="2617873" y="5141417"/>
                  <a:pt x="2601207" y="5141417"/>
                </a:cubicBezTo>
                <a:cubicBezTo>
                  <a:pt x="2626206" y="5124751"/>
                  <a:pt x="2651205" y="5099752"/>
                  <a:pt x="2676203" y="5074754"/>
                </a:cubicBezTo>
                <a:cubicBezTo>
                  <a:pt x="2676203" y="5099752"/>
                  <a:pt x="2676203" y="5149750"/>
                  <a:pt x="2642872" y="5149750"/>
                </a:cubicBezTo>
                <a:close/>
                <a:moveTo>
                  <a:pt x="551307" y="5108085"/>
                </a:moveTo>
                <a:cubicBezTo>
                  <a:pt x="534641" y="5099752"/>
                  <a:pt x="526308" y="5083087"/>
                  <a:pt x="526308" y="5066421"/>
                </a:cubicBezTo>
                <a:cubicBezTo>
                  <a:pt x="534641" y="5074754"/>
                  <a:pt x="542974" y="5091419"/>
                  <a:pt x="551307" y="5108085"/>
                </a:cubicBezTo>
                <a:close/>
                <a:moveTo>
                  <a:pt x="534641" y="5124751"/>
                </a:moveTo>
                <a:cubicBezTo>
                  <a:pt x="517975" y="5141417"/>
                  <a:pt x="501309" y="5166416"/>
                  <a:pt x="492976" y="5183082"/>
                </a:cubicBezTo>
                <a:cubicBezTo>
                  <a:pt x="451311" y="5149750"/>
                  <a:pt x="451311" y="5141417"/>
                  <a:pt x="451311" y="5116418"/>
                </a:cubicBezTo>
                <a:cubicBezTo>
                  <a:pt x="451311" y="5108085"/>
                  <a:pt x="451311" y="5083087"/>
                  <a:pt x="492976" y="5066421"/>
                </a:cubicBezTo>
                <a:cubicBezTo>
                  <a:pt x="501309" y="5083087"/>
                  <a:pt x="517975" y="5108085"/>
                  <a:pt x="534641" y="5124751"/>
                </a:cubicBezTo>
                <a:close/>
                <a:moveTo>
                  <a:pt x="2926191" y="5099752"/>
                </a:moveTo>
                <a:cubicBezTo>
                  <a:pt x="2926191" y="5124751"/>
                  <a:pt x="2901192" y="5166416"/>
                  <a:pt x="2892859" y="5191415"/>
                </a:cubicBezTo>
                <a:lnTo>
                  <a:pt x="2826196" y="5191415"/>
                </a:lnTo>
                <a:cubicBezTo>
                  <a:pt x="2842862" y="5166416"/>
                  <a:pt x="2867861" y="5133084"/>
                  <a:pt x="2884526" y="5108085"/>
                </a:cubicBezTo>
                <a:cubicBezTo>
                  <a:pt x="2884526" y="5108085"/>
                  <a:pt x="2884526" y="5099752"/>
                  <a:pt x="2876194" y="5091419"/>
                </a:cubicBezTo>
                <a:cubicBezTo>
                  <a:pt x="2859528" y="5116418"/>
                  <a:pt x="2834529" y="5149750"/>
                  <a:pt x="2809530" y="5174749"/>
                </a:cubicBezTo>
                <a:cubicBezTo>
                  <a:pt x="2809530" y="5158083"/>
                  <a:pt x="2801197" y="5133084"/>
                  <a:pt x="2801197" y="5116418"/>
                </a:cubicBezTo>
                <a:cubicBezTo>
                  <a:pt x="2801197" y="5091419"/>
                  <a:pt x="2859528" y="5058088"/>
                  <a:pt x="2884526" y="5058088"/>
                </a:cubicBezTo>
                <a:cubicBezTo>
                  <a:pt x="2917858" y="5058088"/>
                  <a:pt x="2926191" y="5083087"/>
                  <a:pt x="2926191" y="5099752"/>
                </a:cubicBezTo>
                <a:close/>
                <a:moveTo>
                  <a:pt x="376315" y="5099752"/>
                </a:moveTo>
                <a:cubicBezTo>
                  <a:pt x="359649" y="5074754"/>
                  <a:pt x="326317" y="5066421"/>
                  <a:pt x="351316" y="5058088"/>
                </a:cubicBezTo>
                <a:cubicBezTo>
                  <a:pt x="359649" y="5066421"/>
                  <a:pt x="367982" y="5083087"/>
                  <a:pt x="376315" y="5099752"/>
                </a:cubicBezTo>
                <a:close/>
                <a:moveTo>
                  <a:pt x="3184512" y="5083087"/>
                </a:moveTo>
                <a:cubicBezTo>
                  <a:pt x="3184512" y="5108085"/>
                  <a:pt x="3167846" y="5158083"/>
                  <a:pt x="3142847" y="5183082"/>
                </a:cubicBezTo>
                <a:cubicBezTo>
                  <a:pt x="3134514" y="5191415"/>
                  <a:pt x="3109516" y="5191415"/>
                  <a:pt x="3084517" y="5208080"/>
                </a:cubicBezTo>
                <a:cubicBezTo>
                  <a:pt x="3092850" y="5166416"/>
                  <a:pt x="3126181" y="5141417"/>
                  <a:pt x="3134514" y="5099752"/>
                </a:cubicBezTo>
                <a:cubicBezTo>
                  <a:pt x="3109516" y="5124751"/>
                  <a:pt x="3084517" y="5158083"/>
                  <a:pt x="3067851" y="5191415"/>
                </a:cubicBezTo>
                <a:cubicBezTo>
                  <a:pt x="3067851" y="5174749"/>
                  <a:pt x="3051185" y="5141417"/>
                  <a:pt x="3051185" y="5124751"/>
                </a:cubicBezTo>
                <a:cubicBezTo>
                  <a:pt x="3051185" y="5091419"/>
                  <a:pt x="3126181" y="5049755"/>
                  <a:pt x="3142847" y="5049755"/>
                </a:cubicBezTo>
                <a:cubicBezTo>
                  <a:pt x="3167846" y="5049755"/>
                  <a:pt x="3184512" y="5074754"/>
                  <a:pt x="3184512" y="5083087"/>
                </a:cubicBezTo>
                <a:close/>
                <a:moveTo>
                  <a:pt x="1042949" y="5183082"/>
                </a:moveTo>
                <a:cubicBezTo>
                  <a:pt x="1051282" y="5174749"/>
                  <a:pt x="1051282" y="5183082"/>
                  <a:pt x="1051282" y="5158083"/>
                </a:cubicBezTo>
                <a:cubicBezTo>
                  <a:pt x="1051282" y="5141417"/>
                  <a:pt x="1042949" y="5083087"/>
                  <a:pt x="1034616" y="5041422"/>
                </a:cubicBezTo>
                <a:cubicBezTo>
                  <a:pt x="1059615" y="5091419"/>
                  <a:pt x="1092947" y="5074754"/>
                  <a:pt x="1092947" y="5124751"/>
                </a:cubicBezTo>
                <a:cubicBezTo>
                  <a:pt x="1092947" y="5141417"/>
                  <a:pt x="1084614" y="5174749"/>
                  <a:pt x="1076281" y="5199748"/>
                </a:cubicBezTo>
                <a:cubicBezTo>
                  <a:pt x="1076281" y="5216413"/>
                  <a:pt x="1067948" y="5233079"/>
                  <a:pt x="1051282" y="5249745"/>
                </a:cubicBezTo>
                <a:cubicBezTo>
                  <a:pt x="1034616" y="5249745"/>
                  <a:pt x="1009618" y="5233079"/>
                  <a:pt x="1001285" y="5216413"/>
                </a:cubicBezTo>
                <a:cubicBezTo>
                  <a:pt x="984619" y="5183082"/>
                  <a:pt x="967953" y="5124751"/>
                  <a:pt x="967953" y="5108085"/>
                </a:cubicBezTo>
                <a:cubicBezTo>
                  <a:pt x="967953" y="5083087"/>
                  <a:pt x="1009618" y="5066421"/>
                  <a:pt x="1017951" y="5041422"/>
                </a:cubicBezTo>
                <a:cubicBezTo>
                  <a:pt x="1017951" y="5083087"/>
                  <a:pt x="1001285" y="5141417"/>
                  <a:pt x="1042949" y="5183082"/>
                </a:cubicBezTo>
                <a:close/>
                <a:moveTo>
                  <a:pt x="1184609" y="5166416"/>
                </a:moveTo>
                <a:cubicBezTo>
                  <a:pt x="1192942" y="5158083"/>
                  <a:pt x="1184609" y="5141417"/>
                  <a:pt x="1184609" y="5049755"/>
                </a:cubicBezTo>
                <a:cubicBezTo>
                  <a:pt x="1201275" y="5066421"/>
                  <a:pt x="1234607" y="5083087"/>
                  <a:pt x="1234607" y="5108085"/>
                </a:cubicBezTo>
                <a:cubicBezTo>
                  <a:pt x="1234607" y="5116418"/>
                  <a:pt x="1201275" y="5208080"/>
                  <a:pt x="1192942" y="5224746"/>
                </a:cubicBezTo>
                <a:cubicBezTo>
                  <a:pt x="1151277" y="5208080"/>
                  <a:pt x="1117946" y="5149750"/>
                  <a:pt x="1117946" y="5116418"/>
                </a:cubicBezTo>
                <a:cubicBezTo>
                  <a:pt x="1117946" y="5091419"/>
                  <a:pt x="1142944" y="5058088"/>
                  <a:pt x="1159610" y="5033089"/>
                </a:cubicBezTo>
                <a:cubicBezTo>
                  <a:pt x="1167943" y="5058088"/>
                  <a:pt x="1134612" y="5133084"/>
                  <a:pt x="1184609" y="5166416"/>
                </a:cubicBezTo>
                <a:close/>
                <a:moveTo>
                  <a:pt x="1467929" y="5133084"/>
                </a:moveTo>
                <a:cubicBezTo>
                  <a:pt x="1476262" y="5124751"/>
                  <a:pt x="1476262" y="5108085"/>
                  <a:pt x="1467929" y="5024756"/>
                </a:cubicBezTo>
                <a:cubicBezTo>
                  <a:pt x="1509593" y="5058088"/>
                  <a:pt x="1517926" y="5041422"/>
                  <a:pt x="1517926" y="5074754"/>
                </a:cubicBezTo>
                <a:cubicBezTo>
                  <a:pt x="1517926" y="5124751"/>
                  <a:pt x="1492927" y="5166416"/>
                  <a:pt x="1459596" y="5166416"/>
                </a:cubicBezTo>
                <a:cubicBezTo>
                  <a:pt x="1409598" y="5166416"/>
                  <a:pt x="1401265" y="5099752"/>
                  <a:pt x="1401265" y="5083087"/>
                </a:cubicBezTo>
                <a:cubicBezTo>
                  <a:pt x="1401265" y="5066421"/>
                  <a:pt x="1426264" y="5049755"/>
                  <a:pt x="1442930" y="5024756"/>
                </a:cubicBezTo>
                <a:cubicBezTo>
                  <a:pt x="1442930" y="5041422"/>
                  <a:pt x="1434597" y="5108085"/>
                  <a:pt x="1467929" y="5133084"/>
                </a:cubicBezTo>
                <a:close/>
                <a:moveTo>
                  <a:pt x="1326269" y="5149750"/>
                </a:moveTo>
                <a:lnTo>
                  <a:pt x="1326269" y="5033089"/>
                </a:lnTo>
                <a:cubicBezTo>
                  <a:pt x="1342935" y="5058088"/>
                  <a:pt x="1376266" y="5066421"/>
                  <a:pt x="1376266" y="5083087"/>
                </a:cubicBezTo>
                <a:cubicBezTo>
                  <a:pt x="1376266" y="5124751"/>
                  <a:pt x="1351268" y="5199748"/>
                  <a:pt x="1317936" y="5199748"/>
                </a:cubicBezTo>
                <a:cubicBezTo>
                  <a:pt x="1276271" y="5199748"/>
                  <a:pt x="1259605" y="5099752"/>
                  <a:pt x="1259605" y="5099752"/>
                </a:cubicBezTo>
                <a:cubicBezTo>
                  <a:pt x="1259605" y="5083087"/>
                  <a:pt x="1292937" y="5049755"/>
                  <a:pt x="1301270" y="5024756"/>
                </a:cubicBezTo>
                <a:cubicBezTo>
                  <a:pt x="1301270" y="5049755"/>
                  <a:pt x="1276271" y="5133084"/>
                  <a:pt x="1326269" y="5149750"/>
                </a:cubicBezTo>
                <a:close/>
                <a:moveTo>
                  <a:pt x="1601256" y="5116418"/>
                </a:moveTo>
                <a:cubicBezTo>
                  <a:pt x="1634587" y="5083087"/>
                  <a:pt x="1609588" y="5049755"/>
                  <a:pt x="1609588" y="5016423"/>
                </a:cubicBezTo>
                <a:cubicBezTo>
                  <a:pt x="1617921" y="5033089"/>
                  <a:pt x="1642920" y="5049755"/>
                  <a:pt x="1659586" y="5049755"/>
                </a:cubicBezTo>
                <a:lnTo>
                  <a:pt x="1659586" y="5074754"/>
                </a:lnTo>
                <a:cubicBezTo>
                  <a:pt x="1651253" y="5108085"/>
                  <a:pt x="1626254" y="5149750"/>
                  <a:pt x="1601256" y="5149750"/>
                </a:cubicBezTo>
                <a:cubicBezTo>
                  <a:pt x="1542925" y="5149750"/>
                  <a:pt x="1542925" y="5066421"/>
                  <a:pt x="1542925" y="5066421"/>
                </a:cubicBezTo>
                <a:cubicBezTo>
                  <a:pt x="1542925" y="5049755"/>
                  <a:pt x="1576257" y="5033089"/>
                  <a:pt x="1584590" y="5016423"/>
                </a:cubicBezTo>
                <a:cubicBezTo>
                  <a:pt x="1584590" y="5049755"/>
                  <a:pt x="1592923" y="5083087"/>
                  <a:pt x="1601256" y="5116418"/>
                </a:cubicBezTo>
                <a:close/>
                <a:moveTo>
                  <a:pt x="326317" y="5049755"/>
                </a:moveTo>
                <a:cubicBezTo>
                  <a:pt x="317985" y="5049755"/>
                  <a:pt x="309652" y="5033089"/>
                  <a:pt x="309652" y="5016423"/>
                </a:cubicBezTo>
                <a:cubicBezTo>
                  <a:pt x="309652" y="5024756"/>
                  <a:pt x="326317" y="5041422"/>
                  <a:pt x="326317" y="5049755"/>
                </a:cubicBezTo>
                <a:close/>
                <a:moveTo>
                  <a:pt x="3434500" y="4999757"/>
                </a:moveTo>
                <a:cubicBezTo>
                  <a:pt x="3442833" y="5016423"/>
                  <a:pt x="3442833" y="5033089"/>
                  <a:pt x="3442833" y="5049755"/>
                </a:cubicBezTo>
                <a:cubicBezTo>
                  <a:pt x="3442833" y="5091419"/>
                  <a:pt x="3442833" y="5116418"/>
                  <a:pt x="3409501" y="5158083"/>
                </a:cubicBezTo>
                <a:cubicBezTo>
                  <a:pt x="3392835" y="5166416"/>
                  <a:pt x="3367836" y="5174749"/>
                  <a:pt x="3351170" y="5183082"/>
                </a:cubicBezTo>
                <a:cubicBezTo>
                  <a:pt x="3359503" y="5149750"/>
                  <a:pt x="3392835" y="5108085"/>
                  <a:pt x="3401168" y="5058088"/>
                </a:cubicBezTo>
                <a:cubicBezTo>
                  <a:pt x="3376169" y="5091419"/>
                  <a:pt x="3342838" y="5141417"/>
                  <a:pt x="3326172" y="5183082"/>
                </a:cubicBezTo>
                <a:cubicBezTo>
                  <a:pt x="3326172" y="5158083"/>
                  <a:pt x="3309506" y="5124751"/>
                  <a:pt x="3309506" y="5108085"/>
                </a:cubicBezTo>
                <a:cubicBezTo>
                  <a:pt x="3309506" y="5083087"/>
                  <a:pt x="3392835" y="4999757"/>
                  <a:pt x="3409501" y="4999757"/>
                </a:cubicBezTo>
                <a:lnTo>
                  <a:pt x="3434500" y="4999757"/>
                </a:lnTo>
                <a:close/>
                <a:moveTo>
                  <a:pt x="501309" y="5041422"/>
                </a:moveTo>
                <a:cubicBezTo>
                  <a:pt x="484643" y="5033089"/>
                  <a:pt x="459644" y="5008090"/>
                  <a:pt x="459644" y="4991424"/>
                </a:cubicBezTo>
                <a:cubicBezTo>
                  <a:pt x="476310" y="5008090"/>
                  <a:pt x="492976" y="5024756"/>
                  <a:pt x="501309" y="5041422"/>
                </a:cubicBezTo>
                <a:close/>
                <a:moveTo>
                  <a:pt x="467977" y="5049755"/>
                </a:moveTo>
                <a:cubicBezTo>
                  <a:pt x="451311" y="5066421"/>
                  <a:pt x="434646" y="5091419"/>
                  <a:pt x="426313" y="5108085"/>
                </a:cubicBezTo>
                <a:cubicBezTo>
                  <a:pt x="401314" y="5091419"/>
                  <a:pt x="384648" y="5066421"/>
                  <a:pt x="384648" y="5049755"/>
                </a:cubicBezTo>
                <a:cubicBezTo>
                  <a:pt x="384648" y="5024756"/>
                  <a:pt x="401314" y="5008090"/>
                  <a:pt x="417980" y="4991424"/>
                </a:cubicBezTo>
                <a:cubicBezTo>
                  <a:pt x="451311" y="5024756"/>
                  <a:pt x="426313" y="5008090"/>
                  <a:pt x="467977" y="5049755"/>
                </a:cubicBezTo>
                <a:close/>
                <a:moveTo>
                  <a:pt x="3059518" y="5033089"/>
                </a:moveTo>
                <a:cubicBezTo>
                  <a:pt x="3059518" y="5074754"/>
                  <a:pt x="3017853" y="5116418"/>
                  <a:pt x="2967856" y="5124751"/>
                </a:cubicBezTo>
                <a:cubicBezTo>
                  <a:pt x="2984522" y="5099752"/>
                  <a:pt x="3001187" y="5066421"/>
                  <a:pt x="3017853" y="5024756"/>
                </a:cubicBezTo>
                <a:cubicBezTo>
                  <a:pt x="2992855" y="5041422"/>
                  <a:pt x="2967856" y="5074754"/>
                  <a:pt x="2951190" y="5108085"/>
                </a:cubicBezTo>
                <a:cubicBezTo>
                  <a:pt x="2951190" y="5091419"/>
                  <a:pt x="2934524" y="5066421"/>
                  <a:pt x="2934524" y="5049755"/>
                </a:cubicBezTo>
                <a:cubicBezTo>
                  <a:pt x="2934524" y="4999757"/>
                  <a:pt x="3009520" y="4983091"/>
                  <a:pt x="3017853" y="4983091"/>
                </a:cubicBezTo>
                <a:cubicBezTo>
                  <a:pt x="3034519" y="4983091"/>
                  <a:pt x="3059518" y="5008090"/>
                  <a:pt x="3059518" y="5033089"/>
                </a:cubicBezTo>
                <a:close/>
                <a:moveTo>
                  <a:pt x="2801197" y="5024756"/>
                </a:moveTo>
                <a:cubicBezTo>
                  <a:pt x="2801197" y="5041422"/>
                  <a:pt x="2792864" y="5074754"/>
                  <a:pt x="2776198" y="5099752"/>
                </a:cubicBezTo>
                <a:lnTo>
                  <a:pt x="2717868" y="5099752"/>
                </a:lnTo>
                <a:cubicBezTo>
                  <a:pt x="2734534" y="5074754"/>
                  <a:pt x="2751200" y="5049755"/>
                  <a:pt x="2776198" y="5024756"/>
                </a:cubicBezTo>
                <a:cubicBezTo>
                  <a:pt x="2776198" y="5024756"/>
                  <a:pt x="2776198" y="5016423"/>
                  <a:pt x="2759533" y="5016423"/>
                </a:cubicBezTo>
                <a:cubicBezTo>
                  <a:pt x="2734534" y="5016423"/>
                  <a:pt x="2717868" y="5066421"/>
                  <a:pt x="2701202" y="5091419"/>
                </a:cubicBezTo>
                <a:cubicBezTo>
                  <a:pt x="2701202" y="5041422"/>
                  <a:pt x="2767865" y="4983091"/>
                  <a:pt x="2767865" y="4983091"/>
                </a:cubicBezTo>
                <a:cubicBezTo>
                  <a:pt x="2809530" y="4983091"/>
                  <a:pt x="2801197" y="5008090"/>
                  <a:pt x="2801197" y="5024756"/>
                </a:cubicBezTo>
                <a:close/>
                <a:moveTo>
                  <a:pt x="1776247" y="5116418"/>
                </a:moveTo>
                <a:lnTo>
                  <a:pt x="1717917" y="5116418"/>
                </a:lnTo>
                <a:cubicBezTo>
                  <a:pt x="1701251" y="5099752"/>
                  <a:pt x="1684585" y="5083087"/>
                  <a:pt x="1684585" y="5058088"/>
                </a:cubicBezTo>
                <a:cubicBezTo>
                  <a:pt x="1684585" y="5041422"/>
                  <a:pt x="1717917" y="5024756"/>
                  <a:pt x="1726249" y="5008090"/>
                </a:cubicBezTo>
                <a:cubicBezTo>
                  <a:pt x="1717917" y="5016423"/>
                  <a:pt x="1726249" y="5074754"/>
                  <a:pt x="1751248" y="5091419"/>
                </a:cubicBezTo>
                <a:cubicBezTo>
                  <a:pt x="1759581" y="5049755"/>
                  <a:pt x="1726249" y="4991424"/>
                  <a:pt x="1776247" y="4983091"/>
                </a:cubicBezTo>
                <a:lnTo>
                  <a:pt x="1776247" y="5116418"/>
                </a:lnTo>
                <a:close/>
                <a:moveTo>
                  <a:pt x="1659586" y="4999757"/>
                </a:moveTo>
                <a:cubicBezTo>
                  <a:pt x="1667919" y="4999757"/>
                  <a:pt x="1676252" y="4983091"/>
                  <a:pt x="1676252" y="4966426"/>
                </a:cubicBezTo>
                <a:cubicBezTo>
                  <a:pt x="1684585" y="4966426"/>
                  <a:pt x="1701251" y="4974758"/>
                  <a:pt x="1717917" y="4983091"/>
                </a:cubicBezTo>
                <a:cubicBezTo>
                  <a:pt x="1709584" y="4999757"/>
                  <a:pt x="1684585" y="5024756"/>
                  <a:pt x="1667919" y="5024756"/>
                </a:cubicBezTo>
                <a:cubicBezTo>
                  <a:pt x="1659586" y="5024756"/>
                  <a:pt x="1634587" y="5008090"/>
                  <a:pt x="1609588" y="4983091"/>
                </a:cubicBezTo>
                <a:cubicBezTo>
                  <a:pt x="1642920" y="4941427"/>
                  <a:pt x="1634587" y="4958093"/>
                  <a:pt x="1659586" y="4958093"/>
                </a:cubicBezTo>
                <a:cubicBezTo>
                  <a:pt x="1659586" y="4966426"/>
                  <a:pt x="1651253" y="4983091"/>
                  <a:pt x="1659586" y="4999757"/>
                </a:cubicBezTo>
                <a:close/>
                <a:moveTo>
                  <a:pt x="426313" y="4966426"/>
                </a:moveTo>
                <a:cubicBezTo>
                  <a:pt x="401314" y="4983091"/>
                  <a:pt x="376315" y="5008090"/>
                  <a:pt x="359649" y="5033089"/>
                </a:cubicBezTo>
                <a:cubicBezTo>
                  <a:pt x="359649" y="5033089"/>
                  <a:pt x="351316" y="5024756"/>
                  <a:pt x="342983" y="5024756"/>
                </a:cubicBezTo>
                <a:cubicBezTo>
                  <a:pt x="376315" y="4999757"/>
                  <a:pt x="376315" y="4974758"/>
                  <a:pt x="376315" y="4949760"/>
                </a:cubicBezTo>
                <a:cubicBezTo>
                  <a:pt x="392981" y="4958093"/>
                  <a:pt x="409647" y="4966426"/>
                  <a:pt x="426313" y="4966426"/>
                </a:cubicBezTo>
                <a:close/>
                <a:moveTo>
                  <a:pt x="3317839" y="4991424"/>
                </a:moveTo>
                <a:cubicBezTo>
                  <a:pt x="3317839" y="5049755"/>
                  <a:pt x="3292840" y="5099752"/>
                  <a:pt x="3217844" y="5116418"/>
                </a:cubicBezTo>
                <a:cubicBezTo>
                  <a:pt x="3226177" y="5083087"/>
                  <a:pt x="3276174" y="5033089"/>
                  <a:pt x="3267841" y="4999757"/>
                </a:cubicBezTo>
                <a:cubicBezTo>
                  <a:pt x="3251175" y="5024756"/>
                  <a:pt x="3226177" y="5066421"/>
                  <a:pt x="3201178" y="5108085"/>
                </a:cubicBezTo>
                <a:cubicBezTo>
                  <a:pt x="3201178" y="5091419"/>
                  <a:pt x="3184512" y="5058088"/>
                  <a:pt x="3184512" y="5041422"/>
                </a:cubicBezTo>
                <a:cubicBezTo>
                  <a:pt x="3184512" y="5016423"/>
                  <a:pt x="3259508" y="4941427"/>
                  <a:pt x="3284507" y="4941427"/>
                </a:cubicBezTo>
                <a:cubicBezTo>
                  <a:pt x="3317839" y="4941427"/>
                  <a:pt x="3317839" y="4983091"/>
                  <a:pt x="3317839" y="4991424"/>
                </a:cubicBezTo>
                <a:close/>
                <a:moveTo>
                  <a:pt x="1726249" y="4949760"/>
                </a:moveTo>
                <a:cubicBezTo>
                  <a:pt x="1709584" y="4958093"/>
                  <a:pt x="1692918" y="4949760"/>
                  <a:pt x="1692918" y="4941427"/>
                </a:cubicBezTo>
                <a:lnTo>
                  <a:pt x="1726249" y="4949760"/>
                </a:lnTo>
                <a:close/>
                <a:moveTo>
                  <a:pt x="1784580" y="4966426"/>
                </a:moveTo>
                <a:cubicBezTo>
                  <a:pt x="1776247" y="4966426"/>
                  <a:pt x="1759581" y="4958093"/>
                  <a:pt x="1751248" y="4958093"/>
                </a:cubicBezTo>
                <a:cubicBezTo>
                  <a:pt x="1759581" y="4949760"/>
                  <a:pt x="1767914" y="4933094"/>
                  <a:pt x="1784580" y="4933094"/>
                </a:cubicBezTo>
                <a:lnTo>
                  <a:pt x="1784580" y="4966426"/>
                </a:lnTo>
                <a:close/>
                <a:moveTo>
                  <a:pt x="1534592" y="4999757"/>
                </a:moveTo>
                <a:lnTo>
                  <a:pt x="1534592" y="4933094"/>
                </a:lnTo>
                <a:cubicBezTo>
                  <a:pt x="1551258" y="4949760"/>
                  <a:pt x="1567924" y="4958093"/>
                  <a:pt x="1584590" y="4966426"/>
                </a:cubicBezTo>
                <a:cubicBezTo>
                  <a:pt x="1567924" y="4991424"/>
                  <a:pt x="1542925" y="5041422"/>
                  <a:pt x="1526259" y="5041422"/>
                </a:cubicBezTo>
                <a:cubicBezTo>
                  <a:pt x="1501260" y="5041422"/>
                  <a:pt x="1484595" y="5008090"/>
                  <a:pt x="1467929" y="4983091"/>
                </a:cubicBezTo>
                <a:lnTo>
                  <a:pt x="1467929" y="4949760"/>
                </a:lnTo>
                <a:cubicBezTo>
                  <a:pt x="1484595" y="4949760"/>
                  <a:pt x="1501260" y="4941427"/>
                  <a:pt x="1517926" y="4924761"/>
                </a:cubicBezTo>
                <a:cubicBezTo>
                  <a:pt x="1509593" y="4949760"/>
                  <a:pt x="1484595" y="4966426"/>
                  <a:pt x="1534592" y="4999757"/>
                </a:cubicBezTo>
                <a:close/>
                <a:moveTo>
                  <a:pt x="2934524" y="4966426"/>
                </a:moveTo>
                <a:cubicBezTo>
                  <a:pt x="2934524" y="5016423"/>
                  <a:pt x="2892859" y="5041422"/>
                  <a:pt x="2851195" y="5041422"/>
                </a:cubicBezTo>
                <a:cubicBezTo>
                  <a:pt x="2867861" y="5016423"/>
                  <a:pt x="2884526" y="4983091"/>
                  <a:pt x="2892859" y="4949760"/>
                </a:cubicBezTo>
                <a:cubicBezTo>
                  <a:pt x="2867861" y="4966426"/>
                  <a:pt x="2851195" y="4999757"/>
                  <a:pt x="2826196" y="5033089"/>
                </a:cubicBezTo>
                <a:cubicBezTo>
                  <a:pt x="2826196" y="5016423"/>
                  <a:pt x="2809530" y="4991424"/>
                  <a:pt x="2809530" y="4974758"/>
                </a:cubicBezTo>
                <a:cubicBezTo>
                  <a:pt x="2809530" y="4949760"/>
                  <a:pt x="2867861" y="4908095"/>
                  <a:pt x="2892859" y="4908095"/>
                </a:cubicBezTo>
                <a:cubicBezTo>
                  <a:pt x="2926191" y="4908095"/>
                  <a:pt x="2934524" y="4949760"/>
                  <a:pt x="2934524" y="4966426"/>
                </a:cubicBezTo>
                <a:close/>
                <a:moveTo>
                  <a:pt x="1392932" y="5008090"/>
                </a:moveTo>
                <a:cubicBezTo>
                  <a:pt x="1392932" y="4974758"/>
                  <a:pt x="1392932" y="4933094"/>
                  <a:pt x="1401265" y="4899762"/>
                </a:cubicBezTo>
                <a:cubicBezTo>
                  <a:pt x="1401265" y="4916428"/>
                  <a:pt x="1442930" y="4933094"/>
                  <a:pt x="1442930" y="4958093"/>
                </a:cubicBezTo>
                <a:cubicBezTo>
                  <a:pt x="1442930" y="4991424"/>
                  <a:pt x="1401265" y="5049755"/>
                  <a:pt x="1376266" y="5049755"/>
                </a:cubicBezTo>
                <a:cubicBezTo>
                  <a:pt x="1334602" y="5049755"/>
                  <a:pt x="1326269" y="4966426"/>
                  <a:pt x="1326269" y="4958093"/>
                </a:cubicBezTo>
                <a:cubicBezTo>
                  <a:pt x="1326269" y="4916428"/>
                  <a:pt x="1326269" y="4941427"/>
                  <a:pt x="1376266" y="4899762"/>
                </a:cubicBezTo>
                <a:cubicBezTo>
                  <a:pt x="1367934" y="4916428"/>
                  <a:pt x="1342935" y="4983091"/>
                  <a:pt x="1392932" y="5008090"/>
                </a:cubicBezTo>
                <a:close/>
                <a:moveTo>
                  <a:pt x="3184512" y="4941427"/>
                </a:moveTo>
                <a:cubicBezTo>
                  <a:pt x="3184512" y="4991424"/>
                  <a:pt x="3167846" y="5033089"/>
                  <a:pt x="3101183" y="5041422"/>
                </a:cubicBezTo>
                <a:cubicBezTo>
                  <a:pt x="3117848" y="4999757"/>
                  <a:pt x="3142847" y="4974758"/>
                  <a:pt x="3142847" y="4933094"/>
                </a:cubicBezTo>
                <a:cubicBezTo>
                  <a:pt x="3117848" y="4958093"/>
                  <a:pt x="3101183" y="4991424"/>
                  <a:pt x="3084517" y="5024756"/>
                </a:cubicBezTo>
                <a:cubicBezTo>
                  <a:pt x="3076184" y="5008090"/>
                  <a:pt x="3059518" y="4983091"/>
                  <a:pt x="3059518" y="4966426"/>
                </a:cubicBezTo>
                <a:cubicBezTo>
                  <a:pt x="3059518" y="4933094"/>
                  <a:pt x="3134514" y="4891429"/>
                  <a:pt x="3151180" y="4891429"/>
                </a:cubicBezTo>
                <a:cubicBezTo>
                  <a:pt x="3192845" y="4891429"/>
                  <a:pt x="3184512" y="4933094"/>
                  <a:pt x="3184512" y="4941427"/>
                </a:cubicBezTo>
                <a:close/>
                <a:moveTo>
                  <a:pt x="1601256" y="4883096"/>
                </a:moveTo>
                <a:cubicBezTo>
                  <a:pt x="1601256" y="4891429"/>
                  <a:pt x="1592923" y="4908095"/>
                  <a:pt x="1601256" y="4941427"/>
                </a:cubicBezTo>
                <a:cubicBezTo>
                  <a:pt x="1617921" y="4924761"/>
                  <a:pt x="1617921" y="4908095"/>
                  <a:pt x="1626254" y="4891429"/>
                </a:cubicBezTo>
                <a:cubicBezTo>
                  <a:pt x="1634587" y="4908095"/>
                  <a:pt x="1651253" y="4924761"/>
                  <a:pt x="1659586" y="4933094"/>
                </a:cubicBezTo>
                <a:cubicBezTo>
                  <a:pt x="1642920" y="4941427"/>
                  <a:pt x="1626254" y="4941427"/>
                  <a:pt x="1609588" y="4941427"/>
                </a:cubicBezTo>
                <a:cubicBezTo>
                  <a:pt x="1592923" y="4941427"/>
                  <a:pt x="1551258" y="4941427"/>
                  <a:pt x="1551258" y="4908095"/>
                </a:cubicBezTo>
                <a:lnTo>
                  <a:pt x="1551258" y="4883096"/>
                </a:lnTo>
                <a:lnTo>
                  <a:pt x="1601256" y="4883096"/>
                </a:lnTo>
                <a:close/>
                <a:moveTo>
                  <a:pt x="1017951" y="4899762"/>
                </a:moveTo>
                <a:cubicBezTo>
                  <a:pt x="1017951" y="4916428"/>
                  <a:pt x="992952" y="5083087"/>
                  <a:pt x="951287" y="5083087"/>
                </a:cubicBezTo>
                <a:cubicBezTo>
                  <a:pt x="934621" y="5083087"/>
                  <a:pt x="942954" y="5074754"/>
                  <a:pt x="926288" y="5074754"/>
                </a:cubicBezTo>
                <a:cubicBezTo>
                  <a:pt x="934621" y="5033089"/>
                  <a:pt x="942954" y="5008090"/>
                  <a:pt x="942954" y="4991424"/>
                </a:cubicBezTo>
                <a:cubicBezTo>
                  <a:pt x="942954" y="4999757"/>
                  <a:pt x="942954" y="5008090"/>
                  <a:pt x="951287" y="5016423"/>
                </a:cubicBezTo>
                <a:cubicBezTo>
                  <a:pt x="976286" y="4983091"/>
                  <a:pt x="959620" y="4908095"/>
                  <a:pt x="1001285" y="4883096"/>
                </a:cubicBezTo>
                <a:cubicBezTo>
                  <a:pt x="1001285" y="4891429"/>
                  <a:pt x="1017951" y="4874763"/>
                  <a:pt x="1017951" y="4899762"/>
                </a:cubicBezTo>
                <a:close/>
                <a:moveTo>
                  <a:pt x="1251273" y="5008090"/>
                </a:moveTo>
                <a:cubicBezTo>
                  <a:pt x="1251273" y="4966426"/>
                  <a:pt x="1251273" y="4916428"/>
                  <a:pt x="1259605" y="4874763"/>
                </a:cubicBezTo>
                <a:cubicBezTo>
                  <a:pt x="1267938" y="4899762"/>
                  <a:pt x="1301270" y="4916428"/>
                  <a:pt x="1301270" y="4933094"/>
                </a:cubicBezTo>
                <a:cubicBezTo>
                  <a:pt x="1301270" y="4966426"/>
                  <a:pt x="1276271" y="5058088"/>
                  <a:pt x="1234607" y="5058088"/>
                </a:cubicBezTo>
                <a:cubicBezTo>
                  <a:pt x="1184609" y="5058088"/>
                  <a:pt x="1176276" y="4941427"/>
                  <a:pt x="1176276" y="4941427"/>
                </a:cubicBezTo>
                <a:cubicBezTo>
                  <a:pt x="1176276" y="4916428"/>
                  <a:pt x="1217941" y="4899762"/>
                  <a:pt x="1234607" y="4874763"/>
                </a:cubicBezTo>
                <a:cubicBezTo>
                  <a:pt x="1226274" y="4916428"/>
                  <a:pt x="1192942" y="4958093"/>
                  <a:pt x="1251273" y="5008090"/>
                </a:cubicBezTo>
                <a:close/>
                <a:moveTo>
                  <a:pt x="1701251" y="4858097"/>
                </a:moveTo>
                <a:cubicBezTo>
                  <a:pt x="1701251" y="4866430"/>
                  <a:pt x="1684585" y="4883096"/>
                  <a:pt x="1684585" y="4908095"/>
                </a:cubicBezTo>
                <a:cubicBezTo>
                  <a:pt x="1701251" y="4899762"/>
                  <a:pt x="1717917" y="4883096"/>
                  <a:pt x="1726249" y="4866430"/>
                </a:cubicBezTo>
                <a:cubicBezTo>
                  <a:pt x="1726249" y="4883096"/>
                  <a:pt x="1734582" y="4899762"/>
                  <a:pt x="1751248" y="4916428"/>
                </a:cubicBezTo>
                <a:cubicBezTo>
                  <a:pt x="1742915" y="4916428"/>
                  <a:pt x="1742915" y="4924761"/>
                  <a:pt x="1717917" y="4924761"/>
                </a:cubicBezTo>
                <a:cubicBezTo>
                  <a:pt x="1701251" y="4924761"/>
                  <a:pt x="1642920" y="4899762"/>
                  <a:pt x="1642920" y="4874763"/>
                </a:cubicBezTo>
                <a:cubicBezTo>
                  <a:pt x="1642920" y="4849765"/>
                  <a:pt x="1651253" y="4849765"/>
                  <a:pt x="1651253" y="4849765"/>
                </a:cubicBezTo>
                <a:cubicBezTo>
                  <a:pt x="1667919" y="4849765"/>
                  <a:pt x="1684585" y="4858097"/>
                  <a:pt x="1701251" y="4858097"/>
                </a:cubicBezTo>
                <a:close/>
                <a:moveTo>
                  <a:pt x="3467831" y="5058088"/>
                </a:moveTo>
                <a:cubicBezTo>
                  <a:pt x="3467831" y="5033089"/>
                  <a:pt x="3451166" y="4999757"/>
                  <a:pt x="3451166" y="4974758"/>
                </a:cubicBezTo>
                <a:cubicBezTo>
                  <a:pt x="3451166" y="4949760"/>
                  <a:pt x="3517829" y="4849765"/>
                  <a:pt x="3551161" y="4841432"/>
                </a:cubicBezTo>
                <a:cubicBezTo>
                  <a:pt x="3542828" y="4899762"/>
                  <a:pt x="3484497" y="4999757"/>
                  <a:pt x="3467831" y="5058088"/>
                </a:cubicBezTo>
                <a:close/>
                <a:moveTo>
                  <a:pt x="1159610" y="4916428"/>
                </a:moveTo>
                <a:cubicBezTo>
                  <a:pt x="1159610" y="4949760"/>
                  <a:pt x="1117946" y="5049755"/>
                  <a:pt x="1101280" y="5074754"/>
                </a:cubicBezTo>
                <a:cubicBezTo>
                  <a:pt x="1026283" y="5041422"/>
                  <a:pt x="1042949" y="4999757"/>
                  <a:pt x="1042949" y="4949760"/>
                </a:cubicBezTo>
                <a:cubicBezTo>
                  <a:pt x="1042949" y="4899762"/>
                  <a:pt x="1034616" y="4908095"/>
                  <a:pt x="1092947" y="4849765"/>
                </a:cubicBezTo>
                <a:cubicBezTo>
                  <a:pt x="1084614" y="4899762"/>
                  <a:pt x="1059615" y="4974758"/>
                  <a:pt x="1109613" y="5008090"/>
                </a:cubicBezTo>
                <a:cubicBezTo>
                  <a:pt x="1109613" y="4958093"/>
                  <a:pt x="1109613" y="4899762"/>
                  <a:pt x="1117946" y="4841432"/>
                </a:cubicBezTo>
                <a:cubicBezTo>
                  <a:pt x="1126279" y="4866430"/>
                  <a:pt x="1159610" y="4899762"/>
                  <a:pt x="1159610" y="4916428"/>
                </a:cubicBezTo>
                <a:close/>
                <a:moveTo>
                  <a:pt x="3059518" y="4883096"/>
                </a:moveTo>
                <a:cubicBezTo>
                  <a:pt x="3059518" y="4908095"/>
                  <a:pt x="3051185" y="4933094"/>
                  <a:pt x="3042852" y="4958093"/>
                </a:cubicBezTo>
                <a:cubicBezTo>
                  <a:pt x="3026186" y="4958093"/>
                  <a:pt x="3001187" y="4958093"/>
                  <a:pt x="2976189" y="4974758"/>
                </a:cubicBezTo>
                <a:cubicBezTo>
                  <a:pt x="2992855" y="4949760"/>
                  <a:pt x="3009520" y="4916428"/>
                  <a:pt x="3017853" y="4874763"/>
                </a:cubicBezTo>
                <a:cubicBezTo>
                  <a:pt x="2992855" y="4891429"/>
                  <a:pt x="2976189" y="4924761"/>
                  <a:pt x="2959523" y="4958093"/>
                </a:cubicBezTo>
                <a:cubicBezTo>
                  <a:pt x="2959523" y="4941427"/>
                  <a:pt x="2942857" y="4916428"/>
                  <a:pt x="2942857" y="4891429"/>
                </a:cubicBezTo>
                <a:cubicBezTo>
                  <a:pt x="2942857" y="4858097"/>
                  <a:pt x="3001187" y="4833099"/>
                  <a:pt x="3017853" y="4833099"/>
                </a:cubicBezTo>
                <a:cubicBezTo>
                  <a:pt x="3051185" y="4833099"/>
                  <a:pt x="3059518" y="4883096"/>
                  <a:pt x="3059518" y="4883096"/>
                </a:cubicBezTo>
                <a:close/>
                <a:moveTo>
                  <a:pt x="1817912" y="4841432"/>
                </a:moveTo>
                <a:cubicBezTo>
                  <a:pt x="1759581" y="4891429"/>
                  <a:pt x="1784580" y="4874763"/>
                  <a:pt x="1784580" y="4899762"/>
                </a:cubicBezTo>
                <a:cubicBezTo>
                  <a:pt x="1784580" y="4899762"/>
                  <a:pt x="1801246" y="4891429"/>
                  <a:pt x="1809579" y="4883096"/>
                </a:cubicBezTo>
                <a:cubicBezTo>
                  <a:pt x="1809579" y="4891429"/>
                  <a:pt x="1801246" y="4908095"/>
                  <a:pt x="1801246" y="4916428"/>
                </a:cubicBezTo>
                <a:cubicBezTo>
                  <a:pt x="1751248" y="4916428"/>
                  <a:pt x="1751248" y="4866430"/>
                  <a:pt x="1751248" y="4858097"/>
                </a:cubicBezTo>
                <a:cubicBezTo>
                  <a:pt x="1751248" y="4841432"/>
                  <a:pt x="1759581" y="4833099"/>
                  <a:pt x="1767914" y="4824766"/>
                </a:cubicBezTo>
                <a:cubicBezTo>
                  <a:pt x="1784580" y="4833099"/>
                  <a:pt x="1801246" y="4841432"/>
                  <a:pt x="1817912" y="4841432"/>
                </a:cubicBezTo>
                <a:close/>
                <a:moveTo>
                  <a:pt x="1459596" y="4899762"/>
                </a:moveTo>
                <a:cubicBezTo>
                  <a:pt x="1476262" y="4883096"/>
                  <a:pt x="1492927" y="4849765"/>
                  <a:pt x="1501260" y="4824766"/>
                </a:cubicBezTo>
                <a:cubicBezTo>
                  <a:pt x="1501260" y="4841432"/>
                  <a:pt x="1526259" y="4849765"/>
                  <a:pt x="1526259" y="4874763"/>
                </a:cubicBezTo>
                <a:cubicBezTo>
                  <a:pt x="1526259" y="4891429"/>
                  <a:pt x="1484595" y="4933094"/>
                  <a:pt x="1467929" y="4933094"/>
                </a:cubicBezTo>
                <a:cubicBezTo>
                  <a:pt x="1442930" y="4933094"/>
                  <a:pt x="1434597" y="4916428"/>
                  <a:pt x="1417931" y="4899762"/>
                </a:cubicBezTo>
                <a:lnTo>
                  <a:pt x="1417931" y="4824766"/>
                </a:lnTo>
                <a:cubicBezTo>
                  <a:pt x="1434597" y="4824766"/>
                  <a:pt x="1459596" y="4824766"/>
                  <a:pt x="1476262" y="4816433"/>
                </a:cubicBezTo>
                <a:cubicBezTo>
                  <a:pt x="1467929" y="4841432"/>
                  <a:pt x="1459596" y="4866430"/>
                  <a:pt x="1459596" y="4899762"/>
                </a:cubicBezTo>
                <a:close/>
                <a:moveTo>
                  <a:pt x="3442833" y="4883096"/>
                </a:moveTo>
                <a:cubicBezTo>
                  <a:pt x="3442833" y="4958093"/>
                  <a:pt x="3426167" y="4966426"/>
                  <a:pt x="3359503" y="5008090"/>
                </a:cubicBezTo>
                <a:lnTo>
                  <a:pt x="3409501" y="4883096"/>
                </a:lnTo>
                <a:cubicBezTo>
                  <a:pt x="3409501" y="4883096"/>
                  <a:pt x="3409501" y="4874763"/>
                  <a:pt x="3401168" y="4866430"/>
                </a:cubicBezTo>
                <a:cubicBezTo>
                  <a:pt x="3376169" y="4891429"/>
                  <a:pt x="3342838" y="4966426"/>
                  <a:pt x="3342838" y="4999757"/>
                </a:cubicBezTo>
                <a:cubicBezTo>
                  <a:pt x="3342838" y="4974758"/>
                  <a:pt x="3317839" y="4949760"/>
                  <a:pt x="3317839" y="4924761"/>
                </a:cubicBezTo>
                <a:cubicBezTo>
                  <a:pt x="3317839" y="4899762"/>
                  <a:pt x="3376169" y="4808100"/>
                  <a:pt x="3409501" y="4808100"/>
                </a:cubicBezTo>
                <a:cubicBezTo>
                  <a:pt x="3451166" y="4808100"/>
                  <a:pt x="3442833" y="4866430"/>
                  <a:pt x="3442833" y="4883096"/>
                </a:cubicBezTo>
                <a:close/>
                <a:moveTo>
                  <a:pt x="2926191" y="4833099"/>
                </a:moveTo>
                <a:cubicBezTo>
                  <a:pt x="2926191" y="4899762"/>
                  <a:pt x="2909525" y="4866430"/>
                  <a:pt x="2851195" y="4899762"/>
                </a:cubicBezTo>
                <a:cubicBezTo>
                  <a:pt x="2867861" y="4874763"/>
                  <a:pt x="2892859" y="4841432"/>
                  <a:pt x="2892859" y="4816433"/>
                </a:cubicBezTo>
                <a:cubicBezTo>
                  <a:pt x="2892859" y="4799767"/>
                  <a:pt x="2884526" y="4808100"/>
                  <a:pt x="2876194" y="4816433"/>
                </a:cubicBezTo>
                <a:cubicBezTo>
                  <a:pt x="2876194" y="4808100"/>
                  <a:pt x="2892859" y="4791434"/>
                  <a:pt x="2892859" y="4783101"/>
                </a:cubicBezTo>
                <a:cubicBezTo>
                  <a:pt x="2926191" y="4799767"/>
                  <a:pt x="2926191" y="4824766"/>
                  <a:pt x="2926191" y="4833099"/>
                </a:cubicBezTo>
                <a:close/>
                <a:moveTo>
                  <a:pt x="3309506" y="4841432"/>
                </a:moveTo>
                <a:cubicBezTo>
                  <a:pt x="3309506" y="4908095"/>
                  <a:pt x="3284507" y="4908095"/>
                  <a:pt x="3234509" y="4941427"/>
                </a:cubicBezTo>
                <a:cubicBezTo>
                  <a:pt x="3242842" y="4908095"/>
                  <a:pt x="3267841" y="4866430"/>
                  <a:pt x="3276174" y="4833099"/>
                </a:cubicBezTo>
                <a:cubicBezTo>
                  <a:pt x="3226177" y="4824766"/>
                  <a:pt x="3226177" y="4899762"/>
                  <a:pt x="3209511" y="4941427"/>
                </a:cubicBezTo>
                <a:cubicBezTo>
                  <a:pt x="3209511" y="4916428"/>
                  <a:pt x="3184512" y="4891429"/>
                  <a:pt x="3184512" y="4866430"/>
                </a:cubicBezTo>
                <a:cubicBezTo>
                  <a:pt x="3184512" y="4824766"/>
                  <a:pt x="3242842" y="4774768"/>
                  <a:pt x="3267841" y="4774768"/>
                </a:cubicBezTo>
                <a:cubicBezTo>
                  <a:pt x="3301173" y="4774768"/>
                  <a:pt x="3309506" y="4833099"/>
                  <a:pt x="3309506" y="4841432"/>
                </a:cubicBezTo>
                <a:close/>
                <a:moveTo>
                  <a:pt x="1592923" y="4766435"/>
                </a:moveTo>
                <a:cubicBezTo>
                  <a:pt x="1551258" y="4808100"/>
                  <a:pt x="1551258" y="4783101"/>
                  <a:pt x="1559591" y="4841432"/>
                </a:cubicBezTo>
                <a:cubicBezTo>
                  <a:pt x="1584590" y="4824766"/>
                  <a:pt x="1601256" y="4799767"/>
                  <a:pt x="1617921" y="4774768"/>
                </a:cubicBezTo>
                <a:cubicBezTo>
                  <a:pt x="1617921" y="4774768"/>
                  <a:pt x="1609588" y="4766435"/>
                  <a:pt x="1609588" y="4791434"/>
                </a:cubicBezTo>
                <a:cubicBezTo>
                  <a:pt x="1609588" y="4808100"/>
                  <a:pt x="1617921" y="4816433"/>
                  <a:pt x="1634587" y="4833099"/>
                </a:cubicBezTo>
                <a:cubicBezTo>
                  <a:pt x="1617921" y="4849765"/>
                  <a:pt x="1584590" y="4866430"/>
                  <a:pt x="1567924" y="4866430"/>
                </a:cubicBezTo>
                <a:cubicBezTo>
                  <a:pt x="1517926" y="4866430"/>
                  <a:pt x="1526259" y="4816433"/>
                  <a:pt x="1526259" y="4808100"/>
                </a:cubicBezTo>
                <a:cubicBezTo>
                  <a:pt x="1526259" y="4791434"/>
                  <a:pt x="1526259" y="4783101"/>
                  <a:pt x="1534592" y="4766435"/>
                </a:cubicBezTo>
                <a:lnTo>
                  <a:pt x="1592923" y="4766435"/>
                </a:lnTo>
                <a:close/>
                <a:moveTo>
                  <a:pt x="1317936" y="4824766"/>
                </a:moveTo>
                <a:lnTo>
                  <a:pt x="1326269" y="4866430"/>
                </a:lnTo>
                <a:cubicBezTo>
                  <a:pt x="1342935" y="4833099"/>
                  <a:pt x="1359601" y="4791434"/>
                  <a:pt x="1376266" y="4766435"/>
                </a:cubicBezTo>
                <a:cubicBezTo>
                  <a:pt x="1376266" y="4783101"/>
                  <a:pt x="1401265" y="4799767"/>
                  <a:pt x="1401265" y="4816433"/>
                </a:cubicBezTo>
                <a:cubicBezTo>
                  <a:pt x="1401265" y="4841432"/>
                  <a:pt x="1309603" y="4908095"/>
                  <a:pt x="1309603" y="4916428"/>
                </a:cubicBezTo>
                <a:cubicBezTo>
                  <a:pt x="1292937" y="4891429"/>
                  <a:pt x="1276271" y="4858097"/>
                  <a:pt x="1276271" y="4833099"/>
                </a:cubicBezTo>
                <a:cubicBezTo>
                  <a:pt x="1276271" y="4783101"/>
                  <a:pt x="1284604" y="4774768"/>
                  <a:pt x="1351268" y="4749769"/>
                </a:cubicBezTo>
                <a:cubicBezTo>
                  <a:pt x="1342935" y="4774768"/>
                  <a:pt x="1334602" y="4799767"/>
                  <a:pt x="1317936" y="4824766"/>
                </a:cubicBezTo>
                <a:close/>
                <a:moveTo>
                  <a:pt x="3176179" y="4808100"/>
                </a:moveTo>
                <a:cubicBezTo>
                  <a:pt x="3176179" y="4866430"/>
                  <a:pt x="3151180" y="4849765"/>
                  <a:pt x="3101183" y="4891429"/>
                </a:cubicBezTo>
                <a:cubicBezTo>
                  <a:pt x="3109516" y="4849765"/>
                  <a:pt x="3134514" y="4824766"/>
                  <a:pt x="3126181" y="4783101"/>
                </a:cubicBezTo>
                <a:cubicBezTo>
                  <a:pt x="3109516" y="4808100"/>
                  <a:pt x="3092850" y="4841432"/>
                  <a:pt x="3084517" y="4874763"/>
                </a:cubicBezTo>
                <a:cubicBezTo>
                  <a:pt x="3076184" y="4858097"/>
                  <a:pt x="3051185" y="4841432"/>
                  <a:pt x="3051185" y="4816433"/>
                </a:cubicBezTo>
                <a:cubicBezTo>
                  <a:pt x="3051185" y="4774768"/>
                  <a:pt x="3109516" y="4741436"/>
                  <a:pt x="3126181" y="4741436"/>
                </a:cubicBezTo>
                <a:cubicBezTo>
                  <a:pt x="3167846" y="4741436"/>
                  <a:pt x="3176179" y="4799767"/>
                  <a:pt x="3176179" y="4808100"/>
                </a:cubicBezTo>
                <a:close/>
                <a:moveTo>
                  <a:pt x="1034616" y="4883096"/>
                </a:moveTo>
                <a:cubicBezTo>
                  <a:pt x="1034616" y="4883096"/>
                  <a:pt x="1026283" y="4874763"/>
                  <a:pt x="1017951" y="4874763"/>
                </a:cubicBezTo>
                <a:cubicBezTo>
                  <a:pt x="1017951" y="4824766"/>
                  <a:pt x="1092947" y="4766435"/>
                  <a:pt x="1126279" y="4733104"/>
                </a:cubicBezTo>
                <a:cubicBezTo>
                  <a:pt x="1101280" y="4783101"/>
                  <a:pt x="1076281" y="4833099"/>
                  <a:pt x="1034616" y="4883096"/>
                </a:cubicBezTo>
                <a:close/>
                <a:moveTo>
                  <a:pt x="1726249" y="4733104"/>
                </a:moveTo>
                <a:cubicBezTo>
                  <a:pt x="1717917" y="4741436"/>
                  <a:pt x="1667919" y="4766435"/>
                  <a:pt x="1676252" y="4808100"/>
                </a:cubicBezTo>
                <a:cubicBezTo>
                  <a:pt x="1692918" y="4799767"/>
                  <a:pt x="1709584" y="4774768"/>
                  <a:pt x="1734582" y="4758102"/>
                </a:cubicBezTo>
                <a:cubicBezTo>
                  <a:pt x="1734582" y="4766435"/>
                  <a:pt x="1734582" y="4783101"/>
                  <a:pt x="1742915" y="4816433"/>
                </a:cubicBezTo>
                <a:cubicBezTo>
                  <a:pt x="1726249" y="4824766"/>
                  <a:pt x="1701251" y="4833099"/>
                  <a:pt x="1684585" y="4833099"/>
                </a:cubicBezTo>
                <a:cubicBezTo>
                  <a:pt x="1659586" y="4833099"/>
                  <a:pt x="1634587" y="4799767"/>
                  <a:pt x="1634587" y="4783101"/>
                </a:cubicBezTo>
                <a:cubicBezTo>
                  <a:pt x="1634587" y="4758102"/>
                  <a:pt x="1642920" y="4724771"/>
                  <a:pt x="1667919" y="4724771"/>
                </a:cubicBezTo>
                <a:cubicBezTo>
                  <a:pt x="1684585" y="4724771"/>
                  <a:pt x="1709584" y="4733104"/>
                  <a:pt x="1726249" y="4733104"/>
                </a:cubicBezTo>
                <a:close/>
                <a:moveTo>
                  <a:pt x="3042852" y="4749769"/>
                </a:moveTo>
                <a:cubicBezTo>
                  <a:pt x="3042852" y="4799767"/>
                  <a:pt x="3009520" y="4824766"/>
                  <a:pt x="2976189" y="4824766"/>
                </a:cubicBezTo>
                <a:cubicBezTo>
                  <a:pt x="2976189" y="4799767"/>
                  <a:pt x="3009520" y="4758102"/>
                  <a:pt x="2992855" y="4733104"/>
                </a:cubicBezTo>
                <a:cubicBezTo>
                  <a:pt x="2976189" y="4749769"/>
                  <a:pt x="2967856" y="4783101"/>
                  <a:pt x="2951190" y="4816433"/>
                </a:cubicBezTo>
                <a:cubicBezTo>
                  <a:pt x="2942857" y="4799767"/>
                  <a:pt x="2934524" y="4783101"/>
                  <a:pt x="2917858" y="4766435"/>
                </a:cubicBezTo>
                <a:cubicBezTo>
                  <a:pt x="2926191" y="4749769"/>
                  <a:pt x="2951190" y="4699772"/>
                  <a:pt x="2992855" y="4699772"/>
                </a:cubicBezTo>
                <a:cubicBezTo>
                  <a:pt x="3009520" y="4699772"/>
                  <a:pt x="3042852" y="4724771"/>
                  <a:pt x="3042852" y="4749769"/>
                </a:cubicBezTo>
                <a:close/>
                <a:moveTo>
                  <a:pt x="1867909" y="4708105"/>
                </a:moveTo>
                <a:cubicBezTo>
                  <a:pt x="1851243" y="4716438"/>
                  <a:pt x="1826245" y="4741436"/>
                  <a:pt x="1801246" y="4758102"/>
                </a:cubicBezTo>
                <a:cubicBezTo>
                  <a:pt x="1801246" y="4758102"/>
                  <a:pt x="1792913" y="4766435"/>
                  <a:pt x="1801246" y="4783101"/>
                </a:cubicBezTo>
                <a:cubicBezTo>
                  <a:pt x="1826245" y="4766435"/>
                  <a:pt x="1851243" y="4749769"/>
                  <a:pt x="1876242" y="4724771"/>
                </a:cubicBezTo>
                <a:cubicBezTo>
                  <a:pt x="1867909" y="4741436"/>
                  <a:pt x="1867909" y="4766435"/>
                  <a:pt x="1867909" y="4783101"/>
                </a:cubicBezTo>
                <a:cubicBezTo>
                  <a:pt x="1851243" y="4799767"/>
                  <a:pt x="1826245" y="4816433"/>
                  <a:pt x="1801246" y="4816433"/>
                </a:cubicBezTo>
                <a:cubicBezTo>
                  <a:pt x="1767914" y="4816433"/>
                  <a:pt x="1759581" y="4783101"/>
                  <a:pt x="1759581" y="4766435"/>
                </a:cubicBezTo>
                <a:cubicBezTo>
                  <a:pt x="1759581" y="4741436"/>
                  <a:pt x="1784580" y="4699772"/>
                  <a:pt x="1801246" y="4699772"/>
                </a:cubicBezTo>
                <a:cubicBezTo>
                  <a:pt x="1826245" y="4699772"/>
                  <a:pt x="1851243" y="4708105"/>
                  <a:pt x="1867909" y="4708105"/>
                </a:cubicBezTo>
                <a:close/>
                <a:moveTo>
                  <a:pt x="1184609" y="4824766"/>
                </a:moveTo>
                <a:cubicBezTo>
                  <a:pt x="1209608" y="4791434"/>
                  <a:pt x="1226274" y="4741436"/>
                  <a:pt x="1242940" y="4699772"/>
                </a:cubicBezTo>
                <a:cubicBezTo>
                  <a:pt x="1242940" y="4716438"/>
                  <a:pt x="1267938" y="4741436"/>
                  <a:pt x="1267938" y="4766435"/>
                </a:cubicBezTo>
                <a:cubicBezTo>
                  <a:pt x="1267938" y="4799767"/>
                  <a:pt x="1192942" y="4891429"/>
                  <a:pt x="1167943" y="4891429"/>
                </a:cubicBezTo>
                <a:cubicBezTo>
                  <a:pt x="1126279" y="4891429"/>
                  <a:pt x="1142944" y="4808100"/>
                  <a:pt x="1142944" y="4808100"/>
                </a:cubicBezTo>
                <a:cubicBezTo>
                  <a:pt x="1142944" y="4749769"/>
                  <a:pt x="1134612" y="4699772"/>
                  <a:pt x="1217941" y="4691439"/>
                </a:cubicBezTo>
                <a:cubicBezTo>
                  <a:pt x="1201275" y="4733104"/>
                  <a:pt x="1176276" y="4766435"/>
                  <a:pt x="1184609" y="4824766"/>
                </a:cubicBezTo>
                <a:close/>
                <a:moveTo>
                  <a:pt x="1892908" y="4758102"/>
                </a:moveTo>
                <a:cubicBezTo>
                  <a:pt x="1884575" y="4741436"/>
                  <a:pt x="1909574" y="4683106"/>
                  <a:pt x="1951238" y="4674773"/>
                </a:cubicBezTo>
                <a:cubicBezTo>
                  <a:pt x="1942906" y="4691439"/>
                  <a:pt x="1917907" y="4724771"/>
                  <a:pt x="1892908" y="4758102"/>
                </a:cubicBezTo>
                <a:close/>
                <a:moveTo>
                  <a:pt x="1442930" y="4766435"/>
                </a:moveTo>
                <a:cubicBezTo>
                  <a:pt x="1467929" y="4741436"/>
                  <a:pt x="1484595" y="4716438"/>
                  <a:pt x="1501260" y="4691439"/>
                </a:cubicBezTo>
                <a:cubicBezTo>
                  <a:pt x="1501260" y="4708105"/>
                  <a:pt x="1517926" y="4724771"/>
                  <a:pt x="1517926" y="4741436"/>
                </a:cubicBezTo>
                <a:cubicBezTo>
                  <a:pt x="1517926" y="4774768"/>
                  <a:pt x="1434597" y="4808100"/>
                  <a:pt x="1434597" y="4808100"/>
                </a:cubicBezTo>
                <a:cubicBezTo>
                  <a:pt x="1401265" y="4808100"/>
                  <a:pt x="1392932" y="4758102"/>
                  <a:pt x="1392932" y="4749769"/>
                </a:cubicBezTo>
                <a:cubicBezTo>
                  <a:pt x="1392932" y="4691439"/>
                  <a:pt x="1434597" y="4674773"/>
                  <a:pt x="1484595" y="4674773"/>
                </a:cubicBezTo>
                <a:cubicBezTo>
                  <a:pt x="1451263" y="4716438"/>
                  <a:pt x="1434597" y="4724771"/>
                  <a:pt x="1442930" y="4766435"/>
                </a:cubicBezTo>
                <a:close/>
                <a:moveTo>
                  <a:pt x="1167943" y="4691439"/>
                </a:moveTo>
                <a:cubicBezTo>
                  <a:pt x="1184609" y="4674773"/>
                  <a:pt x="1209608" y="4658107"/>
                  <a:pt x="1226274" y="4649774"/>
                </a:cubicBezTo>
                <a:cubicBezTo>
                  <a:pt x="1217941" y="4666440"/>
                  <a:pt x="1192942" y="4683106"/>
                  <a:pt x="1167943" y="4691439"/>
                </a:cubicBezTo>
                <a:close/>
                <a:moveTo>
                  <a:pt x="3559494" y="4741436"/>
                </a:moveTo>
                <a:cubicBezTo>
                  <a:pt x="3559494" y="4791434"/>
                  <a:pt x="3551161" y="4799767"/>
                  <a:pt x="3492830" y="4858097"/>
                </a:cubicBezTo>
                <a:cubicBezTo>
                  <a:pt x="3501163" y="4816433"/>
                  <a:pt x="3517829" y="4766435"/>
                  <a:pt x="3526162" y="4724771"/>
                </a:cubicBezTo>
                <a:lnTo>
                  <a:pt x="3509496" y="4708105"/>
                </a:lnTo>
                <a:cubicBezTo>
                  <a:pt x="3492830" y="4758102"/>
                  <a:pt x="3476164" y="4808100"/>
                  <a:pt x="3467831" y="4858097"/>
                </a:cubicBezTo>
                <a:cubicBezTo>
                  <a:pt x="3459499" y="4833099"/>
                  <a:pt x="3434500" y="4808100"/>
                  <a:pt x="3434500" y="4791434"/>
                </a:cubicBezTo>
                <a:cubicBezTo>
                  <a:pt x="3434500" y="4766435"/>
                  <a:pt x="3476164" y="4691439"/>
                  <a:pt x="3509496" y="4641441"/>
                </a:cubicBezTo>
                <a:cubicBezTo>
                  <a:pt x="3551161" y="4658107"/>
                  <a:pt x="3559494" y="4691439"/>
                  <a:pt x="3559494" y="4741436"/>
                </a:cubicBezTo>
                <a:close/>
                <a:moveTo>
                  <a:pt x="3417834" y="4724771"/>
                </a:moveTo>
                <a:cubicBezTo>
                  <a:pt x="3417834" y="4808100"/>
                  <a:pt x="3409501" y="4766435"/>
                  <a:pt x="3351170" y="4824766"/>
                </a:cubicBezTo>
                <a:cubicBezTo>
                  <a:pt x="3359503" y="4783101"/>
                  <a:pt x="3376169" y="4741436"/>
                  <a:pt x="3376169" y="4691439"/>
                </a:cubicBezTo>
                <a:cubicBezTo>
                  <a:pt x="3334505" y="4699772"/>
                  <a:pt x="3351170" y="4791434"/>
                  <a:pt x="3326172" y="4808100"/>
                </a:cubicBezTo>
                <a:cubicBezTo>
                  <a:pt x="3326172" y="4791434"/>
                  <a:pt x="3301173" y="4766435"/>
                  <a:pt x="3301173" y="4741436"/>
                </a:cubicBezTo>
                <a:cubicBezTo>
                  <a:pt x="3301173" y="4724771"/>
                  <a:pt x="3334505" y="4633108"/>
                  <a:pt x="3376169" y="4633108"/>
                </a:cubicBezTo>
                <a:cubicBezTo>
                  <a:pt x="3417834" y="4633108"/>
                  <a:pt x="3417834" y="4708105"/>
                  <a:pt x="3417834" y="4724771"/>
                </a:cubicBezTo>
                <a:close/>
                <a:moveTo>
                  <a:pt x="1634587" y="4624775"/>
                </a:moveTo>
                <a:cubicBezTo>
                  <a:pt x="1609588" y="4633108"/>
                  <a:pt x="1576257" y="4658107"/>
                  <a:pt x="1567924" y="4708105"/>
                </a:cubicBezTo>
                <a:cubicBezTo>
                  <a:pt x="1592923" y="4691439"/>
                  <a:pt x="1617921" y="4666440"/>
                  <a:pt x="1642920" y="4641441"/>
                </a:cubicBezTo>
                <a:cubicBezTo>
                  <a:pt x="1651253" y="4691439"/>
                  <a:pt x="1626254" y="4741436"/>
                  <a:pt x="1567924" y="4741436"/>
                </a:cubicBezTo>
                <a:cubicBezTo>
                  <a:pt x="1534592" y="4741436"/>
                  <a:pt x="1526259" y="4724771"/>
                  <a:pt x="1526259" y="4699772"/>
                </a:cubicBezTo>
                <a:cubicBezTo>
                  <a:pt x="1526259" y="4683106"/>
                  <a:pt x="1542925" y="4649774"/>
                  <a:pt x="1559591" y="4624775"/>
                </a:cubicBezTo>
                <a:lnTo>
                  <a:pt x="1634587" y="4624775"/>
                </a:lnTo>
                <a:close/>
                <a:moveTo>
                  <a:pt x="3276174" y="4658107"/>
                </a:moveTo>
                <a:lnTo>
                  <a:pt x="3276174" y="4749769"/>
                </a:lnTo>
                <a:cubicBezTo>
                  <a:pt x="3259508" y="4749769"/>
                  <a:pt x="3234509" y="4766435"/>
                  <a:pt x="3217844" y="4783101"/>
                </a:cubicBezTo>
                <a:cubicBezTo>
                  <a:pt x="3226177" y="4749769"/>
                  <a:pt x="3234509" y="4708105"/>
                  <a:pt x="3234509" y="4666440"/>
                </a:cubicBezTo>
                <a:cubicBezTo>
                  <a:pt x="3192845" y="4691439"/>
                  <a:pt x="3201178" y="4741436"/>
                  <a:pt x="3192845" y="4783101"/>
                </a:cubicBezTo>
                <a:cubicBezTo>
                  <a:pt x="3192845" y="4758102"/>
                  <a:pt x="3159513" y="4733104"/>
                  <a:pt x="3159513" y="4716438"/>
                </a:cubicBezTo>
                <a:cubicBezTo>
                  <a:pt x="3159513" y="4691439"/>
                  <a:pt x="3192845" y="4616443"/>
                  <a:pt x="3234509" y="4616443"/>
                </a:cubicBezTo>
                <a:cubicBezTo>
                  <a:pt x="3251175" y="4616443"/>
                  <a:pt x="3276174" y="4633108"/>
                  <a:pt x="3276174" y="4658107"/>
                </a:cubicBezTo>
                <a:close/>
                <a:moveTo>
                  <a:pt x="3134514" y="4633108"/>
                </a:moveTo>
                <a:lnTo>
                  <a:pt x="3134514" y="4716438"/>
                </a:lnTo>
                <a:cubicBezTo>
                  <a:pt x="3117848" y="4716438"/>
                  <a:pt x="3101183" y="4724771"/>
                  <a:pt x="3084517" y="4733104"/>
                </a:cubicBezTo>
                <a:cubicBezTo>
                  <a:pt x="3092850" y="4708105"/>
                  <a:pt x="3092850" y="4674773"/>
                  <a:pt x="3101183" y="4649774"/>
                </a:cubicBezTo>
                <a:cubicBezTo>
                  <a:pt x="3101183" y="4649774"/>
                  <a:pt x="3092850" y="4641441"/>
                  <a:pt x="3076184" y="4641441"/>
                </a:cubicBezTo>
                <a:cubicBezTo>
                  <a:pt x="3076184" y="4666440"/>
                  <a:pt x="3067851" y="4699772"/>
                  <a:pt x="3059518" y="4733104"/>
                </a:cubicBezTo>
                <a:cubicBezTo>
                  <a:pt x="3051185" y="4716438"/>
                  <a:pt x="3026186" y="4691439"/>
                  <a:pt x="3026186" y="4674773"/>
                </a:cubicBezTo>
                <a:cubicBezTo>
                  <a:pt x="3026186" y="4658107"/>
                  <a:pt x="3051185" y="4599777"/>
                  <a:pt x="3092850" y="4599777"/>
                </a:cubicBezTo>
                <a:cubicBezTo>
                  <a:pt x="3109516" y="4599777"/>
                  <a:pt x="3117848" y="4616443"/>
                  <a:pt x="3134514" y="4633108"/>
                </a:cubicBezTo>
                <a:close/>
                <a:moveTo>
                  <a:pt x="3001187" y="4649774"/>
                </a:moveTo>
                <a:lnTo>
                  <a:pt x="3001187" y="4674773"/>
                </a:lnTo>
                <a:cubicBezTo>
                  <a:pt x="2984522" y="4674773"/>
                  <a:pt x="2959523" y="4683106"/>
                  <a:pt x="2942857" y="4699772"/>
                </a:cubicBezTo>
                <a:cubicBezTo>
                  <a:pt x="2951190" y="4666440"/>
                  <a:pt x="2959523" y="4624775"/>
                  <a:pt x="2967856" y="4591444"/>
                </a:cubicBezTo>
                <a:cubicBezTo>
                  <a:pt x="2984522" y="4599777"/>
                  <a:pt x="2992855" y="4624775"/>
                  <a:pt x="3001187" y="4649774"/>
                </a:cubicBezTo>
                <a:close/>
                <a:moveTo>
                  <a:pt x="1767914" y="4599777"/>
                </a:moveTo>
                <a:cubicBezTo>
                  <a:pt x="1742915" y="4624775"/>
                  <a:pt x="1717917" y="4641441"/>
                  <a:pt x="1692918" y="4666440"/>
                </a:cubicBezTo>
                <a:cubicBezTo>
                  <a:pt x="1692918" y="4666440"/>
                  <a:pt x="1684585" y="4674773"/>
                  <a:pt x="1709584" y="4674773"/>
                </a:cubicBezTo>
                <a:cubicBezTo>
                  <a:pt x="1726249" y="4674773"/>
                  <a:pt x="1759581" y="4633108"/>
                  <a:pt x="1784580" y="4616443"/>
                </a:cubicBezTo>
                <a:cubicBezTo>
                  <a:pt x="1767914" y="4691439"/>
                  <a:pt x="1759581" y="4708105"/>
                  <a:pt x="1709584" y="4708105"/>
                </a:cubicBezTo>
                <a:cubicBezTo>
                  <a:pt x="1676252" y="4708105"/>
                  <a:pt x="1659586" y="4691439"/>
                  <a:pt x="1659586" y="4666440"/>
                </a:cubicBezTo>
                <a:cubicBezTo>
                  <a:pt x="1659586" y="4649774"/>
                  <a:pt x="1692918" y="4591444"/>
                  <a:pt x="1709584" y="4591444"/>
                </a:cubicBezTo>
                <a:cubicBezTo>
                  <a:pt x="1734582" y="4591444"/>
                  <a:pt x="1751248" y="4599777"/>
                  <a:pt x="1767914" y="4599777"/>
                </a:cubicBezTo>
                <a:close/>
                <a:moveTo>
                  <a:pt x="1309603" y="4683106"/>
                </a:moveTo>
                <a:cubicBezTo>
                  <a:pt x="1309603" y="4683106"/>
                  <a:pt x="1309603" y="4691439"/>
                  <a:pt x="1317936" y="4699772"/>
                </a:cubicBezTo>
                <a:lnTo>
                  <a:pt x="1392932" y="4599777"/>
                </a:lnTo>
                <a:cubicBezTo>
                  <a:pt x="1392932" y="4616443"/>
                  <a:pt x="1401265" y="4641441"/>
                  <a:pt x="1401265" y="4658107"/>
                </a:cubicBezTo>
                <a:cubicBezTo>
                  <a:pt x="1401265" y="4708105"/>
                  <a:pt x="1301270" y="4749769"/>
                  <a:pt x="1292937" y="4749769"/>
                </a:cubicBezTo>
                <a:cubicBezTo>
                  <a:pt x="1259605" y="4749769"/>
                  <a:pt x="1267938" y="4716438"/>
                  <a:pt x="1267938" y="4708105"/>
                </a:cubicBezTo>
                <a:cubicBezTo>
                  <a:pt x="1267938" y="4683106"/>
                  <a:pt x="1284604" y="4624775"/>
                  <a:pt x="1309603" y="4591444"/>
                </a:cubicBezTo>
                <a:cubicBezTo>
                  <a:pt x="1326269" y="4599777"/>
                  <a:pt x="1351268" y="4591444"/>
                  <a:pt x="1376266" y="4583111"/>
                </a:cubicBezTo>
                <a:cubicBezTo>
                  <a:pt x="1351268" y="4616443"/>
                  <a:pt x="1326269" y="4649774"/>
                  <a:pt x="1309603" y="4683106"/>
                </a:cubicBezTo>
                <a:close/>
                <a:moveTo>
                  <a:pt x="1934573" y="4566445"/>
                </a:moveTo>
                <a:cubicBezTo>
                  <a:pt x="1909574" y="4583111"/>
                  <a:pt x="1876242" y="4608110"/>
                  <a:pt x="1851243" y="4624775"/>
                </a:cubicBezTo>
                <a:cubicBezTo>
                  <a:pt x="1851243" y="4624775"/>
                  <a:pt x="1842910" y="4633108"/>
                  <a:pt x="1851243" y="4649774"/>
                </a:cubicBezTo>
                <a:cubicBezTo>
                  <a:pt x="1884575" y="4633108"/>
                  <a:pt x="1909574" y="4608110"/>
                  <a:pt x="1934573" y="4591444"/>
                </a:cubicBezTo>
                <a:cubicBezTo>
                  <a:pt x="1934573" y="4591444"/>
                  <a:pt x="1934573" y="4683106"/>
                  <a:pt x="1867909" y="4683106"/>
                </a:cubicBezTo>
                <a:lnTo>
                  <a:pt x="1809579" y="4683106"/>
                </a:lnTo>
                <a:cubicBezTo>
                  <a:pt x="1809579" y="4674773"/>
                  <a:pt x="1801246" y="4666440"/>
                  <a:pt x="1801246" y="4649774"/>
                </a:cubicBezTo>
                <a:cubicBezTo>
                  <a:pt x="1801246" y="4633108"/>
                  <a:pt x="1826245" y="4558112"/>
                  <a:pt x="1859576" y="4558112"/>
                </a:cubicBezTo>
                <a:cubicBezTo>
                  <a:pt x="1884575" y="4558112"/>
                  <a:pt x="1909574" y="4566445"/>
                  <a:pt x="1934573" y="4566445"/>
                </a:cubicBezTo>
                <a:close/>
                <a:moveTo>
                  <a:pt x="1526259" y="4524780"/>
                </a:moveTo>
                <a:cubicBezTo>
                  <a:pt x="1501260" y="4549779"/>
                  <a:pt x="1467929" y="4558112"/>
                  <a:pt x="1459596" y="4616443"/>
                </a:cubicBezTo>
                <a:cubicBezTo>
                  <a:pt x="1484595" y="4599777"/>
                  <a:pt x="1517926" y="4566445"/>
                  <a:pt x="1542925" y="4541446"/>
                </a:cubicBezTo>
                <a:cubicBezTo>
                  <a:pt x="1551258" y="4583111"/>
                  <a:pt x="1501260" y="4658107"/>
                  <a:pt x="1451263" y="4658107"/>
                </a:cubicBezTo>
                <a:cubicBezTo>
                  <a:pt x="1409598" y="4658107"/>
                  <a:pt x="1417931" y="4633108"/>
                  <a:pt x="1417931" y="4616443"/>
                </a:cubicBezTo>
                <a:cubicBezTo>
                  <a:pt x="1417931" y="4591444"/>
                  <a:pt x="1417931" y="4549779"/>
                  <a:pt x="1459596" y="4524780"/>
                </a:cubicBezTo>
                <a:lnTo>
                  <a:pt x="1526259" y="4524780"/>
                </a:lnTo>
                <a:close/>
                <a:moveTo>
                  <a:pt x="2067899" y="4524780"/>
                </a:moveTo>
                <a:cubicBezTo>
                  <a:pt x="2042901" y="4566445"/>
                  <a:pt x="1992903" y="4608110"/>
                  <a:pt x="1967904" y="4658107"/>
                </a:cubicBezTo>
                <a:cubicBezTo>
                  <a:pt x="1959571" y="4649774"/>
                  <a:pt x="1951238" y="4641441"/>
                  <a:pt x="1951238" y="4624775"/>
                </a:cubicBezTo>
                <a:cubicBezTo>
                  <a:pt x="1951238" y="4616443"/>
                  <a:pt x="1984570" y="4516447"/>
                  <a:pt x="2026235" y="4516447"/>
                </a:cubicBezTo>
                <a:cubicBezTo>
                  <a:pt x="2042901" y="4516447"/>
                  <a:pt x="2059567" y="4524780"/>
                  <a:pt x="2067899" y="4524780"/>
                </a:cubicBezTo>
                <a:close/>
                <a:moveTo>
                  <a:pt x="1326269" y="4574778"/>
                </a:moveTo>
                <a:cubicBezTo>
                  <a:pt x="1359601" y="4549779"/>
                  <a:pt x="1401265" y="4524780"/>
                  <a:pt x="1442930" y="4499782"/>
                </a:cubicBezTo>
                <a:cubicBezTo>
                  <a:pt x="1409598" y="4533113"/>
                  <a:pt x="1359601" y="4566445"/>
                  <a:pt x="1326269" y="4574778"/>
                </a:cubicBezTo>
                <a:close/>
                <a:moveTo>
                  <a:pt x="4051136" y="4508114"/>
                </a:moveTo>
                <a:lnTo>
                  <a:pt x="4067802" y="4491449"/>
                </a:lnTo>
                <a:cubicBezTo>
                  <a:pt x="4067802" y="4499782"/>
                  <a:pt x="4059469" y="4508114"/>
                  <a:pt x="4051136" y="4508114"/>
                </a:cubicBezTo>
                <a:close/>
                <a:moveTo>
                  <a:pt x="3084517" y="4549779"/>
                </a:moveTo>
                <a:cubicBezTo>
                  <a:pt x="3084517" y="4591444"/>
                  <a:pt x="3051185" y="4574778"/>
                  <a:pt x="3034519" y="4616443"/>
                </a:cubicBezTo>
                <a:cubicBezTo>
                  <a:pt x="3034519" y="4574778"/>
                  <a:pt x="3067851" y="4549779"/>
                  <a:pt x="3017853" y="4516447"/>
                </a:cubicBezTo>
                <a:cubicBezTo>
                  <a:pt x="3017853" y="4541446"/>
                  <a:pt x="3017853" y="4574778"/>
                  <a:pt x="3009520" y="4608110"/>
                </a:cubicBezTo>
                <a:cubicBezTo>
                  <a:pt x="3001187" y="4591444"/>
                  <a:pt x="2976189" y="4574778"/>
                  <a:pt x="2976189" y="4558112"/>
                </a:cubicBezTo>
                <a:cubicBezTo>
                  <a:pt x="2976189" y="4524780"/>
                  <a:pt x="2992855" y="4483116"/>
                  <a:pt x="3026186" y="4483116"/>
                </a:cubicBezTo>
                <a:cubicBezTo>
                  <a:pt x="3067851" y="4483116"/>
                  <a:pt x="3084517" y="4541446"/>
                  <a:pt x="3084517" y="4549779"/>
                </a:cubicBezTo>
                <a:close/>
                <a:moveTo>
                  <a:pt x="4326123" y="4491449"/>
                </a:moveTo>
                <a:cubicBezTo>
                  <a:pt x="4317790" y="4499782"/>
                  <a:pt x="4317790" y="4541446"/>
                  <a:pt x="4284458" y="4541446"/>
                </a:cubicBezTo>
                <a:cubicBezTo>
                  <a:pt x="4267792" y="4541446"/>
                  <a:pt x="4251127" y="4524780"/>
                  <a:pt x="4251127" y="4508114"/>
                </a:cubicBezTo>
                <a:cubicBezTo>
                  <a:pt x="4251127" y="4483116"/>
                  <a:pt x="4276125" y="4483116"/>
                  <a:pt x="4276125" y="4474783"/>
                </a:cubicBezTo>
                <a:cubicBezTo>
                  <a:pt x="4292791" y="4483116"/>
                  <a:pt x="4309457" y="4491449"/>
                  <a:pt x="4326123" y="4491449"/>
                </a:cubicBezTo>
                <a:close/>
                <a:moveTo>
                  <a:pt x="3226177" y="4558112"/>
                </a:moveTo>
                <a:cubicBezTo>
                  <a:pt x="3226177" y="4608110"/>
                  <a:pt x="3192845" y="4591444"/>
                  <a:pt x="3176179" y="4633108"/>
                </a:cubicBezTo>
                <a:cubicBezTo>
                  <a:pt x="3176179" y="4599777"/>
                  <a:pt x="3209511" y="4549779"/>
                  <a:pt x="3159513" y="4516447"/>
                </a:cubicBezTo>
                <a:cubicBezTo>
                  <a:pt x="3159513" y="4549779"/>
                  <a:pt x="3159513" y="4591444"/>
                  <a:pt x="3151180" y="4633108"/>
                </a:cubicBezTo>
                <a:cubicBezTo>
                  <a:pt x="3151180" y="4616443"/>
                  <a:pt x="3109516" y="4583111"/>
                  <a:pt x="3109516" y="4566445"/>
                </a:cubicBezTo>
                <a:cubicBezTo>
                  <a:pt x="3109516" y="4549779"/>
                  <a:pt x="3134514" y="4474783"/>
                  <a:pt x="3176179" y="4474783"/>
                </a:cubicBezTo>
                <a:cubicBezTo>
                  <a:pt x="3209511" y="4474783"/>
                  <a:pt x="3226177" y="4549779"/>
                  <a:pt x="3226177" y="4558112"/>
                </a:cubicBezTo>
                <a:close/>
                <a:moveTo>
                  <a:pt x="1692918" y="4483116"/>
                </a:moveTo>
                <a:cubicBezTo>
                  <a:pt x="1659586" y="4508114"/>
                  <a:pt x="1609588" y="4516447"/>
                  <a:pt x="1609588" y="4574778"/>
                </a:cubicBezTo>
                <a:cubicBezTo>
                  <a:pt x="1634587" y="4558112"/>
                  <a:pt x="1667919" y="4524780"/>
                  <a:pt x="1701251" y="4499782"/>
                </a:cubicBezTo>
                <a:cubicBezTo>
                  <a:pt x="1692918" y="4516447"/>
                  <a:pt x="1692918" y="4541446"/>
                  <a:pt x="1684585" y="4566445"/>
                </a:cubicBezTo>
                <a:cubicBezTo>
                  <a:pt x="1667919" y="4583111"/>
                  <a:pt x="1626254" y="4608110"/>
                  <a:pt x="1601256" y="4608110"/>
                </a:cubicBezTo>
                <a:cubicBezTo>
                  <a:pt x="1584590" y="4608110"/>
                  <a:pt x="1559591" y="4599777"/>
                  <a:pt x="1559591" y="4574778"/>
                </a:cubicBezTo>
                <a:cubicBezTo>
                  <a:pt x="1559591" y="4566445"/>
                  <a:pt x="1584590" y="4474783"/>
                  <a:pt x="1617921" y="4474783"/>
                </a:cubicBezTo>
                <a:cubicBezTo>
                  <a:pt x="1634587" y="4474783"/>
                  <a:pt x="1626254" y="4483116"/>
                  <a:pt x="1692918" y="4483116"/>
                </a:cubicBezTo>
                <a:close/>
                <a:moveTo>
                  <a:pt x="3951141" y="4474783"/>
                </a:moveTo>
                <a:cubicBezTo>
                  <a:pt x="3951141" y="4483116"/>
                  <a:pt x="3942808" y="4499782"/>
                  <a:pt x="3942808" y="4508114"/>
                </a:cubicBezTo>
                <a:cubicBezTo>
                  <a:pt x="3934475" y="4499782"/>
                  <a:pt x="3917810" y="4483116"/>
                  <a:pt x="3909477" y="4466450"/>
                </a:cubicBezTo>
                <a:cubicBezTo>
                  <a:pt x="3917810" y="4466450"/>
                  <a:pt x="3934475" y="4474783"/>
                  <a:pt x="3951141" y="4474783"/>
                </a:cubicBezTo>
                <a:close/>
                <a:moveTo>
                  <a:pt x="3517829" y="4599777"/>
                </a:moveTo>
                <a:cubicBezTo>
                  <a:pt x="3517829" y="4616443"/>
                  <a:pt x="3476164" y="4641441"/>
                  <a:pt x="3459499" y="4666440"/>
                </a:cubicBezTo>
                <a:cubicBezTo>
                  <a:pt x="3459499" y="4624775"/>
                  <a:pt x="3467831" y="4574778"/>
                  <a:pt x="3459499" y="4524780"/>
                </a:cubicBezTo>
                <a:cubicBezTo>
                  <a:pt x="3426167" y="4574778"/>
                  <a:pt x="3434500" y="4616443"/>
                  <a:pt x="3434500" y="4674773"/>
                </a:cubicBezTo>
                <a:cubicBezTo>
                  <a:pt x="3426167" y="4649774"/>
                  <a:pt x="3392835" y="4616443"/>
                  <a:pt x="3392835" y="4599777"/>
                </a:cubicBezTo>
                <a:cubicBezTo>
                  <a:pt x="3392835" y="4574778"/>
                  <a:pt x="3417834" y="4466450"/>
                  <a:pt x="3451166" y="4466450"/>
                </a:cubicBezTo>
                <a:cubicBezTo>
                  <a:pt x="3492830" y="4466450"/>
                  <a:pt x="3517829" y="4574778"/>
                  <a:pt x="3517829" y="4599777"/>
                </a:cubicBezTo>
                <a:close/>
                <a:moveTo>
                  <a:pt x="3367836" y="4566445"/>
                </a:moveTo>
                <a:cubicBezTo>
                  <a:pt x="3367836" y="4616443"/>
                  <a:pt x="3359503" y="4574778"/>
                  <a:pt x="3317839" y="4649774"/>
                </a:cubicBezTo>
                <a:cubicBezTo>
                  <a:pt x="3317839" y="4633108"/>
                  <a:pt x="3326172" y="4608110"/>
                  <a:pt x="3326172" y="4583111"/>
                </a:cubicBezTo>
                <a:cubicBezTo>
                  <a:pt x="3309506" y="4549779"/>
                  <a:pt x="3342838" y="4541446"/>
                  <a:pt x="3301173" y="4524780"/>
                </a:cubicBezTo>
                <a:cubicBezTo>
                  <a:pt x="3301173" y="4566445"/>
                  <a:pt x="3301173" y="4608110"/>
                  <a:pt x="3292840" y="4649774"/>
                </a:cubicBezTo>
                <a:cubicBezTo>
                  <a:pt x="3284507" y="4633108"/>
                  <a:pt x="3251175" y="4599777"/>
                  <a:pt x="3251175" y="4583111"/>
                </a:cubicBezTo>
                <a:cubicBezTo>
                  <a:pt x="3251175" y="4583111"/>
                  <a:pt x="3267841" y="4466450"/>
                  <a:pt x="3317839" y="4466450"/>
                </a:cubicBezTo>
                <a:cubicBezTo>
                  <a:pt x="3359503" y="4466450"/>
                  <a:pt x="3367836" y="4558112"/>
                  <a:pt x="3367836" y="4566445"/>
                </a:cubicBezTo>
                <a:close/>
                <a:moveTo>
                  <a:pt x="3626157" y="4499782"/>
                </a:moveTo>
                <a:cubicBezTo>
                  <a:pt x="3626157" y="4516447"/>
                  <a:pt x="3617824" y="4591444"/>
                  <a:pt x="3609491" y="4641441"/>
                </a:cubicBezTo>
                <a:cubicBezTo>
                  <a:pt x="3601158" y="4616443"/>
                  <a:pt x="3626157" y="4549779"/>
                  <a:pt x="3584492" y="4533113"/>
                </a:cubicBezTo>
                <a:cubicBezTo>
                  <a:pt x="3584492" y="4583111"/>
                  <a:pt x="3584492" y="4641441"/>
                  <a:pt x="3576160" y="4691439"/>
                </a:cubicBezTo>
                <a:cubicBezTo>
                  <a:pt x="3576160" y="4658107"/>
                  <a:pt x="3534495" y="4616443"/>
                  <a:pt x="3534495" y="4616443"/>
                </a:cubicBezTo>
                <a:cubicBezTo>
                  <a:pt x="3534495" y="4566445"/>
                  <a:pt x="3559494" y="4499782"/>
                  <a:pt x="3592825" y="4458117"/>
                </a:cubicBezTo>
                <a:cubicBezTo>
                  <a:pt x="3626157" y="4474783"/>
                  <a:pt x="3626157" y="4491449"/>
                  <a:pt x="3626157" y="4499782"/>
                </a:cubicBezTo>
                <a:close/>
                <a:moveTo>
                  <a:pt x="1834578" y="4458117"/>
                </a:moveTo>
                <a:cubicBezTo>
                  <a:pt x="1801246" y="4483116"/>
                  <a:pt x="1759581" y="4483116"/>
                  <a:pt x="1759581" y="4541446"/>
                </a:cubicBezTo>
                <a:cubicBezTo>
                  <a:pt x="1784580" y="4524780"/>
                  <a:pt x="1817912" y="4499782"/>
                  <a:pt x="1851243" y="4474783"/>
                </a:cubicBezTo>
                <a:cubicBezTo>
                  <a:pt x="1842910" y="4491449"/>
                  <a:pt x="1842910" y="4516447"/>
                  <a:pt x="1834578" y="4541446"/>
                </a:cubicBezTo>
                <a:cubicBezTo>
                  <a:pt x="1817912" y="4558112"/>
                  <a:pt x="1776247" y="4574778"/>
                  <a:pt x="1751248" y="4574778"/>
                </a:cubicBezTo>
                <a:cubicBezTo>
                  <a:pt x="1709584" y="4574778"/>
                  <a:pt x="1717917" y="4541446"/>
                  <a:pt x="1717917" y="4533113"/>
                </a:cubicBezTo>
                <a:cubicBezTo>
                  <a:pt x="1717917" y="4508114"/>
                  <a:pt x="1742915" y="4449784"/>
                  <a:pt x="1776247" y="4449784"/>
                </a:cubicBezTo>
                <a:cubicBezTo>
                  <a:pt x="1801246" y="4449784"/>
                  <a:pt x="1817912" y="4458117"/>
                  <a:pt x="1834578" y="4458117"/>
                </a:cubicBezTo>
                <a:close/>
                <a:moveTo>
                  <a:pt x="4259460" y="4449784"/>
                </a:moveTo>
                <a:cubicBezTo>
                  <a:pt x="4259460" y="4458117"/>
                  <a:pt x="4251127" y="4474783"/>
                  <a:pt x="4234461" y="4491449"/>
                </a:cubicBezTo>
                <a:cubicBezTo>
                  <a:pt x="4217795" y="4483116"/>
                  <a:pt x="4192796" y="4466450"/>
                  <a:pt x="4192796" y="4449784"/>
                </a:cubicBezTo>
                <a:cubicBezTo>
                  <a:pt x="4192796" y="4424785"/>
                  <a:pt x="4201129" y="4441451"/>
                  <a:pt x="4201129" y="4433118"/>
                </a:cubicBezTo>
                <a:cubicBezTo>
                  <a:pt x="4217795" y="4441451"/>
                  <a:pt x="4242794" y="4449784"/>
                  <a:pt x="4259460" y="4449784"/>
                </a:cubicBezTo>
                <a:close/>
                <a:moveTo>
                  <a:pt x="4067802" y="4441451"/>
                </a:moveTo>
                <a:cubicBezTo>
                  <a:pt x="4059469" y="4458117"/>
                  <a:pt x="4051136" y="4483116"/>
                  <a:pt x="4026138" y="4483116"/>
                </a:cubicBezTo>
                <a:cubicBezTo>
                  <a:pt x="4001139" y="4483116"/>
                  <a:pt x="3992806" y="4474783"/>
                  <a:pt x="3976140" y="4466450"/>
                </a:cubicBezTo>
                <a:cubicBezTo>
                  <a:pt x="3992806" y="4458117"/>
                  <a:pt x="4001139" y="4441451"/>
                  <a:pt x="4009472" y="4424785"/>
                </a:cubicBezTo>
                <a:cubicBezTo>
                  <a:pt x="4026138" y="4433118"/>
                  <a:pt x="4051136" y="4441451"/>
                  <a:pt x="4067802" y="4441451"/>
                </a:cubicBezTo>
                <a:close/>
                <a:moveTo>
                  <a:pt x="3017853" y="4458117"/>
                </a:moveTo>
                <a:cubicBezTo>
                  <a:pt x="3017853" y="4458117"/>
                  <a:pt x="3009520" y="4466450"/>
                  <a:pt x="3001187" y="4466450"/>
                </a:cubicBezTo>
                <a:lnTo>
                  <a:pt x="3001187" y="4416452"/>
                </a:lnTo>
                <a:cubicBezTo>
                  <a:pt x="3009520" y="4424785"/>
                  <a:pt x="3009520" y="4441451"/>
                  <a:pt x="3017853" y="4458117"/>
                </a:cubicBezTo>
                <a:close/>
                <a:moveTo>
                  <a:pt x="4351122" y="4458117"/>
                </a:moveTo>
                <a:cubicBezTo>
                  <a:pt x="4342789" y="4458117"/>
                  <a:pt x="4342789" y="4466450"/>
                  <a:pt x="4317790" y="4466450"/>
                </a:cubicBezTo>
                <a:cubicBezTo>
                  <a:pt x="4301124" y="4466450"/>
                  <a:pt x="4292791" y="4449784"/>
                  <a:pt x="4284458" y="4449784"/>
                </a:cubicBezTo>
                <a:cubicBezTo>
                  <a:pt x="4284458" y="4441451"/>
                  <a:pt x="4301124" y="4424785"/>
                  <a:pt x="4317790" y="4408119"/>
                </a:cubicBezTo>
                <a:cubicBezTo>
                  <a:pt x="4334456" y="4416452"/>
                  <a:pt x="4342789" y="4441451"/>
                  <a:pt x="4351122" y="4458117"/>
                </a:cubicBezTo>
                <a:close/>
                <a:moveTo>
                  <a:pt x="4184463" y="4424785"/>
                </a:moveTo>
                <a:cubicBezTo>
                  <a:pt x="4176130" y="4424785"/>
                  <a:pt x="4167797" y="4408119"/>
                  <a:pt x="4176130" y="4408119"/>
                </a:cubicBezTo>
                <a:cubicBezTo>
                  <a:pt x="4184463" y="4408119"/>
                  <a:pt x="4184463" y="4416452"/>
                  <a:pt x="4184463" y="4424785"/>
                </a:cubicBezTo>
                <a:close/>
                <a:moveTo>
                  <a:pt x="2009569" y="4408119"/>
                </a:moveTo>
                <a:cubicBezTo>
                  <a:pt x="1984570" y="4424785"/>
                  <a:pt x="1909574" y="4466450"/>
                  <a:pt x="1917907" y="4508114"/>
                </a:cubicBezTo>
                <a:cubicBezTo>
                  <a:pt x="1951238" y="4483116"/>
                  <a:pt x="1992903" y="4449784"/>
                  <a:pt x="2026235" y="4424785"/>
                </a:cubicBezTo>
                <a:cubicBezTo>
                  <a:pt x="2017902" y="4466450"/>
                  <a:pt x="1967904" y="4549779"/>
                  <a:pt x="1909574" y="4549779"/>
                </a:cubicBezTo>
                <a:cubicBezTo>
                  <a:pt x="1876242" y="4549779"/>
                  <a:pt x="1867909" y="4524780"/>
                  <a:pt x="1867909" y="4508114"/>
                </a:cubicBezTo>
                <a:cubicBezTo>
                  <a:pt x="1867909" y="4466450"/>
                  <a:pt x="1901241" y="4441451"/>
                  <a:pt x="1934573" y="4408119"/>
                </a:cubicBezTo>
                <a:lnTo>
                  <a:pt x="2009569" y="4408119"/>
                </a:lnTo>
                <a:close/>
                <a:moveTo>
                  <a:pt x="3992806" y="4399786"/>
                </a:moveTo>
                <a:cubicBezTo>
                  <a:pt x="3992806" y="4416452"/>
                  <a:pt x="3976140" y="4441451"/>
                  <a:pt x="3959474" y="4449784"/>
                </a:cubicBezTo>
                <a:lnTo>
                  <a:pt x="3917810" y="4449784"/>
                </a:lnTo>
                <a:cubicBezTo>
                  <a:pt x="3917810" y="4441451"/>
                  <a:pt x="3909477" y="4433118"/>
                  <a:pt x="3901144" y="4433118"/>
                </a:cubicBezTo>
                <a:cubicBezTo>
                  <a:pt x="3917810" y="4416452"/>
                  <a:pt x="3917810" y="4391453"/>
                  <a:pt x="3942808" y="4391453"/>
                </a:cubicBezTo>
                <a:cubicBezTo>
                  <a:pt x="3959474" y="4391453"/>
                  <a:pt x="3976140" y="4399786"/>
                  <a:pt x="3992806" y="4399786"/>
                </a:cubicBezTo>
                <a:close/>
                <a:moveTo>
                  <a:pt x="1601256" y="4449784"/>
                </a:moveTo>
                <a:cubicBezTo>
                  <a:pt x="1601256" y="4474783"/>
                  <a:pt x="1509593" y="4508114"/>
                  <a:pt x="1492927" y="4508114"/>
                </a:cubicBezTo>
                <a:cubicBezTo>
                  <a:pt x="1467929" y="4508114"/>
                  <a:pt x="1476262" y="4499782"/>
                  <a:pt x="1467929" y="4491449"/>
                </a:cubicBezTo>
                <a:cubicBezTo>
                  <a:pt x="1509593" y="4458117"/>
                  <a:pt x="1559591" y="4433118"/>
                  <a:pt x="1609588" y="4391453"/>
                </a:cubicBezTo>
                <a:cubicBezTo>
                  <a:pt x="1601256" y="4408119"/>
                  <a:pt x="1601256" y="4433118"/>
                  <a:pt x="1601256" y="4449784"/>
                </a:cubicBezTo>
                <a:close/>
                <a:moveTo>
                  <a:pt x="4301124" y="4374788"/>
                </a:moveTo>
                <a:cubicBezTo>
                  <a:pt x="4284458" y="4399786"/>
                  <a:pt x="4251127" y="4424785"/>
                  <a:pt x="4242794" y="4424785"/>
                </a:cubicBezTo>
                <a:cubicBezTo>
                  <a:pt x="4226128" y="4424785"/>
                  <a:pt x="4217795" y="4408119"/>
                  <a:pt x="4209462" y="4408119"/>
                </a:cubicBezTo>
                <a:cubicBezTo>
                  <a:pt x="4217795" y="4391453"/>
                  <a:pt x="4234461" y="4374788"/>
                  <a:pt x="4242794" y="4358122"/>
                </a:cubicBezTo>
                <a:cubicBezTo>
                  <a:pt x="4259460" y="4366455"/>
                  <a:pt x="4284458" y="4374788"/>
                  <a:pt x="4301124" y="4374788"/>
                </a:cubicBezTo>
                <a:close/>
                <a:moveTo>
                  <a:pt x="4067802" y="4416452"/>
                </a:moveTo>
                <a:cubicBezTo>
                  <a:pt x="4059469" y="4416452"/>
                  <a:pt x="4042803" y="4416452"/>
                  <a:pt x="4026138" y="4408119"/>
                </a:cubicBezTo>
                <a:cubicBezTo>
                  <a:pt x="4026138" y="4408119"/>
                  <a:pt x="4026138" y="4399786"/>
                  <a:pt x="4017805" y="4391453"/>
                </a:cubicBezTo>
                <a:cubicBezTo>
                  <a:pt x="4026138" y="4391453"/>
                  <a:pt x="4042803" y="4374788"/>
                  <a:pt x="4051136" y="4358122"/>
                </a:cubicBezTo>
                <a:cubicBezTo>
                  <a:pt x="4059469" y="4374788"/>
                  <a:pt x="4059469" y="4399786"/>
                  <a:pt x="4067802" y="4416452"/>
                </a:cubicBezTo>
                <a:close/>
                <a:moveTo>
                  <a:pt x="3917810" y="4366455"/>
                </a:moveTo>
                <a:cubicBezTo>
                  <a:pt x="3917810" y="4366455"/>
                  <a:pt x="3926142" y="4391453"/>
                  <a:pt x="3884478" y="4408119"/>
                </a:cubicBezTo>
                <a:cubicBezTo>
                  <a:pt x="3884478" y="4391453"/>
                  <a:pt x="3876145" y="4374788"/>
                  <a:pt x="3876145" y="4358122"/>
                </a:cubicBezTo>
                <a:cubicBezTo>
                  <a:pt x="3884478" y="4358122"/>
                  <a:pt x="3901144" y="4366455"/>
                  <a:pt x="3917810" y="4366455"/>
                </a:cubicBezTo>
                <a:close/>
                <a:moveTo>
                  <a:pt x="3159513" y="4449784"/>
                </a:moveTo>
                <a:cubicBezTo>
                  <a:pt x="3159513" y="4466450"/>
                  <a:pt x="3126181" y="4483116"/>
                  <a:pt x="3109516" y="4499782"/>
                </a:cubicBezTo>
                <a:cubicBezTo>
                  <a:pt x="3109516" y="4474783"/>
                  <a:pt x="3117848" y="4408119"/>
                  <a:pt x="3092850" y="4391453"/>
                </a:cubicBezTo>
                <a:cubicBezTo>
                  <a:pt x="3084517" y="4424785"/>
                  <a:pt x="3092850" y="4458117"/>
                  <a:pt x="3084517" y="4491449"/>
                </a:cubicBezTo>
                <a:cubicBezTo>
                  <a:pt x="3051185" y="4458117"/>
                  <a:pt x="3042852" y="4449784"/>
                  <a:pt x="3042852" y="4433118"/>
                </a:cubicBezTo>
                <a:cubicBezTo>
                  <a:pt x="3042852" y="4416452"/>
                  <a:pt x="3051185" y="4358122"/>
                  <a:pt x="3092850" y="4358122"/>
                </a:cubicBezTo>
                <a:cubicBezTo>
                  <a:pt x="3126181" y="4358122"/>
                  <a:pt x="3159513" y="4433118"/>
                  <a:pt x="3159513" y="4449784"/>
                </a:cubicBezTo>
                <a:close/>
                <a:moveTo>
                  <a:pt x="3009520" y="4383121"/>
                </a:moveTo>
                <a:cubicBezTo>
                  <a:pt x="3001187" y="4374788"/>
                  <a:pt x="3001187" y="4349789"/>
                  <a:pt x="3001187" y="4349789"/>
                </a:cubicBezTo>
                <a:cubicBezTo>
                  <a:pt x="3001187" y="4358122"/>
                  <a:pt x="3009520" y="4374788"/>
                  <a:pt x="3009520" y="4383121"/>
                </a:cubicBezTo>
                <a:close/>
                <a:moveTo>
                  <a:pt x="3301173" y="4433118"/>
                </a:moveTo>
                <a:cubicBezTo>
                  <a:pt x="3301173" y="4458117"/>
                  <a:pt x="3267841" y="4474783"/>
                  <a:pt x="3259508" y="4491449"/>
                </a:cubicBezTo>
                <a:cubicBezTo>
                  <a:pt x="3259508" y="4458117"/>
                  <a:pt x="3267841" y="4399786"/>
                  <a:pt x="3234509" y="4383121"/>
                </a:cubicBezTo>
                <a:cubicBezTo>
                  <a:pt x="3226177" y="4416452"/>
                  <a:pt x="3226177" y="4458117"/>
                  <a:pt x="3234509" y="4499782"/>
                </a:cubicBezTo>
                <a:cubicBezTo>
                  <a:pt x="3192845" y="4441451"/>
                  <a:pt x="3184512" y="4466450"/>
                  <a:pt x="3184512" y="4416452"/>
                </a:cubicBezTo>
                <a:cubicBezTo>
                  <a:pt x="3184512" y="4391453"/>
                  <a:pt x="3192845" y="4333123"/>
                  <a:pt x="3234509" y="4333123"/>
                </a:cubicBezTo>
                <a:cubicBezTo>
                  <a:pt x="3276174" y="4333123"/>
                  <a:pt x="3301173" y="4433118"/>
                  <a:pt x="3301173" y="4433118"/>
                </a:cubicBezTo>
                <a:close/>
                <a:moveTo>
                  <a:pt x="1751248" y="4341456"/>
                </a:moveTo>
                <a:cubicBezTo>
                  <a:pt x="1726249" y="4358122"/>
                  <a:pt x="1701251" y="4383121"/>
                  <a:pt x="1676252" y="4399786"/>
                </a:cubicBezTo>
                <a:cubicBezTo>
                  <a:pt x="1676252" y="4399786"/>
                  <a:pt x="1667919" y="4408119"/>
                  <a:pt x="1676252" y="4424785"/>
                </a:cubicBezTo>
                <a:cubicBezTo>
                  <a:pt x="1709584" y="4408119"/>
                  <a:pt x="1734582" y="4383121"/>
                  <a:pt x="1759581" y="4366455"/>
                </a:cubicBezTo>
                <a:lnTo>
                  <a:pt x="1759581" y="4424785"/>
                </a:lnTo>
                <a:cubicBezTo>
                  <a:pt x="1726249" y="4441451"/>
                  <a:pt x="1684585" y="4466450"/>
                  <a:pt x="1659586" y="4466450"/>
                </a:cubicBezTo>
                <a:cubicBezTo>
                  <a:pt x="1642920" y="4466450"/>
                  <a:pt x="1617921" y="4449784"/>
                  <a:pt x="1617921" y="4433118"/>
                </a:cubicBezTo>
                <a:cubicBezTo>
                  <a:pt x="1617921" y="4424785"/>
                  <a:pt x="1642920" y="4333123"/>
                  <a:pt x="1684585" y="4333123"/>
                </a:cubicBezTo>
                <a:cubicBezTo>
                  <a:pt x="1709584" y="4333123"/>
                  <a:pt x="1734582" y="4341456"/>
                  <a:pt x="1751248" y="4341456"/>
                </a:cubicBezTo>
                <a:close/>
                <a:moveTo>
                  <a:pt x="4284458" y="4349789"/>
                </a:moveTo>
                <a:cubicBezTo>
                  <a:pt x="4267792" y="4341456"/>
                  <a:pt x="4234461" y="4316457"/>
                  <a:pt x="4259460" y="4316457"/>
                </a:cubicBezTo>
                <a:cubicBezTo>
                  <a:pt x="4259460" y="4324790"/>
                  <a:pt x="4276125" y="4341456"/>
                  <a:pt x="4284458" y="4349789"/>
                </a:cubicBezTo>
                <a:close/>
                <a:moveTo>
                  <a:pt x="4226128" y="4333123"/>
                </a:moveTo>
                <a:cubicBezTo>
                  <a:pt x="4226128" y="4349789"/>
                  <a:pt x="4209462" y="4374788"/>
                  <a:pt x="4192796" y="4383121"/>
                </a:cubicBezTo>
                <a:lnTo>
                  <a:pt x="4151132" y="4383121"/>
                </a:lnTo>
                <a:cubicBezTo>
                  <a:pt x="4151132" y="4374788"/>
                  <a:pt x="4142799" y="4374788"/>
                  <a:pt x="4142799" y="4358122"/>
                </a:cubicBezTo>
                <a:cubicBezTo>
                  <a:pt x="4142799" y="4333123"/>
                  <a:pt x="4167797" y="4333123"/>
                  <a:pt x="4167797" y="4316457"/>
                </a:cubicBezTo>
                <a:cubicBezTo>
                  <a:pt x="4184463" y="4324790"/>
                  <a:pt x="4209462" y="4333123"/>
                  <a:pt x="4226128" y="4333123"/>
                </a:cubicBezTo>
                <a:close/>
                <a:moveTo>
                  <a:pt x="4034471" y="4333123"/>
                </a:moveTo>
                <a:cubicBezTo>
                  <a:pt x="4034471" y="4349789"/>
                  <a:pt x="4009472" y="4383121"/>
                  <a:pt x="3984473" y="4383121"/>
                </a:cubicBezTo>
                <a:cubicBezTo>
                  <a:pt x="3967807" y="4383121"/>
                  <a:pt x="3959474" y="4374788"/>
                  <a:pt x="3942808" y="4358122"/>
                </a:cubicBezTo>
                <a:cubicBezTo>
                  <a:pt x="3959474" y="4341456"/>
                  <a:pt x="3959474" y="4316457"/>
                  <a:pt x="3976140" y="4316457"/>
                </a:cubicBezTo>
                <a:cubicBezTo>
                  <a:pt x="4001139" y="4316457"/>
                  <a:pt x="4026138" y="4324790"/>
                  <a:pt x="4034471" y="4333123"/>
                </a:cubicBezTo>
                <a:close/>
                <a:moveTo>
                  <a:pt x="2101231" y="4424785"/>
                </a:moveTo>
                <a:cubicBezTo>
                  <a:pt x="2101231" y="4433118"/>
                  <a:pt x="2117897" y="4433118"/>
                  <a:pt x="2126230" y="4433118"/>
                </a:cubicBezTo>
                <a:cubicBezTo>
                  <a:pt x="2117897" y="4458117"/>
                  <a:pt x="2101231" y="4483116"/>
                  <a:pt x="2076232" y="4499782"/>
                </a:cubicBezTo>
                <a:lnTo>
                  <a:pt x="2042901" y="4499782"/>
                </a:lnTo>
                <a:cubicBezTo>
                  <a:pt x="2034568" y="4491449"/>
                  <a:pt x="2034568" y="4491449"/>
                  <a:pt x="2034568" y="4474783"/>
                </a:cubicBezTo>
                <a:cubicBezTo>
                  <a:pt x="2034568" y="4433118"/>
                  <a:pt x="2109564" y="4349789"/>
                  <a:pt x="2126230" y="4324790"/>
                </a:cubicBezTo>
                <a:cubicBezTo>
                  <a:pt x="2142896" y="4324790"/>
                  <a:pt x="2167895" y="4324790"/>
                  <a:pt x="2184561" y="4316457"/>
                </a:cubicBezTo>
                <a:cubicBezTo>
                  <a:pt x="2167895" y="4349789"/>
                  <a:pt x="2134563" y="4391453"/>
                  <a:pt x="2101231" y="4424785"/>
                </a:cubicBezTo>
                <a:close/>
                <a:moveTo>
                  <a:pt x="3442833" y="4424785"/>
                </a:moveTo>
                <a:cubicBezTo>
                  <a:pt x="3442833" y="4441451"/>
                  <a:pt x="3417834" y="4466450"/>
                  <a:pt x="3401168" y="4491449"/>
                </a:cubicBezTo>
                <a:cubicBezTo>
                  <a:pt x="3401168" y="4458117"/>
                  <a:pt x="3392835" y="4416452"/>
                  <a:pt x="3384502" y="4374788"/>
                </a:cubicBezTo>
                <a:lnTo>
                  <a:pt x="3367836" y="4366455"/>
                </a:lnTo>
                <a:cubicBezTo>
                  <a:pt x="3367836" y="4391453"/>
                  <a:pt x="3367836" y="4424785"/>
                  <a:pt x="3376169" y="4491449"/>
                </a:cubicBezTo>
                <a:cubicBezTo>
                  <a:pt x="3317839" y="4408119"/>
                  <a:pt x="3326172" y="4466450"/>
                  <a:pt x="3326172" y="4408119"/>
                </a:cubicBezTo>
                <a:cubicBezTo>
                  <a:pt x="3326172" y="4383121"/>
                  <a:pt x="3326172" y="4308124"/>
                  <a:pt x="3367836" y="4308124"/>
                </a:cubicBezTo>
                <a:cubicBezTo>
                  <a:pt x="3409501" y="4308124"/>
                  <a:pt x="3442833" y="4399786"/>
                  <a:pt x="3442833" y="4424785"/>
                </a:cubicBezTo>
                <a:close/>
                <a:moveTo>
                  <a:pt x="4467783" y="4316457"/>
                </a:moveTo>
                <a:cubicBezTo>
                  <a:pt x="4467783" y="4308124"/>
                  <a:pt x="4476116" y="4299791"/>
                  <a:pt x="4484449" y="4308124"/>
                </a:cubicBezTo>
                <a:cubicBezTo>
                  <a:pt x="4484449" y="4308124"/>
                  <a:pt x="4476116" y="4308124"/>
                  <a:pt x="4467783" y="4316457"/>
                </a:cubicBezTo>
                <a:close/>
                <a:moveTo>
                  <a:pt x="1909574" y="4308124"/>
                </a:moveTo>
                <a:cubicBezTo>
                  <a:pt x="1884575" y="4324790"/>
                  <a:pt x="1851243" y="4358122"/>
                  <a:pt x="1817912" y="4383121"/>
                </a:cubicBezTo>
                <a:cubicBezTo>
                  <a:pt x="1817912" y="4383121"/>
                  <a:pt x="1809579" y="4391453"/>
                  <a:pt x="1834578" y="4391453"/>
                </a:cubicBezTo>
                <a:cubicBezTo>
                  <a:pt x="1851243" y="4391453"/>
                  <a:pt x="1892908" y="4349789"/>
                  <a:pt x="1926240" y="4324790"/>
                </a:cubicBezTo>
                <a:cubicBezTo>
                  <a:pt x="1917907" y="4341456"/>
                  <a:pt x="1917907" y="4366455"/>
                  <a:pt x="1909574" y="4391453"/>
                </a:cubicBezTo>
                <a:cubicBezTo>
                  <a:pt x="1884575" y="4416452"/>
                  <a:pt x="1834578" y="4433118"/>
                  <a:pt x="1817912" y="4433118"/>
                </a:cubicBezTo>
                <a:cubicBezTo>
                  <a:pt x="1784580" y="4433118"/>
                  <a:pt x="1776247" y="4408119"/>
                  <a:pt x="1776247" y="4399786"/>
                </a:cubicBezTo>
                <a:cubicBezTo>
                  <a:pt x="1776247" y="4399786"/>
                  <a:pt x="1809579" y="4299791"/>
                  <a:pt x="1842910" y="4299791"/>
                </a:cubicBezTo>
                <a:cubicBezTo>
                  <a:pt x="1867909" y="4299791"/>
                  <a:pt x="1892908" y="4308124"/>
                  <a:pt x="1909574" y="4308124"/>
                </a:cubicBezTo>
                <a:close/>
                <a:moveTo>
                  <a:pt x="4151132" y="4291458"/>
                </a:moveTo>
                <a:cubicBezTo>
                  <a:pt x="4151132" y="4299791"/>
                  <a:pt x="4142799" y="4316457"/>
                  <a:pt x="4134466" y="4333123"/>
                </a:cubicBezTo>
                <a:cubicBezTo>
                  <a:pt x="4126133" y="4324790"/>
                  <a:pt x="4109467" y="4299791"/>
                  <a:pt x="4109467" y="4283125"/>
                </a:cubicBezTo>
                <a:cubicBezTo>
                  <a:pt x="4117800" y="4291458"/>
                  <a:pt x="4142799" y="4291458"/>
                  <a:pt x="4151132" y="4291458"/>
                </a:cubicBezTo>
                <a:close/>
                <a:moveTo>
                  <a:pt x="3959474" y="4291458"/>
                </a:moveTo>
                <a:cubicBezTo>
                  <a:pt x="3959474" y="4308124"/>
                  <a:pt x="3942808" y="4333123"/>
                  <a:pt x="3926142" y="4341456"/>
                </a:cubicBezTo>
                <a:lnTo>
                  <a:pt x="3892811" y="4341456"/>
                </a:lnTo>
                <a:lnTo>
                  <a:pt x="3876145" y="4324790"/>
                </a:lnTo>
                <a:cubicBezTo>
                  <a:pt x="3884478" y="4316457"/>
                  <a:pt x="3901144" y="4291458"/>
                  <a:pt x="3909477" y="4274792"/>
                </a:cubicBezTo>
                <a:cubicBezTo>
                  <a:pt x="3926142" y="4291458"/>
                  <a:pt x="3942808" y="4291458"/>
                  <a:pt x="3959474" y="4291458"/>
                </a:cubicBezTo>
                <a:close/>
                <a:moveTo>
                  <a:pt x="3584492" y="4416452"/>
                </a:moveTo>
                <a:cubicBezTo>
                  <a:pt x="3584492" y="4433118"/>
                  <a:pt x="3551161" y="4466450"/>
                  <a:pt x="3542828" y="4491449"/>
                </a:cubicBezTo>
                <a:cubicBezTo>
                  <a:pt x="3534495" y="4449784"/>
                  <a:pt x="3551161" y="4383121"/>
                  <a:pt x="3509496" y="4349789"/>
                </a:cubicBezTo>
                <a:cubicBezTo>
                  <a:pt x="3509496" y="4391453"/>
                  <a:pt x="3517829" y="4441451"/>
                  <a:pt x="3517829" y="4491449"/>
                </a:cubicBezTo>
                <a:cubicBezTo>
                  <a:pt x="3467831" y="4441451"/>
                  <a:pt x="3467831" y="4449784"/>
                  <a:pt x="3467831" y="4408119"/>
                </a:cubicBezTo>
                <a:cubicBezTo>
                  <a:pt x="3467831" y="4383121"/>
                  <a:pt x="3476164" y="4274792"/>
                  <a:pt x="3517829" y="4274792"/>
                </a:cubicBezTo>
                <a:cubicBezTo>
                  <a:pt x="3542828" y="4283125"/>
                  <a:pt x="3584492" y="4374788"/>
                  <a:pt x="3584492" y="4416452"/>
                </a:cubicBezTo>
                <a:close/>
                <a:moveTo>
                  <a:pt x="3876145" y="4291458"/>
                </a:moveTo>
                <a:cubicBezTo>
                  <a:pt x="3876145" y="4283125"/>
                  <a:pt x="3884478" y="4266460"/>
                  <a:pt x="3884478" y="4258127"/>
                </a:cubicBezTo>
                <a:cubicBezTo>
                  <a:pt x="3884478" y="4266460"/>
                  <a:pt x="3876145" y="4283125"/>
                  <a:pt x="3876145" y="4291458"/>
                </a:cubicBezTo>
                <a:close/>
                <a:moveTo>
                  <a:pt x="3634490" y="4441451"/>
                </a:moveTo>
                <a:cubicBezTo>
                  <a:pt x="3601158" y="4433118"/>
                  <a:pt x="3609491" y="4416452"/>
                  <a:pt x="3609491" y="4391453"/>
                </a:cubicBezTo>
                <a:cubicBezTo>
                  <a:pt x="3609491" y="4366455"/>
                  <a:pt x="3617824" y="4299791"/>
                  <a:pt x="3634490" y="4258127"/>
                </a:cubicBezTo>
                <a:lnTo>
                  <a:pt x="3634490" y="4441451"/>
                </a:lnTo>
                <a:close/>
                <a:moveTo>
                  <a:pt x="4451117" y="4266460"/>
                </a:moveTo>
                <a:lnTo>
                  <a:pt x="4451117" y="4299791"/>
                </a:lnTo>
                <a:cubicBezTo>
                  <a:pt x="4426118" y="4291458"/>
                  <a:pt x="4409452" y="4283125"/>
                  <a:pt x="4392786" y="4266460"/>
                </a:cubicBezTo>
                <a:cubicBezTo>
                  <a:pt x="4392786" y="4266460"/>
                  <a:pt x="4401119" y="4258127"/>
                  <a:pt x="4401119" y="4249794"/>
                </a:cubicBezTo>
                <a:cubicBezTo>
                  <a:pt x="4417785" y="4258127"/>
                  <a:pt x="4434451" y="4266460"/>
                  <a:pt x="4451117" y="4266460"/>
                </a:cubicBezTo>
                <a:close/>
                <a:moveTo>
                  <a:pt x="3067851" y="4324790"/>
                </a:moveTo>
                <a:cubicBezTo>
                  <a:pt x="3067851" y="4349789"/>
                  <a:pt x="3042852" y="4366455"/>
                  <a:pt x="3034519" y="4383121"/>
                </a:cubicBezTo>
                <a:cubicBezTo>
                  <a:pt x="3017853" y="4349789"/>
                  <a:pt x="3017853" y="4308124"/>
                  <a:pt x="3001187" y="4291458"/>
                </a:cubicBezTo>
                <a:lnTo>
                  <a:pt x="3001187" y="4249794"/>
                </a:lnTo>
                <a:cubicBezTo>
                  <a:pt x="3026186" y="4249794"/>
                  <a:pt x="3067851" y="4308124"/>
                  <a:pt x="3067851" y="4324790"/>
                </a:cubicBezTo>
                <a:close/>
                <a:moveTo>
                  <a:pt x="4242794" y="4308124"/>
                </a:moveTo>
                <a:lnTo>
                  <a:pt x="4184463" y="4308124"/>
                </a:lnTo>
                <a:cubicBezTo>
                  <a:pt x="4184463" y="4299791"/>
                  <a:pt x="4176130" y="4308124"/>
                  <a:pt x="4176130" y="4283125"/>
                </a:cubicBezTo>
                <a:cubicBezTo>
                  <a:pt x="4176130" y="4266460"/>
                  <a:pt x="4201129" y="4258127"/>
                  <a:pt x="4209462" y="4241461"/>
                </a:cubicBezTo>
                <a:cubicBezTo>
                  <a:pt x="4226128" y="4258127"/>
                  <a:pt x="4234461" y="4283125"/>
                  <a:pt x="4242794" y="4308124"/>
                </a:cubicBezTo>
                <a:close/>
                <a:moveTo>
                  <a:pt x="4034471" y="4308124"/>
                </a:moveTo>
                <a:cubicBezTo>
                  <a:pt x="4009472" y="4308124"/>
                  <a:pt x="4001139" y="4299791"/>
                  <a:pt x="3992806" y="4299791"/>
                </a:cubicBezTo>
                <a:cubicBezTo>
                  <a:pt x="3992806" y="4299791"/>
                  <a:pt x="3992806" y="4291458"/>
                  <a:pt x="3984473" y="4283125"/>
                </a:cubicBezTo>
                <a:cubicBezTo>
                  <a:pt x="4001139" y="4274792"/>
                  <a:pt x="4017805" y="4249794"/>
                  <a:pt x="4026138" y="4241461"/>
                </a:cubicBezTo>
                <a:cubicBezTo>
                  <a:pt x="4026138" y="4249794"/>
                  <a:pt x="4034471" y="4266460"/>
                  <a:pt x="4034471" y="4308124"/>
                </a:cubicBezTo>
                <a:close/>
                <a:moveTo>
                  <a:pt x="2001236" y="4341456"/>
                </a:moveTo>
                <a:cubicBezTo>
                  <a:pt x="2034568" y="4316457"/>
                  <a:pt x="2076232" y="4274792"/>
                  <a:pt x="2109564" y="4233128"/>
                </a:cubicBezTo>
                <a:cubicBezTo>
                  <a:pt x="2101231" y="4258127"/>
                  <a:pt x="2101231" y="4283125"/>
                  <a:pt x="2101231" y="4308124"/>
                </a:cubicBezTo>
                <a:cubicBezTo>
                  <a:pt x="2101231" y="4316457"/>
                  <a:pt x="2017902" y="4391453"/>
                  <a:pt x="1984570" y="4391453"/>
                </a:cubicBezTo>
                <a:lnTo>
                  <a:pt x="1942906" y="4391453"/>
                </a:lnTo>
                <a:cubicBezTo>
                  <a:pt x="1942906" y="4383121"/>
                  <a:pt x="1934573" y="4391453"/>
                  <a:pt x="1934573" y="4366455"/>
                </a:cubicBezTo>
                <a:cubicBezTo>
                  <a:pt x="1934573" y="4291458"/>
                  <a:pt x="2042901" y="4224795"/>
                  <a:pt x="2084565" y="4233128"/>
                </a:cubicBezTo>
                <a:cubicBezTo>
                  <a:pt x="2034568" y="4283125"/>
                  <a:pt x="2001236" y="4291458"/>
                  <a:pt x="2001236" y="4341456"/>
                </a:cubicBezTo>
                <a:close/>
                <a:moveTo>
                  <a:pt x="4384453" y="4224795"/>
                </a:moveTo>
                <a:cubicBezTo>
                  <a:pt x="4384453" y="4233128"/>
                  <a:pt x="4376120" y="4241461"/>
                  <a:pt x="4376120" y="4249794"/>
                </a:cubicBezTo>
                <a:lnTo>
                  <a:pt x="4342789" y="4216462"/>
                </a:lnTo>
                <a:lnTo>
                  <a:pt x="4384453" y="4224795"/>
                </a:lnTo>
                <a:close/>
                <a:moveTo>
                  <a:pt x="4001139" y="4224795"/>
                </a:moveTo>
                <a:cubicBezTo>
                  <a:pt x="4001139" y="4249794"/>
                  <a:pt x="3984473" y="4258127"/>
                  <a:pt x="3967807" y="4266460"/>
                </a:cubicBezTo>
                <a:lnTo>
                  <a:pt x="3926142" y="4266460"/>
                </a:lnTo>
                <a:cubicBezTo>
                  <a:pt x="3926142" y="4258127"/>
                  <a:pt x="3917810" y="4258127"/>
                  <a:pt x="3909477" y="4249794"/>
                </a:cubicBezTo>
                <a:cubicBezTo>
                  <a:pt x="3926142" y="4241461"/>
                  <a:pt x="3934475" y="4224795"/>
                  <a:pt x="3942808" y="4208129"/>
                </a:cubicBezTo>
                <a:cubicBezTo>
                  <a:pt x="3959474" y="4208129"/>
                  <a:pt x="4001139" y="4208129"/>
                  <a:pt x="4001139" y="4224795"/>
                </a:cubicBezTo>
                <a:close/>
                <a:moveTo>
                  <a:pt x="3209511" y="4299791"/>
                </a:moveTo>
                <a:cubicBezTo>
                  <a:pt x="3209511" y="4316457"/>
                  <a:pt x="3184512" y="4341456"/>
                  <a:pt x="3176179" y="4358122"/>
                </a:cubicBezTo>
                <a:cubicBezTo>
                  <a:pt x="3167846" y="4333123"/>
                  <a:pt x="3159513" y="4299791"/>
                  <a:pt x="3159513" y="4274792"/>
                </a:cubicBezTo>
                <a:lnTo>
                  <a:pt x="3142847" y="4258127"/>
                </a:lnTo>
                <a:cubicBezTo>
                  <a:pt x="3134514" y="4266460"/>
                  <a:pt x="3134514" y="4258127"/>
                  <a:pt x="3134514" y="4283125"/>
                </a:cubicBezTo>
                <a:cubicBezTo>
                  <a:pt x="3134514" y="4299791"/>
                  <a:pt x="3142847" y="4341456"/>
                  <a:pt x="3151180" y="4366455"/>
                </a:cubicBezTo>
                <a:cubicBezTo>
                  <a:pt x="3076184" y="4299791"/>
                  <a:pt x="3092850" y="4349789"/>
                  <a:pt x="3092850" y="4291458"/>
                </a:cubicBezTo>
                <a:cubicBezTo>
                  <a:pt x="3092850" y="4266460"/>
                  <a:pt x="3092850" y="4208129"/>
                  <a:pt x="3134514" y="4208129"/>
                </a:cubicBezTo>
                <a:cubicBezTo>
                  <a:pt x="3167846" y="4208129"/>
                  <a:pt x="3209511" y="4283125"/>
                  <a:pt x="3209511" y="4299791"/>
                </a:cubicBezTo>
                <a:close/>
                <a:moveTo>
                  <a:pt x="4192796" y="4216462"/>
                </a:moveTo>
                <a:cubicBezTo>
                  <a:pt x="4184463" y="4233128"/>
                  <a:pt x="4167797" y="4274792"/>
                  <a:pt x="4142799" y="4274792"/>
                </a:cubicBezTo>
                <a:cubicBezTo>
                  <a:pt x="4117800" y="4274792"/>
                  <a:pt x="4117800" y="4266460"/>
                  <a:pt x="4101134" y="4249794"/>
                </a:cubicBezTo>
                <a:cubicBezTo>
                  <a:pt x="4117800" y="4233128"/>
                  <a:pt x="4134466" y="4216462"/>
                  <a:pt x="4134466" y="4199796"/>
                </a:cubicBezTo>
                <a:cubicBezTo>
                  <a:pt x="4151132" y="4216462"/>
                  <a:pt x="4176130" y="4216462"/>
                  <a:pt x="4192796" y="4216462"/>
                </a:cubicBezTo>
                <a:close/>
                <a:moveTo>
                  <a:pt x="1809579" y="4199796"/>
                </a:moveTo>
                <a:cubicBezTo>
                  <a:pt x="1792913" y="4216462"/>
                  <a:pt x="1767914" y="4241461"/>
                  <a:pt x="1742915" y="4258127"/>
                </a:cubicBezTo>
                <a:cubicBezTo>
                  <a:pt x="1742915" y="4258127"/>
                  <a:pt x="1734582" y="4266460"/>
                  <a:pt x="1742915" y="4283125"/>
                </a:cubicBezTo>
                <a:cubicBezTo>
                  <a:pt x="1767914" y="4266460"/>
                  <a:pt x="1801246" y="4241461"/>
                  <a:pt x="1826245" y="4216462"/>
                </a:cubicBezTo>
                <a:cubicBezTo>
                  <a:pt x="1826245" y="4233128"/>
                  <a:pt x="1826245" y="4258127"/>
                  <a:pt x="1817912" y="4283125"/>
                </a:cubicBezTo>
                <a:cubicBezTo>
                  <a:pt x="1801246" y="4299791"/>
                  <a:pt x="1751248" y="4324790"/>
                  <a:pt x="1734582" y="4324790"/>
                </a:cubicBezTo>
                <a:cubicBezTo>
                  <a:pt x="1701251" y="4324790"/>
                  <a:pt x="1692918" y="4299791"/>
                  <a:pt x="1692918" y="4291458"/>
                </a:cubicBezTo>
                <a:cubicBezTo>
                  <a:pt x="1692918" y="4266460"/>
                  <a:pt x="1734582" y="4191463"/>
                  <a:pt x="1751248" y="4191463"/>
                </a:cubicBezTo>
                <a:cubicBezTo>
                  <a:pt x="1776247" y="4191463"/>
                  <a:pt x="1792913" y="4208129"/>
                  <a:pt x="1809579" y="4199796"/>
                </a:cubicBezTo>
                <a:close/>
                <a:moveTo>
                  <a:pt x="4117800" y="4183130"/>
                </a:moveTo>
                <a:cubicBezTo>
                  <a:pt x="4117800" y="4191463"/>
                  <a:pt x="4109467" y="4208129"/>
                  <a:pt x="4092801" y="4224795"/>
                </a:cubicBezTo>
                <a:lnTo>
                  <a:pt x="4092801" y="4183130"/>
                </a:lnTo>
                <a:lnTo>
                  <a:pt x="4117800" y="4183130"/>
                </a:lnTo>
                <a:close/>
                <a:moveTo>
                  <a:pt x="3926142" y="4183130"/>
                </a:moveTo>
                <a:cubicBezTo>
                  <a:pt x="3917810" y="4191463"/>
                  <a:pt x="3909477" y="4208129"/>
                  <a:pt x="3884478" y="4233128"/>
                </a:cubicBezTo>
                <a:cubicBezTo>
                  <a:pt x="3884478" y="4216462"/>
                  <a:pt x="3892811" y="4199796"/>
                  <a:pt x="3892811" y="4183130"/>
                </a:cubicBezTo>
                <a:lnTo>
                  <a:pt x="3926142" y="4183130"/>
                </a:lnTo>
                <a:close/>
                <a:moveTo>
                  <a:pt x="4492781" y="4208129"/>
                </a:moveTo>
                <a:cubicBezTo>
                  <a:pt x="4492781" y="4216462"/>
                  <a:pt x="4476116" y="4224795"/>
                  <a:pt x="4459450" y="4241461"/>
                </a:cubicBezTo>
                <a:lnTo>
                  <a:pt x="4417785" y="4241461"/>
                </a:lnTo>
                <a:cubicBezTo>
                  <a:pt x="4417785" y="4233128"/>
                  <a:pt x="4409452" y="4233128"/>
                  <a:pt x="4409452" y="4216462"/>
                </a:cubicBezTo>
                <a:cubicBezTo>
                  <a:pt x="4409452" y="4191463"/>
                  <a:pt x="4434451" y="4191463"/>
                  <a:pt x="4442784" y="4174797"/>
                </a:cubicBezTo>
                <a:cubicBezTo>
                  <a:pt x="4459450" y="4183130"/>
                  <a:pt x="4476116" y="4191463"/>
                  <a:pt x="4492781" y="4208129"/>
                </a:cubicBezTo>
                <a:close/>
                <a:moveTo>
                  <a:pt x="3351170" y="4274792"/>
                </a:moveTo>
                <a:cubicBezTo>
                  <a:pt x="3351170" y="4299791"/>
                  <a:pt x="3326172" y="4316457"/>
                  <a:pt x="3317839" y="4341456"/>
                </a:cubicBezTo>
                <a:cubicBezTo>
                  <a:pt x="3301173" y="4299791"/>
                  <a:pt x="3301173" y="4249794"/>
                  <a:pt x="3276174" y="4224795"/>
                </a:cubicBezTo>
                <a:cubicBezTo>
                  <a:pt x="3276174" y="4224795"/>
                  <a:pt x="3267841" y="4216462"/>
                  <a:pt x="3267841" y="4241461"/>
                </a:cubicBezTo>
                <a:cubicBezTo>
                  <a:pt x="3267841" y="4258127"/>
                  <a:pt x="3284507" y="4316457"/>
                  <a:pt x="3292840" y="4349789"/>
                </a:cubicBezTo>
                <a:cubicBezTo>
                  <a:pt x="3226177" y="4291458"/>
                  <a:pt x="3234509" y="4283125"/>
                  <a:pt x="3234509" y="4249794"/>
                </a:cubicBezTo>
                <a:cubicBezTo>
                  <a:pt x="3234509" y="4224795"/>
                  <a:pt x="3234509" y="4166464"/>
                  <a:pt x="3276174" y="4166464"/>
                </a:cubicBezTo>
                <a:cubicBezTo>
                  <a:pt x="3317839" y="4166464"/>
                  <a:pt x="3351170" y="4274792"/>
                  <a:pt x="3351170" y="4274792"/>
                </a:cubicBezTo>
                <a:close/>
                <a:moveTo>
                  <a:pt x="1892908" y="4249794"/>
                </a:moveTo>
                <a:cubicBezTo>
                  <a:pt x="1917907" y="4233128"/>
                  <a:pt x="1951238" y="4199796"/>
                  <a:pt x="1984570" y="4166464"/>
                </a:cubicBezTo>
                <a:cubicBezTo>
                  <a:pt x="1984570" y="4183130"/>
                  <a:pt x="1984570" y="4208129"/>
                  <a:pt x="1976237" y="4233128"/>
                </a:cubicBezTo>
                <a:cubicBezTo>
                  <a:pt x="1959571" y="4258127"/>
                  <a:pt x="1926240" y="4283125"/>
                  <a:pt x="1901241" y="4283125"/>
                </a:cubicBezTo>
                <a:lnTo>
                  <a:pt x="1851243" y="4283125"/>
                </a:lnTo>
                <a:cubicBezTo>
                  <a:pt x="1851243" y="4274792"/>
                  <a:pt x="1842910" y="4266460"/>
                  <a:pt x="1842910" y="4249794"/>
                </a:cubicBezTo>
                <a:cubicBezTo>
                  <a:pt x="1842910" y="4191463"/>
                  <a:pt x="1901241" y="4149798"/>
                  <a:pt x="1959571" y="4158131"/>
                </a:cubicBezTo>
                <a:cubicBezTo>
                  <a:pt x="1942906" y="4174797"/>
                  <a:pt x="1884575" y="4191463"/>
                  <a:pt x="1892908" y="4249794"/>
                </a:cubicBezTo>
                <a:close/>
                <a:moveTo>
                  <a:pt x="4409452" y="4141465"/>
                </a:moveTo>
                <a:cubicBezTo>
                  <a:pt x="4417785" y="4149798"/>
                  <a:pt x="4417785" y="4141465"/>
                  <a:pt x="4417785" y="4158131"/>
                </a:cubicBezTo>
                <a:cubicBezTo>
                  <a:pt x="4417785" y="4183130"/>
                  <a:pt x="4401119" y="4191463"/>
                  <a:pt x="4384453" y="4199796"/>
                </a:cubicBezTo>
                <a:lnTo>
                  <a:pt x="4342789" y="4199796"/>
                </a:lnTo>
                <a:cubicBezTo>
                  <a:pt x="4342789" y="4191463"/>
                  <a:pt x="4334456" y="4183130"/>
                  <a:pt x="4326123" y="4174797"/>
                </a:cubicBezTo>
                <a:cubicBezTo>
                  <a:pt x="4342789" y="4166464"/>
                  <a:pt x="4351122" y="4133133"/>
                  <a:pt x="4367788" y="4133133"/>
                </a:cubicBezTo>
                <a:cubicBezTo>
                  <a:pt x="4392786" y="4133133"/>
                  <a:pt x="4401119" y="4149798"/>
                  <a:pt x="4409452" y="4141465"/>
                </a:cubicBezTo>
                <a:close/>
                <a:moveTo>
                  <a:pt x="4201129" y="4191463"/>
                </a:moveTo>
                <a:cubicBezTo>
                  <a:pt x="4184463" y="4199796"/>
                  <a:pt x="4142799" y="4199796"/>
                  <a:pt x="4142799" y="4174797"/>
                </a:cubicBezTo>
                <a:cubicBezTo>
                  <a:pt x="4142799" y="4158131"/>
                  <a:pt x="4167797" y="4141465"/>
                  <a:pt x="4192796" y="4133133"/>
                </a:cubicBezTo>
                <a:cubicBezTo>
                  <a:pt x="4192796" y="4149798"/>
                  <a:pt x="4192796" y="4174797"/>
                  <a:pt x="4201129" y="4191463"/>
                </a:cubicBezTo>
                <a:close/>
                <a:moveTo>
                  <a:pt x="4026138" y="4149798"/>
                </a:moveTo>
                <a:lnTo>
                  <a:pt x="4026138" y="4183130"/>
                </a:lnTo>
                <a:cubicBezTo>
                  <a:pt x="4001139" y="4191463"/>
                  <a:pt x="3976140" y="4191463"/>
                  <a:pt x="3951141" y="4183130"/>
                </a:cubicBezTo>
                <a:cubicBezTo>
                  <a:pt x="3959474" y="4166464"/>
                  <a:pt x="3976140" y="4149798"/>
                  <a:pt x="3984473" y="4133133"/>
                </a:cubicBezTo>
                <a:cubicBezTo>
                  <a:pt x="3992806" y="4141465"/>
                  <a:pt x="4009472" y="4141465"/>
                  <a:pt x="4026138" y="4149798"/>
                </a:cubicBezTo>
                <a:close/>
                <a:moveTo>
                  <a:pt x="3492830" y="4249794"/>
                </a:moveTo>
                <a:cubicBezTo>
                  <a:pt x="3492830" y="4274792"/>
                  <a:pt x="3459499" y="4299791"/>
                  <a:pt x="3459499" y="4316457"/>
                </a:cubicBezTo>
                <a:cubicBezTo>
                  <a:pt x="3451166" y="4274792"/>
                  <a:pt x="3434500" y="4224795"/>
                  <a:pt x="3417834" y="4183130"/>
                </a:cubicBezTo>
                <a:cubicBezTo>
                  <a:pt x="3409501" y="4191463"/>
                  <a:pt x="3409501" y="4183130"/>
                  <a:pt x="3409501" y="4208129"/>
                </a:cubicBezTo>
                <a:cubicBezTo>
                  <a:pt x="3409501" y="4224795"/>
                  <a:pt x="3426167" y="4291458"/>
                  <a:pt x="3434500" y="4333123"/>
                </a:cubicBezTo>
                <a:cubicBezTo>
                  <a:pt x="3392835" y="4266460"/>
                  <a:pt x="3367836" y="4283125"/>
                  <a:pt x="3367836" y="4224795"/>
                </a:cubicBezTo>
                <a:cubicBezTo>
                  <a:pt x="3367836" y="4224795"/>
                  <a:pt x="3376169" y="4124800"/>
                  <a:pt x="3409501" y="4124800"/>
                </a:cubicBezTo>
                <a:cubicBezTo>
                  <a:pt x="3459499" y="4124800"/>
                  <a:pt x="3492830" y="4249794"/>
                  <a:pt x="3492830" y="4249794"/>
                </a:cubicBezTo>
                <a:close/>
                <a:moveTo>
                  <a:pt x="3959474" y="4108134"/>
                </a:moveTo>
                <a:lnTo>
                  <a:pt x="3959474" y="4133133"/>
                </a:lnTo>
                <a:lnTo>
                  <a:pt x="3934475" y="4158131"/>
                </a:lnTo>
                <a:lnTo>
                  <a:pt x="3901144" y="4158131"/>
                </a:lnTo>
                <a:cubicBezTo>
                  <a:pt x="3909477" y="4141465"/>
                  <a:pt x="3909477" y="4124800"/>
                  <a:pt x="3917810" y="4108134"/>
                </a:cubicBezTo>
                <a:lnTo>
                  <a:pt x="3959474" y="4108134"/>
                </a:lnTo>
                <a:close/>
                <a:moveTo>
                  <a:pt x="3109516" y="4191463"/>
                </a:moveTo>
                <a:cubicBezTo>
                  <a:pt x="3109516" y="4208129"/>
                  <a:pt x="3076184" y="4233128"/>
                  <a:pt x="3076184" y="4249794"/>
                </a:cubicBezTo>
                <a:cubicBezTo>
                  <a:pt x="3067851" y="4216462"/>
                  <a:pt x="3051185" y="4183130"/>
                  <a:pt x="3034519" y="4149798"/>
                </a:cubicBezTo>
                <a:cubicBezTo>
                  <a:pt x="3026186" y="4158131"/>
                  <a:pt x="3026186" y="4149798"/>
                  <a:pt x="3026186" y="4166464"/>
                </a:cubicBezTo>
                <a:cubicBezTo>
                  <a:pt x="3026186" y="4191463"/>
                  <a:pt x="3042852" y="4233128"/>
                  <a:pt x="3051185" y="4258127"/>
                </a:cubicBezTo>
                <a:cubicBezTo>
                  <a:pt x="3034519" y="4241461"/>
                  <a:pt x="3017853" y="4233128"/>
                  <a:pt x="3001187" y="4224795"/>
                </a:cubicBezTo>
                <a:cubicBezTo>
                  <a:pt x="3001187" y="4216462"/>
                  <a:pt x="2992855" y="4191463"/>
                  <a:pt x="2992855" y="4166464"/>
                </a:cubicBezTo>
                <a:cubicBezTo>
                  <a:pt x="2992855" y="4149798"/>
                  <a:pt x="2984522" y="4108134"/>
                  <a:pt x="3034519" y="4108134"/>
                </a:cubicBezTo>
                <a:cubicBezTo>
                  <a:pt x="3059518" y="4108134"/>
                  <a:pt x="3109516" y="4174797"/>
                  <a:pt x="3109516" y="4191463"/>
                </a:cubicBezTo>
                <a:close/>
                <a:moveTo>
                  <a:pt x="2176228" y="4224795"/>
                </a:moveTo>
                <a:lnTo>
                  <a:pt x="2184561" y="4241461"/>
                </a:lnTo>
                <a:cubicBezTo>
                  <a:pt x="2201226" y="4233128"/>
                  <a:pt x="2217892" y="4208129"/>
                  <a:pt x="2226225" y="4191463"/>
                </a:cubicBezTo>
                <a:cubicBezTo>
                  <a:pt x="2209559" y="4224795"/>
                  <a:pt x="2209559" y="4283125"/>
                  <a:pt x="2167895" y="4299791"/>
                </a:cubicBezTo>
                <a:lnTo>
                  <a:pt x="2134563" y="4299791"/>
                </a:lnTo>
                <a:cubicBezTo>
                  <a:pt x="2126230" y="4291458"/>
                  <a:pt x="2126230" y="4291458"/>
                  <a:pt x="2126230" y="4266460"/>
                </a:cubicBezTo>
                <a:cubicBezTo>
                  <a:pt x="2126230" y="4249794"/>
                  <a:pt x="2142896" y="4183130"/>
                  <a:pt x="2167895" y="4149798"/>
                </a:cubicBezTo>
                <a:cubicBezTo>
                  <a:pt x="2176228" y="4124800"/>
                  <a:pt x="2209559" y="4133133"/>
                  <a:pt x="2234558" y="4108134"/>
                </a:cubicBezTo>
                <a:cubicBezTo>
                  <a:pt x="2226225" y="4141465"/>
                  <a:pt x="2209559" y="4183130"/>
                  <a:pt x="2176228" y="4224795"/>
                </a:cubicBezTo>
                <a:close/>
                <a:moveTo>
                  <a:pt x="4342789" y="4108134"/>
                </a:moveTo>
                <a:cubicBezTo>
                  <a:pt x="4342789" y="4124800"/>
                  <a:pt x="4326123" y="4149798"/>
                  <a:pt x="4309457" y="4158131"/>
                </a:cubicBezTo>
                <a:cubicBezTo>
                  <a:pt x="4292791" y="4149798"/>
                  <a:pt x="4276125" y="4141465"/>
                  <a:pt x="4276125" y="4116467"/>
                </a:cubicBezTo>
                <a:cubicBezTo>
                  <a:pt x="4276125" y="4099801"/>
                  <a:pt x="4284458" y="4091468"/>
                  <a:pt x="4284458" y="4091468"/>
                </a:cubicBezTo>
                <a:cubicBezTo>
                  <a:pt x="4301124" y="4099801"/>
                  <a:pt x="4326123" y="4108134"/>
                  <a:pt x="4342789" y="4108134"/>
                </a:cubicBezTo>
                <a:close/>
                <a:moveTo>
                  <a:pt x="4176130" y="4099801"/>
                </a:moveTo>
                <a:cubicBezTo>
                  <a:pt x="4176130" y="4099801"/>
                  <a:pt x="4184463" y="4091468"/>
                  <a:pt x="4192796" y="4091468"/>
                </a:cubicBezTo>
                <a:cubicBezTo>
                  <a:pt x="4192796" y="4091468"/>
                  <a:pt x="4184463" y="4099801"/>
                  <a:pt x="4176130" y="4099801"/>
                </a:cubicBezTo>
                <a:close/>
                <a:moveTo>
                  <a:pt x="4151132" y="4108134"/>
                </a:moveTo>
                <a:lnTo>
                  <a:pt x="4151132" y="4133133"/>
                </a:lnTo>
                <a:cubicBezTo>
                  <a:pt x="4142799" y="4141465"/>
                  <a:pt x="4126133" y="4149798"/>
                  <a:pt x="4117800" y="4158131"/>
                </a:cubicBezTo>
                <a:lnTo>
                  <a:pt x="4092801" y="4158131"/>
                </a:lnTo>
                <a:lnTo>
                  <a:pt x="4101134" y="4091468"/>
                </a:lnTo>
                <a:cubicBezTo>
                  <a:pt x="4117800" y="4099801"/>
                  <a:pt x="4134466" y="4108134"/>
                  <a:pt x="4151132" y="4108134"/>
                </a:cubicBezTo>
                <a:close/>
                <a:moveTo>
                  <a:pt x="3626157" y="4216462"/>
                </a:moveTo>
                <a:cubicBezTo>
                  <a:pt x="3626157" y="4241461"/>
                  <a:pt x="3601158" y="4283125"/>
                  <a:pt x="3592825" y="4308124"/>
                </a:cubicBezTo>
                <a:cubicBezTo>
                  <a:pt x="3592825" y="4266460"/>
                  <a:pt x="3584492" y="4216462"/>
                  <a:pt x="3567827" y="4174797"/>
                </a:cubicBezTo>
                <a:cubicBezTo>
                  <a:pt x="3567827" y="4166464"/>
                  <a:pt x="3542828" y="4183130"/>
                  <a:pt x="3542828" y="4158131"/>
                </a:cubicBezTo>
                <a:cubicBezTo>
                  <a:pt x="3542828" y="4183130"/>
                  <a:pt x="3567827" y="4258127"/>
                  <a:pt x="3576160" y="4308124"/>
                </a:cubicBezTo>
                <a:cubicBezTo>
                  <a:pt x="3567827" y="4291458"/>
                  <a:pt x="3542828" y="4266460"/>
                  <a:pt x="3517829" y="4249794"/>
                </a:cubicBezTo>
                <a:cubicBezTo>
                  <a:pt x="3517829" y="4233128"/>
                  <a:pt x="3509496" y="4191463"/>
                  <a:pt x="3509496" y="4166464"/>
                </a:cubicBezTo>
                <a:cubicBezTo>
                  <a:pt x="3509496" y="4141465"/>
                  <a:pt x="3501163" y="4099801"/>
                  <a:pt x="3542828" y="4083135"/>
                </a:cubicBezTo>
                <a:cubicBezTo>
                  <a:pt x="3584492" y="4091468"/>
                  <a:pt x="3626157" y="4191463"/>
                  <a:pt x="3626157" y="4216462"/>
                </a:cubicBezTo>
                <a:close/>
                <a:moveTo>
                  <a:pt x="1834578" y="4083135"/>
                </a:moveTo>
                <a:lnTo>
                  <a:pt x="1776247" y="4141465"/>
                </a:lnTo>
                <a:cubicBezTo>
                  <a:pt x="1809579" y="4149798"/>
                  <a:pt x="1834578" y="4108134"/>
                  <a:pt x="1851243" y="4091468"/>
                </a:cubicBezTo>
                <a:cubicBezTo>
                  <a:pt x="1851243" y="4108134"/>
                  <a:pt x="1859576" y="4133133"/>
                  <a:pt x="1867909" y="4149798"/>
                </a:cubicBezTo>
                <a:cubicBezTo>
                  <a:pt x="1842910" y="4166464"/>
                  <a:pt x="1809579" y="4183130"/>
                  <a:pt x="1792913" y="4183130"/>
                </a:cubicBezTo>
                <a:cubicBezTo>
                  <a:pt x="1767914" y="4183130"/>
                  <a:pt x="1767914" y="4174797"/>
                  <a:pt x="1759581" y="4166464"/>
                </a:cubicBezTo>
                <a:lnTo>
                  <a:pt x="1767914" y="4083135"/>
                </a:lnTo>
                <a:lnTo>
                  <a:pt x="1834578" y="4083135"/>
                </a:lnTo>
                <a:close/>
                <a:moveTo>
                  <a:pt x="4259460" y="4099801"/>
                </a:moveTo>
                <a:cubicBezTo>
                  <a:pt x="4259460" y="4091468"/>
                  <a:pt x="4251127" y="4074802"/>
                  <a:pt x="4267792" y="4066469"/>
                </a:cubicBezTo>
                <a:lnTo>
                  <a:pt x="4259460" y="4099801"/>
                </a:lnTo>
                <a:close/>
                <a:moveTo>
                  <a:pt x="4051136" y="4066469"/>
                </a:moveTo>
                <a:cubicBezTo>
                  <a:pt x="4051136" y="4083135"/>
                  <a:pt x="4042803" y="4108134"/>
                  <a:pt x="4034471" y="4124800"/>
                </a:cubicBezTo>
                <a:lnTo>
                  <a:pt x="4001139" y="4124800"/>
                </a:lnTo>
                <a:cubicBezTo>
                  <a:pt x="4001139" y="4116467"/>
                  <a:pt x="3992806" y="4108134"/>
                  <a:pt x="3984473" y="4099801"/>
                </a:cubicBezTo>
                <a:cubicBezTo>
                  <a:pt x="4001139" y="4091468"/>
                  <a:pt x="4009472" y="4074802"/>
                  <a:pt x="4026138" y="4058136"/>
                </a:cubicBezTo>
                <a:cubicBezTo>
                  <a:pt x="4034471" y="4066469"/>
                  <a:pt x="4042803" y="4066469"/>
                  <a:pt x="4051136" y="4066469"/>
                </a:cubicBezTo>
                <a:close/>
                <a:moveTo>
                  <a:pt x="3242842" y="4149798"/>
                </a:moveTo>
                <a:cubicBezTo>
                  <a:pt x="3242842" y="4166464"/>
                  <a:pt x="3217844" y="4191463"/>
                  <a:pt x="3209511" y="4208129"/>
                </a:cubicBezTo>
                <a:cubicBezTo>
                  <a:pt x="3201178" y="4174797"/>
                  <a:pt x="3192845" y="4133133"/>
                  <a:pt x="3167846" y="4099801"/>
                </a:cubicBezTo>
                <a:cubicBezTo>
                  <a:pt x="3159513" y="4108134"/>
                  <a:pt x="3159513" y="4099801"/>
                  <a:pt x="3159513" y="4116467"/>
                </a:cubicBezTo>
                <a:cubicBezTo>
                  <a:pt x="3159513" y="4141465"/>
                  <a:pt x="3176179" y="4183130"/>
                  <a:pt x="3184512" y="4208129"/>
                </a:cubicBezTo>
                <a:cubicBezTo>
                  <a:pt x="3142847" y="4199796"/>
                  <a:pt x="3117848" y="4149798"/>
                  <a:pt x="3117848" y="4116467"/>
                </a:cubicBezTo>
                <a:cubicBezTo>
                  <a:pt x="3117848" y="4099801"/>
                  <a:pt x="3126181" y="4058136"/>
                  <a:pt x="3159513" y="4058136"/>
                </a:cubicBezTo>
                <a:cubicBezTo>
                  <a:pt x="3184512" y="4058136"/>
                  <a:pt x="3242842" y="4116467"/>
                  <a:pt x="3242842" y="4149798"/>
                </a:cubicBezTo>
                <a:close/>
                <a:moveTo>
                  <a:pt x="4342789" y="4083135"/>
                </a:moveTo>
                <a:cubicBezTo>
                  <a:pt x="4292791" y="4058136"/>
                  <a:pt x="4301124" y="4074802"/>
                  <a:pt x="4301124" y="4049803"/>
                </a:cubicBezTo>
                <a:cubicBezTo>
                  <a:pt x="4309457" y="4049803"/>
                  <a:pt x="4326123" y="4066469"/>
                  <a:pt x="4342789" y="4083135"/>
                </a:cubicBezTo>
                <a:close/>
                <a:moveTo>
                  <a:pt x="2151229" y="4133133"/>
                </a:moveTo>
                <a:cubicBezTo>
                  <a:pt x="2151229" y="4149798"/>
                  <a:pt x="2109564" y="4183130"/>
                  <a:pt x="2084565" y="4199796"/>
                </a:cubicBezTo>
                <a:cubicBezTo>
                  <a:pt x="2067899" y="4208129"/>
                  <a:pt x="2042901" y="4216462"/>
                  <a:pt x="2017902" y="4224795"/>
                </a:cubicBezTo>
                <a:cubicBezTo>
                  <a:pt x="2009569" y="4216462"/>
                  <a:pt x="2001236" y="4208129"/>
                  <a:pt x="2001236" y="4183130"/>
                </a:cubicBezTo>
                <a:cubicBezTo>
                  <a:pt x="2001236" y="4108134"/>
                  <a:pt x="2076232" y="4074802"/>
                  <a:pt x="2109564" y="4058136"/>
                </a:cubicBezTo>
                <a:cubicBezTo>
                  <a:pt x="2092898" y="4083135"/>
                  <a:pt x="2051234" y="4133133"/>
                  <a:pt x="2059567" y="4174797"/>
                </a:cubicBezTo>
                <a:cubicBezTo>
                  <a:pt x="2092898" y="4158131"/>
                  <a:pt x="2126230" y="4074802"/>
                  <a:pt x="2134563" y="4049803"/>
                </a:cubicBezTo>
                <a:cubicBezTo>
                  <a:pt x="2134563" y="4074802"/>
                  <a:pt x="2151229" y="4108134"/>
                  <a:pt x="2151229" y="4133133"/>
                </a:cubicBezTo>
                <a:close/>
                <a:moveTo>
                  <a:pt x="2992855" y="4099801"/>
                </a:moveTo>
                <a:cubicBezTo>
                  <a:pt x="2984522" y="4108134"/>
                  <a:pt x="2976189" y="4116467"/>
                  <a:pt x="2976189" y="4124800"/>
                </a:cubicBezTo>
                <a:cubicBezTo>
                  <a:pt x="2967856" y="4099801"/>
                  <a:pt x="2959523" y="4066469"/>
                  <a:pt x="2951190" y="4033137"/>
                </a:cubicBezTo>
                <a:cubicBezTo>
                  <a:pt x="2967856" y="4049803"/>
                  <a:pt x="2984522" y="4074802"/>
                  <a:pt x="2992855" y="4099801"/>
                </a:cubicBezTo>
                <a:close/>
                <a:moveTo>
                  <a:pt x="4001139" y="4033137"/>
                </a:moveTo>
                <a:lnTo>
                  <a:pt x="4001139" y="4058136"/>
                </a:lnTo>
                <a:cubicBezTo>
                  <a:pt x="3984473" y="4074802"/>
                  <a:pt x="3967807" y="4091468"/>
                  <a:pt x="3951141" y="4091468"/>
                </a:cubicBezTo>
                <a:cubicBezTo>
                  <a:pt x="3926142" y="4091468"/>
                  <a:pt x="3934475" y="4083135"/>
                  <a:pt x="3926142" y="4083135"/>
                </a:cubicBezTo>
                <a:cubicBezTo>
                  <a:pt x="3934475" y="4066469"/>
                  <a:pt x="3942808" y="4041470"/>
                  <a:pt x="3951141" y="4024804"/>
                </a:cubicBezTo>
                <a:cubicBezTo>
                  <a:pt x="3967807" y="4033137"/>
                  <a:pt x="3984473" y="4033137"/>
                  <a:pt x="4001139" y="4033137"/>
                </a:cubicBezTo>
                <a:close/>
                <a:moveTo>
                  <a:pt x="4192796" y="4033137"/>
                </a:moveTo>
                <a:cubicBezTo>
                  <a:pt x="4184463" y="4058136"/>
                  <a:pt x="4167797" y="4083135"/>
                  <a:pt x="4142799" y="4083135"/>
                </a:cubicBezTo>
                <a:cubicBezTo>
                  <a:pt x="4117800" y="4083135"/>
                  <a:pt x="4117800" y="4074802"/>
                  <a:pt x="4109467" y="4074802"/>
                </a:cubicBezTo>
                <a:cubicBezTo>
                  <a:pt x="4109467" y="4074802"/>
                  <a:pt x="4109467" y="4066469"/>
                  <a:pt x="4101134" y="4058136"/>
                </a:cubicBezTo>
                <a:cubicBezTo>
                  <a:pt x="4117800" y="4049803"/>
                  <a:pt x="4126133" y="4033137"/>
                  <a:pt x="4134466" y="4016472"/>
                </a:cubicBezTo>
                <a:cubicBezTo>
                  <a:pt x="4151132" y="4024804"/>
                  <a:pt x="4176130" y="4033137"/>
                  <a:pt x="4192796" y="4033137"/>
                </a:cubicBezTo>
                <a:close/>
                <a:moveTo>
                  <a:pt x="2017902" y="4074802"/>
                </a:moveTo>
                <a:cubicBezTo>
                  <a:pt x="2017902" y="4124800"/>
                  <a:pt x="1917907" y="4141465"/>
                  <a:pt x="1917907" y="4141465"/>
                </a:cubicBezTo>
                <a:cubicBezTo>
                  <a:pt x="1876242" y="4141465"/>
                  <a:pt x="1876242" y="4108134"/>
                  <a:pt x="1876242" y="4091468"/>
                </a:cubicBezTo>
                <a:cubicBezTo>
                  <a:pt x="1876242" y="4041470"/>
                  <a:pt x="1909574" y="4041470"/>
                  <a:pt x="1959571" y="4024804"/>
                </a:cubicBezTo>
                <a:cubicBezTo>
                  <a:pt x="1951238" y="4049803"/>
                  <a:pt x="1926240" y="4066469"/>
                  <a:pt x="1926240" y="4108134"/>
                </a:cubicBezTo>
                <a:cubicBezTo>
                  <a:pt x="1951238" y="4083135"/>
                  <a:pt x="1976237" y="4049803"/>
                  <a:pt x="1992903" y="4016472"/>
                </a:cubicBezTo>
                <a:cubicBezTo>
                  <a:pt x="1992903" y="4033137"/>
                  <a:pt x="2017902" y="4058136"/>
                  <a:pt x="2017902" y="4074802"/>
                </a:cubicBezTo>
                <a:close/>
                <a:moveTo>
                  <a:pt x="3376169" y="4099801"/>
                </a:moveTo>
                <a:cubicBezTo>
                  <a:pt x="3376169" y="4124800"/>
                  <a:pt x="3359503" y="4149798"/>
                  <a:pt x="3351170" y="4174797"/>
                </a:cubicBezTo>
                <a:cubicBezTo>
                  <a:pt x="3342838" y="4133133"/>
                  <a:pt x="3326172" y="4091468"/>
                  <a:pt x="3301173" y="4049803"/>
                </a:cubicBezTo>
                <a:cubicBezTo>
                  <a:pt x="3301173" y="4049803"/>
                  <a:pt x="3292840" y="4041470"/>
                  <a:pt x="3292840" y="4066469"/>
                </a:cubicBezTo>
                <a:cubicBezTo>
                  <a:pt x="3292840" y="4083135"/>
                  <a:pt x="3317839" y="4141465"/>
                  <a:pt x="3326172" y="4174797"/>
                </a:cubicBezTo>
                <a:cubicBezTo>
                  <a:pt x="3309506" y="4158131"/>
                  <a:pt x="3284507" y="4149798"/>
                  <a:pt x="3276174" y="4141465"/>
                </a:cubicBezTo>
                <a:cubicBezTo>
                  <a:pt x="3251175" y="4124800"/>
                  <a:pt x="3251175" y="4083135"/>
                  <a:pt x="3251175" y="4058136"/>
                </a:cubicBezTo>
                <a:cubicBezTo>
                  <a:pt x="3251175" y="4041470"/>
                  <a:pt x="3259508" y="3999806"/>
                  <a:pt x="3284507" y="3999806"/>
                </a:cubicBezTo>
                <a:cubicBezTo>
                  <a:pt x="3334505" y="3999806"/>
                  <a:pt x="3376169" y="4091468"/>
                  <a:pt x="3376169" y="4099801"/>
                </a:cubicBezTo>
                <a:close/>
                <a:moveTo>
                  <a:pt x="4109467" y="3991473"/>
                </a:moveTo>
                <a:lnTo>
                  <a:pt x="4109467" y="4024804"/>
                </a:lnTo>
                <a:cubicBezTo>
                  <a:pt x="4076135" y="4024804"/>
                  <a:pt x="4067802" y="4024804"/>
                  <a:pt x="4067802" y="4049803"/>
                </a:cubicBezTo>
                <a:cubicBezTo>
                  <a:pt x="4059469" y="4049803"/>
                  <a:pt x="4042803" y="4041470"/>
                  <a:pt x="4026138" y="4033137"/>
                </a:cubicBezTo>
                <a:cubicBezTo>
                  <a:pt x="4034471" y="4016472"/>
                  <a:pt x="4034471" y="3983140"/>
                  <a:pt x="4059469" y="3983140"/>
                </a:cubicBezTo>
                <a:cubicBezTo>
                  <a:pt x="4076135" y="3983140"/>
                  <a:pt x="4092801" y="3991473"/>
                  <a:pt x="4109467" y="3991473"/>
                </a:cubicBezTo>
                <a:close/>
                <a:moveTo>
                  <a:pt x="2042901" y="4066469"/>
                </a:moveTo>
                <a:cubicBezTo>
                  <a:pt x="1992903" y="4066469"/>
                  <a:pt x="2009569" y="4016472"/>
                  <a:pt x="2009569" y="3999806"/>
                </a:cubicBezTo>
                <a:cubicBezTo>
                  <a:pt x="2017902" y="3999806"/>
                  <a:pt x="2034568" y="3999806"/>
                  <a:pt x="2042901" y="3991473"/>
                </a:cubicBezTo>
                <a:cubicBezTo>
                  <a:pt x="2051234" y="3991473"/>
                  <a:pt x="2051234" y="4008139"/>
                  <a:pt x="2059567" y="4024804"/>
                </a:cubicBezTo>
                <a:cubicBezTo>
                  <a:pt x="2084565" y="4008139"/>
                  <a:pt x="2092898" y="3974807"/>
                  <a:pt x="2126230" y="3983140"/>
                </a:cubicBezTo>
                <a:cubicBezTo>
                  <a:pt x="2117897" y="4008139"/>
                  <a:pt x="2076232" y="4066469"/>
                  <a:pt x="2042901" y="4066469"/>
                </a:cubicBezTo>
                <a:close/>
                <a:moveTo>
                  <a:pt x="1951238" y="3999806"/>
                </a:moveTo>
                <a:cubicBezTo>
                  <a:pt x="1942906" y="4008139"/>
                  <a:pt x="1934573" y="4016472"/>
                  <a:pt x="1909574" y="4016472"/>
                </a:cubicBezTo>
                <a:cubicBezTo>
                  <a:pt x="1884575" y="4016472"/>
                  <a:pt x="1876242" y="3991473"/>
                  <a:pt x="1859576" y="3983140"/>
                </a:cubicBezTo>
                <a:cubicBezTo>
                  <a:pt x="1884575" y="3991473"/>
                  <a:pt x="1917907" y="3991473"/>
                  <a:pt x="1951238" y="3999806"/>
                </a:cubicBezTo>
                <a:close/>
                <a:moveTo>
                  <a:pt x="1792913" y="4041470"/>
                </a:moveTo>
                <a:cubicBezTo>
                  <a:pt x="1809579" y="4033137"/>
                  <a:pt x="1826245" y="4008139"/>
                  <a:pt x="1834578" y="3983140"/>
                </a:cubicBezTo>
                <a:cubicBezTo>
                  <a:pt x="1834578" y="3991473"/>
                  <a:pt x="1851243" y="4008139"/>
                  <a:pt x="1867909" y="4024804"/>
                </a:cubicBezTo>
                <a:cubicBezTo>
                  <a:pt x="1859576" y="4041470"/>
                  <a:pt x="1817912" y="4066469"/>
                  <a:pt x="1801246" y="4066469"/>
                </a:cubicBezTo>
                <a:cubicBezTo>
                  <a:pt x="1784580" y="4066469"/>
                  <a:pt x="1759581" y="4041470"/>
                  <a:pt x="1751248" y="4024804"/>
                </a:cubicBezTo>
                <a:lnTo>
                  <a:pt x="1751248" y="3991473"/>
                </a:lnTo>
                <a:cubicBezTo>
                  <a:pt x="1767914" y="3991473"/>
                  <a:pt x="1792913" y="3991473"/>
                  <a:pt x="1809579" y="3983140"/>
                </a:cubicBezTo>
                <a:cubicBezTo>
                  <a:pt x="1809579" y="3999806"/>
                  <a:pt x="1776247" y="4008139"/>
                  <a:pt x="1792913" y="4041470"/>
                </a:cubicBezTo>
                <a:close/>
                <a:moveTo>
                  <a:pt x="4292791" y="4033137"/>
                </a:moveTo>
                <a:cubicBezTo>
                  <a:pt x="4284458" y="4033137"/>
                  <a:pt x="4276125" y="4041470"/>
                  <a:pt x="4234461" y="4041470"/>
                </a:cubicBezTo>
                <a:cubicBezTo>
                  <a:pt x="4234461" y="4033137"/>
                  <a:pt x="4226128" y="4033137"/>
                  <a:pt x="4226128" y="4008139"/>
                </a:cubicBezTo>
                <a:cubicBezTo>
                  <a:pt x="4226128" y="3991473"/>
                  <a:pt x="4242794" y="3983140"/>
                  <a:pt x="4251127" y="3974807"/>
                </a:cubicBezTo>
                <a:cubicBezTo>
                  <a:pt x="4259460" y="3974807"/>
                  <a:pt x="4292791" y="4008139"/>
                  <a:pt x="4292791" y="4033137"/>
                </a:cubicBezTo>
                <a:close/>
                <a:moveTo>
                  <a:pt x="3126181" y="4033137"/>
                </a:moveTo>
                <a:cubicBezTo>
                  <a:pt x="3126181" y="4058136"/>
                  <a:pt x="3101183" y="4083135"/>
                  <a:pt x="3101183" y="4108134"/>
                </a:cubicBezTo>
                <a:cubicBezTo>
                  <a:pt x="3092850" y="4074802"/>
                  <a:pt x="3076184" y="4033137"/>
                  <a:pt x="3051185" y="3999806"/>
                </a:cubicBezTo>
                <a:lnTo>
                  <a:pt x="3034519" y="4016472"/>
                </a:lnTo>
                <a:cubicBezTo>
                  <a:pt x="3051185" y="4041470"/>
                  <a:pt x="3067851" y="4074802"/>
                  <a:pt x="3076184" y="4108134"/>
                </a:cubicBezTo>
                <a:cubicBezTo>
                  <a:pt x="3059518" y="4099801"/>
                  <a:pt x="3034519" y="4083135"/>
                  <a:pt x="3017853" y="4074802"/>
                </a:cubicBezTo>
                <a:cubicBezTo>
                  <a:pt x="3009520" y="4058136"/>
                  <a:pt x="3001187" y="4024804"/>
                  <a:pt x="3001187" y="4008139"/>
                </a:cubicBezTo>
                <a:cubicBezTo>
                  <a:pt x="3001187" y="3983140"/>
                  <a:pt x="3009520" y="3958141"/>
                  <a:pt x="3042852" y="3958141"/>
                </a:cubicBezTo>
                <a:cubicBezTo>
                  <a:pt x="3059518" y="3958141"/>
                  <a:pt x="3126181" y="4016472"/>
                  <a:pt x="3126181" y="4033137"/>
                </a:cubicBezTo>
                <a:close/>
                <a:moveTo>
                  <a:pt x="4034471" y="3958141"/>
                </a:moveTo>
                <a:lnTo>
                  <a:pt x="4034471" y="3983140"/>
                </a:lnTo>
                <a:lnTo>
                  <a:pt x="4009472" y="4008139"/>
                </a:lnTo>
                <a:lnTo>
                  <a:pt x="3967807" y="4008139"/>
                </a:lnTo>
                <a:cubicBezTo>
                  <a:pt x="3967807" y="3991473"/>
                  <a:pt x="3984473" y="3966474"/>
                  <a:pt x="3992806" y="3949808"/>
                </a:cubicBezTo>
                <a:cubicBezTo>
                  <a:pt x="4001139" y="3958141"/>
                  <a:pt x="4017805" y="3958141"/>
                  <a:pt x="4034471" y="3958141"/>
                </a:cubicBezTo>
                <a:close/>
                <a:moveTo>
                  <a:pt x="4267792" y="3958141"/>
                </a:moveTo>
                <a:cubicBezTo>
                  <a:pt x="4259460" y="3958141"/>
                  <a:pt x="4251127" y="3941475"/>
                  <a:pt x="4259460" y="3941475"/>
                </a:cubicBezTo>
                <a:cubicBezTo>
                  <a:pt x="4259460" y="3941475"/>
                  <a:pt x="4259460" y="3949808"/>
                  <a:pt x="4267792" y="3958141"/>
                </a:cubicBezTo>
                <a:close/>
                <a:moveTo>
                  <a:pt x="4226128" y="3949808"/>
                </a:moveTo>
                <a:lnTo>
                  <a:pt x="4226128" y="3966474"/>
                </a:lnTo>
                <a:cubicBezTo>
                  <a:pt x="4217795" y="3991473"/>
                  <a:pt x="4201129" y="4008139"/>
                  <a:pt x="4184463" y="4008139"/>
                </a:cubicBezTo>
                <a:cubicBezTo>
                  <a:pt x="4159464" y="4008139"/>
                  <a:pt x="4159464" y="3999806"/>
                  <a:pt x="4142799" y="3991473"/>
                </a:cubicBezTo>
                <a:cubicBezTo>
                  <a:pt x="4151132" y="3974807"/>
                  <a:pt x="4167797" y="3958141"/>
                  <a:pt x="4167797" y="3941475"/>
                </a:cubicBezTo>
                <a:cubicBezTo>
                  <a:pt x="4184463" y="3949808"/>
                  <a:pt x="4209462" y="3949808"/>
                  <a:pt x="4226128" y="3949808"/>
                </a:cubicBezTo>
                <a:close/>
                <a:moveTo>
                  <a:pt x="3517829" y="4066469"/>
                </a:moveTo>
                <a:cubicBezTo>
                  <a:pt x="3517829" y="4083135"/>
                  <a:pt x="3492830" y="4108134"/>
                  <a:pt x="3484497" y="4124800"/>
                </a:cubicBezTo>
                <a:cubicBezTo>
                  <a:pt x="3476164" y="4091468"/>
                  <a:pt x="3459499" y="4049803"/>
                  <a:pt x="3434500" y="4008139"/>
                </a:cubicBezTo>
                <a:lnTo>
                  <a:pt x="3426167" y="4016472"/>
                </a:lnTo>
                <a:cubicBezTo>
                  <a:pt x="3434500" y="4049803"/>
                  <a:pt x="3451166" y="4083135"/>
                  <a:pt x="3459499" y="4133133"/>
                </a:cubicBezTo>
                <a:cubicBezTo>
                  <a:pt x="3442833" y="4116467"/>
                  <a:pt x="3417834" y="4108134"/>
                  <a:pt x="3401168" y="4099801"/>
                </a:cubicBezTo>
                <a:cubicBezTo>
                  <a:pt x="3392835" y="4066469"/>
                  <a:pt x="3384502" y="4016472"/>
                  <a:pt x="3384502" y="3999806"/>
                </a:cubicBezTo>
                <a:cubicBezTo>
                  <a:pt x="3384502" y="3974807"/>
                  <a:pt x="3401168" y="3958141"/>
                  <a:pt x="3417834" y="3941475"/>
                </a:cubicBezTo>
                <a:cubicBezTo>
                  <a:pt x="3442833" y="3941475"/>
                  <a:pt x="3517829" y="4024804"/>
                  <a:pt x="3517829" y="4066469"/>
                </a:cubicBezTo>
                <a:close/>
                <a:moveTo>
                  <a:pt x="1767914" y="3941475"/>
                </a:moveTo>
                <a:cubicBezTo>
                  <a:pt x="1776247" y="3949808"/>
                  <a:pt x="1792913" y="3958141"/>
                  <a:pt x="1801246" y="3958141"/>
                </a:cubicBezTo>
                <a:cubicBezTo>
                  <a:pt x="1792913" y="3966474"/>
                  <a:pt x="1784580" y="3966474"/>
                  <a:pt x="1767914" y="3966474"/>
                </a:cubicBezTo>
                <a:cubicBezTo>
                  <a:pt x="1742915" y="3966474"/>
                  <a:pt x="1726249" y="3949808"/>
                  <a:pt x="1701251" y="3924809"/>
                </a:cubicBezTo>
                <a:cubicBezTo>
                  <a:pt x="1742915" y="3899811"/>
                  <a:pt x="1734582" y="3933142"/>
                  <a:pt x="1751248" y="3958141"/>
                </a:cubicBezTo>
                <a:cubicBezTo>
                  <a:pt x="1759581" y="3958141"/>
                  <a:pt x="1767914" y="3949808"/>
                  <a:pt x="1767914" y="3941475"/>
                </a:cubicBezTo>
                <a:close/>
                <a:moveTo>
                  <a:pt x="4151132" y="3916476"/>
                </a:moveTo>
                <a:cubicBezTo>
                  <a:pt x="4151132" y="3941475"/>
                  <a:pt x="4101134" y="3974807"/>
                  <a:pt x="4092801" y="3974807"/>
                </a:cubicBezTo>
                <a:cubicBezTo>
                  <a:pt x="4076135" y="3974807"/>
                  <a:pt x="4067802" y="3958141"/>
                  <a:pt x="4059469" y="3949808"/>
                </a:cubicBezTo>
                <a:cubicBezTo>
                  <a:pt x="4076135" y="3933142"/>
                  <a:pt x="4076135" y="3908144"/>
                  <a:pt x="4092801" y="3908144"/>
                </a:cubicBezTo>
                <a:cubicBezTo>
                  <a:pt x="4117800" y="3908144"/>
                  <a:pt x="4142799" y="3916476"/>
                  <a:pt x="4151132" y="3916476"/>
                </a:cubicBezTo>
                <a:close/>
                <a:moveTo>
                  <a:pt x="2134563" y="3966474"/>
                </a:moveTo>
                <a:cubicBezTo>
                  <a:pt x="2117897" y="3958141"/>
                  <a:pt x="2092898" y="3958141"/>
                  <a:pt x="2084565" y="3949808"/>
                </a:cubicBezTo>
                <a:lnTo>
                  <a:pt x="2084565" y="3899811"/>
                </a:lnTo>
                <a:cubicBezTo>
                  <a:pt x="2092898" y="3916476"/>
                  <a:pt x="2117897" y="3941475"/>
                  <a:pt x="2134563" y="3966474"/>
                </a:cubicBezTo>
                <a:close/>
                <a:moveTo>
                  <a:pt x="2067899" y="3949808"/>
                </a:moveTo>
                <a:cubicBezTo>
                  <a:pt x="2051234" y="3949808"/>
                  <a:pt x="2042901" y="3941475"/>
                  <a:pt x="2034568" y="3933142"/>
                </a:cubicBezTo>
                <a:cubicBezTo>
                  <a:pt x="2042901" y="3924809"/>
                  <a:pt x="2059567" y="3916476"/>
                  <a:pt x="2067899" y="3899811"/>
                </a:cubicBezTo>
                <a:lnTo>
                  <a:pt x="2067899" y="3949808"/>
                </a:lnTo>
                <a:close/>
                <a:moveTo>
                  <a:pt x="3617824" y="4083135"/>
                </a:moveTo>
                <a:cubicBezTo>
                  <a:pt x="3609491" y="4041470"/>
                  <a:pt x="3592825" y="3991473"/>
                  <a:pt x="3567827" y="3949808"/>
                </a:cubicBezTo>
                <a:cubicBezTo>
                  <a:pt x="3567827" y="3949808"/>
                  <a:pt x="3559494" y="3958141"/>
                  <a:pt x="3559494" y="3966474"/>
                </a:cubicBezTo>
                <a:lnTo>
                  <a:pt x="3609491" y="4116467"/>
                </a:lnTo>
                <a:cubicBezTo>
                  <a:pt x="3592825" y="4091468"/>
                  <a:pt x="3567827" y="4066469"/>
                  <a:pt x="3542828" y="4058136"/>
                </a:cubicBezTo>
                <a:cubicBezTo>
                  <a:pt x="3534495" y="4033137"/>
                  <a:pt x="3526162" y="3974807"/>
                  <a:pt x="3526162" y="3958141"/>
                </a:cubicBezTo>
                <a:cubicBezTo>
                  <a:pt x="3526162" y="3933142"/>
                  <a:pt x="3509496" y="3891478"/>
                  <a:pt x="3551161" y="3891478"/>
                </a:cubicBezTo>
                <a:cubicBezTo>
                  <a:pt x="3601158" y="3891478"/>
                  <a:pt x="3617824" y="4041470"/>
                  <a:pt x="3617824" y="4083135"/>
                </a:cubicBezTo>
                <a:close/>
                <a:moveTo>
                  <a:pt x="3259508" y="3983140"/>
                </a:moveTo>
                <a:cubicBezTo>
                  <a:pt x="3259508" y="4008139"/>
                  <a:pt x="3234509" y="4033137"/>
                  <a:pt x="3234509" y="4049803"/>
                </a:cubicBezTo>
                <a:cubicBezTo>
                  <a:pt x="3184512" y="3924809"/>
                  <a:pt x="3167846" y="3933142"/>
                  <a:pt x="3167846" y="3949808"/>
                </a:cubicBezTo>
                <a:cubicBezTo>
                  <a:pt x="3167846" y="3974807"/>
                  <a:pt x="3201178" y="4024804"/>
                  <a:pt x="3209511" y="4058136"/>
                </a:cubicBezTo>
                <a:cubicBezTo>
                  <a:pt x="3126181" y="4016472"/>
                  <a:pt x="3134514" y="4008139"/>
                  <a:pt x="3134514" y="3958141"/>
                </a:cubicBezTo>
                <a:cubicBezTo>
                  <a:pt x="3134514" y="3958141"/>
                  <a:pt x="3126181" y="3891478"/>
                  <a:pt x="3159513" y="3891478"/>
                </a:cubicBezTo>
                <a:cubicBezTo>
                  <a:pt x="3201178" y="3891478"/>
                  <a:pt x="3259508" y="3966474"/>
                  <a:pt x="3259508" y="3983140"/>
                </a:cubicBezTo>
                <a:close/>
                <a:moveTo>
                  <a:pt x="2192893" y="4041470"/>
                </a:moveTo>
                <a:cubicBezTo>
                  <a:pt x="2192893" y="4041470"/>
                  <a:pt x="2201226" y="4049803"/>
                  <a:pt x="2217892" y="4049803"/>
                </a:cubicBezTo>
                <a:cubicBezTo>
                  <a:pt x="2217892" y="4024804"/>
                  <a:pt x="2226225" y="3991473"/>
                  <a:pt x="2234558" y="3958141"/>
                </a:cubicBezTo>
                <a:cubicBezTo>
                  <a:pt x="2234558" y="3983140"/>
                  <a:pt x="2242891" y="4008139"/>
                  <a:pt x="2242891" y="4033137"/>
                </a:cubicBezTo>
                <a:cubicBezTo>
                  <a:pt x="2242891" y="4058136"/>
                  <a:pt x="2242891" y="4083135"/>
                  <a:pt x="2201226" y="4108134"/>
                </a:cubicBezTo>
                <a:lnTo>
                  <a:pt x="2167895" y="4108134"/>
                </a:lnTo>
                <a:cubicBezTo>
                  <a:pt x="2159562" y="4083135"/>
                  <a:pt x="2159562" y="4049803"/>
                  <a:pt x="2159562" y="4024804"/>
                </a:cubicBezTo>
                <a:cubicBezTo>
                  <a:pt x="2159562" y="3933142"/>
                  <a:pt x="2151229" y="3983140"/>
                  <a:pt x="2209559" y="3891478"/>
                </a:cubicBezTo>
                <a:cubicBezTo>
                  <a:pt x="2209559" y="3941475"/>
                  <a:pt x="2201226" y="3991473"/>
                  <a:pt x="2192893" y="4041470"/>
                </a:cubicBezTo>
                <a:close/>
                <a:moveTo>
                  <a:pt x="1701251" y="3891478"/>
                </a:moveTo>
                <a:cubicBezTo>
                  <a:pt x="1701251" y="3899811"/>
                  <a:pt x="1692918" y="3899811"/>
                  <a:pt x="1692918" y="3891478"/>
                </a:cubicBezTo>
                <a:lnTo>
                  <a:pt x="1701251" y="3891478"/>
                </a:lnTo>
                <a:close/>
                <a:moveTo>
                  <a:pt x="4076135" y="3883145"/>
                </a:moveTo>
                <a:cubicBezTo>
                  <a:pt x="4076135" y="3899811"/>
                  <a:pt x="4059469" y="3924809"/>
                  <a:pt x="4042803" y="3933142"/>
                </a:cubicBezTo>
                <a:lnTo>
                  <a:pt x="4001139" y="3933142"/>
                </a:lnTo>
                <a:cubicBezTo>
                  <a:pt x="4009472" y="3916476"/>
                  <a:pt x="4026138" y="3899811"/>
                  <a:pt x="4034471" y="3883145"/>
                </a:cubicBezTo>
                <a:lnTo>
                  <a:pt x="4076135" y="3883145"/>
                </a:lnTo>
                <a:close/>
                <a:moveTo>
                  <a:pt x="3001187" y="3941475"/>
                </a:moveTo>
                <a:cubicBezTo>
                  <a:pt x="3001187" y="3966474"/>
                  <a:pt x="2984522" y="3983140"/>
                  <a:pt x="2976189" y="3999806"/>
                </a:cubicBezTo>
                <a:cubicBezTo>
                  <a:pt x="2967856" y="3974807"/>
                  <a:pt x="2951190" y="3941475"/>
                  <a:pt x="2926191" y="3916476"/>
                </a:cubicBezTo>
                <a:cubicBezTo>
                  <a:pt x="2926191" y="3916476"/>
                  <a:pt x="2917858" y="3916476"/>
                  <a:pt x="2909525" y="3924809"/>
                </a:cubicBezTo>
                <a:cubicBezTo>
                  <a:pt x="2926191" y="3949808"/>
                  <a:pt x="2942857" y="3983140"/>
                  <a:pt x="2959523" y="4016472"/>
                </a:cubicBezTo>
                <a:cubicBezTo>
                  <a:pt x="2934524" y="3991473"/>
                  <a:pt x="2909525" y="3949808"/>
                  <a:pt x="2884526" y="3908144"/>
                </a:cubicBezTo>
                <a:lnTo>
                  <a:pt x="2884526" y="3883145"/>
                </a:lnTo>
                <a:cubicBezTo>
                  <a:pt x="2892859" y="3874812"/>
                  <a:pt x="2892859" y="3874812"/>
                  <a:pt x="2909525" y="3874812"/>
                </a:cubicBezTo>
                <a:cubicBezTo>
                  <a:pt x="2934524" y="3874812"/>
                  <a:pt x="3001187" y="3916476"/>
                  <a:pt x="3001187" y="3941475"/>
                </a:cubicBezTo>
                <a:close/>
                <a:moveTo>
                  <a:pt x="4251127" y="3874812"/>
                </a:moveTo>
                <a:lnTo>
                  <a:pt x="4251127" y="3924809"/>
                </a:lnTo>
                <a:cubicBezTo>
                  <a:pt x="4242794" y="3924809"/>
                  <a:pt x="4234461" y="3933142"/>
                  <a:pt x="4217795" y="3933142"/>
                </a:cubicBezTo>
                <a:cubicBezTo>
                  <a:pt x="4192796" y="3933142"/>
                  <a:pt x="4192796" y="3924809"/>
                  <a:pt x="4176130" y="3916476"/>
                </a:cubicBezTo>
                <a:cubicBezTo>
                  <a:pt x="4184463" y="3899811"/>
                  <a:pt x="4192796" y="3866479"/>
                  <a:pt x="4209462" y="3866479"/>
                </a:cubicBezTo>
                <a:cubicBezTo>
                  <a:pt x="4234461" y="3866479"/>
                  <a:pt x="4242794" y="3874812"/>
                  <a:pt x="4251127" y="3874812"/>
                </a:cubicBezTo>
                <a:close/>
                <a:moveTo>
                  <a:pt x="1642920" y="3999806"/>
                </a:moveTo>
                <a:lnTo>
                  <a:pt x="1634587" y="4074802"/>
                </a:lnTo>
                <a:cubicBezTo>
                  <a:pt x="1634587" y="4016472"/>
                  <a:pt x="1617921" y="3916476"/>
                  <a:pt x="1567924" y="3866479"/>
                </a:cubicBezTo>
                <a:cubicBezTo>
                  <a:pt x="1601256" y="3883145"/>
                  <a:pt x="1617921" y="3949808"/>
                  <a:pt x="1642920" y="3999806"/>
                </a:cubicBezTo>
                <a:close/>
                <a:moveTo>
                  <a:pt x="4184463" y="3841480"/>
                </a:moveTo>
                <a:cubicBezTo>
                  <a:pt x="4176130" y="3858146"/>
                  <a:pt x="4159464" y="3899811"/>
                  <a:pt x="4134466" y="3899811"/>
                </a:cubicBezTo>
                <a:cubicBezTo>
                  <a:pt x="4109467" y="3899811"/>
                  <a:pt x="4109467" y="3883145"/>
                  <a:pt x="4101134" y="3883145"/>
                </a:cubicBezTo>
                <a:cubicBezTo>
                  <a:pt x="4101134" y="3866479"/>
                  <a:pt x="4126133" y="3841480"/>
                  <a:pt x="4126133" y="3824814"/>
                </a:cubicBezTo>
                <a:cubicBezTo>
                  <a:pt x="4142799" y="3833147"/>
                  <a:pt x="4167797" y="3841480"/>
                  <a:pt x="4184463" y="3841480"/>
                </a:cubicBezTo>
                <a:close/>
                <a:moveTo>
                  <a:pt x="3392835" y="3924809"/>
                </a:moveTo>
                <a:cubicBezTo>
                  <a:pt x="3392835" y="3949808"/>
                  <a:pt x="3367836" y="3974807"/>
                  <a:pt x="3367836" y="3999806"/>
                </a:cubicBezTo>
                <a:cubicBezTo>
                  <a:pt x="3351170" y="3958141"/>
                  <a:pt x="3334505" y="3916476"/>
                  <a:pt x="3309506" y="3874812"/>
                </a:cubicBezTo>
                <a:lnTo>
                  <a:pt x="3292840" y="3891478"/>
                </a:lnTo>
                <a:cubicBezTo>
                  <a:pt x="3309506" y="3924809"/>
                  <a:pt x="3326172" y="3966474"/>
                  <a:pt x="3342838" y="4008139"/>
                </a:cubicBezTo>
                <a:cubicBezTo>
                  <a:pt x="3326172" y="3991473"/>
                  <a:pt x="3292840" y="3983140"/>
                  <a:pt x="3276174" y="3966474"/>
                </a:cubicBezTo>
                <a:cubicBezTo>
                  <a:pt x="3259508" y="3941475"/>
                  <a:pt x="3259508" y="3899811"/>
                  <a:pt x="3259508" y="3883145"/>
                </a:cubicBezTo>
                <a:cubicBezTo>
                  <a:pt x="3259508" y="3866479"/>
                  <a:pt x="3251175" y="3824814"/>
                  <a:pt x="3292840" y="3824814"/>
                </a:cubicBezTo>
                <a:cubicBezTo>
                  <a:pt x="3334505" y="3824814"/>
                  <a:pt x="3392835" y="3916476"/>
                  <a:pt x="3392835" y="3924809"/>
                </a:cubicBezTo>
                <a:close/>
                <a:moveTo>
                  <a:pt x="3126181" y="3874812"/>
                </a:moveTo>
                <a:cubicBezTo>
                  <a:pt x="3126181" y="3891478"/>
                  <a:pt x="3109516" y="3924809"/>
                  <a:pt x="3109516" y="3949808"/>
                </a:cubicBezTo>
                <a:cubicBezTo>
                  <a:pt x="3067851" y="3833147"/>
                  <a:pt x="3034519" y="3833147"/>
                  <a:pt x="3034519" y="3849813"/>
                </a:cubicBezTo>
                <a:cubicBezTo>
                  <a:pt x="3034519" y="3874812"/>
                  <a:pt x="3067851" y="3916476"/>
                  <a:pt x="3084517" y="3949808"/>
                </a:cubicBezTo>
                <a:cubicBezTo>
                  <a:pt x="3017853" y="3941475"/>
                  <a:pt x="3001187" y="3908144"/>
                  <a:pt x="3001187" y="3849813"/>
                </a:cubicBezTo>
                <a:cubicBezTo>
                  <a:pt x="3001187" y="3824814"/>
                  <a:pt x="3009520" y="3799815"/>
                  <a:pt x="3034519" y="3799815"/>
                </a:cubicBezTo>
                <a:cubicBezTo>
                  <a:pt x="3067851" y="3799815"/>
                  <a:pt x="3126181" y="3841480"/>
                  <a:pt x="3126181" y="3874812"/>
                </a:cubicBezTo>
                <a:close/>
                <a:moveTo>
                  <a:pt x="2867861" y="3874812"/>
                </a:moveTo>
                <a:cubicBezTo>
                  <a:pt x="2851195" y="3858146"/>
                  <a:pt x="2826196" y="3824814"/>
                  <a:pt x="2809530" y="3799815"/>
                </a:cubicBezTo>
                <a:cubicBezTo>
                  <a:pt x="2826196" y="3808148"/>
                  <a:pt x="2867861" y="3833147"/>
                  <a:pt x="2867861" y="3874812"/>
                </a:cubicBezTo>
                <a:close/>
                <a:moveTo>
                  <a:pt x="4109467" y="3808148"/>
                </a:moveTo>
                <a:cubicBezTo>
                  <a:pt x="4101134" y="3824814"/>
                  <a:pt x="4092801" y="3849813"/>
                  <a:pt x="4076135" y="3858146"/>
                </a:cubicBezTo>
                <a:lnTo>
                  <a:pt x="4051136" y="3858146"/>
                </a:lnTo>
                <a:cubicBezTo>
                  <a:pt x="4059469" y="3849813"/>
                  <a:pt x="4067802" y="3833147"/>
                  <a:pt x="4076135" y="3816481"/>
                </a:cubicBezTo>
                <a:cubicBezTo>
                  <a:pt x="4067802" y="3808148"/>
                  <a:pt x="4051136" y="3799815"/>
                  <a:pt x="4051136" y="3791483"/>
                </a:cubicBezTo>
                <a:cubicBezTo>
                  <a:pt x="4067802" y="3799815"/>
                  <a:pt x="4092801" y="3808148"/>
                  <a:pt x="4109467" y="3808148"/>
                </a:cubicBezTo>
                <a:close/>
                <a:moveTo>
                  <a:pt x="4242794" y="3849813"/>
                </a:moveTo>
                <a:cubicBezTo>
                  <a:pt x="4234461" y="3849813"/>
                  <a:pt x="4217795" y="3841480"/>
                  <a:pt x="4209462" y="3833147"/>
                </a:cubicBezTo>
                <a:cubicBezTo>
                  <a:pt x="4217795" y="3824814"/>
                  <a:pt x="4234461" y="3799815"/>
                  <a:pt x="4251127" y="3791483"/>
                </a:cubicBezTo>
                <a:cubicBezTo>
                  <a:pt x="4242794" y="3808148"/>
                  <a:pt x="4242794" y="3833147"/>
                  <a:pt x="4242794" y="3849813"/>
                </a:cubicBezTo>
                <a:close/>
                <a:moveTo>
                  <a:pt x="3234509" y="3783150"/>
                </a:moveTo>
                <a:lnTo>
                  <a:pt x="3259508" y="3808148"/>
                </a:lnTo>
                <a:cubicBezTo>
                  <a:pt x="3251175" y="3824814"/>
                  <a:pt x="3242842" y="3849813"/>
                  <a:pt x="3234509" y="3874812"/>
                </a:cubicBezTo>
                <a:cubicBezTo>
                  <a:pt x="3226177" y="3849813"/>
                  <a:pt x="3201178" y="3816481"/>
                  <a:pt x="3184512" y="3783150"/>
                </a:cubicBezTo>
                <a:lnTo>
                  <a:pt x="3234509" y="3783150"/>
                </a:lnTo>
                <a:close/>
                <a:moveTo>
                  <a:pt x="1992903" y="3883145"/>
                </a:moveTo>
                <a:lnTo>
                  <a:pt x="2009569" y="3866479"/>
                </a:lnTo>
                <a:cubicBezTo>
                  <a:pt x="2001236" y="3841480"/>
                  <a:pt x="1984570" y="3808148"/>
                  <a:pt x="1976237" y="3783150"/>
                </a:cubicBezTo>
                <a:cubicBezTo>
                  <a:pt x="2034568" y="3816481"/>
                  <a:pt x="2051234" y="3808148"/>
                  <a:pt x="2051234" y="3849813"/>
                </a:cubicBezTo>
                <a:cubicBezTo>
                  <a:pt x="2051234" y="3874812"/>
                  <a:pt x="2042901" y="3899811"/>
                  <a:pt x="2017902" y="3924809"/>
                </a:cubicBezTo>
                <a:cubicBezTo>
                  <a:pt x="1984570" y="3908144"/>
                  <a:pt x="1951238" y="3874812"/>
                  <a:pt x="1917907" y="3849813"/>
                </a:cubicBezTo>
                <a:cubicBezTo>
                  <a:pt x="1926240" y="3833147"/>
                  <a:pt x="1942906" y="3808148"/>
                  <a:pt x="1951238" y="3783150"/>
                </a:cubicBezTo>
                <a:cubicBezTo>
                  <a:pt x="1967904" y="3816481"/>
                  <a:pt x="1976237" y="3849813"/>
                  <a:pt x="1992903" y="3883145"/>
                </a:cubicBezTo>
                <a:close/>
                <a:moveTo>
                  <a:pt x="3317839" y="3774817"/>
                </a:moveTo>
                <a:lnTo>
                  <a:pt x="3342838" y="3824814"/>
                </a:lnTo>
                <a:cubicBezTo>
                  <a:pt x="3309506" y="3808148"/>
                  <a:pt x="3284507" y="3808148"/>
                  <a:pt x="3267841" y="3774817"/>
                </a:cubicBezTo>
                <a:lnTo>
                  <a:pt x="3317839" y="3774817"/>
                </a:lnTo>
                <a:close/>
                <a:moveTo>
                  <a:pt x="3209511" y="3883145"/>
                </a:moveTo>
                <a:cubicBezTo>
                  <a:pt x="3159513" y="3874812"/>
                  <a:pt x="3117848" y="3833147"/>
                  <a:pt x="3126181" y="3791483"/>
                </a:cubicBezTo>
                <a:cubicBezTo>
                  <a:pt x="3126181" y="3791483"/>
                  <a:pt x="3167846" y="3774817"/>
                  <a:pt x="3159513" y="3783150"/>
                </a:cubicBezTo>
                <a:cubicBezTo>
                  <a:pt x="3176179" y="3816481"/>
                  <a:pt x="3201178" y="3849813"/>
                  <a:pt x="3209511" y="3883145"/>
                </a:cubicBezTo>
                <a:close/>
                <a:moveTo>
                  <a:pt x="3517829" y="3866479"/>
                </a:moveTo>
                <a:cubicBezTo>
                  <a:pt x="3517829" y="3891478"/>
                  <a:pt x="3501163" y="3924809"/>
                  <a:pt x="3501163" y="3949808"/>
                </a:cubicBezTo>
                <a:cubicBezTo>
                  <a:pt x="3484497" y="3908144"/>
                  <a:pt x="3467831" y="3858146"/>
                  <a:pt x="3434500" y="3816481"/>
                </a:cubicBezTo>
                <a:cubicBezTo>
                  <a:pt x="3434500" y="3816481"/>
                  <a:pt x="3426167" y="3808148"/>
                  <a:pt x="3426167" y="3833147"/>
                </a:cubicBezTo>
                <a:cubicBezTo>
                  <a:pt x="3426167" y="3849813"/>
                  <a:pt x="3459499" y="3916476"/>
                  <a:pt x="3484497" y="3958141"/>
                </a:cubicBezTo>
                <a:cubicBezTo>
                  <a:pt x="3467831" y="3941475"/>
                  <a:pt x="3434500" y="3924809"/>
                  <a:pt x="3409501" y="3916476"/>
                </a:cubicBezTo>
                <a:cubicBezTo>
                  <a:pt x="3401168" y="3883145"/>
                  <a:pt x="3384502" y="3833147"/>
                  <a:pt x="3384502" y="3816481"/>
                </a:cubicBezTo>
                <a:cubicBezTo>
                  <a:pt x="3384502" y="3791483"/>
                  <a:pt x="3392835" y="3791483"/>
                  <a:pt x="3392835" y="3766484"/>
                </a:cubicBezTo>
                <a:lnTo>
                  <a:pt x="3409501" y="3766484"/>
                </a:lnTo>
                <a:cubicBezTo>
                  <a:pt x="3459499" y="3766484"/>
                  <a:pt x="3517829" y="3841480"/>
                  <a:pt x="3517829" y="3866479"/>
                </a:cubicBezTo>
                <a:close/>
                <a:moveTo>
                  <a:pt x="4026138" y="3791483"/>
                </a:moveTo>
                <a:cubicBezTo>
                  <a:pt x="4017805" y="3783150"/>
                  <a:pt x="3984473" y="3774817"/>
                  <a:pt x="3976140" y="3758151"/>
                </a:cubicBezTo>
                <a:cubicBezTo>
                  <a:pt x="3984473" y="3766484"/>
                  <a:pt x="4009472" y="3766484"/>
                  <a:pt x="4026138" y="3791483"/>
                </a:cubicBezTo>
                <a:close/>
                <a:moveTo>
                  <a:pt x="3367836" y="3816481"/>
                </a:moveTo>
                <a:cubicBezTo>
                  <a:pt x="3359503" y="3799815"/>
                  <a:pt x="3342838" y="3783150"/>
                  <a:pt x="3342838" y="3766484"/>
                </a:cubicBezTo>
                <a:cubicBezTo>
                  <a:pt x="3351170" y="3766484"/>
                  <a:pt x="3359503" y="3758151"/>
                  <a:pt x="3367836" y="3758151"/>
                </a:cubicBezTo>
                <a:cubicBezTo>
                  <a:pt x="3376169" y="3766484"/>
                  <a:pt x="3367836" y="3791483"/>
                  <a:pt x="3367836" y="3816481"/>
                </a:cubicBezTo>
                <a:close/>
                <a:moveTo>
                  <a:pt x="2126230" y="3858146"/>
                </a:moveTo>
                <a:cubicBezTo>
                  <a:pt x="2134563" y="3866479"/>
                  <a:pt x="2159562" y="3841480"/>
                  <a:pt x="2159562" y="3858146"/>
                </a:cubicBezTo>
                <a:cubicBezTo>
                  <a:pt x="2159562" y="3841480"/>
                  <a:pt x="2142896" y="3799815"/>
                  <a:pt x="2126230" y="3766484"/>
                </a:cubicBezTo>
                <a:cubicBezTo>
                  <a:pt x="2167895" y="3774817"/>
                  <a:pt x="2192893" y="3824814"/>
                  <a:pt x="2192893" y="3858146"/>
                </a:cubicBezTo>
                <a:cubicBezTo>
                  <a:pt x="2192893" y="3866479"/>
                  <a:pt x="2184561" y="3933142"/>
                  <a:pt x="2151229" y="3933142"/>
                </a:cubicBezTo>
                <a:cubicBezTo>
                  <a:pt x="2117897" y="3933142"/>
                  <a:pt x="2067899" y="3816481"/>
                  <a:pt x="2067899" y="3808148"/>
                </a:cubicBezTo>
                <a:cubicBezTo>
                  <a:pt x="2067899" y="3783150"/>
                  <a:pt x="2092898" y="3774817"/>
                  <a:pt x="2101231" y="3758151"/>
                </a:cubicBezTo>
                <a:cubicBezTo>
                  <a:pt x="2109564" y="3791483"/>
                  <a:pt x="2126230" y="3824814"/>
                  <a:pt x="2126230" y="3858146"/>
                </a:cubicBezTo>
                <a:close/>
                <a:moveTo>
                  <a:pt x="4217795" y="3758151"/>
                </a:moveTo>
                <a:lnTo>
                  <a:pt x="4217795" y="3774817"/>
                </a:lnTo>
                <a:cubicBezTo>
                  <a:pt x="4209462" y="3799815"/>
                  <a:pt x="4192796" y="3816481"/>
                  <a:pt x="4176130" y="3816481"/>
                </a:cubicBezTo>
                <a:cubicBezTo>
                  <a:pt x="4151132" y="3816481"/>
                  <a:pt x="4151132" y="3808148"/>
                  <a:pt x="4134466" y="3799815"/>
                </a:cubicBezTo>
                <a:cubicBezTo>
                  <a:pt x="4142799" y="3783150"/>
                  <a:pt x="4159464" y="3766484"/>
                  <a:pt x="4159464" y="3749818"/>
                </a:cubicBezTo>
                <a:cubicBezTo>
                  <a:pt x="4176130" y="3758151"/>
                  <a:pt x="4201129" y="3758151"/>
                  <a:pt x="4217795" y="3758151"/>
                </a:cubicBezTo>
                <a:close/>
                <a:moveTo>
                  <a:pt x="2067899" y="3741485"/>
                </a:moveTo>
                <a:lnTo>
                  <a:pt x="2067899" y="3783150"/>
                </a:lnTo>
                <a:cubicBezTo>
                  <a:pt x="2059567" y="3783150"/>
                  <a:pt x="2059567" y="3791483"/>
                  <a:pt x="2042901" y="3791483"/>
                </a:cubicBezTo>
                <a:cubicBezTo>
                  <a:pt x="2017902" y="3791483"/>
                  <a:pt x="1984570" y="3766484"/>
                  <a:pt x="1959571" y="3741485"/>
                </a:cubicBezTo>
                <a:cubicBezTo>
                  <a:pt x="1976237" y="3741485"/>
                  <a:pt x="2042901" y="3774817"/>
                  <a:pt x="2067899" y="3741485"/>
                </a:cubicBezTo>
                <a:close/>
                <a:moveTo>
                  <a:pt x="3951141" y="3758151"/>
                </a:moveTo>
                <a:cubicBezTo>
                  <a:pt x="3934475" y="3758151"/>
                  <a:pt x="3909477" y="3741485"/>
                  <a:pt x="3892811" y="3733152"/>
                </a:cubicBezTo>
                <a:cubicBezTo>
                  <a:pt x="3909477" y="3733152"/>
                  <a:pt x="3934475" y="3741485"/>
                  <a:pt x="3951141" y="3758151"/>
                </a:cubicBezTo>
                <a:close/>
                <a:moveTo>
                  <a:pt x="3476164" y="3766484"/>
                </a:moveTo>
                <a:cubicBezTo>
                  <a:pt x="3459499" y="3758151"/>
                  <a:pt x="3442833" y="3741485"/>
                  <a:pt x="3426167" y="3741485"/>
                </a:cubicBezTo>
                <a:lnTo>
                  <a:pt x="3459499" y="3733152"/>
                </a:lnTo>
                <a:cubicBezTo>
                  <a:pt x="3459499" y="3741485"/>
                  <a:pt x="3467831" y="3758151"/>
                  <a:pt x="3476164" y="3766484"/>
                </a:cubicBezTo>
                <a:close/>
                <a:moveTo>
                  <a:pt x="3084517" y="3791483"/>
                </a:moveTo>
                <a:cubicBezTo>
                  <a:pt x="3042852" y="3774817"/>
                  <a:pt x="3017853" y="3783150"/>
                  <a:pt x="3001187" y="3733152"/>
                </a:cubicBezTo>
                <a:cubicBezTo>
                  <a:pt x="3034519" y="3758151"/>
                  <a:pt x="3059518" y="3741485"/>
                  <a:pt x="3084517" y="3791483"/>
                </a:cubicBezTo>
                <a:close/>
                <a:moveTo>
                  <a:pt x="3209511" y="3758151"/>
                </a:moveTo>
                <a:cubicBezTo>
                  <a:pt x="3176179" y="3758151"/>
                  <a:pt x="3159513" y="3749818"/>
                  <a:pt x="3151180" y="3749818"/>
                </a:cubicBezTo>
                <a:cubicBezTo>
                  <a:pt x="3151180" y="3741485"/>
                  <a:pt x="3159513" y="3733152"/>
                  <a:pt x="3159513" y="3724819"/>
                </a:cubicBezTo>
                <a:cubicBezTo>
                  <a:pt x="3184512" y="3724819"/>
                  <a:pt x="3201178" y="3741485"/>
                  <a:pt x="3209511" y="3758151"/>
                </a:cubicBezTo>
                <a:close/>
                <a:moveTo>
                  <a:pt x="4142799" y="3724819"/>
                </a:moveTo>
                <a:cubicBezTo>
                  <a:pt x="4142799" y="3758151"/>
                  <a:pt x="4092801" y="3783150"/>
                  <a:pt x="4084468" y="3783150"/>
                </a:cubicBezTo>
                <a:cubicBezTo>
                  <a:pt x="4067802" y="3783150"/>
                  <a:pt x="4059469" y="3774817"/>
                  <a:pt x="4051136" y="3766484"/>
                </a:cubicBezTo>
                <a:cubicBezTo>
                  <a:pt x="4059469" y="3758151"/>
                  <a:pt x="4076135" y="3733152"/>
                  <a:pt x="4084468" y="3716486"/>
                </a:cubicBezTo>
                <a:cubicBezTo>
                  <a:pt x="4101134" y="3724819"/>
                  <a:pt x="4126133" y="3724819"/>
                  <a:pt x="4142799" y="3724819"/>
                </a:cubicBezTo>
                <a:close/>
                <a:moveTo>
                  <a:pt x="3867812" y="3716486"/>
                </a:moveTo>
                <a:cubicBezTo>
                  <a:pt x="3867812" y="3716486"/>
                  <a:pt x="3867812" y="3724819"/>
                  <a:pt x="3859479" y="3716486"/>
                </a:cubicBezTo>
                <a:lnTo>
                  <a:pt x="3867812" y="3716486"/>
                </a:lnTo>
                <a:close/>
                <a:moveTo>
                  <a:pt x="3367836" y="3733152"/>
                </a:moveTo>
                <a:cubicBezTo>
                  <a:pt x="3376169" y="3716486"/>
                  <a:pt x="3384502" y="3716486"/>
                  <a:pt x="3392835" y="3724819"/>
                </a:cubicBezTo>
                <a:cubicBezTo>
                  <a:pt x="3384502" y="3724819"/>
                  <a:pt x="3376169" y="3733152"/>
                  <a:pt x="3367836" y="3733152"/>
                </a:cubicBezTo>
                <a:close/>
                <a:moveTo>
                  <a:pt x="3001187" y="3791483"/>
                </a:moveTo>
                <a:cubicBezTo>
                  <a:pt x="3001187" y="3808148"/>
                  <a:pt x="2976189" y="3833147"/>
                  <a:pt x="2976189" y="3849813"/>
                </a:cubicBezTo>
                <a:cubicBezTo>
                  <a:pt x="2967856" y="3824814"/>
                  <a:pt x="2942857" y="3791483"/>
                  <a:pt x="2917858" y="3758151"/>
                </a:cubicBezTo>
                <a:cubicBezTo>
                  <a:pt x="2917858" y="3758151"/>
                  <a:pt x="2909525" y="3758151"/>
                  <a:pt x="2901192" y="3766484"/>
                </a:cubicBezTo>
                <a:cubicBezTo>
                  <a:pt x="2917858" y="3799815"/>
                  <a:pt x="2942857" y="3833147"/>
                  <a:pt x="2959523" y="3866479"/>
                </a:cubicBezTo>
                <a:cubicBezTo>
                  <a:pt x="2942857" y="3858146"/>
                  <a:pt x="2917858" y="3849813"/>
                  <a:pt x="2901192" y="3841480"/>
                </a:cubicBezTo>
                <a:cubicBezTo>
                  <a:pt x="2884526" y="3824814"/>
                  <a:pt x="2867861" y="3783150"/>
                  <a:pt x="2867861" y="3758151"/>
                </a:cubicBezTo>
                <a:cubicBezTo>
                  <a:pt x="2867861" y="3724819"/>
                  <a:pt x="2876194" y="3716486"/>
                  <a:pt x="2909525" y="3716486"/>
                </a:cubicBezTo>
                <a:cubicBezTo>
                  <a:pt x="2917858" y="3716486"/>
                  <a:pt x="3001187" y="3758151"/>
                  <a:pt x="3001187" y="3791483"/>
                </a:cubicBezTo>
                <a:close/>
                <a:moveTo>
                  <a:pt x="1926240" y="3741485"/>
                </a:moveTo>
                <a:lnTo>
                  <a:pt x="1926240" y="3808148"/>
                </a:lnTo>
                <a:cubicBezTo>
                  <a:pt x="1917907" y="3808148"/>
                  <a:pt x="1917907" y="3816481"/>
                  <a:pt x="1901241" y="3816481"/>
                </a:cubicBezTo>
                <a:cubicBezTo>
                  <a:pt x="1876242" y="3816481"/>
                  <a:pt x="1851243" y="3774817"/>
                  <a:pt x="1826245" y="3749818"/>
                </a:cubicBezTo>
                <a:lnTo>
                  <a:pt x="1826245" y="3724819"/>
                </a:lnTo>
                <a:cubicBezTo>
                  <a:pt x="1842910" y="3741485"/>
                  <a:pt x="1859576" y="3766484"/>
                  <a:pt x="1876242" y="3791483"/>
                </a:cubicBezTo>
                <a:cubicBezTo>
                  <a:pt x="1876242" y="3791483"/>
                  <a:pt x="1884575" y="3791483"/>
                  <a:pt x="1892908" y="3783150"/>
                </a:cubicBezTo>
                <a:cubicBezTo>
                  <a:pt x="1884575" y="3766484"/>
                  <a:pt x="1867909" y="3741485"/>
                  <a:pt x="1851243" y="3716486"/>
                </a:cubicBezTo>
                <a:lnTo>
                  <a:pt x="1926240" y="3741485"/>
                </a:lnTo>
                <a:close/>
                <a:moveTo>
                  <a:pt x="3542828" y="3866479"/>
                </a:moveTo>
                <a:cubicBezTo>
                  <a:pt x="3517829" y="3816481"/>
                  <a:pt x="3476164" y="3741485"/>
                  <a:pt x="3476164" y="3716486"/>
                </a:cubicBezTo>
                <a:cubicBezTo>
                  <a:pt x="3476164" y="3699820"/>
                  <a:pt x="3492830" y="3708153"/>
                  <a:pt x="3492830" y="3708153"/>
                </a:cubicBezTo>
                <a:cubicBezTo>
                  <a:pt x="3526162" y="3758151"/>
                  <a:pt x="3551161" y="3816481"/>
                  <a:pt x="3567827" y="3866479"/>
                </a:cubicBezTo>
                <a:lnTo>
                  <a:pt x="3542828" y="3866479"/>
                </a:lnTo>
                <a:close/>
                <a:moveTo>
                  <a:pt x="4301124" y="3716486"/>
                </a:moveTo>
                <a:cubicBezTo>
                  <a:pt x="4284458" y="3724819"/>
                  <a:pt x="4267792" y="3749818"/>
                  <a:pt x="4259460" y="3766484"/>
                </a:cubicBezTo>
                <a:lnTo>
                  <a:pt x="4242794" y="3749818"/>
                </a:lnTo>
                <a:cubicBezTo>
                  <a:pt x="4259460" y="3733152"/>
                  <a:pt x="4267792" y="3716486"/>
                  <a:pt x="4276125" y="3699820"/>
                </a:cubicBezTo>
                <a:cubicBezTo>
                  <a:pt x="4284458" y="3708153"/>
                  <a:pt x="4292791" y="3708153"/>
                  <a:pt x="4301124" y="3716486"/>
                </a:cubicBezTo>
                <a:close/>
                <a:moveTo>
                  <a:pt x="1842910" y="3874812"/>
                </a:moveTo>
                <a:lnTo>
                  <a:pt x="1851243" y="3891478"/>
                </a:lnTo>
                <a:cubicBezTo>
                  <a:pt x="1776247" y="3833147"/>
                  <a:pt x="1659586" y="3783150"/>
                  <a:pt x="1592923" y="3691487"/>
                </a:cubicBezTo>
                <a:cubicBezTo>
                  <a:pt x="1659586" y="3741485"/>
                  <a:pt x="1759581" y="3833147"/>
                  <a:pt x="1842910" y="3874812"/>
                </a:cubicBezTo>
                <a:close/>
                <a:moveTo>
                  <a:pt x="4059469" y="3691487"/>
                </a:moveTo>
                <a:lnTo>
                  <a:pt x="4059469" y="3724819"/>
                </a:lnTo>
                <a:cubicBezTo>
                  <a:pt x="4042803" y="3741485"/>
                  <a:pt x="4034471" y="3749818"/>
                  <a:pt x="4009472" y="3749818"/>
                </a:cubicBezTo>
                <a:cubicBezTo>
                  <a:pt x="3992806" y="3749818"/>
                  <a:pt x="3984473" y="3741485"/>
                  <a:pt x="3976140" y="3733152"/>
                </a:cubicBezTo>
                <a:cubicBezTo>
                  <a:pt x="3984473" y="3716486"/>
                  <a:pt x="3984473" y="3683154"/>
                  <a:pt x="4009472" y="3683154"/>
                </a:cubicBezTo>
                <a:cubicBezTo>
                  <a:pt x="4026138" y="3683154"/>
                  <a:pt x="4042803" y="3691487"/>
                  <a:pt x="4059469" y="3691487"/>
                </a:cubicBezTo>
                <a:close/>
                <a:moveTo>
                  <a:pt x="3342838" y="3716486"/>
                </a:moveTo>
                <a:lnTo>
                  <a:pt x="3342838" y="3741485"/>
                </a:lnTo>
                <a:cubicBezTo>
                  <a:pt x="3326172" y="3741485"/>
                  <a:pt x="3276174" y="3749818"/>
                  <a:pt x="3267841" y="3741485"/>
                </a:cubicBezTo>
                <a:cubicBezTo>
                  <a:pt x="3276174" y="3724819"/>
                  <a:pt x="3284507" y="3699820"/>
                  <a:pt x="3284507" y="3683154"/>
                </a:cubicBezTo>
                <a:cubicBezTo>
                  <a:pt x="3284507" y="3683154"/>
                  <a:pt x="3334505" y="3683154"/>
                  <a:pt x="3342838" y="3716486"/>
                </a:cubicBezTo>
                <a:close/>
                <a:moveTo>
                  <a:pt x="3117848" y="3749818"/>
                </a:moveTo>
                <a:cubicBezTo>
                  <a:pt x="3101183" y="3741485"/>
                  <a:pt x="3076184" y="3733152"/>
                  <a:pt x="3059518" y="3733152"/>
                </a:cubicBezTo>
                <a:cubicBezTo>
                  <a:pt x="3067851" y="3716486"/>
                  <a:pt x="3067851" y="3699820"/>
                  <a:pt x="3076184" y="3683154"/>
                </a:cubicBezTo>
                <a:cubicBezTo>
                  <a:pt x="3084517" y="3691487"/>
                  <a:pt x="3142847" y="3683154"/>
                  <a:pt x="3117848" y="3749818"/>
                </a:cubicBezTo>
                <a:close/>
                <a:moveTo>
                  <a:pt x="1751248" y="3683154"/>
                </a:moveTo>
                <a:cubicBezTo>
                  <a:pt x="1767914" y="3691487"/>
                  <a:pt x="1809579" y="3691487"/>
                  <a:pt x="1801246" y="3733152"/>
                </a:cubicBezTo>
                <a:cubicBezTo>
                  <a:pt x="1784580" y="3716486"/>
                  <a:pt x="1759581" y="3699820"/>
                  <a:pt x="1734582" y="3683154"/>
                </a:cubicBezTo>
                <a:lnTo>
                  <a:pt x="1751248" y="3683154"/>
                </a:lnTo>
                <a:close/>
                <a:moveTo>
                  <a:pt x="4251127" y="3683154"/>
                </a:moveTo>
                <a:lnTo>
                  <a:pt x="4251127" y="3708153"/>
                </a:lnTo>
                <a:cubicBezTo>
                  <a:pt x="4242794" y="3716486"/>
                  <a:pt x="4226128" y="3741485"/>
                  <a:pt x="4209462" y="3741485"/>
                </a:cubicBezTo>
                <a:cubicBezTo>
                  <a:pt x="4184463" y="3741485"/>
                  <a:pt x="4176130" y="3733152"/>
                  <a:pt x="4176130" y="3733152"/>
                </a:cubicBezTo>
                <a:cubicBezTo>
                  <a:pt x="4176130" y="3733152"/>
                  <a:pt x="4167797" y="3733152"/>
                  <a:pt x="4167797" y="3716486"/>
                </a:cubicBezTo>
                <a:cubicBezTo>
                  <a:pt x="4167797" y="3691487"/>
                  <a:pt x="4184463" y="3691487"/>
                  <a:pt x="4192796" y="3674822"/>
                </a:cubicBezTo>
                <a:cubicBezTo>
                  <a:pt x="4209462" y="3674822"/>
                  <a:pt x="4234461" y="3683154"/>
                  <a:pt x="4251127" y="3683154"/>
                </a:cubicBezTo>
                <a:close/>
                <a:moveTo>
                  <a:pt x="3492830" y="3674822"/>
                </a:moveTo>
                <a:cubicBezTo>
                  <a:pt x="3492830" y="3674822"/>
                  <a:pt x="3484497" y="3683154"/>
                  <a:pt x="3484497" y="3674822"/>
                </a:cubicBezTo>
                <a:lnTo>
                  <a:pt x="3492830" y="3674822"/>
                </a:lnTo>
                <a:close/>
                <a:moveTo>
                  <a:pt x="2251224" y="3691487"/>
                </a:moveTo>
                <a:cubicBezTo>
                  <a:pt x="2242891" y="3691487"/>
                  <a:pt x="2226225" y="3674822"/>
                  <a:pt x="2217892" y="3666489"/>
                </a:cubicBezTo>
                <a:cubicBezTo>
                  <a:pt x="2226225" y="3666489"/>
                  <a:pt x="2242891" y="3683154"/>
                  <a:pt x="2251224" y="3691487"/>
                </a:cubicBezTo>
                <a:close/>
                <a:moveTo>
                  <a:pt x="4417785" y="3716486"/>
                </a:moveTo>
                <a:cubicBezTo>
                  <a:pt x="4401119" y="3716486"/>
                  <a:pt x="4376120" y="3716486"/>
                  <a:pt x="4359455" y="3708153"/>
                </a:cubicBezTo>
                <a:cubicBezTo>
                  <a:pt x="4367788" y="3691487"/>
                  <a:pt x="4384453" y="3674822"/>
                  <a:pt x="4384453" y="3658156"/>
                </a:cubicBezTo>
                <a:cubicBezTo>
                  <a:pt x="4392786" y="3674822"/>
                  <a:pt x="4401119" y="3699820"/>
                  <a:pt x="4417785" y="3716486"/>
                </a:cubicBezTo>
                <a:close/>
                <a:moveTo>
                  <a:pt x="3984473" y="3666489"/>
                </a:moveTo>
                <a:cubicBezTo>
                  <a:pt x="3984473" y="3683154"/>
                  <a:pt x="3967807" y="3708153"/>
                  <a:pt x="3951141" y="3716486"/>
                </a:cubicBezTo>
                <a:lnTo>
                  <a:pt x="3901144" y="3708153"/>
                </a:lnTo>
                <a:cubicBezTo>
                  <a:pt x="3909477" y="3691487"/>
                  <a:pt x="3926142" y="3674822"/>
                  <a:pt x="3926142" y="3658156"/>
                </a:cubicBezTo>
                <a:cubicBezTo>
                  <a:pt x="3942808" y="3666489"/>
                  <a:pt x="3976140" y="3666489"/>
                  <a:pt x="3984473" y="3666489"/>
                </a:cubicBezTo>
                <a:close/>
                <a:moveTo>
                  <a:pt x="3901144" y="3649823"/>
                </a:moveTo>
                <a:cubicBezTo>
                  <a:pt x="3901144" y="3683154"/>
                  <a:pt x="3876145" y="3683154"/>
                  <a:pt x="3851146" y="3699820"/>
                </a:cubicBezTo>
                <a:cubicBezTo>
                  <a:pt x="3851146" y="3699820"/>
                  <a:pt x="3842813" y="3691487"/>
                  <a:pt x="3834480" y="3691487"/>
                </a:cubicBezTo>
                <a:cubicBezTo>
                  <a:pt x="3834480" y="3683154"/>
                  <a:pt x="3851146" y="3666489"/>
                  <a:pt x="3859479" y="3649823"/>
                </a:cubicBezTo>
                <a:lnTo>
                  <a:pt x="3901144" y="3649823"/>
                </a:lnTo>
                <a:close/>
                <a:moveTo>
                  <a:pt x="3792816" y="3666489"/>
                </a:moveTo>
                <a:cubicBezTo>
                  <a:pt x="3792816" y="3658156"/>
                  <a:pt x="3809481" y="3658156"/>
                  <a:pt x="3826147" y="3649823"/>
                </a:cubicBezTo>
                <a:cubicBezTo>
                  <a:pt x="3817814" y="3649823"/>
                  <a:pt x="3817814" y="3674822"/>
                  <a:pt x="3792816" y="3666489"/>
                </a:cubicBezTo>
                <a:close/>
                <a:moveTo>
                  <a:pt x="3234509" y="3649823"/>
                </a:moveTo>
                <a:cubicBezTo>
                  <a:pt x="3242842" y="3658156"/>
                  <a:pt x="3259508" y="3666489"/>
                  <a:pt x="3259508" y="3691487"/>
                </a:cubicBezTo>
                <a:cubicBezTo>
                  <a:pt x="3259508" y="3708153"/>
                  <a:pt x="3251175" y="3724819"/>
                  <a:pt x="3234509" y="3741485"/>
                </a:cubicBezTo>
                <a:cubicBezTo>
                  <a:pt x="3217844" y="3724819"/>
                  <a:pt x="3201178" y="3716486"/>
                  <a:pt x="3184512" y="3699820"/>
                </a:cubicBezTo>
                <a:cubicBezTo>
                  <a:pt x="3192845" y="3683154"/>
                  <a:pt x="3201178" y="3666489"/>
                  <a:pt x="3201178" y="3649823"/>
                </a:cubicBezTo>
                <a:lnTo>
                  <a:pt x="3234509" y="3649823"/>
                </a:lnTo>
                <a:close/>
                <a:moveTo>
                  <a:pt x="4176130" y="3658156"/>
                </a:moveTo>
                <a:cubicBezTo>
                  <a:pt x="4176130" y="3683154"/>
                  <a:pt x="4142799" y="3708153"/>
                  <a:pt x="4117800" y="3708153"/>
                </a:cubicBezTo>
                <a:cubicBezTo>
                  <a:pt x="4101134" y="3708153"/>
                  <a:pt x="4092801" y="3691487"/>
                  <a:pt x="4084468" y="3683154"/>
                </a:cubicBezTo>
                <a:cubicBezTo>
                  <a:pt x="4109467" y="3666489"/>
                  <a:pt x="4142799" y="3658156"/>
                  <a:pt x="4167797" y="3641490"/>
                </a:cubicBezTo>
                <a:cubicBezTo>
                  <a:pt x="4167797" y="3649823"/>
                  <a:pt x="4176130" y="3641490"/>
                  <a:pt x="4176130" y="3658156"/>
                </a:cubicBezTo>
                <a:close/>
                <a:moveTo>
                  <a:pt x="3426167" y="3641490"/>
                </a:moveTo>
                <a:cubicBezTo>
                  <a:pt x="3434500" y="3649823"/>
                  <a:pt x="3451166" y="3658156"/>
                  <a:pt x="3459499" y="3674822"/>
                </a:cubicBezTo>
                <a:lnTo>
                  <a:pt x="3459499" y="3699820"/>
                </a:lnTo>
                <a:cubicBezTo>
                  <a:pt x="3451166" y="3699820"/>
                  <a:pt x="3442833" y="3716486"/>
                  <a:pt x="3426167" y="3716486"/>
                </a:cubicBezTo>
                <a:cubicBezTo>
                  <a:pt x="3401168" y="3716486"/>
                  <a:pt x="3401168" y="3699820"/>
                  <a:pt x="3392835" y="3699820"/>
                </a:cubicBezTo>
                <a:cubicBezTo>
                  <a:pt x="3401168" y="3683154"/>
                  <a:pt x="3409501" y="3658156"/>
                  <a:pt x="3401168" y="3641490"/>
                </a:cubicBezTo>
                <a:lnTo>
                  <a:pt x="3426167" y="3641490"/>
                </a:lnTo>
                <a:close/>
                <a:moveTo>
                  <a:pt x="3051185" y="3683154"/>
                </a:moveTo>
                <a:cubicBezTo>
                  <a:pt x="3051185" y="3708153"/>
                  <a:pt x="3042852" y="3708153"/>
                  <a:pt x="3042852" y="3716486"/>
                </a:cubicBezTo>
                <a:lnTo>
                  <a:pt x="3017853" y="3716486"/>
                </a:lnTo>
                <a:cubicBezTo>
                  <a:pt x="3009520" y="3708153"/>
                  <a:pt x="2992855" y="3699820"/>
                  <a:pt x="2976189" y="3691487"/>
                </a:cubicBezTo>
                <a:cubicBezTo>
                  <a:pt x="2984522" y="3674822"/>
                  <a:pt x="2992855" y="3658156"/>
                  <a:pt x="2992855" y="3641490"/>
                </a:cubicBezTo>
                <a:cubicBezTo>
                  <a:pt x="3026186" y="3641490"/>
                  <a:pt x="3051185" y="3666489"/>
                  <a:pt x="3051185" y="3683154"/>
                </a:cubicBezTo>
                <a:close/>
                <a:moveTo>
                  <a:pt x="2859528" y="3708153"/>
                </a:moveTo>
                <a:cubicBezTo>
                  <a:pt x="2859528" y="3724819"/>
                  <a:pt x="2842862" y="3749818"/>
                  <a:pt x="2842862" y="3766484"/>
                </a:cubicBezTo>
                <a:cubicBezTo>
                  <a:pt x="2826196" y="3741485"/>
                  <a:pt x="2817863" y="3691487"/>
                  <a:pt x="2767865" y="3691487"/>
                </a:cubicBezTo>
                <a:cubicBezTo>
                  <a:pt x="2784531" y="3716486"/>
                  <a:pt x="2809530" y="3749818"/>
                  <a:pt x="2826196" y="3783150"/>
                </a:cubicBezTo>
                <a:cubicBezTo>
                  <a:pt x="2759533" y="3783150"/>
                  <a:pt x="2734534" y="3724819"/>
                  <a:pt x="2734534" y="3691487"/>
                </a:cubicBezTo>
                <a:cubicBezTo>
                  <a:pt x="2734534" y="3666489"/>
                  <a:pt x="2734534" y="3641490"/>
                  <a:pt x="2767865" y="3641490"/>
                </a:cubicBezTo>
                <a:cubicBezTo>
                  <a:pt x="2776198" y="3641490"/>
                  <a:pt x="2859528" y="3658156"/>
                  <a:pt x="2859528" y="3708153"/>
                </a:cubicBezTo>
                <a:close/>
                <a:moveTo>
                  <a:pt x="609637" y="3649823"/>
                </a:moveTo>
                <a:cubicBezTo>
                  <a:pt x="617970" y="3666489"/>
                  <a:pt x="617970" y="3691487"/>
                  <a:pt x="634636" y="3716486"/>
                </a:cubicBezTo>
                <a:cubicBezTo>
                  <a:pt x="701299" y="3808148"/>
                  <a:pt x="809627" y="3824814"/>
                  <a:pt x="867958" y="3949808"/>
                </a:cubicBezTo>
                <a:cubicBezTo>
                  <a:pt x="876291" y="3958141"/>
                  <a:pt x="884624" y="3974807"/>
                  <a:pt x="884624" y="3991473"/>
                </a:cubicBezTo>
                <a:lnTo>
                  <a:pt x="884624" y="4033137"/>
                </a:lnTo>
                <a:cubicBezTo>
                  <a:pt x="826293" y="3866479"/>
                  <a:pt x="542974" y="3816481"/>
                  <a:pt x="584638" y="3649823"/>
                </a:cubicBezTo>
                <a:cubicBezTo>
                  <a:pt x="542974" y="3658156"/>
                  <a:pt x="542974" y="3716486"/>
                  <a:pt x="542974" y="3758151"/>
                </a:cubicBezTo>
                <a:cubicBezTo>
                  <a:pt x="542974" y="3908144"/>
                  <a:pt x="701299" y="3924809"/>
                  <a:pt x="734631" y="4058136"/>
                </a:cubicBezTo>
                <a:cubicBezTo>
                  <a:pt x="751297" y="4099801"/>
                  <a:pt x="717965" y="4191463"/>
                  <a:pt x="776296" y="4241461"/>
                </a:cubicBezTo>
                <a:cubicBezTo>
                  <a:pt x="742964" y="4233128"/>
                  <a:pt x="684633" y="4174797"/>
                  <a:pt x="684633" y="4141465"/>
                </a:cubicBezTo>
                <a:cubicBezTo>
                  <a:pt x="684633" y="4108134"/>
                  <a:pt x="692966" y="4066469"/>
                  <a:pt x="676300" y="4041470"/>
                </a:cubicBezTo>
                <a:cubicBezTo>
                  <a:pt x="634636" y="3933142"/>
                  <a:pt x="501309" y="3841480"/>
                  <a:pt x="517975" y="3741485"/>
                </a:cubicBezTo>
                <a:cubicBezTo>
                  <a:pt x="517975" y="3716486"/>
                  <a:pt x="526308" y="3683154"/>
                  <a:pt x="517975" y="3658156"/>
                </a:cubicBezTo>
                <a:cubicBezTo>
                  <a:pt x="476310" y="3691487"/>
                  <a:pt x="434646" y="3783150"/>
                  <a:pt x="434646" y="3833147"/>
                </a:cubicBezTo>
                <a:cubicBezTo>
                  <a:pt x="434646" y="3849813"/>
                  <a:pt x="509642" y="4058136"/>
                  <a:pt x="509642" y="4074802"/>
                </a:cubicBezTo>
                <a:cubicBezTo>
                  <a:pt x="509642" y="4099801"/>
                  <a:pt x="484643" y="4149798"/>
                  <a:pt x="467977" y="4174797"/>
                </a:cubicBezTo>
                <a:cubicBezTo>
                  <a:pt x="476310" y="4158131"/>
                  <a:pt x="484643" y="4133133"/>
                  <a:pt x="484643" y="4108134"/>
                </a:cubicBezTo>
                <a:cubicBezTo>
                  <a:pt x="484643" y="4016472"/>
                  <a:pt x="384648" y="3874812"/>
                  <a:pt x="384648" y="3783150"/>
                </a:cubicBezTo>
                <a:cubicBezTo>
                  <a:pt x="384648" y="3674822"/>
                  <a:pt x="467977" y="3641490"/>
                  <a:pt x="534641" y="3641490"/>
                </a:cubicBezTo>
                <a:cubicBezTo>
                  <a:pt x="559640" y="3641490"/>
                  <a:pt x="592971" y="3641490"/>
                  <a:pt x="609637" y="3649823"/>
                </a:cubicBezTo>
                <a:close/>
                <a:moveTo>
                  <a:pt x="4084468" y="3658156"/>
                </a:moveTo>
                <a:cubicBezTo>
                  <a:pt x="4059469" y="3666489"/>
                  <a:pt x="4034471" y="3666489"/>
                  <a:pt x="4009472" y="3658156"/>
                </a:cubicBezTo>
                <a:cubicBezTo>
                  <a:pt x="4009472" y="3649823"/>
                  <a:pt x="4026138" y="3633157"/>
                  <a:pt x="4034471" y="3624824"/>
                </a:cubicBezTo>
                <a:cubicBezTo>
                  <a:pt x="4051136" y="3633157"/>
                  <a:pt x="4067802" y="3641490"/>
                  <a:pt x="4084468" y="3658156"/>
                </a:cubicBezTo>
                <a:close/>
                <a:moveTo>
                  <a:pt x="4309457" y="3624824"/>
                </a:moveTo>
                <a:cubicBezTo>
                  <a:pt x="4326123" y="3633157"/>
                  <a:pt x="4367788" y="3624824"/>
                  <a:pt x="4367788" y="3641490"/>
                </a:cubicBezTo>
                <a:cubicBezTo>
                  <a:pt x="4367788" y="3674822"/>
                  <a:pt x="4326123" y="3691487"/>
                  <a:pt x="4317790" y="3691487"/>
                </a:cubicBezTo>
                <a:cubicBezTo>
                  <a:pt x="4292791" y="3691487"/>
                  <a:pt x="4292791" y="3683154"/>
                  <a:pt x="4276125" y="3674822"/>
                </a:cubicBezTo>
                <a:cubicBezTo>
                  <a:pt x="4292791" y="3658156"/>
                  <a:pt x="4301124" y="3633157"/>
                  <a:pt x="4309457" y="3616491"/>
                </a:cubicBezTo>
                <a:lnTo>
                  <a:pt x="4309457" y="3624824"/>
                </a:lnTo>
                <a:close/>
                <a:moveTo>
                  <a:pt x="3176179" y="3633157"/>
                </a:moveTo>
                <a:lnTo>
                  <a:pt x="3176179" y="3683154"/>
                </a:lnTo>
                <a:cubicBezTo>
                  <a:pt x="3167846" y="3683154"/>
                  <a:pt x="3159513" y="3691487"/>
                  <a:pt x="3151180" y="3699820"/>
                </a:cubicBezTo>
                <a:cubicBezTo>
                  <a:pt x="3134514" y="3683154"/>
                  <a:pt x="3109516" y="3683154"/>
                  <a:pt x="3109516" y="3658156"/>
                </a:cubicBezTo>
                <a:cubicBezTo>
                  <a:pt x="3109516" y="3641490"/>
                  <a:pt x="3126181" y="3624824"/>
                  <a:pt x="3126181" y="3608158"/>
                </a:cubicBezTo>
                <a:cubicBezTo>
                  <a:pt x="3142847" y="3608158"/>
                  <a:pt x="3159513" y="3616491"/>
                  <a:pt x="3176179" y="3633157"/>
                </a:cubicBezTo>
                <a:close/>
                <a:moveTo>
                  <a:pt x="2951190" y="3708153"/>
                </a:moveTo>
                <a:cubicBezTo>
                  <a:pt x="2892859" y="3699820"/>
                  <a:pt x="2842862" y="3666489"/>
                  <a:pt x="2851195" y="3608158"/>
                </a:cubicBezTo>
                <a:cubicBezTo>
                  <a:pt x="2876194" y="3641490"/>
                  <a:pt x="2917858" y="3674822"/>
                  <a:pt x="2951190" y="3708153"/>
                </a:cubicBezTo>
                <a:close/>
                <a:moveTo>
                  <a:pt x="4384453" y="3624824"/>
                </a:moveTo>
                <a:cubicBezTo>
                  <a:pt x="4392786" y="3616491"/>
                  <a:pt x="4409452" y="3599825"/>
                  <a:pt x="4417785" y="3608158"/>
                </a:cubicBezTo>
                <a:cubicBezTo>
                  <a:pt x="4409452" y="3608158"/>
                  <a:pt x="4401119" y="3624824"/>
                  <a:pt x="4384453" y="3624824"/>
                </a:cubicBezTo>
                <a:close/>
                <a:moveTo>
                  <a:pt x="4284458" y="3599825"/>
                </a:moveTo>
                <a:lnTo>
                  <a:pt x="4284458" y="3624824"/>
                </a:lnTo>
                <a:cubicBezTo>
                  <a:pt x="4276125" y="3633157"/>
                  <a:pt x="4267792" y="3649823"/>
                  <a:pt x="4251127" y="3658156"/>
                </a:cubicBezTo>
                <a:lnTo>
                  <a:pt x="4209462" y="3658156"/>
                </a:lnTo>
                <a:cubicBezTo>
                  <a:pt x="4209462" y="3649823"/>
                  <a:pt x="4201129" y="3641490"/>
                  <a:pt x="4192796" y="3633157"/>
                </a:cubicBezTo>
                <a:cubicBezTo>
                  <a:pt x="4209462" y="3624824"/>
                  <a:pt x="4234461" y="3608158"/>
                  <a:pt x="4251127" y="3599825"/>
                </a:cubicBezTo>
                <a:lnTo>
                  <a:pt x="4284458" y="3599825"/>
                </a:lnTo>
                <a:close/>
                <a:moveTo>
                  <a:pt x="3542828" y="3649823"/>
                </a:moveTo>
                <a:cubicBezTo>
                  <a:pt x="3534495" y="3649823"/>
                  <a:pt x="3517829" y="3658156"/>
                  <a:pt x="3509496" y="3658156"/>
                </a:cubicBezTo>
                <a:cubicBezTo>
                  <a:pt x="3509496" y="3633157"/>
                  <a:pt x="3517829" y="3616491"/>
                  <a:pt x="3517829" y="3599825"/>
                </a:cubicBezTo>
                <a:cubicBezTo>
                  <a:pt x="3526162" y="3608158"/>
                  <a:pt x="3534495" y="3624824"/>
                  <a:pt x="3542828" y="3649823"/>
                </a:cubicBezTo>
                <a:close/>
                <a:moveTo>
                  <a:pt x="3384502" y="3649823"/>
                </a:moveTo>
                <a:cubicBezTo>
                  <a:pt x="3384502" y="3674822"/>
                  <a:pt x="3376169" y="3683154"/>
                  <a:pt x="3376169" y="3683154"/>
                </a:cubicBezTo>
                <a:cubicBezTo>
                  <a:pt x="3367836" y="3683154"/>
                  <a:pt x="3376169" y="3691487"/>
                  <a:pt x="3351170" y="3691487"/>
                </a:cubicBezTo>
                <a:cubicBezTo>
                  <a:pt x="3334505" y="3691487"/>
                  <a:pt x="3326172" y="3666489"/>
                  <a:pt x="3309506" y="3658156"/>
                </a:cubicBezTo>
                <a:cubicBezTo>
                  <a:pt x="3317839" y="3641490"/>
                  <a:pt x="3326172" y="3616491"/>
                  <a:pt x="3326172" y="3599825"/>
                </a:cubicBezTo>
                <a:cubicBezTo>
                  <a:pt x="3351170" y="3616491"/>
                  <a:pt x="3384502" y="3641490"/>
                  <a:pt x="3384502" y="3649823"/>
                </a:cubicBezTo>
                <a:close/>
                <a:moveTo>
                  <a:pt x="3767817" y="3633157"/>
                </a:moveTo>
                <a:lnTo>
                  <a:pt x="3751151" y="3616491"/>
                </a:lnTo>
                <a:cubicBezTo>
                  <a:pt x="3759484" y="3608158"/>
                  <a:pt x="3776150" y="3599825"/>
                  <a:pt x="3792816" y="3591492"/>
                </a:cubicBezTo>
                <a:cubicBezTo>
                  <a:pt x="3792816" y="3599825"/>
                  <a:pt x="3784483" y="3616491"/>
                  <a:pt x="3767817" y="3633157"/>
                </a:cubicBezTo>
                <a:close/>
                <a:moveTo>
                  <a:pt x="2967856" y="3624824"/>
                </a:moveTo>
                <a:lnTo>
                  <a:pt x="2967856" y="3666489"/>
                </a:lnTo>
                <a:cubicBezTo>
                  <a:pt x="2967856" y="3666489"/>
                  <a:pt x="2967856" y="3674822"/>
                  <a:pt x="2951190" y="3674822"/>
                </a:cubicBezTo>
                <a:cubicBezTo>
                  <a:pt x="2926191" y="3674822"/>
                  <a:pt x="2909525" y="3649823"/>
                  <a:pt x="2909525" y="3633157"/>
                </a:cubicBezTo>
                <a:cubicBezTo>
                  <a:pt x="2909525" y="3608158"/>
                  <a:pt x="2917858" y="3608158"/>
                  <a:pt x="2917858" y="3591492"/>
                </a:cubicBezTo>
                <a:cubicBezTo>
                  <a:pt x="2934524" y="3599825"/>
                  <a:pt x="2959523" y="3608158"/>
                  <a:pt x="2967856" y="3624824"/>
                </a:cubicBezTo>
                <a:close/>
                <a:moveTo>
                  <a:pt x="4009472" y="3599825"/>
                </a:moveTo>
                <a:cubicBezTo>
                  <a:pt x="4009472" y="3616491"/>
                  <a:pt x="4001139" y="3633157"/>
                  <a:pt x="3984473" y="3641490"/>
                </a:cubicBezTo>
                <a:lnTo>
                  <a:pt x="3934475" y="3641490"/>
                </a:lnTo>
                <a:cubicBezTo>
                  <a:pt x="3942808" y="3616491"/>
                  <a:pt x="3951141" y="3599825"/>
                  <a:pt x="3959474" y="3583159"/>
                </a:cubicBezTo>
                <a:cubicBezTo>
                  <a:pt x="3976140" y="3591492"/>
                  <a:pt x="3992806" y="3591492"/>
                  <a:pt x="4009472" y="3599825"/>
                </a:cubicBezTo>
                <a:close/>
                <a:moveTo>
                  <a:pt x="3576160" y="3608158"/>
                </a:moveTo>
                <a:lnTo>
                  <a:pt x="3576160" y="3583159"/>
                </a:lnTo>
                <a:cubicBezTo>
                  <a:pt x="3576160" y="3591492"/>
                  <a:pt x="3584492" y="3608158"/>
                  <a:pt x="3576160" y="3608158"/>
                </a:cubicBezTo>
                <a:close/>
                <a:moveTo>
                  <a:pt x="3934475" y="3574826"/>
                </a:moveTo>
                <a:cubicBezTo>
                  <a:pt x="3934475" y="3591492"/>
                  <a:pt x="3901144" y="3633157"/>
                  <a:pt x="3859479" y="3624824"/>
                </a:cubicBezTo>
                <a:cubicBezTo>
                  <a:pt x="3876145" y="3608158"/>
                  <a:pt x="3884478" y="3591492"/>
                  <a:pt x="3884478" y="3574826"/>
                </a:cubicBezTo>
                <a:lnTo>
                  <a:pt x="3934475" y="3574826"/>
                </a:lnTo>
                <a:close/>
                <a:moveTo>
                  <a:pt x="3801149" y="3633157"/>
                </a:moveTo>
                <a:cubicBezTo>
                  <a:pt x="3801149" y="3608158"/>
                  <a:pt x="3834480" y="3574826"/>
                  <a:pt x="3859479" y="3574826"/>
                </a:cubicBezTo>
                <a:cubicBezTo>
                  <a:pt x="3851146" y="3599825"/>
                  <a:pt x="3809481" y="3624824"/>
                  <a:pt x="3801149" y="3633157"/>
                </a:cubicBezTo>
                <a:close/>
                <a:moveTo>
                  <a:pt x="3276174" y="3574826"/>
                </a:moveTo>
                <a:cubicBezTo>
                  <a:pt x="3292840" y="3583159"/>
                  <a:pt x="3301173" y="3591492"/>
                  <a:pt x="3301173" y="3616491"/>
                </a:cubicBezTo>
                <a:cubicBezTo>
                  <a:pt x="3301173" y="3633157"/>
                  <a:pt x="3292840" y="3641490"/>
                  <a:pt x="3292840" y="3649823"/>
                </a:cubicBezTo>
                <a:cubicBezTo>
                  <a:pt x="3292840" y="3649823"/>
                  <a:pt x="3292840" y="3658156"/>
                  <a:pt x="3276174" y="3658156"/>
                </a:cubicBezTo>
                <a:cubicBezTo>
                  <a:pt x="3251175" y="3658156"/>
                  <a:pt x="3242842" y="3633157"/>
                  <a:pt x="3226177" y="3624824"/>
                </a:cubicBezTo>
                <a:cubicBezTo>
                  <a:pt x="3242842" y="3608158"/>
                  <a:pt x="3242842" y="3591492"/>
                  <a:pt x="3251175" y="3574826"/>
                </a:cubicBezTo>
                <a:lnTo>
                  <a:pt x="3276174" y="3574826"/>
                </a:lnTo>
                <a:close/>
                <a:moveTo>
                  <a:pt x="4392786" y="3574826"/>
                </a:moveTo>
                <a:cubicBezTo>
                  <a:pt x="4384453" y="3591492"/>
                  <a:pt x="4376120" y="3616491"/>
                  <a:pt x="4351122" y="3616491"/>
                </a:cubicBezTo>
                <a:cubicBezTo>
                  <a:pt x="4334456" y="3616491"/>
                  <a:pt x="4334456" y="3608158"/>
                  <a:pt x="4317790" y="3608158"/>
                </a:cubicBezTo>
                <a:cubicBezTo>
                  <a:pt x="4317790" y="3599825"/>
                  <a:pt x="4309457" y="3608158"/>
                  <a:pt x="4309457" y="3583159"/>
                </a:cubicBezTo>
                <a:cubicBezTo>
                  <a:pt x="4309457" y="3566493"/>
                  <a:pt x="4317790" y="3574826"/>
                  <a:pt x="4326123" y="3566493"/>
                </a:cubicBezTo>
                <a:cubicBezTo>
                  <a:pt x="4384453" y="3566493"/>
                  <a:pt x="4384453" y="3574826"/>
                  <a:pt x="4392786" y="3574826"/>
                </a:cubicBezTo>
                <a:close/>
                <a:moveTo>
                  <a:pt x="3467831" y="3566493"/>
                </a:moveTo>
                <a:cubicBezTo>
                  <a:pt x="3476164" y="3574826"/>
                  <a:pt x="3484497" y="3591492"/>
                  <a:pt x="3492830" y="3599825"/>
                </a:cubicBezTo>
                <a:lnTo>
                  <a:pt x="3492830" y="3633157"/>
                </a:lnTo>
                <a:lnTo>
                  <a:pt x="3476164" y="3649823"/>
                </a:lnTo>
                <a:cubicBezTo>
                  <a:pt x="3459499" y="3641490"/>
                  <a:pt x="3442833" y="3624824"/>
                  <a:pt x="3426167" y="3616491"/>
                </a:cubicBezTo>
                <a:cubicBezTo>
                  <a:pt x="3434500" y="3599825"/>
                  <a:pt x="3442833" y="3583159"/>
                  <a:pt x="3442833" y="3566493"/>
                </a:cubicBezTo>
                <a:lnTo>
                  <a:pt x="3467831" y="3566493"/>
                </a:lnTo>
                <a:close/>
                <a:moveTo>
                  <a:pt x="3101183" y="3608158"/>
                </a:moveTo>
                <a:cubicBezTo>
                  <a:pt x="3101183" y="3633157"/>
                  <a:pt x="3092850" y="3641490"/>
                  <a:pt x="3076184" y="3658156"/>
                </a:cubicBezTo>
                <a:cubicBezTo>
                  <a:pt x="3059518" y="3649823"/>
                  <a:pt x="3042852" y="3633157"/>
                  <a:pt x="3026186" y="3624824"/>
                </a:cubicBezTo>
                <a:cubicBezTo>
                  <a:pt x="3034519" y="3608158"/>
                  <a:pt x="3042852" y="3583159"/>
                  <a:pt x="3051185" y="3566493"/>
                </a:cubicBezTo>
                <a:cubicBezTo>
                  <a:pt x="3067851" y="3574826"/>
                  <a:pt x="3101183" y="3591492"/>
                  <a:pt x="3101183" y="3608158"/>
                </a:cubicBezTo>
                <a:close/>
                <a:moveTo>
                  <a:pt x="2726201" y="3633157"/>
                </a:moveTo>
                <a:cubicBezTo>
                  <a:pt x="2726201" y="3649823"/>
                  <a:pt x="2709535" y="3674822"/>
                  <a:pt x="2709535" y="3691487"/>
                </a:cubicBezTo>
                <a:cubicBezTo>
                  <a:pt x="2692869" y="3666489"/>
                  <a:pt x="2667870" y="3624824"/>
                  <a:pt x="2642872" y="3608158"/>
                </a:cubicBezTo>
                <a:cubicBezTo>
                  <a:pt x="2634539" y="3608158"/>
                  <a:pt x="2617873" y="3608158"/>
                  <a:pt x="2601207" y="3591492"/>
                </a:cubicBezTo>
                <a:cubicBezTo>
                  <a:pt x="2609540" y="3566493"/>
                  <a:pt x="2626206" y="3566493"/>
                  <a:pt x="2626206" y="3566493"/>
                </a:cubicBezTo>
                <a:cubicBezTo>
                  <a:pt x="2659537" y="3566493"/>
                  <a:pt x="2726201" y="3616491"/>
                  <a:pt x="2726201" y="3633157"/>
                </a:cubicBezTo>
                <a:close/>
                <a:moveTo>
                  <a:pt x="3726152" y="3583159"/>
                </a:moveTo>
                <a:cubicBezTo>
                  <a:pt x="3726152" y="3583159"/>
                  <a:pt x="3717819" y="3574826"/>
                  <a:pt x="3709486" y="3574826"/>
                </a:cubicBezTo>
                <a:lnTo>
                  <a:pt x="3734485" y="3549828"/>
                </a:lnTo>
                <a:cubicBezTo>
                  <a:pt x="3734485" y="3558161"/>
                  <a:pt x="3734485" y="3574826"/>
                  <a:pt x="3726152" y="3583159"/>
                </a:cubicBezTo>
                <a:close/>
                <a:moveTo>
                  <a:pt x="2076232" y="3658156"/>
                </a:moveTo>
                <a:cubicBezTo>
                  <a:pt x="1951238" y="3566493"/>
                  <a:pt x="1784580" y="3558161"/>
                  <a:pt x="1667919" y="3558161"/>
                </a:cubicBezTo>
                <a:lnTo>
                  <a:pt x="1834578" y="3558161"/>
                </a:lnTo>
                <a:cubicBezTo>
                  <a:pt x="1876242" y="3558161"/>
                  <a:pt x="2059567" y="3616491"/>
                  <a:pt x="2076232" y="3658156"/>
                </a:cubicBezTo>
                <a:close/>
                <a:moveTo>
                  <a:pt x="2901192" y="3591492"/>
                </a:moveTo>
                <a:cubicBezTo>
                  <a:pt x="2901192" y="3608158"/>
                  <a:pt x="2892859" y="3608158"/>
                  <a:pt x="2892859" y="3616491"/>
                </a:cubicBezTo>
                <a:cubicBezTo>
                  <a:pt x="2876194" y="3608158"/>
                  <a:pt x="2851195" y="3583159"/>
                  <a:pt x="2851195" y="3566493"/>
                </a:cubicBezTo>
                <a:lnTo>
                  <a:pt x="2851195" y="3541495"/>
                </a:lnTo>
                <a:cubicBezTo>
                  <a:pt x="2867861" y="3541495"/>
                  <a:pt x="2901192" y="3566493"/>
                  <a:pt x="2901192" y="3591492"/>
                </a:cubicBezTo>
                <a:close/>
                <a:moveTo>
                  <a:pt x="3559494" y="3574826"/>
                </a:moveTo>
                <a:cubicBezTo>
                  <a:pt x="3559494" y="3599825"/>
                  <a:pt x="3551161" y="3599825"/>
                  <a:pt x="3551161" y="3608158"/>
                </a:cubicBezTo>
                <a:cubicBezTo>
                  <a:pt x="3551161" y="3599825"/>
                  <a:pt x="3542828" y="3591492"/>
                  <a:pt x="3534495" y="3583159"/>
                </a:cubicBezTo>
                <a:lnTo>
                  <a:pt x="3534495" y="3533162"/>
                </a:lnTo>
                <a:cubicBezTo>
                  <a:pt x="3551161" y="3549828"/>
                  <a:pt x="3559494" y="3558161"/>
                  <a:pt x="3559494" y="3574826"/>
                </a:cubicBezTo>
                <a:close/>
                <a:moveTo>
                  <a:pt x="3192845" y="3533162"/>
                </a:moveTo>
                <a:cubicBezTo>
                  <a:pt x="3209511" y="3549828"/>
                  <a:pt x="3226177" y="3558161"/>
                  <a:pt x="3226177" y="3574826"/>
                </a:cubicBezTo>
                <a:cubicBezTo>
                  <a:pt x="3226177" y="3599825"/>
                  <a:pt x="3209511" y="3608158"/>
                  <a:pt x="3201178" y="3624824"/>
                </a:cubicBezTo>
                <a:cubicBezTo>
                  <a:pt x="3192845" y="3616491"/>
                  <a:pt x="3167846" y="3599825"/>
                  <a:pt x="3151180" y="3591492"/>
                </a:cubicBezTo>
                <a:cubicBezTo>
                  <a:pt x="3159513" y="3574826"/>
                  <a:pt x="3167846" y="3549828"/>
                  <a:pt x="3167846" y="3533162"/>
                </a:cubicBezTo>
                <a:lnTo>
                  <a:pt x="3192845" y="3533162"/>
                </a:lnTo>
                <a:close/>
                <a:moveTo>
                  <a:pt x="3417834" y="3574826"/>
                </a:moveTo>
                <a:cubicBezTo>
                  <a:pt x="3417834" y="3599825"/>
                  <a:pt x="3409501" y="3608158"/>
                  <a:pt x="3401168" y="3616491"/>
                </a:cubicBezTo>
                <a:cubicBezTo>
                  <a:pt x="3392835" y="3608158"/>
                  <a:pt x="3351170" y="3599825"/>
                  <a:pt x="3351170" y="3574826"/>
                </a:cubicBezTo>
                <a:cubicBezTo>
                  <a:pt x="3351170" y="3558161"/>
                  <a:pt x="3359503" y="3541495"/>
                  <a:pt x="3367836" y="3524829"/>
                </a:cubicBezTo>
                <a:cubicBezTo>
                  <a:pt x="3392835" y="3533162"/>
                  <a:pt x="3417834" y="3566493"/>
                  <a:pt x="3417834" y="3574826"/>
                </a:cubicBezTo>
                <a:close/>
                <a:moveTo>
                  <a:pt x="2992855" y="3524829"/>
                </a:moveTo>
                <a:cubicBezTo>
                  <a:pt x="3009520" y="3541495"/>
                  <a:pt x="3017853" y="3549828"/>
                  <a:pt x="3017853" y="3566493"/>
                </a:cubicBezTo>
                <a:cubicBezTo>
                  <a:pt x="3017853" y="3591492"/>
                  <a:pt x="3009520" y="3599825"/>
                  <a:pt x="3009520" y="3608158"/>
                </a:cubicBezTo>
                <a:cubicBezTo>
                  <a:pt x="3009520" y="3608158"/>
                  <a:pt x="3001187" y="3608158"/>
                  <a:pt x="2992855" y="3616491"/>
                </a:cubicBezTo>
                <a:cubicBezTo>
                  <a:pt x="2984522" y="3599825"/>
                  <a:pt x="2967856" y="3591492"/>
                  <a:pt x="2951190" y="3574826"/>
                </a:cubicBezTo>
                <a:cubicBezTo>
                  <a:pt x="2959523" y="3558161"/>
                  <a:pt x="2967856" y="3541495"/>
                  <a:pt x="2967856" y="3524829"/>
                </a:cubicBezTo>
                <a:lnTo>
                  <a:pt x="2992855" y="3524829"/>
                </a:lnTo>
                <a:close/>
                <a:moveTo>
                  <a:pt x="3667822" y="3566493"/>
                </a:moveTo>
                <a:cubicBezTo>
                  <a:pt x="3659489" y="3566493"/>
                  <a:pt x="3651156" y="3566493"/>
                  <a:pt x="3642823" y="3558161"/>
                </a:cubicBezTo>
                <a:cubicBezTo>
                  <a:pt x="3651156" y="3549828"/>
                  <a:pt x="3667822" y="3533162"/>
                  <a:pt x="3676155" y="3516496"/>
                </a:cubicBezTo>
                <a:cubicBezTo>
                  <a:pt x="3676155" y="3533162"/>
                  <a:pt x="3676155" y="3549828"/>
                  <a:pt x="3667822" y="3566493"/>
                </a:cubicBezTo>
                <a:close/>
                <a:moveTo>
                  <a:pt x="3601158" y="3591492"/>
                </a:moveTo>
                <a:cubicBezTo>
                  <a:pt x="3601158" y="3583159"/>
                  <a:pt x="3592825" y="3583159"/>
                  <a:pt x="3592825" y="3558161"/>
                </a:cubicBezTo>
                <a:cubicBezTo>
                  <a:pt x="3592825" y="3541495"/>
                  <a:pt x="3601158" y="3524829"/>
                  <a:pt x="3609491" y="3516496"/>
                </a:cubicBezTo>
                <a:cubicBezTo>
                  <a:pt x="3617824" y="3541495"/>
                  <a:pt x="3609491" y="3574826"/>
                  <a:pt x="3601158" y="3591492"/>
                </a:cubicBezTo>
                <a:close/>
                <a:moveTo>
                  <a:pt x="3751151" y="3583159"/>
                </a:moveTo>
                <a:cubicBezTo>
                  <a:pt x="3759484" y="3566493"/>
                  <a:pt x="3759484" y="3558161"/>
                  <a:pt x="3759484" y="3533162"/>
                </a:cubicBezTo>
                <a:cubicBezTo>
                  <a:pt x="3759484" y="3516496"/>
                  <a:pt x="3792816" y="3516496"/>
                  <a:pt x="3809481" y="3508163"/>
                </a:cubicBezTo>
                <a:cubicBezTo>
                  <a:pt x="3801149" y="3516496"/>
                  <a:pt x="3792816" y="3583159"/>
                  <a:pt x="3751151" y="3583159"/>
                </a:cubicBezTo>
                <a:close/>
                <a:moveTo>
                  <a:pt x="3934475" y="3533162"/>
                </a:moveTo>
                <a:cubicBezTo>
                  <a:pt x="3934475" y="3541495"/>
                  <a:pt x="3917810" y="3549828"/>
                  <a:pt x="3909477" y="3558161"/>
                </a:cubicBezTo>
                <a:lnTo>
                  <a:pt x="3884478" y="3558161"/>
                </a:lnTo>
                <a:cubicBezTo>
                  <a:pt x="3892811" y="3541495"/>
                  <a:pt x="3901144" y="3516496"/>
                  <a:pt x="3901144" y="3499830"/>
                </a:cubicBezTo>
                <a:lnTo>
                  <a:pt x="3934475" y="3533162"/>
                </a:lnTo>
                <a:close/>
                <a:moveTo>
                  <a:pt x="3876145" y="3524829"/>
                </a:moveTo>
                <a:cubicBezTo>
                  <a:pt x="3859479" y="3541495"/>
                  <a:pt x="3834480" y="3558161"/>
                  <a:pt x="3817814" y="3558161"/>
                </a:cubicBezTo>
                <a:cubicBezTo>
                  <a:pt x="3817814" y="3508163"/>
                  <a:pt x="3826147" y="3499830"/>
                  <a:pt x="3876145" y="3491497"/>
                </a:cubicBezTo>
                <a:lnTo>
                  <a:pt x="3876145" y="3524829"/>
                </a:lnTo>
                <a:close/>
                <a:moveTo>
                  <a:pt x="3342838" y="3533162"/>
                </a:moveTo>
                <a:cubicBezTo>
                  <a:pt x="3342838" y="3549828"/>
                  <a:pt x="3334505" y="3566493"/>
                  <a:pt x="3317839" y="3583159"/>
                </a:cubicBezTo>
                <a:cubicBezTo>
                  <a:pt x="3301173" y="3566493"/>
                  <a:pt x="3284507" y="3558161"/>
                  <a:pt x="3267841" y="3549828"/>
                </a:cubicBezTo>
                <a:cubicBezTo>
                  <a:pt x="3276174" y="3533162"/>
                  <a:pt x="3284507" y="3508163"/>
                  <a:pt x="3284507" y="3491497"/>
                </a:cubicBezTo>
                <a:cubicBezTo>
                  <a:pt x="3292840" y="3491497"/>
                  <a:pt x="3342838" y="3499830"/>
                  <a:pt x="3342838" y="3533162"/>
                </a:cubicBezTo>
                <a:close/>
                <a:moveTo>
                  <a:pt x="3142847" y="3541495"/>
                </a:moveTo>
                <a:cubicBezTo>
                  <a:pt x="3142847" y="3558161"/>
                  <a:pt x="3134514" y="3566493"/>
                  <a:pt x="3126181" y="3583159"/>
                </a:cubicBezTo>
                <a:cubicBezTo>
                  <a:pt x="3109516" y="3574826"/>
                  <a:pt x="3084517" y="3558161"/>
                  <a:pt x="3067851" y="3549828"/>
                </a:cubicBezTo>
                <a:cubicBezTo>
                  <a:pt x="3084517" y="3533162"/>
                  <a:pt x="3092850" y="3508163"/>
                  <a:pt x="3092850" y="3491497"/>
                </a:cubicBezTo>
                <a:cubicBezTo>
                  <a:pt x="3117848" y="3491497"/>
                  <a:pt x="3142847" y="3508163"/>
                  <a:pt x="3142847" y="3541495"/>
                </a:cubicBezTo>
                <a:close/>
                <a:moveTo>
                  <a:pt x="3517829" y="3541495"/>
                </a:moveTo>
                <a:cubicBezTo>
                  <a:pt x="3517829" y="3558161"/>
                  <a:pt x="3509496" y="3566493"/>
                  <a:pt x="3509496" y="3574826"/>
                </a:cubicBezTo>
                <a:cubicBezTo>
                  <a:pt x="3492830" y="3566493"/>
                  <a:pt x="3476164" y="3549828"/>
                  <a:pt x="3459499" y="3541495"/>
                </a:cubicBezTo>
                <a:cubicBezTo>
                  <a:pt x="3467831" y="3524829"/>
                  <a:pt x="3476164" y="3499830"/>
                  <a:pt x="3476164" y="3483164"/>
                </a:cubicBezTo>
                <a:cubicBezTo>
                  <a:pt x="3484497" y="3483164"/>
                  <a:pt x="3517829" y="3516496"/>
                  <a:pt x="3517829" y="3541495"/>
                </a:cubicBezTo>
                <a:close/>
                <a:moveTo>
                  <a:pt x="2826196" y="3574826"/>
                </a:moveTo>
                <a:lnTo>
                  <a:pt x="2826196" y="3616491"/>
                </a:lnTo>
                <a:cubicBezTo>
                  <a:pt x="2809530" y="3591492"/>
                  <a:pt x="2792864" y="3558161"/>
                  <a:pt x="2759533" y="3524829"/>
                </a:cubicBezTo>
                <a:cubicBezTo>
                  <a:pt x="2759533" y="3524829"/>
                  <a:pt x="2751200" y="3516496"/>
                  <a:pt x="2751200" y="3541495"/>
                </a:cubicBezTo>
                <a:cubicBezTo>
                  <a:pt x="2751200" y="3558161"/>
                  <a:pt x="2792864" y="3599825"/>
                  <a:pt x="2809530" y="3633157"/>
                </a:cubicBezTo>
                <a:cubicBezTo>
                  <a:pt x="2792864" y="3616491"/>
                  <a:pt x="2767865" y="3616491"/>
                  <a:pt x="2742867" y="3608158"/>
                </a:cubicBezTo>
                <a:cubicBezTo>
                  <a:pt x="2726201" y="3591492"/>
                  <a:pt x="2709535" y="3541495"/>
                  <a:pt x="2709535" y="3524829"/>
                </a:cubicBezTo>
                <a:cubicBezTo>
                  <a:pt x="2709535" y="3491497"/>
                  <a:pt x="2717868" y="3483164"/>
                  <a:pt x="2742867" y="3483164"/>
                </a:cubicBezTo>
                <a:cubicBezTo>
                  <a:pt x="2792864" y="3483164"/>
                  <a:pt x="2826196" y="3541495"/>
                  <a:pt x="2826196" y="3574826"/>
                </a:cubicBezTo>
                <a:close/>
                <a:moveTo>
                  <a:pt x="2576208" y="3574826"/>
                </a:moveTo>
                <a:cubicBezTo>
                  <a:pt x="2542876" y="3541495"/>
                  <a:pt x="2501212" y="3508163"/>
                  <a:pt x="2467880" y="3483164"/>
                </a:cubicBezTo>
                <a:cubicBezTo>
                  <a:pt x="2517878" y="3524829"/>
                  <a:pt x="2576208" y="3524829"/>
                  <a:pt x="2576208" y="3574826"/>
                </a:cubicBezTo>
                <a:close/>
                <a:moveTo>
                  <a:pt x="2951190" y="3516496"/>
                </a:moveTo>
                <a:cubicBezTo>
                  <a:pt x="2951190" y="3541495"/>
                  <a:pt x="2942857" y="3549828"/>
                  <a:pt x="2926191" y="3566493"/>
                </a:cubicBezTo>
                <a:cubicBezTo>
                  <a:pt x="2909525" y="3558161"/>
                  <a:pt x="2892859" y="3533162"/>
                  <a:pt x="2876194" y="3524829"/>
                </a:cubicBezTo>
                <a:cubicBezTo>
                  <a:pt x="2892859" y="3508163"/>
                  <a:pt x="2901192" y="3491497"/>
                  <a:pt x="2901192" y="3474831"/>
                </a:cubicBezTo>
                <a:cubicBezTo>
                  <a:pt x="2917858" y="3483164"/>
                  <a:pt x="2951190" y="3499830"/>
                  <a:pt x="2951190" y="3516496"/>
                </a:cubicBezTo>
                <a:close/>
                <a:moveTo>
                  <a:pt x="3701153" y="3549828"/>
                </a:moveTo>
                <a:cubicBezTo>
                  <a:pt x="3701153" y="3533162"/>
                  <a:pt x="3692820" y="3516496"/>
                  <a:pt x="3692820" y="3499830"/>
                </a:cubicBezTo>
                <a:cubicBezTo>
                  <a:pt x="3692820" y="3474831"/>
                  <a:pt x="3717819" y="3474831"/>
                  <a:pt x="3734485" y="3458165"/>
                </a:cubicBezTo>
                <a:cubicBezTo>
                  <a:pt x="3726152" y="3474831"/>
                  <a:pt x="3742818" y="3516496"/>
                  <a:pt x="3701153" y="3549828"/>
                </a:cubicBezTo>
                <a:close/>
                <a:moveTo>
                  <a:pt x="3584492" y="3491497"/>
                </a:moveTo>
                <a:cubicBezTo>
                  <a:pt x="3584492" y="3516496"/>
                  <a:pt x="3576160" y="3524829"/>
                  <a:pt x="3576160" y="3541495"/>
                </a:cubicBezTo>
                <a:cubicBezTo>
                  <a:pt x="3567827" y="3533162"/>
                  <a:pt x="3551161" y="3524829"/>
                  <a:pt x="3551161" y="3508163"/>
                </a:cubicBezTo>
                <a:cubicBezTo>
                  <a:pt x="3551161" y="3483164"/>
                  <a:pt x="3559494" y="3474831"/>
                  <a:pt x="3559494" y="3458165"/>
                </a:cubicBezTo>
                <a:cubicBezTo>
                  <a:pt x="3576160" y="3466498"/>
                  <a:pt x="3584492" y="3474831"/>
                  <a:pt x="3584492" y="3491497"/>
                </a:cubicBezTo>
                <a:close/>
                <a:moveTo>
                  <a:pt x="3234509" y="3458165"/>
                </a:moveTo>
                <a:cubicBezTo>
                  <a:pt x="3242842" y="3466498"/>
                  <a:pt x="3251175" y="3483164"/>
                  <a:pt x="3259508" y="3491497"/>
                </a:cubicBezTo>
                <a:lnTo>
                  <a:pt x="3259508" y="3524829"/>
                </a:lnTo>
                <a:lnTo>
                  <a:pt x="3242842" y="3541495"/>
                </a:lnTo>
                <a:cubicBezTo>
                  <a:pt x="3226177" y="3533162"/>
                  <a:pt x="3209511" y="3516496"/>
                  <a:pt x="3192845" y="3508163"/>
                </a:cubicBezTo>
                <a:cubicBezTo>
                  <a:pt x="3201178" y="3491497"/>
                  <a:pt x="3209511" y="3474831"/>
                  <a:pt x="3209511" y="3458165"/>
                </a:cubicBezTo>
                <a:lnTo>
                  <a:pt x="3234509" y="3458165"/>
                </a:lnTo>
                <a:close/>
                <a:moveTo>
                  <a:pt x="3451166" y="3483164"/>
                </a:moveTo>
                <a:lnTo>
                  <a:pt x="3451166" y="3516496"/>
                </a:lnTo>
                <a:lnTo>
                  <a:pt x="3434500" y="3533162"/>
                </a:lnTo>
                <a:cubicBezTo>
                  <a:pt x="3417834" y="3524829"/>
                  <a:pt x="3401168" y="3508163"/>
                  <a:pt x="3384502" y="3508163"/>
                </a:cubicBezTo>
                <a:cubicBezTo>
                  <a:pt x="3392835" y="3491497"/>
                  <a:pt x="3401168" y="3466498"/>
                  <a:pt x="3401168" y="3449832"/>
                </a:cubicBezTo>
                <a:cubicBezTo>
                  <a:pt x="3417834" y="3449832"/>
                  <a:pt x="3442833" y="3466498"/>
                  <a:pt x="3451166" y="3483164"/>
                </a:cubicBezTo>
                <a:close/>
                <a:moveTo>
                  <a:pt x="3067851" y="3483164"/>
                </a:moveTo>
                <a:lnTo>
                  <a:pt x="3067851" y="3524829"/>
                </a:lnTo>
                <a:cubicBezTo>
                  <a:pt x="3059518" y="3524829"/>
                  <a:pt x="3051185" y="3533162"/>
                  <a:pt x="3042852" y="3541495"/>
                </a:cubicBezTo>
                <a:cubicBezTo>
                  <a:pt x="3034519" y="3533162"/>
                  <a:pt x="3017853" y="3516496"/>
                  <a:pt x="3001187" y="3508163"/>
                </a:cubicBezTo>
                <a:cubicBezTo>
                  <a:pt x="3009520" y="3491497"/>
                  <a:pt x="3017853" y="3466498"/>
                  <a:pt x="3017853" y="3449832"/>
                </a:cubicBezTo>
                <a:cubicBezTo>
                  <a:pt x="3034519" y="3449832"/>
                  <a:pt x="3059518" y="3466498"/>
                  <a:pt x="3067851" y="3483164"/>
                </a:cubicBezTo>
                <a:close/>
                <a:moveTo>
                  <a:pt x="3659489" y="3474831"/>
                </a:moveTo>
                <a:cubicBezTo>
                  <a:pt x="3659489" y="3499830"/>
                  <a:pt x="3642823" y="3524829"/>
                  <a:pt x="3634490" y="3533162"/>
                </a:cubicBezTo>
                <a:cubicBezTo>
                  <a:pt x="3634490" y="3524829"/>
                  <a:pt x="3626157" y="3516496"/>
                  <a:pt x="3626157" y="3491497"/>
                </a:cubicBezTo>
                <a:cubicBezTo>
                  <a:pt x="3626157" y="3474831"/>
                  <a:pt x="3642823" y="3458165"/>
                  <a:pt x="3651156" y="3441500"/>
                </a:cubicBezTo>
                <a:cubicBezTo>
                  <a:pt x="3651156" y="3449832"/>
                  <a:pt x="3659489" y="3458165"/>
                  <a:pt x="3659489" y="3474831"/>
                </a:cubicBezTo>
                <a:close/>
                <a:moveTo>
                  <a:pt x="1201275" y="3474831"/>
                </a:moveTo>
                <a:cubicBezTo>
                  <a:pt x="1201275" y="3491497"/>
                  <a:pt x="1167943" y="3524829"/>
                  <a:pt x="1142944" y="3533162"/>
                </a:cubicBezTo>
                <a:lnTo>
                  <a:pt x="1017951" y="3524829"/>
                </a:lnTo>
                <a:cubicBezTo>
                  <a:pt x="1034616" y="3516496"/>
                  <a:pt x="1192942" y="3541495"/>
                  <a:pt x="1192942" y="3466498"/>
                </a:cubicBezTo>
                <a:cubicBezTo>
                  <a:pt x="1192942" y="3449832"/>
                  <a:pt x="1176276" y="3441500"/>
                  <a:pt x="1176276" y="3433167"/>
                </a:cubicBezTo>
                <a:cubicBezTo>
                  <a:pt x="1192942" y="3441500"/>
                  <a:pt x="1201275" y="3449832"/>
                  <a:pt x="1201275" y="3474831"/>
                </a:cubicBezTo>
                <a:close/>
                <a:moveTo>
                  <a:pt x="3801149" y="3474831"/>
                </a:moveTo>
                <a:cubicBezTo>
                  <a:pt x="3792816" y="3483164"/>
                  <a:pt x="3776150" y="3499830"/>
                  <a:pt x="3759484" y="3508163"/>
                </a:cubicBezTo>
                <a:lnTo>
                  <a:pt x="3759484" y="3449832"/>
                </a:lnTo>
                <a:cubicBezTo>
                  <a:pt x="3767817" y="3449832"/>
                  <a:pt x="3784483" y="3433167"/>
                  <a:pt x="3801149" y="3424834"/>
                </a:cubicBezTo>
                <a:lnTo>
                  <a:pt x="3801149" y="3474831"/>
                </a:lnTo>
                <a:close/>
                <a:moveTo>
                  <a:pt x="2876194" y="3466498"/>
                </a:moveTo>
                <a:cubicBezTo>
                  <a:pt x="2876194" y="3491497"/>
                  <a:pt x="2867861" y="3499830"/>
                  <a:pt x="2859528" y="3516496"/>
                </a:cubicBezTo>
                <a:cubicBezTo>
                  <a:pt x="2842862" y="3499830"/>
                  <a:pt x="2826196" y="3483164"/>
                  <a:pt x="2826196" y="3466498"/>
                </a:cubicBezTo>
                <a:cubicBezTo>
                  <a:pt x="2826196" y="3441500"/>
                  <a:pt x="2834529" y="3441500"/>
                  <a:pt x="2842862" y="3424834"/>
                </a:cubicBezTo>
                <a:cubicBezTo>
                  <a:pt x="2867861" y="3424834"/>
                  <a:pt x="2876194" y="3441500"/>
                  <a:pt x="2876194" y="3466498"/>
                </a:cubicBezTo>
                <a:close/>
                <a:moveTo>
                  <a:pt x="1351268" y="3424834"/>
                </a:moveTo>
                <a:lnTo>
                  <a:pt x="1317936" y="3424834"/>
                </a:lnTo>
                <a:lnTo>
                  <a:pt x="1351268" y="3424834"/>
                </a:lnTo>
                <a:close/>
                <a:moveTo>
                  <a:pt x="3859479" y="3449832"/>
                </a:moveTo>
                <a:lnTo>
                  <a:pt x="3859479" y="3474831"/>
                </a:lnTo>
                <a:cubicBezTo>
                  <a:pt x="3851146" y="3474831"/>
                  <a:pt x="3842813" y="3483164"/>
                  <a:pt x="3817814" y="3483164"/>
                </a:cubicBezTo>
                <a:cubicBezTo>
                  <a:pt x="3826147" y="3466498"/>
                  <a:pt x="3826147" y="3441500"/>
                  <a:pt x="3826147" y="3416501"/>
                </a:cubicBezTo>
                <a:cubicBezTo>
                  <a:pt x="3834480" y="3416501"/>
                  <a:pt x="3842813" y="3433167"/>
                  <a:pt x="3859479" y="3449832"/>
                </a:cubicBezTo>
                <a:close/>
                <a:moveTo>
                  <a:pt x="3526162" y="3416501"/>
                </a:moveTo>
                <a:cubicBezTo>
                  <a:pt x="3526162" y="3424834"/>
                  <a:pt x="3542828" y="3433167"/>
                  <a:pt x="3542828" y="3458165"/>
                </a:cubicBezTo>
                <a:cubicBezTo>
                  <a:pt x="3542828" y="3474831"/>
                  <a:pt x="3534495" y="3483164"/>
                  <a:pt x="3526162" y="3499830"/>
                </a:cubicBezTo>
                <a:cubicBezTo>
                  <a:pt x="3517829" y="3491497"/>
                  <a:pt x="3492830" y="3483164"/>
                  <a:pt x="3492830" y="3466498"/>
                </a:cubicBezTo>
                <a:cubicBezTo>
                  <a:pt x="3492830" y="3441500"/>
                  <a:pt x="3501163" y="3433167"/>
                  <a:pt x="3501163" y="3416501"/>
                </a:cubicBezTo>
                <a:lnTo>
                  <a:pt x="3526162" y="3416501"/>
                </a:lnTo>
                <a:close/>
                <a:moveTo>
                  <a:pt x="3342838" y="3416501"/>
                </a:moveTo>
                <a:cubicBezTo>
                  <a:pt x="3359503" y="3424834"/>
                  <a:pt x="3376169" y="3441500"/>
                  <a:pt x="3376169" y="3466498"/>
                </a:cubicBezTo>
                <a:cubicBezTo>
                  <a:pt x="3376169" y="3483164"/>
                  <a:pt x="3367836" y="3499830"/>
                  <a:pt x="3351170" y="3499830"/>
                </a:cubicBezTo>
                <a:cubicBezTo>
                  <a:pt x="3326172" y="3499830"/>
                  <a:pt x="3326172" y="3483164"/>
                  <a:pt x="3309506" y="3474831"/>
                </a:cubicBezTo>
                <a:cubicBezTo>
                  <a:pt x="3317839" y="3458165"/>
                  <a:pt x="3317839" y="3433167"/>
                  <a:pt x="3317839" y="3416501"/>
                </a:cubicBezTo>
                <a:lnTo>
                  <a:pt x="3342838" y="3416501"/>
                </a:lnTo>
                <a:close/>
                <a:moveTo>
                  <a:pt x="3184512" y="3466498"/>
                </a:moveTo>
                <a:cubicBezTo>
                  <a:pt x="3184512" y="3483164"/>
                  <a:pt x="3176179" y="3491497"/>
                  <a:pt x="3167846" y="3508163"/>
                </a:cubicBezTo>
                <a:cubicBezTo>
                  <a:pt x="3151180" y="3499830"/>
                  <a:pt x="3117848" y="3491497"/>
                  <a:pt x="3117848" y="3466498"/>
                </a:cubicBezTo>
                <a:cubicBezTo>
                  <a:pt x="3117848" y="3449832"/>
                  <a:pt x="3126181" y="3433167"/>
                  <a:pt x="3134514" y="3416501"/>
                </a:cubicBezTo>
                <a:cubicBezTo>
                  <a:pt x="3151180" y="3416501"/>
                  <a:pt x="3184512" y="3441500"/>
                  <a:pt x="3184512" y="3466498"/>
                </a:cubicBezTo>
                <a:close/>
                <a:moveTo>
                  <a:pt x="2992855" y="3441500"/>
                </a:moveTo>
                <a:lnTo>
                  <a:pt x="2992855" y="3483164"/>
                </a:lnTo>
                <a:cubicBezTo>
                  <a:pt x="2984522" y="3483164"/>
                  <a:pt x="2976189" y="3491497"/>
                  <a:pt x="2967856" y="3499830"/>
                </a:cubicBezTo>
                <a:cubicBezTo>
                  <a:pt x="2959523" y="3483164"/>
                  <a:pt x="2942857" y="3466498"/>
                  <a:pt x="2926191" y="3458165"/>
                </a:cubicBezTo>
                <a:cubicBezTo>
                  <a:pt x="2942857" y="3441500"/>
                  <a:pt x="2951190" y="3424834"/>
                  <a:pt x="2951190" y="3408168"/>
                </a:cubicBezTo>
                <a:cubicBezTo>
                  <a:pt x="2967856" y="3408168"/>
                  <a:pt x="2984522" y="3424834"/>
                  <a:pt x="2992855" y="3441500"/>
                </a:cubicBezTo>
                <a:close/>
                <a:moveTo>
                  <a:pt x="2701202" y="3474831"/>
                </a:moveTo>
                <a:cubicBezTo>
                  <a:pt x="2701202" y="3491497"/>
                  <a:pt x="2692869" y="3533162"/>
                  <a:pt x="2692869" y="3549828"/>
                </a:cubicBezTo>
                <a:lnTo>
                  <a:pt x="2617873" y="3449832"/>
                </a:lnTo>
                <a:cubicBezTo>
                  <a:pt x="2617873" y="3449832"/>
                  <a:pt x="2609540" y="3441500"/>
                  <a:pt x="2609540" y="3466498"/>
                </a:cubicBezTo>
                <a:cubicBezTo>
                  <a:pt x="2609540" y="3483164"/>
                  <a:pt x="2651205" y="3524829"/>
                  <a:pt x="2676203" y="3558161"/>
                </a:cubicBezTo>
                <a:cubicBezTo>
                  <a:pt x="2659537" y="3549828"/>
                  <a:pt x="2567875" y="3533162"/>
                  <a:pt x="2567875" y="3474831"/>
                </a:cubicBezTo>
                <a:lnTo>
                  <a:pt x="2567875" y="3408168"/>
                </a:lnTo>
                <a:lnTo>
                  <a:pt x="2584541" y="3408168"/>
                </a:lnTo>
                <a:cubicBezTo>
                  <a:pt x="2601207" y="3408168"/>
                  <a:pt x="2701202" y="3441500"/>
                  <a:pt x="2701202" y="3474831"/>
                </a:cubicBezTo>
                <a:close/>
                <a:moveTo>
                  <a:pt x="2151229" y="3574826"/>
                </a:moveTo>
                <a:cubicBezTo>
                  <a:pt x="2159562" y="3599825"/>
                  <a:pt x="2192893" y="3633157"/>
                  <a:pt x="2209559" y="3658156"/>
                </a:cubicBezTo>
                <a:cubicBezTo>
                  <a:pt x="2117897" y="3533162"/>
                  <a:pt x="1959571" y="3483164"/>
                  <a:pt x="1859576" y="3483164"/>
                </a:cubicBezTo>
                <a:cubicBezTo>
                  <a:pt x="1834578" y="3483164"/>
                  <a:pt x="1801246" y="3474831"/>
                  <a:pt x="1776247" y="3474831"/>
                </a:cubicBezTo>
                <a:cubicBezTo>
                  <a:pt x="1851243" y="3449832"/>
                  <a:pt x="1976237" y="3399835"/>
                  <a:pt x="2001236" y="3399835"/>
                </a:cubicBezTo>
                <a:cubicBezTo>
                  <a:pt x="2059567" y="3399835"/>
                  <a:pt x="2142896" y="3558161"/>
                  <a:pt x="2151229" y="3574826"/>
                </a:cubicBezTo>
                <a:close/>
                <a:moveTo>
                  <a:pt x="3717819" y="3416501"/>
                </a:moveTo>
                <a:cubicBezTo>
                  <a:pt x="3717819" y="3441500"/>
                  <a:pt x="3701153" y="3466498"/>
                  <a:pt x="3684488" y="3483164"/>
                </a:cubicBezTo>
                <a:cubicBezTo>
                  <a:pt x="3684488" y="3466498"/>
                  <a:pt x="3667822" y="3449832"/>
                  <a:pt x="3667822" y="3433167"/>
                </a:cubicBezTo>
                <a:cubicBezTo>
                  <a:pt x="3667822" y="3408168"/>
                  <a:pt x="3701153" y="3391502"/>
                  <a:pt x="3709486" y="3383169"/>
                </a:cubicBezTo>
                <a:cubicBezTo>
                  <a:pt x="3709486" y="3391502"/>
                  <a:pt x="3717819" y="3399835"/>
                  <a:pt x="3717819" y="3416501"/>
                </a:cubicBezTo>
                <a:close/>
                <a:moveTo>
                  <a:pt x="3626157" y="3416501"/>
                </a:moveTo>
                <a:cubicBezTo>
                  <a:pt x="3626157" y="3441500"/>
                  <a:pt x="3617824" y="3458165"/>
                  <a:pt x="3609491" y="3474831"/>
                </a:cubicBezTo>
                <a:cubicBezTo>
                  <a:pt x="3601158" y="3474831"/>
                  <a:pt x="3592825" y="3458165"/>
                  <a:pt x="3576160" y="3441500"/>
                </a:cubicBezTo>
                <a:cubicBezTo>
                  <a:pt x="3592825" y="3424834"/>
                  <a:pt x="3601158" y="3399835"/>
                  <a:pt x="3601158" y="3383169"/>
                </a:cubicBezTo>
                <a:cubicBezTo>
                  <a:pt x="3617824" y="3391502"/>
                  <a:pt x="3626157" y="3399835"/>
                  <a:pt x="3626157" y="3416501"/>
                </a:cubicBezTo>
                <a:close/>
                <a:moveTo>
                  <a:pt x="3276174" y="3383169"/>
                </a:moveTo>
                <a:cubicBezTo>
                  <a:pt x="3292840" y="3399835"/>
                  <a:pt x="3301173" y="3408168"/>
                  <a:pt x="3301173" y="3424834"/>
                </a:cubicBezTo>
                <a:cubicBezTo>
                  <a:pt x="3301173" y="3449832"/>
                  <a:pt x="3284507" y="3458165"/>
                  <a:pt x="3276174" y="3466498"/>
                </a:cubicBezTo>
                <a:cubicBezTo>
                  <a:pt x="3259508" y="3449832"/>
                  <a:pt x="3242842" y="3441500"/>
                  <a:pt x="3226177" y="3433167"/>
                </a:cubicBezTo>
                <a:cubicBezTo>
                  <a:pt x="3234509" y="3416501"/>
                  <a:pt x="3242842" y="3399835"/>
                  <a:pt x="3242842" y="3383169"/>
                </a:cubicBezTo>
                <a:lnTo>
                  <a:pt x="3276174" y="3383169"/>
                </a:lnTo>
                <a:close/>
                <a:moveTo>
                  <a:pt x="3459499" y="3374836"/>
                </a:moveTo>
                <a:cubicBezTo>
                  <a:pt x="3476164" y="3391502"/>
                  <a:pt x="3484497" y="3399835"/>
                  <a:pt x="3484497" y="3424834"/>
                </a:cubicBezTo>
                <a:cubicBezTo>
                  <a:pt x="3484497" y="3441500"/>
                  <a:pt x="3476164" y="3449832"/>
                  <a:pt x="3467831" y="3458165"/>
                </a:cubicBezTo>
                <a:cubicBezTo>
                  <a:pt x="3451166" y="3449832"/>
                  <a:pt x="3434500" y="3433167"/>
                  <a:pt x="3417834" y="3424834"/>
                </a:cubicBezTo>
                <a:cubicBezTo>
                  <a:pt x="3426167" y="3408168"/>
                  <a:pt x="3434500" y="3391502"/>
                  <a:pt x="3434500" y="3374836"/>
                </a:cubicBezTo>
                <a:lnTo>
                  <a:pt x="3459499" y="3374836"/>
                </a:lnTo>
                <a:close/>
                <a:moveTo>
                  <a:pt x="3109516" y="3424834"/>
                </a:moveTo>
                <a:cubicBezTo>
                  <a:pt x="3109516" y="3449832"/>
                  <a:pt x="3092850" y="3458165"/>
                  <a:pt x="3092850" y="3466498"/>
                </a:cubicBezTo>
                <a:cubicBezTo>
                  <a:pt x="3076184" y="3458165"/>
                  <a:pt x="3059518" y="3441500"/>
                  <a:pt x="3042852" y="3433167"/>
                </a:cubicBezTo>
                <a:cubicBezTo>
                  <a:pt x="3051185" y="3416501"/>
                  <a:pt x="3059518" y="3391502"/>
                  <a:pt x="3059518" y="3374836"/>
                </a:cubicBezTo>
                <a:cubicBezTo>
                  <a:pt x="3084517" y="3383169"/>
                  <a:pt x="3109516" y="3416501"/>
                  <a:pt x="3109516" y="3424834"/>
                </a:cubicBezTo>
                <a:close/>
                <a:moveTo>
                  <a:pt x="1967904" y="3383169"/>
                </a:moveTo>
                <a:cubicBezTo>
                  <a:pt x="1867909" y="3433167"/>
                  <a:pt x="1759581" y="3441500"/>
                  <a:pt x="1667919" y="3474831"/>
                </a:cubicBezTo>
                <a:lnTo>
                  <a:pt x="1659586" y="3491497"/>
                </a:lnTo>
                <a:cubicBezTo>
                  <a:pt x="1892908" y="3458165"/>
                  <a:pt x="2134563" y="3566493"/>
                  <a:pt x="2259557" y="3733152"/>
                </a:cubicBezTo>
                <a:cubicBezTo>
                  <a:pt x="2226225" y="3733152"/>
                  <a:pt x="2167895" y="3741485"/>
                  <a:pt x="2142896" y="3741485"/>
                </a:cubicBezTo>
                <a:cubicBezTo>
                  <a:pt x="1984570" y="3741485"/>
                  <a:pt x="1817912" y="3666489"/>
                  <a:pt x="1651253" y="3624824"/>
                </a:cubicBezTo>
                <a:lnTo>
                  <a:pt x="1626254" y="3633157"/>
                </a:lnTo>
                <a:cubicBezTo>
                  <a:pt x="1692918" y="3674822"/>
                  <a:pt x="1759581" y="3724819"/>
                  <a:pt x="1817912" y="3774817"/>
                </a:cubicBezTo>
                <a:cubicBezTo>
                  <a:pt x="1867909" y="3816481"/>
                  <a:pt x="1976237" y="3958141"/>
                  <a:pt x="2067899" y="3974807"/>
                </a:cubicBezTo>
                <a:cubicBezTo>
                  <a:pt x="1976237" y="3966474"/>
                  <a:pt x="1867909" y="3983140"/>
                  <a:pt x="1776247" y="3916476"/>
                </a:cubicBezTo>
                <a:cubicBezTo>
                  <a:pt x="1717917" y="3874812"/>
                  <a:pt x="1651253" y="3816481"/>
                  <a:pt x="1592923" y="3766484"/>
                </a:cubicBezTo>
                <a:cubicBezTo>
                  <a:pt x="1584590" y="3766484"/>
                  <a:pt x="1567924" y="3758151"/>
                  <a:pt x="1551258" y="3766484"/>
                </a:cubicBezTo>
                <a:cubicBezTo>
                  <a:pt x="1609588" y="3858146"/>
                  <a:pt x="1692918" y="3933142"/>
                  <a:pt x="1692918" y="4008139"/>
                </a:cubicBezTo>
                <a:cubicBezTo>
                  <a:pt x="1692918" y="4033137"/>
                  <a:pt x="1667919" y="4141465"/>
                  <a:pt x="1659586" y="4208129"/>
                </a:cubicBezTo>
                <a:cubicBezTo>
                  <a:pt x="1501260" y="4066469"/>
                  <a:pt x="1634587" y="3899811"/>
                  <a:pt x="1451263" y="3808148"/>
                </a:cubicBezTo>
                <a:cubicBezTo>
                  <a:pt x="1409598" y="3833147"/>
                  <a:pt x="1417931" y="3874812"/>
                  <a:pt x="1417931" y="3899811"/>
                </a:cubicBezTo>
                <a:cubicBezTo>
                  <a:pt x="1417931" y="3966474"/>
                  <a:pt x="1442930" y="4016472"/>
                  <a:pt x="1476262" y="4083135"/>
                </a:cubicBezTo>
                <a:lnTo>
                  <a:pt x="1451263" y="4083135"/>
                </a:lnTo>
                <a:cubicBezTo>
                  <a:pt x="1426264" y="4058136"/>
                  <a:pt x="1392932" y="4033137"/>
                  <a:pt x="1376266" y="4008139"/>
                </a:cubicBezTo>
                <a:cubicBezTo>
                  <a:pt x="1342935" y="3966474"/>
                  <a:pt x="1334602" y="3808148"/>
                  <a:pt x="1251273" y="3808148"/>
                </a:cubicBezTo>
                <a:cubicBezTo>
                  <a:pt x="1226274" y="3808148"/>
                  <a:pt x="1109613" y="3833147"/>
                  <a:pt x="1084614" y="3833147"/>
                </a:cubicBezTo>
                <a:cubicBezTo>
                  <a:pt x="884624" y="3833147"/>
                  <a:pt x="759630" y="3683154"/>
                  <a:pt x="617970" y="3624824"/>
                </a:cubicBezTo>
                <a:cubicBezTo>
                  <a:pt x="584638" y="3608158"/>
                  <a:pt x="551307" y="3616491"/>
                  <a:pt x="517975" y="3616491"/>
                </a:cubicBezTo>
                <a:cubicBezTo>
                  <a:pt x="534641" y="3566493"/>
                  <a:pt x="734631" y="3524829"/>
                  <a:pt x="792961" y="3524829"/>
                </a:cubicBezTo>
                <a:cubicBezTo>
                  <a:pt x="809627" y="3524829"/>
                  <a:pt x="859625" y="3533162"/>
                  <a:pt x="884624" y="3541495"/>
                </a:cubicBezTo>
                <a:cubicBezTo>
                  <a:pt x="901290" y="3608158"/>
                  <a:pt x="1001285" y="3691487"/>
                  <a:pt x="959620" y="3766484"/>
                </a:cubicBezTo>
                <a:cubicBezTo>
                  <a:pt x="959620" y="3766484"/>
                  <a:pt x="951287" y="3774817"/>
                  <a:pt x="976286" y="3774817"/>
                </a:cubicBezTo>
                <a:cubicBezTo>
                  <a:pt x="1017951" y="3774817"/>
                  <a:pt x="1051282" y="3666489"/>
                  <a:pt x="1059615" y="3658156"/>
                </a:cubicBezTo>
                <a:cubicBezTo>
                  <a:pt x="1117946" y="3691487"/>
                  <a:pt x="1101280" y="3783150"/>
                  <a:pt x="1117946" y="3833147"/>
                </a:cubicBezTo>
                <a:cubicBezTo>
                  <a:pt x="1151277" y="3799815"/>
                  <a:pt x="1209608" y="3724819"/>
                  <a:pt x="1217941" y="3674822"/>
                </a:cubicBezTo>
                <a:lnTo>
                  <a:pt x="1251273" y="3674822"/>
                </a:lnTo>
                <a:cubicBezTo>
                  <a:pt x="1292937" y="3699820"/>
                  <a:pt x="1317936" y="3733152"/>
                  <a:pt x="1359601" y="3783150"/>
                </a:cubicBezTo>
                <a:cubicBezTo>
                  <a:pt x="1376266" y="3758151"/>
                  <a:pt x="1392932" y="3733152"/>
                  <a:pt x="1392932" y="3708153"/>
                </a:cubicBezTo>
                <a:cubicBezTo>
                  <a:pt x="1392932" y="3691487"/>
                  <a:pt x="1376266" y="3649823"/>
                  <a:pt x="1359601" y="3624824"/>
                </a:cubicBezTo>
                <a:cubicBezTo>
                  <a:pt x="1401265" y="3608158"/>
                  <a:pt x="1501260" y="3699820"/>
                  <a:pt x="1534592" y="3741485"/>
                </a:cubicBezTo>
                <a:cubicBezTo>
                  <a:pt x="1542925" y="3733152"/>
                  <a:pt x="1542925" y="3733152"/>
                  <a:pt x="1542925" y="3708153"/>
                </a:cubicBezTo>
                <a:cubicBezTo>
                  <a:pt x="1542925" y="3666489"/>
                  <a:pt x="1467929" y="3566493"/>
                  <a:pt x="1426264" y="3558161"/>
                </a:cubicBezTo>
                <a:cubicBezTo>
                  <a:pt x="1492927" y="3541495"/>
                  <a:pt x="1559591" y="3541495"/>
                  <a:pt x="1626254" y="3533162"/>
                </a:cubicBezTo>
                <a:cubicBezTo>
                  <a:pt x="1559591" y="3458165"/>
                  <a:pt x="1476262" y="3433167"/>
                  <a:pt x="1409598" y="3424834"/>
                </a:cubicBezTo>
                <a:cubicBezTo>
                  <a:pt x="1559591" y="3408168"/>
                  <a:pt x="1842910" y="3366503"/>
                  <a:pt x="1867909" y="3366503"/>
                </a:cubicBezTo>
                <a:cubicBezTo>
                  <a:pt x="1884575" y="3366503"/>
                  <a:pt x="1934573" y="3374836"/>
                  <a:pt x="1967904" y="3383169"/>
                </a:cubicBezTo>
                <a:close/>
                <a:moveTo>
                  <a:pt x="2926191" y="3391502"/>
                </a:moveTo>
                <a:lnTo>
                  <a:pt x="2926191" y="3433167"/>
                </a:lnTo>
                <a:cubicBezTo>
                  <a:pt x="2917858" y="3433167"/>
                  <a:pt x="2909525" y="3441500"/>
                  <a:pt x="2901192" y="3449832"/>
                </a:cubicBezTo>
                <a:cubicBezTo>
                  <a:pt x="2892859" y="3433167"/>
                  <a:pt x="2867861" y="3424834"/>
                  <a:pt x="2867861" y="3399835"/>
                </a:cubicBezTo>
                <a:cubicBezTo>
                  <a:pt x="2867861" y="3383169"/>
                  <a:pt x="2884526" y="3374836"/>
                  <a:pt x="2884526" y="3358170"/>
                </a:cubicBezTo>
                <a:cubicBezTo>
                  <a:pt x="2901192" y="3358170"/>
                  <a:pt x="2917858" y="3374836"/>
                  <a:pt x="2926191" y="3391502"/>
                </a:cubicBezTo>
                <a:close/>
                <a:moveTo>
                  <a:pt x="2351219" y="3383169"/>
                </a:moveTo>
                <a:cubicBezTo>
                  <a:pt x="2334553" y="3374836"/>
                  <a:pt x="2292889" y="3349837"/>
                  <a:pt x="2334553" y="3358170"/>
                </a:cubicBezTo>
                <a:cubicBezTo>
                  <a:pt x="2334553" y="3366503"/>
                  <a:pt x="2342886" y="3374836"/>
                  <a:pt x="2351219" y="3383169"/>
                </a:cubicBezTo>
                <a:close/>
                <a:moveTo>
                  <a:pt x="976286" y="3358170"/>
                </a:moveTo>
                <a:cubicBezTo>
                  <a:pt x="1009618" y="3374836"/>
                  <a:pt x="1042949" y="3383169"/>
                  <a:pt x="1076281" y="3416501"/>
                </a:cubicBezTo>
                <a:lnTo>
                  <a:pt x="1076281" y="3458165"/>
                </a:lnTo>
                <a:cubicBezTo>
                  <a:pt x="1067948" y="3416501"/>
                  <a:pt x="984619" y="3366503"/>
                  <a:pt x="959620" y="3358170"/>
                </a:cubicBezTo>
                <a:lnTo>
                  <a:pt x="976286" y="3358170"/>
                </a:lnTo>
                <a:close/>
                <a:moveTo>
                  <a:pt x="3217844" y="3391502"/>
                </a:moveTo>
                <a:cubicBezTo>
                  <a:pt x="3217844" y="3408168"/>
                  <a:pt x="3209511" y="3416501"/>
                  <a:pt x="3201178" y="3433167"/>
                </a:cubicBezTo>
                <a:cubicBezTo>
                  <a:pt x="3192845" y="3424834"/>
                  <a:pt x="3167846" y="3408168"/>
                  <a:pt x="3151180" y="3399835"/>
                </a:cubicBezTo>
                <a:cubicBezTo>
                  <a:pt x="3159513" y="3383169"/>
                  <a:pt x="3167846" y="3358170"/>
                  <a:pt x="3167846" y="3341504"/>
                </a:cubicBezTo>
                <a:cubicBezTo>
                  <a:pt x="3192845" y="3341504"/>
                  <a:pt x="3217844" y="3358170"/>
                  <a:pt x="3217844" y="3391502"/>
                </a:cubicBezTo>
                <a:close/>
                <a:moveTo>
                  <a:pt x="3792816" y="3366503"/>
                </a:moveTo>
                <a:cubicBezTo>
                  <a:pt x="3792816" y="3391502"/>
                  <a:pt x="3751151" y="3424834"/>
                  <a:pt x="3742818" y="3433167"/>
                </a:cubicBezTo>
                <a:cubicBezTo>
                  <a:pt x="3742818" y="3416501"/>
                  <a:pt x="3734485" y="3399835"/>
                  <a:pt x="3734485" y="3383169"/>
                </a:cubicBezTo>
                <a:cubicBezTo>
                  <a:pt x="3734485" y="3358170"/>
                  <a:pt x="3759484" y="3349837"/>
                  <a:pt x="3776150" y="3333171"/>
                </a:cubicBezTo>
                <a:cubicBezTo>
                  <a:pt x="3776150" y="3341504"/>
                  <a:pt x="3792816" y="3349837"/>
                  <a:pt x="3792816" y="3366503"/>
                </a:cubicBezTo>
                <a:close/>
                <a:moveTo>
                  <a:pt x="3576160" y="3374836"/>
                </a:moveTo>
                <a:cubicBezTo>
                  <a:pt x="3576160" y="3399835"/>
                  <a:pt x="3576160" y="3408168"/>
                  <a:pt x="3559494" y="3424834"/>
                </a:cubicBezTo>
                <a:cubicBezTo>
                  <a:pt x="3551161" y="3424834"/>
                  <a:pt x="3526162" y="3408168"/>
                  <a:pt x="3526162" y="3391502"/>
                </a:cubicBezTo>
                <a:cubicBezTo>
                  <a:pt x="3526162" y="3366503"/>
                  <a:pt x="3542828" y="3349837"/>
                  <a:pt x="3551161" y="3333171"/>
                </a:cubicBezTo>
                <a:cubicBezTo>
                  <a:pt x="3567827" y="3349837"/>
                  <a:pt x="3576160" y="3358170"/>
                  <a:pt x="3576160" y="3374836"/>
                </a:cubicBezTo>
                <a:close/>
                <a:moveTo>
                  <a:pt x="3409501" y="3383169"/>
                </a:moveTo>
                <a:cubicBezTo>
                  <a:pt x="3409501" y="3408168"/>
                  <a:pt x="3401168" y="3416501"/>
                  <a:pt x="3392835" y="3424834"/>
                </a:cubicBezTo>
                <a:cubicBezTo>
                  <a:pt x="3376169" y="3416501"/>
                  <a:pt x="3342838" y="3408168"/>
                  <a:pt x="3342838" y="3391502"/>
                </a:cubicBezTo>
                <a:cubicBezTo>
                  <a:pt x="3342838" y="3366503"/>
                  <a:pt x="3351170" y="3349837"/>
                  <a:pt x="3359503" y="3333171"/>
                </a:cubicBezTo>
                <a:cubicBezTo>
                  <a:pt x="3384502" y="3341504"/>
                  <a:pt x="3409501" y="3374836"/>
                  <a:pt x="3409501" y="3383169"/>
                </a:cubicBezTo>
                <a:close/>
                <a:moveTo>
                  <a:pt x="3034519" y="3383169"/>
                </a:moveTo>
                <a:cubicBezTo>
                  <a:pt x="3034519" y="3399835"/>
                  <a:pt x="3026186" y="3408168"/>
                  <a:pt x="3017853" y="3424834"/>
                </a:cubicBezTo>
                <a:cubicBezTo>
                  <a:pt x="3009520" y="3416501"/>
                  <a:pt x="2976189" y="3399835"/>
                  <a:pt x="2976189" y="3383169"/>
                </a:cubicBezTo>
                <a:cubicBezTo>
                  <a:pt x="2976189" y="3358170"/>
                  <a:pt x="2984522" y="3349837"/>
                  <a:pt x="2992855" y="3333171"/>
                </a:cubicBezTo>
                <a:cubicBezTo>
                  <a:pt x="3009520" y="3333171"/>
                  <a:pt x="3034519" y="3349837"/>
                  <a:pt x="3034519" y="3383169"/>
                </a:cubicBezTo>
                <a:close/>
                <a:moveTo>
                  <a:pt x="2817863" y="3391502"/>
                </a:moveTo>
                <a:cubicBezTo>
                  <a:pt x="2817863" y="3416501"/>
                  <a:pt x="2801197" y="3441500"/>
                  <a:pt x="2801197" y="3458165"/>
                </a:cubicBezTo>
                <a:cubicBezTo>
                  <a:pt x="2784531" y="3433167"/>
                  <a:pt x="2767865" y="3399835"/>
                  <a:pt x="2734534" y="3366503"/>
                </a:cubicBezTo>
                <a:lnTo>
                  <a:pt x="2717868" y="3383169"/>
                </a:lnTo>
                <a:cubicBezTo>
                  <a:pt x="2742867" y="3408168"/>
                  <a:pt x="2767865" y="3441500"/>
                  <a:pt x="2792864" y="3474831"/>
                </a:cubicBezTo>
                <a:cubicBezTo>
                  <a:pt x="2776198" y="3466498"/>
                  <a:pt x="2751200" y="3458165"/>
                  <a:pt x="2726201" y="3458165"/>
                </a:cubicBezTo>
                <a:cubicBezTo>
                  <a:pt x="2701202" y="3433167"/>
                  <a:pt x="2684536" y="3383169"/>
                  <a:pt x="2684536" y="3358170"/>
                </a:cubicBezTo>
                <a:cubicBezTo>
                  <a:pt x="2684536" y="3333171"/>
                  <a:pt x="2692869" y="3324839"/>
                  <a:pt x="2717868" y="3324839"/>
                </a:cubicBezTo>
                <a:cubicBezTo>
                  <a:pt x="2742867" y="3324839"/>
                  <a:pt x="2817863" y="3374836"/>
                  <a:pt x="2817863" y="3391502"/>
                </a:cubicBezTo>
                <a:close/>
                <a:moveTo>
                  <a:pt x="3684488" y="3349837"/>
                </a:moveTo>
                <a:cubicBezTo>
                  <a:pt x="3684488" y="3374836"/>
                  <a:pt x="3667822" y="3399835"/>
                  <a:pt x="3651156" y="3416501"/>
                </a:cubicBezTo>
                <a:cubicBezTo>
                  <a:pt x="3642823" y="3399835"/>
                  <a:pt x="3642823" y="3383169"/>
                  <a:pt x="3626157" y="3374836"/>
                </a:cubicBezTo>
                <a:cubicBezTo>
                  <a:pt x="3634490" y="3358170"/>
                  <a:pt x="3651156" y="3333171"/>
                  <a:pt x="3659489" y="3316506"/>
                </a:cubicBezTo>
                <a:cubicBezTo>
                  <a:pt x="3676155" y="3324839"/>
                  <a:pt x="3684488" y="3333171"/>
                  <a:pt x="3684488" y="3349837"/>
                </a:cubicBezTo>
                <a:close/>
                <a:moveTo>
                  <a:pt x="3117848" y="3308173"/>
                </a:moveTo>
                <a:cubicBezTo>
                  <a:pt x="3126181" y="3316506"/>
                  <a:pt x="3134514" y="3333171"/>
                  <a:pt x="3142847" y="3341504"/>
                </a:cubicBezTo>
                <a:lnTo>
                  <a:pt x="3142847" y="3374836"/>
                </a:lnTo>
                <a:lnTo>
                  <a:pt x="3126181" y="3391502"/>
                </a:lnTo>
                <a:cubicBezTo>
                  <a:pt x="3109516" y="3383169"/>
                  <a:pt x="3092850" y="3366503"/>
                  <a:pt x="3076184" y="3358170"/>
                </a:cubicBezTo>
                <a:cubicBezTo>
                  <a:pt x="3092850" y="3341504"/>
                  <a:pt x="3092850" y="3324839"/>
                  <a:pt x="3092850" y="3308173"/>
                </a:cubicBezTo>
                <a:lnTo>
                  <a:pt x="3117848" y="3308173"/>
                </a:lnTo>
                <a:close/>
                <a:moveTo>
                  <a:pt x="3334505" y="3341504"/>
                </a:moveTo>
                <a:lnTo>
                  <a:pt x="3334505" y="3374836"/>
                </a:lnTo>
                <a:cubicBezTo>
                  <a:pt x="3326172" y="3374836"/>
                  <a:pt x="3317839" y="3383169"/>
                  <a:pt x="3309506" y="3391502"/>
                </a:cubicBezTo>
                <a:cubicBezTo>
                  <a:pt x="3292840" y="3374836"/>
                  <a:pt x="3267841" y="3374836"/>
                  <a:pt x="3267841" y="3349837"/>
                </a:cubicBezTo>
                <a:cubicBezTo>
                  <a:pt x="3267841" y="3333171"/>
                  <a:pt x="3276174" y="3316506"/>
                  <a:pt x="3276174" y="3299840"/>
                </a:cubicBezTo>
                <a:cubicBezTo>
                  <a:pt x="3301173" y="3299840"/>
                  <a:pt x="3317839" y="3299840"/>
                  <a:pt x="3334505" y="3341504"/>
                </a:cubicBezTo>
                <a:close/>
                <a:moveTo>
                  <a:pt x="2967856" y="3333171"/>
                </a:moveTo>
                <a:cubicBezTo>
                  <a:pt x="2967856" y="3358170"/>
                  <a:pt x="2959523" y="3366503"/>
                  <a:pt x="2951190" y="3374836"/>
                </a:cubicBezTo>
                <a:cubicBezTo>
                  <a:pt x="2934524" y="3366503"/>
                  <a:pt x="2926191" y="3349837"/>
                  <a:pt x="2909525" y="3341504"/>
                </a:cubicBezTo>
                <a:cubicBezTo>
                  <a:pt x="2917858" y="3324839"/>
                  <a:pt x="2934524" y="3308173"/>
                  <a:pt x="2951190" y="3299840"/>
                </a:cubicBezTo>
                <a:cubicBezTo>
                  <a:pt x="2959523" y="3308173"/>
                  <a:pt x="2967856" y="3316506"/>
                  <a:pt x="2967856" y="3333171"/>
                </a:cubicBezTo>
                <a:close/>
                <a:moveTo>
                  <a:pt x="3517829" y="3316506"/>
                </a:moveTo>
                <a:lnTo>
                  <a:pt x="3517829" y="3374836"/>
                </a:lnTo>
                <a:cubicBezTo>
                  <a:pt x="3509496" y="3374836"/>
                  <a:pt x="3517829" y="3383169"/>
                  <a:pt x="3492830" y="3383169"/>
                </a:cubicBezTo>
                <a:cubicBezTo>
                  <a:pt x="3476164" y="3383169"/>
                  <a:pt x="3467831" y="3358170"/>
                  <a:pt x="3451166" y="3349837"/>
                </a:cubicBezTo>
                <a:cubicBezTo>
                  <a:pt x="3467831" y="3333171"/>
                  <a:pt x="3467831" y="3308173"/>
                  <a:pt x="3476164" y="3291507"/>
                </a:cubicBezTo>
                <a:cubicBezTo>
                  <a:pt x="3484497" y="3299840"/>
                  <a:pt x="3501163" y="3299840"/>
                  <a:pt x="3517829" y="3316506"/>
                </a:cubicBezTo>
                <a:close/>
                <a:moveTo>
                  <a:pt x="2984522" y="3291507"/>
                </a:moveTo>
                <a:cubicBezTo>
                  <a:pt x="2984522" y="3291507"/>
                  <a:pt x="2976189" y="3299840"/>
                  <a:pt x="2976189" y="3291507"/>
                </a:cubicBezTo>
                <a:lnTo>
                  <a:pt x="2984522" y="3291507"/>
                </a:lnTo>
                <a:close/>
                <a:moveTo>
                  <a:pt x="2417883" y="3283174"/>
                </a:moveTo>
                <a:cubicBezTo>
                  <a:pt x="2467880" y="3316506"/>
                  <a:pt x="2517878" y="3358170"/>
                  <a:pt x="2551209" y="3391502"/>
                </a:cubicBezTo>
                <a:lnTo>
                  <a:pt x="2551209" y="3474831"/>
                </a:lnTo>
                <a:cubicBezTo>
                  <a:pt x="2517878" y="3433167"/>
                  <a:pt x="2484546" y="3383169"/>
                  <a:pt x="2451214" y="3341504"/>
                </a:cubicBezTo>
                <a:cubicBezTo>
                  <a:pt x="2451214" y="3341504"/>
                  <a:pt x="2442881" y="3333171"/>
                  <a:pt x="2442881" y="3358170"/>
                </a:cubicBezTo>
                <a:cubicBezTo>
                  <a:pt x="2442881" y="3374836"/>
                  <a:pt x="2501212" y="3441500"/>
                  <a:pt x="2526211" y="3483164"/>
                </a:cubicBezTo>
                <a:cubicBezTo>
                  <a:pt x="2501212" y="3466498"/>
                  <a:pt x="2467880" y="3466498"/>
                  <a:pt x="2451214" y="3449832"/>
                </a:cubicBezTo>
                <a:cubicBezTo>
                  <a:pt x="2409550" y="3424834"/>
                  <a:pt x="2401217" y="3374836"/>
                  <a:pt x="2384551" y="3333171"/>
                </a:cubicBezTo>
                <a:lnTo>
                  <a:pt x="2392884" y="3283174"/>
                </a:lnTo>
                <a:lnTo>
                  <a:pt x="2417883" y="3283174"/>
                </a:lnTo>
                <a:close/>
                <a:moveTo>
                  <a:pt x="3059518" y="3349837"/>
                </a:moveTo>
                <a:cubicBezTo>
                  <a:pt x="3042852" y="3341504"/>
                  <a:pt x="3026186" y="3324839"/>
                  <a:pt x="3009520" y="3316506"/>
                </a:cubicBezTo>
                <a:cubicBezTo>
                  <a:pt x="3009520" y="3299840"/>
                  <a:pt x="3034519" y="3283174"/>
                  <a:pt x="3059518" y="3274841"/>
                </a:cubicBezTo>
                <a:cubicBezTo>
                  <a:pt x="3067851" y="3299840"/>
                  <a:pt x="3067851" y="3324839"/>
                  <a:pt x="3059518" y="3349837"/>
                </a:cubicBezTo>
                <a:close/>
                <a:moveTo>
                  <a:pt x="3759484" y="3308173"/>
                </a:moveTo>
                <a:cubicBezTo>
                  <a:pt x="3759484" y="3333171"/>
                  <a:pt x="3726152" y="3349837"/>
                  <a:pt x="3709486" y="3358170"/>
                </a:cubicBezTo>
                <a:cubicBezTo>
                  <a:pt x="3709486" y="3341504"/>
                  <a:pt x="3692820" y="3324839"/>
                  <a:pt x="3692820" y="3299840"/>
                </a:cubicBezTo>
                <a:cubicBezTo>
                  <a:pt x="3692820" y="3283174"/>
                  <a:pt x="3717819" y="3283174"/>
                  <a:pt x="3726152" y="3266508"/>
                </a:cubicBezTo>
                <a:cubicBezTo>
                  <a:pt x="3742818" y="3274841"/>
                  <a:pt x="3759484" y="3291507"/>
                  <a:pt x="3759484" y="3308173"/>
                </a:cubicBezTo>
                <a:close/>
                <a:moveTo>
                  <a:pt x="3634490" y="3266508"/>
                </a:moveTo>
                <a:lnTo>
                  <a:pt x="3634490" y="3324839"/>
                </a:lnTo>
                <a:cubicBezTo>
                  <a:pt x="3626157" y="3333171"/>
                  <a:pt x="3617824" y="3349837"/>
                  <a:pt x="3601158" y="3358170"/>
                </a:cubicBezTo>
                <a:cubicBezTo>
                  <a:pt x="3592825" y="3341504"/>
                  <a:pt x="3584492" y="3324839"/>
                  <a:pt x="3567827" y="3316506"/>
                </a:cubicBezTo>
                <a:cubicBezTo>
                  <a:pt x="3584492" y="3299840"/>
                  <a:pt x="3592825" y="3283174"/>
                  <a:pt x="3601158" y="3266508"/>
                </a:cubicBezTo>
                <a:lnTo>
                  <a:pt x="3634490" y="3266508"/>
                </a:lnTo>
                <a:close/>
                <a:moveTo>
                  <a:pt x="3226177" y="3266508"/>
                </a:moveTo>
                <a:lnTo>
                  <a:pt x="3251175" y="3291507"/>
                </a:lnTo>
                <a:lnTo>
                  <a:pt x="3251175" y="3341504"/>
                </a:lnTo>
                <a:lnTo>
                  <a:pt x="3234509" y="3358170"/>
                </a:lnTo>
                <a:cubicBezTo>
                  <a:pt x="3217844" y="3341504"/>
                  <a:pt x="3192845" y="3333171"/>
                  <a:pt x="3192845" y="3316506"/>
                </a:cubicBezTo>
                <a:cubicBezTo>
                  <a:pt x="3192845" y="3291507"/>
                  <a:pt x="3201178" y="3283174"/>
                  <a:pt x="3201178" y="3266508"/>
                </a:cubicBezTo>
                <a:lnTo>
                  <a:pt x="3226177" y="3266508"/>
                </a:lnTo>
                <a:close/>
                <a:moveTo>
                  <a:pt x="3176179" y="3266508"/>
                </a:moveTo>
                <a:cubicBezTo>
                  <a:pt x="3176179" y="3299840"/>
                  <a:pt x="3167846" y="3308173"/>
                  <a:pt x="3167846" y="3316506"/>
                </a:cubicBezTo>
                <a:cubicBezTo>
                  <a:pt x="3151180" y="3308173"/>
                  <a:pt x="3134514" y="3291507"/>
                  <a:pt x="3117848" y="3283174"/>
                </a:cubicBezTo>
                <a:cubicBezTo>
                  <a:pt x="3117848" y="3274841"/>
                  <a:pt x="3126181" y="3274841"/>
                  <a:pt x="3134514" y="3266508"/>
                </a:cubicBezTo>
                <a:lnTo>
                  <a:pt x="3176179" y="3266508"/>
                </a:lnTo>
                <a:close/>
                <a:moveTo>
                  <a:pt x="3417834" y="3258175"/>
                </a:moveTo>
                <a:cubicBezTo>
                  <a:pt x="3434500" y="3266508"/>
                  <a:pt x="3451166" y="3283174"/>
                  <a:pt x="3451166" y="3299840"/>
                </a:cubicBezTo>
                <a:cubicBezTo>
                  <a:pt x="3451166" y="3324839"/>
                  <a:pt x="3442833" y="3333171"/>
                  <a:pt x="3426167" y="3349837"/>
                </a:cubicBezTo>
                <a:cubicBezTo>
                  <a:pt x="3409501" y="3333171"/>
                  <a:pt x="3392835" y="3316506"/>
                  <a:pt x="3376169" y="3316506"/>
                </a:cubicBezTo>
                <a:cubicBezTo>
                  <a:pt x="3384502" y="3299840"/>
                  <a:pt x="3392835" y="3274841"/>
                  <a:pt x="3392835" y="3258175"/>
                </a:cubicBezTo>
                <a:lnTo>
                  <a:pt x="3417834" y="3258175"/>
                </a:lnTo>
                <a:close/>
                <a:moveTo>
                  <a:pt x="1867909" y="3291507"/>
                </a:moveTo>
                <a:cubicBezTo>
                  <a:pt x="1926240" y="3291507"/>
                  <a:pt x="1967904" y="3291507"/>
                  <a:pt x="2059567" y="3258175"/>
                </a:cubicBezTo>
                <a:cubicBezTo>
                  <a:pt x="2051234" y="3283174"/>
                  <a:pt x="2034568" y="3333171"/>
                  <a:pt x="2017902" y="3333171"/>
                </a:cubicBezTo>
                <a:cubicBezTo>
                  <a:pt x="1992903" y="3333171"/>
                  <a:pt x="1892908" y="3299840"/>
                  <a:pt x="1876242" y="3299840"/>
                </a:cubicBezTo>
                <a:cubicBezTo>
                  <a:pt x="1851243" y="3299840"/>
                  <a:pt x="1734582" y="3324839"/>
                  <a:pt x="1642920" y="3341504"/>
                </a:cubicBezTo>
                <a:cubicBezTo>
                  <a:pt x="1676252" y="3324839"/>
                  <a:pt x="1709584" y="3291507"/>
                  <a:pt x="1742915" y="3258175"/>
                </a:cubicBezTo>
                <a:cubicBezTo>
                  <a:pt x="1759581" y="3291507"/>
                  <a:pt x="1834578" y="3291507"/>
                  <a:pt x="1867909" y="3291507"/>
                </a:cubicBezTo>
                <a:close/>
                <a:moveTo>
                  <a:pt x="3276174" y="3274841"/>
                </a:moveTo>
                <a:cubicBezTo>
                  <a:pt x="3267841" y="3274841"/>
                  <a:pt x="3259508" y="3266508"/>
                  <a:pt x="3251175" y="3258175"/>
                </a:cubicBezTo>
                <a:cubicBezTo>
                  <a:pt x="3259508" y="3258175"/>
                  <a:pt x="3276174" y="3249842"/>
                  <a:pt x="3284507" y="3249842"/>
                </a:cubicBezTo>
                <a:cubicBezTo>
                  <a:pt x="3284507" y="3258175"/>
                  <a:pt x="3284507" y="3266508"/>
                  <a:pt x="3276174" y="3274841"/>
                </a:cubicBezTo>
                <a:close/>
                <a:moveTo>
                  <a:pt x="2909525" y="3283174"/>
                </a:moveTo>
                <a:cubicBezTo>
                  <a:pt x="2909525" y="3291507"/>
                  <a:pt x="2892859" y="3308173"/>
                  <a:pt x="2884526" y="3316506"/>
                </a:cubicBezTo>
                <a:cubicBezTo>
                  <a:pt x="2826196" y="3266508"/>
                  <a:pt x="2859528" y="3291507"/>
                  <a:pt x="2834529" y="3291507"/>
                </a:cubicBezTo>
                <a:cubicBezTo>
                  <a:pt x="2842862" y="3299840"/>
                  <a:pt x="2859528" y="3308173"/>
                  <a:pt x="2859528" y="3333171"/>
                </a:cubicBezTo>
                <a:cubicBezTo>
                  <a:pt x="2859528" y="3349837"/>
                  <a:pt x="2842862" y="3358170"/>
                  <a:pt x="2834529" y="3366503"/>
                </a:cubicBezTo>
                <a:cubicBezTo>
                  <a:pt x="2817863" y="3349837"/>
                  <a:pt x="2801197" y="3316506"/>
                  <a:pt x="2801197" y="3291507"/>
                </a:cubicBezTo>
                <a:cubicBezTo>
                  <a:pt x="2801197" y="3258175"/>
                  <a:pt x="2809530" y="3249842"/>
                  <a:pt x="2842862" y="3249842"/>
                </a:cubicBezTo>
                <a:cubicBezTo>
                  <a:pt x="2859528" y="3249842"/>
                  <a:pt x="2884526" y="3266508"/>
                  <a:pt x="2909525" y="3283174"/>
                </a:cubicBezTo>
                <a:close/>
                <a:moveTo>
                  <a:pt x="2676203" y="3324839"/>
                </a:moveTo>
                <a:cubicBezTo>
                  <a:pt x="2676203" y="3341504"/>
                  <a:pt x="2659537" y="3366503"/>
                  <a:pt x="2659537" y="3383169"/>
                </a:cubicBezTo>
                <a:lnTo>
                  <a:pt x="2584541" y="3283174"/>
                </a:lnTo>
                <a:cubicBezTo>
                  <a:pt x="2584541" y="3283174"/>
                  <a:pt x="2576208" y="3274841"/>
                  <a:pt x="2576208" y="3299840"/>
                </a:cubicBezTo>
                <a:cubicBezTo>
                  <a:pt x="2576208" y="3316506"/>
                  <a:pt x="2617873" y="3366503"/>
                  <a:pt x="2642872" y="3399835"/>
                </a:cubicBezTo>
                <a:cubicBezTo>
                  <a:pt x="2626206" y="3391502"/>
                  <a:pt x="2592874" y="3391502"/>
                  <a:pt x="2576208" y="3374836"/>
                </a:cubicBezTo>
                <a:cubicBezTo>
                  <a:pt x="2551209" y="3366503"/>
                  <a:pt x="2526211" y="3308173"/>
                  <a:pt x="2526211" y="3291507"/>
                </a:cubicBezTo>
                <a:lnTo>
                  <a:pt x="2526211" y="3241509"/>
                </a:lnTo>
                <a:lnTo>
                  <a:pt x="2551209" y="3241509"/>
                </a:lnTo>
                <a:cubicBezTo>
                  <a:pt x="2576208" y="3241509"/>
                  <a:pt x="2676203" y="3291507"/>
                  <a:pt x="2676203" y="3324839"/>
                </a:cubicBezTo>
                <a:close/>
                <a:moveTo>
                  <a:pt x="3367836" y="3266508"/>
                </a:moveTo>
                <a:cubicBezTo>
                  <a:pt x="3367836" y="3291507"/>
                  <a:pt x="3359503" y="3299840"/>
                  <a:pt x="3342838" y="3316506"/>
                </a:cubicBezTo>
                <a:cubicBezTo>
                  <a:pt x="3334505" y="3299840"/>
                  <a:pt x="3317839" y="3283174"/>
                  <a:pt x="3301173" y="3283174"/>
                </a:cubicBezTo>
                <a:cubicBezTo>
                  <a:pt x="3301173" y="3249842"/>
                  <a:pt x="3317839" y="3233176"/>
                  <a:pt x="3351170" y="3233176"/>
                </a:cubicBezTo>
                <a:cubicBezTo>
                  <a:pt x="3359503" y="3241509"/>
                  <a:pt x="3367836" y="3249842"/>
                  <a:pt x="3367836" y="3266508"/>
                </a:cubicBezTo>
                <a:close/>
                <a:moveTo>
                  <a:pt x="1659586" y="3233176"/>
                </a:moveTo>
                <a:cubicBezTo>
                  <a:pt x="1634587" y="3291507"/>
                  <a:pt x="1567924" y="3308173"/>
                  <a:pt x="1526259" y="3308173"/>
                </a:cubicBezTo>
                <a:cubicBezTo>
                  <a:pt x="1501260" y="3308173"/>
                  <a:pt x="1476262" y="3299840"/>
                  <a:pt x="1451263" y="3291507"/>
                </a:cubicBezTo>
                <a:lnTo>
                  <a:pt x="1451263" y="3258175"/>
                </a:lnTo>
                <a:cubicBezTo>
                  <a:pt x="1501260" y="3216510"/>
                  <a:pt x="1509593" y="3224843"/>
                  <a:pt x="1567924" y="3224843"/>
                </a:cubicBezTo>
                <a:cubicBezTo>
                  <a:pt x="1584590" y="3224843"/>
                  <a:pt x="1626254" y="3233176"/>
                  <a:pt x="1659586" y="3233176"/>
                </a:cubicBezTo>
                <a:close/>
                <a:moveTo>
                  <a:pt x="3559494" y="3216510"/>
                </a:moveTo>
                <a:cubicBezTo>
                  <a:pt x="3567827" y="3224843"/>
                  <a:pt x="3576160" y="3233176"/>
                  <a:pt x="3576160" y="3249842"/>
                </a:cubicBezTo>
                <a:cubicBezTo>
                  <a:pt x="3576160" y="3274841"/>
                  <a:pt x="3559494" y="3291507"/>
                  <a:pt x="3542828" y="3308173"/>
                </a:cubicBezTo>
                <a:cubicBezTo>
                  <a:pt x="3534495" y="3299840"/>
                  <a:pt x="3517829" y="3283174"/>
                  <a:pt x="3501163" y="3274841"/>
                </a:cubicBezTo>
                <a:cubicBezTo>
                  <a:pt x="3509496" y="3258175"/>
                  <a:pt x="3526162" y="3233176"/>
                  <a:pt x="3526162" y="3216510"/>
                </a:cubicBezTo>
                <a:lnTo>
                  <a:pt x="3559494" y="3216510"/>
                </a:lnTo>
                <a:close/>
                <a:moveTo>
                  <a:pt x="3376169" y="3233176"/>
                </a:moveTo>
                <a:cubicBezTo>
                  <a:pt x="3376169" y="3224843"/>
                  <a:pt x="3392835" y="3216510"/>
                  <a:pt x="3401168" y="3216510"/>
                </a:cubicBezTo>
                <a:cubicBezTo>
                  <a:pt x="3392835" y="3224843"/>
                  <a:pt x="3384502" y="3233176"/>
                  <a:pt x="3376169" y="3233176"/>
                </a:cubicBezTo>
                <a:close/>
                <a:moveTo>
                  <a:pt x="576305" y="3241509"/>
                </a:moveTo>
                <a:cubicBezTo>
                  <a:pt x="559640" y="3266508"/>
                  <a:pt x="542974" y="3291507"/>
                  <a:pt x="517975" y="3316506"/>
                </a:cubicBezTo>
                <a:lnTo>
                  <a:pt x="517975" y="3216510"/>
                </a:lnTo>
                <a:cubicBezTo>
                  <a:pt x="534641" y="3224843"/>
                  <a:pt x="559640" y="3233176"/>
                  <a:pt x="576305" y="3241509"/>
                </a:cubicBezTo>
                <a:close/>
                <a:moveTo>
                  <a:pt x="3709486" y="3241509"/>
                </a:moveTo>
                <a:cubicBezTo>
                  <a:pt x="3709486" y="3258175"/>
                  <a:pt x="3684488" y="3283174"/>
                  <a:pt x="3659489" y="3291507"/>
                </a:cubicBezTo>
                <a:cubicBezTo>
                  <a:pt x="3659489" y="3274841"/>
                  <a:pt x="3651156" y="3258175"/>
                  <a:pt x="3634490" y="3249842"/>
                </a:cubicBezTo>
                <a:cubicBezTo>
                  <a:pt x="3642823" y="3233176"/>
                  <a:pt x="3659489" y="3216510"/>
                  <a:pt x="3667822" y="3199845"/>
                </a:cubicBezTo>
                <a:cubicBezTo>
                  <a:pt x="3684488" y="3208178"/>
                  <a:pt x="3709486" y="3216510"/>
                  <a:pt x="3709486" y="3241509"/>
                </a:cubicBezTo>
                <a:close/>
                <a:moveTo>
                  <a:pt x="3501163" y="3191512"/>
                </a:moveTo>
                <a:lnTo>
                  <a:pt x="3501163" y="3224843"/>
                </a:lnTo>
                <a:cubicBezTo>
                  <a:pt x="3492830" y="3241509"/>
                  <a:pt x="3484497" y="3258175"/>
                  <a:pt x="3476164" y="3266508"/>
                </a:cubicBezTo>
                <a:cubicBezTo>
                  <a:pt x="3459499" y="3266508"/>
                  <a:pt x="3434500" y="3241509"/>
                  <a:pt x="3417834" y="3233176"/>
                </a:cubicBezTo>
                <a:cubicBezTo>
                  <a:pt x="3434500" y="3216510"/>
                  <a:pt x="3451166" y="3199845"/>
                  <a:pt x="3476164" y="3191512"/>
                </a:cubicBezTo>
                <a:lnTo>
                  <a:pt x="3501163" y="3191512"/>
                </a:lnTo>
                <a:close/>
                <a:moveTo>
                  <a:pt x="2792864" y="3241509"/>
                </a:moveTo>
                <a:cubicBezTo>
                  <a:pt x="2792864" y="3266508"/>
                  <a:pt x="2776198" y="3283174"/>
                  <a:pt x="2776198" y="3299840"/>
                </a:cubicBezTo>
                <a:cubicBezTo>
                  <a:pt x="2767865" y="3283174"/>
                  <a:pt x="2742867" y="3258175"/>
                  <a:pt x="2726201" y="3233176"/>
                </a:cubicBezTo>
                <a:cubicBezTo>
                  <a:pt x="2726201" y="3233176"/>
                  <a:pt x="2717868" y="3224843"/>
                  <a:pt x="2701202" y="3233176"/>
                </a:cubicBezTo>
                <a:lnTo>
                  <a:pt x="2751200" y="3308173"/>
                </a:lnTo>
                <a:lnTo>
                  <a:pt x="2692869" y="3308173"/>
                </a:lnTo>
                <a:cubicBezTo>
                  <a:pt x="2684536" y="3283174"/>
                  <a:pt x="2659537" y="3241509"/>
                  <a:pt x="2659537" y="3224843"/>
                </a:cubicBezTo>
                <a:cubicBezTo>
                  <a:pt x="2659537" y="3199845"/>
                  <a:pt x="2676203" y="3191512"/>
                  <a:pt x="2692869" y="3191512"/>
                </a:cubicBezTo>
                <a:cubicBezTo>
                  <a:pt x="2709535" y="3191512"/>
                  <a:pt x="2792864" y="3216510"/>
                  <a:pt x="2792864" y="3241509"/>
                </a:cubicBezTo>
                <a:close/>
                <a:moveTo>
                  <a:pt x="3534495" y="3183179"/>
                </a:moveTo>
                <a:cubicBezTo>
                  <a:pt x="3534495" y="3183179"/>
                  <a:pt x="3526162" y="3191512"/>
                  <a:pt x="3526162" y="3183179"/>
                </a:cubicBezTo>
                <a:lnTo>
                  <a:pt x="3534495" y="3183179"/>
                </a:lnTo>
                <a:close/>
                <a:moveTo>
                  <a:pt x="3034519" y="3249842"/>
                </a:moveTo>
                <a:cubicBezTo>
                  <a:pt x="3034519" y="3249842"/>
                  <a:pt x="3034519" y="3258175"/>
                  <a:pt x="3017853" y="3258175"/>
                </a:cubicBezTo>
                <a:cubicBezTo>
                  <a:pt x="3001187" y="3258175"/>
                  <a:pt x="2984522" y="3199845"/>
                  <a:pt x="2951190" y="3208178"/>
                </a:cubicBezTo>
                <a:cubicBezTo>
                  <a:pt x="2959523" y="3224843"/>
                  <a:pt x="2976189" y="3249842"/>
                  <a:pt x="2984522" y="3266508"/>
                </a:cubicBezTo>
                <a:cubicBezTo>
                  <a:pt x="2976189" y="3266508"/>
                  <a:pt x="2967856" y="3274841"/>
                  <a:pt x="2951190" y="3274841"/>
                </a:cubicBezTo>
                <a:cubicBezTo>
                  <a:pt x="2917858" y="3274841"/>
                  <a:pt x="2917858" y="3224843"/>
                  <a:pt x="2917858" y="3216510"/>
                </a:cubicBezTo>
                <a:cubicBezTo>
                  <a:pt x="2917858" y="3199845"/>
                  <a:pt x="2917858" y="3183179"/>
                  <a:pt x="2942857" y="3183179"/>
                </a:cubicBezTo>
                <a:cubicBezTo>
                  <a:pt x="2959523" y="3183179"/>
                  <a:pt x="3009520" y="3224843"/>
                  <a:pt x="3034519" y="3249842"/>
                </a:cubicBezTo>
                <a:close/>
                <a:moveTo>
                  <a:pt x="3651156" y="3191512"/>
                </a:moveTo>
                <a:cubicBezTo>
                  <a:pt x="3642823" y="3199845"/>
                  <a:pt x="3634490" y="3216510"/>
                  <a:pt x="3617824" y="3233176"/>
                </a:cubicBezTo>
                <a:cubicBezTo>
                  <a:pt x="3601158" y="3233176"/>
                  <a:pt x="3584492" y="3208178"/>
                  <a:pt x="3559494" y="3199845"/>
                </a:cubicBezTo>
                <a:cubicBezTo>
                  <a:pt x="3567827" y="3191512"/>
                  <a:pt x="3567827" y="3174846"/>
                  <a:pt x="3584492" y="3174846"/>
                </a:cubicBezTo>
                <a:cubicBezTo>
                  <a:pt x="3609491" y="3174846"/>
                  <a:pt x="3634490" y="3183179"/>
                  <a:pt x="3651156" y="3191512"/>
                </a:cubicBezTo>
                <a:close/>
                <a:moveTo>
                  <a:pt x="1567924" y="3174846"/>
                </a:moveTo>
                <a:cubicBezTo>
                  <a:pt x="1584590" y="3174846"/>
                  <a:pt x="1692918" y="3191512"/>
                  <a:pt x="1751248" y="3208178"/>
                </a:cubicBezTo>
                <a:cubicBezTo>
                  <a:pt x="1667919" y="3316506"/>
                  <a:pt x="1584590" y="3358170"/>
                  <a:pt x="1492927" y="3358170"/>
                </a:cubicBezTo>
                <a:cubicBezTo>
                  <a:pt x="1426264" y="3358170"/>
                  <a:pt x="1334602" y="3324839"/>
                  <a:pt x="1317936" y="3233176"/>
                </a:cubicBezTo>
                <a:cubicBezTo>
                  <a:pt x="1342935" y="3249842"/>
                  <a:pt x="1367934" y="3258175"/>
                  <a:pt x="1384599" y="3258175"/>
                </a:cubicBezTo>
                <a:cubicBezTo>
                  <a:pt x="1434597" y="3258175"/>
                  <a:pt x="1451263" y="3241509"/>
                  <a:pt x="1467929" y="3191512"/>
                </a:cubicBezTo>
                <a:cubicBezTo>
                  <a:pt x="1417931" y="3183179"/>
                  <a:pt x="1367934" y="3166513"/>
                  <a:pt x="1359601" y="3158180"/>
                </a:cubicBezTo>
                <a:cubicBezTo>
                  <a:pt x="1426264" y="3166513"/>
                  <a:pt x="1542925" y="3174846"/>
                  <a:pt x="1567924" y="3174846"/>
                </a:cubicBezTo>
                <a:close/>
                <a:moveTo>
                  <a:pt x="2917858" y="3166513"/>
                </a:moveTo>
                <a:cubicBezTo>
                  <a:pt x="2901192" y="3183179"/>
                  <a:pt x="2892859" y="3199845"/>
                  <a:pt x="2892859" y="3216510"/>
                </a:cubicBezTo>
                <a:cubicBezTo>
                  <a:pt x="2859528" y="3191512"/>
                  <a:pt x="2876194" y="3166513"/>
                  <a:pt x="2834529" y="3174846"/>
                </a:cubicBezTo>
                <a:cubicBezTo>
                  <a:pt x="2842862" y="3191512"/>
                  <a:pt x="2867861" y="3216510"/>
                  <a:pt x="2876194" y="3233176"/>
                </a:cubicBezTo>
                <a:cubicBezTo>
                  <a:pt x="2859528" y="3224843"/>
                  <a:pt x="2834529" y="3224843"/>
                  <a:pt x="2809530" y="3224843"/>
                </a:cubicBezTo>
                <a:cubicBezTo>
                  <a:pt x="2809530" y="3216510"/>
                  <a:pt x="2801197" y="3208178"/>
                  <a:pt x="2801197" y="3191512"/>
                </a:cubicBezTo>
                <a:cubicBezTo>
                  <a:pt x="2801197" y="3149847"/>
                  <a:pt x="2826196" y="3149847"/>
                  <a:pt x="2851195" y="3149847"/>
                </a:cubicBezTo>
                <a:cubicBezTo>
                  <a:pt x="2876194" y="3149847"/>
                  <a:pt x="2901192" y="3158180"/>
                  <a:pt x="2917858" y="3166513"/>
                </a:cubicBezTo>
                <a:close/>
                <a:moveTo>
                  <a:pt x="1992903" y="3183179"/>
                </a:moveTo>
                <a:cubicBezTo>
                  <a:pt x="1951238" y="3199845"/>
                  <a:pt x="1842910" y="3258175"/>
                  <a:pt x="1792913" y="3258175"/>
                </a:cubicBezTo>
                <a:cubicBezTo>
                  <a:pt x="1767914" y="3258175"/>
                  <a:pt x="1767914" y="3249842"/>
                  <a:pt x="1751248" y="3249842"/>
                </a:cubicBezTo>
                <a:cubicBezTo>
                  <a:pt x="1759581" y="3241509"/>
                  <a:pt x="1767914" y="3224843"/>
                  <a:pt x="1784580" y="3208178"/>
                </a:cubicBezTo>
                <a:cubicBezTo>
                  <a:pt x="1742915" y="3166513"/>
                  <a:pt x="1659586" y="3166513"/>
                  <a:pt x="1626254" y="3158180"/>
                </a:cubicBezTo>
                <a:cubicBezTo>
                  <a:pt x="1659586" y="3158180"/>
                  <a:pt x="1717917" y="3149847"/>
                  <a:pt x="1742915" y="3149847"/>
                </a:cubicBezTo>
                <a:cubicBezTo>
                  <a:pt x="1759581" y="3149847"/>
                  <a:pt x="1909574" y="3174846"/>
                  <a:pt x="1992903" y="3183179"/>
                </a:cubicBezTo>
                <a:close/>
                <a:moveTo>
                  <a:pt x="451311" y="3183179"/>
                </a:moveTo>
                <a:cubicBezTo>
                  <a:pt x="434646" y="3208178"/>
                  <a:pt x="409647" y="3233176"/>
                  <a:pt x="384648" y="3249842"/>
                </a:cubicBezTo>
                <a:cubicBezTo>
                  <a:pt x="392981" y="3199845"/>
                  <a:pt x="392981" y="3174846"/>
                  <a:pt x="401314" y="3149847"/>
                </a:cubicBezTo>
                <a:cubicBezTo>
                  <a:pt x="417980" y="3158180"/>
                  <a:pt x="434646" y="3166513"/>
                  <a:pt x="451311" y="3183179"/>
                </a:cubicBezTo>
                <a:close/>
                <a:moveTo>
                  <a:pt x="2217892" y="3124848"/>
                </a:moveTo>
                <a:cubicBezTo>
                  <a:pt x="2276223" y="3158180"/>
                  <a:pt x="2326220" y="3208178"/>
                  <a:pt x="2367885" y="3258175"/>
                </a:cubicBezTo>
                <a:lnTo>
                  <a:pt x="2367885" y="3349837"/>
                </a:lnTo>
                <a:cubicBezTo>
                  <a:pt x="2334553" y="3299840"/>
                  <a:pt x="2301222" y="3241509"/>
                  <a:pt x="2259557" y="3191512"/>
                </a:cubicBezTo>
                <a:cubicBezTo>
                  <a:pt x="2259557" y="3191512"/>
                  <a:pt x="2251224" y="3183179"/>
                  <a:pt x="2251224" y="3208178"/>
                </a:cubicBezTo>
                <a:cubicBezTo>
                  <a:pt x="2251224" y="3224843"/>
                  <a:pt x="2309554" y="3299840"/>
                  <a:pt x="2334553" y="3341504"/>
                </a:cubicBezTo>
                <a:cubicBezTo>
                  <a:pt x="2309554" y="3324839"/>
                  <a:pt x="2276223" y="3308173"/>
                  <a:pt x="2242891" y="3291507"/>
                </a:cubicBezTo>
                <a:cubicBezTo>
                  <a:pt x="2234558" y="3274841"/>
                  <a:pt x="2234558" y="3241509"/>
                  <a:pt x="2226225" y="3224843"/>
                </a:cubicBezTo>
                <a:cubicBezTo>
                  <a:pt x="2217892" y="3191512"/>
                  <a:pt x="2192893" y="3166513"/>
                  <a:pt x="2192893" y="3149847"/>
                </a:cubicBezTo>
                <a:lnTo>
                  <a:pt x="2192893" y="3124848"/>
                </a:lnTo>
                <a:lnTo>
                  <a:pt x="2217892" y="3124848"/>
                </a:lnTo>
                <a:close/>
                <a:moveTo>
                  <a:pt x="1101280" y="3124848"/>
                </a:moveTo>
                <a:lnTo>
                  <a:pt x="1101280" y="3174846"/>
                </a:lnTo>
                <a:lnTo>
                  <a:pt x="1117946" y="3191512"/>
                </a:lnTo>
                <a:cubicBezTo>
                  <a:pt x="1151277" y="3174846"/>
                  <a:pt x="1134612" y="3141514"/>
                  <a:pt x="1142944" y="3124848"/>
                </a:cubicBezTo>
                <a:cubicBezTo>
                  <a:pt x="1159610" y="3124848"/>
                  <a:pt x="1217941" y="3183179"/>
                  <a:pt x="1217941" y="3199845"/>
                </a:cubicBezTo>
                <a:cubicBezTo>
                  <a:pt x="1217941" y="3224843"/>
                  <a:pt x="1167943" y="3249842"/>
                  <a:pt x="1151277" y="3249842"/>
                </a:cubicBezTo>
                <a:cubicBezTo>
                  <a:pt x="1126279" y="3249842"/>
                  <a:pt x="1017951" y="3216510"/>
                  <a:pt x="1017951" y="3166513"/>
                </a:cubicBezTo>
                <a:cubicBezTo>
                  <a:pt x="1017951" y="3141514"/>
                  <a:pt x="1051282" y="3133181"/>
                  <a:pt x="1067948" y="3124848"/>
                </a:cubicBezTo>
                <a:lnTo>
                  <a:pt x="1101280" y="3124848"/>
                </a:lnTo>
                <a:close/>
                <a:moveTo>
                  <a:pt x="2517878" y="3224843"/>
                </a:moveTo>
                <a:cubicBezTo>
                  <a:pt x="2517878" y="3241509"/>
                  <a:pt x="2501212" y="3266508"/>
                  <a:pt x="2501212" y="3291507"/>
                </a:cubicBezTo>
                <a:cubicBezTo>
                  <a:pt x="2476213" y="3249842"/>
                  <a:pt x="2401217" y="3133181"/>
                  <a:pt x="2401217" y="3174846"/>
                </a:cubicBezTo>
                <a:cubicBezTo>
                  <a:pt x="2401217" y="3199845"/>
                  <a:pt x="2451214" y="3258175"/>
                  <a:pt x="2476213" y="3291507"/>
                </a:cubicBezTo>
                <a:cubicBezTo>
                  <a:pt x="2409550" y="3224843"/>
                  <a:pt x="2384551" y="3283174"/>
                  <a:pt x="2351219" y="3183179"/>
                </a:cubicBezTo>
                <a:lnTo>
                  <a:pt x="2359552" y="3108182"/>
                </a:lnTo>
                <a:cubicBezTo>
                  <a:pt x="2401217" y="3108182"/>
                  <a:pt x="2517878" y="3174846"/>
                  <a:pt x="2517878" y="3224843"/>
                </a:cubicBezTo>
                <a:close/>
                <a:moveTo>
                  <a:pt x="2167895" y="3174846"/>
                </a:moveTo>
                <a:cubicBezTo>
                  <a:pt x="2159562" y="3158180"/>
                  <a:pt x="2151229" y="3133181"/>
                  <a:pt x="2134563" y="3108182"/>
                </a:cubicBezTo>
                <a:cubicBezTo>
                  <a:pt x="2151229" y="3124848"/>
                  <a:pt x="2167895" y="3149847"/>
                  <a:pt x="2167895" y="3174846"/>
                </a:cubicBezTo>
                <a:close/>
                <a:moveTo>
                  <a:pt x="2867861" y="3124848"/>
                </a:moveTo>
                <a:lnTo>
                  <a:pt x="2826196" y="3124848"/>
                </a:lnTo>
                <a:lnTo>
                  <a:pt x="2826196" y="3099849"/>
                </a:lnTo>
                <a:cubicBezTo>
                  <a:pt x="2834529" y="3099849"/>
                  <a:pt x="2851195" y="3116515"/>
                  <a:pt x="2867861" y="3124848"/>
                </a:cubicBezTo>
                <a:close/>
                <a:moveTo>
                  <a:pt x="2659537" y="3174846"/>
                </a:moveTo>
                <a:cubicBezTo>
                  <a:pt x="2659537" y="3199845"/>
                  <a:pt x="2642872" y="3216510"/>
                  <a:pt x="2642872" y="3233176"/>
                </a:cubicBezTo>
                <a:cubicBezTo>
                  <a:pt x="2626206" y="3208178"/>
                  <a:pt x="2601207" y="3133181"/>
                  <a:pt x="2551209" y="3149847"/>
                </a:cubicBezTo>
                <a:cubicBezTo>
                  <a:pt x="2567875" y="3174846"/>
                  <a:pt x="2592874" y="3208178"/>
                  <a:pt x="2609540" y="3233176"/>
                </a:cubicBezTo>
                <a:cubicBezTo>
                  <a:pt x="2592874" y="3224843"/>
                  <a:pt x="2559542" y="3224843"/>
                  <a:pt x="2542876" y="3208178"/>
                </a:cubicBezTo>
                <a:cubicBezTo>
                  <a:pt x="2517878" y="3199845"/>
                  <a:pt x="2501212" y="3149847"/>
                  <a:pt x="2501212" y="3124848"/>
                </a:cubicBezTo>
                <a:cubicBezTo>
                  <a:pt x="2501212" y="3108182"/>
                  <a:pt x="2517878" y="3099849"/>
                  <a:pt x="2534544" y="3099849"/>
                </a:cubicBezTo>
                <a:cubicBezTo>
                  <a:pt x="2567875" y="3099849"/>
                  <a:pt x="2659537" y="3158180"/>
                  <a:pt x="2659537" y="3174846"/>
                </a:cubicBezTo>
                <a:close/>
                <a:moveTo>
                  <a:pt x="2801197" y="3133181"/>
                </a:moveTo>
                <a:cubicBezTo>
                  <a:pt x="2801197" y="3141514"/>
                  <a:pt x="2784531" y="3158180"/>
                  <a:pt x="2776198" y="3174846"/>
                </a:cubicBezTo>
                <a:cubicBezTo>
                  <a:pt x="2742867" y="3141514"/>
                  <a:pt x="2709535" y="3091517"/>
                  <a:pt x="2709535" y="3116515"/>
                </a:cubicBezTo>
                <a:cubicBezTo>
                  <a:pt x="2709535" y="3141514"/>
                  <a:pt x="2734534" y="3166513"/>
                  <a:pt x="2751200" y="3183179"/>
                </a:cubicBezTo>
                <a:cubicBezTo>
                  <a:pt x="2701202" y="3174846"/>
                  <a:pt x="2667870" y="3166513"/>
                  <a:pt x="2667870" y="3116515"/>
                </a:cubicBezTo>
                <a:cubicBezTo>
                  <a:pt x="2667870" y="3091517"/>
                  <a:pt x="2676203" y="3091517"/>
                  <a:pt x="2701202" y="3091517"/>
                </a:cubicBezTo>
                <a:cubicBezTo>
                  <a:pt x="2726201" y="3091517"/>
                  <a:pt x="2767865" y="3108182"/>
                  <a:pt x="2801197" y="3133181"/>
                </a:cubicBezTo>
                <a:close/>
                <a:moveTo>
                  <a:pt x="592971" y="3141514"/>
                </a:moveTo>
                <a:cubicBezTo>
                  <a:pt x="651302" y="3174846"/>
                  <a:pt x="726298" y="3249842"/>
                  <a:pt x="801294" y="3291507"/>
                </a:cubicBezTo>
                <a:cubicBezTo>
                  <a:pt x="667968" y="3233176"/>
                  <a:pt x="492976" y="3208178"/>
                  <a:pt x="376315" y="3091517"/>
                </a:cubicBezTo>
                <a:lnTo>
                  <a:pt x="376315" y="3066518"/>
                </a:lnTo>
                <a:cubicBezTo>
                  <a:pt x="434646" y="3116515"/>
                  <a:pt x="526308" y="3099849"/>
                  <a:pt x="592971" y="3141514"/>
                </a:cubicBezTo>
                <a:close/>
                <a:moveTo>
                  <a:pt x="2251224" y="3333171"/>
                </a:moveTo>
                <a:cubicBezTo>
                  <a:pt x="2309554" y="3383169"/>
                  <a:pt x="2676203" y="3666489"/>
                  <a:pt x="2676203" y="3708153"/>
                </a:cubicBezTo>
                <a:cubicBezTo>
                  <a:pt x="2676203" y="3766484"/>
                  <a:pt x="2609540" y="3866479"/>
                  <a:pt x="2534544" y="3916476"/>
                </a:cubicBezTo>
                <a:cubicBezTo>
                  <a:pt x="2584541" y="3983140"/>
                  <a:pt x="2684536" y="4008139"/>
                  <a:pt x="2767865" y="3991473"/>
                </a:cubicBezTo>
                <a:cubicBezTo>
                  <a:pt x="2734534" y="4058136"/>
                  <a:pt x="2609540" y="4074802"/>
                  <a:pt x="2609540" y="4083135"/>
                </a:cubicBezTo>
                <a:cubicBezTo>
                  <a:pt x="2609540" y="4141465"/>
                  <a:pt x="2817863" y="4266460"/>
                  <a:pt x="2851195" y="4291458"/>
                </a:cubicBezTo>
                <a:cubicBezTo>
                  <a:pt x="2826196" y="4299791"/>
                  <a:pt x="2784531" y="4308124"/>
                  <a:pt x="2759533" y="4308124"/>
                </a:cubicBezTo>
                <a:cubicBezTo>
                  <a:pt x="2742867" y="4308124"/>
                  <a:pt x="2701202" y="4291458"/>
                  <a:pt x="2667870" y="4283125"/>
                </a:cubicBezTo>
                <a:lnTo>
                  <a:pt x="2667870" y="4391453"/>
                </a:lnTo>
                <a:cubicBezTo>
                  <a:pt x="2684536" y="4466450"/>
                  <a:pt x="2726201" y="4549779"/>
                  <a:pt x="2801197" y="4616443"/>
                </a:cubicBezTo>
                <a:cubicBezTo>
                  <a:pt x="2759533" y="4591444"/>
                  <a:pt x="2667870" y="4524780"/>
                  <a:pt x="2659537" y="4483116"/>
                </a:cubicBezTo>
                <a:cubicBezTo>
                  <a:pt x="2617873" y="4516447"/>
                  <a:pt x="2592874" y="4641441"/>
                  <a:pt x="2592874" y="4691439"/>
                </a:cubicBezTo>
                <a:cubicBezTo>
                  <a:pt x="2592874" y="4716438"/>
                  <a:pt x="2617873" y="4841432"/>
                  <a:pt x="2634539" y="4908095"/>
                </a:cubicBezTo>
                <a:cubicBezTo>
                  <a:pt x="2601207" y="4874763"/>
                  <a:pt x="2509545" y="4716438"/>
                  <a:pt x="2509545" y="4716438"/>
                </a:cubicBezTo>
                <a:cubicBezTo>
                  <a:pt x="2401217" y="4716438"/>
                  <a:pt x="2384551" y="4999757"/>
                  <a:pt x="2401217" y="5058088"/>
                </a:cubicBezTo>
                <a:cubicBezTo>
                  <a:pt x="2359552" y="5008090"/>
                  <a:pt x="2334553" y="4958093"/>
                  <a:pt x="2359552" y="4908095"/>
                </a:cubicBezTo>
                <a:cubicBezTo>
                  <a:pt x="2351219" y="4899762"/>
                  <a:pt x="2359552" y="4891429"/>
                  <a:pt x="2334553" y="4891429"/>
                </a:cubicBezTo>
                <a:cubicBezTo>
                  <a:pt x="2267890" y="4891429"/>
                  <a:pt x="2151229" y="5033089"/>
                  <a:pt x="2151229" y="5074754"/>
                </a:cubicBezTo>
                <a:cubicBezTo>
                  <a:pt x="2142896" y="5033089"/>
                  <a:pt x="2159562" y="4949760"/>
                  <a:pt x="2209559" y="4916428"/>
                </a:cubicBezTo>
                <a:cubicBezTo>
                  <a:pt x="2201226" y="4908095"/>
                  <a:pt x="2201226" y="4899762"/>
                  <a:pt x="2184561" y="4899762"/>
                </a:cubicBezTo>
                <a:cubicBezTo>
                  <a:pt x="2101231" y="4899762"/>
                  <a:pt x="2042901" y="4933094"/>
                  <a:pt x="1951238" y="4966426"/>
                </a:cubicBezTo>
                <a:cubicBezTo>
                  <a:pt x="2009569" y="4916428"/>
                  <a:pt x="2134563" y="4858097"/>
                  <a:pt x="2134563" y="4841432"/>
                </a:cubicBezTo>
                <a:cubicBezTo>
                  <a:pt x="2134563" y="4816433"/>
                  <a:pt x="2076232" y="4749769"/>
                  <a:pt x="2051234" y="4741436"/>
                </a:cubicBezTo>
                <a:cubicBezTo>
                  <a:pt x="2067899" y="4699772"/>
                  <a:pt x="2151229" y="4674773"/>
                  <a:pt x="2192893" y="4674773"/>
                </a:cubicBezTo>
                <a:cubicBezTo>
                  <a:pt x="2217892" y="4674773"/>
                  <a:pt x="2276223" y="4691439"/>
                  <a:pt x="2309554" y="4699772"/>
                </a:cubicBezTo>
                <a:cubicBezTo>
                  <a:pt x="2317887" y="4691439"/>
                  <a:pt x="2317887" y="4699772"/>
                  <a:pt x="2317887" y="4674773"/>
                </a:cubicBezTo>
                <a:cubicBezTo>
                  <a:pt x="2317887" y="4616443"/>
                  <a:pt x="2259557" y="4541446"/>
                  <a:pt x="2234558" y="4491449"/>
                </a:cubicBezTo>
                <a:cubicBezTo>
                  <a:pt x="2242891" y="4483116"/>
                  <a:pt x="2267890" y="4474783"/>
                  <a:pt x="2284556" y="4474783"/>
                </a:cubicBezTo>
                <a:cubicBezTo>
                  <a:pt x="2334553" y="4474783"/>
                  <a:pt x="2326220" y="4491449"/>
                  <a:pt x="2409550" y="4524780"/>
                </a:cubicBezTo>
                <a:lnTo>
                  <a:pt x="2409550" y="4433118"/>
                </a:lnTo>
                <a:cubicBezTo>
                  <a:pt x="2384551" y="4374788"/>
                  <a:pt x="2359552" y="4266460"/>
                  <a:pt x="2309554" y="4208129"/>
                </a:cubicBezTo>
                <a:cubicBezTo>
                  <a:pt x="2334553" y="4208129"/>
                  <a:pt x="2367885" y="4199796"/>
                  <a:pt x="2384551" y="4199796"/>
                </a:cubicBezTo>
                <a:cubicBezTo>
                  <a:pt x="2409550" y="4199796"/>
                  <a:pt x="2467880" y="4208129"/>
                  <a:pt x="2501212" y="4224795"/>
                </a:cubicBezTo>
                <a:cubicBezTo>
                  <a:pt x="2501212" y="4224795"/>
                  <a:pt x="2509545" y="4224795"/>
                  <a:pt x="2509545" y="4208129"/>
                </a:cubicBezTo>
                <a:cubicBezTo>
                  <a:pt x="2509545" y="4158131"/>
                  <a:pt x="2351219" y="4008139"/>
                  <a:pt x="2334553" y="3999806"/>
                </a:cubicBezTo>
                <a:cubicBezTo>
                  <a:pt x="2367885" y="3949808"/>
                  <a:pt x="2451214" y="3966474"/>
                  <a:pt x="2517878" y="3949808"/>
                </a:cubicBezTo>
                <a:cubicBezTo>
                  <a:pt x="2426215" y="3824814"/>
                  <a:pt x="2292889" y="3791483"/>
                  <a:pt x="2184561" y="3774817"/>
                </a:cubicBezTo>
                <a:cubicBezTo>
                  <a:pt x="2226225" y="3758151"/>
                  <a:pt x="2267890" y="3758151"/>
                  <a:pt x="2309554" y="3741485"/>
                </a:cubicBezTo>
                <a:cubicBezTo>
                  <a:pt x="2292889" y="3724819"/>
                  <a:pt x="2276223" y="3716486"/>
                  <a:pt x="2259557" y="3699820"/>
                </a:cubicBezTo>
                <a:cubicBezTo>
                  <a:pt x="2292889" y="3716486"/>
                  <a:pt x="2334553" y="3733152"/>
                  <a:pt x="2351219" y="3733152"/>
                </a:cubicBezTo>
                <a:cubicBezTo>
                  <a:pt x="2392884" y="3733152"/>
                  <a:pt x="2467880" y="3691487"/>
                  <a:pt x="2467880" y="3649823"/>
                </a:cubicBezTo>
                <a:cubicBezTo>
                  <a:pt x="2467880" y="3633157"/>
                  <a:pt x="2459547" y="3641490"/>
                  <a:pt x="2459547" y="3624824"/>
                </a:cubicBezTo>
                <a:cubicBezTo>
                  <a:pt x="2451214" y="3624824"/>
                  <a:pt x="2434548" y="3616491"/>
                  <a:pt x="2426215" y="3616491"/>
                </a:cubicBezTo>
                <a:cubicBezTo>
                  <a:pt x="2417883" y="3624824"/>
                  <a:pt x="2417883" y="3641490"/>
                  <a:pt x="2409550" y="3658156"/>
                </a:cubicBezTo>
                <a:cubicBezTo>
                  <a:pt x="2401217" y="3666489"/>
                  <a:pt x="2384551" y="3674822"/>
                  <a:pt x="2367885" y="3674822"/>
                </a:cubicBezTo>
                <a:cubicBezTo>
                  <a:pt x="2234558" y="3674822"/>
                  <a:pt x="2184561" y="3491497"/>
                  <a:pt x="2134563" y="3424834"/>
                </a:cubicBezTo>
                <a:cubicBezTo>
                  <a:pt x="2117897" y="3391502"/>
                  <a:pt x="2076232" y="3366503"/>
                  <a:pt x="2042901" y="3349837"/>
                </a:cubicBezTo>
                <a:cubicBezTo>
                  <a:pt x="2059567" y="3324839"/>
                  <a:pt x="2076232" y="3291507"/>
                  <a:pt x="2092898" y="3258175"/>
                </a:cubicBezTo>
                <a:lnTo>
                  <a:pt x="2084565" y="3216510"/>
                </a:lnTo>
                <a:cubicBezTo>
                  <a:pt x="2034568" y="3258175"/>
                  <a:pt x="1942906" y="3258175"/>
                  <a:pt x="1901241" y="3266508"/>
                </a:cubicBezTo>
                <a:lnTo>
                  <a:pt x="1917907" y="3266508"/>
                </a:lnTo>
                <a:lnTo>
                  <a:pt x="1867909" y="3266508"/>
                </a:lnTo>
                <a:cubicBezTo>
                  <a:pt x="1926240" y="3258175"/>
                  <a:pt x="1984570" y="3216510"/>
                  <a:pt x="2042901" y="3158180"/>
                </a:cubicBezTo>
                <a:lnTo>
                  <a:pt x="1917907" y="3158180"/>
                </a:lnTo>
                <a:cubicBezTo>
                  <a:pt x="1876242" y="3149847"/>
                  <a:pt x="1826245" y="3133181"/>
                  <a:pt x="1784580" y="3124848"/>
                </a:cubicBezTo>
                <a:cubicBezTo>
                  <a:pt x="1834578" y="3108182"/>
                  <a:pt x="1934573" y="3091517"/>
                  <a:pt x="1992903" y="3024853"/>
                </a:cubicBezTo>
                <a:cubicBezTo>
                  <a:pt x="2034568" y="3108182"/>
                  <a:pt x="2151229" y="3241509"/>
                  <a:pt x="2251224" y="3333171"/>
                </a:cubicBezTo>
                <a:close/>
                <a:moveTo>
                  <a:pt x="2767865" y="3083184"/>
                </a:moveTo>
                <a:lnTo>
                  <a:pt x="2692869" y="3058185"/>
                </a:lnTo>
                <a:lnTo>
                  <a:pt x="2701202" y="3016520"/>
                </a:lnTo>
                <a:cubicBezTo>
                  <a:pt x="2726201" y="3024853"/>
                  <a:pt x="2734534" y="3049852"/>
                  <a:pt x="2767865" y="3083184"/>
                </a:cubicBezTo>
                <a:close/>
                <a:moveTo>
                  <a:pt x="2667870" y="3066518"/>
                </a:moveTo>
                <a:cubicBezTo>
                  <a:pt x="2659537" y="3074851"/>
                  <a:pt x="2651205" y="3091517"/>
                  <a:pt x="2642872" y="3108182"/>
                </a:cubicBezTo>
                <a:cubicBezTo>
                  <a:pt x="2626206" y="3091517"/>
                  <a:pt x="2601207" y="3058185"/>
                  <a:pt x="2584541" y="3024853"/>
                </a:cubicBezTo>
                <a:cubicBezTo>
                  <a:pt x="2576208" y="3024853"/>
                  <a:pt x="2567875" y="3024853"/>
                  <a:pt x="2559542" y="3033186"/>
                </a:cubicBezTo>
                <a:lnTo>
                  <a:pt x="2609540" y="3108182"/>
                </a:lnTo>
                <a:cubicBezTo>
                  <a:pt x="2592874" y="3091517"/>
                  <a:pt x="2509545" y="3083184"/>
                  <a:pt x="2509545" y="3041519"/>
                </a:cubicBezTo>
                <a:lnTo>
                  <a:pt x="2509545" y="2991521"/>
                </a:lnTo>
                <a:lnTo>
                  <a:pt x="2526211" y="2991521"/>
                </a:lnTo>
                <a:cubicBezTo>
                  <a:pt x="2559542" y="2991521"/>
                  <a:pt x="2634539" y="3024853"/>
                  <a:pt x="2667870" y="3066518"/>
                </a:cubicBezTo>
                <a:close/>
                <a:moveTo>
                  <a:pt x="3926142" y="3016520"/>
                </a:moveTo>
                <a:cubicBezTo>
                  <a:pt x="3942808" y="3008187"/>
                  <a:pt x="3967807" y="2991521"/>
                  <a:pt x="3992806" y="2983188"/>
                </a:cubicBezTo>
                <a:cubicBezTo>
                  <a:pt x="3976140" y="2999854"/>
                  <a:pt x="3951141" y="3008187"/>
                  <a:pt x="3926142" y="3016520"/>
                </a:cubicBezTo>
                <a:close/>
                <a:moveTo>
                  <a:pt x="2501212" y="3074851"/>
                </a:moveTo>
                <a:cubicBezTo>
                  <a:pt x="2501212" y="3099849"/>
                  <a:pt x="2484546" y="3116515"/>
                  <a:pt x="2484546" y="3133181"/>
                </a:cubicBezTo>
                <a:cubicBezTo>
                  <a:pt x="2459547" y="3099849"/>
                  <a:pt x="2434548" y="3058185"/>
                  <a:pt x="2401217" y="3016520"/>
                </a:cubicBezTo>
                <a:lnTo>
                  <a:pt x="2392884" y="3024853"/>
                </a:lnTo>
                <a:cubicBezTo>
                  <a:pt x="2409550" y="3058185"/>
                  <a:pt x="2426215" y="3091517"/>
                  <a:pt x="2451214" y="3124848"/>
                </a:cubicBezTo>
                <a:cubicBezTo>
                  <a:pt x="2409550" y="3099849"/>
                  <a:pt x="2342886" y="3083184"/>
                  <a:pt x="2342886" y="3033186"/>
                </a:cubicBezTo>
                <a:lnTo>
                  <a:pt x="2342886" y="2974856"/>
                </a:lnTo>
                <a:cubicBezTo>
                  <a:pt x="2342886" y="2974856"/>
                  <a:pt x="2334553" y="2966523"/>
                  <a:pt x="2359552" y="2966523"/>
                </a:cubicBezTo>
                <a:cubicBezTo>
                  <a:pt x="2367885" y="2966523"/>
                  <a:pt x="2501212" y="3033186"/>
                  <a:pt x="2501212" y="3074851"/>
                </a:cubicBezTo>
                <a:close/>
                <a:moveTo>
                  <a:pt x="634636" y="3024853"/>
                </a:moveTo>
                <a:cubicBezTo>
                  <a:pt x="651302" y="3024853"/>
                  <a:pt x="692966" y="2983188"/>
                  <a:pt x="701299" y="2966523"/>
                </a:cubicBezTo>
                <a:cubicBezTo>
                  <a:pt x="684633" y="3016520"/>
                  <a:pt x="659635" y="3024853"/>
                  <a:pt x="626303" y="3024853"/>
                </a:cubicBezTo>
                <a:cubicBezTo>
                  <a:pt x="609637" y="3024853"/>
                  <a:pt x="551307" y="2983188"/>
                  <a:pt x="509642" y="2974856"/>
                </a:cubicBezTo>
                <a:lnTo>
                  <a:pt x="542974" y="2966523"/>
                </a:lnTo>
                <a:cubicBezTo>
                  <a:pt x="567972" y="2983188"/>
                  <a:pt x="609637" y="3024853"/>
                  <a:pt x="634636" y="3024853"/>
                </a:cubicBezTo>
                <a:close/>
                <a:moveTo>
                  <a:pt x="2201226" y="2949857"/>
                </a:moveTo>
                <a:cubicBezTo>
                  <a:pt x="2217892" y="2958190"/>
                  <a:pt x="2342886" y="3066518"/>
                  <a:pt x="2342886" y="3083184"/>
                </a:cubicBezTo>
                <a:cubicBezTo>
                  <a:pt x="2342886" y="3108182"/>
                  <a:pt x="2326220" y="3133181"/>
                  <a:pt x="2326220" y="3158180"/>
                </a:cubicBezTo>
                <a:cubicBezTo>
                  <a:pt x="2292889" y="3108182"/>
                  <a:pt x="2267890" y="3058185"/>
                  <a:pt x="2234558" y="3008187"/>
                </a:cubicBezTo>
                <a:lnTo>
                  <a:pt x="2226225" y="3016520"/>
                </a:lnTo>
                <a:cubicBezTo>
                  <a:pt x="2242891" y="3058185"/>
                  <a:pt x="2267890" y="3099849"/>
                  <a:pt x="2292889" y="3141514"/>
                </a:cubicBezTo>
                <a:cubicBezTo>
                  <a:pt x="2276223" y="3124848"/>
                  <a:pt x="2242891" y="3108182"/>
                  <a:pt x="2209559" y="3091517"/>
                </a:cubicBezTo>
                <a:cubicBezTo>
                  <a:pt x="2192893" y="3066518"/>
                  <a:pt x="2176228" y="3008187"/>
                  <a:pt x="2176228" y="2983188"/>
                </a:cubicBezTo>
                <a:cubicBezTo>
                  <a:pt x="2176228" y="2966523"/>
                  <a:pt x="2184561" y="2958190"/>
                  <a:pt x="2184561" y="2949857"/>
                </a:cubicBezTo>
                <a:lnTo>
                  <a:pt x="2201226" y="2949857"/>
                </a:lnTo>
                <a:close/>
                <a:moveTo>
                  <a:pt x="2176228" y="3116515"/>
                </a:moveTo>
                <a:cubicBezTo>
                  <a:pt x="2159562" y="3108182"/>
                  <a:pt x="2142896" y="3091517"/>
                  <a:pt x="2126230" y="3091517"/>
                </a:cubicBezTo>
                <a:cubicBezTo>
                  <a:pt x="2117897" y="3074851"/>
                  <a:pt x="2101231" y="3041519"/>
                  <a:pt x="2076232" y="3008187"/>
                </a:cubicBezTo>
                <a:cubicBezTo>
                  <a:pt x="2076232" y="3008187"/>
                  <a:pt x="2067899" y="2999854"/>
                  <a:pt x="2067899" y="3024853"/>
                </a:cubicBezTo>
                <a:cubicBezTo>
                  <a:pt x="2067899" y="3041519"/>
                  <a:pt x="2109564" y="3116515"/>
                  <a:pt x="2134563" y="3158180"/>
                </a:cubicBezTo>
                <a:cubicBezTo>
                  <a:pt x="2092898" y="3133181"/>
                  <a:pt x="2017902" y="3041519"/>
                  <a:pt x="2017902" y="3008187"/>
                </a:cubicBezTo>
                <a:cubicBezTo>
                  <a:pt x="2017902" y="2991521"/>
                  <a:pt x="2042901" y="2966523"/>
                  <a:pt x="2059567" y="2941524"/>
                </a:cubicBezTo>
                <a:cubicBezTo>
                  <a:pt x="2101231" y="2983188"/>
                  <a:pt x="2167895" y="3041519"/>
                  <a:pt x="2176228" y="3116515"/>
                </a:cubicBezTo>
                <a:close/>
                <a:moveTo>
                  <a:pt x="3867812" y="2933191"/>
                </a:moveTo>
                <a:lnTo>
                  <a:pt x="3884478" y="2949857"/>
                </a:lnTo>
                <a:cubicBezTo>
                  <a:pt x="3851146" y="2999854"/>
                  <a:pt x="3751151" y="3049852"/>
                  <a:pt x="3709486" y="3049852"/>
                </a:cubicBezTo>
                <a:cubicBezTo>
                  <a:pt x="3684488" y="3049852"/>
                  <a:pt x="3601158" y="3033186"/>
                  <a:pt x="3542828" y="3016520"/>
                </a:cubicBezTo>
                <a:cubicBezTo>
                  <a:pt x="3617824" y="3016520"/>
                  <a:pt x="3692820" y="3016520"/>
                  <a:pt x="3767817" y="2983188"/>
                </a:cubicBezTo>
                <a:cubicBezTo>
                  <a:pt x="3767817" y="2983188"/>
                  <a:pt x="3767817" y="2974856"/>
                  <a:pt x="3751151" y="2974856"/>
                </a:cubicBezTo>
                <a:cubicBezTo>
                  <a:pt x="3726152" y="2974856"/>
                  <a:pt x="3617824" y="2991521"/>
                  <a:pt x="3551161" y="2991521"/>
                </a:cubicBezTo>
                <a:cubicBezTo>
                  <a:pt x="3576160" y="2983188"/>
                  <a:pt x="3609491" y="2966523"/>
                  <a:pt x="3626157" y="2941524"/>
                </a:cubicBezTo>
                <a:cubicBezTo>
                  <a:pt x="3676155" y="2941524"/>
                  <a:pt x="3734485" y="2941524"/>
                  <a:pt x="3784483" y="2933191"/>
                </a:cubicBezTo>
                <a:lnTo>
                  <a:pt x="3867812" y="2933191"/>
                </a:lnTo>
                <a:close/>
                <a:moveTo>
                  <a:pt x="2692869" y="2999854"/>
                </a:moveTo>
                <a:cubicBezTo>
                  <a:pt x="2684536" y="2999854"/>
                  <a:pt x="2676203" y="3008187"/>
                  <a:pt x="2667870" y="3016520"/>
                </a:cubicBezTo>
                <a:cubicBezTo>
                  <a:pt x="2651205" y="2991521"/>
                  <a:pt x="2642872" y="2966523"/>
                  <a:pt x="2617873" y="2941524"/>
                </a:cubicBezTo>
                <a:cubicBezTo>
                  <a:pt x="2617873" y="2941524"/>
                  <a:pt x="2609540" y="2941524"/>
                  <a:pt x="2601207" y="2949857"/>
                </a:cubicBezTo>
                <a:lnTo>
                  <a:pt x="2626206" y="2999854"/>
                </a:lnTo>
                <a:cubicBezTo>
                  <a:pt x="2584541" y="2983188"/>
                  <a:pt x="2534544" y="2983188"/>
                  <a:pt x="2534544" y="2941524"/>
                </a:cubicBezTo>
                <a:cubicBezTo>
                  <a:pt x="2534544" y="2916525"/>
                  <a:pt x="2534544" y="2908192"/>
                  <a:pt x="2559542" y="2908192"/>
                </a:cubicBezTo>
                <a:cubicBezTo>
                  <a:pt x="2601207" y="2908192"/>
                  <a:pt x="2667870" y="2949857"/>
                  <a:pt x="2692869" y="2999854"/>
                </a:cubicBezTo>
                <a:close/>
                <a:moveTo>
                  <a:pt x="676300" y="2899859"/>
                </a:moveTo>
                <a:cubicBezTo>
                  <a:pt x="676300" y="2908192"/>
                  <a:pt x="684633" y="2916525"/>
                  <a:pt x="684633" y="2941524"/>
                </a:cubicBezTo>
                <a:cubicBezTo>
                  <a:pt x="676300" y="2949857"/>
                  <a:pt x="676300" y="2949857"/>
                  <a:pt x="659635" y="2949857"/>
                </a:cubicBezTo>
                <a:cubicBezTo>
                  <a:pt x="634636" y="2949857"/>
                  <a:pt x="601304" y="2924858"/>
                  <a:pt x="567972" y="2916525"/>
                </a:cubicBezTo>
                <a:cubicBezTo>
                  <a:pt x="576305" y="2908192"/>
                  <a:pt x="584638" y="2908192"/>
                  <a:pt x="592971" y="2899859"/>
                </a:cubicBezTo>
                <a:lnTo>
                  <a:pt x="676300" y="2899859"/>
                </a:lnTo>
                <a:close/>
                <a:moveTo>
                  <a:pt x="1951238" y="2949857"/>
                </a:moveTo>
                <a:cubicBezTo>
                  <a:pt x="1951238" y="2966523"/>
                  <a:pt x="1901241" y="2999854"/>
                  <a:pt x="1876242" y="3016520"/>
                </a:cubicBezTo>
                <a:lnTo>
                  <a:pt x="1851243" y="3016520"/>
                </a:lnTo>
                <a:cubicBezTo>
                  <a:pt x="1867909" y="2974856"/>
                  <a:pt x="1901241" y="2933191"/>
                  <a:pt x="1926240" y="2891526"/>
                </a:cubicBezTo>
                <a:cubicBezTo>
                  <a:pt x="1926240" y="2908192"/>
                  <a:pt x="1951238" y="2924858"/>
                  <a:pt x="1951238" y="2949857"/>
                </a:cubicBezTo>
                <a:close/>
                <a:moveTo>
                  <a:pt x="2117897" y="2966523"/>
                </a:moveTo>
                <a:lnTo>
                  <a:pt x="2067899" y="2916525"/>
                </a:lnTo>
                <a:cubicBezTo>
                  <a:pt x="2076232" y="2908192"/>
                  <a:pt x="2084565" y="2891526"/>
                  <a:pt x="2092898" y="2883193"/>
                </a:cubicBezTo>
                <a:cubicBezTo>
                  <a:pt x="2101231" y="2908192"/>
                  <a:pt x="2109564" y="2941524"/>
                  <a:pt x="2117897" y="2966523"/>
                </a:cubicBezTo>
                <a:close/>
                <a:moveTo>
                  <a:pt x="3601158" y="2933191"/>
                </a:moveTo>
                <a:cubicBezTo>
                  <a:pt x="3601158" y="2974856"/>
                  <a:pt x="3484497" y="2983188"/>
                  <a:pt x="3484497" y="2983188"/>
                </a:cubicBezTo>
                <a:cubicBezTo>
                  <a:pt x="3451166" y="2983188"/>
                  <a:pt x="3376169" y="2941524"/>
                  <a:pt x="3359503" y="2916525"/>
                </a:cubicBezTo>
                <a:cubicBezTo>
                  <a:pt x="3401168" y="2924858"/>
                  <a:pt x="3467831" y="2941524"/>
                  <a:pt x="3484497" y="2941524"/>
                </a:cubicBezTo>
                <a:cubicBezTo>
                  <a:pt x="3509496" y="2941524"/>
                  <a:pt x="3509496" y="2941524"/>
                  <a:pt x="3517829" y="2916525"/>
                </a:cubicBezTo>
                <a:cubicBezTo>
                  <a:pt x="3467831" y="2908192"/>
                  <a:pt x="3409501" y="2908192"/>
                  <a:pt x="3359503" y="2891526"/>
                </a:cubicBezTo>
                <a:cubicBezTo>
                  <a:pt x="3384502" y="2891526"/>
                  <a:pt x="3417834" y="2858195"/>
                  <a:pt x="3434500" y="2858195"/>
                </a:cubicBezTo>
                <a:cubicBezTo>
                  <a:pt x="3451166" y="2858195"/>
                  <a:pt x="3601158" y="2899859"/>
                  <a:pt x="3601158" y="2933191"/>
                </a:cubicBezTo>
                <a:close/>
                <a:moveTo>
                  <a:pt x="2517878" y="2958190"/>
                </a:moveTo>
                <a:cubicBezTo>
                  <a:pt x="2517878" y="2974856"/>
                  <a:pt x="2492879" y="2983188"/>
                  <a:pt x="2484546" y="3008187"/>
                </a:cubicBezTo>
                <a:cubicBezTo>
                  <a:pt x="2467880" y="2983188"/>
                  <a:pt x="2401217" y="2858195"/>
                  <a:pt x="2401217" y="2908192"/>
                </a:cubicBezTo>
                <a:cubicBezTo>
                  <a:pt x="2401217" y="2933191"/>
                  <a:pt x="2434548" y="2966523"/>
                  <a:pt x="2451214" y="2991521"/>
                </a:cubicBezTo>
                <a:cubicBezTo>
                  <a:pt x="2392884" y="2941524"/>
                  <a:pt x="2351219" y="2949857"/>
                  <a:pt x="2351219" y="2883193"/>
                </a:cubicBezTo>
                <a:cubicBezTo>
                  <a:pt x="2351219" y="2866527"/>
                  <a:pt x="2359552" y="2858195"/>
                  <a:pt x="2367885" y="2849862"/>
                </a:cubicBezTo>
                <a:cubicBezTo>
                  <a:pt x="2417883" y="2858195"/>
                  <a:pt x="2467880" y="2899859"/>
                  <a:pt x="2517878" y="2958190"/>
                </a:cubicBezTo>
                <a:close/>
                <a:moveTo>
                  <a:pt x="3851146" y="3016520"/>
                </a:moveTo>
                <a:cubicBezTo>
                  <a:pt x="3876145" y="2999854"/>
                  <a:pt x="3892811" y="2974856"/>
                  <a:pt x="3901144" y="2949857"/>
                </a:cubicBezTo>
                <a:cubicBezTo>
                  <a:pt x="3967807" y="2916525"/>
                  <a:pt x="4042803" y="2874860"/>
                  <a:pt x="4117800" y="2841529"/>
                </a:cubicBezTo>
                <a:cubicBezTo>
                  <a:pt x="4076135" y="2916525"/>
                  <a:pt x="3934475" y="2991521"/>
                  <a:pt x="3851146" y="3016520"/>
                </a:cubicBezTo>
                <a:close/>
                <a:moveTo>
                  <a:pt x="717965" y="2866527"/>
                </a:moveTo>
                <a:cubicBezTo>
                  <a:pt x="734631" y="2883193"/>
                  <a:pt x="742964" y="2916525"/>
                  <a:pt x="734631" y="2941524"/>
                </a:cubicBezTo>
                <a:cubicBezTo>
                  <a:pt x="751297" y="2949857"/>
                  <a:pt x="776296" y="2958190"/>
                  <a:pt x="784629" y="2983188"/>
                </a:cubicBezTo>
                <a:cubicBezTo>
                  <a:pt x="792961" y="2983188"/>
                  <a:pt x="801294" y="3008187"/>
                  <a:pt x="801294" y="3024853"/>
                </a:cubicBezTo>
                <a:cubicBezTo>
                  <a:pt x="817960" y="3033186"/>
                  <a:pt x="884624" y="3041519"/>
                  <a:pt x="909622" y="3099849"/>
                </a:cubicBezTo>
                <a:cubicBezTo>
                  <a:pt x="917955" y="3091517"/>
                  <a:pt x="926288" y="3091517"/>
                  <a:pt x="934621" y="3083184"/>
                </a:cubicBezTo>
                <a:lnTo>
                  <a:pt x="967953" y="3083184"/>
                </a:lnTo>
                <a:cubicBezTo>
                  <a:pt x="967953" y="3083184"/>
                  <a:pt x="976286" y="3124848"/>
                  <a:pt x="992952" y="3141514"/>
                </a:cubicBezTo>
                <a:cubicBezTo>
                  <a:pt x="1026283" y="3124848"/>
                  <a:pt x="1076281" y="3091517"/>
                  <a:pt x="1101280" y="3091517"/>
                </a:cubicBezTo>
                <a:cubicBezTo>
                  <a:pt x="1159610" y="3091517"/>
                  <a:pt x="1259605" y="3166513"/>
                  <a:pt x="1284604" y="3224843"/>
                </a:cubicBezTo>
                <a:cubicBezTo>
                  <a:pt x="1292937" y="3233176"/>
                  <a:pt x="1301270" y="3266508"/>
                  <a:pt x="1309603" y="3283174"/>
                </a:cubicBezTo>
                <a:cubicBezTo>
                  <a:pt x="1326269" y="3299840"/>
                  <a:pt x="1392932" y="3358170"/>
                  <a:pt x="1417931" y="3366503"/>
                </a:cubicBezTo>
                <a:cubicBezTo>
                  <a:pt x="1409598" y="3366503"/>
                  <a:pt x="1409598" y="3374836"/>
                  <a:pt x="1392932" y="3374836"/>
                </a:cubicBezTo>
                <a:cubicBezTo>
                  <a:pt x="1367934" y="3374836"/>
                  <a:pt x="1217941" y="3349837"/>
                  <a:pt x="1126279" y="3324839"/>
                </a:cubicBezTo>
                <a:cubicBezTo>
                  <a:pt x="1159610" y="3324839"/>
                  <a:pt x="1251273" y="3324839"/>
                  <a:pt x="1267938" y="3249842"/>
                </a:cubicBezTo>
                <a:cubicBezTo>
                  <a:pt x="1251273" y="3258175"/>
                  <a:pt x="1226274" y="3283174"/>
                  <a:pt x="1201275" y="3291507"/>
                </a:cubicBezTo>
                <a:cubicBezTo>
                  <a:pt x="1176276" y="3299840"/>
                  <a:pt x="1109613" y="3274841"/>
                  <a:pt x="1101280" y="3308173"/>
                </a:cubicBezTo>
                <a:cubicBezTo>
                  <a:pt x="976286" y="3274841"/>
                  <a:pt x="859625" y="3116515"/>
                  <a:pt x="792961" y="3049852"/>
                </a:cubicBezTo>
                <a:lnTo>
                  <a:pt x="767963" y="3049852"/>
                </a:lnTo>
                <a:cubicBezTo>
                  <a:pt x="759630" y="3058185"/>
                  <a:pt x="759630" y="3049852"/>
                  <a:pt x="759630" y="3074851"/>
                </a:cubicBezTo>
                <a:cubicBezTo>
                  <a:pt x="759630" y="3133181"/>
                  <a:pt x="876291" y="3249842"/>
                  <a:pt x="942954" y="3291507"/>
                </a:cubicBezTo>
                <a:cubicBezTo>
                  <a:pt x="992952" y="3324839"/>
                  <a:pt x="1042949" y="3358170"/>
                  <a:pt x="1092947" y="3374836"/>
                </a:cubicBezTo>
                <a:cubicBezTo>
                  <a:pt x="1142944" y="3399835"/>
                  <a:pt x="1217941" y="3408168"/>
                  <a:pt x="1276271" y="3424834"/>
                </a:cubicBezTo>
                <a:cubicBezTo>
                  <a:pt x="1292937" y="3424834"/>
                  <a:pt x="1317936" y="3458165"/>
                  <a:pt x="1317936" y="3483164"/>
                </a:cubicBezTo>
                <a:cubicBezTo>
                  <a:pt x="1317936" y="3574826"/>
                  <a:pt x="1167943" y="3574826"/>
                  <a:pt x="1151277" y="3574826"/>
                </a:cubicBezTo>
                <a:cubicBezTo>
                  <a:pt x="1059615" y="3574826"/>
                  <a:pt x="859625" y="3499830"/>
                  <a:pt x="801294" y="3499830"/>
                </a:cubicBezTo>
                <a:cubicBezTo>
                  <a:pt x="601304" y="3499830"/>
                  <a:pt x="451311" y="3633157"/>
                  <a:pt x="442978" y="3633157"/>
                </a:cubicBezTo>
                <a:lnTo>
                  <a:pt x="409647" y="3633157"/>
                </a:lnTo>
                <a:cubicBezTo>
                  <a:pt x="492976" y="3516496"/>
                  <a:pt x="692966" y="3483164"/>
                  <a:pt x="817960" y="3483164"/>
                </a:cubicBezTo>
                <a:cubicBezTo>
                  <a:pt x="834626" y="3483164"/>
                  <a:pt x="967953" y="3499830"/>
                  <a:pt x="984619" y="3499830"/>
                </a:cubicBezTo>
                <a:cubicBezTo>
                  <a:pt x="1026283" y="3499830"/>
                  <a:pt x="1101280" y="3491497"/>
                  <a:pt x="1101280" y="3433167"/>
                </a:cubicBezTo>
                <a:cubicBezTo>
                  <a:pt x="1101280" y="3358170"/>
                  <a:pt x="967953" y="3333171"/>
                  <a:pt x="951287" y="3324839"/>
                </a:cubicBezTo>
                <a:cubicBezTo>
                  <a:pt x="901290" y="3316506"/>
                  <a:pt x="859625" y="3291507"/>
                  <a:pt x="826293" y="3274841"/>
                </a:cubicBezTo>
                <a:cubicBezTo>
                  <a:pt x="742964" y="3241509"/>
                  <a:pt x="676300" y="3158180"/>
                  <a:pt x="592971" y="3116515"/>
                </a:cubicBezTo>
                <a:cubicBezTo>
                  <a:pt x="534641" y="3091517"/>
                  <a:pt x="459644" y="3091517"/>
                  <a:pt x="409647" y="3058185"/>
                </a:cubicBezTo>
                <a:cubicBezTo>
                  <a:pt x="384648" y="3049852"/>
                  <a:pt x="367982" y="3024853"/>
                  <a:pt x="367982" y="3008187"/>
                </a:cubicBezTo>
                <a:cubicBezTo>
                  <a:pt x="367982" y="2949857"/>
                  <a:pt x="451311" y="2958190"/>
                  <a:pt x="476310" y="2941524"/>
                </a:cubicBezTo>
                <a:cubicBezTo>
                  <a:pt x="509642" y="2916525"/>
                  <a:pt x="517975" y="2866527"/>
                  <a:pt x="559640" y="2833196"/>
                </a:cubicBezTo>
                <a:cubicBezTo>
                  <a:pt x="567972" y="2816530"/>
                  <a:pt x="592971" y="2816530"/>
                  <a:pt x="617970" y="2816530"/>
                </a:cubicBezTo>
                <a:cubicBezTo>
                  <a:pt x="634636" y="2816530"/>
                  <a:pt x="701299" y="2841529"/>
                  <a:pt x="717965" y="2866527"/>
                </a:cubicBezTo>
                <a:close/>
                <a:moveTo>
                  <a:pt x="2342886" y="2941524"/>
                </a:moveTo>
                <a:cubicBezTo>
                  <a:pt x="2342886" y="2966523"/>
                  <a:pt x="2317887" y="2983188"/>
                  <a:pt x="2317887" y="2999854"/>
                </a:cubicBezTo>
                <a:cubicBezTo>
                  <a:pt x="2301222" y="2958190"/>
                  <a:pt x="2276223" y="2908192"/>
                  <a:pt x="2251224" y="2858195"/>
                </a:cubicBezTo>
                <a:lnTo>
                  <a:pt x="2234558" y="2874860"/>
                </a:lnTo>
                <a:lnTo>
                  <a:pt x="2284556" y="2974856"/>
                </a:lnTo>
                <a:cubicBezTo>
                  <a:pt x="2209559" y="2941524"/>
                  <a:pt x="2192893" y="2899859"/>
                  <a:pt x="2192893" y="2849862"/>
                </a:cubicBezTo>
                <a:cubicBezTo>
                  <a:pt x="2192893" y="2833196"/>
                  <a:pt x="2184561" y="2808197"/>
                  <a:pt x="2217892" y="2808197"/>
                </a:cubicBezTo>
                <a:cubicBezTo>
                  <a:pt x="2251224" y="2808197"/>
                  <a:pt x="2342886" y="2924858"/>
                  <a:pt x="2342886" y="2941524"/>
                </a:cubicBezTo>
                <a:close/>
                <a:moveTo>
                  <a:pt x="3826147" y="2816530"/>
                </a:moveTo>
                <a:cubicBezTo>
                  <a:pt x="3809481" y="2866527"/>
                  <a:pt x="3709486" y="2916525"/>
                  <a:pt x="3651156" y="2916525"/>
                </a:cubicBezTo>
                <a:cubicBezTo>
                  <a:pt x="3626157" y="2916525"/>
                  <a:pt x="3592825" y="2891526"/>
                  <a:pt x="3567827" y="2874860"/>
                </a:cubicBezTo>
                <a:cubicBezTo>
                  <a:pt x="3601158" y="2874860"/>
                  <a:pt x="3684488" y="2866527"/>
                  <a:pt x="3726152" y="2841529"/>
                </a:cubicBezTo>
                <a:lnTo>
                  <a:pt x="3717819" y="2833196"/>
                </a:lnTo>
                <a:cubicBezTo>
                  <a:pt x="3667822" y="2841529"/>
                  <a:pt x="3617824" y="2849862"/>
                  <a:pt x="3567827" y="2849862"/>
                </a:cubicBezTo>
                <a:lnTo>
                  <a:pt x="3559494" y="2849862"/>
                </a:lnTo>
                <a:cubicBezTo>
                  <a:pt x="3634490" y="2791531"/>
                  <a:pt x="3642823" y="2799864"/>
                  <a:pt x="3701153" y="2799864"/>
                </a:cubicBezTo>
                <a:cubicBezTo>
                  <a:pt x="3726152" y="2799864"/>
                  <a:pt x="3784483" y="2799864"/>
                  <a:pt x="3826147" y="2816530"/>
                </a:cubicBezTo>
                <a:close/>
                <a:moveTo>
                  <a:pt x="2184561" y="2924858"/>
                </a:moveTo>
                <a:cubicBezTo>
                  <a:pt x="2184561" y="2941524"/>
                  <a:pt x="2151229" y="2966523"/>
                  <a:pt x="2151229" y="2983188"/>
                </a:cubicBezTo>
                <a:cubicBezTo>
                  <a:pt x="2134563" y="2933191"/>
                  <a:pt x="2101231" y="2858195"/>
                  <a:pt x="2101231" y="2833196"/>
                </a:cubicBezTo>
                <a:cubicBezTo>
                  <a:pt x="2101231" y="2816530"/>
                  <a:pt x="2109564" y="2808197"/>
                  <a:pt x="2109564" y="2799864"/>
                </a:cubicBezTo>
                <a:cubicBezTo>
                  <a:pt x="2142896" y="2841529"/>
                  <a:pt x="2184561" y="2899859"/>
                  <a:pt x="2184561" y="2924858"/>
                </a:cubicBezTo>
                <a:close/>
                <a:moveTo>
                  <a:pt x="3217844" y="2841529"/>
                </a:moveTo>
                <a:cubicBezTo>
                  <a:pt x="3192845" y="2816530"/>
                  <a:pt x="3167846" y="2808197"/>
                  <a:pt x="3167846" y="2783198"/>
                </a:cubicBezTo>
                <a:cubicBezTo>
                  <a:pt x="3184512" y="2791531"/>
                  <a:pt x="3209511" y="2816530"/>
                  <a:pt x="3217844" y="2841529"/>
                </a:cubicBezTo>
                <a:close/>
                <a:moveTo>
                  <a:pt x="2034568" y="2808197"/>
                </a:moveTo>
                <a:cubicBezTo>
                  <a:pt x="2034568" y="2799864"/>
                  <a:pt x="2034568" y="2774865"/>
                  <a:pt x="2042901" y="2774865"/>
                </a:cubicBezTo>
                <a:cubicBezTo>
                  <a:pt x="2042901" y="2783198"/>
                  <a:pt x="2034568" y="2799864"/>
                  <a:pt x="2034568" y="2808197"/>
                </a:cubicBezTo>
                <a:close/>
                <a:moveTo>
                  <a:pt x="2567875" y="2883193"/>
                </a:moveTo>
                <a:cubicBezTo>
                  <a:pt x="2567875" y="2908192"/>
                  <a:pt x="2534544" y="2891526"/>
                  <a:pt x="2517878" y="2908192"/>
                </a:cubicBezTo>
                <a:cubicBezTo>
                  <a:pt x="2501212" y="2883193"/>
                  <a:pt x="2492879" y="2849862"/>
                  <a:pt x="2476213" y="2824863"/>
                </a:cubicBezTo>
                <a:cubicBezTo>
                  <a:pt x="2476213" y="2816530"/>
                  <a:pt x="2451214" y="2841529"/>
                  <a:pt x="2451214" y="2816530"/>
                </a:cubicBezTo>
                <a:cubicBezTo>
                  <a:pt x="2451214" y="2841529"/>
                  <a:pt x="2476213" y="2874860"/>
                  <a:pt x="2484546" y="2899859"/>
                </a:cubicBezTo>
                <a:cubicBezTo>
                  <a:pt x="2401217" y="2816530"/>
                  <a:pt x="2384551" y="2858195"/>
                  <a:pt x="2384551" y="2791531"/>
                </a:cubicBezTo>
                <a:cubicBezTo>
                  <a:pt x="2384551" y="2766532"/>
                  <a:pt x="2392884" y="2758199"/>
                  <a:pt x="2409550" y="2758199"/>
                </a:cubicBezTo>
                <a:cubicBezTo>
                  <a:pt x="2459547" y="2758199"/>
                  <a:pt x="2567875" y="2866527"/>
                  <a:pt x="2567875" y="2883193"/>
                </a:cubicBezTo>
                <a:close/>
                <a:moveTo>
                  <a:pt x="4084468" y="2824863"/>
                </a:moveTo>
                <a:cubicBezTo>
                  <a:pt x="4109467" y="2799864"/>
                  <a:pt x="4134466" y="2774865"/>
                  <a:pt x="4151132" y="2749866"/>
                </a:cubicBezTo>
                <a:cubicBezTo>
                  <a:pt x="4151132" y="2783198"/>
                  <a:pt x="4117800" y="2816530"/>
                  <a:pt x="4084468" y="2824863"/>
                </a:cubicBezTo>
                <a:close/>
                <a:moveTo>
                  <a:pt x="3409501" y="2833196"/>
                </a:moveTo>
                <a:cubicBezTo>
                  <a:pt x="3409501" y="2858195"/>
                  <a:pt x="3326172" y="2874860"/>
                  <a:pt x="3326172" y="2874860"/>
                </a:cubicBezTo>
                <a:cubicBezTo>
                  <a:pt x="3259508" y="2874860"/>
                  <a:pt x="3234509" y="2849862"/>
                  <a:pt x="3217844" y="2799864"/>
                </a:cubicBezTo>
                <a:cubicBezTo>
                  <a:pt x="3242842" y="2791531"/>
                  <a:pt x="3276174" y="2841529"/>
                  <a:pt x="3351170" y="2824863"/>
                </a:cubicBezTo>
                <a:lnTo>
                  <a:pt x="3226177" y="2774865"/>
                </a:lnTo>
                <a:cubicBezTo>
                  <a:pt x="3242842" y="2774865"/>
                  <a:pt x="3267841" y="2749866"/>
                  <a:pt x="3292840" y="2749866"/>
                </a:cubicBezTo>
                <a:cubicBezTo>
                  <a:pt x="3326172" y="2749866"/>
                  <a:pt x="3409501" y="2808197"/>
                  <a:pt x="3409501" y="2833196"/>
                </a:cubicBezTo>
                <a:close/>
                <a:moveTo>
                  <a:pt x="4067802" y="2733201"/>
                </a:moveTo>
                <a:lnTo>
                  <a:pt x="4067802" y="2749866"/>
                </a:lnTo>
                <a:cubicBezTo>
                  <a:pt x="4059469" y="2766532"/>
                  <a:pt x="3951141" y="2924858"/>
                  <a:pt x="3892811" y="2924858"/>
                </a:cubicBezTo>
                <a:cubicBezTo>
                  <a:pt x="3867812" y="2924858"/>
                  <a:pt x="3834480" y="2916525"/>
                  <a:pt x="3801149" y="2908192"/>
                </a:cubicBezTo>
                <a:cubicBezTo>
                  <a:pt x="3842813" y="2899859"/>
                  <a:pt x="3934475" y="2849862"/>
                  <a:pt x="3976140" y="2808197"/>
                </a:cubicBezTo>
                <a:lnTo>
                  <a:pt x="3967807" y="2799864"/>
                </a:lnTo>
                <a:cubicBezTo>
                  <a:pt x="3917810" y="2833196"/>
                  <a:pt x="3859479" y="2866527"/>
                  <a:pt x="3801149" y="2883193"/>
                </a:cubicBezTo>
                <a:cubicBezTo>
                  <a:pt x="3826147" y="2858195"/>
                  <a:pt x="3834480" y="2824863"/>
                  <a:pt x="3859479" y="2808197"/>
                </a:cubicBezTo>
                <a:cubicBezTo>
                  <a:pt x="3901144" y="2774865"/>
                  <a:pt x="3967807" y="2758199"/>
                  <a:pt x="4017805" y="2733201"/>
                </a:cubicBezTo>
                <a:lnTo>
                  <a:pt x="4067802" y="2733201"/>
                </a:lnTo>
                <a:close/>
                <a:moveTo>
                  <a:pt x="3601158" y="2783198"/>
                </a:moveTo>
                <a:cubicBezTo>
                  <a:pt x="3567827" y="2824863"/>
                  <a:pt x="3492830" y="2841529"/>
                  <a:pt x="3476164" y="2841529"/>
                </a:cubicBezTo>
                <a:cubicBezTo>
                  <a:pt x="3417834" y="2841529"/>
                  <a:pt x="3442833" y="2808197"/>
                  <a:pt x="3392835" y="2774865"/>
                </a:cubicBezTo>
                <a:cubicBezTo>
                  <a:pt x="3426167" y="2783198"/>
                  <a:pt x="3467831" y="2791531"/>
                  <a:pt x="3517829" y="2799864"/>
                </a:cubicBezTo>
                <a:cubicBezTo>
                  <a:pt x="3517829" y="2799864"/>
                  <a:pt x="3526162" y="2791531"/>
                  <a:pt x="3526162" y="2774865"/>
                </a:cubicBezTo>
                <a:cubicBezTo>
                  <a:pt x="3484497" y="2774865"/>
                  <a:pt x="3442833" y="2766532"/>
                  <a:pt x="3401168" y="2758199"/>
                </a:cubicBezTo>
                <a:cubicBezTo>
                  <a:pt x="3409501" y="2749866"/>
                  <a:pt x="3434500" y="2716535"/>
                  <a:pt x="3459499" y="2716535"/>
                </a:cubicBezTo>
                <a:cubicBezTo>
                  <a:pt x="3467831" y="2716535"/>
                  <a:pt x="3584492" y="2766532"/>
                  <a:pt x="3601158" y="2783198"/>
                </a:cubicBezTo>
                <a:close/>
                <a:moveTo>
                  <a:pt x="2001236" y="2866527"/>
                </a:moveTo>
                <a:cubicBezTo>
                  <a:pt x="2001236" y="2883193"/>
                  <a:pt x="1984570" y="2908192"/>
                  <a:pt x="1967904" y="2916525"/>
                </a:cubicBezTo>
                <a:cubicBezTo>
                  <a:pt x="1959571" y="2883193"/>
                  <a:pt x="1951238" y="2841529"/>
                  <a:pt x="1934573" y="2808197"/>
                </a:cubicBezTo>
                <a:cubicBezTo>
                  <a:pt x="1934573" y="2799864"/>
                  <a:pt x="1917907" y="2799864"/>
                  <a:pt x="1909574" y="2791531"/>
                </a:cubicBezTo>
                <a:cubicBezTo>
                  <a:pt x="1909574" y="2783198"/>
                  <a:pt x="1901241" y="2766532"/>
                  <a:pt x="1892908" y="2749866"/>
                </a:cubicBezTo>
                <a:lnTo>
                  <a:pt x="1901241" y="2716535"/>
                </a:lnTo>
                <a:cubicBezTo>
                  <a:pt x="1917907" y="2724868"/>
                  <a:pt x="2001236" y="2824863"/>
                  <a:pt x="2001236" y="2866527"/>
                </a:cubicBezTo>
                <a:close/>
                <a:moveTo>
                  <a:pt x="2517878" y="2699869"/>
                </a:moveTo>
                <a:cubicBezTo>
                  <a:pt x="2517878" y="2733201"/>
                  <a:pt x="2526211" y="2774865"/>
                  <a:pt x="2542876" y="2816530"/>
                </a:cubicBezTo>
                <a:cubicBezTo>
                  <a:pt x="2509545" y="2783198"/>
                  <a:pt x="2459547" y="2758199"/>
                  <a:pt x="2459547" y="2733201"/>
                </a:cubicBezTo>
                <a:cubicBezTo>
                  <a:pt x="2459547" y="2716535"/>
                  <a:pt x="2467880" y="2708202"/>
                  <a:pt x="2476213" y="2699869"/>
                </a:cubicBezTo>
                <a:lnTo>
                  <a:pt x="2517878" y="2699869"/>
                </a:lnTo>
                <a:close/>
                <a:moveTo>
                  <a:pt x="1609588" y="2708202"/>
                </a:moveTo>
                <a:cubicBezTo>
                  <a:pt x="1617921" y="2699869"/>
                  <a:pt x="1626254" y="2691536"/>
                  <a:pt x="1634587" y="2691536"/>
                </a:cubicBezTo>
                <a:cubicBezTo>
                  <a:pt x="1626254" y="2699869"/>
                  <a:pt x="1617921" y="2708202"/>
                  <a:pt x="1609588" y="2708202"/>
                </a:cubicBezTo>
                <a:close/>
                <a:moveTo>
                  <a:pt x="2359552" y="2824863"/>
                </a:moveTo>
                <a:cubicBezTo>
                  <a:pt x="2359552" y="2849862"/>
                  <a:pt x="2334553" y="2849862"/>
                  <a:pt x="2334553" y="2866527"/>
                </a:cubicBezTo>
                <a:lnTo>
                  <a:pt x="2284556" y="2741534"/>
                </a:lnTo>
                <a:cubicBezTo>
                  <a:pt x="2284556" y="2741534"/>
                  <a:pt x="2276223" y="2741534"/>
                  <a:pt x="2267890" y="2749866"/>
                </a:cubicBezTo>
                <a:cubicBezTo>
                  <a:pt x="2276223" y="2774865"/>
                  <a:pt x="2284556" y="2808197"/>
                  <a:pt x="2292889" y="2833196"/>
                </a:cubicBezTo>
                <a:cubicBezTo>
                  <a:pt x="2276223" y="2816530"/>
                  <a:pt x="2251224" y="2799864"/>
                  <a:pt x="2234558" y="2783198"/>
                </a:cubicBezTo>
                <a:cubicBezTo>
                  <a:pt x="2234558" y="2774865"/>
                  <a:pt x="2226225" y="2758199"/>
                  <a:pt x="2226225" y="2733201"/>
                </a:cubicBezTo>
                <a:cubicBezTo>
                  <a:pt x="2226225" y="2716535"/>
                  <a:pt x="2234558" y="2699869"/>
                  <a:pt x="2251224" y="2683203"/>
                </a:cubicBezTo>
                <a:cubicBezTo>
                  <a:pt x="2284556" y="2699869"/>
                  <a:pt x="2359552" y="2808197"/>
                  <a:pt x="2359552" y="2824863"/>
                </a:cubicBezTo>
                <a:close/>
                <a:moveTo>
                  <a:pt x="3151180" y="2741534"/>
                </a:moveTo>
                <a:cubicBezTo>
                  <a:pt x="3151180" y="2766532"/>
                  <a:pt x="3142847" y="2774865"/>
                  <a:pt x="3142847" y="2783198"/>
                </a:cubicBezTo>
                <a:cubicBezTo>
                  <a:pt x="3126181" y="2774865"/>
                  <a:pt x="3101183" y="2758199"/>
                  <a:pt x="3076184" y="2741534"/>
                </a:cubicBezTo>
                <a:cubicBezTo>
                  <a:pt x="3092850" y="2749866"/>
                  <a:pt x="3109516" y="2749866"/>
                  <a:pt x="3134514" y="2749866"/>
                </a:cubicBezTo>
                <a:cubicBezTo>
                  <a:pt x="3109516" y="2733201"/>
                  <a:pt x="3084517" y="2716535"/>
                  <a:pt x="3059518" y="2708202"/>
                </a:cubicBezTo>
                <a:cubicBezTo>
                  <a:pt x="3067851" y="2699869"/>
                  <a:pt x="3084517" y="2683203"/>
                  <a:pt x="3084517" y="2674870"/>
                </a:cubicBezTo>
                <a:cubicBezTo>
                  <a:pt x="3109516" y="2683203"/>
                  <a:pt x="3151180" y="2724868"/>
                  <a:pt x="3151180" y="2741534"/>
                </a:cubicBezTo>
                <a:close/>
                <a:moveTo>
                  <a:pt x="3759484" y="2699869"/>
                </a:moveTo>
                <a:cubicBezTo>
                  <a:pt x="3759484" y="2749866"/>
                  <a:pt x="3642823" y="2774865"/>
                  <a:pt x="3634490" y="2774865"/>
                </a:cubicBezTo>
                <a:cubicBezTo>
                  <a:pt x="3617824" y="2774865"/>
                  <a:pt x="3592825" y="2741534"/>
                  <a:pt x="3567827" y="2733201"/>
                </a:cubicBezTo>
                <a:cubicBezTo>
                  <a:pt x="3609491" y="2724868"/>
                  <a:pt x="3651156" y="2741534"/>
                  <a:pt x="3701153" y="2699869"/>
                </a:cubicBezTo>
                <a:cubicBezTo>
                  <a:pt x="3659489" y="2699869"/>
                  <a:pt x="3609491" y="2708202"/>
                  <a:pt x="3567827" y="2708202"/>
                </a:cubicBezTo>
                <a:lnTo>
                  <a:pt x="3559494" y="2708202"/>
                </a:lnTo>
                <a:cubicBezTo>
                  <a:pt x="3617824" y="2658204"/>
                  <a:pt x="3609491" y="2658204"/>
                  <a:pt x="3659489" y="2658204"/>
                </a:cubicBezTo>
                <a:cubicBezTo>
                  <a:pt x="3701153" y="2658204"/>
                  <a:pt x="3759484" y="2666537"/>
                  <a:pt x="3759484" y="2699869"/>
                </a:cubicBezTo>
                <a:close/>
                <a:moveTo>
                  <a:pt x="3959474" y="2633205"/>
                </a:moveTo>
                <a:lnTo>
                  <a:pt x="3959474" y="2674870"/>
                </a:lnTo>
                <a:cubicBezTo>
                  <a:pt x="3942808" y="2691536"/>
                  <a:pt x="3876145" y="2791531"/>
                  <a:pt x="3834480" y="2791531"/>
                </a:cubicBezTo>
                <a:cubicBezTo>
                  <a:pt x="3809481" y="2791531"/>
                  <a:pt x="3776150" y="2774865"/>
                  <a:pt x="3751151" y="2774865"/>
                </a:cubicBezTo>
                <a:cubicBezTo>
                  <a:pt x="3792816" y="2766532"/>
                  <a:pt x="3851146" y="2733201"/>
                  <a:pt x="3892811" y="2691536"/>
                </a:cubicBezTo>
                <a:lnTo>
                  <a:pt x="3884478" y="2683203"/>
                </a:lnTo>
                <a:cubicBezTo>
                  <a:pt x="3842813" y="2716535"/>
                  <a:pt x="3792816" y="2741534"/>
                  <a:pt x="3751151" y="2749866"/>
                </a:cubicBezTo>
                <a:cubicBezTo>
                  <a:pt x="3767817" y="2733201"/>
                  <a:pt x="3776150" y="2699869"/>
                  <a:pt x="3792816" y="2683203"/>
                </a:cubicBezTo>
                <a:cubicBezTo>
                  <a:pt x="3817814" y="2658204"/>
                  <a:pt x="3867812" y="2649871"/>
                  <a:pt x="3909477" y="2633205"/>
                </a:cubicBezTo>
                <a:lnTo>
                  <a:pt x="3959474" y="2633205"/>
                </a:lnTo>
                <a:close/>
                <a:moveTo>
                  <a:pt x="3267841" y="2716535"/>
                </a:moveTo>
                <a:cubicBezTo>
                  <a:pt x="3267841" y="2741534"/>
                  <a:pt x="3201178" y="2758199"/>
                  <a:pt x="3192845" y="2758199"/>
                </a:cubicBezTo>
                <a:lnTo>
                  <a:pt x="3176179" y="2758199"/>
                </a:lnTo>
                <a:cubicBezTo>
                  <a:pt x="3176179" y="2741534"/>
                  <a:pt x="3167846" y="2716535"/>
                  <a:pt x="3151180" y="2699869"/>
                </a:cubicBezTo>
                <a:cubicBezTo>
                  <a:pt x="3167846" y="2708202"/>
                  <a:pt x="3184512" y="2708202"/>
                  <a:pt x="3226177" y="2708202"/>
                </a:cubicBezTo>
                <a:cubicBezTo>
                  <a:pt x="3201178" y="2691536"/>
                  <a:pt x="3176179" y="2683203"/>
                  <a:pt x="3151180" y="2666537"/>
                </a:cubicBezTo>
                <a:cubicBezTo>
                  <a:pt x="3159513" y="2666537"/>
                  <a:pt x="3176179" y="2649871"/>
                  <a:pt x="3192845" y="2633205"/>
                </a:cubicBezTo>
                <a:cubicBezTo>
                  <a:pt x="3226177" y="2649871"/>
                  <a:pt x="3267841" y="2691536"/>
                  <a:pt x="3267841" y="2716535"/>
                </a:cubicBezTo>
                <a:close/>
                <a:moveTo>
                  <a:pt x="1551258" y="2633205"/>
                </a:moveTo>
                <a:cubicBezTo>
                  <a:pt x="1551258" y="2649871"/>
                  <a:pt x="1559591" y="2674870"/>
                  <a:pt x="1559591" y="2691536"/>
                </a:cubicBezTo>
                <a:cubicBezTo>
                  <a:pt x="1542925" y="2691536"/>
                  <a:pt x="1509593" y="2699869"/>
                  <a:pt x="1492927" y="2691536"/>
                </a:cubicBezTo>
                <a:cubicBezTo>
                  <a:pt x="1501260" y="2683203"/>
                  <a:pt x="1517926" y="2649871"/>
                  <a:pt x="1517926" y="2633205"/>
                </a:cubicBezTo>
                <a:lnTo>
                  <a:pt x="1551258" y="2633205"/>
                </a:lnTo>
                <a:close/>
                <a:moveTo>
                  <a:pt x="2209559" y="2774865"/>
                </a:moveTo>
                <a:cubicBezTo>
                  <a:pt x="2209559" y="2799864"/>
                  <a:pt x="2176228" y="2808197"/>
                  <a:pt x="2167895" y="2816530"/>
                </a:cubicBezTo>
                <a:cubicBezTo>
                  <a:pt x="2159562" y="2774865"/>
                  <a:pt x="2159562" y="2708202"/>
                  <a:pt x="2126230" y="2683203"/>
                </a:cubicBezTo>
                <a:cubicBezTo>
                  <a:pt x="2126230" y="2683203"/>
                  <a:pt x="2117897" y="2674870"/>
                  <a:pt x="2117897" y="2699869"/>
                </a:cubicBezTo>
                <a:cubicBezTo>
                  <a:pt x="2117897" y="2716535"/>
                  <a:pt x="2134563" y="2774865"/>
                  <a:pt x="2142896" y="2808197"/>
                </a:cubicBezTo>
                <a:cubicBezTo>
                  <a:pt x="2134563" y="2799864"/>
                  <a:pt x="2117897" y="2783198"/>
                  <a:pt x="2109564" y="2766532"/>
                </a:cubicBezTo>
                <a:cubicBezTo>
                  <a:pt x="2101231" y="2733201"/>
                  <a:pt x="2084565" y="2666537"/>
                  <a:pt x="2084565" y="2649871"/>
                </a:cubicBezTo>
                <a:cubicBezTo>
                  <a:pt x="2084565" y="2624873"/>
                  <a:pt x="2092898" y="2624873"/>
                  <a:pt x="2109564" y="2624873"/>
                </a:cubicBezTo>
                <a:cubicBezTo>
                  <a:pt x="2142896" y="2624873"/>
                  <a:pt x="2209559" y="2766532"/>
                  <a:pt x="2209559" y="2774865"/>
                </a:cubicBezTo>
                <a:close/>
                <a:moveTo>
                  <a:pt x="4067802" y="2808197"/>
                </a:moveTo>
                <a:cubicBezTo>
                  <a:pt x="4076135" y="2791531"/>
                  <a:pt x="4084468" y="2766532"/>
                  <a:pt x="4092801" y="2749866"/>
                </a:cubicBezTo>
                <a:cubicBezTo>
                  <a:pt x="4067802" y="2699869"/>
                  <a:pt x="4142799" y="2658204"/>
                  <a:pt x="4184463" y="2616540"/>
                </a:cubicBezTo>
                <a:cubicBezTo>
                  <a:pt x="4184463" y="2666537"/>
                  <a:pt x="4142799" y="2741534"/>
                  <a:pt x="4067802" y="2808197"/>
                </a:cubicBezTo>
                <a:close/>
                <a:moveTo>
                  <a:pt x="3434500" y="2691536"/>
                </a:moveTo>
                <a:cubicBezTo>
                  <a:pt x="3434500" y="2733201"/>
                  <a:pt x="3367836" y="2733201"/>
                  <a:pt x="3359503" y="2733201"/>
                </a:cubicBezTo>
                <a:cubicBezTo>
                  <a:pt x="3342838" y="2733201"/>
                  <a:pt x="3317839" y="2724868"/>
                  <a:pt x="3292840" y="2716535"/>
                </a:cubicBezTo>
                <a:cubicBezTo>
                  <a:pt x="3292840" y="2708202"/>
                  <a:pt x="3284507" y="2683203"/>
                  <a:pt x="3267841" y="2666537"/>
                </a:cubicBezTo>
                <a:cubicBezTo>
                  <a:pt x="3292840" y="2666537"/>
                  <a:pt x="3342838" y="2691536"/>
                  <a:pt x="3384502" y="2691536"/>
                </a:cubicBezTo>
                <a:cubicBezTo>
                  <a:pt x="3351170" y="2649871"/>
                  <a:pt x="3309506" y="2649871"/>
                  <a:pt x="3267841" y="2641538"/>
                </a:cubicBezTo>
                <a:cubicBezTo>
                  <a:pt x="3292840" y="2641538"/>
                  <a:pt x="3317839" y="2616540"/>
                  <a:pt x="3334505" y="2616540"/>
                </a:cubicBezTo>
                <a:cubicBezTo>
                  <a:pt x="3401168" y="2616540"/>
                  <a:pt x="3434500" y="2683203"/>
                  <a:pt x="3434500" y="2691536"/>
                </a:cubicBezTo>
                <a:close/>
                <a:moveTo>
                  <a:pt x="1634587" y="2608207"/>
                </a:moveTo>
                <a:cubicBezTo>
                  <a:pt x="1634587" y="2624873"/>
                  <a:pt x="1634587" y="2649871"/>
                  <a:pt x="1642920" y="2666537"/>
                </a:cubicBezTo>
                <a:cubicBezTo>
                  <a:pt x="1626254" y="2666537"/>
                  <a:pt x="1609588" y="2674870"/>
                  <a:pt x="1592923" y="2691536"/>
                </a:cubicBezTo>
                <a:cubicBezTo>
                  <a:pt x="1584590" y="2683203"/>
                  <a:pt x="1576257" y="2674870"/>
                  <a:pt x="1576257" y="2649871"/>
                </a:cubicBezTo>
                <a:cubicBezTo>
                  <a:pt x="1576257" y="2633205"/>
                  <a:pt x="1584590" y="2624873"/>
                  <a:pt x="1601256" y="2608207"/>
                </a:cubicBezTo>
                <a:lnTo>
                  <a:pt x="1634587" y="2608207"/>
                </a:lnTo>
                <a:close/>
                <a:moveTo>
                  <a:pt x="2992855" y="2691536"/>
                </a:moveTo>
                <a:cubicBezTo>
                  <a:pt x="2967856" y="2674870"/>
                  <a:pt x="2934524" y="2658204"/>
                  <a:pt x="2901192" y="2641538"/>
                </a:cubicBezTo>
                <a:cubicBezTo>
                  <a:pt x="2909525" y="2633205"/>
                  <a:pt x="2909525" y="2616540"/>
                  <a:pt x="2909525" y="2599874"/>
                </a:cubicBezTo>
                <a:cubicBezTo>
                  <a:pt x="2934524" y="2608207"/>
                  <a:pt x="2984522" y="2658204"/>
                  <a:pt x="2992855" y="2691536"/>
                </a:cubicBezTo>
                <a:close/>
                <a:moveTo>
                  <a:pt x="1659586" y="2641538"/>
                </a:moveTo>
                <a:cubicBezTo>
                  <a:pt x="1659586" y="2633205"/>
                  <a:pt x="1667919" y="2599874"/>
                  <a:pt x="1684585" y="2591541"/>
                </a:cubicBezTo>
                <a:lnTo>
                  <a:pt x="1659586" y="2641538"/>
                </a:lnTo>
                <a:close/>
                <a:moveTo>
                  <a:pt x="1534592" y="2608207"/>
                </a:moveTo>
                <a:cubicBezTo>
                  <a:pt x="1526259" y="2608207"/>
                  <a:pt x="1509593" y="2616540"/>
                  <a:pt x="1501260" y="2608207"/>
                </a:cubicBezTo>
                <a:cubicBezTo>
                  <a:pt x="1509593" y="2599874"/>
                  <a:pt x="1517926" y="2599874"/>
                  <a:pt x="1526259" y="2591541"/>
                </a:cubicBezTo>
                <a:cubicBezTo>
                  <a:pt x="1526259" y="2591541"/>
                  <a:pt x="1534592" y="2599874"/>
                  <a:pt x="1534592" y="2608207"/>
                </a:cubicBezTo>
                <a:close/>
                <a:moveTo>
                  <a:pt x="3592825" y="2641538"/>
                </a:moveTo>
                <a:cubicBezTo>
                  <a:pt x="3592825" y="2691536"/>
                  <a:pt x="3492830" y="2699869"/>
                  <a:pt x="3492830" y="2699869"/>
                </a:cubicBezTo>
                <a:cubicBezTo>
                  <a:pt x="3442833" y="2699869"/>
                  <a:pt x="3484497" y="2691536"/>
                  <a:pt x="3426167" y="2633205"/>
                </a:cubicBezTo>
                <a:cubicBezTo>
                  <a:pt x="3451166" y="2649871"/>
                  <a:pt x="3492830" y="2658204"/>
                  <a:pt x="3517829" y="2658204"/>
                </a:cubicBezTo>
                <a:cubicBezTo>
                  <a:pt x="3534495" y="2658204"/>
                  <a:pt x="3534495" y="2658204"/>
                  <a:pt x="3542828" y="2649871"/>
                </a:cubicBezTo>
                <a:cubicBezTo>
                  <a:pt x="3509496" y="2608207"/>
                  <a:pt x="3459499" y="2624873"/>
                  <a:pt x="3426167" y="2616540"/>
                </a:cubicBezTo>
                <a:cubicBezTo>
                  <a:pt x="3426167" y="2616540"/>
                  <a:pt x="3476164" y="2599874"/>
                  <a:pt x="3484497" y="2574875"/>
                </a:cubicBezTo>
                <a:cubicBezTo>
                  <a:pt x="3501163" y="2583208"/>
                  <a:pt x="3592825" y="2599874"/>
                  <a:pt x="3592825" y="2641538"/>
                </a:cubicBezTo>
                <a:close/>
                <a:moveTo>
                  <a:pt x="2434548" y="2733201"/>
                </a:moveTo>
                <a:cubicBezTo>
                  <a:pt x="2409550" y="2733201"/>
                  <a:pt x="2384551" y="2741534"/>
                  <a:pt x="2359552" y="2758199"/>
                </a:cubicBezTo>
                <a:cubicBezTo>
                  <a:pt x="2342886" y="2708202"/>
                  <a:pt x="2351219" y="2641538"/>
                  <a:pt x="2317887" y="2624873"/>
                </a:cubicBezTo>
                <a:cubicBezTo>
                  <a:pt x="2317887" y="2649871"/>
                  <a:pt x="2326220" y="2683203"/>
                  <a:pt x="2326220" y="2716535"/>
                </a:cubicBezTo>
                <a:cubicBezTo>
                  <a:pt x="2309554" y="2699869"/>
                  <a:pt x="2276223" y="2666537"/>
                  <a:pt x="2276223" y="2641538"/>
                </a:cubicBezTo>
                <a:cubicBezTo>
                  <a:pt x="2276223" y="2633205"/>
                  <a:pt x="2284556" y="2574875"/>
                  <a:pt x="2317887" y="2574875"/>
                </a:cubicBezTo>
                <a:cubicBezTo>
                  <a:pt x="2376218" y="2574875"/>
                  <a:pt x="2426215" y="2724868"/>
                  <a:pt x="2434548" y="2733201"/>
                </a:cubicBezTo>
                <a:close/>
                <a:moveTo>
                  <a:pt x="2767865" y="2583208"/>
                </a:moveTo>
                <a:cubicBezTo>
                  <a:pt x="2751200" y="2583208"/>
                  <a:pt x="2726201" y="2574875"/>
                  <a:pt x="2709535" y="2566542"/>
                </a:cubicBezTo>
                <a:cubicBezTo>
                  <a:pt x="2726201" y="2566542"/>
                  <a:pt x="2751200" y="2574875"/>
                  <a:pt x="2767865" y="2583208"/>
                </a:cubicBezTo>
                <a:close/>
                <a:moveTo>
                  <a:pt x="2051234" y="2724868"/>
                </a:moveTo>
                <a:cubicBezTo>
                  <a:pt x="2051234" y="2741534"/>
                  <a:pt x="2026235" y="2758199"/>
                  <a:pt x="2009569" y="2783198"/>
                </a:cubicBezTo>
                <a:cubicBezTo>
                  <a:pt x="2009569" y="2741534"/>
                  <a:pt x="2009569" y="2658204"/>
                  <a:pt x="1976237" y="2633205"/>
                </a:cubicBezTo>
                <a:cubicBezTo>
                  <a:pt x="1976237" y="2633205"/>
                  <a:pt x="1967904" y="2624873"/>
                  <a:pt x="1967904" y="2649871"/>
                </a:cubicBezTo>
                <a:cubicBezTo>
                  <a:pt x="1967904" y="2666537"/>
                  <a:pt x="1976237" y="2733201"/>
                  <a:pt x="1984570" y="2774865"/>
                </a:cubicBezTo>
                <a:cubicBezTo>
                  <a:pt x="1951238" y="2691536"/>
                  <a:pt x="1926240" y="2699869"/>
                  <a:pt x="1926240" y="2658204"/>
                </a:cubicBezTo>
                <a:cubicBezTo>
                  <a:pt x="1926240" y="2633205"/>
                  <a:pt x="1934573" y="2558209"/>
                  <a:pt x="1976237" y="2558209"/>
                </a:cubicBezTo>
                <a:cubicBezTo>
                  <a:pt x="2009569" y="2558209"/>
                  <a:pt x="2051234" y="2716535"/>
                  <a:pt x="2051234" y="2724868"/>
                </a:cubicBezTo>
                <a:close/>
                <a:moveTo>
                  <a:pt x="3067851" y="2658204"/>
                </a:moveTo>
                <a:cubicBezTo>
                  <a:pt x="3067851" y="2683203"/>
                  <a:pt x="3059518" y="2674870"/>
                  <a:pt x="3059518" y="2691536"/>
                </a:cubicBezTo>
                <a:lnTo>
                  <a:pt x="3017853" y="2691536"/>
                </a:lnTo>
                <a:cubicBezTo>
                  <a:pt x="3009520" y="2666537"/>
                  <a:pt x="2992855" y="2641538"/>
                  <a:pt x="2976189" y="2616540"/>
                </a:cubicBezTo>
                <a:cubicBezTo>
                  <a:pt x="3034519" y="2658204"/>
                  <a:pt x="3001187" y="2641538"/>
                  <a:pt x="3042852" y="2633205"/>
                </a:cubicBezTo>
                <a:cubicBezTo>
                  <a:pt x="3017853" y="2608207"/>
                  <a:pt x="2984522" y="2599874"/>
                  <a:pt x="2951190" y="2591541"/>
                </a:cubicBezTo>
                <a:cubicBezTo>
                  <a:pt x="2951190" y="2583208"/>
                  <a:pt x="2967856" y="2566542"/>
                  <a:pt x="2967856" y="2549876"/>
                </a:cubicBezTo>
                <a:cubicBezTo>
                  <a:pt x="3017853" y="2558209"/>
                  <a:pt x="3067851" y="2616540"/>
                  <a:pt x="3067851" y="2658204"/>
                </a:cubicBezTo>
                <a:close/>
                <a:moveTo>
                  <a:pt x="3859479" y="2566542"/>
                </a:moveTo>
                <a:cubicBezTo>
                  <a:pt x="3859479" y="2608207"/>
                  <a:pt x="3784483" y="2666537"/>
                  <a:pt x="3776150" y="2666537"/>
                </a:cubicBezTo>
                <a:cubicBezTo>
                  <a:pt x="3751151" y="2666537"/>
                  <a:pt x="3734485" y="2641538"/>
                  <a:pt x="3709486" y="2641538"/>
                </a:cubicBezTo>
                <a:cubicBezTo>
                  <a:pt x="3726152" y="2633205"/>
                  <a:pt x="3792816" y="2608207"/>
                  <a:pt x="3809481" y="2574875"/>
                </a:cubicBezTo>
                <a:lnTo>
                  <a:pt x="3801149" y="2566542"/>
                </a:lnTo>
                <a:cubicBezTo>
                  <a:pt x="3776150" y="2583208"/>
                  <a:pt x="3742818" y="2599874"/>
                  <a:pt x="3709486" y="2616540"/>
                </a:cubicBezTo>
                <a:cubicBezTo>
                  <a:pt x="3726152" y="2549876"/>
                  <a:pt x="3759484" y="2533210"/>
                  <a:pt x="3809481" y="2533210"/>
                </a:cubicBezTo>
                <a:cubicBezTo>
                  <a:pt x="3842813" y="2533210"/>
                  <a:pt x="3859479" y="2541543"/>
                  <a:pt x="3859479" y="2566542"/>
                </a:cubicBezTo>
                <a:close/>
                <a:moveTo>
                  <a:pt x="1609588" y="2524877"/>
                </a:moveTo>
                <a:cubicBezTo>
                  <a:pt x="1609588" y="2541543"/>
                  <a:pt x="1609588" y="2566542"/>
                  <a:pt x="1617921" y="2583208"/>
                </a:cubicBezTo>
                <a:cubicBezTo>
                  <a:pt x="1601256" y="2591541"/>
                  <a:pt x="1576257" y="2599874"/>
                  <a:pt x="1559591" y="2608207"/>
                </a:cubicBezTo>
                <a:cubicBezTo>
                  <a:pt x="1559591" y="2599874"/>
                  <a:pt x="1551258" y="2599874"/>
                  <a:pt x="1551258" y="2583208"/>
                </a:cubicBezTo>
                <a:cubicBezTo>
                  <a:pt x="1551258" y="2558209"/>
                  <a:pt x="1567924" y="2541543"/>
                  <a:pt x="1576257" y="2524877"/>
                </a:cubicBezTo>
                <a:lnTo>
                  <a:pt x="1609588" y="2524877"/>
                </a:lnTo>
                <a:close/>
                <a:moveTo>
                  <a:pt x="4126133" y="2516544"/>
                </a:moveTo>
                <a:cubicBezTo>
                  <a:pt x="4134466" y="2524877"/>
                  <a:pt x="4134466" y="2533210"/>
                  <a:pt x="4134466" y="2558209"/>
                </a:cubicBezTo>
                <a:cubicBezTo>
                  <a:pt x="4134466" y="2599874"/>
                  <a:pt x="4101134" y="2658204"/>
                  <a:pt x="4067802" y="2699869"/>
                </a:cubicBezTo>
                <a:cubicBezTo>
                  <a:pt x="4051136" y="2699869"/>
                  <a:pt x="4026138" y="2708202"/>
                  <a:pt x="3992806" y="2716535"/>
                </a:cubicBezTo>
                <a:cubicBezTo>
                  <a:pt x="4034471" y="2666537"/>
                  <a:pt x="4084468" y="2641538"/>
                  <a:pt x="4084468" y="2583208"/>
                </a:cubicBezTo>
                <a:cubicBezTo>
                  <a:pt x="4051136" y="2616540"/>
                  <a:pt x="4017805" y="2658204"/>
                  <a:pt x="3976140" y="2699869"/>
                </a:cubicBezTo>
                <a:cubicBezTo>
                  <a:pt x="3951141" y="2633205"/>
                  <a:pt x="4034471" y="2549876"/>
                  <a:pt x="4101134" y="2516544"/>
                </a:cubicBezTo>
                <a:lnTo>
                  <a:pt x="4126133" y="2516544"/>
                </a:lnTo>
                <a:close/>
                <a:moveTo>
                  <a:pt x="3709486" y="2566542"/>
                </a:moveTo>
                <a:cubicBezTo>
                  <a:pt x="3709486" y="2608207"/>
                  <a:pt x="3626157" y="2633205"/>
                  <a:pt x="3626157" y="2633205"/>
                </a:cubicBezTo>
                <a:cubicBezTo>
                  <a:pt x="3601158" y="2633205"/>
                  <a:pt x="3592825" y="2608207"/>
                  <a:pt x="3576160" y="2591541"/>
                </a:cubicBezTo>
                <a:cubicBezTo>
                  <a:pt x="3609491" y="2583208"/>
                  <a:pt x="3642823" y="2583208"/>
                  <a:pt x="3676155" y="2566542"/>
                </a:cubicBezTo>
                <a:cubicBezTo>
                  <a:pt x="3642823" y="2558209"/>
                  <a:pt x="3609491" y="2566542"/>
                  <a:pt x="3576160" y="2566542"/>
                </a:cubicBezTo>
                <a:cubicBezTo>
                  <a:pt x="3592825" y="2549876"/>
                  <a:pt x="3601158" y="2516544"/>
                  <a:pt x="3626157" y="2516544"/>
                </a:cubicBezTo>
                <a:cubicBezTo>
                  <a:pt x="3642823" y="2516544"/>
                  <a:pt x="3709486" y="2533210"/>
                  <a:pt x="3709486" y="2566542"/>
                </a:cubicBezTo>
                <a:close/>
                <a:moveTo>
                  <a:pt x="3167846" y="2608207"/>
                </a:moveTo>
                <a:cubicBezTo>
                  <a:pt x="3167846" y="2624873"/>
                  <a:pt x="3134514" y="2649871"/>
                  <a:pt x="3117848" y="2649871"/>
                </a:cubicBezTo>
                <a:cubicBezTo>
                  <a:pt x="3059518" y="2649871"/>
                  <a:pt x="3084517" y="2616540"/>
                  <a:pt x="3051185" y="2574875"/>
                </a:cubicBezTo>
                <a:cubicBezTo>
                  <a:pt x="3076184" y="2583208"/>
                  <a:pt x="3134514" y="2574875"/>
                  <a:pt x="3134514" y="2591541"/>
                </a:cubicBezTo>
                <a:cubicBezTo>
                  <a:pt x="3134514" y="2574875"/>
                  <a:pt x="3067851" y="2558209"/>
                  <a:pt x="3034519" y="2541543"/>
                </a:cubicBezTo>
                <a:cubicBezTo>
                  <a:pt x="3042852" y="2541543"/>
                  <a:pt x="3059518" y="2524877"/>
                  <a:pt x="3076184" y="2508212"/>
                </a:cubicBezTo>
                <a:cubicBezTo>
                  <a:pt x="3117848" y="2516544"/>
                  <a:pt x="3167846" y="2583208"/>
                  <a:pt x="3167846" y="2608207"/>
                </a:cubicBezTo>
                <a:close/>
                <a:moveTo>
                  <a:pt x="2684536" y="2566542"/>
                </a:moveTo>
                <a:cubicBezTo>
                  <a:pt x="2651205" y="2558209"/>
                  <a:pt x="2601207" y="2558209"/>
                  <a:pt x="2567875" y="2599874"/>
                </a:cubicBezTo>
                <a:lnTo>
                  <a:pt x="2517878" y="2524877"/>
                </a:lnTo>
                <a:cubicBezTo>
                  <a:pt x="2534544" y="2516544"/>
                  <a:pt x="2542876" y="2508212"/>
                  <a:pt x="2567875" y="2508212"/>
                </a:cubicBezTo>
                <a:cubicBezTo>
                  <a:pt x="2609540" y="2508212"/>
                  <a:pt x="2642872" y="2541543"/>
                  <a:pt x="2684536" y="2566542"/>
                </a:cubicBezTo>
                <a:close/>
                <a:moveTo>
                  <a:pt x="2542876" y="2608207"/>
                </a:moveTo>
                <a:cubicBezTo>
                  <a:pt x="2542876" y="2633205"/>
                  <a:pt x="2526211" y="2658204"/>
                  <a:pt x="2517878" y="2666537"/>
                </a:cubicBezTo>
                <a:cubicBezTo>
                  <a:pt x="2501212" y="2674870"/>
                  <a:pt x="2476213" y="2674870"/>
                  <a:pt x="2459547" y="2691536"/>
                </a:cubicBezTo>
                <a:cubicBezTo>
                  <a:pt x="2459547" y="2658204"/>
                  <a:pt x="2467880" y="2616540"/>
                  <a:pt x="2476213" y="2566542"/>
                </a:cubicBezTo>
                <a:cubicBezTo>
                  <a:pt x="2434548" y="2574875"/>
                  <a:pt x="2426215" y="2633205"/>
                  <a:pt x="2434548" y="2674870"/>
                </a:cubicBezTo>
                <a:cubicBezTo>
                  <a:pt x="2417883" y="2641538"/>
                  <a:pt x="2392884" y="2599874"/>
                  <a:pt x="2351219" y="2558209"/>
                </a:cubicBezTo>
                <a:cubicBezTo>
                  <a:pt x="2376218" y="2508212"/>
                  <a:pt x="2401217" y="2508212"/>
                  <a:pt x="2426215" y="2508212"/>
                </a:cubicBezTo>
                <a:cubicBezTo>
                  <a:pt x="2467880" y="2508212"/>
                  <a:pt x="2542876" y="2558209"/>
                  <a:pt x="2542876" y="2608207"/>
                </a:cubicBezTo>
                <a:close/>
                <a:moveTo>
                  <a:pt x="3584492" y="2508212"/>
                </a:moveTo>
                <a:cubicBezTo>
                  <a:pt x="3576160" y="2541543"/>
                  <a:pt x="3534495" y="2558209"/>
                  <a:pt x="3509496" y="2558209"/>
                </a:cubicBezTo>
                <a:cubicBezTo>
                  <a:pt x="3476164" y="2558209"/>
                  <a:pt x="3492830" y="2533210"/>
                  <a:pt x="3459499" y="2499879"/>
                </a:cubicBezTo>
                <a:cubicBezTo>
                  <a:pt x="3492830" y="2508212"/>
                  <a:pt x="3534495" y="2516544"/>
                  <a:pt x="3584492" y="2508212"/>
                </a:cubicBezTo>
                <a:close/>
                <a:moveTo>
                  <a:pt x="1692918" y="2499879"/>
                </a:moveTo>
                <a:lnTo>
                  <a:pt x="1692918" y="2558209"/>
                </a:lnTo>
                <a:lnTo>
                  <a:pt x="1642920" y="2583208"/>
                </a:lnTo>
                <a:cubicBezTo>
                  <a:pt x="1642920" y="2574875"/>
                  <a:pt x="1634587" y="2566542"/>
                  <a:pt x="1634587" y="2541543"/>
                </a:cubicBezTo>
                <a:cubicBezTo>
                  <a:pt x="1634587" y="2524877"/>
                  <a:pt x="1651253" y="2508212"/>
                  <a:pt x="1667919" y="2499879"/>
                </a:cubicBezTo>
                <a:lnTo>
                  <a:pt x="1692918" y="2499879"/>
                </a:lnTo>
                <a:close/>
                <a:moveTo>
                  <a:pt x="3317839" y="2583208"/>
                </a:moveTo>
                <a:cubicBezTo>
                  <a:pt x="3317839" y="2624873"/>
                  <a:pt x="3251175" y="2616540"/>
                  <a:pt x="3251175" y="2616540"/>
                </a:cubicBezTo>
                <a:cubicBezTo>
                  <a:pt x="3209511" y="2616540"/>
                  <a:pt x="3184512" y="2624873"/>
                  <a:pt x="3176179" y="2558209"/>
                </a:cubicBezTo>
                <a:cubicBezTo>
                  <a:pt x="3201178" y="2566542"/>
                  <a:pt x="3234509" y="2574875"/>
                  <a:pt x="3267841" y="2574875"/>
                </a:cubicBezTo>
                <a:cubicBezTo>
                  <a:pt x="3234509" y="2549876"/>
                  <a:pt x="3192845" y="2533210"/>
                  <a:pt x="3159513" y="2516544"/>
                </a:cubicBezTo>
                <a:cubicBezTo>
                  <a:pt x="3176179" y="2516544"/>
                  <a:pt x="3192845" y="2491546"/>
                  <a:pt x="3209511" y="2491546"/>
                </a:cubicBezTo>
                <a:cubicBezTo>
                  <a:pt x="3234509" y="2491546"/>
                  <a:pt x="3317839" y="2549876"/>
                  <a:pt x="3317839" y="2583208"/>
                </a:cubicBezTo>
                <a:close/>
                <a:moveTo>
                  <a:pt x="2251224" y="2641538"/>
                </a:moveTo>
                <a:cubicBezTo>
                  <a:pt x="2251224" y="2658204"/>
                  <a:pt x="2226225" y="2674870"/>
                  <a:pt x="2209559" y="2691536"/>
                </a:cubicBezTo>
                <a:cubicBezTo>
                  <a:pt x="2209559" y="2649871"/>
                  <a:pt x="2209559" y="2599874"/>
                  <a:pt x="2201226" y="2549876"/>
                </a:cubicBezTo>
                <a:cubicBezTo>
                  <a:pt x="2167895" y="2574875"/>
                  <a:pt x="2184561" y="2624873"/>
                  <a:pt x="2184561" y="2666537"/>
                </a:cubicBezTo>
                <a:cubicBezTo>
                  <a:pt x="2167895" y="2641538"/>
                  <a:pt x="2142896" y="2599874"/>
                  <a:pt x="2142896" y="2583208"/>
                </a:cubicBezTo>
                <a:cubicBezTo>
                  <a:pt x="2142896" y="2566542"/>
                  <a:pt x="2159562" y="2491546"/>
                  <a:pt x="2192893" y="2491546"/>
                </a:cubicBezTo>
                <a:cubicBezTo>
                  <a:pt x="2226225" y="2491546"/>
                  <a:pt x="2251224" y="2641538"/>
                  <a:pt x="2251224" y="2641538"/>
                </a:cubicBezTo>
                <a:close/>
                <a:moveTo>
                  <a:pt x="3467831" y="2549876"/>
                </a:moveTo>
                <a:cubicBezTo>
                  <a:pt x="3467831" y="2591541"/>
                  <a:pt x="3384502" y="2599874"/>
                  <a:pt x="3384502" y="2599874"/>
                </a:cubicBezTo>
                <a:cubicBezTo>
                  <a:pt x="3334505" y="2599874"/>
                  <a:pt x="3334505" y="2558209"/>
                  <a:pt x="3317839" y="2533210"/>
                </a:cubicBezTo>
                <a:cubicBezTo>
                  <a:pt x="3334505" y="2524877"/>
                  <a:pt x="3359503" y="2558209"/>
                  <a:pt x="3426167" y="2549876"/>
                </a:cubicBezTo>
                <a:cubicBezTo>
                  <a:pt x="3392835" y="2533210"/>
                  <a:pt x="3351170" y="2516544"/>
                  <a:pt x="3317839" y="2508212"/>
                </a:cubicBezTo>
                <a:cubicBezTo>
                  <a:pt x="3334505" y="2508212"/>
                  <a:pt x="3359503" y="2474880"/>
                  <a:pt x="3376169" y="2474880"/>
                </a:cubicBezTo>
                <a:cubicBezTo>
                  <a:pt x="3401168" y="2474880"/>
                  <a:pt x="3467831" y="2533210"/>
                  <a:pt x="3467831" y="2549876"/>
                </a:cubicBezTo>
                <a:close/>
                <a:moveTo>
                  <a:pt x="2884526" y="2591541"/>
                </a:moveTo>
                <a:lnTo>
                  <a:pt x="2884526" y="2633205"/>
                </a:lnTo>
                <a:cubicBezTo>
                  <a:pt x="2851195" y="2616540"/>
                  <a:pt x="2809530" y="2583208"/>
                  <a:pt x="2776198" y="2558209"/>
                </a:cubicBezTo>
                <a:cubicBezTo>
                  <a:pt x="2792864" y="2566542"/>
                  <a:pt x="2817863" y="2566542"/>
                  <a:pt x="2834529" y="2574875"/>
                </a:cubicBezTo>
                <a:lnTo>
                  <a:pt x="2851195" y="2558209"/>
                </a:lnTo>
                <a:cubicBezTo>
                  <a:pt x="2817863" y="2524877"/>
                  <a:pt x="2767865" y="2541543"/>
                  <a:pt x="2734534" y="2541543"/>
                </a:cubicBezTo>
                <a:cubicBezTo>
                  <a:pt x="2759533" y="2516544"/>
                  <a:pt x="2751200" y="2491546"/>
                  <a:pt x="2742867" y="2466547"/>
                </a:cubicBezTo>
                <a:cubicBezTo>
                  <a:pt x="2751200" y="2466547"/>
                  <a:pt x="2884526" y="2533210"/>
                  <a:pt x="2884526" y="2591541"/>
                </a:cubicBezTo>
                <a:close/>
                <a:moveTo>
                  <a:pt x="4009472" y="2491546"/>
                </a:moveTo>
                <a:cubicBezTo>
                  <a:pt x="4009472" y="2524877"/>
                  <a:pt x="3984473" y="2583208"/>
                  <a:pt x="3959474" y="2599874"/>
                </a:cubicBezTo>
                <a:cubicBezTo>
                  <a:pt x="3942808" y="2608207"/>
                  <a:pt x="3926142" y="2616540"/>
                  <a:pt x="3909477" y="2616540"/>
                </a:cubicBezTo>
                <a:lnTo>
                  <a:pt x="3884478" y="2616540"/>
                </a:lnTo>
                <a:cubicBezTo>
                  <a:pt x="3917810" y="2591541"/>
                  <a:pt x="3942808" y="2549876"/>
                  <a:pt x="3976140" y="2516544"/>
                </a:cubicBezTo>
                <a:lnTo>
                  <a:pt x="3959474" y="2499879"/>
                </a:lnTo>
                <a:cubicBezTo>
                  <a:pt x="3934475" y="2533210"/>
                  <a:pt x="3909477" y="2566542"/>
                  <a:pt x="3876145" y="2599874"/>
                </a:cubicBezTo>
                <a:cubicBezTo>
                  <a:pt x="3876145" y="2583208"/>
                  <a:pt x="3884478" y="2566542"/>
                  <a:pt x="3876145" y="2549876"/>
                </a:cubicBezTo>
                <a:lnTo>
                  <a:pt x="3876145" y="2524877"/>
                </a:lnTo>
                <a:cubicBezTo>
                  <a:pt x="3909477" y="2491546"/>
                  <a:pt x="3967807" y="2449881"/>
                  <a:pt x="3984473" y="2449881"/>
                </a:cubicBezTo>
                <a:cubicBezTo>
                  <a:pt x="4009472" y="2449881"/>
                  <a:pt x="4009472" y="2474880"/>
                  <a:pt x="4009472" y="2491546"/>
                </a:cubicBezTo>
                <a:close/>
                <a:moveTo>
                  <a:pt x="3759484" y="2474880"/>
                </a:moveTo>
                <a:cubicBezTo>
                  <a:pt x="3759484" y="2491546"/>
                  <a:pt x="3742818" y="2516544"/>
                  <a:pt x="3726152" y="2533210"/>
                </a:cubicBezTo>
                <a:cubicBezTo>
                  <a:pt x="3709486" y="2524877"/>
                  <a:pt x="3684488" y="2508212"/>
                  <a:pt x="3667822" y="2499879"/>
                </a:cubicBezTo>
                <a:cubicBezTo>
                  <a:pt x="3692820" y="2491546"/>
                  <a:pt x="3726152" y="2474880"/>
                  <a:pt x="3751151" y="2449881"/>
                </a:cubicBezTo>
                <a:cubicBezTo>
                  <a:pt x="3751151" y="2458214"/>
                  <a:pt x="3759484" y="2449881"/>
                  <a:pt x="3759484" y="2474880"/>
                </a:cubicBezTo>
                <a:close/>
                <a:moveTo>
                  <a:pt x="3409501" y="2458214"/>
                </a:moveTo>
                <a:cubicBezTo>
                  <a:pt x="3401168" y="2458214"/>
                  <a:pt x="3384502" y="2458214"/>
                  <a:pt x="3384502" y="2449881"/>
                </a:cubicBezTo>
                <a:cubicBezTo>
                  <a:pt x="3392835" y="2449881"/>
                  <a:pt x="3401168" y="2449881"/>
                  <a:pt x="3409501" y="2458214"/>
                </a:cubicBezTo>
                <a:close/>
                <a:moveTo>
                  <a:pt x="1584590" y="2441548"/>
                </a:moveTo>
                <a:cubicBezTo>
                  <a:pt x="1584590" y="2458214"/>
                  <a:pt x="1584590" y="2483213"/>
                  <a:pt x="1592923" y="2499879"/>
                </a:cubicBezTo>
                <a:cubicBezTo>
                  <a:pt x="1592923" y="2499879"/>
                  <a:pt x="1584590" y="2499879"/>
                  <a:pt x="1576257" y="2508212"/>
                </a:cubicBezTo>
                <a:cubicBezTo>
                  <a:pt x="1559591" y="2499879"/>
                  <a:pt x="1551258" y="2474880"/>
                  <a:pt x="1542925" y="2458214"/>
                </a:cubicBezTo>
                <a:cubicBezTo>
                  <a:pt x="1542925" y="2449881"/>
                  <a:pt x="1551258" y="2449881"/>
                  <a:pt x="1559591" y="2441548"/>
                </a:cubicBezTo>
                <a:lnTo>
                  <a:pt x="1584590" y="2441548"/>
                </a:lnTo>
                <a:close/>
                <a:moveTo>
                  <a:pt x="2117897" y="2574875"/>
                </a:moveTo>
                <a:cubicBezTo>
                  <a:pt x="2117897" y="2591541"/>
                  <a:pt x="2076232" y="2616540"/>
                  <a:pt x="2067899" y="2641538"/>
                </a:cubicBezTo>
                <a:cubicBezTo>
                  <a:pt x="2067899" y="2591541"/>
                  <a:pt x="2076232" y="2533210"/>
                  <a:pt x="2067899" y="2483213"/>
                </a:cubicBezTo>
                <a:cubicBezTo>
                  <a:pt x="2042901" y="2508212"/>
                  <a:pt x="2034568" y="2583208"/>
                  <a:pt x="2042901" y="2616540"/>
                </a:cubicBezTo>
                <a:cubicBezTo>
                  <a:pt x="2034568" y="2591541"/>
                  <a:pt x="2001236" y="2558209"/>
                  <a:pt x="2001236" y="2533210"/>
                </a:cubicBezTo>
                <a:cubicBezTo>
                  <a:pt x="2001236" y="2491546"/>
                  <a:pt x="2026235" y="2441548"/>
                  <a:pt x="2076232" y="2416549"/>
                </a:cubicBezTo>
                <a:cubicBezTo>
                  <a:pt x="2109564" y="2441548"/>
                  <a:pt x="2117897" y="2558209"/>
                  <a:pt x="2117897" y="2574875"/>
                </a:cubicBezTo>
                <a:close/>
                <a:moveTo>
                  <a:pt x="1676252" y="2474880"/>
                </a:moveTo>
                <a:cubicBezTo>
                  <a:pt x="1659586" y="2483213"/>
                  <a:pt x="1634587" y="2491546"/>
                  <a:pt x="1617921" y="2499879"/>
                </a:cubicBezTo>
                <a:cubicBezTo>
                  <a:pt x="1617921" y="2491546"/>
                  <a:pt x="1609588" y="2483213"/>
                  <a:pt x="1609588" y="2466547"/>
                </a:cubicBezTo>
                <a:cubicBezTo>
                  <a:pt x="1609588" y="2433215"/>
                  <a:pt x="1617921" y="2416549"/>
                  <a:pt x="1667919" y="2416549"/>
                </a:cubicBezTo>
                <a:cubicBezTo>
                  <a:pt x="1667919" y="2433215"/>
                  <a:pt x="1667919" y="2458214"/>
                  <a:pt x="1676252" y="2474880"/>
                </a:cubicBezTo>
                <a:close/>
                <a:moveTo>
                  <a:pt x="4159464" y="2583208"/>
                </a:moveTo>
                <a:cubicBezTo>
                  <a:pt x="4159464" y="2524877"/>
                  <a:pt x="4142799" y="2516544"/>
                  <a:pt x="4142799" y="2499879"/>
                </a:cubicBezTo>
                <a:cubicBezTo>
                  <a:pt x="4142799" y="2474880"/>
                  <a:pt x="4176130" y="2441548"/>
                  <a:pt x="4192796" y="2408216"/>
                </a:cubicBezTo>
                <a:cubicBezTo>
                  <a:pt x="4184463" y="2466547"/>
                  <a:pt x="4201129" y="2524877"/>
                  <a:pt x="4159464" y="2583208"/>
                </a:cubicBezTo>
                <a:close/>
                <a:moveTo>
                  <a:pt x="2951190" y="2541543"/>
                </a:moveTo>
                <a:cubicBezTo>
                  <a:pt x="2951190" y="2558209"/>
                  <a:pt x="2934524" y="2566542"/>
                  <a:pt x="2909525" y="2566542"/>
                </a:cubicBezTo>
                <a:cubicBezTo>
                  <a:pt x="2867861" y="2566542"/>
                  <a:pt x="2892859" y="2549876"/>
                  <a:pt x="2834529" y="2491546"/>
                </a:cubicBezTo>
                <a:cubicBezTo>
                  <a:pt x="2851195" y="2499879"/>
                  <a:pt x="2867861" y="2499879"/>
                  <a:pt x="2909525" y="2499879"/>
                </a:cubicBezTo>
                <a:cubicBezTo>
                  <a:pt x="2876194" y="2483213"/>
                  <a:pt x="2834529" y="2466547"/>
                  <a:pt x="2792864" y="2458214"/>
                </a:cubicBezTo>
                <a:cubicBezTo>
                  <a:pt x="2801197" y="2449881"/>
                  <a:pt x="2817863" y="2424882"/>
                  <a:pt x="2817863" y="2408216"/>
                </a:cubicBezTo>
                <a:cubicBezTo>
                  <a:pt x="2842862" y="2408216"/>
                  <a:pt x="2951190" y="2483213"/>
                  <a:pt x="2951190" y="2541543"/>
                </a:cubicBezTo>
                <a:close/>
                <a:moveTo>
                  <a:pt x="3884478" y="2433215"/>
                </a:moveTo>
                <a:cubicBezTo>
                  <a:pt x="3884478" y="2458214"/>
                  <a:pt x="3867812" y="2516544"/>
                  <a:pt x="3851146" y="2516544"/>
                </a:cubicBezTo>
                <a:cubicBezTo>
                  <a:pt x="3826147" y="2516544"/>
                  <a:pt x="3809481" y="2508212"/>
                  <a:pt x="3792816" y="2508212"/>
                </a:cubicBezTo>
                <a:cubicBezTo>
                  <a:pt x="3834480" y="2466547"/>
                  <a:pt x="3842813" y="2458214"/>
                  <a:pt x="3842813" y="2424882"/>
                </a:cubicBezTo>
                <a:cubicBezTo>
                  <a:pt x="3826147" y="2441548"/>
                  <a:pt x="3801149" y="2474880"/>
                  <a:pt x="3776150" y="2499879"/>
                </a:cubicBezTo>
                <a:cubicBezTo>
                  <a:pt x="3776150" y="2458214"/>
                  <a:pt x="3767817" y="2449881"/>
                  <a:pt x="3767817" y="2433215"/>
                </a:cubicBezTo>
                <a:cubicBezTo>
                  <a:pt x="3767817" y="2416549"/>
                  <a:pt x="3817814" y="2391551"/>
                  <a:pt x="3842813" y="2391551"/>
                </a:cubicBezTo>
                <a:cubicBezTo>
                  <a:pt x="3884478" y="2391551"/>
                  <a:pt x="3884478" y="2416549"/>
                  <a:pt x="3884478" y="2433215"/>
                </a:cubicBezTo>
                <a:close/>
                <a:moveTo>
                  <a:pt x="2351219" y="2441548"/>
                </a:moveTo>
                <a:cubicBezTo>
                  <a:pt x="2351219" y="2491546"/>
                  <a:pt x="2326220" y="2566542"/>
                  <a:pt x="2276223" y="2574875"/>
                </a:cubicBezTo>
                <a:cubicBezTo>
                  <a:pt x="2284556" y="2541543"/>
                  <a:pt x="2301222" y="2499879"/>
                  <a:pt x="2317887" y="2458214"/>
                </a:cubicBezTo>
                <a:lnTo>
                  <a:pt x="2301222" y="2441548"/>
                </a:lnTo>
                <a:cubicBezTo>
                  <a:pt x="2276223" y="2483213"/>
                  <a:pt x="2267890" y="2524877"/>
                  <a:pt x="2259557" y="2566542"/>
                </a:cubicBezTo>
                <a:cubicBezTo>
                  <a:pt x="2259557" y="2541543"/>
                  <a:pt x="2234558" y="2499879"/>
                  <a:pt x="2234558" y="2474880"/>
                </a:cubicBezTo>
                <a:cubicBezTo>
                  <a:pt x="2234558" y="2433215"/>
                  <a:pt x="2292889" y="2391551"/>
                  <a:pt x="2317887" y="2391551"/>
                </a:cubicBezTo>
                <a:cubicBezTo>
                  <a:pt x="2342886" y="2391551"/>
                  <a:pt x="2351219" y="2424882"/>
                  <a:pt x="2351219" y="2441548"/>
                </a:cubicBezTo>
                <a:close/>
                <a:moveTo>
                  <a:pt x="1751248" y="2449881"/>
                </a:moveTo>
                <a:cubicBezTo>
                  <a:pt x="1734582" y="2449881"/>
                  <a:pt x="1717917" y="2466547"/>
                  <a:pt x="1692918" y="2474880"/>
                </a:cubicBezTo>
                <a:lnTo>
                  <a:pt x="1692918" y="2424882"/>
                </a:lnTo>
                <a:cubicBezTo>
                  <a:pt x="1701251" y="2408216"/>
                  <a:pt x="1726249" y="2391551"/>
                  <a:pt x="1751248" y="2391551"/>
                </a:cubicBezTo>
                <a:lnTo>
                  <a:pt x="1751248" y="2449881"/>
                </a:lnTo>
                <a:close/>
                <a:moveTo>
                  <a:pt x="3051185" y="2491546"/>
                </a:moveTo>
                <a:cubicBezTo>
                  <a:pt x="3051185" y="2516544"/>
                  <a:pt x="3034519" y="2524877"/>
                  <a:pt x="3009520" y="2524877"/>
                </a:cubicBezTo>
                <a:cubicBezTo>
                  <a:pt x="2934524" y="2524877"/>
                  <a:pt x="2976189" y="2483213"/>
                  <a:pt x="2909525" y="2441548"/>
                </a:cubicBezTo>
                <a:cubicBezTo>
                  <a:pt x="2934524" y="2449881"/>
                  <a:pt x="2967856" y="2466547"/>
                  <a:pt x="3009520" y="2466547"/>
                </a:cubicBezTo>
                <a:cubicBezTo>
                  <a:pt x="2976189" y="2441548"/>
                  <a:pt x="2934524" y="2424882"/>
                  <a:pt x="2892859" y="2408216"/>
                </a:cubicBezTo>
                <a:cubicBezTo>
                  <a:pt x="2901192" y="2399883"/>
                  <a:pt x="2901192" y="2374885"/>
                  <a:pt x="2926191" y="2374885"/>
                </a:cubicBezTo>
                <a:cubicBezTo>
                  <a:pt x="2976189" y="2374885"/>
                  <a:pt x="3051185" y="2466547"/>
                  <a:pt x="3051185" y="2491546"/>
                </a:cubicBezTo>
                <a:close/>
                <a:moveTo>
                  <a:pt x="3209511" y="2366552"/>
                </a:moveTo>
                <a:cubicBezTo>
                  <a:pt x="3234509" y="2374885"/>
                  <a:pt x="3359503" y="2416549"/>
                  <a:pt x="3359503" y="2449881"/>
                </a:cubicBezTo>
                <a:cubicBezTo>
                  <a:pt x="3359503" y="2483213"/>
                  <a:pt x="3309506" y="2483213"/>
                  <a:pt x="3301173" y="2483213"/>
                </a:cubicBezTo>
                <a:cubicBezTo>
                  <a:pt x="3217844" y="2483213"/>
                  <a:pt x="3217844" y="2458214"/>
                  <a:pt x="3176179" y="2399883"/>
                </a:cubicBezTo>
                <a:cubicBezTo>
                  <a:pt x="3209511" y="2399883"/>
                  <a:pt x="3309506" y="2458214"/>
                  <a:pt x="3309506" y="2433215"/>
                </a:cubicBezTo>
                <a:cubicBezTo>
                  <a:pt x="3309506" y="2416549"/>
                  <a:pt x="3217844" y="2391551"/>
                  <a:pt x="3167846" y="2366552"/>
                </a:cubicBezTo>
                <a:lnTo>
                  <a:pt x="3209511" y="2366552"/>
                </a:lnTo>
                <a:close/>
                <a:moveTo>
                  <a:pt x="2576208" y="2366552"/>
                </a:moveTo>
                <a:cubicBezTo>
                  <a:pt x="2609540" y="2366552"/>
                  <a:pt x="2734534" y="2441548"/>
                  <a:pt x="2734534" y="2499879"/>
                </a:cubicBezTo>
                <a:cubicBezTo>
                  <a:pt x="2734534" y="2516544"/>
                  <a:pt x="2709535" y="2541543"/>
                  <a:pt x="2692869" y="2541543"/>
                </a:cubicBezTo>
                <a:cubicBezTo>
                  <a:pt x="2676203" y="2541543"/>
                  <a:pt x="2634539" y="2483213"/>
                  <a:pt x="2567875" y="2483213"/>
                </a:cubicBezTo>
                <a:cubicBezTo>
                  <a:pt x="2601207" y="2466547"/>
                  <a:pt x="2642872" y="2466547"/>
                  <a:pt x="2676203" y="2449881"/>
                </a:cubicBezTo>
                <a:cubicBezTo>
                  <a:pt x="2667870" y="2441548"/>
                  <a:pt x="2659537" y="2441548"/>
                  <a:pt x="2634539" y="2441548"/>
                </a:cubicBezTo>
                <a:cubicBezTo>
                  <a:pt x="2617873" y="2441548"/>
                  <a:pt x="2576208" y="2458214"/>
                  <a:pt x="2542876" y="2474880"/>
                </a:cubicBezTo>
                <a:cubicBezTo>
                  <a:pt x="2551209" y="2458214"/>
                  <a:pt x="2551209" y="2441548"/>
                  <a:pt x="2551209" y="2424882"/>
                </a:cubicBezTo>
                <a:cubicBezTo>
                  <a:pt x="2551209" y="2399883"/>
                  <a:pt x="2542876" y="2383218"/>
                  <a:pt x="2534544" y="2366552"/>
                </a:cubicBezTo>
                <a:lnTo>
                  <a:pt x="2576208" y="2366552"/>
                </a:lnTo>
                <a:close/>
                <a:moveTo>
                  <a:pt x="1842910" y="2424882"/>
                </a:moveTo>
                <a:cubicBezTo>
                  <a:pt x="1834578" y="2424882"/>
                  <a:pt x="1817912" y="2433215"/>
                  <a:pt x="1776247" y="2441548"/>
                </a:cubicBezTo>
                <a:lnTo>
                  <a:pt x="1776247" y="2399883"/>
                </a:lnTo>
                <a:cubicBezTo>
                  <a:pt x="1784580" y="2383218"/>
                  <a:pt x="1809579" y="2374885"/>
                  <a:pt x="1826245" y="2366552"/>
                </a:cubicBezTo>
                <a:cubicBezTo>
                  <a:pt x="1826245" y="2383218"/>
                  <a:pt x="1834578" y="2408216"/>
                  <a:pt x="1842910" y="2424882"/>
                </a:cubicBezTo>
                <a:close/>
                <a:moveTo>
                  <a:pt x="1567924" y="2358219"/>
                </a:moveTo>
                <a:lnTo>
                  <a:pt x="1567924" y="2416549"/>
                </a:lnTo>
                <a:cubicBezTo>
                  <a:pt x="1559591" y="2416549"/>
                  <a:pt x="1542925" y="2424882"/>
                  <a:pt x="1526259" y="2433215"/>
                </a:cubicBezTo>
                <a:lnTo>
                  <a:pt x="1509593" y="2424882"/>
                </a:lnTo>
                <a:cubicBezTo>
                  <a:pt x="1509593" y="2416549"/>
                  <a:pt x="1501260" y="2416549"/>
                  <a:pt x="1501260" y="2399883"/>
                </a:cubicBezTo>
                <a:cubicBezTo>
                  <a:pt x="1501260" y="2374885"/>
                  <a:pt x="1517926" y="2366552"/>
                  <a:pt x="1534592" y="2358219"/>
                </a:cubicBezTo>
                <a:lnTo>
                  <a:pt x="1567924" y="2358219"/>
                </a:lnTo>
                <a:close/>
                <a:moveTo>
                  <a:pt x="3192845" y="2466547"/>
                </a:moveTo>
                <a:cubicBezTo>
                  <a:pt x="3192845" y="2483213"/>
                  <a:pt x="3142847" y="2499879"/>
                  <a:pt x="3134514" y="2499879"/>
                </a:cubicBezTo>
                <a:cubicBezTo>
                  <a:pt x="3084517" y="2499879"/>
                  <a:pt x="3059518" y="2458214"/>
                  <a:pt x="3026186" y="2408216"/>
                </a:cubicBezTo>
                <a:cubicBezTo>
                  <a:pt x="3051185" y="2424882"/>
                  <a:pt x="3084517" y="2433215"/>
                  <a:pt x="3109516" y="2449881"/>
                </a:cubicBezTo>
                <a:lnTo>
                  <a:pt x="3142847" y="2441548"/>
                </a:lnTo>
                <a:cubicBezTo>
                  <a:pt x="3101183" y="2416549"/>
                  <a:pt x="3051185" y="2399883"/>
                  <a:pt x="3009520" y="2383218"/>
                </a:cubicBezTo>
                <a:cubicBezTo>
                  <a:pt x="3026186" y="2374885"/>
                  <a:pt x="3034519" y="2349886"/>
                  <a:pt x="3059518" y="2349886"/>
                </a:cubicBezTo>
                <a:cubicBezTo>
                  <a:pt x="3076184" y="2349886"/>
                  <a:pt x="3192845" y="2424882"/>
                  <a:pt x="3192845" y="2466547"/>
                </a:cubicBezTo>
                <a:close/>
                <a:moveTo>
                  <a:pt x="2526211" y="2424882"/>
                </a:moveTo>
                <a:cubicBezTo>
                  <a:pt x="2526211" y="2449881"/>
                  <a:pt x="2517878" y="2483213"/>
                  <a:pt x="2501212" y="2508212"/>
                </a:cubicBezTo>
                <a:cubicBezTo>
                  <a:pt x="2476213" y="2491546"/>
                  <a:pt x="2451214" y="2483213"/>
                  <a:pt x="2426215" y="2483213"/>
                </a:cubicBezTo>
                <a:cubicBezTo>
                  <a:pt x="2409550" y="2483213"/>
                  <a:pt x="2392884" y="2491546"/>
                  <a:pt x="2376218" y="2499879"/>
                </a:cubicBezTo>
                <a:cubicBezTo>
                  <a:pt x="2384551" y="2449881"/>
                  <a:pt x="2451214" y="2416549"/>
                  <a:pt x="2451214" y="2374885"/>
                </a:cubicBezTo>
                <a:cubicBezTo>
                  <a:pt x="2426215" y="2399883"/>
                  <a:pt x="2392884" y="2424882"/>
                  <a:pt x="2376218" y="2458214"/>
                </a:cubicBezTo>
                <a:cubicBezTo>
                  <a:pt x="2376218" y="2441548"/>
                  <a:pt x="2359552" y="2408216"/>
                  <a:pt x="2359552" y="2391551"/>
                </a:cubicBezTo>
                <a:cubicBezTo>
                  <a:pt x="2359552" y="2358219"/>
                  <a:pt x="2434548" y="2349886"/>
                  <a:pt x="2451214" y="2349886"/>
                </a:cubicBezTo>
                <a:cubicBezTo>
                  <a:pt x="2509545" y="2349886"/>
                  <a:pt x="2526211" y="2383218"/>
                  <a:pt x="2526211" y="2424882"/>
                </a:cubicBezTo>
                <a:close/>
                <a:moveTo>
                  <a:pt x="1867909" y="2424882"/>
                </a:moveTo>
                <a:cubicBezTo>
                  <a:pt x="1859576" y="2416549"/>
                  <a:pt x="1851243" y="2408216"/>
                  <a:pt x="1851243" y="2383218"/>
                </a:cubicBezTo>
                <a:cubicBezTo>
                  <a:pt x="1851243" y="2366552"/>
                  <a:pt x="1867909" y="2358219"/>
                  <a:pt x="1884575" y="2349886"/>
                </a:cubicBezTo>
                <a:cubicBezTo>
                  <a:pt x="1884575" y="2366552"/>
                  <a:pt x="1867909" y="2399883"/>
                  <a:pt x="1867909" y="2424882"/>
                </a:cubicBezTo>
                <a:close/>
                <a:moveTo>
                  <a:pt x="1984570" y="2441548"/>
                </a:moveTo>
                <a:cubicBezTo>
                  <a:pt x="1984570" y="2458214"/>
                  <a:pt x="1976237" y="2499879"/>
                  <a:pt x="1967904" y="2524877"/>
                </a:cubicBezTo>
                <a:cubicBezTo>
                  <a:pt x="1959571" y="2541543"/>
                  <a:pt x="1942906" y="2549876"/>
                  <a:pt x="1926240" y="2566542"/>
                </a:cubicBezTo>
                <a:cubicBezTo>
                  <a:pt x="1926240" y="2524877"/>
                  <a:pt x="1934573" y="2474880"/>
                  <a:pt x="1951238" y="2424882"/>
                </a:cubicBezTo>
                <a:lnTo>
                  <a:pt x="1934573" y="2408216"/>
                </a:lnTo>
                <a:cubicBezTo>
                  <a:pt x="1876242" y="2499879"/>
                  <a:pt x="1917907" y="2616540"/>
                  <a:pt x="1884575" y="2699869"/>
                </a:cubicBezTo>
                <a:cubicBezTo>
                  <a:pt x="1876242" y="2658204"/>
                  <a:pt x="1867909" y="2599874"/>
                  <a:pt x="1867909" y="2574875"/>
                </a:cubicBezTo>
                <a:cubicBezTo>
                  <a:pt x="1867909" y="2549876"/>
                  <a:pt x="1884575" y="2341553"/>
                  <a:pt x="1951238" y="2341553"/>
                </a:cubicBezTo>
                <a:cubicBezTo>
                  <a:pt x="1967904" y="2341553"/>
                  <a:pt x="1984570" y="2441548"/>
                  <a:pt x="1984570" y="2441548"/>
                </a:cubicBezTo>
                <a:close/>
                <a:moveTo>
                  <a:pt x="1651253" y="2391551"/>
                </a:moveTo>
                <a:cubicBezTo>
                  <a:pt x="1634587" y="2399883"/>
                  <a:pt x="1617921" y="2408216"/>
                  <a:pt x="1601256" y="2424882"/>
                </a:cubicBezTo>
                <a:cubicBezTo>
                  <a:pt x="1592923" y="2416549"/>
                  <a:pt x="1584590" y="2399883"/>
                  <a:pt x="1584590" y="2383218"/>
                </a:cubicBezTo>
                <a:cubicBezTo>
                  <a:pt x="1584590" y="2349886"/>
                  <a:pt x="1609588" y="2333220"/>
                  <a:pt x="1642920" y="2333220"/>
                </a:cubicBezTo>
                <a:cubicBezTo>
                  <a:pt x="1642920" y="2349886"/>
                  <a:pt x="1642920" y="2374885"/>
                  <a:pt x="1651253" y="2391551"/>
                </a:cubicBezTo>
                <a:close/>
                <a:moveTo>
                  <a:pt x="1726249" y="2316554"/>
                </a:moveTo>
                <a:cubicBezTo>
                  <a:pt x="1726249" y="2333220"/>
                  <a:pt x="1726249" y="2358219"/>
                  <a:pt x="1734582" y="2374885"/>
                </a:cubicBezTo>
                <a:cubicBezTo>
                  <a:pt x="1717917" y="2374885"/>
                  <a:pt x="1701251" y="2383218"/>
                  <a:pt x="1684585" y="2399883"/>
                </a:cubicBezTo>
                <a:cubicBezTo>
                  <a:pt x="1676252" y="2391551"/>
                  <a:pt x="1667919" y="2383218"/>
                  <a:pt x="1667919" y="2366552"/>
                </a:cubicBezTo>
                <a:cubicBezTo>
                  <a:pt x="1667919" y="2341553"/>
                  <a:pt x="1676252" y="2333220"/>
                  <a:pt x="1692918" y="2316554"/>
                </a:cubicBezTo>
                <a:lnTo>
                  <a:pt x="1726249" y="2316554"/>
                </a:lnTo>
                <a:close/>
                <a:moveTo>
                  <a:pt x="1376266" y="2333220"/>
                </a:moveTo>
                <a:cubicBezTo>
                  <a:pt x="1367934" y="2333220"/>
                  <a:pt x="1351268" y="2324887"/>
                  <a:pt x="1334602" y="2324887"/>
                </a:cubicBezTo>
                <a:cubicBezTo>
                  <a:pt x="1342935" y="2324887"/>
                  <a:pt x="1334602" y="2316554"/>
                  <a:pt x="1359601" y="2316554"/>
                </a:cubicBezTo>
                <a:cubicBezTo>
                  <a:pt x="1376266" y="2316554"/>
                  <a:pt x="1376266" y="2324887"/>
                  <a:pt x="1376266" y="2333220"/>
                </a:cubicBezTo>
                <a:close/>
                <a:moveTo>
                  <a:pt x="4151132" y="2366552"/>
                </a:moveTo>
                <a:cubicBezTo>
                  <a:pt x="4151132" y="2391551"/>
                  <a:pt x="4142799" y="2449881"/>
                  <a:pt x="4117800" y="2483213"/>
                </a:cubicBezTo>
                <a:cubicBezTo>
                  <a:pt x="4109467" y="2491546"/>
                  <a:pt x="4084468" y="2499879"/>
                  <a:pt x="4059469" y="2516544"/>
                </a:cubicBezTo>
                <a:cubicBezTo>
                  <a:pt x="4067802" y="2474880"/>
                  <a:pt x="4117800" y="2416549"/>
                  <a:pt x="4101134" y="2374885"/>
                </a:cubicBezTo>
                <a:cubicBezTo>
                  <a:pt x="4076135" y="2416549"/>
                  <a:pt x="4059469" y="2466547"/>
                  <a:pt x="4034471" y="2508212"/>
                </a:cubicBezTo>
                <a:cubicBezTo>
                  <a:pt x="4034471" y="2483213"/>
                  <a:pt x="4017805" y="2458214"/>
                  <a:pt x="4017805" y="2433215"/>
                </a:cubicBezTo>
                <a:cubicBezTo>
                  <a:pt x="4017805" y="2416549"/>
                  <a:pt x="4084468" y="2308221"/>
                  <a:pt x="4109467" y="2308221"/>
                </a:cubicBezTo>
                <a:cubicBezTo>
                  <a:pt x="4134466" y="2308221"/>
                  <a:pt x="4151132" y="2349886"/>
                  <a:pt x="4151132" y="2366552"/>
                </a:cubicBezTo>
                <a:close/>
                <a:moveTo>
                  <a:pt x="2651205" y="2299888"/>
                </a:moveTo>
                <a:cubicBezTo>
                  <a:pt x="2692869" y="2316554"/>
                  <a:pt x="2792864" y="2366552"/>
                  <a:pt x="2792864" y="2408216"/>
                </a:cubicBezTo>
                <a:cubicBezTo>
                  <a:pt x="2792864" y="2441548"/>
                  <a:pt x="2759533" y="2441548"/>
                  <a:pt x="2751200" y="2441548"/>
                </a:cubicBezTo>
                <a:cubicBezTo>
                  <a:pt x="2717868" y="2441548"/>
                  <a:pt x="2684536" y="2374885"/>
                  <a:pt x="2617873" y="2358219"/>
                </a:cubicBezTo>
                <a:cubicBezTo>
                  <a:pt x="2642872" y="2366552"/>
                  <a:pt x="2676203" y="2366552"/>
                  <a:pt x="2734534" y="2366552"/>
                </a:cubicBezTo>
                <a:cubicBezTo>
                  <a:pt x="2701202" y="2324887"/>
                  <a:pt x="2651205" y="2333220"/>
                  <a:pt x="2617873" y="2341553"/>
                </a:cubicBezTo>
                <a:cubicBezTo>
                  <a:pt x="2617873" y="2333220"/>
                  <a:pt x="2626206" y="2316554"/>
                  <a:pt x="2634539" y="2299888"/>
                </a:cubicBezTo>
                <a:lnTo>
                  <a:pt x="2651205" y="2299888"/>
                </a:lnTo>
                <a:close/>
                <a:moveTo>
                  <a:pt x="2234558" y="2349886"/>
                </a:moveTo>
                <a:cubicBezTo>
                  <a:pt x="2234558" y="2424882"/>
                  <a:pt x="2209559" y="2474880"/>
                  <a:pt x="2151229" y="2499879"/>
                </a:cubicBezTo>
                <a:cubicBezTo>
                  <a:pt x="2142896" y="2458214"/>
                  <a:pt x="2184561" y="2399883"/>
                  <a:pt x="2192893" y="2358219"/>
                </a:cubicBezTo>
                <a:cubicBezTo>
                  <a:pt x="2167895" y="2391551"/>
                  <a:pt x="2142896" y="2433215"/>
                  <a:pt x="2134563" y="2474880"/>
                </a:cubicBezTo>
                <a:cubicBezTo>
                  <a:pt x="2126230" y="2449881"/>
                  <a:pt x="2109564" y="2424882"/>
                  <a:pt x="2109564" y="2399883"/>
                </a:cubicBezTo>
                <a:cubicBezTo>
                  <a:pt x="2109564" y="2374885"/>
                  <a:pt x="2167895" y="2299888"/>
                  <a:pt x="2209559" y="2299888"/>
                </a:cubicBezTo>
                <a:cubicBezTo>
                  <a:pt x="2242891" y="2299888"/>
                  <a:pt x="2234558" y="2349886"/>
                  <a:pt x="2234558" y="2349886"/>
                </a:cubicBezTo>
                <a:close/>
                <a:moveTo>
                  <a:pt x="1459596" y="2299888"/>
                </a:moveTo>
                <a:cubicBezTo>
                  <a:pt x="1459596" y="2316554"/>
                  <a:pt x="1459596" y="2341553"/>
                  <a:pt x="1467929" y="2358219"/>
                </a:cubicBezTo>
                <a:cubicBezTo>
                  <a:pt x="1459596" y="2358219"/>
                  <a:pt x="1451263" y="2366552"/>
                  <a:pt x="1434597" y="2366552"/>
                </a:cubicBezTo>
                <a:cubicBezTo>
                  <a:pt x="1409598" y="2366552"/>
                  <a:pt x="1409598" y="2349886"/>
                  <a:pt x="1392932" y="2341553"/>
                </a:cubicBezTo>
                <a:cubicBezTo>
                  <a:pt x="1401265" y="2333220"/>
                  <a:pt x="1409598" y="2316554"/>
                  <a:pt x="1426264" y="2299888"/>
                </a:cubicBezTo>
                <a:lnTo>
                  <a:pt x="1459596" y="2299888"/>
                </a:lnTo>
                <a:close/>
                <a:moveTo>
                  <a:pt x="4009472" y="2358219"/>
                </a:moveTo>
                <a:cubicBezTo>
                  <a:pt x="4009472" y="2441548"/>
                  <a:pt x="3984473" y="2399883"/>
                  <a:pt x="3926142" y="2458214"/>
                </a:cubicBezTo>
                <a:cubicBezTo>
                  <a:pt x="3942808" y="2424882"/>
                  <a:pt x="3959474" y="2383218"/>
                  <a:pt x="3976140" y="2349886"/>
                </a:cubicBezTo>
                <a:lnTo>
                  <a:pt x="3959474" y="2333220"/>
                </a:lnTo>
                <a:cubicBezTo>
                  <a:pt x="3942808" y="2366552"/>
                  <a:pt x="3926142" y="2408216"/>
                  <a:pt x="3909477" y="2441548"/>
                </a:cubicBezTo>
                <a:cubicBezTo>
                  <a:pt x="3909477" y="2424882"/>
                  <a:pt x="3892811" y="2391551"/>
                  <a:pt x="3892811" y="2374885"/>
                </a:cubicBezTo>
                <a:cubicBezTo>
                  <a:pt x="3892811" y="2349886"/>
                  <a:pt x="3934475" y="2291555"/>
                  <a:pt x="3967807" y="2291555"/>
                </a:cubicBezTo>
                <a:cubicBezTo>
                  <a:pt x="4001139" y="2291555"/>
                  <a:pt x="4009472" y="2333220"/>
                  <a:pt x="4009472" y="2358219"/>
                </a:cubicBezTo>
                <a:close/>
                <a:moveTo>
                  <a:pt x="1809579" y="2291555"/>
                </a:moveTo>
                <a:cubicBezTo>
                  <a:pt x="1809579" y="2308221"/>
                  <a:pt x="1809579" y="2333220"/>
                  <a:pt x="1817912" y="2349886"/>
                </a:cubicBezTo>
                <a:cubicBezTo>
                  <a:pt x="1801246" y="2349886"/>
                  <a:pt x="1776247" y="2366552"/>
                  <a:pt x="1759581" y="2374885"/>
                </a:cubicBezTo>
                <a:cubicBezTo>
                  <a:pt x="1759581" y="2366552"/>
                  <a:pt x="1751248" y="2358219"/>
                  <a:pt x="1751248" y="2333220"/>
                </a:cubicBezTo>
                <a:cubicBezTo>
                  <a:pt x="1751248" y="2316554"/>
                  <a:pt x="1759581" y="2308221"/>
                  <a:pt x="1776247" y="2291555"/>
                </a:cubicBezTo>
                <a:lnTo>
                  <a:pt x="1809579" y="2291555"/>
                </a:lnTo>
                <a:close/>
                <a:moveTo>
                  <a:pt x="1542925" y="2283222"/>
                </a:moveTo>
                <a:lnTo>
                  <a:pt x="1542925" y="2333220"/>
                </a:lnTo>
                <a:cubicBezTo>
                  <a:pt x="1526259" y="2341553"/>
                  <a:pt x="1509593" y="2349886"/>
                  <a:pt x="1492927" y="2366552"/>
                </a:cubicBezTo>
                <a:cubicBezTo>
                  <a:pt x="1484595" y="2349886"/>
                  <a:pt x="1476262" y="2341553"/>
                  <a:pt x="1476262" y="2316554"/>
                </a:cubicBezTo>
                <a:cubicBezTo>
                  <a:pt x="1476262" y="2299888"/>
                  <a:pt x="1492927" y="2291555"/>
                  <a:pt x="1509593" y="2283222"/>
                </a:cubicBezTo>
                <a:lnTo>
                  <a:pt x="1542925" y="2283222"/>
                </a:lnTo>
                <a:close/>
                <a:moveTo>
                  <a:pt x="1101280" y="2333220"/>
                </a:moveTo>
                <a:lnTo>
                  <a:pt x="1076281" y="2333220"/>
                </a:lnTo>
                <a:cubicBezTo>
                  <a:pt x="1067948" y="2324887"/>
                  <a:pt x="1076281" y="2308221"/>
                  <a:pt x="1076281" y="2283222"/>
                </a:cubicBezTo>
                <a:lnTo>
                  <a:pt x="1101280" y="2283222"/>
                </a:lnTo>
                <a:lnTo>
                  <a:pt x="1101280" y="2333220"/>
                </a:lnTo>
                <a:close/>
                <a:moveTo>
                  <a:pt x="1409598" y="2283222"/>
                </a:moveTo>
                <a:lnTo>
                  <a:pt x="1392932" y="2299888"/>
                </a:lnTo>
                <a:cubicBezTo>
                  <a:pt x="1384599" y="2291555"/>
                  <a:pt x="1384599" y="2283222"/>
                  <a:pt x="1376266" y="2274890"/>
                </a:cubicBezTo>
                <a:cubicBezTo>
                  <a:pt x="1384599" y="2274890"/>
                  <a:pt x="1401265" y="2283222"/>
                  <a:pt x="1409598" y="2283222"/>
                </a:cubicBezTo>
                <a:close/>
                <a:moveTo>
                  <a:pt x="3842813" y="2266557"/>
                </a:moveTo>
                <a:cubicBezTo>
                  <a:pt x="3859479" y="2283222"/>
                  <a:pt x="3876145" y="2308221"/>
                  <a:pt x="3876145" y="2333220"/>
                </a:cubicBezTo>
                <a:cubicBezTo>
                  <a:pt x="3876145" y="2349886"/>
                  <a:pt x="3867812" y="2358219"/>
                  <a:pt x="3867812" y="2366552"/>
                </a:cubicBezTo>
                <a:cubicBezTo>
                  <a:pt x="3851146" y="2366552"/>
                  <a:pt x="3817814" y="2366552"/>
                  <a:pt x="3809481" y="2374885"/>
                </a:cubicBezTo>
                <a:cubicBezTo>
                  <a:pt x="3817814" y="2341553"/>
                  <a:pt x="3834480" y="2324887"/>
                  <a:pt x="3826147" y="2291555"/>
                </a:cubicBezTo>
                <a:cubicBezTo>
                  <a:pt x="3809481" y="2308221"/>
                  <a:pt x="3809481" y="2324887"/>
                  <a:pt x="3801149" y="2341553"/>
                </a:cubicBezTo>
                <a:cubicBezTo>
                  <a:pt x="3809481" y="2316554"/>
                  <a:pt x="3809481" y="2291555"/>
                  <a:pt x="3817814" y="2266557"/>
                </a:cubicBezTo>
                <a:lnTo>
                  <a:pt x="3842813" y="2266557"/>
                </a:lnTo>
                <a:close/>
                <a:moveTo>
                  <a:pt x="1884575" y="2266557"/>
                </a:moveTo>
                <a:cubicBezTo>
                  <a:pt x="1884575" y="2283222"/>
                  <a:pt x="1884575" y="2299888"/>
                  <a:pt x="1892908" y="2316554"/>
                </a:cubicBezTo>
                <a:cubicBezTo>
                  <a:pt x="1876242" y="2324887"/>
                  <a:pt x="1859576" y="2333220"/>
                  <a:pt x="1842910" y="2349886"/>
                </a:cubicBezTo>
                <a:cubicBezTo>
                  <a:pt x="1834578" y="2341553"/>
                  <a:pt x="1826245" y="2324887"/>
                  <a:pt x="1826245" y="2308221"/>
                </a:cubicBezTo>
                <a:cubicBezTo>
                  <a:pt x="1826245" y="2283222"/>
                  <a:pt x="1842910" y="2274890"/>
                  <a:pt x="1859576" y="2266557"/>
                </a:cubicBezTo>
                <a:lnTo>
                  <a:pt x="1884575" y="2266557"/>
                </a:lnTo>
                <a:close/>
                <a:moveTo>
                  <a:pt x="1642920" y="2299888"/>
                </a:moveTo>
                <a:lnTo>
                  <a:pt x="1642920" y="2266557"/>
                </a:lnTo>
                <a:lnTo>
                  <a:pt x="1642920" y="2299888"/>
                </a:lnTo>
                <a:close/>
                <a:moveTo>
                  <a:pt x="1192942" y="2274890"/>
                </a:moveTo>
                <a:cubicBezTo>
                  <a:pt x="1184609" y="2291555"/>
                  <a:pt x="1184609" y="2316554"/>
                  <a:pt x="1167943" y="2324887"/>
                </a:cubicBezTo>
                <a:lnTo>
                  <a:pt x="1126279" y="2324887"/>
                </a:lnTo>
                <a:lnTo>
                  <a:pt x="1126279" y="2299888"/>
                </a:lnTo>
                <a:cubicBezTo>
                  <a:pt x="1134612" y="2283222"/>
                  <a:pt x="1159610" y="2274890"/>
                  <a:pt x="1176276" y="2266557"/>
                </a:cubicBezTo>
                <a:cubicBezTo>
                  <a:pt x="1176276" y="2266557"/>
                  <a:pt x="1184609" y="2274890"/>
                  <a:pt x="1192942" y="2274890"/>
                </a:cubicBezTo>
                <a:close/>
                <a:moveTo>
                  <a:pt x="3176179" y="2341553"/>
                </a:moveTo>
                <a:cubicBezTo>
                  <a:pt x="3092850" y="2341553"/>
                  <a:pt x="3051185" y="2333220"/>
                  <a:pt x="3009520" y="2258224"/>
                </a:cubicBezTo>
                <a:cubicBezTo>
                  <a:pt x="3059518" y="2283222"/>
                  <a:pt x="3117848" y="2316554"/>
                  <a:pt x="3176179" y="2341553"/>
                </a:cubicBezTo>
                <a:close/>
                <a:moveTo>
                  <a:pt x="1626254" y="2258224"/>
                </a:moveTo>
                <a:lnTo>
                  <a:pt x="1626254" y="2316554"/>
                </a:lnTo>
                <a:cubicBezTo>
                  <a:pt x="1609588" y="2316554"/>
                  <a:pt x="1592923" y="2324887"/>
                  <a:pt x="1576257" y="2341553"/>
                </a:cubicBezTo>
                <a:cubicBezTo>
                  <a:pt x="1576257" y="2333220"/>
                  <a:pt x="1559591" y="2324887"/>
                  <a:pt x="1559591" y="2299888"/>
                </a:cubicBezTo>
                <a:cubicBezTo>
                  <a:pt x="1559591" y="2283222"/>
                  <a:pt x="1576257" y="2266557"/>
                  <a:pt x="1592923" y="2258224"/>
                </a:cubicBezTo>
                <a:lnTo>
                  <a:pt x="1626254" y="2258224"/>
                </a:lnTo>
                <a:close/>
                <a:moveTo>
                  <a:pt x="2751200" y="2249891"/>
                </a:moveTo>
                <a:cubicBezTo>
                  <a:pt x="2784531" y="2266557"/>
                  <a:pt x="2859528" y="2291555"/>
                  <a:pt x="2892859" y="2341553"/>
                </a:cubicBezTo>
                <a:lnTo>
                  <a:pt x="2892859" y="2374885"/>
                </a:lnTo>
                <a:cubicBezTo>
                  <a:pt x="2884526" y="2383218"/>
                  <a:pt x="2876194" y="2383218"/>
                  <a:pt x="2851195" y="2383218"/>
                </a:cubicBezTo>
                <a:cubicBezTo>
                  <a:pt x="2792864" y="2383218"/>
                  <a:pt x="2817863" y="2366552"/>
                  <a:pt x="2742867" y="2316554"/>
                </a:cubicBezTo>
                <a:cubicBezTo>
                  <a:pt x="2767865" y="2324887"/>
                  <a:pt x="2801197" y="2333220"/>
                  <a:pt x="2842862" y="2333220"/>
                </a:cubicBezTo>
                <a:cubicBezTo>
                  <a:pt x="2817863" y="2291555"/>
                  <a:pt x="2751200" y="2299888"/>
                  <a:pt x="2709535" y="2283222"/>
                </a:cubicBezTo>
                <a:cubicBezTo>
                  <a:pt x="2717868" y="2283222"/>
                  <a:pt x="2734534" y="2266557"/>
                  <a:pt x="2734534" y="2249891"/>
                </a:cubicBezTo>
                <a:lnTo>
                  <a:pt x="2751200" y="2249891"/>
                </a:lnTo>
                <a:close/>
                <a:moveTo>
                  <a:pt x="1359601" y="2299888"/>
                </a:moveTo>
                <a:cubicBezTo>
                  <a:pt x="1342935" y="2299888"/>
                  <a:pt x="1317936" y="2308221"/>
                  <a:pt x="1301270" y="2316554"/>
                </a:cubicBezTo>
                <a:cubicBezTo>
                  <a:pt x="1301270" y="2308221"/>
                  <a:pt x="1292937" y="2299888"/>
                  <a:pt x="1292937" y="2283222"/>
                </a:cubicBezTo>
                <a:cubicBezTo>
                  <a:pt x="1292937" y="2258224"/>
                  <a:pt x="1301270" y="2249891"/>
                  <a:pt x="1317936" y="2249891"/>
                </a:cubicBezTo>
                <a:cubicBezTo>
                  <a:pt x="1351268" y="2249891"/>
                  <a:pt x="1342935" y="2258224"/>
                  <a:pt x="1359601" y="2299888"/>
                </a:cubicBezTo>
                <a:close/>
                <a:moveTo>
                  <a:pt x="1276271" y="2308221"/>
                </a:moveTo>
                <a:cubicBezTo>
                  <a:pt x="1259605" y="2308221"/>
                  <a:pt x="1234607" y="2308221"/>
                  <a:pt x="1209608" y="2316554"/>
                </a:cubicBezTo>
                <a:lnTo>
                  <a:pt x="1209608" y="2283222"/>
                </a:lnTo>
                <a:cubicBezTo>
                  <a:pt x="1217941" y="2266557"/>
                  <a:pt x="1242940" y="2249891"/>
                  <a:pt x="1267938" y="2249891"/>
                </a:cubicBezTo>
                <a:lnTo>
                  <a:pt x="1276271" y="2308221"/>
                </a:lnTo>
                <a:close/>
                <a:moveTo>
                  <a:pt x="2609540" y="2299888"/>
                </a:moveTo>
                <a:cubicBezTo>
                  <a:pt x="2592874" y="2308221"/>
                  <a:pt x="2551209" y="2341553"/>
                  <a:pt x="2526211" y="2341553"/>
                </a:cubicBezTo>
                <a:cubicBezTo>
                  <a:pt x="2509545" y="2341553"/>
                  <a:pt x="2467880" y="2324887"/>
                  <a:pt x="2442881" y="2324887"/>
                </a:cubicBezTo>
                <a:cubicBezTo>
                  <a:pt x="2467880" y="2308221"/>
                  <a:pt x="2526211" y="2299888"/>
                  <a:pt x="2551209" y="2283222"/>
                </a:cubicBezTo>
                <a:cubicBezTo>
                  <a:pt x="2551209" y="2283222"/>
                  <a:pt x="2551209" y="2274890"/>
                  <a:pt x="2534544" y="2274890"/>
                </a:cubicBezTo>
                <a:cubicBezTo>
                  <a:pt x="2509545" y="2274890"/>
                  <a:pt x="2459547" y="2291555"/>
                  <a:pt x="2426215" y="2308221"/>
                </a:cubicBezTo>
                <a:cubicBezTo>
                  <a:pt x="2442881" y="2266557"/>
                  <a:pt x="2442881" y="2241558"/>
                  <a:pt x="2484546" y="2241558"/>
                </a:cubicBezTo>
                <a:cubicBezTo>
                  <a:pt x="2517878" y="2241558"/>
                  <a:pt x="2584541" y="2274890"/>
                  <a:pt x="2609540" y="2299888"/>
                </a:cubicBezTo>
                <a:close/>
                <a:moveTo>
                  <a:pt x="2417883" y="2266557"/>
                </a:moveTo>
                <a:cubicBezTo>
                  <a:pt x="2417883" y="2291555"/>
                  <a:pt x="2367885" y="2341553"/>
                  <a:pt x="2342886" y="2366552"/>
                </a:cubicBezTo>
                <a:cubicBezTo>
                  <a:pt x="2326220" y="2366552"/>
                  <a:pt x="2301222" y="2374885"/>
                  <a:pt x="2276223" y="2383218"/>
                </a:cubicBezTo>
                <a:cubicBezTo>
                  <a:pt x="2292889" y="2349886"/>
                  <a:pt x="2351219" y="2316554"/>
                  <a:pt x="2351219" y="2274890"/>
                </a:cubicBezTo>
                <a:cubicBezTo>
                  <a:pt x="2317887" y="2299888"/>
                  <a:pt x="2276223" y="2341553"/>
                  <a:pt x="2259557" y="2374885"/>
                </a:cubicBezTo>
                <a:cubicBezTo>
                  <a:pt x="2259557" y="2349886"/>
                  <a:pt x="2251224" y="2316554"/>
                  <a:pt x="2251224" y="2299888"/>
                </a:cubicBezTo>
                <a:cubicBezTo>
                  <a:pt x="2251224" y="2258224"/>
                  <a:pt x="2359552" y="2241558"/>
                  <a:pt x="2359552" y="2241558"/>
                </a:cubicBezTo>
                <a:cubicBezTo>
                  <a:pt x="2384551" y="2241558"/>
                  <a:pt x="2417883" y="2241558"/>
                  <a:pt x="2417883" y="2266557"/>
                </a:cubicBezTo>
                <a:close/>
                <a:moveTo>
                  <a:pt x="1959571" y="2241558"/>
                </a:moveTo>
                <a:cubicBezTo>
                  <a:pt x="1951238" y="2258224"/>
                  <a:pt x="1934573" y="2283222"/>
                  <a:pt x="1917907" y="2308221"/>
                </a:cubicBezTo>
                <a:cubicBezTo>
                  <a:pt x="1909574" y="2299888"/>
                  <a:pt x="1909574" y="2299888"/>
                  <a:pt x="1909574" y="2283222"/>
                </a:cubicBezTo>
                <a:cubicBezTo>
                  <a:pt x="1909574" y="2258224"/>
                  <a:pt x="1917907" y="2258224"/>
                  <a:pt x="1934573" y="2241558"/>
                </a:cubicBezTo>
                <a:lnTo>
                  <a:pt x="1959571" y="2241558"/>
                </a:lnTo>
                <a:close/>
                <a:moveTo>
                  <a:pt x="1934573" y="2324887"/>
                </a:moveTo>
                <a:cubicBezTo>
                  <a:pt x="1951238" y="2291555"/>
                  <a:pt x="1976237" y="2258224"/>
                  <a:pt x="2009569" y="2224892"/>
                </a:cubicBezTo>
                <a:cubicBezTo>
                  <a:pt x="1992903" y="2241558"/>
                  <a:pt x="1967904" y="2316554"/>
                  <a:pt x="1934573" y="2324887"/>
                </a:cubicBezTo>
                <a:close/>
                <a:moveTo>
                  <a:pt x="1242940" y="2233225"/>
                </a:moveTo>
                <a:cubicBezTo>
                  <a:pt x="1234607" y="2233225"/>
                  <a:pt x="1217941" y="2241558"/>
                  <a:pt x="1192942" y="2249891"/>
                </a:cubicBezTo>
                <a:lnTo>
                  <a:pt x="1192942" y="2224892"/>
                </a:lnTo>
                <a:lnTo>
                  <a:pt x="1242940" y="2233225"/>
                </a:lnTo>
                <a:close/>
                <a:moveTo>
                  <a:pt x="1442930" y="2274890"/>
                </a:moveTo>
                <a:cubicBezTo>
                  <a:pt x="1434597" y="2266557"/>
                  <a:pt x="1409598" y="2241558"/>
                  <a:pt x="1409598" y="2216559"/>
                </a:cubicBezTo>
                <a:lnTo>
                  <a:pt x="1442930" y="2216559"/>
                </a:lnTo>
                <a:lnTo>
                  <a:pt x="1442930" y="2274890"/>
                </a:lnTo>
                <a:close/>
                <a:moveTo>
                  <a:pt x="1167943" y="2216559"/>
                </a:moveTo>
                <a:lnTo>
                  <a:pt x="1167943" y="2249891"/>
                </a:lnTo>
                <a:cubicBezTo>
                  <a:pt x="1151277" y="2249891"/>
                  <a:pt x="1134612" y="2258224"/>
                  <a:pt x="1109613" y="2266557"/>
                </a:cubicBezTo>
                <a:lnTo>
                  <a:pt x="1109613" y="2216559"/>
                </a:lnTo>
                <a:lnTo>
                  <a:pt x="1167943" y="2216559"/>
                </a:lnTo>
                <a:close/>
                <a:moveTo>
                  <a:pt x="1084614" y="2266557"/>
                </a:moveTo>
                <a:cubicBezTo>
                  <a:pt x="1067948" y="2266557"/>
                  <a:pt x="1042949" y="2258224"/>
                  <a:pt x="1017951" y="2249891"/>
                </a:cubicBezTo>
                <a:cubicBezTo>
                  <a:pt x="1034616" y="2233225"/>
                  <a:pt x="1059615" y="2224892"/>
                  <a:pt x="1084614" y="2216559"/>
                </a:cubicBezTo>
                <a:lnTo>
                  <a:pt x="1084614" y="2266557"/>
                </a:lnTo>
                <a:close/>
                <a:moveTo>
                  <a:pt x="3034519" y="2324887"/>
                </a:moveTo>
                <a:cubicBezTo>
                  <a:pt x="3034519" y="2358219"/>
                  <a:pt x="2984522" y="2358219"/>
                  <a:pt x="2976189" y="2358219"/>
                </a:cubicBezTo>
                <a:cubicBezTo>
                  <a:pt x="2901192" y="2358219"/>
                  <a:pt x="2901192" y="2299888"/>
                  <a:pt x="2851195" y="2274890"/>
                </a:cubicBezTo>
                <a:cubicBezTo>
                  <a:pt x="2892859" y="2283222"/>
                  <a:pt x="2892859" y="2291555"/>
                  <a:pt x="2976189" y="2299888"/>
                </a:cubicBezTo>
                <a:cubicBezTo>
                  <a:pt x="2934524" y="2274890"/>
                  <a:pt x="2884526" y="2258224"/>
                  <a:pt x="2834529" y="2241558"/>
                </a:cubicBezTo>
                <a:cubicBezTo>
                  <a:pt x="2851195" y="2233225"/>
                  <a:pt x="2851195" y="2208226"/>
                  <a:pt x="2876194" y="2208226"/>
                </a:cubicBezTo>
                <a:cubicBezTo>
                  <a:pt x="2909525" y="2208226"/>
                  <a:pt x="3034519" y="2283222"/>
                  <a:pt x="3034519" y="2324887"/>
                </a:cubicBezTo>
                <a:close/>
                <a:moveTo>
                  <a:pt x="2126230" y="2216559"/>
                </a:moveTo>
                <a:lnTo>
                  <a:pt x="2126230" y="2266557"/>
                </a:lnTo>
                <a:cubicBezTo>
                  <a:pt x="2117897" y="2308221"/>
                  <a:pt x="2101231" y="2349886"/>
                  <a:pt x="2084565" y="2383218"/>
                </a:cubicBezTo>
                <a:cubicBezTo>
                  <a:pt x="2076232" y="2391551"/>
                  <a:pt x="2051234" y="2399883"/>
                  <a:pt x="2026235" y="2424882"/>
                </a:cubicBezTo>
                <a:cubicBezTo>
                  <a:pt x="2017902" y="2383218"/>
                  <a:pt x="2067899" y="2333220"/>
                  <a:pt x="2076232" y="2274890"/>
                </a:cubicBezTo>
                <a:cubicBezTo>
                  <a:pt x="2026235" y="2308221"/>
                  <a:pt x="2017902" y="2366552"/>
                  <a:pt x="2001236" y="2416549"/>
                </a:cubicBezTo>
                <a:cubicBezTo>
                  <a:pt x="2001236" y="2391551"/>
                  <a:pt x="1984570" y="2349886"/>
                  <a:pt x="1984570" y="2324887"/>
                </a:cubicBezTo>
                <a:cubicBezTo>
                  <a:pt x="1984570" y="2274890"/>
                  <a:pt x="2076232" y="2208226"/>
                  <a:pt x="2101231" y="2208226"/>
                </a:cubicBezTo>
                <a:cubicBezTo>
                  <a:pt x="2126230" y="2208226"/>
                  <a:pt x="2117897" y="2216559"/>
                  <a:pt x="2126230" y="2216559"/>
                </a:cubicBezTo>
                <a:close/>
                <a:moveTo>
                  <a:pt x="1526259" y="2199893"/>
                </a:moveTo>
                <a:lnTo>
                  <a:pt x="1526259" y="2249891"/>
                </a:lnTo>
                <a:cubicBezTo>
                  <a:pt x="1509593" y="2258224"/>
                  <a:pt x="1484595" y="2266557"/>
                  <a:pt x="1467929" y="2274890"/>
                </a:cubicBezTo>
                <a:cubicBezTo>
                  <a:pt x="1467929" y="2266557"/>
                  <a:pt x="1459596" y="2266557"/>
                  <a:pt x="1459596" y="2241558"/>
                </a:cubicBezTo>
                <a:cubicBezTo>
                  <a:pt x="1459596" y="2224892"/>
                  <a:pt x="1467929" y="2216559"/>
                  <a:pt x="1484595" y="2199893"/>
                </a:cubicBezTo>
                <a:lnTo>
                  <a:pt x="1526259" y="2199893"/>
                </a:lnTo>
                <a:close/>
                <a:moveTo>
                  <a:pt x="4176130" y="2308221"/>
                </a:moveTo>
                <a:cubicBezTo>
                  <a:pt x="4176130" y="2324887"/>
                  <a:pt x="4167797" y="2349886"/>
                  <a:pt x="4167797" y="2366552"/>
                </a:cubicBezTo>
                <a:cubicBezTo>
                  <a:pt x="4167797" y="2341553"/>
                  <a:pt x="4134466" y="2299888"/>
                  <a:pt x="4134466" y="2274890"/>
                </a:cubicBezTo>
                <a:cubicBezTo>
                  <a:pt x="4134466" y="2258224"/>
                  <a:pt x="4151132" y="2216559"/>
                  <a:pt x="4151132" y="2191560"/>
                </a:cubicBezTo>
                <a:cubicBezTo>
                  <a:pt x="4159464" y="2224892"/>
                  <a:pt x="4176130" y="2283222"/>
                  <a:pt x="4176130" y="2308221"/>
                </a:cubicBezTo>
                <a:close/>
                <a:moveTo>
                  <a:pt x="3826147" y="2241558"/>
                </a:moveTo>
                <a:cubicBezTo>
                  <a:pt x="3817814" y="2233225"/>
                  <a:pt x="3817814" y="2208226"/>
                  <a:pt x="3809481" y="2191560"/>
                </a:cubicBezTo>
                <a:cubicBezTo>
                  <a:pt x="3817814" y="2199893"/>
                  <a:pt x="3826147" y="2216559"/>
                  <a:pt x="3826147" y="2241558"/>
                </a:cubicBezTo>
                <a:close/>
                <a:moveTo>
                  <a:pt x="1634587" y="2233225"/>
                </a:moveTo>
                <a:cubicBezTo>
                  <a:pt x="1626254" y="2216559"/>
                  <a:pt x="1626254" y="2199893"/>
                  <a:pt x="1626254" y="2183227"/>
                </a:cubicBezTo>
                <a:cubicBezTo>
                  <a:pt x="1626254" y="2199893"/>
                  <a:pt x="1634587" y="2216559"/>
                  <a:pt x="1634587" y="2233225"/>
                </a:cubicBezTo>
                <a:close/>
                <a:moveTo>
                  <a:pt x="1601256" y="2174894"/>
                </a:moveTo>
                <a:cubicBezTo>
                  <a:pt x="1601256" y="2191560"/>
                  <a:pt x="1601256" y="2216559"/>
                  <a:pt x="1609588" y="2233225"/>
                </a:cubicBezTo>
                <a:cubicBezTo>
                  <a:pt x="1592923" y="2233225"/>
                  <a:pt x="1567924" y="2249891"/>
                  <a:pt x="1551258" y="2258224"/>
                </a:cubicBezTo>
                <a:cubicBezTo>
                  <a:pt x="1551258" y="2249891"/>
                  <a:pt x="1542925" y="2241558"/>
                  <a:pt x="1542925" y="2224892"/>
                </a:cubicBezTo>
                <a:cubicBezTo>
                  <a:pt x="1542925" y="2199893"/>
                  <a:pt x="1559591" y="2183227"/>
                  <a:pt x="1576257" y="2174894"/>
                </a:cubicBezTo>
                <a:lnTo>
                  <a:pt x="1601256" y="2174894"/>
                </a:lnTo>
                <a:close/>
                <a:moveTo>
                  <a:pt x="2592874" y="2166561"/>
                </a:moveTo>
                <a:cubicBezTo>
                  <a:pt x="2634539" y="2183227"/>
                  <a:pt x="2684536" y="2191560"/>
                  <a:pt x="2717868" y="2241558"/>
                </a:cubicBezTo>
                <a:cubicBezTo>
                  <a:pt x="2701202" y="2274890"/>
                  <a:pt x="2667870" y="2274890"/>
                  <a:pt x="2651205" y="2274890"/>
                </a:cubicBezTo>
                <a:cubicBezTo>
                  <a:pt x="2626206" y="2274890"/>
                  <a:pt x="2576208" y="2241558"/>
                  <a:pt x="2542876" y="2233225"/>
                </a:cubicBezTo>
                <a:cubicBezTo>
                  <a:pt x="2584541" y="2224892"/>
                  <a:pt x="2626206" y="2258224"/>
                  <a:pt x="2659537" y="2208226"/>
                </a:cubicBezTo>
                <a:lnTo>
                  <a:pt x="2517878" y="2208226"/>
                </a:lnTo>
                <a:cubicBezTo>
                  <a:pt x="2534544" y="2199893"/>
                  <a:pt x="2542876" y="2183227"/>
                  <a:pt x="2542876" y="2166561"/>
                </a:cubicBezTo>
                <a:lnTo>
                  <a:pt x="2592874" y="2166561"/>
                </a:lnTo>
                <a:close/>
                <a:moveTo>
                  <a:pt x="3967807" y="2241558"/>
                </a:moveTo>
                <a:cubicBezTo>
                  <a:pt x="3967807" y="2266557"/>
                  <a:pt x="3959474" y="2266557"/>
                  <a:pt x="3917810" y="2291555"/>
                </a:cubicBezTo>
                <a:cubicBezTo>
                  <a:pt x="3917810" y="2249891"/>
                  <a:pt x="3942808" y="2224892"/>
                  <a:pt x="3909477" y="2191560"/>
                </a:cubicBezTo>
                <a:cubicBezTo>
                  <a:pt x="3901144" y="2224892"/>
                  <a:pt x="3892811" y="2266557"/>
                  <a:pt x="3892811" y="2299888"/>
                </a:cubicBezTo>
                <a:cubicBezTo>
                  <a:pt x="3884478" y="2274890"/>
                  <a:pt x="3851146" y="2258224"/>
                  <a:pt x="3851146" y="2233225"/>
                </a:cubicBezTo>
                <a:cubicBezTo>
                  <a:pt x="3851146" y="2199893"/>
                  <a:pt x="3892811" y="2158229"/>
                  <a:pt x="3909477" y="2158229"/>
                </a:cubicBezTo>
                <a:cubicBezTo>
                  <a:pt x="3951141" y="2158229"/>
                  <a:pt x="3967807" y="2233225"/>
                  <a:pt x="3967807" y="2241558"/>
                </a:cubicBezTo>
                <a:close/>
                <a:moveTo>
                  <a:pt x="4109467" y="2241558"/>
                </a:moveTo>
                <a:cubicBezTo>
                  <a:pt x="4109467" y="2291555"/>
                  <a:pt x="4117800" y="2266557"/>
                  <a:pt x="4051136" y="2333220"/>
                </a:cubicBezTo>
                <a:cubicBezTo>
                  <a:pt x="4059469" y="2299888"/>
                  <a:pt x="4067802" y="2249891"/>
                  <a:pt x="4067802" y="2233225"/>
                </a:cubicBezTo>
                <a:cubicBezTo>
                  <a:pt x="4067802" y="2208226"/>
                  <a:pt x="4067802" y="2208226"/>
                  <a:pt x="4042803" y="2199893"/>
                </a:cubicBezTo>
                <a:cubicBezTo>
                  <a:pt x="4042803" y="2241558"/>
                  <a:pt x="4034471" y="2283222"/>
                  <a:pt x="4034471" y="2324887"/>
                </a:cubicBezTo>
                <a:cubicBezTo>
                  <a:pt x="4026138" y="2308221"/>
                  <a:pt x="3992806" y="2274890"/>
                  <a:pt x="3992806" y="2249891"/>
                </a:cubicBezTo>
                <a:cubicBezTo>
                  <a:pt x="3992806" y="2224892"/>
                  <a:pt x="4026138" y="2133230"/>
                  <a:pt x="4051136" y="2133230"/>
                </a:cubicBezTo>
                <a:cubicBezTo>
                  <a:pt x="4101134" y="2133230"/>
                  <a:pt x="4109467" y="2241558"/>
                  <a:pt x="4109467" y="2241558"/>
                </a:cubicBezTo>
                <a:close/>
                <a:moveTo>
                  <a:pt x="2317887" y="2158229"/>
                </a:moveTo>
                <a:cubicBezTo>
                  <a:pt x="2317887" y="2183227"/>
                  <a:pt x="2267890" y="2249891"/>
                  <a:pt x="2234558" y="2274890"/>
                </a:cubicBezTo>
                <a:cubicBezTo>
                  <a:pt x="2209559" y="2291555"/>
                  <a:pt x="2184561" y="2283222"/>
                  <a:pt x="2159562" y="2299888"/>
                </a:cubicBezTo>
                <a:cubicBezTo>
                  <a:pt x="2176228" y="2283222"/>
                  <a:pt x="2184561" y="2249891"/>
                  <a:pt x="2209559" y="2233225"/>
                </a:cubicBezTo>
                <a:cubicBezTo>
                  <a:pt x="2226225" y="2216559"/>
                  <a:pt x="2259557" y="2216559"/>
                  <a:pt x="2251224" y="2174894"/>
                </a:cubicBezTo>
                <a:cubicBezTo>
                  <a:pt x="2217892" y="2199893"/>
                  <a:pt x="2176228" y="2241558"/>
                  <a:pt x="2151229" y="2274890"/>
                </a:cubicBezTo>
                <a:cubicBezTo>
                  <a:pt x="2151229" y="2258224"/>
                  <a:pt x="2142896" y="2224892"/>
                  <a:pt x="2142896" y="2208226"/>
                </a:cubicBezTo>
                <a:cubicBezTo>
                  <a:pt x="2142896" y="2158229"/>
                  <a:pt x="2267890" y="2133230"/>
                  <a:pt x="2276223" y="2133230"/>
                </a:cubicBezTo>
                <a:cubicBezTo>
                  <a:pt x="2301222" y="2133230"/>
                  <a:pt x="2317887" y="2141563"/>
                  <a:pt x="2317887" y="2158229"/>
                </a:cubicBezTo>
                <a:close/>
                <a:moveTo>
                  <a:pt x="1476262" y="2183227"/>
                </a:moveTo>
                <a:cubicBezTo>
                  <a:pt x="1467929" y="2183227"/>
                  <a:pt x="1459596" y="2191560"/>
                  <a:pt x="1442930" y="2191560"/>
                </a:cubicBezTo>
                <a:lnTo>
                  <a:pt x="1451263" y="2133230"/>
                </a:lnTo>
                <a:lnTo>
                  <a:pt x="1476262" y="2183227"/>
                </a:lnTo>
                <a:close/>
                <a:moveTo>
                  <a:pt x="1417931" y="2133230"/>
                </a:moveTo>
                <a:cubicBezTo>
                  <a:pt x="1417931" y="2149896"/>
                  <a:pt x="1417931" y="2174894"/>
                  <a:pt x="1426264" y="2191560"/>
                </a:cubicBezTo>
                <a:cubicBezTo>
                  <a:pt x="1417931" y="2191560"/>
                  <a:pt x="1409598" y="2199893"/>
                  <a:pt x="1392932" y="2199893"/>
                </a:cubicBezTo>
                <a:cubicBezTo>
                  <a:pt x="1367934" y="2199893"/>
                  <a:pt x="1359601" y="2191560"/>
                  <a:pt x="1359601" y="2166561"/>
                </a:cubicBezTo>
                <a:cubicBezTo>
                  <a:pt x="1359601" y="2149896"/>
                  <a:pt x="1376266" y="2141563"/>
                  <a:pt x="1392932" y="2133230"/>
                </a:cubicBezTo>
                <a:lnTo>
                  <a:pt x="1417931" y="2133230"/>
                </a:lnTo>
                <a:close/>
                <a:moveTo>
                  <a:pt x="4134466" y="2166561"/>
                </a:moveTo>
                <a:lnTo>
                  <a:pt x="4134466" y="2124897"/>
                </a:lnTo>
                <a:cubicBezTo>
                  <a:pt x="4134466" y="2133230"/>
                  <a:pt x="4142799" y="2149896"/>
                  <a:pt x="4134466" y="2166561"/>
                </a:cubicBezTo>
                <a:close/>
                <a:moveTo>
                  <a:pt x="2517878" y="2166561"/>
                </a:moveTo>
                <a:cubicBezTo>
                  <a:pt x="2517878" y="2199893"/>
                  <a:pt x="2417883" y="2233225"/>
                  <a:pt x="2417883" y="2233225"/>
                </a:cubicBezTo>
                <a:cubicBezTo>
                  <a:pt x="2401217" y="2233225"/>
                  <a:pt x="2367885" y="2216559"/>
                  <a:pt x="2342886" y="2216559"/>
                </a:cubicBezTo>
                <a:cubicBezTo>
                  <a:pt x="2376218" y="2208226"/>
                  <a:pt x="2417883" y="2191560"/>
                  <a:pt x="2459547" y="2166561"/>
                </a:cubicBezTo>
                <a:cubicBezTo>
                  <a:pt x="2451214" y="2158229"/>
                  <a:pt x="2459547" y="2158229"/>
                  <a:pt x="2434548" y="2158229"/>
                </a:cubicBezTo>
                <a:cubicBezTo>
                  <a:pt x="2417883" y="2158229"/>
                  <a:pt x="2359552" y="2183227"/>
                  <a:pt x="2326220" y="2208226"/>
                </a:cubicBezTo>
                <a:cubicBezTo>
                  <a:pt x="2342886" y="2133230"/>
                  <a:pt x="2342886" y="2124897"/>
                  <a:pt x="2417883" y="2124897"/>
                </a:cubicBezTo>
                <a:cubicBezTo>
                  <a:pt x="2434548" y="2124897"/>
                  <a:pt x="2517878" y="2124897"/>
                  <a:pt x="2517878" y="2166561"/>
                </a:cubicBezTo>
                <a:close/>
                <a:moveTo>
                  <a:pt x="2842862" y="2183227"/>
                </a:moveTo>
                <a:cubicBezTo>
                  <a:pt x="2842862" y="2183227"/>
                  <a:pt x="2842862" y="2191560"/>
                  <a:pt x="2851195" y="2199893"/>
                </a:cubicBezTo>
                <a:cubicBezTo>
                  <a:pt x="2826196" y="2224892"/>
                  <a:pt x="2801197" y="2224892"/>
                  <a:pt x="2776198" y="2224892"/>
                </a:cubicBezTo>
                <a:cubicBezTo>
                  <a:pt x="2717868" y="2224892"/>
                  <a:pt x="2734534" y="2199893"/>
                  <a:pt x="2659537" y="2166561"/>
                </a:cubicBezTo>
                <a:cubicBezTo>
                  <a:pt x="2684536" y="2166561"/>
                  <a:pt x="2726201" y="2183227"/>
                  <a:pt x="2784531" y="2166561"/>
                </a:cubicBezTo>
                <a:cubicBezTo>
                  <a:pt x="2734534" y="2149896"/>
                  <a:pt x="2676203" y="2141563"/>
                  <a:pt x="2626206" y="2141563"/>
                </a:cubicBezTo>
                <a:cubicBezTo>
                  <a:pt x="2634539" y="2141563"/>
                  <a:pt x="2642872" y="2116564"/>
                  <a:pt x="2659537" y="2116564"/>
                </a:cubicBezTo>
                <a:cubicBezTo>
                  <a:pt x="2684536" y="2116564"/>
                  <a:pt x="2784531" y="2158229"/>
                  <a:pt x="2842862" y="2183227"/>
                </a:cubicBezTo>
                <a:close/>
                <a:moveTo>
                  <a:pt x="2059567" y="2199893"/>
                </a:moveTo>
                <a:cubicBezTo>
                  <a:pt x="2076232" y="2149896"/>
                  <a:pt x="2151229" y="2133230"/>
                  <a:pt x="2184561" y="2116564"/>
                </a:cubicBezTo>
                <a:cubicBezTo>
                  <a:pt x="2167895" y="2158229"/>
                  <a:pt x="2101231" y="2199893"/>
                  <a:pt x="2059567" y="2199893"/>
                </a:cubicBezTo>
                <a:close/>
                <a:moveTo>
                  <a:pt x="1617921" y="2149896"/>
                </a:moveTo>
                <a:cubicBezTo>
                  <a:pt x="1609588" y="2141563"/>
                  <a:pt x="1601256" y="2124897"/>
                  <a:pt x="1609588" y="2116564"/>
                </a:cubicBezTo>
                <a:cubicBezTo>
                  <a:pt x="1609588" y="2124897"/>
                  <a:pt x="1617921" y="2141563"/>
                  <a:pt x="1617921" y="2149896"/>
                </a:cubicBezTo>
                <a:close/>
                <a:moveTo>
                  <a:pt x="1501260" y="2166561"/>
                </a:moveTo>
                <a:cubicBezTo>
                  <a:pt x="1501260" y="2149896"/>
                  <a:pt x="1492927" y="2124897"/>
                  <a:pt x="1501260" y="2116564"/>
                </a:cubicBezTo>
                <a:lnTo>
                  <a:pt x="1501260" y="2166561"/>
                </a:lnTo>
                <a:close/>
                <a:moveTo>
                  <a:pt x="2634539" y="2108231"/>
                </a:moveTo>
                <a:cubicBezTo>
                  <a:pt x="2609540" y="2124897"/>
                  <a:pt x="2559542" y="2141563"/>
                  <a:pt x="2542876" y="2141563"/>
                </a:cubicBezTo>
                <a:cubicBezTo>
                  <a:pt x="2517878" y="2141563"/>
                  <a:pt x="2484546" y="2108231"/>
                  <a:pt x="2451214" y="2099898"/>
                </a:cubicBezTo>
                <a:cubicBezTo>
                  <a:pt x="2476213" y="2099898"/>
                  <a:pt x="2509545" y="2091565"/>
                  <a:pt x="2534544" y="2091565"/>
                </a:cubicBezTo>
                <a:cubicBezTo>
                  <a:pt x="2551209" y="2091565"/>
                  <a:pt x="2601207" y="2099898"/>
                  <a:pt x="2634539" y="2108231"/>
                </a:cubicBezTo>
                <a:close/>
                <a:moveTo>
                  <a:pt x="1584590" y="2091565"/>
                </a:moveTo>
                <a:lnTo>
                  <a:pt x="1584590" y="2149896"/>
                </a:lnTo>
                <a:cubicBezTo>
                  <a:pt x="1567924" y="2149896"/>
                  <a:pt x="1551258" y="2158229"/>
                  <a:pt x="1534592" y="2174894"/>
                </a:cubicBezTo>
                <a:cubicBezTo>
                  <a:pt x="1526259" y="2166561"/>
                  <a:pt x="1517926" y="2158229"/>
                  <a:pt x="1517926" y="2141563"/>
                </a:cubicBezTo>
                <a:cubicBezTo>
                  <a:pt x="1517926" y="2116564"/>
                  <a:pt x="1542925" y="2099898"/>
                  <a:pt x="1559591" y="2091565"/>
                </a:cubicBezTo>
                <a:lnTo>
                  <a:pt x="1584590" y="2091565"/>
                </a:lnTo>
                <a:close/>
                <a:moveTo>
                  <a:pt x="2401217" y="2083232"/>
                </a:moveTo>
                <a:cubicBezTo>
                  <a:pt x="2376218" y="2099898"/>
                  <a:pt x="2342886" y="2124897"/>
                  <a:pt x="2326220" y="2124897"/>
                </a:cubicBezTo>
                <a:cubicBezTo>
                  <a:pt x="2301222" y="2124897"/>
                  <a:pt x="2276223" y="2108231"/>
                  <a:pt x="2251224" y="2108231"/>
                </a:cubicBezTo>
                <a:cubicBezTo>
                  <a:pt x="2276223" y="2091565"/>
                  <a:pt x="2301222" y="2091565"/>
                  <a:pt x="2326220" y="2083232"/>
                </a:cubicBezTo>
                <a:lnTo>
                  <a:pt x="2401217" y="2083232"/>
                </a:lnTo>
                <a:close/>
                <a:moveTo>
                  <a:pt x="1209608" y="2091565"/>
                </a:moveTo>
                <a:cubicBezTo>
                  <a:pt x="1209608" y="2091565"/>
                  <a:pt x="1226274" y="2083232"/>
                  <a:pt x="1242940" y="2091565"/>
                </a:cubicBezTo>
                <a:cubicBezTo>
                  <a:pt x="1234607" y="2099898"/>
                  <a:pt x="1217941" y="2099898"/>
                  <a:pt x="1209608" y="2091565"/>
                </a:cubicBezTo>
                <a:close/>
                <a:moveTo>
                  <a:pt x="1317936" y="2066566"/>
                </a:moveTo>
                <a:lnTo>
                  <a:pt x="1317936" y="2124897"/>
                </a:lnTo>
                <a:cubicBezTo>
                  <a:pt x="1317936" y="2124897"/>
                  <a:pt x="1317936" y="2133230"/>
                  <a:pt x="1301270" y="2133230"/>
                </a:cubicBezTo>
                <a:cubicBezTo>
                  <a:pt x="1276271" y="2133230"/>
                  <a:pt x="1276271" y="2116564"/>
                  <a:pt x="1259605" y="2108231"/>
                </a:cubicBezTo>
                <a:cubicBezTo>
                  <a:pt x="1267938" y="2091565"/>
                  <a:pt x="1276271" y="2074899"/>
                  <a:pt x="1292937" y="2066566"/>
                </a:cubicBezTo>
                <a:lnTo>
                  <a:pt x="1317936" y="2066566"/>
                </a:lnTo>
                <a:close/>
                <a:moveTo>
                  <a:pt x="3892811" y="2124897"/>
                </a:moveTo>
                <a:cubicBezTo>
                  <a:pt x="3892811" y="2141563"/>
                  <a:pt x="3859479" y="2166561"/>
                  <a:pt x="3851146" y="2183227"/>
                </a:cubicBezTo>
                <a:cubicBezTo>
                  <a:pt x="3851146" y="2158229"/>
                  <a:pt x="3842813" y="2133230"/>
                  <a:pt x="3842813" y="2108231"/>
                </a:cubicBezTo>
                <a:lnTo>
                  <a:pt x="3826147" y="2091565"/>
                </a:lnTo>
                <a:cubicBezTo>
                  <a:pt x="3817814" y="2116564"/>
                  <a:pt x="3826147" y="2149896"/>
                  <a:pt x="3826147" y="2174894"/>
                </a:cubicBezTo>
                <a:cubicBezTo>
                  <a:pt x="3809481" y="2149896"/>
                  <a:pt x="3792816" y="2099898"/>
                  <a:pt x="3792816" y="2083232"/>
                </a:cubicBezTo>
                <a:cubicBezTo>
                  <a:pt x="3792816" y="2058233"/>
                  <a:pt x="3801149" y="2058233"/>
                  <a:pt x="3826147" y="2058233"/>
                </a:cubicBezTo>
                <a:cubicBezTo>
                  <a:pt x="3851146" y="2058233"/>
                  <a:pt x="3892811" y="2099898"/>
                  <a:pt x="3892811" y="2124897"/>
                </a:cubicBezTo>
                <a:close/>
                <a:moveTo>
                  <a:pt x="1401265" y="2091565"/>
                </a:moveTo>
                <a:cubicBezTo>
                  <a:pt x="1401265" y="2108231"/>
                  <a:pt x="1384599" y="2099898"/>
                  <a:pt x="1351268" y="2133230"/>
                </a:cubicBezTo>
                <a:cubicBezTo>
                  <a:pt x="1342935" y="2124897"/>
                  <a:pt x="1342935" y="2124897"/>
                  <a:pt x="1342935" y="2099898"/>
                </a:cubicBezTo>
                <a:cubicBezTo>
                  <a:pt x="1342935" y="2083232"/>
                  <a:pt x="1351268" y="2074899"/>
                  <a:pt x="1359601" y="2058233"/>
                </a:cubicBezTo>
                <a:cubicBezTo>
                  <a:pt x="1392932" y="2066566"/>
                  <a:pt x="1401265" y="2083232"/>
                  <a:pt x="1401265" y="2091565"/>
                </a:cubicBezTo>
                <a:close/>
                <a:moveTo>
                  <a:pt x="1484595" y="2091565"/>
                </a:moveTo>
                <a:cubicBezTo>
                  <a:pt x="1476262" y="2083232"/>
                  <a:pt x="1459596" y="2058233"/>
                  <a:pt x="1442930" y="2041567"/>
                </a:cubicBezTo>
                <a:lnTo>
                  <a:pt x="1484595" y="2033235"/>
                </a:lnTo>
                <a:lnTo>
                  <a:pt x="1484595" y="2091565"/>
                </a:lnTo>
                <a:close/>
                <a:moveTo>
                  <a:pt x="1059615" y="2033235"/>
                </a:moveTo>
                <a:cubicBezTo>
                  <a:pt x="1051282" y="2041567"/>
                  <a:pt x="1051282" y="2058233"/>
                  <a:pt x="1051282" y="2066566"/>
                </a:cubicBezTo>
                <a:cubicBezTo>
                  <a:pt x="1026283" y="2066566"/>
                  <a:pt x="1009618" y="2058233"/>
                  <a:pt x="1001285" y="2049900"/>
                </a:cubicBezTo>
                <a:cubicBezTo>
                  <a:pt x="1009618" y="2041567"/>
                  <a:pt x="1017951" y="2041567"/>
                  <a:pt x="1026283" y="2033235"/>
                </a:cubicBezTo>
                <a:lnTo>
                  <a:pt x="1059615" y="2033235"/>
                </a:lnTo>
                <a:close/>
                <a:moveTo>
                  <a:pt x="1351268" y="2041567"/>
                </a:moveTo>
                <a:cubicBezTo>
                  <a:pt x="1351268" y="2041567"/>
                  <a:pt x="1342935" y="2041567"/>
                  <a:pt x="1334602" y="2049900"/>
                </a:cubicBezTo>
                <a:cubicBezTo>
                  <a:pt x="1334602" y="2041567"/>
                  <a:pt x="1326269" y="2033235"/>
                  <a:pt x="1326269" y="2024902"/>
                </a:cubicBezTo>
                <a:cubicBezTo>
                  <a:pt x="1334602" y="2024902"/>
                  <a:pt x="1342935" y="2033235"/>
                  <a:pt x="1351268" y="2041567"/>
                </a:cubicBezTo>
                <a:close/>
                <a:moveTo>
                  <a:pt x="1142944" y="2024902"/>
                </a:moveTo>
                <a:lnTo>
                  <a:pt x="1142944" y="2074899"/>
                </a:lnTo>
                <a:lnTo>
                  <a:pt x="1076281" y="2074899"/>
                </a:lnTo>
                <a:cubicBezTo>
                  <a:pt x="1067948" y="2066566"/>
                  <a:pt x="1067948" y="2016569"/>
                  <a:pt x="1109613" y="2016569"/>
                </a:cubicBezTo>
                <a:lnTo>
                  <a:pt x="1142944" y="2024902"/>
                </a:lnTo>
                <a:close/>
                <a:moveTo>
                  <a:pt x="4034471" y="2108231"/>
                </a:moveTo>
                <a:cubicBezTo>
                  <a:pt x="4034471" y="2124897"/>
                  <a:pt x="4001139" y="2149896"/>
                  <a:pt x="3992806" y="2174894"/>
                </a:cubicBezTo>
                <a:cubicBezTo>
                  <a:pt x="3992806" y="2133230"/>
                  <a:pt x="3984473" y="2091565"/>
                  <a:pt x="3967807" y="2049900"/>
                </a:cubicBezTo>
                <a:cubicBezTo>
                  <a:pt x="3959474" y="2058233"/>
                  <a:pt x="3951141" y="2049900"/>
                  <a:pt x="3951141" y="2066566"/>
                </a:cubicBezTo>
                <a:cubicBezTo>
                  <a:pt x="3951141" y="2091565"/>
                  <a:pt x="3967807" y="2133230"/>
                  <a:pt x="3967807" y="2166561"/>
                </a:cubicBezTo>
                <a:cubicBezTo>
                  <a:pt x="3959474" y="2149896"/>
                  <a:pt x="3934475" y="2141563"/>
                  <a:pt x="3917810" y="2124897"/>
                </a:cubicBezTo>
                <a:lnTo>
                  <a:pt x="3917810" y="2091565"/>
                </a:lnTo>
                <a:cubicBezTo>
                  <a:pt x="3917810" y="2066566"/>
                  <a:pt x="3917810" y="2008236"/>
                  <a:pt x="3959474" y="2008236"/>
                </a:cubicBezTo>
                <a:cubicBezTo>
                  <a:pt x="3992806" y="2008236"/>
                  <a:pt x="4034471" y="2083232"/>
                  <a:pt x="4034471" y="2108231"/>
                </a:cubicBezTo>
                <a:close/>
                <a:moveTo>
                  <a:pt x="1567924" y="2016569"/>
                </a:moveTo>
                <a:lnTo>
                  <a:pt x="1567924" y="2066566"/>
                </a:lnTo>
                <a:lnTo>
                  <a:pt x="1517926" y="2091565"/>
                </a:lnTo>
                <a:cubicBezTo>
                  <a:pt x="1509593" y="2083232"/>
                  <a:pt x="1501260" y="2074899"/>
                  <a:pt x="1501260" y="2058233"/>
                </a:cubicBezTo>
                <a:cubicBezTo>
                  <a:pt x="1501260" y="2033235"/>
                  <a:pt x="1526259" y="2016569"/>
                  <a:pt x="1551258" y="2008236"/>
                </a:cubicBezTo>
                <a:cubicBezTo>
                  <a:pt x="1551258" y="2008236"/>
                  <a:pt x="1559591" y="2016569"/>
                  <a:pt x="1567924" y="2016569"/>
                </a:cubicBezTo>
                <a:close/>
                <a:moveTo>
                  <a:pt x="1226274" y="2058233"/>
                </a:moveTo>
                <a:cubicBezTo>
                  <a:pt x="1209608" y="2066566"/>
                  <a:pt x="1184609" y="2074899"/>
                  <a:pt x="1167943" y="2083232"/>
                </a:cubicBezTo>
                <a:cubicBezTo>
                  <a:pt x="1167943" y="2074899"/>
                  <a:pt x="1159610" y="2066566"/>
                  <a:pt x="1159610" y="2049900"/>
                </a:cubicBezTo>
                <a:cubicBezTo>
                  <a:pt x="1159610" y="2016569"/>
                  <a:pt x="1167943" y="1999903"/>
                  <a:pt x="1217941" y="1999903"/>
                </a:cubicBezTo>
                <a:lnTo>
                  <a:pt x="1226274" y="2058233"/>
                </a:lnTo>
                <a:close/>
                <a:moveTo>
                  <a:pt x="1309603" y="2041567"/>
                </a:moveTo>
                <a:cubicBezTo>
                  <a:pt x="1292937" y="2041567"/>
                  <a:pt x="1267938" y="2058233"/>
                  <a:pt x="1242940" y="2066566"/>
                </a:cubicBezTo>
                <a:lnTo>
                  <a:pt x="1242940" y="2016569"/>
                </a:lnTo>
                <a:cubicBezTo>
                  <a:pt x="1251273" y="2008236"/>
                  <a:pt x="1242940" y="1991570"/>
                  <a:pt x="1267938" y="1991570"/>
                </a:cubicBezTo>
                <a:cubicBezTo>
                  <a:pt x="1276271" y="1991570"/>
                  <a:pt x="1284604" y="2008236"/>
                  <a:pt x="1309603" y="2041567"/>
                </a:cubicBezTo>
                <a:close/>
                <a:moveTo>
                  <a:pt x="3784483" y="2049900"/>
                </a:moveTo>
                <a:cubicBezTo>
                  <a:pt x="3767817" y="2033235"/>
                  <a:pt x="3751151" y="2008236"/>
                  <a:pt x="3734485" y="1983237"/>
                </a:cubicBezTo>
                <a:cubicBezTo>
                  <a:pt x="3751151" y="1974904"/>
                  <a:pt x="3792816" y="2008236"/>
                  <a:pt x="3784483" y="2049900"/>
                </a:cubicBezTo>
                <a:close/>
                <a:moveTo>
                  <a:pt x="4109467" y="2099898"/>
                </a:moveTo>
                <a:lnTo>
                  <a:pt x="4109467" y="2158229"/>
                </a:lnTo>
                <a:cubicBezTo>
                  <a:pt x="4101134" y="2141563"/>
                  <a:pt x="4076135" y="2116564"/>
                  <a:pt x="4059469" y="2108231"/>
                </a:cubicBezTo>
                <a:cubicBezTo>
                  <a:pt x="4059469" y="2091565"/>
                  <a:pt x="4051136" y="2066566"/>
                  <a:pt x="4051136" y="2041567"/>
                </a:cubicBezTo>
                <a:cubicBezTo>
                  <a:pt x="4051136" y="2024902"/>
                  <a:pt x="4059469" y="1999903"/>
                  <a:pt x="4067802" y="1974904"/>
                </a:cubicBezTo>
                <a:cubicBezTo>
                  <a:pt x="4084468" y="2016569"/>
                  <a:pt x="4109467" y="2074899"/>
                  <a:pt x="4109467" y="2099898"/>
                </a:cubicBezTo>
                <a:close/>
                <a:moveTo>
                  <a:pt x="1467929" y="1949905"/>
                </a:moveTo>
                <a:lnTo>
                  <a:pt x="1467929" y="2008236"/>
                </a:lnTo>
                <a:cubicBezTo>
                  <a:pt x="1459596" y="2008236"/>
                  <a:pt x="1451263" y="2016569"/>
                  <a:pt x="1434597" y="2016569"/>
                </a:cubicBezTo>
                <a:cubicBezTo>
                  <a:pt x="1409598" y="2016569"/>
                  <a:pt x="1409598" y="2008236"/>
                  <a:pt x="1409598" y="1983237"/>
                </a:cubicBezTo>
                <a:cubicBezTo>
                  <a:pt x="1409598" y="1966571"/>
                  <a:pt x="1426264" y="1958238"/>
                  <a:pt x="1434597" y="1949905"/>
                </a:cubicBezTo>
                <a:lnTo>
                  <a:pt x="1467929" y="1949905"/>
                </a:lnTo>
                <a:close/>
                <a:moveTo>
                  <a:pt x="1159610" y="1949905"/>
                </a:moveTo>
                <a:cubicBezTo>
                  <a:pt x="1176276" y="1958238"/>
                  <a:pt x="1192942" y="1958238"/>
                  <a:pt x="1209608" y="1974904"/>
                </a:cubicBezTo>
                <a:cubicBezTo>
                  <a:pt x="1192942" y="1983237"/>
                  <a:pt x="1167943" y="1991570"/>
                  <a:pt x="1151277" y="1999903"/>
                </a:cubicBezTo>
                <a:cubicBezTo>
                  <a:pt x="1151277" y="1991570"/>
                  <a:pt x="1142944" y="1974904"/>
                  <a:pt x="1142944" y="1949905"/>
                </a:cubicBezTo>
                <a:lnTo>
                  <a:pt x="1159610" y="1949905"/>
                </a:lnTo>
                <a:close/>
                <a:moveTo>
                  <a:pt x="1042949" y="2008236"/>
                </a:moveTo>
                <a:cubicBezTo>
                  <a:pt x="1026283" y="2008236"/>
                  <a:pt x="1017951" y="1983237"/>
                  <a:pt x="992952" y="1958238"/>
                </a:cubicBezTo>
                <a:cubicBezTo>
                  <a:pt x="1001285" y="1958238"/>
                  <a:pt x="1009618" y="1949905"/>
                  <a:pt x="1042949" y="1949905"/>
                </a:cubicBezTo>
                <a:lnTo>
                  <a:pt x="1042949" y="2008236"/>
                </a:lnTo>
                <a:close/>
                <a:moveTo>
                  <a:pt x="1126279" y="1949905"/>
                </a:moveTo>
                <a:lnTo>
                  <a:pt x="1126279" y="1991570"/>
                </a:lnTo>
                <a:cubicBezTo>
                  <a:pt x="1109613" y="1991570"/>
                  <a:pt x="1092947" y="1999903"/>
                  <a:pt x="1076281" y="2016569"/>
                </a:cubicBezTo>
                <a:cubicBezTo>
                  <a:pt x="1067948" y="2008236"/>
                  <a:pt x="1059615" y="1999903"/>
                  <a:pt x="1059615" y="1983237"/>
                </a:cubicBezTo>
                <a:cubicBezTo>
                  <a:pt x="1059615" y="1966571"/>
                  <a:pt x="1067948" y="1941572"/>
                  <a:pt x="1092947" y="1941572"/>
                </a:cubicBezTo>
                <a:cubicBezTo>
                  <a:pt x="1109613" y="1941572"/>
                  <a:pt x="1117946" y="1949905"/>
                  <a:pt x="1126279" y="1949905"/>
                </a:cubicBezTo>
                <a:close/>
                <a:moveTo>
                  <a:pt x="1551258" y="1983237"/>
                </a:moveTo>
                <a:cubicBezTo>
                  <a:pt x="1534592" y="1991570"/>
                  <a:pt x="1509593" y="1999903"/>
                  <a:pt x="1492927" y="2008236"/>
                </a:cubicBezTo>
                <a:cubicBezTo>
                  <a:pt x="1492927" y="1999903"/>
                  <a:pt x="1484595" y="1999903"/>
                  <a:pt x="1484595" y="1983237"/>
                </a:cubicBezTo>
                <a:cubicBezTo>
                  <a:pt x="1484595" y="1949905"/>
                  <a:pt x="1509593" y="1933239"/>
                  <a:pt x="1534592" y="1933239"/>
                </a:cubicBezTo>
                <a:cubicBezTo>
                  <a:pt x="1542925" y="1949905"/>
                  <a:pt x="1542925" y="1966571"/>
                  <a:pt x="1551258" y="1983237"/>
                </a:cubicBezTo>
                <a:close/>
                <a:moveTo>
                  <a:pt x="3926142" y="1983237"/>
                </a:moveTo>
                <a:cubicBezTo>
                  <a:pt x="3926142" y="2008236"/>
                  <a:pt x="3901144" y="2033235"/>
                  <a:pt x="3892811" y="2041567"/>
                </a:cubicBezTo>
                <a:cubicBezTo>
                  <a:pt x="3884478" y="2008236"/>
                  <a:pt x="3867812" y="1974904"/>
                  <a:pt x="3851146" y="1949905"/>
                </a:cubicBezTo>
                <a:cubicBezTo>
                  <a:pt x="3851146" y="1949905"/>
                  <a:pt x="3842813" y="1941572"/>
                  <a:pt x="3842813" y="1966571"/>
                </a:cubicBezTo>
                <a:cubicBezTo>
                  <a:pt x="3842813" y="1983237"/>
                  <a:pt x="3867812" y="2024902"/>
                  <a:pt x="3876145" y="2058233"/>
                </a:cubicBezTo>
                <a:cubicBezTo>
                  <a:pt x="3859479" y="2041567"/>
                  <a:pt x="3834480" y="2033235"/>
                  <a:pt x="3817814" y="2024902"/>
                </a:cubicBezTo>
                <a:cubicBezTo>
                  <a:pt x="3809481" y="2016569"/>
                  <a:pt x="3809481" y="1991570"/>
                  <a:pt x="3809481" y="1974904"/>
                </a:cubicBezTo>
                <a:cubicBezTo>
                  <a:pt x="3809481" y="1966571"/>
                  <a:pt x="3792816" y="1908241"/>
                  <a:pt x="3842813" y="1908241"/>
                </a:cubicBezTo>
                <a:cubicBezTo>
                  <a:pt x="3876145" y="1908241"/>
                  <a:pt x="3926142" y="1966571"/>
                  <a:pt x="3926142" y="1983237"/>
                </a:cubicBezTo>
                <a:close/>
                <a:moveTo>
                  <a:pt x="1367934" y="1949905"/>
                </a:moveTo>
                <a:cubicBezTo>
                  <a:pt x="1342935" y="1941572"/>
                  <a:pt x="1326269" y="1933239"/>
                  <a:pt x="1309603" y="1924907"/>
                </a:cubicBezTo>
                <a:cubicBezTo>
                  <a:pt x="1309603" y="1899908"/>
                  <a:pt x="1317936" y="1883242"/>
                  <a:pt x="1367934" y="1883242"/>
                </a:cubicBezTo>
                <a:lnTo>
                  <a:pt x="1367934" y="1949905"/>
                </a:lnTo>
                <a:close/>
                <a:moveTo>
                  <a:pt x="1451263" y="1866576"/>
                </a:moveTo>
                <a:lnTo>
                  <a:pt x="1451263" y="1924907"/>
                </a:lnTo>
                <a:cubicBezTo>
                  <a:pt x="1434597" y="1933239"/>
                  <a:pt x="1417931" y="1933239"/>
                  <a:pt x="1401265" y="1949905"/>
                </a:cubicBezTo>
                <a:cubicBezTo>
                  <a:pt x="1392932" y="1941572"/>
                  <a:pt x="1392932" y="1941572"/>
                  <a:pt x="1392932" y="1916574"/>
                </a:cubicBezTo>
                <a:cubicBezTo>
                  <a:pt x="1392932" y="1908241"/>
                  <a:pt x="1401265" y="1874909"/>
                  <a:pt x="1426264" y="1866576"/>
                </a:cubicBezTo>
                <a:lnTo>
                  <a:pt x="1451263" y="1866576"/>
                </a:lnTo>
                <a:close/>
                <a:moveTo>
                  <a:pt x="1517926" y="1899908"/>
                </a:moveTo>
                <a:cubicBezTo>
                  <a:pt x="1509593" y="1908241"/>
                  <a:pt x="1492927" y="1916574"/>
                  <a:pt x="1476262" y="1924907"/>
                </a:cubicBezTo>
                <a:cubicBezTo>
                  <a:pt x="1476262" y="1916574"/>
                  <a:pt x="1467929" y="1916574"/>
                  <a:pt x="1467929" y="1899908"/>
                </a:cubicBezTo>
                <a:cubicBezTo>
                  <a:pt x="1467929" y="1874909"/>
                  <a:pt x="1476262" y="1874909"/>
                  <a:pt x="1492927" y="1858243"/>
                </a:cubicBezTo>
                <a:cubicBezTo>
                  <a:pt x="1492927" y="1866576"/>
                  <a:pt x="1509593" y="1883242"/>
                  <a:pt x="1517926" y="1899908"/>
                </a:cubicBezTo>
                <a:close/>
                <a:moveTo>
                  <a:pt x="4059469" y="1949905"/>
                </a:moveTo>
                <a:cubicBezTo>
                  <a:pt x="4059469" y="1966571"/>
                  <a:pt x="4034471" y="1991570"/>
                  <a:pt x="4034471" y="2008236"/>
                </a:cubicBezTo>
                <a:cubicBezTo>
                  <a:pt x="4026138" y="1974904"/>
                  <a:pt x="4009472" y="1941572"/>
                  <a:pt x="3992806" y="1908241"/>
                </a:cubicBezTo>
                <a:cubicBezTo>
                  <a:pt x="3992806" y="1899908"/>
                  <a:pt x="3967807" y="1924907"/>
                  <a:pt x="3967807" y="1899908"/>
                </a:cubicBezTo>
                <a:cubicBezTo>
                  <a:pt x="3967807" y="1924907"/>
                  <a:pt x="4001139" y="1974904"/>
                  <a:pt x="4009472" y="2008236"/>
                </a:cubicBezTo>
                <a:cubicBezTo>
                  <a:pt x="3992806" y="1999903"/>
                  <a:pt x="3967807" y="1983237"/>
                  <a:pt x="3951141" y="1974904"/>
                </a:cubicBezTo>
                <a:cubicBezTo>
                  <a:pt x="3942808" y="1958238"/>
                  <a:pt x="3934475" y="1916574"/>
                  <a:pt x="3934475" y="1891575"/>
                </a:cubicBezTo>
                <a:cubicBezTo>
                  <a:pt x="3934475" y="1866576"/>
                  <a:pt x="3934475" y="1841577"/>
                  <a:pt x="3959474" y="1841577"/>
                </a:cubicBezTo>
                <a:cubicBezTo>
                  <a:pt x="3984473" y="1841577"/>
                  <a:pt x="4059469" y="1933239"/>
                  <a:pt x="4059469" y="1949905"/>
                </a:cubicBezTo>
                <a:close/>
                <a:moveTo>
                  <a:pt x="3801149" y="1899908"/>
                </a:moveTo>
                <a:cubicBezTo>
                  <a:pt x="3801149" y="1916574"/>
                  <a:pt x="3784483" y="1941572"/>
                  <a:pt x="3784483" y="1958238"/>
                </a:cubicBezTo>
                <a:cubicBezTo>
                  <a:pt x="3767817" y="1933239"/>
                  <a:pt x="3759484" y="1908241"/>
                  <a:pt x="3734485" y="1883242"/>
                </a:cubicBezTo>
                <a:cubicBezTo>
                  <a:pt x="3734485" y="1883242"/>
                  <a:pt x="3717819" y="1866576"/>
                  <a:pt x="3717819" y="1883242"/>
                </a:cubicBezTo>
                <a:cubicBezTo>
                  <a:pt x="3717819" y="1908241"/>
                  <a:pt x="3751151" y="1949905"/>
                  <a:pt x="3767817" y="1974904"/>
                </a:cubicBezTo>
                <a:cubicBezTo>
                  <a:pt x="3751151" y="1958238"/>
                  <a:pt x="3717819" y="1949905"/>
                  <a:pt x="3709486" y="1941572"/>
                </a:cubicBezTo>
                <a:cubicBezTo>
                  <a:pt x="3684488" y="1933239"/>
                  <a:pt x="3684488" y="1899908"/>
                  <a:pt x="3684488" y="1883242"/>
                </a:cubicBezTo>
                <a:cubicBezTo>
                  <a:pt x="3684488" y="1858243"/>
                  <a:pt x="3676155" y="1833244"/>
                  <a:pt x="3717819" y="1833244"/>
                </a:cubicBezTo>
                <a:cubicBezTo>
                  <a:pt x="3734485" y="1833244"/>
                  <a:pt x="3801149" y="1858243"/>
                  <a:pt x="3801149" y="1899908"/>
                </a:cubicBezTo>
                <a:close/>
                <a:moveTo>
                  <a:pt x="1276271" y="1874909"/>
                </a:moveTo>
                <a:cubicBezTo>
                  <a:pt x="1267938" y="1874909"/>
                  <a:pt x="1267938" y="1883242"/>
                  <a:pt x="1251273" y="1883242"/>
                </a:cubicBezTo>
                <a:cubicBezTo>
                  <a:pt x="1226274" y="1883242"/>
                  <a:pt x="1226274" y="1866576"/>
                  <a:pt x="1217941" y="1858243"/>
                </a:cubicBezTo>
                <a:cubicBezTo>
                  <a:pt x="1234607" y="1824911"/>
                  <a:pt x="1251273" y="1833244"/>
                  <a:pt x="1276271" y="1824911"/>
                </a:cubicBezTo>
                <a:lnTo>
                  <a:pt x="1276271" y="1874909"/>
                </a:lnTo>
                <a:close/>
                <a:moveTo>
                  <a:pt x="1467929" y="1849910"/>
                </a:moveTo>
                <a:cubicBezTo>
                  <a:pt x="1459596" y="1841577"/>
                  <a:pt x="1459596" y="1816578"/>
                  <a:pt x="1459596" y="1816578"/>
                </a:cubicBezTo>
                <a:cubicBezTo>
                  <a:pt x="1467929" y="1824911"/>
                  <a:pt x="1467929" y="1833244"/>
                  <a:pt x="1467929" y="1849910"/>
                </a:cubicBezTo>
                <a:close/>
                <a:moveTo>
                  <a:pt x="1359601" y="1858243"/>
                </a:moveTo>
                <a:cubicBezTo>
                  <a:pt x="1342935" y="1866576"/>
                  <a:pt x="1317936" y="1874909"/>
                  <a:pt x="1301270" y="1883242"/>
                </a:cubicBezTo>
                <a:cubicBezTo>
                  <a:pt x="1301270" y="1874909"/>
                  <a:pt x="1292937" y="1866576"/>
                  <a:pt x="1292937" y="1849910"/>
                </a:cubicBezTo>
                <a:cubicBezTo>
                  <a:pt x="1292937" y="1841577"/>
                  <a:pt x="1317936" y="1808246"/>
                  <a:pt x="1351268" y="1799913"/>
                </a:cubicBezTo>
                <a:cubicBezTo>
                  <a:pt x="1351268" y="1808246"/>
                  <a:pt x="1359601" y="1808246"/>
                  <a:pt x="1359601" y="1858243"/>
                </a:cubicBezTo>
                <a:close/>
                <a:moveTo>
                  <a:pt x="1434597" y="1816578"/>
                </a:moveTo>
                <a:cubicBezTo>
                  <a:pt x="1434597" y="1849910"/>
                  <a:pt x="1426264" y="1833244"/>
                  <a:pt x="1384599" y="1866576"/>
                </a:cubicBezTo>
                <a:cubicBezTo>
                  <a:pt x="1384599" y="1858243"/>
                  <a:pt x="1376266" y="1849910"/>
                  <a:pt x="1376266" y="1833244"/>
                </a:cubicBezTo>
                <a:cubicBezTo>
                  <a:pt x="1376266" y="1808246"/>
                  <a:pt x="1401265" y="1791580"/>
                  <a:pt x="1417931" y="1783247"/>
                </a:cubicBezTo>
                <a:cubicBezTo>
                  <a:pt x="1426264" y="1791580"/>
                  <a:pt x="1434597" y="1799913"/>
                  <a:pt x="1434597" y="1816578"/>
                </a:cubicBezTo>
                <a:close/>
                <a:moveTo>
                  <a:pt x="3676155" y="1824911"/>
                </a:moveTo>
                <a:cubicBezTo>
                  <a:pt x="3676155" y="1849910"/>
                  <a:pt x="3659489" y="1874909"/>
                  <a:pt x="3659489" y="1891575"/>
                </a:cubicBezTo>
                <a:cubicBezTo>
                  <a:pt x="3601158" y="1816578"/>
                  <a:pt x="3584492" y="1799913"/>
                  <a:pt x="3584492" y="1816578"/>
                </a:cubicBezTo>
                <a:cubicBezTo>
                  <a:pt x="3584492" y="1841577"/>
                  <a:pt x="3601158" y="1841577"/>
                  <a:pt x="3601158" y="1849910"/>
                </a:cubicBezTo>
                <a:cubicBezTo>
                  <a:pt x="3584492" y="1841577"/>
                  <a:pt x="3551161" y="1824911"/>
                  <a:pt x="3551161" y="1808246"/>
                </a:cubicBezTo>
                <a:cubicBezTo>
                  <a:pt x="3551161" y="1783247"/>
                  <a:pt x="3559494" y="1774914"/>
                  <a:pt x="3584492" y="1774914"/>
                </a:cubicBezTo>
                <a:cubicBezTo>
                  <a:pt x="3609491" y="1774914"/>
                  <a:pt x="3676155" y="1808246"/>
                  <a:pt x="3676155" y="1824911"/>
                </a:cubicBezTo>
                <a:close/>
                <a:moveTo>
                  <a:pt x="3976140" y="1816578"/>
                </a:moveTo>
                <a:cubicBezTo>
                  <a:pt x="3934475" y="1816578"/>
                  <a:pt x="3926142" y="1774914"/>
                  <a:pt x="3926142" y="1749915"/>
                </a:cubicBezTo>
                <a:cubicBezTo>
                  <a:pt x="3934475" y="1766581"/>
                  <a:pt x="3951141" y="1791580"/>
                  <a:pt x="3976140" y="1816578"/>
                </a:cubicBezTo>
                <a:close/>
                <a:moveTo>
                  <a:pt x="3926142" y="1824911"/>
                </a:moveTo>
                <a:cubicBezTo>
                  <a:pt x="3926142" y="1849910"/>
                  <a:pt x="3909477" y="1874909"/>
                  <a:pt x="3909477" y="1899908"/>
                </a:cubicBezTo>
                <a:cubicBezTo>
                  <a:pt x="3892811" y="1866576"/>
                  <a:pt x="3876145" y="1824911"/>
                  <a:pt x="3851146" y="1791580"/>
                </a:cubicBezTo>
                <a:cubicBezTo>
                  <a:pt x="3842813" y="1799913"/>
                  <a:pt x="3842813" y="1791580"/>
                  <a:pt x="3842813" y="1808246"/>
                </a:cubicBezTo>
                <a:cubicBezTo>
                  <a:pt x="3842813" y="1833244"/>
                  <a:pt x="3876145" y="1874909"/>
                  <a:pt x="3892811" y="1908241"/>
                </a:cubicBezTo>
                <a:cubicBezTo>
                  <a:pt x="3876145" y="1899908"/>
                  <a:pt x="3859479" y="1883242"/>
                  <a:pt x="3826147" y="1891575"/>
                </a:cubicBezTo>
                <a:cubicBezTo>
                  <a:pt x="3817814" y="1866576"/>
                  <a:pt x="3801149" y="1824911"/>
                  <a:pt x="3801149" y="1799913"/>
                </a:cubicBezTo>
                <a:cubicBezTo>
                  <a:pt x="3801149" y="1774914"/>
                  <a:pt x="3809481" y="1749915"/>
                  <a:pt x="3834480" y="1749915"/>
                </a:cubicBezTo>
                <a:cubicBezTo>
                  <a:pt x="3867812" y="1749915"/>
                  <a:pt x="3926142" y="1808246"/>
                  <a:pt x="3926142" y="1824911"/>
                </a:cubicBezTo>
                <a:close/>
                <a:moveTo>
                  <a:pt x="1376266" y="1783247"/>
                </a:moveTo>
                <a:cubicBezTo>
                  <a:pt x="1367934" y="1774914"/>
                  <a:pt x="1367934" y="1766581"/>
                  <a:pt x="1367934" y="1749915"/>
                </a:cubicBezTo>
                <a:lnTo>
                  <a:pt x="1401265" y="1766581"/>
                </a:lnTo>
                <a:cubicBezTo>
                  <a:pt x="1392932" y="1774914"/>
                  <a:pt x="1384599" y="1774914"/>
                  <a:pt x="1376266" y="1783247"/>
                </a:cubicBezTo>
                <a:close/>
                <a:moveTo>
                  <a:pt x="1342935" y="1733249"/>
                </a:moveTo>
                <a:lnTo>
                  <a:pt x="1342935" y="1783247"/>
                </a:lnTo>
                <a:cubicBezTo>
                  <a:pt x="1326269" y="1783247"/>
                  <a:pt x="1309603" y="1791580"/>
                  <a:pt x="1284604" y="1799913"/>
                </a:cubicBezTo>
                <a:lnTo>
                  <a:pt x="1284604" y="1749915"/>
                </a:lnTo>
                <a:lnTo>
                  <a:pt x="1301270" y="1733249"/>
                </a:lnTo>
                <a:lnTo>
                  <a:pt x="1342935" y="1733249"/>
                </a:lnTo>
                <a:close/>
                <a:moveTo>
                  <a:pt x="3542828" y="1774914"/>
                </a:moveTo>
                <a:cubicBezTo>
                  <a:pt x="3534495" y="1783247"/>
                  <a:pt x="3534495" y="1791580"/>
                  <a:pt x="3526162" y="1799913"/>
                </a:cubicBezTo>
                <a:lnTo>
                  <a:pt x="3426167" y="1733249"/>
                </a:lnTo>
                <a:lnTo>
                  <a:pt x="3484497" y="1724916"/>
                </a:lnTo>
                <a:cubicBezTo>
                  <a:pt x="3501163" y="1741582"/>
                  <a:pt x="3526162" y="1758248"/>
                  <a:pt x="3542828" y="1774914"/>
                </a:cubicBezTo>
                <a:close/>
                <a:moveTo>
                  <a:pt x="3901144" y="1741582"/>
                </a:moveTo>
                <a:cubicBezTo>
                  <a:pt x="3901144" y="1733249"/>
                  <a:pt x="3892811" y="1724916"/>
                  <a:pt x="3892811" y="1716583"/>
                </a:cubicBezTo>
                <a:cubicBezTo>
                  <a:pt x="3901144" y="1724916"/>
                  <a:pt x="3901144" y="1733249"/>
                  <a:pt x="3901144" y="1741582"/>
                </a:cubicBezTo>
                <a:close/>
                <a:moveTo>
                  <a:pt x="3792816" y="1741582"/>
                </a:moveTo>
                <a:cubicBezTo>
                  <a:pt x="3792816" y="1766581"/>
                  <a:pt x="3776150" y="1791580"/>
                  <a:pt x="3776150" y="1808246"/>
                </a:cubicBezTo>
                <a:cubicBezTo>
                  <a:pt x="3726152" y="1749915"/>
                  <a:pt x="3701153" y="1716583"/>
                  <a:pt x="3701153" y="1733249"/>
                </a:cubicBezTo>
                <a:cubicBezTo>
                  <a:pt x="3701153" y="1758248"/>
                  <a:pt x="3742818" y="1799913"/>
                  <a:pt x="3759484" y="1824911"/>
                </a:cubicBezTo>
                <a:cubicBezTo>
                  <a:pt x="3701153" y="1816578"/>
                  <a:pt x="3659489" y="1783247"/>
                  <a:pt x="3659489" y="1724916"/>
                </a:cubicBezTo>
                <a:cubicBezTo>
                  <a:pt x="3659489" y="1691585"/>
                  <a:pt x="3667822" y="1683252"/>
                  <a:pt x="3701153" y="1683252"/>
                </a:cubicBezTo>
                <a:cubicBezTo>
                  <a:pt x="3717819" y="1683252"/>
                  <a:pt x="3792816" y="1724916"/>
                  <a:pt x="3792816" y="1741582"/>
                </a:cubicBezTo>
                <a:close/>
                <a:moveTo>
                  <a:pt x="3392835" y="1716583"/>
                </a:moveTo>
                <a:cubicBezTo>
                  <a:pt x="3376169" y="1708250"/>
                  <a:pt x="3351170" y="1691585"/>
                  <a:pt x="3326172" y="1683252"/>
                </a:cubicBezTo>
                <a:cubicBezTo>
                  <a:pt x="3342838" y="1683252"/>
                  <a:pt x="3367836" y="1699917"/>
                  <a:pt x="3392835" y="1716583"/>
                </a:cubicBezTo>
                <a:close/>
                <a:moveTo>
                  <a:pt x="3651156" y="1674919"/>
                </a:moveTo>
                <a:cubicBezTo>
                  <a:pt x="3651156" y="1699917"/>
                  <a:pt x="3634490" y="1724916"/>
                  <a:pt x="3642823" y="1741582"/>
                </a:cubicBezTo>
                <a:cubicBezTo>
                  <a:pt x="3617824" y="1716583"/>
                  <a:pt x="3592825" y="1658253"/>
                  <a:pt x="3559494" y="1674919"/>
                </a:cubicBezTo>
                <a:cubicBezTo>
                  <a:pt x="3576160" y="1699917"/>
                  <a:pt x="3601158" y="1733249"/>
                  <a:pt x="3626157" y="1758248"/>
                </a:cubicBezTo>
                <a:cubicBezTo>
                  <a:pt x="3609491" y="1749915"/>
                  <a:pt x="3584492" y="1749915"/>
                  <a:pt x="3559494" y="1758248"/>
                </a:cubicBezTo>
                <a:cubicBezTo>
                  <a:pt x="3542828" y="1733249"/>
                  <a:pt x="3526162" y="1691585"/>
                  <a:pt x="3526162" y="1666586"/>
                </a:cubicBezTo>
                <a:cubicBezTo>
                  <a:pt x="3526162" y="1649920"/>
                  <a:pt x="3517829" y="1624921"/>
                  <a:pt x="3551161" y="1624921"/>
                </a:cubicBezTo>
                <a:cubicBezTo>
                  <a:pt x="3576160" y="1624921"/>
                  <a:pt x="3651156" y="1658253"/>
                  <a:pt x="3651156" y="1674919"/>
                </a:cubicBezTo>
                <a:close/>
                <a:moveTo>
                  <a:pt x="3867812" y="1733249"/>
                </a:moveTo>
                <a:lnTo>
                  <a:pt x="3809481" y="1733249"/>
                </a:lnTo>
                <a:cubicBezTo>
                  <a:pt x="3801149" y="1708250"/>
                  <a:pt x="3776150" y="1674919"/>
                  <a:pt x="3776150" y="1658253"/>
                </a:cubicBezTo>
                <a:lnTo>
                  <a:pt x="3776150" y="1599922"/>
                </a:lnTo>
                <a:cubicBezTo>
                  <a:pt x="3817814" y="1616588"/>
                  <a:pt x="3859479" y="1699917"/>
                  <a:pt x="3867812" y="1733249"/>
                </a:cubicBezTo>
                <a:close/>
                <a:moveTo>
                  <a:pt x="3509496" y="1624921"/>
                </a:moveTo>
                <a:cubicBezTo>
                  <a:pt x="3509496" y="1641587"/>
                  <a:pt x="3501163" y="1666586"/>
                  <a:pt x="3501163" y="1691585"/>
                </a:cubicBezTo>
                <a:lnTo>
                  <a:pt x="3434500" y="1624921"/>
                </a:lnTo>
                <a:cubicBezTo>
                  <a:pt x="3434500" y="1624921"/>
                  <a:pt x="3434500" y="1616588"/>
                  <a:pt x="3417834" y="1624921"/>
                </a:cubicBezTo>
                <a:cubicBezTo>
                  <a:pt x="3442833" y="1658253"/>
                  <a:pt x="3467831" y="1683252"/>
                  <a:pt x="3484497" y="1708250"/>
                </a:cubicBezTo>
                <a:lnTo>
                  <a:pt x="3417834" y="1708250"/>
                </a:lnTo>
                <a:cubicBezTo>
                  <a:pt x="3401168" y="1683252"/>
                  <a:pt x="3376169" y="1633254"/>
                  <a:pt x="3376169" y="1616588"/>
                </a:cubicBezTo>
                <a:cubicBezTo>
                  <a:pt x="3376169" y="1591589"/>
                  <a:pt x="3384502" y="1583256"/>
                  <a:pt x="3417834" y="1583256"/>
                </a:cubicBezTo>
                <a:cubicBezTo>
                  <a:pt x="3434500" y="1583256"/>
                  <a:pt x="3509496" y="1599922"/>
                  <a:pt x="3509496" y="1624921"/>
                </a:cubicBezTo>
                <a:close/>
                <a:moveTo>
                  <a:pt x="3359503" y="1574924"/>
                </a:moveTo>
                <a:lnTo>
                  <a:pt x="3359503" y="1649920"/>
                </a:lnTo>
                <a:lnTo>
                  <a:pt x="3284507" y="1574924"/>
                </a:lnTo>
                <a:lnTo>
                  <a:pt x="3267841" y="1591589"/>
                </a:lnTo>
                <a:lnTo>
                  <a:pt x="3342838" y="1666586"/>
                </a:lnTo>
                <a:cubicBezTo>
                  <a:pt x="3326172" y="1658253"/>
                  <a:pt x="3292840" y="1658253"/>
                  <a:pt x="3284507" y="1649920"/>
                </a:cubicBezTo>
                <a:cubicBezTo>
                  <a:pt x="3251175" y="1641587"/>
                  <a:pt x="3234509" y="1591589"/>
                  <a:pt x="3234509" y="1574924"/>
                </a:cubicBezTo>
                <a:cubicBezTo>
                  <a:pt x="3234509" y="1549925"/>
                  <a:pt x="3242842" y="1541592"/>
                  <a:pt x="3276174" y="1541592"/>
                </a:cubicBezTo>
                <a:cubicBezTo>
                  <a:pt x="3292840" y="1541592"/>
                  <a:pt x="3334505" y="1558258"/>
                  <a:pt x="3359503" y="1574924"/>
                </a:cubicBezTo>
                <a:close/>
                <a:moveTo>
                  <a:pt x="3759484" y="1583256"/>
                </a:moveTo>
                <a:cubicBezTo>
                  <a:pt x="3759484" y="1608255"/>
                  <a:pt x="3751151" y="1633254"/>
                  <a:pt x="3751151" y="1658253"/>
                </a:cubicBezTo>
                <a:cubicBezTo>
                  <a:pt x="3734485" y="1633254"/>
                  <a:pt x="3709486" y="1599922"/>
                  <a:pt x="3676155" y="1566591"/>
                </a:cubicBezTo>
                <a:lnTo>
                  <a:pt x="3659489" y="1583256"/>
                </a:lnTo>
                <a:cubicBezTo>
                  <a:pt x="3684488" y="1608255"/>
                  <a:pt x="3717819" y="1641587"/>
                  <a:pt x="3734485" y="1666586"/>
                </a:cubicBezTo>
                <a:cubicBezTo>
                  <a:pt x="3667822" y="1683252"/>
                  <a:pt x="3626157" y="1608255"/>
                  <a:pt x="3626157" y="1566591"/>
                </a:cubicBezTo>
                <a:cubicBezTo>
                  <a:pt x="3626157" y="1549925"/>
                  <a:pt x="3626157" y="1524926"/>
                  <a:pt x="3659489" y="1524926"/>
                </a:cubicBezTo>
                <a:cubicBezTo>
                  <a:pt x="3676155" y="1524926"/>
                  <a:pt x="3759484" y="1566591"/>
                  <a:pt x="3759484" y="1583256"/>
                </a:cubicBezTo>
                <a:close/>
                <a:moveTo>
                  <a:pt x="3217844" y="1549925"/>
                </a:moveTo>
                <a:lnTo>
                  <a:pt x="3217844" y="1616588"/>
                </a:lnTo>
                <a:cubicBezTo>
                  <a:pt x="3167846" y="1574924"/>
                  <a:pt x="3192845" y="1558258"/>
                  <a:pt x="3126181" y="1558258"/>
                </a:cubicBezTo>
                <a:lnTo>
                  <a:pt x="3159513" y="1591589"/>
                </a:lnTo>
                <a:cubicBezTo>
                  <a:pt x="3142847" y="1583256"/>
                  <a:pt x="3084517" y="1566591"/>
                  <a:pt x="3084517" y="1541592"/>
                </a:cubicBezTo>
                <a:cubicBezTo>
                  <a:pt x="3084517" y="1516593"/>
                  <a:pt x="3101183" y="1508260"/>
                  <a:pt x="3126181" y="1508260"/>
                </a:cubicBezTo>
                <a:cubicBezTo>
                  <a:pt x="3142847" y="1508260"/>
                  <a:pt x="3184512" y="1524926"/>
                  <a:pt x="3217844" y="1549925"/>
                </a:cubicBezTo>
                <a:close/>
                <a:moveTo>
                  <a:pt x="3067851" y="1516593"/>
                </a:moveTo>
                <a:lnTo>
                  <a:pt x="3067851" y="1549925"/>
                </a:lnTo>
                <a:cubicBezTo>
                  <a:pt x="3034519" y="1533259"/>
                  <a:pt x="2992855" y="1516593"/>
                  <a:pt x="2951190" y="1499927"/>
                </a:cubicBezTo>
                <a:cubicBezTo>
                  <a:pt x="2951190" y="1491594"/>
                  <a:pt x="2959523" y="1483261"/>
                  <a:pt x="2984522" y="1483261"/>
                </a:cubicBezTo>
                <a:cubicBezTo>
                  <a:pt x="3001187" y="1483261"/>
                  <a:pt x="3042852" y="1499927"/>
                  <a:pt x="3067851" y="1516593"/>
                </a:cubicBezTo>
                <a:close/>
                <a:moveTo>
                  <a:pt x="3609491" y="1524926"/>
                </a:moveTo>
                <a:lnTo>
                  <a:pt x="3609491" y="1599922"/>
                </a:lnTo>
                <a:cubicBezTo>
                  <a:pt x="3584492" y="1574924"/>
                  <a:pt x="3551161" y="1516593"/>
                  <a:pt x="3517829" y="1524926"/>
                </a:cubicBezTo>
                <a:cubicBezTo>
                  <a:pt x="3534495" y="1549925"/>
                  <a:pt x="3567827" y="1583256"/>
                  <a:pt x="3592825" y="1608255"/>
                </a:cubicBezTo>
                <a:cubicBezTo>
                  <a:pt x="3576160" y="1608255"/>
                  <a:pt x="3551161" y="1599922"/>
                  <a:pt x="3526162" y="1599922"/>
                </a:cubicBezTo>
                <a:cubicBezTo>
                  <a:pt x="3501163" y="1574924"/>
                  <a:pt x="3476164" y="1533259"/>
                  <a:pt x="3476164" y="1508260"/>
                </a:cubicBezTo>
                <a:cubicBezTo>
                  <a:pt x="3476164" y="1483261"/>
                  <a:pt x="3484497" y="1474928"/>
                  <a:pt x="3509496" y="1474928"/>
                </a:cubicBezTo>
                <a:cubicBezTo>
                  <a:pt x="3534495" y="1474928"/>
                  <a:pt x="3576160" y="1499927"/>
                  <a:pt x="3609491" y="1524926"/>
                </a:cubicBezTo>
                <a:close/>
                <a:moveTo>
                  <a:pt x="3667822" y="1508260"/>
                </a:moveTo>
                <a:cubicBezTo>
                  <a:pt x="3651156" y="1508260"/>
                  <a:pt x="3592825" y="1499927"/>
                  <a:pt x="3592825" y="1458263"/>
                </a:cubicBezTo>
                <a:lnTo>
                  <a:pt x="3667822" y="1508260"/>
                </a:lnTo>
                <a:close/>
                <a:moveTo>
                  <a:pt x="3459499" y="1474928"/>
                </a:moveTo>
                <a:lnTo>
                  <a:pt x="3459499" y="1549925"/>
                </a:lnTo>
                <a:lnTo>
                  <a:pt x="3376169" y="1466595"/>
                </a:lnTo>
                <a:cubicBezTo>
                  <a:pt x="3376169" y="1466595"/>
                  <a:pt x="3367836" y="1458263"/>
                  <a:pt x="3367836" y="1483261"/>
                </a:cubicBezTo>
                <a:cubicBezTo>
                  <a:pt x="3367836" y="1499927"/>
                  <a:pt x="3409501" y="1533259"/>
                  <a:pt x="3442833" y="1558258"/>
                </a:cubicBezTo>
                <a:cubicBezTo>
                  <a:pt x="3426167" y="1558258"/>
                  <a:pt x="3401168" y="1566591"/>
                  <a:pt x="3376169" y="1566591"/>
                </a:cubicBezTo>
                <a:cubicBezTo>
                  <a:pt x="3359503" y="1566591"/>
                  <a:pt x="3326172" y="1491594"/>
                  <a:pt x="3326172" y="1474928"/>
                </a:cubicBezTo>
                <a:cubicBezTo>
                  <a:pt x="3326172" y="1449930"/>
                  <a:pt x="3342838" y="1433264"/>
                  <a:pt x="3367836" y="1433264"/>
                </a:cubicBezTo>
                <a:cubicBezTo>
                  <a:pt x="3384502" y="1433264"/>
                  <a:pt x="3426167" y="1458263"/>
                  <a:pt x="3459499" y="1474928"/>
                </a:cubicBezTo>
                <a:close/>
                <a:moveTo>
                  <a:pt x="3309506" y="1466595"/>
                </a:moveTo>
                <a:lnTo>
                  <a:pt x="3309506" y="1508260"/>
                </a:lnTo>
                <a:cubicBezTo>
                  <a:pt x="3301173" y="1499927"/>
                  <a:pt x="3259508" y="1441597"/>
                  <a:pt x="3217844" y="1449930"/>
                </a:cubicBezTo>
                <a:cubicBezTo>
                  <a:pt x="3242842" y="1474928"/>
                  <a:pt x="3267841" y="1499927"/>
                  <a:pt x="3292840" y="1516593"/>
                </a:cubicBezTo>
                <a:cubicBezTo>
                  <a:pt x="3276174" y="1516593"/>
                  <a:pt x="3259508" y="1524926"/>
                  <a:pt x="3234509" y="1524926"/>
                </a:cubicBezTo>
                <a:cubicBezTo>
                  <a:pt x="3201178" y="1524926"/>
                  <a:pt x="3176179" y="1441597"/>
                  <a:pt x="3176179" y="1433264"/>
                </a:cubicBezTo>
                <a:cubicBezTo>
                  <a:pt x="3176179" y="1408265"/>
                  <a:pt x="3192845" y="1399932"/>
                  <a:pt x="3217844" y="1399932"/>
                </a:cubicBezTo>
                <a:cubicBezTo>
                  <a:pt x="3267841" y="1399932"/>
                  <a:pt x="3309506" y="1433264"/>
                  <a:pt x="3309506" y="1466595"/>
                </a:cubicBezTo>
                <a:close/>
                <a:moveTo>
                  <a:pt x="3159513" y="1408265"/>
                </a:moveTo>
                <a:lnTo>
                  <a:pt x="3159513" y="1466595"/>
                </a:lnTo>
                <a:cubicBezTo>
                  <a:pt x="3134514" y="1458263"/>
                  <a:pt x="3092850" y="1408265"/>
                  <a:pt x="3067851" y="1416598"/>
                </a:cubicBezTo>
                <a:cubicBezTo>
                  <a:pt x="3084517" y="1441597"/>
                  <a:pt x="3117848" y="1466595"/>
                  <a:pt x="3151180" y="1491594"/>
                </a:cubicBezTo>
                <a:cubicBezTo>
                  <a:pt x="3134514" y="1491594"/>
                  <a:pt x="3109516" y="1499927"/>
                  <a:pt x="3084517" y="1499927"/>
                </a:cubicBezTo>
                <a:cubicBezTo>
                  <a:pt x="3034519" y="1499927"/>
                  <a:pt x="3026186" y="1408265"/>
                  <a:pt x="3026186" y="1408265"/>
                </a:cubicBezTo>
                <a:cubicBezTo>
                  <a:pt x="3026186" y="1374933"/>
                  <a:pt x="3051185" y="1366600"/>
                  <a:pt x="3076184" y="1366600"/>
                </a:cubicBezTo>
                <a:cubicBezTo>
                  <a:pt x="3092850" y="1366600"/>
                  <a:pt x="3134514" y="1391599"/>
                  <a:pt x="3159513" y="1408265"/>
                </a:cubicBezTo>
                <a:close/>
                <a:moveTo>
                  <a:pt x="3542828" y="1458263"/>
                </a:moveTo>
                <a:cubicBezTo>
                  <a:pt x="3517829" y="1449930"/>
                  <a:pt x="3492830" y="1458263"/>
                  <a:pt x="3467831" y="1449930"/>
                </a:cubicBezTo>
                <a:cubicBezTo>
                  <a:pt x="3442833" y="1424931"/>
                  <a:pt x="3426167" y="1391599"/>
                  <a:pt x="3417834" y="1358267"/>
                </a:cubicBezTo>
                <a:cubicBezTo>
                  <a:pt x="3459499" y="1349934"/>
                  <a:pt x="3501163" y="1424931"/>
                  <a:pt x="3542828" y="1458263"/>
                </a:cubicBezTo>
                <a:close/>
                <a:moveTo>
                  <a:pt x="3017853" y="1449930"/>
                </a:moveTo>
                <a:cubicBezTo>
                  <a:pt x="2992855" y="1433264"/>
                  <a:pt x="2959523" y="1383266"/>
                  <a:pt x="2917858" y="1391599"/>
                </a:cubicBezTo>
                <a:cubicBezTo>
                  <a:pt x="2934524" y="1408265"/>
                  <a:pt x="2967856" y="1441597"/>
                  <a:pt x="3001187" y="1466595"/>
                </a:cubicBezTo>
                <a:cubicBezTo>
                  <a:pt x="2992855" y="1466595"/>
                  <a:pt x="2992855" y="1458263"/>
                  <a:pt x="2976189" y="1458263"/>
                </a:cubicBezTo>
                <a:cubicBezTo>
                  <a:pt x="2951190" y="1458263"/>
                  <a:pt x="2959523" y="1474928"/>
                  <a:pt x="2934524" y="1474928"/>
                </a:cubicBezTo>
                <a:cubicBezTo>
                  <a:pt x="2917858" y="1474928"/>
                  <a:pt x="2876194" y="1408265"/>
                  <a:pt x="2876194" y="1383266"/>
                </a:cubicBezTo>
                <a:cubicBezTo>
                  <a:pt x="2876194" y="1349934"/>
                  <a:pt x="2901192" y="1349934"/>
                  <a:pt x="2926191" y="1349934"/>
                </a:cubicBezTo>
                <a:cubicBezTo>
                  <a:pt x="2976189" y="1349934"/>
                  <a:pt x="3017853" y="1374933"/>
                  <a:pt x="3017853" y="1449930"/>
                </a:cubicBezTo>
                <a:close/>
                <a:moveTo>
                  <a:pt x="2859528" y="1358267"/>
                </a:moveTo>
                <a:lnTo>
                  <a:pt x="2859528" y="1416598"/>
                </a:lnTo>
                <a:cubicBezTo>
                  <a:pt x="2809530" y="1399932"/>
                  <a:pt x="2834529" y="1374933"/>
                  <a:pt x="2767865" y="1374933"/>
                </a:cubicBezTo>
                <a:cubicBezTo>
                  <a:pt x="2801197" y="1408265"/>
                  <a:pt x="2842862" y="1433264"/>
                  <a:pt x="2876194" y="1458263"/>
                </a:cubicBezTo>
                <a:cubicBezTo>
                  <a:pt x="2851195" y="1449930"/>
                  <a:pt x="2734534" y="1408265"/>
                  <a:pt x="2734534" y="1366600"/>
                </a:cubicBezTo>
                <a:cubicBezTo>
                  <a:pt x="2734534" y="1324936"/>
                  <a:pt x="2742867" y="1333269"/>
                  <a:pt x="2767865" y="1333269"/>
                </a:cubicBezTo>
                <a:cubicBezTo>
                  <a:pt x="2792864" y="1333269"/>
                  <a:pt x="2834529" y="1349934"/>
                  <a:pt x="2859528" y="1358267"/>
                </a:cubicBezTo>
                <a:close/>
                <a:moveTo>
                  <a:pt x="3401168" y="1341602"/>
                </a:moveTo>
                <a:lnTo>
                  <a:pt x="3401168" y="1391599"/>
                </a:lnTo>
                <a:cubicBezTo>
                  <a:pt x="3384502" y="1374933"/>
                  <a:pt x="3334505" y="1333269"/>
                  <a:pt x="3309506" y="1333269"/>
                </a:cubicBezTo>
                <a:cubicBezTo>
                  <a:pt x="3326172" y="1358267"/>
                  <a:pt x="3359503" y="1383266"/>
                  <a:pt x="3392835" y="1416598"/>
                </a:cubicBezTo>
                <a:cubicBezTo>
                  <a:pt x="3367836" y="1408265"/>
                  <a:pt x="3342838" y="1416598"/>
                  <a:pt x="3317839" y="1408265"/>
                </a:cubicBezTo>
                <a:cubicBezTo>
                  <a:pt x="3301173" y="1391599"/>
                  <a:pt x="3267841" y="1341602"/>
                  <a:pt x="3267841" y="1324936"/>
                </a:cubicBezTo>
                <a:cubicBezTo>
                  <a:pt x="3267841" y="1299937"/>
                  <a:pt x="3276174" y="1299937"/>
                  <a:pt x="3284507" y="1291604"/>
                </a:cubicBezTo>
                <a:cubicBezTo>
                  <a:pt x="3317839" y="1308270"/>
                  <a:pt x="3359503" y="1324936"/>
                  <a:pt x="3401168" y="1341602"/>
                </a:cubicBezTo>
                <a:close/>
                <a:moveTo>
                  <a:pt x="3251175" y="1299937"/>
                </a:moveTo>
                <a:lnTo>
                  <a:pt x="3251175" y="1358267"/>
                </a:lnTo>
                <a:cubicBezTo>
                  <a:pt x="3226177" y="1341602"/>
                  <a:pt x="3159513" y="1324936"/>
                  <a:pt x="3159513" y="1299937"/>
                </a:cubicBezTo>
                <a:cubicBezTo>
                  <a:pt x="3159513" y="1324936"/>
                  <a:pt x="3209511" y="1358267"/>
                  <a:pt x="3234509" y="1374933"/>
                </a:cubicBezTo>
                <a:cubicBezTo>
                  <a:pt x="3217844" y="1374933"/>
                  <a:pt x="3192845" y="1391599"/>
                  <a:pt x="3176179" y="1391599"/>
                </a:cubicBezTo>
                <a:cubicBezTo>
                  <a:pt x="3134514" y="1391599"/>
                  <a:pt x="3117848" y="1291604"/>
                  <a:pt x="3117848" y="1291604"/>
                </a:cubicBezTo>
                <a:cubicBezTo>
                  <a:pt x="3117848" y="1266605"/>
                  <a:pt x="3126181" y="1258272"/>
                  <a:pt x="3151180" y="1258272"/>
                </a:cubicBezTo>
                <a:cubicBezTo>
                  <a:pt x="3176179" y="1258272"/>
                  <a:pt x="3217844" y="1274938"/>
                  <a:pt x="3251175" y="1299937"/>
                </a:cubicBezTo>
                <a:close/>
                <a:moveTo>
                  <a:pt x="3101183" y="1333269"/>
                </a:moveTo>
                <a:cubicBezTo>
                  <a:pt x="3076184" y="1316603"/>
                  <a:pt x="3051185" y="1291604"/>
                  <a:pt x="3017853" y="1266605"/>
                </a:cubicBezTo>
                <a:lnTo>
                  <a:pt x="3001187" y="1283271"/>
                </a:lnTo>
                <a:cubicBezTo>
                  <a:pt x="3026186" y="1299937"/>
                  <a:pt x="3059518" y="1333269"/>
                  <a:pt x="3092850" y="1349934"/>
                </a:cubicBezTo>
                <a:cubicBezTo>
                  <a:pt x="3076184" y="1349934"/>
                  <a:pt x="3042852" y="1358267"/>
                  <a:pt x="3026186" y="1358267"/>
                </a:cubicBezTo>
                <a:cubicBezTo>
                  <a:pt x="3001187" y="1358267"/>
                  <a:pt x="2959523" y="1291604"/>
                  <a:pt x="2959523" y="1266605"/>
                </a:cubicBezTo>
                <a:cubicBezTo>
                  <a:pt x="2959523" y="1241606"/>
                  <a:pt x="2984522" y="1233273"/>
                  <a:pt x="3009520" y="1233273"/>
                </a:cubicBezTo>
                <a:cubicBezTo>
                  <a:pt x="3059518" y="1233273"/>
                  <a:pt x="3101183" y="1258272"/>
                  <a:pt x="3101183" y="1333269"/>
                </a:cubicBezTo>
                <a:close/>
                <a:moveTo>
                  <a:pt x="3134514" y="1241606"/>
                </a:moveTo>
                <a:cubicBezTo>
                  <a:pt x="3126181" y="1241606"/>
                  <a:pt x="3117848" y="1241606"/>
                  <a:pt x="3109516" y="1249939"/>
                </a:cubicBezTo>
                <a:lnTo>
                  <a:pt x="3076184" y="1216608"/>
                </a:lnTo>
                <a:cubicBezTo>
                  <a:pt x="3092850" y="1224941"/>
                  <a:pt x="3117848" y="1233273"/>
                  <a:pt x="3134514" y="1241606"/>
                </a:cubicBezTo>
                <a:close/>
                <a:moveTo>
                  <a:pt x="2942857" y="1241606"/>
                </a:moveTo>
                <a:lnTo>
                  <a:pt x="2942857" y="1299937"/>
                </a:lnTo>
                <a:cubicBezTo>
                  <a:pt x="2859528" y="1258272"/>
                  <a:pt x="2934524" y="1266605"/>
                  <a:pt x="2851195" y="1258272"/>
                </a:cubicBezTo>
                <a:cubicBezTo>
                  <a:pt x="2867861" y="1274938"/>
                  <a:pt x="2901192" y="1299937"/>
                  <a:pt x="2934524" y="1324936"/>
                </a:cubicBezTo>
                <a:cubicBezTo>
                  <a:pt x="2917858" y="1324936"/>
                  <a:pt x="2892859" y="1341602"/>
                  <a:pt x="2876194" y="1341602"/>
                </a:cubicBezTo>
                <a:cubicBezTo>
                  <a:pt x="2851195" y="1341602"/>
                  <a:pt x="2809530" y="1266605"/>
                  <a:pt x="2809530" y="1249939"/>
                </a:cubicBezTo>
                <a:cubicBezTo>
                  <a:pt x="2809530" y="1208275"/>
                  <a:pt x="2834529" y="1216608"/>
                  <a:pt x="2859528" y="1216608"/>
                </a:cubicBezTo>
                <a:cubicBezTo>
                  <a:pt x="2876194" y="1216608"/>
                  <a:pt x="2917858" y="1224941"/>
                  <a:pt x="2942857" y="1241606"/>
                </a:cubicBezTo>
                <a:close/>
                <a:moveTo>
                  <a:pt x="2784531" y="1241606"/>
                </a:moveTo>
                <a:cubicBezTo>
                  <a:pt x="2784531" y="1266605"/>
                  <a:pt x="2792864" y="1274938"/>
                  <a:pt x="2801197" y="1291604"/>
                </a:cubicBezTo>
                <a:cubicBezTo>
                  <a:pt x="2776198" y="1274938"/>
                  <a:pt x="2742867" y="1233273"/>
                  <a:pt x="2701202" y="1241606"/>
                </a:cubicBezTo>
                <a:cubicBezTo>
                  <a:pt x="2726201" y="1266605"/>
                  <a:pt x="2759533" y="1291604"/>
                  <a:pt x="2792864" y="1308270"/>
                </a:cubicBezTo>
                <a:cubicBezTo>
                  <a:pt x="2776198" y="1308270"/>
                  <a:pt x="2742867" y="1324936"/>
                  <a:pt x="2726201" y="1324936"/>
                </a:cubicBezTo>
                <a:cubicBezTo>
                  <a:pt x="2676203" y="1324936"/>
                  <a:pt x="2659537" y="1224941"/>
                  <a:pt x="2659537" y="1224941"/>
                </a:cubicBezTo>
                <a:cubicBezTo>
                  <a:pt x="2659537" y="1191609"/>
                  <a:pt x="2709535" y="1199942"/>
                  <a:pt x="2709535" y="1199942"/>
                </a:cubicBezTo>
                <a:cubicBezTo>
                  <a:pt x="2759533" y="1199942"/>
                  <a:pt x="2784531" y="1216608"/>
                  <a:pt x="2784531" y="1241606"/>
                </a:cubicBezTo>
                <a:close/>
                <a:moveTo>
                  <a:pt x="2651205" y="1274938"/>
                </a:moveTo>
                <a:cubicBezTo>
                  <a:pt x="2626206" y="1258272"/>
                  <a:pt x="2592874" y="1241606"/>
                  <a:pt x="2551209" y="1224941"/>
                </a:cubicBezTo>
                <a:cubicBezTo>
                  <a:pt x="2592874" y="1266605"/>
                  <a:pt x="2651205" y="1299937"/>
                  <a:pt x="2709535" y="1341602"/>
                </a:cubicBezTo>
                <a:lnTo>
                  <a:pt x="2709535" y="1383266"/>
                </a:lnTo>
                <a:cubicBezTo>
                  <a:pt x="2659537" y="1358267"/>
                  <a:pt x="2509545" y="1291604"/>
                  <a:pt x="2509545" y="1216608"/>
                </a:cubicBezTo>
                <a:cubicBezTo>
                  <a:pt x="2509545" y="1199942"/>
                  <a:pt x="2517878" y="1183276"/>
                  <a:pt x="2551209" y="1183276"/>
                </a:cubicBezTo>
                <a:cubicBezTo>
                  <a:pt x="2609540" y="1183276"/>
                  <a:pt x="2642872" y="1208275"/>
                  <a:pt x="2651205" y="1274938"/>
                </a:cubicBezTo>
                <a:close/>
                <a:moveTo>
                  <a:pt x="3001187" y="1191609"/>
                </a:moveTo>
                <a:cubicBezTo>
                  <a:pt x="3001187" y="1199942"/>
                  <a:pt x="3009520" y="1199942"/>
                  <a:pt x="3017853" y="1208275"/>
                </a:cubicBezTo>
                <a:cubicBezTo>
                  <a:pt x="3001187" y="1208275"/>
                  <a:pt x="2976189" y="1224941"/>
                  <a:pt x="2951190" y="1224941"/>
                </a:cubicBezTo>
                <a:cubicBezTo>
                  <a:pt x="2934524" y="1224941"/>
                  <a:pt x="2917858" y="1191609"/>
                  <a:pt x="2909525" y="1174943"/>
                </a:cubicBezTo>
                <a:cubicBezTo>
                  <a:pt x="2951190" y="1183276"/>
                  <a:pt x="2976189" y="1191609"/>
                  <a:pt x="3001187" y="1191609"/>
                </a:cubicBezTo>
                <a:close/>
                <a:moveTo>
                  <a:pt x="2776198" y="1141611"/>
                </a:moveTo>
                <a:cubicBezTo>
                  <a:pt x="2809530" y="1149944"/>
                  <a:pt x="2842862" y="1174943"/>
                  <a:pt x="2876194" y="1191609"/>
                </a:cubicBezTo>
                <a:cubicBezTo>
                  <a:pt x="2851195" y="1191609"/>
                  <a:pt x="2826196" y="1199942"/>
                  <a:pt x="2801197" y="1199942"/>
                </a:cubicBezTo>
                <a:cubicBezTo>
                  <a:pt x="2784531" y="1199942"/>
                  <a:pt x="2759533" y="1166610"/>
                  <a:pt x="2742867" y="1141611"/>
                </a:cubicBezTo>
                <a:lnTo>
                  <a:pt x="2776198" y="1141611"/>
                </a:lnTo>
                <a:close/>
                <a:moveTo>
                  <a:pt x="2717868" y="1133278"/>
                </a:moveTo>
                <a:cubicBezTo>
                  <a:pt x="2717868" y="1141611"/>
                  <a:pt x="2726201" y="1149944"/>
                  <a:pt x="2726201" y="1158277"/>
                </a:cubicBezTo>
                <a:cubicBezTo>
                  <a:pt x="2709535" y="1141611"/>
                  <a:pt x="2692869" y="1133278"/>
                  <a:pt x="2676203" y="1124945"/>
                </a:cubicBezTo>
                <a:cubicBezTo>
                  <a:pt x="2684536" y="1124945"/>
                  <a:pt x="2701202" y="1133278"/>
                  <a:pt x="2717868" y="1133278"/>
                </a:cubicBezTo>
                <a:close/>
                <a:moveTo>
                  <a:pt x="2617873" y="1116612"/>
                </a:moveTo>
                <a:cubicBezTo>
                  <a:pt x="2651205" y="1133278"/>
                  <a:pt x="2684536" y="1158277"/>
                  <a:pt x="2717868" y="1174943"/>
                </a:cubicBezTo>
                <a:cubicBezTo>
                  <a:pt x="2701202" y="1174943"/>
                  <a:pt x="2667870" y="1191609"/>
                  <a:pt x="2651205" y="1191609"/>
                </a:cubicBezTo>
                <a:cubicBezTo>
                  <a:pt x="2626206" y="1191609"/>
                  <a:pt x="2601207" y="1141611"/>
                  <a:pt x="2584541" y="1116612"/>
                </a:cubicBezTo>
                <a:lnTo>
                  <a:pt x="2617873" y="1116612"/>
                </a:lnTo>
                <a:close/>
                <a:moveTo>
                  <a:pt x="2576208" y="1141611"/>
                </a:moveTo>
                <a:cubicBezTo>
                  <a:pt x="2551209" y="1124945"/>
                  <a:pt x="2526211" y="1116612"/>
                  <a:pt x="2509545" y="1099947"/>
                </a:cubicBezTo>
                <a:cubicBezTo>
                  <a:pt x="2526211" y="1099947"/>
                  <a:pt x="2542876" y="1099947"/>
                  <a:pt x="2576208" y="1141611"/>
                </a:cubicBezTo>
                <a:close/>
                <a:moveTo>
                  <a:pt x="2567875" y="1166610"/>
                </a:moveTo>
                <a:cubicBezTo>
                  <a:pt x="2551209" y="1158277"/>
                  <a:pt x="2517878" y="1183276"/>
                  <a:pt x="2501212" y="1183276"/>
                </a:cubicBezTo>
                <a:cubicBezTo>
                  <a:pt x="2476213" y="1183276"/>
                  <a:pt x="2459547" y="1141611"/>
                  <a:pt x="2434548" y="1116612"/>
                </a:cubicBezTo>
                <a:lnTo>
                  <a:pt x="2434548" y="1091614"/>
                </a:lnTo>
                <a:cubicBezTo>
                  <a:pt x="2476213" y="1108280"/>
                  <a:pt x="2526211" y="1141611"/>
                  <a:pt x="2567875" y="1166610"/>
                </a:cubicBezTo>
                <a:close/>
                <a:moveTo>
                  <a:pt x="2317887" y="1091614"/>
                </a:moveTo>
                <a:cubicBezTo>
                  <a:pt x="2359552" y="1124945"/>
                  <a:pt x="2426215" y="1141611"/>
                  <a:pt x="2476213" y="1191609"/>
                </a:cubicBezTo>
                <a:cubicBezTo>
                  <a:pt x="2492879" y="1216608"/>
                  <a:pt x="2501212" y="1266605"/>
                  <a:pt x="2526211" y="1299937"/>
                </a:cubicBezTo>
                <a:cubicBezTo>
                  <a:pt x="2426215" y="1258272"/>
                  <a:pt x="2301222" y="1199942"/>
                  <a:pt x="2284556" y="1083281"/>
                </a:cubicBezTo>
                <a:cubicBezTo>
                  <a:pt x="2317887" y="1074948"/>
                  <a:pt x="2409550" y="1066615"/>
                  <a:pt x="2426215" y="1133278"/>
                </a:cubicBezTo>
                <a:cubicBezTo>
                  <a:pt x="2384551" y="1116612"/>
                  <a:pt x="2359552" y="1083281"/>
                  <a:pt x="2317887" y="1091614"/>
                </a:cubicBezTo>
                <a:close/>
                <a:moveTo>
                  <a:pt x="2251224" y="1066615"/>
                </a:moveTo>
                <a:cubicBezTo>
                  <a:pt x="2267890" y="1108280"/>
                  <a:pt x="2284556" y="1149944"/>
                  <a:pt x="2309554" y="1191609"/>
                </a:cubicBezTo>
                <a:cubicBezTo>
                  <a:pt x="2234558" y="1141611"/>
                  <a:pt x="2076232" y="1091614"/>
                  <a:pt x="2059567" y="991619"/>
                </a:cubicBezTo>
                <a:cubicBezTo>
                  <a:pt x="2126230" y="1024950"/>
                  <a:pt x="2192893" y="1041616"/>
                  <a:pt x="2251224" y="1066615"/>
                </a:cubicBezTo>
                <a:close/>
                <a:moveTo>
                  <a:pt x="1859576" y="841626"/>
                </a:moveTo>
                <a:cubicBezTo>
                  <a:pt x="1859576" y="858292"/>
                  <a:pt x="1842910" y="849959"/>
                  <a:pt x="1842910" y="858292"/>
                </a:cubicBezTo>
                <a:cubicBezTo>
                  <a:pt x="1926240" y="891623"/>
                  <a:pt x="2026235" y="949954"/>
                  <a:pt x="2059567" y="1049949"/>
                </a:cubicBezTo>
                <a:cubicBezTo>
                  <a:pt x="2017902" y="1016617"/>
                  <a:pt x="1809579" y="883290"/>
                  <a:pt x="1809579" y="833293"/>
                </a:cubicBezTo>
                <a:cubicBezTo>
                  <a:pt x="1809579" y="816627"/>
                  <a:pt x="1826245" y="816627"/>
                  <a:pt x="1834578" y="808294"/>
                </a:cubicBezTo>
                <a:cubicBezTo>
                  <a:pt x="1842910" y="816627"/>
                  <a:pt x="1859576" y="816627"/>
                  <a:pt x="1859576" y="841626"/>
                </a:cubicBezTo>
                <a:close/>
                <a:moveTo>
                  <a:pt x="1767914" y="724965"/>
                </a:moveTo>
                <a:cubicBezTo>
                  <a:pt x="1767914" y="741631"/>
                  <a:pt x="1751248" y="708299"/>
                  <a:pt x="1751248" y="733298"/>
                </a:cubicBezTo>
                <a:cubicBezTo>
                  <a:pt x="1751248" y="749964"/>
                  <a:pt x="1801246" y="766629"/>
                  <a:pt x="1817912" y="791628"/>
                </a:cubicBezTo>
                <a:cubicBezTo>
                  <a:pt x="1809579" y="799961"/>
                  <a:pt x="1809579" y="808294"/>
                  <a:pt x="1792913" y="808294"/>
                </a:cubicBezTo>
                <a:cubicBezTo>
                  <a:pt x="1767914" y="808294"/>
                  <a:pt x="1734582" y="758297"/>
                  <a:pt x="1709584" y="724965"/>
                </a:cubicBezTo>
                <a:cubicBezTo>
                  <a:pt x="1717917" y="716632"/>
                  <a:pt x="1726249" y="699966"/>
                  <a:pt x="1742915" y="691633"/>
                </a:cubicBezTo>
                <a:cubicBezTo>
                  <a:pt x="1751248" y="699966"/>
                  <a:pt x="1767914" y="699966"/>
                  <a:pt x="1767914" y="724965"/>
                </a:cubicBezTo>
                <a:close/>
                <a:moveTo>
                  <a:pt x="1726249" y="658301"/>
                </a:moveTo>
                <a:cubicBezTo>
                  <a:pt x="1726249" y="658301"/>
                  <a:pt x="1726249" y="666634"/>
                  <a:pt x="1734582" y="674967"/>
                </a:cubicBezTo>
                <a:cubicBezTo>
                  <a:pt x="1726249" y="674967"/>
                  <a:pt x="1709584" y="683300"/>
                  <a:pt x="1701251" y="691633"/>
                </a:cubicBezTo>
                <a:cubicBezTo>
                  <a:pt x="1684585" y="674967"/>
                  <a:pt x="1667919" y="649968"/>
                  <a:pt x="1659586" y="624970"/>
                </a:cubicBezTo>
                <a:cubicBezTo>
                  <a:pt x="1676252" y="633303"/>
                  <a:pt x="1701251" y="649968"/>
                  <a:pt x="1726249" y="658301"/>
                </a:cubicBezTo>
                <a:close/>
                <a:moveTo>
                  <a:pt x="1676252" y="566639"/>
                </a:moveTo>
                <a:lnTo>
                  <a:pt x="1701251" y="616637"/>
                </a:lnTo>
                <a:cubicBezTo>
                  <a:pt x="1684585" y="608304"/>
                  <a:pt x="1667919" y="608304"/>
                  <a:pt x="1642920" y="608304"/>
                </a:cubicBezTo>
                <a:cubicBezTo>
                  <a:pt x="1642920" y="599971"/>
                  <a:pt x="1642920" y="583305"/>
                  <a:pt x="1634587" y="566639"/>
                </a:cubicBezTo>
                <a:lnTo>
                  <a:pt x="1676252" y="566639"/>
                </a:lnTo>
                <a:close/>
                <a:moveTo>
                  <a:pt x="1659586" y="524975"/>
                </a:moveTo>
                <a:cubicBezTo>
                  <a:pt x="1651253" y="524975"/>
                  <a:pt x="1634587" y="508309"/>
                  <a:pt x="1626254" y="508309"/>
                </a:cubicBezTo>
                <a:lnTo>
                  <a:pt x="1626254" y="458311"/>
                </a:lnTo>
                <a:cubicBezTo>
                  <a:pt x="1626254" y="474977"/>
                  <a:pt x="1634587" y="499976"/>
                  <a:pt x="1659586" y="524975"/>
                </a:cubicBezTo>
                <a:close/>
                <a:moveTo>
                  <a:pt x="1634587" y="433312"/>
                </a:moveTo>
                <a:lnTo>
                  <a:pt x="1634587" y="408314"/>
                </a:lnTo>
                <a:cubicBezTo>
                  <a:pt x="1634587" y="416646"/>
                  <a:pt x="1642920" y="433312"/>
                  <a:pt x="1634587" y="433312"/>
                </a:cubicBezTo>
                <a:close/>
                <a:moveTo>
                  <a:pt x="1767914" y="516642"/>
                </a:moveTo>
                <a:cubicBezTo>
                  <a:pt x="1767914" y="516642"/>
                  <a:pt x="1767914" y="524975"/>
                  <a:pt x="1776247" y="533307"/>
                </a:cubicBezTo>
                <a:cubicBezTo>
                  <a:pt x="1809579" y="508309"/>
                  <a:pt x="1809579" y="441645"/>
                  <a:pt x="1826245" y="399981"/>
                </a:cubicBezTo>
                <a:cubicBezTo>
                  <a:pt x="1884575" y="499976"/>
                  <a:pt x="1926240" y="616637"/>
                  <a:pt x="1942906" y="749964"/>
                </a:cubicBezTo>
                <a:lnTo>
                  <a:pt x="1959571" y="766629"/>
                </a:lnTo>
                <a:cubicBezTo>
                  <a:pt x="1984570" y="691633"/>
                  <a:pt x="2001236" y="608304"/>
                  <a:pt x="2009569" y="533307"/>
                </a:cubicBezTo>
                <a:cubicBezTo>
                  <a:pt x="2134563" y="633303"/>
                  <a:pt x="2059567" y="816627"/>
                  <a:pt x="2226225" y="924955"/>
                </a:cubicBezTo>
                <a:lnTo>
                  <a:pt x="2242891" y="908289"/>
                </a:lnTo>
                <a:cubicBezTo>
                  <a:pt x="2226225" y="841626"/>
                  <a:pt x="2217892" y="766629"/>
                  <a:pt x="2209559" y="683300"/>
                </a:cubicBezTo>
                <a:cubicBezTo>
                  <a:pt x="2276223" y="708299"/>
                  <a:pt x="2409550" y="908289"/>
                  <a:pt x="2409550" y="991619"/>
                </a:cubicBezTo>
                <a:lnTo>
                  <a:pt x="2409550" y="1066615"/>
                </a:lnTo>
                <a:lnTo>
                  <a:pt x="2384551" y="1066615"/>
                </a:lnTo>
                <a:cubicBezTo>
                  <a:pt x="2117897" y="1058282"/>
                  <a:pt x="1742915" y="791628"/>
                  <a:pt x="1676252" y="491643"/>
                </a:cubicBezTo>
                <a:cubicBezTo>
                  <a:pt x="1667919" y="441645"/>
                  <a:pt x="1659586" y="399981"/>
                  <a:pt x="1642920" y="358316"/>
                </a:cubicBezTo>
                <a:cubicBezTo>
                  <a:pt x="1592923" y="399981"/>
                  <a:pt x="1601256" y="441645"/>
                  <a:pt x="1601256" y="491643"/>
                </a:cubicBezTo>
                <a:cubicBezTo>
                  <a:pt x="1601256" y="816627"/>
                  <a:pt x="2117897" y="1141611"/>
                  <a:pt x="2359552" y="1241606"/>
                </a:cubicBezTo>
                <a:cubicBezTo>
                  <a:pt x="2259557" y="1308270"/>
                  <a:pt x="2209559" y="1299937"/>
                  <a:pt x="2117897" y="1299937"/>
                </a:cubicBezTo>
                <a:cubicBezTo>
                  <a:pt x="1967904" y="1299937"/>
                  <a:pt x="1851243" y="1258272"/>
                  <a:pt x="1676252" y="1233273"/>
                </a:cubicBezTo>
                <a:cubicBezTo>
                  <a:pt x="1726249" y="1141611"/>
                  <a:pt x="1876242" y="1066615"/>
                  <a:pt x="1901241" y="1033283"/>
                </a:cubicBezTo>
                <a:lnTo>
                  <a:pt x="1667919" y="1033283"/>
                </a:lnTo>
                <a:lnTo>
                  <a:pt x="1442930" y="983286"/>
                </a:lnTo>
                <a:cubicBezTo>
                  <a:pt x="1501260" y="891623"/>
                  <a:pt x="1617921" y="891623"/>
                  <a:pt x="1692918" y="883290"/>
                </a:cubicBezTo>
                <a:cubicBezTo>
                  <a:pt x="1634587" y="858292"/>
                  <a:pt x="1551258" y="833293"/>
                  <a:pt x="1484595" y="783295"/>
                </a:cubicBezTo>
                <a:cubicBezTo>
                  <a:pt x="1442930" y="758297"/>
                  <a:pt x="1359601" y="666634"/>
                  <a:pt x="1334602" y="616637"/>
                </a:cubicBezTo>
                <a:cubicBezTo>
                  <a:pt x="1367934" y="624970"/>
                  <a:pt x="1401265" y="624970"/>
                  <a:pt x="1434597" y="641636"/>
                </a:cubicBezTo>
                <a:cubicBezTo>
                  <a:pt x="1476262" y="658301"/>
                  <a:pt x="1526259" y="691633"/>
                  <a:pt x="1576257" y="716632"/>
                </a:cubicBezTo>
                <a:cubicBezTo>
                  <a:pt x="1576257" y="716632"/>
                  <a:pt x="1601256" y="741631"/>
                  <a:pt x="1601256" y="716632"/>
                </a:cubicBezTo>
                <a:cubicBezTo>
                  <a:pt x="1601256" y="699966"/>
                  <a:pt x="1517926" y="599971"/>
                  <a:pt x="1501260" y="558306"/>
                </a:cubicBezTo>
                <a:cubicBezTo>
                  <a:pt x="1459596" y="466644"/>
                  <a:pt x="1434597" y="341650"/>
                  <a:pt x="1434597" y="249988"/>
                </a:cubicBezTo>
                <a:cubicBezTo>
                  <a:pt x="1434597" y="224989"/>
                  <a:pt x="1451263" y="108328"/>
                  <a:pt x="1467929" y="33332"/>
                </a:cubicBezTo>
                <a:cubicBezTo>
                  <a:pt x="1559591" y="191657"/>
                  <a:pt x="1817912" y="341650"/>
                  <a:pt x="1767914" y="516642"/>
                </a:cubicBezTo>
                <a:close/>
                <a:moveTo>
                  <a:pt x="1792913" y="441645"/>
                </a:moveTo>
                <a:lnTo>
                  <a:pt x="1817912" y="366649"/>
                </a:lnTo>
                <a:cubicBezTo>
                  <a:pt x="1876242" y="458311"/>
                  <a:pt x="1934573" y="574972"/>
                  <a:pt x="1942906" y="683300"/>
                </a:cubicBezTo>
                <a:cubicBezTo>
                  <a:pt x="1951238" y="683300"/>
                  <a:pt x="1951238" y="691633"/>
                  <a:pt x="1959571" y="699966"/>
                </a:cubicBezTo>
                <a:cubicBezTo>
                  <a:pt x="1976237" y="641636"/>
                  <a:pt x="1984570" y="574972"/>
                  <a:pt x="2001236" y="516642"/>
                </a:cubicBezTo>
                <a:cubicBezTo>
                  <a:pt x="2151229" y="591638"/>
                  <a:pt x="2084565" y="783295"/>
                  <a:pt x="2209559" y="899956"/>
                </a:cubicBezTo>
                <a:cubicBezTo>
                  <a:pt x="2217892" y="891623"/>
                  <a:pt x="2217892" y="883290"/>
                  <a:pt x="2217892" y="858292"/>
                </a:cubicBezTo>
                <a:cubicBezTo>
                  <a:pt x="2217892" y="841626"/>
                  <a:pt x="2201226" y="749964"/>
                  <a:pt x="2192893" y="658301"/>
                </a:cubicBezTo>
                <a:cubicBezTo>
                  <a:pt x="2351219" y="749964"/>
                  <a:pt x="2426215" y="924955"/>
                  <a:pt x="2426215" y="1083281"/>
                </a:cubicBezTo>
                <a:cubicBezTo>
                  <a:pt x="3201178" y="1108280"/>
                  <a:pt x="4209462" y="1583256"/>
                  <a:pt x="4209462" y="2474880"/>
                </a:cubicBezTo>
                <a:cubicBezTo>
                  <a:pt x="4209462" y="2749866"/>
                  <a:pt x="4109467" y="3066518"/>
                  <a:pt x="3751151" y="3066518"/>
                </a:cubicBezTo>
                <a:cubicBezTo>
                  <a:pt x="3334505" y="3066518"/>
                  <a:pt x="2992855" y="2583208"/>
                  <a:pt x="2659537" y="2583208"/>
                </a:cubicBezTo>
                <a:cubicBezTo>
                  <a:pt x="2559542" y="2583208"/>
                  <a:pt x="2534544" y="2649871"/>
                  <a:pt x="2534544" y="2716535"/>
                </a:cubicBezTo>
                <a:cubicBezTo>
                  <a:pt x="2534544" y="2733201"/>
                  <a:pt x="2534544" y="2774865"/>
                  <a:pt x="2551209" y="2808197"/>
                </a:cubicBezTo>
                <a:cubicBezTo>
                  <a:pt x="2584541" y="2874860"/>
                  <a:pt x="2709535" y="2999854"/>
                  <a:pt x="2784531" y="3049852"/>
                </a:cubicBezTo>
                <a:cubicBezTo>
                  <a:pt x="2801197" y="3058185"/>
                  <a:pt x="3051185" y="3258175"/>
                  <a:pt x="3109516" y="3258175"/>
                </a:cubicBezTo>
                <a:cubicBezTo>
                  <a:pt x="3267841" y="3258175"/>
                  <a:pt x="3459499" y="3158180"/>
                  <a:pt x="3584492" y="3158180"/>
                </a:cubicBezTo>
                <a:cubicBezTo>
                  <a:pt x="3626157" y="3158180"/>
                  <a:pt x="3692820" y="3183179"/>
                  <a:pt x="3726152" y="3224843"/>
                </a:cubicBezTo>
                <a:cubicBezTo>
                  <a:pt x="3759484" y="3274841"/>
                  <a:pt x="3992806" y="3649823"/>
                  <a:pt x="4109467" y="3649823"/>
                </a:cubicBezTo>
                <a:cubicBezTo>
                  <a:pt x="4134466" y="3649823"/>
                  <a:pt x="4317790" y="3549828"/>
                  <a:pt x="4342789" y="3549828"/>
                </a:cubicBezTo>
                <a:cubicBezTo>
                  <a:pt x="4359455" y="3549828"/>
                  <a:pt x="4384453" y="3566493"/>
                  <a:pt x="4434451" y="3591492"/>
                </a:cubicBezTo>
                <a:cubicBezTo>
                  <a:pt x="4451117" y="3608158"/>
                  <a:pt x="4484449" y="3599825"/>
                  <a:pt x="4509447" y="3616491"/>
                </a:cubicBezTo>
                <a:cubicBezTo>
                  <a:pt x="4542779" y="3641490"/>
                  <a:pt x="4567778" y="3683154"/>
                  <a:pt x="4567778" y="3708153"/>
                </a:cubicBezTo>
                <a:cubicBezTo>
                  <a:pt x="4567778" y="3733152"/>
                  <a:pt x="4542779" y="3774817"/>
                  <a:pt x="4526113" y="3799815"/>
                </a:cubicBezTo>
                <a:cubicBezTo>
                  <a:pt x="4517780" y="3766484"/>
                  <a:pt x="4492781" y="3716486"/>
                  <a:pt x="4467783" y="3716486"/>
                </a:cubicBezTo>
                <a:cubicBezTo>
                  <a:pt x="4442784" y="3716486"/>
                  <a:pt x="4442784" y="3724819"/>
                  <a:pt x="4426118" y="3724819"/>
                </a:cubicBezTo>
                <a:cubicBezTo>
                  <a:pt x="4401119" y="3733152"/>
                  <a:pt x="4359455" y="3724819"/>
                  <a:pt x="4342789" y="3724819"/>
                </a:cubicBezTo>
                <a:cubicBezTo>
                  <a:pt x="4267792" y="3724819"/>
                  <a:pt x="4259460" y="3791483"/>
                  <a:pt x="4259460" y="3841480"/>
                </a:cubicBezTo>
                <a:cubicBezTo>
                  <a:pt x="4259460" y="3983140"/>
                  <a:pt x="4317790" y="4041470"/>
                  <a:pt x="4484449" y="4174797"/>
                </a:cubicBezTo>
                <a:cubicBezTo>
                  <a:pt x="4517780" y="4199796"/>
                  <a:pt x="4551112" y="4241461"/>
                  <a:pt x="4576111" y="4241461"/>
                </a:cubicBezTo>
                <a:cubicBezTo>
                  <a:pt x="4601110" y="4241461"/>
                  <a:pt x="4617775" y="4224795"/>
                  <a:pt x="4626108" y="4208129"/>
                </a:cubicBezTo>
                <a:cubicBezTo>
                  <a:pt x="4634441" y="4274792"/>
                  <a:pt x="4517780" y="4333123"/>
                  <a:pt x="4467783" y="4333123"/>
                </a:cubicBezTo>
                <a:cubicBezTo>
                  <a:pt x="4376120" y="4333123"/>
                  <a:pt x="4226128" y="4066469"/>
                  <a:pt x="4217795" y="4041470"/>
                </a:cubicBezTo>
                <a:cubicBezTo>
                  <a:pt x="4209462" y="4066469"/>
                  <a:pt x="4201129" y="4091468"/>
                  <a:pt x="4201129" y="4108134"/>
                </a:cubicBezTo>
                <a:cubicBezTo>
                  <a:pt x="4201129" y="4216462"/>
                  <a:pt x="4276125" y="4308124"/>
                  <a:pt x="4351122" y="4424785"/>
                </a:cubicBezTo>
                <a:cubicBezTo>
                  <a:pt x="4376120" y="4449784"/>
                  <a:pt x="4409452" y="4558112"/>
                  <a:pt x="4467783" y="4533113"/>
                </a:cubicBezTo>
                <a:cubicBezTo>
                  <a:pt x="4442784" y="4566445"/>
                  <a:pt x="4417785" y="4574778"/>
                  <a:pt x="4392786" y="4574778"/>
                </a:cubicBezTo>
                <a:cubicBezTo>
                  <a:pt x="4142799" y="4574778"/>
                  <a:pt x="4051136" y="4241461"/>
                  <a:pt x="4067802" y="4083135"/>
                </a:cubicBezTo>
                <a:cubicBezTo>
                  <a:pt x="4051136" y="4124800"/>
                  <a:pt x="4042803" y="4191463"/>
                  <a:pt x="4042803" y="4208129"/>
                </a:cubicBezTo>
                <a:cubicBezTo>
                  <a:pt x="4042803" y="4233128"/>
                  <a:pt x="4084468" y="4441451"/>
                  <a:pt x="4084468" y="4458117"/>
                </a:cubicBezTo>
                <a:cubicBezTo>
                  <a:pt x="4084468" y="4491449"/>
                  <a:pt x="4084468" y="4508114"/>
                  <a:pt x="4042803" y="4549779"/>
                </a:cubicBezTo>
                <a:cubicBezTo>
                  <a:pt x="4059469" y="4566445"/>
                  <a:pt x="4084468" y="4583111"/>
                  <a:pt x="4109467" y="4591444"/>
                </a:cubicBezTo>
                <a:cubicBezTo>
                  <a:pt x="4092801" y="4599777"/>
                  <a:pt x="4059469" y="4608110"/>
                  <a:pt x="4042803" y="4608110"/>
                </a:cubicBezTo>
                <a:cubicBezTo>
                  <a:pt x="4017805" y="4608110"/>
                  <a:pt x="3992806" y="4599777"/>
                  <a:pt x="3976140" y="4574778"/>
                </a:cubicBezTo>
                <a:cubicBezTo>
                  <a:pt x="3951141" y="4549779"/>
                  <a:pt x="3917810" y="4516447"/>
                  <a:pt x="3901144" y="4491449"/>
                </a:cubicBezTo>
                <a:cubicBezTo>
                  <a:pt x="3867812" y="4433118"/>
                  <a:pt x="3859479" y="4341456"/>
                  <a:pt x="3859479" y="4316457"/>
                </a:cubicBezTo>
                <a:cubicBezTo>
                  <a:pt x="3859479" y="4149798"/>
                  <a:pt x="3934475" y="4008139"/>
                  <a:pt x="4051136" y="3833147"/>
                </a:cubicBezTo>
                <a:cubicBezTo>
                  <a:pt x="4009472" y="3799815"/>
                  <a:pt x="3951141" y="3783150"/>
                  <a:pt x="3909477" y="3758151"/>
                </a:cubicBezTo>
                <a:cubicBezTo>
                  <a:pt x="3859479" y="3741485"/>
                  <a:pt x="3817814" y="3716486"/>
                  <a:pt x="3784483" y="3674822"/>
                </a:cubicBezTo>
                <a:cubicBezTo>
                  <a:pt x="3759484" y="3658156"/>
                  <a:pt x="3742818" y="3616491"/>
                  <a:pt x="3717819" y="3599825"/>
                </a:cubicBezTo>
                <a:cubicBezTo>
                  <a:pt x="3709486" y="3583159"/>
                  <a:pt x="3692820" y="3583159"/>
                  <a:pt x="3676155" y="3583159"/>
                </a:cubicBezTo>
                <a:cubicBezTo>
                  <a:pt x="3651156" y="3583159"/>
                  <a:pt x="3509496" y="3649823"/>
                  <a:pt x="3509496" y="3691487"/>
                </a:cubicBezTo>
                <a:cubicBezTo>
                  <a:pt x="3509496" y="3716486"/>
                  <a:pt x="3576160" y="3833147"/>
                  <a:pt x="3592825" y="3908144"/>
                </a:cubicBezTo>
                <a:cubicBezTo>
                  <a:pt x="3651156" y="4108134"/>
                  <a:pt x="3651156" y="4133133"/>
                  <a:pt x="3651156" y="4308124"/>
                </a:cubicBezTo>
                <a:cubicBezTo>
                  <a:pt x="3651156" y="4708105"/>
                  <a:pt x="3476164" y="5366406"/>
                  <a:pt x="3101183" y="5699723"/>
                </a:cubicBezTo>
                <a:cubicBezTo>
                  <a:pt x="3159513" y="5724722"/>
                  <a:pt x="3226177" y="5733055"/>
                  <a:pt x="3284507" y="5774720"/>
                </a:cubicBezTo>
                <a:cubicBezTo>
                  <a:pt x="3367836" y="5824717"/>
                  <a:pt x="3442833" y="5908046"/>
                  <a:pt x="3542828" y="5958044"/>
                </a:cubicBezTo>
                <a:cubicBezTo>
                  <a:pt x="3592825" y="5991376"/>
                  <a:pt x="3659489" y="5999709"/>
                  <a:pt x="3717819" y="6024707"/>
                </a:cubicBezTo>
                <a:cubicBezTo>
                  <a:pt x="3842813" y="6066372"/>
                  <a:pt x="3859479" y="6174700"/>
                  <a:pt x="3859479" y="6258029"/>
                </a:cubicBezTo>
                <a:cubicBezTo>
                  <a:pt x="3859479" y="6291361"/>
                  <a:pt x="3817814" y="6349692"/>
                  <a:pt x="3776150" y="6366357"/>
                </a:cubicBezTo>
                <a:lnTo>
                  <a:pt x="3751151" y="6366357"/>
                </a:lnTo>
                <a:cubicBezTo>
                  <a:pt x="3767817" y="6349692"/>
                  <a:pt x="3784483" y="6316360"/>
                  <a:pt x="3784483" y="6299694"/>
                </a:cubicBezTo>
                <a:cubicBezTo>
                  <a:pt x="3784483" y="6274695"/>
                  <a:pt x="3784483" y="6274695"/>
                  <a:pt x="3776150" y="6266362"/>
                </a:cubicBezTo>
                <a:cubicBezTo>
                  <a:pt x="3709486" y="6241364"/>
                  <a:pt x="3701153" y="6183033"/>
                  <a:pt x="3651156" y="6141368"/>
                </a:cubicBezTo>
                <a:cubicBezTo>
                  <a:pt x="3642823" y="6133035"/>
                  <a:pt x="3626157" y="6124703"/>
                  <a:pt x="3609491" y="6124703"/>
                </a:cubicBezTo>
                <a:cubicBezTo>
                  <a:pt x="3559494" y="6124703"/>
                  <a:pt x="3359503" y="6399689"/>
                  <a:pt x="3351170" y="6416355"/>
                </a:cubicBezTo>
                <a:cubicBezTo>
                  <a:pt x="3334505" y="6449687"/>
                  <a:pt x="3317839" y="6516350"/>
                  <a:pt x="3317839" y="6541349"/>
                </a:cubicBezTo>
                <a:cubicBezTo>
                  <a:pt x="3317839" y="6558015"/>
                  <a:pt x="3359503" y="6674676"/>
                  <a:pt x="3359503" y="6691342"/>
                </a:cubicBezTo>
                <a:cubicBezTo>
                  <a:pt x="3359503" y="6716340"/>
                  <a:pt x="3384502" y="6724673"/>
                  <a:pt x="3401168" y="6724673"/>
                </a:cubicBezTo>
                <a:cubicBezTo>
                  <a:pt x="3426167" y="6724673"/>
                  <a:pt x="3451166" y="6708008"/>
                  <a:pt x="3476164" y="6683009"/>
                </a:cubicBezTo>
                <a:cubicBezTo>
                  <a:pt x="3476164" y="6766338"/>
                  <a:pt x="3417834" y="6799670"/>
                  <a:pt x="3359503" y="6799670"/>
                </a:cubicBezTo>
                <a:cubicBezTo>
                  <a:pt x="3326172" y="6799670"/>
                  <a:pt x="3317839" y="6783004"/>
                  <a:pt x="3276174" y="6749672"/>
                </a:cubicBezTo>
                <a:cubicBezTo>
                  <a:pt x="3251175" y="6733006"/>
                  <a:pt x="3209511" y="6724673"/>
                  <a:pt x="3184512" y="6691342"/>
                </a:cubicBezTo>
                <a:cubicBezTo>
                  <a:pt x="3159513" y="6649677"/>
                  <a:pt x="3142847" y="6591347"/>
                  <a:pt x="3142847" y="6549682"/>
                </a:cubicBezTo>
                <a:cubicBezTo>
                  <a:pt x="3142847" y="6533016"/>
                  <a:pt x="3151180" y="6491351"/>
                  <a:pt x="3151180" y="6466353"/>
                </a:cubicBezTo>
                <a:cubicBezTo>
                  <a:pt x="3176179" y="6416355"/>
                  <a:pt x="3209511" y="6358025"/>
                  <a:pt x="3242842" y="6299694"/>
                </a:cubicBezTo>
                <a:lnTo>
                  <a:pt x="3242842" y="6291361"/>
                </a:lnTo>
                <a:cubicBezTo>
                  <a:pt x="3184512" y="6316360"/>
                  <a:pt x="3067851" y="6458020"/>
                  <a:pt x="3067851" y="6516350"/>
                </a:cubicBezTo>
                <a:lnTo>
                  <a:pt x="3067851" y="6666343"/>
                </a:lnTo>
                <a:cubicBezTo>
                  <a:pt x="3059518" y="6708008"/>
                  <a:pt x="3017853" y="6749672"/>
                  <a:pt x="3017853" y="6774671"/>
                </a:cubicBezTo>
                <a:cubicBezTo>
                  <a:pt x="3017853" y="6791337"/>
                  <a:pt x="3034519" y="6833001"/>
                  <a:pt x="3051185" y="6858000"/>
                </a:cubicBezTo>
                <a:cubicBezTo>
                  <a:pt x="3034519" y="6849667"/>
                  <a:pt x="3009520" y="6849667"/>
                  <a:pt x="3001187" y="6841334"/>
                </a:cubicBezTo>
                <a:cubicBezTo>
                  <a:pt x="2942857" y="6824669"/>
                  <a:pt x="2942857" y="6758005"/>
                  <a:pt x="2926191" y="6733006"/>
                </a:cubicBezTo>
                <a:cubicBezTo>
                  <a:pt x="2901192" y="6666343"/>
                  <a:pt x="2892859" y="6666343"/>
                  <a:pt x="2892859" y="6608012"/>
                </a:cubicBezTo>
                <a:cubicBezTo>
                  <a:pt x="2892859" y="6483018"/>
                  <a:pt x="2976189" y="6374690"/>
                  <a:pt x="3101183" y="6249696"/>
                </a:cubicBezTo>
                <a:lnTo>
                  <a:pt x="3101183" y="6241364"/>
                </a:lnTo>
                <a:cubicBezTo>
                  <a:pt x="2976189" y="6308027"/>
                  <a:pt x="2951190" y="6391356"/>
                  <a:pt x="2876194" y="6491351"/>
                </a:cubicBezTo>
                <a:cubicBezTo>
                  <a:pt x="2867861" y="6499684"/>
                  <a:pt x="2834529" y="6508017"/>
                  <a:pt x="2817863" y="6541349"/>
                </a:cubicBezTo>
                <a:cubicBezTo>
                  <a:pt x="2801197" y="6549682"/>
                  <a:pt x="2792864" y="6574681"/>
                  <a:pt x="2792864" y="6599679"/>
                </a:cubicBezTo>
                <a:cubicBezTo>
                  <a:pt x="2792864" y="6616345"/>
                  <a:pt x="2801197" y="6624678"/>
                  <a:pt x="2809530" y="6641344"/>
                </a:cubicBezTo>
                <a:cubicBezTo>
                  <a:pt x="2759533" y="6624678"/>
                  <a:pt x="2726201" y="6566348"/>
                  <a:pt x="2726201" y="6533016"/>
                </a:cubicBezTo>
                <a:cubicBezTo>
                  <a:pt x="2726201" y="6516350"/>
                  <a:pt x="2742867" y="6474686"/>
                  <a:pt x="2742867" y="6449687"/>
                </a:cubicBezTo>
                <a:cubicBezTo>
                  <a:pt x="2717868" y="6399689"/>
                  <a:pt x="2801197" y="6308027"/>
                  <a:pt x="2859528" y="6266362"/>
                </a:cubicBezTo>
                <a:cubicBezTo>
                  <a:pt x="2901192" y="6233031"/>
                  <a:pt x="3101183" y="6141368"/>
                  <a:pt x="3101183" y="6099704"/>
                </a:cubicBezTo>
                <a:cubicBezTo>
                  <a:pt x="3101183" y="6024707"/>
                  <a:pt x="2917858" y="5983043"/>
                  <a:pt x="2901192" y="5983043"/>
                </a:cubicBezTo>
                <a:cubicBezTo>
                  <a:pt x="2876194" y="5983043"/>
                  <a:pt x="2817863" y="5966377"/>
                  <a:pt x="2801197" y="5966377"/>
                </a:cubicBezTo>
                <a:cubicBezTo>
                  <a:pt x="2576208" y="5966377"/>
                  <a:pt x="2309554" y="6091371"/>
                  <a:pt x="2101231" y="6091371"/>
                </a:cubicBezTo>
                <a:cubicBezTo>
                  <a:pt x="1967904" y="6091371"/>
                  <a:pt x="1626254" y="5991376"/>
                  <a:pt x="1534592" y="5949711"/>
                </a:cubicBezTo>
                <a:cubicBezTo>
                  <a:pt x="1351268" y="5874715"/>
                  <a:pt x="1126279" y="5749721"/>
                  <a:pt x="984619" y="5533065"/>
                </a:cubicBezTo>
                <a:cubicBezTo>
                  <a:pt x="917955" y="5583062"/>
                  <a:pt x="876291" y="5683057"/>
                  <a:pt x="842959" y="5741388"/>
                </a:cubicBezTo>
                <a:cubicBezTo>
                  <a:pt x="801294" y="5799718"/>
                  <a:pt x="767963" y="6049706"/>
                  <a:pt x="617970" y="6049706"/>
                </a:cubicBezTo>
                <a:cubicBezTo>
                  <a:pt x="542974" y="6049706"/>
                  <a:pt x="451311" y="6008042"/>
                  <a:pt x="451311" y="5933045"/>
                </a:cubicBezTo>
                <a:cubicBezTo>
                  <a:pt x="451311" y="5916379"/>
                  <a:pt x="459644" y="5899713"/>
                  <a:pt x="467977" y="5891381"/>
                </a:cubicBezTo>
                <a:cubicBezTo>
                  <a:pt x="467977" y="5899713"/>
                  <a:pt x="476310" y="5966377"/>
                  <a:pt x="509642" y="5966377"/>
                </a:cubicBezTo>
                <a:cubicBezTo>
                  <a:pt x="559640" y="5966377"/>
                  <a:pt x="684633" y="5808051"/>
                  <a:pt x="684633" y="5799718"/>
                </a:cubicBezTo>
                <a:cubicBezTo>
                  <a:pt x="684633" y="5733055"/>
                  <a:pt x="442978" y="5566396"/>
                  <a:pt x="384648" y="5541398"/>
                </a:cubicBezTo>
                <a:cubicBezTo>
                  <a:pt x="351316" y="5524732"/>
                  <a:pt x="292986" y="5516399"/>
                  <a:pt x="276320" y="5516399"/>
                </a:cubicBezTo>
                <a:cubicBezTo>
                  <a:pt x="251321" y="5516399"/>
                  <a:pt x="142993" y="5558063"/>
                  <a:pt x="117994" y="5558063"/>
                </a:cubicBezTo>
                <a:cubicBezTo>
                  <a:pt x="101328" y="5558063"/>
                  <a:pt x="92995" y="5541398"/>
                  <a:pt x="67997" y="5541398"/>
                </a:cubicBezTo>
                <a:cubicBezTo>
                  <a:pt x="34665" y="5541398"/>
                  <a:pt x="34665" y="5591395"/>
                  <a:pt x="34665" y="5608061"/>
                </a:cubicBezTo>
                <a:cubicBezTo>
                  <a:pt x="26332" y="5591395"/>
                  <a:pt x="9666" y="5566396"/>
                  <a:pt x="9666" y="5541398"/>
                </a:cubicBezTo>
                <a:cubicBezTo>
                  <a:pt x="9666" y="5516399"/>
                  <a:pt x="51331" y="5458068"/>
                  <a:pt x="59664" y="5449735"/>
                </a:cubicBezTo>
                <a:cubicBezTo>
                  <a:pt x="109661" y="5374739"/>
                  <a:pt x="184658" y="5333074"/>
                  <a:pt x="251321" y="5333074"/>
                </a:cubicBezTo>
                <a:cubicBezTo>
                  <a:pt x="334650" y="5333074"/>
                  <a:pt x="434646" y="5399738"/>
                  <a:pt x="517975" y="5441402"/>
                </a:cubicBezTo>
                <a:cubicBezTo>
                  <a:pt x="434646" y="5308076"/>
                  <a:pt x="284653" y="5249745"/>
                  <a:pt x="167992" y="5258078"/>
                </a:cubicBezTo>
                <a:cubicBezTo>
                  <a:pt x="76330" y="5258078"/>
                  <a:pt x="84663" y="5216413"/>
                  <a:pt x="51331" y="5216413"/>
                </a:cubicBezTo>
                <a:cubicBezTo>
                  <a:pt x="26332" y="5216413"/>
                  <a:pt x="9666" y="5249745"/>
                  <a:pt x="1333" y="5266411"/>
                </a:cubicBezTo>
                <a:cubicBezTo>
                  <a:pt x="1333" y="5241412"/>
                  <a:pt x="-7000" y="5191415"/>
                  <a:pt x="17999" y="5174749"/>
                </a:cubicBezTo>
                <a:cubicBezTo>
                  <a:pt x="109661" y="5074754"/>
                  <a:pt x="134660" y="5083087"/>
                  <a:pt x="192991" y="5083087"/>
                </a:cubicBezTo>
                <a:cubicBezTo>
                  <a:pt x="301319" y="5083087"/>
                  <a:pt x="434646" y="5166416"/>
                  <a:pt x="526308" y="5283077"/>
                </a:cubicBezTo>
                <a:cubicBezTo>
                  <a:pt x="534641" y="5283077"/>
                  <a:pt x="576305" y="5291410"/>
                  <a:pt x="576305" y="5308076"/>
                </a:cubicBezTo>
                <a:cubicBezTo>
                  <a:pt x="576305" y="5249745"/>
                  <a:pt x="351316" y="5099752"/>
                  <a:pt x="334650" y="5083087"/>
                </a:cubicBezTo>
                <a:cubicBezTo>
                  <a:pt x="317985" y="5074754"/>
                  <a:pt x="292986" y="5049755"/>
                  <a:pt x="292986" y="5033089"/>
                </a:cubicBezTo>
                <a:cubicBezTo>
                  <a:pt x="284653" y="5016423"/>
                  <a:pt x="292986" y="4991424"/>
                  <a:pt x="284653" y="4966426"/>
                </a:cubicBezTo>
                <a:cubicBezTo>
                  <a:pt x="284653" y="4958093"/>
                  <a:pt x="267987" y="4949760"/>
                  <a:pt x="251321" y="4949760"/>
                </a:cubicBezTo>
                <a:cubicBezTo>
                  <a:pt x="226322" y="4949760"/>
                  <a:pt x="209656" y="4966426"/>
                  <a:pt x="192991" y="4974758"/>
                </a:cubicBezTo>
                <a:cubicBezTo>
                  <a:pt x="217989" y="4941427"/>
                  <a:pt x="242988" y="4899762"/>
                  <a:pt x="292986" y="4899762"/>
                </a:cubicBezTo>
                <a:cubicBezTo>
                  <a:pt x="309652" y="4899762"/>
                  <a:pt x="326317" y="4908095"/>
                  <a:pt x="359649" y="4924761"/>
                </a:cubicBezTo>
                <a:cubicBezTo>
                  <a:pt x="367982" y="4933094"/>
                  <a:pt x="401314" y="4933094"/>
                  <a:pt x="426313" y="4949760"/>
                </a:cubicBezTo>
                <a:cubicBezTo>
                  <a:pt x="459644" y="4966426"/>
                  <a:pt x="501309" y="4999757"/>
                  <a:pt x="517975" y="5033089"/>
                </a:cubicBezTo>
                <a:cubicBezTo>
                  <a:pt x="559640" y="5083087"/>
                  <a:pt x="626303" y="5266411"/>
                  <a:pt x="717965" y="5266411"/>
                </a:cubicBezTo>
                <a:cubicBezTo>
                  <a:pt x="767963" y="5266411"/>
                  <a:pt x="909622" y="5174749"/>
                  <a:pt x="892957" y="5124751"/>
                </a:cubicBezTo>
                <a:cubicBezTo>
                  <a:pt x="901290" y="5074754"/>
                  <a:pt x="909622" y="5008090"/>
                  <a:pt x="934621" y="4966426"/>
                </a:cubicBezTo>
                <a:cubicBezTo>
                  <a:pt x="1134612" y="4491449"/>
                  <a:pt x="1751248" y="4474783"/>
                  <a:pt x="1751248" y="4083135"/>
                </a:cubicBezTo>
                <a:cubicBezTo>
                  <a:pt x="1751248" y="4058136"/>
                  <a:pt x="1734582" y="4008139"/>
                  <a:pt x="1717917" y="3974807"/>
                </a:cubicBezTo>
                <a:cubicBezTo>
                  <a:pt x="1709584" y="4058136"/>
                  <a:pt x="1684585" y="4149798"/>
                  <a:pt x="1676252" y="4241461"/>
                </a:cubicBezTo>
                <a:cubicBezTo>
                  <a:pt x="1642920" y="4208129"/>
                  <a:pt x="1592923" y="4158131"/>
                  <a:pt x="1576257" y="4116467"/>
                </a:cubicBezTo>
                <a:cubicBezTo>
                  <a:pt x="1534592" y="4016472"/>
                  <a:pt x="1567924" y="3858146"/>
                  <a:pt x="1451263" y="3833147"/>
                </a:cubicBezTo>
                <a:cubicBezTo>
                  <a:pt x="1442930" y="3849813"/>
                  <a:pt x="1434597" y="3874812"/>
                  <a:pt x="1434597" y="3899811"/>
                </a:cubicBezTo>
                <a:cubicBezTo>
                  <a:pt x="1434597" y="3974807"/>
                  <a:pt x="1459596" y="4008139"/>
                  <a:pt x="1501260" y="4099801"/>
                </a:cubicBezTo>
                <a:cubicBezTo>
                  <a:pt x="1359601" y="4149798"/>
                  <a:pt x="1326269" y="3824814"/>
                  <a:pt x="1251273" y="3824814"/>
                </a:cubicBezTo>
                <a:cubicBezTo>
                  <a:pt x="1226274" y="3824814"/>
                  <a:pt x="1101280" y="3849813"/>
                  <a:pt x="1084614" y="3849813"/>
                </a:cubicBezTo>
                <a:cubicBezTo>
                  <a:pt x="942954" y="3849813"/>
                  <a:pt x="784629" y="3766484"/>
                  <a:pt x="642969" y="3649823"/>
                </a:cubicBezTo>
                <a:cubicBezTo>
                  <a:pt x="634636" y="3658156"/>
                  <a:pt x="634636" y="3649823"/>
                  <a:pt x="634636" y="3666489"/>
                </a:cubicBezTo>
                <a:cubicBezTo>
                  <a:pt x="634636" y="3749818"/>
                  <a:pt x="901290" y="3841480"/>
                  <a:pt x="901290" y="4008139"/>
                </a:cubicBezTo>
                <a:cubicBezTo>
                  <a:pt x="901290" y="4024804"/>
                  <a:pt x="884624" y="4066469"/>
                  <a:pt x="867958" y="4091468"/>
                </a:cubicBezTo>
                <a:cubicBezTo>
                  <a:pt x="867958" y="4083135"/>
                  <a:pt x="876291" y="4074802"/>
                  <a:pt x="876291" y="4058136"/>
                </a:cubicBezTo>
                <a:cubicBezTo>
                  <a:pt x="876291" y="4033137"/>
                  <a:pt x="842959" y="3974807"/>
                  <a:pt x="817960" y="3949808"/>
                </a:cubicBezTo>
                <a:cubicBezTo>
                  <a:pt x="734631" y="3874812"/>
                  <a:pt x="576305" y="3816481"/>
                  <a:pt x="567972" y="3708153"/>
                </a:cubicBezTo>
                <a:cubicBezTo>
                  <a:pt x="559640" y="3724819"/>
                  <a:pt x="559640" y="3733152"/>
                  <a:pt x="559640" y="3758151"/>
                </a:cubicBezTo>
                <a:cubicBezTo>
                  <a:pt x="559640" y="3816481"/>
                  <a:pt x="551307" y="3808148"/>
                  <a:pt x="617970" y="3899811"/>
                </a:cubicBezTo>
                <a:cubicBezTo>
                  <a:pt x="634636" y="3916476"/>
                  <a:pt x="676300" y="3949808"/>
                  <a:pt x="692966" y="3966474"/>
                </a:cubicBezTo>
                <a:cubicBezTo>
                  <a:pt x="826293" y="4066469"/>
                  <a:pt x="684633" y="4191463"/>
                  <a:pt x="842959" y="4274792"/>
                </a:cubicBezTo>
                <a:cubicBezTo>
                  <a:pt x="792961" y="4266460"/>
                  <a:pt x="726298" y="4233128"/>
                  <a:pt x="701299" y="4199796"/>
                </a:cubicBezTo>
                <a:cubicBezTo>
                  <a:pt x="667968" y="4166464"/>
                  <a:pt x="684633" y="4091468"/>
                  <a:pt x="659635" y="4041470"/>
                </a:cubicBezTo>
                <a:cubicBezTo>
                  <a:pt x="617970" y="3924809"/>
                  <a:pt x="476310" y="3824814"/>
                  <a:pt x="492976" y="3708153"/>
                </a:cubicBezTo>
                <a:cubicBezTo>
                  <a:pt x="476310" y="3749818"/>
                  <a:pt x="451311" y="3824814"/>
                  <a:pt x="451311" y="3841480"/>
                </a:cubicBezTo>
                <a:cubicBezTo>
                  <a:pt x="451311" y="3924809"/>
                  <a:pt x="517975" y="3991473"/>
                  <a:pt x="517975" y="4083135"/>
                </a:cubicBezTo>
                <a:cubicBezTo>
                  <a:pt x="517975" y="4141465"/>
                  <a:pt x="517975" y="4166464"/>
                  <a:pt x="426313" y="4224795"/>
                </a:cubicBezTo>
                <a:cubicBezTo>
                  <a:pt x="451311" y="4183130"/>
                  <a:pt x="467977" y="4124800"/>
                  <a:pt x="467977" y="4099801"/>
                </a:cubicBezTo>
                <a:cubicBezTo>
                  <a:pt x="467977" y="4083135"/>
                  <a:pt x="367982" y="3808148"/>
                  <a:pt x="367982" y="3791483"/>
                </a:cubicBezTo>
                <a:cubicBezTo>
                  <a:pt x="367982" y="3749818"/>
                  <a:pt x="392981" y="3708153"/>
                  <a:pt x="426313" y="3666489"/>
                </a:cubicBezTo>
                <a:cubicBezTo>
                  <a:pt x="417980" y="3649823"/>
                  <a:pt x="401314" y="3649823"/>
                  <a:pt x="384648" y="3633157"/>
                </a:cubicBezTo>
                <a:cubicBezTo>
                  <a:pt x="467977" y="3524829"/>
                  <a:pt x="576305" y="3499830"/>
                  <a:pt x="676300" y="3474831"/>
                </a:cubicBezTo>
                <a:cubicBezTo>
                  <a:pt x="667968" y="3466498"/>
                  <a:pt x="676300" y="3466498"/>
                  <a:pt x="651302" y="3466498"/>
                </a:cubicBezTo>
                <a:cubicBezTo>
                  <a:pt x="634636" y="3466498"/>
                  <a:pt x="517975" y="3483164"/>
                  <a:pt x="501309" y="3483164"/>
                </a:cubicBezTo>
                <a:cubicBezTo>
                  <a:pt x="476310" y="3483164"/>
                  <a:pt x="459644" y="3466498"/>
                  <a:pt x="434646" y="3466498"/>
                </a:cubicBezTo>
                <a:cubicBezTo>
                  <a:pt x="384648" y="3458165"/>
                  <a:pt x="284653" y="3416501"/>
                  <a:pt x="259654" y="3366503"/>
                </a:cubicBezTo>
                <a:cubicBezTo>
                  <a:pt x="234655" y="3316506"/>
                  <a:pt x="226322" y="3266508"/>
                  <a:pt x="209656" y="3216510"/>
                </a:cubicBezTo>
                <a:cubicBezTo>
                  <a:pt x="209656" y="3199845"/>
                  <a:pt x="176325" y="3166513"/>
                  <a:pt x="159659" y="3166513"/>
                </a:cubicBezTo>
                <a:cubicBezTo>
                  <a:pt x="134660" y="3166513"/>
                  <a:pt x="126327" y="3174846"/>
                  <a:pt x="101328" y="3174846"/>
                </a:cubicBezTo>
                <a:cubicBezTo>
                  <a:pt x="126327" y="3124848"/>
                  <a:pt x="142993" y="3116515"/>
                  <a:pt x="176325" y="3116515"/>
                </a:cubicBezTo>
                <a:cubicBezTo>
                  <a:pt x="351316" y="3116515"/>
                  <a:pt x="209656" y="3391502"/>
                  <a:pt x="459644" y="3391502"/>
                </a:cubicBezTo>
                <a:cubicBezTo>
                  <a:pt x="484643" y="3391502"/>
                  <a:pt x="609637" y="3349837"/>
                  <a:pt x="634636" y="3349837"/>
                </a:cubicBezTo>
                <a:cubicBezTo>
                  <a:pt x="817960" y="3349837"/>
                  <a:pt x="917955" y="3483164"/>
                  <a:pt x="959620" y="3483164"/>
                </a:cubicBezTo>
                <a:lnTo>
                  <a:pt x="1051282" y="3483164"/>
                </a:lnTo>
                <a:cubicBezTo>
                  <a:pt x="1051282" y="3474831"/>
                  <a:pt x="1059615" y="3483164"/>
                  <a:pt x="1059615" y="3458165"/>
                </a:cubicBezTo>
                <a:cubicBezTo>
                  <a:pt x="1059615" y="3374836"/>
                  <a:pt x="609637" y="3241509"/>
                  <a:pt x="609637" y="3241509"/>
                </a:cubicBezTo>
                <a:cubicBezTo>
                  <a:pt x="584638" y="3241509"/>
                  <a:pt x="551307" y="3299840"/>
                  <a:pt x="509642" y="3333171"/>
                </a:cubicBezTo>
                <a:cubicBezTo>
                  <a:pt x="501309" y="3291507"/>
                  <a:pt x="501309" y="3241509"/>
                  <a:pt x="501309" y="3199845"/>
                </a:cubicBezTo>
                <a:cubicBezTo>
                  <a:pt x="492976" y="3191512"/>
                  <a:pt x="501309" y="3191512"/>
                  <a:pt x="476310" y="3191512"/>
                </a:cubicBezTo>
                <a:cubicBezTo>
                  <a:pt x="459644" y="3191512"/>
                  <a:pt x="409647" y="3249842"/>
                  <a:pt x="376315" y="3274841"/>
                </a:cubicBezTo>
                <a:lnTo>
                  <a:pt x="376315" y="3208178"/>
                </a:lnTo>
                <a:lnTo>
                  <a:pt x="376315" y="3183179"/>
                </a:lnTo>
                <a:cubicBezTo>
                  <a:pt x="376315" y="3166513"/>
                  <a:pt x="384648" y="3133181"/>
                  <a:pt x="376315" y="3124848"/>
                </a:cubicBezTo>
                <a:cubicBezTo>
                  <a:pt x="367982" y="3099849"/>
                  <a:pt x="351316" y="3074851"/>
                  <a:pt x="351316" y="3058185"/>
                </a:cubicBezTo>
                <a:cubicBezTo>
                  <a:pt x="351316" y="3033186"/>
                  <a:pt x="359649" y="3016520"/>
                  <a:pt x="359649" y="2991521"/>
                </a:cubicBezTo>
                <a:cubicBezTo>
                  <a:pt x="367982" y="2941524"/>
                  <a:pt x="442978" y="2941524"/>
                  <a:pt x="459644" y="2933191"/>
                </a:cubicBezTo>
                <a:cubicBezTo>
                  <a:pt x="484643" y="2916525"/>
                  <a:pt x="509642" y="2858195"/>
                  <a:pt x="526308" y="2841529"/>
                </a:cubicBezTo>
                <a:cubicBezTo>
                  <a:pt x="559640" y="2799864"/>
                  <a:pt x="576305" y="2808197"/>
                  <a:pt x="617970" y="2808197"/>
                </a:cubicBezTo>
                <a:cubicBezTo>
                  <a:pt x="659635" y="2808197"/>
                  <a:pt x="759630" y="2833196"/>
                  <a:pt x="751297" y="2933191"/>
                </a:cubicBezTo>
                <a:cubicBezTo>
                  <a:pt x="776296" y="2949857"/>
                  <a:pt x="801294" y="2983188"/>
                  <a:pt x="817960" y="3008187"/>
                </a:cubicBezTo>
                <a:cubicBezTo>
                  <a:pt x="842959" y="3033186"/>
                  <a:pt x="884624" y="3041519"/>
                  <a:pt x="909622" y="3074851"/>
                </a:cubicBezTo>
                <a:cubicBezTo>
                  <a:pt x="934621" y="3074851"/>
                  <a:pt x="959620" y="3066518"/>
                  <a:pt x="984619" y="3058185"/>
                </a:cubicBezTo>
                <a:cubicBezTo>
                  <a:pt x="1009618" y="3024853"/>
                  <a:pt x="1067948" y="2958190"/>
                  <a:pt x="1126279" y="2924858"/>
                </a:cubicBezTo>
                <a:lnTo>
                  <a:pt x="1151277" y="2924858"/>
                </a:lnTo>
                <a:cubicBezTo>
                  <a:pt x="1134612" y="2958190"/>
                  <a:pt x="1142944" y="2974856"/>
                  <a:pt x="1142944" y="2991521"/>
                </a:cubicBezTo>
                <a:cubicBezTo>
                  <a:pt x="1201275" y="2966523"/>
                  <a:pt x="1292937" y="2933191"/>
                  <a:pt x="1317936" y="2933191"/>
                </a:cubicBezTo>
                <a:lnTo>
                  <a:pt x="1351268" y="2933191"/>
                </a:lnTo>
                <a:cubicBezTo>
                  <a:pt x="1334602" y="2958190"/>
                  <a:pt x="1317936" y="2983188"/>
                  <a:pt x="1292937" y="3008187"/>
                </a:cubicBezTo>
                <a:cubicBezTo>
                  <a:pt x="1367934" y="3024853"/>
                  <a:pt x="1492927" y="3066518"/>
                  <a:pt x="1509593" y="3066518"/>
                </a:cubicBezTo>
                <a:cubicBezTo>
                  <a:pt x="1601256" y="3066518"/>
                  <a:pt x="1767914" y="2991521"/>
                  <a:pt x="1851243" y="2891526"/>
                </a:cubicBezTo>
                <a:cubicBezTo>
                  <a:pt x="1867909" y="2866527"/>
                  <a:pt x="1901241" y="2841529"/>
                  <a:pt x="1901241" y="2816530"/>
                </a:cubicBezTo>
                <a:cubicBezTo>
                  <a:pt x="1901241" y="2799864"/>
                  <a:pt x="1851243" y="2574875"/>
                  <a:pt x="1851243" y="2558209"/>
                </a:cubicBezTo>
                <a:cubicBezTo>
                  <a:pt x="1851243" y="2533210"/>
                  <a:pt x="1859576" y="2499879"/>
                  <a:pt x="1867909" y="2466547"/>
                </a:cubicBezTo>
                <a:cubicBezTo>
                  <a:pt x="1851243" y="2458214"/>
                  <a:pt x="1826245" y="2458214"/>
                  <a:pt x="1801246" y="2458214"/>
                </a:cubicBezTo>
                <a:lnTo>
                  <a:pt x="1751248" y="2458214"/>
                </a:lnTo>
                <a:cubicBezTo>
                  <a:pt x="1667919" y="2574875"/>
                  <a:pt x="1701251" y="2724868"/>
                  <a:pt x="1576257" y="2724868"/>
                </a:cubicBezTo>
                <a:cubicBezTo>
                  <a:pt x="1526259" y="2724868"/>
                  <a:pt x="1392932" y="2666537"/>
                  <a:pt x="1392932" y="2599874"/>
                </a:cubicBezTo>
                <a:cubicBezTo>
                  <a:pt x="1392932" y="2583208"/>
                  <a:pt x="1401265" y="2574875"/>
                  <a:pt x="1401265" y="2566542"/>
                </a:cubicBezTo>
                <a:cubicBezTo>
                  <a:pt x="1409598" y="2591541"/>
                  <a:pt x="1442930" y="2616540"/>
                  <a:pt x="1451263" y="2616540"/>
                </a:cubicBezTo>
                <a:cubicBezTo>
                  <a:pt x="1492927" y="2616540"/>
                  <a:pt x="1551258" y="2549876"/>
                  <a:pt x="1551258" y="2524877"/>
                </a:cubicBezTo>
                <a:cubicBezTo>
                  <a:pt x="1551258" y="2374885"/>
                  <a:pt x="1292937" y="2324887"/>
                  <a:pt x="1251273" y="2324887"/>
                </a:cubicBezTo>
                <a:cubicBezTo>
                  <a:pt x="1176276" y="2324887"/>
                  <a:pt x="1126279" y="2358219"/>
                  <a:pt x="1034616" y="2324887"/>
                </a:cubicBezTo>
                <a:lnTo>
                  <a:pt x="1034616" y="2416549"/>
                </a:lnTo>
                <a:cubicBezTo>
                  <a:pt x="984619" y="2391551"/>
                  <a:pt x="992952" y="2333220"/>
                  <a:pt x="992952" y="2299888"/>
                </a:cubicBezTo>
                <a:cubicBezTo>
                  <a:pt x="992952" y="2183227"/>
                  <a:pt x="1076281" y="2199893"/>
                  <a:pt x="1142944" y="2199893"/>
                </a:cubicBezTo>
                <a:cubicBezTo>
                  <a:pt x="1201275" y="2199893"/>
                  <a:pt x="1309603" y="2224892"/>
                  <a:pt x="1376266" y="2249891"/>
                </a:cubicBezTo>
                <a:cubicBezTo>
                  <a:pt x="1376266" y="2249891"/>
                  <a:pt x="1384599" y="2258224"/>
                  <a:pt x="1401265" y="2249891"/>
                </a:cubicBezTo>
                <a:cubicBezTo>
                  <a:pt x="1376266" y="2216559"/>
                  <a:pt x="1326269" y="2149896"/>
                  <a:pt x="1276271" y="2133230"/>
                </a:cubicBezTo>
                <a:cubicBezTo>
                  <a:pt x="1167943" y="2091565"/>
                  <a:pt x="976286" y="2049900"/>
                  <a:pt x="951287" y="2049900"/>
                </a:cubicBezTo>
                <a:cubicBezTo>
                  <a:pt x="934621" y="2049900"/>
                  <a:pt x="909622" y="2074899"/>
                  <a:pt x="901290" y="2091565"/>
                </a:cubicBezTo>
                <a:cubicBezTo>
                  <a:pt x="892957" y="2083232"/>
                  <a:pt x="892957" y="2066566"/>
                  <a:pt x="892957" y="2049900"/>
                </a:cubicBezTo>
                <a:cubicBezTo>
                  <a:pt x="892957" y="1941572"/>
                  <a:pt x="1009618" y="1924907"/>
                  <a:pt x="1076281" y="1924907"/>
                </a:cubicBezTo>
                <a:cubicBezTo>
                  <a:pt x="1176276" y="1924907"/>
                  <a:pt x="1367934" y="1983237"/>
                  <a:pt x="1459596" y="2124897"/>
                </a:cubicBezTo>
                <a:cubicBezTo>
                  <a:pt x="1459596" y="2124897"/>
                  <a:pt x="1467929" y="2124897"/>
                  <a:pt x="1467929" y="2108231"/>
                </a:cubicBezTo>
                <a:cubicBezTo>
                  <a:pt x="1467929" y="2041567"/>
                  <a:pt x="1234607" y="1899908"/>
                  <a:pt x="1226274" y="1883242"/>
                </a:cubicBezTo>
                <a:cubicBezTo>
                  <a:pt x="1192942" y="1858243"/>
                  <a:pt x="1167943" y="1824911"/>
                  <a:pt x="1167943" y="1783247"/>
                </a:cubicBezTo>
                <a:cubicBezTo>
                  <a:pt x="1167943" y="1774914"/>
                  <a:pt x="1159610" y="1758248"/>
                  <a:pt x="1134612" y="1758248"/>
                </a:cubicBezTo>
                <a:cubicBezTo>
                  <a:pt x="1117946" y="1758248"/>
                  <a:pt x="1109613" y="1766581"/>
                  <a:pt x="1092947" y="1774914"/>
                </a:cubicBezTo>
                <a:cubicBezTo>
                  <a:pt x="1092947" y="1708250"/>
                  <a:pt x="1142944" y="1699917"/>
                  <a:pt x="1176276" y="1699917"/>
                </a:cubicBezTo>
                <a:cubicBezTo>
                  <a:pt x="1192942" y="1699917"/>
                  <a:pt x="1209608" y="1708250"/>
                  <a:pt x="1226274" y="1708250"/>
                </a:cubicBezTo>
                <a:cubicBezTo>
                  <a:pt x="1242940" y="1716583"/>
                  <a:pt x="1267938" y="1708250"/>
                  <a:pt x="1292937" y="1708250"/>
                </a:cubicBezTo>
                <a:cubicBezTo>
                  <a:pt x="1542925" y="1708250"/>
                  <a:pt x="1659586" y="2241558"/>
                  <a:pt x="1667919" y="2308221"/>
                </a:cubicBezTo>
                <a:cubicBezTo>
                  <a:pt x="1734582" y="2274890"/>
                  <a:pt x="1792913" y="2241558"/>
                  <a:pt x="1867909" y="2224892"/>
                </a:cubicBezTo>
                <a:cubicBezTo>
                  <a:pt x="1901241" y="2216559"/>
                  <a:pt x="1959571" y="2241558"/>
                  <a:pt x="2009569" y="2199893"/>
                </a:cubicBezTo>
                <a:cubicBezTo>
                  <a:pt x="2092898" y="2133230"/>
                  <a:pt x="2092898" y="2074899"/>
                  <a:pt x="2151229" y="1999903"/>
                </a:cubicBezTo>
                <a:cubicBezTo>
                  <a:pt x="2226225" y="1899908"/>
                  <a:pt x="2326220" y="1849910"/>
                  <a:pt x="2434548" y="1808246"/>
                </a:cubicBezTo>
                <a:cubicBezTo>
                  <a:pt x="2426215" y="1858243"/>
                  <a:pt x="2409550" y="1858243"/>
                  <a:pt x="2417883" y="1999903"/>
                </a:cubicBezTo>
                <a:cubicBezTo>
                  <a:pt x="2501212" y="1916574"/>
                  <a:pt x="2634539" y="1866576"/>
                  <a:pt x="2717868" y="1866576"/>
                </a:cubicBezTo>
                <a:cubicBezTo>
                  <a:pt x="2742867" y="1866576"/>
                  <a:pt x="2742867" y="1866576"/>
                  <a:pt x="2751200" y="1874909"/>
                </a:cubicBezTo>
                <a:cubicBezTo>
                  <a:pt x="2701202" y="1924907"/>
                  <a:pt x="2676203" y="1966571"/>
                  <a:pt x="2676203" y="2033235"/>
                </a:cubicBezTo>
                <a:cubicBezTo>
                  <a:pt x="2742867" y="1966571"/>
                  <a:pt x="2842862" y="1949905"/>
                  <a:pt x="2909525" y="1949905"/>
                </a:cubicBezTo>
                <a:cubicBezTo>
                  <a:pt x="2926191" y="1949905"/>
                  <a:pt x="2984522" y="1958238"/>
                  <a:pt x="3026186" y="1966571"/>
                </a:cubicBezTo>
                <a:cubicBezTo>
                  <a:pt x="3017853" y="1999903"/>
                  <a:pt x="2917858" y="2041567"/>
                  <a:pt x="2942857" y="2108231"/>
                </a:cubicBezTo>
                <a:cubicBezTo>
                  <a:pt x="3001187" y="2083232"/>
                  <a:pt x="3076184" y="2066566"/>
                  <a:pt x="3101183" y="2066566"/>
                </a:cubicBezTo>
                <a:cubicBezTo>
                  <a:pt x="3142847" y="2066566"/>
                  <a:pt x="3242842" y="2099898"/>
                  <a:pt x="3276174" y="2124897"/>
                </a:cubicBezTo>
                <a:cubicBezTo>
                  <a:pt x="3251175" y="2149896"/>
                  <a:pt x="3167846" y="2191560"/>
                  <a:pt x="3192845" y="2249891"/>
                </a:cubicBezTo>
                <a:cubicBezTo>
                  <a:pt x="3326172" y="2199893"/>
                  <a:pt x="3301173" y="2208226"/>
                  <a:pt x="3376169" y="2208226"/>
                </a:cubicBezTo>
                <a:cubicBezTo>
                  <a:pt x="3451166" y="2208226"/>
                  <a:pt x="3451166" y="2199893"/>
                  <a:pt x="3534495" y="2241558"/>
                </a:cubicBezTo>
                <a:cubicBezTo>
                  <a:pt x="3484497" y="2274890"/>
                  <a:pt x="3392835" y="2333220"/>
                  <a:pt x="3392835" y="2399883"/>
                </a:cubicBezTo>
                <a:cubicBezTo>
                  <a:pt x="3392835" y="2466547"/>
                  <a:pt x="3584492" y="2499879"/>
                  <a:pt x="3601158" y="2499879"/>
                </a:cubicBezTo>
                <a:cubicBezTo>
                  <a:pt x="3776150" y="2499879"/>
                  <a:pt x="3801149" y="2274890"/>
                  <a:pt x="3801149" y="2216559"/>
                </a:cubicBezTo>
                <a:cubicBezTo>
                  <a:pt x="3801149" y="2099898"/>
                  <a:pt x="3759484" y="1991570"/>
                  <a:pt x="3617824" y="1883242"/>
                </a:cubicBezTo>
                <a:cubicBezTo>
                  <a:pt x="3309506" y="1633254"/>
                  <a:pt x="2942857" y="1516593"/>
                  <a:pt x="2634539" y="1366600"/>
                </a:cubicBezTo>
                <a:cubicBezTo>
                  <a:pt x="2551209" y="1333269"/>
                  <a:pt x="2401217" y="1249939"/>
                  <a:pt x="2376218" y="1249939"/>
                </a:cubicBezTo>
                <a:cubicBezTo>
                  <a:pt x="2359552" y="1249939"/>
                  <a:pt x="2317887" y="1283271"/>
                  <a:pt x="2284556" y="1291604"/>
                </a:cubicBezTo>
                <a:cubicBezTo>
                  <a:pt x="2234558" y="1308270"/>
                  <a:pt x="2134563" y="1316603"/>
                  <a:pt x="2117897" y="1316603"/>
                </a:cubicBezTo>
                <a:cubicBezTo>
                  <a:pt x="1967904" y="1316603"/>
                  <a:pt x="1801246" y="1266605"/>
                  <a:pt x="1651253" y="1249939"/>
                </a:cubicBezTo>
                <a:cubicBezTo>
                  <a:pt x="1676252" y="1183276"/>
                  <a:pt x="1784580" y="1083281"/>
                  <a:pt x="1851243" y="1058282"/>
                </a:cubicBezTo>
                <a:cubicBezTo>
                  <a:pt x="1842910" y="1049949"/>
                  <a:pt x="1826245" y="1049949"/>
                  <a:pt x="1701251" y="1049949"/>
                </a:cubicBezTo>
                <a:cubicBezTo>
                  <a:pt x="1609588" y="1033283"/>
                  <a:pt x="1509593" y="1016617"/>
                  <a:pt x="1417931" y="991619"/>
                </a:cubicBezTo>
                <a:cubicBezTo>
                  <a:pt x="1459596" y="899956"/>
                  <a:pt x="1551258" y="891623"/>
                  <a:pt x="1626254" y="874958"/>
                </a:cubicBezTo>
                <a:cubicBezTo>
                  <a:pt x="1517926" y="849959"/>
                  <a:pt x="1351268" y="724965"/>
                  <a:pt x="1309603" y="608304"/>
                </a:cubicBezTo>
                <a:lnTo>
                  <a:pt x="1317936" y="599971"/>
                </a:lnTo>
                <a:cubicBezTo>
                  <a:pt x="1367934" y="599971"/>
                  <a:pt x="1459596" y="649968"/>
                  <a:pt x="1526259" y="666634"/>
                </a:cubicBezTo>
                <a:lnTo>
                  <a:pt x="1542925" y="658301"/>
                </a:lnTo>
                <a:cubicBezTo>
                  <a:pt x="1517926" y="633303"/>
                  <a:pt x="1426264" y="408314"/>
                  <a:pt x="1426264" y="341650"/>
                </a:cubicBezTo>
                <a:lnTo>
                  <a:pt x="1426264" y="158326"/>
                </a:lnTo>
                <a:cubicBezTo>
                  <a:pt x="1434597" y="108328"/>
                  <a:pt x="1451263" y="49998"/>
                  <a:pt x="1467929" y="0"/>
                </a:cubicBezTo>
                <a:cubicBezTo>
                  <a:pt x="1534592" y="141660"/>
                  <a:pt x="1759581" y="266654"/>
                  <a:pt x="1792913" y="441645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  <a:alpha val="0"/>
                </a:schemeClr>
              </a:gs>
              <a:gs pos="51000">
                <a:srgbClr val="FDDEAB"/>
              </a:gs>
              <a:gs pos="95000">
                <a:srgbClr val="CC3300">
                  <a:alpha val="0"/>
                </a:srgbClr>
              </a:gs>
            </a:gsLst>
            <a:lin ang="5400000" scaled="1"/>
          </a:gradFill>
          <a:ln w="83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DA841E43-D998-656B-ADFC-90252E5AB6E1}"/>
              </a:ext>
            </a:extLst>
          </p:cNvPr>
          <p:cNvSpPr/>
          <p:nvPr/>
        </p:nvSpPr>
        <p:spPr>
          <a:xfrm>
            <a:off x="6372763" y="2171701"/>
            <a:ext cx="3424364" cy="889820"/>
          </a:xfrm>
          <a:prstGeom prst="roundRect">
            <a:avLst>
              <a:gd name="adj" fmla="val 14141"/>
            </a:avLst>
          </a:prstGeom>
          <a:noFill/>
          <a:ln w="12700">
            <a:gradFill flip="none" rotWithShape="1">
              <a:gsLst>
                <a:gs pos="4000">
                  <a:srgbClr val="CC3300">
                    <a:alpha val="0"/>
                  </a:srgbClr>
                </a:gs>
                <a:gs pos="100000">
                  <a:srgbClr val="FDDEAB">
                    <a:alpha val="49000"/>
                  </a:srgbClr>
                </a:gs>
              </a:gsLst>
              <a:lin ang="5400000" scaled="0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20A49E07-E861-B131-A68F-799052095533}"/>
              </a:ext>
            </a:extLst>
          </p:cNvPr>
          <p:cNvSpPr/>
          <p:nvPr/>
        </p:nvSpPr>
        <p:spPr>
          <a:xfrm>
            <a:off x="7324480" y="2241096"/>
            <a:ext cx="2457520" cy="615901"/>
          </a:xfrm>
          <a:custGeom>
            <a:avLst/>
            <a:gdLst>
              <a:gd name="connsiteX0" fmla="*/ 0 w 2457520"/>
              <a:gd name="connsiteY0" fmla="*/ 0 h 615901"/>
              <a:gd name="connsiteX1" fmla="*/ 2258827 w 2457520"/>
              <a:gd name="connsiteY1" fmla="*/ 0 h 615901"/>
              <a:gd name="connsiteX2" fmla="*/ 2384618 w 2457520"/>
              <a:gd name="connsiteY2" fmla="*/ 25396 h 615901"/>
              <a:gd name="connsiteX3" fmla="*/ 2438225 w 2457520"/>
              <a:gd name="connsiteY3" fmla="*/ 54493 h 615901"/>
              <a:gd name="connsiteX4" fmla="*/ 2446496 w 2457520"/>
              <a:gd name="connsiteY4" fmla="*/ 66760 h 615901"/>
              <a:gd name="connsiteX5" fmla="*/ 2457520 w 2457520"/>
              <a:gd name="connsiteY5" fmla="*/ 121366 h 615901"/>
              <a:gd name="connsiteX6" fmla="*/ 2457520 w 2457520"/>
              <a:gd name="connsiteY6" fmla="*/ 487124 h 615901"/>
              <a:gd name="connsiteX7" fmla="*/ 2416431 w 2457520"/>
              <a:gd name="connsiteY7" fmla="*/ 586321 h 615901"/>
              <a:gd name="connsiteX8" fmla="*/ 2372560 w 2457520"/>
              <a:gd name="connsiteY8" fmla="*/ 615901 h 615901"/>
              <a:gd name="connsiteX9" fmla="*/ 2355910 w 2457520"/>
              <a:gd name="connsiteY9" fmla="*/ 581604 h 615901"/>
              <a:gd name="connsiteX10" fmla="*/ 2205528 w 2457520"/>
              <a:gd name="connsiteY10" fmla="*/ 539677 h 615901"/>
              <a:gd name="connsiteX11" fmla="*/ 422374 w 2457520"/>
              <a:gd name="connsiteY11" fmla="*/ 541795 h 615901"/>
              <a:gd name="connsiteX12" fmla="*/ 111379 w 2457520"/>
              <a:gd name="connsiteY12" fmla="*/ 230800 h 615901"/>
              <a:gd name="connsiteX13" fmla="*/ 54824 w 2457520"/>
              <a:gd name="connsiteY13" fmla="*/ 50967 h 615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57520" h="615901">
                <a:moveTo>
                  <a:pt x="0" y="0"/>
                </a:moveTo>
                <a:lnTo>
                  <a:pt x="2258827" y="0"/>
                </a:lnTo>
                <a:cubicBezTo>
                  <a:pt x="2303447" y="0"/>
                  <a:pt x="2345955" y="9043"/>
                  <a:pt x="2384618" y="25396"/>
                </a:cubicBezTo>
                <a:lnTo>
                  <a:pt x="2438225" y="54493"/>
                </a:lnTo>
                <a:lnTo>
                  <a:pt x="2446496" y="66760"/>
                </a:lnTo>
                <a:cubicBezTo>
                  <a:pt x="2453595" y="83544"/>
                  <a:pt x="2457520" y="101997"/>
                  <a:pt x="2457520" y="121366"/>
                </a:cubicBezTo>
                <a:lnTo>
                  <a:pt x="2457520" y="487124"/>
                </a:lnTo>
                <a:cubicBezTo>
                  <a:pt x="2457520" y="525863"/>
                  <a:pt x="2441818" y="560935"/>
                  <a:pt x="2416431" y="586321"/>
                </a:cubicBezTo>
                <a:lnTo>
                  <a:pt x="2372560" y="615901"/>
                </a:lnTo>
                <a:lnTo>
                  <a:pt x="2355910" y="581604"/>
                </a:lnTo>
                <a:cubicBezTo>
                  <a:pt x="2333130" y="551220"/>
                  <a:pt x="2293886" y="542323"/>
                  <a:pt x="2205528" y="539677"/>
                </a:cubicBezTo>
                <a:lnTo>
                  <a:pt x="422374" y="541795"/>
                </a:lnTo>
                <a:cubicBezTo>
                  <a:pt x="250616" y="541795"/>
                  <a:pt x="111379" y="402558"/>
                  <a:pt x="111379" y="230800"/>
                </a:cubicBezTo>
                <a:cubicBezTo>
                  <a:pt x="103706" y="153542"/>
                  <a:pt x="86707" y="94937"/>
                  <a:pt x="54824" y="50967"/>
                </a:cubicBezTo>
                <a:close/>
              </a:path>
            </a:pathLst>
          </a:custGeom>
          <a:gradFill>
            <a:gsLst>
              <a:gs pos="4000">
                <a:srgbClr val="CC3300">
                  <a:alpha val="0"/>
                </a:srgbClr>
              </a:gs>
              <a:gs pos="100000">
                <a:srgbClr val="FDDEAB">
                  <a:alpha val="49000"/>
                </a:srgbClr>
              </a:gs>
            </a:gsLst>
            <a:lin ang="5400000" scaled="1"/>
          </a:gradFill>
          <a:ln w="12700">
            <a:gradFill flip="none" rotWithShape="1">
              <a:gsLst>
                <a:gs pos="4000">
                  <a:srgbClr val="CC3300">
                    <a:alpha val="0"/>
                  </a:srgbClr>
                </a:gs>
                <a:gs pos="100000">
                  <a:srgbClr val="FDDEAB">
                    <a:alpha val="49000"/>
                  </a:srgbClr>
                </a:gs>
              </a:gsLst>
              <a:lin ang="5400000" scaled="0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9053792B-52AB-0FC8-5359-42F144639917}"/>
              </a:ext>
            </a:extLst>
          </p:cNvPr>
          <p:cNvSpPr/>
          <p:nvPr/>
        </p:nvSpPr>
        <p:spPr>
          <a:xfrm>
            <a:off x="6372763" y="2225748"/>
            <a:ext cx="3409237" cy="646330"/>
          </a:xfrm>
          <a:prstGeom prst="roundRect">
            <a:avLst>
              <a:gd name="adj" fmla="val 21705"/>
            </a:avLst>
          </a:prstGeom>
          <a:gradFill>
            <a:gsLst>
              <a:gs pos="100000">
                <a:schemeClr val="accent2">
                  <a:lumMod val="75000"/>
                  <a:alpha val="0"/>
                </a:schemeClr>
              </a:gs>
              <a:gs pos="61000">
                <a:srgbClr val="FDDEAB">
                  <a:alpha val="33000"/>
                </a:srgbClr>
              </a:gs>
            </a:gsLst>
            <a:lin ang="10800000" scaled="1"/>
          </a:gradFill>
          <a:ln w="38100">
            <a:gradFill>
              <a:gsLst>
                <a:gs pos="0">
                  <a:srgbClr val="FDDEAB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F11B2B2F-5F2C-3F6B-D6E1-68243312604D}"/>
              </a:ext>
            </a:extLst>
          </p:cNvPr>
          <p:cNvSpPr txBox="1"/>
          <p:nvPr/>
        </p:nvSpPr>
        <p:spPr>
          <a:xfrm>
            <a:off x="7586697" y="2356498"/>
            <a:ext cx="18783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FDDEAB"/>
                </a:solidFill>
                <a:sym typeface="+mn-lt"/>
              </a:rPr>
              <a:t>添加标题文本</a:t>
            </a:r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3F5A1530-5157-401A-ABEF-D5E171A4D296}"/>
              </a:ext>
            </a:extLst>
          </p:cNvPr>
          <p:cNvSpPr/>
          <p:nvPr/>
        </p:nvSpPr>
        <p:spPr>
          <a:xfrm>
            <a:off x="2380847" y="3657601"/>
            <a:ext cx="3424364" cy="889820"/>
          </a:xfrm>
          <a:prstGeom prst="roundRect">
            <a:avLst>
              <a:gd name="adj" fmla="val 14141"/>
            </a:avLst>
          </a:prstGeom>
          <a:noFill/>
          <a:ln w="12700">
            <a:gradFill flip="none" rotWithShape="1">
              <a:gsLst>
                <a:gs pos="4000">
                  <a:srgbClr val="CC3300">
                    <a:alpha val="0"/>
                  </a:srgbClr>
                </a:gs>
                <a:gs pos="100000">
                  <a:srgbClr val="FDDEAB">
                    <a:alpha val="49000"/>
                  </a:srgbClr>
                </a:gs>
              </a:gsLst>
              <a:lin ang="5400000" scaled="0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66DC5167-B310-63BF-9A5D-D0041E8FF744}"/>
              </a:ext>
            </a:extLst>
          </p:cNvPr>
          <p:cNvSpPr/>
          <p:nvPr/>
        </p:nvSpPr>
        <p:spPr>
          <a:xfrm>
            <a:off x="3332564" y="3726996"/>
            <a:ext cx="2457520" cy="615901"/>
          </a:xfrm>
          <a:custGeom>
            <a:avLst/>
            <a:gdLst>
              <a:gd name="connsiteX0" fmla="*/ 0 w 2457520"/>
              <a:gd name="connsiteY0" fmla="*/ 0 h 615901"/>
              <a:gd name="connsiteX1" fmla="*/ 2258827 w 2457520"/>
              <a:gd name="connsiteY1" fmla="*/ 0 h 615901"/>
              <a:gd name="connsiteX2" fmla="*/ 2384618 w 2457520"/>
              <a:gd name="connsiteY2" fmla="*/ 25396 h 615901"/>
              <a:gd name="connsiteX3" fmla="*/ 2438225 w 2457520"/>
              <a:gd name="connsiteY3" fmla="*/ 54493 h 615901"/>
              <a:gd name="connsiteX4" fmla="*/ 2446496 w 2457520"/>
              <a:gd name="connsiteY4" fmla="*/ 66760 h 615901"/>
              <a:gd name="connsiteX5" fmla="*/ 2457520 w 2457520"/>
              <a:gd name="connsiteY5" fmla="*/ 121366 h 615901"/>
              <a:gd name="connsiteX6" fmla="*/ 2457520 w 2457520"/>
              <a:gd name="connsiteY6" fmla="*/ 487124 h 615901"/>
              <a:gd name="connsiteX7" fmla="*/ 2416431 w 2457520"/>
              <a:gd name="connsiteY7" fmla="*/ 586321 h 615901"/>
              <a:gd name="connsiteX8" fmla="*/ 2372560 w 2457520"/>
              <a:gd name="connsiteY8" fmla="*/ 615901 h 615901"/>
              <a:gd name="connsiteX9" fmla="*/ 2355910 w 2457520"/>
              <a:gd name="connsiteY9" fmla="*/ 581604 h 615901"/>
              <a:gd name="connsiteX10" fmla="*/ 2205528 w 2457520"/>
              <a:gd name="connsiteY10" fmla="*/ 539677 h 615901"/>
              <a:gd name="connsiteX11" fmla="*/ 422374 w 2457520"/>
              <a:gd name="connsiteY11" fmla="*/ 541795 h 615901"/>
              <a:gd name="connsiteX12" fmla="*/ 111379 w 2457520"/>
              <a:gd name="connsiteY12" fmla="*/ 230800 h 615901"/>
              <a:gd name="connsiteX13" fmla="*/ 54824 w 2457520"/>
              <a:gd name="connsiteY13" fmla="*/ 50967 h 615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57520" h="615901">
                <a:moveTo>
                  <a:pt x="0" y="0"/>
                </a:moveTo>
                <a:lnTo>
                  <a:pt x="2258827" y="0"/>
                </a:lnTo>
                <a:cubicBezTo>
                  <a:pt x="2303447" y="0"/>
                  <a:pt x="2345955" y="9043"/>
                  <a:pt x="2384618" y="25396"/>
                </a:cubicBezTo>
                <a:lnTo>
                  <a:pt x="2438225" y="54493"/>
                </a:lnTo>
                <a:lnTo>
                  <a:pt x="2446496" y="66760"/>
                </a:lnTo>
                <a:cubicBezTo>
                  <a:pt x="2453595" y="83544"/>
                  <a:pt x="2457520" y="101997"/>
                  <a:pt x="2457520" y="121366"/>
                </a:cubicBezTo>
                <a:lnTo>
                  <a:pt x="2457520" y="487124"/>
                </a:lnTo>
                <a:cubicBezTo>
                  <a:pt x="2457520" y="525863"/>
                  <a:pt x="2441818" y="560935"/>
                  <a:pt x="2416431" y="586321"/>
                </a:cubicBezTo>
                <a:lnTo>
                  <a:pt x="2372560" y="615901"/>
                </a:lnTo>
                <a:lnTo>
                  <a:pt x="2355910" y="581604"/>
                </a:lnTo>
                <a:cubicBezTo>
                  <a:pt x="2333130" y="551220"/>
                  <a:pt x="2293886" y="542323"/>
                  <a:pt x="2205528" y="539677"/>
                </a:cubicBezTo>
                <a:lnTo>
                  <a:pt x="422374" y="541795"/>
                </a:lnTo>
                <a:cubicBezTo>
                  <a:pt x="250616" y="541795"/>
                  <a:pt x="111379" y="402558"/>
                  <a:pt x="111379" y="230800"/>
                </a:cubicBezTo>
                <a:cubicBezTo>
                  <a:pt x="103706" y="153542"/>
                  <a:pt x="86707" y="94937"/>
                  <a:pt x="54824" y="50967"/>
                </a:cubicBezTo>
                <a:close/>
              </a:path>
            </a:pathLst>
          </a:custGeom>
          <a:gradFill>
            <a:gsLst>
              <a:gs pos="4000">
                <a:srgbClr val="CC3300">
                  <a:alpha val="0"/>
                </a:srgbClr>
              </a:gs>
              <a:gs pos="100000">
                <a:srgbClr val="FDDEAB">
                  <a:alpha val="49000"/>
                </a:srgbClr>
              </a:gs>
            </a:gsLst>
            <a:lin ang="5400000" scaled="1"/>
          </a:gradFill>
          <a:ln w="12700">
            <a:gradFill flip="none" rotWithShape="1">
              <a:gsLst>
                <a:gs pos="4000">
                  <a:srgbClr val="CC3300">
                    <a:alpha val="0"/>
                  </a:srgbClr>
                </a:gs>
                <a:gs pos="100000">
                  <a:srgbClr val="FDDEAB">
                    <a:alpha val="49000"/>
                  </a:srgbClr>
                </a:gs>
              </a:gsLst>
              <a:lin ang="5400000" scaled="0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E689311D-75B6-893C-781F-33583508280E}"/>
              </a:ext>
            </a:extLst>
          </p:cNvPr>
          <p:cNvSpPr/>
          <p:nvPr/>
        </p:nvSpPr>
        <p:spPr>
          <a:xfrm>
            <a:off x="2380847" y="3711648"/>
            <a:ext cx="3409237" cy="646330"/>
          </a:xfrm>
          <a:prstGeom prst="roundRect">
            <a:avLst>
              <a:gd name="adj" fmla="val 21705"/>
            </a:avLst>
          </a:prstGeom>
          <a:gradFill>
            <a:gsLst>
              <a:gs pos="100000">
                <a:schemeClr val="accent2">
                  <a:lumMod val="75000"/>
                  <a:alpha val="0"/>
                </a:schemeClr>
              </a:gs>
              <a:gs pos="61000">
                <a:srgbClr val="FDDEAB">
                  <a:alpha val="33000"/>
                </a:srgbClr>
              </a:gs>
            </a:gsLst>
            <a:lin ang="10800000" scaled="1"/>
          </a:gradFill>
          <a:ln w="38100">
            <a:gradFill>
              <a:gsLst>
                <a:gs pos="0">
                  <a:srgbClr val="FDDEAB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84A28487-AF67-0E2F-64A0-F4B7AF8F219D}"/>
              </a:ext>
            </a:extLst>
          </p:cNvPr>
          <p:cNvSpPr txBox="1"/>
          <p:nvPr/>
        </p:nvSpPr>
        <p:spPr>
          <a:xfrm>
            <a:off x="3594781" y="3842398"/>
            <a:ext cx="18783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FDDEAB"/>
                </a:solidFill>
                <a:sym typeface="+mn-lt"/>
              </a:rPr>
              <a:t>添加标题文本</a:t>
            </a:r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8CDB328D-625F-E5F1-E072-552512735F6D}"/>
              </a:ext>
            </a:extLst>
          </p:cNvPr>
          <p:cNvSpPr/>
          <p:nvPr/>
        </p:nvSpPr>
        <p:spPr>
          <a:xfrm>
            <a:off x="6372763" y="3657601"/>
            <a:ext cx="3424364" cy="889820"/>
          </a:xfrm>
          <a:prstGeom prst="roundRect">
            <a:avLst>
              <a:gd name="adj" fmla="val 14141"/>
            </a:avLst>
          </a:prstGeom>
          <a:noFill/>
          <a:ln w="12700">
            <a:gradFill flip="none" rotWithShape="1">
              <a:gsLst>
                <a:gs pos="4000">
                  <a:srgbClr val="CC3300">
                    <a:alpha val="0"/>
                  </a:srgbClr>
                </a:gs>
                <a:gs pos="100000">
                  <a:srgbClr val="FDDEAB">
                    <a:alpha val="49000"/>
                  </a:srgbClr>
                </a:gs>
              </a:gsLst>
              <a:lin ang="5400000" scaled="0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0E944899-502B-D4DF-E38F-6FDF2C6CB4C6}"/>
              </a:ext>
            </a:extLst>
          </p:cNvPr>
          <p:cNvSpPr/>
          <p:nvPr/>
        </p:nvSpPr>
        <p:spPr>
          <a:xfrm>
            <a:off x="7324480" y="3726996"/>
            <a:ext cx="2457520" cy="615901"/>
          </a:xfrm>
          <a:custGeom>
            <a:avLst/>
            <a:gdLst>
              <a:gd name="connsiteX0" fmla="*/ 0 w 2457520"/>
              <a:gd name="connsiteY0" fmla="*/ 0 h 615901"/>
              <a:gd name="connsiteX1" fmla="*/ 2258827 w 2457520"/>
              <a:gd name="connsiteY1" fmla="*/ 0 h 615901"/>
              <a:gd name="connsiteX2" fmla="*/ 2384618 w 2457520"/>
              <a:gd name="connsiteY2" fmla="*/ 25396 h 615901"/>
              <a:gd name="connsiteX3" fmla="*/ 2438225 w 2457520"/>
              <a:gd name="connsiteY3" fmla="*/ 54493 h 615901"/>
              <a:gd name="connsiteX4" fmla="*/ 2446496 w 2457520"/>
              <a:gd name="connsiteY4" fmla="*/ 66760 h 615901"/>
              <a:gd name="connsiteX5" fmla="*/ 2457520 w 2457520"/>
              <a:gd name="connsiteY5" fmla="*/ 121366 h 615901"/>
              <a:gd name="connsiteX6" fmla="*/ 2457520 w 2457520"/>
              <a:gd name="connsiteY6" fmla="*/ 487124 h 615901"/>
              <a:gd name="connsiteX7" fmla="*/ 2416431 w 2457520"/>
              <a:gd name="connsiteY7" fmla="*/ 586321 h 615901"/>
              <a:gd name="connsiteX8" fmla="*/ 2372560 w 2457520"/>
              <a:gd name="connsiteY8" fmla="*/ 615901 h 615901"/>
              <a:gd name="connsiteX9" fmla="*/ 2355910 w 2457520"/>
              <a:gd name="connsiteY9" fmla="*/ 581604 h 615901"/>
              <a:gd name="connsiteX10" fmla="*/ 2205528 w 2457520"/>
              <a:gd name="connsiteY10" fmla="*/ 539677 h 615901"/>
              <a:gd name="connsiteX11" fmla="*/ 422374 w 2457520"/>
              <a:gd name="connsiteY11" fmla="*/ 541795 h 615901"/>
              <a:gd name="connsiteX12" fmla="*/ 111379 w 2457520"/>
              <a:gd name="connsiteY12" fmla="*/ 230800 h 615901"/>
              <a:gd name="connsiteX13" fmla="*/ 54824 w 2457520"/>
              <a:gd name="connsiteY13" fmla="*/ 50967 h 615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57520" h="615901">
                <a:moveTo>
                  <a:pt x="0" y="0"/>
                </a:moveTo>
                <a:lnTo>
                  <a:pt x="2258827" y="0"/>
                </a:lnTo>
                <a:cubicBezTo>
                  <a:pt x="2303447" y="0"/>
                  <a:pt x="2345955" y="9043"/>
                  <a:pt x="2384618" y="25396"/>
                </a:cubicBezTo>
                <a:lnTo>
                  <a:pt x="2438225" y="54493"/>
                </a:lnTo>
                <a:lnTo>
                  <a:pt x="2446496" y="66760"/>
                </a:lnTo>
                <a:cubicBezTo>
                  <a:pt x="2453595" y="83544"/>
                  <a:pt x="2457520" y="101997"/>
                  <a:pt x="2457520" y="121366"/>
                </a:cubicBezTo>
                <a:lnTo>
                  <a:pt x="2457520" y="487124"/>
                </a:lnTo>
                <a:cubicBezTo>
                  <a:pt x="2457520" y="525863"/>
                  <a:pt x="2441818" y="560935"/>
                  <a:pt x="2416431" y="586321"/>
                </a:cubicBezTo>
                <a:lnTo>
                  <a:pt x="2372560" y="615901"/>
                </a:lnTo>
                <a:lnTo>
                  <a:pt x="2355910" y="581604"/>
                </a:lnTo>
                <a:cubicBezTo>
                  <a:pt x="2333130" y="551220"/>
                  <a:pt x="2293886" y="542323"/>
                  <a:pt x="2205528" y="539677"/>
                </a:cubicBezTo>
                <a:lnTo>
                  <a:pt x="422374" y="541795"/>
                </a:lnTo>
                <a:cubicBezTo>
                  <a:pt x="250616" y="541795"/>
                  <a:pt x="111379" y="402558"/>
                  <a:pt x="111379" y="230800"/>
                </a:cubicBezTo>
                <a:cubicBezTo>
                  <a:pt x="103706" y="153542"/>
                  <a:pt x="86707" y="94937"/>
                  <a:pt x="54824" y="50967"/>
                </a:cubicBezTo>
                <a:close/>
              </a:path>
            </a:pathLst>
          </a:custGeom>
          <a:gradFill>
            <a:gsLst>
              <a:gs pos="4000">
                <a:srgbClr val="CC3300">
                  <a:alpha val="0"/>
                </a:srgbClr>
              </a:gs>
              <a:gs pos="100000">
                <a:srgbClr val="FDDEAB">
                  <a:alpha val="49000"/>
                </a:srgbClr>
              </a:gs>
            </a:gsLst>
            <a:lin ang="5400000" scaled="1"/>
          </a:gradFill>
          <a:ln w="12700">
            <a:gradFill flip="none" rotWithShape="1">
              <a:gsLst>
                <a:gs pos="4000">
                  <a:srgbClr val="CC3300">
                    <a:alpha val="0"/>
                  </a:srgbClr>
                </a:gs>
                <a:gs pos="100000">
                  <a:srgbClr val="FDDEAB">
                    <a:alpha val="49000"/>
                  </a:srgbClr>
                </a:gs>
              </a:gsLst>
              <a:lin ang="5400000" scaled="0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id="{83C7563C-7F98-D981-7027-19D7309B392E}"/>
              </a:ext>
            </a:extLst>
          </p:cNvPr>
          <p:cNvSpPr/>
          <p:nvPr/>
        </p:nvSpPr>
        <p:spPr>
          <a:xfrm>
            <a:off x="6372763" y="3711648"/>
            <a:ext cx="3409237" cy="646330"/>
          </a:xfrm>
          <a:prstGeom prst="roundRect">
            <a:avLst>
              <a:gd name="adj" fmla="val 21705"/>
            </a:avLst>
          </a:prstGeom>
          <a:gradFill>
            <a:gsLst>
              <a:gs pos="100000">
                <a:schemeClr val="accent2">
                  <a:lumMod val="75000"/>
                  <a:alpha val="0"/>
                </a:schemeClr>
              </a:gs>
              <a:gs pos="61000">
                <a:srgbClr val="FDDEAB">
                  <a:alpha val="33000"/>
                </a:srgbClr>
              </a:gs>
            </a:gsLst>
            <a:lin ang="10800000" scaled="1"/>
          </a:gradFill>
          <a:ln w="38100">
            <a:gradFill>
              <a:gsLst>
                <a:gs pos="0">
                  <a:srgbClr val="FDDEAB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BA8FF76C-C937-E038-7CE1-3F105682F86D}"/>
              </a:ext>
            </a:extLst>
          </p:cNvPr>
          <p:cNvSpPr txBox="1"/>
          <p:nvPr/>
        </p:nvSpPr>
        <p:spPr>
          <a:xfrm>
            <a:off x="7586697" y="3842398"/>
            <a:ext cx="18783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FDDEAB"/>
                </a:solidFill>
                <a:sym typeface="+mn-lt"/>
              </a:rPr>
              <a:t>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CAD2A52-ECE9-C3E8-3C59-39387F96998E}"/>
              </a:ext>
            </a:extLst>
          </p:cNvPr>
          <p:cNvSpPr txBox="1"/>
          <p:nvPr/>
        </p:nvSpPr>
        <p:spPr>
          <a:xfrm>
            <a:off x="2571796" y="2253266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DDEAB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solidFill>
                <a:srgbClr val="FDDEAB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F2336FDD-C309-A4AA-BFA4-1BAEF076FE3A}"/>
              </a:ext>
            </a:extLst>
          </p:cNvPr>
          <p:cNvSpPr txBox="1"/>
          <p:nvPr/>
        </p:nvSpPr>
        <p:spPr>
          <a:xfrm>
            <a:off x="2571796" y="3739166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DDEAB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solidFill>
                <a:srgbClr val="FDDEAB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E2A6F907-A7A0-88BB-C876-A9D6A3100525}"/>
              </a:ext>
            </a:extLst>
          </p:cNvPr>
          <p:cNvSpPr txBox="1"/>
          <p:nvPr/>
        </p:nvSpPr>
        <p:spPr>
          <a:xfrm>
            <a:off x="6563712" y="2253266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DDEAB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solidFill>
                <a:srgbClr val="FDDEAB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D7600E87-6747-68BB-99CD-62B773EF09D5}"/>
              </a:ext>
            </a:extLst>
          </p:cNvPr>
          <p:cNvSpPr txBox="1"/>
          <p:nvPr/>
        </p:nvSpPr>
        <p:spPr>
          <a:xfrm>
            <a:off x="6563712" y="3739166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DDEAB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solidFill>
                <a:srgbClr val="FDDEAB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240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70AD811-6E52-8452-2D91-45806D3CB1E5}"/>
              </a:ext>
            </a:extLst>
          </p:cNvPr>
          <p:cNvSpPr/>
          <p:nvPr/>
        </p:nvSpPr>
        <p:spPr>
          <a:xfrm flipH="1">
            <a:off x="0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A8AD77A-C872-4CDA-B83B-9AAB4EA13294}"/>
              </a:ext>
            </a:extLst>
          </p:cNvPr>
          <p:cNvSpPr/>
          <p:nvPr/>
        </p:nvSpPr>
        <p:spPr>
          <a:xfrm>
            <a:off x="145141" y="79682"/>
            <a:ext cx="4601029" cy="446277"/>
          </a:xfrm>
          <a:prstGeom prst="roundRect">
            <a:avLst>
              <a:gd name="adj" fmla="val 50000"/>
            </a:avLst>
          </a:prstGeom>
          <a:noFill/>
          <a:ln>
            <a:solidFill>
              <a:srgbClr val="CD0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C32D4A8-D3EF-3848-D972-EE74094E74A2}"/>
              </a:ext>
            </a:extLst>
          </p:cNvPr>
          <p:cNvSpPr/>
          <p:nvPr/>
        </p:nvSpPr>
        <p:spPr>
          <a:xfrm flipH="1">
            <a:off x="145141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7DEE106-F265-5C04-51DE-39958FC394AF}"/>
              </a:ext>
            </a:extLst>
          </p:cNvPr>
          <p:cNvSpPr txBox="1"/>
          <p:nvPr/>
        </p:nvSpPr>
        <p:spPr>
          <a:xfrm>
            <a:off x="198746" y="65168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DDEAB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solidFill>
                <a:srgbClr val="FDDEAB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B297F9-6D1A-340F-1C07-51CD627478A2}"/>
              </a:ext>
            </a:extLst>
          </p:cNvPr>
          <p:cNvSpPr txBox="1"/>
          <p:nvPr/>
        </p:nvSpPr>
        <p:spPr>
          <a:xfrm>
            <a:off x="1332483" y="102765"/>
            <a:ext cx="3117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CD0401"/>
                </a:solidFill>
                <a:sym typeface="+mn-lt"/>
              </a:rPr>
              <a:t>单击此处添加标题文本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581147A-855A-1B56-F0F5-FC896C601439}"/>
              </a:ext>
            </a:extLst>
          </p:cNvPr>
          <p:cNvSpPr/>
          <p:nvPr/>
        </p:nvSpPr>
        <p:spPr>
          <a:xfrm>
            <a:off x="1723201" y="1485167"/>
            <a:ext cx="794328" cy="794328"/>
          </a:xfrm>
          <a:prstGeom prst="rect">
            <a:avLst/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E7B6A90-8E2E-DD2D-578E-7A361D44F4D4}"/>
              </a:ext>
            </a:extLst>
          </p:cNvPr>
          <p:cNvSpPr/>
          <p:nvPr/>
        </p:nvSpPr>
        <p:spPr>
          <a:xfrm>
            <a:off x="6803201" y="1485167"/>
            <a:ext cx="794328" cy="794328"/>
          </a:xfrm>
          <a:prstGeom prst="rect">
            <a:avLst/>
          </a:pr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05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45B96E7-B5CC-F68E-505A-0B034884CBC7}"/>
              </a:ext>
            </a:extLst>
          </p:cNvPr>
          <p:cNvSpPr/>
          <p:nvPr/>
        </p:nvSpPr>
        <p:spPr>
          <a:xfrm>
            <a:off x="1723201" y="2926040"/>
            <a:ext cx="794328" cy="794328"/>
          </a:xfrm>
          <a:prstGeom prst="rect">
            <a:avLst/>
          </a:pr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05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ED8BA85-6B7C-672A-39B1-00C1199A35A7}"/>
              </a:ext>
            </a:extLst>
          </p:cNvPr>
          <p:cNvSpPr/>
          <p:nvPr/>
        </p:nvSpPr>
        <p:spPr>
          <a:xfrm>
            <a:off x="6803201" y="2926040"/>
            <a:ext cx="794328" cy="794328"/>
          </a:xfrm>
          <a:prstGeom prst="rect">
            <a:avLst/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717B51C-FE56-FDD0-8AFF-7E1D08C6710F}"/>
              </a:ext>
            </a:extLst>
          </p:cNvPr>
          <p:cNvSpPr/>
          <p:nvPr/>
        </p:nvSpPr>
        <p:spPr>
          <a:xfrm>
            <a:off x="1723201" y="4366913"/>
            <a:ext cx="794328" cy="794328"/>
          </a:xfrm>
          <a:prstGeom prst="rect">
            <a:avLst/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A1D188B-2F97-A599-F240-03EEF907E3CA}"/>
              </a:ext>
            </a:extLst>
          </p:cNvPr>
          <p:cNvSpPr/>
          <p:nvPr/>
        </p:nvSpPr>
        <p:spPr>
          <a:xfrm>
            <a:off x="6803201" y="4366913"/>
            <a:ext cx="794328" cy="794328"/>
          </a:xfrm>
          <a:prstGeom prst="rect">
            <a:avLst/>
          </a:pr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05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19" descr="D:\51PPT模板网\51pptmoban.com\图片.jpg">
            <a:extLst>
              <a:ext uri="{FF2B5EF4-FFF2-40B4-BE49-F238E27FC236}">
                <a16:creationId xmlns:a16="http://schemas.microsoft.com/office/drawing/2014/main" id="{54DAC949-9E47-C8D4-EFA3-4ED6F7E8E062}"/>
              </a:ext>
            </a:extLst>
          </p:cNvPr>
          <p:cNvSpPr>
            <a:spLocks noEditPoints="1"/>
          </p:cNvSpPr>
          <p:nvPr/>
        </p:nvSpPr>
        <p:spPr bwMode="auto">
          <a:xfrm>
            <a:off x="6989771" y="1693625"/>
            <a:ext cx="421190" cy="377412"/>
          </a:xfrm>
          <a:custGeom>
            <a:avLst/>
            <a:gdLst>
              <a:gd name="connsiteX0" fmla="*/ 187163 w 607639"/>
              <a:gd name="connsiteY0" fmla="*/ 266102 h 544483"/>
              <a:gd name="connsiteX1" fmla="*/ 211979 w 607639"/>
              <a:gd name="connsiteY1" fmla="*/ 352827 h 544483"/>
              <a:gd name="connsiteX2" fmla="*/ 161101 w 607639"/>
              <a:gd name="connsiteY2" fmla="*/ 352827 h 544483"/>
              <a:gd name="connsiteX3" fmla="*/ 152027 w 607639"/>
              <a:gd name="connsiteY3" fmla="*/ 178959 h 544483"/>
              <a:gd name="connsiteX4" fmla="*/ 54562 w 607639"/>
              <a:gd name="connsiteY4" fmla="*/ 458812 h 544483"/>
              <a:gd name="connsiteX5" fmla="*/ 133068 w 607639"/>
              <a:gd name="connsiteY5" fmla="*/ 458812 h 544483"/>
              <a:gd name="connsiteX6" fmla="*/ 149624 w 607639"/>
              <a:gd name="connsiteY6" fmla="*/ 403979 h 544483"/>
              <a:gd name="connsiteX7" fmla="*/ 224302 w 607639"/>
              <a:gd name="connsiteY7" fmla="*/ 403979 h 544483"/>
              <a:gd name="connsiteX8" fmla="*/ 241214 w 607639"/>
              <a:gd name="connsiteY8" fmla="*/ 458812 h 544483"/>
              <a:gd name="connsiteX9" fmla="*/ 319364 w 607639"/>
              <a:gd name="connsiteY9" fmla="*/ 458812 h 544483"/>
              <a:gd name="connsiteX10" fmla="*/ 222255 w 607639"/>
              <a:gd name="connsiteY10" fmla="*/ 178959 h 544483"/>
              <a:gd name="connsiteX11" fmla="*/ 420819 w 607639"/>
              <a:gd name="connsiteY11" fmla="*/ 172744 h 544483"/>
              <a:gd name="connsiteX12" fmla="*/ 445762 w 607639"/>
              <a:gd name="connsiteY12" fmla="*/ 259469 h 544483"/>
              <a:gd name="connsiteX13" fmla="*/ 420641 w 607639"/>
              <a:gd name="connsiteY13" fmla="*/ 259469 h 544483"/>
              <a:gd name="connsiteX14" fmla="*/ 420641 w 607639"/>
              <a:gd name="connsiteY14" fmla="*/ 173366 h 544483"/>
              <a:gd name="connsiteX15" fmla="*/ 0 w 607639"/>
              <a:gd name="connsiteY15" fmla="*/ 93288 h 544483"/>
              <a:gd name="connsiteX16" fmla="*/ 373926 w 607639"/>
              <a:gd name="connsiteY16" fmla="*/ 93288 h 544483"/>
              <a:gd name="connsiteX17" fmla="*/ 373926 w 607639"/>
              <a:gd name="connsiteY17" fmla="*/ 544483 h 544483"/>
              <a:gd name="connsiteX18" fmla="*/ 0 w 607639"/>
              <a:gd name="connsiteY18" fmla="*/ 544483 h 544483"/>
              <a:gd name="connsiteX19" fmla="*/ 233713 w 607639"/>
              <a:gd name="connsiteY19" fmla="*/ 0 h 544483"/>
              <a:gd name="connsiteX20" fmla="*/ 607639 w 607639"/>
              <a:gd name="connsiteY20" fmla="*/ 0 h 544483"/>
              <a:gd name="connsiteX21" fmla="*/ 607639 w 607639"/>
              <a:gd name="connsiteY21" fmla="*/ 451125 h 544483"/>
              <a:gd name="connsiteX22" fmla="*/ 420632 w 607639"/>
              <a:gd name="connsiteY22" fmla="*/ 451125 h 544483"/>
              <a:gd name="connsiteX23" fmla="*/ 420632 w 607639"/>
              <a:gd name="connsiteY23" fmla="*/ 310704 h 544483"/>
              <a:gd name="connsiteX24" fmla="*/ 457926 w 607639"/>
              <a:gd name="connsiteY24" fmla="*/ 310704 h 544483"/>
              <a:gd name="connsiteX25" fmla="*/ 474927 w 607639"/>
              <a:gd name="connsiteY25" fmla="*/ 365539 h 544483"/>
              <a:gd name="connsiteX26" fmla="*/ 553077 w 607639"/>
              <a:gd name="connsiteY26" fmla="*/ 365539 h 544483"/>
              <a:gd name="connsiteX27" fmla="*/ 455968 w 607639"/>
              <a:gd name="connsiteY27" fmla="*/ 85675 h 544483"/>
              <a:gd name="connsiteX28" fmla="*/ 420632 w 607639"/>
              <a:gd name="connsiteY28" fmla="*/ 85675 h 544483"/>
              <a:gd name="connsiteX29" fmla="*/ 420632 w 607639"/>
              <a:gd name="connsiteY29" fmla="*/ 46659 h 544483"/>
              <a:gd name="connsiteX30" fmla="*/ 233713 w 607639"/>
              <a:gd name="connsiteY30" fmla="*/ 46659 h 544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7639" h="544483">
                <a:moveTo>
                  <a:pt x="187163" y="266102"/>
                </a:moveTo>
                <a:lnTo>
                  <a:pt x="211979" y="352827"/>
                </a:lnTo>
                <a:lnTo>
                  <a:pt x="161101" y="352827"/>
                </a:lnTo>
                <a:close/>
                <a:moveTo>
                  <a:pt x="152027" y="178959"/>
                </a:moveTo>
                <a:lnTo>
                  <a:pt x="54562" y="458812"/>
                </a:lnTo>
                <a:lnTo>
                  <a:pt x="133068" y="458812"/>
                </a:lnTo>
                <a:lnTo>
                  <a:pt x="149624" y="403979"/>
                </a:lnTo>
                <a:lnTo>
                  <a:pt x="224302" y="403979"/>
                </a:lnTo>
                <a:lnTo>
                  <a:pt x="241214" y="458812"/>
                </a:lnTo>
                <a:lnTo>
                  <a:pt x="319364" y="458812"/>
                </a:lnTo>
                <a:lnTo>
                  <a:pt x="222255" y="178959"/>
                </a:lnTo>
                <a:close/>
                <a:moveTo>
                  <a:pt x="420819" y="172744"/>
                </a:moveTo>
                <a:lnTo>
                  <a:pt x="445762" y="259469"/>
                </a:lnTo>
                <a:lnTo>
                  <a:pt x="420641" y="259469"/>
                </a:lnTo>
                <a:lnTo>
                  <a:pt x="420641" y="173366"/>
                </a:lnTo>
                <a:close/>
                <a:moveTo>
                  <a:pt x="0" y="93288"/>
                </a:moveTo>
                <a:lnTo>
                  <a:pt x="373926" y="93288"/>
                </a:lnTo>
                <a:lnTo>
                  <a:pt x="373926" y="544483"/>
                </a:lnTo>
                <a:lnTo>
                  <a:pt x="0" y="544483"/>
                </a:lnTo>
                <a:close/>
                <a:moveTo>
                  <a:pt x="233713" y="0"/>
                </a:moveTo>
                <a:lnTo>
                  <a:pt x="607639" y="0"/>
                </a:lnTo>
                <a:lnTo>
                  <a:pt x="607639" y="451125"/>
                </a:lnTo>
                <a:lnTo>
                  <a:pt x="420632" y="451125"/>
                </a:lnTo>
                <a:lnTo>
                  <a:pt x="420632" y="310704"/>
                </a:lnTo>
                <a:lnTo>
                  <a:pt x="457926" y="310704"/>
                </a:lnTo>
                <a:lnTo>
                  <a:pt x="474927" y="365539"/>
                </a:lnTo>
                <a:lnTo>
                  <a:pt x="553077" y="365539"/>
                </a:lnTo>
                <a:lnTo>
                  <a:pt x="455968" y="85675"/>
                </a:lnTo>
                <a:lnTo>
                  <a:pt x="420632" y="85675"/>
                </a:lnTo>
                <a:lnTo>
                  <a:pt x="420632" y="46659"/>
                </a:lnTo>
                <a:lnTo>
                  <a:pt x="233713" y="46659"/>
                </a:lnTo>
                <a:close/>
              </a:path>
            </a:pathLst>
          </a:custGeom>
          <a:gradFill>
            <a:gsLst>
              <a:gs pos="100000">
                <a:srgbClr val="CD0401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Freeform 184" descr="D:\51PPT模板网\51pptmoban.com\图片.jpg">
            <a:extLst>
              <a:ext uri="{FF2B5EF4-FFF2-40B4-BE49-F238E27FC236}">
                <a16:creationId xmlns:a16="http://schemas.microsoft.com/office/drawing/2014/main" id="{5CB44CAB-BDE6-3610-97DC-F6C00749A8CC}"/>
              </a:ext>
            </a:extLst>
          </p:cNvPr>
          <p:cNvSpPr/>
          <p:nvPr/>
        </p:nvSpPr>
        <p:spPr bwMode="auto">
          <a:xfrm>
            <a:off x="1889357" y="4594216"/>
            <a:ext cx="396140" cy="339722"/>
          </a:xfrm>
          <a:custGeom>
            <a:avLst/>
            <a:gdLst>
              <a:gd name="connsiteX0" fmla="*/ 485836 w 605939"/>
              <a:gd name="connsiteY0" fmla="*/ 267866 h 519644"/>
              <a:gd name="connsiteX1" fmla="*/ 519990 w 605939"/>
              <a:gd name="connsiteY1" fmla="*/ 301972 h 519644"/>
              <a:gd name="connsiteX2" fmla="*/ 519990 w 605939"/>
              <a:gd name="connsiteY2" fmla="*/ 324601 h 519644"/>
              <a:gd name="connsiteX3" fmla="*/ 451683 w 605939"/>
              <a:gd name="connsiteY3" fmla="*/ 324601 h 519644"/>
              <a:gd name="connsiteX4" fmla="*/ 451683 w 605939"/>
              <a:gd name="connsiteY4" fmla="*/ 301972 h 519644"/>
              <a:gd name="connsiteX5" fmla="*/ 485836 w 605939"/>
              <a:gd name="connsiteY5" fmla="*/ 267866 h 519644"/>
              <a:gd name="connsiteX6" fmla="*/ 485877 w 605939"/>
              <a:gd name="connsiteY6" fmla="*/ 235079 h 519644"/>
              <a:gd name="connsiteX7" fmla="*/ 418850 w 605939"/>
              <a:gd name="connsiteY7" fmla="*/ 301998 h 519644"/>
              <a:gd name="connsiteX8" fmla="*/ 418850 w 605939"/>
              <a:gd name="connsiteY8" fmla="*/ 324845 h 519644"/>
              <a:gd name="connsiteX9" fmla="*/ 399111 w 605939"/>
              <a:gd name="connsiteY9" fmla="*/ 347585 h 519644"/>
              <a:gd name="connsiteX10" fmla="*/ 399111 w 605939"/>
              <a:gd name="connsiteY10" fmla="*/ 464096 h 519644"/>
              <a:gd name="connsiteX11" fmla="*/ 422104 w 605939"/>
              <a:gd name="connsiteY11" fmla="*/ 487160 h 519644"/>
              <a:gd name="connsiteX12" fmla="*/ 549650 w 605939"/>
              <a:gd name="connsiteY12" fmla="*/ 487160 h 519644"/>
              <a:gd name="connsiteX13" fmla="*/ 572643 w 605939"/>
              <a:gd name="connsiteY13" fmla="*/ 464096 h 519644"/>
              <a:gd name="connsiteX14" fmla="*/ 572643 w 605939"/>
              <a:gd name="connsiteY14" fmla="*/ 455325 h 519644"/>
              <a:gd name="connsiteX15" fmla="*/ 533598 w 605939"/>
              <a:gd name="connsiteY15" fmla="*/ 455325 h 519644"/>
              <a:gd name="connsiteX16" fmla="*/ 516787 w 605939"/>
              <a:gd name="connsiteY16" fmla="*/ 438541 h 519644"/>
              <a:gd name="connsiteX17" fmla="*/ 533598 w 605939"/>
              <a:gd name="connsiteY17" fmla="*/ 421866 h 519644"/>
              <a:gd name="connsiteX18" fmla="*/ 572643 w 605939"/>
              <a:gd name="connsiteY18" fmla="*/ 421866 h 519644"/>
              <a:gd name="connsiteX19" fmla="*/ 572643 w 605939"/>
              <a:gd name="connsiteY19" fmla="*/ 397936 h 519644"/>
              <a:gd name="connsiteX20" fmla="*/ 533598 w 605939"/>
              <a:gd name="connsiteY20" fmla="*/ 397936 h 519644"/>
              <a:gd name="connsiteX21" fmla="*/ 516787 w 605939"/>
              <a:gd name="connsiteY21" fmla="*/ 381152 h 519644"/>
              <a:gd name="connsiteX22" fmla="*/ 533598 w 605939"/>
              <a:gd name="connsiteY22" fmla="*/ 364477 h 519644"/>
              <a:gd name="connsiteX23" fmla="*/ 572643 w 605939"/>
              <a:gd name="connsiteY23" fmla="*/ 364477 h 519644"/>
              <a:gd name="connsiteX24" fmla="*/ 572643 w 605939"/>
              <a:gd name="connsiteY24" fmla="*/ 347585 h 519644"/>
              <a:gd name="connsiteX25" fmla="*/ 552903 w 605939"/>
              <a:gd name="connsiteY25" fmla="*/ 324845 h 519644"/>
              <a:gd name="connsiteX26" fmla="*/ 552903 w 605939"/>
              <a:gd name="connsiteY26" fmla="*/ 301998 h 519644"/>
              <a:gd name="connsiteX27" fmla="*/ 485877 w 605939"/>
              <a:gd name="connsiteY27" fmla="*/ 235079 h 519644"/>
              <a:gd name="connsiteX28" fmla="*/ 353667 w 605939"/>
              <a:gd name="connsiteY28" fmla="*/ 43746 h 519644"/>
              <a:gd name="connsiteX29" fmla="*/ 311477 w 605939"/>
              <a:gd name="connsiteY29" fmla="*/ 60638 h 519644"/>
              <a:gd name="connsiteX30" fmla="*/ 251391 w 605939"/>
              <a:gd name="connsiteY30" fmla="*/ 84568 h 519644"/>
              <a:gd name="connsiteX31" fmla="*/ 94128 w 605939"/>
              <a:gd name="connsiteY31" fmla="*/ 84568 h 519644"/>
              <a:gd name="connsiteX32" fmla="*/ 78185 w 605939"/>
              <a:gd name="connsiteY32" fmla="*/ 98969 h 519644"/>
              <a:gd name="connsiteX33" fmla="*/ 78185 w 605939"/>
              <a:gd name="connsiteY33" fmla="*/ 142607 h 519644"/>
              <a:gd name="connsiteX34" fmla="*/ 485768 w 605939"/>
              <a:gd name="connsiteY34" fmla="*/ 142607 h 519644"/>
              <a:gd name="connsiteX35" fmla="*/ 485768 w 605939"/>
              <a:gd name="connsiteY35" fmla="*/ 66918 h 519644"/>
              <a:gd name="connsiteX36" fmla="*/ 462558 w 605939"/>
              <a:gd name="connsiteY36" fmla="*/ 43746 h 519644"/>
              <a:gd name="connsiteX37" fmla="*/ 353667 w 605939"/>
              <a:gd name="connsiteY37" fmla="*/ 0 h 519644"/>
              <a:gd name="connsiteX38" fmla="*/ 462558 w 605939"/>
              <a:gd name="connsiteY38" fmla="*/ 0 h 519644"/>
              <a:gd name="connsiteX39" fmla="*/ 529585 w 605939"/>
              <a:gd name="connsiteY39" fmla="*/ 66918 h 519644"/>
              <a:gd name="connsiteX40" fmla="*/ 529585 w 605939"/>
              <a:gd name="connsiteY40" fmla="*/ 142715 h 519644"/>
              <a:gd name="connsiteX41" fmla="*/ 555181 w 605939"/>
              <a:gd name="connsiteY41" fmla="*/ 155276 h 519644"/>
              <a:gd name="connsiteX42" fmla="*/ 563532 w 605939"/>
              <a:gd name="connsiteY42" fmla="*/ 184295 h 519644"/>
              <a:gd name="connsiteX43" fmla="*/ 557242 w 605939"/>
              <a:gd name="connsiteY43" fmla="*/ 226958 h 519644"/>
              <a:gd name="connsiteX44" fmla="*/ 586200 w 605939"/>
              <a:gd name="connsiteY44" fmla="*/ 298425 h 519644"/>
              <a:gd name="connsiteX45" fmla="*/ 586200 w 605939"/>
              <a:gd name="connsiteY45" fmla="*/ 300049 h 519644"/>
              <a:gd name="connsiteX46" fmla="*/ 605939 w 605939"/>
              <a:gd name="connsiteY46" fmla="*/ 344011 h 519644"/>
              <a:gd name="connsiteX47" fmla="*/ 605939 w 605939"/>
              <a:gd name="connsiteY47" fmla="*/ 460522 h 519644"/>
              <a:gd name="connsiteX48" fmla="*/ 546721 w 605939"/>
              <a:gd name="connsiteY48" fmla="*/ 519644 h 519644"/>
              <a:gd name="connsiteX49" fmla="*/ 419284 w 605939"/>
              <a:gd name="connsiteY49" fmla="*/ 519644 h 519644"/>
              <a:gd name="connsiteX50" fmla="*/ 386313 w 605939"/>
              <a:gd name="connsiteY50" fmla="*/ 509574 h 519644"/>
              <a:gd name="connsiteX51" fmla="*/ 80029 w 605939"/>
              <a:gd name="connsiteY51" fmla="*/ 509574 h 519644"/>
              <a:gd name="connsiteX52" fmla="*/ 44021 w 605939"/>
              <a:gd name="connsiteY52" fmla="*/ 478497 h 519644"/>
              <a:gd name="connsiteX53" fmla="*/ 421 w 605939"/>
              <a:gd name="connsiteY53" fmla="*/ 184295 h 519644"/>
              <a:gd name="connsiteX54" fmla="*/ 8772 w 605939"/>
              <a:gd name="connsiteY54" fmla="*/ 155276 h 519644"/>
              <a:gd name="connsiteX55" fmla="*/ 34368 w 605939"/>
              <a:gd name="connsiteY55" fmla="*/ 142715 h 519644"/>
              <a:gd name="connsiteX56" fmla="*/ 34368 w 605939"/>
              <a:gd name="connsiteY56" fmla="*/ 98969 h 519644"/>
              <a:gd name="connsiteX57" fmla="*/ 94128 w 605939"/>
              <a:gd name="connsiteY57" fmla="*/ 40822 h 519644"/>
              <a:gd name="connsiteX58" fmla="*/ 251391 w 605939"/>
              <a:gd name="connsiteY58" fmla="*/ 40822 h 519644"/>
              <a:gd name="connsiteX59" fmla="*/ 284146 w 605939"/>
              <a:gd name="connsiteY59" fmla="*/ 26420 h 519644"/>
              <a:gd name="connsiteX60" fmla="*/ 353667 w 605939"/>
              <a:gd name="connsiteY60" fmla="*/ 0 h 519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605939" h="519643">
                <a:moveTo>
                  <a:pt x="485836" y="267866"/>
                </a:moveTo>
                <a:cubicBezTo>
                  <a:pt x="504702" y="267866"/>
                  <a:pt x="519990" y="283241"/>
                  <a:pt x="519990" y="301972"/>
                </a:cubicBezTo>
                <a:lnTo>
                  <a:pt x="519990" y="324601"/>
                </a:lnTo>
                <a:lnTo>
                  <a:pt x="451683" y="324601"/>
                </a:lnTo>
                <a:lnTo>
                  <a:pt x="451683" y="301972"/>
                </a:lnTo>
                <a:cubicBezTo>
                  <a:pt x="451683" y="283241"/>
                  <a:pt x="466971" y="267866"/>
                  <a:pt x="485836" y="267866"/>
                </a:cubicBezTo>
                <a:close/>
                <a:moveTo>
                  <a:pt x="485877" y="235079"/>
                </a:moveTo>
                <a:cubicBezTo>
                  <a:pt x="448893" y="235079"/>
                  <a:pt x="418850" y="265182"/>
                  <a:pt x="418850" y="301998"/>
                </a:cubicBezTo>
                <a:lnTo>
                  <a:pt x="418850" y="324845"/>
                </a:lnTo>
                <a:cubicBezTo>
                  <a:pt x="407679" y="326470"/>
                  <a:pt x="399111" y="335998"/>
                  <a:pt x="399111" y="347585"/>
                </a:cubicBezTo>
                <a:lnTo>
                  <a:pt x="399111" y="464096"/>
                </a:lnTo>
                <a:cubicBezTo>
                  <a:pt x="399111" y="476873"/>
                  <a:pt x="409414" y="487160"/>
                  <a:pt x="422104" y="487160"/>
                </a:cubicBezTo>
                <a:lnTo>
                  <a:pt x="549650" y="487160"/>
                </a:lnTo>
                <a:cubicBezTo>
                  <a:pt x="562339" y="487160"/>
                  <a:pt x="572643" y="476873"/>
                  <a:pt x="572643" y="464096"/>
                </a:cubicBezTo>
                <a:lnTo>
                  <a:pt x="572643" y="455325"/>
                </a:lnTo>
                <a:lnTo>
                  <a:pt x="533598" y="455325"/>
                </a:lnTo>
                <a:cubicBezTo>
                  <a:pt x="524270" y="455325"/>
                  <a:pt x="516787" y="447745"/>
                  <a:pt x="516787" y="438541"/>
                </a:cubicBezTo>
                <a:cubicBezTo>
                  <a:pt x="516787" y="429337"/>
                  <a:pt x="524270" y="421866"/>
                  <a:pt x="533598" y="421866"/>
                </a:cubicBezTo>
                <a:lnTo>
                  <a:pt x="572643" y="421866"/>
                </a:lnTo>
                <a:lnTo>
                  <a:pt x="572643" y="397936"/>
                </a:lnTo>
                <a:lnTo>
                  <a:pt x="533598" y="397936"/>
                </a:lnTo>
                <a:cubicBezTo>
                  <a:pt x="524270" y="397936"/>
                  <a:pt x="516787" y="390464"/>
                  <a:pt x="516787" y="381152"/>
                </a:cubicBezTo>
                <a:cubicBezTo>
                  <a:pt x="516787" y="371948"/>
                  <a:pt x="524270" y="364477"/>
                  <a:pt x="533598" y="364477"/>
                </a:cubicBezTo>
                <a:lnTo>
                  <a:pt x="572643" y="364477"/>
                </a:lnTo>
                <a:lnTo>
                  <a:pt x="572643" y="347585"/>
                </a:lnTo>
                <a:cubicBezTo>
                  <a:pt x="572643" y="335998"/>
                  <a:pt x="564074" y="326470"/>
                  <a:pt x="552903" y="324845"/>
                </a:cubicBezTo>
                <a:lnTo>
                  <a:pt x="552903" y="301998"/>
                </a:lnTo>
                <a:cubicBezTo>
                  <a:pt x="552903" y="265182"/>
                  <a:pt x="522861" y="235079"/>
                  <a:pt x="485877" y="235079"/>
                </a:cubicBezTo>
                <a:close/>
                <a:moveTo>
                  <a:pt x="353667" y="43746"/>
                </a:moveTo>
                <a:cubicBezTo>
                  <a:pt x="332735" y="43746"/>
                  <a:pt x="323841" y="50892"/>
                  <a:pt x="311477" y="60638"/>
                </a:cubicBezTo>
                <a:cubicBezTo>
                  <a:pt x="298028" y="71357"/>
                  <a:pt x="281326" y="84568"/>
                  <a:pt x="251391" y="84568"/>
                </a:cubicBezTo>
                <a:lnTo>
                  <a:pt x="94128" y="84568"/>
                </a:lnTo>
                <a:cubicBezTo>
                  <a:pt x="86319" y="84568"/>
                  <a:pt x="78185" y="89982"/>
                  <a:pt x="78185" y="98969"/>
                </a:cubicBezTo>
                <a:lnTo>
                  <a:pt x="78185" y="142607"/>
                </a:lnTo>
                <a:lnTo>
                  <a:pt x="485768" y="142607"/>
                </a:lnTo>
                <a:lnTo>
                  <a:pt x="485768" y="66918"/>
                </a:lnTo>
                <a:cubicBezTo>
                  <a:pt x="485768" y="54141"/>
                  <a:pt x="475356" y="43746"/>
                  <a:pt x="462558" y="43746"/>
                </a:cubicBezTo>
                <a:close/>
                <a:moveTo>
                  <a:pt x="353667" y="0"/>
                </a:moveTo>
                <a:lnTo>
                  <a:pt x="462558" y="0"/>
                </a:lnTo>
                <a:cubicBezTo>
                  <a:pt x="499542" y="0"/>
                  <a:pt x="529585" y="29994"/>
                  <a:pt x="529585" y="66918"/>
                </a:cubicBezTo>
                <a:lnTo>
                  <a:pt x="529585" y="142715"/>
                </a:lnTo>
                <a:cubicBezTo>
                  <a:pt x="539455" y="143256"/>
                  <a:pt x="548673" y="147804"/>
                  <a:pt x="555181" y="155276"/>
                </a:cubicBezTo>
                <a:cubicBezTo>
                  <a:pt x="562014" y="163289"/>
                  <a:pt x="565159" y="173900"/>
                  <a:pt x="563532" y="184295"/>
                </a:cubicBezTo>
                <a:lnTo>
                  <a:pt x="557242" y="226958"/>
                </a:lnTo>
                <a:cubicBezTo>
                  <a:pt x="575137" y="245474"/>
                  <a:pt x="586200" y="270705"/>
                  <a:pt x="586200" y="298425"/>
                </a:cubicBezTo>
                <a:lnTo>
                  <a:pt x="586200" y="300049"/>
                </a:lnTo>
                <a:cubicBezTo>
                  <a:pt x="598347" y="310985"/>
                  <a:pt x="605939" y="326794"/>
                  <a:pt x="605939" y="344011"/>
                </a:cubicBezTo>
                <a:lnTo>
                  <a:pt x="605939" y="460522"/>
                </a:lnTo>
                <a:cubicBezTo>
                  <a:pt x="605939" y="493115"/>
                  <a:pt x="579367" y="519644"/>
                  <a:pt x="546721" y="519644"/>
                </a:cubicBezTo>
                <a:lnTo>
                  <a:pt x="419284" y="519644"/>
                </a:lnTo>
                <a:cubicBezTo>
                  <a:pt x="407028" y="519644"/>
                  <a:pt x="395640" y="515854"/>
                  <a:pt x="386313" y="509574"/>
                </a:cubicBezTo>
                <a:lnTo>
                  <a:pt x="80029" y="509574"/>
                </a:lnTo>
                <a:cubicBezTo>
                  <a:pt x="62025" y="509574"/>
                  <a:pt x="46732" y="496364"/>
                  <a:pt x="44021" y="478497"/>
                </a:cubicBezTo>
                <a:lnTo>
                  <a:pt x="421" y="184295"/>
                </a:lnTo>
                <a:cubicBezTo>
                  <a:pt x="-1206" y="173900"/>
                  <a:pt x="1939" y="163289"/>
                  <a:pt x="8772" y="155276"/>
                </a:cubicBezTo>
                <a:cubicBezTo>
                  <a:pt x="15280" y="147804"/>
                  <a:pt x="24498" y="143256"/>
                  <a:pt x="34368" y="142715"/>
                </a:cubicBezTo>
                <a:lnTo>
                  <a:pt x="34368" y="98969"/>
                </a:lnTo>
                <a:cubicBezTo>
                  <a:pt x="34368" y="66918"/>
                  <a:pt x="61157" y="40822"/>
                  <a:pt x="94128" y="40822"/>
                </a:cubicBezTo>
                <a:lnTo>
                  <a:pt x="251391" y="40822"/>
                </a:lnTo>
                <a:cubicBezTo>
                  <a:pt x="266033" y="40822"/>
                  <a:pt x="272866" y="35408"/>
                  <a:pt x="284146" y="26420"/>
                </a:cubicBezTo>
                <a:cubicBezTo>
                  <a:pt x="298245" y="15267"/>
                  <a:pt x="317442" y="0"/>
                  <a:pt x="353667" y="0"/>
                </a:cubicBezTo>
                <a:close/>
              </a:path>
            </a:pathLst>
          </a:custGeom>
          <a:gradFill>
            <a:gsLst>
              <a:gs pos="100000">
                <a:srgbClr val="FDDEAB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5" name="Freeform 359" descr="D:\51PPT模板网\51pptmoban.com\图片.jpg">
            <a:extLst>
              <a:ext uri="{FF2B5EF4-FFF2-40B4-BE49-F238E27FC236}">
                <a16:creationId xmlns:a16="http://schemas.microsoft.com/office/drawing/2014/main" id="{EADB69BA-804D-65EE-F2D1-53DB38E89F2D}"/>
              </a:ext>
            </a:extLst>
          </p:cNvPr>
          <p:cNvSpPr>
            <a:spLocks noEditPoints="1"/>
          </p:cNvSpPr>
          <p:nvPr/>
        </p:nvSpPr>
        <p:spPr bwMode="auto">
          <a:xfrm>
            <a:off x="6987301" y="3139221"/>
            <a:ext cx="426130" cy="367965"/>
          </a:xfrm>
          <a:custGeom>
            <a:avLst/>
            <a:gdLst>
              <a:gd name="connsiteX0" fmla="*/ 258158 w 593397"/>
              <a:gd name="connsiteY0" fmla="*/ 319020 h 512402"/>
              <a:gd name="connsiteX1" fmla="*/ 495157 w 593397"/>
              <a:gd name="connsiteY1" fmla="*/ 319020 h 512402"/>
              <a:gd name="connsiteX2" fmla="*/ 507145 w 593397"/>
              <a:gd name="connsiteY2" fmla="*/ 330996 h 512402"/>
              <a:gd name="connsiteX3" fmla="*/ 507145 w 593397"/>
              <a:gd name="connsiteY3" fmla="*/ 411139 h 512402"/>
              <a:gd name="connsiteX4" fmla="*/ 495157 w 593397"/>
              <a:gd name="connsiteY4" fmla="*/ 423114 h 512402"/>
              <a:gd name="connsiteX5" fmla="*/ 258158 w 593397"/>
              <a:gd name="connsiteY5" fmla="*/ 423114 h 512402"/>
              <a:gd name="connsiteX6" fmla="*/ 246169 w 593397"/>
              <a:gd name="connsiteY6" fmla="*/ 411139 h 512402"/>
              <a:gd name="connsiteX7" fmla="*/ 246169 w 593397"/>
              <a:gd name="connsiteY7" fmla="*/ 330996 h 512402"/>
              <a:gd name="connsiteX8" fmla="*/ 258158 w 593397"/>
              <a:gd name="connsiteY8" fmla="*/ 319020 h 512402"/>
              <a:gd name="connsiteX9" fmla="*/ 98684 w 593397"/>
              <a:gd name="connsiteY9" fmla="*/ 319020 h 512402"/>
              <a:gd name="connsiteX10" fmla="*/ 177988 w 593397"/>
              <a:gd name="connsiteY10" fmla="*/ 319020 h 512402"/>
              <a:gd name="connsiteX11" fmla="*/ 189976 w 593397"/>
              <a:gd name="connsiteY11" fmla="*/ 330998 h 512402"/>
              <a:gd name="connsiteX12" fmla="*/ 189976 w 593397"/>
              <a:gd name="connsiteY12" fmla="*/ 348503 h 512402"/>
              <a:gd name="connsiteX13" fmla="*/ 177988 w 593397"/>
              <a:gd name="connsiteY13" fmla="*/ 360480 h 512402"/>
              <a:gd name="connsiteX14" fmla="*/ 98684 w 593397"/>
              <a:gd name="connsiteY14" fmla="*/ 360480 h 512402"/>
              <a:gd name="connsiteX15" fmla="*/ 86696 w 593397"/>
              <a:gd name="connsiteY15" fmla="*/ 348503 h 512402"/>
              <a:gd name="connsiteX16" fmla="*/ 86696 w 593397"/>
              <a:gd name="connsiteY16" fmla="*/ 330998 h 512402"/>
              <a:gd name="connsiteX17" fmla="*/ 98684 w 593397"/>
              <a:gd name="connsiteY17" fmla="*/ 319020 h 512402"/>
              <a:gd name="connsiteX18" fmla="*/ 258158 w 593397"/>
              <a:gd name="connsiteY18" fmla="*/ 173540 h 512402"/>
              <a:gd name="connsiteX19" fmla="*/ 495157 w 593397"/>
              <a:gd name="connsiteY19" fmla="*/ 173540 h 512402"/>
              <a:gd name="connsiteX20" fmla="*/ 507145 w 593397"/>
              <a:gd name="connsiteY20" fmla="*/ 185518 h 512402"/>
              <a:gd name="connsiteX21" fmla="*/ 507145 w 593397"/>
              <a:gd name="connsiteY21" fmla="*/ 265213 h 512402"/>
              <a:gd name="connsiteX22" fmla="*/ 495157 w 593397"/>
              <a:gd name="connsiteY22" fmla="*/ 277190 h 512402"/>
              <a:gd name="connsiteX23" fmla="*/ 258158 w 593397"/>
              <a:gd name="connsiteY23" fmla="*/ 277190 h 512402"/>
              <a:gd name="connsiteX24" fmla="*/ 246169 w 593397"/>
              <a:gd name="connsiteY24" fmla="*/ 265213 h 512402"/>
              <a:gd name="connsiteX25" fmla="*/ 246169 w 593397"/>
              <a:gd name="connsiteY25" fmla="*/ 185518 h 512402"/>
              <a:gd name="connsiteX26" fmla="*/ 258158 w 593397"/>
              <a:gd name="connsiteY26" fmla="*/ 173540 h 512402"/>
              <a:gd name="connsiteX27" fmla="*/ 98684 w 593397"/>
              <a:gd name="connsiteY27" fmla="*/ 173540 h 512402"/>
              <a:gd name="connsiteX28" fmla="*/ 177988 w 593397"/>
              <a:gd name="connsiteY28" fmla="*/ 173540 h 512402"/>
              <a:gd name="connsiteX29" fmla="*/ 189976 w 593397"/>
              <a:gd name="connsiteY29" fmla="*/ 185522 h 512402"/>
              <a:gd name="connsiteX30" fmla="*/ 189976 w 593397"/>
              <a:gd name="connsiteY30" fmla="*/ 202574 h 512402"/>
              <a:gd name="connsiteX31" fmla="*/ 177988 w 593397"/>
              <a:gd name="connsiteY31" fmla="*/ 214556 h 512402"/>
              <a:gd name="connsiteX32" fmla="*/ 98684 w 593397"/>
              <a:gd name="connsiteY32" fmla="*/ 214556 h 512402"/>
              <a:gd name="connsiteX33" fmla="*/ 86696 w 593397"/>
              <a:gd name="connsiteY33" fmla="*/ 202574 h 512402"/>
              <a:gd name="connsiteX34" fmla="*/ 86696 w 593397"/>
              <a:gd name="connsiteY34" fmla="*/ 185522 h 512402"/>
              <a:gd name="connsiteX35" fmla="*/ 98684 w 593397"/>
              <a:gd name="connsiteY35" fmla="*/ 173540 h 512402"/>
              <a:gd name="connsiteX36" fmla="*/ 63166 w 593397"/>
              <a:gd name="connsiteY36" fmla="*/ 130287 h 512402"/>
              <a:gd name="connsiteX37" fmla="*/ 51179 w 593397"/>
              <a:gd name="connsiteY37" fmla="*/ 142257 h 512402"/>
              <a:gd name="connsiteX38" fmla="*/ 51179 w 593397"/>
              <a:gd name="connsiteY38" fmla="*/ 451632 h 512402"/>
              <a:gd name="connsiteX39" fmla="*/ 63166 w 593397"/>
              <a:gd name="connsiteY39" fmla="*/ 463602 h 512402"/>
              <a:gd name="connsiteX40" fmla="*/ 530231 w 593397"/>
              <a:gd name="connsiteY40" fmla="*/ 463602 h 512402"/>
              <a:gd name="connsiteX41" fmla="*/ 542218 w 593397"/>
              <a:gd name="connsiteY41" fmla="*/ 451632 h 512402"/>
              <a:gd name="connsiteX42" fmla="*/ 542218 w 593397"/>
              <a:gd name="connsiteY42" fmla="*/ 142257 h 512402"/>
              <a:gd name="connsiteX43" fmla="*/ 530231 w 593397"/>
              <a:gd name="connsiteY43" fmla="*/ 130287 h 512402"/>
              <a:gd name="connsiteX44" fmla="*/ 11988 w 593397"/>
              <a:gd name="connsiteY44" fmla="*/ 0 h 512402"/>
              <a:gd name="connsiteX45" fmla="*/ 581409 w 593397"/>
              <a:gd name="connsiteY45" fmla="*/ 0 h 512402"/>
              <a:gd name="connsiteX46" fmla="*/ 593397 w 593397"/>
              <a:gd name="connsiteY46" fmla="*/ 11970 h 512402"/>
              <a:gd name="connsiteX47" fmla="*/ 593397 w 593397"/>
              <a:gd name="connsiteY47" fmla="*/ 500432 h 512402"/>
              <a:gd name="connsiteX48" fmla="*/ 581409 w 593397"/>
              <a:gd name="connsiteY48" fmla="*/ 512402 h 512402"/>
              <a:gd name="connsiteX49" fmla="*/ 11988 w 593397"/>
              <a:gd name="connsiteY49" fmla="*/ 512402 h 512402"/>
              <a:gd name="connsiteX50" fmla="*/ 0 w 593397"/>
              <a:gd name="connsiteY50" fmla="*/ 500432 h 512402"/>
              <a:gd name="connsiteX51" fmla="*/ 0 w 593397"/>
              <a:gd name="connsiteY51" fmla="*/ 11970 h 512402"/>
              <a:gd name="connsiteX52" fmla="*/ 11988 w 593397"/>
              <a:gd name="connsiteY52" fmla="*/ 0 h 512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93397" h="512402">
                <a:moveTo>
                  <a:pt x="258158" y="319020"/>
                </a:moveTo>
                <a:lnTo>
                  <a:pt x="495157" y="319020"/>
                </a:lnTo>
                <a:cubicBezTo>
                  <a:pt x="501612" y="319020"/>
                  <a:pt x="507145" y="324547"/>
                  <a:pt x="507145" y="330996"/>
                </a:cubicBezTo>
                <a:lnTo>
                  <a:pt x="507145" y="411139"/>
                </a:lnTo>
                <a:cubicBezTo>
                  <a:pt x="507145" y="417587"/>
                  <a:pt x="501612" y="423114"/>
                  <a:pt x="495157" y="423114"/>
                </a:cubicBezTo>
                <a:lnTo>
                  <a:pt x="258158" y="423114"/>
                </a:lnTo>
                <a:cubicBezTo>
                  <a:pt x="251702" y="423114"/>
                  <a:pt x="246169" y="417587"/>
                  <a:pt x="246169" y="411139"/>
                </a:cubicBezTo>
                <a:lnTo>
                  <a:pt x="246169" y="330996"/>
                </a:lnTo>
                <a:cubicBezTo>
                  <a:pt x="246169" y="324547"/>
                  <a:pt x="251702" y="319020"/>
                  <a:pt x="258158" y="319020"/>
                </a:cubicBezTo>
                <a:close/>
                <a:moveTo>
                  <a:pt x="98684" y="319020"/>
                </a:moveTo>
                <a:lnTo>
                  <a:pt x="177988" y="319020"/>
                </a:lnTo>
                <a:cubicBezTo>
                  <a:pt x="184443" y="319020"/>
                  <a:pt x="189976" y="324548"/>
                  <a:pt x="189976" y="330998"/>
                </a:cubicBezTo>
                <a:lnTo>
                  <a:pt x="189976" y="348503"/>
                </a:lnTo>
                <a:cubicBezTo>
                  <a:pt x="189976" y="354952"/>
                  <a:pt x="184443" y="360480"/>
                  <a:pt x="177988" y="360480"/>
                </a:cubicBezTo>
                <a:lnTo>
                  <a:pt x="98684" y="360480"/>
                </a:lnTo>
                <a:cubicBezTo>
                  <a:pt x="91768" y="360480"/>
                  <a:pt x="86696" y="354952"/>
                  <a:pt x="86696" y="348503"/>
                </a:cubicBezTo>
                <a:lnTo>
                  <a:pt x="86696" y="330998"/>
                </a:lnTo>
                <a:cubicBezTo>
                  <a:pt x="86696" y="324548"/>
                  <a:pt x="91768" y="319020"/>
                  <a:pt x="98684" y="319020"/>
                </a:cubicBezTo>
                <a:close/>
                <a:moveTo>
                  <a:pt x="258158" y="173540"/>
                </a:moveTo>
                <a:lnTo>
                  <a:pt x="495157" y="173540"/>
                </a:lnTo>
                <a:cubicBezTo>
                  <a:pt x="501612" y="173540"/>
                  <a:pt x="507145" y="179068"/>
                  <a:pt x="507145" y="185518"/>
                </a:cubicBezTo>
                <a:lnTo>
                  <a:pt x="507145" y="265213"/>
                </a:lnTo>
                <a:cubicBezTo>
                  <a:pt x="507145" y="272123"/>
                  <a:pt x="501612" y="277190"/>
                  <a:pt x="495157" y="277190"/>
                </a:cubicBezTo>
                <a:lnTo>
                  <a:pt x="258158" y="277190"/>
                </a:lnTo>
                <a:cubicBezTo>
                  <a:pt x="251702" y="277190"/>
                  <a:pt x="246169" y="272123"/>
                  <a:pt x="246169" y="265213"/>
                </a:cubicBezTo>
                <a:lnTo>
                  <a:pt x="246169" y="185518"/>
                </a:lnTo>
                <a:cubicBezTo>
                  <a:pt x="246169" y="179068"/>
                  <a:pt x="251702" y="173540"/>
                  <a:pt x="258158" y="173540"/>
                </a:cubicBezTo>
                <a:close/>
                <a:moveTo>
                  <a:pt x="98684" y="173540"/>
                </a:moveTo>
                <a:lnTo>
                  <a:pt x="177988" y="173540"/>
                </a:lnTo>
                <a:cubicBezTo>
                  <a:pt x="184443" y="173540"/>
                  <a:pt x="189976" y="179070"/>
                  <a:pt x="189976" y="185522"/>
                </a:cubicBezTo>
                <a:lnTo>
                  <a:pt x="189976" y="202574"/>
                </a:lnTo>
                <a:cubicBezTo>
                  <a:pt x="189976" y="209487"/>
                  <a:pt x="184443" y="214556"/>
                  <a:pt x="177988" y="214556"/>
                </a:cubicBezTo>
                <a:lnTo>
                  <a:pt x="98684" y="214556"/>
                </a:lnTo>
                <a:cubicBezTo>
                  <a:pt x="91768" y="214556"/>
                  <a:pt x="86696" y="209487"/>
                  <a:pt x="86696" y="202574"/>
                </a:cubicBezTo>
                <a:lnTo>
                  <a:pt x="86696" y="185522"/>
                </a:lnTo>
                <a:cubicBezTo>
                  <a:pt x="86696" y="179070"/>
                  <a:pt x="91768" y="173540"/>
                  <a:pt x="98684" y="173540"/>
                </a:cubicBezTo>
                <a:close/>
                <a:moveTo>
                  <a:pt x="63166" y="130287"/>
                </a:moveTo>
                <a:cubicBezTo>
                  <a:pt x="56711" y="130287"/>
                  <a:pt x="51179" y="135812"/>
                  <a:pt x="51179" y="142257"/>
                </a:cubicBezTo>
                <a:lnTo>
                  <a:pt x="51179" y="451632"/>
                </a:lnTo>
                <a:cubicBezTo>
                  <a:pt x="51179" y="458538"/>
                  <a:pt x="56711" y="463602"/>
                  <a:pt x="63166" y="463602"/>
                </a:cubicBezTo>
                <a:lnTo>
                  <a:pt x="530231" y="463602"/>
                </a:lnTo>
                <a:cubicBezTo>
                  <a:pt x="536686" y="463602"/>
                  <a:pt x="542218" y="458538"/>
                  <a:pt x="542218" y="451632"/>
                </a:cubicBezTo>
                <a:lnTo>
                  <a:pt x="542218" y="142257"/>
                </a:lnTo>
                <a:cubicBezTo>
                  <a:pt x="542218" y="135812"/>
                  <a:pt x="536686" y="130287"/>
                  <a:pt x="530231" y="130287"/>
                </a:cubicBezTo>
                <a:close/>
                <a:moveTo>
                  <a:pt x="11988" y="0"/>
                </a:moveTo>
                <a:lnTo>
                  <a:pt x="581409" y="0"/>
                </a:lnTo>
                <a:cubicBezTo>
                  <a:pt x="588325" y="0"/>
                  <a:pt x="593397" y="5524"/>
                  <a:pt x="593397" y="11970"/>
                </a:cubicBezTo>
                <a:lnTo>
                  <a:pt x="593397" y="500432"/>
                </a:lnTo>
                <a:cubicBezTo>
                  <a:pt x="593397" y="507338"/>
                  <a:pt x="588325" y="512402"/>
                  <a:pt x="581409" y="512402"/>
                </a:cubicBezTo>
                <a:lnTo>
                  <a:pt x="11988" y="512402"/>
                </a:lnTo>
                <a:cubicBezTo>
                  <a:pt x="5533" y="512402"/>
                  <a:pt x="0" y="507338"/>
                  <a:pt x="0" y="500432"/>
                </a:cubicBezTo>
                <a:lnTo>
                  <a:pt x="0" y="11970"/>
                </a:lnTo>
                <a:cubicBezTo>
                  <a:pt x="0" y="5524"/>
                  <a:pt x="5533" y="0"/>
                  <a:pt x="11988" y="0"/>
                </a:cubicBezTo>
                <a:close/>
              </a:path>
            </a:pathLst>
          </a:custGeom>
          <a:gradFill>
            <a:gsLst>
              <a:gs pos="100000">
                <a:srgbClr val="FDDEAB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6" name="Freeform 402">
            <a:extLst>
              <a:ext uri="{FF2B5EF4-FFF2-40B4-BE49-F238E27FC236}">
                <a16:creationId xmlns:a16="http://schemas.microsoft.com/office/drawing/2014/main" id="{FF0435AB-58B7-9DF2-B3DD-6E8A8CF91CA6}"/>
              </a:ext>
            </a:extLst>
          </p:cNvPr>
          <p:cNvSpPr>
            <a:spLocks noEditPoints="1"/>
          </p:cNvSpPr>
          <p:nvPr/>
        </p:nvSpPr>
        <p:spPr bwMode="auto">
          <a:xfrm>
            <a:off x="1907301" y="1669563"/>
            <a:ext cx="426129" cy="425536"/>
          </a:xfrm>
          <a:custGeom>
            <a:avLst/>
            <a:gdLst>
              <a:gd name="T0" fmla="*/ 6952 w 7394"/>
              <a:gd name="T1" fmla="*/ 0 h 7394"/>
              <a:gd name="T2" fmla="*/ 442 w 7394"/>
              <a:gd name="T3" fmla="*/ 0 h 7394"/>
              <a:gd name="T4" fmla="*/ 0 w 7394"/>
              <a:gd name="T5" fmla="*/ 442 h 7394"/>
              <a:gd name="T6" fmla="*/ 0 w 7394"/>
              <a:gd name="T7" fmla="*/ 6952 h 7394"/>
              <a:gd name="T8" fmla="*/ 442 w 7394"/>
              <a:gd name="T9" fmla="*/ 7394 h 7394"/>
              <a:gd name="T10" fmla="*/ 6952 w 7394"/>
              <a:gd name="T11" fmla="*/ 7394 h 7394"/>
              <a:gd name="T12" fmla="*/ 7394 w 7394"/>
              <a:gd name="T13" fmla="*/ 6952 h 7394"/>
              <a:gd name="T14" fmla="*/ 7394 w 7394"/>
              <a:gd name="T15" fmla="*/ 442 h 7394"/>
              <a:gd name="T16" fmla="*/ 6952 w 7394"/>
              <a:gd name="T17" fmla="*/ 0 h 7394"/>
              <a:gd name="T18" fmla="*/ 5871 w 7394"/>
              <a:gd name="T19" fmla="*/ 4630 h 7394"/>
              <a:gd name="T20" fmla="*/ 5324 w 7394"/>
              <a:gd name="T21" fmla="*/ 4083 h 7394"/>
              <a:gd name="T22" fmla="*/ 3295 w 7394"/>
              <a:gd name="T23" fmla="*/ 6112 h 7394"/>
              <a:gd name="T24" fmla="*/ 3064 w 7394"/>
              <a:gd name="T25" fmla="*/ 6112 h 7394"/>
              <a:gd name="T26" fmla="*/ 1282 w 7394"/>
              <a:gd name="T27" fmla="*/ 4330 h 7394"/>
              <a:gd name="T28" fmla="*/ 1282 w 7394"/>
              <a:gd name="T29" fmla="*/ 4099 h 7394"/>
              <a:gd name="T30" fmla="*/ 3311 w 7394"/>
              <a:gd name="T31" fmla="*/ 2070 h 7394"/>
              <a:gd name="T32" fmla="*/ 2764 w 7394"/>
              <a:gd name="T33" fmla="*/ 1523 h 7394"/>
              <a:gd name="T34" fmla="*/ 2883 w 7394"/>
              <a:gd name="T35" fmla="*/ 1234 h 7394"/>
              <a:gd name="T36" fmla="*/ 5752 w 7394"/>
              <a:gd name="T37" fmla="*/ 1234 h 7394"/>
              <a:gd name="T38" fmla="*/ 6160 w 7394"/>
              <a:gd name="T39" fmla="*/ 1642 h 7394"/>
              <a:gd name="T40" fmla="*/ 6160 w 7394"/>
              <a:gd name="T41" fmla="*/ 4511 h 7394"/>
              <a:gd name="T42" fmla="*/ 5871 w 7394"/>
              <a:gd name="T43" fmla="*/ 4630 h 7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94" h="7394">
                <a:moveTo>
                  <a:pt x="6952" y="0"/>
                </a:moveTo>
                <a:lnTo>
                  <a:pt x="442" y="0"/>
                </a:lnTo>
                <a:cubicBezTo>
                  <a:pt x="198" y="0"/>
                  <a:pt x="0" y="198"/>
                  <a:pt x="0" y="442"/>
                </a:cubicBezTo>
                <a:lnTo>
                  <a:pt x="0" y="6952"/>
                </a:lnTo>
                <a:cubicBezTo>
                  <a:pt x="0" y="7196"/>
                  <a:pt x="198" y="7394"/>
                  <a:pt x="442" y="7394"/>
                </a:cubicBezTo>
                <a:lnTo>
                  <a:pt x="6952" y="7394"/>
                </a:lnTo>
                <a:cubicBezTo>
                  <a:pt x="7196" y="7394"/>
                  <a:pt x="7394" y="7196"/>
                  <a:pt x="7394" y="6952"/>
                </a:cubicBezTo>
                <a:lnTo>
                  <a:pt x="7394" y="442"/>
                </a:lnTo>
                <a:cubicBezTo>
                  <a:pt x="7394" y="198"/>
                  <a:pt x="7196" y="0"/>
                  <a:pt x="6952" y="0"/>
                </a:cubicBezTo>
                <a:close/>
                <a:moveTo>
                  <a:pt x="5871" y="4630"/>
                </a:moveTo>
                <a:lnTo>
                  <a:pt x="5324" y="4083"/>
                </a:lnTo>
                <a:lnTo>
                  <a:pt x="3295" y="6112"/>
                </a:lnTo>
                <a:cubicBezTo>
                  <a:pt x="3231" y="6175"/>
                  <a:pt x="3128" y="6175"/>
                  <a:pt x="3064" y="6112"/>
                </a:cubicBezTo>
                <a:lnTo>
                  <a:pt x="1282" y="4330"/>
                </a:lnTo>
                <a:cubicBezTo>
                  <a:pt x="1218" y="4266"/>
                  <a:pt x="1218" y="4163"/>
                  <a:pt x="1282" y="4099"/>
                </a:cubicBezTo>
                <a:lnTo>
                  <a:pt x="3311" y="2070"/>
                </a:lnTo>
                <a:lnTo>
                  <a:pt x="2764" y="1523"/>
                </a:lnTo>
                <a:cubicBezTo>
                  <a:pt x="2604" y="1364"/>
                  <a:pt x="2658" y="1234"/>
                  <a:pt x="2883" y="1234"/>
                </a:cubicBezTo>
                <a:lnTo>
                  <a:pt x="5752" y="1234"/>
                </a:lnTo>
                <a:cubicBezTo>
                  <a:pt x="5977" y="1234"/>
                  <a:pt x="6160" y="1417"/>
                  <a:pt x="6160" y="1642"/>
                </a:cubicBezTo>
                <a:lnTo>
                  <a:pt x="6160" y="4511"/>
                </a:lnTo>
                <a:cubicBezTo>
                  <a:pt x="6159" y="4736"/>
                  <a:pt x="6030" y="4790"/>
                  <a:pt x="5871" y="4630"/>
                </a:cubicBezTo>
                <a:close/>
              </a:path>
            </a:pathLst>
          </a:custGeom>
          <a:gradFill>
            <a:gsLst>
              <a:gs pos="100000">
                <a:srgbClr val="FDDEAB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7" name="Freeform 427">
            <a:extLst>
              <a:ext uri="{FF2B5EF4-FFF2-40B4-BE49-F238E27FC236}">
                <a16:creationId xmlns:a16="http://schemas.microsoft.com/office/drawing/2014/main" id="{22803FF2-861B-930F-025C-05219BBF1EB1}"/>
              </a:ext>
            </a:extLst>
          </p:cNvPr>
          <p:cNvSpPr/>
          <p:nvPr/>
        </p:nvSpPr>
        <p:spPr bwMode="auto">
          <a:xfrm>
            <a:off x="7013240" y="4616264"/>
            <a:ext cx="374252" cy="348739"/>
          </a:xfrm>
          <a:custGeom>
            <a:avLst/>
            <a:gdLst>
              <a:gd name="connsiteX0" fmla="*/ 261052 w 607639"/>
              <a:gd name="connsiteY0" fmla="*/ 444915 h 566217"/>
              <a:gd name="connsiteX1" fmla="*/ 245922 w 607639"/>
              <a:gd name="connsiteY1" fmla="*/ 505522 h 566217"/>
              <a:gd name="connsiteX2" fmla="*/ 361717 w 607639"/>
              <a:gd name="connsiteY2" fmla="*/ 505522 h 566217"/>
              <a:gd name="connsiteX3" fmla="*/ 346498 w 607639"/>
              <a:gd name="connsiteY3" fmla="*/ 444915 h 566217"/>
              <a:gd name="connsiteX4" fmla="*/ 0 w 607639"/>
              <a:gd name="connsiteY4" fmla="*/ 364047 h 566217"/>
              <a:gd name="connsiteX5" fmla="*/ 607639 w 607639"/>
              <a:gd name="connsiteY5" fmla="*/ 364047 h 566217"/>
              <a:gd name="connsiteX6" fmla="*/ 607639 w 607639"/>
              <a:gd name="connsiteY6" fmla="*/ 399416 h 566217"/>
              <a:gd name="connsiteX7" fmla="*/ 562068 w 607639"/>
              <a:gd name="connsiteY7" fmla="*/ 444915 h 566217"/>
              <a:gd name="connsiteX8" fmla="*/ 367414 w 607639"/>
              <a:gd name="connsiteY8" fmla="*/ 444915 h 566217"/>
              <a:gd name="connsiteX9" fmla="*/ 382634 w 607639"/>
              <a:gd name="connsiteY9" fmla="*/ 505522 h 566217"/>
              <a:gd name="connsiteX10" fmla="*/ 384859 w 607639"/>
              <a:gd name="connsiteY10" fmla="*/ 505522 h 566217"/>
              <a:gd name="connsiteX11" fmla="*/ 435414 w 607639"/>
              <a:gd name="connsiteY11" fmla="*/ 556086 h 566217"/>
              <a:gd name="connsiteX12" fmla="*/ 425356 w 607639"/>
              <a:gd name="connsiteY12" fmla="*/ 566217 h 566217"/>
              <a:gd name="connsiteX13" fmla="*/ 182283 w 607639"/>
              <a:gd name="connsiteY13" fmla="*/ 566217 h 566217"/>
              <a:gd name="connsiteX14" fmla="*/ 172136 w 607639"/>
              <a:gd name="connsiteY14" fmla="*/ 556086 h 566217"/>
              <a:gd name="connsiteX15" fmla="*/ 222780 w 607639"/>
              <a:gd name="connsiteY15" fmla="*/ 505522 h 566217"/>
              <a:gd name="connsiteX16" fmla="*/ 225005 w 607639"/>
              <a:gd name="connsiteY16" fmla="*/ 505522 h 566217"/>
              <a:gd name="connsiteX17" fmla="*/ 240225 w 607639"/>
              <a:gd name="connsiteY17" fmla="*/ 444915 h 566217"/>
              <a:gd name="connsiteX18" fmla="*/ 45571 w 607639"/>
              <a:gd name="connsiteY18" fmla="*/ 444915 h 566217"/>
              <a:gd name="connsiteX19" fmla="*/ 0 w 607639"/>
              <a:gd name="connsiteY19" fmla="*/ 399416 h 566217"/>
              <a:gd name="connsiteX20" fmla="*/ 101288 w 607639"/>
              <a:gd name="connsiteY20" fmla="*/ 283089 h 566217"/>
              <a:gd name="connsiteX21" fmla="*/ 91141 w 607639"/>
              <a:gd name="connsiteY21" fmla="*/ 293221 h 566217"/>
              <a:gd name="connsiteX22" fmla="*/ 101288 w 607639"/>
              <a:gd name="connsiteY22" fmla="*/ 303354 h 566217"/>
              <a:gd name="connsiteX23" fmla="*/ 141785 w 607639"/>
              <a:gd name="connsiteY23" fmla="*/ 303354 h 566217"/>
              <a:gd name="connsiteX24" fmla="*/ 151932 w 607639"/>
              <a:gd name="connsiteY24" fmla="*/ 293221 h 566217"/>
              <a:gd name="connsiteX25" fmla="*/ 141785 w 607639"/>
              <a:gd name="connsiteY25" fmla="*/ 283089 h 566217"/>
              <a:gd name="connsiteX26" fmla="*/ 101288 w 607639"/>
              <a:gd name="connsiteY26" fmla="*/ 242647 h 566217"/>
              <a:gd name="connsiteX27" fmla="*/ 91141 w 607639"/>
              <a:gd name="connsiteY27" fmla="*/ 252780 h 566217"/>
              <a:gd name="connsiteX28" fmla="*/ 101288 w 607639"/>
              <a:gd name="connsiteY28" fmla="*/ 262912 h 566217"/>
              <a:gd name="connsiteX29" fmla="*/ 121492 w 607639"/>
              <a:gd name="connsiteY29" fmla="*/ 262912 h 566217"/>
              <a:gd name="connsiteX30" fmla="*/ 131639 w 607639"/>
              <a:gd name="connsiteY30" fmla="*/ 252780 h 566217"/>
              <a:gd name="connsiteX31" fmla="*/ 121492 w 607639"/>
              <a:gd name="connsiteY31" fmla="*/ 242647 h 566217"/>
              <a:gd name="connsiteX32" fmla="*/ 101288 w 607639"/>
              <a:gd name="connsiteY32" fmla="*/ 202206 h 566217"/>
              <a:gd name="connsiteX33" fmla="*/ 91141 w 607639"/>
              <a:gd name="connsiteY33" fmla="*/ 212339 h 566217"/>
              <a:gd name="connsiteX34" fmla="*/ 101288 w 607639"/>
              <a:gd name="connsiteY34" fmla="*/ 222471 h 566217"/>
              <a:gd name="connsiteX35" fmla="*/ 141785 w 607639"/>
              <a:gd name="connsiteY35" fmla="*/ 222471 h 566217"/>
              <a:gd name="connsiteX36" fmla="*/ 151932 w 607639"/>
              <a:gd name="connsiteY36" fmla="*/ 212339 h 566217"/>
              <a:gd name="connsiteX37" fmla="*/ 141785 w 607639"/>
              <a:gd name="connsiteY37" fmla="*/ 202206 h 566217"/>
              <a:gd name="connsiteX38" fmla="*/ 101288 w 607639"/>
              <a:gd name="connsiteY38" fmla="*/ 161765 h 566217"/>
              <a:gd name="connsiteX39" fmla="*/ 91141 w 607639"/>
              <a:gd name="connsiteY39" fmla="*/ 171897 h 566217"/>
              <a:gd name="connsiteX40" fmla="*/ 101288 w 607639"/>
              <a:gd name="connsiteY40" fmla="*/ 182030 h 566217"/>
              <a:gd name="connsiteX41" fmla="*/ 121492 w 607639"/>
              <a:gd name="connsiteY41" fmla="*/ 182030 h 566217"/>
              <a:gd name="connsiteX42" fmla="*/ 131639 w 607639"/>
              <a:gd name="connsiteY42" fmla="*/ 171897 h 566217"/>
              <a:gd name="connsiteX43" fmla="*/ 121492 w 607639"/>
              <a:gd name="connsiteY43" fmla="*/ 161765 h 566217"/>
              <a:gd name="connsiteX44" fmla="*/ 101288 w 607639"/>
              <a:gd name="connsiteY44" fmla="*/ 121324 h 566217"/>
              <a:gd name="connsiteX45" fmla="*/ 91141 w 607639"/>
              <a:gd name="connsiteY45" fmla="*/ 131456 h 566217"/>
              <a:gd name="connsiteX46" fmla="*/ 101288 w 607639"/>
              <a:gd name="connsiteY46" fmla="*/ 141500 h 566217"/>
              <a:gd name="connsiteX47" fmla="*/ 141785 w 607639"/>
              <a:gd name="connsiteY47" fmla="*/ 141500 h 566217"/>
              <a:gd name="connsiteX48" fmla="*/ 151932 w 607639"/>
              <a:gd name="connsiteY48" fmla="*/ 131456 h 566217"/>
              <a:gd name="connsiteX49" fmla="*/ 141785 w 607639"/>
              <a:gd name="connsiteY49" fmla="*/ 121324 h 566217"/>
              <a:gd name="connsiteX50" fmla="*/ 476000 w 607639"/>
              <a:gd name="connsiteY50" fmla="*/ 101059 h 566217"/>
              <a:gd name="connsiteX51" fmla="*/ 465854 w 607639"/>
              <a:gd name="connsiteY51" fmla="*/ 111191 h 566217"/>
              <a:gd name="connsiteX52" fmla="*/ 476000 w 607639"/>
              <a:gd name="connsiteY52" fmla="*/ 121324 h 566217"/>
              <a:gd name="connsiteX53" fmla="*/ 522372 w 607639"/>
              <a:gd name="connsiteY53" fmla="*/ 121324 h 566217"/>
              <a:gd name="connsiteX54" fmla="*/ 401058 w 607639"/>
              <a:gd name="connsiteY54" fmla="*/ 242559 h 566217"/>
              <a:gd name="connsiteX55" fmla="*/ 317037 w 607639"/>
              <a:gd name="connsiteY55" fmla="*/ 158654 h 566217"/>
              <a:gd name="connsiteX56" fmla="*/ 316859 w 607639"/>
              <a:gd name="connsiteY56" fmla="*/ 158565 h 566217"/>
              <a:gd name="connsiteX57" fmla="*/ 316770 w 607639"/>
              <a:gd name="connsiteY57" fmla="*/ 158387 h 566217"/>
              <a:gd name="connsiteX58" fmla="*/ 315168 w 607639"/>
              <a:gd name="connsiteY58" fmla="*/ 157410 h 566217"/>
              <a:gd name="connsiteX59" fmla="*/ 313477 w 607639"/>
              <a:gd name="connsiteY59" fmla="*/ 156432 h 566217"/>
              <a:gd name="connsiteX60" fmla="*/ 311607 w 607639"/>
              <a:gd name="connsiteY60" fmla="*/ 155988 h 566217"/>
              <a:gd name="connsiteX61" fmla="*/ 309649 w 607639"/>
              <a:gd name="connsiteY61" fmla="*/ 155721 h 566217"/>
              <a:gd name="connsiteX62" fmla="*/ 307869 w 607639"/>
              <a:gd name="connsiteY62" fmla="*/ 156076 h 566217"/>
              <a:gd name="connsiteX63" fmla="*/ 305911 w 607639"/>
              <a:gd name="connsiteY63" fmla="*/ 156521 h 566217"/>
              <a:gd name="connsiteX64" fmla="*/ 304220 w 607639"/>
              <a:gd name="connsiteY64" fmla="*/ 157676 h 566217"/>
              <a:gd name="connsiteX65" fmla="*/ 302707 w 607639"/>
              <a:gd name="connsiteY65" fmla="*/ 158654 h 566217"/>
              <a:gd name="connsiteX66" fmla="*/ 302618 w 607639"/>
              <a:gd name="connsiteY66" fmla="*/ 158832 h 566217"/>
              <a:gd name="connsiteX67" fmla="*/ 302440 w 607639"/>
              <a:gd name="connsiteY67" fmla="*/ 158921 h 566217"/>
              <a:gd name="connsiteX68" fmla="*/ 184953 w 607639"/>
              <a:gd name="connsiteY68" fmla="*/ 286377 h 566217"/>
              <a:gd name="connsiteX69" fmla="*/ 185576 w 607639"/>
              <a:gd name="connsiteY69" fmla="*/ 300687 h 566217"/>
              <a:gd name="connsiteX70" fmla="*/ 192429 w 607639"/>
              <a:gd name="connsiteY70" fmla="*/ 303354 h 566217"/>
              <a:gd name="connsiteX71" fmla="*/ 199906 w 607639"/>
              <a:gd name="connsiteY71" fmla="*/ 300065 h 566217"/>
              <a:gd name="connsiteX72" fmla="*/ 310183 w 607639"/>
              <a:gd name="connsiteY72" fmla="*/ 180430 h 566217"/>
              <a:gd name="connsiteX73" fmla="*/ 393848 w 607639"/>
              <a:gd name="connsiteY73" fmla="*/ 263979 h 566217"/>
              <a:gd name="connsiteX74" fmla="*/ 401058 w 607639"/>
              <a:gd name="connsiteY74" fmla="*/ 266912 h 566217"/>
              <a:gd name="connsiteX75" fmla="*/ 408178 w 607639"/>
              <a:gd name="connsiteY75" fmla="*/ 263979 h 566217"/>
              <a:gd name="connsiteX76" fmla="*/ 536702 w 607639"/>
              <a:gd name="connsiteY76" fmla="*/ 135634 h 566217"/>
              <a:gd name="connsiteX77" fmla="*/ 536702 w 607639"/>
              <a:gd name="connsiteY77" fmla="*/ 182030 h 566217"/>
              <a:gd name="connsiteX78" fmla="*/ 546848 w 607639"/>
              <a:gd name="connsiteY78" fmla="*/ 192074 h 566217"/>
              <a:gd name="connsiteX79" fmla="*/ 556995 w 607639"/>
              <a:gd name="connsiteY79" fmla="*/ 182030 h 566217"/>
              <a:gd name="connsiteX80" fmla="*/ 556995 w 607639"/>
              <a:gd name="connsiteY80" fmla="*/ 111191 h 566217"/>
              <a:gd name="connsiteX81" fmla="*/ 556194 w 607639"/>
              <a:gd name="connsiteY81" fmla="*/ 107369 h 566217"/>
              <a:gd name="connsiteX82" fmla="*/ 550676 w 607639"/>
              <a:gd name="connsiteY82" fmla="*/ 101859 h 566217"/>
              <a:gd name="connsiteX83" fmla="*/ 546848 w 607639"/>
              <a:gd name="connsiteY83" fmla="*/ 101059 h 566217"/>
              <a:gd name="connsiteX84" fmla="*/ 101288 w 607639"/>
              <a:gd name="connsiteY84" fmla="*/ 80882 h 566217"/>
              <a:gd name="connsiteX85" fmla="*/ 91141 w 607639"/>
              <a:gd name="connsiteY85" fmla="*/ 91015 h 566217"/>
              <a:gd name="connsiteX86" fmla="*/ 101288 w 607639"/>
              <a:gd name="connsiteY86" fmla="*/ 101059 h 566217"/>
              <a:gd name="connsiteX87" fmla="*/ 121492 w 607639"/>
              <a:gd name="connsiteY87" fmla="*/ 101059 h 566217"/>
              <a:gd name="connsiteX88" fmla="*/ 131639 w 607639"/>
              <a:gd name="connsiteY88" fmla="*/ 91015 h 566217"/>
              <a:gd name="connsiteX89" fmla="*/ 121492 w 607639"/>
              <a:gd name="connsiteY89" fmla="*/ 80882 h 566217"/>
              <a:gd name="connsiteX90" fmla="*/ 60791 w 607639"/>
              <a:gd name="connsiteY90" fmla="*/ 70750 h 566217"/>
              <a:gd name="connsiteX91" fmla="*/ 50644 w 607639"/>
              <a:gd name="connsiteY91" fmla="*/ 80882 h 566217"/>
              <a:gd name="connsiteX92" fmla="*/ 50644 w 607639"/>
              <a:gd name="connsiteY92" fmla="*/ 303354 h 566217"/>
              <a:gd name="connsiteX93" fmla="*/ 60791 w 607639"/>
              <a:gd name="connsiteY93" fmla="*/ 313486 h 566217"/>
              <a:gd name="connsiteX94" fmla="*/ 70848 w 607639"/>
              <a:gd name="connsiteY94" fmla="*/ 303354 h 566217"/>
              <a:gd name="connsiteX95" fmla="*/ 70848 w 607639"/>
              <a:gd name="connsiteY95" fmla="*/ 80882 h 566217"/>
              <a:gd name="connsiteX96" fmla="*/ 60791 w 607639"/>
              <a:gd name="connsiteY96" fmla="*/ 70750 h 566217"/>
              <a:gd name="connsiteX97" fmla="*/ 45571 w 607639"/>
              <a:gd name="connsiteY97" fmla="*/ 0 h 566217"/>
              <a:gd name="connsiteX98" fmla="*/ 562068 w 607639"/>
              <a:gd name="connsiteY98" fmla="*/ 0 h 566217"/>
              <a:gd name="connsiteX99" fmla="*/ 607639 w 607639"/>
              <a:gd name="connsiteY99" fmla="*/ 45507 h 566217"/>
              <a:gd name="connsiteX100" fmla="*/ 607639 w 607639"/>
              <a:gd name="connsiteY100" fmla="*/ 343795 h 566217"/>
              <a:gd name="connsiteX101" fmla="*/ 0 w 607639"/>
              <a:gd name="connsiteY101" fmla="*/ 343795 h 566217"/>
              <a:gd name="connsiteX102" fmla="*/ 0 w 607639"/>
              <a:gd name="connsiteY102" fmla="*/ 45507 h 566217"/>
              <a:gd name="connsiteX103" fmla="*/ 45571 w 607639"/>
              <a:gd name="connsiteY103" fmla="*/ 0 h 56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566217">
                <a:moveTo>
                  <a:pt x="261052" y="444915"/>
                </a:moveTo>
                <a:lnTo>
                  <a:pt x="245922" y="505522"/>
                </a:lnTo>
                <a:lnTo>
                  <a:pt x="361717" y="505522"/>
                </a:lnTo>
                <a:lnTo>
                  <a:pt x="346498" y="444915"/>
                </a:lnTo>
                <a:close/>
                <a:moveTo>
                  <a:pt x="0" y="364047"/>
                </a:moveTo>
                <a:lnTo>
                  <a:pt x="607639" y="364047"/>
                </a:lnTo>
                <a:lnTo>
                  <a:pt x="607639" y="399416"/>
                </a:lnTo>
                <a:cubicBezTo>
                  <a:pt x="607639" y="424476"/>
                  <a:pt x="587168" y="444915"/>
                  <a:pt x="562068" y="444915"/>
                </a:cubicBezTo>
                <a:lnTo>
                  <a:pt x="367414" y="444915"/>
                </a:lnTo>
                <a:lnTo>
                  <a:pt x="382634" y="505522"/>
                </a:lnTo>
                <a:lnTo>
                  <a:pt x="384859" y="505522"/>
                </a:lnTo>
                <a:cubicBezTo>
                  <a:pt x="412717" y="505522"/>
                  <a:pt x="435414" y="528271"/>
                  <a:pt x="435414" y="556086"/>
                </a:cubicBezTo>
                <a:cubicBezTo>
                  <a:pt x="435414" y="561685"/>
                  <a:pt x="430875" y="566217"/>
                  <a:pt x="425356" y="566217"/>
                </a:cubicBezTo>
                <a:lnTo>
                  <a:pt x="182283" y="566217"/>
                </a:lnTo>
                <a:cubicBezTo>
                  <a:pt x="176675" y="566217"/>
                  <a:pt x="172136" y="561685"/>
                  <a:pt x="172136" y="556086"/>
                </a:cubicBezTo>
                <a:cubicBezTo>
                  <a:pt x="172136" y="528271"/>
                  <a:pt x="194833" y="505522"/>
                  <a:pt x="222780" y="505522"/>
                </a:cubicBezTo>
                <a:lnTo>
                  <a:pt x="225005" y="505522"/>
                </a:lnTo>
                <a:lnTo>
                  <a:pt x="240225" y="444915"/>
                </a:lnTo>
                <a:lnTo>
                  <a:pt x="45571" y="444915"/>
                </a:lnTo>
                <a:cubicBezTo>
                  <a:pt x="20471" y="444915"/>
                  <a:pt x="0" y="424476"/>
                  <a:pt x="0" y="399416"/>
                </a:cubicBezTo>
                <a:close/>
                <a:moveTo>
                  <a:pt x="101288" y="283089"/>
                </a:moveTo>
                <a:cubicBezTo>
                  <a:pt x="95681" y="283089"/>
                  <a:pt x="91141" y="287622"/>
                  <a:pt x="91141" y="293221"/>
                </a:cubicBezTo>
                <a:cubicBezTo>
                  <a:pt x="91141" y="298821"/>
                  <a:pt x="95681" y="303354"/>
                  <a:pt x="101288" y="303354"/>
                </a:cubicBezTo>
                <a:lnTo>
                  <a:pt x="141785" y="303354"/>
                </a:lnTo>
                <a:cubicBezTo>
                  <a:pt x="147393" y="303354"/>
                  <a:pt x="151932" y="298821"/>
                  <a:pt x="151932" y="293221"/>
                </a:cubicBezTo>
                <a:cubicBezTo>
                  <a:pt x="151932" y="287622"/>
                  <a:pt x="147393" y="283089"/>
                  <a:pt x="141785" y="283089"/>
                </a:cubicBezTo>
                <a:close/>
                <a:moveTo>
                  <a:pt x="101288" y="242647"/>
                </a:moveTo>
                <a:cubicBezTo>
                  <a:pt x="95681" y="242647"/>
                  <a:pt x="91141" y="247180"/>
                  <a:pt x="91141" y="252780"/>
                </a:cubicBezTo>
                <a:cubicBezTo>
                  <a:pt x="91141" y="258379"/>
                  <a:pt x="95681" y="262912"/>
                  <a:pt x="101288" y="262912"/>
                </a:cubicBezTo>
                <a:lnTo>
                  <a:pt x="121492" y="262912"/>
                </a:lnTo>
                <a:cubicBezTo>
                  <a:pt x="127100" y="262912"/>
                  <a:pt x="131639" y="258379"/>
                  <a:pt x="131639" y="252780"/>
                </a:cubicBezTo>
                <a:cubicBezTo>
                  <a:pt x="131639" y="247180"/>
                  <a:pt x="127100" y="242647"/>
                  <a:pt x="121492" y="242647"/>
                </a:cubicBezTo>
                <a:close/>
                <a:moveTo>
                  <a:pt x="101288" y="202206"/>
                </a:moveTo>
                <a:cubicBezTo>
                  <a:pt x="95681" y="202206"/>
                  <a:pt x="91141" y="206739"/>
                  <a:pt x="91141" y="212339"/>
                </a:cubicBezTo>
                <a:cubicBezTo>
                  <a:pt x="91141" y="217938"/>
                  <a:pt x="95681" y="222471"/>
                  <a:pt x="101288" y="222471"/>
                </a:cubicBezTo>
                <a:lnTo>
                  <a:pt x="141785" y="222471"/>
                </a:lnTo>
                <a:cubicBezTo>
                  <a:pt x="147393" y="222471"/>
                  <a:pt x="151932" y="217938"/>
                  <a:pt x="151932" y="212339"/>
                </a:cubicBezTo>
                <a:cubicBezTo>
                  <a:pt x="151932" y="206739"/>
                  <a:pt x="147393" y="202206"/>
                  <a:pt x="141785" y="202206"/>
                </a:cubicBezTo>
                <a:close/>
                <a:moveTo>
                  <a:pt x="101288" y="161765"/>
                </a:moveTo>
                <a:cubicBezTo>
                  <a:pt x="95681" y="161765"/>
                  <a:pt x="91141" y="166298"/>
                  <a:pt x="91141" y="171897"/>
                </a:cubicBezTo>
                <a:cubicBezTo>
                  <a:pt x="91141" y="177497"/>
                  <a:pt x="95681" y="182030"/>
                  <a:pt x="101288" y="182030"/>
                </a:cubicBezTo>
                <a:lnTo>
                  <a:pt x="121492" y="182030"/>
                </a:lnTo>
                <a:cubicBezTo>
                  <a:pt x="127100" y="182030"/>
                  <a:pt x="131639" y="177497"/>
                  <a:pt x="131639" y="171897"/>
                </a:cubicBezTo>
                <a:cubicBezTo>
                  <a:pt x="131639" y="166298"/>
                  <a:pt x="127100" y="161765"/>
                  <a:pt x="121492" y="161765"/>
                </a:cubicBezTo>
                <a:close/>
                <a:moveTo>
                  <a:pt x="101288" y="121324"/>
                </a:moveTo>
                <a:cubicBezTo>
                  <a:pt x="95681" y="121324"/>
                  <a:pt x="91141" y="125857"/>
                  <a:pt x="91141" y="131456"/>
                </a:cubicBezTo>
                <a:cubicBezTo>
                  <a:pt x="91141" y="136967"/>
                  <a:pt x="95681" y="141500"/>
                  <a:pt x="101288" y="141500"/>
                </a:cubicBezTo>
                <a:lnTo>
                  <a:pt x="141785" y="141500"/>
                </a:lnTo>
                <a:cubicBezTo>
                  <a:pt x="147393" y="141500"/>
                  <a:pt x="151932" y="136967"/>
                  <a:pt x="151932" y="131456"/>
                </a:cubicBezTo>
                <a:cubicBezTo>
                  <a:pt x="151932" y="125857"/>
                  <a:pt x="147393" y="121324"/>
                  <a:pt x="141785" y="121324"/>
                </a:cubicBezTo>
                <a:close/>
                <a:moveTo>
                  <a:pt x="476000" y="101059"/>
                </a:moveTo>
                <a:cubicBezTo>
                  <a:pt x="470393" y="101059"/>
                  <a:pt x="465854" y="105592"/>
                  <a:pt x="465854" y="111191"/>
                </a:cubicBezTo>
                <a:cubicBezTo>
                  <a:pt x="465854" y="116791"/>
                  <a:pt x="470393" y="121324"/>
                  <a:pt x="476000" y="121324"/>
                </a:cubicBezTo>
                <a:lnTo>
                  <a:pt x="522372" y="121324"/>
                </a:lnTo>
                <a:lnTo>
                  <a:pt x="401058" y="242559"/>
                </a:lnTo>
                <a:lnTo>
                  <a:pt x="317037" y="158654"/>
                </a:lnTo>
                <a:cubicBezTo>
                  <a:pt x="316948" y="158565"/>
                  <a:pt x="316948" y="158565"/>
                  <a:pt x="316859" y="158565"/>
                </a:cubicBezTo>
                <a:cubicBezTo>
                  <a:pt x="316859" y="158476"/>
                  <a:pt x="316770" y="158387"/>
                  <a:pt x="316770" y="158387"/>
                </a:cubicBezTo>
                <a:cubicBezTo>
                  <a:pt x="316236" y="157943"/>
                  <a:pt x="315702" y="157765"/>
                  <a:pt x="315168" y="157410"/>
                </a:cubicBezTo>
                <a:cubicBezTo>
                  <a:pt x="314634" y="157054"/>
                  <a:pt x="314100" y="156610"/>
                  <a:pt x="313477" y="156432"/>
                </a:cubicBezTo>
                <a:cubicBezTo>
                  <a:pt x="312854" y="156165"/>
                  <a:pt x="312231" y="156165"/>
                  <a:pt x="311607" y="155988"/>
                </a:cubicBezTo>
                <a:cubicBezTo>
                  <a:pt x="310984" y="155899"/>
                  <a:pt x="310361" y="155721"/>
                  <a:pt x="309649" y="155721"/>
                </a:cubicBezTo>
                <a:cubicBezTo>
                  <a:pt x="309026" y="155721"/>
                  <a:pt x="308403" y="155988"/>
                  <a:pt x="307869" y="156076"/>
                </a:cubicBezTo>
                <a:cubicBezTo>
                  <a:pt x="307157" y="156254"/>
                  <a:pt x="306534" y="156254"/>
                  <a:pt x="305911" y="156521"/>
                </a:cubicBezTo>
                <a:cubicBezTo>
                  <a:pt x="305288" y="156788"/>
                  <a:pt x="304754" y="157321"/>
                  <a:pt x="304220" y="157676"/>
                </a:cubicBezTo>
                <a:cubicBezTo>
                  <a:pt x="303686" y="158032"/>
                  <a:pt x="303152" y="158210"/>
                  <a:pt x="302707" y="158654"/>
                </a:cubicBezTo>
                <a:cubicBezTo>
                  <a:pt x="302707" y="158743"/>
                  <a:pt x="302618" y="158743"/>
                  <a:pt x="302618" y="158832"/>
                </a:cubicBezTo>
                <a:cubicBezTo>
                  <a:pt x="302529" y="158921"/>
                  <a:pt x="302440" y="158921"/>
                  <a:pt x="302440" y="158921"/>
                </a:cubicBezTo>
                <a:lnTo>
                  <a:pt x="184953" y="286377"/>
                </a:lnTo>
                <a:cubicBezTo>
                  <a:pt x="181126" y="290466"/>
                  <a:pt x="181482" y="296865"/>
                  <a:pt x="185576" y="300687"/>
                </a:cubicBezTo>
                <a:cubicBezTo>
                  <a:pt x="187534" y="302465"/>
                  <a:pt x="189937" y="303354"/>
                  <a:pt x="192429" y="303354"/>
                </a:cubicBezTo>
                <a:cubicBezTo>
                  <a:pt x="195100" y="303354"/>
                  <a:pt x="197859" y="302287"/>
                  <a:pt x="199906" y="300065"/>
                </a:cubicBezTo>
                <a:lnTo>
                  <a:pt x="310183" y="180430"/>
                </a:lnTo>
                <a:lnTo>
                  <a:pt x="393848" y="263979"/>
                </a:lnTo>
                <a:cubicBezTo>
                  <a:pt x="395806" y="265934"/>
                  <a:pt x="398388" y="266912"/>
                  <a:pt x="401058" y="266912"/>
                </a:cubicBezTo>
                <a:cubicBezTo>
                  <a:pt x="403639" y="266912"/>
                  <a:pt x="406220" y="265934"/>
                  <a:pt x="408178" y="263979"/>
                </a:cubicBezTo>
                <a:lnTo>
                  <a:pt x="536702" y="135634"/>
                </a:lnTo>
                <a:lnTo>
                  <a:pt x="536702" y="182030"/>
                </a:lnTo>
                <a:cubicBezTo>
                  <a:pt x="536702" y="187541"/>
                  <a:pt x="541241" y="192074"/>
                  <a:pt x="546848" y="192074"/>
                </a:cubicBezTo>
                <a:cubicBezTo>
                  <a:pt x="552456" y="192074"/>
                  <a:pt x="556995" y="187541"/>
                  <a:pt x="556995" y="182030"/>
                </a:cubicBezTo>
                <a:lnTo>
                  <a:pt x="556995" y="111191"/>
                </a:lnTo>
                <a:cubicBezTo>
                  <a:pt x="556995" y="109858"/>
                  <a:pt x="556728" y="108614"/>
                  <a:pt x="556194" y="107369"/>
                </a:cubicBezTo>
                <a:cubicBezTo>
                  <a:pt x="555126" y="104881"/>
                  <a:pt x="553168" y="102925"/>
                  <a:pt x="550676" y="101859"/>
                </a:cubicBezTo>
                <a:cubicBezTo>
                  <a:pt x="549519" y="101325"/>
                  <a:pt x="548184" y="101059"/>
                  <a:pt x="546848" y="101059"/>
                </a:cubicBezTo>
                <a:close/>
                <a:moveTo>
                  <a:pt x="101288" y="80882"/>
                </a:moveTo>
                <a:cubicBezTo>
                  <a:pt x="95681" y="80882"/>
                  <a:pt x="91141" y="85415"/>
                  <a:pt x="91141" y="91015"/>
                </a:cubicBezTo>
                <a:cubicBezTo>
                  <a:pt x="91141" y="96526"/>
                  <a:pt x="95681" y="101059"/>
                  <a:pt x="101288" y="101059"/>
                </a:cubicBezTo>
                <a:lnTo>
                  <a:pt x="121492" y="101059"/>
                </a:lnTo>
                <a:cubicBezTo>
                  <a:pt x="127100" y="101059"/>
                  <a:pt x="131639" y="96526"/>
                  <a:pt x="131639" y="91015"/>
                </a:cubicBezTo>
                <a:cubicBezTo>
                  <a:pt x="131639" y="85415"/>
                  <a:pt x="127100" y="80882"/>
                  <a:pt x="121492" y="80882"/>
                </a:cubicBezTo>
                <a:close/>
                <a:moveTo>
                  <a:pt x="60791" y="70750"/>
                </a:moveTo>
                <a:cubicBezTo>
                  <a:pt x="55183" y="70750"/>
                  <a:pt x="50644" y="75283"/>
                  <a:pt x="50644" y="80882"/>
                </a:cubicBezTo>
                <a:lnTo>
                  <a:pt x="50644" y="303354"/>
                </a:lnTo>
                <a:cubicBezTo>
                  <a:pt x="50644" y="308953"/>
                  <a:pt x="55183" y="313486"/>
                  <a:pt x="60791" y="313486"/>
                </a:cubicBezTo>
                <a:cubicBezTo>
                  <a:pt x="66309" y="313486"/>
                  <a:pt x="70848" y="308953"/>
                  <a:pt x="70848" y="303354"/>
                </a:cubicBezTo>
                <a:lnTo>
                  <a:pt x="70848" y="80882"/>
                </a:lnTo>
                <a:cubicBezTo>
                  <a:pt x="70848" y="75283"/>
                  <a:pt x="66309" y="70750"/>
                  <a:pt x="60791" y="70750"/>
                </a:cubicBezTo>
                <a:close/>
                <a:moveTo>
                  <a:pt x="45571" y="0"/>
                </a:moveTo>
                <a:lnTo>
                  <a:pt x="562068" y="0"/>
                </a:lnTo>
                <a:cubicBezTo>
                  <a:pt x="587168" y="0"/>
                  <a:pt x="607639" y="20354"/>
                  <a:pt x="607639" y="45507"/>
                </a:cubicBezTo>
                <a:lnTo>
                  <a:pt x="607639" y="343795"/>
                </a:lnTo>
                <a:lnTo>
                  <a:pt x="0" y="343795"/>
                </a:lnTo>
                <a:lnTo>
                  <a:pt x="0" y="45507"/>
                </a:lnTo>
                <a:cubicBezTo>
                  <a:pt x="0" y="20354"/>
                  <a:pt x="20471" y="0"/>
                  <a:pt x="45571" y="0"/>
                </a:cubicBezTo>
                <a:close/>
              </a:path>
            </a:pathLst>
          </a:custGeom>
          <a:gradFill>
            <a:gsLst>
              <a:gs pos="100000">
                <a:srgbClr val="CD0401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Freeform 402">
            <a:extLst>
              <a:ext uri="{FF2B5EF4-FFF2-40B4-BE49-F238E27FC236}">
                <a16:creationId xmlns:a16="http://schemas.microsoft.com/office/drawing/2014/main" id="{AF993A2C-E835-CE8A-5846-4E6420B77F45}"/>
              </a:ext>
            </a:extLst>
          </p:cNvPr>
          <p:cNvSpPr>
            <a:spLocks noEditPoints="1"/>
          </p:cNvSpPr>
          <p:nvPr/>
        </p:nvSpPr>
        <p:spPr bwMode="auto">
          <a:xfrm>
            <a:off x="1925997" y="3110140"/>
            <a:ext cx="388737" cy="426129"/>
          </a:xfrm>
          <a:custGeom>
            <a:avLst/>
            <a:gdLst>
              <a:gd name="T0" fmla="*/ 1160 w 1187"/>
              <a:gd name="T1" fmla="*/ 0 h 1303"/>
              <a:gd name="T2" fmla="*/ 1098 w 1187"/>
              <a:gd name="T3" fmla="*/ 0 h 1303"/>
              <a:gd name="T4" fmla="*/ 1071 w 1187"/>
              <a:gd name="T5" fmla="*/ 27 h 1303"/>
              <a:gd name="T6" fmla="*/ 1071 w 1187"/>
              <a:gd name="T7" fmla="*/ 1187 h 1303"/>
              <a:gd name="T8" fmla="*/ 342 w 1187"/>
              <a:gd name="T9" fmla="*/ 1187 h 1303"/>
              <a:gd name="T10" fmla="*/ 246 w 1187"/>
              <a:gd name="T11" fmla="*/ 1091 h 1303"/>
              <a:gd name="T12" fmla="*/ 342 w 1187"/>
              <a:gd name="T13" fmla="*/ 994 h 1303"/>
              <a:gd name="T14" fmla="*/ 911 w 1187"/>
              <a:gd name="T15" fmla="*/ 994 h 1303"/>
              <a:gd name="T16" fmla="*/ 938 w 1187"/>
              <a:gd name="T17" fmla="*/ 968 h 1303"/>
              <a:gd name="T18" fmla="*/ 938 w 1187"/>
              <a:gd name="T19" fmla="*/ 27 h 1303"/>
              <a:gd name="T20" fmla="*/ 911 w 1187"/>
              <a:gd name="T21" fmla="*/ 0 h 1303"/>
              <a:gd name="T22" fmla="*/ 306 w 1187"/>
              <a:gd name="T23" fmla="*/ 0 h 1303"/>
              <a:gd name="T24" fmla="*/ 0 w 1187"/>
              <a:gd name="T25" fmla="*/ 306 h 1303"/>
              <a:gd name="T26" fmla="*/ 0 w 1187"/>
              <a:gd name="T27" fmla="*/ 996 h 1303"/>
              <a:gd name="T28" fmla="*/ 307 w 1187"/>
              <a:gd name="T29" fmla="*/ 1303 h 1303"/>
              <a:gd name="T30" fmla="*/ 1160 w 1187"/>
              <a:gd name="T31" fmla="*/ 1303 h 1303"/>
              <a:gd name="T32" fmla="*/ 1187 w 1187"/>
              <a:gd name="T33" fmla="*/ 1276 h 1303"/>
              <a:gd name="T34" fmla="*/ 1187 w 1187"/>
              <a:gd name="T35" fmla="*/ 27 h 1303"/>
              <a:gd name="T36" fmla="*/ 1160 w 1187"/>
              <a:gd name="T37" fmla="*/ 0 h 1303"/>
              <a:gd name="T38" fmla="*/ 331 w 1187"/>
              <a:gd name="T39" fmla="*/ 134 h 1303"/>
              <a:gd name="T40" fmla="*/ 378 w 1187"/>
              <a:gd name="T41" fmla="*/ 87 h 1303"/>
              <a:gd name="T42" fmla="*/ 425 w 1187"/>
              <a:gd name="T43" fmla="*/ 134 h 1303"/>
              <a:gd name="T44" fmla="*/ 425 w 1187"/>
              <a:gd name="T45" fmla="*/ 860 h 1303"/>
              <a:gd name="T46" fmla="*/ 378 w 1187"/>
              <a:gd name="T47" fmla="*/ 907 h 1303"/>
              <a:gd name="T48" fmla="*/ 331 w 1187"/>
              <a:gd name="T49" fmla="*/ 860 h 1303"/>
              <a:gd name="T50" fmla="*/ 331 w 1187"/>
              <a:gd name="T51" fmla="*/ 134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87" h="1303">
                <a:moveTo>
                  <a:pt x="1160" y="0"/>
                </a:moveTo>
                <a:lnTo>
                  <a:pt x="1098" y="0"/>
                </a:lnTo>
                <a:cubicBezTo>
                  <a:pt x="1083" y="0"/>
                  <a:pt x="1071" y="12"/>
                  <a:pt x="1071" y="27"/>
                </a:cubicBezTo>
                <a:lnTo>
                  <a:pt x="1071" y="1187"/>
                </a:lnTo>
                <a:lnTo>
                  <a:pt x="342" y="1187"/>
                </a:lnTo>
                <a:cubicBezTo>
                  <a:pt x="289" y="1187"/>
                  <a:pt x="246" y="1144"/>
                  <a:pt x="246" y="1091"/>
                </a:cubicBezTo>
                <a:cubicBezTo>
                  <a:pt x="246" y="1037"/>
                  <a:pt x="289" y="994"/>
                  <a:pt x="342" y="994"/>
                </a:cubicBezTo>
                <a:lnTo>
                  <a:pt x="911" y="994"/>
                </a:lnTo>
                <a:cubicBezTo>
                  <a:pt x="926" y="994"/>
                  <a:pt x="938" y="982"/>
                  <a:pt x="938" y="968"/>
                </a:cubicBezTo>
                <a:lnTo>
                  <a:pt x="938" y="27"/>
                </a:lnTo>
                <a:cubicBezTo>
                  <a:pt x="938" y="12"/>
                  <a:pt x="926" y="0"/>
                  <a:pt x="911" y="0"/>
                </a:cubicBezTo>
                <a:lnTo>
                  <a:pt x="306" y="0"/>
                </a:lnTo>
                <a:cubicBezTo>
                  <a:pt x="138" y="0"/>
                  <a:pt x="0" y="137"/>
                  <a:pt x="0" y="306"/>
                </a:cubicBezTo>
                <a:lnTo>
                  <a:pt x="0" y="996"/>
                </a:lnTo>
                <a:cubicBezTo>
                  <a:pt x="0" y="1165"/>
                  <a:pt x="138" y="1303"/>
                  <a:pt x="307" y="1303"/>
                </a:cubicBezTo>
                <a:lnTo>
                  <a:pt x="1160" y="1303"/>
                </a:lnTo>
                <a:cubicBezTo>
                  <a:pt x="1175" y="1303"/>
                  <a:pt x="1187" y="1291"/>
                  <a:pt x="1187" y="1276"/>
                </a:cubicBezTo>
                <a:lnTo>
                  <a:pt x="1187" y="27"/>
                </a:lnTo>
                <a:cubicBezTo>
                  <a:pt x="1187" y="12"/>
                  <a:pt x="1175" y="0"/>
                  <a:pt x="1160" y="0"/>
                </a:cubicBezTo>
                <a:close/>
                <a:moveTo>
                  <a:pt x="331" y="134"/>
                </a:moveTo>
                <a:cubicBezTo>
                  <a:pt x="331" y="108"/>
                  <a:pt x="352" y="87"/>
                  <a:pt x="378" y="87"/>
                </a:cubicBezTo>
                <a:cubicBezTo>
                  <a:pt x="404" y="87"/>
                  <a:pt x="425" y="108"/>
                  <a:pt x="425" y="134"/>
                </a:cubicBezTo>
                <a:lnTo>
                  <a:pt x="425" y="860"/>
                </a:lnTo>
                <a:cubicBezTo>
                  <a:pt x="425" y="886"/>
                  <a:pt x="404" y="907"/>
                  <a:pt x="378" y="907"/>
                </a:cubicBezTo>
                <a:cubicBezTo>
                  <a:pt x="352" y="907"/>
                  <a:pt x="331" y="886"/>
                  <a:pt x="331" y="860"/>
                </a:cubicBezTo>
                <a:lnTo>
                  <a:pt x="331" y="134"/>
                </a:lnTo>
                <a:close/>
              </a:path>
            </a:pathLst>
          </a:custGeom>
          <a:gradFill>
            <a:gsLst>
              <a:gs pos="100000">
                <a:srgbClr val="CD0401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B97C628-6D1A-E764-6B60-5F368CF99E01}"/>
              </a:ext>
            </a:extLst>
          </p:cNvPr>
          <p:cNvGrpSpPr/>
          <p:nvPr/>
        </p:nvGrpSpPr>
        <p:grpSpPr>
          <a:xfrm>
            <a:off x="2614545" y="1501073"/>
            <a:ext cx="2966425" cy="778422"/>
            <a:chOff x="283598" y="1893834"/>
            <a:chExt cx="2966425" cy="7784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26BDB09-32AA-7850-632B-BB712E0999C9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B48A4BE-EB8C-8607-F690-7CB3F61C741A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215C2C0-72AE-79D4-305D-9E4AC4F2823F}"/>
              </a:ext>
            </a:extLst>
          </p:cNvPr>
          <p:cNvGrpSpPr/>
          <p:nvPr/>
        </p:nvGrpSpPr>
        <p:grpSpPr>
          <a:xfrm>
            <a:off x="7712166" y="1501073"/>
            <a:ext cx="2966425" cy="778422"/>
            <a:chOff x="283598" y="1893834"/>
            <a:chExt cx="2966425" cy="7784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B392F39-88D7-5B56-014F-B5F8C4D0EA35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7415055-CE91-3FF5-738F-F6169E2C329C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46445F0-B7D5-EA34-F171-78BFB0120372}"/>
              </a:ext>
            </a:extLst>
          </p:cNvPr>
          <p:cNvGrpSpPr/>
          <p:nvPr/>
        </p:nvGrpSpPr>
        <p:grpSpPr>
          <a:xfrm>
            <a:off x="2614545" y="2941946"/>
            <a:ext cx="2966425" cy="778422"/>
            <a:chOff x="283598" y="1893834"/>
            <a:chExt cx="2966425" cy="7784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F055C52-A72B-7922-372E-E5CD7C7C8C70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6223459-94C6-48DE-E7FC-586553FD7153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22C2399-50E4-EABC-5F26-9F6034518B96}"/>
              </a:ext>
            </a:extLst>
          </p:cNvPr>
          <p:cNvGrpSpPr/>
          <p:nvPr/>
        </p:nvGrpSpPr>
        <p:grpSpPr>
          <a:xfrm>
            <a:off x="7712166" y="2941946"/>
            <a:ext cx="2966425" cy="778422"/>
            <a:chOff x="283598" y="1893834"/>
            <a:chExt cx="2966425" cy="7784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54F7014-7BD1-5F3E-B2BE-4A6F4402FD04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E3D0548-94ED-54F3-7BC2-7D13C1EA77F6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0176B55-5B9B-5513-C6C8-A42AB985CA3F}"/>
              </a:ext>
            </a:extLst>
          </p:cNvPr>
          <p:cNvGrpSpPr/>
          <p:nvPr/>
        </p:nvGrpSpPr>
        <p:grpSpPr>
          <a:xfrm>
            <a:off x="2614545" y="4382819"/>
            <a:ext cx="2966425" cy="778422"/>
            <a:chOff x="283598" y="1893834"/>
            <a:chExt cx="2966425" cy="7784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FA39145-6362-B0D4-B001-3520FAD4104C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C466290B-6A87-6221-F3D0-A17AF5C7A1A7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C8736F2-003A-9279-F709-013E0D4E7A94}"/>
              </a:ext>
            </a:extLst>
          </p:cNvPr>
          <p:cNvGrpSpPr/>
          <p:nvPr/>
        </p:nvGrpSpPr>
        <p:grpSpPr>
          <a:xfrm>
            <a:off x="7712166" y="4382819"/>
            <a:ext cx="2966425" cy="778422"/>
            <a:chOff x="283598" y="1893834"/>
            <a:chExt cx="2966425" cy="7784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8EAAC92-CC12-AC1C-31BB-C38CDB633DF2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09EF521-D7A0-FFE4-B60E-A1CEAD5EFAE3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484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70AD811-6E52-8452-2D91-45806D3CB1E5}"/>
              </a:ext>
            </a:extLst>
          </p:cNvPr>
          <p:cNvSpPr/>
          <p:nvPr/>
        </p:nvSpPr>
        <p:spPr>
          <a:xfrm flipH="1">
            <a:off x="0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A8AD77A-C872-4CDA-B83B-9AAB4EA13294}"/>
              </a:ext>
            </a:extLst>
          </p:cNvPr>
          <p:cNvSpPr/>
          <p:nvPr/>
        </p:nvSpPr>
        <p:spPr>
          <a:xfrm>
            <a:off x="145141" y="79682"/>
            <a:ext cx="4601029" cy="446277"/>
          </a:xfrm>
          <a:prstGeom prst="roundRect">
            <a:avLst>
              <a:gd name="adj" fmla="val 50000"/>
            </a:avLst>
          </a:prstGeom>
          <a:noFill/>
          <a:ln>
            <a:solidFill>
              <a:srgbClr val="CD0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C32D4A8-D3EF-3848-D972-EE74094E74A2}"/>
              </a:ext>
            </a:extLst>
          </p:cNvPr>
          <p:cNvSpPr/>
          <p:nvPr/>
        </p:nvSpPr>
        <p:spPr>
          <a:xfrm flipH="1">
            <a:off x="145141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7DEE106-F265-5C04-51DE-39958FC394AF}"/>
              </a:ext>
            </a:extLst>
          </p:cNvPr>
          <p:cNvSpPr txBox="1"/>
          <p:nvPr/>
        </p:nvSpPr>
        <p:spPr>
          <a:xfrm>
            <a:off x="198746" y="65168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DDEAB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solidFill>
                <a:srgbClr val="FDDEAB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B297F9-6D1A-340F-1C07-51CD627478A2}"/>
              </a:ext>
            </a:extLst>
          </p:cNvPr>
          <p:cNvSpPr txBox="1"/>
          <p:nvPr/>
        </p:nvSpPr>
        <p:spPr>
          <a:xfrm>
            <a:off x="1332483" y="102765"/>
            <a:ext cx="3117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CD0401"/>
                </a:solidFill>
                <a:sym typeface="+mn-lt"/>
              </a:rPr>
              <a:t>单击此处添加标题文本</a:t>
            </a:r>
          </a:p>
        </p:txBody>
      </p:sp>
      <p:sp>
        <p:nvSpPr>
          <p:cNvPr id="19" name="Chevron 6">
            <a:extLst>
              <a:ext uri="{FF2B5EF4-FFF2-40B4-BE49-F238E27FC236}">
                <a16:creationId xmlns:a16="http://schemas.microsoft.com/office/drawing/2014/main" id="{2C57B992-BDBE-BF3D-225C-4526728F854C}"/>
              </a:ext>
            </a:extLst>
          </p:cNvPr>
          <p:cNvSpPr/>
          <p:nvPr/>
        </p:nvSpPr>
        <p:spPr>
          <a:xfrm>
            <a:off x="1013460" y="2482264"/>
            <a:ext cx="2280323" cy="1574157"/>
          </a:xfrm>
          <a:prstGeom prst="chevron">
            <a:avLst>
              <a:gd name="adj" fmla="val 24299"/>
            </a:avLst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id-ID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Chevron 7">
            <a:extLst>
              <a:ext uri="{FF2B5EF4-FFF2-40B4-BE49-F238E27FC236}">
                <a16:creationId xmlns:a16="http://schemas.microsoft.com/office/drawing/2014/main" id="{B3FA8FB6-01E3-5C02-DA4E-2C314935C248}"/>
              </a:ext>
            </a:extLst>
          </p:cNvPr>
          <p:cNvSpPr/>
          <p:nvPr/>
        </p:nvSpPr>
        <p:spPr>
          <a:xfrm>
            <a:off x="2988044" y="2482264"/>
            <a:ext cx="2280323" cy="1574157"/>
          </a:xfrm>
          <a:prstGeom prst="chevron">
            <a:avLst>
              <a:gd name="adj" fmla="val 24299"/>
            </a:avLst>
          </a:pr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id-ID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Chevron 8">
            <a:extLst>
              <a:ext uri="{FF2B5EF4-FFF2-40B4-BE49-F238E27FC236}">
                <a16:creationId xmlns:a16="http://schemas.microsoft.com/office/drawing/2014/main" id="{6DBDC95F-E779-2D73-3F76-EA252F093D53}"/>
              </a:ext>
            </a:extLst>
          </p:cNvPr>
          <p:cNvSpPr/>
          <p:nvPr/>
        </p:nvSpPr>
        <p:spPr>
          <a:xfrm>
            <a:off x="4958094" y="2482264"/>
            <a:ext cx="2280323" cy="1574157"/>
          </a:xfrm>
          <a:prstGeom prst="chevron">
            <a:avLst>
              <a:gd name="adj" fmla="val 24299"/>
            </a:avLst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id-ID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Chevron 9">
            <a:extLst>
              <a:ext uri="{FF2B5EF4-FFF2-40B4-BE49-F238E27FC236}">
                <a16:creationId xmlns:a16="http://schemas.microsoft.com/office/drawing/2014/main" id="{D7575631-4C18-ADFF-E189-71AE2357DDF5}"/>
              </a:ext>
            </a:extLst>
          </p:cNvPr>
          <p:cNvSpPr/>
          <p:nvPr/>
        </p:nvSpPr>
        <p:spPr>
          <a:xfrm>
            <a:off x="6932677" y="2482264"/>
            <a:ext cx="2280323" cy="1574157"/>
          </a:xfrm>
          <a:prstGeom prst="chevron">
            <a:avLst>
              <a:gd name="adj" fmla="val 24299"/>
            </a:avLst>
          </a:pr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id-ID" sz="105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Chevron 10">
            <a:extLst>
              <a:ext uri="{FF2B5EF4-FFF2-40B4-BE49-F238E27FC236}">
                <a16:creationId xmlns:a16="http://schemas.microsoft.com/office/drawing/2014/main" id="{A44BF480-7589-46AA-FF20-F96276F1132C}"/>
              </a:ext>
            </a:extLst>
          </p:cNvPr>
          <p:cNvSpPr/>
          <p:nvPr/>
        </p:nvSpPr>
        <p:spPr>
          <a:xfrm>
            <a:off x="8898217" y="2482264"/>
            <a:ext cx="2280323" cy="1574157"/>
          </a:xfrm>
          <a:prstGeom prst="chevron">
            <a:avLst>
              <a:gd name="adj" fmla="val 24299"/>
            </a:avLst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id-ID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TextBox 14">
            <a:extLst>
              <a:ext uri="{FF2B5EF4-FFF2-40B4-BE49-F238E27FC236}">
                <a16:creationId xmlns:a16="http://schemas.microsoft.com/office/drawing/2014/main" id="{BAB78E39-394D-E54C-5820-D4D065DE585E}"/>
              </a:ext>
            </a:extLst>
          </p:cNvPr>
          <p:cNvSpPr txBox="1"/>
          <p:nvPr/>
        </p:nvSpPr>
        <p:spPr>
          <a:xfrm>
            <a:off x="1442136" y="3498862"/>
            <a:ext cx="1509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</p:txBody>
      </p:sp>
      <p:sp>
        <p:nvSpPr>
          <p:cNvPr id="25" name="Freeform 15">
            <a:extLst>
              <a:ext uri="{FF2B5EF4-FFF2-40B4-BE49-F238E27FC236}">
                <a16:creationId xmlns:a16="http://schemas.microsoft.com/office/drawing/2014/main" id="{B459CCC5-519F-7211-26ED-4BB895FEEE23}"/>
              </a:ext>
            </a:extLst>
          </p:cNvPr>
          <p:cNvSpPr>
            <a:spLocks noEditPoints="1"/>
          </p:cNvSpPr>
          <p:nvPr/>
        </p:nvSpPr>
        <p:spPr bwMode="auto">
          <a:xfrm>
            <a:off x="2134461" y="2832025"/>
            <a:ext cx="329681" cy="506112"/>
          </a:xfrm>
          <a:custGeom>
            <a:avLst/>
            <a:gdLst>
              <a:gd name="T0" fmla="*/ 78 w 108"/>
              <a:gd name="T1" fmla="*/ 143 h 166"/>
              <a:gd name="T2" fmla="*/ 33 w 108"/>
              <a:gd name="T3" fmla="*/ 147 h 166"/>
              <a:gd name="T4" fmla="*/ 29 w 108"/>
              <a:gd name="T5" fmla="*/ 143 h 166"/>
              <a:gd name="T6" fmla="*/ 74 w 108"/>
              <a:gd name="T7" fmla="*/ 139 h 166"/>
              <a:gd name="T8" fmla="*/ 74 w 108"/>
              <a:gd name="T9" fmla="*/ 150 h 166"/>
              <a:gd name="T10" fmla="*/ 29 w 108"/>
              <a:gd name="T11" fmla="*/ 154 h 166"/>
              <a:gd name="T12" fmla="*/ 33 w 108"/>
              <a:gd name="T13" fmla="*/ 160 h 166"/>
              <a:gd name="T14" fmla="*/ 38 w 108"/>
              <a:gd name="T15" fmla="*/ 162 h 166"/>
              <a:gd name="T16" fmla="*/ 66 w 108"/>
              <a:gd name="T17" fmla="*/ 166 h 166"/>
              <a:gd name="T18" fmla="*/ 70 w 108"/>
              <a:gd name="T19" fmla="*/ 160 h 166"/>
              <a:gd name="T20" fmla="*/ 78 w 108"/>
              <a:gd name="T21" fmla="*/ 156 h 166"/>
              <a:gd name="T22" fmla="*/ 74 w 108"/>
              <a:gd name="T23" fmla="*/ 150 h 166"/>
              <a:gd name="T24" fmla="*/ 33 w 108"/>
              <a:gd name="T25" fmla="*/ 127 h 166"/>
              <a:gd name="T26" fmla="*/ 29 w 108"/>
              <a:gd name="T27" fmla="*/ 132 h 166"/>
              <a:gd name="T28" fmla="*/ 74 w 108"/>
              <a:gd name="T29" fmla="*/ 136 h 166"/>
              <a:gd name="T30" fmla="*/ 78 w 108"/>
              <a:gd name="T31" fmla="*/ 131 h 166"/>
              <a:gd name="T32" fmla="*/ 108 w 108"/>
              <a:gd name="T33" fmla="*/ 53 h 166"/>
              <a:gd name="T34" fmla="*/ 76 w 108"/>
              <a:gd name="T35" fmla="*/ 123 h 166"/>
              <a:gd name="T36" fmla="*/ 15 w 108"/>
              <a:gd name="T37" fmla="*/ 90 h 166"/>
              <a:gd name="T38" fmla="*/ 54 w 108"/>
              <a:gd name="T39" fmla="*/ 0 h 166"/>
              <a:gd name="T40" fmla="*/ 54 w 108"/>
              <a:gd name="T41" fmla="*/ 0 h 166"/>
              <a:gd name="T42" fmla="*/ 61 w 108"/>
              <a:gd name="T43" fmla="*/ 115 h 166"/>
              <a:gd name="T44" fmla="*/ 67 w 108"/>
              <a:gd name="T45" fmla="*/ 73 h 166"/>
              <a:gd name="T46" fmla="*/ 63 w 108"/>
              <a:gd name="T47" fmla="*/ 77 h 166"/>
              <a:gd name="T48" fmla="*/ 54 w 108"/>
              <a:gd name="T49" fmla="*/ 69 h 166"/>
              <a:gd name="T50" fmla="*/ 45 w 108"/>
              <a:gd name="T51" fmla="*/ 76 h 166"/>
              <a:gd name="T52" fmla="*/ 39 w 108"/>
              <a:gd name="T53" fmla="*/ 73 h 166"/>
              <a:gd name="T54" fmla="*/ 61 w 108"/>
              <a:gd name="T55" fmla="*/ 115 h 166"/>
              <a:gd name="T56" fmla="*/ 54 w 108"/>
              <a:gd name="T57" fmla="*/ 8 h 166"/>
              <a:gd name="T58" fmla="*/ 54 w 108"/>
              <a:gd name="T59" fmla="*/ 8 h 166"/>
              <a:gd name="T60" fmla="*/ 20 w 108"/>
              <a:gd name="T61" fmla="*/ 85 h 166"/>
              <a:gd name="T62" fmla="*/ 21 w 108"/>
              <a:gd name="T63" fmla="*/ 85 h 166"/>
              <a:gd name="T64" fmla="*/ 34 w 108"/>
              <a:gd name="T65" fmla="*/ 115 h 166"/>
              <a:gd name="T66" fmla="*/ 35 w 108"/>
              <a:gd name="T67" fmla="*/ 73 h 166"/>
              <a:gd name="T68" fmla="*/ 31 w 108"/>
              <a:gd name="T69" fmla="*/ 72 h 166"/>
              <a:gd name="T70" fmla="*/ 35 w 108"/>
              <a:gd name="T71" fmla="*/ 71 h 166"/>
              <a:gd name="T72" fmla="*/ 36 w 108"/>
              <a:gd name="T73" fmla="*/ 67 h 166"/>
              <a:gd name="T74" fmla="*/ 39 w 108"/>
              <a:gd name="T75" fmla="*/ 71 h 166"/>
              <a:gd name="T76" fmla="*/ 42 w 108"/>
              <a:gd name="T77" fmla="*/ 71 h 166"/>
              <a:gd name="T78" fmla="*/ 53 w 108"/>
              <a:gd name="T79" fmla="*/ 67 h 166"/>
              <a:gd name="T80" fmla="*/ 63 w 108"/>
              <a:gd name="T81" fmla="*/ 74 h 166"/>
              <a:gd name="T82" fmla="*/ 67 w 108"/>
              <a:gd name="T83" fmla="*/ 71 h 166"/>
              <a:gd name="T84" fmla="*/ 69 w 108"/>
              <a:gd name="T85" fmla="*/ 69 h 166"/>
              <a:gd name="T86" fmla="*/ 73 w 108"/>
              <a:gd name="T87" fmla="*/ 69 h 166"/>
              <a:gd name="T88" fmla="*/ 75 w 108"/>
              <a:gd name="T89" fmla="*/ 71 h 166"/>
              <a:gd name="T90" fmla="*/ 75 w 108"/>
              <a:gd name="T91" fmla="*/ 73 h 166"/>
              <a:gd name="T92" fmla="*/ 65 w 108"/>
              <a:gd name="T93" fmla="*/ 115 h 166"/>
              <a:gd name="T94" fmla="*/ 73 w 108"/>
              <a:gd name="T95" fmla="*/ 115 h 166"/>
              <a:gd name="T96" fmla="*/ 87 w 108"/>
              <a:gd name="T97" fmla="*/ 85 h 166"/>
              <a:gd name="T98" fmla="*/ 100 w 108"/>
              <a:gd name="T99" fmla="*/ 5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8" h="166">
                <a:moveTo>
                  <a:pt x="78" y="143"/>
                </a:moveTo>
                <a:cubicBezTo>
                  <a:pt x="78" y="143"/>
                  <a:pt x="78" y="143"/>
                  <a:pt x="78" y="143"/>
                </a:cubicBezTo>
                <a:cubicBezTo>
                  <a:pt x="78" y="145"/>
                  <a:pt x="76" y="147"/>
                  <a:pt x="74" y="147"/>
                </a:cubicBezTo>
                <a:cubicBezTo>
                  <a:pt x="33" y="147"/>
                  <a:pt x="33" y="147"/>
                  <a:pt x="33" y="147"/>
                </a:cubicBezTo>
                <a:cubicBezTo>
                  <a:pt x="31" y="147"/>
                  <a:pt x="29" y="145"/>
                  <a:pt x="29" y="143"/>
                </a:cubicBezTo>
                <a:cubicBezTo>
                  <a:pt x="29" y="143"/>
                  <a:pt x="29" y="143"/>
                  <a:pt x="29" y="143"/>
                </a:cubicBezTo>
                <a:cubicBezTo>
                  <a:pt x="29" y="141"/>
                  <a:pt x="31" y="139"/>
                  <a:pt x="33" y="139"/>
                </a:cubicBezTo>
                <a:cubicBezTo>
                  <a:pt x="74" y="139"/>
                  <a:pt x="74" y="139"/>
                  <a:pt x="74" y="139"/>
                </a:cubicBezTo>
                <a:cubicBezTo>
                  <a:pt x="76" y="139"/>
                  <a:pt x="78" y="141"/>
                  <a:pt x="78" y="143"/>
                </a:cubicBezTo>
                <a:moveTo>
                  <a:pt x="74" y="150"/>
                </a:moveTo>
                <a:cubicBezTo>
                  <a:pt x="33" y="150"/>
                  <a:pt x="33" y="150"/>
                  <a:pt x="33" y="150"/>
                </a:cubicBezTo>
                <a:cubicBezTo>
                  <a:pt x="31" y="150"/>
                  <a:pt x="29" y="152"/>
                  <a:pt x="29" y="154"/>
                </a:cubicBezTo>
                <a:cubicBezTo>
                  <a:pt x="29" y="156"/>
                  <a:pt x="29" y="156"/>
                  <a:pt x="29" y="156"/>
                </a:cubicBezTo>
                <a:cubicBezTo>
                  <a:pt x="29" y="159"/>
                  <a:pt x="31" y="160"/>
                  <a:pt x="33" y="160"/>
                </a:cubicBezTo>
                <a:cubicBezTo>
                  <a:pt x="38" y="160"/>
                  <a:pt x="38" y="160"/>
                  <a:pt x="38" y="160"/>
                </a:cubicBezTo>
                <a:cubicBezTo>
                  <a:pt x="38" y="162"/>
                  <a:pt x="38" y="162"/>
                  <a:pt x="38" y="162"/>
                </a:cubicBezTo>
                <a:cubicBezTo>
                  <a:pt x="38" y="164"/>
                  <a:pt x="39" y="166"/>
                  <a:pt x="42" y="166"/>
                </a:cubicBezTo>
                <a:cubicBezTo>
                  <a:pt x="66" y="166"/>
                  <a:pt x="66" y="166"/>
                  <a:pt x="66" y="166"/>
                </a:cubicBezTo>
                <a:cubicBezTo>
                  <a:pt x="68" y="166"/>
                  <a:pt x="70" y="164"/>
                  <a:pt x="70" y="162"/>
                </a:cubicBezTo>
                <a:cubicBezTo>
                  <a:pt x="70" y="160"/>
                  <a:pt x="70" y="160"/>
                  <a:pt x="70" y="160"/>
                </a:cubicBezTo>
                <a:cubicBezTo>
                  <a:pt x="74" y="160"/>
                  <a:pt x="74" y="160"/>
                  <a:pt x="74" y="160"/>
                </a:cubicBezTo>
                <a:cubicBezTo>
                  <a:pt x="76" y="160"/>
                  <a:pt x="78" y="159"/>
                  <a:pt x="78" y="156"/>
                </a:cubicBezTo>
                <a:cubicBezTo>
                  <a:pt x="78" y="154"/>
                  <a:pt x="78" y="154"/>
                  <a:pt x="78" y="154"/>
                </a:cubicBezTo>
                <a:cubicBezTo>
                  <a:pt x="78" y="152"/>
                  <a:pt x="76" y="150"/>
                  <a:pt x="74" y="150"/>
                </a:cubicBezTo>
                <a:moveTo>
                  <a:pt x="74" y="127"/>
                </a:moveTo>
                <a:cubicBezTo>
                  <a:pt x="33" y="127"/>
                  <a:pt x="33" y="127"/>
                  <a:pt x="33" y="127"/>
                </a:cubicBezTo>
                <a:cubicBezTo>
                  <a:pt x="31" y="127"/>
                  <a:pt x="29" y="129"/>
                  <a:pt x="29" y="131"/>
                </a:cubicBezTo>
                <a:cubicBezTo>
                  <a:pt x="29" y="132"/>
                  <a:pt x="29" y="132"/>
                  <a:pt x="29" y="132"/>
                </a:cubicBezTo>
                <a:cubicBezTo>
                  <a:pt x="29" y="134"/>
                  <a:pt x="31" y="136"/>
                  <a:pt x="33" y="136"/>
                </a:cubicBezTo>
                <a:cubicBezTo>
                  <a:pt x="74" y="136"/>
                  <a:pt x="74" y="136"/>
                  <a:pt x="74" y="136"/>
                </a:cubicBezTo>
                <a:cubicBezTo>
                  <a:pt x="76" y="136"/>
                  <a:pt x="78" y="134"/>
                  <a:pt x="78" y="132"/>
                </a:cubicBezTo>
                <a:cubicBezTo>
                  <a:pt x="78" y="131"/>
                  <a:pt x="78" y="131"/>
                  <a:pt x="78" y="131"/>
                </a:cubicBezTo>
                <a:cubicBezTo>
                  <a:pt x="78" y="129"/>
                  <a:pt x="76" y="127"/>
                  <a:pt x="74" y="127"/>
                </a:cubicBezTo>
                <a:moveTo>
                  <a:pt x="108" y="53"/>
                </a:moveTo>
                <a:cubicBezTo>
                  <a:pt x="108" y="68"/>
                  <a:pt x="102" y="81"/>
                  <a:pt x="93" y="90"/>
                </a:cubicBezTo>
                <a:cubicBezTo>
                  <a:pt x="75" y="111"/>
                  <a:pt x="86" y="123"/>
                  <a:pt x="76" y="123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22" y="123"/>
                  <a:pt x="32" y="111"/>
                  <a:pt x="15" y="90"/>
                </a:cubicBezTo>
                <a:cubicBezTo>
                  <a:pt x="6" y="81"/>
                  <a:pt x="0" y="68"/>
                  <a:pt x="0" y="53"/>
                </a:cubicBezTo>
                <a:cubicBezTo>
                  <a:pt x="0" y="24"/>
                  <a:pt x="2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84" y="0"/>
                  <a:pt x="108" y="24"/>
                  <a:pt x="108" y="53"/>
                </a:cubicBezTo>
                <a:moveTo>
                  <a:pt x="61" y="115"/>
                </a:moveTo>
                <a:cubicBezTo>
                  <a:pt x="68" y="73"/>
                  <a:pt x="68" y="73"/>
                  <a:pt x="68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3" y="76"/>
                  <a:pt x="63" y="76"/>
                  <a:pt x="63" y="76"/>
                </a:cubicBezTo>
                <a:cubicBezTo>
                  <a:pt x="63" y="76"/>
                  <a:pt x="63" y="77"/>
                  <a:pt x="63" y="77"/>
                </a:cubicBezTo>
                <a:cubicBezTo>
                  <a:pt x="62" y="77"/>
                  <a:pt x="62" y="76"/>
                  <a:pt x="62" y="76"/>
                </a:cubicBezTo>
                <a:cubicBezTo>
                  <a:pt x="54" y="69"/>
                  <a:pt x="54" y="69"/>
                  <a:pt x="54" y="69"/>
                </a:cubicBezTo>
                <a:cubicBezTo>
                  <a:pt x="46" y="76"/>
                  <a:pt x="46" y="76"/>
                  <a:pt x="46" y="76"/>
                </a:cubicBezTo>
                <a:cubicBezTo>
                  <a:pt x="46" y="77"/>
                  <a:pt x="45" y="77"/>
                  <a:pt x="45" y="76"/>
                </a:cubicBezTo>
                <a:cubicBezTo>
                  <a:pt x="41" y="73"/>
                  <a:pt x="41" y="73"/>
                  <a:pt x="41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47" y="115"/>
                  <a:pt x="47" y="115"/>
                  <a:pt x="47" y="115"/>
                </a:cubicBezTo>
                <a:lnTo>
                  <a:pt x="61" y="115"/>
                </a:lnTo>
                <a:close/>
                <a:moveTo>
                  <a:pt x="100" y="53"/>
                </a:moveTo>
                <a:cubicBezTo>
                  <a:pt x="100" y="28"/>
                  <a:pt x="79" y="8"/>
                  <a:pt x="54" y="8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8"/>
                  <a:pt x="54" y="8"/>
                  <a:pt x="54" y="8"/>
                </a:cubicBezTo>
                <a:cubicBezTo>
                  <a:pt x="29" y="8"/>
                  <a:pt x="8" y="28"/>
                  <a:pt x="8" y="53"/>
                </a:cubicBezTo>
                <a:cubicBezTo>
                  <a:pt x="8" y="65"/>
                  <a:pt x="12" y="76"/>
                  <a:pt x="20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32" y="98"/>
                  <a:pt x="34" y="109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43" y="115"/>
                  <a:pt x="43" y="115"/>
                  <a:pt x="43" y="115"/>
                </a:cubicBezTo>
                <a:cubicBezTo>
                  <a:pt x="35" y="73"/>
                  <a:pt x="35" y="73"/>
                  <a:pt x="35" y="73"/>
                </a:cubicBezTo>
                <a:cubicBezTo>
                  <a:pt x="32" y="73"/>
                  <a:pt x="32" y="73"/>
                  <a:pt x="32" y="73"/>
                </a:cubicBezTo>
                <a:cubicBezTo>
                  <a:pt x="32" y="73"/>
                  <a:pt x="31" y="72"/>
                  <a:pt x="31" y="72"/>
                </a:cubicBezTo>
                <a:cubicBezTo>
                  <a:pt x="31" y="71"/>
                  <a:pt x="32" y="71"/>
                  <a:pt x="32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68"/>
                  <a:pt x="35" y="67"/>
                  <a:pt x="36" y="67"/>
                </a:cubicBezTo>
                <a:cubicBezTo>
                  <a:pt x="37" y="67"/>
                  <a:pt x="39" y="68"/>
                  <a:pt x="39" y="69"/>
                </a:cubicBezTo>
                <a:cubicBezTo>
                  <a:pt x="39" y="71"/>
                  <a:pt x="39" y="71"/>
                  <a:pt x="39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46" y="74"/>
                  <a:pt x="46" y="74"/>
                  <a:pt x="46" y="74"/>
                </a:cubicBezTo>
                <a:cubicBezTo>
                  <a:pt x="53" y="67"/>
                  <a:pt x="53" y="67"/>
                  <a:pt x="53" y="67"/>
                </a:cubicBezTo>
                <a:cubicBezTo>
                  <a:pt x="54" y="66"/>
                  <a:pt x="54" y="66"/>
                  <a:pt x="55" y="67"/>
                </a:cubicBezTo>
                <a:cubicBezTo>
                  <a:pt x="63" y="74"/>
                  <a:pt x="63" y="74"/>
                  <a:pt x="63" y="74"/>
                </a:cubicBezTo>
                <a:cubicBezTo>
                  <a:pt x="66" y="71"/>
                  <a:pt x="66" y="71"/>
                  <a:pt x="66" y="71"/>
                </a:cubicBezTo>
                <a:cubicBezTo>
                  <a:pt x="66" y="71"/>
                  <a:pt x="67" y="71"/>
                  <a:pt x="67" y="71"/>
                </a:cubicBezTo>
                <a:cubicBezTo>
                  <a:pt x="69" y="71"/>
                  <a:pt x="69" y="71"/>
                  <a:pt x="69" y="71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8"/>
                  <a:pt x="70" y="67"/>
                  <a:pt x="71" y="67"/>
                </a:cubicBezTo>
                <a:cubicBezTo>
                  <a:pt x="72" y="67"/>
                  <a:pt x="73" y="68"/>
                  <a:pt x="73" y="69"/>
                </a:cubicBezTo>
                <a:cubicBezTo>
                  <a:pt x="73" y="71"/>
                  <a:pt x="73" y="71"/>
                  <a:pt x="73" y="71"/>
                </a:cubicBezTo>
                <a:cubicBezTo>
                  <a:pt x="75" y="71"/>
                  <a:pt x="75" y="71"/>
                  <a:pt x="75" y="71"/>
                </a:cubicBezTo>
                <a:cubicBezTo>
                  <a:pt x="76" y="71"/>
                  <a:pt x="76" y="71"/>
                  <a:pt x="76" y="72"/>
                </a:cubicBezTo>
                <a:cubicBezTo>
                  <a:pt x="76" y="72"/>
                  <a:pt x="76" y="73"/>
                  <a:pt x="75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65" y="115"/>
                  <a:pt x="65" y="115"/>
                  <a:pt x="65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4" y="109"/>
                  <a:pt x="76" y="98"/>
                  <a:pt x="87" y="85"/>
                </a:cubicBezTo>
                <a:cubicBezTo>
                  <a:pt x="87" y="85"/>
                  <a:pt x="87" y="85"/>
                  <a:pt x="87" y="85"/>
                </a:cubicBezTo>
                <a:cubicBezTo>
                  <a:pt x="87" y="85"/>
                  <a:pt x="87" y="85"/>
                  <a:pt x="87" y="85"/>
                </a:cubicBezTo>
                <a:cubicBezTo>
                  <a:pt x="95" y="76"/>
                  <a:pt x="100" y="65"/>
                  <a:pt x="100" y="53"/>
                </a:cubicBezTo>
              </a:path>
            </a:pathLst>
          </a:custGeom>
          <a:gradFill>
            <a:gsLst>
              <a:gs pos="100000">
                <a:srgbClr val="FDDEAB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6" name="Freeform 16">
            <a:extLst>
              <a:ext uri="{FF2B5EF4-FFF2-40B4-BE49-F238E27FC236}">
                <a16:creationId xmlns:a16="http://schemas.microsoft.com/office/drawing/2014/main" id="{7DF0B9D2-1AF9-0EC3-58AA-55A76281A857}"/>
              </a:ext>
            </a:extLst>
          </p:cNvPr>
          <p:cNvSpPr>
            <a:spLocks noEditPoints="1"/>
          </p:cNvSpPr>
          <p:nvPr/>
        </p:nvSpPr>
        <p:spPr bwMode="auto">
          <a:xfrm>
            <a:off x="4016176" y="2832025"/>
            <a:ext cx="507326" cy="506112"/>
          </a:xfrm>
          <a:custGeom>
            <a:avLst/>
            <a:gdLst>
              <a:gd name="T0" fmla="*/ 161 w 177"/>
              <a:gd name="T1" fmla="*/ 88 h 176"/>
              <a:gd name="T2" fmla="*/ 177 w 177"/>
              <a:gd name="T3" fmla="*/ 64 h 176"/>
              <a:gd name="T4" fmla="*/ 168 w 177"/>
              <a:gd name="T5" fmla="*/ 42 h 176"/>
              <a:gd name="T6" fmla="*/ 139 w 177"/>
              <a:gd name="T7" fmla="*/ 37 h 176"/>
              <a:gd name="T8" fmla="*/ 134 w 177"/>
              <a:gd name="T9" fmla="*/ 9 h 176"/>
              <a:gd name="T10" fmla="*/ 112 w 177"/>
              <a:gd name="T11" fmla="*/ 0 h 176"/>
              <a:gd name="T12" fmla="*/ 89 w 177"/>
              <a:gd name="T13" fmla="*/ 16 h 176"/>
              <a:gd name="T14" fmla="*/ 65 w 177"/>
              <a:gd name="T15" fmla="*/ 0 h 176"/>
              <a:gd name="T16" fmla="*/ 43 w 177"/>
              <a:gd name="T17" fmla="*/ 9 h 176"/>
              <a:gd name="T18" fmla="*/ 38 w 177"/>
              <a:gd name="T19" fmla="*/ 37 h 176"/>
              <a:gd name="T20" fmla="*/ 10 w 177"/>
              <a:gd name="T21" fmla="*/ 42 h 176"/>
              <a:gd name="T22" fmla="*/ 0 w 177"/>
              <a:gd name="T23" fmla="*/ 64 h 176"/>
              <a:gd name="T24" fmla="*/ 17 w 177"/>
              <a:gd name="T25" fmla="*/ 88 h 176"/>
              <a:gd name="T26" fmla="*/ 0 w 177"/>
              <a:gd name="T27" fmla="*/ 111 h 176"/>
              <a:gd name="T28" fmla="*/ 10 w 177"/>
              <a:gd name="T29" fmla="*/ 134 h 176"/>
              <a:gd name="T30" fmla="*/ 38 w 177"/>
              <a:gd name="T31" fmla="*/ 139 h 176"/>
              <a:gd name="T32" fmla="*/ 43 w 177"/>
              <a:gd name="T33" fmla="*/ 167 h 176"/>
              <a:gd name="T34" fmla="*/ 65 w 177"/>
              <a:gd name="T35" fmla="*/ 176 h 176"/>
              <a:gd name="T36" fmla="*/ 89 w 177"/>
              <a:gd name="T37" fmla="*/ 160 h 176"/>
              <a:gd name="T38" fmla="*/ 112 w 177"/>
              <a:gd name="T39" fmla="*/ 176 h 176"/>
              <a:gd name="T40" fmla="*/ 134 w 177"/>
              <a:gd name="T41" fmla="*/ 167 h 176"/>
              <a:gd name="T42" fmla="*/ 139 w 177"/>
              <a:gd name="T43" fmla="*/ 139 h 176"/>
              <a:gd name="T44" fmla="*/ 168 w 177"/>
              <a:gd name="T45" fmla="*/ 134 h 176"/>
              <a:gd name="T46" fmla="*/ 177 w 177"/>
              <a:gd name="T47" fmla="*/ 111 h 176"/>
              <a:gd name="T48" fmla="*/ 161 w 177"/>
              <a:gd name="T49" fmla="*/ 88 h 176"/>
              <a:gd name="T50" fmla="*/ 89 w 177"/>
              <a:gd name="T51" fmla="*/ 132 h 176"/>
              <a:gd name="T52" fmla="*/ 45 w 177"/>
              <a:gd name="T53" fmla="*/ 88 h 176"/>
              <a:gd name="T54" fmla="*/ 89 w 177"/>
              <a:gd name="T55" fmla="*/ 44 h 176"/>
              <a:gd name="T56" fmla="*/ 133 w 177"/>
              <a:gd name="T57" fmla="*/ 88 h 176"/>
              <a:gd name="T58" fmla="*/ 89 w 177"/>
              <a:gd name="T59" fmla="*/ 132 h 176"/>
              <a:gd name="T60" fmla="*/ 89 w 177"/>
              <a:gd name="T61" fmla="*/ 48 h 176"/>
              <a:gd name="T62" fmla="*/ 49 w 177"/>
              <a:gd name="T63" fmla="*/ 88 h 176"/>
              <a:gd name="T64" fmla="*/ 89 w 177"/>
              <a:gd name="T65" fmla="*/ 128 h 176"/>
              <a:gd name="T66" fmla="*/ 128 w 177"/>
              <a:gd name="T67" fmla="*/ 88 h 176"/>
              <a:gd name="T68" fmla="*/ 89 w 177"/>
              <a:gd name="T69" fmla="*/ 48 h 176"/>
              <a:gd name="T70" fmla="*/ 89 w 177"/>
              <a:gd name="T71" fmla="*/ 115 h 176"/>
              <a:gd name="T72" fmla="*/ 62 w 177"/>
              <a:gd name="T73" fmla="*/ 88 h 176"/>
              <a:gd name="T74" fmla="*/ 89 w 177"/>
              <a:gd name="T75" fmla="*/ 61 h 176"/>
              <a:gd name="T76" fmla="*/ 115 w 177"/>
              <a:gd name="T77" fmla="*/ 88 h 176"/>
              <a:gd name="T78" fmla="*/ 89 w 177"/>
              <a:gd name="T79" fmla="*/ 11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7" h="176">
                <a:moveTo>
                  <a:pt x="161" y="88"/>
                </a:moveTo>
                <a:cubicBezTo>
                  <a:pt x="161" y="77"/>
                  <a:pt x="167" y="68"/>
                  <a:pt x="177" y="64"/>
                </a:cubicBezTo>
                <a:cubicBezTo>
                  <a:pt x="175" y="56"/>
                  <a:pt x="172" y="49"/>
                  <a:pt x="168" y="42"/>
                </a:cubicBezTo>
                <a:cubicBezTo>
                  <a:pt x="158" y="46"/>
                  <a:pt x="147" y="45"/>
                  <a:pt x="139" y="37"/>
                </a:cubicBezTo>
                <a:cubicBezTo>
                  <a:pt x="132" y="29"/>
                  <a:pt x="130" y="18"/>
                  <a:pt x="134" y="9"/>
                </a:cubicBezTo>
                <a:cubicBezTo>
                  <a:pt x="128" y="5"/>
                  <a:pt x="120" y="2"/>
                  <a:pt x="112" y="0"/>
                </a:cubicBezTo>
                <a:cubicBezTo>
                  <a:pt x="109" y="9"/>
                  <a:pt x="100" y="16"/>
                  <a:pt x="89" y="16"/>
                </a:cubicBezTo>
                <a:cubicBezTo>
                  <a:pt x="78" y="16"/>
                  <a:pt x="69" y="9"/>
                  <a:pt x="65" y="0"/>
                </a:cubicBezTo>
                <a:cubicBezTo>
                  <a:pt x="57" y="2"/>
                  <a:pt x="50" y="5"/>
                  <a:pt x="43" y="9"/>
                </a:cubicBezTo>
                <a:cubicBezTo>
                  <a:pt x="47" y="18"/>
                  <a:pt x="46" y="29"/>
                  <a:pt x="38" y="37"/>
                </a:cubicBezTo>
                <a:cubicBezTo>
                  <a:pt x="30" y="45"/>
                  <a:pt x="19" y="46"/>
                  <a:pt x="10" y="42"/>
                </a:cubicBezTo>
                <a:cubicBezTo>
                  <a:pt x="6" y="49"/>
                  <a:pt x="3" y="56"/>
                  <a:pt x="0" y="64"/>
                </a:cubicBezTo>
                <a:cubicBezTo>
                  <a:pt x="10" y="68"/>
                  <a:pt x="17" y="77"/>
                  <a:pt x="17" y="88"/>
                </a:cubicBezTo>
                <a:cubicBezTo>
                  <a:pt x="17" y="99"/>
                  <a:pt x="10" y="108"/>
                  <a:pt x="0" y="111"/>
                </a:cubicBezTo>
                <a:cubicBezTo>
                  <a:pt x="3" y="119"/>
                  <a:pt x="6" y="127"/>
                  <a:pt x="10" y="134"/>
                </a:cubicBezTo>
                <a:cubicBezTo>
                  <a:pt x="19" y="129"/>
                  <a:pt x="30" y="131"/>
                  <a:pt x="38" y="139"/>
                </a:cubicBezTo>
                <a:cubicBezTo>
                  <a:pt x="46" y="146"/>
                  <a:pt x="47" y="158"/>
                  <a:pt x="43" y="167"/>
                </a:cubicBezTo>
                <a:cubicBezTo>
                  <a:pt x="50" y="171"/>
                  <a:pt x="57" y="174"/>
                  <a:pt x="65" y="176"/>
                </a:cubicBezTo>
                <a:cubicBezTo>
                  <a:pt x="69" y="166"/>
                  <a:pt x="78" y="160"/>
                  <a:pt x="89" y="160"/>
                </a:cubicBezTo>
                <a:cubicBezTo>
                  <a:pt x="100" y="160"/>
                  <a:pt x="109" y="166"/>
                  <a:pt x="112" y="176"/>
                </a:cubicBezTo>
                <a:cubicBezTo>
                  <a:pt x="120" y="174"/>
                  <a:pt x="128" y="171"/>
                  <a:pt x="134" y="167"/>
                </a:cubicBezTo>
                <a:cubicBezTo>
                  <a:pt x="130" y="158"/>
                  <a:pt x="132" y="146"/>
                  <a:pt x="139" y="139"/>
                </a:cubicBezTo>
                <a:cubicBezTo>
                  <a:pt x="147" y="131"/>
                  <a:pt x="158" y="129"/>
                  <a:pt x="168" y="134"/>
                </a:cubicBezTo>
                <a:cubicBezTo>
                  <a:pt x="172" y="127"/>
                  <a:pt x="175" y="119"/>
                  <a:pt x="177" y="111"/>
                </a:cubicBezTo>
                <a:cubicBezTo>
                  <a:pt x="167" y="108"/>
                  <a:pt x="161" y="99"/>
                  <a:pt x="161" y="88"/>
                </a:cubicBezTo>
                <a:moveTo>
                  <a:pt x="89" y="132"/>
                </a:moveTo>
                <a:cubicBezTo>
                  <a:pt x="64" y="132"/>
                  <a:pt x="45" y="112"/>
                  <a:pt x="45" y="88"/>
                </a:cubicBezTo>
                <a:cubicBezTo>
                  <a:pt x="45" y="64"/>
                  <a:pt x="64" y="44"/>
                  <a:pt x="89" y="44"/>
                </a:cubicBezTo>
                <a:cubicBezTo>
                  <a:pt x="113" y="44"/>
                  <a:pt x="133" y="64"/>
                  <a:pt x="133" y="88"/>
                </a:cubicBezTo>
                <a:cubicBezTo>
                  <a:pt x="133" y="112"/>
                  <a:pt x="113" y="132"/>
                  <a:pt x="89" y="132"/>
                </a:cubicBezTo>
                <a:moveTo>
                  <a:pt x="89" y="48"/>
                </a:moveTo>
                <a:cubicBezTo>
                  <a:pt x="67" y="48"/>
                  <a:pt x="49" y="66"/>
                  <a:pt x="49" y="88"/>
                </a:cubicBezTo>
                <a:cubicBezTo>
                  <a:pt x="49" y="110"/>
                  <a:pt x="67" y="128"/>
                  <a:pt x="89" y="128"/>
                </a:cubicBezTo>
                <a:cubicBezTo>
                  <a:pt x="111" y="128"/>
                  <a:pt x="128" y="110"/>
                  <a:pt x="128" y="88"/>
                </a:cubicBezTo>
                <a:cubicBezTo>
                  <a:pt x="128" y="66"/>
                  <a:pt x="111" y="48"/>
                  <a:pt x="89" y="48"/>
                </a:cubicBezTo>
                <a:moveTo>
                  <a:pt x="89" y="115"/>
                </a:moveTo>
                <a:cubicBezTo>
                  <a:pt x="74" y="115"/>
                  <a:pt x="62" y="103"/>
                  <a:pt x="62" y="88"/>
                </a:cubicBezTo>
                <a:cubicBezTo>
                  <a:pt x="62" y="73"/>
                  <a:pt x="74" y="61"/>
                  <a:pt x="89" y="61"/>
                </a:cubicBezTo>
                <a:cubicBezTo>
                  <a:pt x="103" y="61"/>
                  <a:pt x="115" y="73"/>
                  <a:pt x="115" y="88"/>
                </a:cubicBezTo>
                <a:cubicBezTo>
                  <a:pt x="115" y="103"/>
                  <a:pt x="103" y="115"/>
                  <a:pt x="89" y="115"/>
                </a:cubicBezTo>
              </a:path>
            </a:pathLst>
          </a:custGeom>
          <a:gradFill>
            <a:gsLst>
              <a:gs pos="100000">
                <a:srgbClr val="CD0401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Freeform 17">
            <a:extLst>
              <a:ext uri="{FF2B5EF4-FFF2-40B4-BE49-F238E27FC236}">
                <a16:creationId xmlns:a16="http://schemas.microsoft.com/office/drawing/2014/main" id="{99293AD6-841D-AFD9-9C7C-28AD803187C5}"/>
              </a:ext>
            </a:extLst>
          </p:cNvPr>
          <p:cNvSpPr>
            <a:spLocks noEditPoints="1"/>
          </p:cNvSpPr>
          <p:nvPr/>
        </p:nvSpPr>
        <p:spPr bwMode="auto">
          <a:xfrm>
            <a:off x="7886352" y="2789527"/>
            <a:ext cx="535732" cy="591108"/>
          </a:xfrm>
          <a:custGeom>
            <a:avLst/>
            <a:gdLst>
              <a:gd name="T0" fmla="*/ 137 w 176"/>
              <a:gd name="T1" fmla="*/ 77 h 194"/>
              <a:gd name="T2" fmla="*/ 118 w 176"/>
              <a:gd name="T3" fmla="*/ 58 h 194"/>
              <a:gd name="T4" fmla="*/ 99 w 176"/>
              <a:gd name="T5" fmla="*/ 39 h 194"/>
              <a:gd name="T6" fmla="*/ 99 w 176"/>
              <a:gd name="T7" fmla="*/ 20 h 194"/>
              <a:gd name="T8" fmla="*/ 131 w 176"/>
              <a:gd name="T9" fmla="*/ 45 h 194"/>
              <a:gd name="T10" fmla="*/ 156 w 176"/>
              <a:gd name="T11" fmla="*/ 77 h 194"/>
              <a:gd name="T12" fmla="*/ 99 w 176"/>
              <a:gd name="T13" fmla="*/ 20 h 194"/>
              <a:gd name="T14" fmla="*/ 99 w 176"/>
              <a:gd name="T15" fmla="*/ 0 h 194"/>
              <a:gd name="T16" fmla="*/ 145 w 176"/>
              <a:gd name="T17" fmla="*/ 31 h 194"/>
              <a:gd name="T18" fmla="*/ 176 w 176"/>
              <a:gd name="T19" fmla="*/ 77 h 194"/>
              <a:gd name="T20" fmla="*/ 2 w 176"/>
              <a:gd name="T21" fmla="*/ 148 h 194"/>
              <a:gd name="T22" fmla="*/ 19 w 176"/>
              <a:gd name="T23" fmla="*/ 172 h 194"/>
              <a:gd name="T24" fmla="*/ 31 w 176"/>
              <a:gd name="T25" fmla="*/ 168 h 194"/>
              <a:gd name="T26" fmla="*/ 2 w 176"/>
              <a:gd name="T27" fmla="*/ 148 h 194"/>
              <a:gd name="T28" fmla="*/ 36 w 176"/>
              <a:gd name="T29" fmla="*/ 166 h 194"/>
              <a:gd name="T30" fmla="*/ 39 w 176"/>
              <a:gd name="T31" fmla="*/ 109 h 194"/>
              <a:gd name="T32" fmla="*/ 37 w 176"/>
              <a:gd name="T33" fmla="*/ 127 h 194"/>
              <a:gd name="T34" fmla="*/ 19 w 176"/>
              <a:gd name="T35" fmla="*/ 136 h 194"/>
              <a:gd name="T36" fmla="*/ 37 w 176"/>
              <a:gd name="T37" fmla="*/ 127 h 194"/>
              <a:gd name="T38" fmla="*/ 131 w 176"/>
              <a:gd name="T39" fmla="*/ 113 h 194"/>
              <a:gd name="T40" fmla="*/ 67 w 176"/>
              <a:gd name="T41" fmla="*/ 39 h 194"/>
              <a:gd name="T42" fmla="*/ 42 w 176"/>
              <a:gd name="T43" fmla="*/ 106 h 194"/>
              <a:gd name="T44" fmla="*/ 127 w 176"/>
              <a:gd name="T45" fmla="*/ 117 h 194"/>
              <a:gd name="T46" fmla="*/ 42 w 176"/>
              <a:gd name="T47" fmla="*/ 106 h 194"/>
              <a:gd name="T48" fmla="*/ 87 w 176"/>
              <a:gd name="T49" fmla="*/ 173 h 194"/>
              <a:gd name="T50" fmla="*/ 82 w 176"/>
              <a:gd name="T51" fmla="*/ 168 h 194"/>
              <a:gd name="T52" fmla="*/ 79 w 176"/>
              <a:gd name="T53" fmla="*/ 165 h 194"/>
              <a:gd name="T54" fmla="*/ 74 w 176"/>
              <a:gd name="T55" fmla="*/ 160 h 194"/>
              <a:gd name="T56" fmla="*/ 72 w 176"/>
              <a:gd name="T57" fmla="*/ 158 h 194"/>
              <a:gd name="T58" fmla="*/ 73 w 176"/>
              <a:gd name="T59" fmla="*/ 152 h 194"/>
              <a:gd name="T60" fmla="*/ 41 w 176"/>
              <a:gd name="T61" fmla="*/ 167 h 194"/>
              <a:gd name="T62" fmla="*/ 53 w 176"/>
              <a:gd name="T63" fmla="*/ 172 h 194"/>
              <a:gd name="T64" fmla="*/ 92 w 176"/>
              <a:gd name="T65" fmla="*/ 177 h 194"/>
              <a:gd name="T66" fmla="*/ 87 w 176"/>
              <a:gd name="T67" fmla="*/ 17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94">
                <a:moveTo>
                  <a:pt x="126" y="50"/>
                </a:moveTo>
                <a:cubicBezTo>
                  <a:pt x="133" y="57"/>
                  <a:pt x="137" y="67"/>
                  <a:pt x="137" y="77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25" y="70"/>
                  <a:pt x="123" y="63"/>
                  <a:pt x="118" y="58"/>
                </a:cubicBezTo>
                <a:cubicBezTo>
                  <a:pt x="113" y="53"/>
                  <a:pt x="106" y="51"/>
                  <a:pt x="99" y="51"/>
                </a:cubicBezTo>
                <a:cubicBezTo>
                  <a:pt x="99" y="39"/>
                  <a:pt x="99" y="39"/>
                  <a:pt x="99" y="39"/>
                </a:cubicBezTo>
                <a:cubicBezTo>
                  <a:pt x="109" y="39"/>
                  <a:pt x="119" y="43"/>
                  <a:pt x="126" y="50"/>
                </a:cubicBezTo>
                <a:moveTo>
                  <a:pt x="99" y="20"/>
                </a:moveTo>
                <a:cubicBezTo>
                  <a:pt x="99" y="31"/>
                  <a:pt x="99" y="31"/>
                  <a:pt x="99" y="31"/>
                </a:cubicBezTo>
                <a:cubicBezTo>
                  <a:pt x="111" y="31"/>
                  <a:pt x="123" y="36"/>
                  <a:pt x="131" y="45"/>
                </a:cubicBezTo>
                <a:cubicBezTo>
                  <a:pt x="140" y="53"/>
                  <a:pt x="145" y="65"/>
                  <a:pt x="145" y="77"/>
                </a:cubicBezTo>
                <a:cubicBezTo>
                  <a:pt x="156" y="77"/>
                  <a:pt x="156" y="77"/>
                  <a:pt x="156" y="77"/>
                </a:cubicBezTo>
                <a:cubicBezTo>
                  <a:pt x="156" y="61"/>
                  <a:pt x="150" y="47"/>
                  <a:pt x="140" y="36"/>
                </a:cubicBezTo>
                <a:cubicBezTo>
                  <a:pt x="129" y="26"/>
                  <a:pt x="114" y="20"/>
                  <a:pt x="99" y="20"/>
                </a:cubicBezTo>
                <a:moveTo>
                  <a:pt x="153" y="23"/>
                </a:moveTo>
                <a:cubicBezTo>
                  <a:pt x="139" y="8"/>
                  <a:pt x="120" y="0"/>
                  <a:pt x="99" y="0"/>
                </a:cubicBezTo>
                <a:cubicBezTo>
                  <a:pt x="99" y="12"/>
                  <a:pt x="99" y="12"/>
                  <a:pt x="99" y="12"/>
                </a:cubicBezTo>
                <a:cubicBezTo>
                  <a:pt x="117" y="12"/>
                  <a:pt x="133" y="19"/>
                  <a:pt x="145" y="31"/>
                </a:cubicBezTo>
                <a:cubicBezTo>
                  <a:pt x="157" y="43"/>
                  <a:pt x="164" y="59"/>
                  <a:pt x="164" y="77"/>
                </a:cubicBezTo>
                <a:cubicBezTo>
                  <a:pt x="176" y="77"/>
                  <a:pt x="176" y="77"/>
                  <a:pt x="176" y="77"/>
                </a:cubicBezTo>
                <a:cubicBezTo>
                  <a:pt x="176" y="56"/>
                  <a:pt x="168" y="37"/>
                  <a:pt x="153" y="23"/>
                </a:cubicBezTo>
                <a:moveTo>
                  <a:pt x="2" y="148"/>
                </a:moveTo>
                <a:cubicBezTo>
                  <a:pt x="0" y="150"/>
                  <a:pt x="0" y="154"/>
                  <a:pt x="2" y="156"/>
                </a:cubicBezTo>
                <a:cubicBezTo>
                  <a:pt x="19" y="172"/>
                  <a:pt x="19" y="172"/>
                  <a:pt x="19" y="172"/>
                </a:cubicBezTo>
                <a:cubicBezTo>
                  <a:pt x="21" y="174"/>
                  <a:pt x="25" y="174"/>
                  <a:pt x="27" y="172"/>
                </a:cubicBezTo>
                <a:cubicBezTo>
                  <a:pt x="31" y="168"/>
                  <a:pt x="31" y="168"/>
                  <a:pt x="31" y="168"/>
                </a:cubicBezTo>
                <a:cubicBezTo>
                  <a:pt x="7" y="144"/>
                  <a:pt x="7" y="144"/>
                  <a:pt x="7" y="144"/>
                </a:cubicBezTo>
                <a:lnTo>
                  <a:pt x="2" y="148"/>
                </a:lnTo>
                <a:close/>
                <a:moveTo>
                  <a:pt x="66" y="135"/>
                </a:moveTo>
                <a:cubicBezTo>
                  <a:pt x="36" y="166"/>
                  <a:pt x="36" y="166"/>
                  <a:pt x="36" y="166"/>
                </a:cubicBezTo>
                <a:cubicBezTo>
                  <a:pt x="9" y="139"/>
                  <a:pt x="9" y="139"/>
                  <a:pt x="9" y="139"/>
                </a:cubicBezTo>
                <a:cubicBezTo>
                  <a:pt x="39" y="109"/>
                  <a:pt x="39" y="109"/>
                  <a:pt x="39" y="109"/>
                </a:cubicBezTo>
                <a:lnTo>
                  <a:pt x="66" y="135"/>
                </a:lnTo>
                <a:close/>
                <a:moveTo>
                  <a:pt x="37" y="127"/>
                </a:moveTo>
                <a:cubicBezTo>
                  <a:pt x="32" y="123"/>
                  <a:pt x="32" y="123"/>
                  <a:pt x="32" y="123"/>
                </a:cubicBezTo>
                <a:cubicBezTo>
                  <a:pt x="19" y="136"/>
                  <a:pt x="19" y="136"/>
                  <a:pt x="19" y="136"/>
                </a:cubicBezTo>
                <a:cubicBezTo>
                  <a:pt x="24" y="140"/>
                  <a:pt x="24" y="140"/>
                  <a:pt x="24" y="140"/>
                </a:cubicBezTo>
                <a:lnTo>
                  <a:pt x="37" y="127"/>
                </a:lnTo>
                <a:close/>
                <a:moveTo>
                  <a:pt x="62" y="44"/>
                </a:moveTo>
                <a:cubicBezTo>
                  <a:pt x="131" y="113"/>
                  <a:pt x="131" y="113"/>
                  <a:pt x="131" y="113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67" y="39"/>
                  <a:pt x="67" y="39"/>
                  <a:pt x="67" y="39"/>
                </a:cubicBezTo>
                <a:lnTo>
                  <a:pt x="62" y="44"/>
                </a:lnTo>
                <a:close/>
                <a:moveTo>
                  <a:pt x="42" y="106"/>
                </a:moveTo>
                <a:cubicBezTo>
                  <a:pt x="69" y="133"/>
                  <a:pt x="69" y="133"/>
                  <a:pt x="69" y="133"/>
                </a:cubicBezTo>
                <a:cubicBezTo>
                  <a:pt x="127" y="117"/>
                  <a:pt x="127" y="117"/>
                  <a:pt x="127" y="117"/>
                </a:cubicBezTo>
                <a:cubicBezTo>
                  <a:pt x="58" y="48"/>
                  <a:pt x="58" y="48"/>
                  <a:pt x="58" y="48"/>
                </a:cubicBezTo>
                <a:lnTo>
                  <a:pt x="42" y="106"/>
                </a:lnTo>
                <a:close/>
                <a:moveTo>
                  <a:pt x="87" y="174"/>
                </a:moveTo>
                <a:cubicBezTo>
                  <a:pt x="87" y="174"/>
                  <a:pt x="87" y="173"/>
                  <a:pt x="87" y="173"/>
                </a:cubicBezTo>
                <a:cubicBezTo>
                  <a:pt x="86" y="172"/>
                  <a:pt x="86" y="171"/>
                  <a:pt x="85" y="169"/>
                </a:cubicBezTo>
                <a:cubicBezTo>
                  <a:pt x="84" y="168"/>
                  <a:pt x="83" y="168"/>
                  <a:pt x="82" y="168"/>
                </a:cubicBezTo>
                <a:cubicBezTo>
                  <a:pt x="81" y="168"/>
                  <a:pt x="80" y="168"/>
                  <a:pt x="80" y="167"/>
                </a:cubicBezTo>
                <a:cubicBezTo>
                  <a:pt x="79" y="167"/>
                  <a:pt x="79" y="166"/>
                  <a:pt x="79" y="165"/>
                </a:cubicBezTo>
                <a:cubicBezTo>
                  <a:pt x="79" y="164"/>
                  <a:pt x="79" y="163"/>
                  <a:pt x="78" y="162"/>
                </a:cubicBezTo>
                <a:cubicBezTo>
                  <a:pt x="76" y="161"/>
                  <a:pt x="75" y="161"/>
                  <a:pt x="74" y="160"/>
                </a:cubicBezTo>
                <a:cubicBezTo>
                  <a:pt x="74" y="160"/>
                  <a:pt x="73" y="160"/>
                  <a:pt x="72" y="160"/>
                </a:cubicBezTo>
                <a:cubicBezTo>
                  <a:pt x="72" y="159"/>
                  <a:pt x="72" y="159"/>
                  <a:pt x="72" y="158"/>
                </a:cubicBezTo>
                <a:cubicBezTo>
                  <a:pt x="72" y="157"/>
                  <a:pt x="72" y="156"/>
                  <a:pt x="70" y="155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41" y="167"/>
                  <a:pt x="41" y="167"/>
                  <a:pt x="41" y="167"/>
                </a:cubicBezTo>
                <a:cubicBezTo>
                  <a:pt x="49" y="176"/>
                  <a:pt x="49" y="176"/>
                  <a:pt x="49" y="176"/>
                </a:cubicBezTo>
                <a:cubicBezTo>
                  <a:pt x="53" y="172"/>
                  <a:pt x="53" y="172"/>
                  <a:pt x="53" y="172"/>
                </a:cubicBezTo>
                <a:cubicBezTo>
                  <a:pt x="75" y="194"/>
                  <a:pt x="75" y="194"/>
                  <a:pt x="75" y="194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1" y="175"/>
                  <a:pt x="90" y="175"/>
                  <a:pt x="89" y="175"/>
                </a:cubicBezTo>
                <a:cubicBezTo>
                  <a:pt x="88" y="175"/>
                  <a:pt x="88" y="175"/>
                  <a:pt x="87" y="174"/>
                </a:cubicBezTo>
              </a:path>
            </a:pathLst>
          </a:custGeom>
          <a:gradFill>
            <a:gsLst>
              <a:gs pos="100000">
                <a:srgbClr val="CD0401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Freeform 18" descr="D:\51PPT模板网\51pptmoban.com\图片001.jpg">
            <a:extLst>
              <a:ext uri="{FF2B5EF4-FFF2-40B4-BE49-F238E27FC236}">
                <a16:creationId xmlns:a16="http://schemas.microsoft.com/office/drawing/2014/main" id="{0680BB36-BE36-78ED-940B-6ED2C2C2BDDC}"/>
              </a:ext>
            </a:extLst>
          </p:cNvPr>
          <p:cNvSpPr>
            <a:spLocks noEditPoints="1"/>
          </p:cNvSpPr>
          <p:nvPr/>
        </p:nvSpPr>
        <p:spPr bwMode="auto">
          <a:xfrm>
            <a:off x="5831449" y="2802606"/>
            <a:ext cx="529100" cy="564951"/>
          </a:xfrm>
          <a:custGeom>
            <a:avLst/>
            <a:gdLst>
              <a:gd name="T0" fmla="*/ 178 w 181"/>
              <a:gd name="T1" fmla="*/ 20 h 193"/>
              <a:gd name="T2" fmla="*/ 161 w 181"/>
              <a:gd name="T3" fmla="*/ 2 h 193"/>
              <a:gd name="T4" fmla="*/ 153 w 181"/>
              <a:gd name="T5" fmla="*/ 2 h 193"/>
              <a:gd name="T6" fmla="*/ 55 w 181"/>
              <a:gd name="T7" fmla="*/ 83 h 193"/>
              <a:gd name="T8" fmla="*/ 27 w 181"/>
              <a:gd name="T9" fmla="*/ 125 h 193"/>
              <a:gd name="T10" fmla="*/ 27 w 181"/>
              <a:gd name="T11" fmla="*/ 127 h 193"/>
              <a:gd name="T12" fmla="*/ 10 w 181"/>
              <a:gd name="T13" fmla="*/ 135 h 193"/>
              <a:gd name="T14" fmla="*/ 16 w 181"/>
              <a:gd name="T15" fmla="*/ 174 h 193"/>
              <a:gd name="T16" fmla="*/ 19 w 181"/>
              <a:gd name="T17" fmla="*/ 181 h 193"/>
              <a:gd name="T18" fmla="*/ 18 w 181"/>
              <a:gd name="T19" fmla="*/ 186 h 193"/>
              <a:gd name="T20" fmla="*/ 23 w 181"/>
              <a:gd name="T21" fmla="*/ 183 h 193"/>
              <a:gd name="T22" fmla="*/ 20 w 181"/>
              <a:gd name="T23" fmla="*/ 162 h 193"/>
              <a:gd name="T24" fmla="*/ 26 w 181"/>
              <a:gd name="T25" fmla="*/ 151 h 193"/>
              <a:gd name="T26" fmla="*/ 23 w 181"/>
              <a:gd name="T27" fmla="*/ 163 h 193"/>
              <a:gd name="T28" fmla="*/ 25 w 181"/>
              <a:gd name="T29" fmla="*/ 187 h 193"/>
              <a:gd name="T30" fmla="*/ 14 w 181"/>
              <a:gd name="T31" fmla="*/ 190 h 193"/>
              <a:gd name="T32" fmla="*/ 17 w 181"/>
              <a:gd name="T33" fmla="*/ 191 h 193"/>
              <a:gd name="T34" fmla="*/ 34 w 181"/>
              <a:gd name="T35" fmla="*/ 184 h 193"/>
              <a:gd name="T36" fmla="*/ 35 w 181"/>
              <a:gd name="T37" fmla="*/ 175 h 193"/>
              <a:gd name="T38" fmla="*/ 38 w 181"/>
              <a:gd name="T39" fmla="*/ 168 h 193"/>
              <a:gd name="T40" fmla="*/ 41 w 181"/>
              <a:gd name="T41" fmla="*/ 166 h 193"/>
              <a:gd name="T42" fmla="*/ 52 w 181"/>
              <a:gd name="T43" fmla="*/ 155 h 193"/>
              <a:gd name="T44" fmla="*/ 52 w 181"/>
              <a:gd name="T45" fmla="*/ 154 h 193"/>
              <a:gd name="T46" fmla="*/ 54 w 181"/>
              <a:gd name="T47" fmla="*/ 154 h 193"/>
              <a:gd name="T48" fmla="*/ 56 w 181"/>
              <a:gd name="T49" fmla="*/ 153 h 193"/>
              <a:gd name="T50" fmla="*/ 97 w 181"/>
              <a:gd name="T51" fmla="*/ 126 h 193"/>
              <a:gd name="T52" fmla="*/ 179 w 181"/>
              <a:gd name="T53" fmla="*/ 28 h 193"/>
              <a:gd name="T54" fmla="*/ 178 w 181"/>
              <a:gd name="T55" fmla="*/ 20 h 193"/>
              <a:gd name="T56" fmla="*/ 34 w 181"/>
              <a:gd name="T57" fmla="*/ 157 h 193"/>
              <a:gd name="T58" fmla="*/ 30 w 181"/>
              <a:gd name="T59" fmla="*/ 170 h 193"/>
              <a:gd name="T60" fmla="*/ 30 w 181"/>
              <a:gd name="T61" fmla="*/ 157 h 193"/>
              <a:gd name="T62" fmla="*/ 40 w 181"/>
              <a:gd name="T63" fmla="*/ 150 h 193"/>
              <a:gd name="T64" fmla="*/ 42 w 181"/>
              <a:gd name="T65" fmla="*/ 144 h 193"/>
              <a:gd name="T66" fmla="*/ 46 w 181"/>
              <a:gd name="T67" fmla="*/ 148 h 193"/>
              <a:gd name="T68" fmla="*/ 45 w 181"/>
              <a:gd name="T69" fmla="*/ 150 h 193"/>
              <a:gd name="T70" fmla="*/ 34 w 181"/>
              <a:gd name="T71" fmla="*/ 157 h 193"/>
              <a:gd name="T72" fmla="*/ 54 w 181"/>
              <a:gd name="T73" fmla="*/ 145 h 193"/>
              <a:gd name="T74" fmla="*/ 50 w 181"/>
              <a:gd name="T75" fmla="*/ 141 h 193"/>
              <a:gd name="T76" fmla="*/ 75 w 181"/>
              <a:gd name="T77" fmla="*/ 121 h 193"/>
              <a:gd name="T78" fmla="*/ 76 w 181"/>
              <a:gd name="T79" fmla="*/ 118 h 193"/>
              <a:gd name="T80" fmla="*/ 73 w 181"/>
              <a:gd name="T81" fmla="*/ 118 h 193"/>
              <a:gd name="T82" fmla="*/ 48 w 181"/>
              <a:gd name="T83" fmla="*/ 138 h 193"/>
              <a:gd name="T84" fmla="*/ 36 w 181"/>
              <a:gd name="T85" fmla="*/ 127 h 193"/>
              <a:gd name="T86" fmla="*/ 58 w 181"/>
              <a:gd name="T87" fmla="*/ 96 h 193"/>
              <a:gd name="T88" fmla="*/ 85 w 181"/>
              <a:gd name="T89" fmla="*/ 123 h 193"/>
              <a:gd name="T90" fmla="*/ 54 w 181"/>
              <a:gd name="T91" fmla="*/ 145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1" h="193">
                <a:moveTo>
                  <a:pt x="178" y="20"/>
                </a:moveTo>
                <a:cubicBezTo>
                  <a:pt x="161" y="2"/>
                  <a:pt x="161" y="2"/>
                  <a:pt x="161" y="2"/>
                </a:cubicBezTo>
                <a:cubicBezTo>
                  <a:pt x="159" y="0"/>
                  <a:pt x="155" y="0"/>
                  <a:pt x="153" y="2"/>
                </a:cubicBezTo>
                <a:cubicBezTo>
                  <a:pt x="55" y="83"/>
                  <a:pt x="55" y="83"/>
                  <a:pt x="55" y="83"/>
                </a:cubicBezTo>
                <a:cubicBezTo>
                  <a:pt x="53" y="84"/>
                  <a:pt x="27" y="125"/>
                  <a:pt x="27" y="125"/>
                </a:cubicBezTo>
                <a:cubicBezTo>
                  <a:pt x="27" y="125"/>
                  <a:pt x="27" y="127"/>
                  <a:pt x="27" y="127"/>
                </a:cubicBezTo>
                <a:cubicBezTo>
                  <a:pt x="22" y="128"/>
                  <a:pt x="15" y="130"/>
                  <a:pt x="10" y="135"/>
                </a:cubicBezTo>
                <a:cubicBezTo>
                  <a:pt x="0" y="145"/>
                  <a:pt x="10" y="164"/>
                  <a:pt x="16" y="174"/>
                </a:cubicBezTo>
                <a:cubicBezTo>
                  <a:pt x="17" y="177"/>
                  <a:pt x="19" y="180"/>
                  <a:pt x="19" y="181"/>
                </a:cubicBezTo>
                <a:cubicBezTo>
                  <a:pt x="20" y="184"/>
                  <a:pt x="19" y="185"/>
                  <a:pt x="18" y="186"/>
                </a:cubicBezTo>
                <a:cubicBezTo>
                  <a:pt x="21" y="186"/>
                  <a:pt x="23" y="185"/>
                  <a:pt x="23" y="183"/>
                </a:cubicBezTo>
                <a:cubicBezTo>
                  <a:pt x="24" y="178"/>
                  <a:pt x="20" y="171"/>
                  <a:pt x="20" y="162"/>
                </a:cubicBezTo>
                <a:cubicBezTo>
                  <a:pt x="21" y="154"/>
                  <a:pt x="26" y="151"/>
                  <a:pt x="26" y="151"/>
                </a:cubicBezTo>
                <a:cubicBezTo>
                  <a:pt x="26" y="151"/>
                  <a:pt x="23" y="154"/>
                  <a:pt x="23" y="163"/>
                </a:cubicBezTo>
                <a:cubicBezTo>
                  <a:pt x="23" y="173"/>
                  <a:pt x="30" y="182"/>
                  <a:pt x="25" y="187"/>
                </a:cubicBezTo>
                <a:cubicBezTo>
                  <a:pt x="21" y="190"/>
                  <a:pt x="17" y="190"/>
                  <a:pt x="14" y="190"/>
                </a:cubicBezTo>
                <a:cubicBezTo>
                  <a:pt x="17" y="191"/>
                  <a:pt x="17" y="191"/>
                  <a:pt x="17" y="191"/>
                </a:cubicBezTo>
                <a:cubicBezTo>
                  <a:pt x="22" y="192"/>
                  <a:pt x="32" y="193"/>
                  <a:pt x="34" y="184"/>
                </a:cubicBezTo>
                <a:cubicBezTo>
                  <a:pt x="35" y="181"/>
                  <a:pt x="35" y="178"/>
                  <a:pt x="35" y="175"/>
                </a:cubicBezTo>
                <a:cubicBezTo>
                  <a:pt x="36" y="172"/>
                  <a:pt x="36" y="170"/>
                  <a:pt x="38" y="168"/>
                </a:cubicBezTo>
                <a:cubicBezTo>
                  <a:pt x="38" y="167"/>
                  <a:pt x="40" y="167"/>
                  <a:pt x="41" y="166"/>
                </a:cubicBezTo>
                <a:cubicBezTo>
                  <a:pt x="45" y="165"/>
                  <a:pt x="50" y="164"/>
                  <a:pt x="52" y="155"/>
                </a:cubicBezTo>
                <a:cubicBezTo>
                  <a:pt x="52" y="155"/>
                  <a:pt x="52" y="154"/>
                  <a:pt x="52" y="154"/>
                </a:cubicBezTo>
                <a:cubicBezTo>
                  <a:pt x="52" y="154"/>
                  <a:pt x="53" y="154"/>
                  <a:pt x="54" y="154"/>
                </a:cubicBezTo>
                <a:cubicBezTo>
                  <a:pt x="54" y="154"/>
                  <a:pt x="55" y="154"/>
                  <a:pt x="56" y="153"/>
                </a:cubicBezTo>
                <a:cubicBezTo>
                  <a:pt x="56" y="153"/>
                  <a:pt x="96" y="127"/>
                  <a:pt x="97" y="126"/>
                </a:cubicBezTo>
                <a:cubicBezTo>
                  <a:pt x="179" y="28"/>
                  <a:pt x="179" y="28"/>
                  <a:pt x="179" y="28"/>
                </a:cubicBezTo>
                <a:cubicBezTo>
                  <a:pt x="181" y="25"/>
                  <a:pt x="181" y="22"/>
                  <a:pt x="178" y="20"/>
                </a:cubicBezTo>
                <a:close/>
                <a:moveTo>
                  <a:pt x="34" y="157"/>
                </a:moveTo>
                <a:cubicBezTo>
                  <a:pt x="30" y="159"/>
                  <a:pt x="30" y="170"/>
                  <a:pt x="30" y="170"/>
                </a:cubicBezTo>
                <a:cubicBezTo>
                  <a:pt x="30" y="170"/>
                  <a:pt x="28" y="162"/>
                  <a:pt x="30" y="157"/>
                </a:cubicBezTo>
                <a:cubicBezTo>
                  <a:pt x="32" y="153"/>
                  <a:pt x="37" y="154"/>
                  <a:pt x="40" y="150"/>
                </a:cubicBezTo>
                <a:cubicBezTo>
                  <a:pt x="41" y="149"/>
                  <a:pt x="41" y="146"/>
                  <a:pt x="42" y="144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46" y="149"/>
                  <a:pt x="45" y="150"/>
                  <a:pt x="45" y="150"/>
                </a:cubicBezTo>
                <a:cubicBezTo>
                  <a:pt x="42" y="157"/>
                  <a:pt x="38" y="155"/>
                  <a:pt x="34" y="157"/>
                </a:cubicBezTo>
                <a:close/>
                <a:moveTo>
                  <a:pt x="54" y="145"/>
                </a:moveTo>
                <a:cubicBezTo>
                  <a:pt x="50" y="141"/>
                  <a:pt x="50" y="141"/>
                  <a:pt x="50" y="141"/>
                </a:cubicBezTo>
                <a:cubicBezTo>
                  <a:pt x="75" y="121"/>
                  <a:pt x="75" y="121"/>
                  <a:pt x="75" y="121"/>
                </a:cubicBezTo>
                <a:cubicBezTo>
                  <a:pt x="76" y="120"/>
                  <a:pt x="76" y="119"/>
                  <a:pt x="76" y="118"/>
                </a:cubicBezTo>
                <a:cubicBezTo>
                  <a:pt x="75" y="117"/>
                  <a:pt x="74" y="117"/>
                  <a:pt x="73" y="118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36" y="127"/>
                  <a:pt x="36" y="127"/>
                  <a:pt x="36" y="127"/>
                </a:cubicBezTo>
                <a:cubicBezTo>
                  <a:pt x="58" y="96"/>
                  <a:pt x="58" y="96"/>
                  <a:pt x="58" y="96"/>
                </a:cubicBezTo>
                <a:cubicBezTo>
                  <a:pt x="85" y="123"/>
                  <a:pt x="85" y="123"/>
                  <a:pt x="85" y="123"/>
                </a:cubicBezTo>
                <a:lnTo>
                  <a:pt x="54" y="145"/>
                </a:lnTo>
                <a:close/>
              </a:path>
            </a:pathLst>
          </a:custGeom>
          <a:gradFill>
            <a:gsLst>
              <a:gs pos="100000">
                <a:srgbClr val="FDDEAB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9" name="Freeform 14" descr="D:\51PPT模板网\51pptmoban.com\图片001.jpg">
            <a:extLst>
              <a:ext uri="{FF2B5EF4-FFF2-40B4-BE49-F238E27FC236}">
                <a16:creationId xmlns:a16="http://schemas.microsoft.com/office/drawing/2014/main" id="{89DBD90F-82BC-2494-8A43-3BF8E1AF5257}"/>
              </a:ext>
            </a:extLst>
          </p:cNvPr>
          <p:cNvSpPr>
            <a:spLocks noEditPoints="1"/>
          </p:cNvSpPr>
          <p:nvPr/>
        </p:nvSpPr>
        <p:spPr bwMode="auto">
          <a:xfrm>
            <a:off x="9797174" y="2876526"/>
            <a:ext cx="593483" cy="417111"/>
          </a:xfrm>
          <a:custGeom>
            <a:avLst/>
            <a:gdLst>
              <a:gd name="T0" fmla="*/ 195 w 195"/>
              <a:gd name="T1" fmla="*/ 0 h 137"/>
              <a:gd name="T2" fmla="*/ 186 w 195"/>
              <a:gd name="T3" fmla="*/ 35 h 137"/>
              <a:gd name="T4" fmla="*/ 177 w 195"/>
              <a:gd name="T5" fmla="*/ 27 h 137"/>
              <a:gd name="T6" fmla="*/ 127 w 195"/>
              <a:gd name="T7" fmla="*/ 77 h 137"/>
              <a:gd name="T8" fmla="*/ 106 w 195"/>
              <a:gd name="T9" fmla="*/ 57 h 137"/>
              <a:gd name="T10" fmla="*/ 73 w 195"/>
              <a:gd name="T11" fmla="*/ 90 h 137"/>
              <a:gd name="T12" fmla="*/ 64 w 195"/>
              <a:gd name="T13" fmla="*/ 82 h 137"/>
              <a:gd name="T14" fmla="*/ 106 w 195"/>
              <a:gd name="T15" fmla="*/ 40 h 137"/>
              <a:gd name="T16" fmla="*/ 127 w 195"/>
              <a:gd name="T17" fmla="*/ 60 h 137"/>
              <a:gd name="T18" fmla="*/ 169 w 195"/>
              <a:gd name="T19" fmla="*/ 18 h 137"/>
              <a:gd name="T20" fmla="*/ 161 w 195"/>
              <a:gd name="T21" fmla="*/ 10 h 137"/>
              <a:gd name="T22" fmla="*/ 195 w 195"/>
              <a:gd name="T23" fmla="*/ 0 h 137"/>
              <a:gd name="T24" fmla="*/ 177 w 195"/>
              <a:gd name="T25" fmla="*/ 38 h 137"/>
              <a:gd name="T26" fmla="*/ 181 w 195"/>
              <a:gd name="T27" fmla="*/ 41 h 137"/>
              <a:gd name="T28" fmla="*/ 181 w 195"/>
              <a:gd name="T29" fmla="*/ 122 h 137"/>
              <a:gd name="T30" fmla="*/ 166 w 195"/>
              <a:gd name="T31" fmla="*/ 137 h 137"/>
              <a:gd name="T32" fmla="*/ 15 w 195"/>
              <a:gd name="T33" fmla="*/ 137 h 137"/>
              <a:gd name="T34" fmla="*/ 0 w 195"/>
              <a:gd name="T35" fmla="*/ 122 h 137"/>
              <a:gd name="T36" fmla="*/ 0 w 195"/>
              <a:gd name="T37" fmla="*/ 25 h 137"/>
              <a:gd name="T38" fmla="*/ 15 w 195"/>
              <a:gd name="T39" fmla="*/ 10 h 137"/>
              <a:gd name="T40" fmla="*/ 150 w 195"/>
              <a:gd name="T41" fmla="*/ 10 h 137"/>
              <a:gd name="T42" fmla="*/ 158 w 195"/>
              <a:gd name="T43" fmla="*/ 18 h 137"/>
              <a:gd name="T44" fmla="*/ 145 w 195"/>
              <a:gd name="T45" fmla="*/ 31 h 137"/>
              <a:gd name="T46" fmla="*/ 13 w 195"/>
              <a:gd name="T47" fmla="*/ 31 h 137"/>
              <a:gd name="T48" fmla="*/ 13 w 195"/>
              <a:gd name="T49" fmla="*/ 115 h 137"/>
              <a:gd name="T50" fmla="*/ 168 w 195"/>
              <a:gd name="T51" fmla="*/ 115 h 137"/>
              <a:gd name="T52" fmla="*/ 168 w 195"/>
              <a:gd name="T53" fmla="*/ 47 h 137"/>
              <a:gd name="T54" fmla="*/ 177 w 195"/>
              <a:gd name="T55" fmla="*/ 38 h 137"/>
              <a:gd name="T56" fmla="*/ 49 w 195"/>
              <a:gd name="T57" fmla="*/ 22 h 137"/>
              <a:gd name="T58" fmla="*/ 54 w 195"/>
              <a:gd name="T59" fmla="*/ 27 h 137"/>
              <a:gd name="T60" fmla="*/ 59 w 195"/>
              <a:gd name="T61" fmla="*/ 22 h 137"/>
              <a:gd name="T62" fmla="*/ 54 w 195"/>
              <a:gd name="T63" fmla="*/ 18 h 137"/>
              <a:gd name="T64" fmla="*/ 49 w 195"/>
              <a:gd name="T65" fmla="*/ 22 h 137"/>
              <a:gd name="T66" fmla="*/ 34 w 195"/>
              <a:gd name="T67" fmla="*/ 22 h 137"/>
              <a:gd name="T68" fmla="*/ 38 w 195"/>
              <a:gd name="T69" fmla="*/ 27 h 137"/>
              <a:gd name="T70" fmla="*/ 43 w 195"/>
              <a:gd name="T71" fmla="*/ 22 h 137"/>
              <a:gd name="T72" fmla="*/ 38 w 195"/>
              <a:gd name="T73" fmla="*/ 18 h 137"/>
              <a:gd name="T74" fmla="*/ 34 w 195"/>
              <a:gd name="T75" fmla="*/ 22 h 137"/>
              <a:gd name="T76" fmla="*/ 18 w 195"/>
              <a:gd name="T77" fmla="*/ 22 h 137"/>
              <a:gd name="T78" fmla="*/ 23 w 195"/>
              <a:gd name="T79" fmla="*/ 27 h 137"/>
              <a:gd name="T80" fmla="*/ 27 w 195"/>
              <a:gd name="T81" fmla="*/ 22 h 137"/>
              <a:gd name="T82" fmla="*/ 23 w 195"/>
              <a:gd name="T83" fmla="*/ 18 h 137"/>
              <a:gd name="T84" fmla="*/ 18 w 195"/>
              <a:gd name="T85" fmla="*/ 22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5" h="137">
                <a:moveTo>
                  <a:pt x="195" y="0"/>
                </a:moveTo>
                <a:cubicBezTo>
                  <a:pt x="186" y="35"/>
                  <a:pt x="186" y="35"/>
                  <a:pt x="186" y="35"/>
                </a:cubicBezTo>
                <a:cubicBezTo>
                  <a:pt x="177" y="27"/>
                  <a:pt x="177" y="27"/>
                  <a:pt x="177" y="2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73" y="90"/>
                  <a:pt x="73" y="90"/>
                  <a:pt x="73" y="90"/>
                </a:cubicBezTo>
                <a:cubicBezTo>
                  <a:pt x="64" y="82"/>
                  <a:pt x="64" y="82"/>
                  <a:pt x="64" y="82"/>
                </a:cubicBezTo>
                <a:cubicBezTo>
                  <a:pt x="106" y="40"/>
                  <a:pt x="106" y="40"/>
                  <a:pt x="106" y="40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69" y="18"/>
                  <a:pt x="169" y="18"/>
                  <a:pt x="169" y="18"/>
                </a:cubicBezTo>
                <a:cubicBezTo>
                  <a:pt x="161" y="10"/>
                  <a:pt x="161" y="10"/>
                  <a:pt x="161" y="10"/>
                </a:cubicBezTo>
                <a:lnTo>
                  <a:pt x="195" y="0"/>
                </a:lnTo>
                <a:close/>
                <a:moveTo>
                  <a:pt x="177" y="38"/>
                </a:moveTo>
                <a:cubicBezTo>
                  <a:pt x="181" y="41"/>
                  <a:pt x="181" y="41"/>
                  <a:pt x="181" y="41"/>
                </a:cubicBezTo>
                <a:cubicBezTo>
                  <a:pt x="181" y="122"/>
                  <a:pt x="181" y="122"/>
                  <a:pt x="181" y="122"/>
                </a:cubicBezTo>
                <a:cubicBezTo>
                  <a:pt x="181" y="130"/>
                  <a:pt x="174" y="137"/>
                  <a:pt x="166" y="137"/>
                </a:cubicBezTo>
                <a:cubicBezTo>
                  <a:pt x="15" y="137"/>
                  <a:pt x="15" y="137"/>
                  <a:pt x="15" y="137"/>
                </a:cubicBezTo>
                <a:cubicBezTo>
                  <a:pt x="7" y="137"/>
                  <a:pt x="0" y="130"/>
                  <a:pt x="0" y="12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7"/>
                  <a:pt x="7" y="10"/>
                  <a:pt x="15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8" y="18"/>
                  <a:pt x="158" y="18"/>
                  <a:pt x="158" y="18"/>
                </a:cubicBezTo>
                <a:cubicBezTo>
                  <a:pt x="145" y="31"/>
                  <a:pt x="145" y="31"/>
                  <a:pt x="145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115"/>
                  <a:pt x="13" y="115"/>
                  <a:pt x="13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47"/>
                  <a:pt x="168" y="47"/>
                  <a:pt x="168" y="47"/>
                </a:cubicBezTo>
                <a:lnTo>
                  <a:pt x="177" y="38"/>
                </a:lnTo>
                <a:close/>
                <a:moveTo>
                  <a:pt x="49" y="22"/>
                </a:moveTo>
                <a:cubicBezTo>
                  <a:pt x="49" y="25"/>
                  <a:pt x="51" y="27"/>
                  <a:pt x="54" y="27"/>
                </a:cubicBezTo>
                <a:cubicBezTo>
                  <a:pt x="57" y="27"/>
                  <a:pt x="59" y="25"/>
                  <a:pt x="59" y="22"/>
                </a:cubicBezTo>
                <a:cubicBezTo>
                  <a:pt x="59" y="20"/>
                  <a:pt x="57" y="18"/>
                  <a:pt x="54" y="18"/>
                </a:cubicBezTo>
                <a:cubicBezTo>
                  <a:pt x="51" y="18"/>
                  <a:pt x="49" y="20"/>
                  <a:pt x="49" y="22"/>
                </a:cubicBezTo>
                <a:close/>
                <a:moveTo>
                  <a:pt x="34" y="22"/>
                </a:moveTo>
                <a:cubicBezTo>
                  <a:pt x="34" y="25"/>
                  <a:pt x="36" y="27"/>
                  <a:pt x="38" y="27"/>
                </a:cubicBezTo>
                <a:cubicBezTo>
                  <a:pt x="41" y="27"/>
                  <a:pt x="43" y="25"/>
                  <a:pt x="43" y="22"/>
                </a:cubicBezTo>
                <a:cubicBezTo>
                  <a:pt x="43" y="20"/>
                  <a:pt x="41" y="18"/>
                  <a:pt x="38" y="18"/>
                </a:cubicBezTo>
                <a:cubicBezTo>
                  <a:pt x="36" y="18"/>
                  <a:pt x="34" y="20"/>
                  <a:pt x="34" y="22"/>
                </a:cubicBezTo>
                <a:close/>
                <a:moveTo>
                  <a:pt x="18" y="22"/>
                </a:moveTo>
                <a:cubicBezTo>
                  <a:pt x="18" y="25"/>
                  <a:pt x="20" y="27"/>
                  <a:pt x="23" y="27"/>
                </a:cubicBezTo>
                <a:cubicBezTo>
                  <a:pt x="25" y="27"/>
                  <a:pt x="27" y="25"/>
                  <a:pt x="27" y="22"/>
                </a:cubicBezTo>
                <a:cubicBezTo>
                  <a:pt x="27" y="20"/>
                  <a:pt x="25" y="18"/>
                  <a:pt x="23" y="18"/>
                </a:cubicBezTo>
                <a:cubicBezTo>
                  <a:pt x="20" y="18"/>
                  <a:pt x="18" y="20"/>
                  <a:pt x="18" y="22"/>
                </a:cubicBezTo>
                <a:close/>
              </a:path>
            </a:pathLst>
          </a:custGeom>
          <a:gradFill>
            <a:gsLst>
              <a:gs pos="100000">
                <a:srgbClr val="FDDEAB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0" name="TextBox 20">
            <a:extLst>
              <a:ext uri="{FF2B5EF4-FFF2-40B4-BE49-F238E27FC236}">
                <a16:creationId xmlns:a16="http://schemas.microsoft.com/office/drawing/2014/main" id="{7295FC46-CF3C-2B01-85D6-9E61362C2BC9}"/>
              </a:ext>
            </a:extLst>
          </p:cNvPr>
          <p:cNvSpPr txBox="1"/>
          <p:nvPr/>
        </p:nvSpPr>
        <p:spPr>
          <a:xfrm>
            <a:off x="3447027" y="3498862"/>
            <a:ext cx="1509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60B12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</p:txBody>
      </p:sp>
      <p:sp>
        <p:nvSpPr>
          <p:cNvPr id="31" name="TextBox 21">
            <a:extLst>
              <a:ext uri="{FF2B5EF4-FFF2-40B4-BE49-F238E27FC236}">
                <a16:creationId xmlns:a16="http://schemas.microsoft.com/office/drawing/2014/main" id="{2475BA01-BEFE-77D5-3345-26883B68FB1E}"/>
              </a:ext>
            </a:extLst>
          </p:cNvPr>
          <p:cNvSpPr txBox="1"/>
          <p:nvPr/>
        </p:nvSpPr>
        <p:spPr>
          <a:xfrm>
            <a:off x="5341272" y="3498862"/>
            <a:ext cx="1509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</a:p>
        </p:txBody>
      </p:sp>
      <p:sp>
        <p:nvSpPr>
          <p:cNvPr id="32" name="TextBox 22">
            <a:extLst>
              <a:ext uri="{FF2B5EF4-FFF2-40B4-BE49-F238E27FC236}">
                <a16:creationId xmlns:a16="http://schemas.microsoft.com/office/drawing/2014/main" id="{F18EACE2-652F-4157-D525-0FDFE4F87741}"/>
              </a:ext>
            </a:extLst>
          </p:cNvPr>
          <p:cNvSpPr txBox="1"/>
          <p:nvPr/>
        </p:nvSpPr>
        <p:spPr>
          <a:xfrm>
            <a:off x="7331406" y="3498862"/>
            <a:ext cx="1509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60B12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</p:txBody>
      </p:sp>
      <p:sp>
        <p:nvSpPr>
          <p:cNvPr id="33" name="TextBox 23">
            <a:extLst>
              <a:ext uri="{FF2B5EF4-FFF2-40B4-BE49-F238E27FC236}">
                <a16:creationId xmlns:a16="http://schemas.microsoft.com/office/drawing/2014/main" id="{ED8C2294-FD25-DD61-6267-E46022614495}"/>
              </a:ext>
            </a:extLst>
          </p:cNvPr>
          <p:cNvSpPr txBox="1"/>
          <p:nvPr/>
        </p:nvSpPr>
        <p:spPr>
          <a:xfrm>
            <a:off x="9270356" y="3498862"/>
            <a:ext cx="1509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05</a:t>
            </a:r>
          </a:p>
        </p:txBody>
      </p:sp>
      <p:sp>
        <p:nvSpPr>
          <p:cNvPr id="34" name="Oval 37">
            <a:extLst>
              <a:ext uri="{FF2B5EF4-FFF2-40B4-BE49-F238E27FC236}">
                <a16:creationId xmlns:a16="http://schemas.microsoft.com/office/drawing/2014/main" id="{2A726EA8-8349-781E-EB40-8A33EA6A003C}"/>
              </a:ext>
            </a:extLst>
          </p:cNvPr>
          <p:cNvSpPr/>
          <p:nvPr/>
        </p:nvSpPr>
        <p:spPr>
          <a:xfrm>
            <a:off x="1904999" y="3870466"/>
            <a:ext cx="361309" cy="361309"/>
          </a:xfrm>
          <a:prstGeom prst="ellipse">
            <a:avLst/>
          </a:prstGeom>
          <a:solidFill>
            <a:srgbClr val="CD0401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35" name="Isosceles Triangle 38">
            <a:extLst>
              <a:ext uri="{FF2B5EF4-FFF2-40B4-BE49-F238E27FC236}">
                <a16:creationId xmlns:a16="http://schemas.microsoft.com/office/drawing/2014/main" id="{0CE003CD-EECF-2825-B1B6-858739D5A500}"/>
              </a:ext>
            </a:extLst>
          </p:cNvPr>
          <p:cNvSpPr/>
          <p:nvPr/>
        </p:nvSpPr>
        <p:spPr>
          <a:xfrm rot="10800000">
            <a:off x="2010262" y="4005582"/>
            <a:ext cx="150783" cy="1299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Oval 39">
            <a:extLst>
              <a:ext uri="{FF2B5EF4-FFF2-40B4-BE49-F238E27FC236}">
                <a16:creationId xmlns:a16="http://schemas.microsoft.com/office/drawing/2014/main" id="{88DB7417-18F3-C323-DA65-E5F469CFACF6}"/>
              </a:ext>
            </a:extLst>
          </p:cNvPr>
          <p:cNvSpPr/>
          <p:nvPr/>
        </p:nvSpPr>
        <p:spPr>
          <a:xfrm>
            <a:off x="5849877" y="3870466"/>
            <a:ext cx="361309" cy="361309"/>
          </a:xfrm>
          <a:prstGeom prst="ellipse">
            <a:avLst/>
          </a:prstGeom>
          <a:solidFill>
            <a:srgbClr val="CD0401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37" name="Isosceles Triangle 40">
            <a:extLst>
              <a:ext uri="{FF2B5EF4-FFF2-40B4-BE49-F238E27FC236}">
                <a16:creationId xmlns:a16="http://schemas.microsoft.com/office/drawing/2014/main" id="{2FB33F82-7748-C740-1B67-07B6CD90E6D2}"/>
              </a:ext>
            </a:extLst>
          </p:cNvPr>
          <p:cNvSpPr/>
          <p:nvPr/>
        </p:nvSpPr>
        <p:spPr>
          <a:xfrm rot="10800000">
            <a:off x="5955140" y="4005582"/>
            <a:ext cx="150783" cy="1299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Oval 41">
            <a:extLst>
              <a:ext uri="{FF2B5EF4-FFF2-40B4-BE49-F238E27FC236}">
                <a16:creationId xmlns:a16="http://schemas.microsoft.com/office/drawing/2014/main" id="{117F8522-0690-7852-1274-A291722E880F}"/>
              </a:ext>
            </a:extLst>
          </p:cNvPr>
          <p:cNvSpPr/>
          <p:nvPr/>
        </p:nvSpPr>
        <p:spPr>
          <a:xfrm>
            <a:off x="9753836" y="3870466"/>
            <a:ext cx="361309" cy="361309"/>
          </a:xfrm>
          <a:prstGeom prst="ellipse">
            <a:avLst/>
          </a:prstGeom>
          <a:solidFill>
            <a:srgbClr val="CD0401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39" name="Isosceles Triangle 42">
            <a:extLst>
              <a:ext uri="{FF2B5EF4-FFF2-40B4-BE49-F238E27FC236}">
                <a16:creationId xmlns:a16="http://schemas.microsoft.com/office/drawing/2014/main" id="{00A31158-7199-2F72-5528-7666137A9167}"/>
              </a:ext>
            </a:extLst>
          </p:cNvPr>
          <p:cNvSpPr/>
          <p:nvPr/>
        </p:nvSpPr>
        <p:spPr>
          <a:xfrm rot="10800000">
            <a:off x="9859099" y="4005582"/>
            <a:ext cx="150783" cy="1299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Oval 43">
            <a:extLst>
              <a:ext uri="{FF2B5EF4-FFF2-40B4-BE49-F238E27FC236}">
                <a16:creationId xmlns:a16="http://schemas.microsoft.com/office/drawing/2014/main" id="{97D63E84-A5CA-6389-98E1-A297A67E1F95}"/>
              </a:ext>
            </a:extLst>
          </p:cNvPr>
          <p:cNvSpPr/>
          <p:nvPr/>
        </p:nvSpPr>
        <p:spPr>
          <a:xfrm>
            <a:off x="3798106" y="2286937"/>
            <a:ext cx="361309" cy="361309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41" name="Isosceles Triangle 44">
            <a:extLst>
              <a:ext uri="{FF2B5EF4-FFF2-40B4-BE49-F238E27FC236}">
                <a16:creationId xmlns:a16="http://schemas.microsoft.com/office/drawing/2014/main" id="{EEA4833E-FE23-8F1A-1212-9CFA80FDB664}"/>
              </a:ext>
            </a:extLst>
          </p:cNvPr>
          <p:cNvSpPr/>
          <p:nvPr/>
        </p:nvSpPr>
        <p:spPr>
          <a:xfrm>
            <a:off x="3903369" y="2391573"/>
            <a:ext cx="150783" cy="129986"/>
          </a:xfrm>
          <a:prstGeom prst="triangle">
            <a:avLst/>
          </a:prstGeom>
          <a:solidFill>
            <a:srgbClr val="E60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Oval 45">
            <a:extLst>
              <a:ext uri="{FF2B5EF4-FFF2-40B4-BE49-F238E27FC236}">
                <a16:creationId xmlns:a16="http://schemas.microsoft.com/office/drawing/2014/main" id="{74E91E56-3CC3-4A67-F2D3-B65826D77DC2}"/>
              </a:ext>
            </a:extLst>
          </p:cNvPr>
          <p:cNvSpPr/>
          <p:nvPr/>
        </p:nvSpPr>
        <p:spPr>
          <a:xfrm>
            <a:off x="7742984" y="2286937"/>
            <a:ext cx="361309" cy="361309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E60B12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srgbClr val="080808">
                  <a:lumMod val="75000"/>
                  <a:lumOff val="25000"/>
                </a:srgbClr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43" name="Isosceles Triangle 46">
            <a:extLst>
              <a:ext uri="{FF2B5EF4-FFF2-40B4-BE49-F238E27FC236}">
                <a16:creationId xmlns:a16="http://schemas.microsoft.com/office/drawing/2014/main" id="{CA5C71E2-997E-33DE-1D8D-CCB0CA209435}"/>
              </a:ext>
            </a:extLst>
          </p:cNvPr>
          <p:cNvSpPr/>
          <p:nvPr/>
        </p:nvSpPr>
        <p:spPr>
          <a:xfrm>
            <a:off x="7848247" y="2391573"/>
            <a:ext cx="150783" cy="129986"/>
          </a:xfrm>
          <a:prstGeom prst="triangle">
            <a:avLst/>
          </a:prstGeom>
          <a:solidFill>
            <a:srgbClr val="E60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0DE26E7-CDC1-A29D-C81D-AFDA76896E91}"/>
              </a:ext>
            </a:extLst>
          </p:cNvPr>
          <p:cNvGrpSpPr/>
          <p:nvPr/>
        </p:nvGrpSpPr>
        <p:grpSpPr>
          <a:xfrm>
            <a:off x="2010262" y="1397808"/>
            <a:ext cx="2966425" cy="778422"/>
            <a:chOff x="283598" y="1893834"/>
            <a:chExt cx="2966425" cy="7784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1AD18EF-1D0B-E5D8-15ED-672BE9A1C685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99481EA-F070-A841-8487-E8F15E02DD7D}"/>
                </a:ext>
              </a:extLst>
            </p:cNvPr>
            <p:cNvSpPr txBox="1"/>
            <p:nvPr/>
          </p:nvSpPr>
          <p:spPr>
            <a:xfrm>
              <a:off x="1005470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3AB720A-7113-9F8C-BD53-35010B14FF20}"/>
              </a:ext>
            </a:extLst>
          </p:cNvPr>
          <p:cNvGrpSpPr/>
          <p:nvPr/>
        </p:nvGrpSpPr>
        <p:grpSpPr>
          <a:xfrm>
            <a:off x="5931792" y="1397808"/>
            <a:ext cx="2966425" cy="778422"/>
            <a:chOff x="283598" y="1893834"/>
            <a:chExt cx="2966425" cy="7784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E26C182-4907-7F0F-62AE-0641A969F9BB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C6B75C7B-8A68-5EC5-ECBA-2A51A544F8A0}"/>
                </a:ext>
              </a:extLst>
            </p:cNvPr>
            <p:cNvSpPr txBox="1"/>
            <p:nvPr/>
          </p:nvSpPr>
          <p:spPr>
            <a:xfrm>
              <a:off x="1005470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5D27C26-F6AC-7BD8-9B60-B90730C338BE}"/>
              </a:ext>
            </a:extLst>
          </p:cNvPr>
          <p:cNvGrpSpPr/>
          <p:nvPr/>
        </p:nvGrpSpPr>
        <p:grpSpPr>
          <a:xfrm>
            <a:off x="754591" y="4382443"/>
            <a:ext cx="2244553" cy="1009255"/>
            <a:chOff x="1005470" y="1893834"/>
            <a:chExt cx="2244553" cy="1009255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4EEA401-1622-33AC-B23B-F579D142D570}"/>
                </a:ext>
              </a:extLst>
            </p:cNvPr>
            <p:cNvSpPr txBox="1"/>
            <p:nvPr/>
          </p:nvSpPr>
          <p:spPr>
            <a:xfrm>
              <a:off x="1198617" y="2139803"/>
              <a:ext cx="205140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B9C5A5D-CBC6-FC47-3B85-4677C9DC6F80}"/>
                </a:ext>
              </a:extLst>
            </p:cNvPr>
            <p:cNvSpPr txBox="1"/>
            <p:nvPr/>
          </p:nvSpPr>
          <p:spPr>
            <a:xfrm>
              <a:off x="1005470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6BE17B49-C209-58E6-398B-9FD7D1FD3A12}"/>
              </a:ext>
            </a:extLst>
          </p:cNvPr>
          <p:cNvGrpSpPr/>
          <p:nvPr/>
        </p:nvGrpSpPr>
        <p:grpSpPr>
          <a:xfrm>
            <a:off x="3966252" y="4382443"/>
            <a:ext cx="2966425" cy="778422"/>
            <a:chOff x="283598" y="1893834"/>
            <a:chExt cx="2966425" cy="77842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47429A4A-4FF2-6473-069B-CC9BA429B9F3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99868B8B-C95B-A7AD-350C-3DAD92B7ED82}"/>
                </a:ext>
              </a:extLst>
            </p:cNvPr>
            <p:cNvSpPr txBox="1"/>
            <p:nvPr/>
          </p:nvSpPr>
          <p:spPr>
            <a:xfrm>
              <a:off x="1005470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3C6E7E59-B8CF-691F-77EA-08029BEA6AB4}"/>
              </a:ext>
            </a:extLst>
          </p:cNvPr>
          <p:cNvGrpSpPr/>
          <p:nvPr/>
        </p:nvGrpSpPr>
        <p:grpSpPr>
          <a:xfrm>
            <a:off x="7917884" y="4382443"/>
            <a:ext cx="2966425" cy="778422"/>
            <a:chOff x="283598" y="1893834"/>
            <a:chExt cx="2966425" cy="77842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E40C28A-BCA8-D691-8676-3A2A01D78D75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BD047A31-6F61-2FFC-25F4-8268E6F43F94}"/>
                </a:ext>
              </a:extLst>
            </p:cNvPr>
            <p:cNvSpPr txBox="1"/>
            <p:nvPr/>
          </p:nvSpPr>
          <p:spPr>
            <a:xfrm>
              <a:off x="1005470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427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0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0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1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0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0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1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70AD811-6E52-8452-2D91-45806D3CB1E5}"/>
              </a:ext>
            </a:extLst>
          </p:cNvPr>
          <p:cNvSpPr/>
          <p:nvPr/>
        </p:nvSpPr>
        <p:spPr>
          <a:xfrm flipH="1">
            <a:off x="0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A8AD77A-C872-4CDA-B83B-9AAB4EA13294}"/>
              </a:ext>
            </a:extLst>
          </p:cNvPr>
          <p:cNvSpPr/>
          <p:nvPr/>
        </p:nvSpPr>
        <p:spPr>
          <a:xfrm>
            <a:off x="145141" y="79682"/>
            <a:ext cx="4601029" cy="446277"/>
          </a:xfrm>
          <a:prstGeom prst="roundRect">
            <a:avLst>
              <a:gd name="adj" fmla="val 50000"/>
            </a:avLst>
          </a:prstGeom>
          <a:noFill/>
          <a:ln>
            <a:solidFill>
              <a:srgbClr val="CD0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C32D4A8-D3EF-3848-D972-EE74094E74A2}"/>
              </a:ext>
            </a:extLst>
          </p:cNvPr>
          <p:cNvSpPr/>
          <p:nvPr/>
        </p:nvSpPr>
        <p:spPr>
          <a:xfrm flipH="1">
            <a:off x="145141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7DEE106-F265-5C04-51DE-39958FC394AF}"/>
              </a:ext>
            </a:extLst>
          </p:cNvPr>
          <p:cNvSpPr txBox="1"/>
          <p:nvPr/>
        </p:nvSpPr>
        <p:spPr>
          <a:xfrm>
            <a:off x="198746" y="65168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DDEAB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solidFill>
                <a:srgbClr val="FDDEAB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B297F9-6D1A-340F-1C07-51CD627478A2}"/>
              </a:ext>
            </a:extLst>
          </p:cNvPr>
          <p:cNvSpPr txBox="1"/>
          <p:nvPr/>
        </p:nvSpPr>
        <p:spPr>
          <a:xfrm>
            <a:off x="1332483" y="102765"/>
            <a:ext cx="3117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CD0401"/>
                </a:solidFill>
                <a:sym typeface="+mn-lt"/>
              </a:rPr>
              <a:t>单击此处添加标题文本</a:t>
            </a: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B5241A51-CE18-993E-7056-B1447B472C58}"/>
              </a:ext>
            </a:extLst>
          </p:cNvPr>
          <p:cNvSpPr/>
          <p:nvPr/>
        </p:nvSpPr>
        <p:spPr>
          <a:xfrm rot="21170744">
            <a:off x="1657393" y="2284132"/>
            <a:ext cx="7898137" cy="3460136"/>
          </a:xfrm>
          <a:custGeom>
            <a:avLst/>
            <a:gdLst>
              <a:gd name="connsiteX0" fmla="*/ 0 w 9144000"/>
              <a:gd name="connsiteY0" fmla="*/ 2206172 h 4005943"/>
              <a:gd name="connsiteX1" fmla="*/ 9056914 w 9144000"/>
              <a:gd name="connsiteY1" fmla="*/ 0 h 4005943"/>
              <a:gd name="connsiteX2" fmla="*/ 9144000 w 9144000"/>
              <a:gd name="connsiteY2" fmla="*/ 130629 h 4005943"/>
              <a:gd name="connsiteX3" fmla="*/ 943428 w 9144000"/>
              <a:gd name="connsiteY3" fmla="*/ 4005943 h 4005943"/>
              <a:gd name="connsiteX4" fmla="*/ 1553028 w 9144000"/>
              <a:gd name="connsiteY4" fmla="*/ 2641600 h 4005943"/>
              <a:gd name="connsiteX5" fmla="*/ 0 w 9144000"/>
              <a:gd name="connsiteY5" fmla="*/ 2206172 h 4005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4005943">
                <a:moveTo>
                  <a:pt x="0" y="2206172"/>
                </a:moveTo>
                <a:lnTo>
                  <a:pt x="9056914" y="0"/>
                </a:lnTo>
                <a:lnTo>
                  <a:pt x="9144000" y="130629"/>
                </a:lnTo>
                <a:lnTo>
                  <a:pt x="943428" y="4005943"/>
                </a:lnTo>
                <a:lnTo>
                  <a:pt x="1553028" y="2641600"/>
                </a:lnTo>
                <a:lnTo>
                  <a:pt x="0" y="2206172"/>
                </a:lnTo>
                <a:close/>
              </a:path>
            </a:pathLst>
          </a:custGeom>
          <a:gradFill>
            <a:gsLst>
              <a:gs pos="0">
                <a:srgbClr val="CD0401">
                  <a:alpha val="0"/>
                </a:srgbClr>
              </a:gs>
              <a:gs pos="44000">
                <a:srgbClr val="CD040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rtlCol="0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EE5217C3-B419-FBD6-A0FA-1B54F0E06457}"/>
              </a:ext>
            </a:extLst>
          </p:cNvPr>
          <p:cNvSpPr/>
          <p:nvPr/>
        </p:nvSpPr>
        <p:spPr>
          <a:xfrm>
            <a:off x="1857829" y="1814286"/>
            <a:ext cx="7300685" cy="4005943"/>
          </a:xfrm>
          <a:custGeom>
            <a:avLst/>
            <a:gdLst>
              <a:gd name="connsiteX0" fmla="*/ 7300685 w 7300685"/>
              <a:gd name="connsiteY0" fmla="*/ 0 h 4005943"/>
              <a:gd name="connsiteX1" fmla="*/ 6473371 w 7300685"/>
              <a:gd name="connsiteY1" fmla="*/ 1146628 h 4005943"/>
              <a:gd name="connsiteX2" fmla="*/ 4572000 w 7300685"/>
              <a:gd name="connsiteY2" fmla="*/ 1422400 h 4005943"/>
              <a:gd name="connsiteX3" fmla="*/ 2844800 w 7300685"/>
              <a:gd name="connsiteY3" fmla="*/ 3294743 h 4005943"/>
              <a:gd name="connsiteX4" fmla="*/ 0 w 7300685"/>
              <a:gd name="connsiteY4" fmla="*/ 4005943 h 4005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00685" h="4005943">
                <a:moveTo>
                  <a:pt x="7300685" y="0"/>
                </a:moveTo>
                <a:cubicBezTo>
                  <a:pt x="7114418" y="454780"/>
                  <a:pt x="6928152" y="909561"/>
                  <a:pt x="6473371" y="1146628"/>
                </a:cubicBezTo>
                <a:cubicBezTo>
                  <a:pt x="6018590" y="1383695"/>
                  <a:pt x="5176762" y="1064381"/>
                  <a:pt x="4572000" y="1422400"/>
                </a:cubicBezTo>
                <a:cubicBezTo>
                  <a:pt x="3967238" y="1780419"/>
                  <a:pt x="3606800" y="2864153"/>
                  <a:pt x="2844800" y="3294743"/>
                </a:cubicBezTo>
                <a:cubicBezTo>
                  <a:pt x="2082800" y="3725333"/>
                  <a:pt x="1041400" y="3865638"/>
                  <a:pt x="0" y="4005943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D040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654F07A-33EC-922B-4EBA-EED468D7F53C}"/>
              </a:ext>
            </a:extLst>
          </p:cNvPr>
          <p:cNvSpPr/>
          <p:nvPr/>
        </p:nvSpPr>
        <p:spPr>
          <a:xfrm>
            <a:off x="2278743" y="1930400"/>
            <a:ext cx="6937828" cy="4180114"/>
          </a:xfrm>
          <a:custGeom>
            <a:avLst/>
            <a:gdLst>
              <a:gd name="connsiteX0" fmla="*/ 6937828 w 6937828"/>
              <a:gd name="connsiteY0" fmla="*/ 0 h 4180114"/>
              <a:gd name="connsiteX1" fmla="*/ 5181600 w 6937828"/>
              <a:gd name="connsiteY1" fmla="*/ 362857 h 4180114"/>
              <a:gd name="connsiteX2" fmla="*/ 4252686 w 6937828"/>
              <a:gd name="connsiteY2" fmla="*/ 1596571 h 4180114"/>
              <a:gd name="connsiteX3" fmla="*/ 2090057 w 6937828"/>
              <a:gd name="connsiteY3" fmla="*/ 2191657 h 4180114"/>
              <a:gd name="connsiteX4" fmla="*/ 0 w 6937828"/>
              <a:gd name="connsiteY4" fmla="*/ 4180114 h 4180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37828" h="4180114">
                <a:moveTo>
                  <a:pt x="6937828" y="0"/>
                </a:moveTo>
                <a:cubicBezTo>
                  <a:pt x="6283476" y="48381"/>
                  <a:pt x="5629124" y="96762"/>
                  <a:pt x="5181600" y="362857"/>
                </a:cubicBezTo>
                <a:cubicBezTo>
                  <a:pt x="4734076" y="628952"/>
                  <a:pt x="4767943" y="1291771"/>
                  <a:pt x="4252686" y="1596571"/>
                </a:cubicBezTo>
                <a:cubicBezTo>
                  <a:pt x="3737429" y="1901371"/>
                  <a:pt x="2798838" y="1761067"/>
                  <a:pt x="2090057" y="2191657"/>
                </a:cubicBezTo>
                <a:cubicBezTo>
                  <a:pt x="1381276" y="2622247"/>
                  <a:pt x="690638" y="3401180"/>
                  <a:pt x="0" y="4180114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D040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CCBEEB9E-05F6-75E8-80E4-0A1AFD4436E3}"/>
              </a:ext>
            </a:extLst>
          </p:cNvPr>
          <p:cNvSpPr/>
          <p:nvPr/>
        </p:nvSpPr>
        <p:spPr>
          <a:xfrm>
            <a:off x="1451429" y="2032000"/>
            <a:ext cx="7721600" cy="2902857"/>
          </a:xfrm>
          <a:custGeom>
            <a:avLst/>
            <a:gdLst>
              <a:gd name="connsiteX0" fmla="*/ 7721600 w 7721600"/>
              <a:gd name="connsiteY0" fmla="*/ 0 h 2902857"/>
              <a:gd name="connsiteX1" fmla="*/ 6313714 w 7721600"/>
              <a:gd name="connsiteY1" fmla="*/ 638629 h 2902857"/>
              <a:gd name="connsiteX2" fmla="*/ 4078514 w 7721600"/>
              <a:gd name="connsiteY2" fmla="*/ 856343 h 2902857"/>
              <a:gd name="connsiteX3" fmla="*/ 2293257 w 7721600"/>
              <a:gd name="connsiteY3" fmla="*/ 2481943 h 2902857"/>
              <a:gd name="connsiteX4" fmla="*/ 0 w 7721600"/>
              <a:gd name="connsiteY4" fmla="*/ 2902857 h 290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21600" h="2902857">
                <a:moveTo>
                  <a:pt x="7721600" y="0"/>
                </a:moveTo>
                <a:cubicBezTo>
                  <a:pt x="7321247" y="247952"/>
                  <a:pt x="6920895" y="495905"/>
                  <a:pt x="6313714" y="638629"/>
                </a:cubicBezTo>
                <a:cubicBezTo>
                  <a:pt x="5706533" y="781353"/>
                  <a:pt x="4748590" y="549124"/>
                  <a:pt x="4078514" y="856343"/>
                </a:cubicBezTo>
                <a:cubicBezTo>
                  <a:pt x="3408438" y="1163562"/>
                  <a:pt x="2973009" y="2140857"/>
                  <a:pt x="2293257" y="2481943"/>
                </a:cubicBezTo>
                <a:cubicBezTo>
                  <a:pt x="1613505" y="2823029"/>
                  <a:pt x="806752" y="2862943"/>
                  <a:pt x="0" y="2902857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D040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 descr="D:\51PPT模板网\51pptmoban.com\图片.jpg">
            <a:extLst>
              <a:ext uri="{FF2B5EF4-FFF2-40B4-BE49-F238E27FC236}">
                <a16:creationId xmlns:a16="http://schemas.microsoft.com/office/drawing/2014/main" id="{CE446409-AC59-C69D-2976-B2C398B667D1}"/>
              </a:ext>
            </a:extLst>
          </p:cNvPr>
          <p:cNvGrpSpPr/>
          <p:nvPr/>
        </p:nvGrpSpPr>
        <p:grpSpPr>
          <a:xfrm rot="7392428">
            <a:off x="7533706" y="774503"/>
            <a:ext cx="2850602" cy="2136519"/>
            <a:chOff x="-4621725" y="4261414"/>
            <a:chExt cx="3737997" cy="280161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C732D2E-BFF6-8663-87AC-FFFC743DCCFE}"/>
                </a:ext>
              </a:extLst>
            </p:cNvPr>
            <p:cNvSpPr/>
            <p:nvPr/>
          </p:nvSpPr>
          <p:spPr>
            <a:xfrm>
              <a:off x="-1448964" y="5689356"/>
              <a:ext cx="209192" cy="192809"/>
            </a:xfrm>
            <a:custGeom>
              <a:avLst/>
              <a:gdLst>
                <a:gd name="connsiteX0" fmla="*/ 104596 w 209192"/>
                <a:gd name="connsiteY0" fmla="*/ 192809 h 192809"/>
                <a:gd name="connsiteX1" fmla="*/ 86587 w 209192"/>
                <a:gd name="connsiteY1" fmla="*/ 130233 h 192809"/>
                <a:gd name="connsiteX2" fmla="*/ 27246 w 209192"/>
                <a:gd name="connsiteY2" fmla="*/ 144549 h 192809"/>
                <a:gd name="connsiteX3" fmla="*/ 68346 w 209192"/>
                <a:gd name="connsiteY3" fmla="*/ 96289 h 192809"/>
                <a:gd name="connsiteX4" fmla="*/ 0 w 209192"/>
                <a:gd name="connsiteY4" fmla="*/ 31865 h 192809"/>
                <a:gd name="connsiteX5" fmla="*/ 86587 w 209192"/>
                <a:gd name="connsiteY5" fmla="*/ 62345 h 192809"/>
                <a:gd name="connsiteX6" fmla="*/ 104596 w 209192"/>
                <a:gd name="connsiteY6" fmla="*/ 0 h 192809"/>
                <a:gd name="connsiteX7" fmla="*/ 122837 w 209192"/>
                <a:gd name="connsiteY7" fmla="*/ 62345 h 192809"/>
                <a:gd name="connsiteX8" fmla="*/ 182178 w 209192"/>
                <a:gd name="connsiteY8" fmla="*/ 48029 h 192809"/>
                <a:gd name="connsiteX9" fmla="*/ 141078 w 209192"/>
                <a:gd name="connsiteY9" fmla="*/ 96289 h 192809"/>
                <a:gd name="connsiteX10" fmla="*/ 209193 w 209192"/>
                <a:gd name="connsiteY10" fmla="*/ 163484 h 192809"/>
                <a:gd name="connsiteX11" fmla="*/ 122837 w 209192"/>
                <a:gd name="connsiteY11" fmla="*/ 130233 h 192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9192" h="192809">
                  <a:moveTo>
                    <a:pt x="104596" y="192809"/>
                  </a:moveTo>
                  <a:lnTo>
                    <a:pt x="86587" y="130233"/>
                  </a:lnTo>
                  <a:lnTo>
                    <a:pt x="27246" y="144549"/>
                  </a:lnTo>
                  <a:lnTo>
                    <a:pt x="68346" y="96289"/>
                  </a:lnTo>
                  <a:lnTo>
                    <a:pt x="0" y="31865"/>
                  </a:lnTo>
                  <a:lnTo>
                    <a:pt x="86587" y="62345"/>
                  </a:lnTo>
                  <a:lnTo>
                    <a:pt x="104596" y="0"/>
                  </a:lnTo>
                  <a:lnTo>
                    <a:pt x="122837" y="62345"/>
                  </a:lnTo>
                  <a:lnTo>
                    <a:pt x="182178" y="48029"/>
                  </a:lnTo>
                  <a:lnTo>
                    <a:pt x="141078" y="96289"/>
                  </a:lnTo>
                  <a:lnTo>
                    <a:pt x="209193" y="163484"/>
                  </a:lnTo>
                  <a:lnTo>
                    <a:pt x="122837" y="130233"/>
                  </a:lnTo>
                  <a:close/>
                </a:path>
              </a:pathLst>
            </a:custGeom>
            <a:solidFill>
              <a:srgbClr val="FFED00"/>
            </a:solidFill>
            <a:ln w="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79B9D06-1A20-4318-1C24-5A7BA5D80A88}"/>
                </a:ext>
              </a:extLst>
            </p:cNvPr>
            <p:cNvSpPr/>
            <p:nvPr/>
          </p:nvSpPr>
          <p:spPr>
            <a:xfrm>
              <a:off x="-1611054" y="6506312"/>
              <a:ext cx="181485" cy="211512"/>
            </a:xfrm>
            <a:custGeom>
              <a:avLst/>
              <a:gdLst>
                <a:gd name="connsiteX0" fmla="*/ 47565 w 181485"/>
                <a:gd name="connsiteY0" fmla="*/ 190962 h 211512"/>
                <a:gd name="connsiteX1" fmla="*/ 59110 w 181485"/>
                <a:gd name="connsiteY1" fmla="*/ 126769 h 211512"/>
                <a:gd name="connsiteX2" fmla="*/ 0 w 181485"/>
                <a:gd name="connsiteY2" fmla="*/ 113145 h 211512"/>
                <a:gd name="connsiteX3" fmla="*/ 58186 w 181485"/>
                <a:gd name="connsiteY3" fmla="*/ 88438 h 211512"/>
                <a:gd name="connsiteX4" fmla="*/ 26091 w 181485"/>
                <a:gd name="connsiteY4" fmla="*/ 0 h 211512"/>
                <a:gd name="connsiteX5" fmla="*/ 89588 w 181485"/>
                <a:gd name="connsiteY5" fmla="*/ 66040 h 211512"/>
                <a:gd name="connsiteX6" fmla="*/ 133920 w 181485"/>
                <a:gd name="connsiteY6" fmla="*/ 18473 h 211512"/>
                <a:gd name="connsiteX7" fmla="*/ 122145 w 181485"/>
                <a:gd name="connsiteY7" fmla="*/ 82435 h 211512"/>
                <a:gd name="connsiteX8" fmla="*/ 181485 w 181485"/>
                <a:gd name="connsiteY8" fmla="*/ 96289 h 211512"/>
                <a:gd name="connsiteX9" fmla="*/ 123299 w 181485"/>
                <a:gd name="connsiteY9" fmla="*/ 120996 h 211512"/>
                <a:gd name="connsiteX10" fmla="*/ 154009 w 181485"/>
                <a:gd name="connsiteY10" fmla="*/ 211513 h 211512"/>
                <a:gd name="connsiteX11" fmla="*/ 91666 w 181485"/>
                <a:gd name="connsiteY11" fmla="*/ 143164 h 211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485" h="211512">
                  <a:moveTo>
                    <a:pt x="47565" y="190962"/>
                  </a:moveTo>
                  <a:lnTo>
                    <a:pt x="59110" y="126769"/>
                  </a:lnTo>
                  <a:lnTo>
                    <a:pt x="0" y="113145"/>
                  </a:lnTo>
                  <a:lnTo>
                    <a:pt x="58186" y="88438"/>
                  </a:lnTo>
                  <a:lnTo>
                    <a:pt x="26091" y="0"/>
                  </a:lnTo>
                  <a:lnTo>
                    <a:pt x="89588" y="66040"/>
                  </a:lnTo>
                  <a:lnTo>
                    <a:pt x="133920" y="18473"/>
                  </a:lnTo>
                  <a:lnTo>
                    <a:pt x="122145" y="82435"/>
                  </a:lnTo>
                  <a:lnTo>
                    <a:pt x="181485" y="96289"/>
                  </a:lnTo>
                  <a:lnTo>
                    <a:pt x="123299" y="120996"/>
                  </a:lnTo>
                  <a:lnTo>
                    <a:pt x="154009" y="211513"/>
                  </a:lnTo>
                  <a:lnTo>
                    <a:pt x="91666" y="143164"/>
                  </a:lnTo>
                  <a:close/>
                </a:path>
              </a:pathLst>
            </a:custGeom>
            <a:solidFill>
              <a:srgbClr val="FFED00"/>
            </a:solidFill>
            <a:ln w="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45F37A4-A68C-15B8-7DCF-01497866F05F}"/>
                </a:ext>
              </a:extLst>
            </p:cNvPr>
            <p:cNvSpPr/>
            <p:nvPr/>
          </p:nvSpPr>
          <p:spPr>
            <a:xfrm>
              <a:off x="-2597679" y="5787492"/>
              <a:ext cx="107136" cy="161174"/>
            </a:xfrm>
            <a:custGeom>
              <a:avLst/>
              <a:gdLst>
                <a:gd name="connsiteX0" fmla="*/ 462 w 107136"/>
                <a:gd name="connsiteY0" fmla="*/ 113607 h 161174"/>
                <a:gd name="connsiteX1" fmla="*/ 28400 w 107136"/>
                <a:gd name="connsiteY1" fmla="*/ 81973 h 161174"/>
                <a:gd name="connsiteX2" fmla="*/ 0 w 107136"/>
                <a:gd name="connsiteY2" fmla="*/ 54264 h 161174"/>
                <a:gd name="connsiteX3" fmla="*/ 40869 w 107136"/>
                <a:gd name="connsiteY3" fmla="*/ 60036 h 161174"/>
                <a:gd name="connsiteX4" fmla="*/ 52645 w 107136"/>
                <a:gd name="connsiteY4" fmla="*/ 0 h 161174"/>
                <a:gd name="connsiteX5" fmla="*/ 66037 w 107136"/>
                <a:gd name="connsiteY5" fmla="*/ 58189 h 161174"/>
                <a:gd name="connsiteX6" fmla="*/ 106675 w 107136"/>
                <a:gd name="connsiteY6" fmla="*/ 46644 h 161174"/>
                <a:gd name="connsiteX7" fmla="*/ 78505 w 107136"/>
                <a:gd name="connsiteY7" fmla="*/ 78278 h 161174"/>
                <a:gd name="connsiteX8" fmla="*/ 107136 w 107136"/>
                <a:gd name="connsiteY8" fmla="*/ 105987 h 161174"/>
                <a:gd name="connsiteX9" fmla="*/ 66268 w 107136"/>
                <a:gd name="connsiteY9" fmla="*/ 100215 h 161174"/>
                <a:gd name="connsiteX10" fmla="*/ 52875 w 107136"/>
                <a:gd name="connsiteY10" fmla="*/ 161175 h 161174"/>
                <a:gd name="connsiteX11" fmla="*/ 41100 w 107136"/>
                <a:gd name="connsiteY11" fmla="*/ 102062 h 161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7136" h="161174">
                  <a:moveTo>
                    <a:pt x="462" y="113607"/>
                  </a:moveTo>
                  <a:lnTo>
                    <a:pt x="28400" y="81973"/>
                  </a:lnTo>
                  <a:lnTo>
                    <a:pt x="0" y="54264"/>
                  </a:lnTo>
                  <a:lnTo>
                    <a:pt x="40869" y="60036"/>
                  </a:lnTo>
                  <a:lnTo>
                    <a:pt x="52645" y="0"/>
                  </a:lnTo>
                  <a:lnTo>
                    <a:pt x="66037" y="58189"/>
                  </a:lnTo>
                  <a:lnTo>
                    <a:pt x="106675" y="46644"/>
                  </a:lnTo>
                  <a:lnTo>
                    <a:pt x="78505" y="78278"/>
                  </a:lnTo>
                  <a:lnTo>
                    <a:pt x="107136" y="105987"/>
                  </a:lnTo>
                  <a:lnTo>
                    <a:pt x="66268" y="100215"/>
                  </a:lnTo>
                  <a:lnTo>
                    <a:pt x="52875" y="161175"/>
                  </a:lnTo>
                  <a:lnTo>
                    <a:pt x="41100" y="102062"/>
                  </a:lnTo>
                  <a:close/>
                </a:path>
              </a:pathLst>
            </a:custGeom>
            <a:solidFill>
              <a:srgbClr val="FFED00"/>
            </a:solidFill>
            <a:ln w="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84E044E-B6AF-6F65-3A6A-30C1D998D9C9}"/>
                </a:ext>
              </a:extLst>
            </p:cNvPr>
            <p:cNvSpPr/>
            <p:nvPr/>
          </p:nvSpPr>
          <p:spPr>
            <a:xfrm>
              <a:off x="-3688669" y="5490543"/>
              <a:ext cx="107136" cy="161174"/>
            </a:xfrm>
            <a:custGeom>
              <a:avLst/>
              <a:gdLst>
                <a:gd name="connsiteX0" fmla="*/ 106675 w 107136"/>
                <a:gd name="connsiteY0" fmla="*/ 47567 h 161174"/>
                <a:gd name="connsiteX1" fmla="*/ 78736 w 107136"/>
                <a:gd name="connsiteY1" fmla="*/ 79202 h 161174"/>
                <a:gd name="connsiteX2" fmla="*/ 107136 w 107136"/>
                <a:gd name="connsiteY2" fmla="*/ 106911 h 161174"/>
                <a:gd name="connsiteX3" fmla="*/ 66268 w 107136"/>
                <a:gd name="connsiteY3" fmla="*/ 101138 h 161174"/>
                <a:gd name="connsiteX4" fmla="*/ 54261 w 107136"/>
                <a:gd name="connsiteY4" fmla="*/ 161175 h 161174"/>
                <a:gd name="connsiteX5" fmla="*/ 41100 w 107136"/>
                <a:gd name="connsiteY5" fmla="*/ 102985 h 161174"/>
                <a:gd name="connsiteX6" fmla="*/ 462 w 107136"/>
                <a:gd name="connsiteY6" fmla="*/ 114531 h 161174"/>
                <a:gd name="connsiteX7" fmla="*/ 28400 w 107136"/>
                <a:gd name="connsiteY7" fmla="*/ 82896 h 161174"/>
                <a:gd name="connsiteX8" fmla="*/ 0 w 107136"/>
                <a:gd name="connsiteY8" fmla="*/ 55187 h 161174"/>
                <a:gd name="connsiteX9" fmla="*/ 40869 w 107136"/>
                <a:gd name="connsiteY9" fmla="*/ 60960 h 161174"/>
                <a:gd name="connsiteX10" fmla="*/ 54261 w 107136"/>
                <a:gd name="connsiteY10" fmla="*/ 0 h 161174"/>
                <a:gd name="connsiteX11" fmla="*/ 66037 w 107136"/>
                <a:gd name="connsiteY11" fmla="*/ 59113 h 161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7136" h="161174">
                  <a:moveTo>
                    <a:pt x="106675" y="47567"/>
                  </a:moveTo>
                  <a:lnTo>
                    <a:pt x="78736" y="79202"/>
                  </a:lnTo>
                  <a:lnTo>
                    <a:pt x="107136" y="106911"/>
                  </a:lnTo>
                  <a:lnTo>
                    <a:pt x="66268" y="101138"/>
                  </a:lnTo>
                  <a:lnTo>
                    <a:pt x="54261" y="161175"/>
                  </a:lnTo>
                  <a:lnTo>
                    <a:pt x="41100" y="102985"/>
                  </a:lnTo>
                  <a:lnTo>
                    <a:pt x="462" y="114531"/>
                  </a:lnTo>
                  <a:lnTo>
                    <a:pt x="28400" y="82896"/>
                  </a:lnTo>
                  <a:lnTo>
                    <a:pt x="0" y="55187"/>
                  </a:lnTo>
                  <a:lnTo>
                    <a:pt x="40869" y="60960"/>
                  </a:lnTo>
                  <a:lnTo>
                    <a:pt x="54261" y="0"/>
                  </a:lnTo>
                  <a:lnTo>
                    <a:pt x="66037" y="59113"/>
                  </a:lnTo>
                  <a:close/>
                </a:path>
              </a:pathLst>
            </a:custGeom>
            <a:noFill/>
            <a:ln w="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8DE7097-6E35-D53E-5F3E-36F3D5B9AF41}"/>
                </a:ext>
              </a:extLst>
            </p:cNvPr>
            <p:cNvSpPr/>
            <p:nvPr/>
          </p:nvSpPr>
          <p:spPr>
            <a:xfrm>
              <a:off x="-993635" y="5423579"/>
              <a:ext cx="107136" cy="161174"/>
            </a:xfrm>
            <a:custGeom>
              <a:avLst/>
              <a:gdLst>
                <a:gd name="connsiteX0" fmla="*/ 106675 w 107136"/>
                <a:gd name="connsiteY0" fmla="*/ 113607 h 161174"/>
                <a:gd name="connsiteX1" fmla="*/ 78736 w 107136"/>
                <a:gd name="connsiteY1" fmla="*/ 81742 h 161174"/>
                <a:gd name="connsiteX2" fmla="*/ 107136 w 107136"/>
                <a:gd name="connsiteY2" fmla="*/ 54033 h 161174"/>
                <a:gd name="connsiteX3" fmla="*/ 66268 w 107136"/>
                <a:gd name="connsiteY3" fmla="*/ 60036 h 161174"/>
                <a:gd name="connsiteX4" fmla="*/ 54492 w 107136"/>
                <a:gd name="connsiteY4" fmla="*/ 0 h 161174"/>
                <a:gd name="connsiteX5" fmla="*/ 41100 w 107136"/>
                <a:gd name="connsiteY5" fmla="*/ 58189 h 161174"/>
                <a:gd name="connsiteX6" fmla="*/ 462 w 107136"/>
                <a:gd name="connsiteY6" fmla="*/ 46413 h 161174"/>
                <a:gd name="connsiteX7" fmla="*/ 28631 w 107136"/>
                <a:gd name="connsiteY7" fmla="*/ 78278 h 161174"/>
                <a:gd name="connsiteX8" fmla="*/ 0 w 107136"/>
                <a:gd name="connsiteY8" fmla="*/ 105987 h 161174"/>
                <a:gd name="connsiteX9" fmla="*/ 40869 w 107136"/>
                <a:gd name="connsiteY9" fmla="*/ 100215 h 161174"/>
                <a:gd name="connsiteX10" fmla="*/ 54261 w 107136"/>
                <a:gd name="connsiteY10" fmla="*/ 161175 h 161174"/>
                <a:gd name="connsiteX11" fmla="*/ 66037 w 107136"/>
                <a:gd name="connsiteY11" fmla="*/ 101831 h 161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7136" h="161174">
                  <a:moveTo>
                    <a:pt x="106675" y="113607"/>
                  </a:moveTo>
                  <a:lnTo>
                    <a:pt x="78736" y="81742"/>
                  </a:lnTo>
                  <a:lnTo>
                    <a:pt x="107136" y="54033"/>
                  </a:lnTo>
                  <a:lnTo>
                    <a:pt x="66268" y="60036"/>
                  </a:lnTo>
                  <a:lnTo>
                    <a:pt x="54492" y="0"/>
                  </a:lnTo>
                  <a:lnTo>
                    <a:pt x="41100" y="58189"/>
                  </a:lnTo>
                  <a:lnTo>
                    <a:pt x="462" y="46413"/>
                  </a:lnTo>
                  <a:lnTo>
                    <a:pt x="28631" y="78278"/>
                  </a:lnTo>
                  <a:lnTo>
                    <a:pt x="0" y="105987"/>
                  </a:lnTo>
                  <a:lnTo>
                    <a:pt x="40869" y="100215"/>
                  </a:lnTo>
                  <a:lnTo>
                    <a:pt x="54261" y="161175"/>
                  </a:lnTo>
                  <a:lnTo>
                    <a:pt x="66037" y="101831"/>
                  </a:lnTo>
                  <a:close/>
                </a:path>
              </a:pathLst>
            </a:custGeom>
            <a:noFill/>
            <a:ln w="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5F1CFA9-B64A-0F98-9AAA-46BA3F32B4BD}"/>
                </a:ext>
              </a:extLst>
            </p:cNvPr>
            <p:cNvSpPr/>
            <p:nvPr/>
          </p:nvSpPr>
          <p:spPr>
            <a:xfrm>
              <a:off x="-1224301" y="6912250"/>
              <a:ext cx="118219" cy="150783"/>
            </a:xfrm>
            <a:custGeom>
              <a:avLst/>
              <a:gdLst>
                <a:gd name="connsiteX0" fmla="*/ 96977 w 118219"/>
                <a:gd name="connsiteY0" fmla="*/ 124691 h 150783"/>
                <a:gd name="connsiteX1" fmla="*/ 81969 w 118219"/>
                <a:gd name="connsiteY1" fmla="*/ 85205 h 150783"/>
                <a:gd name="connsiteX2" fmla="*/ 118219 w 118219"/>
                <a:gd name="connsiteY2" fmla="*/ 69273 h 150783"/>
                <a:gd name="connsiteX3" fmla="*/ 78043 w 118219"/>
                <a:gd name="connsiteY3" fmla="*/ 60267 h 150783"/>
                <a:gd name="connsiteX4" fmla="*/ 87972 w 118219"/>
                <a:gd name="connsiteY4" fmla="*/ 0 h 150783"/>
                <a:gd name="connsiteX5" fmla="*/ 55184 w 118219"/>
                <a:gd name="connsiteY5" fmla="*/ 49876 h 150783"/>
                <a:gd name="connsiteX6" fmla="*/ 21012 w 118219"/>
                <a:gd name="connsiteY6" fmla="*/ 24476 h 150783"/>
                <a:gd name="connsiteX7" fmla="*/ 36251 w 118219"/>
                <a:gd name="connsiteY7" fmla="*/ 64193 h 150783"/>
                <a:gd name="connsiteX8" fmla="*/ 0 w 118219"/>
                <a:gd name="connsiteY8" fmla="*/ 80125 h 150783"/>
                <a:gd name="connsiteX9" fmla="*/ 40176 w 118219"/>
                <a:gd name="connsiteY9" fmla="*/ 88900 h 150783"/>
                <a:gd name="connsiteX10" fmla="*/ 31171 w 118219"/>
                <a:gd name="connsiteY10" fmla="*/ 150784 h 150783"/>
                <a:gd name="connsiteX11" fmla="*/ 63035 w 118219"/>
                <a:gd name="connsiteY11" fmla="*/ 99522 h 150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219" h="150783">
                  <a:moveTo>
                    <a:pt x="96977" y="124691"/>
                  </a:moveTo>
                  <a:lnTo>
                    <a:pt x="81969" y="85205"/>
                  </a:lnTo>
                  <a:lnTo>
                    <a:pt x="118219" y="69273"/>
                  </a:lnTo>
                  <a:lnTo>
                    <a:pt x="78043" y="60267"/>
                  </a:lnTo>
                  <a:lnTo>
                    <a:pt x="87972" y="0"/>
                  </a:lnTo>
                  <a:lnTo>
                    <a:pt x="55184" y="49876"/>
                  </a:lnTo>
                  <a:lnTo>
                    <a:pt x="21012" y="24476"/>
                  </a:lnTo>
                  <a:lnTo>
                    <a:pt x="36251" y="64193"/>
                  </a:lnTo>
                  <a:lnTo>
                    <a:pt x="0" y="80125"/>
                  </a:lnTo>
                  <a:lnTo>
                    <a:pt x="40176" y="88900"/>
                  </a:lnTo>
                  <a:lnTo>
                    <a:pt x="31171" y="150784"/>
                  </a:lnTo>
                  <a:lnTo>
                    <a:pt x="63035" y="99522"/>
                  </a:lnTo>
                  <a:close/>
                </a:path>
              </a:pathLst>
            </a:custGeom>
            <a:solidFill>
              <a:srgbClr val="FFED00"/>
            </a:solidFill>
            <a:ln w="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C54EFBE-1A41-F304-3A58-F9E54267DA2B}"/>
                </a:ext>
              </a:extLst>
            </p:cNvPr>
            <p:cNvSpPr/>
            <p:nvPr/>
          </p:nvSpPr>
          <p:spPr>
            <a:xfrm>
              <a:off x="-4621725" y="4261414"/>
              <a:ext cx="862170" cy="841201"/>
            </a:xfrm>
            <a:custGeom>
              <a:avLst/>
              <a:gdLst>
                <a:gd name="connsiteX0" fmla="*/ 0 w 862170"/>
                <a:gd name="connsiteY0" fmla="*/ 63038 h 841201"/>
                <a:gd name="connsiteX1" fmla="*/ 862171 w 862170"/>
                <a:gd name="connsiteY1" fmla="*/ 0 h 841201"/>
                <a:gd name="connsiteX2" fmla="*/ 376594 w 862170"/>
                <a:gd name="connsiteY2" fmla="*/ 841202 h 84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2170" h="841201">
                  <a:moveTo>
                    <a:pt x="0" y="63038"/>
                  </a:moveTo>
                  <a:lnTo>
                    <a:pt x="862171" y="0"/>
                  </a:lnTo>
                  <a:lnTo>
                    <a:pt x="376594" y="841202"/>
                  </a:lnTo>
                  <a:close/>
                </a:path>
              </a:pathLst>
            </a:custGeom>
            <a:gradFill>
              <a:gsLst>
                <a:gs pos="0">
                  <a:srgbClr val="E31E24"/>
                </a:gs>
                <a:gs pos="50196">
                  <a:srgbClr val="EF7F1A"/>
                </a:gs>
                <a:gs pos="100000">
                  <a:srgbClr val="B52322"/>
                </a:gs>
              </a:gsLst>
              <a:lin ang="17999918" scaled="1"/>
            </a:gradFill>
            <a:ln w="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374241E-81A7-22D3-FF48-8DBB66180C19}"/>
                </a:ext>
              </a:extLst>
            </p:cNvPr>
            <p:cNvSpPr/>
            <p:nvPr/>
          </p:nvSpPr>
          <p:spPr>
            <a:xfrm>
              <a:off x="-4255648" y="4264698"/>
              <a:ext cx="535242" cy="851258"/>
            </a:xfrm>
            <a:custGeom>
              <a:avLst/>
              <a:gdLst>
                <a:gd name="connsiteX0" fmla="*/ 379953 w 535242"/>
                <a:gd name="connsiteY0" fmla="*/ 490630 h 851258"/>
                <a:gd name="connsiteX1" fmla="*/ 24833 w 535242"/>
                <a:gd name="connsiteY1" fmla="*/ 846230 h 851258"/>
                <a:gd name="connsiteX2" fmla="*/ 155290 w 535242"/>
                <a:gd name="connsiteY2" fmla="*/ 360628 h 851258"/>
                <a:gd name="connsiteX3" fmla="*/ 510410 w 535242"/>
                <a:gd name="connsiteY3" fmla="*/ 5028 h 851258"/>
                <a:gd name="connsiteX4" fmla="*/ 379953 w 535242"/>
                <a:gd name="connsiteY4" fmla="*/ 490630 h 85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5242" h="851258">
                  <a:moveTo>
                    <a:pt x="379953" y="490630"/>
                  </a:moveTo>
                  <a:cubicBezTo>
                    <a:pt x="246033" y="722925"/>
                    <a:pt x="86944" y="882021"/>
                    <a:pt x="24833" y="846230"/>
                  </a:cubicBezTo>
                  <a:cubicBezTo>
                    <a:pt x="-37278" y="810439"/>
                    <a:pt x="21139" y="592923"/>
                    <a:pt x="155290" y="360628"/>
                  </a:cubicBezTo>
                  <a:cubicBezTo>
                    <a:pt x="289210" y="128334"/>
                    <a:pt x="448299" y="-30763"/>
                    <a:pt x="510410" y="5028"/>
                  </a:cubicBezTo>
                  <a:cubicBezTo>
                    <a:pt x="572521" y="40819"/>
                    <a:pt x="514104" y="258336"/>
                    <a:pt x="379953" y="490630"/>
                  </a:cubicBezTo>
                  <a:close/>
                </a:path>
              </a:pathLst>
            </a:custGeom>
            <a:gradFill>
              <a:gsLst>
                <a:gs pos="0">
                  <a:srgbClr val="C5C6C6"/>
                </a:gs>
                <a:gs pos="25098">
                  <a:srgbClr val="D8D9D9"/>
                </a:gs>
                <a:gs pos="50196">
                  <a:srgbClr val="EBECEC"/>
                </a:gs>
                <a:gs pos="100000">
                  <a:srgbClr val="C5C6C6"/>
                </a:gs>
              </a:gsLst>
              <a:lin ang="12599831" scaled="1"/>
            </a:gradFill>
            <a:ln w="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93C8C4F-EFB5-36B8-E391-EB4AD08B16E3}"/>
                </a:ext>
              </a:extLst>
            </p:cNvPr>
            <p:cNvSpPr/>
            <p:nvPr/>
          </p:nvSpPr>
          <p:spPr>
            <a:xfrm>
              <a:off x="-4116909" y="4420206"/>
              <a:ext cx="1008023" cy="944722"/>
            </a:xfrm>
            <a:custGeom>
              <a:avLst/>
              <a:gdLst>
                <a:gd name="connsiteX0" fmla="*/ 1008023 w 1008023"/>
                <a:gd name="connsiteY0" fmla="*/ 391464 h 944722"/>
                <a:gd name="connsiteX1" fmla="*/ 688461 w 1008023"/>
                <a:gd name="connsiteY1" fmla="*/ 944722 h 944722"/>
                <a:gd name="connsiteX2" fmla="*/ 16319 w 1008023"/>
                <a:gd name="connsiteY2" fmla="*/ 556795 h 944722"/>
                <a:gd name="connsiteX3" fmla="*/ 102213 w 1008023"/>
                <a:gd name="connsiteY3" fmla="*/ 237217 h 944722"/>
                <a:gd name="connsiteX4" fmla="*/ 335881 w 1008023"/>
                <a:gd name="connsiteY4" fmla="*/ 3306 h 944722"/>
                <a:gd name="connsiteX5" fmla="*/ 1008023 w 1008023"/>
                <a:gd name="connsiteY5" fmla="*/ 391464 h 94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023" h="944722">
                  <a:moveTo>
                    <a:pt x="1008023" y="391464"/>
                  </a:moveTo>
                  <a:lnTo>
                    <a:pt x="688461" y="944722"/>
                  </a:lnTo>
                  <a:lnTo>
                    <a:pt x="16319" y="556795"/>
                  </a:lnTo>
                  <a:cubicBezTo>
                    <a:pt x="-24550" y="533242"/>
                    <a:pt x="14010" y="390078"/>
                    <a:pt x="102213" y="237217"/>
                  </a:cubicBezTo>
                  <a:cubicBezTo>
                    <a:pt x="190416" y="84586"/>
                    <a:pt x="295012" y="-20247"/>
                    <a:pt x="335881" y="3306"/>
                  </a:cubicBezTo>
                  <a:lnTo>
                    <a:pt x="1008023" y="391464"/>
                  </a:lnTo>
                  <a:close/>
                </a:path>
              </a:pathLst>
            </a:custGeom>
            <a:gradFill>
              <a:gsLst>
                <a:gs pos="0">
                  <a:srgbClr val="D9DADA"/>
                </a:gs>
                <a:gs pos="25098">
                  <a:srgbClr val="EBECEC"/>
                </a:gs>
                <a:gs pos="50196">
                  <a:srgbClr val="FEFEFE"/>
                </a:gs>
                <a:gs pos="100000">
                  <a:srgbClr val="D9DADA"/>
                </a:gs>
              </a:gsLst>
              <a:lin ang="17999780" scaled="1"/>
            </a:gradFill>
            <a:ln w="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1E6B8D3-7185-D611-B943-BAC31731013B}"/>
                </a:ext>
              </a:extLst>
            </p:cNvPr>
            <p:cNvSpPr/>
            <p:nvPr/>
          </p:nvSpPr>
          <p:spPr>
            <a:xfrm>
              <a:off x="-4041867" y="4463558"/>
              <a:ext cx="414848" cy="602343"/>
            </a:xfrm>
            <a:custGeom>
              <a:avLst/>
              <a:gdLst>
                <a:gd name="connsiteX0" fmla="*/ 95286 w 414848"/>
                <a:gd name="connsiteY0" fmla="*/ 602343 h 602343"/>
                <a:gd name="connsiteX1" fmla="*/ 16319 w 414848"/>
                <a:gd name="connsiteY1" fmla="*/ 556623 h 602343"/>
                <a:gd name="connsiteX2" fmla="*/ 102213 w 414848"/>
                <a:gd name="connsiteY2" fmla="*/ 237276 h 602343"/>
                <a:gd name="connsiteX3" fmla="*/ 335881 w 414848"/>
                <a:gd name="connsiteY3" fmla="*/ 3365 h 602343"/>
                <a:gd name="connsiteX4" fmla="*/ 414848 w 414848"/>
                <a:gd name="connsiteY4" fmla="*/ 48854 h 602343"/>
                <a:gd name="connsiteX5" fmla="*/ 194803 w 414848"/>
                <a:gd name="connsiteY5" fmla="*/ 290847 h 602343"/>
                <a:gd name="connsiteX6" fmla="*/ 95286 w 414848"/>
                <a:gd name="connsiteY6" fmla="*/ 602343 h 60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848" h="602343">
                  <a:moveTo>
                    <a:pt x="95286" y="602343"/>
                  </a:moveTo>
                  <a:lnTo>
                    <a:pt x="16319" y="556623"/>
                  </a:lnTo>
                  <a:cubicBezTo>
                    <a:pt x="-24550" y="533071"/>
                    <a:pt x="14010" y="390138"/>
                    <a:pt x="102213" y="237276"/>
                  </a:cubicBezTo>
                  <a:cubicBezTo>
                    <a:pt x="190416" y="84414"/>
                    <a:pt x="295012" y="-20418"/>
                    <a:pt x="335881" y="3365"/>
                  </a:cubicBezTo>
                  <a:lnTo>
                    <a:pt x="414848" y="48854"/>
                  </a:lnTo>
                  <a:cubicBezTo>
                    <a:pt x="365205" y="55320"/>
                    <a:pt x="273539" y="154380"/>
                    <a:pt x="194803" y="290847"/>
                  </a:cubicBezTo>
                  <a:cubicBezTo>
                    <a:pt x="116067" y="427314"/>
                    <a:pt x="76122" y="555931"/>
                    <a:pt x="95286" y="602343"/>
                  </a:cubicBezTo>
                  <a:close/>
                </a:path>
              </a:pathLst>
            </a:custGeom>
            <a:gradFill>
              <a:gsLst>
                <a:gs pos="0">
                  <a:srgbClr val="E31E24"/>
                </a:gs>
                <a:gs pos="50196">
                  <a:srgbClr val="EF7F1A"/>
                </a:gs>
                <a:gs pos="100000">
                  <a:srgbClr val="B52322"/>
                </a:gs>
              </a:gsLst>
              <a:lin ang="17999656" scaled="1"/>
            </a:gradFill>
            <a:ln w="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DAE1159-7C65-D718-9C71-B4A9F6F7A853}"/>
                </a:ext>
              </a:extLst>
            </p:cNvPr>
            <p:cNvSpPr/>
            <p:nvPr/>
          </p:nvSpPr>
          <p:spPr>
            <a:xfrm>
              <a:off x="-3835676" y="4582535"/>
              <a:ext cx="414848" cy="602283"/>
            </a:xfrm>
            <a:custGeom>
              <a:avLst/>
              <a:gdLst>
                <a:gd name="connsiteX0" fmla="*/ 95286 w 414848"/>
                <a:gd name="connsiteY0" fmla="*/ 602284 h 602283"/>
                <a:gd name="connsiteX1" fmla="*/ 16319 w 414848"/>
                <a:gd name="connsiteY1" fmla="*/ 556795 h 602283"/>
                <a:gd name="connsiteX2" fmla="*/ 102213 w 414848"/>
                <a:gd name="connsiteY2" fmla="*/ 237447 h 602283"/>
                <a:gd name="connsiteX3" fmla="*/ 335881 w 414848"/>
                <a:gd name="connsiteY3" fmla="*/ 3305 h 602283"/>
                <a:gd name="connsiteX4" fmla="*/ 414848 w 414848"/>
                <a:gd name="connsiteY4" fmla="*/ 49025 h 602283"/>
                <a:gd name="connsiteX5" fmla="*/ 194803 w 414848"/>
                <a:gd name="connsiteY5" fmla="*/ 290787 h 602283"/>
                <a:gd name="connsiteX6" fmla="*/ 95286 w 414848"/>
                <a:gd name="connsiteY6" fmla="*/ 602284 h 602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848" h="602283">
                  <a:moveTo>
                    <a:pt x="95286" y="602284"/>
                  </a:moveTo>
                  <a:lnTo>
                    <a:pt x="16319" y="556795"/>
                  </a:lnTo>
                  <a:cubicBezTo>
                    <a:pt x="-24550" y="533242"/>
                    <a:pt x="14010" y="390309"/>
                    <a:pt x="102213" y="237447"/>
                  </a:cubicBezTo>
                  <a:cubicBezTo>
                    <a:pt x="190416" y="84585"/>
                    <a:pt x="295012" y="-20247"/>
                    <a:pt x="335881" y="3305"/>
                  </a:cubicBezTo>
                  <a:lnTo>
                    <a:pt x="414848" y="49025"/>
                  </a:lnTo>
                  <a:cubicBezTo>
                    <a:pt x="365205" y="55491"/>
                    <a:pt x="273539" y="154320"/>
                    <a:pt x="194803" y="290787"/>
                  </a:cubicBezTo>
                  <a:cubicBezTo>
                    <a:pt x="116067" y="427255"/>
                    <a:pt x="76122" y="556102"/>
                    <a:pt x="95286" y="602284"/>
                  </a:cubicBezTo>
                  <a:close/>
                </a:path>
              </a:pathLst>
            </a:custGeom>
            <a:gradFill>
              <a:gsLst>
                <a:gs pos="0">
                  <a:srgbClr val="E31E24"/>
                </a:gs>
                <a:gs pos="50196">
                  <a:srgbClr val="EF7F1A"/>
                </a:gs>
                <a:gs pos="100000">
                  <a:srgbClr val="B52322"/>
                </a:gs>
              </a:gsLst>
              <a:lin ang="18000267" scaled="1"/>
            </a:gradFill>
            <a:ln w="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816DC94-20E2-72D8-C5CB-A3CA038E7D92}"/>
                </a:ext>
              </a:extLst>
            </p:cNvPr>
            <p:cNvSpPr/>
            <p:nvPr/>
          </p:nvSpPr>
          <p:spPr>
            <a:xfrm>
              <a:off x="-3629295" y="4701679"/>
              <a:ext cx="414658" cy="602289"/>
            </a:xfrm>
            <a:custGeom>
              <a:avLst/>
              <a:gdLst>
                <a:gd name="connsiteX0" fmla="*/ 95097 w 414658"/>
                <a:gd name="connsiteY0" fmla="*/ 602289 h 602289"/>
                <a:gd name="connsiteX1" fmla="*/ 16361 w 414658"/>
                <a:gd name="connsiteY1" fmla="*/ 556800 h 602289"/>
                <a:gd name="connsiteX2" fmla="*/ 102024 w 414658"/>
                <a:gd name="connsiteY2" fmla="*/ 237222 h 602289"/>
                <a:gd name="connsiteX3" fmla="*/ 335692 w 414658"/>
                <a:gd name="connsiteY3" fmla="*/ 3311 h 602289"/>
                <a:gd name="connsiteX4" fmla="*/ 414659 w 414658"/>
                <a:gd name="connsiteY4" fmla="*/ 48800 h 602289"/>
                <a:gd name="connsiteX5" fmla="*/ 194614 w 414658"/>
                <a:gd name="connsiteY5" fmla="*/ 290793 h 602289"/>
                <a:gd name="connsiteX6" fmla="*/ 95097 w 414658"/>
                <a:gd name="connsiteY6" fmla="*/ 602289 h 60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658" h="602289">
                  <a:moveTo>
                    <a:pt x="95097" y="602289"/>
                  </a:moveTo>
                  <a:lnTo>
                    <a:pt x="16361" y="556800"/>
                  </a:lnTo>
                  <a:cubicBezTo>
                    <a:pt x="-24508" y="533017"/>
                    <a:pt x="13821" y="390084"/>
                    <a:pt x="102024" y="237222"/>
                  </a:cubicBezTo>
                  <a:cubicBezTo>
                    <a:pt x="190227" y="84360"/>
                    <a:pt x="294823" y="-20241"/>
                    <a:pt x="335692" y="3311"/>
                  </a:cubicBezTo>
                  <a:lnTo>
                    <a:pt x="414659" y="48800"/>
                  </a:lnTo>
                  <a:cubicBezTo>
                    <a:pt x="365016" y="55497"/>
                    <a:pt x="273350" y="154326"/>
                    <a:pt x="194614" y="290793"/>
                  </a:cubicBezTo>
                  <a:cubicBezTo>
                    <a:pt x="115878" y="427260"/>
                    <a:pt x="75932" y="556108"/>
                    <a:pt x="95097" y="602289"/>
                  </a:cubicBezTo>
                  <a:close/>
                </a:path>
              </a:pathLst>
            </a:custGeom>
            <a:gradFill>
              <a:gsLst>
                <a:gs pos="0">
                  <a:srgbClr val="E31E24"/>
                </a:gs>
                <a:gs pos="50196">
                  <a:srgbClr val="EF7F1A"/>
                </a:gs>
                <a:gs pos="100000">
                  <a:srgbClr val="B52322"/>
                </a:gs>
              </a:gsLst>
              <a:lin ang="18000267" scaled="1"/>
            </a:gradFill>
            <a:ln w="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B1D3F11-8291-A4CD-E2ED-CF6EF4F3D470}"/>
                </a:ext>
              </a:extLst>
            </p:cNvPr>
            <p:cNvSpPr/>
            <p:nvPr/>
          </p:nvSpPr>
          <p:spPr>
            <a:xfrm>
              <a:off x="-3448272" y="4806281"/>
              <a:ext cx="352242" cy="560105"/>
            </a:xfrm>
            <a:custGeom>
              <a:avLst/>
              <a:gdLst>
                <a:gd name="connsiteX0" fmla="*/ 250029 w 352242"/>
                <a:gd name="connsiteY0" fmla="*/ 322659 h 560105"/>
                <a:gd name="connsiteX1" fmla="*/ 16361 w 352242"/>
                <a:gd name="connsiteY1" fmla="*/ 556800 h 560105"/>
                <a:gd name="connsiteX2" fmla="*/ 102024 w 352242"/>
                <a:gd name="connsiteY2" fmla="*/ 237222 h 560105"/>
                <a:gd name="connsiteX3" fmla="*/ 335923 w 352242"/>
                <a:gd name="connsiteY3" fmla="*/ 3311 h 560105"/>
                <a:gd name="connsiteX4" fmla="*/ 250029 w 352242"/>
                <a:gd name="connsiteY4" fmla="*/ 322659 h 56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242" h="560105">
                  <a:moveTo>
                    <a:pt x="250029" y="322659"/>
                  </a:moveTo>
                  <a:cubicBezTo>
                    <a:pt x="161826" y="475520"/>
                    <a:pt x="57230" y="580353"/>
                    <a:pt x="16361" y="556800"/>
                  </a:cubicBezTo>
                  <a:cubicBezTo>
                    <a:pt x="-24508" y="533017"/>
                    <a:pt x="13821" y="390084"/>
                    <a:pt x="102024" y="237222"/>
                  </a:cubicBezTo>
                  <a:cubicBezTo>
                    <a:pt x="190458" y="84360"/>
                    <a:pt x="295054" y="-20241"/>
                    <a:pt x="335923" y="3311"/>
                  </a:cubicBezTo>
                  <a:cubicBezTo>
                    <a:pt x="376792" y="26864"/>
                    <a:pt x="338232" y="169797"/>
                    <a:pt x="250029" y="322659"/>
                  </a:cubicBezTo>
                  <a:close/>
                </a:path>
              </a:pathLst>
            </a:custGeom>
            <a:gradFill>
              <a:gsLst>
                <a:gs pos="0">
                  <a:srgbClr val="C5C6C6"/>
                </a:gs>
                <a:gs pos="25098">
                  <a:srgbClr val="D8D9D9"/>
                </a:gs>
                <a:gs pos="50196">
                  <a:srgbClr val="EBECEC"/>
                </a:gs>
                <a:gs pos="100000">
                  <a:srgbClr val="C5C6C6"/>
                </a:gs>
              </a:gsLst>
              <a:lin ang="12600194" scaled="1"/>
            </a:gradFill>
            <a:ln w="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9E6AF07-93A3-1683-AA9A-AFD8AA6ED7D9}"/>
                </a:ext>
              </a:extLst>
            </p:cNvPr>
            <p:cNvSpPr/>
            <p:nvPr/>
          </p:nvSpPr>
          <p:spPr>
            <a:xfrm>
              <a:off x="-3321705" y="4998751"/>
              <a:ext cx="332655" cy="311913"/>
            </a:xfrm>
            <a:custGeom>
              <a:avLst/>
              <a:gdLst>
                <a:gd name="connsiteX0" fmla="*/ 332655 w 332655"/>
                <a:gd name="connsiteY0" fmla="*/ 129264 h 311913"/>
                <a:gd name="connsiteX1" fmla="*/ 227366 w 332655"/>
                <a:gd name="connsiteY1" fmla="*/ 311914 h 311913"/>
                <a:gd name="connsiteX2" fmla="*/ 5474 w 332655"/>
                <a:gd name="connsiteY2" fmla="*/ 183759 h 311913"/>
                <a:gd name="connsiteX3" fmla="*/ 33643 w 332655"/>
                <a:gd name="connsiteY3" fmla="*/ 78464 h 311913"/>
                <a:gd name="connsiteX4" fmla="*/ 110763 w 332655"/>
                <a:gd name="connsiteY4" fmla="*/ 1110 h 311913"/>
                <a:gd name="connsiteX5" fmla="*/ 332655 w 332655"/>
                <a:gd name="connsiteY5" fmla="*/ 129264 h 311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655" h="311913">
                  <a:moveTo>
                    <a:pt x="332655" y="129264"/>
                  </a:moveTo>
                  <a:lnTo>
                    <a:pt x="227366" y="311914"/>
                  </a:lnTo>
                  <a:lnTo>
                    <a:pt x="5474" y="183759"/>
                  </a:lnTo>
                  <a:cubicBezTo>
                    <a:pt x="-8149" y="175908"/>
                    <a:pt x="4550" y="128803"/>
                    <a:pt x="33643" y="78464"/>
                  </a:cubicBezTo>
                  <a:cubicBezTo>
                    <a:pt x="62736" y="27895"/>
                    <a:pt x="97371" y="-6741"/>
                    <a:pt x="110763" y="1110"/>
                  </a:cubicBezTo>
                  <a:lnTo>
                    <a:pt x="332655" y="129264"/>
                  </a:lnTo>
                  <a:close/>
                </a:path>
              </a:pathLst>
            </a:custGeom>
            <a:gradFill>
              <a:gsLst>
                <a:gs pos="0">
                  <a:srgbClr val="E31E24"/>
                </a:gs>
                <a:gs pos="50196">
                  <a:srgbClr val="EF7F1A"/>
                </a:gs>
                <a:gs pos="100000">
                  <a:srgbClr val="B52322"/>
                </a:gs>
              </a:gsLst>
              <a:lin ang="18000128" scaled="1"/>
            </a:gradFill>
            <a:ln w="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2BDA186-9AFA-71C2-3739-C22B2E6A6BD4}"/>
                </a:ext>
              </a:extLst>
            </p:cNvPr>
            <p:cNvSpPr/>
            <p:nvPr/>
          </p:nvSpPr>
          <p:spPr>
            <a:xfrm>
              <a:off x="-3100274" y="5126674"/>
              <a:ext cx="116236" cy="184869"/>
            </a:xfrm>
            <a:custGeom>
              <a:avLst/>
              <a:gdLst>
                <a:gd name="connsiteX0" fmla="*/ 82594 w 116236"/>
                <a:gd name="connsiteY0" fmla="*/ 106405 h 184869"/>
                <a:gd name="connsiteX1" fmla="*/ 5474 w 116236"/>
                <a:gd name="connsiteY1" fmla="*/ 183759 h 184869"/>
                <a:gd name="connsiteX2" fmla="*/ 33643 w 116236"/>
                <a:gd name="connsiteY2" fmla="*/ 78234 h 184869"/>
                <a:gd name="connsiteX3" fmla="*/ 110763 w 116236"/>
                <a:gd name="connsiteY3" fmla="*/ 1110 h 184869"/>
                <a:gd name="connsiteX4" fmla="*/ 82594 w 116236"/>
                <a:gd name="connsiteY4" fmla="*/ 106405 h 184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236" h="184869">
                  <a:moveTo>
                    <a:pt x="82594" y="106405"/>
                  </a:moveTo>
                  <a:cubicBezTo>
                    <a:pt x="53501" y="156974"/>
                    <a:pt x="18866" y="191610"/>
                    <a:pt x="5474" y="183759"/>
                  </a:cubicBezTo>
                  <a:cubicBezTo>
                    <a:pt x="-8149" y="175908"/>
                    <a:pt x="4550" y="128803"/>
                    <a:pt x="33643" y="78234"/>
                  </a:cubicBezTo>
                  <a:cubicBezTo>
                    <a:pt x="62736" y="27896"/>
                    <a:pt x="97371" y="-6741"/>
                    <a:pt x="110763" y="1110"/>
                  </a:cubicBezTo>
                  <a:cubicBezTo>
                    <a:pt x="124386" y="8961"/>
                    <a:pt x="111687" y="56067"/>
                    <a:pt x="82594" y="106405"/>
                  </a:cubicBezTo>
                  <a:close/>
                </a:path>
              </a:pathLst>
            </a:custGeom>
            <a:solidFill>
              <a:srgbClr val="FEFEFE"/>
            </a:solidFill>
            <a:ln w="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DC0FD82-65AF-5D22-2D43-D998313A1E90}"/>
                </a:ext>
              </a:extLst>
            </p:cNvPr>
            <p:cNvSpPr/>
            <p:nvPr/>
          </p:nvSpPr>
          <p:spPr>
            <a:xfrm>
              <a:off x="-3050930" y="5234926"/>
              <a:ext cx="906964" cy="583738"/>
            </a:xfrm>
            <a:custGeom>
              <a:avLst/>
              <a:gdLst>
                <a:gd name="connsiteX0" fmla="*/ 0 w 906964"/>
                <a:gd name="connsiteY0" fmla="*/ 0 h 583738"/>
                <a:gd name="connsiteX1" fmla="*/ 906965 w 906964"/>
                <a:gd name="connsiteY1" fmla="*/ 583738 h 583738"/>
                <a:gd name="connsiteX2" fmla="*/ 0 w 906964"/>
                <a:gd name="connsiteY2" fmla="*/ 0 h 58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6964" h="583738">
                  <a:moveTo>
                    <a:pt x="0" y="0"/>
                  </a:moveTo>
                  <a:cubicBezTo>
                    <a:pt x="257220" y="7158"/>
                    <a:pt x="778124" y="337820"/>
                    <a:pt x="906965" y="583738"/>
                  </a:cubicBezTo>
                  <a:cubicBezTo>
                    <a:pt x="634737" y="549333"/>
                    <a:pt x="119605" y="243147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FFED00"/>
                </a:gs>
                <a:gs pos="24510">
                  <a:srgbClr val="FEF57F"/>
                </a:gs>
                <a:gs pos="49020">
                  <a:srgbClr val="FEFEFE"/>
                </a:gs>
                <a:gs pos="100000">
                  <a:srgbClr val="FFED00"/>
                </a:gs>
              </a:gsLst>
              <a:lin ang="18164553" scaled="1"/>
            </a:gradFill>
            <a:ln w="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615657D-1721-CF98-A7E6-E0E238E3FA54}"/>
                </a:ext>
              </a:extLst>
            </p:cNvPr>
            <p:cNvSpPr/>
            <p:nvPr/>
          </p:nvSpPr>
          <p:spPr>
            <a:xfrm>
              <a:off x="-2576205" y="5643866"/>
              <a:ext cx="464565" cy="299027"/>
            </a:xfrm>
            <a:custGeom>
              <a:avLst/>
              <a:gdLst>
                <a:gd name="connsiteX0" fmla="*/ 0 w 464565"/>
                <a:gd name="connsiteY0" fmla="*/ 0 h 299027"/>
                <a:gd name="connsiteX1" fmla="*/ 464565 w 464565"/>
                <a:gd name="connsiteY1" fmla="*/ 299027 h 299027"/>
                <a:gd name="connsiteX2" fmla="*/ 0 w 464565"/>
                <a:gd name="connsiteY2" fmla="*/ 0 h 29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4565" h="299027">
                  <a:moveTo>
                    <a:pt x="0" y="0"/>
                  </a:moveTo>
                  <a:cubicBezTo>
                    <a:pt x="131611" y="3695"/>
                    <a:pt x="398529" y="173182"/>
                    <a:pt x="464565" y="299027"/>
                  </a:cubicBezTo>
                  <a:cubicBezTo>
                    <a:pt x="325103" y="281478"/>
                    <a:pt x="61188" y="124691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FFED00"/>
                </a:gs>
                <a:gs pos="24510">
                  <a:srgbClr val="FEF57F"/>
                </a:gs>
                <a:gs pos="49020">
                  <a:srgbClr val="FEFEFE"/>
                </a:gs>
                <a:gs pos="100000">
                  <a:srgbClr val="FFED00"/>
                </a:gs>
              </a:gsLst>
              <a:lin ang="18165833" scaled="1"/>
            </a:gradFill>
            <a:ln w="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E0DA091-7346-AE22-15FD-8EA24B84C3B3}"/>
                </a:ext>
              </a:extLst>
            </p:cNvPr>
            <p:cNvSpPr/>
            <p:nvPr/>
          </p:nvSpPr>
          <p:spPr>
            <a:xfrm>
              <a:off x="-2342999" y="5646176"/>
              <a:ext cx="464565" cy="298796"/>
            </a:xfrm>
            <a:custGeom>
              <a:avLst/>
              <a:gdLst>
                <a:gd name="connsiteX0" fmla="*/ 0 w 464565"/>
                <a:gd name="connsiteY0" fmla="*/ 0 h 298796"/>
                <a:gd name="connsiteX1" fmla="*/ 464565 w 464565"/>
                <a:gd name="connsiteY1" fmla="*/ 298796 h 298796"/>
                <a:gd name="connsiteX2" fmla="*/ 0 w 464565"/>
                <a:gd name="connsiteY2" fmla="*/ 0 h 298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4565" h="298796">
                  <a:moveTo>
                    <a:pt x="0" y="0"/>
                  </a:moveTo>
                  <a:cubicBezTo>
                    <a:pt x="131611" y="3695"/>
                    <a:pt x="398529" y="172951"/>
                    <a:pt x="464565" y="298796"/>
                  </a:cubicBezTo>
                  <a:cubicBezTo>
                    <a:pt x="325103" y="281247"/>
                    <a:pt x="61188" y="12446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FFED00"/>
                </a:gs>
                <a:gs pos="24510">
                  <a:srgbClr val="FEF57F"/>
                </a:gs>
                <a:gs pos="49020">
                  <a:srgbClr val="FEFEFE"/>
                </a:gs>
                <a:gs pos="100000">
                  <a:srgbClr val="FFED00"/>
                </a:gs>
              </a:gsLst>
              <a:lin ang="18171844" scaled="1"/>
            </a:gradFill>
            <a:ln w="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5CDD755-F308-2296-7409-0FE0C76C14A3}"/>
                </a:ext>
              </a:extLst>
            </p:cNvPr>
            <p:cNvSpPr/>
            <p:nvPr/>
          </p:nvSpPr>
          <p:spPr>
            <a:xfrm>
              <a:off x="-2567893" y="5422886"/>
              <a:ext cx="464565" cy="298796"/>
            </a:xfrm>
            <a:custGeom>
              <a:avLst/>
              <a:gdLst>
                <a:gd name="connsiteX0" fmla="*/ 0 w 464565"/>
                <a:gd name="connsiteY0" fmla="*/ 0 h 298796"/>
                <a:gd name="connsiteX1" fmla="*/ 464565 w 464565"/>
                <a:gd name="connsiteY1" fmla="*/ 298796 h 298796"/>
                <a:gd name="connsiteX2" fmla="*/ 0 w 464565"/>
                <a:gd name="connsiteY2" fmla="*/ 0 h 298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4565" h="298796">
                  <a:moveTo>
                    <a:pt x="0" y="0"/>
                  </a:moveTo>
                  <a:cubicBezTo>
                    <a:pt x="131611" y="3695"/>
                    <a:pt x="398529" y="172951"/>
                    <a:pt x="464565" y="298796"/>
                  </a:cubicBezTo>
                  <a:cubicBezTo>
                    <a:pt x="325103" y="281247"/>
                    <a:pt x="61188" y="12446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FFED00"/>
                </a:gs>
                <a:gs pos="24510">
                  <a:srgbClr val="FEF57F"/>
                </a:gs>
                <a:gs pos="49020">
                  <a:srgbClr val="FEFEFE"/>
                </a:gs>
                <a:gs pos="100000">
                  <a:srgbClr val="FFED00"/>
                </a:gs>
              </a:gsLst>
              <a:lin ang="18171844" scaled="1"/>
            </a:gradFill>
            <a:ln w="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4362A0C-FF28-08F2-0697-5D92DF09E7AC}"/>
                </a:ext>
              </a:extLst>
            </p:cNvPr>
            <p:cNvSpPr/>
            <p:nvPr/>
          </p:nvSpPr>
          <p:spPr>
            <a:xfrm>
              <a:off x="-2210002" y="5780103"/>
              <a:ext cx="1025876" cy="660169"/>
            </a:xfrm>
            <a:custGeom>
              <a:avLst/>
              <a:gdLst>
                <a:gd name="connsiteX0" fmla="*/ 0 w 1025876"/>
                <a:gd name="connsiteY0" fmla="*/ 0 h 660169"/>
                <a:gd name="connsiteX1" fmla="*/ 1025877 w 1025876"/>
                <a:gd name="connsiteY1" fmla="*/ 660169 h 660169"/>
                <a:gd name="connsiteX2" fmla="*/ 0 w 1025876"/>
                <a:gd name="connsiteY2" fmla="*/ 0 h 660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5876" h="660169">
                  <a:moveTo>
                    <a:pt x="0" y="0"/>
                  </a:moveTo>
                  <a:cubicBezTo>
                    <a:pt x="290931" y="8082"/>
                    <a:pt x="880181" y="382155"/>
                    <a:pt x="1025877" y="660169"/>
                  </a:cubicBezTo>
                  <a:cubicBezTo>
                    <a:pt x="718091" y="621376"/>
                    <a:pt x="135075" y="275244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FFED00"/>
                </a:gs>
                <a:gs pos="24510">
                  <a:srgbClr val="FEF57F"/>
                </a:gs>
                <a:gs pos="49020">
                  <a:srgbClr val="FEFEFE"/>
                </a:gs>
                <a:gs pos="100000">
                  <a:srgbClr val="FFED00"/>
                </a:gs>
              </a:gsLst>
              <a:lin ang="18167609" scaled="1"/>
            </a:gradFill>
            <a:ln w="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43D1E83-C34F-FAE6-C270-0994D63B6199}"/>
                </a:ext>
              </a:extLst>
            </p:cNvPr>
            <p:cNvSpPr/>
            <p:nvPr/>
          </p:nvSpPr>
          <p:spPr>
            <a:xfrm>
              <a:off x="-1673166" y="6242845"/>
              <a:ext cx="525522" cy="338281"/>
            </a:xfrm>
            <a:custGeom>
              <a:avLst/>
              <a:gdLst>
                <a:gd name="connsiteX0" fmla="*/ 0 w 525522"/>
                <a:gd name="connsiteY0" fmla="*/ 0 h 338281"/>
                <a:gd name="connsiteX1" fmla="*/ 525522 w 525522"/>
                <a:gd name="connsiteY1" fmla="*/ 338282 h 338281"/>
                <a:gd name="connsiteX2" fmla="*/ 0 w 525522"/>
                <a:gd name="connsiteY2" fmla="*/ 0 h 338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5522" h="338281">
                  <a:moveTo>
                    <a:pt x="0" y="0"/>
                  </a:moveTo>
                  <a:cubicBezTo>
                    <a:pt x="148929" y="4156"/>
                    <a:pt x="450712" y="195811"/>
                    <a:pt x="525522" y="338282"/>
                  </a:cubicBezTo>
                  <a:cubicBezTo>
                    <a:pt x="367819" y="318424"/>
                    <a:pt x="69269" y="140855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FFED00"/>
                </a:gs>
                <a:gs pos="24510">
                  <a:srgbClr val="FEF57F"/>
                </a:gs>
                <a:gs pos="49020">
                  <a:srgbClr val="FEFEFE"/>
                </a:gs>
                <a:gs pos="100000">
                  <a:srgbClr val="FFED00"/>
                </a:gs>
              </a:gsLst>
              <a:lin ang="18167146" scaled="1"/>
            </a:gradFill>
            <a:ln w="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909AEDE-3CE0-CAF8-08EC-99146E90F4B0}"/>
                </a:ext>
              </a:extLst>
            </p:cNvPr>
            <p:cNvSpPr/>
            <p:nvPr/>
          </p:nvSpPr>
          <p:spPr>
            <a:xfrm>
              <a:off x="-1409250" y="6245154"/>
              <a:ext cx="525522" cy="338281"/>
            </a:xfrm>
            <a:custGeom>
              <a:avLst/>
              <a:gdLst>
                <a:gd name="connsiteX0" fmla="*/ 0 w 525522"/>
                <a:gd name="connsiteY0" fmla="*/ 0 h 338281"/>
                <a:gd name="connsiteX1" fmla="*/ 525522 w 525522"/>
                <a:gd name="connsiteY1" fmla="*/ 338282 h 338281"/>
                <a:gd name="connsiteX2" fmla="*/ 0 w 525522"/>
                <a:gd name="connsiteY2" fmla="*/ 0 h 338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5522" h="338281">
                  <a:moveTo>
                    <a:pt x="0" y="0"/>
                  </a:moveTo>
                  <a:cubicBezTo>
                    <a:pt x="148929" y="4156"/>
                    <a:pt x="450712" y="195811"/>
                    <a:pt x="525522" y="338282"/>
                  </a:cubicBezTo>
                  <a:cubicBezTo>
                    <a:pt x="367819" y="318424"/>
                    <a:pt x="69269" y="141085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FFED00"/>
                </a:gs>
                <a:gs pos="24510">
                  <a:srgbClr val="FEF57F"/>
                </a:gs>
                <a:gs pos="49020">
                  <a:srgbClr val="FEFEFE"/>
                </a:gs>
                <a:gs pos="100000">
                  <a:srgbClr val="FFED00"/>
                </a:gs>
              </a:gsLst>
              <a:lin ang="18167146" scaled="1"/>
            </a:gradFill>
            <a:ln w="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65E8078-62B6-45EA-08FF-FB6FCA83AA73}"/>
                </a:ext>
              </a:extLst>
            </p:cNvPr>
            <p:cNvSpPr/>
            <p:nvPr/>
          </p:nvSpPr>
          <p:spPr>
            <a:xfrm>
              <a:off x="-1663699" y="5992539"/>
              <a:ext cx="525522" cy="338281"/>
            </a:xfrm>
            <a:custGeom>
              <a:avLst/>
              <a:gdLst>
                <a:gd name="connsiteX0" fmla="*/ 0 w 525522"/>
                <a:gd name="connsiteY0" fmla="*/ 0 h 338281"/>
                <a:gd name="connsiteX1" fmla="*/ 525522 w 525522"/>
                <a:gd name="connsiteY1" fmla="*/ 338282 h 338281"/>
                <a:gd name="connsiteX2" fmla="*/ 0 w 525522"/>
                <a:gd name="connsiteY2" fmla="*/ 0 h 338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5522" h="338281">
                  <a:moveTo>
                    <a:pt x="0" y="0"/>
                  </a:moveTo>
                  <a:cubicBezTo>
                    <a:pt x="148929" y="4156"/>
                    <a:pt x="450712" y="195811"/>
                    <a:pt x="525522" y="338282"/>
                  </a:cubicBezTo>
                  <a:cubicBezTo>
                    <a:pt x="367819" y="318424"/>
                    <a:pt x="69269" y="141085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FFED00"/>
                </a:gs>
                <a:gs pos="24510">
                  <a:srgbClr val="FEF57F"/>
                </a:gs>
                <a:gs pos="49020">
                  <a:srgbClr val="FEFEFE"/>
                </a:gs>
                <a:gs pos="100000">
                  <a:srgbClr val="FFED00"/>
                </a:gs>
              </a:gsLst>
              <a:lin ang="18167146" scaled="1"/>
            </a:gradFill>
            <a:ln w="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6BC4D789-5934-1111-36B5-D4825A18F1BC}"/>
              </a:ext>
            </a:extLst>
          </p:cNvPr>
          <p:cNvCxnSpPr>
            <a:cxnSpLocks/>
          </p:cNvCxnSpPr>
          <p:nvPr/>
        </p:nvCxnSpPr>
        <p:spPr>
          <a:xfrm flipV="1">
            <a:off x="1857829" y="2582789"/>
            <a:ext cx="0" cy="194597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890BB59-CF87-BDB2-CA68-D2C2EC963BD9}"/>
              </a:ext>
            </a:extLst>
          </p:cNvPr>
          <p:cNvGrpSpPr/>
          <p:nvPr/>
        </p:nvGrpSpPr>
        <p:grpSpPr>
          <a:xfrm>
            <a:off x="1906960" y="2689792"/>
            <a:ext cx="2966425" cy="778422"/>
            <a:chOff x="283598" y="1893834"/>
            <a:chExt cx="2966425" cy="7784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7D7ED90-CE81-EE2B-0E54-6C473E358FC4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42B3CDB-2D98-8FB2-C5FC-65BA24E5C768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7FA2A79B-7B2D-604E-D7CB-B5AB1818B4E5}"/>
              </a:ext>
            </a:extLst>
          </p:cNvPr>
          <p:cNvCxnSpPr>
            <a:cxnSpLocks/>
          </p:cNvCxnSpPr>
          <p:nvPr/>
        </p:nvCxnSpPr>
        <p:spPr>
          <a:xfrm flipV="1">
            <a:off x="5065703" y="1522516"/>
            <a:ext cx="0" cy="193023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E41673F-D72F-FB7D-893F-9F9390908944}"/>
              </a:ext>
            </a:extLst>
          </p:cNvPr>
          <p:cNvGrpSpPr/>
          <p:nvPr/>
        </p:nvGrpSpPr>
        <p:grpSpPr>
          <a:xfrm>
            <a:off x="5114834" y="1468672"/>
            <a:ext cx="2966425" cy="778422"/>
            <a:chOff x="283598" y="1893834"/>
            <a:chExt cx="2966425" cy="7784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5CD3DBB-C27B-D982-6AD6-0C842B2C7166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BC81B19-F77F-6BE1-AA69-DE90D4D04CB0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1653E66B-7884-9E9C-FA54-D5236540E4DB}"/>
              </a:ext>
            </a:extLst>
          </p:cNvPr>
          <p:cNvCxnSpPr>
            <a:cxnSpLocks/>
          </p:cNvCxnSpPr>
          <p:nvPr/>
        </p:nvCxnSpPr>
        <p:spPr>
          <a:xfrm flipV="1">
            <a:off x="4401310" y="4778723"/>
            <a:ext cx="0" cy="1331791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FAAB9B4-7EB1-1DF9-A2BA-DC694A42099B}"/>
              </a:ext>
            </a:extLst>
          </p:cNvPr>
          <p:cNvGrpSpPr/>
          <p:nvPr/>
        </p:nvGrpSpPr>
        <p:grpSpPr>
          <a:xfrm>
            <a:off x="4450441" y="5321641"/>
            <a:ext cx="2966425" cy="778422"/>
            <a:chOff x="283598" y="1893834"/>
            <a:chExt cx="2966425" cy="7784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C7140654-49C8-BBC4-CD28-1ED1E46D334D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2901850-4A13-D89A-FDC3-7AD10E0F9AB3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6EBFC118-237A-CBFA-3FDC-05C7794775C5}"/>
              </a:ext>
            </a:extLst>
          </p:cNvPr>
          <p:cNvCxnSpPr>
            <a:cxnSpLocks/>
          </p:cNvCxnSpPr>
          <p:nvPr/>
        </p:nvCxnSpPr>
        <p:spPr>
          <a:xfrm flipV="1">
            <a:off x="7015194" y="3139536"/>
            <a:ext cx="0" cy="1331791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7C2A3A1-3FE5-6148-0EEA-8C35AB302173}"/>
              </a:ext>
            </a:extLst>
          </p:cNvPr>
          <p:cNvGrpSpPr/>
          <p:nvPr/>
        </p:nvGrpSpPr>
        <p:grpSpPr>
          <a:xfrm>
            <a:off x="7064325" y="3682454"/>
            <a:ext cx="2966425" cy="778422"/>
            <a:chOff x="283598" y="1893834"/>
            <a:chExt cx="2966425" cy="77842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E5423348-CC0F-E103-6A63-67DDC5DF2E42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977DF92-93F7-555E-0C41-9003BFAC8142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385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形 10">
            <a:extLst>
              <a:ext uri="{FF2B5EF4-FFF2-40B4-BE49-F238E27FC236}">
                <a16:creationId xmlns:a16="http://schemas.microsoft.com/office/drawing/2014/main" id="{3CE0F685-CEDE-4B9B-3CD6-835C73558815}"/>
              </a:ext>
            </a:extLst>
          </p:cNvPr>
          <p:cNvSpPr/>
          <p:nvPr/>
        </p:nvSpPr>
        <p:spPr>
          <a:xfrm>
            <a:off x="4077545" y="-2515048"/>
            <a:ext cx="4626532" cy="6858000"/>
          </a:xfrm>
          <a:custGeom>
            <a:avLst/>
            <a:gdLst>
              <a:gd name="connsiteX0" fmla="*/ 3051185 w 4626532"/>
              <a:gd name="connsiteY0" fmla="*/ 6674676 h 6858000"/>
              <a:gd name="connsiteX1" fmla="*/ 3026186 w 4626532"/>
              <a:gd name="connsiteY1" fmla="*/ 6716340 h 6858000"/>
              <a:gd name="connsiteX2" fmla="*/ 2992855 w 4626532"/>
              <a:gd name="connsiteY2" fmla="*/ 6658010 h 6858000"/>
              <a:gd name="connsiteX3" fmla="*/ 2926191 w 4626532"/>
              <a:gd name="connsiteY3" fmla="*/ 6699675 h 6858000"/>
              <a:gd name="connsiteX4" fmla="*/ 2917858 w 4626532"/>
              <a:gd name="connsiteY4" fmla="*/ 6666343 h 6858000"/>
              <a:gd name="connsiteX5" fmla="*/ 3051185 w 4626532"/>
              <a:gd name="connsiteY5" fmla="*/ 6641344 h 6858000"/>
              <a:gd name="connsiteX6" fmla="*/ 3051185 w 4626532"/>
              <a:gd name="connsiteY6" fmla="*/ 6674676 h 6858000"/>
              <a:gd name="connsiteX7" fmla="*/ 3342838 w 4626532"/>
              <a:gd name="connsiteY7" fmla="*/ 6683009 h 6858000"/>
              <a:gd name="connsiteX8" fmla="*/ 3317839 w 4626532"/>
              <a:gd name="connsiteY8" fmla="*/ 6666343 h 6858000"/>
              <a:gd name="connsiteX9" fmla="*/ 3276174 w 4626532"/>
              <a:gd name="connsiteY9" fmla="*/ 6708008 h 6858000"/>
              <a:gd name="connsiteX10" fmla="*/ 3276174 w 4626532"/>
              <a:gd name="connsiteY10" fmla="*/ 6633011 h 6858000"/>
              <a:gd name="connsiteX11" fmla="*/ 3326172 w 4626532"/>
              <a:gd name="connsiteY11" fmla="*/ 6624678 h 6858000"/>
              <a:gd name="connsiteX12" fmla="*/ 3342838 w 4626532"/>
              <a:gd name="connsiteY12" fmla="*/ 6683009 h 6858000"/>
              <a:gd name="connsiteX13" fmla="*/ 3259508 w 4626532"/>
              <a:gd name="connsiteY13" fmla="*/ 6641344 h 6858000"/>
              <a:gd name="connsiteX14" fmla="*/ 3234509 w 4626532"/>
              <a:gd name="connsiteY14" fmla="*/ 6699675 h 6858000"/>
              <a:gd name="connsiteX15" fmla="*/ 3184512 w 4626532"/>
              <a:gd name="connsiteY15" fmla="*/ 6658010 h 6858000"/>
              <a:gd name="connsiteX16" fmla="*/ 3184512 w 4626532"/>
              <a:gd name="connsiteY16" fmla="*/ 6633011 h 6858000"/>
              <a:gd name="connsiteX17" fmla="*/ 3201178 w 4626532"/>
              <a:gd name="connsiteY17" fmla="*/ 6641344 h 6858000"/>
              <a:gd name="connsiteX18" fmla="*/ 3242842 w 4626532"/>
              <a:gd name="connsiteY18" fmla="*/ 6616345 h 6858000"/>
              <a:gd name="connsiteX19" fmla="*/ 3259508 w 4626532"/>
              <a:gd name="connsiteY19" fmla="*/ 6641344 h 6858000"/>
              <a:gd name="connsiteX20" fmla="*/ 2976189 w 4626532"/>
              <a:gd name="connsiteY20" fmla="*/ 6574681 h 6858000"/>
              <a:gd name="connsiteX21" fmla="*/ 2909525 w 4626532"/>
              <a:gd name="connsiteY21" fmla="*/ 6649677 h 6858000"/>
              <a:gd name="connsiteX22" fmla="*/ 2901192 w 4626532"/>
              <a:gd name="connsiteY22" fmla="*/ 6608012 h 6858000"/>
              <a:gd name="connsiteX23" fmla="*/ 2967856 w 4626532"/>
              <a:gd name="connsiteY23" fmla="*/ 6558015 h 6858000"/>
              <a:gd name="connsiteX24" fmla="*/ 2976189 w 4626532"/>
              <a:gd name="connsiteY24" fmla="*/ 6574681 h 6858000"/>
              <a:gd name="connsiteX25" fmla="*/ 3159513 w 4626532"/>
              <a:gd name="connsiteY25" fmla="*/ 6574681 h 6858000"/>
              <a:gd name="connsiteX26" fmla="*/ 3159513 w 4626532"/>
              <a:gd name="connsiteY26" fmla="*/ 6549682 h 6858000"/>
              <a:gd name="connsiteX27" fmla="*/ 3159513 w 4626532"/>
              <a:gd name="connsiteY27" fmla="*/ 6574681 h 6858000"/>
              <a:gd name="connsiteX28" fmla="*/ 3009520 w 4626532"/>
              <a:gd name="connsiteY28" fmla="*/ 6633011 h 6858000"/>
              <a:gd name="connsiteX29" fmla="*/ 2984522 w 4626532"/>
              <a:gd name="connsiteY29" fmla="*/ 6633011 h 6858000"/>
              <a:gd name="connsiteX30" fmla="*/ 2984522 w 4626532"/>
              <a:gd name="connsiteY30" fmla="*/ 6608012 h 6858000"/>
              <a:gd name="connsiteX31" fmla="*/ 3051185 w 4626532"/>
              <a:gd name="connsiteY31" fmla="*/ 6541349 h 6858000"/>
              <a:gd name="connsiteX32" fmla="*/ 3009520 w 4626532"/>
              <a:gd name="connsiteY32" fmla="*/ 6633011 h 6858000"/>
              <a:gd name="connsiteX33" fmla="*/ 3309506 w 4626532"/>
              <a:gd name="connsiteY33" fmla="*/ 6533016 h 6858000"/>
              <a:gd name="connsiteX34" fmla="*/ 3317839 w 4626532"/>
              <a:gd name="connsiteY34" fmla="*/ 6608012 h 6858000"/>
              <a:gd name="connsiteX35" fmla="*/ 3276174 w 4626532"/>
              <a:gd name="connsiteY35" fmla="*/ 6608012 h 6858000"/>
              <a:gd name="connsiteX36" fmla="*/ 3276174 w 4626532"/>
              <a:gd name="connsiteY36" fmla="*/ 6533016 h 6858000"/>
              <a:gd name="connsiteX37" fmla="*/ 3309506 w 4626532"/>
              <a:gd name="connsiteY37" fmla="*/ 6533016 h 6858000"/>
              <a:gd name="connsiteX38" fmla="*/ 3259508 w 4626532"/>
              <a:gd name="connsiteY38" fmla="*/ 6558015 h 6858000"/>
              <a:gd name="connsiteX39" fmla="*/ 3184512 w 4626532"/>
              <a:gd name="connsiteY39" fmla="*/ 6616345 h 6858000"/>
              <a:gd name="connsiteX40" fmla="*/ 3167846 w 4626532"/>
              <a:gd name="connsiteY40" fmla="*/ 6608012 h 6858000"/>
              <a:gd name="connsiteX41" fmla="*/ 3176179 w 4626532"/>
              <a:gd name="connsiteY41" fmla="*/ 6541349 h 6858000"/>
              <a:gd name="connsiteX42" fmla="*/ 3251175 w 4626532"/>
              <a:gd name="connsiteY42" fmla="*/ 6524683 h 6858000"/>
              <a:gd name="connsiteX43" fmla="*/ 3259508 w 4626532"/>
              <a:gd name="connsiteY43" fmla="*/ 6558015 h 6858000"/>
              <a:gd name="connsiteX44" fmla="*/ 2967856 w 4626532"/>
              <a:gd name="connsiteY44" fmla="*/ 6491351 h 6858000"/>
              <a:gd name="connsiteX45" fmla="*/ 2917858 w 4626532"/>
              <a:gd name="connsiteY45" fmla="*/ 6549682 h 6858000"/>
              <a:gd name="connsiteX46" fmla="*/ 2959523 w 4626532"/>
              <a:gd name="connsiteY46" fmla="*/ 6466353 h 6858000"/>
              <a:gd name="connsiteX47" fmla="*/ 2967856 w 4626532"/>
              <a:gd name="connsiteY47" fmla="*/ 6491351 h 6858000"/>
              <a:gd name="connsiteX48" fmla="*/ 3059518 w 4626532"/>
              <a:gd name="connsiteY48" fmla="*/ 6508017 h 6858000"/>
              <a:gd name="connsiteX49" fmla="*/ 2992855 w 4626532"/>
              <a:gd name="connsiteY49" fmla="*/ 6541349 h 6858000"/>
              <a:gd name="connsiteX50" fmla="*/ 2984522 w 4626532"/>
              <a:gd name="connsiteY50" fmla="*/ 6524683 h 6858000"/>
              <a:gd name="connsiteX51" fmla="*/ 3059518 w 4626532"/>
              <a:gd name="connsiteY51" fmla="*/ 6449687 h 6858000"/>
              <a:gd name="connsiteX52" fmla="*/ 3059518 w 4626532"/>
              <a:gd name="connsiteY52" fmla="*/ 6508017 h 6858000"/>
              <a:gd name="connsiteX53" fmla="*/ 3309506 w 4626532"/>
              <a:gd name="connsiteY53" fmla="*/ 6508017 h 6858000"/>
              <a:gd name="connsiteX54" fmla="*/ 3267841 w 4626532"/>
              <a:gd name="connsiteY54" fmla="*/ 6508017 h 6858000"/>
              <a:gd name="connsiteX55" fmla="*/ 3276174 w 4626532"/>
              <a:gd name="connsiteY55" fmla="*/ 6433021 h 6858000"/>
              <a:gd name="connsiteX56" fmla="*/ 3334505 w 4626532"/>
              <a:gd name="connsiteY56" fmla="*/ 6424688 h 6858000"/>
              <a:gd name="connsiteX57" fmla="*/ 3309506 w 4626532"/>
              <a:gd name="connsiteY57" fmla="*/ 6508017 h 6858000"/>
              <a:gd name="connsiteX58" fmla="*/ 3259508 w 4626532"/>
              <a:gd name="connsiteY58" fmla="*/ 6458020 h 6858000"/>
              <a:gd name="connsiteX59" fmla="*/ 3209511 w 4626532"/>
              <a:gd name="connsiteY59" fmla="*/ 6516350 h 6858000"/>
              <a:gd name="connsiteX60" fmla="*/ 3167846 w 4626532"/>
              <a:gd name="connsiteY60" fmla="*/ 6508017 h 6858000"/>
              <a:gd name="connsiteX61" fmla="*/ 3184512 w 4626532"/>
              <a:gd name="connsiteY61" fmla="*/ 6441354 h 6858000"/>
              <a:gd name="connsiteX62" fmla="*/ 3251175 w 4626532"/>
              <a:gd name="connsiteY62" fmla="*/ 6424688 h 6858000"/>
              <a:gd name="connsiteX63" fmla="*/ 3259508 w 4626532"/>
              <a:gd name="connsiteY63" fmla="*/ 6458020 h 6858000"/>
              <a:gd name="connsiteX64" fmla="*/ 2884526 w 4626532"/>
              <a:gd name="connsiteY64" fmla="*/ 6424688 h 6858000"/>
              <a:gd name="connsiteX65" fmla="*/ 2859528 w 4626532"/>
              <a:gd name="connsiteY65" fmla="*/ 6474686 h 6858000"/>
              <a:gd name="connsiteX66" fmla="*/ 2834529 w 4626532"/>
              <a:gd name="connsiteY66" fmla="*/ 6433021 h 6858000"/>
              <a:gd name="connsiteX67" fmla="*/ 2876194 w 4626532"/>
              <a:gd name="connsiteY67" fmla="*/ 6399689 h 6858000"/>
              <a:gd name="connsiteX68" fmla="*/ 2884526 w 4626532"/>
              <a:gd name="connsiteY68" fmla="*/ 6424688 h 6858000"/>
              <a:gd name="connsiteX69" fmla="*/ 2901192 w 4626532"/>
              <a:gd name="connsiteY69" fmla="*/ 6441354 h 6858000"/>
              <a:gd name="connsiteX70" fmla="*/ 2934524 w 4626532"/>
              <a:gd name="connsiteY70" fmla="*/ 6391356 h 6858000"/>
              <a:gd name="connsiteX71" fmla="*/ 2901192 w 4626532"/>
              <a:gd name="connsiteY71" fmla="*/ 6441354 h 6858000"/>
              <a:gd name="connsiteX72" fmla="*/ 2801197 w 4626532"/>
              <a:gd name="connsiteY72" fmla="*/ 6374690 h 6858000"/>
              <a:gd name="connsiteX73" fmla="*/ 2759533 w 4626532"/>
              <a:gd name="connsiteY73" fmla="*/ 6449687 h 6858000"/>
              <a:gd name="connsiteX74" fmla="*/ 2792864 w 4626532"/>
              <a:gd name="connsiteY74" fmla="*/ 6358025 h 6858000"/>
              <a:gd name="connsiteX75" fmla="*/ 2801197 w 4626532"/>
              <a:gd name="connsiteY75" fmla="*/ 6374690 h 6858000"/>
              <a:gd name="connsiteX76" fmla="*/ 3059518 w 4626532"/>
              <a:gd name="connsiteY76" fmla="*/ 6383023 h 6858000"/>
              <a:gd name="connsiteX77" fmla="*/ 3017853 w 4626532"/>
              <a:gd name="connsiteY77" fmla="*/ 6441354 h 6858000"/>
              <a:gd name="connsiteX78" fmla="*/ 2976189 w 4626532"/>
              <a:gd name="connsiteY78" fmla="*/ 6441354 h 6858000"/>
              <a:gd name="connsiteX79" fmla="*/ 3051185 w 4626532"/>
              <a:gd name="connsiteY79" fmla="*/ 6349692 h 6858000"/>
              <a:gd name="connsiteX80" fmla="*/ 3059518 w 4626532"/>
              <a:gd name="connsiteY80" fmla="*/ 6383023 h 6858000"/>
              <a:gd name="connsiteX81" fmla="*/ 3251175 w 4626532"/>
              <a:gd name="connsiteY81" fmla="*/ 6383023 h 6858000"/>
              <a:gd name="connsiteX82" fmla="*/ 3192845 w 4626532"/>
              <a:gd name="connsiteY82" fmla="*/ 6424688 h 6858000"/>
              <a:gd name="connsiteX83" fmla="*/ 3251175 w 4626532"/>
              <a:gd name="connsiteY83" fmla="*/ 6341359 h 6858000"/>
              <a:gd name="connsiteX84" fmla="*/ 3251175 w 4626532"/>
              <a:gd name="connsiteY84" fmla="*/ 6383023 h 6858000"/>
              <a:gd name="connsiteX85" fmla="*/ 3084517 w 4626532"/>
              <a:gd name="connsiteY85" fmla="*/ 6433021 h 6858000"/>
              <a:gd name="connsiteX86" fmla="*/ 3076184 w 4626532"/>
              <a:gd name="connsiteY86" fmla="*/ 6358025 h 6858000"/>
              <a:gd name="connsiteX87" fmla="*/ 3142847 w 4626532"/>
              <a:gd name="connsiteY87" fmla="*/ 6341359 h 6858000"/>
              <a:gd name="connsiteX88" fmla="*/ 3084517 w 4626532"/>
              <a:gd name="connsiteY88" fmla="*/ 6433021 h 6858000"/>
              <a:gd name="connsiteX89" fmla="*/ 3392835 w 4626532"/>
              <a:gd name="connsiteY89" fmla="*/ 6333026 h 6858000"/>
              <a:gd name="connsiteX90" fmla="*/ 3376169 w 4626532"/>
              <a:gd name="connsiteY90" fmla="*/ 6358025 h 6858000"/>
              <a:gd name="connsiteX91" fmla="*/ 3367836 w 4626532"/>
              <a:gd name="connsiteY91" fmla="*/ 6333026 h 6858000"/>
              <a:gd name="connsiteX92" fmla="*/ 3392835 w 4626532"/>
              <a:gd name="connsiteY92" fmla="*/ 6333026 h 6858000"/>
              <a:gd name="connsiteX93" fmla="*/ 3351170 w 4626532"/>
              <a:gd name="connsiteY93" fmla="*/ 6349692 h 6858000"/>
              <a:gd name="connsiteX94" fmla="*/ 3284507 w 4626532"/>
              <a:gd name="connsiteY94" fmla="*/ 6416355 h 6858000"/>
              <a:gd name="connsiteX95" fmla="*/ 3267841 w 4626532"/>
              <a:gd name="connsiteY95" fmla="*/ 6408022 h 6858000"/>
              <a:gd name="connsiteX96" fmla="*/ 3267841 w 4626532"/>
              <a:gd name="connsiteY96" fmla="*/ 6333026 h 6858000"/>
              <a:gd name="connsiteX97" fmla="*/ 3284507 w 4626532"/>
              <a:gd name="connsiteY97" fmla="*/ 6341359 h 6858000"/>
              <a:gd name="connsiteX98" fmla="*/ 3342838 w 4626532"/>
              <a:gd name="connsiteY98" fmla="*/ 6324693 h 6858000"/>
              <a:gd name="connsiteX99" fmla="*/ 3351170 w 4626532"/>
              <a:gd name="connsiteY99" fmla="*/ 6349692 h 6858000"/>
              <a:gd name="connsiteX100" fmla="*/ 2876194 w 4626532"/>
              <a:gd name="connsiteY100" fmla="*/ 6341359 h 6858000"/>
              <a:gd name="connsiteX101" fmla="*/ 2817863 w 4626532"/>
              <a:gd name="connsiteY101" fmla="*/ 6408022 h 6858000"/>
              <a:gd name="connsiteX102" fmla="*/ 2817863 w 4626532"/>
              <a:gd name="connsiteY102" fmla="*/ 6349692 h 6858000"/>
              <a:gd name="connsiteX103" fmla="*/ 2867861 w 4626532"/>
              <a:gd name="connsiteY103" fmla="*/ 6316360 h 6858000"/>
              <a:gd name="connsiteX104" fmla="*/ 2876194 w 4626532"/>
              <a:gd name="connsiteY104" fmla="*/ 6341359 h 6858000"/>
              <a:gd name="connsiteX105" fmla="*/ 2817863 w 4626532"/>
              <a:gd name="connsiteY105" fmla="*/ 6324693 h 6858000"/>
              <a:gd name="connsiteX106" fmla="*/ 2851195 w 4626532"/>
              <a:gd name="connsiteY106" fmla="*/ 6299694 h 6858000"/>
              <a:gd name="connsiteX107" fmla="*/ 2817863 w 4626532"/>
              <a:gd name="connsiteY107" fmla="*/ 6324693 h 6858000"/>
              <a:gd name="connsiteX108" fmla="*/ 2959523 w 4626532"/>
              <a:gd name="connsiteY108" fmla="*/ 6308027 h 6858000"/>
              <a:gd name="connsiteX109" fmla="*/ 2917858 w 4626532"/>
              <a:gd name="connsiteY109" fmla="*/ 6374690 h 6858000"/>
              <a:gd name="connsiteX110" fmla="*/ 2892859 w 4626532"/>
              <a:gd name="connsiteY110" fmla="*/ 6374690 h 6858000"/>
              <a:gd name="connsiteX111" fmla="*/ 2892859 w 4626532"/>
              <a:gd name="connsiteY111" fmla="*/ 6316360 h 6858000"/>
              <a:gd name="connsiteX112" fmla="*/ 2951190 w 4626532"/>
              <a:gd name="connsiteY112" fmla="*/ 6283028 h 6858000"/>
              <a:gd name="connsiteX113" fmla="*/ 2959523 w 4626532"/>
              <a:gd name="connsiteY113" fmla="*/ 6308027 h 6858000"/>
              <a:gd name="connsiteX114" fmla="*/ 2984522 w 4626532"/>
              <a:gd name="connsiteY114" fmla="*/ 6324693 h 6858000"/>
              <a:gd name="connsiteX115" fmla="*/ 3042852 w 4626532"/>
              <a:gd name="connsiteY115" fmla="*/ 6258029 h 6858000"/>
              <a:gd name="connsiteX116" fmla="*/ 2984522 w 4626532"/>
              <a:gd name="connsiteY116" fmla="*/ 6324693 h 6858000"/>
              <a:gd name="connsiteX117" fmla="*/ 3151180 w 4626532"/>
              <a:gd name="connsiteY117" fmla="*/ 6266362 h 6858000"/>
              <a:gd name="connsiteX118" fmla="*/ 3109516 w 4626532"/>
              <a:gd name="connsiteY118" fmla="*/ 6333026 h 6858000"/>
              <a:gd name="connsiteX119" fmla="*/ 3067851 w 4626532"/>
              <a:gd name="connsiteY119" fmla="*/ 6333026 h 6858000"/>
              <a:gd name="connsiteX120" fmla="*/ 3142847 w 4626532"/>
              <a:gd name="connsiteY120" fmla="*/ 6249696 h 6858000"/>
              <a:gd name="connsiteX121" fmla="*/ 3151180 w 4626532"/>
              <a:gd name="connsiteY121" fmla="*/ 6266362 h 6858000"/>
              <a:gd name="connsiteX122" fmla="*/ 3267841 w 4626532"/>
              <a:gd name="connsiteY122" fmla="*/ 6258029 h 6858000"/>
              <a:gd name="connsiteX123" fmla="*/ 3276174 w 4626532"/>
              <a:gd name="connsiteY123" fmla="*/ 6241364 h 6858000"/>
              <a:gd name="connsiteX124" fmla="*/ 3267841 w 4626532"/>
              <a:gd name="connsiteY124" fmla="*/ 6258029 h 6858000"/>
              <a:gd name="connsiteX125" fmla="*/ 2884526 w 4626532"/>
              <a:gd name="connsiteY125" fmla="*/ 6291361 h 6858000"/>
              <a:gd name="connsiteX126" fmla="*/ 2884526 w 4626532"/>
              <a:gd name="connsiteY126" fmla="*/ 6266362 h 6858000"/>
              <a:gd name="connsiteX127" fmla="*/ 2942857 w 4626532"/>
              <a:gd name="connsiteY127" fmla="*/ 6233031 h 6858000"/>
              <a:gd name="connsiteX128" fmla="*/ 2884526 w 4626532"/>
              <a:gd name="connsiteY128" fmla="*/ 6291361 h 6858000"/>
              <a:gd name="connsiteX129" fmla="*/ 3242842 w 4626532"/>
              <a:gd name="connsiteY129" fmla="*/ 6249696 h 6858000"/>
              <a:gd name="connsiteX130" fmla="*/ 3234509 w 4626532"/>
              <a:gd name="connsiteY130" fmla="*/ 6274695 h 6858000"/>
              <a:gd name="connsiteX131" fmla="*/ 3159513 w 4626532"/>
              <a:gd name="connsiteY131" fmla="*/ 6316360 h 6858000"/>
              <a:gd name="connsiteX132" fmla="*/ 3234509 w 4626532"/>
              <a:gd name="connsiteY132" fmla="*/ 6224698 h 6858000"/>
              <a:gd name="connsiteX133" fmla="*/ 3242842 w 4626532"/>
              <a:gd name="connsiteY133" fmla="*/ 6249696 h 6858000"/>
              <a:gd name="connsiteX134" fmla="*/ 3451166 w 4626532"/>
              <a:gd name="connsiteY134" fmla="*/ 6241364 h 6858000"/>
              <a:gd name="connsiteX135" fmla="*/ 3401168 w 4626532"/>
              <a:gd name="connsiteY135" fmla="*/ 6308027 h 6858000"/>
              <a:gd name="connsiteX136" fmla="*/ 3359503 w 4626532"/>
              <a:gd name="connsiteY136" fmla="*/ 6308027 h 6858000"/>
              <a:gd name="connsiteX137" fmla="*/ 3442833 w 4626532"/>
              <a:gd name="connsiteY137" fmla="*/ 6216365 h 6858000"/>
              <a:gd name="connsiteX138" fmla="*/ 3451166 w 4626532"/>
              <a:gd name="connsiteY138" fmla="*/ 6241364 h 6858000"/>
              <a:gd name="connsiteX139" fmla="*/ 3351170 w 4626532"/>
              <a:gd name="connsiteY139" fmla="*/ 6249696 h 6858000"/>
              <a:gd name="connsiteX140" fmla="*/ 3301173 w 4626532"/>
              <a:gd name="connsiteY140" fmla="*/ 6316360 h 6858000"/>
              <a:gd name="connsiteX141" fmla="*/ 3267841 w 4626532"/>
              <a:gd name="connsiteY141" fmla="*/ 6308027 h 6858000"/>
              <a:gd name="connsiteX142" fmla="*/ 3334505 w 4626532"/>
              <a:gd name="connsiteY142" fmla="*/ 6216365 h 6858000"/>
              <a:gd name="connsiteX143" fmla="*/ 3351170 w 4626532"/>
              <a:gd name="connsiteY143" fmla="*/ 6249696 h 6858000"/>
              <a:gd name="connsiteX144" fmla="*/ 3742818 w 4626532"/>
              <a:gd name="connsiteY144" fmla="*/ 6233031 h 6858000"/>
              <a:gd name="connsiteX145" fmla="*/ 3742818 w 4626532"/>
              <a:gd name="connsiteY145" fmla="*/ 6208032 h 6858000"/>
              <a:gd name="connsiteX146" fmla="*/ 3742818 w 4626532"/>
              <a:gd name="connsiteY146" fmla="*/ 6233031 h 6858000"/>
              <a:gd name="connsiteX147" fmla="*/ 3042852 w 4626532"/>
              <a:gd name="connsiteY147" fmla="*/ 6199699 h 6858000"/>
              <a:gd name="connsiteX148" fmla="*/ 3001187 w 4626532"/>
              <a:gd name="connsiteY148" fmla="*/ 6258029 h 6858000"/>
              <a:gd name="connsiteX149" fmla="*/ 2967856 w 4626532"/>
              <a:gd name="connsiteY149" fmla="*/ 6258029 h 6858000"/>
              <a:gd name="connsiteX150" fmla="*/ 2967856 w 4626532"/>
              <a:gd name="connsiteY150" fmla="*/ 6224698 h 6858000"/>
              <a:gd name="connsiteX151" fmla="*/ 3042852 w 4626532"/>
              <a:gd name="connsiteY151" fmla="*/ 6183033 h 6858000"/>
              <a:gd name="connsiteX152" fmla="*/ 3042852 w 4626532"/>
              <a:gd name="connsiteY152" fmla="*/ 6199699 h 6858000"/>
              <a:gd name="connsiteX153" fmla="*/ 3134514 w 4626532"/>
              <a:gd name="connsiteY153" fmla="*/ 6208032 h 6858000"/>
              <a:gd name="connsiteX154" fmla="*/ 3067851 w 4626532"/>
              <a:gd name="connsiteY154" fmla="*/ 6241364 h 6858000"/>
              <a:gd name="connsiteX155" fmla="*/ 3059518 w 4626532"/>
              <a:gd name="connsiteY155" fmla="*/ 6166367 h 6858000"/>
              <a:gd name="connsiteX156" fmla="*/ 3134514 w 4626532"/>
              <a:gd name="connsiteY156" fmla="*/ 6141368 h 6858000"/>
              <a:gd name="connsiteX157" fmla="*/ 3134514 w 4626532"/>
              <a:gd name="connsiteY157" fmla="*/ 6208032 h 6858000"/>
              <a:gd name="connsiteX158" fmla="*/ 3817814 w 4626532"/>
              <a:gd name="connsiteY158" fmla="*/ 6124703 h 6858000"/>
              <a:gd name="connsiteX159" fmla="*/ 3834480 w 4626532"/>
              <a:gd name="connsiteY159" fmla="*/ 6149701 h 6858000"/>
              <a:gd name="connsiteX160" fmla="*/ 3826147 w 4626532"/>
              <a:gd name="connsiteY160" fmla="*/ 6199699 h 6858000"/>
              <a:gd name="connsiteX161" fmla="*/ 3767817 w 4626532"/>
              <a:gd name="connsiteY161" fmla="*/ 6174700 h 6858000"/>
              <a:gd name="connsiteX162" fmla="*/ 3767817 w 4626532"/>
              <a:gd name="connsiteY162" fmla="*/ 6124703 h 6858000"/>
              <a:gd name="connsiteX163" fmla="*/ 3817814 w 4626532"/>
              <a:gd name="connsiteY163" fmla="*/ 6124703 h 6858000"/>
              <a:gd name="connsiteX164" fmla="*/ 3234509 w 4626532"/>
              <a:gd name="connsiteY164" fmla="*/ 6166367 h 6858000"/>
              <a:gd name="connsiteX165" fmla="*/ 3176179 w 4626532"/>
              <a:gd name="connsiteY165" fmla="*/ 6224698 h 6858000"/>
              <a:gd name="connsiteX166" fmla="*/ 3209511 w 4626532"/>
              <a:gd name="connsiteY166" fmla="*/ 6183033 h 6858000"/>
              <a:gd name="connsiteX167" fmla="*/ 3201178 w 4626532"/>
              <a:gd name="connsiteY167" fmla="*/ 6174700 h 6858000"/>
              <a:gd name="connsiteX168" fmla="*/ 3159513 w 4626532"/>
              <a:gd name="connsiteY168" fmla="*/ 6191366 h 6858000"/>
              <a:gd name="connsiteX169" fmla="*/ 3159513 w 4626532"/>
              <a:gd name="connsiteY169" fmla="*/ 6149701 h 6858000"/>
              <a:gd name="connsiteX170" fmla="*/ 3217844 w 4626532"/>
              <a:gd name="connsiteY170" fmla="*/ 6124703 h 6858000"/>
              <a:gd name="connsiteX171" fmla="*/ 3234509 w 4626532"/>
              <a:gd name="connsiteY171" fmla="*/ 6166367 h 6858000"/>
              <a:gd name="connsiteX172" fmla="*/ 3342838 w 4626532"/>
              <a:gd name="connsiteY172" fmla="*/ 6149701 h 6858000"/>
              <a:gd name="connsiteX173" fmla="*/ 3276174 w 4626532"/>
              <a:gd name="connsiteY173" fmla="*/ 6216365 h 6858000"/>
              <a:gd name="connsiteX174" fmla="*/ 3251175 w 4626532"/>
              <a:gd name="connsiteY174" fmla="*/ 6208032 h 6858000"/>
              <a:gd name="connsiteX175" fmla="*/ 3326172 w 4626532"/>
              <a:gd name="connsiteY175" fmla="*/ 6116370 h 6858000"/>
              <a:gd name="connsiteX176" fmla="*/ 3342838 w 4626532"/>
              <a:gd name="connsiteY176" fmla="*/ 6149701 h 6858000"/>
              <a:gd name="connsiteX177" fmla="*/ 3751151 w 4626532"/>
              <a:gd name="connsiteY177" fmla="*/ 6141368 h 6858000"/>
              <a:gd name="connsiteX178" fmla="*/ 3734485 w 4626532"/>
              <a:gd name="connsiteY178" fmla="*/ 6191366 h 6858000"/>
              <a:gd name="connsiteX179" fmla="*/ 3717819 w 4626532"/>
              <a:gd name="connsiteY179" fmla="*/ 6199699 h 6858000"/>
              <a:gd name="connsiteX180" fmla="*/ 3667822 w 4626532"/>
              <a:gd name="connsiteY180" fmla="*/ 6124703 h 6858000"/>
              <a:gd name="connsiteX181" fmla="*/ 3734485 w 4626532"/>
              <a:gd name="connsiteY181" fmla="*/ 6108037 h 6858000"/>
              <a:gd name="connsiteX182" fmla="*/ 3751151 w 4626532"/>
              <a:gd name="connsiteY182" fmla="*/ 6141368 h 6858000"/>
              <a:gd name="connsiteX183" fmla="*/ 3542828 w 4626532"/>
              <a:gd name="connsiteY183" fmla="*/ 6133035 h 6858000"/>
              <a:gd name="connsiteX184" fmla="*/ 3484497 w 4626532"/>
              <a:gd name="connsiteY184" fmla="*/ 6208032 h 6858000"/>
              <a:gd name="connsiteX185" fmla="*/ 3451166 w 4626532"/>
              <a:gd name="connsiteY185" fmla="*/ 6191366 h 6858000"/>
              <a:gd name="connsiteX186" fmla="*/ 3459499 w 4626532"/>
              <a:gd name="connsiteY186" fmla="*/ 6124703 h 6858000"/>
              <a:gd name="connsiteX187" fmla="*/ 3534495 w 4626532"/>
              <a:gd name="connsiteY187" fmla="*/ 6108037 h 6858000"/>
              <a:gd name="connsiteX188" fmla="*/ 3542828 w 4626532"/>
              <a:gd name="connsiteY188" fmla="*/ 6133035 h 6858000"/>
              <a:gd name="connsiteX189" fmla="*/ 3442833 w 4626532"/>
              <a:gd name="connsiteY189" fmla="*/ 6149701 h 6858000"/>
              <a:gd name="connsiteX190" fmla="*/ 3401168 w 4626532"/>
              <a:gd name="connsiteY190" fmla="*/ 6208032 h 6858000"/>
              <a:gd name="connsiteX191" fmla="*/ 3351170 w 4626532"/>
              <a:gd name="connsiteY191" fmla="*/ 6208032 h 6858000"/>
              <a:gd name="connsiteX192" fmla="*/ 3426167 w 4626532"/>
              <a:gd name="connsiteY192" fmla="*/ 6108037 h 6858000"/>
              <a:gd name="connsiteX193" fmla="*/ 3442833 w 4626532"/>
              <a:gd name="connsiteY193" fmla="*/ 6149701 h 6858000"/>
              <a:gd name="connsiteX194" fmla="*/ 3801149 w 4626532"/>
              <a:gd name="connsiteY194" fmla="*/ 6099704 h 6858000"/>
              <a:gd name="connsiteX195" fmla="*/ 3751151 w 4626532"/>
              <a:gd name="connsiteY195" fmla="*/ 6091371 h 6858000"/>
              <a:gd name="connsiteX196" fmla="*/ 3759484 w 4626532"/>
              <a:gd name="connsiteY196" fmla="*/ 6074705 h 6858000"/>
              <a:gd name="connsiteX197" fmla="*/ 3801149 w 4626532"/>
              <a:gd name="connsiteY197" fmla="*/ 6099704 h 6858000"/>
              <a:gd name="connsiteX198" fmla="*/ 3117848 w 4626532"/>
              <a:gd name="connsiteY198" fmla="*/ 6108037 h 6858000"/>
              <a:gd name="connsiteX199" fmla="*/ 3092850 w 4626532"/>
              <a:gd name="connsiteY199" fmla="*/ 6049706 h 6858000"/>
              <a:gd name="connsiteX200" fmla="*/ 3109516 w 4626532"/>
              <a:gd name="connsiteY200" fmla="*/ 6041373 h 6858000"/>
              <a:gd name="connsiteX201" fmla="*/ 3117848 w 4626532"/>
              <a:gd name="connsiteY201" fmla="*/ 6108037 h 6858000"/>
              <a:gd name="connsiteX202" fmla="*/ 2184561 w 4626532"/>
              <a:gd name="connsiteY202" fmla="*/ 6066372 h 6858000"/>
              <a:gd name="connsiteX203" fmla="*/ 2001236 w 4626532"/>
              <a:gd name="connsiteY203" fmla="*/ 6066372 h 6858000"/>
              <a:gd name="connsiteX204" fmla="*/ 2067899 w 4626532"/>
              <a:gd name="connsiteY204" fmla="*/ 6041373 h 6858000"/>
              <a:gd name="connsiteX205" fmla="*/ 2184561 w 4626532"/>
              <a:gd name="connsiteY205" fmla="*/ 6066372 h 6858000"/>
              <a:gd name="connsiteX206" fmla="*/ 3742818 w 4626532"/>
              <a:gd name="connsiteY206" fmla="*/ 6058039 h 6858000"/>
              <a:gd name="connsiteX207" fmla="*/ 3709486 w 4626532"/>
              <a:gd name="connsiteY207" fmla="*/ 6099704 h 6858000"/>
              <a:gd name="connsiteX208" fmla="*/ 3651156 w 4626532"/>
              <a:gd name="connsiteY208" fmla="*/ 6091371 h 6858000"/>
              <a:gd name="connsiteX209" fmla="*/ 3659489 w 4626532"/>
              <a:gd name="connsiteY209" fmla="*/ 6024707 h 6858000"/>
              <a:gd name="connsiteX210" fmla="*/ 3742818 w 4626532"/>
              <a:gd name="connsiteY210" fmla="*/ 6058039 h 6858000"/>
              <a:gd name="connsiteX211" fmla="*/ 3226177 w 4626532"/>
              <a:gd name="connsiteY211" fmla="*/ 6066372 h 6858000"/>
              <a:gd name="connsiteX212" fmla="*/ 3184512 w 4626532"/>
              <a:gd name="connsiteY212" fmla="*/ 6124703 h 6858000"/>
              <a:gd name="connsiteX213" fmla="*/ 3134514 w 4626532"/>
              <a:gd name="connsiteY213" fmla="*/ 6116370 h 6858000"/>
              <a:gd name="connsiteX214" fmla="*/ 3134514 w 4626532"/>
              <a:gd name="connsiteY214" fmla="*/ 6049706 h 6858000"/>
              <a:gd name="connsiteX215" fmla="*/ 3201178 w 4626532"/>
              <a:gd name="connsiteY215" fmla="*/ 6024707 h 6858000"/>
              <a:gd name="connsiteX216" fmla="*/ 3226177 w 4626532"/>
              <a:gd name="connsiteY216" fmla="*/ 6066372 h 6858000"/>
              <a:gd name="connsiteX217" fmla="*/ 2276223 w 4626532"/>
              <a:gd name="connsiteY217" fmla="*/ 6041373 h 6858000"/>
              <a:gd name="connsiteX218" fmla="*/ 2209559 w 4626532"/>
              <a:gd name="connsiteY218" fmla="*/ 6066372 h 6858000"/>
              <a:gd name="connsiteX219" fmla="*/ 2151229 w 4626532"/>
              <a:gd name="connsiteY219" fmla="*/ 6024707 h 6858000"/>
              <a:gd name="connsiteX220" fmla="*/ 2276223 w 4626532"/>
              <a:gd name="connsiteY220" fmla="*/ 6041373 h 6858000"/>
              <a:gd name="connsiteX221" fmla="*/ 3326172 w 4626532"/>
              <a:gd name="connsiteY221" fmla="*/ 6058039 h 6858000"/>
              <a:gd name="connsiteX222" fmla="*/ 3267841 w 4626532"/>
              <a:gd name="connsiteY222" fmla="*/ 6116370 h 6858000"/>
              <a:gd name="connsiteX223" fmla="*/ 3242842 w 4626532"/>
              <a:gd name="connsiteY223" fmla="*/ 6108037 h 6858000"/>
              <a:gd name="connsiteX224" fmla="*/ 3242842 w 4626532"/>
              <a:gd name="connsiteY224" fmla="*/ 6033040 h 6858000"/>
              <a:gd name="connsiteX225" fmla="*/ 3301173 w 4626532"/>
              <a:gd name="connsiteY225" fmla="*/ 6016374 h 6858000"/>
              <a:gd name="connsiteX226" fmla="*/ 3326172 w 4626532"/>
              <a:gd name="connsiteY226" fmla="*/ 6058039 h 6858000"/>
              <a:gd name="connsiteX227" fmla="*/ 3642823 w 4626532"/>
              <a:gd name="connsiteY227" fmla="*/ 6041373 h 6858000"/>
              <a:gd name="connsiteX228" fmla="*/ 3609491 w 4626532"/>
              <a:gd name="connsiteY228" fmla="*/ 6099704 h 6858000"/>
              <a:gd name="connsiteX229" fmla="*/ 3542828 w 4626532"/>
              <a:gd name="connsiteY229" fmla="*/ 6091371 h 6858000"/>
              <a:gd name="connsiteX230" fmla="*/ 3551161 w 4626532"/>
              <a:gd name="connsiteY230" fmla="*/ 6016374 h 6858000"/>
              <a:gd name="connsiteX231" fmla="*/ 3576160 w 4626532"/>
              <a:gd name="connsiteY231" fmla="*/ 6024707 h 6858000"/>
              <a:gd name="connsiteX232" fmla="*/ 3626157 w 4626532"/>
              <a:gd name="connsiteY232" fmla="*/ 6008042 h 6858000"/>
              <a:gd name="connsiteX233" fmla="*/ 3642823 w 4626532"/>
              <a:gd name="connsiteY233" fmla="*/ 6041373 h 6858000"/>
              <a:gd name="connsiteX234" fmla="*/ 3534495 w 4626532"/>
              <a:gd name="connsiteY234" fmla="*/ 6041373 h 6858000"/>
              <a:gd name="connsiteX235" fmla="*/ 3501163 w 4626532"/>
              <a:gd name="connsiteY235" fmla="*/ 6099704 h 6858000"/>
              <a:gd name="connsiteX236" fmla="*/ 3442833 w 4626532"/>
              <a:gd name="connsiteY236" fmla="*/ 6099704 h 6858000"/>
              <a:gd name="connsiteX237" fmla="*/ 3451166 w 4626532"/>
              <a:gd name="connsiteY237" fmla="*/ 6033040 h 6858000"/>
              <a:gd name="connsiteX238" fmla="*/ 3509496 w 4626532"/>
              <a:gd name="connsiteY238" fmla="*/ 6008042 h 6858000"/>
              <a:gd name="connsiteX239" fmla="*/ 3534495 w 4626532"/>
              <a:gd name="connsiteY239" fmla="*/ 6041373 h 6858000"/>
              <a:gd name="connsiteX240" fmla="*/ 3426167 w 4626532"/>
              <a:gd name="connsiteY240" fmla="*/ 6049706 h 6858000"/>
              <a:gd name="connsiteX241" fmla="*/ 3384502 w 4626532"/>
              <a:gd name="connsiteY241" fmla="*/ 6108037 h 6858000"/>
              <a:gd name="connsiteX242" fmla="*/ 3342838 w 4626532"/>
              <a:gd name="connsiteY242" fmla="*/ 6099704 h 6858000"/>
              <a:gd name="connsiteX243" fmla="*/ 3342838 w 4626532"/>
              <a:gd name="connsiteY243" fmla="*/ 6024707 h 6858000"/>
              <a:gd name="connsiteX244" fmla="*/ 3417834 w 4626532"/>
              <a:gd name="connsiteY244" fmla="*/ 6008042 h 6858000"/>
              <a:gd name="connsiteX245" fmla="*/ 3426167 w 4626532"/>
              <a:gd name="connsiteY245" fmla="*/ 6049706 h 6858000"/>
              <a:gd name="connsiteX246" fmla="*/ 2417883 w 4626532"/>
              <a:gd name="connsiteY246" fmla="*/ 6008042 h 6858000"/>
              <a:gd name="connsiteX247" fmla="*/ 2376218 w 4626532"/>
              <a:gd name="connsiteY247" fmla="*/ 6008042 h 6858000"/>
              <a:gd name="connsiteX248" fmla="*/ 2401217 w 4626532"/>
              <a:gd name="connsiteY248" fmla="*/ 5983043 h 6858000"/>
              <a:gd name="connsiteX249" fmla="*/ 2417883 w 4626532"/>
              <a:gd name="connsiteY249" fmla="*/ 6008042 h 6858000"/>
              <a:gd name="connsiteX250" fmla="*/ 3576160 w 4626532"/>
              <a:gd name="connsiteY250" fmla="*/ 5999709 h 6858000"/>
              <a:gd name="connsiteX251" fmla="*/ 3534495 w 4626532"/>
              <a:gd name="connsiteY251" fmla="*/ 5974710 h 6858000"/>
              <a:gd name="connsiteX252" fmla="*/ 3576160 w 4626532"/>
              <a:gd name="connsiteY252" fmla="*/ 5999709 h 6858000"/>
              <a:gd name="connsiteX253" fmla="*/ 2967856 w 4626532"/>
              <a:gd name="connsiteY253" fmla="*/ 5983043 h 6858000"/>
              <a:gd name="connsiteX254" fmla="*/ 2992855 w 4626532"/>
              <a:gd name="connsiteY254" fmla="*/ 5991376 h 6858000"/>
              <a:gd name="connsiteX255" fmla="*/ 2967856 w 4626532"/>
              <a:gd name="connsiteY255" fmla="*/ 5983043 h 6858000"/>
              <a:gd name="connsiteX256" fmla="*/ 2284556 w 4626532"/>
              <a:gd name="connsiteY256" fmla="*/ 6016374 h 6858000"/>
              <a:gd name="connsiteX257" fmla="*/ 2217892 w 4626532"/>
              <a:gd name="connsiteY257" fmla="*/ 6016374 h 6858000"/>
              <a:gd name="connsiteX258" fmla="*/ 2251224 w 4626532"/>
              <a:gd name="connsiteY258" fmla="*/ 5966377 h 6858000"/>
              <a:gd name="connsiteX259" fmla="*/ 2284556 w 4626532"/>
              <a:gd name="connsiteY259" fmla="*/ 6016374 h 6858000"/>
              <a:gd name="connsiteX260" fmla="*/ 2084565 w 4626532"/>
              <a:gd name="connsiteY260" fmla="*/ 6008042 h 6858000"/>
              <a:gd name="connsiteX261" fmla="*/ 2034568 w 4626532"/>
              <a:gd name="connsiteY261" fmla="*/ 6016374 h 6858000"/>
              <a:gd name="connsiteX262" fmla="*/ 1976237 w 4626532"/>
              <a:gd name="connsiteY262" fmla="*/ 5974710 h 6858000"/>
              <a:gd name="connsiteX263" fmla="*/ 2026235 w 4626532"/>
              <a:gd name="connsiteY263" fmla="*/ 5966377 h 6858000"/>
              <a:gd name="connsiteX264" fmla="*/ 2084565 w 4626532"/>
              <a:gd name="connsiteY264" fmla="*/ 6008042 h 6858000"/>
              <a:gd name="connsiteX265" fmla="*/ 1992903 w 4626532"/>
              <a:gd name="connsiteY265" fmla="*/ 6024707 h 6858000"/>
              <a:gd name="connsiteX266" fmla="*/ 1951238 w 4626532"/>
              <a:gd name="connsiteY266" fmla="*/ 6058039 h 6858000"/>
              <a:gd name="connsiteX267" fmla="*/ 1792913 w 4626532"/>
              <a:gd name="connsiteY267" fmla="*/ 6024707 h 6858000"/>
              <a:gd name="connsiteX268" fmla="*/ 1892908 w 4626532"/>
              <a:gd name="connsiteY268" fmla="*/ 6041373 h 6858000"/>
              <a:gd name="connsiteX269" fmla="*/ 1926240 w 4626532"/>
              <a:gd name="connsiteY269" fmla="*/ 6016374 h 6858000"/>
              <a:gd name="connsiteX270" fmla="*/ 1776247 w 4626532"/>
              <a:gd name="connsiteY270" fmla="*/ 5999709 h 6858000"/>
              <a:gd name="connsiteX271" fmla="*/ 1859576 w 4626532"/>
              <a:gd name="connsiteY271" fmla="*/ 5966377 h 6858000"/>
              <a:gd name="connsiteX272" fmla="*/ 1992903 w 4626532"/>
              <a:gd name="connsiteY272" fmla="*/ 6024707 h 6858000"/>
              <a:gd name="connsiteX273" fmla="*/ 2151229 w 4626532"/>
              <a:gd name="connsiteY273" fmla="*/ 5999709 h 6858000"/>
              <a:gd name="connsiteX274" fmla="*/ 2101231 w 4626532"/>
              <a:gd name="connsiteY274" fmla="*/ 5983043 h 6858000"/>
              <a:gd name="connsiteX275" fmla="*/ 2109564 w 4626532"/>
              <a:gd name="connsiteY275" fmla="*/ 5949711 h 6858000"/>
              <a:gd name="connsiteX276" fmla="*/ 2151229 w 4626532"/>
              <a:gd name="connsiteY276" fmla="*/ 5999709 h 6858000"/>
              <a:gd name="connsiteX277" fmla="*/ 3101183 w 4626532"/>
              <a:gd name="connsiteY277" fmla="*/ 5983043 h 6858000"/>
              <a:gd name="connsiteX278" fmla="*/ 3076184 w 4626532"/>
              <a:gd name="connsiteY278" fmla="*/ 6033040 h 6858000"/>
              <a:gd name="connsiteX279" fmla="*/ 3009520 w 4626532"/>
              <a:gd name="connsiteY279" fmla="*/ 5983043 h 6858000"/>
              <a:gd name="connsiteX280" fmla="*/ 3067851 w 4626532"/>
              <a:gd name="connsiteY280" fmla="*/ 5941378 h 6858000"/>
              <a:gd name="connsiteX281" fmla="*/ 3101183 w 4626532"/>
              <a:gd name="connsiteY281" fmla="*/ 5983043 h 6858000"/>
              <a:gd name="connsiteX282" fmla="*/ 2634539 w 4626532"/>
              <a:gd name="connsiteY282" fmla="*/ 5966377 h 6858000"/>
              <a:gd name="connsiteX283" fmla="*/ 2576208 w 4626532"/>
              <a:gd name="connsiteY283" fmla="*/ 5983043 h 6858000"/>
              <a:gd name="connsiteX284" fmla="*/ 2609540 w 4626532"/>
              <a:gd name="connsiteY284" fmla="*/ 5941378 h 6858000"/>
              <a:gd name="connsiteX285" fmla="*/ 2634539 w 4626532"/>
              <a:gd name="connsiteY285" fmla="*/ 5966377 h 6858000"/>
              <a:gd name="connsiteX286" fmla="*/ 3201178 w 4626532"/>
              <a:gd name="connsiteY286" fmla="*/ 5966377 h 6858000"/>
              <a:gd name="connsiteX287" fmla="*/ 3167846 w 4626532"/>
              <a:gd name="connsiteY287" fmla="*/ 6024707 h 6858000"/>
              <a:gd name="connsiteX288" fmla="*/ 3117848 w 4626532"/>
              <a:gd name="connsiteY288" fmla="*/ 6024707 h 6858000"/>
              <a:gd name="connsiteX289" fmla="*/ 3109516 w 4626532"/>
              <a:gd name="connsiteY289" fmla="*/ 5949711 h 6858000"/>
              <a:gd name="connsiteX290" fmla="*/ 3176179 w 4626532"/>
              <a:gd name="connsiteY290" fmla="*/ 5924712 h 6858000"/>
              <a:gd name="connsiteX291" fmla="*/ 3201178 w 4626532"/>
              <a:gd name="connsiteY291" fmla="*/ 5966377 h 6858000"/>
              <a:gd name="connsiteX292" fmla="*/ 2501212 w 4626532"/>
              <a:gd name="connsiteY292" fmla="*/ 5949711 h 6858000"/>
              <a:gd name="connsiteX293" fmla="*/ 2501212 w 4626532"/>
              <a:gd name="connsiteY293" fmla="*/ 5991376 h 6858000"/>
              <a:gd name="connsiteX294" fmla="*/ 2434548 w 4626532"/>
              <a:gd name="connsiteY294" fmla="*/ 5999709 h 6858000"/>
              <a:gd name="connsiteX295" fmla="*/ 2417883 w 4626532"/>
              <a:gd name="connsiteY295" fmla="*/ 5974710 h 6858000"/>
              <a:gd name="connsiteX296" fmla="*/ 2459547 w 4626532"/>
              <a:gd name="connsiteY296" fmla="*/ 5924712 h 6858000"/>
              <a:gd name="connsiteX297" fmla="*/ 2501212 w 4626532"/>
              <a:gd name="connsiteY297" fmla="*/ 5949711 h 6858000"/>
              <a:gd name="connsiteX298" fmla="*/ 2009569 w 4626532"/>
              <a:gd name="connsiteY298" fmla="*/ 5949711 h 6858000"/>
              <a:gd name="connsiteX299" fmla="*/ 1967904 w 4626532"/>
              <a:gd name="connsiteY299" fmla="*/ 5949711 h 6858000"/>
              <a:gd name="connsiteX300" fmla="*/ 1992903 w 4626532"/>
              <a:gd name="connsiteY300" fmla="*/ 5924712 h 6858000"/>
              <a:gd name="connsiteX301" fmla="*/ 2009569 w 4626532"/>
              <a:gd name="connsiteY301" fmla="*/ 5949711 h 6858000"/>
              <a:gd name="connsiteX302" fmla="*/ 709632 w 4626532"/>
              <a:gd name="connsiteY302" fmla="*/ 5991376 h 6858000"/>
              <a:gd name="connsiteX303" fmla="*/ 701299 w 4626532"/>
              <a:gd name="connsiteY303" fmla="*/ 5974710 h 6858000"/>
              <a:gd name="connsiteX304" fmla="*/ 751297 w 4626532"/>
              <a:gd name="connsiteY304" fmla="*/ 5924712 h 6858000"/>
              <a:gd name="connsiteX305" fmla="*/ 709632 w 4626532"/>
              <a:gd name="connsiteY305" fmla="*/ 5991376 h 6858000"/>
              <a:gd name="connsiteX306" fmla="*/ 684633 w 4626532"/>
              <a:gd name="connsiteY306" fmla="*/ 6016374 h 6858000"/>
              <a:gd name="connsiteX307" fmla="*/ 642969 w 4626532"/>
              <a:gd name="connsiteY307" fmla="*/ 6033040 h 6858000"/>
              <a:gd name="connsiteX308" fmla="*/ 584638 w 4626532"/>
              <a:gd name="connsiteY308" fmla="*/ 6024707 h 6858000"/>
              <a:gd name="connsiteX309" fmla="*/ 601304 w 4626532"/>
              <a:gd name="connsiteY309" fmla="*/ 5974710 h 6858000"/>
              <a:gd name="connsiteX310" fmla="*/ 584638 w 4626532"/>
              <a:gd name="connsiteY310" fmla="*/ 5933045 h 6858000"/>
              <a:gd name="connsiteX311" fmla="*/ 684633 w 4626532"/>
              <a:gd name="connsiteY311" fmla="*/ 5991376 h 6858000"/>
              <a:gd name="connsiteX312" fmla="*/ 684633 w 4626532"/>
              <a:gd name="connsiteY312" fmla="*/ 6016374 h 6858000"/>
              <a:gd name="connsiteX313" fmla="*/ 3517829 w 4626532"/>
              <a:gd name="connsiteY313" fmla="*/ 5966377 h 6858000"/>
              <a:gd name="connsiteX314" fmla="*/ 3467831 w 4626532"/>
              <a:gd name="connsiteY314" fmla="*/ 5999709 h 6858000"/>
              <a:gd name="connsiteX315" fmla="*/ 3434500 w 4626532"/>
              <a:gd name="connsiteY315" fmla="*/ 5991376 h 6858000"/>
              <a:gd name="connsiteX316" fmla="*/ 3434500 w 4626532"/>
              <a:gd name="connsiteY316" fmla="*/ 5916379 h 6858000"/>
              <a:gd name="connsiteX317" fmla="*/ 3517829 w 4626532"/>
              <a:gd name="connsiteY317" fmla="*/ 5966377 h 6858000"/>
              <a:gd name="connsiteX318" fmla="*/ 2859528 w 4626532"/>
              <a:gd name="connsiteY318" fmla="*/ 5958044 h 6858000"/>
              <a:gd name="connsiteX319" fmla="*/ 2792864 w 4626532"/>
              <a:gd name="connsiteY319" fmla="*/ 5958044 h 6858000"/>
              <a:gd name="connsiteX320" fmla="*/ 2826196 w 4626532"/>
              <a:gd name="connsiteY320" fmla="*/ 5916379 h 6858000"/>
              <a:gd name="connsiteX321" fmla="*/ 2859528 w 4626532"/>
              <a:gd name="connsiteY321" fmla="*/ 5958044 h 6858000"/>
              <a:gd name="connsiteX322" fmla="*/ 3309506 w 4626532"/>
              <a:gd name="connsiteY322" fmla="*/ 5949711 h 6858000"/>
              <a:gd name="connsiteX323" fmla="*/ 3276174 w 4626532"/>
              <a:gd name="connsiteY323" fmla="*/ 6008042 h 6858000"/>
              <a:gd name="connsiteX324" fmla="*/ 3217844 w 4626532"/>
              <a:gd name="connsiteY324" fmla="*/ 6008042 h 6858000"/>
              <a:gd name="connsiteX325" fmla="*/ 3217844 w 4626532"/>
              <a:gd name="connsiteY325" fmla="*/ 5933045 h 6858000"/>
              <a:gd name="connsiteX326" fmla="*/ 3284507 w 4626532"/>
              <a:gd name="connsiteY326" fmla="*/ 5908046 h 6858000"/>
              <a:gd name="connsiteX327" fmla="*/ 3309506 w 4626532"/>
              <a:gd name="connsiteY327" fmla="*/ 5949711 h 6858000"/>
              <a:gd name="connsiteX328" fmla="*/ 3417834 w 4626532"/>
              <a:gd name="connsiteY328" fmla="*/ 5949711 h 6858000"/>
              <a:gd name="connsiteX329" fmla="*/ 3384502 w 4626532"/>
              <a:gd name="connsiteY329" fmla="*/ 5999709 h 6858000"/>
              <a:gd name="connsiteX330" fmla="*/ 3326172 w 4626532"/>
              <a:gd name="connsiteY330" fmla="*/ 5999709 h 6858000"/>
              <a:gd name="connsiteX331" fmla="*/ 3326172 w 4626532"/>
              <a:gd name="connsiteY331" fmla="*/ 5924712 h 6858000"/>
              <a:gd name="connsiteX332" fmla="*/ 3392835 w 4626532"/>
              <a:gd name="connsiteY332" fmla="*/ 5899713 h 6858000"/>
              <a:gd name="connsiteX333" fmla="*/ 3417834 w 4626532"/>
              <a:gd name="connsiteY333" fmla="*/ 5949711 h 6858000"/>
              <a:gd name="connsiteX334" fmla="*/ 2367885 w 4626532"/>
              <a:gd name="connsiteY334" fmla="*/ 5958044 h 6858000"/>
              <a:gd name="connsiteX335" fmla="*/ 2334553 w 4626532"/>
              <a:gd name="connsiteY335" fmla="*/ 6016374 h 6858000"/>
              <a:gd name="connsiteX336" fmla="*/ 2309554 w 4626532"/>
              <a:gd name="connsiteY336" fmla="*/ 6016374 h 6858000"/>
              <a:gd name="connsiteX337" fmla="*/ 2276223 w 4626532"/>
              <a:gd name="connsiteY337" fmla="*/ 5958044 h 6858000"/>
              <a:gd name="connsiteX338" fmla="*/ 2326220 w 4626532"/>
              <a:gd name="connsiteY338" fmla="*/ 5899713 h 6858000"/>
              <a:gd name="connsiteX339" fmla="*/ 2367885 w 4626532"/>
              <a:gd name="connsiteY339" fmla="*/ 5958044 h 6858000"/>
              <a:gd name="connsiteX340" fmla="*/ 2726201 w 4626532"/>
              <a:gd name="connsiteY340" fmla="*/ 5941378 h 6858000"/>
              <a:gd name="connsiteX341" fmla="*/ 2717868 w 4626532"/>
              <a:gd name="connsiteY341" fmla="*/ 5966377 h 6858000"/>
              <a:gd name="connsiteX342" fmla="*/ 2659537 w 4626532"/>
              <a:gd name="connsiteY342" fmla="*/ 5966377 h 6858000"/>
              <a:gd name="connsiteX343" fmla="*/ 2634539 w 4626532"/>
              <a:gd name="connsiteY343" fmla="*/ 5941378 h 6858000"/>
              <a:gd name="connsiteX344" fmla="*/ 2684536 w 4626532"/>
              <a:gd name="connsiteY344" fmla="*/ 5891381 h 6858000"/>
              <a:gd name="connsiteX345" fmla="*/ 2726201 w 4626532"/>
              <a:gd name="connsiteY345" fmla="*/ 5941378 h 6858000"/>
              <a:gd name="connsiteX346" fmla="*/ 2226225 w 4626532"/>
              <a:gd name="connsiteY346" fmla="*/ 5949711 h 6858000"/>
              <a:gd name="connsiteX347" fmla="*/ 2192893 w 4626532"/>
              <a:gd name="connsiteY347" fmla="*/ 5999709 h 6858000"/>
              <a:gd name="connsiteX348" fmla="*/ 2142896 w 4626532"/>
              <a:gd name="connsiteY348" fmla="*/ 5941378 h 6858000"/>
              <a:gd name="connsiteX349" fmla="*/ 2184561 w 4626532"/>
              <a:gd name="connsiteY349" fmla="*/ 5891381 h 6858000"/>
              <a:gd name="connsiteX350" fmla="*/ 2226225 w 4626532"/>
              <a:gd name="connsiteY350" fmla="*/ 5949711 h 6858000"/>
              <a:gd name="connsiteX351" fmla="*/ 2959523 w 4626532"/>
              <a:gd name="connsiteY351" fmla="*/ 5924712 h 6858000"/>
              <a:gd name="connsiteX352" fmla="*/ 2917858 w 4626532"/>
              <a:gd name="connsiteY352" fmla="*/ 5966377 h 6858000"/>
              <a:gd name="connsiteX353" fmla="*/ 2859528 w 4626532"/>
              <a:gd name="connsiteY353" fmla="*/ 5916379 h 6858000"/>
              <a:gd name="connsiteX354" fmla="*/ 2917858 w 4626532"/>
              <a:gd name="connsiteY354" fmla="*/ 5874715 h 6858000"/>
              <a:gd name="connsiteX355" fmla="*/ 2959523 w 4626532"/>
              <a:gd name="connsiteY355" fmla="*/ 5924712 h 6858000"/>
              <a:gd name="connsiteX356" fmla="*/ 2084565 w 4626532"/>
              <a:gd name="connsiteY356" fmla="*/ 5933045 h 6858000"/>
              <a:gd name="connsiteX357" fmla="*/ 2076232 w 4626532"/>
              <a:gd name="connsiteY357" fmla="*/ 5966377 h 6858000"/>
              <a:gd name="connsiteX358" fmla="*/ 2017902 w 4626532"/>
              <a:gd name="connsiteY358" fmla="*/ 5916379 h 6858000"/>
              <a:gd name="connsiteX359" fmla="*/ 2042901 w 4626532"/>
              <a:gd name="connsiteY359" fmla="*/ 5874715 h 6858000"/>
              <a:gd name="connsiteX360" fmla="*/ 2084565 w 4626532"/>
              <a:gd name="connsiteY360" fmla="*/ 5933045 h 6858000"/>
              <a:gd name="connsiteX361" fmla="*/ 2584541 w 4626532"/>
              <a:gd name="connsiteY361" fmla="*/ 5916379 h 6858000"/>
              <a:gd name="connsiteX362" fmla="*/ 2551209 w 4626532"/>
              <a:gd name="connsiteY362" fmla="*/ 5974710 h 6858000"/>
              <a:gd name="connsiteX363" fmla="*/ 2526211 w 4626532"/>
              <a:gd name="connsiteY363" fmla="*/ 5974710 h 6858000"/>
              <a:gd name="connsiteX364" fmla="*/ 2501212 w 4626532"/>
              <a:gd name="connsiteY364" fmla="*/ 5916379 h 6858000"/>
              <a:gd name="connsiteX365" fmla="*/ 2542876 w 4626532"/>
              <a:gd name="connsiteY365" fmla="*/ 5866382 h 6858000"/>
              <a:gd name="connsiteX366" fmla="*/ 2584541 w 4626532"/>
              <a:gd name="connsiteY366" fmla="*/ 5916379 h 6858000"/>
              <a:gd name="connsiteX367" fmla="*/ 1826245 w 4626532"/>
              <a:gd name="connsiteY367" fmla="*/ 5949711 h 6858000"/>
              <a:gd name="connsiteX368" fmla="*/ 1742915 w 4626532"/>
              <a:gd name="connsiteY368" fmla="*/ 5974710 h 6858000"/>
              <a:gd name="connsiteX369" fmla="*/ 1617921 w 4626532"/>
              <a:gd name="connsiteY369" fmla="*/ 5891381 h 6858000"/>
              <a:gd name="connsiteX370" fmla="*/ 1759581 w 4626532"/>
              <a:gd name="connsiteY370" fmla="*/ 5933045 h 6858000"/>
              <a:gd name="connsiteX371" fmla="*/ 1642920 w 4626532"/>
              <a:gd name="connsiteY371" fmla="*/ 5874715 h 6858000"/>
              <a:gd name="connsiteX372" fmla="*/ 1701251 w 4626532"/>
              <a:gd name="connsiteY372" fmla="*/ 5849716 h 6858000"/>
              <a:gd name="connsiteX373" fmla="*/ 1826245 w 4626532"/>
              <a:gd name="connsiteY373" fmla="*/ 5949711 h 6858000"/>
              <a:gd name="connsiteX374" fmla="*/ 726298 w 4626532"/>
              <a:gd name="connsiteY374" fmla="*/ 5908046 h 6858000"/>
              <a:gd name="connsiteX375" fmla="*/ 684633 w 4626532"/>
              <a:gd name="connsiteY375" fmla="*/ 5966377 h 6858000"/>
              <a:gd name="connsiteX376" fmla="*/ 634636 w 4626532"/>
              <a:gd name="connsiteY376" fmla="*/ 5908046 h 6858000"/>
              <a:gd name="connsiteX377" fmla="*/ 684633 w 4626532"/>
              <a:gd name="connsiteY377" fmla="*/ 5849716 h 6858000"/>
              <a:gd name="connsiteX378" fmla="*/ 726298 w 4626532"/>
              <a:gd name="connsiteY378" fmla="*/ 5908046 h 6858000"/>
              <a:gd name="connsiteX379" fmla="*/ 3067851 w 4626532"/>
              <a:gd name="connsiteY379" fmla="*/ 5891381 h 6858000"/>
              <a:gd name="connsiteX380" fmla="*/ 3017853 w 4626532"/>
              <a:gd name="connsiteY380" fmla="*/ 5949711 h 6858000"/>
              <a:gd name="connsiteX381" fmla="*/ 2992855 w 4626532"/>
              <a:gd name="connsiteY381" fmla="*/ 5949711 h 6858000"/>
              <a:gd name="connsiteX382" fmla="*/ 2967856 w 4626532"/>
              <a:gd name="connsiteY382" fmla="*/ 5883048 h 6858000"/>
              <a:gd name="connsiteX383" fmla="*/ 3026186 w 4626532"/>
              <a:gd name="connsiteY383" fmla="*/ 5841383 h 6858000"/>
              <a:gd name="connsiteX384" fmla="*/ 3067851 w 4626532"/>
              <a:gd name="connsiteY384" fmla="*/ 5891381 h 6858000"/>
              <a:gd name="connsiteX385" fmla="*/ 2442881 w 4626532"/>
              <a:gd name="connsiteY385" fmla="*/ 5899713 h 6858000"/>
              <a:gd name="connsiteX386" fmla="*/ 2401217 w 4626532"/>
              <a:gd name="connsiteY386" fmla="*/ 5958044 h 6858000"/>
              <a:gd name="connsiteX387" fmla="*/ 2359552 w 4626532"/>
              <a:gd name="connsiteY387" fmla="*/ 5899713 h 6858000"/>
              <a:gd name="connsiteX388" fmla="*/ 2409550 w 4626532"/>
              <a:gd name="connsiteY388" fmla="*/ 5841383 h 6858000"/>
              <a:gd name="connsiteX389" fmla="*/ 2442881 w 4626532"/>
              <a:gd name="connsiteY389" fmla="*/ 5899713 h 6858000"/>
              <a:gd name="connsiteX390" fmla="*/ 2809530 w 4626532"/>
              <a:gd name="connsiteY390" fmla="*/ 5883048 h 6858000"/>
              <a:gd name="connsiteX391" fmla="*/ 2751200 w 4626532"/>
              <a:gd name="connsiteY391" fmla="*/ 5949711 h 6858000"/>
              <a:gd name="connsiteX392" fmla="*/ 2717868 w 4626532"/>
              <a:gd name="connsiteY392" fmla="*/ 5883048 h 6858000"/>
              <a:gd name="connsiteX393" fmla="*/ 2776198 w 4626532"/>
              <a:gd name="connsiteY393" fmla="*/ 5833050 h 6858000"/>
              <a:gd name="connsiteX394" fmla="*/ 2809530 w 4626532"/>
              <a:gd name="connsiteY394" fmla="*/ 5883048 h 6858000"/>
              <a:gd name="connsiteX395" fmla="*/ 2301222 w 4626532"/>
              <a:gd name="connsiteY395" fmla="*/ 5883048 h 6858000"/>
              <a:gd name="connsiteX396" fmla="*/ 2267890 w 4626532"/>
              <a:gd name="connsiteY396" fmla="*/ 5941378 h 6858000"/>
              <a:gd name="connsiteX397" fmla="*/ 2217892 w 4626532"/>
              <a:gd name="connsiteY397" fmla="*/ 5883048 h 6858000"/>
              <a:gd name="connsiteX398" fmla="*/ 2267890 w 4626532"/>
              <a:gd name="connsiteY398" fmla="*/ 5824717 h 6858000"/>
              <a:gd name="connsiteX399" fmla="*/ 2301222 w 4626532"/>
              <a:gd name="connsiteY399" fmla="*/ 5883048 h 6858000"/>
              <a:gd name="connsiteX400" fmla="*/ 1984570 w 4626532"/>
              <a:gd name="connsiteY400" fmla="*/ 5899713 h 6858000"/>
              <a:gd name="connsiteX401" fmla="*/ 1884575 w 4626532"/>
              <a:gd name="connsiteY401" fmla="*/ 5941378 h 6858000"/>
              <a:gd name="connsiteX402" fmla="*/ 1809579 w 4626532"/>
              <a:gd name="connsiteY402" fmla="*/ 5883048 h 6858000"/>
              <a:gd name="connsiteX403" fmla="*/ 1926240 w 4626532"/>
              <a:gd name="connsiteY403" fmla="*/ 5899713 h 6858000"/>
              <a:gd name="connsiteX404" fmla="*/ 1934573 w 4626532"/>
              <a:gd name="connsiteY404" fmla="*/ 5874715 h 6858000"/>
              <a:gd name="connsiteX405" fmla="*/ 1801246 w 4626532"/>
              <a:gd name="connsiteY405" fmla="*/ 5858049 h 6858000"/>
              <a:gd name="connsiteX406" fmla="*/ 1884575 w 4626532"/>
              <a:gd name="connsiteY406" fmla="*/ 5824717 h 6858000"/>
              <a:gd name="connsiteX407" fmla="*/ 1984570 w 4626532"/>
              <a:gd name="connsiteY407" fmla="*/ 5899713 h 6858000"/>
              <a:gd name="connsiteX408" fmla="*/ 1467929 w 4626532"/>
              <a:gd name="connsiteY408" fmla="*/ 5841383 h 6858000"/>
              <a:gd name="connsiteX409" fmla="*/ 1509593 w 4626532"/>
              <a:gd name="connsiteY409" fmla="*/ 5824717 h 6858000"/>
              <a:gd name="connsiteX410" fmla="*/ 1626254 w 4626532"/>
              <a:gd name="connsiteY410" fmla="*/ 5933045 h 6858000"/>
              <a:gd name="connsiteX411" fmla="*/ 1626254 w 4626532"/>
              <a:gd name="connsiteY411" fmla="*/ 5966377 h 6858000"/>
              <a:gd name="connsiteX412" fmla="*/ 1601256 w 4626532"/>
              <a:gd name="connsiteY412" fmla="*/ 5966377 h 6858000"/>
              <a:gd name="connsiteX413" fmla="*/ 1426264 w 4626532"/>
              <a:gd name="connsiteY413" fmla="*/ 5849716 h 6858000"/>
              <a:gd name="connsiteX414" fmla="*/ 1559591 w 4626532"/>
              <a:gd name="connsiteY414" fmla="*/ 5924712 h 6858000"/>
              <a:gd name="connsiteX415" fmla="*/ 1434597 w 4626532"/>
              <a:gd name="connsiteY415" fmla="*/ 5824717 h 6858000"/>
              <a:gd name="connsiteX416" fmla="*/ 1467929 w 4626532"/>
              <a:gd name="connsiteY416" fmla="*/ 5841383 h 6858000"/>
              <a:gd name="connsiteX417" fmla="*/ 3384502 w 4626532"/>
              <a:gd name="connsiteY417" fmla="*/ 5874715 h 6858000"/>
              <a:gd name="connsiteX418" fmla="*/ 3334505 w 4626532"/>
              <a:gd name="connsiteY418" fmla="*/ 5899713 h 6858000"/>
              <a:gd name="connsiteX419" fmla="*/ 3301173 w 4626532"/>
              <a:gd name="connsiteY419" fmla="*/ 5891381 h 6858000"/>
              <a:gd name="connsiteX420" fmla="*/ 3309506 w 4626532"/>
              <a:gd name="connsiteY420" fmla="*/ 5849716 h 6858000"/>
              <a:gd name="connsiteX421" fmla="*/ 3292840 w 4626532"/>
              <a:gd name="connsiteY421" fmla="*/ 5816384 h 6858000"/>
              <a:gd name="connsiteX422" fmla="*/ 3384502 w 4626532"/>
              <a:gd name="connsiteY422" fmla="*/ 5874715 h 6858000"/>
              <a:gd name="connsiteX423" fmla="*/ 3176179 w 4626532"/>
              <a:gd name="connsiteY423" fmla="*/ 5874715 h 6858000"/>
              <a:gd name="connsiteX424" fmla="*/ 3134514 w 4626532"/>
              <a:gd name="connsiteY424" fmla="*/ 5924712 h 6858000"/>
              <a:gd name="connsiteX425" fmla="*/ 3092850 w 4626532"/>
              <a:gd name="connsiteY425" fmla="*/ 5924712 h 6858000"/>
              <a:gd name="connsiteX426" fmla="*/ 3076184 w 4626532"/>
              <a:gd name="connsiteY426" fmla="*/ 5849716 h 6858000"/>
              <a:gd name="connsiteX427" fmla="*/ 3142847 w 4626532"/>
              <a:gd name="connsiteY427" fmla="*/ 5816384 h 6858000"/>
              <a:gd name="connsiteX428" fmla="*/ 3176179 w 4626532"/>
              <a:gd name="connsiteY428" fmla="*/ 5874715 h 6858000"/>
              <a:gd name="connsiteX429" fmla="*/ 2667870 w 4626532"/>
              <a:gd name="connsiteY429" fmla="*/ 5858049 h 6858000"/>
              <a:gd name="connsiteX430" fmla="*/ 2617873 w 4626532"/>
              <a:gd name="connsiteY430" fmla="*/ 5916379 h 6858000"/>
              <a:gd name="connsiteX431" fmla="*/ 2584541 w 4626532"/>
              <a:gd name="connsiteY431" fmla="*/ 5849716 h 6858000"/>
              <a:gd name="connsiteX432" fmla="*/ 2626206 w 4626532"/>
              <a:gd name="connsiteY432" fmla="*/ 5808051 h 6858000"/>
              <a:gd name="connsiteX433" fmla="*/ 2667870 w 4626532"/>
              <a:gd name="connsiteY433" fmla="*/ 5858049 h 6858000"/>
              <a:gd name="connsiteX434" fmla="*/ 2167895 w 4626532"/>
              <a:gd name="connsiteY434" fmla="*/ 5858049 h 6858000"/>
              <a:gd name="connsiteX435" fmla="*/ 2126230 w 4626532"/>
              <a:gd name="connsiteY435" fmla="*/ 5924712 h 6858000"/>
              <a:gd name="connsiteX436" fmla="*/ 2076232 w 4626532"/>
              <a:gd name="connsiteY436" fmla="*/ 5866382 h 6858000"/>
              <a:gd name="connsiteX437" fmla="*/ 2117897 w 4626532"/>
              <a:gd name="connsiteY437" fmla="*/ 5808051 h 6858000"/>
              <a:gd name="connsiteX438" fmla="*/ 2167895 w 4626532"/>
              <a:gd name="connsiteY438" fmla="*/ 5858049 h 6858000"/>
              <a:gd name="connsiteX439" fmla="*/ 2001236 w 4626532"/>
              <a:gd name="connsiteY439" fmla="*/ 5891381 h 6858000"/>
              <a:gd name="connsiteX440" fmla="*/ 1992903 w 4626532"/>
              <a:gd name="connsiteY440" fmla="*/ 5808051 h 6858000"/>
              <a:gd name="connsiteX441" fmla="*/ 2026235 w 4626532"/>
              <a:gd name="connsiteY441" fmla="*/ 5849716 h 6858000"/>
              <a:gd name="connsiteX442" fmla="*/ 2001236 w 4626532"/>
              <a:gd name="connsiteY442" fmla="*/ 5891381 h 6858000"/>
              <a:gd name="connsiteX443" fmla="*/ 3284507 w 4626532"/>
              <a:gd name="connsiteY443" fmla="*/ 5849716 h 6858000"/>
              <a:gd name="connsiteX444" fmla="*/ 3251175 w 4626532"/>
              <a:gd name="connsiteY444" fmla="*/ 5908046 h 6858000"/>
              <a:gd name="connsiteX445" fmla="*/ 3201178 w 4626532"/>
              <a:gd name="connsiteY445" fmla="*/ 5908046 h 6858000"/>
              <a:gd name="connsiteX446" fmla="*/ 3184512 w 4626532"/>
              <a:gd name="connsiteY446" fmla="*/ 5824717 h 6858000"/>
              <a:gd name="connsiteX447" fmla="*/ 3251175 w 4626532"/>
              <a:gd name="connsiteY447" fmla="*/ 5799718 h 6858000"/>
              <a:gd name="connsiteX448" fmla="*/ 3284507 w 4626532"/>
              <a:gd name="connsiteY448" fmla="*/ 5849716 h 6858000"/>
              <a:gd name="connsiteX449" fmla="*/ 2909525 w 4626532"/>
              <a:gd name="connsiteY449" fmla="*/ 5833050 h 6858000"/>
              <a:gd name="connsiteX450" fmla="*/ 2867861 w 4626532"/>
              <a:gd name="connsiteY450" fmla="*/ 5891381 h 6858000"/>
              <a:gd name="connsiteX451" fmla="*/ 2834529 w 4626532"/>
              <a:gd name="connsiteY451" fmla="*/ 5891381 h 6858000"/>
              <a:gd name="connsiteX452" fmla="*/ 2809530 w 4626532"/>
              <a:gd name="connsiteY452" fmla="*/ 5833050 h 6858000"/>
              <a:gd name="connsiteX453" fmla="*/ 2859528 w 4626532"/>
              <a:gd name="connsiteY453" fmla="*/ 5783052 h 6858000"/>
              <a:gd name="connsiteX454" fmla="*/ 2909525 w 4626532"/>
              <a:gd name="connsiteY454" fmla="*/ 5833050 h 6858000"/>
              <a:gd name="connsiteX455" fmla="*/ 2526211 w 4626532"/>
              <a:gd name="connsiteY455" fmla="*/ 5833050 h 6858000"/>
              <a:gd name="connsiteX456" fmla="*/ 2476213 w 4626532"/>
              <a:gd name="connsiteY456" fmla="*/ 5899713 h 6858000"/>
              <a:gd name="connsiteX457" fmla="*/ 2434548 w 4626532"/>
              <a:gd name="connsiteY457" fmla="*/ 5833050 h 6858000"/>
              <a:gd name="connsiteX458" fmla="*/ 2484546 w 4626532"/>
              <a:gd name="connsiteY458" fmla="*/ 5783052 h 6858000"/>
              <a:gd name="connsiteX459" fmla="*/ 2526211 w 4626532"/>
              <a:gd name="connsiteY459" fmla="*/ 5833050 h 6858000"/>
              <a:gd name="connsiteX460" fmla="*/ 792961 w 4626532"/>
              <a:gd name="connsiteY460" fmla="*/ 5833050 h 6858000"/>
              <a:gd name="connsiteX461" fmla="*/ 759630 w 4626532"/>
              <a:gd name="connsiteY461" fmla="*/ 5899713 h 6858000"/>
              <a:gd name="connsiteX462" fmla="*/ 709632 w 4626532"/>
              <a:gd name="connsiteY462" fmla="*/ 5833050 h 6858000"/>
              <a:gd name="connsiteX463" fmla="*/ 751297 w 4626532"/>
              <a:gd name="connsiteY463" fmla="*/ 5783052 h 6858000"/>
              <a:gd name="connsiteX464" fmla="*/ 792961 w 4626532"/>
              <a:gd name="connsiteY464" fmla="*/ 5833050 h 6858000"/>
              <a:gd name="connsiteX465" fmla="*/ 2384551 w 4626532"/>
              <a:gd name="connsiteY465" fmla="*/ 5816384 h 6858000"/>
              <a:gd name="connsiteX466" fmla="*/ 2334553 w 4626532"/>
              <a:gd name="connsiteY466" fmla="*/ 5883048 h 6858000"/>
              <a:gd name="connsiteX467" fmla="*/ 2292889 w 4626532"/>
              <a:gd name="connsiteY467" fmla="*/ 5816384 h 6858000"/>
              <a:gd name="connsiteX468" fmla="*/ 2342886 w 4626532"/>
              <a:gd name="connsiteY468" fmla="*/ 5766387 h 6858000"/>
              <a:gd name="connsiteX469" fmla="*/ 2384551 w 4626532"/>
              <a:gd name="connsiteY469" fmla="*/ 5816384 h 6858000"/>
              <a:gd name="connsiteX470" fmla="*/ 2759533 w 4626532"/>
              <a:gd name="connsiteY470" fmla="*/ 5808051 h 6858000"/>
              <a:gd name="connsiteX471" fmla="*/ 2692869 w 4626532"/>
              <a:gd name="connsiteY471" fmla="*/ 5866382 h 6858000"/>
              <a:gd name="connsiteX472" fmla="*/ 2667870 w 4626532"/>
              <a:gd name="connsiteY472" fmla="*/ 5808051 h 6858000"/>
              <a:gd name="connsiteX473" fmla="*/ 2709535 w 4626532"/>
              <a:gd name="connsiteY473" fmla="*/ 5749721 h 6858000"/>
              <a:gd name="connsiteX474" fmla="*/ 2759533 w 4626532"/>
              <a:gd name="connsiteY474" fmla="*/ 5808051 h 6858000"/>
              <a:gd name="connsiteX475" fmla="*/ 2242891 w 4626532"/>
              <a:gd name="connsiteY475" fmla="*/ 5799718 h 6858000"/>
              <a:gd name="connsiteX476" fmla="*/ 2209559 w 4626532"/>
              <a:gd name="connsiteY476" fmla="*/ 5858049 h 6858000"/>
              <a:gd name="connsiteX477" fmla="*/ 2184561 w 4626532"/>
              <a:gd name="connsiteY477" fmla="*/ 5858049 h 6858000"/>
              <a:gd name="connsiteX478" fmla="*/ 2151229 w 4626532"/>
              <a:gd name="connsiteY478" fmla="*/ 5799718 h 6858000"/>
              <a:gd name="connsiteX479" fmla="*/ 2201226 w 4626532"/>
              <a:gd name="connsiteY479" fmla="*/ 5749721 h 6858000"/>
              <a:gd name="connsiteX480" fmla="*/ 2242891 w 4626532"/>
              <a:gd name="connsiteY480" fmla="*/ 5799718 h 6858000"/>
              <a:gd name="connsiteX481" fmla="*/ 3167846 w 4626532"/>
              <a:gd name="connsiteY481" fmla="*/ 5741388 h 6858000"/>
              <a:gd name="connsiteX482" fmla="*/ 3242842 w 4626532"/>
              <a:gd name="connsiteY482" fmla="*/ 5774720 h 6858000"/>
              <a:gd name="connsiteX483" fmla="*/ 3192845 w 4626532"/>
              <a:gd name="connsiteY483" fmla="*/ 5808051 h 6858000"/>
              <a:gd name="connsiteX484" fmla="*/ 3151180 w 4626532"/>
              <a:gd name="connsiteY484" fmla="*/ 5791385 h 6858000"/>
              <a:gd name="connsiteX485" fmla="*/ 3151180 w 4626532"/>
              <a:gd name="connsiteY485" fmla="*/ 5741388 h 6858000"/>
              <a:gd name="connsiteX486" fmla="*/ 3167846 w 4626532"/>
              <a:gd name="connsiteY486" fmla="*/ 5741388 h 6858000"/>
              <a:gd name="connsiteX487" fmla="*/ 1276271 w 4626532"/>
              <a:gd name="connsiteY487" fmla="*/ 5799718 h 6858000"/>
              <a:gd name="connsiteX488" fmla="*/ 1234607 w 4626532"/>
              <a:gd name="connsiteY488" fmla="*/ 5741388 h 6858000"/>
              <a:gd name="connsiteX489" fmla="*/ 1276271 w 4626532"/>
              <a:gd name="connsiteY489" fmla="*/ 5799718 h 6858000"/>
              <a:gd name="connsiteX490" fmla="*/ 3017853 w 4626532"/>
              <a:gd name="connsiteY490" fmla="*/ 5799718 h 6858000"/>
              <a:gd name="connsiteX491" fmla="*/ 2959523 w 4626532"/>
              <a:gd name="connsiteY491" fmla="*/ 5849716 h 6858000"/>
              <a:gd name="connsiteX492" fmla="*/ 2892859 w 4626532"/>
              <a:gd name="connsiteY492" fmla="*/ 5774720 h 6858000"/>
              <a:gd name="connsiteX493" fmla="*/ 2967856 w 4626532"/>
              <a:gd name="connsiteY493" fmla="*/ 5733055 h 6858000"/>
              <a:gd name="connsiteX494" fmla="*/ 3017853 w 4626532"/>
              <a:gd name="connsiteY494" fmla="*/ 5799718 h 6858000"/>
              <a:gd name="connsiteX495" fmla="*/ 2101231 w 4626532"/>
              <a:gd name="connsiteY495" fmla="*/ 5791385 h 6858000"/>
              <a:gd name="connsiteX496" fmla="*/ 2059567 w 4626532"/>
              <a:gd name="connsiteY496" fmla="*/ 5849716 h 6858000"/>
              <a:gd name="connsiteX497" fmla="*/ 2017902 w 4626532"/>
              <a:gd name="connsiteY497" fmla="*/ 5783052 h 6858000"/>
              <a:gd name="connsiteX498" fmla="*/ 2059567 w 4626532"/>
              <a:gd name="connsiteY498" fmla="*/ 5733055 h 6858000"/>
              <a:gd name="connsiteX499" fmla="*/ 2101231 w 4626532"/>
              <a:gd name="connsiteY499" fmla="*/ 5791385 h 6858000"/>
              <a:gd name="connsiteX500" fmla="*/ 1326269 w 4626532"/>
              <a:gd name="connsiteY500" fmla="*/ 5749721 h 6858000"/>
              <a:gd name="connsiteX501" fmla="*/ 1417931 w 4626532"/>
              <a:gd name="connsiteY501" fmla="*/ 5883048 h 6858000"/>
              <a:gd name="connsiteX502" fmla="*/ 1251273 w 4626532"/>
              <a:gd name="connsiteY502" fmla="*/ 5733055 h 6858000"/>
              <a:gd name="connsiteX503" fmla="*/ 1326269 w 4626532"/>
              <a:gd name="connsiteY503" fmla="*/ 5749721 h 6858000"/>
              <a:gd name="connsiteX504" fmla="*/ 3134514 w 4626532"/>
              <a:gd name="connsiteY504" fmla="*/ 5766387 h 6858000"/>
              <a:gd name="connsiteX505" fmla="*/ 3067851 w 4626532"/>
              <a:gd name="connsiteY505" fmla="*/ 5824717 h 6858000"/>
              <a:gd name="connsiteX506" fmla="*/ 3017853 w 4626532"/>
              <a:gd name="connsiteY506" fmla="*/ 5749721 h 6858000"/>
              <a:gd name="connsiteX507" fmla="*/ 3084517 w 4626532"/>
              <a:gd name="connsiteY507" fmla="*/ 5724722 h 6858000"/>
              <a:gd name="connsiteX508" fmla="*/ 3134514 w 4626532"/>
              <a:gd name="connsiteY508" fmla="*/ 5766387 h 6858000"/>
              <a:gd name="connsiteX509" fmla="*/ 2609540 w 4626532"/>
              <a:gd name="connsiteY509" fmla="*/ 5783052 h 6858000"/>
              <a:gd name="connsiteX510" fmla="*/ 2551209 w 4626532"/>
              <a:gd name="connsiteY510" fmla="*/ 5841383 h 6858000"/>
              <a:gd name="connsiteX511" fmla="*/ 2517878 w 4626532"/>
              <a:gd name="connsiteY511" fmla="*/ 5774720 h 6858000"/>
              <a:gd name="connsiteX512" fmla="*/ 2567875 w 4626532"/>
              <a:gd name="connsiteY512" fmla="*/ 5724722 h 6858000"/>
              <a:gd name="connsiteX513" fmla="*/ 2609540 w 4626532"/>
              <a:gd name="connsiteY513" fmla="*/ 5783052 h 6858000"/>
              <a:gd name="connsiteX514" fmla="*/ 1851243 w 4626532"/>
              <a:gd name="connsiteY514" fmla="*/ 5799718 h 6858000"/>
              <a:gd name="connsiteX515" fmla="*/ 1784580 w 4626532"/>
              <a:gd name="connsiteY515" fmla="*/ 5841383 h 6858000"/>
              <a:gd name="connsiteX516" fmla="*/ 1684585 w 4626532"/>
              <a:gd name="connsiteY516" fmla="*/ 5758054 h 6858000"/>
              <a:gd name="connsiteX517" fmla="*/ 1759581 w 4626532"/>
              <a:gd name="connsiteY517" fmla="*/ 5799718 h 6858000"/>
              <a:gd name="connsiteX518" fmla="*/ 1801246 w 4626532"/>
              <a:gd name="connsiteY518" fmla="*/ 5791385 h 6858000"/>
              <a:gd name="connsiteX519" fmla="*/ 1692918 w 4626532"/>
              <a:gd name="connsiteY519" fmla="*/ 5741388 h 6858000"/>
              <a:gd name="connsiteX520" fmla="*/ 1751248 w 4626532"/>
              <a:gd name="connsiteY520" fmla="*/ 5716389 h 6858000"/>
              <a:gd name="connsiteX521" fmla="*/ 1851243 w 4626532"/>
              <a:gd name="connsiteY521" fmla="*/ 5799718 h 6858000"/>
              <a:gd name="connsiteX522" fmla="*/ 1609588 w 4626532"/>
              <a:gd name="connsiteY522" fmla="*/ 5716389 h 6858000"/>
              <a:gd name="connsiteX523" fmla="*/ 1684585 w 4626532"/>
              <a:gd name="connsiteY523" fmla="*/ 5816384 h 6858000"/>
              <a:gd name="connsiteX524" fmla="*/ 1634587 w 4626532"/>
              <a:gd name="connsiteY524" fmla="*/ 5849716 h 6858000"/>
              <a:gd name="connsiteX525" fmla="*/ 1526259 w 4626532"/>
              <a:gd name="connsiteY525" fmla="*/ 5799718 h 6858000"/>
              <a:gd name="connsiteX526" fmla="*/ 1517926 w 4626532"/>
              <a:gd name="connsiteY526" fmla="*/ 5733055 h 6858000"/>
              <a:gd name="connsiteX527" fmla="*/ 1634587 w 4626532"/>
              <a:gd name="connsiteY527" fmla="*/ 5799718 h 6858000"/>
              <a:gd name="connsiteX528" fmla="*/ 1526259 w 4626532"/>
              <a:gd name="connsiteY528" fmla="*/ 5716389 h 6858000"/>
              <a:gd name="connsiteX529" fmla="*/ 1609588 w 4626532"/>
              <a:gd name="connsiteY529" fmla="*/ 5716389 h 6858000"/>
              <a:gd name="connsiteX530" fmla="*/ 3042852 w 4626532"/>
              <a:gd name="connsiteY530" fmla="*/ 5716389 h 6858000"/>
              <a:gd name="connsiteX531" fmla="*/ 2976189 w 4626532"/>
              <a:gd name="connsiteY531" fmla="*/ 5708056 h 6858000"/>
              <a:gd name="connsiteX532" fmla="*/ 3042852 w 4626532"/>
              <a:gd name="connsiteY532" fmla="*/ 5716389 h 6858000"/>
              <a:gd name="connsiteX533" fmla="*/ 801294 w 4626532"/>
              <a:gd name="connsiteY533" fmla="*/ 5808051 h 6858000"/>
              <a:gd name="connsiteX534" fmla="*/ 784629 w 4626532"/>
              <a:gd name="connsiteY534" fmla="*/ 5766387 h 6858000"/>
              <a:gd name="connsiteX535" fmla="*/ 834626 w 4626532"/>
              <a:gd name="connsiteY535" fmla="*/ 5708056 h 6858000"/>
              <a:gd name="connsiteX536" fmla="*/ 801294 w 4626532"/>
              <a:gd name="connsiteY536" fmla="*/ 5808051 h 6858000"/>
              <a:gd name="connsiteX537" fmla="*/ 726298 w 4626532"/>
              <a:gd name="connsiteY537" fmla="*/ 5766387 h 6858000"/>
              <a:gd name="connsiteX538" fmla="*/ 701299 w 4626532"/>
              <a:gd name="connsiteY538" fmla="*/ 5791385 h 6858000"/>
              <a:gd name="connsiteX539" fmla="*/ 651302 w 4626532"/>
              <a:gd name="connsiteY539" fmla="*/ 5724722 h 6858000"/>
              <a:gd name="connsiteX540" fmla="*/ 676300 w 4626532"/>
              <a:gd name="connsiteY540" fmla="*/ 5708056 h 6858000"/>
              <a:gd name="connsiteX541" fmla="*/ 726298 w 4626532"/>
              <a:gd name="connsiteY541" fmla="*/ 5766387 h 6858000"/>
              <a:gd name="connsiteX542" fmla="*/ 2951190 w 4626532"/>
              <a:gd name="connsiteY542" fmla="*/ 5708056 h 6858000"/>
              <a:gd name="connsiteX543" fmla="*/ 2892859 w 4626532"/>
              <a:gd name="connsiteY543" fmla="*/ 5758054 h 6858000"/>
              <a:gd name="connsiteX544" fmla="*/ 2867861 w 4626532"/>
              <a:gd name="connsiteY544" fmla="*/ 5758054 h 6858000"/>
              <a:gd name="connsiteX545" fmla="*/ 2851195 w 4626532"/>
              <a:gd name="connsiteY545" fmla="*/ 5699723 h 6858000"/>
              <a:gd name="connsiteX546" fmla="*/ 2951190 w 4626532"/>
              <a:gd name="connsiteY546" fmla="*/ 5708056 h 6858000"/>
              <a:gd name="connsiteX547" fmla="*/ 2842862 w 4626532"/>
              <a:gd name="connsiteY547" fmla="*/ 5749721 h 6858000"/>
              <a:gd name="connsiteX548" fmla="*/ 2801197 w 4626532"/>
              <a:gd name="connsiteY548" fmla="*/ 5808051 h 6858000"/>
              <a:gd name="connsiteX549" fmla="*/ 2776198 w 4626532"/>
              <a:gd name="connsiteY549" fmla="*/ 5808051 h 6858000"/>
              <a:gd name="connsiteX550" fmla="*/ 2751200 w 4626532"/>
              <a:gd name="connsiteY550" fmla="*/ 5741388 h 6858000"/>
              <a:gd name="connsiteX551" fmla="*/ 2801197 w 4626532"/>
              <a:gd name="connsiteY551" fmla="*/ 5699723 h 6858000"/>
              <a:gd name="connsiteX552" fmla="*/ 2842862 w 4626532"/>
              <a:gd name="connsiteY552" fmla="*/ 5749721 h 6858000"/>
              <a:gd name="connsiteX553" fmla="*/ 2467880 w 4626532"/>
              <a:gd name="connsiteY553" fmla="*/ 5749721 h 6858000"/>
              <a:gd name="connsiteX554" fmla="*/ 2426215 w 4626532"/>
              <a:gd name="connsiteY554" fmla="*/ 5816384 h 6858000"/>
              <a:gd name="connsiteX555" fmla="*/ 2376218 w 4626532"/>
              <a:gd name="connsiteY555" fmla="*/ 5758054 h 6858000"/>
              <a:gd name="connsiteX556" fmla="*/ 2426215 w 4626532"/>
              <a:gd name="connsiteY556" fmla="*/ 5699723 h 6858000"/>
              <a:gd name="connsiteX557" fmla="*/ 2467880 w 4626532"/>
              <a:gd name="connsiteY557" fmla="*/ 5749721 h 6858000"/>
              <a:gd name="connsiteX558" fmla="*/ 2776198 w 4626532"/>
              <a:gd name="connsiteY558" fmla="*/ 5699723 h 6858000"/>
              <a:gd name="connsiteX559" fmla="*/ 2742867 w 4626532"/>
              <a:gd name="connsiteY559" fmla="*/ 5724722 h 6858000"/>
              <a:gd name="connsiteX560" fmla="*/ 2717868 w 4626532"/>
              <a:gd name="connsiteY560" fmla="*/ 5724722 h 6858000"/>
              <a:gd name="connsiteX561" fmla="*/ 2717868 w 4626532"/>
              <a:gd name="connsiteY561" fmla="*/ 5691390 h 6858000"/>
              <a:gd name="connsiteX562" fmla="*/ 2776198 w 4626532"/>
              <a:gd name="connsiteY562" fmla="*/ 5699723 h 6858000"/>
              <a:gd name="connsiteX563" fmla="*/ 2692869 w 4626532"/>
              <a:gd name="connsiteY563" fmla="*/ 5691390 h 6858000"/>
              <a:gd name="connsiteX564" fmla="*/ 2692869 w 4626532"/>
              <a:gd name="connsiteY564" fmla="*/ 5749721 h 6858000"/>
              <a:gd name="connsiteX565" fmla="*/ 2659537 w 4626532"/>
              <a:gd name="connsiteY565" fmla="*/ 5774720 h 6858000"/>
              <a:gd name="connsiteX566" fmla="*/ 2634539 w 4626532"/>
              <a:gd name="connsiteY566" fmla="*/ 5774720 h 6858000"/>
              <a:gd name="connsiteX567" fmla="*/ 2601207 w 4626532"/>
              <a:gd name="connsiteY567" fmla="*/ 5716389 h 6858000"/>
              <a:gd name="connsiteX568" fmla="*/ 2642872 w 4626532"/>
              <a:gd name="connsiteY568" fmla="*/ 5683057 h 6858000"/>
              <a:gd name="connsiteX569" fmla="*/ 2692869 w 4626532"/>
              <a:gd name="connsiteY569" fmla="*/ 5691390 h 6858000"/>
              <a:gd name="connsiteX570" fmla="*/ 2317887 w 4626532"/>
              <a:gd name="connsiteY570" fmla="*/ 5741388 h 6858000"/>
              <a:gd name="connsiteX571" fmla="*/ 2276223 w 4626532"/>
              <a:gd name="connsiteY571" fmla="*/ 5799718 h 6858000"/>
              <a:gd name="connsiteX572" fmla="*/ 2234558 w 4626532"/>
              <a:gd name="connsiteY572" fmla="*/ 5741388 h 6858000"/>
              <a:gd name="connsiteX573" fmla="*/ 2276223 w 4626532"/>
              <a:gd name="connsiteY573" fmla="*/ 5683057 h 6858000"/>
              <a:gd name="connsiteX574" fmla="*/ 2317887 w 4626532"/>
              <a:gd name="connsiteY574" fmla="*/ 5741388 h 6858000"/>
              <a:gd name="connsiteX575" fmla="*/ 2076232 w 4626532"/>
              <a:gd name="connsiteY575" fmla="*/ 5699723 h 6858000"/>
              <a:gd name="connsiteX576" fmla="*/ 2101231 w 4626532"/>
              <a:gd name="connsiteY576" fmla="*/ 5683057 h 6858000"/>
              <a:gd name="connsiteX577" fmla="*/ 2076232 w 4626532"/>
              <a:gd name="connsiteY577" fmla="*/ 5699723 h 6858000"/>
              <a:gd name="connsiteX578" fmla="*/ 1984570 w 4626532"/>
              <a:gd name="connsiteY578" fmla="*/ 5741388 h 6858000"/>
              <a:gd name="connsiteX579" fmla="*/ 1892908 w 4626532"/>
              <a:gd name="connsiteY579" fmla="*/ 5799718 h 6858000"/>
              <a:gd name="connsiteX580" fmla="*/ 1834578 w 4626532"/>
              <a:gd name="connsiteY580" fmla="*/ 5741388 h 6858000"/>
              <a:gd name="connsiteX581" fmla="*/ 1917907 w 4626532"/>
              <a:gd name="connsiteY581" fmla="*/ 5758054 h 6858000"/>
              <a:gd name="connsiteX582" fmla="*/ 1942906 w 4626532"/>
              <a:gd name="connsiteY582" fmla="*/ 5741388 h 6858000"/>
              <a:gd name="connsiteX583" fmla="*/ 1842910 w 4626532"/>
              <a:gd name="connsiteY583" fmla="*/ 5716389 h 6858000"/>
              <a:gd name="connsiteX584" fmla="*/ 1901241 w 4626532"/>
              <a:gd name="connsiteY584" fmla="*/ 5683057 h 6858000"/>
              <a:gd name="connsiteX585" fmla="*/ 1984570 w 4626532"/>
              <a:gd name="connsiteY585" fmla="*/ 5741388 h 6858000"/>
              <a:gd name="connsiteX586" fmla="*/ 2617873 w 4626532"/>
              <a:gd name="connsiteY586" fmla="*/ 5683057 h 6858000"/>
              <a:gd name="connsiteX587" fmla="*/ 2567875 w 4626532"/>
              <a:gd name="connsiteY587" fmla="*/ 5699723 h 6858000"/>
              <a:gd name="connsiteX588" fmla="*/ 2567875 w 4626532"/>
              <a:gd name="connsiteY588" fmla="*/ 5666392 h 6858000"/>
              <a:gd name="connsiteX589" fmla="*/ 2617873 w 4626532"/>
              <a:gd name="connsiteY589" fmla="*/ 5683057 h 6858000"/>
              <a:gd name="connsiteX590" fmla="*/ 2176228 w 4626532"/>
              <a:gd name="connsiteY590" fmla="*/ 5724722 h 6858000"/>
              <a:gd name="connsiteX591" fmla="*/ 2134563 w 4626532"/>
              <a:gd name="connsiteY591" fmla="*/ 5783052 h 6858000"/>
              <a:gd name="connsiteX592" fmla="*/ 2092898 w 4626532"/>
              <a:gd name="connsiteY592" fmla="*/ 5733055 h 6858000"/>
              <a:gd name="connsiteX593" fmla="*/ 2134563 w 4626532"/>
              <a:gd name="connsiteY593" fmla="*/ 5666392 h 6858000"/>
              <a:gd name="connsiteX594" fmla="*/ 2176228 w 4626532"/>
              <a:gd name="connsiteY594" fmla="*/ 5724722 h 6858000"/>
              <a:gd name="connsiteX595" fmla="*/ 2726201 w 4626532"/>
              <a:gd name="connsiteY595" fmla="*/ 5666392 h 6858000"/>
              <a:gd name="connsiteX596" fmla="*/ 2684536 w 4626532"/>
              <a:gd name="connsiteY596" fmla="*/ 5658059 h 6858000"/>
              <a:gd name="connsiteX597" fmla="*/ 2726201 w 4626532"/>
              <a:gd name="connsiteY597" fmla="*/ 5666392 h 6858000"/>
              <a:gd name="connsiteX598" fmla="*/ 3076184 w 4626532"/>
              <a:gd name="connsiteY598" fmla="*/ 5699723 h 6858000"/>
              <a:gd name="connsiteX599" fmla="*/ 3051185 w 4626532"/>
              <a:gd name="connsiteY599" fmla="*/ 5691390 h 6858000"/>
              <a:gd name="connsiteX600" fmla="*/ 3126181 w 4626532"/>
              <a:gd name="connsiteY600" fmla="*/ 5649726 h 6858000"/>
              <a:gd name="connsiteX601" fmla="*/ 3076184 w 4626532"/>
              <a:gd name="connsiteY601" fmla="*/ 5699723 h 6858000"/>
              <a:gd name="connsiteX602" fmla="*/ 2551209 w 4626532"/>
              <a:gd name="connsiteY602" fmla="*/ 5691390 h 6858000"/>
              <a:gd name="connsiteX603" fmla="*/ 2517878 w 4626532"/>
              <a:gd name="connsiteY603" fmla="*/ 5749721 h 6858000"/>
              <a:gd name="connsiteX604" fmla="*/ 2484546 w 4626532"/>
              <a:gd name="connsiteY604" fmla="*/ 5749721 h 6858000"/>
              <a:gd name="connsiteX605" fmla="*/ 2459547 w 4626532"/>
              <a:gd name="connsiteY605" fmla="*/ 5699723 h 6858000"/>
              <a:gd name="connsiteX606" fmla="*/ 2501212 w 4626532"/>
              <a:gd name="connsiteY606" fmla="*/ 5649726 h 6858000"/>
              <a:gd name="connsiteX607" fmla="*/ 2551209 w 4626532"/>
              <a:gd name="connsiteY607" fmla="*/ 5691390 h 6858000"/>
              <a:gd name="connsiteX608" fmla="*/ 1434597 w 4626532"/>
              <a:gd name="connsiteY608" fmla="*/ 5658059 h 6858000"/>
              <a:gd name="connsiteX609" fmla="*/ 1509593 w 4626532"/>
              <a:gd name="connsiteY609" fmla="*/ 5774720 h 6858000"/>
              <a:gd name="connsiteX610" fmla="*/ 1509593 w 4626532"/>
              <a:gd name="connsiteY610" fmla="*/ 5799718 h 6858000"/>
              <a:gd name="connsiteX611" fmla="*/ 1476262 w 4626532"/>
              <a:gd name="connsiteY611" fmla="*/ 5808051 h 6858000"/>
              <a:gd name="connsiteX612" fmla="*/ 1351268 w 4626532"/>
              <a:gd name="connsiteY612" fmla="*/ 5699723 h 6858000"/>
              <a:gd name="connsiteX613" fmla="*/ 1351268 w 4626532"/>
              <a:gd name="connsiteY613" fmla="*/ 5658059 h 6858000"/>
              <a:gd name="connsiteX614" fmla="*/ 1442930 w 4626532"/>
              <a:gd name="connsiteY614" fmla="*/ 5766387 h 6858000"/>
              <a:gd name="connsiteX615" fmla="*/ 1459596 w 4626532"/>
              <a:gd name="connsiteY615" fmla="*/ 5749721 h 6858000"/>
              <a:gd name="connsiteX616" fmla="*/ 1376266 w 4626532"/>
              <a:gd name="connsiteY616" fmla="*/ 5649726 h 6858000"/>
              <a:gd name="connsiteX617" fmla="*/ 1434597 w 4626532"/>
              <a:gd name="connsiteY617" fmla="*/ 5658059 h 6858000"/>
              <a:gd name="connsiteX618" fmla="*/ 801294 w 4626532"/>
              <a:gd name="connsiteY618" fmla="*/ 5691390 h 6858000"/>
              <a:gd name="connsiteX619" fmla="*/ 759630 w 4626532"/>
              <a:gd name="connsiteY619" fmla="*/ 5758054 h 6858000"/>
              <a:gd name="connsiteX620" fmla="*/ 709632 w 4626532"/>
              <a:gd name="connsiteY620" fmla="*/ 5699723 h 6858000"/>
              <a:gd name="connsiteX621" fmla="*/ 742964 w 4626532"/>
              <a:gd name="connsiteY621" fmla="*/ 5641393 h 6858000"/>
              <a:gd name="connsiteX622" fmla="*/ 801294 w 4626532"/>
              <a:gd name="connsiteY622" fmla="*/ 5691390 h 6858000"/>
              <a:gd name="connsiteX623" fmla="*/ 651302 w 4626532"/>
              <a:gd name="connsiteY623" fmla="*/ 5699723 h 6858000"/>
              <a:gd name="connsiteX624" fmla="*/ 634636 w 4626532"/>
              <a:gd name="connsiteY624" fmla="*/ 5708056 h 6858000"/>
              <a:gd name="connsiteX625" fmla="*/ 576305 w 4626532"/>
              <a:gd name="connsiteY625" fmla="*/ 5666392 h 6858000"/>
              <a:gd name="connsiteX626" fmla="*/ 592971 w 4626532"/>
              <a:gd name="connsiteY626" fmla="*/ 5641393 h 6858000"/>
              <a:gd name="connsiteX627" fmla="*/ 651302 w 4626532"/>
              <a:gd name="connsiteY627" fmla="*/ 5699723 h 6858000"/>
              <a:gd name="connsiteX628" fmla="*/ 2476213 w 4626532"/>
              <a:gd name="connsiteY628" fmla="*/ 5649726 h 6858000"/>
              <a:gd name="connsiteX629" fmla="*/ 2451214 w 4626532"/>
              <a:gd name="connsiteY629" fmla="*/ 5674724 h 6858000"/>
              <a:gd name="connsiteX630" fmla="*/ 2426215 w 4626532"/>
              <a:gd name="connsiteY630" fmla="*/ 5674724 h 6858000"/>
              <a:gd name="connsiteX631" fmla="*/ 2417883 w 4626532"/>
              <a:gd name="connsiteY631" fmla="*/ 5633060 h 6858000"/>
              <a:gd name="connsiteX632" fmla="*/ 2476213 w 4626532"/>
              <a:gd name="connsiteY632" fmla="*/ 5649726 h 6858000"/>
              <a:gd name="connsiteX633" fmla="*/ 2401217 w 4626532"/>
              <a:gd name="connsiteY633" fmla="*/ 5674724 h 6858000"/>
              <a:gd name="connsiteX634" fmla="*/ 2367885 w 4626532"/>
              <a:gd name="connsiteY634" fmla="*/ 5733055 h 6858000"/>
              <a:gd name="connsiteX635" fmla="*/ 2342886 w 4626532"/>
              <a:gd name="connsiteY635" fmla="*/ 5733055 h 6858000"/>
              <a:gd name="connsiteX636" fmla="*/ 2309554 w 4626532"/>
              <a:gd name="connsiteY636" fmla="*/ 5674724 h 6858000"/>
              <a:gd name="connsiteX637" fmla="*/ 2359552 w 4626532"/>
              <a:gd name="connsiteY637" fmla="*/ 5633060 h 6858000"/>
              <a:gd name="connsiteX638" fmla="*/ 2401217 w 4626532"/>
              <a:gd name="connsiteY638" fmla="*/ 5674724 h 6858000"/>
              <a:gd name="connsiteX639" fmla="*/ 2259557 w 4626532"/>
              <a:gd name="connsiteY639" fmla="*/ 5658059 h 6858000"/>
              <a:gd name="connsiteX640" fmla="*/ 2201226 w 4626532"/>
              <a:gd name="connsiteY640" fmla="*/ 5724722 h 6858000"/>
              <a:gd name="connsiteX641" fmla="*/ 2167895 w 4626532"/>
              <a:gd name="connsiteY641" fmla="*/ 5658059 h 6858000"/>
              <a:gd name="connsiteX642" fmla="*/ 2251224 w 4626532"/>
              <a:gd name="connsiteY642" fmla="*/ 5633060 h 6858000"/>
              <a:gd name="connsiteX643" fmla="*/ 2259557 w 4626532"/>
              <a:gd name="connsiteY643" fmla="*/ 5658059 h 6858000"/>
              <a:gd name="connsiteX644" fmla="*/ 2326220 w 4626532"/>
              <a:gd name="connsiteY644" fmla="*/ 5633060 h 6858000"/>
              <a:gd name="connsiteX645" fmla="*/ 2301222 w 4626532"/>
              <a:gd name="connsiteY645" fmla="*/ 5658059 h 6858000"/>
              <a:gd name="connsiteX646" fmla="*/ 2284556 w 4626532"/>
              <a:gd name="connsiteY646" fmla="*/ 5624727 h 6858000"/>
              <a:gd name="connsiteX647" fmla="*/ 2326220 w 4626532"/>
              <a:gd name="connsiteY647" fmla="*/ 5633060 h 6858000"/>
              <a:gd name="connsiteX648" fmla="*/ 2901192 w 4626532"/>
              <a:gd name="connsiteY648" fmla="*/ 5616394 h 6858000"/>
              <a:gd name="connsiteX649" fmla="*/ 2901192 w 4626532"/>
              <a:gd name="connsiteY649" fmla="*/ 5674724 h 6858000"/>
              <a:gd name="connsiteX650" fmla="*/ 2876194 w 4626532"/>
              <a:gd name="connsiteY650" fmla="*/ 5683057 h 6858000"/>
              <a:gd name="connsiteX651" fmla="*/ 2859528 w 4626532"/>
              <a:gd name="connsiteY651" fmla="*/ 5666392 h 6858000"/>
              <a:gd name="connsiteX652" fmla="*/ 2759533 w 4626532"/>
              <a:gd name="connsiteY652" fmla="*/ 5674724 h 6858000"/>
              <a:gd name="connsiteX653" fmla="*/ 2842862 w 4626532"/>
              <a:gd name="connsiteY653" fmla="*/ 5616394 h 6858000"/>
              <a:gd name="connsiteX654" fmla="*/ 2901192 w 4626532"/>
              <a:gd name="connsiteY654" fmla="*/ 5616394 h 6858000"/>
              <a:gd name="connsiteX655" fmla="*/ 2101231 w 4626532"/>
              <a:gd name="connsiteY655" fmla="*/ 5649726 h 6858000"/>
              <a:gd name="connsiteX656" fmla="*/ 2009569 w 4626532"/>
              <a:gd name="connsiteY656" fmla="*/ 5733055 h 6858000"/>
              <a:gd name="connsiteX657" fmla="*/ 1967904 w 4626532"/>
              <a:gd name="connsiteY657" fmla="*/ 5683057 h 6858000"/>
              <a:gd name="connsiteX658" fmla="*/ 2067899 w 4626532"/>
              <a:gd name="connsiteY658" fmla="*/ 5666392 h 6858000"/>
              <a:gd name="connsiteX659" fmla="*/ 1967904 w 4626532"/>
              <a:gd name="connsiteY659" fmla="*/ 5666392 h 6858000"/>
              <a:gd name="connsiteX660" fmla="*/ 2026235 w 4626532"/>
              <a:gd name="connsiteY660" fmla="*/ 5616394 h 6858000"/>
              <a:gd name="connsiteX661" fmla="*/ 2101231 w 4626532"/>
              <a:gd name="connsiteY661" fmla="*/ 5649726 h 6858000"/>
              <a:gd name="connsiteX662" fmla="*/ 1742915 w 4626532"/>
              <a:gd name="connsiteY662" fmla="*/ 5683057 h 6858000"/>
              <a:gd name="connsiteX663" fmla="*/ 1684585 w 4626532"/>
              <a:gd name="connsiteY663" fmla="*/ 5724722 h 6858000"/>
              <a:gd name="connsiteX664" fmla="*/ 1609588 w 4626532"/>
              <a:gd name="connsiteY664" fmla="*/ 5624727 h 6858000"/>
              <a:gd name="connsiteX665" fmla="*/ 1692918 w 4626532"/>
              <a:gd name="connsiteY665" fmla="*/ 5683057 h 6858000"/>
              <a:gd name="connsiteX666" fmla="*/ 1709584 w 4626532"/>
              <a:gd name="connsiteY666" fmla="*/ 5674724 h 6858000"/>
              <a:gd name="connsiteX667" fmla="*/ 1626254 w 4626532"/>
              <a:gd name="connsiteY667" fmla="*/ 5608061 h 6858000"/>
              <a:gd name="connsiteX668" fmla="*/ 1684585 w 4626532"/>
              <a:gd name="connsiteY668" fmla="*/ 5599728 h 6858000"/>
              <a:gd name="connsiteX669" fmla="*/ 1742915 w 4626532"/>
              <a:gd name="connsiteY669" fmla="*/ 5683057 h 6858000"/>
              <a:gd name="connsiteX670" fmla="*/ 1876242 w 4626532"/>
              <a:gd name="connsiteY670" fmla="*/ 5658059 h 6858000"/>
              <a:gd name="connsiteX671" fmla="*/ 1809579 w 4626532"/>
              <a:gd name="connsiteY671" fmla="*/ 5699723 h 6858000"/>
              <a:gd name="connsiteX672" fmla="*/ 1751248 w 4626532"/>
              <a:gd name="connsiteY672" fmla="*/ 5633060 h 6858000"/>
              <a:gd name="connsiteX673" fmla="*/ 1842910 w 4626532"/>
              <a:gd name="connsiteY673" fmla="*/ 5658059 h 6858000"/>
              <a:gd name="connsiteX674" fmla="*/ 1759581 w 4626532"/>
              <a:gd name="connsiteY674" fmla="*/ 5616394 h 6858000"/>
              <a:gd name="connsiteX675" fmla="*/ 1809579 w 4626532"/>
              <a:gd name="connsiteY675" fmla="*/ 5591395 h 6858000"/>
              <a:gd name="connsiteX676" fmla="*/ 1876242 w 4626532"/>
              <a:gd name="connsiteY676" fmla="*/ 5658059 h 6858000"/>
              <a:gd name="connsiteX677" fmla="*/ 1159610 w 4626532"/>
              <a:gd name="connsiteY677" fmla="*/ 5633060 h 6858000"/>
              <a:gd name="connsiteX678" fmla="*/ 1217941 w 4626532"/>
              <a:gd name="connsiteY678" fmla="*/ 5758054 h 6858000"/>
              <a:gd name="connsiteX679" fmla="*/ 1092947 w 4626532"/>
              <a:gd name="connsiteY679" fmla="*/ 5591395 h 6858000"/>
              <a:gd name="connsiteX680" fmla="*/ 1159610 w 4626532"/>
              <a:gd name="connsiteY680" fmla="*/ 5633060 h 6858000"/>
              <a:gd name="connsiteX681" fmla="*/ 1084614 w 4626532"/>
              <a:gd name="connsiteY681" fmla="*/ 5641393 h 6858000"/>
              <a:gd name="connsiteX682" fmla="*/ 1067948 w 4626532"/>
              <a:gd name="connsiteY682" fmla="*/ 5624727 h 6858000"/>
              <a:gd name="connsiteX683" fmla="*/ 1067948 w 4626532"/>
              <a:gd name="connsiteY683" fmla="*/ 5591395 h 6858000"/>
              <a:gd name="connsiteX684" fmla="*/ 1084614 w 4626532"/>
              <a:gd name="connsiteY684" fmla="*/ 5641393 h 6858000"/>
              <a:gd name="connsiteX685" fmla="*/ 726298 w 4626532"/>
              <a:gd name="connsiteY685" fmla="*/ 5624727 h 6858000"/>
              <a:gd name="connsiteX686" fmla="*/ 684633 w 4626532"/>
              <a:gd name="connsiteY686" fmla="*/ 5683057 h 6858000"/>
              <a:gd name="connsiteX687" fmla="*/ 634636 w 4626532"/>
              <a:gd name="connsiteY687" fmla="*/ 5624727 h 6858000"/>
              <a:gd name="connsiteX688" fmla="*/ 676300 w 4626532"/>
              <a:gd name="connsiteY688" fmla="*/ 5574729 h 6858000"/>
              <a:gd name="connsiteX689" fmla="*/ 726298 w 4626532"/>
              <a:gd name="connsiteY689" fmla="*/ 5624727 h 6858000"/>
              <a:gd name="connsiteX690" fmla="*/ 2492879 w 4626532"/>
              <a:gd name="connsiteY690" fmla="*/ 5591395 h 6858000"/>
              <a:gd name="connsiteX691" fmla="*/ 2484546 w 4626532"/>
              <a:gd name="connsiteY691" fmla="*/ 5624727 h 6858000"/>
              <a:gd name="connsiteX692" fmla="*/ 2451214 w 4626532"/>
              <a:gd name="connsiteY692" fmla="*/ 5608061 h 6858000"/>
              <a:gd name="connsiteX693" fmla="*/ 2367885 w 4626532"/>
              <a:gd name="connsiteY693" fmla="*/ 5608061 h 6858000"/>
              <a:gd name="connsiteX694" fmla="*/ 2359552 w 4626532"/>
              <a:gd name="connsiteY694" fmla="*/ 5591395 h 6858000"/>
              <a:gd name="connsiteX695" fmla="*/ 2434548 w 4626532"/>
              <a:gd name="connsiteY695" fmla="*/ 5566396 h 6858000"/>
              <a:gd name="connsiteX696" fmla="*/ 2492879 w 4626532"/>
              <a:gd name="connsiteY696" fmla="*/ 5591395 h 6858000"/>
              <a:gd name="connsiteX697" fmla="*/ 1551258 w 4626532"/>
              <a:gd name="connsiteY697" fmla="*/ 5566396 h 6858000"/>
              <a:gd name="connsiteX698" fmla="*/ 1592923 w 4626532"/>
              <a:gd name="connsiteY698" fmla="*/ 5658059 h 6858000"/>
              <a:gd name="connsiteX699" fmla="*/ 1559591 w 4626532"/>
              <a:gd name="connsiteY699" fmla="*/ 5699723 h 6858000"/>
              <a:gd name="connsiteX700" fmla="*/ 1459596 w 4626532"/>
              <a:gd name="connsiteY700" fmla="*/ 5641393 h 6858000"/>
              <a:gd name="connsiteX701" fmla="*/ 1467929 w 4626532"/>
              <a:gd name="connsiteY701" fmla="*/ 5574729 h 6858000"/>
              <a:gd name="connsiteX702" fmla="*/ 1542925 w 4626532"/>
              <a:gd name="connsiteY702" fmla="*/ 5658059 h 6858000"/>
              <a:gd name="connsiteX703" fmla="*/ 1559591 w 4626532"/>
              <a:gd name="connsiteY703" fmla="*/ 5649726 h 6858000"/>
              <a:gd name="connsiteX704" fmla="*/ 1484595 w 4626532"/>
              <a:gd name="connsiteY704" fmla="*/ 5566396 h 6858000"/>
              <a:gd name="connsiteX705" fmla="*/ 1551258 w 4626532"/>
              <a:gd name="connsiteY705" fmla="*/ 5566396 h 6858000"/>
              <a:gd name="connsiteX706" fmla="*/ 876291 w 4626532"/>
              <a:gd name="connsiteY706" fmla="*/ 5624727 h 6858000"/>
              <a:gd name="connsiteX707" fmla="*/ 834626 w 4626532"/>
              <a:gd name="connsiteY707" fmla="*/ 5683057 h 6858000"/>
              <a:gd name="connsiteX708" fmla="*/ 784629 w 4626532"/>
              <a:gd name="connsiteY708" fmla="*/ 5624727 h 6858000"/>
              <a:gd name="connsiteX709" fmla="*/ 834626 w 4626532"/>
              <a:gd name="connsiteY709" fmla="*/ 5566396 h 6858000"/>
              <a:gd name="connsiteX710" fmla="*/ 876291 w 4626532"/>
              <a:gd name="connsiteY710" fmla="*/ 5624727 h 6858000"/>
              <a:gd name="connsiteX711" fmla="*/ 584638 w 4626532"/>
              <a:gd name="connsiteY711" fmla="*/ 5624727 h 6858000"/>
              <a:gd name="connsiteX712" fmla="*/ 551307 w 4626532"/>
              <a:gd name="connsiteY712" fmla="*/ 5641393 h 6858000"/>
              <a:gd name="connsiteX713" fmla="*/ 501309 w 4626532"/>
              <a:gd name="connsiteY713" fmla="*/ 5599728 h 6858000"/>
              <a:gd name="connsiteX714" fmla="*/ 526308 w 4626532"/>
              <a:gd name="connsiteY714" fmla="*/ 5566396 h 6858000"/>
              <a:gd name="connsiteX715" fmla="*/ 584638 w 4626532"/>
              <a:gd name="connsiteY715" fmla="*/ 5624727 h 6858000"/>
              <a:gd name="connsiteX716" fmla="*/ 2342886 w 4626532"/>
              <a:gd name="connsiteY716" fmla="*/ 5599728 h 6858000"/>
              <a:gd name="connsiteX717" fmla="*/ 2317887 w 4626532"/>
              <a:gd name="connsiteY717" fmla="*/ 5608061 h 6858000"/>
              <a:gd name="connsiteX718" fmla="*/ 2284556 w 4626532"/>
              <a:gd name="connsiteY718" fmla="*/ 5591395 h 6858000"/>
              <a:gd name="connsiteX719" fmla="*/ 2209559 w 4626532"/>
              <a:gd name="connsiteY719" fmla="*/ 5616394 h 6858000"/>
              <a:gd name="connsiteX720" fmla="*/ 2267890 w 4626532"/>
              <a:gd name="connsiteY720" fmla="*/ 5558063 h 6858000"/>
              <a:gd name="connsiteX721" fmla="*/ 2342886 w 4626532"/>
              <a:gd name="connsiteY721" fmla="*/ 5599728 h 6858000"/>
              <a:gd name="connsiteX722" fmla="*/ 3067851 w 4626532"/>
              <a:gd name="connsiteY722" fmla="*/ 5549731 h 6858000"/>
              <a:gd name="connsiteX723" fmla="*/ 3076184 w 4626532"/>
              <a:gd name="connsiteY723" fmla="*/ 5574729 h 6858000"/>
              <a:gd name="connsiteX724" fmla="*/ 3009520 w 4626532"/>
              <a:gd name="connsiteY724" fmla="*/ 5691390 h 6858000"/>
              <a:gd name="connsiteX725" fmla="*/ 2951190 w 4626532"/>
              <a:gd name="connsiteY725" fmla="*/ 5683057 h 6858000"/>
              <a:gd name="connsiteX726" fmla="*/ 3017853 w 4626532"/>
              <a:gd name="connsiteY726" fmla="*/ 5599728 h 6858000"/>
              <a:gd name="connsiteX727" fmla="*/ 2917858 w 4626532"/>
              <a:gd name="connsiteY727" fmla="*/ 5683057 h 6858000"/>
              <a:gd name="connsiteX728" fmla="*/ 3017853 w 4626532"/>
              <a:gd name="connsiteY728" fmla="*/ 5549731 h 6858000"/>
              <a:gd name="connsiteX729" fmla="*/ 3067851 w 4626532"/>
              <a:gd name="connsiteY729" fmla="*/ 5549731 h 6858000"/>
              <a:gd name="connsiteX730" fmla="*/ 2642872 w 4626532"/>
              <a:gd name="connsiteY730" fmla="*/ 5549731 h 6858000"/>
              <a:gd name="connsiteX731" fmla="*/ 2651205 w 4626532"/>
              <a:gd name="connsiteY731" fmla="*/ 5574729 h 6858000"/>
              <a:gd name="connsiteX732" fmla="*/ 2601207 w 4626532"/>
              <a:gd name="connsiteY732" fmla="*/ 5649726 h 6858000"/>
              <a:gd name="connsiteX733" fmla="*/ 2551209 w 4626532"/>
              <a:gd name="connsiteY733" fmla="*/ 5641393 h 6858000"/>
              <a:gd name="connsiteX734" fmla="*/ 2609540 w 4626532"/>
              <a:gd name="connsiteY734" fmla="*/ 5591395 h 6858000"/>
              <a:gd name="connsiteX735" fmla="*/ 2592874 w 4626532"/>
              <a:gd name="connsiteY735" fmla="*/ 5583062 h 6858000"/>
              <a:gd name="connsiteX736" fmla="*/ 2517878 w 4626532"/>
              <a:gd name="connsiteY736" fmla="*/ 5633060 h 6858000"/>
              <a:gd name="connsiteX737" fmla="*/ 2509545 w 4626532"/>
              <a:gd name="connsiteY737" fmla="*/ 5599728 h 6858000"/>
              <a:gd name="connsiteX738" fmla="*/ 2601207 w 4626532"/>
              <a:gd name="connsiteY738" fmla="*/ 5541398 h 6858000"/>
              <a:gd name="connsiteX739" fmla="*/ 2642872 w 4626532"/>
              <a:gd name="connsiteY739" fmla="*/ 5549731 h 6858000"/>
              <a:gd name="connsiteX740" fmla="*/ 1984570 w 4626532"/>
              <a:gd name="connsiteY740" fmla="*/ 5591395 h 6858000"/>
              <a:gd name="connsiteX741" fmla="*/ 1917907 w 4626532"/>
              <a:gd name="connsiteY741" fmla="*/ 5658059 h 6858000"/>
              <a:gd name="connsiteX742" fmla="*/ 1892908 w 4626532"/>
              <a:gd name="connsiteY742" fmla="*/ 5658059 h 6858000"/>
              <a:gd name="connsiteX743" fmla="*/ 1876242 w 4626532"/>
              <a:gd name="connsiteY743" fmla="*/ 5608061 h 6858000"/>
              <a:gd name="connsiteX744" fmla="*/ 1951238 w 4626532"/>
              <a:gd name="connsiteY744" fmla="*/ 5608061 h 6858000"/>
              <a:gd name="connsiteX745" fmla="*/ 1876242 w 4626532"/>
              <a:gd name="connsiteY745" fmla="*/ 5583062 h 6858000"/>
              <a:gd name="connsiteX746" fmla="*/ 1917907 w 4626532"/>
              <a:gd name="connsiteY746" fmla="*/ 5541398 h 6858000"/>
              <a:gd name="connsiteX747" fmla="*/ 1984570 w 4626532"/>
              <a:gd name="connsiteY747" fmla="*/ 5591395 h 6858000"/>
              <a:gd name="connsiteX748" fmla="*/ 1284604 w 4626532"/>
              <a:gd name="connsiteY748" fmla="*/ 5649726 h 6858000"/>
              <a:gd name="connsiteX749" fmla="*/ 1226274 w 4626532"/>
              <a:gd name="connsiteY749" fmla="*/ 5541398 h 6858000"/>
              <a:gd name="connsiteX750" fmla="*/ 1284604 w 4626532"/>
              <a:gd name="connsiteY750" fmla="*/ 5558063 h 6858000"/>
              <a:gd name="connsiteX751" fmla="*/ 1334602 w 4626532"/>
              <a:gd name="connsiteY751" fmla="*/ 5691390 h 6858000"/>
              <a:gd name="connsiteX752" fmla="*/ 1326269 w 4626532"/>
              <a:gd name="connsiteY752" fmla="*/ 5724722 h 6858000"/>
              <a:gd name="connsiteX753" fmla="*/ 1292937 w 4626532"/>
              <a:gd name="connsiteY753" fmla="*/ 5724722 h 6858000"/>
              <a:gd name="connsiteX754" fmla="*/ 1184609 w 4626532"/>
              <a:gd name="connsiteY754" fmla="*/ 5608061 h 6858000"/>
              <a:gd name="connsiteX755" fmla="*/ 1201275 w 4626532"/>
              <a:gd name="connsiteY755" fmla="*/ 5541398 h 6858000"/>
              <a:gd name="connsiteX756" fmla="*/ 1284604 w 4626532"/>
              <a:gd name="connsiteY756" fmla="*/ 5649726 h 6858000"/>
              <a:gd name="connsiteX757" fmla="*/ 2201226 w 4626532"/>
              <a:gd name="connsiteY757" fmla="*/ 5566396 h 6858000"/>
              <a:gd name="connsiteX758" fmla="*/ 2126230 w 4626532"/>
              <a:gd name="connsiteY758" fmla="*/ 5641393 h 6858000"/>
              <a:gd name="connsiteX759" fmla="*/ 2076232 w 4626532"/>
              <a:gd name="connsiteY759" fmla="*/ 5608061 h 6858000"/>
              <a:gd name="connsiteX760" fmla="*/ 2151229 w 4626532"/>
              <a:gd name="connsiteY760" fmla="*/ 5591395 h 6858000"/>
              <a:gd name="connsiteX761" fmla="*/ 2167895 w 4626532"/>
              <a:gd name="connsiteY761" fmla="*/ 5574729 h 6858000"/>
              <a:gd name="connsiteX762" fmla="*/ 2142896 w 4626532"/>
              <a:gd name="connsiteY762" fmla="*/ 5566396 h 6858000"/>
              <a:gd name="connsiteX763" fmla="*/ 2067899 w 4626532"/>
              <a:gd name="connsiteY763" fmla="*/ 5583062 h 6858000"/>
              <a:gd name="connsiteX764" fmla="*/ 2126230 w 4626532"/>
              <a:gd name="connsiteY764" fmla="*/ 5524732 h 6858000"/>
              <a:gd name="connsiteX765" fmla="*/ 2201226 w 4626532"/>
              <a:gd name="connsiteY765" fmla="*/ 5566396 h 6858000"/>
              <a:gd name="connsiteX766" fmla="*/ 2809530 w 4626532"/>
              <a:gd name="connsiteY766" fmla="*/ 5533065 h 6858000"/>
              <a:gd name="connsiteX767" fmla="*/ 2734534 w 4626532"/>
              <a:gd name="connsiteY767" fmla="*/ 5641393 h 6858000"/>
              <a:gd name="connsiteX768" fmla="*/ 2676203 w 4626532"/>
              <a:gd name="connsiteY768" fmla="*/ 5633060 h 6858000"/>
              <a:gd name="connsiteX769" fmla="*/ 2767865 w 4626532"/>
              <a:gd name="connsiteY769" fmla="*/ 5558063 h 6858000"/>
              <a:gd name="connsiteX770" fmla="*/ 2751200 w 4626532"/>
              <a:gd name="connsiteY770" fmla="*/ 5549731 h 6858000"/>
              <a:gd name="connsiteX771" fmla="*/ 2659537 w 4626532"/>
              <a:gd name="connsiteY771" fmla="*/ 5624727 h 6858000"/>
              <a:gd name="connsiteX772" fmla="*/ 2776198 w 4626532"/>
              <a:gd name="connsiteY772" fmla="*/ 5508066 h 6858000"/>
              <a:gd name="connsiteX773" fmla="*/ 2809530 w 4626532"/>
              <a:gd name="connsiteY773" fmla="*/ 5533065 h 6858000"/>
              <a:gd name="connsiteX774" fmla="*/ 801294 w 4626532"/>
              <a:gd name="connsiteY774" fmla="*/ 5558063 h 6858000"/>
              <a:gd name="connsiteX775" fmla="*/ 759630 w 4626532"/>
              <a:gd name="connsiteY775" fmla="*/ 5616394 h 6858000"/>
              <a:gd name="connsiteX776" fmla="*/ 709632 w 4626532"/>
              <a:gd name="connsiteY776" fmla="*/ 5549731 h 6858000"/>
              <a:gd name="connsiteX777" fmla="*/ 751297 w 4626532"/>
              <a:gd name="connsiteY777" fmla="*/ 5499733 h 6858000"/>
              <a:gd name="connsiteX778" fmla="*/ 801294 w 4626532"/>
              <a:gd name="connsiteY778" fmla="*/ 5558063 h 6858000"/>
              <a:gd name="connsiteX779" fmla="*/ 651302 w 4626532"/>
              <a:gd name="connsiteY779" fmla="*/ 5558063 h 6858000"/>
              <a:gd name="connsiteX780" fmla="*/ 617970 w 4626532"/>
              <a:gd name="connsiteY780" fmla="*/ 5608061 h 6858000"/>
              <a:gd name="connsiteX781" fmla="*/ 567972 w 4626532"/>
              <a:gd name="connsiteY781" fmla="*/ 5558063 h 6858000"/>
              <a:gd name="connsiteX782" fmla="*/ 601304 w 4626532"/>
              <a:gd name="connsiteY782" fmla="*/ 5499733 h 6858000"/>
              <a:gd name="connsiteX783" fmla="*/ 651302 w 4626532"/>
              <a:gd name="connsiteY783" fmla="*/ 5558063 h 6858000"/>
              <a:gd name="connsiteX784" fmla="*/ 942954 w 4626532"/>
              <a:gd name="connsiteY784" fmla="*/ 5549731 h 6858000"/>
              <a:gd name="connsiteX785" fmla="*/ 901290 w 4626532"/>
              <a:gd name="connsiteY785" fmla="*/ 5608061 h 6858000"/>
              <a:gd name="connsiteX786" fmla="*/ 859625 w 4626532"/>
              <a:gd name="connsiteY786" fmla="*/ 5549731 h 6858000"/>
              <a:gd name="connsiteX787" fmla="*/ 901290 w 4626532"/>
              <a:gd name="connsiteY787" fmla="*/ 5491400 h 6858000"/>
              <a:gd name="connsiteX788" fmla="*/ 942954 w 4626532"/>
              <a:gd name="connsiteY788" fmla="*/ 5549731 h 6858000"/>
              <a:gd name="connsiteX789" fmla="*/ 517975 w 4626532"/>
              <a:gd name="connsiteY789" fmla="*/ 5549731 h 6858000"/>
              <a:gd name="connsiteX790" fmla="*/ 476310 w 4626532"/>
              <a:gd name="connsiteY790" fmla="*/ 5583062 h 6858000"/>
              <a:gd name="connsiteX791" fmla="*/ 426313 w 4626532"/>
              <a:gd name="connsiteY791" fmla="*/ 5541398 h 6858000"/>
              <a:gd name="connsiteX792" fmla="*/ 459644 w 4626532"/>
              <a:gd name="connsiteY792" fmla="*/ 5491400 h 6858000"/>
              <a:gd name="connsiteX793" fmla="*/ 517975 w 4626532"/>
              <a:gd name="connsiteY793" fmla="*/ 5549731 h 6858000"/>
              <a:gd name="connsiteX794" fmla="*/ 1801246 w 4626532"/>
              <a:gd name="connsiteY794" fmla="*/ 5549731 h 6858000"/>
              <a:gd name="connsiteX795" fmla="*/ 1776247 w 4626532"/>
              <a:gd name="connsiteY795" fmla="*/ 5591395 h 6858000"/>
              <a:gd name="connsiteX796" fmla="*/ 1709584 w 4626532"/>
              <a:gd name="connsiteY796" fmla="*/ 5591395 h 6858000"/>
              <a:gd name="connsiteX797" fmla="*/ 1709584 w 4626532"/>
              <a:gd name="connsiteY797" fmla="*/ 5524732 h 6858000"/>
              <a:gd name="connsiteX798" fmla="*/ 1759581 w 4626532"/>
              <a:gd name="connsiteY798" fmla="*/ 5558063 h 6858000"/>
              <a:gd name="connsiteX799" fmla="*/ 1776247 w 4626532"/>
              <a:gd name="connsiteY799" fmla="*/ 5549731 h 6858000"/>
              <a:gd name="connsiteX800" fmla="*/ 1726249 w 4626532"/>
              <a:gd name="connsiteY800" fmla="*/ 5508066 h 6858000"/>
              <a:gd name="connsiteX801" fmla="*/ 1776247 w 4626532"/>
              <a:gd name="connsiteY801" fmla="*/ 5483067 h 6858000"/>
              <a:gd name="connsiteX802" fmla="*/ 1801246 w 4626532"/>
              <a:gd name="connsiteY802" fmla="*/ 5549731 h 6858000"/>
              <a:gd name="connsiteX803" fmla="*/ 1659586 w 4626532"/>
              <a:gd name="connsiteY803" fmla="*/ 5483067 h 6858000"/>
              <a:gd name="connsiteX804" fmla="*/ 1684585 w 4626532"/>
              <a:gd name="connsiteY804" fmla="*/ 5541398 h 6858000"/>
              <a:gd name="connsiteX805" fmla="*/ 1642920 w 4626532"/>
              <a:gd name="connsiteY805" fmla="*/ 5591395 h 6858000"/>
              <a:gd name="connsiteX806" fmla="*/ 1567924 w 4626532"/>
              <a:gd name="connsiteY806" fmla="*/ 5549731 h 6858000"/>
              <a:gd name="connsiteX807" fmla="*/ 1584590 w 4626532"/>
              <a:gd name="connsiteY807" fmla="*/ 5499733 h 6858000"/>
              <a:gd name="connsiteX808" fmla="*/ 1626254 w 4626532"/>
              <a:gd name="connsiteY808" fmla="*/ 5549731 h 6858000"/>
              <a:gd name="connsiteX809" fmla="*/ 1651253 w 4626532"/>
              <a:gd name="connsiteY809" fmla="*/ 5549731 h 6858000"/>
              <a:gd name="connsiteX810" fmla="*/ 1601256 w 4626532"/>
              <a:gd name="connsiteY810" fmla="*/ 5483067 h 6858000"/>
              <a:gd name="connsiteX811" fmla="*/ 1659586 w 4626532"/>
              <a:gd name="connsiteY811" fmla="*/ 5483067 h 6858000"/>
              <a:gd name="connsiteX812" fmla="*/ 342983 w 4626532"/>
              <a:gd name="connsiteY812" fmla="*/ 5508066 h 6858000"/>
              <a:gd name="connsiteX813" fmla="*/ 301319 w 4626532"/>
              <a:gd name="connsiteY813" fmla="*/ 5499733 h 6858000"/>
              <a:gd name="connsiteX814" fmla="*/ 334650 w 4626532"/>
              <a:gd name="connsiteY814" fmla="*/ 5483067 h 6858000"/>
              <a:gd name="connsiteX815" fmla="*/ 342983 w 4626532"/>
              <a:gd name="connsiteY815" fmla="*/ 5508066 h 6858000"/>
              <a:gd name="connsiteX816" fmla="*/ 2017902 w 4626532"/>
              <a:gd name="connsiteY816" fmla="*/ 5474734 h 6858000"/>
              <a:gd name="connsiteX817" fmla="*/ 2076232 w 4626532"/>
              <a:gd name="connsiteY817" fmla="*/ 5524732 h 6858000"/>
              <a:gd name="connsiteX818" fmla="*/ 2009569 w 4626532"/>
              <a:gd name="connsiteY818" fmla="*/ 5591395 h 6858000"/>
              <a:gd name="connsiteX819" fmla="*/ 1967904 w 4626532"/>
              <a:gd name="connsiteY819" fmla="*/ 5541398 h 6858000"/>
              <a:gd name="connsiteX820" fmla="*/ 2051234 w 4626532"/>
              <a:gd name="connsiteY820" fmla="*/ 5524732 h 6858000"/>
              <a:gd name="connsiteX821" fmla="*/ 1976237 w 4626532"/>
              <a:gd name="connsiteY821" fmla="*/ 5516399 h 6858000"/>
              <a:gd name="connsiteX822" fmla="*/ 2001236 w 4626532"/>
              <a:gd name="connsiteY822" fmla="*/ 5474734 h 6858000"/>
              <a:gd name="connsiteX823" fmla="*/ 2017902 w 4626532"/>
              <a:gd name="connsiteY823" fmla="*/ 5474734 h 6858000"/>
              <a:gd name="connsiteX824" fmla="*/ 201324 w 4626532"/>
              <a:gd name="connsiteY824" fmla="*/ 5474734 h 6858000"/>
              <a:gd name="connsiteX825" fmla="*/ 209656 w 4626532"/>
              <a:gd name="connsiteY825" fmla="*/ 5508066 h 6858000"/>
              <a:gd name="connsiteX826" fmla="*/ 142993 w 4626532"/>
              <a:gd name="connsiteY826" fmla="*/ 5541398 h 6858000"/>
              <a:gd name="connsiteX827" fmla="*/ 142993 w 4626532"/>
              <a:gd name="connsiteY827" fmla="*/ 5516399 h 6858000"/>
              <a:gd name="connsiteX828" fmla="*/ 176325 w 4626532"/>
              <a:gd name="connsiteY828" fmla="*/ 5474734 h 6858000"/>
              <a:gd name="connsiteX829" fmla="*/ 201324 w 4626532"/>
              <a:gd name="connsiteY829" fmla="*/ 5474734 h 6858000"/>
              <a:gd name="connsiteX830" fmla="*/ 3234509 w 4626532"/>
              <a:gd name="connsiteY830" fmla="*/ 5499733 h 6858000"/>
              <a:gd name="connsiteX831" fmla="*/ 3159513 w 4626532"/>
              <a:gd name="connsiteY831" fmla="*/ 5616394 h 6858000"/>
              <a:gd name="connsiteX832" fmla="*/ 3101183 w 4626532"/>
              <a:gd name="connsiteY832" fmla="*/ 5641393 h 6858000"/>
              <a:gd name="connsiteX833" fmla="*/ 3184512 w 4626532"/>
              <a:gd name="connsiteY833" fmla="*/ 5516399 h 6858000"/>
              <a:gd name="connsiteX834" fmla="*/ 3084517 w 4626532"/>
              <a:gd name="connsiteY834" fmla="*/ 5624727 h 6858000"/>
              <a:gd name="connsiteX835" fmla="*/ 3226177 w 4626532"/>
              <a:gd name="connsiteY835" fmla="*/ 5466401 h 6858000"/>
              <a:gd name="connsiteX836" fmla="*/ 3234509 w 4626532"/>
              <a:gd name="connsiteY836" fmla="*/ 5499733 h 6858000"/>
              <a:gd name="connsiteX837" fmla="*/ 1442930 w 4626532"/>
              <a:gd name="connsiteY837" fmla="*/ 5558063 h 6858000"/>
              <a:gd name="connsiteX838" fmla="*/ 1442930 w 4626532"/>
              <a:gd name="connsiteY838" fmla="*/ 5633060 h 6858000"/>
              <a:gd name="connsiteX839" fmla="*/ 1417931 w 4626532"/>
              <a:gd name="connsiteY839" fmla="*/ 5641393 h 6858000"/>
              <a:gd name="connsiteX840" fmla="*/ 1309603 w 4626532"/>
              <a:gd name="connsiteY840" fmla="*/ 5541398 h 6858000"/>
              <a:gd name="connsiteX841" fmla="*/ 1326269 w 4626532"/>
              <a:gd name="connsiteY841" fmla="*/ 5483067 h 6858000"/>
              <a:gd name="connsiteX842" fmla="*/ 1409598 w 4626532"/>
              <a:gd name="connsiteY842" fmla="*/ 5574729 h 6858000"/>
              <a:gd name="connsiteX843" fmla="*/ 1351268 w 4626532"/>
              <a:gd name="connsiteY843" fmla="*/ 5466401 h 6858000"/>
              <a:gd name="connsiteX844" fmla="*/ 1442930 w 4626532"/>
              <a:gd name="connsiteY844" fmla="*/ 5558063 h 6858000"/>
              <a:gd name="connsiteX845" fmla="*/ 559640 w 4626532"/>
              <a:gd name="connsiteY845" fmla="*/ 5508066 h 6858000"/>
              <a:gd name="connsiteX846" fmla="*/ 542974 w 4626532"/>
              <a:gd name="connsiteY846" fmla="*/ 5541398 h 6858000"/>
              <a:gd name="connsiteX847" fmla="*/ 501309 w 4626532"/>
              <a:gd name="connsiteY847" fmla="*/ 5499733 h 6858000"/>
              <a:gd name="connsiteX848" fmla="*/ 501309 w 4626532"/>
              <a:gd name="connsiteY848" fmla="*/ 5466401 h 6858000"/>
              <a:gd name="connsiteX849" fmla="*/ 559640 w 4626532"/>
              <a:gd name="connsiteY849" fmla="*/ 5508066 h 6858000"/>
              <a:gd name="connsiteX850" fmla="*/ 2959523 w 4626532"/>
              <a:gd name="connsiteY850" fmla="*/ 5458068 h 6858000"/>
              <a:gd name="connsiteX851" fmla="*/ 2967856 w 4626532"/>
              <a:gd name="connsiteY851" fmla="*/ 5491400 h 6858000"/>
              <a:gd name="connsiteX852" fmla="*/ 2909525 w 4626532"/>
              <a:gd name="connsiteY852" fmla="*/ 5591395 h 6858000"/>
              <a:gd name="connsiteX853" fmla="*/ 2842862 w 4626532"/>
              <a:gd name="connsiteY853" fmla="*/ 5591395 h 6858000"/>
              <a:gd name="connsiteX854" fmla="*/ 2926191 w 4626532"/>
              <a:gd name="connsiteY854" fmla="*/ 5508066 h 6858000"/>
              <a:gd name="connsiteX855" fmla="*/ 2826196 w 4626532"/>
              <a:gd name="connsiteY855" fmla="*/ 5566396 h 6858000"/>
              <a:gd name="connsiteX856" fmla="*/ 2826196 w 4626532"/>
              <a:gd name="connsiteY856" fmla="*/ 5508066 h 6858000"/>
              <a:gd name="connsiteX857" fmla="*/ 2901192 w 4626532"/>
              <a:gd name="connsiteY857" fmla="*/ 5458068 h 6858000"/>
              <a:gd name="connsiteX858" fmla="*/ 2959523 w 4626532"/>
              <a:gd name="connsiteY858" fmla="*/ 5458068 h 6858000"/>
              <a:gd name="connsiteX859" fmla="*/ 1892908 w 4626532"/>
              <a:gd name="connsiteY859" fmla="*/ 5516399 h 6858000"/>
              <a:gd name="connsiteX860" fmla="*/ 1859576 w 4626532"/>
              <a:gd name="connsiteY860" fmla="*/ 5566396 h 6858000"/>
              <a:gd name="connsiteX861" fmla="*/ 1817912 w 4626532"/>
              <a:gd name="connsiteY861" fmla="*/ 5558063 h 6858000"/>
              <a:gd name="connsiteX862" fmla="*/ 1817912 w 4626532"/>
              <a:gd name="connsiteY862" fmla="*/ 5508066 h 6858000"/>
              <a:gd name="connsiteX863" fmla="*/ 1876242 w 4626532"/>
              <a:gd name="connsiteY863" fmla="*/ 5524732 h 6858000"/>
              <a:gd name="connsiteX864" fmla="*/ 1826245 w 4626532"/>
              <a:gd name="connsiteY864" fmla="*/ 5491400 h 6858000"/>
              <a:gd name="connsiteX865" fmla="*/ 1867909 w 4626532"/>
              <a:gd name="connsiteY865" fmla="*/ 5449735 h 6858000"/>
              <a:gd name="connsiteX866" fmla="*/ 1892908 w 4626532"/>
              <a:gd name="connsiteY866" fmla="*/ 5516399 h 6858000"/>
              <a:gd name="connsiteX867" fmla="*/ 2417883 w 4626532"/>
              <a:gd name="connsiteY867" fmla="*/ 5483067 h 6858000"/>
              <a:gd name="connsiteX868" fmla="*/ 2351219 w 4626532"/>
              <a:gd name="connsiteY868" fmla="*/ 5558063 h 6858000"/>
              <a:gd name="connsiteX869" fmla="*/ 2301222 w 4626532"/>
              <a:gd name="connsiteY869" fmla="*/ 5533065 h 6858000"/>
              <a:gd name="connsiteX870" fmla="*/ 2384551 w 4626532"/>
              <a:gd name="connsiteY870" fmla="*/ 5483067 h 6858000"/>
              <a:gd name="connsiteX871" fmla="*/ 2367885 w 4626532"/>
              <a:gd name="connsiteY871" fmla="*/ 5474734 h 6858000"/>
              <a:gd name="connsiteX872" fmla="*/ 2292889 w 4626532"/>
              <a:gd name="connsiteY872" fmla="*/ 5508066 h 6858000"/>
              <a:gd name="connsiteX873" fmla="*/ 2351219 w 4626532"/>
              <a:gd name="connsiteY873" fmla="*/ 5441402 h 6858000"/>
              <a:gd name="connsiteX874" fmla="*/ 2417883 w 4626532"/>
              <a:gd name="connsiteY874" fmla="*/ 5483067 h 6858000"/>
              <a:gd name="connsiteX875" fmla="*/ 976286 w 4626532"/>
              <a:gd name="connsiteY875" fmla="*/ 5516399 h 6858000"/>
              <a:gd name="connsiteX876" fmla="*/ 959620 w 4626532"/>
              <a:gd name="connsiteY876" fmla="*/ 5533065 h 6858000"/>
              <a:gd name="connsiteX877" fmla="*/ 926288 w 4626532"/>
              <a:gd name="connsiteY877" fmla="*/ 5474734 h 6858000"/>
              <a:gd name="connsiteX878" fmla="*/ 934621 w 4626532"/>
              <a:gd name="connsiteY878" fmla="*/ 5441402 h 6858000"/>
              <a:gd name="connsiteX879" fmla="*/ 976286 w 4626532"/>
              <a:gd name="connsiteY879" fmla="*/ 5516399 h 6858000"/>
              <a:gd name="connsiteX880" fmla="*/ 2559542 w 4626532"/>
              <a:gd name="connsiteY880" fmla="*/ 5466401 h 6858000"/>
              <a:gd name="connsiteX881" fmla="*/ 2492879 w 4626532"/>
              <a:gd name="connsiteY881" fmla="*/ 5558063 h 6858000"/>
              <a:gd name="connsiteX882" fmla="*/ 2442881 w 4626532"/>
              <a:gd name="connsiteY882" fmla="*/ 5541398 h 6858000"/>
              <a:gd name="connsiteX883" fmla="*/ 2509545 w 4626532"/>
              <a:gd name="connsiteY883" fmla="*/ 5466401 h 6858000"/>
              <a:gd name="connsiteX884" fmla="*/ 2426215 w 4626532"/>
              <a:gd name="connsiteY884" fmla="*/ 5516399 h 6858000"/>
              <a:gd name="connsiteX885" fmla="*/ 2434548 w 4626532"/>
              <a:gd name="connsiteY885" fmla="*/ 5466401 h 6858000"/>
              <a:gd name="connsiteX886" fmla="*/ 2517878 w 4626532"/>
              <a:gd name="connsiteY886" fmla="*/ 5433070 h 6858000"/>
              <a:gd name="connsiteX887" fmla="*/ 2559542 w 4626532"/>
              <a:gd name="connsiteY887" fmla="*/ 5466401 h 6858000"/>
              <a:gd name="connsiteX888" fmla="*/ 1042949 w 4626532"/>
              <a:gd name="connsiteY888" fmla="*/ 5558063 h 6858000"/>
              <a:gd name="connsiteX889" fmla="*/ 1042949 w 4626532"/>
              <a:gd name="connsiteY889" fmla="*/ 5583062 h 6858000"/>
              <a:gd name="connsiteX890" fmla="*/ 959620 w 4626532"/>
              <a:gd name="connsiteY890" fmla="*/ 5433070 h 6858000"/>
              <a:gd name="connsiteX891" fmla="*/ 1042949 w 4626532"/>
              <a:gd name="connsiteY891" fmla="*/ 5558063 h 6858000"/>
              <a:gd name="connsiteX892" fmla="*/ 2276223 w 4626532"/>
              <a:gd name="connsiteY892" fmla="*/ 5474734 h 6858000"/>
              <a:gd name="connsiteX893" fmla="*/ 2217892 w 4626532"/>
              <a:gd name="connsiteY893" fmla="*/ 5541398 h 6858000"/>
              <a:gd name="connsiteX894" fmla="*/ 2167895 w 4626532"/>
              <a:gd name="connsiteY894" fmla="*/ 5508066 h 6858000"/>
              <a:gd name="connsiteX895" fmla="*/ 2242891 w 4626532"/>
              <a:gd name="connsiteY895" fmla="*/ 5474734 h 6858000"/>
              <a:gd name="connsiteX896" fmla="*/ 2234558 w 4626532"/>
              <a:gd name="connsiteY896" fmla="*/ 5458068 h 6858000"/>
              <a:gd name="connsiteX897" fmla="*/ 2159562 w 4626532"/>
              <a:gd name="connsiteY897" fmla="*/ 5483067 h 6858000"/>
              <a:gd name="connsiteX898" fmla="*/ 2209559 w 4626532"/>
              <a:gd name="connsiteY898" fmla="*/ 5424737 h 6858000"/>
              <a:gd name="connsiteX899" fmla="*/ 2276223 w 4626532"/>
              <a:gd name="connsiteY899" fmla="*/ 5474734 h 6858000"/>
              <a:gd name="connsiteX900" fmla="*/ 867958 w 4626532"/>
              <a:gd name="connsiteY900" fmla="*/ 5483067 h 6858000"/>
              <a:gd name="connsiteX901" fmla="*/ 834626 w 4626532"/>
              <a:gd name="connsiteY901" fmla="*/ 5541398 h 6858000"/>
              <a:gd name="connsiteX902" fmla="*/ 784629 w 4626532"/>
              <a:gd name="connsiteY902" fmla="*/ 5483067 h 6858000"/>
              <a:gd name="connsiteX903" fmla="*/ 826293 w 4626532"/>
              <a:gd name="connsiteY903" fmla="*/ 5424737 h 6858000"/>
              <a:gd name="connsiteX904" fmla="*/ 867958 w 4626532"/>
              <a:gd name="connsiteY904" fmla="*/ 5483067 h 6858000"/>
              <a:gd name="connsiteX905" fmla="*/ 726298 w 4626532"/>
              <a:gd name="connsiteY905" fmla="*/ 5483067 h 6858000"/>
              <a:gd name="connsiteX906" fmla="*/ 684633 w 4626532"/>
              <a:gd name="connsiteY906" fmla="*/ 5541398 h 6858000"/>
              <a:gd name="connsiteX907" fmla="*/ 642969 w 4626532"/>
              <a:gd name="connsiteY907" fmla="*/ 5483067 h 6858000"/>
              <a:gd name="connsiteX908" fmla="*/ 684633 w 4626532"/>
              <a:gd name="connsiteY908" fmla="*/ 5424737 h 6858000"/>
              <a:gd name="connsiteX909" fmla="*/ 726298 w 4626532"/>
              <a:gd name="connsiteY909" fmla="*/ 5483067 h 6858000"/>
              <a:gd name="connsiteX910" fmla="*/ 584638 w 4626532"/>
              <a:gd name="connsiteY910" fmla="*/ 5474734 h 6858000"/>
              <a:gd name="connsiteX911" fmla="*/ 576305 w 4626532"/>
              <a:gd name="connsiteY911" fmla="*/ 5491400 h 6858000"/>
              <a:gd name="connsiteX912" fmla="*/ 534641 w 4626532"/>
              <a:gd name="connsiteY912" fmla="*/ 5424737 h 6858000"/>
              <a:gd name="connsiteX913" fmla="*/ 584638 w 4626532"/>
              <a:gd name="connsiteY913" fmla="*/ 5474734 h 6858000"/>
              <a:gd name="connsiteX914" fmla="*/ 1509593 w 4626532"/>
              <a:gd name="connsiteY914" fmla="*/ 5508066 h 6858000"/>
              <a:gd name="connsiteX915" fmla="*/ 1526259 w 4626532"/>
              <a:gd name="connsiteY915" fmla="*/ 5499733 h 6858000"/>
              <a:gd name="connsiteX916" fmla="*/ 1484595 w 4626532"/>
              <a:gd name="connsiteY916" fmla="*/ 5416404 h 6858000"/>
              <a:gd name="connsiteX917" fmla="*/ 1559591 w 4626532"/>
              <a:gd name="connsiteY917" fmla="*/ 5499733 h 6858000"/>
              <a:gd name="connsiteX918" fmla="*/ 1526259 w 4626532"/>
              <a:gd name="connsiteY918" fmla="*/ 5549731 h 6858000"/>
              <a:gd name="connsiteX919" fmla="*/ 1434597 w 4626532"/>
              <a:gd name="connsiteY919" fmla="*/ 5483067 h 6858000"/>
              <a:gd name="connsiteX920" fmla="*/ 1459596 w 4626532"/>
              <a:gd name="connsiteY920" fmla="*/ 5416404 h 6858000"/>
              <a:gd name="connsiteX921" fmla="*/ 1509593 w 4626532"/>
              <a:gd name="connsiteY921" fmla="*/ 5508066 h 6858000"/>
              <a:gd name="connsiteX922" fmla="*/ 451311 w 4626532"/>
              <a:gd name="connsiteY922" fmla="*/ 5474734 h 6858000"/>
              <a:gd name="connsiteX923" fmla="*/ 401314 w 4626532"/>
              <a:gd name="connsiteY923" fmla="*/ 5533065 h 6858000"/>
              <a:gd name="connsiteX924" fmla="*/ 359649 w 4626532"/>
              <a:gd name="connsiteY924" fmla="*/ 5474734 h 6858000"/>
              <a:gd name="connsiteX925" fmla="*/ 392981 w 4626532"/>
              <a:gd name="connsiteY925" fmla="*/ 5416404 h 6858000"/>
              <a:gd name="connsiteX926" fmla="*/ 451311 w 4626532"/>
              <a:gd name="connsiteY926" fmla="*/ 5474734 h 6858000"/>
              <a:gd name="connsiteX927" fmla="*/ 2709535 w 4626532"/>
              <a:gd name="connsiteY927" fmla="*/ 5408071 h 6858000"/>
              <a:gd name="connsiteX928" fmla="*/ 2709535 w 4626532"/>
              <a:gd name="connsiteY928" fmla="*/ 5449735 h 6858000"/>
              <a:gd name="connsiteX929" fmla="*/ 2651205 w 4626532"/>
              <a:gd name="connsiteY929" fmla="*/ 5533065 h 6858000"/>
              <a:gd name="connsiteX930" fmla="*/ 2584541 w 4626532"/>
              <a:gd name="connsiteY930" fmla="*/ 5524732 h 6858000"/>
              <a:gd name="connsiteX931" fmla="*/ 2659537 w 4626532"/>
              <a:gd name="connsiteY931" fmla="*/ 5441402 h 6858000"/>
              <a:gd name="connsiteX932" fmla="*/ 2576208 w 4626532"/>
              <a:gd name="connsiteY932" fmla="*/ 5508066 h 6858000"/>
              <a:gd name="connsiteX933" fmla="*/ 2634539 w 4626532"/>
              <a:gd name="connsiteY933" fmla="*/ 5408071 h 6858000"/>
              <a:gd name="connsiteX934" fmla="*/ 2709535 w 4626532"/>
              <a:gd name="connsiteY934" fmla="*/ 5408071 h 6858000"/>
              <a:gd name="connsiteX935" fmla="*/ 484643 w 4626532"/>
              <a:gd name="connsiteY935" fmla="*/ 5449735 h 6858000"/>
              <a:gd name="connsiteX936" fmla="*/ 476310 w 4626532"/>
              <a:gd name="connsiteY936" fmla="*/ 5466401 h 6858000"/>
              <a:gd name="connsiteX937" fmla="*/ 434646 w 4626532"/>
              <a:gd name="connsiteY937" fmla="*/ 5408071 h 6858000"/>
              <a:gd name="connsiteX938" fmla="*/ 484643 w 4626532"/>
              <a:gd name="connsiteY938" fmla="*/ 5449735 h 6858000"/>
              <a:gd name="connsiteX939" fmla="*/ 301319 w 4626532"/>
              <a:gd name="connsiteY939" fmla="*/ 5466401 h 6858000"/>
              <a:gd name="connsiteX940" fmla="*/ 234655 w 4626532"/>
              <a:gd name="connsiteY940" fmla="*/ 5508066 h 6858000"/>
              <a:gd name="connsiteX941" fmla="*/ 217989 w 4626532"/>
              <a:gd name="connsiteY941" fmla="*/ 5458068 h 6858000"/>
              <a:gd name="connsiteX942" fmla="*/ 259654 w 4626532"/>
              <a:gd name="connsiteY942" fmla="*/ 5408071 h 6858000"/>
              <a:gd name="connsiteX943" fmla="*/ 301319 w 4626532"/>
              <a:gd name="connsiteY943" fmla="*/ 5466401 h 6858000"/>
              <a:gd name="connsiteX944" fmla="*/ 1976237 w 4626532"/>
              <a:gd name="connsiteY944" fmla="*/ 5458068 h 6858000"/>
              <a:gd name="connsiteX945" fmla="*/ 1917907 w 4626532"/>
              <a:gd name="connsiteY945" fmla="*/ 5516399 h 6858000"/>
              <a:gd name="connsiteX946" fmla="*/ 1901241 w 4626532"/>
              <a:gd name="connsiteY946" fmla="*/ 5466401 h 6858000"/>
              <a:gd name="connsiteX947" fmla="*/ 1959571 w 4626532"/>
              <a:gd name="connsiteY947" fmla="*/ 5466401 h 6858000"/>
              <a:gd name="connsiteX948" fmla="*/ 1901241 w 4626532"/>
              <a:gd name="connsiteY948" fmla="*/ 5441402 h 6858000"/>
              <a:gd name="connsiteX949" fmla="*/ 1934573 w 4626532"/>
              <a:gd name="connsiteY949" fmla="*/ 5399738 h 6858000"/>
              <a:gd name="connsiteX950" fmla="*/ 1976237 w 4626532"/>
              <a:gd name="connsiteY950" fmla="*/ 5458068 h 6858000"/>
              <a:gd name="connsiteX951" fmla="*/ 159659 w 4626532"/>
              <a:gd name="connsiteY951" fmla="*/ 5449735 h 6858000"/>
              <a:gd name="connsiteX952" fmla="*/ 142993 w 4626532"/>
              <a:gd name="connsiteY952" fmla="*/ 5474734 h 6858000"/>
              <a:gd name="connsiteX953" fmla="*/ 84663 w 4626532"/>
              <a:gd name="connsiteY953" fmla="*/ 5441402 h 6858000"/>
              <a:gd name="connsiteX954" fmla="*/ 117994 w 4626532"/>
              <a:gd name="connsiteY954" fmla="*/ 5399738 h 6858000"/>
              <a:gd name="connsiteX955" fmla="*/ 159659 w 4626532"/>
              <a:gd name="connsiteY955" fmla="*/ 5449735 h 6858000"/>
              <a:gd name="connsiteX956" fmla="*/ 2101231 w 4626532"/>
              <a:gd name="connsiteY956" fmla="*/ 5391405 h 6858000"/>
              <a:gd name="connsiteX957" fmla="*/ 2151229 w 4626532"/>
              <a:gd name="connsiteY957" fmla="*/ 5441402 h 6858000"/>
              <a:gd name="connsiteX958" fmla="*/ 2101231 w 4626532"/>
              <a:gd name="connsiteY958" fmla="*/ 5499733 h 6858000"/>
              <a:gd name="connsiteX959" fmla="*/ 2051234 w 4626532"/>
              <a:gd name="connsiteY959" fmla="*/ 5466401 h 6858000"/>
              <a:gd name="connsiteX960" fmla="*/ 2117897 w 4626532"/>
              <a:gd name="connsiteY960" fmla="*/ 5433070 h 6858000"/>
              <a:gd name="connsiteX961" fmla="*/ 2109564 w 4626532"/>
              <a:gd name="connsiteY961" fmla="*/ 5424737 h 6858000"/>
              <a:gd name="connsiteX962" fmla="*/ 2051234 w 4626532"/>
              <a:gd name="connsiteY962" fmla="*/ 5441402 h 6858000"/>
              <a:gd name="connsiteX963" fmla="*/ 2067899 w 4626532"/>
              <a:gd name="connsiteY963" fmla="*/ 5391405 h 6858000"/>
              <a:gd name="connsiteX964" fmla="*/ 2101231 w 4626532"/>
              <a:gd name="connsiteY964" fmla="*/ 5391405 h 6858000"/>
              <a:gd name="connsiteX965" fmla="*/ 1776247 w 4626532"/>
              <a:gd name="connsiteY965" fmla="*/ 5416404 h 6858000"/>
              <a:gd name="connsiteX966" fmla="*/ 1717917 w 4626532"/>
              <a:gd name="connsiteY966" fmla="*/ 5483067 h 6858000"/>
              <a:gd name="connsiteX967" fmla="*/ 1684585 w 4626532"/>
              <a:gd name="connsiteY967" fmla="*/ 5466401 h 6858000"/>
              <a:gd name="connsiteX968" fmla="*/ 1701251 w 4626532"/>
              <a:gd name="connsiteY968" fmla="*/ 5408071 h 6858000"/>
              <a:gd name="connsiteX969" fmla="*/ 1742915 w 4626532"/>
              <a:gd name="connsiteY969" fmla="*/ 5458068 h 6858000"/>
              <a:gd name="connsiteX970" fmla="*/ 1751248 w 4626532"/>
              <a:gd name="connsiteY970" fmla="*/ 5441402 h 6858000"/>
              <a:gd name="connsiteX971" fmla="*/ 1717917 w 4626532"/>
              <a:gd name="connsiteY971" fmla="*/ 5399738 h 6858000"/>
              <a:gd name="connsiteX972" fmla="*/ 1767914 w 4626532"/>
              <a:gd name="connsiteY972" fmla="*/ 5391405 h 6858000"/>
              <a:gd name="connsiteX973" fmla="*/ 1776247 w 4626532"/>
              <a:gd name="connsiteY973" fmla="*/ 5416404 h 6858000"/>
              <a:gd name="connsiteX974" fmla="*/ 3126181 w 4626532"/>
              <a:gd name="connsiteY974" fmla="*/ 5391405 h 6858000"/>
              <a:gd name="connsiteX975" fmla="*/ 3126181 w 4626532"/>
              <a:gd name="connsiteY975" fmla="*/ 5416404 h 6858000"/>
              <a:gd name="connsiteX976" fmla="*/ 3067851 w 4626532"/>
              <a:gd name="connsiteY976" fmla="*/ 5524732 h 6858000"/>
              <a:gd name="connsiteX977" fmla="*/ 2992855 w 4626532"/>
              <a:gd name="connsiteY977" fmla="*/ 5541398 h 6858000"/>
              <a:gd name="connsiteX978" fmla="*/ 3084517 w 4626532"/>
              <a:gd name="connsiteY978" fmla="*/ 5441402 h 6858000"/>
              <a:gd name="connsiteX979" fmla="*/ 3067851 w 4626532"/>
              <a:gd name="connsiteY979" fmla="*/ 5424737 h 6858000"/>
              <a:gd name="connsiteX980" fmla="*/ 2984522 w 4626532"/>
              <a:gd name="connsiteY980" fmla="*/ 5524732 h 6858000"/>
              <a:gd name="connsiteX981" fmla="*/ 2984522 w 4626532"/>
              <a:gd name="connsiteY981" fmla="*/ 5474734 h 6858000"/>
              <a:gd name="connsiteX982" fmla="*/ 3084517 w 4626532"/>
              <a:gd name="connsiteY982" fmla="*/ 5383072 h 6858000"/>
              <a:gd name="connsiteX983" fmla="*/ 3126181 w 4626532"/>
              <a:gd name="connsiteY983" fmla="*/ 5391405 h 6858000"/>
              <a:gd name="connsiteX984" fmla="*/ 1142944 w 4626532"/>
              <a:gd name="connsiteY984" fmla="*/ 5424737 h 6858000"/>
              <a:gd name="connsiteX985" fmla="*/ 1176276 w 4626532"/>
              <a:gd name="connsiteY985" fmla="*/ 5533065 h 6858000"/>
              <a:gd name="connsiteX986" fmla="*/ 1159610 w 4626532"/>
              <a:gd name="connsiteY986" fmla="*/ 5599728 h 6858000"/>
              <a:gd name="connsiteX987" fmla="*/ 1042949 w 4626532"/>
              <a:gd name="connsiteY987" fmla="*/ 5466401 h 6858000"/>
              <a:gd name="connsiteX988" fmla="*/ 1067948 w 4626532"/>
              <a:gd name="connsiteY988" fmla="*/ 5391405 h 6858000"/>
              <a:gd name="connsiteX989" fmla="*/ 1126279 w 4626532"/>
              <a:gd name="connsiteY989" fmla="*/ 5533065 h 6858000"/>
              <a:gd name="connsiteX990" fmla="*/ 1134612 w 4626532"/>
              <a:gd name="connsiteY990" fmla="*/ 5516399 h 6858000"/>
              <a:gd name="connsiteX991" fmla="*/ 1092947 w 4626532"/>
              <a:gd name="connsiteY991" fmla="*/ 5383072 h 6858000"/>
              <a:gd name="connsiteX992" fmla="*/ 1142944 w 4626532"/>
              <a:gd name="connsiteY992" fmla="*/ 5424737 h 6858000"/>
              <a:gd name="connsiteX993" fmla="*/ 3259508 w 4626532"/>
              <a:gd name="connsiteY993" fmla="*/ 5516399 h 6858000"/>
              <a:gd name="connsiteX994" fmla="*/ 3251175 w 4626532"/>
              <a:gd name="connsiteY994" fmla="*/ 5458068 h 6858000"/>
              <a:gd name="connsiteX995" fmla="*/ 3342838 w 4626532"/>
              <a:gd name="connsiteY995" fmla="*/ 5374739 h 6858000"/>
              <a:gd name="connsiteX996" fmla="*/ 3259508 w 4626532"/>
              <a:gd name="connsiteY996" fmla="*/ 5516399 h 6858000"/>
              <a:gd name="connsiteX997" fmla="*/ 1859576 w 4626532"/>
              <a:gd name="connsiteY997" fmla="*/ 5391405 h 6858000"/>
              <a:gd name="connsiteX998" fmla="*/ 1826245 w 4626532"/>
              <a:gd name="connsiteY998" fmla="*/ 5466401 h 6858000"/>
              <a:gd name="connsiteX999" fmla="*/ 1792913 w 4626532"/>
              <a:gd name="connsiteY999" fmla="*/ 5466401 h 6858000"/>
              <a:gd name="connsiteX1000" fmla="*/ 1801246 w 4626532"/>
              <a:gd name="connsiteY1000" fmla="*/ 5416404 h 6858000"/>
              <a:gd name="connsiteX1001" fmla="*/ 1834578 w 4626532"/>
              <a:gd name="connsiteY1001" fmla="*/ 5441402 h 6858000"/>
              <a:gd name="connsiteX1002" fmla="*/ 1851243 w 4626532"/>
              <a:gd name="connsiteY1002" fmla="*/ 5424737 h 6858000"/>
              <a:gd name="connsiteX1003" fmla="*/ 1817912 w 4626532"/>
              <a:gd name="connsiteY1003" fmla="*/ 5399738 h 6858000"/>
              <a:gd name="connsiteX1004" fmla="*/ 1851243 w 4626532"/>
              <a:gd name="connsiteY1004" fmla="*/ 5366406 h 6858000"/>
              <a:gd name="connsiteX1005" fmla="*/ 1859576 w 4626532"/>
              <a:gd name="connsiteY1005" fmla="*/ 5391405 h 6858000"/>
              <a:gd name="connsiteX1006" fmla="*/ 2859528 w 4626532"/>
              <a:gd name="connsiteY1006" fmla="*/ 5391405 h 6858000"/>
              <a:gd name="connsiteX1007" fmla="*/ 2801197 w 4626532"/>
              <a:gd name="connsiteY1007" fmla="*/ 5491400 h 6858000"/>
              <a:gd name="connsiteX1008" fmla="*/ 2751200 w 4626532"/>
              <a:gd name="connsiteY1008" fmla="*/ 5483067 h 6858000"/>
              <a:gd name="connsiteX1009" fmla="*/ 2809530 w 4626532"/>
              <a:gd name="connsiteY1009" fmla="*/ 5399738 h 6858000"/>
              <a:gd name="connsiteX1010" fmla="*/ 2726201 w 4626532"/>
              <a:gd name="connsiteY1010" fmla="*/ 5474734 h 6858000"/>
              <a:gd name="connsiteX1011" fmla="*/ 2734534 w 4626532"/>
              <a:gd name="connsiteY1011" fmla="*/ 5441402 h 6858000"/>
              <a:gd name="connsiteX1012" fmla="*/ 2726201 w 4626532"/>
              <a:gd name="connsiteY1012" fmla="*/ 5416404 h 6858000"/>
              <a:gd name="connsiteX1013" fmla="*/ 2817863 w 4626532"/>
              <a:gd name="connsiteY1013" fmla="*/ 5358073 h 6858000"/>
              <a:gd name="connsiteX1014" fmla="*/ 2859528 w 4626532"/>
              <a:gd name="connsiteY1014" fmla="*/ 5391405 h 6858000"/>
              <a:gd name="connsiteX1015" fmla="*/ 926288 w 4626532"/>
              <a:gd name="connsiteY1015" fmla="*/ 5416404 h 6858000"/>
              <a:gd name="connsiteX1016" fmla="*/ 901290 w 4626532"/>
              <a:gd name="connsiteY1016" fmla="*/ 5466401 h 6858000"/>
              <a:gd name="connsiteX1017" fmla="*/ 851292 w 4626532"/>
              <a:gd name="connsiteY1017" fmla="*/ 5408071 h 6858000"/>
              <a:gd name="connsiteX1018" fmla="*/ 884624 w 4626532"/>
              <a:gd name="connsiteY1018" fmla="*/ 5358073 h 6858000"/>
              <a:gd name="connsiteX1019" fmla="*/ 926288 w 4626532"/>
              <a:gd name="connsiteY1019" fmla="*/ 5416404 h 6858000"/>
              <a:gd name="connsiteX1020" fmla="*/ 801294 w 4626532"/>
              <a:gd name="connsiteY1020" fmla="*/ 5416404 h 6858000"/>
              <a:gd name="connsiteX1021" fmla="*/ 759630 w 4626532"/>
              <a:gd name="connsiteY1021" fmla="*/ 5474734 h 6858000"/>
              <a:gd name="connsiteX1022" fmla="*/ 709632 w 4626532"/>
              <a:gd name="connsiteY1022" fmla="*/ 5424737 h 6858000"/>
              <a:gd name="connsiteX1023" fmla="*/ 751297 w 4626532"/>
              <a:gd name="connsiteY1023" fmla="*/ 5358073 h 6858000"/>
              <a:gd name="connsiteX1024" fmla="*/ 801294 w 4626532"/>
              <a:gd name="connsiteY1024" fmla="*/ 5416404 h 6858000"/>
              <a:gd name="connsiteX1025" fmla="*/ 659635 w 4626532"/>
              <a:gd name="connsiteY1025" fmla="*/ 5408071 h 6858000"/>
              <a:gd name="connsiteX1026" fmla="*/ 617970 w 4626532"/>
              <a:gd name="connsiteY1026" fmla="*/ 5466401 h 6858000"/>
              <a:gd name="connsiteX1027" fmla="*/ 576305 w 4626532"/>
              <a:gd name="connsiteY1027" fmla="*/ 5408071 h 6858000"/>
              <a:gd name="connsiteX1028" fmla="*/ 584638 w 4626532"/>
              <a:gd name="connsiteY1028" fmla="*/ 5374739 h 6858000"/>
              <a:gd name="connsiteX1029" fmla="*/ 626303 w 4626532"/>
              <a:gd name="connsiteY1029" fmla="*/ 5416404 h 6858000"/>
              <a:gd name="connsiteX1030" fmla="*/ 634636 w 4626532"/>
              <a:gd name="connsiteY1030" fmla="*/ 5399738 h 6858000"/>
              <a:gd name="connsiteX1031" fmla="*/ 617970 w 4626532"/>
              <a:gd name="connsiteY1031" fmla="*/ 5358073 h 6858000"/>
              <a:gd name="connsiteX1032" fmla="*/ 659635 w 4626532"/>
              <a:gd name="connsiteY1032" fmla="*/ 5408071 h 6858000"/>
              <a:gd name="connsiteX1033" fmla="*/ 376315 w 4626532"/>
              <a:gd name="connsiteY1033" fmla="*/ 5391405 h 6858000"/>
              <a:gd name="connsiteX1034" fmla="*/ 334650 w 4626532"/>
              <a:gd name="connsiteY1034" fmla="*/ 5458068 h 6858000"/>
              <a:gd name="connsiteX1035" fmla="*/ 292986 w 4626532"/>
              <a:gd name="connsiteY1035" fmla="*/ 5399738 h 6858000"/>
              <a:gd name="connsiteX1036" fmla="*/ 317985 w 4626532"/>
              <a:gd name="connsiteY1036" fmla="*/ 5358073 h 6858000"/>
              <a:gd name="connsiteX1037" fmla="*/ 376315 w 4626532"/>
              <a:gd name="connsiteY1037" fmla="*/ 5391405 h 6858000"/>
              <a:gd name="connsiteX1038" fmla="*/ 242988 w 4626532"/>
              <a:gd name="connsiteY1038" fmla="*/ 5391405 h 6858000"/>
              <a:gd name="connsiteX1039" fmla="*/ 192991 w 4626532"/>
              <a:gd name="connsiteY1039" fmla="*/ 5449735 h 6858000"/>
              <a:gd name="connsiteX1040" fmla="*/ 151326 w 4626532"/>
              <a:gd name="connsiteY1040" fmla="*/ 5391405 h 6858000"/>
              <a:gd name="connsiteX1041" fmla="*/ 201324 w 4626532"/>
              <a:gd name="connsiteY1041" fmla="*/ 5358073 h 6858000"/>
              <a:gd name="connsiteX1042" fmla="*/ 242988 w 4626532"/>
              <a:gd name="connsiteY1042" fmla="*/ 5391405 h 6858000"/>
              <a:gd name="connsiteX1043" fmla="*/ 1667919 w 4626532"/>
              <a:gd name="connsiteY1043" fmla="*/ 5358073 h 6858000"/>
              <a:gd name="connsiteX1044" fmla="*/ 1676252 w 4626532"/>
              <a:gd name="connsiteY1044" fmla="*/ 5399738 h 6858000"/>
              <a:gd name="connsiteX1045" fmla="*/ 1626254 w 4626532"/>
              <a:gd name="connsiteY1045" fmla="*/ 5466401 h 6858000"/>
              <a:gd name="connsiteX1046" fmla="*/ 1559591 w 4626532"/>
              <a:gd name="connsiteY1046" fmla="*/ 5416404 h 6858000"/>
              <a:gd name="connsiteX1047" fmla="*/ 1584590 w 4626532"/>
              <a:gd name="connsiteY1047" fmla="*/ 5366406 h 6858000"/>
              <a:gd name="connsiteX1048" fmla="*/ 1634587 w 4626532"/>
              <a:gd name="connsiteY1048" fmla="*/ 5433070 h 6858000"/>
              <a:gd name="connsiteX1049" fmla="*/ 1642920 w 4626532"/>
              <a:gd name="connsiteY1049" fmla="*/ 5416404 h 6858000"/>
              <a:gd name="connsiteX1050" fmla="*/ 1609588 w 4626532"/>
              <a:gd name="connsiteY1050" fmla="*/ 5349740 h 6858000"/>
              <a:gd name="connsiteX1051" fmla="*/ 1667919 w 4626532"/>
              <a:gd name="connsiteY1051" fmla="*/ 5358073 h 6858000"/>
              <a:gd name="connsiteX1052" fmla="*/ 492976 w 4626532"/>
              <a:gd name="connsiteY1052" fmla="*/ 5383072 h 6858000"/>
              <a:gd name="connsiteX1053" fmla="*/ 484643 w 4626532"/>
              <a:gd name="connsiteY1053" fmla="*/ 5349740 h 6858000"/>
              <a:gd name="connsiteX1054" fmla="*/ 492976 w 4626532"/>
              <a:gd name="connsiteY1054" fmla="*/ 5383072 h 6858000"/>
              <a:gd name="connsiteX1055" fmla="*/ 284653 w 4626532"/>
              <a:gd name="connsiteY1055" fmla="*/ 5349740 h 6858000"/>
              <a:gd name="connsiteX1056" fmla="*/ 267987 w 4626532"/>
              <a:gd name="connsiteY1056" fmla="*/ 5383072 h 6858000"/>
              <a:gd name="connsiteX1057" fmla="*/ 251321 w 4626532"/>
              <a:gd name="connsiteY1057" fmla="*/ 5349740 h 6858000"/>
              <a:gd name="connsiteX1058" fmla="*/ 284653 w 4626532"/>
              <a:gd name="connsiteY1058" fmla="*/ 5349740 h 6858000"/>
              <a:gd name="connsiteX1059" fmla="*/ 1301270 w 4626532"/>
              <a:gd name="connsiteY1059" fmla="*/ 5408071 h 6858000"/>
              <a:gd name="connsiteX1060" fmla="*/ 1301270 w 4626532"/>
              <a:gd name="connsiteY1060" fmla="*/ 5524732 h 6858000"/>
              <a:gd name="connsiteX1061" fmla="*/ 1276271 w 4626532"/>
              <a:gd name="connsiteY1061" fmla="*/ 5533065 h 6858000"/>
              <a:gd name="connsiteX1062" fmla="*/ 1176276 w 4626532"/>
              <a:gd name="connsiteY1062" fmla="*/ 5416404 h 6858000"/>
              <a:gd name="connsiteX1063" fmla="*/ 1209608 w 4626532"/>
              <a:gd name="connsiteY1063" fmla="*/ 5358073 h 6858000"/>
              <a:gd name="connsiteX1064" fmla="*/ 1267938 w 4626532"/>
              <a:gd name="connsiteY1064" fmla="*/ 5458068 h 6858000"/>
              <a:gd name="connsiteX1065" fmla="*/ 1226274 w 4626532"/>
              <a:gd name="connsiteY1065" fmla="*/ 5341407 h 6858000"/>
              <a:gd name="connsiteX1066" fmla="*/ 1301270 w 4626532"/>
              <a:gd name="connsiteY1066" fmla="*/ 5408071 h 6858000"/>
              <a:gd name="connsiteX1067" fmla="*/ 1834578 w 4626532"/>
              <a:gd name="connsiteY1067" fmla="*/ 5349740 h 6858000"/>
              <a:gd name="connsiteX1068" fmla="*/ 1792913 w 4626532"/>
              <a:gd name="connsiteY1068" fmla="*/ 5374739 h 6858000"/>
              <a:gd name="connsiteX1069" fmla="*/ 1817912 w 4626532"/>
              <a:gd name="connsiteY1069" fmla="*/ 5333074 h 6858000"/>
              <a:gd name="connsiteX1070" fmla="*/ 1834578 w 4626532"/>
              <a:gd name="connsiteY1070" fmla="*/ 5349740 h 6858000"/>
              <a:gd name="connsiteX1071" fmla="*/ 2476213 w 4626532"/>
              <a:gd name="connsiteY1071" fmla="*/ 5349740 h 6858000"/>
              <a:gd name="connsiteX1072" fmla="*/ 2417883 w 4626532"/>
              <a:gd name="connsiteY1072" fmla="*/ 5433070 h 6858000"/>
              <a:gd name="connsiteX1073" fmla="*/ 2359552 w 4626532"/>
              <a:gd name="connsiteY1073" fmla="*/ 5416404 h 6858000"/>
              <a:gd name="connsiteX1074" fmla="*/ 2426215 w 4626532"/>
              <a:gd name="connsiteY1074" fmla="*/ 5349740 h 6858000"/>
              <a:gd name="connsiteX1075" fmla="*/ 2359552 w 4626532"/>
              <a:gd name="connsiteY1075" fmla="*/ 5391405 h 6858000"/>
              <a:gd name="connsiteX1076" fmla="*/ 2359552 w 4626532"/>
              <a:gd name="connsiteY1076" fmla="*/ 5333074 h 6858000"/>
              <a:gd name="connsiteX1077" fmla="*/ 2417883 w 4626532"/>
              <a:gd name="connsiteY1077" fmla="*/ 5316409 h 6858000"/>
              <a:gd name="connsiteX1078" fmla="*/ 2476213 w 4626532"/>
              <a:gd name="connsiteY1078" fmla="*/ 5349740 h 6858000"/>
              <a:gd name="connsiteX1079" fmla="*/ 2342886 w 4626532"/>
              <a:gd name="connsiteY1079" fmla="*/ 5366406 h 6858000"/>
              <a:gd name="connsiteX1080" fmla="*/ 2284556 w 4626532"/>
              <a:gd name="connsiteY1080" fmla="*/ 5433070 h 6858000"/>
              <a:gd name="connsiteX1081" fmla="*/ 2242891 w 4626532"/>
              <a:gd name="connsiteY1081" fmla="*/ 5408071 h 6858000"/>
              <a:gd name="connsiteX1082" fmla="*/ 2301222 w 4626532"/>
              <a:gd name="connsiteY1082" fmla="*/ 5358073 h 6858000"/>
              <a:gd name="connsiteX1083" fmla="*/ 2292889 w 4626532"/>
              <a:gd name="connsiteY1083" fmla="*/ 5349740 h 6858000"/>
              <a:gd name="connsiteX1084" fmla="*/ 2226225 w 4626532"/>
              <a:gd name="connsiteY1084" fmla="*/ 5383072 h 6858000"/>
              <a:gd name="connsiteX1085" fmla="*/ 2234558 w 4626532"/>
              <a:gd name="connsiteY1085" fmla="*/ 5333074 h 6858000"/>
              <a:gd name="connsiteX1086" fmla="*/ 2276223 w 4626532"/>
              <a:gd name="connsiteY1086" fmla="*/ 5316409 h 6858000"/>
              <a:gd name="connsiteX1087" fmla="*/ 2342886 w 4626532"/>
              <a:gd name="connsiteY1087" fmla="*/ 5366406 h 6858000"/>
              <a:gd name="connsiteX1088" fmla="*/ 2209559 w 4626532"/>
              <a:gd name="connsiteY1088" fmla="*/ 5316409 h 6858000"/>
              <a:gd name="connsiteX1089" fmla="*/ 2217892 w 4626532"/>
              <a:gd name="connsiteY1089" fmla="*/ 5341407 h 6858000"/>
              <a:gd name="connsiteX1090" fmla="*/ 2167895 w 4626532"/>
              <a:gd name="connsiteY1090" fmla="*/ 5408071 h 6858000"/>
              <a:gd name="connsiteX1091" fmla="*/ 2126230 w 4626532"/>
              <a:gd name="connsiteY1091" fmla="*/ 5374739 h 6858000"/>
              <a:gd name="connsiteX1092" fmla="*/ 2192893 w 4626532"/>
              <a:gd name="connsiteY1092" fmla="*/ 5341407 h 6858000"/>
              <a:gd name="connsiteX1093" fmla="*/ 2167895 w 4626532"/>
              <a:gd name="connsiteY1093" fmla="*/ 5333074 h 6858000"/>
              <a:gd name="connsiteX1094" fmla="*/ 2076232 w 4626532"/>
              <a:gd name="connsiteY1094" fmla="*/ 5366406 h 6858000"/>
              <a:gd name="connsiteX1095" fmla="*/ 2051234 w 4626532"/>
              <a:gd name="connsiteY1095" fmla="*/ 5316409 h 6858000"/>
              <a:gd name="connsiteX1096" fmla="*/ 2209559 w 4626532"/>
              <a:gd name="connsiteY1096" fmla="*/ 5316409 h 6858000"/>
              <a:gd name="connsiteX1097" fmla="*/ 1417931 w 4626532"/>
              <a:gd name="connsiteY1097" fmla="*/ 5341407 h 6858000"/>
              <a:gd name="connsiteX1098" fmla="*/ 1434597 w 4626532"/>
              <a:gd name="connsiteY1098" fmla="*/ 5408071 h 6858000"/>
              <a:gd name="connsiteX1099" fmla="*/ 1392932 w 4626532"/>
              <a:gd name="connsiteY1099" fmla="*/ 5466401 h 6858000"/>
              <a:gd name="connsiteX1100" fmla="*/ 1317936 w 4626532"/>
              <a:gd name="connsiteY1100" fmla="*/ 5374739 h 6858000"/>
              <a:gd name="connsiteX1101" fmla="*/ 1342935 w 4626532"/>
              <a:gd name="connsiteY1101" fmla="*/ 5316409 h 6858000"/>
              <a:gd name="connsiteX1102" fmla="*/ 1367934 w 4626532"/>
              <a:gd name="connsiteY1102" fmla="*/ 5408071 h 6858000"/>
              <a:gd name="connsiteX1103" fmla="*/ 1401265 w 4626532"/>
              <a:gd name="connsiteY1103" fmla="*/ 5408071 h 6858000"/>
              <a:gd name="connsiteX1104" fmla="*/ 1367934 w 4626532"/>
              <a:gd name="connsiteY1104" fmla="*/ 5308076 h 6858000"/>
              <a:gd name="connsiteX1105" fmla="*/ 1417931 w 4626532"/>
              <a:gd name="connsiteY1105" fmla="*/ 5341407 h 6858000"/>
              <a:gd name="connsiteX1106" fmla="*/ 2617873 w 4626532"/>
              <a:gd name="connsiteY1106" fmla="*/ 5324741 h 6858000"/>
              <a:gd name="connsiteX1107" fmla="*/ 2559542 w 4626532"/>
              <a:gd name="connsiteY1107" fmla="*/ 5416404 h 6858000"/>
              <a:gd name="connsiteX1108" fmla="*/ 2501212 w 4626532"/>
              <a:gd name="connsiteY1108" fmla="*/ 5408071 h 6858000"/>
              <a:gd name="connsiteX1109" fmla="*/ 2584541 w 4626532"/>
              <a:gd name="connsiteY1109" fmla="*/ 5341407 h 6858000"/>
              <a:gd name="connsiteX1110" fmla="*/ 2567875 w 4626532"/>
              <a:gd name="connsiteY1110" fmla="*/ 5333074 h 6858000"/>
              <a:gd name="connsiteX1111" fmla="*/ 2492879 w 4626532"/>
              <a:gd name="connsiteY1111" fmla="*/ 5391405 h 6858000"/>
              <a:gd name="connsiteX1112" fmla="*/ 2567875 w 4626532"/>
              <a:gd name="connsiteY1112" fmla="*/ 5299743 h 6858000"/>
              <a:gd name="connsiteX1113" fmla="*/ 2617873 w 4626532"/>
              <a:gd name="connsiteY1113" fmla="*/ 5324741 h 6858000"/>
              <a:gd name="connsiteX1114" fmla="*/ 1751248 w 4626532"/>
              <a:gd name="connsiteY1114" fmla="*/ 5358073 h 6858000"/>
              <a:gd name="connsiteX1115" fmla="*/ 1767914 w 4626532"/>
              <a:gd name="connsiteY1115" fmla="*/ 5341407 h 6858000"/>
              <a:gd name="connsiteX1116" fmla="*/ 1742915 w 4626532"/>
              <a:gd name="connsiteY1116" fmla="*/ 5299743 h 6858000"/>
              <a:gd name="connsiteX1117" fmla="*/ 1792913 w 4626532"/>
              <a:gd name="connsiteY1117" fmla="*/ 5299743 h 6858000"/>
              <a:gd name="connsiteX1118" fmla="*/ 1792913 w 4626532"/>
              <a:gd name="connsiteY1118" fmla="*/ 5324741 h 6858000"/>
              <a:gd name="connsiteX1119" fmla="*/ 1751248 w 4626532"/>
              <a:gd name="connsiteY1119" fmla="*/ 5374739 h 6858000"/>
              <a:gd name="connsiteX1120" fmla="*/ 1701251 w 4626532"/>
              <a:gd name="connsiteY1120" fmla="*/ 5374739 h 6858000"/>
              <a:gd name="connsiteX1121" fmla="*/ 1692918 w 4626532"/>
              <a:gd name="connsiteY1121" fmla="*/ 5349740 h 6858000"/>
              <a:gd name="connsiteX1122" fmla="*/ 1717917 w 4626532"/>
              <a:gd name="connsiteY1122" fmla="*/ 5299743 h 6858000"/>
              <a:gd name="connsiteX1123" fmla="*/ 1751248 w 4626532"/>
              <a:gd name="connsiteY1123" fmla="*/ 5358073 h 6858000"/>
              <a:gd name="connsiteX1124" fmla="*/ 567972 w 4626532"/>
              <a:gd name="connsiteY1124" fmla="*/ 5358073 h 6858000"/>
              <a:gd name="connsiteX1125" fmla="*/ 551307 w 4626532"/>
              <a:gd name="connsiteY1125" fmla="*/ 5399738 h 6858000"/>
              <a:gd name="connsiteX1126" fmla="*/ 509642 w 4626532"/>
              <a:gd name="connsiteY1126" fmla="*/ 5341407 h 6858000"/>
              <a:gd name="connsiteX1127" fmla="*/ 517975 w 4626532"/>
              <a:gd name="connsiteY1127" fmla="*/ 5299743 h 6858000"/>
              <a:gd name="connsiteX1128" fmla="*/ 567972 w 4626532"/>
              <a:gd name="connsiteY1128" fmla="*/ 5358073 h 6858000"/>
              <a:gd name="connsiteX1129" fmla="*/ 3276174 w 4626532"/>
              <a:gd name="connsiteY1129" fmla="*/ 5333074 h 6858000"/>
              <a:gd name="connsiteX1130" fmla="*/ 3159513 w 4626532"/>
              <a:gd name="connsiteY1130" fmla="*/ 5458068 h 6858000"/>
              <a:gd name="connsiteX1131" fmla="*/ 3234509 w 4626532"/>
              <a:gd name="connsiteY1131" fmla="*/ 5358073 h 6858000"/>
              <a:gd name="connsiteX1132" fmla="*/ 3226177 w 4626532"/>
              <a:gd name="connsiteY1132" fmla="*/ 5341407 h 6858000"/>
              <a:gd name="connsiteX1133" fmla="*/ 3142847 w 4626532"/>
              <a:gd name="connsiteY1133" fmla="*/ 5449735 h 6858000"/>
              <a:gd name="connsiteX1134" fmla="*/ 3142847 w 4626532"/>
              <a:gd name="connsiteY1134" fmla="*/ 5366406 h 6858000"/>
              <a:gd name="connsiteX1135" fmla="*/ 3242842 w 4626532"/>
              <a:gd name="connsiteY1135" fmla="*/ 5291410 h 6858000"/>
              <a:gd name="connsiteX1136" fmla="*/ 3276174 w 4626532"/>
              <a:gd name="connsiteY1136" fmla="*/ 5333074 h 6858000"/>
              <a:gd name="connsiteX1137" fmla="*/ 3009520 w 4626532"/>
              <a:gd name="connsiteY1137" fmla="*/ 5333074 h 6858000"/>
              <a:gd name="connsiteX1138" fmla="*/ 2892859 w 4626532"/>
              <a:gd name="connsiteY1138" fmla="*/ 5441402 h 6858000"/>
              <a:gd name="connsiteX1139" fmla="*/ 2976189 w 4626532"/>
              <a:gd name="connsiteY1139" fmla="*/ 5349740 h 6858000"/>
              <a:gd name="connsiteX1140" fmla="*/ 2959523 w 4626532"/>
              <a:gd name="connsiteY1140" fmla="*/ 5341407 h 6858000"/>
              <a:gd name="connsiteX1141" fmla="*/ 2876194 w 4626532"/>
              <a:gd name="connsiteY1141" fmla="*/ 5424737 h 6858000"/>
              <a:gd name="connsiteX1142" fmla="*/ 2876194 w 4626532"/>
              <a:gd name="connsiteY1142" fmla="*/ 5349740 h 6858000"/>
              <a:gd name="connsiteX1143" fmla="*/ 2976189 w 4626532"/>
              <a:gd name="connsiteY1143" fmla="*/ 5291410 h 6858000"/>
              <a:gd name="connsiteX1144" fmla="*/ 3009520 w 4626532"/>
              <a:gd name="connsiteY1144" fmla="*/ 5333074 h 6858000"/>
              <a:gd name="connsiteX1145" fmla="*/ 2042901 w 4626532"/>
              <a:gd name="connsiteY1145" fmla="*/ 5374739 h 6858000"/>
              <a:gd name="connsiteX1146" fmla="*/ 2001236 w 4626532"/>
              <a:gd name="connsiteY1146" fmla="*/ 5449735 h 6858000"/>
              <a:gd name="connsiteX1147" fmla="*/ 1976237 w 4626532"/>
              <a:gd name="connsiteY1147" fmla="*/ 5399738 h 6858000"/>
              <a:gd name="connsiteX1148" fmla="*/ 2034568 w 4626532"/>
              <a:gd name="connsiteY1148" fmla="*/ 5383072 h 6858000"/>
              <a:gd name="connsiteX1149" fmla="*/ 1951238 w 4626532"/>
              <a:gd name="connsiteY1149" fmla="*/ 5374739 h 6858000"/>
              <a:gd name="connsiteX1150" fmla="*/ 1959571 w 4626532"/>
              <a:gd name="connsiteY1150" fmla="*/ 5291410 h 6858000"/>
              <a:gd name="connsiteX1151" fmla="*/ 2042901 w 4626532"/>
              <a:gd name="connsiteY1151" fmla="*/ 5374739 h 6858000"/>
              <a:gd name="connsiteX1152" fmla="*/ 867958 w 4626532"/>
              <a:gd name="connsiteY1152" fmla="*/ 5341407 h 6858000"/>
              <a:gd name="connsiteX1153" fmla="*/ 834626 w 4626532"/>
              <a:gd name="connsiteY1153" fmla="*/ 5399738 h 6858000"/>
              <a:gd name="connsiteX1154" fmla="*/ 784629 w 4626532"/>
              <a:gd name="connsiteY1154" fmla="*/ 5341407 h 6858000"/>
              <a:gd name="connsiteX1155" fmla="*/ 826293 w 4626532"/>
              <a:gd name="connsiteY1155" fmla="*/ 5283077 h 6858000"/>
              <a:gd name="connsiteX1156" fmla="*/ 867958 w 4626532"/>
              <a:gd name="connsiteY1156" fmla="*/ 5341407 h 6858000"/>
              <a:gd name="connsiteX1157" fmla="*/ 726298 w 4626532"/>
              <a:gd name="connsiteY1157" fmla="*/ 5341407 h 6858000"/>
              <a:gd name="connsiteX1158" fmla="*/ 692966 w 4626532"/>
              <a:gd name="connsiteY1158" fmla="*/ 5399738 h 6858000"/>
              <a:gd name="connsiteX1159" fmla="*/ 642969 w 4626532"/>
              <a:gd name="connsiteY1159" fmla="*/ 5349740 h 6858000"/>
              <a:gd name="connsiteX1160" fmla="*/ 692966 w 4626532"/>
              <a:gd name="connsiteY1160" fmla="*/ 5283077 h 6858000"/>
              <a:gd name="connsiteX1161" fmla="*/ 726298 w 4626532"/>
              <a:gd name="connsiteY1161" fmla="*/ 5341407 h 6858000"/>
              <a:gd name="connsiteX1162" fmla="*/ 1509593 w 4626532"/>
              <a:gd name="connsiteY1162" fmla="*/ 5358073 h 6858000"/>
              <a:gd name="connsiteX1163" fmla="*/ 1534592 w 4626532"/>
              <a:gd name="connsiteY1163" fmla="*/ 5358073 h 6858000"/>
              <a:gd name="connsiteX1164" fmla="*/ 1501260 w 4626532"/>
              <a:gd name="connsiteY1164" fmla="*/ 5274744 h 6858000"/>
              <a:gd name="connsiteX1165" fmla="*/ 1567924 w 4626532"/>
              <a:gd name="connsiteY1165" fmla="*/ 5333074 h 6858000"/>
              <a:gd name="connsiteX1166" fmla="*/ 1526259 w 4626532"/>
              <a:gd name="connsiteY1166" fmla="*/ 5408071 h 6858000"/>
              <a:gd name="connsiteX1167" fmla="*/ 1451263 w 4626532"/>
              <a:gd name="connsiteY1167" fmla="*/ 5333074 h 6858000"/>
              <a:gd name="connsiteX1168" fmla="*/ 1484595 w 4626532"/>
              <a:gd name="connsiteY1168" fmla="*/ 5274744 h 6858000"/>
              <a:gd name="connsiteX1169" fmla="*/ 1509593 w 4626532"/>
              <a:gd name="connsiteY1169" fmla="*/ 5358073 h 6858000"/>
              <a:gd name="connsiteX1170" fmla="*/ 451311 w 4626532"/>
              <a:gd name="connsiteY1170" fmla="*/ 5333074 h 6858000"/>
              <a:gd name="connsiteX1171" fmla="*/ 392981 w 4626532"/>
              <a:gd name="connsiteY1171" fmla="*/ 5283077 h 6858000"/>
              <a:gd name="connsiteX1172" fmla="*/ 401314 w 4626532"/>
              <a:gd name="connsiteY1172" fmla="*/ 5274744 h 6858000"/>
              <a:gd name="connsiteX1173" fmla="*/ 451311 w 4626532"/>
              <a:gd name="connsiteY1173" fmla="*/ 5333074 h 6858000"/>
              <a:gd name="connsiteX1174" fmla="*/ 2351219 w 4626532"/>
              <a:gd name="connsiteY1174" fmla="*/ 5316409 h 6858000"/>
              <a:gd name="connsiteX1175" fmla="*/ 2292889 w 4626532"/>
              <a:gd name="connsiteY1175" fmla="*/ 5299743 h 6858000"/>
              <a:gd name="connsiteX1176" fmla="*/ 2384551 w 4626532"/>
              <a:gd name="connsiteY1176" fmla="*/ 5266411 h 6858000"/>
              <a:gd name="connsiteX1177" fmla="*/ 2351219 w 4626532"/>
              <a:gd name="connsiteY1177" fmla="*/ 5316409 h 6858000"/>
              <a:gd name="connsiteX1178" fmla="*/ 1934573 w 4626532"/>
              <a:gd name="connsiteY1178" fmla="*/ 5308076 h 6858000"/>
              <a:gd name="connsiteX1179" fmla="*/ 1876242 w 4626532"/>
              <a:gd name="connsiteY1179" fmla="*/ 5424737 h 6858000"/>
              <a:gd name="connsiteX1180" fmla="*/ 1876242 w 4626532"/>
              <a:gd name="connsiteY1180" fmla="*/ 5399738 h 6858000"/>
              <a:gd name="connsiteX1181" fmla="*/ 1917907 w 4626532"/>
              <a:gd name="connsiteY1181" fmla="*/ 5383072 h 6858000"/>
              <a:gd name="connsiteX1182" fmla="*/ 1867909 w 4626532"/>
              <a:gd name="connsiteY1182" fmla="*/ 5341407 h 6858000"/>
              <a:gd name="connsiteX1183" fmla="*/ 1909574 w 4626532"/>
              <a:gd name="connsiteY1183" fmla="*/ 5266411 h 6858000"/>
              <a:gd name="connsiteX1184" fmla="*/ 1934573 w 4626532"/>
              <a:gd name="connsiteY1184" fmla="*/ 5308076 h 6858000"/>
              <a:gd name="connsiteX1185" fmla="*/ 759630 w 4626532"/>
              <a:gd name="connsiteY1185" fmla="*/ 5333074 h 6858000"/>
              <a:gd name="connsiteX1186" fmla="*/ 717965 w 4626532"/>
              <a:gd name="connsiteY1186" fmla="*/ 5299743 h 6858000"/>
              <a:gd name="connsiteX1187" fmla="*/ 801294 w 4626532"/>
              <a:gd name="connsiteY1187" fmla="*/ 5274744 h 6858000"/>
              <a:gd name="connsiteX1188" fmla="*/ 759630 w 4626532"/>
              <a:gd name="connsiteY1188" fmla="*/ 5333074 h 6858000"/>
              <a:gd name="connsiteX1189" fmla="*/ 2759533 w 4626532"/>
              <a:gd name="connsiteY1189" fmla="*/ 5291410 h 6858000"/>
              <a:gd name="connsiteX1190" fmla="*/ 2709535 w 4626532"/>
              <a:gd name="connsiteY1190" fmla="*/ 5391405 h 6858000"/>
              <a:gd name="connsiteX1191" fmla="*/ 2642872 w 4626532"/>
              <a:gd name="connsiteY1191" fmla="*/ 5383072 h 6858000"/>
              <a:gd name="connsiteX1192" fmla="*/ 2717868 w 4626532"/>
              <a:gd name="connsiteY1192" fmla="*/ 5308076 h 6858000"/>
              <a:gd name="connsiteX1193" fmla="*/ 2709535 w 4626532"/>
              <a:gd name="connsiteY1193" fmla="*/ 5291410 h 6858000"/>
              <a:gd name="connsiteX1194" fmla="*/ 2634539 w 4626532"/>
              <a:gd name="connsiteY1194" fmla="*/ 5366406 h 6858000"/>
              <a:gd name="connsiteX1195" fmla="*/ 2717868 w 4626532"/>
              <a:gd name="connsiteY1195" fmla="*/ 5258078 h 6858000"/>
              <a:gd name="connsiteX1196" fmla="*/ 2759533 w 4626532"/>
              <a:gd name="connsiteY1196" fmla="*/ 5291410 h 6858000"/>
              <a:gd name="connsiteX1197" fmla="*/ 2409550 w 4626532"/>
              <a:gd name="connsiteY1197" fmla="*/ 5274744 h 6858000"/>
              <a:gd name="connsiteX1198" fmla="*/ 2459547 w 4626532"/>
              <a:gd name="connsiteY1198" fmla="*/ 5233079 h 6858000"/>
              <a:gd name="connsiteX1199" fmla="*/ 2409550 w 4626532"/>
              <a:gd name="connsiteY1199" fmla="*/ 5274744 h 6858000"/>
              <a:gd name="connsiteX1200" fmla="*/ 1701251 w 4626532"/>
              <a:gd name="connsiteY1200" fmla="*/ 5274744 h 6858000"/>
              <a:gd name="connsiteX1201" fmla="*/ 1642920 w 4626532"/>
              <a:gd name="connsiteY1201" fmla="*/ 5341407 h 6858000"/>
              <a:gd name="connsiteX1202" fmla="*/ 1584590 w 4626532"/>
              <a:gd name="connsiteY1202" fmla="*/ 5291410 h 6858000"/>
              <a:gd name="connsiteX1203" fmla="*/ 1617921 w 4626532"/>
              <a:gd name="connsiteY1203" fmla="*/ 5241412 h 6858000"/>
              <a:gd name="connsiteX1204" fmla="*/ 1667919 w 4626532"/>
              <a:gd name="connsiteY1204" fmla="*/ 5299743 h 6858000"/>
              <a:gd name="connsiteX1205" fmla="*/ 1642920 w 4626532"/>
              <a:gd name="connsiteY1205" fmla="*/ 5233079 h 6858000"/>
              <a:gd name="connsiteX1206" fmla="*/ 1701251 w 4626532"/>
              <a:gd name="connsiteY1206" fmla="*/ 5274744 h 6858000"/>
              <a:gd name="connsiteX1207" fmla="*/ 826293 w 4626532"/>
              <a:gd name="connsiteY1207" fmla="*/ 5258078 h 6858000"/>
              <a:gd name="connsiteX1208" fmla="*/ 809627 w 4626532"/>
              <a:gd name="connsiteY1208" fmla="*/ 5249745 h 6858000"/>
              <a:gd name="connsiteX1209" fmla="*/ 834626 w 4626532"/>
              <a:gd name="connsiteY1209" fmla="*/ 5233079 h 6858000"/>
              <a:gd name="connsiteX1210" fmla="*/ 826293 w 4626532"/>
              <a:gd name="connsiteY1210" fmla="*/ 5258078 h 6858000"/>
              <a:gd name="connsiteX1211" fmla="*/ 509642 w 4626532"/>
              <a:gd name="connsiteY1211" fmla="*/ 5283077 h 6858000"/>
              <a:gd name="connsiteX1212" fmla="*/ 484643 w 4626532"/>
              <a:gd name="connsiteY1212" fmla="*/ 5324741 h 6858000"/>
              <a:gd name="connsiteX1213" fmla="*/ 442978 w 4626532"/>
              <a:gd name="connsiteY1213" fmla="*/ 5283077 h 6858000"/>
              <a:gd name="connsiteX1214" fmla="*/ 451311 w 4626532"/>
              <a:gd name="connsiteY1214" fmla="*/ 5233079 h 6858000"/>
              <a:gd name="connsiteX1215" fmla="*/ 509642 w 4626532"/>
              <a:gd name="connsiteY1215" fmla="*/ 5283077 h 6858000"/>
              <a:gd name="connsiteX1216" fmla="*/ 1001285 w 4626532"/>
              <a:gd name="connsiteY1216" fmla="*/ 5374739 h 6858000"/>
              <a:gd name="connsiteX1217" fmla="*/ 1009618 w 4626532"/>
              <a:gd name="connsiteY1217" fmla="*/ 5349740 h 6858000"/>
              <a:gd name="connsiteX1218" fmla="*/ 984619 w 4626532"/>
              <a:gd name="connsiteY1218" fmla="*/ 5224746 h 6858000"/>
              <a:gd name="connsiteX1219" fmla="*/ 1034616 w 4626532"/>
              <a:gd name="connsiteY1219" fmla="*/ 5274744 h 6858000"/>
              <a:gd name="connsiteX1220" fmla="*/ 1051282 w 4626532"/>
              <a:gd name="connsiteY1220" fmla="*/ 5349740 h 6858000"/>
              <a:gd name="connsiteX1221" fmla="*/ 1017951 w 4626532"/>
              <a:gd name="connsiteY1221" fmla="*/ 5449735 h 6858000"/>
              <a:gd name="connsiteX1222" fmla="*/ 959620 w 4626532"/>
              <a:gd name="connsiteY1222" fmla="*/ 5399738 h 6858000"/>
              <a:gd name="connsiteX1223" fmla="*/ 926288 w 4626532"/>
              <a:gd name="connsiteY1223" fmla="*/ 5299743 h 6858000"/>
              <a:gd name="connsiteX1224" fmla="*/ 959620 w 4626532"/>
              <a:gd name="connsiteY1224" fmla="*/ 5224746 h 6858000"/>
              <a:gd name="connsiteX1225" fmla="*/ 1001285 w 4626532"/>
              <a:gd name="connsiteY1225" fmla="*/ 5374739 h 6858000"/>
              <a:gd name="connsiteX1226" fmla="*/ 3159513 w 4626532"/>
              <a:gd name="connsiteY1226" fmla="*/ 5216413 h 6858000"/>
              <a:gd name="connsiteX1227" fmla="*/ 3159513 w 4626532"/>
              <a:gd name="connsiteY1227" fmla="*/ 5274744 h 6858000"/>
              <a:gd name="connsiteX1228" fmla="*/ 3051185 w 4626532"/>
              <a:gd name="connsiteY1228" fmla="*/ 5366406 h 6858000"/>
              <a:gd name="connsiteX1229" fmla="*/ 3117848 w 4626532"/>
              <a:gd name="connsiteY1229" fmla="*/ 5274744 h 6858000"/>
              <a:gd name="connsiteX1230" fmla="*/ 3109516 w 4626532"/>
              <a:gd name="connsiteY1230" fmla="*/ 5258078 h 6858000"/>
              <a:gd name="connsiteX1231" fmla="*/ 3034519 w 4626532"/>
              <a:gd name="connsiteY1231" fmla="*/ 5358073 h 6858000"/>
              <a:gd name="connsiteX1232" fmla="*/ 3026186 w 4626532"/>
              <a:gd name="connsiteY1232" fmla="*/ 5291410 h 6858000"/>
              <a:gd name="connsiteX1233" fmla="*/ 3109516 w 4626532"/>
              <a:gd name="connsiteY1233" fmla="*/ 5216413 h 6858000"/>
              <a:gd name="connsiteX1234" fmla="*/ 3159513 w 4626532"/>
              <a:gd name="connsiteY1234" fmla="*/ 5216413 h 6858000"/>
              <a:gd name="connsiteX1235" fmla="*/ 1884575 w 4626532"/>
              <a:gd name="connsiteY1235" fmla="*/ 5249745 h 6858000"/>
              <a:gd name="connsiteX1236" fmla="*/ 1851243 w 4626532"/>
              <a:gd name="connsiteY1236" fmla="*/ 5333074 h 6858000"/>
              <a:gd name="connsiteX1237" fmla="*/ 1817912 w 4626532"/>
              <a:gd name="connsiteY1237" fmla="*/ 5283077 h 6858000"/>
              <a:gd name="connsiteX1238" fmla="*/ 1859576 w 4626532"/>
              <a:gd name="connsiteY1238" fmla="*/ 5216413 h 6858000"/>
              <a:gd name="connsiteX1239" fmla="*/ 1884575 w 4626532"/>
              <a:gd name="connsiteY1239" fmla="*/ 5249745 h 6858000"/>
              <a:gd name="connsiteX1240" fmla="*/ 892957 w 4626532"/>
              <a:gd name="connsiteY1240" fmla="*/ 5324741 h 6858000"/>
              <a:gd name="connsiteX1241" fmla="*/ 851292 w 4626532"/>
              <a:gd name="connsiteY1241" fmla="*/ 5266411 h 6858000"/>
              <a:gd name="connsiteX1242" fmla="*/ 884624 w 4626532"/>
              <a:gd name="connsiteY1242" fmla="*/ 5216413 h 6858000"/>
              <a:gd name="connsiteX1243" fmla="*/ 892957 w 4626532"/>
              <a:gd name="connsiteY1243" fmla="*/ 5324741 h 6858000"/>
              <a:gd name="connsiteX1244" fmla="*/ 659635 w 4626532"/>
              <a:gd name="connsiteY1244" fmla="*/ 5266411 h 6858000"/>
              <a:gd name="connsiteX1245" fmla="*/ 626303 w 4626532"/>
              <a:gd name="connsiteY1245" fmla="*/ 5324741 h 6858000"/>
              <a:gd name="connsiteX1246" fmla="*/ 584638 w 4626532"/>
              <a:gd name="connsiteY1246" fmla="*/ 5266411 h 6858000"/>
              <a:gd name="connsiteX1247" fmla="*/ 609637 w 4626532"/>
              <a:gd name="connsiteY1247" fmla="*/ 5216413 h 6858000"/>
              <a:gd name="connsiteX1248" fmla="*/ 659635 w 4626532"/>
              <a:gd name="connsiteY1248" fmla="*/ 5266411 h 6858000"/>
              <a:gd name="connsiteX1249" fmla="*/ 2901192 w 4626532"/>
              <a:gd name="connsiteY1249" fmla="*/ 5249745 h 6858000"/>
              <a:gd name="connsiteX1250" fmla="*/ 2859528 w 4626532"/>
              <a:gd name="connsiteY1250" fmla="*/ 5341407 h 6858000"/>
              <a:gd name="connsiteX1251" fmla="*/ 2792864 w 4626532"/>
              <a:gd name="connsiteY1251" fmla="*/ 5341407 h 6858000"/>
              <a:gd name="connsiteX1252" fmla="*/ 2859528 w 4626532"/>
              <a:gd name="connsiteY1252" fmla="*/ 5258078 h 6858000"/>
              <a:gd name="connsiteX1253" fmla="*/ 2851195 w 4626532"/>
              <a:gd name="connsiteY1253" fmla="*/ 5241412 h 6858000"/>
              <a:gd name="connsiteX1254" fmla="*/ 2776198 w 4626532"/>
              <a:gd name="connsiteY1254" fmla="*/ 5324741 h 6858000"/>
              <a:gd name="connsiteX1255" fmla="*/ 2784531 w 4626532"/>
              <a:gd name="connsiteY1255" fmla="*/ 5291410 h 6858000"/>
              <a:gd name="connsiteX1256" fmla="*/ 2767865 w 4626532"/>
              <a:gd name="connsiteY1256" fmla="*/ 5258078 h 6858000"/>
              <a:gd name="connsiteX1257" fmla="*/ 2867861 w 4626532"/>
              <a:gd name="connsiteY1257" fmla="*/ 5208080 h 6858000"/>
              <a:gd name="connsiteX1258" fmla="*/ 2901192 w 4626532"/>
              <a:gd name="connsiteY1258" fmla="*/ 5249745 h 6858000"/>
              <a:gd name="connsiteX1259" fmla="*/ 2517878 w 4626532"/>
              <a:gd name="connsiteY1259" fmla="*/ 5233079 h 6858000"/>
              <a:gd name="connsiteX1260" fmla="*/ 2476213 w 4626532"/>
              <a:gd name="connsiteY1260" fmla="*/ 5308076 h 6858000"/>
              <a:gd name="connsiteX1261" fmla="*/ 2417883 w 4626532"/>
              <a:gd name="connsiteY1261" fmla="*/ 5291410 h 6858000"/>
              <a:gd name="connsiteX1262" fmla="*/ 2484546 w 4626532"/>
              <a:gd name="connsiteY1262" fmla="*/ 5233079 h 6858000"/>
              <a:gd name="connsiteX1263" fmla="*/ 2467880 w 4626532"/>
              <a:gd name="connsiteY1263" fmla="*/ 5224746 h 6858000"/>
              <a:gd name="connsiteX1264" fmla="*/ 2509545 w 4626532"/>
              <a:gd name="connsiteY1264" fmla="*/ 5208080 h 6858000"/>
              <a:gd name="connsiteX1265" fmla="*/ 2517878 w 4626532"/>
              <a:gd name="connsiteY1265" fmla="*/ 5233079 h 6858000"/>
              <a:gd name="connsiteX1266" fmla="*/ 1142944 w 4626532"/>
              <a:gd name="connsiteY1266" fmla="*/ 5341407 h 6858000"/>
              <a:gd name="connsiteX1267" fmla="*/ 1151277 w 4626532"/>
              <a:gd name="connsiteY1267" fmla="*/ 5324741 h 6858000"/>
              <a:gd name="connsiteX1268" fmla="*/ 1126279 w 4626532"/>
              <a:gd name="connsiteY1268" fmla="*/ 5199748 h 6858000"/>
              <a:gd name="connsiteX1269" fmla="*/ 1176276 w 4626532"/>
              <a:gd name="connsiteY1269" fmla="*/ 5241412 h 6858000"/>
              <a:gd name="connsiteX1270" fmla="*/ 1184609 w 4626532"/>
              <a:gd name="connsiteY1270" fmla="*/ 5308076 h 6858000"/>
              <a:gd name="connsiteX1271" fmla="*/ 1167943 w 4626532"/>
              <a:gd name="connsiteY1271" fmla="*/ 5399738 h 6858000"/>
              <a:gd name="connsiteX1272" fmla="*/ 1142944 w 4626532"/>
              <a:gd name="connsiteY1272" fmla="*/ 5399738 h 6858000"/>
              <a:gd name="connsiteX1273" fmla="*/ 1067948 w 4626532"/>
              <a:gd name="connsiteY1273" fmla="*/ 5274744 h 6858000"/>
              <a:gd name="connsiteX1274" fmla="*/ 1101280 w 4626532"/>
              <a:gd name="connsiteY1274" fmla="*/ 5199748 h 6858000"/>
              <a:gd name="connsiteX1275" fmla="*/ 1142944 w 4626532"/>
              <a:gd name="connsiteY1275" fmla="*/ 5341407 h 6858000"/>
              <a:gd name="connsiteX1276" fmla="*/ 392981 w 4626532"/>
              <a:gd name="connsiteY1276" fmla="*/ 5258078 h 6858000"/>
              <a:gd name="connsiteX1277" fmla="*/ 359649 w 4626532"/>
              <a:gd name="connsiteY1277" fmla="*/ 5274744 h 6858000"/>
              <a:gd name="connsiteX1278" fmla="*/ 301319 w 4626532"/>
              <a:gd name="connsiteY1278" fmla="*/ 5249745 h 6858000"/>
              <a:gd name="connsiteX1279" fmla="*/ 334650 w 4626532"/>
              <a:gd name="connsiteY1279" fmla="*/ 5199748 h 6858000"/>
              <a:gd name="connsiteX1280" fmla="*/ 392981 w 4626532"/>
              <a:gd name="connsiteY1280" fmla="*/ 5258078 h 6858000"/>
              <a:gd name="connsiteX1281" fmla="*/ 226322 w 4626532"/>
              <a:gd name="connsiteY1281" fmla="*/ 5249745 h 6858000"/>
              <a:gd name="connsiteX1282" fmla="*/ 159659 w 4626532"/>
              <a:gd name="connsiteY1282" fmla="*/ 5241412 h 6858000"/>
              <a:gd name="connsiteX1283" fmla="*/ 217989 w 4626532"/>
              <a:gd name="connsiteY1283" fmla="*/ 5191415 h 6858000"/>
              <a:gd name="connsiteX1284" fmla="*/ 226322 w 4626532"/>
              <a:gd name="connsiteY1284" fmla="*/ 5249745 h 6858000"/>
              <a:gd name="connsiteX1285" fmla="*/ 3426167 w 4626532"/>
              <a:gd name="connsiteY1285" fmla="*/ 5208080 h 6858000"/>
              <a:gd name="connsiteX1286" fmla="*/ 3351170 w 4626532"/>
              <a:gd name="connsiteY1286" fmla="*/ 5341407 h 6858000"/>
              <a:gd name="connsiteX1287" fmla="*/ 3317839 w 4626532"/>
              <a:gd name="connsiteY1287" fmla="*/ 5366406 h 6858000"/>
              <a:gd name="connsiteX1288" fmla="*/ 3384502 w 4626532"/>
              <a:gd name="connsiteY1288" fmla="*/ 5241412 h 6858000"/>
              <a:gd name="connsiteX1289" fmla="*/ 3301173 w 4626532"/>
              <a:gd name="connsiteY1289" fmla="*/ 5358073 h 6858000"/>
              <a:gd name="connsiteX1290" fmla="*/ 3284507 w 4626532"/>
              <a:gd name="connsiteY1290" fmla="*/ 5283077 h 6858000"/>
              <a:gd name="connsiteX1291" fmla="*/ 3392835 w 4626532"/>
              <a:gd name="connsiteY1291" fmla="*/ 5183082 h 6858000"/>
              <a:gd name="connsiteX1292" fmla="*/ 3426167 w 4626532"/>
              <a:gd name="connsiteY1292" fmla="*/ 5208080 h 6858000"/>
              <a:gd name="connsiteX1293" fmla="*/ 1259605 w 4626532"/>
              <a:gd name="connsiteY1293" fmla="*/ 5291410 h 6858000"/>
              <a:gd name="connsiteX1294" fmla="*/ 1276271 w 4626532"/>
              <a:gd name="connsiteY1294" fmla="*/ 5308076 h 6858000"/>
              <a:gd name="connsiteX1295" fmla="*/ 1292937 w 4626532"/>
              <a:gd name="connsiteY1295" fmla="*/ 5291410 h 6858000"/>
              <a:gd name="connsiteX1296" fmla="*/ 1267938 w 4626532"/>
              <a:gd name="connsiteY1296" fmla="*/ 5183082 h 6858000"/>
              <a:gd name="connsiteX1297" fmla="*/ 1326269 w 4626532"/>
              <a:gd name="connsiteY1297" fmla="*/ 5266411 h 6858000"/>
              <a:gd name="connsiteX1298" fmla="*/ 1284604 w 4626532"/>
              <a:gd name="connsiteY1298" fmla="*/ 5358073 h 6858000"/>
              <a:gd name="connsiteX1299" fmla="*/ 1209608 w 4626532"/>
              <a:gd name="connsiteY1299" fmla="*/ 5249745 h 6858000"/>
              <a:gd name="connsiteX1300" fmla="*/ 1242940 w 4626532"/>
              <a:gd name="connsiteY1300" fmla="*/ 5183082 h 6858000"/>
              <a:gd name="connsiteX1301" fmla="*/ 1259605 w 4626532"/>
              <a:gd name="connsiteY1301" fmla="*/ 5291410 h 6858000"/>
              <a:gd name="connsiteX1302" fmla="*/ 2651205 w 4626532"/>
              <a:gd name="connsiteY1302" fmla="*/ 5208080 h 6858000"/>
              <a:gd name="connsiteX1303" fmla="*/ 2609540 w 4626532"/>
              <a:gd name="connsiteY1303" fmla="*/ 5283077 h 6858000"/>
              <a:gd name="connsiteX1304" fmla="*/ 2551209 w 4626532"/>
              <a:gd name="connsiteY1304" fmla="*/ 5274744 h 6858000"/>
              <a:gd name="connsiteX1305" fmla="*/ 2609540 w 4626532"/>
              <a:gd name="connsiteY1305" fmla="*/ 5199748 h 6858000"/>
              <a:gd name="connsiteX1306" fmla="*/ 2534544 w 4626532"/>
              <a:gd name="connsiteY1306" fmla="*/ 5266411 h 6858000"/>
              <a:gd name="connsiteX1307" fmla="*/ 2534544 w 4626532"/>
              <a:gd name="connsiteY1307" fmla="*/ 5199748 h 6858000"/>
              <a:gd name="connsiteX1308" fmla="*/ 2609540 w 4626532"/>
              <a:gd name="connsiteY1308" fmla="*/ 5166416 h 6858000"/>
              <a:gd name="connsiteX1309" fmla="*/ 2651205 w 4626532"/>
              <a:gd name="connsiteY1309" fmla="*/ 5208080 h 6858000"/>
              <a:gd name="connsiteX1310" fmla="*/ 434646 w 4626532"/>
              <a:gd name="connsiteY1310" fmla="*/ 5216413 h 6858000"/>
              <a:gd name="connsiteX1311" fmla="*/ 417980 w 4626532"/>
              <a:gd name="connsiteY1311" fmla="*/ 5249745 h 6858000"/>
              <a:gd name="connsiteX1312" fmla="*/ 376315 w 4626532"/>
              <a:gd name="connsiteY1312" fmla="*/ 5208080 h 6858000"/>
              <a:gd name="connsiteX1313" fmla="*/ 384648 w 4626532"/>
              <a:gd name="connsiteY1313" fmla="*/ 5166416 h 6858000"/>
              <a:gd name="connsiteX1314" fmla="*/ 434646 w 4626532"/>
              <a:gd name="connsiteY1314" fmla="*/ 5216413 h 6858000"/>
              <a:gd name="connsiteX1315" fmla="*/ 1417931 w 4626532"/>
              <a:gd name="connsiteY1315" fmla="*/ 5274744 h 6858000"/>
              <a:gd name="connsiteX1316" fmla="*/ 1426264 w 4626532"/>
              <a:gd name="connsiteY1316" fmla="*/ 5249745 h 6858000"/>
              <a:gd name="connsiteX1317" fmla="*/ 1409598 w 4626532"/>
              <a:gd name="connsiteY1317" fmla="*/ 5158083 h 6858000"/>
              <a:gd name="connsiteX1318" fmla="*/ 1467929 w 4626532"/>
              <a:gd name="connsiteY1318" fmla="*/ 5224746 h 6858000"/>
              <a:gd name="connsiteX1319" fmla="*/ 1417931 w 4626532"/>
              <a:gd name="connsiteY1319" fmla="*/ 5316409 h 6858000"/>
              <a:gd name="connsiteX1320" fmla="*/ 1342935 w 4626532"/>
              <a:gd name="connsiteY1320" fmla="*/ 5216413 h 6858000"/>
              <a:gd name="connsiteX1321" fmla="*/ 1384599 w 4626532"/>
              <a:gd name="connsiteY1321" fmla="*/ 5158083 h 6858000"/>
              <a:gd name="connsiteX1322" fmla="*/ 1417931 w 4626532"/>
              <a:gd name="connsiteY1322" fmla="*/ 5274744 h 6858000"/>
              <a:gd name="connsiteX1323" fmla="*/ 1551258 w 4626532"/>
              <a:gd name="connsiteY1323" fmla="*/ 5241412 h 6858000"/>
              <a:gd name="connsiteX1324" fmla="*/ 1567924 w 4626532"/>
              <a:gd name="connsiteY1324" fmla="*/ 5216413 h 6858000"/>
              <a:gd name="connsiteX1325" fmla="*/ 1551258 w 4626532"/>
              <a:gd name="connsiteY1325" fmla="*/ 5141417 h 6858000"/>
              <a:gd name="connsiteX1326" fmla="*/ 1601256 w 4626532"/>
              <a:gd name="connsiteY1326" fmla="*/ 5166416 h 6858000"/>
              <a:gd name="connsiteX1327" fmla="*/ 1601256 w 4626532"/>
              <a:gd name="connsiteY1327" fmla="*/ 5224746 h 6858000"/>
              <a:gd name="connsiteX1328" fmla="*/ 1551258 w 4626532"/>
              <a:gd name="connsiteY1328" fmla="*/ 5274744 h 6858000"/>
              <a:gd name="connsiteX1329" fmla="*/ 1484595 w 4626532"/>
              <a:gd name="connsiteY1329" fmla="*/ 5199748 h 6858000"/>
              <a:gd name="connsiteX1330" fmla="*/ 1526259 w 4626532"/>
              <a:gd name="connsiteY1330" fmla="*/ 5141417 h 6858000"/>
              <a:gd name="connsiteX1331" fmla="*/ 1551258 w 4626532"/>
              <a:gd name="connsiteY1331" fmla="*/ 5241412 h 6858000"/>
              <a:gd name="connsiteX1332" fmla="*/ 601304 w 4626532"/>
              <a:gd name="connsiteY1332" fmla="*/ 5199748 h 6858000"/>
              <a:gd name="connsiteX1333" fmla="*/ 559640 w 4626532"/>
              <a:gd name="connsiteY1333" fmla="*/ 5249745 h 6858000"/>
              <a:gd name="connsiteX1334" fmla="*/ 517975 w 4626532"/>
              <a:gd name="connsiteY1334" fmla="*/ 5191415 h 6858000"/>
              <a:gd name="connsiteX1335" fmla="*/ 542974 w 4626532"/>
              <a:gd name="connsiteY1335" fmla="*/ 5141417 h 6858000"/>
              <a:gd name="connsiteX1336" fmla="*/ 601304 w 4626532"/>
              <a:gd name="connsiteY1336" fmla="*/ 5199748 h 6858000"/>
              <a:gd name="connsiteX1337" fmla="*/ 3042852 w 4626532"/>
              <a:gd name="connsiteY1337" fmla="*/ 5174749 h 6858000"/>
              <a:gd name="connsiteX1338" fmla="*/ 2934524 w 4626532"/>
              <a:gd name="connsiteY1338" fmla="*/ 5283077 h 6858000"/>
              <a:gd name="connsiteX1339" fmla="*/ 3001187 w 4626532"/>
              <a:gd name="connsiteY1339" fmla="*/ 5191415 h 6858000"/>
              <a:gd name="connsiteX1340" fmla="*/ 2992855 w 4626532"/>
              <a:gd name="connsiteY1340" fmla="*/ 5174749 h 6858000"/>
              <a:gd name="connsiteX1341" fmla="*/ 2926191 w 4626532"/>
              <a:gd name="connsiteY1341" fmla="*/ 5258078 h 6858000"/>
              <a:gd name="connsiteX1342" fmla="*/ 2909525 w 4626532"/>
              <a:gd name="connsiteY1342" fmla="*/ 5199748 h 6858000"/>
              <a:gd name="connsiteX1343" fmla="*/ 3001187 w 4626532"/>
              <a:gd name="connsiteY1343" fmla="*/ 5133084 h 6858000"/>
              <a:gd name="connsiteX1344" fmla="*/ 3042852 w 4626532"/>
              <a:gd name="connsiteY1344" fmla="*/ 5174749 h 6858000"/>
              <a:gd name="connsiteX1345" fmla="*/ 1834578 w 4626532"/>
              <a:gd name="connsiteY1345" fmla="*/ 5216413 h 6858000"/>
              <a:gd name="connsiteX1346" fmla="*/ 1767914 w 4626532"/>
              <a:gd name="connsiteY1346" fmla="*/ 5274744 h 6858000"/>
              <a:gd name="connsiteX1347" fmla="*/ 1717917 w 4626532"/>
              <a:gd name="connsiteY1347" fmla="*/ 5249745 h 6858000"/>
              <a:gd name="connsiteX1348" fmla="*/ 1759581 w 4626532"/>
              <a:gd name="connsiteY1348" fmla="*/ 5199748 h 6858000"/>
              <a:gd name="connsiteX1349" fmla="*/ 1784580 w 4626532"/>
              <a:gd name="connsiteY1349" fmla="*/ 5266411 h 6858000"/>
              <a:gd name="connsiteX1350" fmla="*/ 1801246 w 4626532"/>
              <a:gd name="connsiteY1350" fmla="*/ 5249745 h 6858000"/>
              <a:gd name="connsiteX1351" fmla="*/ 1767914 w 4626532"/>
              <a:gd name="connsiteY1351" fmla="*/ 5149750 h 6858000"/>
              <a:gd name="connsiteX1352" fmla="*/ 1792913 w 4626532"/>
              <a:gd name="connsiteY1352" fmla="*/ 5124751 h 6858000"/>
              <a:gd name="connsiteX1353" fmla="*/ 1834578 w 4626532"/>
              <a:gd name="connsiteY1353" fmla="*/ 5216413 h 6858000"/>
              <a:gd name="connsiteX1354" fmla="*/ 359649 w 4626532"/>
              <a:gd name="connsiteY1354" fmla="*/ 5158083 h 6858000"/>
              <a:gd name="connsiteX1355" fmla="*/ 351316 w 4626532"/>
              <a:gd name="connsiteY1355" fmla="*/ 5174749 h 6858000"/>
              <a:gd name="connsiteX1356" fmla="*/ 309652 w 4626532"/>
              <a:gd name="connsiteY1356" fmla="*/ 5124751 h 6858000"/>
              <a:gd name="connsiteX1357" fmla="*/ 359649 w 4626532"/>
              <a:gd name="connsiteY1357" fmla="*/ 5158083 h 6858000"/>
              <a:gd name="connsiteX1358" fmla="*/ 326317 w 4626532"/>
              <a:gd name="connsiteY1358" fmla="*/ 5183082 h 6858000"/>
              <a:gd name="connsiteX1359" fmla="*/ 276320 w 4626532"/>
              <a:gd name="connsiteY1359" fmla="*/ 5241412 h 6858000"/>
              <a:gd name="connsiteX1360" fmla="*/ 234655 w 4626532"/>
              <a:gd name="connsiteY1360" fmla="*/ 5183082 h 6858000"/>
              <a:gd name="connsiteX1361" fmla="*/ 276320 w 4626532"/>
              <a:gd name="connsiteY1361" fmla="*/ 5124751 h 6858000"/>
              <a:gd name="connsiteX1362" fmla="*/ 326317 w 4626532"/>
              <a:gd name="connsiteY1362" fmla="*/ 5183082 h 6858000"/>
              <a:gd name="connsiteX1363" fmla="*/ 3301173 w 4626532"/>
              <a:gd name="connsiteY1363" fmla="*/ 5166416 h 6858000"/>
              <a:gd name="connsiteX1364" fmla="*/ 3267841 w 4626532"/>
              <a:gd name="connsiteY1364" fmla="*/ 5258078 h 6858000"/>
              <a:gd name="connsiteX1365" fmla="*/ 3201178 w 4626532"/>
              <a:gd name="connsiteY1365" fmla="*/ 5291410 h 6858000"/>
              <a:gd name="connsiteX1366" fmla="*/ 3259508 w 4626532"/>
              <a:gd name="connsiteY1366" fmla="*/ 5166416 h 6858000"/>
              <a:gd name="connsiteX1367" fmla="*/ 3184512 w 4626532"/>
              <a:gd name="connsiteY1367" fmla="*/ 5274744 h 6858000"/>
              <a:gd name="connsiteX1368" fmla="*/ 3167846 w 4626532"/>
              <a:gd name="connsiteY1368" fmla="*/ 5208080 h 6858000"/>
              <a:gd name="connsiteX1369" fmla="*/ 3276174 w 4626532"/>
              <a:gd name="connsiteY1369" fmla="*/ 5116418 h 6858000"/>
              <a:gd name="connsiteX1370" fmla="*/ 3301173 w 4626532"/>
              <a:gd name="connsiteY1370" fmla="*/ 5166416 h 6858000"/>
              <a:gd name="connsiteX1371" fmla="*/ 2784531 w 4626532"/>
              <a:gd name="connsiteY1371" fmla="*/ 5158083 h 6858000"/>
              <a:gd name="connsiteX1372" fmla="*/ 2751200 w 4626532"/>
              <a:gd name="connsiteY1372" fmla="*/ 5241412 h 6858000"/>
              <a:gd name="connsiteX1373" fmla="*/ 2684536 w 4626532"/>
              <a:gd name="connsiteY1373" fmla="*/ 5241412 h 6858000"/>
              <a:gd name="connsiteX1374" fmla="*/ 2751200 w 4626532"/>
              <a:gd name="connsiteY1374" fmla="*/ 5166416 h 6858000"/>
              <a:gd name="connsiteX1375" fmla="*/ 2742867 w 4626532"/>
              <a:gd name="connsiteY1375" fmla="*/ 5149750 h 6858000"/>
              <a:gd name="connsiteX1376" fmla="*/ 2676203 w 4626532"/>
              <a:gd name="connsiteY1376" fmla="*/ 5224746 h 6858000"/>
              <a:gd name="connsiteX1377" fmla="*/ 2667870 w 4626532"/>
              <a:gd name="connsiteY1377" fmla="*/ 5166416 h 6858000"/>
              <a:gd name="connsiteX1378" fmla="*/ 2742867 w 4626532"/>
              <a:gd name="connsiteY1378" fmla="*/ 5116418 h 6858000"/>
              <a:gd name="connsiteX1379" fmla="*/ 2784531 w 4626532"/>
              <a:gd name="connsiteY1379" fmla="*/ 5158083 h 6858000"/>
              <a:gd name="connsiteX1380" fmla="*/ 1692918 w 4626532"/>
              <a:gd name="connsiteY1380" fmla="*/ 5199748 h 6858000"/>
              <a:gd name="connsiteX1381" fmla="*/ 1692918 w 4626532"/>
              <a:gd name="connsiteY1381" fmla="*/ 5124751 h 6858000"/>
              <a:gd name="connsiteX1382" fmla="*/ 1742915 w 4626532"/>
              <a:gd name="connsiteY1382" fmla="*/ 5166416 h 6858000"/>
              <a:gd name="connsiteX1383" fmla="*/ 1692918 w 4626532"/>
              <a:gd name="connsiteY1383" fmla="*/ 5233079 h 6858000"/>
              <a:gd name="connsiteX1384" fmla="*/ 1626254 w 4626532"/>
              <a:gd name="connsiteY1384" fmla="*/ 5166416 h 6858000"/>
              <a:gd name="connsiteX1385" fmla="*/ 1667919 w 4626532"/>
              <a:gd name="connsiteY1385" fmla="*/ 5116418 h 6858000"/>
              <a:gd name="connsiteX1386" fmla="*/ 1692918 w 4626532"/>
              <a:gd name="connsiteY1386" fmla="*/ 5199748 h 6858000"/>
              <a:gd name="connsiteX1387" fmla="*/ 176325 w 4626532"/>
              <a:gd name="connsiteY1387" fmla="*/ 5166416 h 6858000"/>
              <a:gd name="connsiteX1388" fmla="*/ 134660 w 4626532"/>
              <a:gd name="connsiteY1388" fmla="*/ 5233079 h 6858000"/>
              <a:gd name="connsiteX1389" fmla="*/ 117994 w 4626532"/>
              <a:gd name="connsiteY1389" fmla="*/ 5224746 h 6858000"/>
              <a:gd name="connsiteX1390" fmla="*/ 142993 w 4626532"/>
              <a:gd name="connsiteY1390" fmla="*/ 5183082 h 6858000"/>
              <a:gd name="connsiteX1391" fmla="*/ 109661 w 4626532"/>
              <a:gd name="connsiteY1391" fmla="*/ 5141417 h 6858000"/>
              <a:gd name="connsiteX1392" fmla="*/ 126327 w 4626532"/>
              <a:gd name="connsiteY1392" fmla="*/ 5116418 h 6858000"/>
              <a:gd name="connsiteX1393" fmla="*/ 176325 w 4626532"/>
              <a:gd name="connsiteY1393" fmla="*/ 5166416 h 6858000"/>
              <a:gd name="connsiteX1394" fmla="*/ 251321 w 4626532"/>
              <a:gd name="connsiteY1394" fmla="*/ 5108085 h 6858000"/>
              <a:gd name="connsiteX1395" fmla="*/ 209656 w 4626532"/>
              <a:gd name="connsiteY1395" fmla="*/ 5166416 h 6858000"/>
              <a:gd name="connsiteX1396" fmla="*/ 167992 w 4626532"/>
              <a:gd name="connsiteY1396" fmla="*/ 5099752 h 6858000"/>
              <a:gd name="connsiteX1397" fmla="*/ 251321 w 4626532"/>
              <a:gd name="connsiteY1397" fmla="*/ 5108085 h 6858000"/>
              <a:gd name="connsiteX1398" fmla="*/ 951287 w 4626532"/>
              <a:gd name="connsiteY1398" fmla="*/ 5141417 h 6858000"/>
              <a:gd name="connsiteX1399" fmla="*/ 909622 w 4626532"/>
              <a:gd name="connsiteY1399" fmla="*/ 5266411 h 6858000"/>
              <a:gd name="connsiteX1400" fmla="*/ 917955 w 4626532"/>
              <a:gd name="connsiteY1400" fmla="*/ 5083087 h 6858000"/>
              <a:gd name="connsiteX1401" fmla="*/ 951287 w 4626532"/>
              <a:gd name="connsiteY1401" fmla="*/ 5141417 h 6858000"/>
              <a:gd name="connsiteX1402" fmla="*/ 2642872 w 4626532"/>
              <a:gd name="connsiteY1402" fmla="*/ 5149750 h 6858000"/>
              <a:gd name="connsiteX1403" fmla="*/ 2601207 w 4626532"/>
              <a:gd name="connsiteY1403" fmla="*/ 5141417 h 6858000"/>
              <a:gd name="connsiteX1404" fmla="*/ 2676203 w 4626532"/>
              <a:gd name="connsiteY1404" fmla="*/ 5074754 h 6858000"/>
              <a:gd name="connsiteX1405" fmla="*/ 2642872 w 4626532"/>
              <a:gd name="connsiteY1405" fmla="*/ 5149750 h 6858000"/>
              <a:gd name="connsiteX1406" fmla="*/ 551307 w 4626532"/>
              <a:gd name="connsiteY1406" fmla="*/ 5108085 h 6858000"/>
              <a:gd name="connsiteX1407" fmla="*/ 526308 w 4626532"/>
              <a:gd name="connsiteY1407" fmla="*/ 5066421 h 6858000"/>
              <a:gd name="connsiteX1408" fmla="*/ 551307 w 4626532"/>
              <a:gd name="connsiteY1408" fmla="*/ 5108085 h 6858000"/>
              <a:gd name="connsiteX1409" fmla="*/ 534641 w 4626532"/>
              <a:gd name="connsiteY1409" fmla="*/ 5124751 h 6858000"/>
              <a:gd name="connsiteX1410" fmla="*/ 492976 w 4626532"/>
              <a:gd name="connsiteY1410" fmla="*/ 5183082 h 6858000"/>
              <a:gd name="connsiteX1411" fmla="*/ 451311 w 4626532"/>
              <a:gd name="connsiteY1411" fmla="*/ 5116418 h 6858000"/>
              <a:gd name="connsiteX1412" fmla="*/ 492976 w 4626532"/>
              <a:gd name="connsiteY1412" fmla="*/ 5066421 h 6858000"/>
              <a:gd name="connsiteX1413" fmla="*/ 534641 w 4626532"/>
              <a:gd name="connsiteY1413" fmla="*/ 5124751 h 6858000"/>
              <a:gd name="connsiteX1414" fmla="*/ 2926191 w 4626532"/>
              <a:gd name="connsiteY1414" fmla="*/ 5099752 h 6858000"/>
              <a:gd name="connsiteX1415" fmla="*/ 2892859 w 4626532"/>
              <a:gd name="connsiteY1415" fmla="*/ 5191415 h 6858000"/>
              <a:gd name="connsiteX1416" fmla="*/ 2826196 w 4626532"/>
              <a:gd name="connsiteY1416" fmla="*/ 5191415 h 6858000"/>
              <a:gd name="connsiteX1417" fmla="*/ 2884526 w 4626532"/>
              <a:gd name="connsiteY1417" fmla="*/ 5108085 h 6858000"/>
              <a:gd name="connsiteX1418" fmla="*/ 2876194 w 4626532"/>
              <a:gd name="connsiteY1418" fmla="*/ 5091419 h 6858000"/>
              <a:gd name="connsiteX1419" fmla="*/ 2809530 w 4626532"/>
              <a:gd name="connsiteY1419" fmla="*/ 5174749 h 6858000"/>
              <a:gd name="connsiteX1420" fmla="*/ 2801197 w 4626532"/>
              <a:gd name="connsiteY1420" fmla="*/ 5116418 h 6858000"/>
              <a:gd name="connsiteX1421" fmla="*/ 2884526 w 4626532"/>
              <a:gd name="connsiteY1421" fmla="*/ 5058088 h 6858000"/>
              <a:gd name="connsiteX1422" fmla="*/ 2926191 w 4626532"/>
              <a:gd name="connsiteY1422" fmla="*/ 5099752 h 6858000"/>
              <a:gd name="connsiteX1423" fmla="*/ 376315 w 4626532"/>
              <a:gd name="connsiteY1423" fmla="*/ 5099752 h 6858000"/>
              <a:gd name="connsiteX1424" fmla="*/ 351316 w 4626532"/>
              <a:gd name="connsiteY1424" fmla="*/ 5058088 h 6858000"/>
              <a:gd name="connsiteX1425" fmla="*/ 376315 w 4626532"/>
              <a:gd name="connsiteY1425" fmla="*/ 5099752 h 6858000"/>
              <a:gd name="connsiteX1426" fmla="*/ 3184512 w 4626532"/>
              <a:gd name="connsiteY1426" fmla="*/ 5083087 h 6858000"/>
              <a:gd name="connsiteX1427" fmla="*/ 3142847 w 4626532"/>
              <a:gd name="connsiteY1427" fmla="*/ 5183082 h 6858000"/>
              <a:gd name="connsiteX1428" fmla="*/ 3084517 w 4626532"/>
              <a:gd name="connsiteY1428" fmla="*/ 5208080 h 6858000"/>
              <a:gd name="connsiteX1429" fmla="*/ 3134514 w 4626532"/>
              <a:gd name="connsiteY1429" fmla="*/ 5099752 h 6858000"/>
              <a:gd name="connsiteX1430" fmla="*/ 3067851 w 4626532"/>
              <a:gd name="connsiteY1430" fmla="*/ 5191415 h 6858000"/>
              <a:gd name="connsiteX1431" fmla="*/ 3051185 w 4626532"/>
              <a:gd name="connsiteY1431" fmla="*/ 5124751 h 6858000"/>
              <a:gd name="connsiteX1432" fmla="*/ 3142847 w 4626532"/>
              <a:gd name="connsiteY1432" fmla="*/ 5049755 h 6858000"/>
              <a:gd name="connsiteX1433" fmla="*/ 3184512 w 4626532"/>
              <a:gd name="connsiteY1433" fmla="*/ 5083087 h 6858000"/>
              <a:gd name="connsiteX1434" fmla="*/ 1042949 w 4626532"/>
              <a:gd name="connsiteY1434" fmla="*/ 5183082 h 6858000"/>
              <a:gd name="connsiteX1435" fmla="*/ 1051282 w 4626532"/>
              <a:gd name="connsiteY1435" fmla="*/ 5158083 h 6858000"/>
              <a:gd name="connsiteX1436" fmla="*/ 1034616 w 4626532"/>
              <a:gd name="connsiteY1436" fmla="*/ 5041422 h 6858000"/>
              <a:gd name="connsiteX1437" fmla="*/ 1092947 w 4626532"/>
              <a:gd name="connsiteY1437" fmla="*/ 5124751 h 6858000"/>
              <a:gd name="connsiteX1438" fmla="*/ 1076281 w 4626532"/>
              <a:gd name="connsiteY1438" fmla="*/ 5199748 h 6858000"/>
              <a:gd name="connsiteX1439" fmla="*/ 1051282 w 4626532"/>
              <a:gd name="connsiteY1439" fmla="*/ 5249745 h 6858000"/>
              <a:gd name="connsiteX1440" fmla="*/ 1001285 w 4626532"/>
              <a:gd name="connsiteY1440" fmla="*/ 5216413 h 6858000"/>
              <a:gd name="connsiteX1441" fmla="*/ 967953 w 4626532"/>
              <a:gd name="connsiteY1441" fmla="*/ 5108085 h 6858000"/>
              <a:gd name="connsiteX1442" fmla="*/ 1017951 w 4626532"/>
              <a:gd name="connsiteY1442" fmla="*/ 5041422 h 6858000"/>
              <a:gd name="connsiteX1443" fmla="*/ 1042949 w 4626532"/>
              <a:gd name="connsiteY1443" fmla="*/ 5183082 h 6858000"/>
              <a:gd name="connsiteX1444" fmla="*/ 1184609 w 4626532"/>
              <a:gd name="connsiteY1444" fmla="*/ 5166416 h 6858000"/>
              <a:gd name="connsiteX1445" fmla="*/ 1184609 w 4626532"/>
              <a:gd name="connsiteY1445" fmla="*/ 5049755 h 6858000"/>
              <a:gd name="connsiteX1446" fmla="*/ 1234607 w 4626532"/>
              <a:gd name="connsiteY1446" fmla="*/ 5108085 h 6858000"/>
              <a:gd name="connsiteX1447" fmla="*/ 1192942 w 4626532"/>
              <a:gd name="connsiteY1447" fmla="*/ 5224746 h 6858000"/>
              <a:gd name="connsiteX1448" fmla="*/ 1117946 w 4626532"/>
              <a:gd name="connsiteY1448" fmla="*/ 5116418 h 6858000"/>
              <a:gd name="connsiteX1449" fmla="*/ 1159610 w 4626532"/>
              <a:gd name="connsiteY1449" fmla="*/ 5033089 h 6858000"/>
              <a:gd name="connsiteX1450" fmla="*/ 1184609 w 4626532"/>
              <a:gd name="connsiteY1450" fmla="*/ 5166416 h 6858000"/>
              <a:gd name="connsiteX1451" fmla="*/ 1467929 w 4626532"/>
              <a:gd name="connsiteY1451" fmla="*/ 5133084 h 6858000"/>
              <a:gd name="connsiteX1452" fmla="*/ 1467929 w 4626532"/>
              <a:gd name="connsiteY1452" fmla="*/ 5024756 h 6858000"/>
              <a:gd name="connsiteX1453" fmla="*/ 1517926 w 4626532"/>
              <a:gd name="connsiteY1453" fmla="*/ 5074754 h 6858000"/>
              <a:gd name="connsiteX1454" fmla="*/ 1459596 w 4626532"/>
              <a:gd name="connsiteY1454" fmla="*/ 5166416 h 6858000"/>
              <a:gd name="connsiteX1455" fmla="*/ 1401265 w 4626532"/>
              <a:gd name="connsiteY1455" fmla="*/ 5083087 h 6858000"/>
              <a:gd name="connsiteX1456" fmla="*/ 1442930 w 4626532"/>
              <a:gd name="connsiteY1456" fmla="*/ 5024756 h 6858000"/>
              <a:gd name="connsiteX1457" fmla="*/ 1467929 w 4626532"/>
              <a:gd name="connsiteY1457" fmla="*/ 5133084 h 6858000"/>
              <a:gd name="connsiteX1458" fmla="*/ 1326269 w 4626532"/>
              <a:gd name="connsiteY1458" fmla="*/ 5149750 h 6858000"/>
              <a:gd name="connsiteX1459" fmla="*/ 1326269 w 4626532"/>
              <a:gd name="connsiteY1459" fmla="*/ 5033089 h 6858000"/>
              <a:gd name="connsiteX1460" fmla="*/ 1376266 w 4626532"/>
              <a:gd name="connsiteY1460" fmla="*/ 5083087 h 6858000"/>
              <a:gd name="connsiteX1461" fmla="*/ 1317936 w 4626532"/>
              <a:gd name="connsiteY1461" fmla="*/ 5199748 h 6858000"/>
              <a:gd name="connsiteX1462" fmla="*/ 1259605 w 4626532"/>
              <a:gd name="connsiteY1462" fmla="*/ 5099752 h 6858000"/>
              <a:gd name="connsiteX1463" fmla="*/ 1301270 w 4626532"/>
              <a:gd name="connsiteY1463" fmla="*/ 5024756 h 6858000"/>
              <a:gd name="connsiteX1464" fmla="*/ 1326269 w 4626532"/>
              <a:gd name="connsiteY1464" fmla="*/ 5149750 h 6858000"/>
              <a:gd name="connsiteX1465" fmla="*/ 1601256 w 4626532"/>
              <a:gd name="connsiteY1465" fmla="*/ 5116418 h 6858000"/>
              <a:gd name="connsiteX1466" fmla="*/ 1609588 w 4626532"/>
              <a:gd name="connsiteY1466" fmla="*/ 5016423 h 6858000"/>
              <a:gd name="connsiteX1467" fmla="*/ 1659586 w 4626532"/>
              <a:gd name="connsiteY1467" fmla="*/ 5049755 h 6858000"/>
              <a:gd name="connsiteX1468" fmla="*/ 1659586 w 4626532"/>
              <a:gd name="connsiteY1468" fmla="*/ 5074754 h 6858000"/>
              <a:gd name="connsiteX1469" fmla="*/ 1601256 w 4626532"/>
              <a:gd name="connsiteY1469" fmla="*/ 5149750 h 6858000"/>
              <a:gd name="connsiteX1470" fmla="*/ 1542925 w 4626532"/>
              <a:gd name="connsiteY1470" fmla="*/ 5066421 h 6858000"/>
              <a:gd name="connsiteX1471" fmla="*/ 1584590 w 4626532"/>
              <a:gd name="connsiteY1471" fmla="*/ 5016423 h 6858000"/>
              <a:gd name="connsiteX1472" fmla="*/ 1601256 w 4626532"/>
              <a:gd name="connsiteY1472" fmla="*/ 5116418 h 6858000"/>
              <a:gd name="connsiteX1473" fmla="*/ 326317 w 4626532"/>
              <a:gd name="connsiteY1473" fmla="*/ 5049755 h 6858000"/>
              <a:gd name="connsiteX1474" fmla="*/ 309652 w 4626532"/>
              <a:gd name="connsiteY1474" fmla="*/ 5016423 h 6858000"/>
              <a:gd name="connsiteX1475" fmla="*/ 326317 w 4626532"/>
              <a:gd name="connsiteY1475" fmla="*/ 5049755 h 6858000"/>
              <a:gd name="connsiteX1476" fmla="*/ 3434500 w 4626532"/>
              <a:gd name="connsiteY1476" fmla="*/ 4999757 h 6858000"/>
              <a:gd name="connsiteX1477" fmla="*/ 3442833 w 4626532"/>
              <a:gd name="connsiteY1477" fmla="*/ 5049755 h 6858000"/>
              <a:gd name="connsiteX1478" fmla="*/ 3409501 w 4626532"/>
              <a:gd name="connsiteY1478" fmla="*/ 5158083 h 6858000"/>
              <a:gd name="connsiteX1479" fmla="*/ 3351170 w 4626532"/>
              <a:gd name="connsiteY1479" fmla="*/ 5183082 h 6858000"/>
              <a:gd name="connsiteX1480" fmla="*/ 3401168 w 4626532"/>
              <a:gd name="connsiteY1480" fmla="*/ 5058088 h 6858000"/>
              <a:gd name="connsiteX1481" fmla="*/ 3326172 w 4626532"/>
              <a:gd name="connsiteY1481" fmla="*/ 5183082 h 6858000"/>
              <a:gd name="connsiteX1482" fmla="*/ 3309506 w 4626532"/>
              <a:gd name="connsiteY1482" fmla="*/ 5108085 h 6858000"/>
              <a:gd name="connsiteX1483" fmla="*/ 3409501 w 4626532"/>
              <a:gd name="connsiteY1483" fmla="*/ 4999757 h 6858000"/>
              <a:gd name="connsiteX1484" fmla="*/ 3434500 w 4626532"/>
              <a:gd name="connsiteY1484" fmla="*/ 4999757 h 6858000"/>
              <a:gd name="connsiteX1485" fmla="*/ 501309 w 4626532"/>
              <a:gd name="connsiteY1485" fmla="*/ 5041422 h 6858000"/>
              <a:gd name="connsiteX1486" fmla="*/ 459644 w 4626532"/>
              <a:gd name="connsiteY1486" fmla="*/ 4991424 h 6858000"/>
              <a:gd name="connsiteX1487" fmla="*/ 501309 w 4626532"/>
              <a:gd name="connsiteY1487" fmla="*/ 5041422 h 6858000"/>
              <a:gd name="connsiteX1488" fmla="*/ 467977 w 4626532"/>
              <a:gd name="connsiteY1488" fmla="*/ 5049755 h 6858000"/>
              <a:gd name="connsiteX1489" fmla="*/ 426313 w 4626532"/>
              <a:gd name="connsiteY1489" fmla="*/ 5108085 h 6858000"/>
              <a:gd name="connsiteX1490" fmla="*/ 384648 w 4626532"/>
              <a:gd name="connsiteY1490" fmla="*/ 5049755 h 6858000"/>
              <a:gd name="connsiteX1491" fmla="*/ 417980 w 4626532"/>
              <a:gd name="connsiteY1491" fmla="*/ 4991424 h 6858000"/>
              <a:gd name="connsiteX1492" fmla="*/ 467977 w 4626532"/>
              <a:gd name="connsiteY1492" fmla="*/ 5049755 h 6858000"/>
              <a:gd name="connsiteX1493" fmla="*/ 3059518 w 4626532"/>
              <a:gd name="connsiteY1493" fmla="*/ 5033089 h 6858000"/>
              <a:gd name="connsiteX1494" fmla="*/ 2967856 w 4626532"/>
              <a:gd name="connsiteY1494" fmla="*/ 5124751 h 6858000"/>
              <a:gd name="connsiteX1495" fmla="*/ 3017853 w 4626532"/>
              <a:gd name="connsiteY1495" fmla="*/ 5024756 h 6858000"/>
              <a:gd name="connsiteX1496" fmla="*/ 2951190 w 4626532"/>
              <a:gd name="connsiteY1496" fmla="*/ 5108085 h 6858000"/>
              <a:gd name="connsiteX1497" fmla="*/ 2934524 w 4626532"/>
              <a:gd name="connsiteY1497" fmla="*/ 5049755 h 6858000"/>
              <a:gd name="connsiteX1498" fmla="*/ 3017853 w 4626532"/>
              <a:gd name="connsiteY1498" fmla="*/ 4983091 h 6858000"/>
              <a:gd name="connsiteX1499" fmla="*/ 3059518 w 4626532"/>
              <a:gd name="connsiteY1499" fmla="*/ 5033089 h 6858000"/>
              <a:gd name="connsiteX1500" fmla="*/ 2801197 w 4626532"/>
              <a:gd name="connsiteY1500" fmla="*/ 5024756 h 6858000"/>
              <a:gd name="connsiteX1501" fmla="*/ 2776198 w 4626532"/>
              <a:gd name="connsiteY1501" fmla="*/ 5099752 h 6858000"/>
              <a:gd name="connsiteX1502" fmla="*/ 2717868 w 4626532"/>
              <a:gd name="connsiteY1502" fmla="*/ 5099752 h 6858000"/>
              <a:gd name="connsiteX1503" fmla="*/ 2776198 w 4626532"/>
              <a:gd name="connsiteY1503" fmla="*/ 5024756 h 6858000"/>
              <a:gd name="connsiteX1504" fmla="*/ 2759533 w 4626532"/>
              <a:gd name="connsiteY1504" fmla="*/ 5016423 h 6858000"/>
              <a:gd name="connsiteX1505" fmla="*/ 2701202 w 4626532"/>
              <a:gd name="connsiteY1505" fmla="*/ 5091419 h 6858000"/>
              <a:gd name="connsiteX1506" fmla="*/ 2767865 w 4626532"/>
              <a:gd name="connsiteY1506" fmla="*/ 4983091 h 6858000"/>
              <a:gd name="connsiteX1507" fmla="*/ 2801197 w 4626532"/>
              <a:gd name="connsiteY1507" fmla="*/ 5024756 h 6858000"/>
              <a:gd name="connsiteX1508" fmla="*/ 1776247 w 4626532"/>
              <a:gd name="connsiteY1508" fmla="*/ 5116418 h 6858000"/>
              <a:gd name="connsiteX1509" fmla="*/ 1717917 w 4626532"/>
              <a:gd name="connsiteY1509" fmla="*/ 5116418 h 6858000"/>
              <a:gd name="connsiteX1510" fmla="*/ 1684585 w 4626532"/>
              <a:gd name="connsiteY1510" fmla="*/ 5058088 h 6858000"/>
              <a:gd name="connsiteX1511" fmla="*/ 1726249 w 4626532"/>
              <a:gd name="connsiteY1511" fmla="*/ 5008090 h 6858000"/>
              <a:gd name="connsiteX1512" fmla="*/ 1751248 w 4626532"/>
              <a:gd name="connsiteY1512" fmla="*/ 5091419 h 6858000"/>
              <a:gd name="connsiteX1513" fmla="*/ 1776247 w 4626532"/>
              <a:gd name="connsiteY1513" fmla="*/ 4983091 h 6858000"/>
              <a:gd name="connsiteX1514" fmla="*/ 1776247 w 4626532"/>
              <a:gd name="connsiteY1514" fmla="*/ 5116418 h 6858000"/>
              <a:gd name="connsiteX1515" fmla="*/ 1659586 w 4626532"/>
              <a:gd name="connsiteY1515" fmla="*/ 4999757 h 6858000"/>
              <a:gd name="connsiteX1516" fmla="*/ 1676252 w 4626532"/>
              <a:gd name="connsiteY1516" fmla="*/ 4966426 h 6858000"/>
              <a:gd name="connsiteX1517" fmla="*/ 1717917 w 4626532"/>
              <a:gd name="connsiteY1517" fmla="*/ 4983091 h 6858000"/>
              <a:gd name="connsiteX1518" fmla="*/ 1667919 w 4626532"/>
              <a:gd name="connsiteY1518" fmla="*/ 5024756 h 6858000"/>
              <a:gd name="connsiteX1519" fmla="*/ 1609588 w 4626532"/>
              <a:gd name="connsiteY1519" fmla="*/ 4983091 h 6858000"/>
              <a:gd name="connsiteX1520" fmla="*/ 1659586 w 4626532"/>
              <a:gd name="connsiteY1520" fmla="*/ 4958093 h 6858000"/>
              <a:gd name="connsiteX1521" fmla="*/ 1659586 w 4626532"/>
              <a:gd name="connsiteY1521" fmla="*/ 4999757 h 6858000"/>
              <a:gd name="connsiteX1522" fmla="*/ 426313 w 4626532"/>
              <a:gd name="connsiteY1522" fmla="*/ 4966426 h 6858000"/>
              <a:gd name="connsiteX1523" fmla="*/ 359649 w 4626532"/>
              <a:gd name="connsiteY1523" fmla="*/ 5033089 h 6858000"/>
              <a:gd name="connsiteX1524" fmla="*/ 342983 w 4626532"/>
              <a:gd name="connsiteY1524" fmla="*/ 5024756 h 6858000"/>
              <a:gd name="connsiteX1525" fmla="*/ 376315 w 4626532"/>
              <a:gd name="connsiteY1525" fmla="*/ 4949760 h 6858000"/>
              <a:gd name="connsiteX1526" fmla="*/ 426313 w 4626532"/>
              <a:gd name="connsiteY1526" fmla="*/ 4966426 h 6858000"/>
              <a:gd name="connsiteX1527" fmla="*/ 3317839 w 4626532"/>
              <a:gd name="connsiteY1527" fmla="*/ 4991424 h 6858000"/>
              <a:gd name="connsiteX1528" fmla="*/ 3217844 w 4626532"/>
              <a:gd name="connsiteY1528" fmla="*/ 5116418 h 6858000"/>
              <a:gd name="connsiteX1529" fmla="*/ 3267841 w 4626532"/>
              <a:gd name="connsiteY1529" fmla="*/ 4999757 h 6858000"/>
              <a:gd name="connsiteX1530" fmla="*/ 3201178 w 4626532"/>
              <a:gd name="connsiteY1530" fmla="*/ 5108085 h 6858000"/>
              <a:gd name="connsiteX1531" fmla="*/ 3184512 w 4626532"/>
              <a:gd name="connsiteY1531" fmla="*/ 5041422 h 6858000"/>
              <a:gd name="connsiteX1532" fmla="*/ 3284507 w 4626532"/>
              <a:gd name="connsiteY1532" fmla="*/ 4941427 h 6858000"/>
              <a:gd name="connsiteX1533" fmla="*/ 3317839 w 4626532"/>
              <a:gd name="connsiteY1533" fmla="*/ 4991424 h 6858000"/>
              <a:gd name="connsiteX1534" fmla="*/ 1726249 w 4626532"/>
              <a:gd name="connsiteY1534" fmla="*/ 4949760 h 6858000"/>
              <a:gd name="connsiteX1535" fmla="*/ 1692918 w 4626532"/>
              <a:gd name="connsiteY1535" fmla="*/ 4941427 h 6858000"/>
              <a:gd name="connsiteX1536" fmla="*/ 1726249 w 4626532"/>
              <a:gd name="connsiteY1536" fmla="*/ 4949760 h 6858000"/>
              <a:gd name="connsiteX1537" fmla="*/ 1784580 w 4626532"/>
              <a:gd name="connsiteY1537" fmla="*/ 4966426 h 6858000"/>
              <a:gd name="connsiteX1538" fmla="*/ 1751248 w 4626532"/>
              <a:gd name="connsiteY1538" fmla="*/ 4958093 h 6858000"/>
              <a:gd name="connsiteX1539" fmla="*/ 1784580 w 4626532"/>
              <a:gd name="connsiteY1539" fmla="*/ 4933094 h 6858000"/>
              <a:gd name="connsiteX1540" fmla="*/ 1784580 w 4626532"/>
              <a:gd name="connsiteY1540" fmla="*/ 4966426 h 6858000"/>
              <a:gd name="connsiteX1541" fmla="*/ 1534592 w 4626532"/>
              <a:gd name="connsiteY1541" fmla="*/ 4999757 h 6858000"/>
              <a:gd name="connsiteX1542" fmla="*/ 1534592 w 4626532"/>
              <a:gd name="connsiteY1542" fmla="*/ 4933094 h 6858000"/>
              <a:gd name="connsiteX1543" fmla="*/ 1584590 w 4626532"/>
              <a:gd name="connsiteY1543" fmla="*/ 4966426 h 6858000"/>
              <a:gd name="connsiteX1544" fmla="*/ 1526259 w 4626532"/>
              <a:gd name="connsiteY1544" fmla="*/ 5041422 h 6858000"/>
              <a:gd name="connsiteX1545" fmla="*/ 1467929 w 4626532"/>
              <a:gd name="connsiteY1545" fmla="*/ 4983091 h 6858000"/>
              <a:gd name="connsiteX1546" fmla="*/ 1467929 w 4626532"/>
              <a:gd name="connsiteY1546" fmla="*/ 4949760 h 6858000"/>
              <a:gd name="connsiteX1547" fmla="*/ 1517926 w 4626532"/>
              <a:gd name="connsiteY1547" fmla="*/ 4924761 h 6858000"/>
              <a:gd name="connsiteX1548" fmla="*/ 1534592 w 4626532"/>
              <a:gd name="connsiteY1548" fmla="*/ 4999757 h 6858000"/>
              <a:gd name="connsiteX1549" fmla="*/ 2934524 w 4626532"/>
              <a:gd name="connsiteY1549" fmla="*/ 4966426 h 6858000"/>
              <a:gd name="connsiteX1550" fmla="*/ 2851195 w 4626532"/>
              <a:gd name="connsiteY1550" fmla="*/ 5041422 h 6858000"/>
              <a:gd name="connsiteX1551" fmla="*/ 2892859 w 4626532"/>
              <a:gd name="connsiteY1551" fmla="*/ 4949760 h 6858000"/>
              <a:gd name="connsiteX1552" fmla="*/ 2826196 w 4626532"/>
              <a:gd name="connsiteY1552" fmla="*/ 5033089 h 6858000"/>
              <a:gd name="connsiteX1553" fmla="*/ 2809530 w 4626532"/>
              <a:gd name="connsiteY1553" fmla="*/ 4974758 h 6858000"/>
              <a:gd name="connsiteX1554" fmla="*/ 2892859 w 4626532"/>
              <a:gd name="connsiteY1554" fmla="*/ 4908095 h 6858000"/>
              <a:gd name="connsiteX1555" fmla="*/ 2934524 w 4626532"/>
              <a:gd name="connsiteY1555" fmla="*/ 4966426 h 6858000"/>
              <a:gd name="connsiteX1556" fmla="*/ 1392932 w 4626532"/>
              <a:gd name="connsiteY1556" fmla="*/ 5008090 h 6858000"/>
              <a:gd name="connsiteX1557" fmla="*/ 1401265 w 4626532"/>
              <a:gd name="connsiteY1557" fmla="*/ 4899762 h 6858000"/>
              <a:gd name="connsiteX1558" fmla="*/ 1442930 w 4626532"/>
              <a:gd name="connsiteY1558" fmla="*/ 4958093 h 6858000"/>
              <a:gd name="connsiteX1559" fmla="*/ 1376266 w 4626532"/>
              <a:gd name="connsiteY1559" fmla="*/ 5049755 h 6858000"/>
              <a:gd name="connsiteX1560" fmla="*/ 1326269 w 4626532"/>
              <a:gd name="connsiteY1560" fmla="*/ 4958093 h 6858000"/>
              <a:gd name="connsiteX1561" fmla="*/ 1376266 w 4626532"/>
              <a:gd name="connsiteY1561" fmla="*/ 4899762 h 6858000"/>
              <a:gd name="connsiteX1562" fmla="*/ 1392932 w 4626532"/>
              <a:gd name="connsiteY1562" fmla="*/ 5008090 h 6858000"/>
              <a:gd name="connsiteX1563" fmla="*/ 3184512 w 4626532"/>
              <a:gd name="connsiteY1563" fmla="*/ 4941427 h 6858000"/>
              <a:gd name="connsiteX1564" fmla="*/ 3101183 w 4626532"/>
              <a:gd name="connsiteY1564" fmla="*/ 5041422 h 6858000"/>
              <a:gd name="connsiteX1565" fmla="*/ 3142847 w 4626532"/>
              <a:gd name="connsiteY1565" fmla="*/ 4933094 h 6858000"/>
              <a:gd name="connsiteX1566" fmla="*/ 3084517 w 4626532"/>
              <a:gd name="connsiteY1566" fmla="*/ 5024756 h 6858000"/>
              <a:gd name="connsiteX1567" fmla="*/ 3059518 w 4626532"/>
              <a:gd name="connsiteY1567" fmla="*/ 4966426 h 6858000"/>
              <a:gd name="connsiteX1568" fmla="*/ 3151180 w 4626532"/>
              <a:gd name="connsiteY1568" fmla="*/ 4891429 h 6858000"/>
              <a:gd name="connsiteX1569" fmla="*/ 3184512 w 4626532"/>
              <a:gd name="connsiteY1569" fmla="*/ 4941427 h 6858000"/>
              <a:gd name="connsiteX1570" fmla="*/ 1601256 w 4626532"/>
              <a:gd name="connsiteY1570" fmla="*/ 4883096 h 6858000"/>
              <a:gd name="connsiteX1571" fmla="*/ 1601256 w 4626532"/>
              <a:gd name="connsiteY1571" fmla="*/ 4941427 h 6858000"/>
              <a:gd name="connsiteX1572" fmla="*/ 1626254 w 4626532"/>
              <a:gd name="connsiteY1572" fmla="*/ 4891429 h 6858000"/>
              <a:gd name="connsiteX1573" fmla="*/ 1659586 w 4626532"/>
              <a:gd name="connsiteY1573" fmla="*/ 4933094 h 6858000"/>
              <a:gd name="connsiteX1574" fmla="*/ 1609588 w 4626532"/>
              <a:gd name="connsiteY1574" fmla="*/ 4941427 h 6858000"/>
              <a:gd name="connsiteX1575" fmla="*/ 1551258 w 4626532"/>
              <a:gd name="connsiteY1575" fmla="*/ 4908095 h 6858000"/>
              <a:gd name="connsiteX1576" fmla="*/ 1551258 w 4626532"/>
              <a:gd name="connsiteY1576" fmla="*/ 4883096 h 6858000"/>
              <a:gd name="connsiteX1577" fmla="*/ 1601256 w 4626532"/>
              <a:gd name="connsiteY1577" fmla="*/ 4883096 h 6858000"/>
              <a:gd name="connsiteX1578" fmla="*/ 1017951 w 4626532"/>
              <a:gd name="connsiteY1578" fmla="*/ 4899762 h 6858000"/>
              <a:gd name="connsiteX1579" fmla="*/ 951287 w 4626532"/>
              <a:gd name="connsiteY1579" fmla="*/ 5083087 h 6858000"/>
              <a:gd name="connsiteX1580" fmla="*/ 926288 w 4626532"/>
              <a:gd name="connsiteY1580" fmla="*/ 5074754 h 6858000"/>
              <a:gd name="connsiteX1581" fmla="*/ 942954 w 4626532"/>
              <a:gd name="connsiteY1581" fmla="*/ 4991424 h 6858000"/>
              <a:gd name="connsiteX1582" fmla="*/ 951287 w 4626532"/>
              <a:gd name="connsiteY1582" fmla="*/ 5016423 h 6858000"/>
              <a:gd name="connsiteX1583" fmla="*/ 1001285 w 4626532"/>
              <a:gd name="connsiteY1583" fmla="*/ 4883096 h 6858000"/>
              <a:gd name="connsiteX1584" fmla="*/ 1017951 w 4626532"/>
              <a:gd name="connsiteY1584" fmla="*/ 4899762 h 6858000"/>
              <a:gd name="connsiteX1585" fmla="*/ 1251273 w 4626532"/>
              <a:gd name="connsiteY1585" fmla="*/ 5008090 h 6858000"/>
              <a:gd name="connsiteX1586" fmla="*/ 1259605 w 4626532"/>
              <a:gd name="connsiteY1586" fmla="*/ 4874763 h 6858000"/>
              <a:gd name="connsiteX1587" fmla="*/ 1301270 w 4626532"/>
              <a:gd name="connsiteY1587" fmla="*/ 4933094 h 6858000"/>
              <a:gd name="connsiteX1588" fmla="*/ 1234607 w 4626532"/>
              <a:gd name="connsiteY1588" fmla="*/ 5058088 h 6858000"/>
              <a:gd name="connsiteX1589" fmla="*/ 1176276 w 4626532"/>
              <a:gd name="connsiteY1589" fmla="*/ 4941427 h 6858000"/>
              <a:gd name="connsiteX1590" fmla="*/ 1234607 w 4626532"/>
              <a:gd name="connsiteY1590" fmla="*/ 4874763 h 6858000"/>
              <a:gd name="connsiteX1591" fmla="*/ 1251273 w 4626532"/>
              <a:gd name="connsiteY1591" fmla="*/ 5008090 h 6858000"/>
              <a:gd name="connsiteX1592" fmla="*/ 1701251 w 4626532"/>
              <a:gd name="connsiteY1592" fmla="*/ 4858097 h 6858000"/>
              <a:gd name="connsiteX1593" fmla="*/ 1684585 w 4626532"/>
              <a:gd name="connsiteY1593" fmla="*/ 4908095 h 6858000"/>
              <a:gd name="connsiteX1594" fmla="*/ 1726249 w 4626532"/>
              <a:gd name="connsiteY1594" fmla="*/ 4866430 h 6858000"/>
              <a:gd name="connsiteX1595" fmla="*/ 1751248 w 4626532"/>
              <a:gd name="connsiteY1595" fmla="*/ 4916428 h 6858000"/>
              <a:gd name="connsiteX1596" fmla="*/ 1717917 w 4626532"/>
              <a:gd name="connsiteY1596" fmla="*/ 4924761 h 6858000"/>
              <a:gd name="connsiteX1597" fmla="*/ 1642920 w 4626532"/>
              <a:gd name="connsiteY1597" fmla="*/ 4874763 h 6858000"/>
              <a:gd name="connsiteX1598" fmla="*/ 1651253 w 4626532"/>
              <a:gd name="connsiteY1598" fmla="*/ 4849765 h 6858000"/>
              <a:gd name="connsiteX1599" fmla="*/ 1701251 w 4626532"/>
              <a:gd name="connsiteY1599" fmla="*/ 4858097 h 6858000"/>
              <a:gd name="connsiteX1600" fmla="*/ 3467831 w 4626532"/>
              <a:gd name="connsiteY1600" fmla="*/ 5058088 h 6858000"/>
              <a:gd name="connsiteX1601" fmla="*/ 3451166 w 4626532"/>
              <a:gd name="connsiteY1601" fmla="*/ 4974758 h 6858000"/>
              <a:gd name="connsiteX1602" fmla="*/ 3551161 w 4626532"/>
              <a:gd name="connsiteY1602" fmla="*/ 4841432 h 6858000"/>
              <a:gd name="connsiteX1603" fmla="*/ 3467831 w 4626532"/>
              <a:gd name="connsiteY1603" fmla="*/ 5058088 h 6858000"/>
              <a:gd name="connsiteX1604" fmla="*/ 1159610 w 4626532"/>
              <a:gd name="connsiteY1604" fmla="*/ 4916428 h 6858000"/>
              <a:gd name="connsiteX1605" fmla="*/ 1101280 w 4626532"/>
              <a:gd name="connsiteY1605" fmla="*/ 5074754 h 6858000"/>
              <a:gd name="connsiteX1606" fmla="*/ 1042949 w 4626532"/>
              <a:gd name="connsiteY1606" fmla="*/ 4949760 h 6858000"/>
              <a:gd name="connsiteX1607" fmla="*/ 1092947 w 4626532"/>
              <a:gd name="connsiteY1607" fmla="*/ 4849765 h 6858000"/>
              <a:gd name="connsiteX1608" fmla="*/ 1109613 w 4626532"/>
              <a:gd name="connsiteY1608" fmla="*/ 5008090 h 6858000"/>
              <a:gd name="connsiteX1609" fmla="*/ 1117946 w 4626532"/>
              <a:gd name="connsiteY1609" fmla="*/ 4841432 h 6858000"/>
              <a:gd name="connsiteX1610" fmla="*/ 1159610 w 4626532"/>
              <a:gd name="connsiteY1610" fmla="*/ 4916428 h 6858000"/>
              <a:gd name="connsiteX1611" fmla="*/ 3059518 w 4626532"/>
              <a:gd name="connsiteY1611" fmla="*/ 4883096 h 6858000"/>
              <a:gd name="connsiteX1612" fmla="*/ 3042852 w 4626532"/>
              <a:gd name="connsiteY1612" fmla="*/ 4958093 h 6858000"/>
              <a:gd name="connsiteX1613" fmla="*/ 2976189 w 4626532"/>
              <a:gd name="connsiteY1613" fmla="*/ 4974758 h 6858000"/>
              <a:gd name="connsiteX1614" fmla="*/ 3017853 w 4626532"/>
              <a:gd name="connsiteY1614" fmla="*/ 4874763 h 6858000"/>
              <a:gd name="connsiteX1615" fmla="*/ 2959523 w 4626532"/>
              <a:gd name="connsiteY1615" fmla="*/ 4958093 h 6858000"/>
              <a:gd name="connsiteX1616" fmla="*/ 2942857 w 4626532"/>
              <a:gd name="connsiteY1616" fmla="*/ 4891429 h 6858000"/>
              <a:gd name="connsiteX1617" fmla="*/ 3017853 w 4626532"/>
              <a:gd name="connsiteY1617" fmla="*/ 4833099 h 6858000"/>
              <a:gd name="connsiteX1618" fmla="*/ 3059518 w 4626532"/>
              <a:gd name="connsiteY1618" fmla="*/ 4883096 h 6858000"/>
              <a:gd name="connsiteX1619" fmla="*/ 1817912 w 4626532"/>
              <a:gd name="connsiteY1619" fmla="*/ 4841432 h 6858000"/>
              <a:gd name="connsiteX1620" fmla="*/ 1784580 w 4626532"/>
              <a:gd name="connsiteY1620" fmla="*/ 4899762 h 6858000"/>
              <a:gd name="connsiteX1621" fmla="*/ 1809579 w 4626532"/>
              <a:gd name="connsiteY1621" fmla="*/ 4883096 h 6858000"/>
              <a:gd name="connsiteX1622" fmla="*/ 1801246 w 4626532"/>
              <a:gd name="connsiteY1622" fmla="*/ 4916428 h 6858000"/>
              <a:gd name="connsiteX1623" fmla="*/ 1751248 w 4626532"/>
              <a:gd name="connsiteY1623" fmla="*/ 4858097 h 6858000"/>
              <a:gd name="connsiteX1624" fmla="*/ 1767914 w 4626532"/>
              <a:gd name="connsiteY1624" fmla="*/ 4824766 h 6858000"/>
              <a:gd name="connsiteX1625" fmla="*/ 1817912 w 4626532"/>
              <a:gd name="connsiteY1625" fmla="*/ 4841432 h 6858000"/>
              <a:gd name="connsiteX1626" fmla="*/ 1459596 w 4626532"/>
              <a:gd name="connsiteY1626" fmla="*/ 4899762 h 6858000"/>
              <a:gd name="connsiteX1627" fmla="*/ 1501260 w 4626532"/>
              <a:gd name="connsiteY1627" fmla="*/ 4824766 h 6858000"/>
              <a:gd name="connsiteX1628" fmla="*/ 1526259 w 4626532"/>
              <a:gd name="connsiteY1628" fmla="*/ 4874763 h 6858000"/>
              <a:gd name="connsiteX1629" fmla="*/ 1467929 w 4626532"/>
              <a:gd name="connsiteY1629" fmla="*/ 4933094 h 6858000"/>
              <a:gd name="connsiteX1630" fmla="*/ 1417931 w 4626532"/>
              <a:gd name="connsiteY1630" fmla="*/ 4899762 h 6858000"/>
              <a:gd name="connsiteX1631" fmla="*/ 1417931 w 4626532"/>
              <a:gd name="connsiteY1631" fmla="*/ 4824766 h 6858000"/>
              <a:gd name="connsiteX1632" fmla="*/ 1476262 w 4626532"/>
              <a:gd name="connsiteY1632" fmla="*/ 4816433 h 6858000"/>
              <a:gd name="connsiteX1633" fmla="*/ 1459596 w 4626532"/>
              <a:gd name="connsiteY1633" fmla="*/ 4899762 h 6858000"/>
              <a:gd name="connsiteX1634" fmla="*/ 3442833 w 4626532"/>
              <a:gd name="connsiteY1634" fmla="*/ 4883096 h 6858000"/>
              <a:gd name="connsiteX1635" fmla="*/ 3359503 w 4626532"/>
              <a:gd name="connsiteY1635" fmla="*/ 5008090 h 6858000"/>
              <a:gd name="connsiteX1636" fmla="*/ 3409501 w 4626532"/>
              <a:gd name="connsiteY1636" fmla="*/ 4883096 h 6858000"/>
              <a:gd name="connsiteX1637" fmla="*/ 3401168 w 4626532"/>
              <a:gd name="connsiteY1637" fmla="*/ 4866430 h 6858000"/>
              <a:gd name="connsiteX1638" fmla="*/ 3342838 w 4626532"/>
              <a:gd name="connsiteY1638" fmla="*/ 4999757 h 6858000"/>
              <a:gd name="connsiteX1639" fmla="*/ 3317839 w 4626532"/>
              <a:gd name="connsiteY1639" fmla="*/ 4924761 h 6858000"/>
              <a:gd name="connsiteX1640" fmla="*/ 3409501 w 4626532"/>
              <a:gd name="connsiteY1640" fmla="*/ 4808100 h 6858000"/>
              <a:gd name="connsiteX1641" fmla="*/ 3442833 w 4626532"/>
              <a:gd name="connsiteY1641" fmla="*/ 4883096 h 6858000"/>
              <a:gd name="connsiteX1642" fmla="*/ 2926191 w 4626532"/>
              <a:gd name="connsiteY1642" fmla="*/ 4833099 h 6858000"/>
              <a:gd name="connsiteX1643" fmla="*/ 2851195 w 4626532"/>
              <a:gd name="connsiteY1643" fmla="*/ 4899762 h 6858000"/>
              <a:gd name="connsiteX1644" fmla="*/ 2892859 w 4626532"/>
              <a:gd name="connsiteY1644" fmla="*/ 4816433 h 6858000"/>
              <a:gd name="connsiteX1645" fmla="*/ 2876194 w 4626532"/>
              <a:gd name="connsiteY1645" fmla="*/ 4816433 h 6858000"/>
              <a:gd name="connsiteX1646" fmla="*/ 2892859 w 4626532"/>
              <a:gd name="connsiteY1646" fmla="*/ 4783101 h 6858000"/>
              <a:gd name="connsiteX1647" fmla="*/ 2926191 w 4626532"/>
              <a:gd name="connsiteY1647" fmla="*/ 4833099 h 6858000"/>
              <a:gd name="connsiteX1648" fmla="*/ 3309506 w 4626532"/>
              <a:gd name="connsiteY1648" fmla="*/ 4841432 h 6858000"/>
              <a:gd name="connsiteX1649" fmla="*/ 3234509 w 4626532"/>
              <a:gd name="connsiteY1649" fmla="*/ 4941427 h 6858000"/>
              <a:gd name="connsiteX1650" fmla="*/ 3276174 w 4626532"/>
              <a:gd name="connsiteY1650" fmla="*/ 4833099 h 6858000"/>
              <a:gd name="connsiteX1651" fmla="*/ 3209511 w 4626532"/>
              <a:gd name="connsiteY1651" fmla="*/ 4941427 h 6858000"/>
              <a:gd name="connsiteX1652" fmla="*/ 3184512 w 4626532"/>
              <a:gd name="connsiteY1652" fmla="*/ 4866430 h 6858000"/>
              <a:gd name="connsiteX1653" fmla="*/ 3267841 w 4626532"/>
              <a:gd name="connsiteY1653" fmla="*/ 4774768 h 6858000"/>
              <a:gd name="connsiteX1654" fmla="*/ 3309506 w 4626532"/>
              <a:gd name="connsiteY1654" fmla="*/ 4841432 h 6858000"/>
              <a:gd name="connsiteX1655" fmla="*/ 1592923 w 4626532"/>
              <a:gd name="connsiteY1655" fmla="*/ 4766435 h 6858000"/>
              <a:gd name="connsiteX1656" fmla="*/ 1559591 w 4626532"/>
              <a:gd name="connsiteY1656" fmla="*/ 4841432 h 6858000"/>
              <a:gd name="connsiteX1657" fmla="*/ 1617921 w 4626532"/>
              <a:gd name="connsiteY1657" fmla="*/ 4774768 h 6858000"/>
              <a:gd name="connsiteX1658" fmla="*/ 1609588 w 4626532"/>
              <a:gd name="connsiteY1658" fmla="*/ 4791434 h 6858000"/>
              <a:gd name="connsiteX1659" fmla="*/ 1634587 w 4626532"/>
              <a:gd name="connsiteY1659" fmla="*/ 4833099 h 6858000"/>
              <a:gd name="connsiteX1660" fmla="*/ 1567924 w 4626532"/>
              <a:gd name="connsiteY1660" fmla="*/ 4866430 h 6858000"/>
              <a:gd name="connsiteX1661" fmla="*/ 1526259 w 4626532"/>
              <a:gd name="connsiteY1661" fmla="*/ 4808100 h 6858000"/>
              <a:gd name="connsiteX1662" fmla="*/ 1534592 w 4626532"/>
              <a:gd name="connsiteY1662" fmla="*/ 4766435 h 6858000"/>
              <a:gd name="connsiteX1663" fmla="*/ 1592923 w 4626532"/>
              <a:gd name="connsiteY1663" fmla="*/ 4766435 h 6858000"/>
              <a:gd name="connsiteX1664" fmla="*/ 1317936 w 4626532"/>
              <a:gd name="connsiteY1664" fmla="*/ 4824766 h 6858000"/>
              <a:gd name="connsiteX1665" fmla="*/ 1326269 w 4626532"/>
              <a:gd name="connsiteY1665" fmla="*/ 4866430 h 6858000"/>
              <a:gd name="connsiteX1666" fmla="*/ 1376266 w 4626532"/>
              <a:gd name="connsiteY1666" fmla="*/ 4766435 h 6858000"/>
              <a:gd name="connsiteX1667" fmla="*/ 1401265 w 4626532"/>
              <a:gd name="connsiteY1667" fmla="*/ 4816433 h 6858000"/>
              <a:gd name="connsiteX1668" fmla="*/ 1309603 w 4626532"/>
              <a:gd name="connsiteY1668" fmla="*/ 4916428 h 6858000"/>
              <a:gd name="connsiteX1669" fmla="*/ 1276271 w 4626532"/>
              <a:gd name="connsiteY1669" fmla="*/ 4833099 h 6858000"/>
              <a:gd name="connsiteX1670" fmla="*/ 1351268 w 4626532"/>
              <a:gd name="connsiteY1670" fmla="*/ 4749769 h 6858000"/>
              <a:gd name="connsiteX1671" fmla="*/ 1317936 w 4626532"/>
              <a:gd name="connsiteY1671" fmla="*/ 4824766 h 6858000"/>
              <a:gd name="connsiteX1672" fmla="*/ 3176179 w 4626532"/>
              <a:gd name="connsiteY1672" fmla="*/ 4808100 h 6858000"/>
              <a:gd name="connsiteX1673" fmla="*/ 3101183 w 4626532"/>
              <a:gd name="connsiteY1673" fmla="*/ 4891429 h 6858000"/>
              <a:gd name="connsiteX1674" fmla="*/ 3126181 w 4626532"/>
              <a:gd name="connsiteY1674" fmla="*/ 4783101 h 6858000"/>
              <a:gd name="connsiteX1675" fmla="*/ 3084517 w 4626532"/>
              <a:gd name="connsiteY1675" fmla="*/ 4874763 h 6858000"/>
              <a:gd name="connsiteX1676" fmla="*/ 3051185 w 4626532"/>
              <a:gd name="connsiteY1676" fmla="*/ 4816433 h 6858000"/>
              <a:gd name="connsiteX1677" fmla="*/ 3126181 w 4626532"/>
              <a:gd name="connsiteY1677" fmla="*/ 4741436 h 6858000"/>
              <a:gd name="connsiteX1678" fmla="*/ 3176179 w 4626532"/>
              <a:gd name="connsiteY1678" fmla="*/ 4808100 h 6858000"/>
              <a:gd name="connsiteX1679" fmla="*/ 1034616 w 4626532"/>
              <a:gd name="connsiteY1679" fmla="*/ 4883096 h 6858000"/>
              <a:gd name="connsiteX1680" fmla="*/ 1017951 w 4626532"/>
              <a:gd name="connsiteY1680" fmla="*/ 4874763 h 6858000"/>
              <a:gd name="connsiteX1681" fmla="*/ 1126279 w 4626532"/>
              <a:gd name="connsiteY1681" fmla="*/ 4733104 h 6858000"/>
              <a:gd name="connsiteX1682" fmla="*/ 1034616 w 4626532"/>
              <a:gd name="connsiteY1682" fmla="*/ 4883096 h 6858000"/>
              <a:gd name="connsiteX1683" fmla="*/ 1726249 w 4626532"/>
              <a:gd name="connsiteY1683" fmla="*/ 4733104 h 6858000"/>
              <a:gd name="connsiteX1684" fmla="*/ 1676252 w 4626532"/>
              <a:gd name="connsiteY1684" fmla="*/ 4808100 h 6858000"/>
              <a:gd name="connsiteX1685" fmla="*/ 1734582 w 4626532"/>
              <a:gd name="connsiteY1685" fmla="*/ 4758102 h 6858000"/>
              <a:gd name="connsiteX1686" fmla="*/ 1742915 w 4626532"/>
              <a:gd name="connsiteY1686" fmla="*/ 4816433 h 6858000"/>
              <a:gd name="connsiteX1687" fmla="*/ 1684585 w 4626532"/>
              <a:gd name="connsiteY1687" fmla="*/ 4833099 h 6858000"/>
              <a:gd name="connsiteX1688" fmla="*/ 1634587 w 4626532"/>
              <a:gd name="connsiteY1688" fmla="*/ 4783101 h 6858000"/>
              <a:gd name="connsiteX1689" fmla="*/ 1667919 w 4626532"/>
              <a:gd name="connsiteY1689" fmla="*/ 4724771 h 6858000"/>
              <a:gd name="connsiteX1690" fmla="*/ 1726249 w 4626532"/>
              <a:gd name="connsiteY1690" fmla="*/ 4733104 h 6858000"/>
              <a:gd name="connsiteX1691" fmla="*/ 3042852 w 4626532"/>
              <a:gd name="connsiteY1691" fmla="*/ 4749769 h 6858000"/>
              <a:gd name="connsiteX1692" fmla="*/ 2976189 w 4626532"/>
              <a:gd name="connsiteY1692" fmla="*/ 4824766 h 6858000"/>
              <a:gd name="connsiteX1693" fmla="*/ 2992855 w 4626532"/>
              <a:gd name="connsiteY1693" fmla="*/ 4733104 h 6858000"/>
              <a:gd name="connsiteX1694" fmla="*/ 2951190 w 4626532"/>
              <a:gd name="connsiteY1694" fmla="*/ 4816433 h 6858000"/>
              <a:gd name="connsiteX1695" fmla="*/ 2917858 w 4626532"/>
              <a:gd name="connsiteY1695" fmla="*/ 4766435 h 6858000"/>
              <a:gd name="connsiteX1696" fmla="*/ 2992855 w 4626532"/>
              <a:gd name="connsiteY1696" fmla="*/ 4699772 h 6858000"/>
              <a:gd name="connsiteX1697" fmla="*/ 3042852 w 4626532"/>
              <a:gd name="connsiteY1697" fmla="*/ 4749769 h 6858000"/>
              <a:gd name="connsiteX1698" fmla="*/ 1867909 w 4626532"/>
              <a:gd name="connsiteY1698" fmla="*/ 4708105 h 6858000"/>
              <a:gd name="connsiteX1699" fmla="*/ 1801246 w 4626532"/>
              <a:gd name="connsiteY1699" fmla="*/ 4758102 h 6858000"/>
              <a:gd name="connsiteX1700" fmla="*/ 1801246 w 4626532"/>
              <a:gd name="connsiteY1700" fmla="*/ 4783101 h 6858000"/>
              <a:gd name="connsiteX1701" fmla="*/ 1876242 w 4626532"/>
              <a:gd name="connsiteY1701" fmla="*/ 4724771 h 6858000"/>
              <a:gd name="connsiteX1702" fmla="*/ 1867909 w 4626532"/>
              <a:gd name="connsiteY1702" fmla="*/ 4783101 h 6858000"/>
              <a:gd name="connsiteX1703" fmla="*/ 1801246 w 4626532"/>
              <a:gd name="connsiteY1703" fmla="*/ 4816433 h 6858000"/>
              <a:gd name="connsiteX1704" fmla="*/ 1759581 w 4626532"/>
              <a:gd name="connsiteY1704" fmla="*/ 4766435 h 6858000"/>
              <a:gd name="connsiteX1705" fmla="*/ 1801246 w 4626532"/>
              <a:gd name="connsiteY1705" fmla="*/ 4699772 h 6858000"/>
              <a:gd name="connsiteX1706" fmla="*/ 1867909 w 4626532"/>
              <a:gd name="connsiteY1706" fmla="*/ 4708105 h 6858000"/>
              <a:gd name="connsiteX1707" fmla="*/ 1184609 w 4626532"/>
              <a:gd name="connsiteY1707" fmla="*/ 4824766 h 6858000"/>
              <a:gd name="connsiteX1708" fmla="*/ 1242940 w 4626532"/>
              <a:gd name="connsiteY1708" fmla="*/ 4699772 h 6858000"/>
              <a:gd name="connsiteX1709" fmla="*/ 1267938 w 4626532"/>
              <a:gd name="connsiteY1709" fmla="*/ 4766435 h 6858000"/>
              <a:gd name="connsiteX1710" fmla="*/ 1167943 w 4626532"/>
              <a:gd name="connsiteY1710" fmla="*/ 4891429 h 6858000"/>
              <a:gd name="connsiteX1711" fmla="*/ 1142944 w 4626532"/>
              <a:gd name="connsiteY1711" fmla="*/ 4808100 h 6858000"/>
              <a:gd name="connsiteX1712" fmla="*/ 1217941 w 4626532"/>
              <a:gd name="connsiteY1712" fmla="*/ 4691439 h 6858000"/>
              <a:gd name="connsiteX1713" fmla="*/ 1184609 w 4626532"/>
              <a:gd name="connsiteY1713" fmla="*/ 4824766 h 6858000"/>
              <a:gd name="connsiteX1714" fmla="*/ 1892908 w 4626532"/>
              <a:gd name="connsiteY1714" fmla="*/ 4758102 h 6858000"/>
              <a:gd name="connsiteX1715" fmla="*/ 1951238 w 4626532"/>
              <a:gd name="connsiteY1715" fmla="*/ 4674773 h 6858000"/>
              <a:gd name="connsiteX1716" fmla="*/ 1892908 w 4626532"/>
              <a:gd name="connsiteY1716" fmla="*/ 4758102 h 6858000"/>
              <a:gd name="connsiteX1717" fmla="*/ 1442930 w 4626532"/>
              <a:gd name="connsiteY1717" fmla="*/ 4766435 h 6858000"/>
              <a:gd name="connsiteX1718" fmla="*/ 1501260 w 4626532"/>
              <a:gd name="connsiteY1718" fmla="*/ 4691439 h 6858000"/>
              <a:gd name="connsiteX1719" fmla="*/ 1517926 w 4626532"/>
              <a:gd name="connsiteY1719" fmla="*/ 4741436 h 6858000"/>
              <a:gd name="connsiteX1720" fmla="*/ 1434597 w 4626532"/>
              <a:gd name="connsiteY1720" fmla="*/ 4808100 h 6858000"/>
              <a:gd name="connsiteX1721" fmla="*/ 1392932 w 4626532"/>
              <a:gd name="connsiteY1721" fmla="*/ 4749769 h 6858000"/>
              <a:gd name="connsiteX1722" fmla="*/ 1484595 w 4626532"/>
              <a:gd name="connsiteY1722" fmla="*/ 4674773 h 6858000"/>
              <a:gd name="connsiteX1723" fmla="*/ 1442930 w 4626532"/>
              <a:gd name="connsiteY1723" fmla="*/ 4766435 h 6858000"/>
              <a:gd name="connsiteX1724" fmla="*/ 1167943 w 4626532"/>
              <a:gd name="connsiteY1724" fmla="*/ 4691439 h 6858000"/>
              <a:gd name="connsiteX1725" fmla="*/ 1226274 w 4626532"/>
              <a:gd name="connsiteY1725" fmla="*/ 4649774 h 6858000"/>
              <a:gd name="connsiteX1726" fmla="*/ 1167943 w 4626532"/>
              <a:gd name="connsiteY1726" fmla="*/ 4691439 h 6858000"/>
              <a:gd name="connsiteX1727" fmla="*/ 3559494 w 4626532"/>
              <a:gd name="connsiteY1727" fmla="*/ 4741436 h 6858000"/>
              <a:gd name="connsiteX1728" fmla="*/ 3492830 w 4626532"/>
              <a:gd name="connsiteY1728" fmla="*/ 4858097 h 6858000"/>
              <a:gd name="connsiteX1729" fmla="*/ 3526162 w 4626532"/>
              <a:gd name="connsiteY1729" fmla="*/ 4724771 h 6858000"/>
              <a:gd name="connsiteX1730" fmla="*/ 3509496 w 4626532"/>
              <a:gd name="connsiteY1730" fmla="*/ 4708105 h 6858000"/>
              <a:gd name="connsiteX1731" fmla="*/ 3467831 w 4626532"/>
              <a:gd name="connsiteY1731" fmla="*/ 4858097 h 6858000"/>
              <a:gd name="connsiteX1732" fmla="*/ 3434500 w 4626532"/>
              <a:gd name="connsiteY1732" fmla="*/ 4791434 h 6858000"/>
              <a:gd name="connsiteX1733" fmla="*/ 3509496 w 4626532"/>
              <a:gd name="connsiteY1733" fmla="*/ 4641441 h 6858000"/>
              <a:gd name="connsiteX1734" fmla="*/ 3559494 w 4626532"/>
              <a:gd name="connsiteY1734" fmla="*/ 4741436 h 6858000"/>
              <a:gd name="connsiteX1735" fmla="*/ 3417834 w 4626532"/>
              <a:gd name="connsiteY1735" fmla="*/ 4724771 h 6858000"/>
              <a:gd name="connsiteX1736" fmla="*/ 3351170 w 4626532"/>
              <a:gd name="connsiteY1736" fmla="*/ 4824766 h 6858000"/>
              <a:gd name="connsiteX1737" fmla="*/ 3376169 w 4626532"/>
              <a:gd name="connsiteY1737" fmla="*/ 4691439 h 6858000"/>
              <a:gd name="connsiteX1738" fmla="*/ 3326172 w 4626532"/>
              <a:gd name="connsiteY1738" fmla="*/ 4808100 h 6858000"/>
              <a:gd name="connsiteX1739" fmla="*/ 3301173 w 4626532"/>
              <a:gd name="connsiteY1739" fmla="*/ 4741436 h 6858000"/>
              <a:gd name="connsiteX1740" fmla="*/ 3376169 w 4626532"/>
              <a:gd name="connsiteY1740" fmla="*/ 4633108 h 6858000"/>
              <a:gd name="connsiteX1741" fmla="*/ 3417834 w 4626532"/>
              <a:gd name="connsiteY1741" fmla="*/ 4724771 h 6858000"/>
              <a:gd name="connsiteX1742" fmla="*/ 1634587 w 4626532"/>
              <a:gd name="connsiteY1742" fmla="*/ 4624775 h 6858000"/>
              <a:gd name="connsiteX1743" fmla="*/ 1567924 w 4626532"/>
              <a:gd name="connsiteY1743" fmla="*/ 4708105 h 6858000"/>
              <a:gd name="connsiteX1744" fmla="*/ 1642920 w 4626532"/>
              <a:gd name="connsiteY1744" fmla="*/ 4641441 h 6858000"/>
              <a:gd name="connsiteX1745" fmla="*/ 1567924 w 4626532"/>
              <a:gd name="connsiteY1745" fmla="*/ 4741436 h 6858000"/>
              <a:gd name="connsiteX1746" fmla="*/ 1526259 w 4626532"/>
              <a:gd name="connsiteY1746" fmla="*/ 4699772 h 6858000"/>
              <a:gd name="connsiteX1747" fmla="*/ 1559591 w 4626532"/>
              <a:gd name="connsiteY1747" fmla="*/ 4624775 h 6858000"/>
              <a:gd name="connsiteX1748" fmla="*/ 1634587 w 4626532"/>
              <a:gd name="connsiteY1748" fmla="*/ 4624775 h 6858000"/>
              <a:gd name="connsiteX1749" fmla="*/ 3276174 w 4626532"/>
              <a:gd name="connsiteY1749" fmla="*/ 4658107 h 6858000"/>
              <a:gd name="connsiteX1750" fmla="*/ 3276174 w 4626532"/>
              <a:gd name="connsiteY1750" fmla="*/ 4749769 h 6858000"/>
              <a:gd name="connsiteX1751" fmla="*/ 3217844 w 4626532"/>
              <a:gd name="connsiteY1751" fmla="*/ 4783101 h 6858000"/>
              <a:gd name="connsiteX1752" fmla="*/ 3234509 w 4626532"/>
              <a:gd name="connsiteY1752" fmla="*/ 4666440 h 6858000"/>
              <a:gd name="connsiteX1753" fmla="*/ 3192845 w 4626532"/>
              <a:gd name="connsiteY1753" fmla="*/ 4783101 h 6858000"/>
              <a:gd name="connsiteX1754" fmla="*/ 3159513 w 4626532"/>
              <a:gd name="connsiteY1754" fmla="*/ 4716438 h 6858000"/>
              <a:gd name="connsiteX1755" fmla="*/ 3234509 w 4626532"/>
              <a:gd name="connsiteY1755" fmla="*/ 4616443 h 6858000"/>
              <a:gd name="connsiteX1756" fmla="*/ 3276174 w 4626532"/>
              <a:gd name="connsiteY1756" fmla="*/ 4658107 h 6858000"/>
              <a:gd name="connsiteX1757" fmla="*/ 3134514 w 4626532"/>
              <a:gd name="connsiteY1757" fmla="*/ 4633108 h 6858000"/>
              <a:gd name="connsiteX1758" fmla="*/ 3134514 w 4626532"/>
              <a:gd name="connsiteY1758" fmla="*/ 4716438 h 6858000"/>
              <a:gd name="connsiteX1759" fmla="*/ 3084517 w 4626532"/>
              <a:gd name="connsiteY1759" fmla="*/ 4733104 h 6858000"/>
              <a:gd name="connsiteX1760" fmla="*/ 3101183 w 4626532"/>
              <a:gd name="connsiteY1760" fmla="*/ 4649774 h 6858000"/>
              <a:gd name="connsiteX1761" fmla="*/ 3076184 w 4626532"/>
              <a:gd name="connsiteY1761" fmla="*/ 4641441 h 6858000"/>
              <a:gd name="connsiteX1762" fmla="*/ 3059518 w 4626532"/>
              <a:gd name="connsiteY1762" fmla="*/ 4733104 h 6858000"/>
              <a:gd name="connsiteX1763" fmla="*/ 3026186 w 4626532"/>
              <a:gd name="connsiteY1763" fmla="*/ 4674773 h 6858000"/>
              <a:gd name="connsiteX1764" fmla="*/ 3092850 w 4626532"/>
              <a:gd name="connsiteY1764" fmla="*/ 4599777 h 6858000"/>
              <a:gd name="connsiteX1765" fmla="*/ 3134514 w 4626532"/>
              <a:gd name="connsiteY1765" fmla="*/ 4633108 h 6858000"/>
              <a:gd name="connsiteX1766" fmla="*/ 3001187 w 4626532"/>
              <a:gd name="connsiteY1766" fmla="*/ 4649774 h 6858000"/>
              <a:gd name="connsiteX1767" fmla="*/ 3001187 w 4626532"/>
              <a:gd name="connsiteY1767" fmla="*/ 4674773 h 6858000"/>
              <a:gd name="connsiteX1768" fmla="*/ 2942857 w 4626532"/>
              <a:gd name="connsiteY1768" fmla="*/ 4699772 h 6858000"/>
              <a:gd name="connsiteX1769" fmla="*/ 2967856 w 4626532"/>
              <a:gd name="connsiteY1769" fmla="*/ 4591444 h 6858000"/>
              <a:gd name="connsiteX1770" fmla="*/ 3001187 w 4626532"/>
              <a:gd name="connsiteY1770" fmla="*/ 4649774 h 6858000"/>
              <a:gd name="connsiteX1771" fmla="*/ 1767914 w 4626532"/>
              <a:gd name="connsiteY1771" fmla="*/ 4599777 h 6858000"/>
              <a:gd name="connsiteX1772" fmla="*/ 1692918 w 4626532"/>
              <a:gd name="connsiteY1772" fmla="*/ 4666440 h 6858000"/>
              <a:gd name="connsiteX1773" fmla="*/ 1709584 w 4626532"/>
              <a:gd name="connsiteY1773" fmla="*/ 4674773 h 6858000"/>
              <a:gd name="connsiteX1774" fmla="*/ 1784580 w 4626532"/>
              <a:gd name="connsiteY1774" fmla="*/ 4616443 h 6858000"/>
              <a:gd name="connsiteX1775" fmla="*/ 1709584 w 4626532"/>
              <a:gd name="connsiteY1775" fmla="*/ 4708105 h 6858000"/>
              <a:gd name="connsiteX1776" fmla="*/ 1659586 w 4626532"/>
              <a:gd name="connsiteY1776" fmla="*/ 4666440 h 6858000"/>
              <a:gd name="connsiteX1777" fmla="*/ 1709584 w 4626532"/>
              <a:gd name="connsiteY1777" fmla="*/ 4591444 h 6858000"/>
              <a:gd name="connsiteX1778" fmla="*/ 1767914 w 4626532"/>
              <a:gd name="connsiteY1778" fmla="*/ 4599777 h 6858000"/>
              <a:gd name="connsiteX1779" fmla="*/ 1309603 w 4626532"/>
              <a:gd name="connsiteY1779" fmla="*/ 4683106 h 6858000"/>
              <a:gd name="connsiteX1780" fmla="*/ 1317936 w 4626532"/>
              <a:gd name="connsiteY1780" fmla="*/ 4699772 h 6858000"/>
              <a:gd name="connsiteX1781" fmla="*/ 1392932 w 4626532"/>
              <a:gd name="connsiteY1781" fmla="*/ 4599777 h 6858000"/>
              <a:gd name="connsiteX1782" fmla="*/ 1401265 w 4626532"/>
              <a:gd name="connsiteY1782" fmla="*/ 4658107 h 6858000"/>
              <a:gd name="connsiteX1783" fmla="*/ 1292937 w 4626532"/>
              <a:gd name="connsiteY1783" fmla="*/ 4749769 h 6858000"/>
              <a:gd name="connsiteX1784" fmla="*/ 1267938 w 4626532"/>
              <a:gd name="connsiteY1784" fmla="*/ 4708105 h 6858000"/>
              <a:gd name="connsiteX1785" fmla="*/ 1309603 w 4626532"/>
              <a:gd name="connsiteY1785" fmla="*/ 4591444 h 6858000"/>
              <a:gd name="connsiteX1786" fmla="*/ 1376266 w 4626532"/>
              <a:gd name="connsiteY1786" fmla="*/ 4583111 h 6858000"/>
              <a:gd name="connsiteX1787" fmla="*/ 1309603 w 4626532"/>
              <a:gd name="connsiteY1787" fmla="*/ 4683106 h 6858000"/>
              <a:gd name="connsiteX1788" fmla="*/ 1934573 w 4626532"/>
              <a:gd name="connsiteY1788" fmla="*/ 4566445 h 6858000"/>
              <a:gd name="connsiteX1789" fmla="*/ 1851243 w 4626532"/>
              <a:gd name="connsiteY1789" fmla="*/ 4624775 h 6858000"/>
              <a:gd name="connsiteX1790" fmla="*/ 1851243 w 4626532"/>
              <a:gd name="connsiteY1790" fmla="*/ 4649774 h 6858000"/>
              <a:gd name="connsiteX1791" fmla="*/ 1934573 w 4626532"/>
              <a:gd name="connsiteY1791" fmla="*/ 4591444 h 6858000"/>
              <a:gd name="connsiteX1792" fmla="*/ 1867909 w 4626532"/>
              <a:gd name="connsiteY1792" fmla="*/ 4683106 h 6858000"/>
              <a:gd name="connsiteX1793" fmla="*/ 1809579 w 4626532"/>
              <a:gd name="connsiteY1793" fmla="*/ 4683106 h 6858000"/>
              <a:gd name="connsiteX1794" fmla="*/ 1801246 w 4626532"/>
              <a:gd name="connsiteY1794" fmla="*/ 4649774 h 6858000"/>
              <a:gd name="connsiteX1795" fmla="*/ 1859576 w 4626532"/>
              <a:gd name="connsiteY1795" fmla="*/ 4558112 h 6858000"/>
              <a:gd name="connsiteX1796" fmla="*/ 1934573 w 4626532"/>
              <a:gd name="connsiteY1796" fmla="*/ 4566445 h 6858000"/>
              <a:gd name="connsiteX1797" fmla="*/ 1526259 w 4626532"/>
              <a:gd name="connsiteY1797" fmla="*/ 4524780 h 6858000"/>
              <a:gd name="connsiteX1798" fmla="*/ 1459596 w 4626532"/>
              <a:gd name="connsiteY1798" fmla="*/ 4616443 h 6858000"/>
              <a:gd name="connsiteX1799" fmla="*/ 1542925 w 4626532"/>
              <a:gd name="connsiteY1799" fmla="*/ 4541446 h 6858000"/>
              <a:gd name="connsiteX1800" fmla="*/ 1451263 w 4626532"/>
              <a:gd name="connsiteY1800" fmla="*/ 4658107 h 6858000"/>
              <a:gd name="connsiteX1801" fmla="*/ 1417931 w 4626532"/>
              <a:gd name="connsiteY1801" fmla="*/ 4616443 h 6858000"/>
              <a:gd name="connsiteX1802" fmla="*/ 1459596 w 4626532"/>
              <a:gd name="connsiteY1802" fmla="*/ 4524780 h 6858000"/>
              <a:gd name="connsiteX1803" fmla="*/ 1526259 w 4626532"/>
              <a:gd name="connsiteY1803" fmla="*/ 4524780 h 6858000"/>
              <a:gd name="connsiteX1804" fmla="*/ 2067899 w 4626532"/>
              <a:gd name="connsiteY1804" fmla="*/ 4524780 h 6858000"/>
              <a:gd name="connsiteX1805" fmla="*/ 1967904 w 4626532"/>
              <a:gd name="connsiteY1805" fmla="*/ 4658107 h 6858000"/>
              <a:gd name="connsiteX1806" fmla="*/ 1951238 w 4626532"/>
              <a:gd name="connsiteY1806" fmla="*/ 4624775 h 6858000"/>
              <a:gd name="connsiteX1807" fmla="*/ 2026235 w 4626532"/>
              <a:gd name="connsiteY1807" fmla="*/ 4516447 h 6858000"/>
              <a:gd name="connsiteX1808" fmla="*/ 2067899 w 4626532"/>
              <a:gd name="connsiteY1808" fmla="*/ 4524780 h 6858000"/>
              <a:gd name="connsiteX1809" fmla="*/ 1326269 w 4626532"/>
              <a:gd name="connsiteY1809" fmla="*/ 4574778 h 6858000"/>
              <a:gd name="connsiteX1810" fmla="*/ 1442930 w 4626532"/>
              <a:gd name="connsiteY1810" fmla="*/ 4499782 h 6858000"/>
              <a:gd name="connsiteX1811" fmla="*/ 1326269 w 4626532"/>
              <a:gd name="connsiteY1811" fmla="*/ 4574778 h 6858000"/>
              <a:gd name="connsiteX1812" fmla="*/ 4051136 w 4626532"/>
              <a:gd name="connsiteY1812" fmla="*/ 4508114 h 6858000"/>
              <a:gd name="connsiteX1813" fmla="*/ 4067802 w 4626532"/>
              <a:gd name="connsiteY1813" fmla="*/ 4491449 h 6858000"/>
              <a:gd name="connsiteX1814" fmla="*/ 4051136 w 4626532"/>
              <a:gd name="connsiteY1814" fmla="*/ 4508114 h 6858000"/>
              <a:gd name="connsiteX1815" fmla="*/ 3084517 w 4626532"/>
              <a:gd name="connsiteY1815" fmla="*/ 4549779 h 6858000"/>
              <a:gd name="connsiteX1816" fmla="*/ 3034519 w 4626532"/>
              <a:gd name="connsiteY1816" fmla="*/ 4616443 h 6858000"/>
              <a:gd name="connsiteX1817" fmla="*/ 3017853 w 4626532"/>
              <a:gd name="connsiteY1817" fmla="*/ 4516447 h 6858000"/>
              <a:gd name="connsiteX1818" fmla="*/ 3009520 w 4626532"/>
              <a:gd name="connsiteY1818" fmla="*/ 4608110 h 6858000"/>
              <a:gd name="connsiteX1819" fmla="*/ 2976189 w 4626532"/>
              <a:gd name="connsiteY1819" fmla="*/ 4558112 h 6858000"/>
              <a:gd name="connsiteX1820" fmla="*/ 3026186 w 4626532"/>
              <a:gd name="connsiteY1820" fmla="*/ 4483116 h 6858000"/>
              <a:gd name="connsiteX1821" fmla="*/ 3084517 w 4626532"/>
              <a:gd name="connsiteY1821" fmla="*/ 4549779 h 6858000"/>
              <a:gd name="connsiteX1822" fmla="*/ 4326123 w 4626532"/>
              <a:gd name="connsiteY1822" fmla="*/ 4491449 h 6858000"/>
              <a:gd name="connsiteX1823" fmla="*/ 4284458 w 4626532"/>
              <a:gd name="connsiteY1823" fmla="*/ 4541446 h 6858000"/>
              <a:gd name="connsiteX1824" fmla="*/ 4251127 w 4626532"/>
              <a:gd name="connsiteY1824" fmla="*/ 4508114 h 6858000"/>
              <a:gd name="connsiteX1825" fmla="*/ 4276125 w 4626532"/>
              <a:gd name="connsiteY1825" fmla="*/ 4474783 h 6858000"/>
              <a:gd name="connsiteX1826" fmla="*/ 4326123 w 4626532"/>
              <a:gd name="connsiteY1826" fmla="*/ 4491449 h 6858000"/>
              <a:gd name="connsiteX1827" fmla="*/ 3226177 w 4626532"/>
              <a:gd name="connsiteY1827" fmla="*/ 4558112 h 6858000"/>
              <a:gd name="connsiteX1828" fmla="*/ 3176179 w 4626532"/>
              <a:gd name="connsiteY1828" fmla="*/ 4633108 h 6858000"/>
              <a:gd name="connsiteX1829" fmla="*/ 3159513 w 4626532"/>
              <a:gd name="connsiteY1829" fmla="*/ 4516447 h 6858000"/>
              <a:gd name="connsiteX1830" fmla="*/ 3151180 w 4626532"/>
              <a:gd name="connsiteY1830" fmla="*/ 4633108 h 6858000"/>
              <a:gd name="connsiteX1831" fmla="*/ 3109516 w 4626532"/>
              <a:gd name="connsiteY1831" fmla="*/ 4566445 h 6858000"/>
              <a:gd name="connsiteX1832" fmla="*/ 3176179 w 4626532"/>
              <a:gd name="connsiteY1832" fmla="*/ 4474783 h 6858000"/>
              <a:gd name="connsiteX1833" fmla="*/ 3226177 w 4626532"/>
              <a:gd name="connsiteY1833" fmla="*/ 4558112 h 6858000"/>
              <a:gd name="connsiteX1834" fmla="*/ 1692918 w 4626532"/>
              <a:gd name="connsiteY1834" fmla="*/ 4483116 h 6858000"/>
              <a:gd name="connsiteX1835" fmla="*/ 1609588 w 4626532"/>
              <a:gd name="connsiteY1835" fmla="*/ 4574778 h 6858000"/>
              <a:gd name="connsiteX1836" fmla="*/ 1701251 w 4626532"/>
              <a:gd name="connsiteY1836" fmla="*/ 4499782 h 6858000"/>
              <a:gd name="connsiteX1837" fmla="*/ 1684585 w 4626532"/>
              <a:gd name="connsiteY1837" fmla="*/ 4566445 h 6858000"/>
              <a:gd name="connsiteX1838" fmla="*/ 1601256 w 4626532"/>
              <a:gd name="connsiteY1838" fmla="*/ 4608110 h 6858000"/>
              <a:gd name="connsiteX1839" fmla="*/ 1559591 w 4626532"/>
              <a:gd name="connsiteY1839" fmla="*/ 4574778 h 6858000"/>
              <a:gd name="connsiteX1840" fmla="*/ 1617921 w 4626532"/>
              <a:gd name="connsiteY1840" fmla="*/ 4474783 h 6858000"/>
              <a:gd name="connsiteX1841" fmla="*/ 1692918 w 4626532"/>
              <a:gd name="connsiteY1841" fmla="*/ 4483116 h 6858000"/>
              <a:gd name="connsiteX1842" fmla="*/ 3951141 w 4626532"/>
              <a:gd name="connsiteY1842" fmla="*/ 4474783 h 6858000"/>
              <a:gd name="connsiteX1843" fmla="*/ 3942808 w 4626532"/>
              <a:gd name="connsiteY1843" fmla="*/ 4508114 h 6858000"/>
              <a:gd name="connsiteX1844" fmla="*/ 3909477 w 4626532"/>
              <a:gd name="connsiteY1844" fmla="*/ 4466450 h 6858000"/>
              <a:gd name="connsiteX1845" fmla="*/ 3951141 w 4626532"/>
              <a:gd name="connsiteY1845" fmla="*/ 4474783 h 6858000"/>
              <a:gd name="connsiteX1846" fmla="*/ 3517829 w 4626532"/>
              <a:gd name="connsiteY1846" fmla="*/ 4599777 h 6858000"/>
              <a:gd name="connsiteX1847" fmla="*/ 3459499 w 4626532"/>
              <a:gd name="connsiteY1847" fmla="*/ 4666440 h 6858000"/>
              <a:gd name="connsiteX1848" fmla="*/ 3459499 w 4626532"/>
              <a:gd name="connsiteY1848" fmla="*/ 4524780 h 6858000"/>
              <a:gd name="connsiteX1849" fmla="*/ 3434500 w 4626532"/>
              <a:gd name="connsiteY1849" fmla="*/ 4674773 h 6858000"/>
              <a:gd name="connsiteX1850" fmla="*/ 3392835 w 4626532"/>
              <a:gd name="connsiteY1850" fmla="*/ 4599777 h 6858000"/>
              <a:gd name="connsiteX1851" fmla="*/ 3451166 w 4626532"/>
              <a:gd name="connsiteY1851" fmla="*/ 4466450 h 6858000"/>
              <a:gd name="connsiteX1852" fmla="*/ 3517829 w 4626532"/>
              <a:gd name="connsiteY1852" fmla="*/ 4599777 h 6858000"/>
              <a:gd name="connsiteX1853" fmla="*/ 3367836 w 4626532"/>
              <a:gd name="connsiteY1853" fmla="*/ 4566445 h 6858000"/>
              <a:gd name="connsiteX1854" fmla="*/ 3317839 w 4626532"/>
              <a:gd name="connsiteY1854" fmla="*/ 4649774 h 6858000"/>
              <a:gd name="connsiteX1855" fmla="*/ 3326172 w 4626532"/>
              <a:gd name="connsiteY1855" fmla="*/ 4583111 h 6858000"/>
              <a:gd name="connsiteX1856" fmla="*/ 3301173 w 4626532"/>
              <a:gd name="connsiteY1856" fmla="*/ 4524780 h 6858000"/>
              <a:gd name="connsiteX1857" fmla="*/ 3292840 w 4626532"/>
              <a:gd name="connsiteY1857" fmla="*/ 4649774 h 6858000"/>
              <a:gd name="connsiteX1858" fmla="*/ 3251175 w 4626532"/>
              <a:gd name="connsiteY1858" fmla="*/ 4583111 h 6858000"/>
              <a:gd name="connsiteX1859" fmla="*/ 3317839 w 4626532"/>
              <a:gd name="connsiteY1859" fmla="*/ 4466450 h 6858000"/>
              <a:gd name="connsiteX1860" fmla="*/ 3367836 w 4626532"/>
              <a:gd name="connsiteY1860" fmla="*/ 4566445 h 6858000"/>
              <a:gd name="connsiteX1861" fmla="*/ 3626157 w 4626532"/>
              <a:gd name="connsiteY1861" fmla="*/ 4499782 h 6858000"/>
              <a:gd name="connsiteX1862" fmla="*/ 3609491 w 4626532"/>
              <a:gd name="connsiteY1862" fmla="*/ 4641441 h 6858000"/>
              <a:gd name="connsiteX1863" fmla="*/ 3584492 w 4626532"/>
              <a:gd name="connsiteY1863" fmla="*/ 4533113 h 6858000"/>
              <a:gd name="connsiteX1864" fmla="*/ 3576160 w 4626532"/>
              <a:gd name="connsiteY1864" fmla="*/ 4691439 h 6858000"/>
              <a:gd name="connsiteX1865" fmla="*/ 3534495 w 4626532"/>
              <a:gd name="connsiteY1865" fmla="*/ 4616443 h 6858000"/>
              <a:gd name="connsiteX1866" fmla="*/ 3592825 w 4626532"/>
              <a:gd name="connsiteY1866" fmla="*/ 4458117 h 6858000"/>
              <a:gd name="connsiteX1867" fmla="*/ 3626157 w 4626532"/>
              <a:gd name="connsiteY1867" fmla="*/ 4499782 h 6858000"/>
              <a:gd name="connsiteX1868" fmla="*/ 1834578 w 4626532"/>
              <a:gd name="connsiteY1868" fmla="*/ 4458117 h 6858000"/>
              <a:gd name="connsiteX1869" fmla="*/ 1759581 w 4626532"/>
              <a:gd name="connsiteY1869" fmla="*/ 4541446 h 6858000"/>
              <a:gd name="connsiteX1870" fmla="*/ 1851243 w 4626532"/>
              <a:gd name="connsiteY1870" fmla="*/ 4474783 h 6858000"/>
              <a:gd name="connsiteX1871" fmla="*/ 1834578 w 4626532"/>
              <a:gd name="connsiteY1871" fmla="*/ 4541446 h 6858000"/>
              <a:gd name="connsiteX1872" fmla="*/ 1751248 w 4626532"/>
              <a:gd name="connsiteY1872" fmla="*/ 4574778 h 6858000"/>
              <a:gd name="connsiteX1873" fmla="*/ 1717917 w 4626532"/>
              <a:gd name="connsiteY1873" fmla="*/ 4533113 h 6858000"/>
              <a:gd name="connsiteX1874" fmla="*/ 1776247 w 4626532"/>
              <a:gd name="connsiteY1874" fmla="*/ 4449784 h 6858000"/>
              <a:gd name="connsiteX1875" fmla="*/ 1834578 w 4626532"/>
              <a:gd name="connsiteY1875" fmla="*/ 4458117 h 6858000"/>
              <a:gd name="connsiteX1876" fmla="*/ 4259460 w 4626532"/>
              <a:gd name="connsiteY1876" fmla="*/ 4449784 h 6858000"/>
              <a:gd name="connsiteX1877" fmla="*/ 4234461 w 4626532"/>
              <a:gd name="connsiteY1877" fmla="*/ 4491449 h 6858000"/>
              <a:gd name="connsiteX1878" fmla="*/ 4192796 w 4626532"/>
              <a:gd name="connsiteY1878" fmla="*/ 4449784 h 6858000"/>
              <a:gd name="connsiteX1879" fmla="*/ 4201129 w 4626532"/>
              <a:gd name="connsiteY1879" fmla="*/ 4433118 h 6858000"/>
              <a:gd name="connsiteX1880" fmla="*/ 4259460 w 4626532"/>
              <a:gd name="connsiteY1880" fmla="*/ 4449784 h 6858000"/>
              <a:gd name="connsiteX1881" fmla="*/ 4067802 w 4626532"/>
              <a:gd name="connsiteY1881" fmla="*/ 4441451 h 6858000"/>
              <a:gd name="connsiteX1882" fmla="*/ 4026138 w 4626532"/>
              <a:gd name="connsiteY1882" fmla="*/ 4483116 h 6858000"/>
              <a:gd name="connsiteX1883" fmla="*/ 3976140 w 4626532"/>
              <a:gd name="connsiteY1883" fmla="*/ 4466450 h 6858000"/>
              <a:gd name="connsiteX1884" fmla="*/ 4009472 w 4626532"/>
              <a:gd name="connsiteY1884" fmla="*/ 4424785 h 6858000"/>
              <a:gd name="connsiteX1885" fmla="*/ 4067802 w 4626532"/>
              <a:gd name="connsiteY1885" fmla="*/ 4441451 h 6858000"/>
              <a:gd name="connsiteX1886" fmla="*/ 3017853 w 4626532"/>
              <a:gd name="connsiteY1886" fmla="*/ 4458117 h 6858000"/>
              <a:gd name="connsiteX1887" fmla="*/ 3001187 w 4626532"/>
              <a:gd name="connsiteY1887" fmla="*/ 4466450 h 6858000"/>
              <a:gd name="connsiteX1888" fmla="*/ 3001187 w 4626532"/>
              <a:gd name="connsiteY1888" fmla="*/ 4416452 h 6858000"/>
              <a:gd name="connsiteX1889" fmla="*/ 3017853 w 4626532"/>
              <a:gd name="connsiteY1889" fmla="*/ 4458117 h 6858000"/>
              <a:gd name="connsiteX1890" fmla="*/ 4351122 w 4626532"/>
              <a:gd name="connsiteY1890" fmla="*/ 4458117 h 6858000"/>
              <a:gd name="connsiteX1891" fmla="*/ 4317790 w 4626532"/>
              <a:gd name="connsiteY1891" fmla="*/ 4466450 h 6858000"/>
              <a:gd name="connsiteX1892" fmla="*/ 4284458 w 4626532"/>
              <a:gd name="connsiteY1892" fmla="*/ 4449784 h 6858000"/>
              <a:gd name="connsiteX1893" fmla="*/ 4317790 w 4626532"/>
              <a:gd name="connsiteY1893" fmla="*/ 4408119 h 6858000"/>
              <a:gd name="connsiteX1894" fmla="*/ 4351122 w 4626532"/>
              <a:gd name="connsiteY1894" fmla="*/ 4458117 h 6858000"/>
              <a:gd name="connsiteX1895" fmla="*/ 4184463 w 4626532"/>
              <a:gd name="connsiteY1895" fmla="*/ 4424785 h 6858000"/>
              <a:gd name="connsiteX1896" fmla="*/ 4176130 w 4626532"/>
              <a:gd name="connsiteY1896" fmla="*/ 4408119 h 6858000"/>
              <a:gd name="connsiteX1897" fmla="*/ 4184463 w 4626532"/>
              <a:gd name="connsiteY1897" fmla="*/ 4424785 h 6858000"/>
              <a:gd name="connsiteX1898" fmla="*/ 2009569 w 4626532"/>
              <a:gd name="connsiteY1898" fmla="*/ 4408119 h 6858000"/>
              <a:gd name="connsiteX1899" fmla="*/ 1917907 w 4626532"/>
              <a:gd name="connsiteY1899" fmla="*/ 4508114 h 6858000"/>
              <a:gd name="connsiteX1900" fmla="*/ 2026235 w 4626532"/>
              <a:gd name="connsiteY1900" fmla="*/ 4424785 h 6858000"/>
              <a:gd name="connsiteX1901" fmla="*/ 1909574 w 4626532"/>
              <a:gd name="connsiteY1901" fmla="*/ 4549779 h 6858000"/>
              <a:gd name="connsiteX1902" fmla="*/ 1867909 w 4626532"/>
              <a:gd name="connsiteY1902" fmla="*/ 4508114 h 6858000"/>
              <a:gd name="connsiteX1903" fmla="*/ 1934573 w 4626532"/>
              <a:gd name="connsiteY1903" fmla="*/ 4408119 h 6858000"/>
              <a:gd name="connsiteX1904" fmla="*/ 2009569 w 4626532"/>
              <a:gd name="connsiteY1904" fmla="*/ 4408119 h 6858000"/>
              <a:gd name="connsiteX1905" fmla="*/ 3992806 w 4626532"/>
              <a:gd name="connsiteY1905" fmla="*/ 4399786 h 6858000"/>
              <a:gd name="connsiteX1906" fmla="*/ 3959474 w 4626532"/>
              <a:gd name="connsiteY1906" fmla="*/ 4449784 h 6858000"/>
              <a:gd name="connsiteX1907" fmla="*/ 3917810 w 4626532"/>
              <a:gd name="connsiteY1907" fmla="*/ 4449784 h 6858000"/>
              <a:gd name="connsiteX1908" fmla="*/ 3901144 w 4626532"/>
              <a:gd name="connsiteY1908" fmla="*/ 4433118 h 6858000"/>
              <a:gd name="connsiteX1909" fmla="*/ 3942808 w 4626532"/>
              <a:gd name="connsiteY1909" fmla="*/ 4391453 h 6858000"/>
              <a:gd name="connsiteX1910" fmla="*/ 3992806 w 4626532"/>
              <a:gd name="connsiteY1910" fmla="*/ 4399786 h 6858000"/>
              <a:gd name="connsiteX1911" fmla="*/ 1601256 w 4626532"/>
              <a:gd name="connsiteY1911" fmla="*/ 4449784 h 6858000"/>
              <a:gd name="connsiteX1912" fmla="*/ 1492927 w 4626532"/>
              <a:gd name="connsiteY1912" fmla="*/ 4508114 h 6858000"/>
              <a:gd name="connsiteX1913" fmla="*/ 1467929 w 4626532"/>
              <a:gd name="connsiteY1913" fmla="*/ 4491449 h 6858000"/>
              <a:gd name="connsiteX1914" fmla="*/ 1609588 w 4626532"/>
              <a:gd name="connsiteY1914" fmla="*/ 4391453 h 6858000"/>
              <a:gd name="connsiteX1915" fmla="*/ 1601256 w 4626532"/>
              <a:gd name="connsiteY1915" fmla="*/ 4449784 h 6858000"/>
              <a:gd name="connsiteX1916" fmla="*/ 4301124 w 4626532"/>
              <a:gd name="connsiteY1916" fmla="*/ 4374788 h 6858000"/>
              <a:gd name="connsiteX1917" fmla="*/ 4242794 w 4626532"/>
              <a:gd name="connsiteY1917" fmla="*/ 4424785 h 6858000"/>
              <a:gd name="connsiteX1918" fmla="*/ 4209462 w 4626532"/>
              <a:gd name="connsiteY1918" fmla="*/ 4408119 h 6858000"/>
              <a:gd name="connsiteX1919" fmla="*/ 4242794 w 4626532"/>
              <a:gd name="connsiteY1919" fmla="*/ 4358122 h 6858000"/>
              <a:gd name="connsiteX1920" fmla="*/ 4301124 w 4626532"/>
              <a:gd name="connsiteY1920" fmla="*/ 4374788 h 6858000"/>
              <a:gd name="connsiteX1921" fmla="*/ 4067802 w 4626532"/>
              <a:gd name="connsiteY1921" fmla="*/ 4416452 h 6858000"/>
              <a:gd name="connsiteX1922" fmla="*/ 4026138 w 4626532"/>
              <a:gd name="connsiteY1922" fmla="*/ 4408119 h 6858000"/>
              <a:gd name="connsiteX1923" fmla="*/ 4017805 w 4626532"/>
              <a:gd name="connsiteY1923" fmla="*/ 4391453 h 6858000"/>
              <a:gd name="connsiteX1924" fmla="*/ 4051136 w 4626532"/>
              <a:gd name="connsiteY1924" fmla="*/ 4358122 h 6858000"/>
              <a:gd name="connsiteX1925" fmla="*/ 4067802 w 4626532"/>
              <a:gd name="connsiteY1925" fmla="*/ 4416452 h 6858000"/>
              <a:gd name="connsiteX1926" fmla="*/ 3917810 w 4626532"/>
              <a:gd name="connsiteY1926" fmla="*/ 4366455 h 6858000"/>
              <a:gd name="connsiteX1927" fmla="*/ 3884478 w 4626532"/>
              <a:gd name="connsiteY1927" fmla="*/ 4408119 h 6858000"/>
              <a:gd name="connsiteX1928" fmla="*/ 3876145 w 4626532"/>
              <a:gd name="connsiteY1928" fmla="*/ 4358122 h 6858000"/>
              <a:gd name="connsiteX1929" fmla="*/ 3917810 w 4626532"/>
              <a:gd name="connsiteY1929" fmla="*/ 4366455 h 6858000"/>
              <a:gd name="connsiteX1930" fmla="*/ 3159513 w 4626532"/>
              <a:gd name="connsiteY1930" fmla="*/ 4449784 h 6858000"/>
              <a:gd name="connsiteX1931" fmla="*/ 3109516 w 4626532"/>
              <a:gd name="connsiteY1931" fmla="*/ 4499782 h 6858000"/>
              <a:gd name="connsiteX1932" fmla="*/ 3092850 w 4626532"/>
              <a:gd name="connsiteY1932" fmla="*/ 4391453 h 6858000"/>
              <a:gd name="connsiteX1933" fmla="*/ 3084517 w 4626532"/>
              <a:gd name="connsiteY1933" fmla="*/ 4491449 h 6858000"/>
              <a:gd name="connsiteX1934" fmla="*/ 3042852 w 4626532"/>
              <a:gd name="connsiteY1934" fmla="*/ 4433118 h 6858000"/>
              <a:gd name="connsiteX1935" fmla="*/ 3092850 w 4626532"/>
              <a:gd name="connsiteY1935" fmla="*/ 4358122 h 6858000"/>
              <a:gd name="connsiteX1936" fmla="*/ 3159513 w 4626532"/>
              <a:gd name="connsiteY1936" fmla="*/ 4449784 h 6858000"/>
              <a:gd name="connsiteX1937" fmla="*/ 3009520 w 4626532"/>
              <a:gd name="connsiteY1937" fmla="*/ 4383121 h 6858000"/>
              <a:gd name="connsiteX1938" fmla="*/ 3001187 w 4626532"/>
              <a:gd name="connsiteY1938" fmla="*/ 4349789 h 6858000"/>
              <a:gd name="connsiteX1939" fmla="*/ 3009520 w 4626532"/>
              <a:gd name="connsiteY1939" fmla="*/ 4383121 h 6858000"/>
              <a:gd name="connsiteX1940" fmla="*/ 3301173 w 4626532"/>
              <a:gd name="connsiteY1940" fmla="*/ 4433118 h 6858000"/>
              <a:gd name="connsiteX1941" fmla="*/ 3259508 w 4626532"/>
              <a:gd name="connsiteY1941" fmla="*/ 4491449 h 6858000"/>
              <a:gd name="connsiteX1942" fmla="*/ 3234509 w 4626532"/>
              <a:gd name="connsiteY1942" fmla="*/ 4383121 h 6858000"/>
              <a:gd name="connsiteX1943" fmla="*/ 3234509 w 4626532"/>
              <a:gd name="connsiteY1943" fmla="*/ 4499782 h 6858000"/>
              <a:gd name="connsiteX1944" fmla="*/ 3184512 w 4626532"/>
              <a:gd name="connsiteY1944" fmla="*/ 4416452 h 6858000"/>
              <a:gd name="connsiteX1945" fmla="*/ 3234509 w 4626532"/>
              <a:gd name="connsiteY1945" fmla="*/ 4333123 h 6858000"/>
              <a:gd name="connsiteX1946" fmla="*/ 3301173 w 4626532"/>
              <a:gd name="connsiteY1946" fmla="*/ 4433118 h 6858000"/>
              <a:gd name="connsiteX1947" fmla="*/ 1751248 w 4626532"/>
              <a:gd name="connsiteY1947" fmla="*/ 4341456 h 6858000"/>
              <a:gd name="connsiteX1948" fmla="*/ 1676252 w 4626532"/>
              <a:gd name="connsiteY1948" fmla="*/ 4399786 h 6858000"/>
              <a:gd name="connsiteX1949" fmla="*/ 1676252 w 4626532"/>
              <a:gd name="connsiteY1949" fmla="*/ 4424785 h 6858000"/>
              <a:gd name="connsiteX1950" fmla="*/ 1759581 w 4626532"/>
              <a:gd name="connsiteY1950" fmla="*/ 4366455 h 6858000"/>
              <a:gd name="connsiteX1951" fmla="*/ 1759581 w 4626532"/>
              <a:gd name="connsiteY1951" fmla="*/ 4424785 h 6858000"/>
              <a:gd name="connsiteX1952" fmla="*/ 1659586 w 4626532"/>
              <a:gd name="connsiteY1952" fmla="*/ 4466450 h 6858000"/>
              <a:gd name="connsiteX1953" fmla="*/ 1617921 w 4626532"/>
              <a:gd name="connsiteY1953" fmla="*/ 4433118 h 6858000"/>
              <a:gd name="connsiteX1954" fmla="*/ 1684585 w 4626532"/>
              <a:gd name="connsiteY1954" fmla="*/ 4333123 h 6858000"/>
              <a:gd name="connsiteX1955" fmla="*/ 1751248 w 4626532"/>
              <a:gd name="connsiteY1955" fmla="*/ 4341456 h 6858000"/>
              <a:gd name="connsiteX1956" fmla="*/ 4284458 w 4626532"/>
              <a:gd name="connsiteY1956" fmla="*/ 4349789 h 6858000"/>
              <a:gd name="connsiteX1957" fmla="*/ 4259460 w 4626532"/>
              <a:gd name="connsiteY1957" fmla="*/ 4316457 h 6858000"/>
              <a:gd name="connsiteX1958" fmla="*/ 4284458 w 4626532"/>
              <a:gd name="connsiteY1958" fmla="*/ 4349789 h 6858000"/>
              <a:gd name="connsiteX1959" fmla="*/ 4226128 w 4626532"/>
              <a:gd name="connsiteY1959" fmla="*/ 4333123 h 6858000"/>
              <a:gd name="connsiteX1960" fmla="*/ 4192796 w 4626532"/>
              <a:gd name="connsiteY1960" fmla="*/ 4383121 h 6858000"/>
              <a:gd name="connsiteX1961" fmla="*/ 4151132 w 4626532"/>
              <a:gd name="connsiteY1961" fmla="*/ 4383121 h 6858000"/>
              <a:gd name="connsiteX1962" fmla="*/ 4142799 w 4626532"/>
              <a:gd name="connsiteY1962" fmla="*/ 4358122 h 6858000"/>
              <a:gd name="connsiteX1963" fmla="*/ 4167797 w 4626532"/>
              <a:gd name="connsiteY1963" fmla="*/ 4316457 h 6858000"/>
              <a:gd name="connsiteX1964" fmla="*/ 4226128 w 4626532"/>
              <a:gd name="connsiteY1964" fmla="*/ 4333123 h 6858000"/>
              <a:gd name="connsiteX1965" fmla="*/ 4034471 w 4626532"/>
              <a:gd name="connsiteY1965" fmla="*/ 4333123 h 6858000"/>
              <a:gd name="connsiteX1966" fmla="*/ 3984473 w 4626532"/>
              <a:gd name="connsiteY1966" fmla="*/ 4383121 h 6858000"/>
              <a:gd name="connsiteX1967" fmla="*/ 3942808 w 4626532"/>
              <a:gd name="connsiteY1967" fmla="*/ 4358122 h 6858000"/>
              <a:gd name="connsiteX1968" fmla="*/ 3976140 w 4626532"/>
              <a:gd name="connsiteY1968" fmla="*/ 4316457 h 6858000"/>
              <a:gd name="connsiteX1969" fmla="*/ 4034471 w 4626532"/>
              <a:gd name="connsiteY1969" fmla="*/ 4333123 h 6858000"/>
              <a:gd name="connsiteX1970" fmla="*/ 2101231 w 4626532"/>
              <a:gd name="connsiteY1970" fmla="*/ 4424785 h 6858000"/>
              <a:gd name="connsiteX1971" fmla="*/ 2126230 w 4626532"/>
              <a:gd name="connsiteY1971" fmla="*/ 4433118 h 6858000"/>
              <a:gd name="connsiteX1972" fmla="*/ 2076232 w 4626532"/>
              <a:gd name="connsiteY1972" fmla="*/ 4499782 h 6858000"/>
              <a:gd name="connsiteX1973" fmla="*/ 2042901 w 4626532"/>
              <a:gd name="connsiteY1973" fmla="*/ 4499782 h 6858000"/>
              <a:gd name="connsiteX1974" fmla="*/ 2034568 w 4626532"/>
              <a:gd name="connsiteY1974" fmla="*/ 4474783 h 6858000"/>
              <a:gd name="connsiteX1975" fmla="*/ 2126230 w 4626532"/>
              <a:gd name="connsiteY1975" fmla="*/ 4324790 h 6858000"/>
              <a:gd name="connsiteX1976" fmla="*/ 2184561 w 4626532"/>
              <a:gd name="connsiteY1976" fmla="*/ 4316457 h 6858000"/>
              <a:gd name="connsiteX1977" fmla="*/ 2101231 w 4626532"/>
              <a:gd name="connsiteY1977" fmla="*/ 4424785 h 6858000"/>
              <a:gd name="connsiteX1978" fmla="*/ 3442833 w 4626532"/>
              <a:gd name="connsiteY1978" fmla="*/ 4424785 h 6858000"/>
              <a:gd name="connsiteX1979" fmla="*/ 3401168 w 4626532"/>
              <a:gd name="connsiteY1979" fmla="*/ 4491449 h 6858000"/>
              <a:gd name="connsiteX1980" fmla="*/ 3384502 w 4626532"/>
              <a:gd name="connsiteY1980" fmla="*/ 4374788 h 6858000"/>
              <a:gd name="connsiteX1981" fmla="*/ 3367836 w 4626532"/>
              <a:gd name="connsiteY1981" fmla="*/ 4366455 h 6858000"/>
              <a:gd name="connsiteX1982" fmla="*/ 3376169 w 4626532"/>
              <a:gd name="connsiteY1982" fmla="*/ 4491449 h 6858000"/>
              <a:gd name="connsiteX1983" fmla="*/ 3326172 w 4626532"/>
              <a:gd name="connsiteY1983" fmla="*/ 4408119 h 6858000"/>
              <a:gd name="connsiteX1984" fmla="*/ 3367836 w 4626532"/>
              <a:gd name="connsiteY1984" fmla="*/ 4308124 h 6858000"/>
              <a:gd name="connsiteX1985" fmla="*/ 3442833 w 4626532"/>
              <a:gd name="connsiteY1985" fmla="*/ 4424785 h 6858000"/>
              <a:gd name="connsiteX1986" fmla="*/ 4467783 w 4626532"/>
              <a:gd name="connsiteY1986" fmla="*/ 4316457 h 6858000"/>
              <a:gd name="connsiteX1987" fmla="*/ 4484449 w 4626532"/>
              <a:gd name="connsiteY1987" fmla="*/ 4308124 h 6858000"/>
              <a:gd name="connsiteX1988" fmla="*/ 4467783 w 4626532"/>
              <a:gd name="connsiteY1988" fmla="*/ 4316457 h 6858000"/>
              <a:gd name="connsiteX1989" fmla="*/ 1909574 w 4626532"/>
              <a:gd name="connsiteY1989" fmla="*/ 4308124 h 6858000"/>
              <a:gd name="connsiteX1990" fmla="*/ 1817912 w 4626532"/>
              <a:gd name="connsiteY1990" fmla="*/ 4383121 h 6858000"/>
              <a:gd name="connsiteX1991" fmla="*/ 1834578 w 4626532"/>
              <a:gd name="connsiteY1991" fmla="*/ 4391453 h 6858000"/>
              <a:gd name="connsiteX1992" fmla="*/ 1926240 w 4626532"/>
              <a:gd name="connsiteY1992" fmla="*/ 4324790 h 6858000"/>
              <a:gd name="connsiteX1993" fmla="*/ 1909574 w 4626532"/>
              <a:gd name="connsiteY1993" fmla="*/ 4391453 h 6858000"/>
              <a:gd name="connsiteX1994" fmla="*/ 1817912 w 4626532"/>
              <a:gd name="connsiteY1994" fmla="*/ 4433118 h 6858000"/>
              <a:gd name="connsiteX1995" fmla="*/ 1776247 w 4626532"/>
              <a:gd name="connsiteY1995" fmla="*/ 4399786 h 6858000"/>
              <a:gd name="connsiteX1996" fmla="*/ 1842910 w 4626532"/>
              <a:gd name="connsiteY1996" fmla="*/ 4299791 h 6858000"/>
              <a:gd name="connsiteX1997" fmla="*/ 1909574 w 4626532"/>
              <a:gd name="connsiteY1997" fmla="*/ 4308124 h 6858000"/>
              <a:gd name="connsiteX1998" fmla="*/ 4151132 w 4626532"/>
              <a:gd name="connsiteY1998" fmla="*/ 4291458 h 6858000"/>
              <a:gd name="connsiteX1999" fmla="*/ 4134466 w 4626532"/>
              <a:gd name="connsiteY1999" fmla="*/ 4333123 h 6858000"/>
              <a:gd name="connsiteX2000" fmla="*/ 4109467 w 4626532"/>
              <a:gd name="connsiteY2000" fmla="*/ 4283125 h 6858000"/>
              <a:gd name="connsiteX2001" fmla="*/ 4151132 w 4626532"/>
              <a:gd name="connsiteY2001" fmla="*/ 4291458 h 6858000"/>
              <a:gd name="connsiteX2002" fmla="*/ 3959474 w 4626532"/>
              <a:gd name="connsiteY2002" fmla="*/ 4291458 h 6858000"/>
              <a:gd name="connsiteX2003" fmla="*/ 3926142 w 4626532"/>
              <a:gd name="connsiteY2003" fmla="*/ 4341456 h 6858000"/>
              <a:gd name="connsiteX2004" fmla="*/ 3892811 w 4626532"/>
              <a:gd name="connsiteY2004" fmla="*/ 4341456 h 6858000"/>
              <a:gd name="connsiteX2005" fmla="*/ 3876145 w 4626532"/>
              <a:gd name="connsiteY2005" fmla="*/ 4324790 h 6858000"/>
              <a:gd name="connsiteX2006" fmla="*/ 3909477 w 4626532"/>
              <a:gd name="connsiteY2006" fmla="*/ 4274792 h 6858000"/>
              <a:gd name="connsiteX2007" fmla="*/ 3959474 w 4626532"/>
              <a:gd name="connsiteY2007" fmla="*/ 4291458 h 6858000"/>
              <a:gd name="connsiteX2008" fmla="*/ 3584492 w 4626532"/>
              <a:gd name="connsiteY2008" fmla="*/ 4416452 h 6858000"/>
              <a:gd name="connsiteX2009" fmla="*/ 3542828 w 4626532"/>
              <a:gd name="connsiteY2009" fmla="*/ 4491449 h 6858000"/>
              <a:gd name="connsiteX2010" fmla="*/ 3509496 w 4626532"/>
              <a:gd name="connsiteY2010" fmla="*/ 4349789 h 6858000"/>
              <a:gd name="connsiteX2011" fmla="*/ 3517829 w 4626532"/>
              <a:gd name="connsiteY2011" fmla="*/ 4491449 h 6858000"/>
              <a:gd name="connsiteX2012" fmla="*/ 3467831 w 4626532"/>
              <a:gd name="connsiteY2012" fmla="*/ 4408119 h 6858000"/>
              <a:gd name="connsiteX2013" fmla="*/ 3517829 w 4626532"/>
              <a:gd name="connsiteY2013" fmla="*/ 4274792 h 6858000"/>
              <a:gd name="connsiteX2014" fmla="*/ 3584492 w 4626532"/>
              <a:gd name="connsiteY2014" fmla="*/ 4416452 h 6858000"/>
              <a:gd name="connsiteX2015" fmla="*/ 3876145 w 4626532"/>
              <a:gd name="connsiteY2015" fmla="*/ 4291458 h 6858000"/>
              <a:gd name="connsiteX2016" fmla="*/ 3884478 w 4626532"/>
              <a:gd name="connsiteY2016" fmla="*/ 4258127 h 6858000"/>
              <a:gd name="connsiteX2017" fmla="*/ 3876145 w 4626532"/>
              <a:gd name="connsiteY2017" fmla="*/ 4291458 h 6858000"/>
              <a:gd name="connsiteX2018" fmla="*/ 3634490 w 4626532"/>
              <a:gd name="connsiteY2018" fmla="*/ 4441451 h 6858000"/>
              <a:gd name="connsiteX2019" fmla="*/ 3609491 w 4626532"/>
              <a:gd name="connsiteY2019" fmla="*/ 4391453 h 6858000"/>
              <a:gd name="connsiteX2020" fmla="*/ 3634490 w 4626532"/>
              <a:gd name="connsiteY2020" fmla="*/ 4258127 h 6858000"/>
              <a:gd name="connsiteX2021" fmla="*/ 3634490 w 4626532"/>
              <a:gd name="connsiteY2021" fmla="*/ 4441451 h 6858000"/>
              <a:gd name="connsiteX2022" fmla="*/ 4451117 w 4626532"/>
              <a:gd name="connsiteY2022" fmla="*/ 4266460 h 6858000"/>
              <a:gd name="connsiteX2023" fmla="*/ 4451117 w 4626532"/>
              <a:gd name="connsiteY2023" fmla="*/ 4299791 h 6858000"/>
              <a:gd name="connsiteX2024" fmla="*/ 4392786 w 4626532"/>
              <a:gd name="connsiteY2024" fmla="*/ 4266460 h 6858000"/>
              <a:gd name="connsiteX2025" fmla="*/ 4401119 w 4626532"/>
              <a:gd name="connsiteY2025" fmla="*/ 4249794 h 6858000"/>
              <a:gd name="connsiteX2026" fmla="*/ 4451117 w 4626532"/>
              <a:gd name="connsiteY2026" fmla="*/ 4266460 h 6858000"/>
              <a:gd name="connsiteX2027" fmla="*/ 3067851 w 4626532"/>
              <a:gd name="connsiteY2027" fmla="*/ 4324790 h 6858000"/>
              <a:gd name="connsiteX2028" fmla="*/ 3034519 w 4626532"/>
              <a:gd name="connsiteY2028" fmla="*/ 4383121 h 6858000"/>
              <a:gd name="connsiteX2029" fmla="*/ 3001187 w 4626532"/>
              <a:gd name="connsiteY2029" fmla="*/ 4291458 h 6858000"/>
              <a:gd name="connsiteX2030" fmla="*/ 3001187 w 4626532"/>
              <a:gd name="connsiteY2030" fmla="*/ 4249794 h 6858000"/>
              <a:gd name="connsiteX2031" fmla="*/ 3067851 w 4626532"/>
              <a:gd name="connsiteY2031" fmla="*/ 4324790 h 6858000"/>
              <a:gd name="connsiteX2032" fmla="*/ 4242794 w 4626532"/>
              <a:gd name="connsiteY2032" fmla="*/ 4308124 h 6858000"/>
              <a:gd name="connsiteX2033" fmla="*/ 4184463 w 4626532"/>
              <a:gd name="connsiteY2033" fmla="*/ 4308124 h 6858000"/>
              <a:gd name="connsiteX2034" fmla="*/ 4176130 w 4626532"/>
              <a:gd name="connsiteY2034" fmla="*/ 4283125 h 6858000"/>
              <a:gd name="connsiteX2035" fmla="*/ 4209462 w 4626532"/>
              <a:gd name="connsiteY2035" fmla="*/ 4241461 h 6858000"/>
              <a:gd name="connsiteX2036" fmla="*/ 4242794 w 4626532"/>
              <a:gd name="connsiteY2036" fmla="*/ 4308124 h 6858000"/>
              <a:gd name="connsiteX2037" fmla="*/ 4034471 w 4626532"/>
              <a:gd name="connsiteY2037" fmla="*/ 4308124 h 6858000"/>
              <a:gd name="connsiteX2038" fmla="*/ 3992806 w 4626532"/>
              <a:gd name="connsiteY2038" fmla="*/ 4299791 h 6858000"/>
              <a:gd name="connsiteX2039" fmla="*/ 3984473 w 4626532"/>
              <a:gd name="connsiteY2039" fmla="*/ 4283125 h 6858000"/>
              <a:gd name="connsiteX2040" fmla="*/ 4026138 w 4626532"/>
              <a:gd name="connsiteY2040" fmla="*/ 4241461 h 6858000"/>
              <a:gd name="connsiteX2041" fmla="*/ 4034471 w 4626532"/>
              <a:gd name="connsiteY2041" fmla="*/ 4308124 h 6858000"/>
              <a:gd name="connsiteX2042" fmla="*/ 2001236 w 4626532"/>
              <a:gd name="connsiteY2042" fmla="*/ 4341456 h 6858000"/>
              <a:gd name="connsiteX2043" fmla="*/ 2109564 w 4626532"/>
              <a:gd name="connsiteY2043" fmla="*/ 4233128 h 6858000"/>
              <a:gd name="connsiteX2044" fmla="*/ 2101231 w 4626532"/>
              <a:gd name="connsiteY2044" fmla="*/ 4308124 h 6858000"/>
              <a:gd name="connsiteX2045" fmla="*/ 1984570 w 4626532"/>
              <a:gd name="connsiteY2045" fmla="*/ 4391453 h 6858000"/>
              <a:gd name="connsiteX2046" fmla="*/ 1942906 w 4626532"/>
              <a:gd name="connsiteY2046" fmla="*/ 4391453 h 6858000"/>
              <a:gd name="connsiteX2047" fmla="*/ 1934573 w 4626532"/>
              <a:gd name="connsiteY2047" fmla="*/ 4366455 h 6858000"/>
              <a:gd name="connsiteX2048" fmla="*/ 2084565 w 4626532"/>
              <a:gd name="connsiteY2048" fmla="*/ 4233128 h 6858000"/>
              <a:gd name="connsiteX2049" fmla="*/ 2001236 w 4626532"/>
              <a:gd name="connsiteY2049" fmla="*/ 4341456 h 6858000"/>
              <a:gd name="connsiteX2050" fmla="*/ 4384453 w 4626532"/>
              <a:gd name="connsiteY2050" fmla="*/ 4224795 h 6858000"/>
              <a:gd name="connsiteX2051" fmla="*/ 4376120 w 4626532"/>
              <a:gd name="connsiteY2051" fmla="*/ 4249794 h 6858000"/>
              <a:gd name="connsiteX2052" fmla="*/ 4342789 w 4626532"/>
              <a:gd name="connsiteY2052" fmla="*/ 4216462 h 6858000"/>
              <a:gd name="connsiteX2053" fmla="*/ 4384453 w 4626532"/>
              <a:gd name="connsiteY2053" fmla="*/ 4224795 h 6858000"/>
              <a:gd name="connsiteX2054" fmla="*/ 4001139 w 4626532"/>
              <a:gd name="connsiteY2054" fmla="*/ 4224795 h 6858000"/>
              <a:gd name="connsiteX2055" fmla="*/ 3967807 w 4626532"/>
              <a:gd name="connsiteY2055" fmla="*/ 4266460 h 6858000"/>
              <a:gd name="connsiteX2056" fmla="*/ 3926142 w 4626532"/>
              <a:gd name="connsiteY2056" fmla="*/ 4266460 h 6858000"/>
              <a:gd name="connsiteX2057" fmla="*/ 3909477 w 4626532"/>
              <a:gd name="connsiteY2057" fmla="*/ 4249794 h 6858000"/>
              <a:gd name="connsiteX2058" fmla="*/ 3942808 w 4626532"/>
              <a:gd name="connsiteY2058" fmla="*/ 4208129 h 6858000"/>
              <a:gd name="connsiteX2059" fmla="*/ 4001139 w 4626532"/>
              <a:gd name="connsiteY2059" fmla="*/ 4224795 h 6858000"/>
              <a:gd name="connsiteX2060" fmla="*/ 3209511 w 4626532"/>
              <a:gd name="connsiteY2060" fmla="*/ 4299791 h 6858000"/>
              <a:gd name="connsiteX2061" fmla="*/ 3176179 w 4626532"/>
              <a:gd name="connsiteY2061" fmla="*/ 4358122 h 6858000"/>
              <a:gd name="connsiteX2062" fmla="*/ 3159513 w 4626532"/>
              <a:gd name="connsiteY2062" fmla="*/ 4274792 h 6858000"/>
              <a:gd name="connsiteX2063" fmla="*/ 3142847 w 4626532"/>
              <a:gd name="connsiteY2063" fmla="*/ 4258127 h 6858000"/>
              <a:gd name="connsiteX2064" fmla="*/ 3134514 w 4626532"/>
              <a:gd name="connsiteY2064" fmla="*/ 4283125 h 6858000"/>
              <a:gd name="connsiteX2065" fmla="*/ 3151180 w 4626532"/>
              <a:gd name="connsiteY2065" fmla="*/ 4366455 h 6858000"/>
              <a:gd name="connsiteX2066" fmla="*/ 3092850 w 4626532"/>
              <a:gd name="connsiteY2066" fmla="*/ 4291458 h 6858000"/>
              <a:gd name="connsiteX2067" fmla="*/ 3134514 w 4626532"/>
              <a:gd name="connsiteY2067" fmla="*/ 4208129 h 6858000"/>
              <a:gd name="connsiteX2068" fmla="*/ 3209511 w 4626532"/>
              <a:gd name="connsiteY2068" fmla="*/ 4299791 h 6858000"/>
              <a:gd name="connsiteX2069" fmla="*/ 4192796 w 4626532"/>
              <a:gd name="connsiteY2069" fmla="*/ 4216462 h 6858000"/>
              <a:gd name="connsiteX2070" fmla="*/ 4142799 w 4626532"/>
              <a:gd name="connsiteY2070" fmla="*/ 4274792 h 6858000"/>
              <a:gd name="connsiteX2071" fmla="*/ 4101134 w 4626532"/>
              <a:gd name="connsiteY2071" fmla="*/ 4249794 h 6858000"/>
              <a:gd name="connsiteX2072" fmla="*/ 4134466 w 4626532"/>
              <a:gd name="connsiteY2072" fmla="*/ 4199796 h 6858000"/>
              <a:gd name="connsiteX2073" fmla="*/ 4192796 w 4626532"/>
              <a:gd name="connsiteY2073" fmla="*/ 4216462 h 6858000"/>
              <a:gd name="connsiteX2074" fmla="*/ 1809579 w 4626532"/>
              <a:gd name="connsiteY2074" fmla="*/ 4199796 h 6858000"/>
              <a:gd name="connsiteX2075" fmla="*/ 1742915 w 4626532"/>
              <a:gd name="connsiteY2075" fmla="*/ 4258127 h 6858000"/>
              <a:gd name="connsiteX2076" fmla="*/ 1742915 w 4626532"/>
              <a:gd name="connsiteY2076" fmla="*/ 4283125 h 6858000"/>
              <a:gd name="connsiteX2077" fmla="*/ 1826245 w 4626532"/>
              <a:gd name="connsiteY2077" fmla="*/ 4216462 h 6858000"/>
              <a:gd name="connsiteX2078" fmla="*/ 1817912 w 4626532"/>
              <a:gd name="connsiteY2078" fmla="*/ 4283125 h 6858000"/>
              <a:gd name="connsiteX2079" fmla="*/ 1734582 w 4626532"/>
              <a:gd name="connsiteY2079" fmla="*/ 4324790 h 6858000"/>
              <a:gd name="connsiteX2080" fmla="*/ 1692918 w 4626532"/>
              <a:gd name="connsiteY2080" fmla="*/ 4291458 h 6858000"/>
              <a:gd name="connsiteX2081" fmla="*/ 1751248 w 4626532"/>
              <a:gd name="connsiteY2081" fmla="*/ 4191463 h 6858000"/>
              <a:gd name="connsiteX2082" fmla="*/ 1809579 w 4626532"/>
              <a:gd name="connsiteY2082" fmla="*/ 4199796 h 6858000"/>
              <a:gd name="connsiteX2083" fmla="*/ 4117800 w 4626532"/>
              <a:gd name="connsiteY2083" fmla="*/ 4183130 h 6858000"/>
              <a:gd name="connsiteX2084" fmla="*/ 4092801 w 4626532"/>
              <a:gd name="connsiteY2084" fmla="*/ 4224795 h 6858000"/>
              <a:gd name="connsiteX2085" fmla="*/ 4092801 w 4626532"/>
              <a:gd name="connsiteY2085" fmla="*/ 4183130 h 6858000"/>
              <a:gd name="connsiteX2086" fmla="*/ 4117800 w 4626532"/>
              <a:gd name="connsiteY2086" fmla="*/ 4183130 h 6858000"/>
              <a:gd name="connsiteX2087" fmla="*/ 3926142 w 4626532"/>
              <a:gd name="connsiteY2087" fmla="*/ 4183130 h 6858000"/>
              <a:gd name="connsiteX2088" fmla="*/ 3884478 w 4626532"/>
              <a:gd name="connsiteY2088" fmla="*/ 4233128 h 6858000"/>
              <a:gd name="connsiteX2089" fmla="*/ 3892811 w 4626532"/>
              <a:gd name="connsiteY2089" fmla="*/ 4183130 h 6858000"/>
              <a:gd name="connsiteX2090" fmla="*/ 3926142 w 4626532"/>
              <a:gd name="connsiteY2090" fmla="*/ 4183130 h 6858000"/>
              <a:gd name="connsiteX2091" fmla="*/ 4492781 w 4626532"/>
              <a:gd name="connsiteY2091" fmla="*/ 4208129 h 6858000"/>
              <a:gd name="connsiteX2092" fmla="*/ 4459450 w 4626532"/>
              <a:gd name="connsiteY2092" fmla="*/ 4241461 h 6858000"/>
              <a:gd name="connsiteX2093" fmla="*/ 4417785 w 4626532"/>
              <a:gd name="connsiteY2093" fmla="*/ 4241461 h 6858000"/>
              <a:gd name="connsiteX2094" fmla="*/ 4409452 w 4626532"/>
              <a:gd name="connsiteY2094" fmla="*/ 4216462 h 6858000"/>
              <a:gd name="connsiteX2095" fmla="*/ 4442784 w 4626532"/>
              <a:gd name="connsiteY2095" fmla="*/ 4174797 h 6858000"/>
              <a:gd name="connsiteX2096" fmla="*/ 4492781 w 4626532"/>
              <a:gd name="connsiteY2096" fmla="*/ 4208129 h 6858000"/>
              <a:gd name="connsiteX2097" fmla="*/ 3351170 w 4626532"/>
              <a:gd name="connsiteY2097" fmla="*/ 4274792 h 6858000"/>
              <a:gd name="connsiteX2098" fmla="*/ 3317839 w 4626532"/>
              <a:gd name="connsiteY2098" fmla="*/ 4341456 h 6858000"/>
              <a:gd name="connsiteX2099" fmla="*/ 3276174 w 4626532"/>
              <a:gd name="connsiteY2099" fmla="*/ 4224795 h 6858000"/>
              <a:gd name="connsiteX2100" fmla="*/ 3267841 w 4626532"/>
              <a:gd name="connsiteY2100" fmla="*/ 4241461 h 6858000"/>
              <a:gd name="connsiteX2101" fmla="*/ 3292840 w 4626532"/>
              <a:gd name="connsiteY2101" fmla="*/ 4349789 h 6858000"/>
              <a:gd name="connsiteX2102" fmla="*/ 3234509 w 4626532"/>
              <a:gd name="connsiteY2102" fmla="*/ 4249794 h 6858000"/>
              <a:gd name="connsiteX2103" fmla="*/ 3276174 w 4626532"/>
              <a:gd name="connsiteY2103" fmla="*/ 4166464 h 6858000"/>
              <a:gd name="connsiteX2104" fmla="*/ 3351170 w 4626532"/>
              <a:gd name="connsiteY2104" fmla="*/ 4274792 h 6858000"/>
              <a:gd name="connsiteX2105" fmla="*/ 1892908 w 4626532"/>
              <a:gd name="connsiteY2105" fmla="*/ 4249794 h 6858000"/>
              <a:gd name="connsiteX2106" fmla="*/ 1984570 w 4626532"/>
              <a:gd name="connsiteY2106" fmla="*/ 4166464 h 6858000"/>
              <a:gd name="connsiteX2107" fmla="*/ 1976237 w 4626532"/>
              <a:gd name="connsiteY2107" fmla="*/ 4233128 h 6858000"/>
              <a:gd name="connsiteX2108" fmla="*/ 1901241 w 4626532"/>
              <a:gd name="connsiteY2108" fmla="*/ 4283125 h 6858000"/>
              <a:gd name="connsiteX2109" fmla="*/ 1851243 w 4626532"/>
              <a:gd name="connsiteY2109" fmla="*/ 4283125 h 6858000"/>
              <a:gd name="connsiteX2110" fmla="*/ 1842910 w 4626532"/>
              <a:gd name="connsiteY2110" fmla="*/ 4249794 h 6858000"/>
              <a:gd name="connsiteX2111" fmla="*/ 1959571 w 4626532"/>
              <a:gd name="connsiteY2111" fmla="*/ 4158131 h 6858000"/>
              <a:gd name="connsiteX2112" fmla="*/ 1892908 w 4626532"/>
              <a:gd name="connsiteY2112" fmla="*/ 4249794 h 6858000"/>
              <a:gd name="connsiteX2113" fmla="*/ 4409452 w 4626532"/>
              <a:gd name="connsiteY2113" fmla="*/ 4141465 h 6858000"/>
              <a:gd name="connsiteX2114" fmla="*/ 4417785 w 4626532"/>
              <a:gd name="connsiteY2114" fmla="*/ 4158131 h 6858000"/>
              <a:gd name="connsiteX2115" fmla="*/ 4384453 w 4626532"/>
              <a:gd name="connsiteY2115" fmla="*/ 4199796 h 6858000"/>
              <a:gd name="connsiteX2116" fmla="*/ 4342789 w 4626532"/>
              <a:gd name="connsiteY2116" fmla="*/ 4199796 h 6858000"/>
              <a:gd name="connsiteX2117" fmla="*/ 4326123 w 4626532"/>
              <a:gd name="connsiteY2117" fmla="*/ 4174797 h 6858000"/>
              <a:gd name="connsiteX2118" fmla="*/ 4367788 w 4626532"/>
              <a:gd name="connsiteY2118" fmla="*/ 4133133 h 6858000"/>
              <a:gd name="connsiteX2119" fmla="*/ 4409452 w 4626532"/>
              <a:gd name="connsiteY2119" fmla="*/ 4141465 h 6858000"/>
              <a:gd name="connsiteX2120" fmla="*/ 4201129 w 4626532"/>
              <a:gd name="connsiteY2120" fmla="*/ 4191463 h 6858000"/>
              <a:gd name="connsiteX2121" fmla="*/ 4142799 w 4626532"/>
              <a:gd name="connsiteY2121" fmla="*/ 4174797 h 6858000"/>
              <a:gd name="connsiteX2122" fmla="*/ 4192796 w 4626532"/>
              <a:gd name="connsiteY2122" fmla="*/ 4133133 h 6858000"/>
              <a:gd name="connsiteX2123" fmla="*/ 4201129 w 4626532"/>
              <a:gd name="connsiteY2123" fmla="*/ 4191463 h 6858000"/>
              <a:gd name="connsiteX2124" fmla="*/ 4026138 w 4626532"/>
              <a:gd name="connsiteY2124" fmla="*/ 4149798 h 6858000"/>
              <a:gd name="connsiteX2125" fmla="*/ 4026138 w 4626532"/>
              <a:gd name="connsiteY2125" fmla="*/ 4183130 h 6858000"/>
              <a:gd name="connsiteX2126" fmla="*/ 3951141 w 4626532"/>
              <a:gd name="connsiteY2126" fmla="*/ 4183130 h 6858000"/>
              <a:gd name="connsiteX2127" fmla="*/ 3984473 w 4626532"/>
              <a:gd name="connsiteY2127" fmla="*/ 4133133 h 6858000"/>
              <a:gd name="connsiteX2128" fmla="*/ 4026138 w 4626532"/>
              <a:gd name="connsiteY2128" fmla="*/ 4149798 h 6858000"/>
              <a:gd name="connsiteX2129" fmla="*/ 3492830 w 4626532"/>
              <a:gd name="connsiteY2129" fmla="*/ 4249794 h 6858000"/>
              <a:gd name="connsiteX2130" fmla="*/ 3459499 w 4626532"/>
              <a:gd name="connsiteY2130" fmla="*/ 4316457 h 6858000"/>
              <a:gd name="connsiteX2131" fmla="*/ 3417834 w 4626532"/>
              <a:gd name="connsiteY2131" fmla="*/ 4183130 h 6858000"/>
              <a:gd name="connsiteX2132" fmla="*/ 3409501 w 4626532"/>
              <a:gd name="connsiteY2132" fmla="*/ 4208129 h 6858000"/>
              <a:gd name="connsiteX2133" fmla="*/ 3434500 w 4626532"/>
              <a:gd name="connsiteY2133" fmla="*/ 4333123 h 6858000"/>
              <a:gd name="connsiteX2134" fmla="*/ 3367836 w 4626532"/>
              <a:gd name="connsiteY2134" fmla="*/ 4224795 h 6858000"/>
              <a:gd name="connsiteX2135" fmla="*/ 3409501 w 4626532"/>
              <a:gd name="connsiteY2135" fmla="*/ 4124800 h 6858000"/>
              <a:gd name="connsiteX2136" fmla="*/ 3492830 w 4626532"/>
              <a:gd name="connsiteY2136" fmla="*/ 4249794 h 6858000"/>
              <a:gd name="connsiteX2137" fmla="*/ 3959474 w 4626532"/>
              <a:gd name="connsiteY2137" fmla="*/ 4108134 h 6858000"/>
              <a:gd name="connsiteX2138" fmla="*/ 3959474 w 4626532"/>
              <a:gd name="connsiteY2138" fmla="*/ 4133133 h 6858000"/>
              <a:gd name="connsiteX2139" fmla="*/ 3934475 w 4626532"/>
              <a:gd name="connsiteY2139" fmla="*/ 4158131 h 6858000"/>
              <a:gd name="connsiteX2140" fmla="*/ 3901144 w 4626532"/>
              <a:gd name="connsiteY2140" fmla="*/ 4158131 h 6858000"/>
              <a:gd name="connsiteX2141" fmla="*/ 3917810 w 4626532"/>
              <a:gd name="connsiteY2141" fmla="*/ 4108134 h 6858000"/>
              <a:gd name="connsiteX2142" fmla="*/ 3959474 w 4626532"/>
              <a:gd name="connsiteY2142" fmla="*/ 4108134 h 6858000"/>
              <a:gd name="connsiteX2143" fmla="*/ 3109516 w 4626532"/>
              <a:gd name="connsiteY2143" fmla="*/ 4191463 h 6858000"/>
              <a:gd name="connsiteX2144" fmla="*/ 3076184 w 4626532"/>
              <a:gd name="connsiteY2144" fmla="*/ 4249794 h 6858000"/>
              <a:gd name="connsiteX2145" fmla="*/ 3034519 w 4626532"/>
              <a:gd name="connsiteY2145" fmla="*/ 4149798 h 6858000"/>
              <a:gd name="connsiteX2146" fmla="*/ 3026186 w 4626532"/>
              <a:gd name="connsiteY2146" fmla="*/ 4166464 h 6858000"/>
              <a:gd name="connsiteX2147" fmla="*/ 3051185 w 4626532"/>
              <a:gd name="connsiteY2147" fmla="*/ 4258127 h 6858000"/>
              <a:gd name="connsiteX2148" fmla="*/ 3001187 w 4626532"/>
              <a:gd name="connsiteY2148" fmla="*/ 4224795 h 6858000"/>
              <a:gd name="connsiteX2149" fmla="*/ 2992855 w 4626532"/>
              <a:gd name="connsiteY2149" fmla="*/ 4166464 h 6858000"/>
              <a:gd name="connsiteX2150" fmla="*/ 3034519 w 4626532"/>
              <a:gd name="connsiteY2150" fmla="*/ 4108134 h 6858000"/>
              <a:gd name="connsiteX2151" fmla="*/ 3109516 w 4626532"/>
              <a:gd name="connsiteY2151" fmla="*/ 4191463 h 6858000"/>
              <a:gd name="connsiteX2152" fmla="*/ 2176228 w 4626532"/>
              <a:gd name="connsiteY2152" fmla="*/ 4224795 h 6858000"/>
              <a:gd name="connsiteX2153" fmla="*/ 2184561 w 4626532"/>
              <a:gd name="connsiteY2153" fmla="*/ 4241461 h 6858000"/>
              <a:gd name="connsiteX2154" fmla="*/ 2226225 w 4626532"/>
              <a:gd name="connsiteY2154" fmla="*/ 4191463 h 6858000"/>
              <a:gd name="connsiteX2155" fmla="*/ 2167895 w 4626532"/>
              <a:gd name="connsiteY2155" fmla="*/ 4299791 h 6858000"/>
              <a:gd name="connsiteX2156" fmla="*/ 2134563 w 4626532"/>
              <a:gd name="connsiteY2156" fmla="*/ 4299791 h 6858000"/>
              <a:gd name="connsiteX2157" fmla="*/ 2126230 w 4626532"/>
              <a:gd name="connsiteY2157" fmla="*/ 4266460 h 6858000"/>
              <a:gd name="connsiteX2158" fmla="*/ 2167895 w 4626532"/>
              <a:gd name="connsiteY2158" fmla="*/ 4149798 h 6858000"/>
              <a:gd name="connsiteX2159" fmla="*/ 2234558 w 4626532"/>
              <a:gd name="connsiteY2159" fmla="*/ 4108134 h 6858000"/>
              <a:gd name="connsiteX2160" fmla="*/ 2176228 w 4626532"/>
              <a:gd name="connsiteY2160" fmla="*/ 4224795 h 6858000"/>
              <a:gd name="connsiteX2161" fmla="*/ 4342789 w 4626532"/>
              <a:gd name="connsiteY2161" fmla="*/ 4108134 h 6858000"/>
              <a:gd name="connsiteX2162" fmla="*/ 4309457 w 4626532"/>
              <a:gd name="connsiteY2162" fmla="*/ 4158131 h 6858000"/>
              <a:gd name="connsiteX2163" fmla="*/ 4276125 w 4626532"/>
              <a:gd name="connsiteY2163" fmla="*/ 4116467 h 6858000"/>
              <a:gd name="connsiteX2164" fmla="*/ 4284458 w 4626532"/>
              <a:gd name="connsiteY2164" fmla="*/ 4091468 h 6858000"/>
              <a:gd name="connsiteX2165" fmla="*/ 4342789 w 4626532"/>
              <a:gd name="connsiteY2165" fmla="*/ 4108134 h 6858000"/>
              <a:gd name="connsiteX2166" fmla="*/ 4176130 w 4626532"/>
              <a:gd name="connsiteY2166" fmla="*/ 4099801 h 6858000"/>
              <a:gd name="connsiteX2167" fmla="*/ 4192796 w 4626532"/>
              <a:gd name="connsiteY2167" fmla="*/ 4091468 h 6858000"/>
              <a:gd name="connsiteX2168" fmla="*/ 4176130 w 4626532"/>
              <a:gd name="connsiteY2168" fmla="*/ 4099801 h 6858000"/>
              <a:gd name="connsiteX2169" fmla="*/ 4151132 w 4626532"/>
              <a:gd name="connsiteY2169" fmla="*/ 4108134 h 6858000"/>
              <a:gd name="connsiteX2170" fmla="*/ 4151132 w 4626532"/>
              <a:gd name="connsiteY2170" fmla="*/ 4133133 h 6858000"/>
              <a:gd name="connsiteX2171" fmla="*/ 4117800 w 4626532"/>
              <a:gd name="connsiteY2171" fmla="*/ 4158131 h 6858000"/>
              <a:gd name="connsiteX2172" fmla="*/ 4092801 w 4626532"/>
              <a:gd name="connsiteY2172" fmla="*/ 4158131 h 6858000"/>
              <a:gd name="connsiteX2173" fmla="*/ 4101134 w 4626532"/>
              <a:gd name="connsiteY2173" fmla="*/ 4091468 h 6858000"/>
              <a:gd name="connsiteX2174" fmla="*/ 4151132 w 4626532"/>
              <a:gd name="connsiteY2174" fmla="*/ 4108134 h 6858000"/>
              <a:gd name="connsiteX2175" fmla="*/ 3626157 w 4626532"/>
              <a:gd name="connsiteY2175" fmla="*/ 4216462 h 6858000"/>
              <a:gd name="connsiteX2176" fmla="*/ 3592825 w 4626532"/>
              <a:gd name="connsiteY2176" fmla="*/ 4308124 h 6858000"/>
              <a:gd name="connsiteX2177" fmla="*/ 3567827 w 4626532"/>
              <a:gd name="connsiteY2177" fmla="*/ 4174797 h 6858000"/>
              <a:gd name="connsiteX2178" fmla="*/ 3542828 w 4626532"/>
              <a:gd name="connsiteY2178" fmla="*/ 4158131 h 6858000"/>
              <a:gd name="connsiteX2179" fmla="*/ 3576160 w 4626532"/>
              <a:gd name="connsiteY2179" fmla="*/ 4308124 h 6858000"/>
              <a:gd name="connsiteX2180" fmla="*/ 3517829 w 4626532"/>
              <a:gd name="connsiteY2180" fmla="*/ 4249794 h 6858000"/>
              <a:gd name="connsiteX2181" fmla="*/ 3509496 w 4626532"/>
              <a:gd name="connsiteY2181" fmla="*/ 4166464 h 6858000"/>
              <a:gd name="connsiteX2182" fmla="*/ 3542828 w 4626532"/>
              <a:gd name="connsiteY2182" fmla="*/ 4083135 h 6858000"/>
              <a:gd name="connsiteX2183" fmla="*/ 3626157 w 4626532"/>
              <a:gd name="connsiteY2183" fmla="*/ 4216462 h 6858000"/>
              <a:gd name="connsiteX2184" fmla="*/ 1834578 w 4626532"/>
              <a:gd name="connsiteY2184" fmla="*/ 4083135 h 6858000"/>
              <a:gd name="connsiteX2185" fmla="*/ 1776247 w 4626532"/>
              <a:gd name="connsiteY2185" fmla="*/ 4141465 h 6858000"/>
              <a:gd name="connsiteX2186" fmla="*/ 1851243 w 4626532"/>
              <a:gd name="connsiteY2186" fmla="*/ 4091468 h 6858000"/>
              <a:gd name="connsiteX2187" fmla="*/ 1867909 w 4626532"/>
              <a:gd name="connsiteY2187" fmla="*/ 4149798 h 6858000"/>
              <a:gd name="connsiteX2188" fmla="*/ 1792913 w 4626532"/>
              <a:gd name="connsiteY2188" fmla="*/ 4183130 h 6858000"/>
              <a:gd name="connsiteX2189" fmla="*/ 1759581 w 4626532"/>
              <a:gd name="connsiteY2189" fmla="*/ 4166464 h 6858000"/>
              <a:gd name="connsiteX2190" fmla="*/ 1767914 w 4626532"/>
              <a:gd name="connsiteY2190" fmla="*/ 4083135 h 6858000"/>
              <a:gd name="connsiteX2191" fmla="*/ 1834578 w 4626532"/>
              <a:gd name="connsiteY2191" fmla="*/ 4083135 h 6858000"/>
              <a:gd name="connsiteX2192" fmla="*/ 4259460 w 4626532"/>
              <a:gd name="connsiteY2192" fmla="*/ 4099801 h 6858000"/>
              <a:gd name="connsiteX2193" fmla="*/ 4267792 w 4626532"/>
              <a:gd name="connsiteY2193" fmla="*/ 4066469 h 6858000"/>
              <a:gd name="connsiteX2194" fmla="*/ 4259460 w 4626532"/>
              <a:gd name="connsiteY2194" fmla="*/ 4099801 h 6858000"/>
              <a:gd name="connsiteX2195" fmla="*/ 4051136 w 4626532"/>
              <a:gd name="connsiteY2195" fmla="*/ 4066469 h 6858000"/>
              <a:gd name="connsiteX2196" fmla="*/ 4034471 w 4626532"/>
              <a:gd name="connsiteY2196" fmla="*/ 4124800 h 6858000"/>
              <a:gd name="connsiteX2197" fmla="*/ 4001139 w 4626532"/>
              <a:gd name="connsiteY2197" fmla="*/ 4124800 h 6858000"/>
              <a:gd name="connsiteX2198" fmla="*/ 3984473 w 4626532"/>
              <a:gd name="connsiteY2198" fmla="*/ 4099801 h 6858000"/>
              <a:gd name="connsiteX2199" fmla="*/ 4026138 w 4626532"/>
              <a:gd name="connsiteY2199" fmla="*/ 4058136 h 6858000"/>
              <a:gd name="connsiteX2200" fmla="*/ 4051136 w 4626532"/>
              <a:gd name="connsiteY2200" fmla="*/ 4066469 h 6858000"/>
              <a:gd name="connsiteX2201" fmla="*/ 3242842 w 4626532"/>
              <a:gd name="connsiteY2201" fmla="*/ 4149798 h 6858000"/>
              <a:gd name="connsiteX2202" fmla="*/ 3209511 w 4626532"/>
              <a:gd name="connsiteY2202" fmla="*/ 4208129 h 6858000"/>
              <a:gd name="connsiteX2203" fmla="*/ 3167846 w 4626532"/>
              <a:gd name="connsiteY2203" fmla="*/ 4099801 h 6858000"/>
              <a:gd name="connsiteX2204" fmla="*/ 3159513 w 4626532"/>
              <a:gd name="connsiteY2204" fmla="*/ 4116467 h 6858000"/>
              <a:gd name="connsiteX2205" fmla="*/ 3184512 w 4626532"/>
              <a:gd name="connsiteY2205" fmla="*/ 4208129 h 6858000"/>
              <a:gd name="connsiteX2206" fmla="*/ 3117848 w 4626532"/>
              <a:gd name="connsiteY2206" fmla="*/ 4116467 h 6858000"/>
              <a:gd name="connsiteX2207" fmla="*/ 3159513 w 4626532"/>
              <a:gd name="connsiteY2207" fmla="*/ 4058136 h 6858000"/>
              <a:gd name="connsiteX2208" fmla="*/ 3242842 w 4626532"/>
              <a:gd name="connsiteY2208" fmla="*/ 4149798 h 6858000"/>
              <a:gd name="connsiteX2209" fmla="*/ 4342789 w 4626532"/>
              <a:gd name="connsiteY2209" fmla="*/ 4083135 h 6858000"/>
              <a:gd name="connsiteX2210" fmla="*/ 4301124 w 4626532"/>
              <a:gd name="connsiteY2210" fmla="*/ 4049803 h 6858000"/>
              <a:gd name="connsiteX2211" fmla="*/ 4342789 w 4626532"/>
              <a:gd name="connsiteY2211" fmla="*/ 4083135 h 6858000"/>
              <a:gd name="connsiteX2212" fmla="*/ 2151229 w 4626532"/>
              <a:gd name="connsiteY2212" fmla="*/ 4133133 h 6858000"/>
              <a:gd name="connsiteX2213" fmla="*/ 2084565 w 4626532"/>
              <a:gd name="connsiteY2213" fmla="*/ 4199796 h 6858000"/>
              <a:gd name="connsiteX2214" fmla="*/ 2017902 w 4626532"/>
              <a:gd name="connsiteY2214" fmla="*/ 4224795 h 6858000"/>
              <a:gd name="connsiteX2215" fmla="*/ 2001236 w 4626532"/>
              <a:gd name="connsiteY2215" fmla="*/ 4183130 h 6858000"/>
              <a:gd name="connsiteX2216" fmla="*/ 2109564 w 4626532"/>
              <a:gd name="connsiteY2216" fmla="*/ 4058136 h 6858000"/>
              <a:gd name="connsiteX2217" fmla="*/ 2059567 w 4626532"/>
              <a:gd name="connsiteY2217" fmla="*/ 4174797 h 6858000"/>
              <a:gd name="connsiteX2218" fmla="*/ 2134563 w 4626532"/>
              <a:gd name="connsiteY2218" fmla="*/ 4049803 h 6858000"/>
              <a:gd name="connsiteX2219" fmla="*/ 2151229 w 4626532"/>
              <a:gd name="connsiteY2219" fmla="*/ 4133133 h 6858000"/>
              <a:gd name="connsiteX2220" fmla="*/ 2992855 w 4626532"/>
              <a:gd name="connsiteY2220" fmla="*/ 4099801 h 6858000"/>
              <a:gd name="connsiteX2221" fmla="*/ 2976189 w 4626532"/>
              <a:gd name="connsiteY2221" fmla="*/ 4124800 h 6858000"/>
              <a:gd name="connsiteX2222" fmla="*/ 2951190 w 4626532"/>
              <a:gd name="connsiteY2222" fmla="*/ 4033137 h 6858000"/>
              <a:gd name="connsiteX2223" fmla="*/ 2992855 w 4626532"/>
              <a:gd name="connsiteY2223" fmla="*/ 4099801 h 6858000"/>
              <a:gd name="connsiteX2224" fmla="*/ 4001139 w 4626532"/>
              <a:gd name="connsiteY2224" fmla="*/ 4033137 h 6858000"/>
              <a:gd name="connsiteX2225" fmla="*/ 4001139 w 4626532"/>
              <a:gd name="connsiteY2225" fmla="*/ 4058136 h 6858000"/>
              <a:gd name="connsiteX2226" fmla="*/ 3951141 w 4626532"/>
              <a:gd name="connsiteY2226" fmla="*/ 4091468 h 6858000"/>
              <a:gd name="connsiteX2227" fmla="*/ 3926142 w 4626532"/>
              <a:gd name="connsiteY2227" fmla="*/ 4083135 h 6858000"/>
              <a:gd name="connsiteX2228" fmla="*/ 3951141 w 4626532"/>
              <a:gd name="connsiteY2228" fmla="*/ 4024804 h 6858000"/>
              <a:gd name="connsiteX2229" fmla="*/ 4001139 w 4626532"/>
              <a:gd name="connsiteY2229" fmla="*/ 4033137 h 6858000"/>
              <a:gd name="connsiteX2230" fmla="*/ 4192796 w 4626532"/>
              <a:gd name="connsiteY2230" fmla="*/ 4033137 h 6858000"/>
              <a:gd name="connsiteX2231" fmla="*/ 4142799 w 4626532"/>
              <a:gd name="connsiteY2231" fmla="*/ 4083135 h 6858000"/>
              <a:gd name="connsiteX2232" fmla="*/ 4109467 w 4626532"/>
              <a:gd name="connsiteY2232" fmla="*/ 4074802 h 6858000"/>
              <a:gd name="connsiteX2233" fmla="*/ 4101134 w 4626532"/>
              <a:gd name="connsiteY2233" fmla="*/ 4058136 h 6858000"/>
              <a:gd name="connsiteX2234" fmla="*/ 4134466 w 4626532"/>
              <a:gd name="connsiteY2234" fmla="*/ 4016472 h 6858000"/>
              <a:gd name="connsiteX2235" fmla="*/ 4192796 w 4626532"/>
              <a:gd name="connsiteY2235" fmla="*/ 4033137 h 6858000"/>
              <a:gd name="connsiteX2236" fmla="*/ 2017902 w 4626532"/>
              <a:gd name="connsiteY2236" fmla="*/ 4074802 h 6858000"/>
              <a:gd name="connsiteX2237" fmla="*/ 1917907 w 4626532"/>
              <a:gd name="connsiteY2237" fmla="*/ 4141465 h 6858000"/>
              <a:gd name="connsiteX2238" fmla="*/ 1876242 w 4626532"/>
              <a:gd name="connsiteY2238" fmla="*/ 4091468 h 6858000"/>
              <a:gd name="connsiteX2239" fmla="*/ 1959571 w 4626532"/>
              <a:gd name="connsiteY2239" fmla="*/ 4024804 h 6858000"/>
              <a:gd name="connsiteX2240" fmla="*/ 1926240 w 4626532"/>
              <a:gd name="connsiteY2240" fmla="*/ 4108134 h 6858000"/>
              <a:gd name="connsiteX2241" fmla="*/ 1992903 w 4626532"/>
              <a:gd name="connsiteY2241" fmla="*/ 4016472 h 6858000"/>
              <a:gd name="connsiteX2242" fmla="*/ 2017902 w 4626532"/>
              <a:gd name="connsiteY2242" fmla="*/ 4074802 h 6858000"/>
              <a:gd name="connsiteX2243" fmla="*/ 3376169 w 4626532"/>
              <a:gd name="connsiteY2243" fmla="*/ 4099801 h 6858000"/>
              <a:gd name="connsiteX2244" fmla="*/ 3351170 w 4626532"/>
              <a:gd name="connsiteY2244" fmla="*/ 4174797 h 6858000"/>
              <a:gd name="connsiteX2245" fmla="*/ 3301173 w 4626532"/>
              <a:gd name="connsiteY2245" fmla="*/ 4049803 h 6858000"/>
              <a:gd name="connsiteX2246" fmla="*/ 3292840 w 4626532"/>
              <a:gd name="connsiteY2246" fmla="*/ 4066469 h 6858000"/>
              <a:gd name="connsiteX2247" fmla="*/ 3326172 w 4626532"/>
              <a:gd name="connsiteY2247" fmla="*/ 4174797 h 6858000"/>
              <a:gd name="connsiteX2248" fmla="*/ 3276174 w 4626532"/>
              <a:gd name="connsiteY2248" fmla="*/ 4141465 h 6858000"/>
              <a:gd name="connsiteX2249" fmla="*/ 3251175 w 4626532"/>
              <a:gd name="connsiteY2249" fmla="*/ 4058136 h 6858000"/>
              <a:gd name="connsiteX2250" fmla="*/ 3284507 w 4626532"/>
              <a:gd name="connsiteY2250" fmla="*/ 3999806 h 6858000"/>
              <a:gd name="connsiteX2251" fmla="*/ 3376169 w 4626532"/>
              <a:gd name="connsiteY2251" fmla="*/ 4099801 h 6858000"/>
              <a:gd name="connsiteX2252" fmla="*/ 4109467 w 4626532"/>
              <a:gd name="connsiteY2252" fmla="*/ 3991473 h 6858000"/>
              <a:gd name="connsiteX2253" fmla="*/ 4109467 w 4626532"/>
              <a:gd name="connsiteY2253" fmla="*/ 4024804 h 6858000"/>
              <a:gd name="connsiteX2254" fmla="*/ 4067802 w 4626532"/>
              <a:gd name="connsiteY2254" fmla="*/ 4049803 h 6858000"/>
              <a:gd name="connsiteX2255" fmla="*/ 4026138 w 4626532"/>
              <a:gd name="connsiteY2255" fmla="*/ 4033137 h 6858000"/>
              <a:gd name="connsiteX2256" fmla="*/ 4059469 w 4626532"/>
              <a:gd name="connsiteY2256" fmla="*/ 3983140 h 6858000"/>
              <a:gd name="connsiteX2257" fmla="*/ 4109467 w 4626532"/>
              <a:gd name="connsiteY2257" fmla="*/ 3991473 h 6858000"/>
              <a:gd name="connsiteX2258" fmla="*/ 2042901 w 4626532"/>
              <a:gd name="connsiteY2258" fmla="*/ 4066469 h 6858000"/>
              <a:gd name="connsiteX2259" fmla="*/ 2009569 w 4626532"/>
              <a:gd name="connsiteY2259" fmla="*/ 3999806 h 6858000"/>
              <a:gd name="connsiteX2260" fmla="*/ 2042901 w 4626532"/>
              <a:gd name="connsiteY2260" fmla="*/ 3991473 h 6858000"/>
              <a:gd name="connsiteX2261" fmla="*/ 2059567 w 4626532"/>
              <a:gd name="connsiteY2261" fmla="*/ 4024804 h 6858000"/>
              <a:gd name="connsiteX2262" fmla="*/ 2126230 w 4626532"/>
              <a:gd name="connsiteY2262" fmla="*/ 3983140 h 6858000"/>
              <a:gd name="connsiteX2263" fmla="*/ 2042901 w 4626532"/>
              <a:gd name="connsiteY2263" fmla="*/ 4066469 h 6858000"/>
              <a:gd name="connsiteX2264" fmla="*/ 1951238 w 4626532"/>
              <a:gd name="connsiteY2264" fmla="*/ 3999806 h 6858000"/>
              <a:gd name="connsiteX2265" fmla="*/ 1909574 w 4626532"/>
              <a:gd name="connsiteY2265" fmla="*/ 4016472 h 6858000"/>
              <a:gd name="connsiteX2266" fmla="*/ 1859576 w 4626532"/>
              <a:gd name="connsiteY2266" fmla="*/ 3983140 h 6858000"/>
              <a:gd name="connsiteX2267" fmla="*/ 1951238 w 4626532"/>
              <a:gd name="connsiteY2267" fmla="*/ 3999806 h 6858000"/>
              <a:gd name="connsiteX2268" fmla="*/ 1792913 w 4626532"/>
              <a:gd name="connsiteY2268" fmla="*/ 4041470 h 6858000"/>
              <a:gd name="connsiteX2269" fmla="*/ 1834578 w 4626532"/>
              <a:gd name="connsiteY2269" fmla="*/ 3983140 h 6858000"/>
              <a:gd name="connsiteX2270" fmla="*/ 1867909 w 4626532"/>
              <a:gd name="connsiteY2270" fmla="*/ 4024804 h 6858000"/>
              <a:gd name="connsiteX2271" fmla="*/ 1801246 w 4626532"/>
              <a:gd name="connsiteY2271" fmla="*/ 4066469 h 6858000"/>
              <a:gd name="connsiteX2272" fmla="*/ 1751248 w 4626532"/>
              <a:gd name="connsiteY2272" fmla="*/ 4024804 h 6858000"/>
              <a:gd name="connsiteX2273" fmla="*/ 1751248 w 4626532"/>
              <a:gd name="connsiteY2273" fmla="*/ 3991473 h 6858000"/>
              <a:gd name="connsiteX2274" fmla="*/ 1809579 w 4626532"/>
              <a:gd name="connsiteY2274" fmla="*/ 3983140 h 6858000"/>
              <a:gd name="connsiteX2275" fmla="*/ 1792913 w 4626532"/>
              <a:gd name="connsiteY2275" fmla="*/ 4041470 h 6858000"/>
              <a:gd name="connsiteX2276" fmla="*/ 4292791 w 4626532"/>
              <a:gd name="connsiteY2276" fmla="*/ 4033137 h 6858000"/>
              <a:gd name="connsiteX2277" fmla="*/ 4234461 w 4626532"/>
              <a:gd name="connsiteY2277" fmla="*/ 4041470 h 6858000"/>
              <a:gd name="connsiteX2278" fmla="*/ 4226128 w 4626532"/>
              <a:gd name="connsiteY2278" fmla="*/ 4008139 h 6858000"/>
              <a:gd name="connsiteX2279" fmla="*/ 4251127 w 4626532"/>
              <a:gd name="connsiteY2279" fmla="*/ 3974807 h 6858000"/>
              <a:gd name="connsiteX2280" fmla="*/ 4292791 w 4626532"/>
              <a:gd name="connsiteY2280" fmla="*/ 4033137 h 6858000"/>
              <a:gd name="connsiteX2281" fmla="*/ 3126181 w 4626532"/>
              <a:gd name="connsiteY2281" fmla="*/ 4033137 h 6858000"/>
              <a:gd name="connsiteX2282" fmla="*/ 3101183 w 4626532"/>
              <a:gd name="connsiteY2282" fmla="*/ 4108134 h 6858000"/>
              <a:gd name="connsiteX2283" fmla="*/ 3051185 w 4626532"/>
              <a:gd name="connsiteY2283" fmla="*/ 3999806 h 6858000"/>
              <a:gd name="connsiteX2284" fmla="*/ 3034519 w 4626532"/>
              <a:gd name="connsiteY2284" fmla="*/ 4016472 h 6858000"/>
              <a:gd name="connsiteX2285" fmla="*/ 3076184 w 4626532"/>
              <a:gd name="connsiteY2285" fmla="*/ 4108134 h 6858000"/>
              <a:gd name="connsiteX2286" fmla="*/ 3017853 w 4626532"/>
              <a:gd name="connsiteY2286" fmla="*/ 4074802 h 6858000"/>
              <a:gd name="connsiteX2287" fmla="*/ 3001187 w 4626532"/>
              <a:gd name="connsiteY2287" fmla="*/ 4008139 h 6858000"/>
              <a:gd name="connsiteX2288" fmla="*/ 3042852 w 4626532"/>
              <a:gd name="connsiteY2288" fmla="*/ 3958141 h 6858000"/>
              <a:gd name="connsiteX2289" fmla="*/ 3126181 w 4626532"/>
              <a:gd name="connsiteY2289" fmla="*/ 4033137 h 6858000"/>
              <a:gd name="connsiteX2290" fmla="*/ 4034471 w 4626532"/>
              <a:gd name="connsiteY2290" fmla="*/ 3958141 h 6858000"/>
              <a:gd name="connsiteX2291" fmla="*/ 4034471 w 4626532"/>
              <a:gd name="connsiteY2291" fmla="*/ 3983140 h 6858000"/>
              <a:gd name="connsiteX2292" fmla="*/ 4009472 w 4626532"/>
              <a:gd name="connsiteY2292" fmla="*/ 4008139 h 6858000"/>
              <a:gd name="connsiteX2293" fmla="*/ 3967807 w 4626532"/>
              <a:gd name="connsiteY2293" fmla="*/ 4008139 h 6858000"/>
              <a:gd name="connsiteX2294" fmla="*/ 3992806 w 4626532"/>
              <a:gd name="connsiteY2294" fmla="*/ 3949808 h 6858000"/>
              <a:gd name="connsiteX2295" fmla="*/ 4034471 w 4626532"/>
              <a:gd name="connsiteY2295" fmla="*/ 3958141 h 6858000"/>
              <a:gd name="connsiteX2296" fmla="*/ 4267792 w 4626532"/>
              <a:gd name="connsiteY2296" fmla="*/ 3958141 h 6858000"/>
              <a:gd name="connsiteX2297" fmla="*/ 4259460 w 4626532"/>
              <a:gd name="connsiteY2297" fmla="*/ 3941475 h 6858000"/>
              <a:gd name="connsiteX2298" fmla="*/ 4267792 w 4626532"/>
              <a:gd name="connsiteY2298" fmla="*/ 3958141 h 6858000"/>
              <a:gd name="connsiteX2299" fmla="*/ 4226128 w 4626532"/>
              <a:gd name="connsiteY2299" fmla="*/ 3949808 h 6858000"/>
              <a:gd name="connsiteX2300" fmla="*/ 4226128 w 4626532"/>
              <a:gd name="connsiteY2300" fmla="*/ 3966474 h 6858000"/>
              <a:gd name="connsiteX2301" fmla="*/ 4184463 w 4626532"/>
              <a:gd name="connsiteY2301" fmla="*/ 4008139 h 6858000"/>
              <a:gd name="connsiteX2302" fmla="*/ 4142799 w 4626532"/>
              <a:gd name="connsiteY2302" fmla="*/ 3991473 h 6858000"/>
              <a:gd name="connsiteX2303" fmla="*/ 4167797 w 4626532"/>
              <a:gd name="connsiteY2303" fmla="*/ 3941475 h 6858000"/>
              <a:gd name="connsiteX2304" fmla="*/ 4226128 w 4626532"/>
              <a:gd name="connsiteY2304" fmla="*/ 3949808 h 6858000"/>
              <a:gd name="connsiteX2305" fmla="*/ 3517829 w 4626532"/>
              <a:gd name="connsiteY2305" fmla="*/ 4066469 h 6858000"/>
              <a:gd name="connsiteX2306" fmla="*/ 3484497 w 4626532"/>
              <a:gd name="connsiteY2306" fmla="*/ 4124800 h 6858000"/>
              <a:gd name="connsiteX2307" fmla="*/ 3434500 w 4626532"/>
              <a:gd name="connsiteY2307" fmla="*/ 4008139 h 6858000"/>
              <a:gd name="connsiteX2308" fmla="*/ 3426167 w 4626532"/>
              <a:gd name="connsiteY2308" fmla="*/ 4016472 h 6858000"/>
              <a:gd name="connsiteX2309" fmla="*/ 3459499 w 4626532"/>
              <a:gd name="connsiteY2309" fmla="*/ 4133133 h 6858000"/>
              <a:gd name="connsiteX2310" fmla="*/ 3401168 w 4626532"/>
              <a:gd name="connsiteY2310" fmla="*/ 4099801 h 6858000"/>
              <a:gd name="connsiteX2311" fmla="*/ 3384502 w 4626532"/>
              <a:gd name="connsiteY2311" fmla="*/ 3999806 h 6858000"/>
              <a:gd name="connsiteX2312" fmla="*/ 3417834 w 4626532"/>
              <a:gd name="connsiteY2312" fmla="*/ 3941475 h 6858000"/>
              <a:gd name="connsiteX2313" fmla="*/ 3517829 w 4626532"/>
              <a:gd name="connsiteY2313" fmla="*/ 4066469 h 6858000"/>
              <a:gd name="connsiteX2314" fmla="*/ 1767914 w 4626532"/>
              <a:gd name="connsiteY2314" fmla="*/ 3941475 h 6858000"/>
              <a:gd name="connsiteX2315" fmla="*/ 1801246 w 4626532"/>
              <a:gd name="connsiteY2315" fmla="*/ 3958141 h 6858000"/>
              <a:gd name="connsiteX2316" fmla="*/ 1767914 w 4626532"/>
              <a:gd name="connsiteY2316" fmla="*/ 3966474 h 6858000"/>
              <a:gd name="connsiteX2317" fmla="*/ 1701251 w 4626532"/>
              <a:gd name="connsiteY2317" fmla="*/ 3924809 h 6858000"/>
              <a:gd name="connsiteX2318" fmla="*/ 1751248 w 4626532"/>
              <a:gd name="connsiteY2318" fmla="*/ 3958141 h 6858000"/>
              <a:gd name="connsiteX2319" fmla="*/ 1767914 w 4626532"/>
              <a:gd name="connsiteY2319" fmla="*/ 3941475 h 6858000"/>
              <a:gd name="connsiteX2320" fmla="*/ 4151132 w 4626532"/>
              <a:gd name="connsiteY2320" fmla="*/ 3916476 h 6858000"/>
              <a:gd name="connsiteX2321" fmla="*/ 4092801 w 4626532"/>
              <a:gd name="connsiteY2321" fmla="*/ 3974807 h 6858000"/>
              <a:gd name="connsiteX2322" fmla="*/ 4059469 w 4626532"/>
              <a:gd name="connsiteY2322" fmla="*/ 3949808 h 6858000"/>
              <a:gd name="connsiteX2323" fmla="*/ 4092801 w 4626532"/>
              <a:gd name="connsiteY2323" fmla="*/ 3908144 h 6858000"/>
              <a:gd name="connsiteX2324" fmla="*/ 4151132 w 4626532"/>
              <a:gd name="connsiteY2324" fmla="*/ 3916476 h 6858000"/>
              <a:gd name="connsiteX2325" fmla="*/ 2134563 w 4626532"/>
              <a:gd name="connsiteY2325" fmla="*/ 3966474 h 6858000"/>
              <a:gd name="connsiteX2326" fmla="*/ 2084565 w 4626532"/>
              <a:gd name="connsiteY2326" fmla="*/ 3949808 h 6858000"/>
              <a:gd name="connsiteX2327" fmla="*/ 2084565 w 4626532"/>
              <a:gd name="connsiteY2327" fmla="*/ 3899811 h 6858000"/>
              <a:gd name="connsiteX2328" fmla="*/ 2134563 w 4626532"/>
              <a:gd name="connsiteY2328" fmla="*/ 3966474 h 6858000"/>
              <a:gd name="connsiteX2329" fmla="*/ 2067899 w 4626532"/>
              <a:gd name="connsiteY2329" fmla="*/ 3949808 h 6858000"/>
              <a:gd name="connsiteX2330" fmla="*/ 2034568 w 4626532"/>
              <a:gd name="connsiteY2330" fmla="*/ 3933142 h 6858000"/>
              <a:gd name="connsiteX2331" fmla="*/ 2067899 w 4626532"/>
              <a:gd name="connsiteY2331" fmla="*/ 3899811 h 6858000"/>
              <a:gd name="connsiteX2332" fmla="*/ 2067899 w 4626532"/>
              <a:gd name="connsiteY2332" fmla="*/ 3949808 h 6858000"/>
              <a:gd name="connsiteX2333" fmla="*/ 3617824 w 4626532"/>
              <a:gd name="connsiteY2333" fmla="*/ 4083135 h 6858000"/>
              <a:gd name="connsiteX2334" fmla="*/ 3567827 w 4626532"/>
              <a:gd name="connsiteY2334" fmla="*/ 3949808 h 6858000"/>
              <a:gd name="connsiteX2335" fmla="*/ 3559494 w 4626532"/>
              <a:gd name="connsiteY2335" fmla="*/ 3966474 h 6858000"/>
              <a:gd name="connsiteX2336" fmla="*/ 3609491 w 4626532"/>
              <a:gd name="connsiteY2336" fmla="*/ 4116467 h 6858000"/>
              <a:gd name="connsiteX2337" fmla="*/ 3542828 w 4626532"/>
              <a:gd name="connsiteY2337" fmla="*/ 4058136 h 6858000"/>
              <a:gd name="connsiteX2338" fmla="*/ 3526162 w 4626532"/>
              <a:gd name="connsiteY2338" fmla="*/ 3958141 h 6858000"/>
              <a:gd name="connsiteX2339" fmla="*/ 3551161 w 4626532"/>
              <a:gd name="connsiteY2339" fmla="*/ 3891478 h 6858000"/>
              <a:gd name="connsiteX2340" fmla="*/ 3617824 w 4626532"/>
              <a:gd name="connsiteY2340" fmla="*/ 4083135 h 6858000"/>
              <a:gd name="connsiteX2341" fmla="*/ 3259508 w 4626532"/>
              <a:gd name="connsiteY2341" fmla="*/ 3983140 h 6858000"/>
              <a:gd name="connsiteX2342" fmla="*/ 3234509 w 4626532"/>
              <a:gd name="connsiteY2342" fmla="*/ 4049803 h 6858000"/>
              <a:gd name="connsiteX2343" fmla="*/ 3167846 w 4626532"/>
              <a:gd name="connsiteY2343" fmla="*/ 3949808 h 6858000"/>
              <a:gd name="connsiteX2344" fmla="*/ 3209511 w 4626532"/>
              <a:gd name="connsiteY2344" fmla="*/ 4058136 h 6858000"/>
              <a:gd name="connsiteX2345" fmla="*/ 3134514 w 4626532"/>
              <a:gd name="connsiteY2345" fmla="*/ 3958141 h 6858000"/>
              <a:gd name="connsiteX2346" fmla="*/ 3159513 w 4626532"/>
              <a:gd name="connsiteY2346" fmla="*/ 3891478 h 6858000"/>
              <a:gd name="connsiteX2347" fmla="*/ 3259508 w 4626532"/>
              <a:gd name="connsiteY2347" fmla="*/ 3983140 h 6858000"/>
              <a:gd name="connsiteX2348" fmla="*/ 2192893 w 4626532"/>
              <a:gd name="connsiteY2348" fmla="*/ 4041470 h 6858000"/>
              <a:gd name="connsiteX2349" fmla="*/ 2217892 w 4626532"/>
              <a:gd name="connsiteY2349" fmla="*/ 4049803 h 6858000"/>
              <a:gd name="connsiteX2350" fmla="*/ 2234558 w 4626532"/>
              <a:gd name="connsiteY2350" fmla="*/ 3958141 h 6858000"/>
              <a:gd name="connsiteX2351" fmla="*/ 2242891 w 4626532"/>
              <a:gd name="connsiteY2351" fmla="*/ 4033137 h 6858000"/>
              <a:gd name="connsiteX2352" fmla="*/ 2201226 w 4626532"/>
              <a:gd name="connsiteY2352" fmla="*/ 4108134 h 6858000"/>
              <a:gd name="connsiteX2353" fmla="*/ 2167895 w 4626532"/>
              <a:gd name="connsiteY2353" fmla="*/ 4108134 h 6858000"/>
              <a:gd name="connsiteX2354" fmla="*/ 2159562 w 4626532"/>
              <a:gd name="connsiteY2354" fmla="*/ 4024804 h 6858000"/>
              <a:gd name="connsiteX2355" fmla="*/ 2209559 w 4626532"/>
              <a:gd name="connsiteY2355" fmla="*/ 3891478 h 6858000"/>
              <a:gd name="connsiteX2356" fmla="*/ 2192893 w 4626532"/>
              <a:gd name="connsiteY2356" fmla="*/ 4041470 h 6858000"/>
              <a:gd name="connsiteX2357" fmla="*/ 1701251 w 4626532"/>
              <a:gd name="connsiteY2357" fmla="*/ 3891478 h 6858000"/>
              <a:gd name="connsiteX2358" fmla="*/ 1692918 w 4626532"/>
              <a:gd name="connsiteY2358" fmla="*/ 3891478 h 6858000"/>
              <a:gd name="connsiteX2359" fmla="*/ 1701251 w 4626532"/>
              <a:gd name="connsiteY2359" fmla="*/ 3891478 h 6858000"/>
              <a:gd name="connsiteX2360" fmla="*/ 4076135 w 4626532"/>
              <a:gd name="connsiteY2360" fmla="*/ 3883145 h 6858000"/>
              <a:gd name="connsiteX2361" fmla="*/ 4042803 w 4626532"/>
              <a:gd name="connsiteY2361" fmla="*/ 3933142 h 6858000"/>
              <a:gd name="connsiteX2362" fmla="*/ 4001139 w 4626532"/>
              <a:gd name="connsiteY2362" fmla="*/ 3933142 h 6858000"/>
              <a:gd name="connsiteX2363" fmla="*/ 4034471 w 4626532"/>
              <a:gd name="connsiteY2363" fmla="*/ 3883145 h 6858000"/>
              <a:gd name="connsiteX2364" fmla="*/ 4076135 w 4626532"/>
              <a:gd name="connsiteY2364" fmla="*/ 3883145 h 6858000"/>
              <a:gd name="connsiteX2365" fmla="*/ 3001187 w 4626532"/>
              <a:gd name="connsiteY2365" fmla="*/ 3941475 h 6858000"/>
              <a:gd name="connsiteX2366" fmla="*/ 2976189 w 4626532"/>
              <a:gd name="connsiteY2366" fmla="*/ 3999806 h 6858000"/>
              <a:gd name="connsiteX2367" fmla="*/ 2926191 w 4626532"/>
              <a:gd name="connsiteY2367" fmla="*/ 3916476 h 6858000"/>
              <a:gd name="connsiteX2368" fmla="*/ 2909525 w 4626532"/>
              <a:gd name="connsiteY2368" fmla="*/ 3924809 h 6858000"/>
              <a:gd name="connsiteX2369" fmla="*/ 2959523 w 4626532"/>
              <a:gd name="connsiteY2369" fmla="*/ 4016472 h 6858000"/>
              <a:gd name="connsiteX2370" fmla="*/ 2884526 w 4626532"/>
              <a:gd name="connsiteY2370" fmla="*/ 3908144 h 6858000"/>
              <a:gd name="connsiteX2371" fmla="*/ 2884526 w 4626532"/>
              <a:gd name="connsiteY2371" fmla="*/ 3883145 h 6858000"/>
              <a:gd name="connsiteX2372" fmla="*/ 2909525 w 4626532"/>
              <a:gd name="connsiteY2372" fmla="*/ 3874812 h 6858000"/>
              <a:gd name="connsiteX2373" fmla="*/ 3001187 w 4626532"/>
              <a:gd name="connsiteY2373" fmla="*/ 3941475 h 6858000"/>
              <a:gd name="connsiteX2374" fmla="*/ 4251127 w 4626532"/>
              <a:gd name="connsiteY2374" fmla="*/ 3874812 h 6858000"/>
              <a:gd name="connsiteX2375" fmla="*/ 4251127 w 4626532"/>
              <a:gd name="connsiteY2375" fmla="*/ 3924809 h 6858000"/>
              <a:gd name="connsiteX2376" fmla="*/ 4217795 w 4626532"/>
              <a:gd name="connsiteY2376" fmla="*/ 3933142 h 6858000"/>
              <a:gd name="connsiteX2377" fmla="*/ 4176130 w 4626532"/>
              <a:gd name="connsiteY2377" fmla="*/ 3916476 h 6858000"/>
              <a:gd name="connsiteX2378" fmla="*/ 4209462 w 4626532"/>
              <a:gd name="connsiteY2378" fmla="*/ 3866479 h 6858000"/>
              <a:gd name="connsiteX2379" fmla="*/ 4251127 w 4626532"/>
              <a:gd name="connsiteY2379" fmla="*/ 3874812 h 6858000"/>
              <a:gd name="connsiteX2380" fmla="*/ 1642920 w 4626532"/>
              <a:gd name="connsiteY2380" fmla="*/ 3999806 h 6858000"/>
              <a:gd name="connsiteX2381" fmla="*/ 1634587 w 4626532"/>
              <a:gd name="connsiteY2381" fmla="*/ 4074802 h 6858000"/>
              <a:gd name="connsiteX2382" fmla="*/ 1567924 w 4626532"/>
              <a:gd name="connsiteY2382" fmla="*/ 3866479 h 6858000"/>
              <a:gd name="connsiteX2383" fmla="*/ 1642920 w 4626532"/>
              <a:gd name="connsiteY2383" fmla="*/ 3999806 h 6858000"/>
              <a:gd name="connsiteX2384" fmla="*/ 4184463 w 4626532"/>
              <a:gd name="connsiteY2384" fmla="*/ 3841480 h 6858000"/>
              <a:gd name="connsiteX2385" fmla="*/ 4134466 w 4626532"/>
              <a:gd name="connsiteY2385" fmla="*/ 3899811 h 6858000"/>
              <a:gd name="connsiteX2386" fmla="*/ 4101134 w 4626532"/>
              <a:gd name="connsiteY2386" fmla="*/ 3883145 h 6858000"/>
              <a:gd name="connsiteX2387" fmla="*/ 4126133 w 4626532"/>
              <a:gd name="connsiteY2387" fmla="*/ 3824814 h 6858000"/>
              <a:gd name="connsiteX2388" fmla="*/ 4184463 w 4626532"/>
              <a:gd name="connsiteY2388" fmla="*/ 3841480 h 6858000"/>
              <a:gd name="connsiteX2389" fmla="*/ 3392835 w 4626532"/>
              <a:gd name="connsiteY2389" fmla="*/ 3924809 h 6858000"/>
              <a:gd name="connsiteX2390" fmla="*/ 3367836 w 4626532"/>
              <a:gd name="connsiteY2390" fmla="*/ 3999806 h 6858000"/>
              <a:gd name="connsiteX2391" fmla="*/ 3309506 w 4626532"/>
              <a:gd name="connsiteY2391" fmla="*/ 3874812 h 6858000"/>
              <a:gd name="connsiteX2392" fmla="*/ 3292840 w 4626532"/>
              <a:gd name="connsiteY2392" fmla="*/ 3891478 h 6858000"/>
              <a:gd name="connsiteX2393" fmla="*/ 3342838 w 4626532"/>
              <a:gd name="connsiteY2393" fmla="*/ 4008139 h 6858000"/>
              <a:gd name="connsiteX2394" fmla="*/ 3276174 w 4626532"/>
              <a:gd name="connsiteY2394" fmla="*/ 3966474 h 6858000"/>
              <a:gd name="connsiteX2395" fmla="*/ 3259508 w 4626532"/>
              <a:gd name="connsiteY2395" fmla="*/ 3883145 h 6858000"/>
              <a:gd name="connsiteX2396" fmla="*/ 3292840 w 4626532"/>
              <a:gd name="connsiteY2396" fmla="*/ 3824814 h 6858000"/>
              <a:gd name="connsiteX2397" fmla="*/ 3392835 w 4626532"/>
              <a:gd name="connsiteY2397" fmla="*/ 3924809 h 6858000"/>
              <a:gd name="connsiteX2398" fmla="*/ 3126181 w 4626532"/>
              <a:gd name="connsiteY2398" fmla="*/ 3874812 h 6858000"/>
              <a:gd name="connsiteX2399" fmla="*/ 3109516 w 4626532"/>
              <a:gd name="connsiteY2399" fmla="*/ 3949808 h 6858000"/>
              <a:gd name="connsiteX2400" fmla="*/ 3034519 w 4626532"/>
              <a:gd name="connsiteY2400" fmla="*/ 3849813 h 6858000"/>
              <a:gd name="connsiteX2401" fmla="*/ 3084517 w 4626532"/>
              <a:gd name="connsiteY2401" fmla="*/ 3949808 h 6858000"/>
              <a:gd name="connsiteX2402" fmla="*/ 3001187 w 4626532"/>
              <a:gd name="connsiteY2402" fmla="*/ 3849813 h 6858000"/>
              <a:gd name="connsiteX2403" fmla="*/ 3034519 w 4626532"/>
              <a:gd name="connsiteY2403" fmla="*/ 3799815 h 6858000"/>
              <a:gd name="connsiteX2404" fmla="*/ 3126181 w 4626532"/>
              <a:gd name="connsiteY2404" fmla="*/ 3874812 h 6858000"/>
              <a:gd name="connsiteX2405" fmla="*/ 2867861 w 4626532"/>
              <a:gd name="connsiteY2405" fmla="*/ 3874812 h 6858000"/>
              <a:gd name="connsiteX2406" fmla="*/ 2809530 w 4626532"/>
              <a:gd name="connsiteY2406" fmla="*/ 3799815 h 6858000"/>
              <a:gd name="connsiteX2407" fmla="*/ 2867861 w 4626532"/>
              <a:gd name="connsiteY2407" fmla="*/ 3874812 h 6858000"/>
              <a:gd name="connsiteX2408" fmla="*/ 4109467 w 4626532"/>
              <a:gd name="connsiteY2408" fmla="*/ 3808148 h 6858000"/>
              <a:gd name="connsiteX2409" fmla="*/ 4076135 w 4626532"/>
              <a:gd name="connsiteY2409" fmla="*/ 3858146 h 6858000"/>
              <a:gd name="connsiteX2410" fmla="*/ 4051136 w 4626532"/>
              <a:gd name="connsiteY2410" fmla="*/ 3858146 h 6858000"/>
              <a:gd name="connsiteX2411" fmla="*/ 4076135 w 4626532"/>
              <a:gd name="connsiteY2411" fmla="*/ 3816481 h 6858000"/>
              <a:gd name="connsiteX2412" fmla="*/ 4051136 w 4626532"/>
              <a:gd name="connsiteY2412" fmla="*/ 3791483 h 6858000"/>
              <a:gd name="connsiteX2413" fmla="*/ 4109467 w 4626532"/>
              <a:gd name="connsiteY2413" fmla="*/ 3808148 h 6858000"/>
              <a:gd name="connsiteX2414" fmla="*/ 4242794 w 4626532"/>
              <a:gd name="connsiteY2414" fmla="*/ 3849813 h 6858000"/>
              <a:gd name="connsiteX2415" fmla="*/ 4209462 w 4626532"/>
              <a:gd name="connsiteY2415" fmla="*/ 3833147 h 6858000"/>
              <a:gd name="connsiteX2416" fmla="*/ 4251127 w 4626532"/>
              <a:gd name="connsiteY2416" fmla="*/ 3791483 h 6858000"/>
              <a:gd name="connsiteX2417" fmla="*/ 4242794 w 4626532"/>
              <a:gd name="connsiteY2417" fmla="*/ 3849813 h 6858000"/>
              <a:gd name="connsiteX2418" fmla="*/ 3234509 w 4626532"/>
              <a:gd name="connsiteY2418" fmla="*/ 3783150 h 6858000"/>
              <a:gd name="connsiteX2419" fmla="*/ 3259508 w 4626532"/>
              <a:gd name="connsiteY2419" fmla="*/ 3808148 h 6858000"/>
              <a:gd name="connsiteX2420" fmla="*/ 3234509 w 4626532"/>
              <a:gd name="connsiteY2420" fmla="*/ 3874812 h 6858000"/>
              <a:gd name="connsiteX2421" fmla="*/ 3184512 w 4626532"/>
              <a:gd name="connsiteY2421" fmla="*/ 3783150 h 6858000"/>
              <a:gd name="connsiteX2422" fmla="*/ 3234509 w 4626532"/>
              <a:gd name="connsiteY2422" fmla="*/ 3783150 h 6858000"/>
              <a:gd name="connsiteX2423" fmla="*/ 1992903 w 4626532"/>
              <a:gd name="connsiteY2423" fmla="*/ 3883145 h 6858000"/>
              <a:gd name="connsiteX2424" fmla="*/ 2009569 w 4626532"/>
              <a:gd name="connsiteY2424" fmla="*/ 3866479 h 6858000"/>
              <a:gd name="connsiteX2425" fmla="*/ 1976237 w 4626532"/>
              <a:gd name="connsiteY2425" fmla="*/ 3783150 h 6858000"/>
              <a:gd name="connsiteX2426" fmla="*/ 2051234 w 4626532"/>
              <a:gd name="connsiteY2426" fmla="*/ 3849813 h 6858000"/>
              <a:gd name="connsiteX2427" fmla="*/ 2017902 w 4626532"/>
              <a:gd name="connsiteY2427" fmla="*/ 3924809 h 6858000"/>
              <a:gd name="connsiteX2428" fmla="*/ 1917907 w 4626532"/>
              <a:gd name="connsiteY2428" fmla="*/ 3849813 h 6858000"/>
              <a:gd name="connsiteX2429" fmla="*/ 1951238 w 4626532"/>
              <a:gd name="connsiteY2429" fmla="*/ 3783150 h 6858000"/>
              <a:gd name="connsiteX2430" fmla="*/ 1992903 w 4626532"/>
              <a:gd name="connsiteY2430" fmla="*/ 3883145 h 6858000"/>
              <a:gd name="connsiteX2431" fmla="*/ 3317839 w 4626532"/>
              <a:gd name="connsiteY2431" fmla="*/ 3774817 h 6858000"/>
              <a:gd name="connsiteX2432" fmla="*/ 3342838 w 4626532"/>
              <a:gd name="connsiteY2432" fmla="*/ 3824814 h 6858000"/>
              <a:gd name="connsiteX2433" fmla="*/ 3267841 w 4626532"/>
              <a:gd name="connsiteY2433" fmla="*/ 3774817 h 6858000"/>
              <a:gd name="connsiteX2434" fmla="*/ 3317839 w 4626532"/>
              <a:gd name="connsiteY2434" fmla="*/ 3774817 h 6858000"/>
              <a:gd name="connsiteX2435" fmla="*/ 3209511 w 4626532"/>
              <a:gd name="connsiteY2435" fmla="*/ 3883145 h 6858000"/>
              <a:gd name="connsiteX2436" fmla="*/ 3126181 w 4626532"/>
              <a:gd name="connsiteY2436" fmla="*/ 3791483 h 6858000"/>
              <a:gd name="connsiteX2437" fmla="*/ 3159513 w 4626532"/>
              <a:gd name="connsiteY2437" fmla="*/ 3783150 h 6858000"/>
              <a:gd name="connsiteX2438" fmla="*/ 3209511 w 4626532"/>
              <a:gd name="connsiteY2438" fmla="*/ 3883145 h 6858000"/>
              <a:gd name="connsiteX2439" fmla="*/ 3517829 w 4626532"/>
              <a:gd name="connsiteY2439" fmla="*/ 3866479 h 6858000"/>
              <a:gd name="connsiteX2440" fmla="*/ 3501163 w 4626532"/>
              <a:gd name="connsiteY2440" fmla="*/ 3949808 h 6858000"/>
              <a:gd name="connsiteX2441" fmla="*/ 3434500 w 4626532"/>
              <a:gd name="connsiteY2441" fmla="*/ 3816481 h 6858000"/>
              <a:gd name="connsiteX2442" fmla="*/ 3426167 w 4626532"/>
              <a:gd name="connsiteY2442" fmla="*/ 3833147 h 6858000"/>
              <a:gd name="connsiteX2443" fmla="*/ 3484497 w 4626532"/>
              <a:gd name="connsiteY2443" fmla="*/ 3958141 h 6858000"/>
              <a:gd name="connsiteX2444" fmla="*/ 3409501 w 4626532"/>
              <a:gd name="connsiteY2444" fmla="*/ 3916476 h 6858000"/>
              <a:gd name="connsiteX2445" fmla="*/ 3384502 w 4626532"/>
              <a:gd name="connsiteY2445" fmla="*/ 3816481 h 6858000"/>
              <a:gd name="connsiteX2446" fmla="*/ 3392835 w 4626532"/>
              <a:gd name="connsiteY2446" fmla="*/ 3766484 h 6858000"/>
              <a:gd name="connsiteX2447" fmla="*/ 3409501 w 4626532"/>
              <a:gd name="connsiteY2447" fmla="*/ 3766484 h 6858000"/>
              <a:gd name="connsiteX2448" fmla="*/ 3517829 w 4626532"/>
              <a:gd name="connsiteY2448" fmla="*/ 3866479 h 6858000"/>
              <a:gd name="connsiteX2449" fmla="*/ 4026138 w 4626532"/>
              <a:gd name="connsiteY2449" fmla="*/ 3791483 h 6858000"/>
              <a:gd name="connsiteX2450" fmla="*/ 3976140 w 4626532"/>
              <a:gd name="connsiteY2450" fmla="*/ 3758151 h 6858000"/>
              <a:gd name="connsiteX2451" fmla="*/ 4026138 w 4626532"/>
              <a:gd name="connsiteY2451" fmla="*/ 3791483 h 6858000"/>
              <a:gd name="connsiteX2452" fmla="*/ 3367836 w 4626532"/>
              <a:gd name="connsiteY2452" fmla="*/ 3816481 h 6858000"/>
              <a:gd name="connsiteX2453" fmla="*/ 3342838 w 4626532"/>
              <a:gd name="connsiteY2453" fmla="*/ 3766484 h 6858000"/>
              <a:gd name="connsiteX2454" fmla="*/ 3367836 w 4626532"/>
              <a:gd name="connsiteY2454" fmla="*/ 3758151 h 6858000"/>
              <a:gd name="connsiteX2455" fmla="*/ 3367836 w 4626532"/>
              <a:gd name="connsiteY2455" fmla="*/ 3816481 h 6858000"/>
              <a:gd name="connsiteX2456" fmla="*/ 2126230 w 4626532"/>
              <a:gd name="connsiteY2456" fmla="*/ 3858146 h 6858000"/>
              <a:gd name="connsiteX2457" fmla="*/ 2159562 w 4626532"/>
              <a:gd name="connsiteY2457" fmla="*/ 3858146 h 6858000"/>
              <a:gd name="connsiteX2458" fmla="*/ 2126230 w 4626532"/>
              <a:gd name="connsiteY2458" fmla="*/ 3766484 h 6858000"/>
              <a:gd name="connsiteX2459" fmla="*/ 2192893 w 4626532"/>
              <a:gd name="connsiteY2459" fmla="*/ 3858146 h 6858000"/>
              <a:gd name="connsiteX2460" fmla="*/ 2151229 w 4626532"/>
              <a:gd name="connsiteY2460" fmla="*/ 3933142 h 6858000"/>
              <a:gd name="connsiteX2461" fmla="*/ 2067899 w 4626532"/>
              <a:gd name="connsiteY2461" fmla="*/ 3808148 h 6858000"/>
              <a:gd name="connsiteX2462" fmla="*/ 2101231 w 4626532"/>
              <a:gd name="connsiteY2462" fmla="*/ 3758151 h 6858000"/>
              <a:gd name="connsiteX2463" fmla="*/ 2126230 w 4626532"/>
              <a:gd name="connsiteY2463" fmla="*/ 3858146 h 6858000"/>
              <a:gd name="connsiteX2464" fmla="*/ 4217795 w 4626532"/>
              <a:gd name="connsiteY2464" fmla="*/ 3758151 h 6858000"/>
              <a:gd name="connsiteX2465" fmla="*/ 4217795 w 4626532"/>
              <a:gd name="connsiteY2465" fmla="*/ 3774817 h 6858000"/>
              <a:gd name="connsiteX2466" fmla="*/ 4176130 w 4626532"/>
              <a:gd name="connsiteY2466" fmla="*/ 3816481 h 6858000"/>
              <a:gd name="connsiteX2467" fmla="*/ 4134466 w 4626532"/>
              <a:gd name="connsiteY2467" fmla="*/ 3799815 h 6858000"/>
              <a:gd name="connsiteX2468" fmla="*/ 4159464 w 4626532"/>
              <a:gd name="connsiteY2468" fmla="*/ 3749818 h 6858000"/>
              <a:gd name="connsiteX2469" fmla="*/ 4217795 w 4626532"/>
              <a:gd name="connsiteY2469" fmla="*/ 3758151 h 6858000"/>
              <a:gd name="connsiteX2470" fmla="*/ 2067899 w 4626532"/>
              <a:gd name="connsiteY2470" fmla="*/ 3741485 h 6858000"/>
              <a:gd name="connsiteX2471" fmla="*/ 2067899 w 4626532"/>
              <a:gd name="connsiteY2471" fmla="*/ 3783150 h 6858000"/>
              <a:gd name="connsiteX2472" fmla="*/ 2042901 w 4626532"/>
              <a:gd name="connsiteY2472" fmla="*/ 3791483 h 6858000"/>
              <a:gd name="connsiteX2473" fmla="*/ 1959571 w 4626532"/>
              <a:gd name="connsiteY2473" fmla="*/ 3741485 h 6858000"/>
              <a:gd name="connsiteX2474" fmla="*/ 2067899 w 4626532"/>
              <a:gd name="connsiteY2474" fmla="*/ 3741485 h 6858000"/>
              <a:gd name="connsiteX2475" fmla="*/ 3951141 w 4626532"/>
              <a:gd name="connsiteY2475" fmla="*/ 3758151 h 6858000"/>
              <a:gd name="connsiteX2476" fmla="*/ 3892811 w 4626532"/>
              <a:gd name="connsiteY2476" fmla="*/ 3733152 h 6858000"/>
              <a:gd name="connsiteX2477" fmla="*/ 3951141 w 4626532"/>
              <a:gd name="connsiteY2477" fmla="*/ 3758151 h 6858000"/>
              <a:gd name="connsiteX2478" fmla="*/ 3476164 w 4626532"/>
              <a:gd name="connsiteY2478" fmla="*/ 3766484 h 6858000"/>
              <a:gd name="connsiteX2479" fmla="*/ 3426167 w 4626532"/>
              <a:gd name="connsiteY2479" fmla="*/ 3741485 h 6858000"/>
              <a:gd name="connsiteX2480" fmla="*/ 3459499 w 4626532"/>
              <a:gd name="connsiteY2480" fmla="*/ 3733152 h 6858000"/>
              <a:gd name="connsiteX2481" fmla="*/ 3476164 w 4626532"/>
              <a:gd name="connsiteY2481" fmla="*/ 3766484 h 6858000"/>
              <a:gd name="connsiteX2482" fmla="*/ 3084517 w 4626532"/>
              <a:gd name="connsiteY2482" fmla="*/ 3791483 h 6858000"/>
              <a:gd name="connsiteX2483" fmla="*/ 3001187 w 4626532"/>
              <a:gd name="connsiteY2483" fmla="*/ 3733152 h 6858000"/>
              <a:gd name="connsiteX2484" fmla="*/ 3084517 w 4626532"/>
              <a:gd name="connsiteY2484" fmla="*/ 3791483 h 6858000"/>
              <a:gd name="connsiteX2485" fmla="*/ 3209511 w 4626532"/>
              <a:gd name="connsiteY2485" fmla="*/ 3758151 h 6858000"/>
              <a:gd name="connsiteX2486" fmla="*/ 3151180 w 4626532"/>
              <a:gd name="connsiteY2486" fmla="*/ 3749818 h 6858000"/>
              <a:gd name="connsiteX2487" fmla="*/ 3159513 w 4626532"/>
              <a:gd name="connsiteY2487" fmla="*/ 3724819 h 6858000"/>
              <a:gd name="connsiteX2488" fmla="*/ 3209511 w 4626532"/>
              <a:gd name="connsiteY2488" fmla="*/ 3758151 h 6858000"/>
              <a:gd name="connsiteX2489" fmla="*/ 4142799 w 4626532"/>
              <a:gd name="connsiteY2489" fmla="*/ 3724819 h 6858000"/>
              <a:gd name="connsiteX2490" fmla="*/ 4084468 w 4626532"/>
              <a:gd name="connsiteY2490" fmla="*/ 3783150 h 6858000"/>
              <a:gd name="connsiteX2491" fmla="*/ 4051136 w 4626532"/>
              <a:gd name="connsiteY2491" fmla="*/ 3766484 h 6858000"/>
              <a:gd name="connsiteX2492" fmla="*/ 4084468 w 4626532"/>
              <a:gd name="connsiteY2492" fmla="*/ 3716486 h 6858000"/>
              <a:gd name="connsiteX2493" fmla="*/ 4142799 w 4626532"/>
              <a:gd name="connsiteY2493" fmla="*/ 3724819 h 6858000"/>
              <a:gd name="connsiteX2494" fmla="*/ 3867812 w 4626532"/>
              <a:gd name="connsiteY2494" fmla="*/ 3716486 h 6858000"/>
              <a:gd name="connsiteX2495" fmla="*/ 3859479 w 4626532"/>
              <a:gd name="connsiteY2495" fmla="*/ 3716486 h 6858000"/>
              <a:gd name="connsiteX2496" fmla="*/ 3867812 w 4626532"/>
              <a:gd name="connsiteY2496" fmla="*/ 3716486 h 6858000"/>
              <a:gd name="connsiteX2497" fmla="*/ 3367836 w 4626532"/>
              <a:gd name="connsiteY2497" fmla="*/ 3733152 h 6858000"/>
              <a:gd name="connsiteX2498" fmla="*/ 3392835 w 4626532"/>
              <a:gd name="connsiteY2498" fmla="*/ 3724819 h 6858000"/>
              <a:gd name="connsiteX2499" fmla="*/ 3367836 w 4626532"/>
              <a:gd name="connsiteY2499" fmla="*/ 3733152 h 6858000"/>
              <a:gd name="connsiteX2500" fmla="*/ 3001187 w 4626532"/>
              <a:gd name="connsiteY2500" fmla="*/ 3791483 h 6858000"/>
              <a:gd name="connsiteX2501" fmla="*/ 2976189 w 4626532"/>
              <a:gd name="connsiteY2501" fmla="*/ 3849813 h 6858000"/>
              <a:gd name="connsiteX2502" fmla="*/ 2917858 w 4626532"/>
              <a:gd name="connsiteY2502" fmla="*/ 3758151 h 6858000"/>
              <a:gd name="connsiteX2503" fmla="*/ 2901192 w 4626532"/>
              <a:gd name="connsiteY2503" fmla="*/ 3766484 h 6858000"/>
              <a:gd name="connsiteX2504" fmla="*/ 2959523 w 4626532"/>
              <a:gd name="connsiteY2504" fmla="*/ 3866479 h 6858000"/>
              <a:gd name="connsiteX2505" fmla="*/ 2901192 w 4626532"/>
              <a:gd name="connsiteY2505" fmla="*/ 3841480 h 6858000"/>
              <a:gd name="connsiteX2506" fmla="*/ 2867861 w 4626532"/>
              <a:gd name="connsiteY2506" fmla="*/ 3758151 h 6858000"/>
              <a:gd name="connsiteX2507" fmla="*/ 2909525 w 4626532"/>
              <a:gd name="connsiteY2507" fmla="*/ 3716486 h 6858000"/>
              <a:gd name="connsiteX2508" fmla="*/ 3001187 w 4626532"/>
              <a:gd name="connsiteY2508" fmla="*/ 3791483 h 6858000"/>
              <a:gd name="connsiteX2509" fmla="*/ 1926240 w 4626532"/>
              <a:gd name="connsiteY2509" fmla="*/ 3741485 h 6858000"/>
              <a:gd name="connsiteX2510" fmla="*/ 1926240 w 4626532"/>
              <a:gd name="connsiteY2510" fmla="*/ 3808148 h 6858000"/>
              <a:gd name="connsiteX2511" fmla="*/ 1901241 w 4626532"/>
              <a:gd name="connsiteY2511" fmla="*/ 3816481 h 6858000"/>
              <a:gd name="connsiteX2512" fmla="*/ 1826245 w 4626532"/>
              <a:gd name="connsiteY2512" fmla="*/ 3749818 h 6858000"/>
              <a:gd name="connsiteX2513" fmla="*/ 1826245 w 4626532"/>
              <a:gd name="connsiteY2513" fmla="*/ 3724819 h 6858000"/>
              <a:gd name="connsiteX2514" fmla="*/ 1876242 w 4626532"/>
              <a:gd name="connsiteY2514" fmla="*/ 3791483 h 6858000"/>
              <a:gd name="connsiteX2515" fmla="*/ 1892908 w 4626532"/>
              <a:gd name="connsiteY2515" fmla="*/ 3783150 h 6858000"/>
              <a:gd name="connsiteX2516" fmla="*/ 1851243 w 4626532"/>
              <a:gd name="connsiteY2516" fmla="*/ 3716486 h 6858000"/>
              <a:gd name="connsiteX2517" fmla="*/ 1926240 w 4626532"/>
              <a:gd name="connsiteY2517" fmla="*/ 3741485 h 6858000"/>
              <a:gd name="connsiteX2518" fmla="*/ 3542828 w 4626532"/>
              <a:gd name="connsiteY2518" fmla="*/ 3866479 h 6858000"/>
              <a:gd name="connsiteX2519" fmla="*/ 3476164 w 4626532"/>
              <a:gd name="connsiteY2519" fmla="*/ 3716486 h 6858000"/>
              <a:gd name="connsiteX2520" fmla="*/ 3492830 w 4626532"/>
              <a:gd name="connsiteY2520" fmla="*/ 3708153 h 6858000"/>
              <a:gd name="connsiteX2521" fmla="*/ 3567827 w 4626532"/>
              <a:gd name="connsiteY2521" fmla="*/ 3866479 h 6858000"/>
              <a:gd name="connsiteX2522" fmla="*/ 3542828 w 4626532"/>
              <a:gd name="connsiteY2522" fmla="*/ 3866479 h 6858000"/>
              <a:gd name="connsiteX2523" fmla="*/ 4301124 w 4626532"/>
              <a:gd name="connsiteY2523" fmla="*/ 3716486 h 6858000"/>
              <a:gd name="connsiteX2524" fmla="*/ 4259460 w 4626532"/>
              <a:gd name="connsiteY2524" fmla="*/ 3766484 h 6858000"/>
              <a:gd name="connsiteX2525" fmla="*/ 4242794 w 4626532"/>
              <a:gd name="connsiteY2525" fmla="*/ 3749818 h 6858000"/>
              <a:gd name="connsiteX2526" fmla="*/ 4276125 w 4626532"/>
              <a:gd name="connsiteY2526" fmla="*/ 3699820 h 6858000"/>
              <a:gd name="connsiteX2527" fmla="*/ 4301124 w 4626532"/>
              <a:gd name="connsiteY2527" fmla="*/ 3716486 h 6858000"/>
              <a:gd name="connsiteX2528" fmla="*/ 1842910 w 4626532"/>
              <a:gd name="connsiteY2528" fmla="*/ 3874812 h 6858000"/>
              <a:gd name="connsiteX2529" fmla="*/ 1851243 w 4626532"/>
              <a:gd name="connsiteY2529" fmla="*/ 3891478 h 6858000"/>
              <a:gd name="connsiteX2530" fmla="*/ 1592923 w 4626532"/>
              <a:gd name="connsiteY2530" fmla="*/ 3691487 h 6858000"/>
              <a:gd name="connsiteX2531" fmla="*/ 1842910 w 4626532"/>
              <a:gd name="connsiteY2531" fmla="*/ 3874812 h 6858000"/>
              <a:gd name="connsiteX2532" fmla="*/ 4059469 w 4626532"/>
              <a:gd name="connsiteY2532" fmla="*/ 3691487 h 6858000"/>
              <a:gd name="connsiteX2533" fmla="*/ 4059469 w 4626532"/>
              <a:gd name="connsiteY2533" fmla="*/ 3724819 h 6858000"/>
              <a:gd name="connsiteX2534" fmla="*/ 4009472 w 4626532"/>
              <a:gd name="connsiteY2534" fmla="*/ 3749818 h 6858000"/>
              <a:gd name="connsiteX2535" fmla="*/ 3976140 w 4626532"/>
              <a:gd name="connsiteY2535" fmla="*/ 3733152 h 6858000"/>
              <a:gd name="connsiteX2536" fmla="*/ 4009472 w 4626532"/>
              <a:gd name="connsiteY2536" fmla="*/ 3683154 h 6858000"/>
              <a:gd name="connsiteX2537" fmla="*/ 4059469 w 4626532"/>
              <a:gd name="connsiteY2537" fmla="*/ 3691487 h 6858000"/>
              <a:gd name="connsiteX2538" fmla="*/ 3342838 w 4626532"/>
              <a:gd name="connsiteY2538" fmla="*/ 3716486 h 6858000"/>
              <a:gd name="connsiteX2539" fmla="*/ 3342838 w 4626532"/>
              <a:gd name="connsiteY2539" fmla="*/ 3741485 h 6858000"/>
              <a:gd name="connsiteX2540" fmla="*/ 3267841 w 4626532"/>
              <a:gd name="connsiteY2540" fmla="*/ 3741485 h 6858000"/>
              <a:gd name="connsiteX2541" fmla="*/ 3284507 w 4626532"/>
              <a:gd name="connsiteY2541" fmla="*/ 3683154 h 6858000"/>
              <a:gd name="connsiteX2542" fmla="*/ 3342838 w 4626532"/>
              <a:gd name="connsiteY2542" fmla="*/ 3716486 h 6858000"/>
              <a:gd name="connsiteX2543" fmla="*/ 3117848 w 4626532"/>
              <a:gd name="connsiteY2543" fmla="*/ 3749818 h 6858000"/>
              <a:gd name="connsiteX2544" fmla="*/ 3059518 w 4626532"/>
              <a:gd name="connsiteY2544" fmla="*/ 3733152 h 6858000"/>
              <a:gd name="connsiteX2545" fmla="*/ 3076184 w 4626532"/>
              <a:gd name="connsiteY2545" fmla="*/ 3683154 h 6858000"/>
              <a:gd name="connsiteX2546" fmla="*/ 3117848 w 4626532"/>
              <a:gd name="connsiteY2546" fmla="*/ 3749818 h 6858000"/>
              <a:gd name="connsiteX2547" fmla="*/ 1751248 w 4626532"/>
              <a:gd name="connsiteY2547" fmla="*/ 3683154 h 6858000"/>
              <a:gd name="connsiteX2548" fmla="*/ 1801246 w 4626532"/>
              <a:gd name="connsiteY2548" fmla="*/ 3733152 h 6858000"/>
              <a:gd name="connsiteX2549" fmla="*/ 1734582 w 4626532"/>
              <a:gd name="connsiteY2549" fmla="*/ 3683154 h 6858000"/>
              <a:gd name="connsiteX2550" fmla="*/ 1751248 w 4626532"/>
              <a:gd name="connsiteY2550" fmla="*/ 3683154 h 6858000"/>
              <a:gd name="connsiteX2551" fmla="*/ 4251127 w 4626532"/>
              <a:gd name="connsiteY2551" fmla="*/ 3683154 h 6858000"/>
              <a:gd name="connsiteX2552" fmla="*/ 4251127 w 4626532"/>
              <a:gd name="connsiteY2552" fmla="*/ 3708153 h 6858000"/>
              <a:gd name="connsiteX2553" fmla="*/ 4209462 w 4626532"/>
              <a:gd name="connsiteY2553" fmla="*/ 3741485 h 6858000"/>
              <a:gd name="connsiteX2554" fmla="*/ 4176130 w 4626532"/>
              <a:gd name="connsiteY2554" fmla="*/ 3733152 h 6858000"/>
              <a:gd name="connsiteX2555" fmla="*/ 4167797 w 4626532"/>
              <a:gd name="connsiteY2555" fmla="*/ 3716486 h 6858000"/>
              <a:gd name="connsiteX2556" fmla="*/ 4192796 w 4626532"/>
              <a:gd name="connsiteY2556" fmla="*/ 3674822 h 6858000"/>
              <a:gd name="connsiteX2557" fmla="*/ 4251127 w 4626532"/>
              <a:gd name="connsiteY2557" fmla="*/ 3683154 h 6858000"/>
              <a:gd name="connsiteX2558" fmla="*/ 3492830 w 4626532"/>
              <a:gd name="connsiteY2558" fmla="*/ 3674822 h 6858000"/>
              <a:gd name="connsiteX2559" fmla="*/ 3484497 w 4626532"/>
              <a:gd name="connsiteY2559" fmla="*/ 3674822 h 6858000"/>
              <a:gd name="connsiteX2560" fmla="*/ 3492830 w 4626532"/>
              <a:gd name="connsiteY2560" fmla="*/ 3674822 h 6858000"/>
              <a:gd name="connsiteX2561" fmla="*/ 2251224 w 4626532"/>
              <a:gd name="connsiteY2561" fmla="*/ 3691487 h 6858000"/>
              <a:gd name="connsiteX2562" fmla="*/ 2217892 w 4626532"/>
              <a:gd name="connsiteY2562" fmla="*/ 3666489 h 6858000"/>
              <a:gd name="connsiteX2563" fmla="*/ 2251224 w 4626532"/>
              <a:gd name="connsiteY2563" fmla="*/ 3691487 h 6858000"/>
              <a:gd name="connsiteX2564" fmla="*/ 4417785 w 4626532"/>
              <a:gd name="connsiteY2564" fmla="*/ 3716486 h 6858000"/>
              <a:gd name="connsiteX2565" fmla="*/ 4359455 w 4626532"/>
              <a:gd name="connsiteY2565" fmla="*/ 3708153 h 6858000"/>
              <a:gd name="connsiteX2566" fmla="*/ 4384453 w 4626532"/>
              <a:gd name="connsiteY2566" fmla="*/ 3658156 h 6858000"/>
              <a:gd name="connsiteX2567" fmla="*/ 4417785 w 4626532"/>
              <a:gd name="connsiteY2567" fmla="*/ 3716486 h 6858000"/>
              <a:gd name="connsiteX2568" fmla="*/ 3984473 w 4626532"/>
              <a:gd name="connsiteY2568" fmla="*/ 3666489 h 6858000"/>
              <a:gd name="connsiteX2569" fmla="*/ 3951141 w 4626532"/>
              <a:gd name="connsiteY2569" fmla="*/ 3716486 h 6858000"/>
              <a:gd name="connsiteX2570" fmla="*/ 3901144 w 4626532"/>
              <a:gd name="connsiteY2570" fmla="*/ 3708153 h 6858000"/>
              <a:gd name="connsiteX2571" fmla="*/ 3926142 w 4626532"/>
              <a:gd name="connsiteY2571" fmla="*/ 3658156 h 6858000"/>
              <a:gd name="connsiteX2572" fmla="*/ 3984473 w 4626532"/>
              <a:gd name="connsiteY2572" fmla="*/ 3666489 h 6858000"/>
              <a:gd name="connsiteX2573" fmla="*/ 3901144 w 4626532"/>
              <a:gd name="connsiteY2573" fmla="*/ 3649823 h 6858000"/>
              <a:gd name="connsiteX2574" fmla="*/ 3851146 w 4626532"/>
              <a:gd name="connsiteY2574" fmla="*/ 3699820 h 6858000"/>
              <a:gd name="connsiteX2575" fmla="*/ 3834480 w 4626532"/>
              <a:gd name="connsiteY2575" fmla="*/ 3691487 h 6858000"/>
              <a:gd name="connsiteX2576" fmla="*/ 3859479 w 4626532"/>
              <a:gd name="connsiteY2576" fmla="*/ 3649823 h 6858000"/>
              <a:gd name="connsiteX2577" fmla="*/ 3901144 w 4626532"/>
              <a:gd name="connsiteY2577" fmla="*/ 3649823 h 6858000"/>
              <a:gd name="connsiteX2578" fmla="*/ 3792816 w 4626532"/>
              <a:gd name="connsiteY2578" fmla="*/ 3666489 h 6858000"/>
              <a:gd name="connsiteX2579" fmla="*/ 3826147 w 4626532"/>
              <a:gd name="connsiteY2579" fmla="*/ 3649823 h 6858000"/>
              <a:gd name="connsiteX2580" fmla="*/ 3792816 w 4626532"/>
              <a:gd name="connsiteY2580" fmla="*/ 3666489 h 6858000"/>
              <a:gd name="connsiteX2581" fmla="*/ 3234509 w 4626532"/>
              <a:gd name="connsiteY2581" fmla="*/ 3649823 h 6858000"/>
              <a:gd name="connsiteX2582" fmla="*/ 3259508 w 4626532"/>
              <a:gd name="connsiteY2582" fmla="*/ 3691487 h 6858000"/>
              <a:gd name="connsiteX2583" fmla="*/ 3234509 w 4626532"/>
              <a:gd name="connsiteY2583" fmla="*/ 3741485 h 6858000"/>
              <a:gd name="connsiteX2584" fmla="*/ 3184512 w 4626532"/>
              <a:gd name="connsiteY2584" fmla="*/ 3699820 h 6858000"/>
              <a:gd name="connsiteX2585" fmla="*/ 3201178 w 4626532"/>
              <a:gd name="connsiteY2585" fmla="*/ 3649823 h 6858000"/>
              <a:gd name="connsiteX2586" fmla="*/ 3234509 w 4626532"/>
              <a:gd name="connsiteY2586" fmla="*/ 3649823 h 6858000"/>
              <a:gd name="connsiteX2587" fmla="*/ 4176130 w 4626532"/>
              <a:gd name="connsiteY2587" fmla="*/ 3658156 h 6858000"/>
              <a:gd name="connsiteX2588" fmla="*/ 4117800 w 4626532"/>
              <a:gd name="connsiteY2588" fmla="*/ 3708153 h 6858000"/>
              <a:gd name="connsiteX2589" fmla="*/ 4084468 w 4626532"/>
              <a:gd name="connsiteY2589" fmla="*/ 3683154 h 6858000"/>
              <a:gd name="connsiteX2590" fmla="*/ 4167797 w 4626532"/>
              <a:gd name="connsiteY2590" fmla="*/ 3641490 h 6858000"/>
              <a:gd name="connsiteX2591" fmla="*/ 4176130 w 4626532"/>
              <a:gd name="connsiteY2591" fmla="*/ 3658156 h 6858000"/>
              <a:gd name="connsiteX2592" fmla="*/ 3426167 w 4626532"/>
              <a:gd name="connsiteY2592" fmla="*/ 3641490 h 6858000"/>
              <a:gd name="connsiteX2593" fmla="*/ 3459499 w 4626532"/>
              <a:gd name="connsiteY2593" fmla="*/ 3674822 h 6858000"/>
              <a:gd name="connsiteX2594" fmla="*/ 3459499 w 4626532"/>
              <a:gd name="connsiteY2594" fmla="*/ 3699820 h 6858000"/>
              <a:gd name="connsiteX2595" fmla="*/ 3426167 w 4626532"/>
              <a:gd name="connsiteY2595" fmla="*/ 3716486 h 6858000"/>
              <a:gd name="connsiteX2596" fmla="*/ 3392835 w 4626532"/>
              <a:gd name="connsiteY2596" fmla="*/ 3699820 h 6858000"/>
              <a:gd name="connsiteX2597" fmla="*/ 3401168 w 4626532"/>
              <a:gd name="connsiteY2597" fmla="*/ 3641490 h 6858000"/>
              <a:gd name="connsiteX2598" fmla="*/ 3426167 w 4626532"/>
              <a:gd name="connsiteY2598" fmla="*/ 3641490 h 6858000"/>
              <a:gd name="connsiteX2599" fmla="*/ 3051185 w 4626532"/>
              <a:gd name="connsiteY2599" fmla="*/ 3683154 h 6858000"/>
              <a:gd name="connsiteX2600" fmla="*/ 3042852 w 4626532"/>
              <a:gd name="connsiteY2600" fmla="*/ 3716486 h 6858000"/>
              <a:gd name="connsiteX2601" fmla="*/ 3017853 w 4626532"/>
              <a:gd name="connsiteY2601" fmla="*/ 3716486 h 6858000"/>
              <a:gd name="connsiteX2602" fmla="*/ 2976189 w 4626532"/>
              <a:gd name="connsiteY2602" fmla="*/ 3691487 h 6858000"/>
              <a:gd name="connsiteX2603" fmla="*/ 2992855 w 4626532"/>
              <a:gd name="connsiteY2603" fmla="*/ 3641490 h 6858000"/>
              <a:gd name="connsiteX2604" fmla="*/ 3051185 w 4626532"/>
              <a:gd name="connsiteY2604" fmla="*/ 3683154 h 6858000"/>
              <a:gd name="connsiteX2605" fmla="*/ 2859528 w 4626532"/>
              <a:gd name="connsiteY2605" fmla="*/ 3708153 h 6858000"/>
              <a:gd name="connsiteX2606" fmla="*/ 2842862 w 4626532"/>
              <a:gd name="connsiteY2606" fmla="*/ 3766484 h 6858000"/>
              <a:gd name="connsiteX2607" fmla="*/ 2767865 w 4626532"/>
              <a:gd name="connsiteY2607" fmla="*/ 3691487 h 6858000"/>
              <a:gd name="connsiteX2608" fmla="*/ 2826196 w 4626532"/>
              <a:gd name="connsiteY2608" fmla="*/ 3783150 h 6858000"/>
              <a:gd name="connsiteX2609" fmla="*/ 2734534 w 4626532"/>
              <a:gd name="connsiteY2609" fmla="*/ 3691487 h 6858000"/>
              <a:gd name="connsiteX2610" fmla="*/ 2767865 w 4626532"/>
              <a:gd name="connsiteY2610" fmla="*/ 3641490 h 6858000"/>
              <a:gd name="connsiteX2611" fmla="*/ 2859528 w 4626532"/>
              <a:gd name="connsiteY2611" fmla="*/ 3708153 h 6858000"/>
              <a:gd name="connsiteX2612" fmla="*/ 609637 w 4626532"/>
              <a:gd name="connsiteY2612" fmla="*/ 3649823 h 6858000"/>
              <a:gd name="connsiteX2613" fmla="*/ 634636 w 4626532"/>
              <a:gd name="connsiteY2613" fmla="*/ 3716486 h 6858000"/>
              <a:gd name="connsiteX2614" fmla="*/ 867958 w 4626532"/>
              <a:gd name="connsiteY2614" fmla="*/ 3949808 h 6858000"/>
              <a:gd name="connsiteX2615" fmla="*/ 884624 w 4626532"/>
              <a:gd name="connsiteY2615" fmla="*/ 3991473 h 6858000"/>
              <a:gd name="connsiteX2616" fmla="*/ 884624 w 4626532"/>
              <a:gd name="connsiteY2616" fmla="*/ 4033137 h 6858000"/>
              <a:gd name="connsiteX2617" fmla="*/ 584638 w 4626532"/>
              <a:gd name="connsiteY2617" fmla="*/ 3649823 h 6858000"/>
              <a:gd name="connsiteX2618" fmla="*/ 542974 w 4626532"/>
              <a:gd name="connsiteY2618" fmla="*/ 3758151 h 6858000"/>
              <a:gd name="connsiteX2619" fmla="*/ 734631 w 4626532"/>
              <a:gd name="connsiteY2619" fmla="*/ 4058136 h 6858000"/>
              <a:gd name="connsiteX2620" fmla="*/ 776296 w 4626532"/>
              <a:gd name="connsiteY2620" fmla="*/ 4241461 h 6858000"/>
              <a:gd name="connsiteX2621" fmla="*/ 684633 w 4626532"/>
              <a:gd name="connsiteY2621" fmla="*/ 4141465 h 6858000"/>
              <a:gd name="connsiteX2622" fmla="*/ 676300 w 4626532"/>
              <a:gd name="connsiteY2622" fmla="*/ 4041470 h 6858000"/>
              <a:gd name="connsiteX2623" fmla="*/ 517975 w 4626532"/>
              <a:gd name="connsiteY2623" fmla="*/ 3741485 h 6858000"/>
              <a:gd name="connsiteX2624" fmla="*/ 517975 w 4626532"/>
              <a:gd name="connsiteY2624" fmla="*/ 3658156 h 6858000"/>
              <a:gd name="connsiteX2625" fmla="*/ 434646 w 4626532"/>
              <a:gd name="connsiteY2625" fmla="*/ 3833147 h 6858000"/>
              <a:gd name="connsiteX2626" fmla="*/ 509642 w 4626532"/>
              <a:gd name="connsiteY2626" fmla="*/ 4074802 h 6858000"/>
              <a:gd name="connsiteX2627" fmla="*/ 467977 w 4626532"/>
              <a:gd name="connsiteY2627" fmla="*/ 4174797 h 6858000"/>
              <a:gd name="connsiteX2628" fmla="*/ 484643 w 4626532"/>
              <a:gd name="connsiteY2628" fmla="*/ 4108134 h 6858000"/>
              <a:gd name="connsiteX2629" fmla="*/ 384648 w 4626532"/>
              <a:gd name="connsiteY2629" fmla="*/ 3783150 h 6858000"/>
              <a:gd name="connsiteX2630" fmla="*/ 534641 w 4626532"/>
              <a:gd name="connsiteY2630" fmla="*/ 3641490 h 6858000"/>
              <a:gd name="connsiteX2631" fmla="*/ 609637 w 4626532"/>
              <a:gd name="connsiteY2631" fmla="*/ 3649823 h 6858000"/>
              <a:gd name="connsiteX2632" fmla="*/ 4084468 w 4626532"/>
              <a:gd name="connsiteY2632" fmla="*/ 3658156 h 6858000"/>
              <a:gd name="connsiteX2633" fmla="*/ 4009472 w 4626532"/>
              <a:gd name="connsiteY2633" fmla="*/ 3658156 h 6858000"/>
              <a:gd name="connsiteX2634" fmla="*/ 4034471 w 4626532"/>
              <a:gd name="connsiteY2634" fmla="*/ 3624824 h 6858000"/>
              <a:gd name="connsiteX2635" fmla="*/ 4084468 w 4626532"/>
              <a:gd name="connsiteY2635" fmla="*/ 3658156 h 6858000"/>
              <a:gd name="connsiteX2636" fmla="*/ 4309457 w 4626532"/>
              <a:gd name="connsiteY2636" fmla="*/ 3624824 h 6858000"/>
              <a:gd name="connsiteX2637" fmla="*/ 4367788 w 4626532"/>
              <a:gd name="connsiteY2637" fmla="*/ 3641490 h 6858000"/>
              <a:gd name="connsiteX2638" fmla="*/ 4317790 w 4626532"/>
              <a:gd name="connsiteY2638" fmla="*/ 3691487 h 6858000"/>
              <a:gd name="connsiteX2639" fmla="*/ 4276125 w 4626532"/>
              <a:gd name="connsiteY2639" fmla="*/ 3674822 h 6858000"/>
              <a:gd name="connsiteX2640" fmla="*/ 4309457 w 4626532"/>
              <a:gd name="connsiteY2640" fmla="*/ 3616491 h 6858000"/>
              <a:gd name="connsiteX2641" fmla="*/ 4309457 w 4626532"/>
              <a:gd name="connsiteY2641" fmla="*/ 3624824 h 6858000"/>
              <a:gd name="connsiteX2642" fmla="*/ 3176179 w 4626532"/>
              <a:gd name="connsiteY2642" fmla="*/ 3633157 h 6858000"/>
              <a:gd name="connsiteX2643" fmla="*/ 3176179 w 4626532"/>
              <a:gd name="connsiteY2643" fmla="*/ 3683154 h 6858000"/>
              <a:gd name="connsiteX2644" fmla="*/ 3151180 w 4626532"/>
              <a:gd name="connsiteY2644" fmla="*/ 3699820 h 6858000"/>
              <a:gd name="connsiteX2645" fmla="*/ 3109516 w 4626532"/>
              <a:gd name="connsiteY2645" fmla="*/ 3658156 h 6858000"/>
              <a:gd name="connsiteX2646" fmla="*/ 3126181 w 4626532"/>
              <a:gd name="connsiteY2646" fmla="*/ 3608158 h 6858000"/>
              <a:gd name="connsiteX2647" fmla="*/ 3176179 w 4626532"/>
              <a:gd name="connsiteY2647" fmla="*/ 3633157 h 6858000"/>
              <a:gd name="connsiteX2648" fmla="*/ 2951190 w 4626532"/>
              <a:gd name="connsiteY2648" fmla="*/ 3708153 h 6858000"/>
              <a:gd name="connsiteX2649" fmla="*/ 2851195 w 4626532"/>
              <a:gd name="connsiteY2649" fmla="*/ 3608158 h 6858000"/>
              <a:gd name="connsiteX2650" fmla="*/ 2951190 w 4626532"/>
              <a:gd name="connsiteY2650" fmla="*/ 3708153 h 6858000"/>
              <a:gd name="connsiteX2651" fmla="*/ 4384453 w 4626532"/>
              <a:gd name="connsiteY2651" fmla="*/ 3624824 h 6858000"/>
              <a:gd name="connsiteX2652" fmla="*/ 4417785 w 4626532"/>
              <a:gd name="connsiteY2652" fmla="*/ 3608158 h 6858000"/>
              <a:gd name="connsiteX2653" fmla="*/ 4384453 w 4626532"/>
              <a:gd name="connsiteY2653" fmla="*/ 3624824 h 6858000"/>
              <a:gd name="connsiteX2654" fmla="*/ 4284458 w 4626532"/>
              <a:gd name="connsiteY2654" fmla="*/ 3599825 h 6858000"/>
              <a:gd name="connsiteX2655" fmla="*/ 4284458 w 4626532"/>
              <a:gd name="connsiteY2655" fmla="*/ 3624824 h 6858000"/>
              <a:gd name="connsiteX2656" fmla="*/ 4251127 w 4626532"/>
              <a:gd name="connsiteY2656" fmla="*/ 3658156 h 6858000"/>
              <a:gd name="connsiteX2657" fmla="*/ 4209462 w 4626532"/>
              <a:gd name="connsiteY2657" fmla="*/ 3658156 h 6858000"/>
              <a:gd name="connsiteX2658" fmla="*/ 4192796 w 4626532"/>
              <a:gd name="connsiteY2658" fmla="*/ 3633157 h 6858000"/>
              <a:gd name="connsiteX2659" fmla="*/ 4251127 w 4626532"/>
              <a:gd name="connsiteY2659" fmla="*/ 3599825 h 6858000"/>
              <a:gd name="connsiteX2660" fmla="*/ 4284458 w 4626532"/>
              <a:gd name="connsiteY2660" fmla="*/ 3599825 h 6858000"/>
              <a:gd name="connsiteX2661" fmla="*/ 3542828 w 4626532"/>
              <a:gd name="connsiteY2661" fmla="*/ 3649823 h 6858000"/>
              <a:gd name="connsiteX2662" fmla="*/ 3509496 w 4626532"/>
              <a:gd name="connsiteY2662" fmla="*/ 3658156 h 6858000"/>
              <a:gd name="connsiteX2663" fmla="*/ 3517829 w 4626532"/>
              <a:gd name="connsiteY2663" fmla="*/ 3599825 h 6858000"/>
              <a:gd name="connsiteX2664" fmla="*/ 3542828 w 4626532"/>
              <a:gd name="connsiteY2664" fmla="*/ 3649823 h 6858000"/>
              <a:gd name="connsiteX2665" fmla="*/ 3384502 w 4626532"/>
              <a:gd name="connsiteY2665" fmla="*/ 3649823 h 6858000"/>
              <a:gd name="connsiteX2666" fmla="*/ 3376169 w 4626532"/>
              <a:gd name="connsiteY2666" fmla="*/ 3683154 h 6858000"/>
              <a:gd name="connsiteX2667" fmla="*/ 3351170 w 4626532"/>
              <a:gd name="connsiteY2667" fmla="*/ 3691487 h 6858000"/>
              <a:gd name="connsiteX2668" fmla="*/ 3309506 w 4626532"/>
              <a:gd name="connsiteY2668" fmla="*/ 3658156 h 6858000"/>
              <a:gd name="connsiteX2669" fmla="*/ 3326172 w 4626532"/>
              <a:gd name="connsiteY2669" fmla="*/ 3599825 h 6858000"/>
              <a:gd name="connsiteX2670" fmla="*/ 3384502 w 4626532"/>
              <a:gd name="connsiteY2670" fmla="*/ 3649823 h 6858000"/>
              <a:gd name="connsiteX2671" fmla="*/ 3767817 w 4626532"/>
              <a:gd name="connsiteY2671" fmla="*/ 3633157 h 6858000"/>
              <a:gd name="connsiteX2672" fmla="*/ 3751151 w 4626532"/>
              <a:gd name="connsiteY2672" fmla="*/ 3616491 h 6858000"/>
              <a:gd name="connsiteX2673" fmla="*/ 3792816 w 4626532"/>
              <a:gd name="connsiteY2673" fmla="*/ 3591492 h 6858000"/>
              <a:gd name="connsiteX2674" fmla="*/ 3767817 w 4626532"/>
              <a:gd name="connsiteY2674" fmla="*/ 3633157 h 6858000"/>
              <a:gd name="connsiteX2675" fmla="*/ 2967856 w 4626532"/>
              <a:gd name="connsiteY2675" fmla="*/ 3624824 h 6858000"/>
              <a:gd name="connsiteX2676" fmla="*/ 2967856 w 4626532"/>
              <a:gd name="connsiteY2676" fmla="*/ 3666489 h 6858000"/>
              <a:gd name="connsiteX2677" fmla="*/ 2951190 w 4626532"/>
              <a:gd name="connsiteY2677" fmla="*/ 3674822 h 6858000"/>
              <a:gd name="connsiteX2678" fmla="*/ 2909525 w 4626532"/>
              <a:gd name="connsiteY2678" fmla="*/ 3633157 h 6858000"/>
              <a:gd name="connsiteX2679" fmla="*/ 2917858 w 4626532"/>
              <a:gd name="connsiteY2679" fmla="*/ 3591492 h 6858000"/>
              <a:gd name="connsiteX2680" fmla="*/ 2967856 w 4626532"/>
              <a:gd name="connsiteY2680" fmla="*/ 3624824 h 6858000"/>
              <a:gd name="connsiteX2681" fmla="*/ 4009472 w 4626532"/>
              <a:gd name="connsiteY2681" fmla="*/ 3599825 h 6858000"/>
              <a:gd name="connsiteX2682" fmla="*/ 3984473 w 4626532"/>
              <a:gd name="connsiteY2682" fmla="*/ 3641490 h 6858000"/>
              <a:gd name="connsiteX2683" fmla="*/ 3934475 w 4626532"/>
              <a:gd name="connsiteY2683" fmla="*/ 3641490 h 6858000"/>
              <a:gd name="connsiteX2684" fmla="*/ 3959474 w 4626532"/>
              <a:gd name="connsiteY2684" fmla="*/ 3583159 h 6858000"/>
              <a:gd name="connsiteX2685" fmla="*/ 4009472 w 4626532"/>
              <a:gd name="connsiteY2685" fmla="*/ 3599825 h 6858000"/>
              <a:gd name="connsiteX2686" fmla="*/ 3576160 w 4626532"/>
              <a:gd name="connsiteY2686" fmla="*/ 3608158 h 6858000"/>
              <a:gd name="connsiteX2687" fmla="*/ 3576160 w 4626532"/>
              <a:gd name="connsiteY2687" fmla="*/ 3583159 h 6858000"/>
              <a:gd name="connsiteX2688" fmla="*/ 3576160 w 4626532"/>
              <a:gd name="connsiteY2688" fmla="*/ 3608158 h 6858000"/>
              <a:gd name="connsiteX2689" fmla="*/ 3934475 w 4626532"/>
              <a:gd name="connsiteY2689" fmla="*/ 3574826 h 6858000"/>
              <a:gd name="connsiteX2690" fmla="*/ 3859479 w 4626532"/>
              <a:gd name="connsiteY2690" fmla="*/ 3624824 h 6858000"/>
              <a:gd name="connsiteX2691" fmla="*/ 3884478 w 4626532"/>
              <a:gd name="connsiteY2691" fmla="*/ 3574826 h 6858000"/>
              <a:gd name="connsiteX2692" fmla="*/ 3934475 w 4626532"/>
              <a:gd name="connsiteY2692" fmla="*/ 3574826 h 6858000"/>
              <a:gd name="connsiteX2693" fmla="*/ 3801149 w 4626532"/>
              <a:gd name="connsiteY2693" fmla="*/ 3633157 h 6858000"/>
              <a:gd name="connsiteX2694" fmla="*/ 3859479 w 4626532"/>
              <a:gd name="connsiteY2694" fmla="*/ 3574826 h 6858000"/>
              <a:gd name="connsiteX2695" fmla="*/ 3801149 w 4626532"/>
              <a:gd name="connsiteY2695" fmla="*/ 3633157 h 6858000"/>
              <a:gd name="connsiteX2696" fmla="*/ 3276174 w 4626532"/>
              <a:gd name="connsiteY2696" fmla="*/ 3574826 h 6858000"/>
              <a:gd name="connsiteX2697" fmla="*/ 3301173 w 4626532"/>
              <a:gd name="connsiteY2697" fmla="*/ 3616491 h 6858000"/>
              <a:gd name="connsiteX2698" fmla="*/ 3292840 w 4626532"/>
              <a:gd name="connsiteY2698" fmla="*/ 3649823 h 6858000"/>
              <a:gd name="connsiteX2699" fmla="*/ 3276174 w 4626532"/>
              <a:gd name="connsiteY2699" fmla="*/ 3658156 h 6858000"/>
              <a:gd name="connsiteX2700" fmla="*/ 3226177 w 4626532"/>
              <a:gd name="connsiteY2700" fmla="*/ 3624824 h 6858000"/>
              <a:gd name="connsiteX2701" fmla="*/ 3251175 w 4626532"/>
              <a:gd name="connsiteY2701" fmla="*/ 3574826 h 6858000"/>
              <a:gd name="connsiteX2702" fmla="*/ 3276174 w 4626532"/>
              <a:gd name="connsiteY2702" fmla="*/ 3574826 h 6858000"/>
              <a:gd name="connsiteX2703" fmla="*/ 4392786 w 4626532"/>
              <a:gd name="connsiteY2703" fmla="*/ 3574826 h 6858000"/>
              <a:gd name="connsiteX2704" fmla="*/ 4351122 w 4626532"/>
              <a:gd name="connsiteY2704" fmla="*/ 3616491 h 6858000"/>
              <a:gd name="connsiteX2705" fmla="*/ 4317790 w 4626532"/>
              <a:gd name="connsiteY2705" fmla="*/ 3608158 h 6858000"/>
              <a:gd name="connsiteX2706" fmla="*/ 4309457 w 4626532"/>
              <a:gd name="connsiteY2706" fmla="*/ 3583159 h 6858000"/>
              <a:gd name="connsiteX2707" fmla="*/ 4326123 w 4626532"/>
              <a:gd name="connsiteY2707" fmla="*/ 3566493 h 6858000"/>
              <a:gd name="connsiteX2708" fmla="*/ 4392786 w 4626532"/>
              <a:gd name="connsiteY2708" fmla="*/ 3574826 h 6858000"/>
              <a:gd name="connsiteX2709" fmla="*/ 3467831 w 4626532"/>
              <a:gd name="connsiteY2709" fmla="*/ 3566493 h 6858000"/>
              <a:gd name="connsiteX2710" fmla="*/ 3492830 w 4626532"/>
              <a:gd name="connsiteY2710" fmla="*/ 3599825 h 6858000"/>
              <a:gd name="connsiteX2711" fmla="*/ 3492830 w 4626532"/>
              <a:gd name="connsiteY2711" fmla="*/ 3633157 h 6858000"/>
              <a:gd name="connsiteX2712" fmla="*/ 3476164 w 4626532"/>
              <a:gd name="connsiteY2712" fmla="*/ 3649823 h 6858000"/>
              <a:gd name="connsiteX2713" fmla="*/ 3426167 w 4626532"/>
              <a:gd name="connsiteY2713" fmla="*/ 3616491 h 6858000"/>
              <a:gd name="connsiteX2714" fmla="*/ 3442833 w 4626532"/>
              <a:gd name="connsiteY2714" fmla="*/ 3566493 h 6858000"/>
              <a:gd name="connsiteX2715" fmla="*/ 3467831 w 4626532"/>
              <a:gd name="connsiteY2715" fmla="*/ 3566493 h 6858000"/>
              <a:gd name="connsiteX2716" fmla="*/ 3101183 w 4626532"/>
              <a:gd name="connsiteY2716" fmla="*/ 3608158 h 6858000"/>
              <a:gd name="connsiteX2717" fmla="*/ 3076184 w 4626532"/>
              <a:gd name="connsiteY2717" fmla="*/ 3658156 h 6858000"/>
              <a:gd name="connsiteX2718" fmla="*/ 3026186 w 4626532"/>
              <a:gd name="connsiteY2718" fmla="*/ 3624824 h 6858000"/>
              <a:gd name="connsiteX2719" fmla="*/ 3051185 w 4626532"/>
              <a:gd name="connsiteY2719" fmla="*/ 3566493 h 6858000"/>
              <a:gd name="connsiteX2720" fmla="*/ 3101183 w 4626532"/>
              <a:gd name="connsiteY2720" fmla="*/ 3608158 h 6858000"/>
              <a:gd name="connsiteX2721" fmla="*/ 2726201 w 4626532"/>
              <a:gd name="connsiteY2721" fmla="*/ 3633157 h 6858000"/>
              <a:gd name="connsiteX2722" fmla="*/ 2709535 w 4626532"/>
              <a:gd name="connsiteY2722" fmla="*/ 3691487 h 6858000"/>
              <a:gd name="connsiteX2723" fmla="*/ 2642872 w 4626532"/>
              <a:gd name="connsiteY2723" fmla="*/ 3608158 h 6858000"/>
              <a:gd name="connsiteX2724" fmla="*/ 2601207 w 4626532"/>
              <a:gd name="connsiteY2724" fmla="*/ 3591492 h 6858000"/>
              <a:gd name="connsiteX2725" fmla="*/ 2626206 w 4626532"/>
              <a:gd name="connsiteY2725" fmla="*/ 3566493 h 6858000"/>
              <a:gd name="connsiteX2726" fmla="*/ 2726201 w 4626532"/>
              <a:gd name="connsiteY2726" fmla="*/ 3633157 h 6858000"/>
              <a:gd name="connsiteX2727" fmla="*/ 3726152 w 4626532"/>
              <a:gd name="connsiteY2727" fmla="*/ 3583159 h 6858000"/>
              <a:gd name="connsiteX2728" fmla="*/ 3709486 w 4626532"/>
              <a:gd name="connsiteY2728" fmla="*/ 3574826 h 6858000"/>
              <a:gd name="connsiteX2729" fmla="*/ 3734485 w 4626532"/>
              <a:gd name="connsiteY2729" fmla="*/ 3549828 h 6858000"/>
              <a:gd name="connsiteX2730" fmla="*/ 3726152 w 4626532"/>
              <a:gd name="connsiteY2730" fmla="*/ 3583159 h 6858000"/>
              <a:gd name="connsiteX2731" fmla="*/ 2076232 w 4626532"/>
              <a:gd name="connsiteY2731" fmla="*/ 3658156 h 6858000"/>
              <a:gd name="connsiteX2732" fmla="*/ 1667919 w 4626532"/>
              <a:gd name="connsiteY2732" fmla="*/ 3558161 h 6858000"/>
              <a:gd name="connsiteX2733" fmla="*/ 1834578 w 4626532"/>
              <a:gd name="connsiteY2733" fmla="*/ 3558161 h 6858000"/>
              <a:gd name="connsiteX2734" fmla="*/ 2076232 w 4626532"/>
              <a:gd name="connsiteY2734" fmla="*/ 3658156 h 6858000"/>
              <a:gd name="connsiteX2735" fmla="*/ 2901192 w 4626532"/>
              <a:gd name="connsiteY2735" fmla="*/ 3591492 h 6858000"/>
              <a:gd name="connsiteX2736" fmla="*/ 2892859 w 4626532"/>
              <a:gd name="connsiteY2736" fmla="*/ 3616491 h 6858000"/>
              <a:gd name="connsiteX2737" fmla="*/ 2851195 w 4626532"/>
              <a:gd name="connsiteY2737" fmla="*/ 3566493 h 6858000"/>
              <a:gd name="connsiteX2738" fmla="*/ 2851195 w 4626532"/>
              <a:gd name="connsiteY2738" fmla="*/ 3541495 h 6858000"/>
              <a:gd name="connsiteX2739" fmla="*/ 2901192 w 4626532"/>
              <a:gd name="connsiteY2739" fmla="*/ 3591492 h 6858000"/>
              <a:gd name="connsiteX2740" fmla="*/ 3559494 w 4626532"/>
              <a:gd name="connsiteY2740" fmla="*/ 3574826 h 6858000"/>
              <a:gd name="connsiteX2741" fmla="*/ 3551161 w 4626532"/>
              <a:gd name="connsiteY2741" fmla="*/ 3608158 h 6858000"/>
              <a:gd name="connsiteX2742" fmla="*/ 3534495 w 4626532"/>
              <a:gd name="connsiteY2742" fmla="*/ 3583159 h 6858000"/>
              <a:gd name="connsiteX2743" fmla="*/ 3534495 w 4626532"/>
              <a:gd name="connsiteY2743" fmla="*/ 3533162 h 6858000"/>
              <a:gd name="connsiteX2744" fmla="*/ 3559494 w 4626532"/>
              <a:gd name="connsiteY2744" fmla="*/ 3574826 h 6858000"/>
              <a:gd name="connsiteX2745" fmla="*/ 3192845 w 4626532"/>
              <a:gd name="connsiteY2745" fmla="*/ 3533162 h 6858000"/>
              <a:gd name="connsiteX2746" fmla="*/ 3226177 w 4626532"/>
              <a:gd name="connsiteY2746" fmla="*/ 3574826 h 6858000"/>
              <a:gd name="connsiteX2747" fmla="*/ 3201178 w 4626532"/>
              <a:gd name="connsiteY2747" fmla="*/ 3624824 h 6858000"/>
              <a:gd name="connsiteX2748" fmla="*/ 3151180 w 4626532"/>
              <a:gd name="connsiteY2748" fmla="*/ 3591492 h 6858000"/>
              <a:gd name="connsiteX2749" fmla="*/ 3167846 w 4626532"/>
              <a:gd name="connsiteY2749" fmla="*/ 3533162 h 6858000"/>
              <a:gd name="connsiteX2750" fmla="*/ 3192845 w 4626532"/>
              <a:gd name="connsiteY2750" fmla="*/ 3533162 h 6858000"/>
              <a:gd name="connsiteX2751" fmla="*/ 3417834 w 4626532"/>
              <a:gd name="connsiteY2751" fmla="*/ 3574826 h 6858000"/>
              <a:gd name="connsiteX2752" fmla="*/ 3401168 w 4626532"/>
              <a:gd name="connsiteY2752" fmla="*/ 3616491 h 6858000"/>
              <a:gd name="connsiteX2753" fmla="*/ 3351170 w 4626532"/>
              <a:gd name="connsiteY2753" fmla="*/ 3574826 h 6858000"/>
              <a:gd name="connsiteX2754" fmla="*/ 3367836 w 4626532"/>
              <a:gd name="connsiteY2754" fmla="*/ 3524829 h 6858000"/>
              <a:gd name="connsiteX2755" fmla="*/ 3417834 w 4626532"/>
              <a:gd name="connsiteY2755" fmla="*/ 3574826 h 6858000"/>
              <a:gd name="connsiteX2756" fmla="*/ 2992855 w 4626532"/>
              <a:gd name="connsiteY2756" fmla="*/ 3524829 h 6858000"/>
              <a:gd name="connsiteX2757" fmla="*/ 3017853 w 4626532"/>
              <a:gd name="connsiteY2757" fmla="*/ 3566493 h 6858000"/>
              <a:gd name="connsiteX2758" fmla="*/ 3009520 w 4626532"/>
              <a:gd name="connsiteY2758" fmla="*/ 3608158 h 6858000"/>
              <a:gd name="connsiteX2759" fmla="*/ 2992855 w 4626532"/>
              <a:gd name="connsiteY2759" fmla="*/ 3616491 h 6858000"/>
              <a:gd name="connsiteX2760" fmla="*/ 2951190 w 4626532"/>
              <a:gd name="connsiteY2760" fmla="*/ 3574826 h 6858000"/>
              <a:gd name="connsiteX2761" fmla="*/ 2967856 w 4626532"/>
              <a:gd name="connsiteY2761" fmla="*/ 3524829 h 6858000"/>
              <a:gd name="connsiteX2762" fmla="*/ 2992855 w 4626532"/>
              <a:gd name="connsiteY2762" fmla="*/ 3524829 h 6858000"/>
              <a:gd name="connsiteX2763" fmla="*/ 3667822 w 4626532"/>
              <a:gd name="connsiteY2763" fmla="*/ 3566493 h 6858000"/>
              <a:gd name="connsiteX2764" fmla="*/ 3642823 w 4626532"/>
              <a:gd name="connsiteY2764" fmla="*/ 3558161 h 6858000"/>
              <a:gd name="connsiteX2765" fmla="*/ 3676155 w 4626532"/>
              <a:gd name="connsiteY2765" fmla="*/ 3516496 h 6858000"/>
              <a:gd name="connsiteX2766" fmla="*/ 3667822 w 4626532"/>
              <a:gd name="connsiteY2766" fmla="*/ 3566493 h 6858000"/>
              <a:gd name="connsiteX2767" fmla="*/ 3601158 w 4626532"/>
              <a:gd name="connsiteY2767" fmla="*/ 3591492 h 6858000"/>
              <a:gd name="connsiteX2768" fmla="*/ 3592825 w 4626532"/>
              <a:gd name="connsiteY2768" fmla="*/ 3558161 h 6858000"/>
              <a:gd name="connsiteX2769" fmla="*/ 3609491 w 4626532"/>
              <a:gd name="connsiteY2769" fmla="*/ 3516496 h 6858000"/>
              <a:gd name="connsiteX2770" fmla="*/ 3601158 w 4626532"/>
              <a:gd name="connsiteY2770" fmla="*/ 3591492 h 6858000"/>
              <a:gd name="connsiteX2771" fmla="*/ 3751151 w 4626532"/>
              <a:gd name="connsiteY2771" fmla="*/ 3583159 h 6858000"/>
              <a:gd name="connsiteX2772" fmla="*/ 3759484 w 4626532"/>
              <a:gd name="connsiteY2772" fmla="*/ 3533162 h 6858000"/>
              <a:gd name="connsiteX2773" fmla="*/ 3809481 w 4626532"/>
              <a:gd name="connsiteY2773" fmla="*/ 3508163 h 6858000"/>
              <a:gd name="connsiteX2774" fmla="*/ 3751151 w 4626532"/>
              <a:gd name="connsiteY2774" fmla="*/ 3583159 h 6858000"/>
              <a:gd name="connsiteX2775" fmla="*/ 3934475 w 4626532"/>
              <a:gd name="connsiteY2775" fmla="*/ 3533162 h 6858000"/>
              <a:gd name="connsiteX2776" fmla="*/ 3909477 w 4626532"/>
              <a:gd name="connsiteY2776" fmla="*/ 3558161 h 6858000"/>
              <a:gd name="connsiteX2777" fmla="*/ 3884478 w 4626532"/>
              <a:gd name="connsiteY2777" fmla="*/ 3558161 h 6858000"/>
              <a:gd name="connsiteX2778" fmla="*/ 3901144 w 4626532"/>
              <a:gd name="connsiteY2778" fmla="*/ 3499830 h 6858000"/>
              <a:gd name="connsiteX2779" fmla="*/ 3934475 w 4626532"/>
              <a:gd name="connsiteY2779" fmla="*/ 3533162 h 6858000"/>
              <a:gd name="connsiteX2780" fmla="*/ 3876145 w 4626532"/>
              <a:gd name="connsiteY2780" fmla="*/ 3524829 h 6858000"/>
              <a:gd name="connsiteX2781" fmla="*/ 3817814 w 4626532"/>
              <a:gd name="connsiteY2781" fmla="*/ 3558161 h 6858000"/>
              <a:gd name="connsiteX2782" fmla="*/ 3876145 w 4626532"/>
              <a:gd name="connsiteY2782" fmla="*/ 3491497 h 6858000"/>
              <a:gd name="connsiteX2783" fmla="*/ 3876145 w 4626532"/>
              <a:gd name="connsiteY2783" fmla="*/ 3524829 h 6858000"/>
              <a:gd name="connsiteX2784" fmla="*/ 3342838 w 4626532"/>
              <a:gd name="connsiteY2784" fmla="*/ 3533162 h 6858000"/>
              <a:gd name="connsiteX2785" fmla="*/ 3317839 w 4626532"/>
              <a:gd name="connsiteY2785" fmla="*/ 3583159 h 6858000"/>
              <a:gd name="connsiteX2786" fmla="*/ 3267841 w 4626532"/>
              <a:gd name="connsiteY2786" fmla="*/ 3549828 h 6858000"/>
              <a:gd name="connsiteX2787" fmla="*/ 3284507 w 4626532"/>
              <a:gd name="connsiteY2787" fmla="*/ 3491497 h 6858000"/>
              <a:gd name="connsiteX2788" fmla="*/ 3342838 w 4626532"/>
              <a:gd name="connsiteY2788" fmla="*/ 3533162 h 6858000"/>
              <a:gd name="connsiteX2789" fmla="*/ 3142847 w 4626532"/>
              <a:gd name="connsiteY2789" fmla="*/ 3541495 h 6858000"/>
              <a:gd name="connsiteX2790" fmla="*/ 3126181 w 4626532"/>
              <a:gd name="connsiteY2790" fmla="*/ 3583159 h 6858000"/>
              <a:gd name="connsiteX2791" fmla="*/ 3067851 w 4626532"/>
              <a:gd name="connsiteY2791" fmla="*/ 3549828 h 6858000"/>
              <a:gd name="connsiteX2792" fmla="*/ 3092850 w 4626532"/>
              <a:gd name="connsiteY2792" fmla="*/ 3491497 h 6858000"/>
              <a:gd name="connsiteX2793" fmla="*/ 3142847 w 4626532"/>
              <a:gd name="connsiteY2793" fmla="*/ 3541495 h 6858000"/>
              <a:gd name="connsiteX2794" fmla="*/ 3517829 w 4626532"/>
              <a:gd name="connsiteY2794" fmla="*/ 3541495 h 6858000"/>
              <a:gd name="connsiteX2795" fmla="*/ 3509496 w 4626532"/>
              <a:gd name="connsiteY2795" fmla="*/ 3574826 h 6858000"/>
              <a:gd name="connsiteX2796" fmla="*/ 3459499 w 4626532"/>
              <a:gd name="connsiteY2796" fmla="*/ 3541495 h 6858000"/>
              <a:gd name="connsiteX2797" fmla="*/ 3476164 w 4626532"/>
              <a:gd name="connsiteY2797" fmla="*/ 3483164 h 6858000"/>
              <a:gd name="connsiteX2798" fmla="*/ 3517829 w 4626532"/>
              <a:gd name="connsiteY2798" fmla="*/ 3541495 h 6858000"/>
              <a:gd name="connsiteX2799" fmla="*/ 2826196 w 4626532"/>
              <a:gd name="connsiteY2799" fmla="*/ 3574826 h 6858000"/>
              <a:gd name="connsiteX2800" fmla="*/ 2826196 w 4626532"/>
              <a:gd name="connsiteY2800" fmla="*/ 3616491 h 6858000"/>
              <a:gd name="connsiteX2801" fmla="*/ 2759533 w 4626532"/>
              <a:gd name="connsiteY2801" fmla="*/ 3524829 h 6858000"/>
              <a:gd name="connsiteX2802" fmla="*/ 2751200 w 4626532"/>
              <a:gd name="connsiteY2802" fmla="*/ 3541495 h 6858000"/>
              <a:gd name="connsiteX2803" fmla="*/ 2809530 w 4626532"/>
              <a:gd name="connsiteY2803" fmla="*/ 3633157 h 6858000"/>
              <a:gd name="connsiteX2804" fmla="*/ 2742867 w 4626532"/>
              <a:gd name="connsiteY2804" fmla="*/ 3608158 h 6858000"/>
              <a:gd name="connsiteX2805" fmla="*/ 2709535 w 4626532"/>
              <a:gd name="connsiteY2805" fmla="*/ 3524829 h 6858000"/>
              <a:gd name="connsiteX2806" fmla="*/ 2742867 w 4626532"/>
              <a:gd name="connsiteY2806" fmla="*/ 3483164 h 6858000"/>
              <a:gd name="connsiteX2807" fmla="*/ 2826196 w 4626532"/>
              <a:gd name="connsiteY2807" fmla="*/ 3574826 h 6858000"/>
              <a:gd name="connsiteX2808" fmla="*/ 2576208 w 4626532"/>
              <a:gd name="connsiteY2808" fmla="*/ 3574826 h 6858000"/>
              <a:gd name="connsiteX2809" fmla="*/ 2467880 w 4626532"/>
              <a:gd name="connsiteY2809" fmla="*/ 3483164 h 6858000"/>
              <a:gd name="connsiteX2810" fmla="*/ 2576208 w 4626532"/>
              <a:gd name="connsiteY2810" fmla="*/ 3574826 h 6858000"/>
              <a:gd name="connsiteX2811" fmla="*/ 2951190 w 4626532"/>
              <a:gd name="connsiteY2811" fmla="*/ 3516496 h 6858000"/>
              <a:gd name="connsiteX2812" fmla="*/ 2926191 w 4626532"/>
              <a:gd name="connsiteY2812" fmla="*/ 3566493 h 6858000"/>
              <a:gd name="connsiteX2813" fmla="*/ 2876194 w 4626532"/>
              <a:gd name="connsiteY2813" fmla="*/ 3524829 h 6858000"/>
              <a:gd name="connsiteX2814" fmla="*/ 2901192 w 4626532"/>
              <a:gd name="connsiteY2814" fmla="*/ 3474831 h 6858000"/>
              <a:gd name="connsiteX2815" fmla="*/ 2951190 w 4626532"/>
              <a:gd name="connsiteY2815" fmla="*/ 3516496 h 6858000"/>
              <a:gd name="connsiteX2816" fmla="*/ 3701153 w 4626532"/>
              <a:gd name="connsiteY2816" fmla="*/ 3549828 h 6858000"/>
              <a:gd name="connsiteX2817" fmla="*/ 3692820 w 4626532"/>
              <a:gd name="connsiteY2817" fmla="*/ 3499830 h 6858000"/>
              <a:gd name="connsiteX2818" fmla="*/ 3734485 w 4626532"/>
              <a:gd name="connsiteY2818" fmla="*/ 3458165 h 6858000"/>
              <a:gd name="connsiteX2819" fmla="*/ 3701153 w 4626532"/>
              <a:gd name="connsiteY2819" fmla="*/ 3549828 h 6858000"/>
              <a:gd name="connsiteX2820" fmla="*/ 3584492 w 4626532"/>
              <a:gd name="connsiteY2820" fmla="*/ 3491497 h 6858000"/>
              <a:gd name="connsiteX2821" fmla="*/ 3576160 w 4626532"/>
              <a:gd name="connsiteY2821" fmla="*/ 3541495 h 6858000"/>
              <a:gd name="connsiteX2822" fmla="*/ 3551161 w 4626532"/>
              <a:gd name="connsiteY2822" fmla="*/ 3508163 h 6858000"/>
              <a:gd name="connsiteX2823" fmla="*/ 3559494 w 4626532"/>
              <a:gd name="connsiteY2823" fmla="*/ 3458165 h 6858000"/>
              <a:gd name="connsiteX2824" fmla="*/ 3584492 w 4626532"/>
              <a:gd name="connsiteY2824" fmla="*/ 3491497 h 6858000"/>
              <a:gd name="connsiteX2825" fmla="*/ 3234509 w 4626532"/>
              <a:gd name="connsiteY2825" fmla="*/ 3458165 h 6858000"/>
              <a:gd name="connsiteX2826" fmla="*/ 3259508 w 4626532"/>
              <a:gd name="connsiteY2826" fmla="*/ 3491497 h 6858000"/>
              <a:gd name="connsiteX2827" fmla="*/ 3259508 w 4626532"/>
              <a:gd name="connsiteY2827" fmla="*/ 3524829 h 6858000"/>
              <a:gd name="connsiteX2828" fmla="*/ 3242842 w 4626532"/>
              <a:gd name="connsiteY2828" fmla="*/ 3541495 h 6858000"/>
              <a:gd name="connsiteX2829" fmla="*/ 3192845 w 4626532"/>
              <a:gd name="connsiteY2829" fmla="*/ 3508163 h 6858000"/>
              <a:gd name="connsiteX2830" fmla="*/ 3209511 w 4626532"/>
              <a:gd name="connsiteY2830" fmla="*/ 3458165 h 6858000"/>
              <a:gd name="connsiteX2831" fmla="*/ 3234509 w 4626532"/>
              <a:gd name="connsiteY2831" fmla="*/ 3458165 h 6858000"/>
              <a:gd name="connsiteX2832" fmla="*/ 3451166 w 4626532"/>
              <a:gd name="connsiteY2832" fmla="*/ 3483164 h 6858000"/>
              <a:gd name="connsiteX2833" fmla="*/ 3451166 w 4626532"/>
              <a:gd name="connsiteY2833" fmla="*/ 3516496 h 6858000"/>
              <a:gd name="connsiteX2834" fmla="*/ 3434500 w 4626532"/>
              <a:gd name="connsiteY2834" fmla="*/ 3533162 h 6858000"/>
              <a:gd name="connsiteX2835" fmla="*/ 3384502 w 4626532"/>
              <a:gd name="connsiteY2835" fmla="*/ 3508163 h 6858000"/>
              <a:gd name="connsiteX2836" fmla="*/ 3401168 w 4626532"/>
              <a:gd name="connsiteY2836" fmla="*/ 3449832 h 6858000"/>
              <a:gd name="connsiteX2837" fmla="*/ 3451166 w 4626532"/>
              <a:gd name="connsiteY2837" fmla="*/ 3483164 h 6858000"/>
              <a:gd name="connsiteX2838" fmla="*/ 3067851 w 4626532"/>
              <a:gd name="connsiteY2838" fmla="*/ 3483164 h 6858000"/>
              <a:gd name="connsiteX2839" fmla="*/ 3067851 w 4626532"/>
              <a:gd name="connsiteY2839" fmla="*/ 3524829 h 6858000"/>
              <a:gd name="connsiteX2840" fmla="*/ 3042852 w 4626532"/>
              <a:gd name="connsiteY2840" fmla="*/ 3541495 h 6858000"/>
              <a:gd name="connsiteX2841" fmla="*/ 3001187 w 4626532"/>
              <a:gd name="connsiteY2841" fmla="*/ 3508163 h 6858000"/>
              <a:gd name="connsiteX2842" fmla="*/ 3017853 w 4626532"/>
              <a:gd name="connsiteY2842" fmla="*/ 3449832 h 6858000"/>
              <a:gd name="connsiteX2843" fmla="*/ 3067851 w 4626532"/>
              <a:gd name="connsiteY2843" fmla="*/ 3483164 h 6858000"/>
              <a:gd name="connsiteX2844" fmla="*/ 3659489 w 4626532"/>
              <a:gd name="connsiteY2844" fmla="*/ 3474831 h 6858000"/>
              <a:gd name="connsiteX2845" fmla="*/ 3634490 w 4626532"/>
              <a:gd name="connsiteY2845" fmla="*/ 3533162 h 6858000"/>
              <a:gd name="connsiteX2846" fmla="*/ 3626157 w 4626532"/>
              <a:gd name="connsiteY2846" fmla="*/ 3491497 h 6858000"/>
              <a:gd name="connsiteX2847" fmla="*/ 3651156 w 4626532"/>
              <a:gd name="connsiteY2847" fmla="*/ 3441500 h 6858000"/>
              <a:gd name="connsiteX2848" fmla="*/ 3659489 w 4626532"/>
              <a:gd name="connsiteY2848" fmla="*/ 3474831 h 6858000"/>
              <a:gd name="connsiteX2849" fmla="*/ 1201275 w 4626532"/>
              <a:gd name="connsiteY2849" fmla="*/ 3474831 h 6858000"/>
              <a:gd name="connsiteX2850" fmla="*/ 1142944 w 4626532"/>
              <a:gd name="connsiteY2850" fmla="*/ 3533162 h 6858000"/>
              <a:gd name="connsiteX2851" fmla="*/ 1017951 w 4626532"/>
              <a:gd name="connsiteY2851" fmla="*/ 3524829 h 6858000"/>
              <a:gd name="connsiteX2852" fmla="*/ 1192942 w 4626532"/>
              <a:gd name="connsiteY2852" fmla="*/ 3466498 h 6858000"/>
              <a:gd name="connsiteX2853" fmla="*/ 1176276 w 4626532"/>
              <a:gd name="connsiteY2853" fmla="*/ 3433167 h 6858000"/>
              <a:gd name="connsiteX2854" fmla="*/ 1201275 w 4626532"/>
              <a:gd name="connsiteY2854" fmla="*/ 3474831 h 6858000"/>
              <a:gd name="connsiteX2855" fmla="*/ 3801149 w 4626532"/>
              <a:gd name="connsiteY2855" fmla="*/ 3474831 h 6858000"/>
              <a:gd name="connsiteX2856" fmla="*/ 3759484 w 4626532"/>
              <a:gd name="connsiteY2856" fmla="*/ 3508163 h 6858000"/>
              <a:gd name="connsiteX2857" fmla="*/ 3759484 w 4626532"/>
              <a:gd name="connsiteY2857" fmla="*/ 3449832 h 6858000"/>
              <a:gd name="connsiteX2858" fmla="*/ 3801149 w 4626532"/>
              <a:gd name="connsiteY2858" fmla="*/ 3424834 h 6858000"/>
              <a:gd name="connsiteX2859" fmla="*/ 3801149 w 4626532"/>
              <a:gd name="connsiteY2859" fmla="*/ 3474831 h 6858000"/>
              <a:gd name="connsiteX2860" fmla="*/ 2876194 w 4626532"/>
              <a:gd name="connsiteY2860" fmla="*/ 3466498 h 6858000"/>
              <a:gd name="connsiteX2861" fmla="*/ 2859528 w 4626532"/>
              <a:gd name="connsiteY2861" fmla="*/ 3516496 h 6858000"/>
              <a:gd name="connsiteX2862" fmla="*/ 2826196 w 4626532"/>
              <a:gd name="connsiteY2862" fmla="*/ 3466498 h 6858000"/>
              <a:gd name="connsiteX2863" fmla="*/ 2842862 w 4626532"/>
              <a:gd name="connsiteY2863" fmla="*/ 3424834 h 6858000"/>
              <a:gd name="connsiteX2864" fmla="*/ 2876194 w 4626532"/>
              <a:gd name="connsiteY2864" fmla="*/ 3466498 h 6858000"/>
              <a:gd name="connsiteX2865" fmla="*/ 1351268 w 4626532"/>
              <a:gd name="connsiteY2865" fmla="*/ 3424834 h 6858000"/>
              <a:gd name="connsiteX2866" fmla="*/ 1317936 w 4626532"/>
              <a:gd name="connsiteY2866" fmla="*/ 3424834 h 6858000"/>
              <a:gd name="connsiteX2867" fmla="*/ 1351268 w 4626532"/>
              <a:gd name="connsiteY2867" fmla="*/ 3424834 h 6858000"/>
              <a:gd name="connsiteX2868" fmla="*/ 3859479 w 4626532"/>
              <a:gd name="connsiteY2868" fmla="*/ 3449832 h 6858000"/>
              <a:gd name="connsiteX2869" fmla="*/ 3859479 w 4626532"/>
              <a:gd name="connsiteY2869" fmla="*/ 3474831 h 6858000"/>
              <a:gd name="connsiteX2870" fmla="*/ 3817814 w 4626532"/>
              <a:gd name="connsiteY2870" fmla="*/ 3483164 h 6858000"/>
              <a:gd name="connsiteX2871" fmla="*/ 3826147 w 4626532"/>
              <a:gd name="connsiteY2871" fmla="*/ 3416501 h 6858000"/>
              <a:gd name="connsiteX2872" fmla="*/ 3859479 w 4626532"/>
              <a:gd name="connsiteY2872" fmla="*/ 3449832 h 6858000"/>
              <a:gd name="connsiteX2873" fmla="*/ 3526162 w 4626532"/>
              <a:gd name="connsiteY2873" fmla="*/ 3416501 h 6858000"/>
              <a:gd name="connsiteX2874" fmla="*/ 3542828 w 4626532"/>
              <a:gd name="connsiteY2874" fmla="*/ 3458165 h 6858000"/>
              <a:gd name="connsiteX2875" fmla="*/ 3526162 w 4626532"/>
              <a:gd name="connsiteY2875" fmla="*/ 3499830 h 6858000"/>
              <a:gd name="connsiteX2876" fmla="*/ 3492830 w 4626532"/>
              <a:gd name="connsiteY2876" fmla="*/ 3466498 h 6858000"/>
              <a:gd name="connsiteX2877" fmla="*/ 3501163 w 4626532"/>
              <a:gd name="connsiteY2877" fmla="*/ 3416501 h 6858000"/>
              <a:gd name="connsiteX2878" fmla="*/ 3526162 w 4626532"/>
              <a:gd name="connsiteY2878" fmla="*/ 3416501 h 6858000"/>
              <a:gd name="connsiteX2879" fmla="*/ 3342838 w 4626532"/>
              <a:gd name="connsiteY2879" fmla="*/ 3416501 h 6858000"/>
              <a:gd name="connsiteX2880" fmla="*/ 3376169 w 4626532"/>
              <a:gd name="connsiteY2880" fmla="*/ 3466498 h 6858000"/>
              <a:gd name="connsiteX2881" fmla="*/ 3351170 w 4626532"/>
              <a:gd name="connsiteY2881" fmla="*/ 3499830 h 6858000"/>
              <a:gd name="connsiteX2882" fmla="*/ 3309506 w 4626532"/>
              <a:gd name="connsiteY2882" fmla="*/ 3474831 h 6858000"/>
              <a:gd name="connsiteX2883" fmla="*/ 3317839 w 4626532"/>
              <a:gd name="connsiteY2883" fmla="*/ 3416501 h 6858000"/>
              <a:gd name="connsiteX2884" fmla="*/ 3342838 w 4626532"/>
              <a:gd name="connsiteY2884" fmla="*/ 3416501 h 6858000"/>
              <a:gd name="connsiteX2885" fmla="*/ 3184512 w 4626532"/>
              <a:gd name="connsiteY2885" fmla="*/ 3466498 h 6858000"/>
              <a:gd name="connsiteX2886" fmla="*/ 3167846 w 4626532"/>
              <a:gd name="connsiteY2886" fmla="*/ 3508163 h 6858000"/>
              <a:gd name="connsiteX2887" fmla="*/ 3117848 w 4626532"/>
              <a:gd name="connsiteY2887" fmla="*/ 3466498 h 6858000"/>
              <a:gd name="connsiteX2888" fmla="*/ 3134514 w 4626532"/>
              <a:gd name="connsiteY2888" fmla="*/ 3416501 h 6858000"/>
              <a:gd name="connsiteX2889" fmla="*/ 3184512 w 4626532"/>
              <a:gd name="connsiteY2889" fmla="*/ 3466498 h 6858000"/>
              <a:gd name="connsiteX2890" fmla="*/ 2992855 w 4626532"/>
              <a:gd name="connsiteY2890" fmla="*/ 3441500 h 6858000"/>
              <a:gd name="connsiteX2891" fmla="*/ 2992855 w 4626532"/>
              <a:gd name="connsiteY2891" fmla="*/ 3483164 h 6858000"/>
              <a:gd name="connsiteX2892" fmla="*/ 2967856 w 4626532"/>
              <a:gd name="connsiteY2892" fmla="*/ 3499830 h 6858000"/>
              <a:gd name="connsiteX2893" fmla="*/ 2926191 w 4626532"/>
              <a:gd name="connsiteY2893" fmla="*/ 3458165 h 6858000"/>
              <a:gd name="connsiteX2894" fmla="*/ 2951190 w 4626532"/>
              <a:gd name="connsiteY2894" fmla="*/ 3408168 h 6858000"/>
              <a:gd name="connsiteX2895" fmla="*/ 2992855 w 4626532"/>
              <a:gd name="connsiteY2895" fmla="*/ 3441500 h 6858000"/>
              <a:gd name="connsiteX2896" fmla="*/ 2701202 w 4626532"/>
              <a:gd name="connsiteY2896" fmla="*/ 3474831 h 6858000"/>
              <a:gd name="connsiteX2897" fmla="*/ 2692869 w 4626532"/>
              <a:gd name="connsiteY2897" fmla="*/ 3549828 h 6858000"/>
              <a:gd name="connsiteX2898" fmla="*/ 2617873 w 4626532"/>
              <a:gd name="connsiteY2898" fmla="*/ 3449832 h 6858000"/>
              <a:gd name="connsiteX2899" fmla="*/ 2609540 w 4626532"/>
              <a:gd name="connsiteY2899" fmla="*/ 3466498 h 6858000"/>
              <a:gd name="connsiteX2900" fmla="*/ 2676203 w 4626532"/>
              <a:gd name="connsiteY2900" fmla="*/ 3558161 h 6858000"/>
              <a:gd name="connsiteX2901" fmla="*/ 2567875 w 4626532"/>
              <a:gd name="connsiteY2901" fmla="*/ 3474831 h 6858000"/>
              <a:gd name="connsiteX2902" fmla="*/ 2567875 w 4626532"/>
              <a:gd name="connsiteY2902" fmla="*/ 3408168 h 6858000"/>
              <a:gd name="connsiteX2903" fmla="*/ 2584541 w 4626532"/>
              <a:gd name="connsiteY2903" fmla="*/ 3408168 h 6858000"/>
              <a:gd name="connsiteX2904" fmla="*/ 2701202 w 4626532"/>
              <a:gd name="connsiteY2904" fmla="*/ 3474831 h 6858000"/>
              <a:gd name="connsiteX2905" fmla="*/ 2151229 w 4626532"/>
              <a:gd name="connsiteY2905" fmla="*/ 3574826 h 6858000"/>
              <a:gd name="connsiteX2906" fmla="*/ 2209559 w 4626532"/>
              <a:gd name="connsiteY2906" fmla="*/ 3658156 h 6858000"/>
              <a:gd name="connsiteX2907" fmla="*/ 1859576 w 4626532"/>
              <a:gd name="connsiteY2907" fmla="*/ 3483164 h 6858000"/>
              <a:gd name="connsiteX2908" fmla="*/ 1776247 w 4626532"/>
              <a:gd name="connsiteY2908" fmla="*/ 3474831 h 6858000"/>
              <a:gd name="connsiteX2909" fmla="*/ 2001236 w 4626532"/>
              <a:gd name="connsiteY2909" fmla="*/ 3399835 h 6858000"/>
              <a:gd name="connsiteX2910" fmla="*/ 2151229 w 4626532"/>
              <a:gd name="connsiteY2910" fmla="*/ 3574826 h 6858000"/>
              <a:gd name="connsiteX2911" fmla="*/ 3717819 w 4626532"/>
              <a:gd name="connsiteY2911" fmla="*/ 3416501 h 6858000"/>
              <a:gd name="connsiteX2912" fmla="*/ 3684488 w 4626532"/>
              <a:gd name="connsiteY2912" fmla="*/ 3483164 h 6858000"/>
              <a:gd name="connsiteX2913" fmla="*/ 3667822 w 4626532"/>
              <a:gd name="connsiteY2913" fmla="*/ 3433167 h 6858000"/>
              <a:gd name="connsiteX2914" fmla="*/ 3709486 w 4626532"/>
              <a:gd name="connsiteY2914" fmla="*/ 3383169 h 6858000"/>
              <a:gd name="connsiteX2915" fmla="*/ 3717819 w 4626532"/>
              <a:gd name="connsiteY2915" fmla="*/ 3416501 h 6858000"/>
              <a:gd name="connsiteX2916" fmla="*/ 3626157 w 4626532"/>
              <a:gd name="connsiteY2916" fmla="*/ 3416501 h 6858000"/>
              <a:gd name="connsiteX2917" fmla="*/ 3609491 w 4626532"/>
              <a:gd name="connsiteY2917" fmla="*/ 3474831 h 6858000"/>
              <a:gd name="connsiteX2918" fmla="*/ 3576160 w 4626532"/>
              <a:gd name="connsiteY2918" fmla="*/ 3441500 h 6858000"/>
              <a:gd name="connsiteX2919" fmla="*/ 3601158 w 4626532"/>
              <a:gd name="connsiteY2919" fmla="*/ 3383169 h 6858000"/>
              <a:gd name="connsiteX2920" fmla="*/ 3626157 w 4626532"/>
              <a:gd name="connsiteY2920" fmla="*/ 3416501 h 6858000"/>
              <a:gd name="connsiteX2921" fmla="*/ 3276174 w 4626532"/>
              <a:gd name="connsiteY2921" fmla="*/ 3383169 h 6858000"/>
              <a:gd name="connsiteX2922" fmla="*/ 3301173 w 4626532"/>
              <a:gd name="connsiteY2922" fmla="*/ 3424834 h 6858000"/>
              <a:gd name="connsiteX2923" fmla="*/ 3276174 w 4626532"/>
              <a:gd name="connsiteY2923" fmla="*/ 3466498 h 6858000"/>
              <a:gd name="connsiteX2924" fmla="*/ 3226177 w 4626532"/>
              <a:gd name="connsiteY2924" fmla="*/ 3433167 h 6858000"/>
              <a:gd name="connsiteX2925" fmla="*/ 3242842 w 4626532"/>
              <a:gd name="connsiteY2925" fmla="*/ 3383169 h 6858000"/>
              <a:gd name="connsiteX2926" fmla="*/ 3276174 w 4626532"/>
              <a:gd name="connsiteY2926" fmla="*/ 3383169 h 6858000"/>
              <a:gd name="connsiteX2927" fmla="*/ 3459499 w 4626532"/>
              <a:gd name="connsiteY2927" fmla="*/ 3374836 h 6858000"/>
              <a:gd name="connsiteX2928" fmla="*/ 3484497 w 4626532"/>
              <a:gd name="connsiteY2928" fmla="*/ 3424834 h 6858000"/>
              <a:gd name="connsiteX2929" fmla="*/ 3467831 w 4626532"/>
              <a:gd name="connsiteY2929" fmla="*/ 3458165 h 6858000"/>
              <a:gd name="connsiteX2930" fmla="*/ 3417834 w 4626532"/>
              <a:gd name="connsiteY2930" fmla="*/ 3424834 h 6858000"/>
              <a:gd name="connsiteX2931" fmla="*/ 3434500 w 4626532"/>
              <a:gd name="connsiteY2931" fmla="*/ 3374836 h 6858000"/>
              <a:gd name="connsiteX2932" fmla="*/ 3459499 w 4626532"/>
              <a:gd name="connsiteY2932" fmla="*/ 3374836 h 6858000"/>
              <a:gd name="connsiteX2933" fmla="*/ 3109516 w 4626532"/>
              <a:gd name="connsiteY2933" fmla="*/ 3424834 h 6858000"/>
              <a:gd name="connsiteX2934" fmla="*/ 3092850 w 4626532"/>
              <a:gd name="connsiteY2934" fmla="*/ 3466498 h 6858000"/>
              <a:gd name="connsiteX2935" fmla="*/ 3042852 w 4626532"/>
              <a:gd name="connsiteY2935" fmla="*/ 3433167 h 6858000"/>
              <a:gd name="connsiteX2936" fmla="*/ 3059518 w 4626532"/>
              <a:gd name="connsiteY2936" fmla="*/ 3374836 h 6858000"/>
              <a:gd name="connsiteX2937" fmla="*/ 3109516 w 4626532"/>
              <a:gd name="connsiteY2937" fmla="*/ 3424834 h 6858000"/>
              <a:gd name="connsiteX2938" fmla="*/ 1967904 w 4626532"/>
              <a:gd name="connsiteY2938" fmla="*/ 3383169 h 6858000"/>
              <a:gd name="connsiteX2939" fmla="*/ 1667919 w 4626532"/>
              <a:gd name="connsiteY2939" fmla="*/ 3474831 h 6858000"/>
              <a:gd name="connsiteX2940" fmla="*/ 1659586 w 4626532"/>
              <a:gd name="connsiteY2940" fmla="*/ 3491497 h 6858000"/>
              <a:gd name="connsiteX2941" fmla="*/ 2259557 w 4626532"/>
              <a:gd name="connsiteY2941" fmla="*/ 3733152 h 6858000"/>
              <a:gd name="connsiteX2942" fmla="*/ 2142896 w 4626532"/>
              <a:gd name="connsiteY2942" fmla="*/ 3741485 h 6858000"/>
              <a:gd name="connsiteX2943" fmla="*/ 1651253 w 4626532"/>
              <a:gd name="connsiteY2943" fmla="*/ 3624824 h 6858000"/>
              <a:gd name="connsiteX2944" fmla="*/ 1626254 w 4626532"/>
              <a:gd name="connsiteY2944" fmla="*/ 3633157 h 6858000"/>
              <a:gd name="connsiteX2945" fmla="*/ 1817912 w 4626532"/>
              <a:gd name="connsiteY2945" fmla="*/ 3774817 h 6858000"/>
              <a:gd name="connsiteX2946" fmla="*/ 2067899 w 4626532"/>
              <a:gd name="connsiteY2946" fmla="*/ 3974807 h 6858000"/>
              <a:gd name="connsiteX2947" fmla="*/ 1776247 w 4626532"/>
              <a:gd name="connsiteY2947" fmla="*/ 3916476 h 6858000"/>
              <a:gd name="connsiteX2948" fmla="*/ 1592923 w 4626532"/>
              <a:gd name="connsiteY2948" fmla="*/ 3766484 h 6858000"/>
              <a:gd name="connsiteX2949" fmla="*/ 1551258 w 4626532"/>
              <a:gd name="connsiteY2949" fmla="*/ 3766484 h 6858000"/>
              <a:gd name="connsiteX2950" fmla="*/ 1692918 w 4626532"/>
              <a:gd name="connsiteY2950" fmla="*/ 4008139 h 6858000"/>
              <a:gd name="connsiteX2951" fmla="*/ 1659586 w 4626532"/>
              <a:gd name="connsiteY2951" fmla="*/ 4208129 h 6858000"/>
              <a:gd name="connsiteX2952" fmla="*/ 1451263 w 4626532"/>
              <a:gd name="connsiteY2952" fmla="*/ 3808148 h 6858000"/>
              <a:gd name="connsiteX2953" fmla="*/ 1417931 w 4626532"/>
              <a:gd name="connsiteY2953" fmla="*/ 3899811 h 6858000"/>
              <a:gd name="connsiteX2954" fmla="*/ 1476262 w 4626532"/>
              <a:gd name="connsiteY2954" fmla="*/ 4083135 h 6858000"/>
              <a:gd name="connsiteX2955" fmla="*/ 1451263 w 4626532"/>
              <a:gd name="connsiteY2955" fmla="*/ 4083135 h 6858000"/>
              <a:gd name="connsiteX2956" fmla="*/ 1376266 w 4626532"/>
              <a:gd name="connsiteY2956" fmla="*/ 4008139 h 6858000"/>
              <a:gd name="connsiteX2957" fmla="*/ 1251273 w 4626532"/>
              <a:gd name="connsiteY2957" fmla="*/ 3808148 h 6858000"/>
              <a:gd name="connsiteX2958" fmla="*/ 1084614 w 4626532"/>
              <a:gd name="connsiteY2958" fmla="*/ 3833147 h 6858000"/>
              <a:gd name="connsiteX2959" fmla="*/ 617970 w 4626532"/>
              <a:gd name="connsiteY2959" fmla="*/ 3624824 h 6858000"/>
              <a:gd name="connsiteX2960" fmla="*/ 517975 w 4626532"/>
              <a:gd name="connsiteY2960" fmla="*/ 3616491 h 6858000"/>
              <a:gd name="connsiteX2961" fmla="*/ 792961 w 4626532"/>
              <a:gd name="connsiteY2961" fmla="*/ 3524829 h 6858000"/>
              <a:gd name="connsiteX2962" fmla="*/ 884624 w 4626532"/>
              <a:gd name="connsiteY2962" fmla="*/ 3541495 h 6858000"/>
              <a:gd name="connsiteX2963" fmla="*/ 959620 w 4626532"/>
              <a:gd name="connsiteY2963" fmla="*/ 3766484 h 6858000"/>
              <a:gd name="connsiteX2964" fmla="*/ 976286 w 4626532"/>
              <a:gd name="connsiteY2964" fmla="*/ 3774817 h 6858000"/>
              <a:gd name="connsiteX2965" fmla="*/ 1059615 w 4626532"/>
              <a:gd name="connsiteY2965" fmla="*/ 3658156 h 6858000"/>
              <a:gd name="connsiteX2966" fmla="*/ 1117946 w 4626532"/>
              <a:gd name="connsiteY2966" fmla="*/ 3833147 h 6858000"/>
              <a:gd name="connsiteX2967" fmla="*/ 1217941 w 4626532"/>
              <a:gd name="connsiteY2967" fmla="*/ 3674822 h 6858000"/>
              <a:gd name="connsiteX2968" fmla="*/ 1251273 w 4626532"/>
              <a:gd name="connsiteY2968" fmla="*/ 3674822 h 6858000"/>
              <a:gd name="connsiteX2969" fmla="*/ 1359601 w 4626532"/>
              <a:gd name="connsiteY2969" fmla="*/ 3783150 h 6858000"/>
              <a:gd name="connsiteX2970" fmla="*/ 1392932 w 4626532"/>
              <a:gd name="connsiteY2970" fmla="*/ 3708153 h 6858000"/>
              <a:gd name="connsiteX2971" fmla="*/ 1359601 w 4626532"/>
              <a:gd name="connsiteY2971" fmla="*/ 3624824 h 6858000"/>
              <a:gd name="connsiteX2972" fmla="*/ 1534592 w 4626532"/>
              <a:gd name="connsiteY2972" fmla="*/ 3741485 h 6858000"/>
              <a:gd name="connsiteX2973" fmla="*/ 1542925 w 4626532"/>
              <a:gd name="connsiteY2973" fmla="*/ 3708153 h 6858000"/>
              <a:gd name="connsiteX2974" fmla="*/ 1426264 w 4626532"/>
              <a:gd name="connsiteY2974" fmla="*/ 3558161 h 6858000"/>
              <a:gd name="connsiteX2975" fmla="*/ 1626254 w 4626532"/>
              <a:gd name="connsiteY2975" fmla="*/ 3533162 h 6858000"/>
              <a:gd name="connsiteX2976" fmla="*/ 1409598 w 4626532"/>
              <a:gd name="connsiteY2976" fmla="*/ 3424834 h 6858000"/>
              <a:gd name="connsiteX2977" fmla="*/ 1867909 w 4626532"/>
              <a:gd name="connsiteY2977" fmla="*/ 3366503 h 6858000"/>
              <a:gd name="connsiteX2978" fmla="*/ 1967904 w 4626532"/>
              <a:gd name="connsiteY2978" fmla="*/ 3383169 h 6858000"/>
              <a:gd name="connsiteX2979" fmla="*/ 2926191 w 4626532"/>
              <a:gd name="connsiteY2979" fmla="*/ 3391502 h 6858000"/>
              <a:gd name="connsiteX2980" fmla="*/ 2926191 w 4626532"/>
              <a:gd name="connsiteY2980" fmla="*/ 3433167 h 6858000"/>
              <a:gd name="connsiteX2981" fmla="*/ 2901192 w 4626532"/>
              <a:gd name="connsiteY2981" fmla="*/ 3449832 h 6858000"/>
              <a:gd name="connsiteX2982" fmla="*/ 2867861 w 4626532"/>
              <a:gd name="connsiteY2982" fmla="*/ 3399835 h 6858000"/>
              <a:gd name="connsiteX2983" fmla="*/ 2884526 w 4626532"/>
              <a:gd name="connsiteY2983" fmla="*/ 3358170 h 6858000"/>
              <a:gd name="connsiteX2984" fmla="*/ 2926191 w 4626532"/>
              <a:gd name="connsiteY2984" fmla="*/ 3391502 h 6858000"/>
              <a:gd name="connsiteX2985" fmla="*/ 2351219 w 4626532"/>
              <a:gd name="connsiteY2985" fmla="*/ 3383169 h 6858000"/>
              <a:gd name="connsiteX2986" fmla="*/ 2334553 w 4626532"/>
              <a:gd name="connsiteY2986" fmla="*/ 3358170 h 6858000"/>
              <a:gd name="connsiteX2987" fmla="*/ 2351219 w 4626532"/>
              <a:gd name="connsiteY2987" fmla="*/ 3383169 h 6858000"/>
              <a:gd name="connsiteX2988" fmla="*/ 976286 w 4626532"/>
              <a:gd name="connsiteY2988" fmla="*/ 3358170 h 6858000"/>
              <a:gd name="connsiteX2989" fmla="*/ 1076281 w 4626532"/>
              <a:gd name="connsiteY2989" fmla="*/ 3416501 h 6858000"/>
              <a:gd name="connsiteX2990" fmla="*/ 1076281 w 4626532"/>
              <a:gd name="connsiteY2990" fmla="*/ 3458165 h 6858000"/>
              <a:gd name="connsiteX2991" fmla="*/ 959620 w 4626532"/>
              <a:gd name="connsiteY2991" fmla="*/ 3358170 h 6858000"/>
              <a:gd name="connsiteX2992" fmla="*/ 976286 w 4626532"/>
              <a:gd name="connsiteY2992" fmla="*/ 3358170 h 6858000"/>
              <a:gd name="connsiteX2993" fmla="*/ 3217844 w 4626532"/>
              <a:gd name="connsiteY2993" fmla="*/ 3391502 h 6858000"/>
              <a:gd name="connsiteX2994" fmla="*/ 3201178 w 4626532"/>
              <a:gd name="connsiteY2994" fmla="*/ 3433167 h 6858000"/>
              <a:gd name="connsiteX2995" fmla="*/ 3151180 w 4626532"/>
              <a:gd name="connsiteY2995" fmla="*/ 3399835 h 6858000"/>
              <a:gd name="connsiteX2996" fmla="*/ 3167846 w 4626532"/>
              <a:gd name="connsiteY2996" fmla="*/ 3341504 h 6858000"/>
              <a:gd name="connsiteX2997" fmla="*/ 3217844 w 4626532"/>
              <a:gd name="connsiteY2997" fmla="*/ 3391502 h 6858000"/>
              <a:gd name="connsiteX2998" fmla="*/ 3792816 w 4626532"/>
              <a:gd name="connsiteY2998" fmla="*/ 3366503 h 6858000"/>
              <a:gd name="connsiteX2999" fmla="*/ 3742818 w 4626532"/>
              <a:gd name="connsiteY2999" fmla="*/ 3433167 h 6858000"/>
              <a:gd name="connsiteX3000" fmla="*/ 3734485 w 4626532"/>
              <a:gd name="connsiteY3000" fmla="*/ 3383169 h 6858000"/>
              <a:gd name="connsiteX3001" fmla="*/ 3776150 w 4626532"/>
              <a:gd name="connsiteY3001" fmla="*/ 3333171 h 6858000"/>
              <a:gd name="connsiteX3002" fmla="*/ 3792816 w 4626532"/>
              <a:gd name="connsiteY3002" fmla="*/ 3366503 h 6858000"/>
              <a:gd name="connsiteX3003" fmla="*/ 3576160 w 4626532"/>
              <a:gd name="connsiteY3003" fmla="*/ 3374836 h 6858000"/>
              <a:gd name="connsiteX3004" fmla="*/ 3559494 w 4626532"/>
              <a:gd name="connsiteY3004" fmla="*/ 3424834 h 6858000"/>
              <a:gd name="connsiteX3005" fmla="*/ 3526162 w 4626532"/>
              <a:gd name="connsiteY3005" fmla="*/ 3391502 h 6858000"/>
              <a:gd name="connsiteX3006" fmla="*/ 3551161 w 4626532"/>
              <a:gd name="connsiteY3006" fmla="*/ 3333171 h 6858000"/>
              <a:gd name="connsiteX3007" fmla="*/ 3576160 w 4626532"/>
              <a:gd name="connsiteY3007" fmla="*/ 3374836 h 6858000"/>
              <a:gd name="connsiteX3008" fmla="*/ 3409501 w 4626532"/>
              <a:gd name="connsiteY3008" fmla="*/ 3383169 h 6858000"/>
              <a:gd name="connsiteX3009" fmla="*/ 3392835 w 4626532"/>
              <a:gd name="connsiteY3009" fmla="*/ 3424834 h 6858000"/>
              <a:gd name="connsiteX3010" fmla="*/ 3342838 w 4626532"/>
              <a:gd name="connsiteY3010" fmla="*/ 3391502 h 6858000"/>
              <a:gd name="connsiteX3011" fmla="*/ 3359503 w 4626532"/>
              <a:gd name="connsiteY3011" fmla="*/ 3333171 h 6858000"/>
              <a:gd name="connsiteX3012" fmla="*/ 3409501 w 4626532"/>
              <a:gd name="connsiteY3012" fmla="*/ 3383169 h 6858000"/>
              <a:gd name="connsiteX3013" fmla="*/ 3034519 w 4626532"/>
              <a:gd name="connsiteY3013" fmla="*/ 3383169 h 6858000"/>
              <a:gd name="connsiteX3014" fmla="*/ 3017853 w 4626532"/>
              <a:gd name="connsiteY3014" fmla="*/ 3424834 h 6858000"/>
              <a:gd name="connsiteX3015" fmla="*/ 2976189 w 4626532"/>
              <a:gd name="connsiteY3015" fmla="*/ 3383169 h 6858000"/>
              <a:gd name="connsiteX3016" fmla="*/ 2992855 w 4626532"/>
              <a:gd name="connsiteY3016" fmla="*/ 3333171 h 6858000"/>
              <a:gd name="connsiteX3017" fmla="*/ 3034519 w 4626532"/>
              <a:gd name="connsiteY3017" fmla="*/ 3383169 h 6858000"/>
              <a:gd name="connsiteX3018" fmla="*/ 2817863 w 4626532"/>
              <a:gd name="connsiteY3018" fmla="*/ 3391502 h 6858000"/>
              <a:gd name="connsiteX3019" fmla="*/ 2801197 w 4626532"/>
              <a:gd name="connsiteY3019" fmla="*/ 3458165 h 6858000"/>
              <a:gd name="connsiteX3020" fmla="*/ 2734534 w 4626532"/>
              <a:gd name="connsiteY3020" fmla="*/ 3366503 h 6858000"/>
              <a:gd name="connsiteX3021" fmla="*/ 2717868 w 4626532"/>
              <a:gd name="connsiteY3021" fmla="*/ 3383169 h 6858000"/>
              <a:gd name="connsiteX3022" fmla="*/ 2792864 w 4626532"/>
              <a:gd name="connsiteY3022" fmla="*/ 3474831 h 6858000"/>
              <a:gd name="connsiteX3023" fmla="*/ 2726201 w 4626532"/>
              <a:gd name="connsiteY3023" fmla="*/ 3458165 h 6858000"/>
              <a:gd name="connsiteX3024" fmla="*/ 2684536 w 4626532"/>
              <a:gd name="connsiteY3024" fmla="*/ 3358170 h 6858000"/>
              <a:gd name="connsiteX3025" fmla="*/ 2717868 w 4626532"/>
              <a:gd name="connsiteY3025" fmla="*/ 3324839 h 6858000"/>
              <a:gd name="connsiteX3026" fmla="*/ 2817863 w 4626532"/>
              <a:gd name="connsiteY3026" fmla="*/ 3391502 h 6858000"/>
              <a:gd name="connsiteX3027" fmla="*/ 3684488 w 4626532"/>
              <a:gd name="connsiteY3027" fmla="*/ 3349837 h 6858000"/>
              <a:gd name="connsiteX3028" fmla="*/ 3651156 w 4626532"/>
              <a:gd name="connsiteY3028" fmla="*/ 3416501 h 6858000"/>
              <a:gd name="connsiteX3029" fmla="*/ 3626157 w 4626532"/>
              <a:gd name="connsiteY3029" fmla="*/ 3374836 h 6858000"/>
              <a:gd name="connsiteX3030" fmla="*/ 3659489 w 4626532"/>
              <a:gd name="connsiteY3030" fmla="*/ 3316506 h 6858000"/>
              <a:gd name="connsiteX3031" fmla="*/ 3684488 w 4626532"/>
              <a:gd name="connsiteY3031" fmla="*/ 3349837 h 6858000"/>
              <a:gd name="connsiteX3032" fmla="*/ 3117848 w 4626532"/>
              <a:gd name="connsiteY3032" fmla="*/ 3308173 h 6858000"/>
              <a:gd name="connsiteX3033" fmla="*/ 3142847 w 4626532"/>
              <a:gd name="connsiteY3033" fmla="*/ 3341504 h 6858000"/>
              <a:gd name="connsiteX3034" fmla="*/ 3142847 w 4626532"/>
              <a:gd name="connsiteY3034" fmla="*/ 3374836 h 6858000"/>
              <a:gd name="connsiteX3035" fmla="*/ 3126181 w 4626532"/>
              <a:gd name="connsiteY3035" fmla="*/ 3391502 h 6858000"/>
              <a:gd name="connsiteX3036" fmla="*/ 3076184 w 4626532"/>
              <a:gd name="connsiteY3036" fmla="*/ 3358170 h 6858000"/>
              <a:gd name="connsiteX3037" fmla="*/ 3092850 w 4626532"/>
              <a:gd name="connsiteY3037" fmla="*/ 3308173 h 6858000"/>
              <a:gd name="connsiteX3038" fmla="*/ 3117848 w 4626532"/>
              <a:gd name="connsiteY3038" fmla="*/ 3308173 h 6858000"/>
              <a:gd name="connsiteX3039" fmla="*/ 3334505 w 4626532"/>
              <a:gd name="connsiteY3039" fmla="*/ 3341504 h 6858000"/>
              <a:gd name="connsiteX3040" fmla="*/ 3334505 w 4626532"/>
              <a:gd name="connsiteY3040" fmla="*/ 3374836 h 6858000"/>
              <a:gd name="connsiteX3041" fmla="*/ 3309506 w 4626532"/>
              <a:gd name="connsiteY3041" fmla="*/ 3391502 h 6858000"/>
              <a:gd name="connsiteX3042" fmla="*/ 3267841 w 4626532"/>
              <a:gd name="connsiteY3042" fmla="*/ 3349837 h 6858000"/>
              <a:gd name="connsiteX3043" fmla="*/ 3276174 w 4626532"/>
              <a:gd name="connsiteY3043" fmla="*/ 3299840 h 6858000"/>
              <a:gd name="connsiteX3044" fmla="*/ 3334505 w 4626532"/>
              <a:gd name="connsiteY3044" fmla="*/ 3341504 h 6858000"/>
              <a:gd name="connsiteX3045" fmla="*/ 2967856 w 4626532"/>
              <a:gd name="connsiteY3045" fmla="*/ 3333171 h 6858000"/>
              <a:gd name="connsiteX3046" fmla="*/ 2951190 w 4626532"/>
              <a:gd name="connsiteY3046" fmla="*/ 3374836 h 6858000"/>
              <a:gd name="connsiteX3047" fmla="*/ 2909525 w 4626532"/>
              <a:gd name="connsiteY3047" fmla="*/ 3341504 h 6858000"/>
              <a:gd name="connsiteX3048" fmla="*/ 2951190 w 4626532"/>
              <a:gd name="connsiteY3048" fmla="*/ 3299840 h 6858000"/>
              <a:gd name="connsiteX3049" fmla="*/ 2967856 w 4626532"/>
              <a:gd name="connsiteY3049" fmla="*/ 3333171 h 6858000"/>
              <a:gd name="connsiteX3050" fmla="*/ 3517829 w 4626532"/>
              <a:gd name="connsiteY3050" fmla="*/ 3316506 h 6858000"/>
              <a:gd name="connsiteX3051" fmla="*/ 3517829 w 4626532"/>
              <a:gd name="connsiteY3051" fmla="*/ 3374836 h 6858000"/>
              <a:gd name="connsiteX3052" fmla="*/ 3492830 w 4626532"/>
              <a:gd name="connsiteY3052" fmla="*/ 3383169 h 6858000"/>
              <a:gd name="connsiteX3053" fmla="*/ 3451166 w 4626532"/>
              <a:gd name="connsiteY3053" fmla="*/ 3349837 h 6858000"/>
              <a:gd name="connsiteX3054" fmla="*/ 3476164 w 4626532"/>
              <a:gd name="connsiteY3054" fmla="*/ 3291507 h 6858000"/>
              <a:gd name="connsiteX3055" fmla="*/ 3517829 w 4626532"/>
              <a:gd name="connsiteY3055" fmla="*/ 3316506 h 6858000"/>
              <a:gd name="connsiteX3056" fmla="*/ 2984522 w 4626532"/>
              <a:gd name="connsiteY3056" fmla="*/ 3291507 h 6858000"/>
              <a:gd name="connsiteX3057" fmla="*/ 2976189 w 4626532"/>
              <a:gd name="connsiteY3057" fmla="*/ 3291507 h 6858000"/>
              <a:gd name="connsiteX3058" fmla="*/ 2984522 w 4626532"/>
              <a:gd name="connsiteY3058" fmla="*/ 3291507 h 6858000"/>
              <a:gd name="connsiteX3059" fmla="*/ 2417883 w 4626532"/>
              <a:gd name="connsiteY3059" fmla="*/ 3283174 h 6858000"/>
              <a:gd name="connsiteX3060" fmla="*/ 2551209 w 4626532"/>
              <a:gd name="connsiteY3060" fmla="*/ 3391502 h 6858000"/>
              <a:gd name="connsiteX3061" fmla="*/ 2551209 w 4626532"/>
              <a:gd name="connsiteY3061" fmla="*/ 3474831 h 6858000"/>
              <a:gd name="connsiteX3062" fmla="*/ 2451214 w 4626532"/>
              <a:gd name="connsiteY3062" fmla="*/ 3341504 h 6858000"/>
              <a:gd name="connsiteX3063" fmla="*/ 2442881 w 4626532"/>
              <a:gd name="connsiteY3063" fmla="*/ 3358170 h 6858000"/>
              <a:gd name="connsiteX3064" fmla="*/ 2526211 w 4626532"/>
              <a:gd name="connsiteY3064" fmla="*/ 3483164 h 6858000"/>
              <a:gd name="connsiteX3065" fmla="*/ 2451214 w 4626532"/>
              <a:gd name="connsiteY3065" fmla="*/ 3449832 h 6858000"/>
              <a:gd name="connsiteX3066" fmla="*/ 2384551 w 4626532"/>
              <a:gd name="connsiteY3066" fmla="*/ 3333171 h 6858000"/>
              <a:gd name="connsiteX3067" fmla="*/ 2392884 w 4626532"/>
              <a:gd name="connsiteY3067" fmla="*/ 3283174 h 6858000"/>
              <a:gd name="connsiteX3068" fmla="*/ 2417883 w 4626532"/>
              <a:gd name="connsiteY3068" fmla="*/ 3283174 h 6858000"/>
              <a:gd name="connsiteX3069" fmla="*/ 3059518 w 4626532"/>
              <a:gd name="connsiteY3069" fmla="*/ 3349837 h 6858000"/>
              <a:gd name="connsiteX3070" fmla="*/ 3009520 w 4626532"/>
              <a:gd name="connsiteY3070" fmla="*/ 3316506 h 6858000"/>
              <a:gd name="connsiteX3071" fmla="*/ 3059518 w 4626532"/>
              <a:gd name="connsiteY3071" fmla="*/ 3274841 h 6858000"/>
              <a:gd name="connsiteX3072" fmla="*/ 3059518 w 4626532"/>
              <a:gd name="connsiteY3072" fmla="*/ 3349837 h 6858000"/>
              <a:gd name="connsiteX3073" fmla="*/ 3759484 w 4626532"/>
              <a:gd name="connsiteY3073" fmla="*/ 3308173 h 6858000"/>
              <a:gd name="connsiteX3074" fmla="*/ 3709486 w 4626532"/>
              <a:gd name="connsiteY3074" fmla="*/ 3358170 h 6858000"/>
              <a:gd name="connsiteX3075" fmla="*/ 3692820 w 4626532"/>
              <a:gd name="connsiteY3075" fmla="*/ 3299840 h 6858000"/>
              <a:gd name="connsiteX3076" fmla="*/ 3726152 w 4626532"/>
              <a:gd name="connsiteY3076" fmla="*/ 3266508 h 6858000"/>
              <a:gd name="connsiteX3077" fmla="*/ 3759484 w 4626532"/>
              <a:gd name="connsiteY3077" fmla="*/ 3308173 h 6858000"/>
              <a:gd name="connsiteX3078" fmla="*/ 3634490 w 4626532"/>
              <a:gd name="connsiteY3078" fmla="*/ 3266508 h 6858000"/>
              <a:gd name="connsiteX3079" fmla="*/ 3634490 w 4626532"/>
              <a:gd name="connsiteY3079" fmla="*/ 3324839 h 6858000"/>
              <a:gd name="connsiteX3080" fmla="*/ 3601158 w 4626532"/>
              <a:gd name="connsiteY3080" fmla="*/ 3358170 h 6858000"/>
              <a:gd name="connsiteX3081" fmla="*/ 3567827 w 4626532"/>
              <a:gd name="connsiteY3081" fmla="*/ 3316506 h 6858000"/>
              <a:gd name="connsiteX3082" fmla="*/ 3601158 w 4626532"/>
              <a:gd name="connsiteY3082" fmla="*/ 3266508 h 6858000"/>
              <a:gd name="connsiteX3083" fmla="*/ 3634490 w 4626532"/>
              <a:gd name="connsiteY3083" fmla="*/ 3266508 h 6858000"/>
              <a:gd name="connsiteX3084" fmla="*/ 3226177 w 4626532"/>
              <a:gd name="connsiteY3084" fmla="*/ 3266508 h 6858000"/>
              <a:gd name="connsiteX3085" fmla="*/ 3251175 w 4626532"/>
              <a:gd name="connsiteY3085" fmla="*/ 3291507 h 6858000"/>
              <a:gd name="connsiteX3086" fmla="*/ 3251175 w 4626532"/>
              <a:gd name="connsiteY3086" fmla="*/ 3341504 h 6858000"/>
              <a:gd name="connsiteX3087" fmla="*/ 3234509 w 4626532"/>
              <a:gd name="connsiteY3087" fmla="*/ 3358170 h 6858000"/>
              <a:gd name="connsiteX3088" fmla="*/ 3192845 w 4626532"/>
              <a:gd name="connsiteY3088" fmla="*/ 3316506 h 6858000"/>
              <a:gd name="connsiteX3089" fmla="*/ 3201178 w 4626532"/>
              <a:gd name="connsiteY3089" fmla="*/ 3266508 h 6858000"/>
              <a:gd name="connsiteX3090" fmla="*/ 3226177 w 4626532"/>
              <a:gd name="connsiteY3090" fmla="*/ 3266508 h 6858000"/>
              <a:gd name="connsiteX3091" fmla="*/ 3176179 w 4626532"/>
              <a:gd name="connsiteY3091" fmla="*/ 3266508 h 6858000"/>
              <a:gd name="connsiteX3092" fmla="*/ 3167846 w 4626532"/>
              <a:gd name="connsiteY3092" fmla="*/ 3316506 h 6858000"/>
              <a:gd name="connsiteX3093" fmla="*/ 3117848 w 4626532"/>
              <a:gd name="connsiteY3093" fmla="*/ 3283174 h 6858000"/>
              <a:gd name="connsiteX3094" fmla="*/ 3134514 w 4626532"/>
              <a:gd name="connsiteY3094" fmla="*/ 3266508 h 6858000"/>
              <a:gd name="connsiteX3095" fmla="*/ 3176179 w 4626532"/>
              <a:gd name="connsiteY3095" fmla="*/ 3266508 h 6858000"/>
              <a:gd name="connsiteX3096" fmla="*/ 3417834 w 4626532"/>
              <a:gd name="connsiteY3096" fmla="*/ 3258175 h 6858000"/>
              <a:gd name="connsiteX3097" fmla="*/ 3451166 w 4626532"/>
              <a:gd name="connsiteY3097" fmla="*/ 3299840 h 6858000"/>
              <a:gd name="connsiteX3098" fmla="*/ 3426167 w 4626532"/>
              <a:gd name="connsiteY3098" fmla="*/ 3349837 h 6858000"/>
              <a:gd name="connsiteX3099" fmla="*/ 3376169 w 4626532"/>
              <a:gd name="connsiteY3099" fmla="*/ 3316506 h 6858000"/>
              <a:gd name="connsiteX3100" fmla="*/ 3392835 w 4626532"/>
              <a:gd name="connsiteY3100" fmla="*/ 3258175 h 6858000"/>
              <a:gd name="connsiteX3101" fmla="*/ 3417834 w 4626532"/>
              <a:gd name="connsiteY3101" fmla="*/ 3258175 h 6858000"/>
              <a:gd name="connsiteX3102" fmla="*/ 1867909 w 4626532"/>
              <a:gd name="connsiteY3102" fmla="*/ 3291507 h 6858000"/>
              <a:gd name="connsiteX3103" fmla="*/ 2059567 w 4626532"/>
              <a:gd name="connsiteY3103" fmla="*/ 3258175 h 6858000"/>
              <a:gd name="connsiteX3104" fmla="*/ 2017902 w 4626532"/>
              <a:gd name="connsiteY3104" fmla="*/ 3333171 h 6858000"/>
              <a:gd name="connsiteX3105" fmla="*/ 1876242 w 4626532"/>
              <a:gd name="connsiteY3105" fmla="*/ 3299840 h 6858000"/>
              <a:gd name="connsiteX3106" fmla="*/ 1642920 w 4626532"/>
              <a:gd name="connsiteY3106" fmla="*/ 3341504 h 6858000"/>
              <a:gd name="connsiteX3107" fmla="*/ 1742915 w 4626532"/>
              <a:gd name="connsiteY3107" fmla="*/ 3258175 h 6858000"/>
              <a:gd name="connsiteX3108" fmla="*/ 1867909 w 4626532"/>
              <a:gd name="connsiteY3108" fmla="*/ 3291507 h 6858000"/>
              <a:gd name="connsiteX3109" fmla="*/ 3276174 w 4626532"/>
              <a:gd name="connsiteY3109" fmla="*/ 3274841 h 6858000"/>
              <a:gd name="connsiteX3110" fmla="*/ 3251175 w 4626532"/>
              <a:gd name="connsiteY3110" fmla="*/ 3258175 h 6858000"/>
              <a:gd name="connsiteX3111" fmla="*/ 3284507 w 4626532"/>
              <a:gd name="connsiteY3111" fmla="*/ 3249842 h 6858000"/>
              <a:gd name="connsiteX3112" fmla="*/ 3276174 w 4626532"/>
              <a:gd name="connsiteY3112" fmla="*/ 3274841 h 6858000"/>
              <a:gd name="connsiteX3113" fmla="*/ 2909525 w 4626532"/>
              <a:gd name="connsiteY3113" fmla="*/ 3283174 h 6858000"/>
              <a:gd name="connsiteX3114" fmla="*/ 2884526 w 4626532"/>
              <a:gd name="connsiteY3114" fmla="*/ 3316506 h 6858000"/>
              <a:gd name="connsiteX3115" fmla="*/ 2834529 w 4626532"/>
              <a:gd name="connsiteY3115" fmla="*/ 3291507 h 6858000"/>
              <a:gd name="connsiteX3116" fmla="*/ 2859528 w 4626532"/>
              <a:gd name="connsiteY3116" fmla="*/ 3333171 h 6858000"/>
              <a:gd name="connsiteX3117" fmla="*/ 2834529 w 4626532"/>
              <a:gd name="connsiteY3117" fmla="*/ 3366503 h 6858000"/>
              <a:gd name="connsiteX3118" fmla="*/ 2801197 w 4626532"/>
              <a:gd name="connsiteY3118" fmla="*/ 3291507 h 6858000"/>
              <a:gd name="connsiteX3119" fmla="*/ 2842862 w 4626532"/>
              <a:gd name="connsiteY3119" fmla="*/ 3249842 h 6858000"/>
              <a:gd name="connsiteX3120" fmla="*/ 2909525 w 4626532"/>
              <a:gd name="connsiteY3120" fmla="*/ 3283174 h 6858000"/>
              <a:gd name="connsiteX3121" fmla="*/ 2676203 w 4626532"/>
              <a:gd name="connsiteY3121" fmla="*/ 3324839 h 6858000"/>
              <a:gd name="connsiteX3122" fmla="*/ 2659537 w 4626532"/>
              <a:gd name="connsiteY3122" fmla="*/ 3383169 h 6858000"/>
              <a:gd name="connsiteX3123" fmla="*/ 2584541 w 4626532"/>
              <a:gd name="connsiteY3123" fmla="*/ 3283174 h 6858000"/>
              <a:gd name="connsiteX3124" fmla="*/ 2576208 w 4626532"/>
              <a:gd name="connsiteY3124" fmla="*/ 3299840 h 6858000"/>
              <a:gd name="connsiteX3125" fmla="*/ 2642872 w 4626532"/>
              <a:gd name="connsiteY3125" fmla="*/ 3399835 h 6858000"/>
              <a:gd name="connsiteX3126" fmla="*/ 2576208 w 4626532"/>
              <a:gd name="connsiteY3126" fmla="*/ 3374836 h 6858000"/>
              <a:gd name="connsiteX3127" fmla="*/ 2526211 w 4626532"/>
              <a:gd name="connsiteY3127" fmla="*/ 3291507 h 6858000"/>
              <a:gd name="connsiteX3128" fmla="*/ 2526211 w 4626532"/>
              <a:gd name="connsiteY3128" fmla="*/ 3241509 h 6858000"/>
              <a:gd name="connsiteX3129" fmla="*/ 2551209 w 4626532"/>
              <a:gd name="connsiteY3129" fmla="*/ 3241509 h 6858000"/>
              <a:gd name="connsiteX3130" fmla="*/ 2676203 w 4626532"/>
              <a:gd name="connsiteY3130" fmla="*/ 3324839 h 6858000"/>
              <a:gd name="connsiteX3131" fmla="*/ 3367836 w 4626532"/>
              <a:gd name="connsiteY3131" fmla="*/ 3266508 h 6858000"/>
              <a:gd name="connsiteX3132" fmla="*/ 3342838 w 4626532"/>
              <a:gd name="connsiteY3132" fmla="*/ 3316506 h 6858000"/>
              <a:gd name="connsiteX3133" fmla="*/ 3301173 w 4626532"/>
              <a:gd name="connsiteY3133" fmla="*/ 3283174 h 6858000"/>
              <a:gd name="connsiteX3134" fmla="*/ 3351170 w 4626532"/>
              <a:gd name="connsiteY3134" fmla="*/ 3233176 h 6858000"/>
              <a:gd name="connsiteX3135" fmla="*/ 3367836 w 4626532"/>
              <a:gd name="connsiteY3135" fmla="*/ 3266508 h 6858000"/>
              <a:gd name="connsiteX3136" fmla="*/ 1659586 w 4626532"/>
              <a:gd name="connsiteY3136" fmla="*/ 3233176 h 6858000"/>
              <a:gd name="connsiteX3137" fmla="*/ 1526259 w 4626532"/>
              <a:gd name="connsiteY3137" fmla="*/ 3308173 h 6858000"/>
              <a:gd name="connsiteX3138" fmla="*/ 1451263 w 4626532"/>
              <a:gd name="connsiteY3138" fmla="*/ 3291507 h 6858000"/>
              <a:gd name="connsiteX3139" fmla="*/ 1451263 w 4626532"/>
              <a:gd name="connsiteY3139" fmla="*/ 3258175 h 6858000"/>
              <a:gd name="connsiteX3140" fmla="*/ 1567924 w 4626532"/>
              <a:gd name="connsiteY3140" fmla="*/ 3224843 h 6858000"/>
              <a:gd name="connsiteX3141" fmla="*/ 1659586 w 4626532"/>
              <a:gd name="connsiteY3141" fmla="*/ 3233176 h 6858000"/>
              <a:gd name="connsiteX3142" fmla="*/ 3559494 w 4626532"/>
              <a:gd name="connsiteY3142" fmla="*/ 3216510 h 6858000"/>
              <a:gd name="connsiteX3143" fmla="*/ 3576160 w 4626532"/>
              <a:gd name="connsiteY3143" fmla="*/ 3249842 h 6858000"/>
              <a:gd name="connsiteX3144" fmla="*/ 3542828 w 4626532"/>
              <a:gd name="connsiteY3144" fmla="*/ 3308173 h 6858000"/>
              <a:gd name="connsiteX3145" fmla="*/ 3501163 w 4626532"/>
              <a:gd name="connsiteY3145" fmla="*/ 3274841 h 6858000"/>
              <a:gd name="connsiteX3146" fmla="*/ 3526162 w 4626532"/>
              <a:gd name="connsiteY3146" fmla="*/ 3216510 h 6858000"/>
              <a:gd name="connsiteX3147" fmla="*/ 3559494 w 4626532"/>
              <a:gd name="connsiteY3147" fmla="*/ 3216510 h 6858000"/>
              <a:gd name="connsiteX3148" fmla="*/ 3376169 w 4626532"/>
              <a:gd name="connsiteY3148" fmla="*/ 3233176 h 6858000"/>
              <a:gd name="connsiteX3149" fmla="*/ 3401168 w 4626532"/>
              <a:gd name="connsiteY3149" fmla="*/ 3216510 h 6858000"/>
              <a:gd name="connsiteX3150" fmla="*/ 3376169 w 4626532"/>
              <a:gd name="connsiteY3150" fmla="*/ 3233176 h 6858000"/>
              <a:gd name="connsiteX3151" fmla="*/ 576305 w 4626532"/>
              <a:gd name="connsiteY3151" fmla="*/ 3241509 h 6858000"/>
              <a:gd name="connsiteX3152" fmla="*/ 517975 w 4626532"/>
              <a:gd name="connsiteY3152" fmla="*/ 3316506 h 6858000"/>
              <a:gd name="connsiteX3153" fmla="*/ 517975 w 4626532"/>
              <a:gd name="connsiteY3153" fmla="*/ 3216510 h 6858000"/>
              <a:gd name="connsiteX3154" fmla="*/ 576305 w 4626532"/>
              <a:gd name="connsiteY3154" fmla="*/ 3241509 h 6858000"/>
              <a:gd name="connsiteX3155" fmla="*/ 3709486 w 4626532"/>
              <a:gd name="connsiteY3155" fmla="*/ 3241509 h 6858000"/>
              <a:gd name="connsiteX3156" fmla="*/ 3659489 w 4626532"/>
              <a:gd name="connsiteY3156" fmla="*/ 3291507 h 6858000"/>
              <a:gd name="connsiteX3157" fmla="*/ 3634490 w 4626532"/>
              <a:gd name="connsiteY3157" fmla="*/ 3249842 h 6858000"/>
              <a:gd name="connsiteX3158" fmla="*/ 3667822 w 4626532"/>
              <a:gd name="connsiteY3158" fmla="*/ 3199845 h 6858000"/>
              <a:gd name="connsiteX3159" fmla="*/ 3709486 w 4626532"/>
              <a:gd name="connsiteY3159" fmla="*/ 3241509 h 6858000"/>
              <a:gd name="connsiteX3160" fmla="*/ 3501163 w 4626532"/>
              <a:gd name="connsiteY3160" fmla="*/ 3191512 h 6858000"/>
              <a:gd name="connsiteX3161" fmla="*/ 3501163 w 4626532"/>
              <a:gd name="connsiteY3161" fmla="*/ 3224843 h 6858000"/>
              <a:gd name="connsiteX3162" fmla="*/ 3476164 w 4626532"/>
              <a:gd name="connsiteY3162" fmla="*/ 3266508 h 6858000"/>
              <a:gd name="connsiteX3163" fmla="*/ 3417834 w 4626532"/>
              <a:gd name="connsiteY3163" fmla="*/ 3233176 h 6858000"/>
              <a:gd name="connsiteX3164" fmla="*/ 3476164 w 4626532"/>
              <a:gd name="connsiteY3164" fmla="*/ 3191512 h 6858000"/>
              <a:gd name="connsiteX3165" fmla="*/ 3501163 w 4626532"/>
              <a:gd name="connsiteY3165" fmla="*/ 3191512 h 6858000"/>
              <a:gd name="connsiteX3166" fmla="*/ 2792864 w 4626532"/>
              <a:gd name="connsiteY3166" fmla="*/ 3241509 h 6858000"/>
              <a:gd name="connsiteX3167" fmla="*/ 2776198 w 4626532"/>
              <a:gd name="connsiteY3167" fmla="*/ 3299840 h 6858000"/>
              <a:gd name="connsiteX3168" fmla="*/ 2726201 w 4626532"/>
              <a:gd name="connsiteY3168" fmla="*/ 3233176 h 6858000"/>
              <a:gd name="connsiteX3169" fmla="*/ 2701202 w 4626532"/>
              <a:gd name="connsiteY3169" fmla="*/ 3233176 h 6858000"/>
              <a:gd name="connsiteX3170" fmla="*/ 2751200 w 4626532"/>
              <a:gd name="connsiteY3170" fmla="*/ 3308173 h 6858000"/>
              <a:gd name="connsiteX3171" fmla="*/ 2692869 w 4626532"/>
              <a:gd name="connsiteY3171" fmla="*/ 3308173 h 6858000"/>
              <a:gd name="connsiteX3172" fmla="*/ 2659537 w 4626532"/>
              <a:gd name="connsiteY3172" fmla="*/ 3224843 h 6858000"/>
              <a:gd name="connsiteX3173" fmla="*/ 2692869 w 4626532"/>
              <a:gd name="connsiteY3173" fmla="*/ 3191512 h 6858000"/>
              <a:gd name="connsiteX3174" fmla="*/ 2792864 w 4626532"/>
              <a:gd name="connsiteY3174" fmla="*/ 3241509 h 6858000"/>
              <a:gd name="connsiteX3175" fmla="*/ 3534495 w 4626532"/>
              <a:gd name="connsiteY3175" fmla="*/ 3183179 h 6858000"/>
              <a:gd name="connsiteX3176" fmla="*/ 3526162 w 4626532"/>
              <a:gd name="connsiteY3176" fmla="*/ 3183179 h 6858000"/>
              <a:gd name="connsiteX3177" fmla="*/ 3534495 w 4626532"/>
              <a:gd name="connsiteY3177" fmla="*/ 3183179 h 6858000"/>
              <a:gd name="connsiteX3178" fmla="*/ 3034519 w 4626532"/>
              <a:gd name="connsiteY3178" fmla="*/ 3249842 h 6858000"/>
              <a:gd name="connsiteX3179" fmla="*/ 3017853 w 4626532"/>
              <a:gd name="connsiteY3179" fmla="*/ 3258175 h 6858000"/>
              <a:gd name="connsiteX3180" fmla="*/ 2951190 w 4626532"/>
              <a:gd name="connsiteY3180" fmla="*/ 3208178 h 6858000"/>
              <a:gd name="connsiteX3181" fmla="*/ 2984522 w 4626532"/>
              <a:gd name="connsiteY3181" fmla="*/ 3266508 h 6858000"/>
              <a:gd name="connsiteX3182" fmla="*/ 2951190 w 4626532"/>
              <a:gd name="connsiteY3182" fmla="*/ 3274841 h 6858000"/>
              <a:gd name="connsiteX3183" fmla="*/ 2917858 w 4626532"/>
              <a:gd name="connsiteY3183" fmla="*/ 3216510 h 6858000"/>
              <a:gd name="connsiteX3184" fmla="*/ 2942857 w 4626532"/>
              <a:gd name="connsiteY3184" fmla="*/ 3183179 h 6858000"/>
              <a:gd name="connsiteX3185" fmla="*/ 3034519 w 4626532"/>
              <a:gd name="connsiteY3185" fmla="*/ 3249842 h 6858000"/>
              <a:gd name="connsiteX3186" fmla="*/ 3651156 w 4626532"/>
              <a:gd name="connsiteY3186" fmla="*/ 3191512 h 6858000"/>
              <a:gd name="connsiteX3187" fmla="*/ 3617824 w 4626532"/>
              <a:gd name="connsiteY3187" fmla="*/ 3233176 h 6858000"/>
              <a:gd name="connsiteX3188" fmla="*/ 3559494 w 4626532"/>
              <a:gd name="connsiteY3188" fmla="*/ 3199845 h 6858000"/>
              <a:gd name="connsiteX3189" fmla="*/ 3584492 w 4626532"/>
              <a:gd name="connsiteY3189" fmla="*/ 3174846 h 6858000"/>
              <a:gd name="connsiteX3190" fmla="*/ 3651156 w 4626532"/>
              <a:gd name="connsiteY3190" fmla="*/ 3191512 h 6858000"/>
              <a:gd name="connsiteX3191" fmla="*/ 1567924 w 4626532"/>
              <a:gd name="connsiteY3191" fmla="*/ 3174846 h 6858000"/>
              <a:gd name="connsiteX3192" fmla="*/ 1751248 w 4626532"/>
              <a:gd name="connsiteY3192" fmla="*/ 3208178 h 6858000"/>
              <a:gd name="connsiteX3193" fmla="*/ 1492927 w 4626532"/>
              <a:gd name="connsiteY3193" fmla="*/ 3358170 h 6858000"/>
              <a:gd name="connsiteX3194" fmla="*/ 1317936 w 4626532"/>
              <a:gd name="connsiteY3194" fmla="*/ 3233176 h 6858000"/>
              <a:gd name="connsiteX3195" fmla="*/ 1384599 w 4626532"/>
              <a:gd name="connsiteY3195" fmla="*/ 3258175 h 6858000"/>
              <a:gd name="connsiteX3196" fmla="*/ 1467929 w 4626532"/>
              <a:gd name="connsiteY3196" fmla="*/ 3191512 h 6858000"/>
              <a:gd name="connsiteX3197" fmla="*/ 1359601 w 4626532"/>
              <a:gd name="connsiteY3197" fmla="*/ 3158180 h 6858000"/>
              <a:gd name="connsiteX3198" fmla="*/ 1567924 w 4626532"/>
              <a:gd name="connsiteY3198" fmla="*/ 3174846 h 6858000"/>
              <a:gd name="connsiteX3199" fmla="*/ 2917858 w 4626532"/>
              <a:gd name="connsiteY3199" fmla="*/ 3166513 h 6858000"/>
              <a:gd name="connsiteX3200" fmla="*/ 2892859 w 4626532"/>
              <a:gd name="connsiteY3200" fmla="*/ 3216510 h 6858000"/>
              <a:gd name="connsiteX3201" fmla="*/ 2834529 w 4626532"/>
              <a:gd name="connsiteY3201" fmla="*/ 3174846 h 6858000"/>
              <a:gd name="connsiteX3202" fmla="*/ 2876194 w 4626532"/>
              <a:gd name="connsiteY3202" fmla="*/ 3233176 h 6858000"/>
              <a:gd name="connsiteX3203" fmla="*/ 2809530 w 4626532"/>
              <a:gd name="connsiteY3203" fmla="*/ 3224843 h 6858000"/>
              <a:gd name="connsiteX3204" fmla="*/ 2801197 w 4626532"/>
              <a:gd name="connsiteY3204" fmla="*/ 3191512 h 6858000"/>
              <a:gd name="connsiteX3205" fmla="*/ 2851195 w 4626532"/>
              <a:gd name="connsiteY3205" fmla="*/ 3149847 h 6858000"/>
              <a:gd name="connsiteX3206" fmla="*/ 2917858 w 4626532"/>
              <a:gd name="connsiteY3206" fmla="*/ 3166513 h 6858000"/>
              <a:gd name="connsiteX3207" fmla="*/ 1992903 w 4626532"/>
              <a:gd name="connsiteY3207" fmla="*/ 3183179 h 6858000"/>
              <a:gd name="connsiteX3208" fmla="*/ 1792913 w 4626532"/>
              <a:gd name="connsiteY3208" fmla="*/ 3258175 h 6858000"/>
              <a:gd name="connsiteX3209" fmla="*/ 1751248 w 4626532"/>
              <a:gd name="connsiteY3209" fmla="*/ 3249842 h 6858000"/>
              <a:gd name="connsiteX3210" fmla="*/ 1784580 w 4626532"/>
              <a:gd name="connsiteY3210" fmla="*/ 3208178 h 6858000"/>
              <a:gd name="connsiteX3211" fmla="*/ 1626254 w 4626532"/>
              <a:gd name="connsiteY3211" fmla="*/ 3158180 h 6858000"/>
              <a:gd name="connsiteX3212" fmla="*/ 1742915 w 4626532"/>
              <a:gd name="connsiteY3212" fmla="*/ 3149847 h 6858000"/>
              <a:gd name="connsiteX3213" fmla="*/ 1992903 w 4626532"/>
              <a:gd name="connsiteY3213" fmla="*/ 3183179 h 6858000"/>
              <a:gd name="connsiteX3214" fmla="*/ 451311 w 4626532"/>
              <a:gd name="connsiteY3214" fmla="*/ 3183179 h 6858000"/>
              <a:gd name="connsiteX3215" fmla="*/ 384648 w 4626532"/>
              <a:gd name="connsiteY3215" fmla="*/ 3249842 h 6858000"/>
              <a:gd name="connsiteX3216" fmla="*/ 401314 w 4626532"/>
              <a:gd name="connsiteY3216" fmla="*/ 3149847 h 6858000"/>
              <a:gd name="connsiteX3217" fmla="*/ 451311 w 4626532"/>
              <a:gd name="connsiteY3217" fmla="*/ 3183179 h 6858000"/>
              <a:gd name="connsiteX3218" fmla="*/ 2217892 w 4626532"/>
              <a:gd name="connsiteY3218" fmla="*/ 3124848 h 6858000"/>
              <a:gd name="connsiteX3219" fmla="*/ 2367885 w 4626532"/>
              <a:gd name="connsiteY3219" fmla="*/ 3258175 h 6858000"/>
              <a:gd name="connsiteX3220" fmla="*/ 2367885 w 4626532"/>
              <a:gd name="connsiteY3220" fmla="*/ 3349837 h 6858000"/>
              <a:gd name="connsiteX3221" fmla="*/ 2259557 w 4626532"/>
              <a:gd name="connsiteY3221" fmla="*/ 3191512 h 6858000"/>
              <a:gd name="connsiteX3222" fmla="*/ 2251224 w 4626532"/>
              <a:gd name="connsiteY3222" fmla="*/ 3208178 h 6858000"/>
              <a:gd name="connsiteX3223" fmla="*/ 2334553 w 4626532"/>
              <a:gd name="connsiteY3223" fmla="*/ 3341504 h 6858000"/>
              <a:gd name="connsiteX3224" fmla="*/ 2242891 w 4626532"/>
              <a:gd name="connsiteY3224" fmla="*/ 3291507 h 6858000"/>
              <a:gd name="connsiteX3225" fmla="*/ 2226225 w 4626532"/>
              <a:gd name="connsiteY3225" fmla="*/ 3224843 h 6858000"/>
              <a:gd name="connsiteX3226" fmla="*/ 2192893 w 4626532"/>
              <a:gd name="connsiteY3226" fmla="*/ 3149847 h 6858000"/>
              <a:gd name="connsiteX3227" fmla="*/ 2192893 w 4626532"/>
              <a:gd name="connsiteY3227" fmla="*/ 3124848 h 6858000"/>
              <a:gd name="connsiteX3228" fmla="*/ 2217892 w 4626532"/>
              <a:gd name="connsiteY3228" fmla="*/ 3124848 h 6858000"/>
              <a:gd name="connsiteX3229" fmla="*/ 1101280 w 4626532"/>
              <a:gd name="connsiteY3229" fmla="*/ 3124848 h 6858000"/>
              <a:gd name="connsiteX3230" fmla="*/ 1101280 w 4626532"/>
              <a:gd name="connsiteY3230" fmla="*/ 3174846 h 6858000"/>
              <a:gd name="connsiteX3231" fmla="*/ 1117946 w 4626532"/>
              <a:gd name="connsiteY3231" fmla="*/ 3191512 h 6858000"/>
              <a:gd name="connsiteX3232" fmla="*/ 1142944 w 4626532"/>
              <a:gd name="connsiteY3232" fmla="*/ 3124848 h 6858000"/>
              <a:gd name="connsiteX3233" fmla="*/ 1217941 w 4626532"/>
              <a:gd name="connsiteY3233" fmla="*/ 3199845 h 6858000"/>
              <a:gd name="connsiteX3234" fmla="*/ 1151277 w 4626532"/>
              <a:gd name="connsiteY3234" fmla="*/ 3249842 h 6858000"/>
              <a:gd name="connsiteX3235" fmla="*/ 1017951 w 4626532"/>
              <a:gd name="connsiteY3235" fmla="*/ 3166513 h 6858000"/>
              <a:gd name="connsiteX3236" fmla="*/ 1067948 w 4626532"/>
              <a:gd name="connsiteY3236" fmla="*/ 3124848 h 6858000"/>
              <a:gd name="connsiteX3237" fmla="*/ 1101280 w 4626532"/>
              <a:gd name="connsiteY3237" fmla="*/ 3124848 h 6858000"/>
              <a:gd name="connsiteX3238" fmla="*/ 2517878 w 4626532"/>
              <a:gd name="connsiteY3238" fmla="*/ 3224843 h 6858000"/>
              <a:gd name="connsiteX3239" fmla="*/ 2501212 w 4626532"/>
              <a:gd name="connsiteY3239" fmla="*/ 3291507 h 6858000"/>
              <a:gd name="connsiteX3240" fmla="*/ 2401217 w 4626532"/>
              <a:gd name="connsiteY3240" fmla="*/ 3174846 h 6858000"/>
              <a:gd name="connsiteX3241" fmla="*/ 2476213 w 4626532"/>
              <a:gd name="connsiteY3241" fmla="*/ 3291507 h 6858000"/>
              <a:gd name="connsiteX3242" fmla="*/ 2351219 w 4626532"/>
              <a:gd name="connsiteY3242" fmla="*/ 3183179 h 6858000"/>
              <a:gd name="connsiteX3243" fmla="*/ 2359552 w 4626532"/>
              <a:gd name="connsiteY3243" fmla="*/ 3108182 h 6858000"/>
              <a:gd name="connsiteX3244" fmla="*/ 2517878 w 4626532"/>
              <a:gd name="connsiteY3244" fmla="*/ 3224843 h 6858000"/>
              <a:gd name="connsiteX3245" fmla="*/ 2167895 w 4626532"/>
              <a:gd name="connsiteY3245" fmla="*/ 3174846 h 6858000"/>
              <a:gd name="connsiteX3246" fmla="*/ 2134563 w 4626532"/>
              <a:gd name="connsiteY3246" fmla="*/ 3108182 h 6858000"/>
              <a:gd name="connsiteX3247" fmla="*/ 2167895 w 4626532"/>
              <a:gd name="connsiteY3247" fmla="*/ 3174846 h 6858000"/>
              <a:gd name="connsiteX3248" fmla="*/ 2867861 w 4626532"/>
              <a:gd name="connsiteY3248" fmla="*/ 3124848 h 6858000"/>
              <a:gd name="connsiteX3249" fmla="*/ 2826196 w 4626532"/>
              <a:gd name="connsiteY3249" fmla="*/ 3124848 h 6858000"/>
              <a:gd name="connsiteX3250" fmla="*/ 2826196 w 4626532"/>
              <a:gd name="connsiteY3250" fmla="*/ 3099849 h 6858000"/>
              <a:gd name="connsiteX3251" fmla="*/ 2867861 w 4626532"/>
              <a:gd name="connsiteY3251" fmla="*/ 3124848 h 6858000"/>
              <a:gd name="connsiteX3252" fmla="*/ 2659537 w 4626532"/>
              <a:gd name="connsiteY3252" fmla="*/ 3174846 h 6858000"/>
              <a:gd name="connsiteX3253" fmla="*/ 2642872 w 4626532"/>
              <a:gd name="connsiteY3253" fmla="*/ 3233176 h 6858000"/>
              <a:gd name="connsiteX3254" fmla="*/ 2551209 w 4626532"/>
              <a:gd name="connsiteY3254" fmla="*/ 3149847 h 6858000"/>
              <a:gd name="connsiteX3255" fmla="*/ 2609540 w 4626532"/>
              <a:gd name="connsiteY3255" fmla="*/ 3233176 h 6858000"/>
              <a:gd name="connsiteX3256" fmla="*/ 2542876 w 4626532"/>
              <a:gd name="connsiteY3256" fmla="*/ 3208178 h 6858000"/>
              <a:gd name="connsiteX3257" fmla="*/ 2501212 w 4626532"/>
              <a:gd name="connsiteY3257" fmla="*/ 3124848 h 6858000"/>
              <a:gd name="connsiteX3258" fmla="*/ 2534544 w 4626532"/>
              <a:gd name="connsiteY3258" fmla="*/ 3099849 h 6858000"/>
              <a:gd name="connsiteX3259" fmla="*/ 2659537 w 4626532"/>
              <a:gd name="connsiteY3259" fmla="*/ 3174846 h 6858000"/>
              <a:gd name="connsiteX3260" fmla="*/ 2801197 w 4626532"/>
              <a:gd name="connsiteY3260" fmla="*/ 3133181 h 6858000"/>
              <a:gd name="connsiteX3261" fmla="*/ 2776198 w 4626532"/>
              <a:gd name="connsiteY3261" fmla="*/ 3174846 h 6858000"/>
              <a:gd name="connsiteX3262" fmla="*/ 2709535 w 4626532"/>
              <a:gd name="connsiteY3262" fmla="*/ 3116515 h 6858000"/>
              <a:gd name="connsiteX3263" fmla="*/ 2751200 w 4626532"/>
              <a:gd name="connsiteY3263" fmla="*/ 3183179 h 6858000"/>
              <a:gd name="connsiteX3264" fmla="*/ 2667870 w 4626532"/>
              <a:gd name="connsiteY3264" fmla="*/ 3116515 h 6858000"/>
              <a:gd name="connsiteX3265" fmla="*/ 2701202 w 4626532"/>
              <a:gd name="connsiteY3265" fmla="*/ 3091517 h 6858000"/>
              <a:gd name="connsiteX3266" fmla="*/ 2801197 w 4626532"/>
              <a:gd name="connsiteY3266" fmla="*/ 3133181 h 6858000"/>
              <a:gd name="connsiteX3267" fmla="*/ 592971 w 4626532"/>
              <a:gd name="connsiteY3267" fmla="*/ 3141514 h 6858000"/>
              <a:gd name="connsiteX3268" fmla="*/ 801294 w 4626532"/>
              <a:gd name="connsiteY3268" fmla="*/ 3291507 h 6858000"/>
              <a:gd name="connsiteX3269" fmla="*/ 376315 w 4626532"/>
              <a:gd name="connsiteY3269" fmla="*/ 3091517 h 6858000"/>
              <a:gd name="connsiteX3270" fmla="*/ 376315 w 4626532"/>
              <a:gd name="connsiteY3270" fmla="*/ 3066518 h 6858000"/>
              <a:gd name="connsiteX3271" fmla="*/ 592971 w 4626532"/>
              <a:gd name="connsiteY3271" fmla="*/ 3141514 h 6858000"/>
              <a:gd name="connsiteX3272" fmla="*/ 2251224 w 4626532"/>
              <a:gd name="connsiteY3272" fmla="*/ 3333171 h 6858000"/>
              <a:gd name="connsiteX3273" fmla="*/ 2676203 w 4626532"/>
              <a:gd name="connsiteY3273" fmla="*/ 3708153 h 6858000"/>
              <a:gd name="connsiteX3274" fmla="*/ 2534544 w 4626532"/>
              <a:gd name="connsiteY3274" fmla="*/ 3916476 h 6858000"/>
              <a:gd name="connsiteX3275" fmla="*/ 2767865 w 4626532"/>
              <a:gd name="connsiteY3275" fmla="*/ 3991473 h 6858000"/>
              <a:gd name="connsiteX3276" fmla="*/ 2609540 w 4626532"/>
              <a:gd name="connsiteY3276" fmla="*/ 4083135 h 6858000"/>
              <a:gd name="connsiteX3277" fmla="*/ 2851195 w 4626532"/>
              <a:gd name="connsiteY3277" fmla="*/ 4291458 h 6858000"/>
              <a:gd name="connsiteX3278" fmla="*/ 2759533 w 4626532"/>
              <a:gd name="connsiteY3278" fmla="*/ 4308124 h 6858000"/>
              <a:gd name="connsiteX3279" fmla="*/ 2667870 w 4626532"/>
              <a:gd name="connsiteY3279" fmla="*/ 4283125 h 6858000"/>
              <a:gd name="connsiteX3280" fmla="*/ 2667870 w 4626532"/>
              <a:gd name="connsiteY3280" fmla="*/ 4391453 h 6858000"/>
              <a:gd name="connsiteX3281" fmla="*/ 2801197 w 4626532"/>
              <a:gd name="connsiteY3281" fmla="*/ 4616443 h 6858000"/>
              <a:gd name="connsiteX3282" fmla="*/ 2659537 w 4626532"/>
              <a:gd name="connsiteY3282" fmla="*/ 4483116 h 6858000"/>
              <a:gd name="connsiteX3283" fmla="*/ 2592874 w 4626532"/>
              <a:gd name="connsiteY3283" fmla="*/ 4691439 h 6858000"/>
              <a:gd name="connsiteX3284" fmla="*/ 2634539 w 4626532"/>
              <a:gd name="connsiteY3284" fmla="*/ 4908095 h 6858000"/>
              <a:gd name="connsiteX3285" fmla="*/ 2509545 w 4626532"/>
              <a:gd name="connsiteY3285" fmla="*/ 4716438 h 6858000"/>
              <a:gd name="connsiteX3286" fmla="*/ 2401217 w 4626532"/>
              <a:gd name="connsiteY3286" fmla="*/ 5058088 h 6858000"/>
              <a:gd name="connsiteX3287" fmla="*/ 2359552 w 4626532"/>
              <a:gd name="connsiteY3287" fmla="*/ 4908095 h 6858000"/>
              <a:gd name="connsiteX3288" fmla="*/ 2334553 w 4626532"/>
              <a:gd name="connsiteY3288" fmla="*/ 4891429 h 6858000"/>
              <a:gd name="connsiteX3289" fmla="*/ 2151229 w 4626532"/>
              <a:gd name="connsiteY3289" fmla="*/ 5074754 h 6858000"/>
              <a:gd name="connsiteX3290" fmla="*/ 2209559 w 4626532"/>
              <a:gd name="connsiteY3290" fmla="*/ 4916428 h 6858000"/>
              <a:gd name="connsiteX3291" fmla="*/ 2184561 w 4626532"/>
              <a:gd name="connsiteY3291" fmla="*/ 4899762 h 6858000"/>
              <a:gd name="connsiteX3292" fmla="*/ 1951238 w 4626532"/>
              <a:gd name="connsiteY3292" fmla="*/ 4966426 h 6858000"/>
              <a:gd name="connsiteX3293" fmla="*/ 2134563 w 4626532"/>
              <a:gd name="connsiteY3293" fmla="*/ 4841432 h 6858000"/>
              <a:gd name="connsiteX3294" fmla="*/ 2051234 w 4626532"/>
              <a:gd name="connsiteY3294" fmla="*/ 4741436 h 6858000"/>
              <a:gd name="connsiteX3295" fmla="*/ 2192893 w 4626532"/>
              <a:gd name="connsiteY3295" fmla="*/ 4674773 h 6858000"/>
              <a:gd name="connsiteX3296" fmla="*/ 2309554 w 4626532"/>
              <a:gd name="connsiteY3296" fmla="*/ 4699772 h 6858000"/>
              <a:gd name="connsiteX3297" fmla="*/ 2317887 w 4626532"/>
              <a:gd name="connsiteY3297" fmla="*/ 4674773 h 6858000"/>
              <a:gd name="connsiteX3298" fmla="*/ 2234558 w 4626532"/>
              <a:gd name="connsiteY3298" fmla="*/ 4491449 h 6858000"/>
              <a:gd name="connsiteX3299" fmla="*/ 2284556 w 4626532"/>
              <a:gd name="connsiteY3299" fmla="*/ 4474783 h 6858000"/>
              <a:gd name="connsiteX3300" fmla="*/ 2409550 w 4626532"/>
              <a:gd name="connsiteY3300" fmla="*/ 4524780 h 6858000"/>
              <a:gd name="connsiteX3301" fmla="*/ 2409550 w 4626532"/>
              <a:gd name="connsiteY3301" fmla="*/ 4433118 h 6858000"/>
              <a:gd name="connsiteX3302" fmla="*/ 2309554 w 4626532"/>
              <a:gd name="connsiteY3302" fmla="*/ 4208129 h 6858000"/>
              <a:gd name="connsiteX3303" fmla="*/ 2384551 w 4626532"/>
              <a:gd name="connsiteY3303" fmla="*/ 4199796 h 6858000"/>
              <a:gd name="connsiteX3304" fmla="*/ 2501212 w 4626532"/>
              <a:gd name="connsiteY3304" fmla="*/ 4224795 h 6858000"/>
              <a:gd name="connsiteX3305" fmla="*/ 2509545 w 4626532"/>
              <a:gd name="connsiteY3305" fmla="*/ 4208129 h 6858000"/>
              <a:gd name="connsiteX3306" fmla="*/ 2334553 w 4626532"/>
              <a:gd name="connsiteY3306" fmla="*/ 3999806 h 6858000"/>
              <a:gd name="connsiteX3307" fmla="*/ 2517878 w 4626532"/>
              <a:gd name="connsiteY3307" fmla="*/ 3949808 h 6858000"/>
              <a:gd name="connsiteX3308" fmla="*/ 2184561 w 4626532"/>
              <a:gd name="connsiteY3308" fmla="*/ 3774817 h 6858000"/>
              <a:gd name="connsiteX3309" fmla="*/ 2309554 w 4626532"/>
              <a:gd name="connsiteY3309" fmla="*/ 3741485 h 6858000"/>
              <a:gd name="connsiteX3310" fmla="*/ 2259557 w 4626532"/>
              <a:gd name="connsiteY3310" fmla="*/ 3699820 h 6858000"/>
              <a:gd name="connsiteX3311" fmla="*/ 2351219 w 4626532"/>
              <a:gd name="connsiteY3311" fmla="*/ 3733152 h 6858000"/>
              <a:gd name="connsiteX3312" fmla="*/ 2467880 w 4626532"/>
              <a:gd name="connsiteY3312" fmla="*/ 3649823 h 6858000"/>
              <a:gd name="connsiteX3313" fmla="*/ 2459547 w 4626532"/>
              <a:gd name="connsiteY3313" fmla="*/ 3624824 h 6858000"/>
              <a:gd name="connsiteX3314" fmla="*/ 2426215 w 4626532"/>
              <a:gd name="connsiteY3314" fmla="*/ 3616491 h 6858000"/>
              <a:gd name="connsiteX3315" fmla="*/ 2409550 w 4626532"/>
              <a:gd name="connsiteY3315" fmla="*/ 3658156 h 6858000"/>
              <a:gd name="connsiteX3316" fmla="*/ 2367885 w 4626532"/>
              <a:gd name="connsiteY3316" fmla="*/ 3674822 h 6858000"/>
              <a:gd name="connsiteX3317" fmla="*/ 2134563 w 4626532"/>
              <a:gd name="connsiteY3317" fmla="*/ 3424834 h 6858000"/>
              <a:gd name="connsiteX3318" fmla="*/ 2042901 w 4626532"/>
              <a:gd name="connsiteY3318" fmla="*/ 3349837 h 6858000"/>
              <a:gd name="connsiteX3319" fmla="*/ 2092898 w 4626532"/>
              <a:gd name="connsiteY3319" fmla="*/ 3258175 h 6858000"/>
              <a:gd name="connsiteX3320" fmla="*/ 2084565 w 4626532"/>
              <a:gd name="connsiteY3320" fmla="*/ 3216510 h 6858000"/>
              <a:gd name="connsiteX3321" fmla="*/ 1901241 w 4626532"/>
              <a:gd name="connsiteY3321" fmla="*/ 3266508 h 6858000"/>
              <a:gd name="connsiteX3322" fmla="*/ 1917907 w 4626532"/>
              <a:gd name="connsiteY3322" fmla="*/ 3266508 h 6858000"/>
              <a:gd name="connsiteX3323" fmla="*/ 1867909 w 4626532"/>
              <a:gd name="connsiteY3323" fmla="*/ 3266508 h 6858000"/>
              <a:gd name="connsiteX3324" fmla="*/ 2042901 w 4626532"/>
              <a:gd name="connsiteY3324" fmla="*/ 3158180 h 6858000"/>
              <a:gd name="connsiteX3325" fmla="*/ 1917907 w 4626532"/>
              <a:gd name="connsiteY3325" fmla="*/ 3158180 h 6858000"/>
              <a:gd name="connsiteX3326" fmla="*/ 1784580 w 4626532"/>
              <a:gd name="connsiteY3326" fmla="*/ 3124848 h 6858000"/>
              <a:gd name="connsiteX3327" fmla="*/ 1992903 w 4626532"/>
              <a:gd name="connsiteY3327" fmla="*/ 3024853 h 6858000"/>
              <a:gd name="connsiteX3328" fmla="*/ 2251224 w 4626532"/>
              <a:gd name="connsiteY3328" fmla="*/ 3333171 h 6858000"/>
              <a:gd name="connsiteX3329" fmla="*/ 2767865 w 4626532"/>
              <a:gd name="connsiteY3329" fmla="*/ 3083184 h 6858000"/>
              <a:gd name="connsiteX3330" fmla="*/ 2692869 w 4626532"/>
              <a:gd name="connsiteY3330" fmla="*/ 3058185 h 6858000"/>
              <a:gd name="connsiteX3331" fmla="*/ 2701202 w 4626532"/>
              <a:gd name="connsiteY3331" fmla="*/ 3016520 h 6858000"/>
              <a:gd name="connsiteX3332" fmla="*/ 2767865 w 4626532"/>
              <a:gd name="connsiteY3332" fmla="*/ 3083184 h 6858000"/>
              <a:gd name="connsiteX3333" fmla="*/ 2667870 w 4626532"/>
              <a:gd name="connsiteY3333" fmla="*/ 3066518 h 6858000"/>
              <a:gd name="connsiteX3334" fmla="*/ 2642872 w 4626532"/>
              <a:gd name="connsiteY3334" fmla="*/ 3108182 h 6858000"/>
              <a:gd name="connsiteX3335" fmla="*/ 2584541 w 4626532"/>
              <a:gd name="connsiteY3335" fmla="*/ 3024853 h 6858000"/>
              <a:gd name="connsiteX3336" fmla="*/ 2559542 w 4626532"/>
              <a:gd name="connsiteY3336" fmla="*/ 3033186 h 6858000"/>
              <a:gd name="connsiteX3337" fmla="*/ 2609540 w 4626532"/>
              <a:gd name="connsiteY3337" fmla="*/ 3108182 h 6858000"/>
              <a:gd name="connsiteX3338" fmla="*/ 2509545 w 4626532"/>
              <a:gd name="connsiteY3338" fmla="*/ 3041519 h 6858000"/>
              <a:gd name="connsiteX3339" fmla="*/ 2509545 w 4626532"/>
              <a:gd name="connsiteY3339" fmla="*/ 2991521 h 6858000"/>
              <a:gd name="connsiteX3340" fmla="*/ 2526211 w 4626532"/>
              <a:gd name="connsiteY3340" fmla="*/ 2991521 h 6858000"/>
              <a:gd name="connsiteX3341" fmla="*/ 2667870 w 4626532"/>
              <a:gd name="connsiteY3341" fmla="*/ 3066518 h 6858000"/>
              <a:gd name="connsiteX3342" fmla="*/ 3926142 w 4626532"/>
              <a:gd name="connsiteY3342" fmla="*/ 3016520 h 6858000"/>
              <a:gd name="connsiteX3343" fmla="*/ 3992806 w 4626532"/>
              <a:gd name="connsiteY3343" fmla="*/ 2983188 h 6858000"/>
              <a:gd name="connsiteX3344" fmla="*/ 3926142 w 4626532"/>
              <a:gd name="connsiteY3344" fmla="*/ 3016520 h 6858000"/>
              <a:gd name="connsiteX3345" fmla="*/ 2501212 w 4626532"/>
              <a:gd name="connsiteY3345" fmla="*/ 3074851 h 6858000"/>
              <a:gd name="connsiteX3346" fmla="*/ 2484546 w 4626532"/>
              <a:gd name="connsiteY3346" fmla="*/ 3133181 h 6858000"/>
              <a:gd name="connsiteX3347" fmla="*/ 2401217 w 4626532"/>
              <a:gd name="connsiteY3347" fmla="*/ 3016520 h 6858000"/>
              <a:gd name="connsiteX3348" fmla="*/ 2392884 w 4626532"/>
              <a:gd name="connsiteY3348" fmla="*/ 3024853 h 6858000"/>
              <a:gd name="connsiteX3349" fmla="*/ 2451214 w 4626532"/>
              <a:gd name="connsiteY3349" fmla="*/ 3124848 h 6858000"/>
              <a:gd name="connsiteX3350" fmla="*/ 2342886 w 4626532"/>
              <a:gd name="connsiteY3350" fmla="*/ 3033186 h 6858000"/>
              <a:gd name="connsiteX3351" fmla="*/ 2342886 w 4626532"/>
              <a:gd name="connsiteY3351" fmla="*/ 2974856 h 6858000"/>
              <a:gd name="connsiteX3352" fmla="*/ 2359552 w 4626532"/>
              <a:gd name="connsiteY3352" fmla="*/ 2966523 h 6858000"/>
              <a:gd name="connsiteX3353" fmla="*/ 2501212 w 4626532"/>
              <a:gd name="connsiteY3353" fmla="*/ 3074851 h 6858000"/>
              <a:gd name="connsiteX3354" fmla="*/ 634636 w 4626532"/>
              <a:gd name="connsiteY3354" fmla="*/ 3024853 h 6858000"/>
              <a:gd name="connsiteX3355" fmla="*/ 701299 w 4626532"/>
              <a:gd name="connsiteY3355" fmla="*/ 2966523 h 6858000"/>
              <a:gd name="connsiteX3356" fmla="*/ 626303 w 4626532"/>
              <a:gd name="connsiteY3356" fmla="*/ 3024853 h 6858000"/>
              <a:gd name="connsiteX3357" fmla="*/ 509642 w 4626532"/>
              <a:gd name="connsiteY3357" fmla="*/ 2974856 h 6858000"/>
              <a:gd name="connsiteX3358" fmla="*/ 542974 w 4626532"/>
              <a:gd name="connsiteY3358" fmla="*/ 2966523 h 6858000"/>
              <a:gd name="connsiteX3359" fmla="*/ 634636 w 4626532"/>
              <a:gd name="connsiteY3359" fmla="*/ 3024853 h 6858000"/>
              <a:gd name="connsiteX3360" fmla="*/ 2201226 w 4626532"/>
              <a:gd name="connsiteY3360" fmla="*/ 2949857 h 6858000"/>
              <a:gd name="connsiteX3361" fmla="*/ 2342886 w 4626532"/>
              <a:gd name="connsiteY3361" fmla="*/ 3083184 h 6858000"/>
              <a:gd name="connsiteX3362" fmla="*/ 2326220 w 4626532"/>
              <a:gd name="connsiteY3362" fmla="*/ 3158180 h 6858000"/>
              <a:gd name="connsiteX3363" fmla="*/ 2234558 w 4626532"/>
              <a:gd name="connsiteY3363" fmla="*/ 3008187 h 6858000"/>
              <a:gd name="connsiteX3364" fmla="*/ 2226225 w 4626532"/>
              <a:gd name="connsiteY3364" fmla="*/ 3016520 h 6858000"/>
              <a:gd name="connsiteX3365" fmla="*/ 2292889 w 4626532"/>
              <a:gd name="connsiteY3365" fmla="*/ 3141514 h 6858000"/>
              <a:gd name="connsiteX3366" fmla="*/ 2209559 w 4626532"/>
              <a:gd name="connsiteY3366" fmla="*/ 3091517 h 6858000"/>
              <a:gd name="connsiteX3367" fmla="*/ 2176228 w 4626532"/>
              <a:gd name="connsiteY3367" fmla="*/ 2983188 h 6858000"/>
              <a:gd name="connsiteX3368" fmla="*/ 2184561 w 4626532"/>
              <a:gd name="connsiteY3368" fmla="*/ 2949857 h 6858000"/>
              <a:gd name="connsiteX3369" fmla="*/ 2201226 w 4626532"/>
              <a:gd name="connsiteY3369" fmla="*/ 2949857 h 6858000"/>
              <a:gd name="connsiteX3370" fmla="*/ 2176228 w 4626532"/>
              <a:gd name="connsiteY3370" fmla="*/ 3116515 h 6858000"/>
              <a:gd name="connsiteX3371" fmla="*/ 2126230 w 4626532"/>
              <a:gd name="connsiteY3371" fmla="*/ 3091517 h 6858000"/>
              <a:gd name="connsiteX3372" fmla="*/ 2076232 w 4626532"/>
              <a:gd name="connsiteY3372" fmla="*/ 3008187 h 6858000"/>
              <a:gd name="connsiteX3373" fmla="*/ 2067899 w 4626532"/>
              <a:gd name="connsiteY3373" fmla="*/ 3024853 h 6858000"/>
              <a:gd name="connsiteX3374" fmla="*/ 2134563 w 4626532"/>
              <a:gd name="connsiteY3374" fmla="*/ 3158180 h 6858000"/>
              <a:gd name="connsiteX3375" fmla="*/ 2017902 w 4626532"/>
              <a:gd name="connsiteY3375" fmla="*/ 3008187 h 6858000"/>
              <a:gd name="connsiteX3376" fmla="*/ 2059567 w 4626532"/>
              <a:gd name="connsiteY3376" fmla="*/ 2941524 h 6858000"/>
              <a:gd name="connsiteX3377" fmla="*/ 2176228 w 4626532"/>
              <a:gd name="connsiteY3377" fmla="*/ 3116515 h 6858000"/>
              <a:gd name="connsiteX3378" fmla="*/ 3867812 w 4626532"/>
              <a:gd name="connsiteY3378" fmla="*/ 2933191 h 6858000"/>
              <a:gd name="connsiteX3379" fmla="*/ 3884478 w 4626532"/>
              <a:gd name="connsiteY3379" fmla="*/ 2949857 h 6858000"/>
              <a:gd name="connsiteX3380" fmla="*/ 3709486 w 4626532"/>
              <a:gd name="connsiteY3380" fmla="*/ 3049852 h 6858000"/>
              <a:gd name="connsiteX3381" fmla="*/ 3542828 w 4626532"/>
              <a:gd name="connsiteY3381" fmla="*/ 3016520 h 6858000"/>
              <a:gd name="connsiteX3382" fmla="*/ 3767817 w 4626532"/>
              <a:gd name="connsiteY3382" fmla="*/ 2983188 h 6858000"/>
              <a:gd name="connsiteX3383" fmla="*/ 3751151 w 4626532"/>
              <a:gd name="connsiteY3383" fmla="*/ 2974856 h 6858000"/>
              <a:gd name="connsiteX3384" fmla="*/ 3551161 w 4626532"/>
              <a:gd name="connsiteY3384" fmla="*/ 2991521 h 6858000"/>
              <a:gd name="connsiteX3385" fmla="*/ 3626157 w 4626532"/>
              <a:gd name="connsiteY3385" fmla="*/ 2941524 h 6858000"/>
              <a:gd name="connsiteX3386" fmla="*/ 3784483 w 4626532"/>
              <a:gd name="connsiteY3386" fmla="*/ 2933191 h 6858000"/>
              <a:gd name="connsiteX3387" fmla="*/ 3867812 w 4626532"/>
              <a:gd name="connsiteY3387" fmla="*/ 2933191 h 6858000"/>
              <a:gd name="connsiteX3388" fmla="*/ 2692869 w 4626532"/>
              <a:gd name="connsiteY3388" fmla="*/ 2999854 h 6858000"/>
              <a:gd name="connsiteX3389" fmla="*/ 2667870 w 4626532"/>
              <a:gd name="connsiteY3389" fmla="*/ 3016520 h 6858000"/>
              <a:gd name="connsiteX3390" fmla="*/ 2617873 w 4626532"/>
              <a:gd name="connsiteY3390" fmla="*/ 2941524 h 6858000"/>
              <a:gd name="connsiteX3391" fmla="*/ 2601207 w 4626532"/>
              <a:gd name="connsiteY3391" fmla="*/ 2949857 h 6858000"/>
              <a:gd name="connsiteX3392" fmla="*/ 2626206 w 4626532"/>
              <a:gd name="connsiteY3392" fmla="*/ 2999854 h 6858000"/>
              <a:gd name="connsiteX3393" fmla="*/ 2534544 w 4626532"/>
              <a:gd name="connsiteY3393" fmla="*/ 2941524 h 6858000"/>
              <a:gd name="connsiteX3394" fmla="*/ 2559542 w 4626532"/>
              <a:gd name="connsiteY3394" fmla="*/ 2908192 h 6858000"/>
              <a:gd name="connsiteX3395" fmla="*/ 2692869 w 4626532"/>
              <a:gd name="connsiteY3395" fmla="*/ 2999854 h 6858000"/>
              <a:gd name="connsiteX3396" fmla="*/ 676300 w 4626532"/>
              <a:gd name="connsiteY3396" fmla="*/ 2899859 h 6858000"/>
              <a:gd name="connsiteX3397" fmla="*/ 684633 w 4626532"/>
              <a:gd name="connsiteY3397" fmla="*/ 2941524 h 6858000"/>
              <a:gd name="connsiteX3398" fmla="*/ 659635 w 4626532"/>
              <a:gd name="connsiteY3398" fmla="*/ 2949857 h 6858000"/>
              <a:gd name="connsiteX3399" fmla="*/ 567972 w 4626532"/>
              <a:gd name="connsiteY3399" fmla="*/ 2916525 h 6858000"/>
              <a:gd name="connsiteX3400" fmla="*/ 592971 w 4626532"/>
              <a:gd name="connsiteY3400" fmla="*/ 2899859 h 6858000"/>
              <a:gd name="connsiteX3401" fmla="*/ 676300 w 4626532"/>
              <a:gd name="connsiteY3401" fmla="*/ 2899859 h 6858000"/>
              <a:gd name="connsiteX3402" fmla="*/ 1951238 w 4626532"/>
              <a:gd name="connsiteY3402" fmla="*/ 2949857 h 6858000"/>
              <a:gd name="connsiteX3403" fmla="*/ 1876242 w 4626532"/>
              <a:gd name="connsiteY3403" fmla="*/ 3016520 h 6858000"/>
              <a:gd name="connsiteX3404" fmla="*/ 1851243 w 4626532"/>
              <a:gd name="connsiteY3404" fmla="*/ 3016520 h 6858000"/>
              <a:gd name="connsiteX3405" fmla="*/ 1926240 w 4626532"/>
              <a:gd name="connsiteY3405" fmla="*/ 2891526 h 6858000"/>
              <a:gd name="connsiteX3406" fmla="*/ 1951238 w 4626532"/>
              <a:gd name="connsiteY3406" fmla="*/ 2949857 h 6858000"/>
              <a:gd name="connsiteX3407" fmla="*/ 2117897 w 4626532"/>
              <a:gd name="connsiteY3407" fmla="*/ 2966523 h 6858000"/>
              <a:gd name="connsiteX3408" fmla="*/ 2067899 w 4626532"/>
              <a:gd name="connsiteY3408" fmla="*/ 2916525 h 6858000"/>
              <a:gd name="connsiteX3409" fmla="*/ 2092898 w 4626532"/>
              <a:gd name="connsiteY3409" fmla="*/ 2883193 h 6858000"/>
              <a:gd name="connsiteX3410" fmla="*/ 2117897 w 4626532"/>
              <a:gd name="connsiteY3410" fmla="*/ 2966523 h 6858000"/>
              <a:gd name="connsiteX3411" fmla="*/ 3601158 w 4626532"/>
              <a:gd name="connsiteY3411" fmla="*/ 2933191 h 6858000"/>
              <a:gd name="connsiteX3412" fmla="*/ 3484497 w 4626532"/>
              <a:gd name="connsiteY3412" fmla="*/ 2983188 h 6858000"/>
              <a:gd name="connsiteX3413" fmla="*/ 3359503 w 4626532"/>
              <a:gd name="connsiteY3413" fmla="*/ 2916525 h 6858000"/>
              <a:gd name="connsiteX3414" fmla="*/ 3484497 w 4626532"/>
              <a:gd name="connsiteY3414" fmla="*/ 2941524 h 6858000"/>
              <a:gd name="connsiteX3415" fmla="*/ 3517829 w 4626532"/>
              <a:gd name="connsiteY3415" fmla="*/ 2916525 h 6858000"/>
              <a:gd name="connsiteX3416" fmla="*/ 3359503 w 4626532"/>
              <a:gd name="connsiteY3416" fmla="*/ 2891526 h 6858000"/>
              <a:gd name="connsiteX3417" fmla="*/ 3434500 w 4626532"/>
              <a:gd name="connsiteY3417" fmla="*/ 2858195 h 6858000"/>
              <a:gd name="connsiteX3418" fmla="*/ 3601158 w 4626532"/>
              <a:gd name="connsiteY3418" fmla="*/ 2933191 h 6858000"/>
              <a:gd name="connsiteX3419" fmla="*/ 2517878 w 4626532"/>
              <a:gd name="connsiteY3419" fmla="*/ 2958190 h 6858000"/>
              <a:gd name="connsiteX3420" fmla="*/ 2484546 w 4626532"/>
              <a:gd name="connsiteY3420" fmla="*/ 3008187 h 6858000"/>
              <a:gd name="connsiteX3421" fmla="*/ 2401217 w 4626532"/>
              <a:gd name="connsiteY3421" fmla="*/ 2908192 h 6858000"/>
              <a:gd name="connsiteX3422" fmla="*/ 2451214 w 4626532"/>
              <a:gd name="connsiteY3422" fmla="*/ 2991521 h 6858000"/>
              <a:gd name="connsiteX3423" fmla="*/ 2351219 w 4626532"/>
              <a:gd name="connsiteY3423" fmla="*/ 2883193 h 6858000"/>
              <a:gd name="connsiteX3424" fmla="*/ 2367885 w 4626532"/>
              <a:gd name="connsiteY3424" fmla="*/ 2849862 h 6858000"/>
              <a:gd name="connsiteX3425" fmla="*/ 2517878 w 4626532"/>
              <a:gd name="connsiteY3425" fmla="*/ 2958190 h 6858000"/>
              <a:gd name="connsiteX3426" fmla="*/ 3851146 w 4626532"/>
              <a:gd name="connsiteY3426" fmla="*/ 3016520 h 6858000"/>
              <a:gd name="connsiteX3427" fmla="*/ 3901144 w 4626532"/>
              <a:gd name="connsiteY3427" fmla="*/ 2949857 h 6858000"/>
              <a:gd name="connsiteX3428" fmla="*/ 4117800 w 4626532"/>
              <a:gd name="connsiteY3428" fmla="*/ 2841529 h 6858000"/>
              <a:gd name="connsiteX3429" fmla="*/ 3851146 w 4626532"/>
              <a:gd name="connsiteY3429" fmla="*/ 3016520 h 6858000"/>
              <a:gd name="connsiteX3430" fmla="*/ 717965 w 4626532"/>
              <a:gd name="connsiteY3430" fmla="*/ 2866527 h 6858000"/>
              <a:gd name="connsiteX3431" fmla="*/ 734631 w 4626532"/>
              <a:gd name="connsiteY3431" fmla="*/ 2941524 h 6858000"/>
              <a:gd name="connsiteX3432" fmla="*/ 784629 w 4626532"/>
              <a:gd name="connsiteY3432" fmla="*/ 2983188 h 6858000"/>
              <a:gd name="connsiteX3433" fmla="*/ 801294 w 4626532"/>
              <a:gd name="connsiteY3433" fmla="*/ 3024853 h 6858000"/>
              <a:gd name="connsiteX3434" fmla="*/ 909622 w 4626532"/>
              <a:gd name="connsiteY3434" fmla="*/ 3099849 h 6858000"/>
              <a:gd name="connsiteX3435" fmla="*/ 934621 w 4626532"/>
              <a:gd name="connsiteY3435" fmla="*/ 3083184 h 6858000"/>
              <a:gd name="connsiteX3436" fmla="*/ 967953 w 4626532"/>
              <a:gd name="connsiteY3436" fmla="*/ 3083184 h 6858000"/>
              <a:gd name="connsiteX3437" fmla="*/ 992952 w 4626532"/>
              <a:gd name="connsiteY3437" fmla="*/ 3141514 h 6858000"/>
              <a:gd name="connsiteX3438" fmla="*/ 1101280 w 4626532"/>
              <a:gd name="connsiteY3438" fmla="*/ 3091517 h 6858000"/>
              <a:gd name="connsiteX3439" fmla="*/ 1284604 w 4626532"/>
              <a:gd name="connsiteY3439" fmla="*/ 3224843 h 6858000"/>
              <a:gd name="connsiteX3440" fmla="*/ 1309603 w 4626532"/>
              <a:gd name="connsiteY3440" fmla="*/ 3283174 h 6858000"/>
              <a:gd name="connsiteX3441" fmla="*/ 1417931 w 4626532"/>
              <a:gd name="connsiteY3441" fmla="*/ 3366503 h 6858000"/>
              <a:gd name="connsiteX3442" fmla="*/ 1392932 w 4626532"/>
              <a:gd name="connsiteY3442" fmla="*/ 3374836 h 6858000"/>
              <a:gd name="connsiteX3443" fmla="*/ 1126279 w 4626532"/>
              <a:gd name="connsiteY3443" fmla="*/ 3324839 h 6858000"/>
              <a:gd name="connsiteX3444" fmla="*/ 1267938 w 4626532"/>
              <a:gd name="connsiteY3444" fmla="*/ 3249842 h 6858000"/>
              <a:gd name="connsiteX3445" fmla="*/ 1201275 w 4626532"/>
              <a:gd name="connsiteY3445" fmla="*/ 3291507 h 6858000"/>
              <a:gd name="connsiteX3446" fmla="*/ 1101280 w 4626532"/>
              <a:gd name="connsiteY3446" fmla="*/ 3308173 h 6858000"/>
              <a:gd name="connsiteX3447" fmla="*/ 792961 w 4626532"/>
              <a:gd name="connsiteY3447" fmla="*/ 3049852 h 6858000"/>
              <a:gd name="connsiteX3448" fmla="*/ 767963 w 4626532"/>
              <a:gd name="connsiteY3448" fmla="*/ 3049852 h 6858000"/>
              <a:gd name="connsiteX3449" fmla="*/ 759630 w 4626532"/>
              <a:gd name="connsiteY3449" fmla="*/ 3074851 h 6858000"/>
              <a:gd name="connsiteX3450" fmla="*/ 942954 w 4626532"/>
              <a:gd name="connsiteY3450" fmla="*/ 3291507 h 6858000"/>
              <a:gd name="connsiteX3451" fmla="*/ 1092947 w 4626532"/>
              <a:gd name="connsiteY3451" fmla="*/ 3374836 h 6858000"/>
              <a:gd name="connsiteX3452" fmla="*/ 1276271 w 4626532"/>
              <a:gd name="connsiteY3452" fmla="*/ 3424834 h 6858000"/>
              <a:gd name="connsiteX3453" fmla="*/ 1317936 w 4626532"/>
              <a:gd name="connsiteY3453" fmla="*/ 3483164 h 6858000"/>
              <a:gd name="connsiteX3454" fmla="*/ 1151277 w 4626532"/>
              <a:gd name="connsiteY3454" fmla="*/ 3574826 h 6858000"/>
              <a:gd name="connsiteX3455" fmla="*/ 801294 w 4626532"/>
              <a:gd name="connsiteY3455" fmla="*/ 3499830 h 6858000"/>
              <a:gd name="connsiteX3456" fmla="*/ 442978 w 4626532"/>
              <a:gd name="connsiteY3456" fmla="*/ 3633157 h 6858000"/>
              <a:gd name="connsiteX3457" fmla="*/ 409647 w 4626532"/>
              <a:gd name="connsiteY3457" fmla="*/ 3633157 h 6858000"/>
              <a:gd name="connsiteX3458" fmla="*/ 817960 w 4626532"/>
              <a:gd name="connsiteY3458" fmla="*/ 3483164 h 6858000"/>
              <a:gd name="connsiteX3459" fmla="*/ 984619 w 4626532"/>
              <a:gd name="connsiteY3459" fmla="*/ 3499830 h 6858000"/>
              <a:gd name="connsiteX3460" fmla="*/ 1101280 w 4626532"/>
              <a:gd name="connsiteY3460" fmla="*/ 3433167 h 6858000"/>
              <a:gd name="connsiteX3461" fmla="*/ 951287 w 4626532"/>
              <a:gd name="connsiteY3461" fmla="*/ 3324839 h 6858000"/>
              <a:gd name="connsiteX3462" fmla="*/ 826293 w 4626532"/>
              <a:gd name="connsiteY3462" fmla="*/ 3274841 h 6858000"/>
              <a:gd name="connsiteX3463" fmla="*/ 592971 w 4626532"/>
              <a:gd name="connsiteY3463" fmla="*/ 3116515 h 6858000"/>
              <a:gd name="connsiteX3464" fmla="*/ 409647 w 4626532"/>
              <a:gd name="connsiteY3464" fmla="*/ 3058185 h 6858000"/>
              <a:gd name="connsiteX3465" fmla="*/ 367982 w 4626532"/>
              <a:gd name="connsiteY3465" fmla="*/ 3008187 h 6858000"/>
              <a:gd name="connsiteX3466" fmla="*/ 476310 w 4626532"/>
              <a:gd name="connsiteY3466" fmla="*/ 2941524 h 6858000"/>
              <a:gd name="connsiteX3467" fmla="*/ 559640 w 4626532"/>
              <a:gd name="connsiteY3467" fmla="*/ 2833196 h 6858000"/>
              <a:gd name="connsiteX3468" fmla="*/ 617970 w 4626532"/>
              <a:gd name="connsiteY3468" fmla="*/ 2816530 h 6858000"/>
              <a:gd name="connsiteX3469" fmla="*/ 717965 w 4626532"/>
              <a:gd name="connsiteY3469" fmla="*/ 2866527 h 6858000"/>
              <a:gd name="connsiteX3470" fmla="*/ 2342886 w 4626532"/>
              <a:gd name="connsiteY3470" fmla="*/ 2941524 h 6858000"/>
              <a:gd name="connsiteX3471" fmla="*/ 2317887 w 4626532"/>
              <a:gd name="connsiteY3471" fmla="*/ 2999854 h 6858000"/>
              <a:gd name="connsiteX3472" fmla="*/ 2251224 w 4626532"/>
              <a:gd name="connsiteY3472" fmla="*/ 2858195 h 6858000"/>
              <a:gd name="connsiteX3473" fmla="*/ 2234558 w 4626532"/>
              <a:gd name="connsiteY3473" fmla="*/ 2874860 h 6858000"/>
              <a:gd name="connsiteX3474" fmla="*/ 2284556 w 4626532"/>
              <a:gd name="connsiteY3474" fmla="*/ 2974856 h 6858000"/>
              <a:gd name="connsiteX3475" fmla="*/ 2192893 w 4626532"/>
              <a:gd name="connsiteY3475" fmla="*/ 2849862 h 6858000"/>
              <a:gd name="connsiteX3476" fmla="*/ 2217892 w 4626532"/>
              <a:gd name="connsiteY3476" fmla="*/ 2808197 h 6858000"/>
              <a:gd name="connsiteX3477" fmla="*/ 2342886 w 4626532"/>
              <a:gd name="connsiteY3477" fmla="*/ 2941524 h 6858000"/>
              <a:gd name="connsiteX3478" fmla="*/ 3826147 w 4626532"/>
              <a:gd name="connsiteY3478" fmla="*/ 2816530 h 6858000"/>
              <a:gd name="connsiteX3479" fmla="*/ 3651156 w 4626532"/>
              <a:gd name="connsiteY3479" fmla="*/ 2916525 h 6858000"/>
              <a:gd name="connsiteX3480" fmla="*/ 3567827 w 4626532"/>
              <a:gd name="connsiteY3480" fmla="*/ 2874860 h 6858000"/>
              <a:gd name="connsiteX3481" fmla="*/ 3726152 w 4626532"/>
              <a:gd name="connsiteY3481" fmla="*/ 2841529 h 6858000"/>
              <a:gd name="connsiteX3482" fmla="*/ 3717819 w 4626532"/>
              <a:gd name="connsiteY3482" fmla="*/ 2833196 h 6858000"/>
              <a:gd name="connsiteX3483" fmla="*/ 3567827 w 4626532"/>
              <a:gd name="connsiteY3483" fmla="*/ 2849862 h 6858000"/>
              <a:gd name="connsiteX3484" fmla="*/ 3559494 w 4626532"/>
              <a:gd name="connsiteY3484" fmla="*/ 2849862 h 6858000"/>
              <a:gd name="connsiteX3485" fmla="*/ 3701153 w 4626532"/>
              <a:gd name="connsiteY3485" fmla="*/ 2799864 h 6858000"/>
              <a:gd name="connsiteX3486" fmla="*/ 3826147 w 4626532"/>
              <a:gd name="connsiteY3486" fmla="*/ 2816530 h 6858000"/>
              <a:gd name="connsiteX3487" fmla="*/ 2184561 w 4626532"/>
              <a:gd name="connsiteY3487" fmla="*/ 2924858 h 6858000"/>
              <a:gd name="connsiteX3488" fmla="*/ 2151229 w 4626532"/>
              <a:gd name="connsiteY3488" fmla="*/ 2983188 h 6858000"/>
              <a:gd name="connsiteX3489" fmla="*/ 2101231 w 4626532"/>
              <a:gd name="connsiteY3489" fmla="*/ 2833196 h 6858000"/>
              <a:gd name="connsiteX3490" fmla="*/ 2109564 w 4626532"/>
              <a:gd name="connsiteY3490" fmla="*/ 2799864 h 6858000"/>
              <a:gd name="connsiteX3491" fmla="*/ 2184561 w 4626532"/>
              <a:gd name="connsiteY3491" fmla="*/ 2924858 h 6858000"/>
              <a:gd name="connsiteX3492" fmla="*/ 3217844 w 4626532"/>
              <a:gd name="connsiteY3492" fmla="*/ 2841529 h 6858000"/>
              <a:gd name="connsiteX3493" fmla="*/ 3167846 w 4626532"/>
              <a:gd name="connsiteY3493" fmla="*/ 2783198 h 6858000"/>
              <a:gd name="connsiteX3494" fmla="*/ 3217844 w 4626532"/>
              <a:gd name="connsiteY3494" fmla="*/ 2841529 h 6858000"/>
              <a:gd name="connsiteX3495" fmla="*/ 2034568 w 4626532"/>
              <a:gd name="connsiteY3495" fmla="*/ 2808197 h 6858000"/>
              <a:gd name="connsiteX3496" fmla="*/ 2042901 w 4626532"/>
              <a:gd name="connsiteY3496" fmla="*/ 2774865 h 6858000"/>
              <a:gd name="connsiteX3497" fmla="*/ 2034568 w 4626532"/>
              <a:gd name="connsiteY3497" fmla="*/ 2808197 h 6858000"/>
              <a:gd name="connsiteX3498" fmla="*/ 2567875 w 4626532"/>
              <a:gd name="connsiteY3498" fmla="*/ 2883193 h 6858000"/>
              <a:gd name="connsiteX3499" fmla="*/ 2517878 w 4626532"/>
              <a:gd name="connsiteY3499" fmla="*/ 2908192 h 6858000"/>
              <a:gd name="connsiteX3500" fmla="*/ 2476213 w 4626532"/>
              <a:gd name="connsiteY3500" fmla="*/ 2824863 h 6858000"/>
              <a:gd name="connsiteX3501" fmla="*/ 2451214 w 4626532"/>
              <a:gd name="connsiteY3501" fmla="*/ 2816530 h 6858000"/>
              <a:gd name="connsiteX3502" fmla="*/ 2484546 w 4626532"/>
              <a:gd name="connsiteY3502" fmla="*/ 2899859 h 6858000"/>
              <a:gd name="connsiteX3503" fmla="*/ 2384551 w 4626532"/>
              <a:gd name="connsiteY3503" fmla="*/ 2791531 h 6858000"/>
              <a:gd name="connsiteX3504" fmla="*/ 2409550 w 4626532"/>
              <a:gd name="connsiteY3504" fmla="*/ 2758199 h 6858000"/>
              <a:gd name="connsiteX3505" fmla="*/ 2567875 w 4626532"/>
              <a:gd name="connsiteY3505" fmla="*/ 2883193 h 6858000"/>
              <a:gd name="connsiteX3506" fmla="*/ 4084468 w 4626532"/>
              <a:gd name="connsiteY3506" fmla="*/ 2824863 h 6858000"/>
              <a:gd name="connsiteX3507" fmla="*/ 4151132 w 4626532"/>
              <a:gd name="connsiteY3507" fmla="*/ 2749866 h 6858000"/>
              <a:gd name="connsiteX3508" fmla="*/ 4084468 w 4626532"/>
              <a:gd name="connsiteY3508" fmla="*/ 2824863 h 6858000"/>
              <a:gd name="connsiteX3509" fmla="*/ 3409501 w 4626532"/>
              <a:gd name="connsiteY3509" fmla="*/ 2833196 h 6858000"/>
              <a:gd name="connsiteX3510" fmla="*/ 3326172 w 4626532"/>
              <a:gd name="connsiteY3510" fmla="*/ 2874860 h 6858000"/>
              <a:gd name="connsiteX3511" fmla="*/ 3217844 w 4626532"/>
              <a:gd name="connsiteY3511" fmla="*/ 2799864 h 6858000"/>
              <a:gd name="connsiteX3512" fmla="*/ 3351170 w 4626532"/>
              <a:gd name="connsiteY3512" fmla="*/ 2824863 h 6858000"/>
              <a:gd name="connsiteX3513" fmla="*/ 3226177 w 4626532"/>
              <a:gd name="connsiteY3513" fmla="*/ 2774865 h 6858000"/>
              <a:gd name="connsiteX3514" fmla="*/ 3292840 w 4626532"/>
              <a:gd name="connsiteY3514" fmla="*/ 2749866 h 6858000"/>
              <a:gd name="connsiteX3515" fmla="*/ 3409501 w 4626532"/>
              <a:gd name="connsiteY3515" fmla="*/ 2833196 h 6858000"/>
              <a:gd name="connsiteX3516" fmla="*/ 4067802 w 4626532"/>
              <a:gd name="connsiteY3516" fmla="*/ 2733201 h 6858000"/>
              <a:gd name="connsiteX3517" fmla="*/ 4067802 w 4626532"/>
              <a:gd name="connsiteY3517" fmla="*/ 2749866 h 6858000"/>
              <a:gd name="connsiteX3518" fmla="*/ 3892811 w 4626532"/>
              <a:gd name="connsiteY3518" fmla="*/ 2924858 h 6858000"/>
              <a:gd name="connsiteX3519" fmla="*/ 3801149 w 4626532"/>
              <a:gd name="connsiteY3519" fmla="*/ 2908192 h 6858000"/>
              <a:gd name="connsiteX3520" fmla="*/ 3976140 w 4626532"/>
              <a:gd name="connsiteY3520" fmla="*/ 2808197 h 6858000"/>
              <a:gd name="connsiteX3521" fmla="*/ 3967807 w 4626532"/>
              <a:gd name="connsiteY3521" fmla="*/ 2799864 h 6858000"/>
              <a:gd name="connsiteX3522" fmla="*/ 3801149 w 4626532"/>
              <a:gd name="connsiteY3522" fmla="*/ 2883193 h 6858000"/>
              <a:gd name="connsiteX3523" fmla="*/ 3859479 w 4626532"/>
              <a:gd name="connsiteY3523" fmla="*/ 2808197 h 6858000"/>
              <a:gd name="connsiteX3524" fmla="*/ 4017805 w 4626532"/>
              <a:gd name="connsiteY3524" fmla="*/ 2733201 h 6858000"/>
              <a:gd name="connsiteX3525" fmla="*/ 4067802 w 4626532"/>
              <a:gd name="connsiteY3525" fmla="*/ 2733201 h 6858000"/>
              <a:gd name="connsiteX3526" fmla="*/ 3601158 w 4626532"/>
              <a:gd name="connsiteY3526" fmla="*/ 2783198 h 6858000"/>
              <a:gd name="connsiteX3527" fmla="*/ 3476164 w 4626532"/>
              <a:gd name="connsiteY3527" fmla="*/ 2841529 h 6858000"/>
              <a:gd name="connsiteX3528" fmla="*/ 3392835 w 4626532"/>
              <a:gd name="connsiteY3528" fmla="*/ 2774865 h 6858000"/>
              <a:gd name="connsiteX3529" fmla="*/ 3517829 w 4626532"/>
              <a:gd name="connsiteY3529" fmla="*/ 2799864 h 6858000"/>
              <a:gd name="connsiteX3530" fmla="*/ 3526162 w 4626532"/>
              <a:gd name="connsiteY3530" fmla="*/ 2774865 h 6858000"/>
              <a:gd name="connsiteX3531" fmla="*/ 3401168 w 4626532"/>
              <a:gd name="connsiteY3531" fmla="*/ 2758199 h 6858000"/>
              <a:gd name="connsiteX3532" fmla="*/ 3459499 w 4626532"/>
              <a:gd name="connsiteY3532" fmla="*/ 2716535 h 6858000"/>
              <a:gd name="connsiteX3533" fmla="*/ 3601158 w 4626532"/>
              <a:gd name="connsiteY3533" fmla="*/ 2783198 h 6858000"/>
              <a:gd name="connsiteX3534" fmla="*/ 2001236 w 4626532"/>
              <a:gd name="connsiteY3534" fmla="*/ 2866527 h 6858000"/>
              <a:gd name="connsiteX3535" fmla="*/ 1967904 w 4626532"/>
              <a:gd name="connsiteY3535" fmla="*/ 2916525 h 6858000"/>
              <a:gd name="connsiteX3536" fmla="*/ 1934573 w 4626532"/>
              <a:gd name="connsiteY3536" fmla="*/ 2808197 h 6858000"/>
              <a:gd name="connsiteX3537" fmla="*/ 1909574 w 4626532"/>
              <a:gd name="connsiteY3537" fmla="*/ 2791531 h 6858000"/>
              <a:gd name="connsiteX3538" fmla="*/ 1892908 w 4626532"/>
              <a:gd name="connsiteY3538" fmla="*/ 2749866 h 6858000"/>
              <a:gd name="connsiteX3539" fmla="*/ 1901241 w 4626532"/>
              <a:gd name="connsiteY3539" fmla="*/ 2716535 h 6858000"/>
              <a:gd name="connsiteX3540" fmla="*/ 2001236 w 4626532"/>
              <a:gd name="connsiteY3540" fmla="*/ 2866527 h 6858000"/>
              <a:gd name="connsiteX3541" fmla="*/ 2517878 w 4626532"/>
              <a:gd name="connsiteY3541" fmla="*/ 2699869 h 6858000"/>
              <a:gd name="connsiteX3542" fmla="*/ 2542876 w 4626532"/>
              <a:gd name="connsiteY3542" fmla="*/ 2816530 h 6858000"/>
              <a:gd name="connsiteX3543" fmla="*/ 2459547 w 4626532"/>
              <a:gd name="connsiteY3543" fmla="*/ 2733201 h 6858000"/>
              <a:gd name="connsiteX3544" fmla="*/ 2476213 w 4626532"/>
              <a:gd name="connsiteY3544" fmla="*/ 2699869 h 6858000"/>
              <a:gd name="connsiteX3545" fmla="*/ 2517878 w 4626532"/>
              <a:gd name="connsiteY3545" fmla="*/ 2699869 h 6858000"/>
              <a:gd name="connsiteX3546" fmla="*/ 1609588 w 4626532"/>
              <a:gd name="connsiteY3546" fmla="*/ 2708202 h 6858000"/>
              <a:gd name="connsiteX3547" fmla="*/ 1634587 w 4626532"/>
              <a:gd name="connsiteY3547" fmla="*/ 2691536 h 6858000"/>
              <a:gd name="connsiteX3548" fmla="*/ 1609588 w 4626532"/>
              <a:gd name="connsiteY3548" fmla="*/ 2708202 h 6858000"/>
              <a:gd name="connsiteX3549" fmla="*/ 2359552 w 4626532"/>
              <a:gd name="connsiteY3549" fmla="*/ 2824863 h 6858000"/>
              <a:gd name="connsiteX3550" fmla="*/ 2334553 w 4626532"/>
              <a:gd name="connsiteY3550" fmla="*/ 2866527 h 6858000"/>
              <a:gd name="connsiteX3551" fmla="*/ 2284556 w 4626532"/>
              <a:gd name="connsiteY3551" fmla="*/ 2741534 h 6858000"/>
              <a:gd name="connsiteX3552" fmla="*/ 2267890 w 4626532"/>
              <a:gd name="connsiteY3552" fmla="*/ 2749866 h 6858000"/>
              <a:gd name="connsiteX3553" fmla="*/ 2292889 w 4626532"/>
              <a:gd name="connsiteY3553" fmla="*/ 2833196 h 6858000"/>
              <a:gd name="connsiteX3554" fmla="*/ 2234558 w 4626532"/>
              <a:gd name="connsiteY3554" fmla="*/ 2783198 h 6858000"/>
              <a:gd name="connsiteX3555" fmla="*/ 2226225 w 4626532"/>
              <a:gd name="connsiteY3555" fmla="*/ 2733201 h 6858000"/>
              <a:gd name="connsiteX3556" fmla="*/ 2251224 w 4626532"/>
              <a:gd name="connsiteY3556" fmla="*/ 2683203 h 6858000"/>
              <a:gd name="connsiteX3557" fmla="*/ 2359552 w 4626532"/>
              <a:gd name="connsiteY3557" fmla="*/ 2824863 h 6858000"/>
              <a:gd name="connsiteX3558" fmla="*/ 3151180 w 4626532"/>
              <a:gd name="connsiteY3558" fmla="*/ 2741534 h 6858000"/>
              <a:gd name="connsiteX3559" fmla="*/ 3142847 w 4626532"/>
              <a:gd name="connsiteY3559" fmla="*/ 2783198 h 6858000"/>
              <a:gd name="connsiteX3560" fmla="*/ 3076184 w 4626532"/>
              <a:gd name="connsiteY3560" fmla="*/ 2741534 h 6858000"/>
              <a:gd name="connsiteX3561" fmla="*/ 3134514 w 4626532"/>
              <a:gd name="connsiteY3561" fmla="*/ 2749866 h 6858000"/>
              <a:gd name="connsiteX3562" fmla="*/ 3059518 w 4626532"/>
              <a:gd name="connsiteY3562" fmla="*/ 2708202 h 6858000"/>
              <a:gd name="connsiteX3563" fmla="*/ 3084517 w 4626532"/>
              <a:gd name="connsiteY3563" fmla="*/ 2674870 h 6858000"/>
              <a:gd name="connsiteX3564" fmla="*/ 3151180 w 4626532"/>
              <a:gd name="connsiteY3564" fmla="*/ 2741534 h 6858000"/>
              <a:gd name="connsiteX3565" fmla="*/ 3759484 w 4626532"/>
              <a:gd name="connsiteY3565" fmla="*/ 2699869 h 6858000"/>
              <a:gd name="connsiteX3566" fmla="*/ 3634490 w 4626532"/>
              <a:gd name="connsiteY3566" fmla="*/ 2774865 h 6858000"/>
              <a:gd name="connsiteX3567" fmla="*/ 3567827 w 4626532"/>
              <a:gd name="connsiteY3567" fmla="*/ 2733201 h 6858000"/>
              <a:gd name="connsiteX3568" fmla="*/ 3701153 w 4626532"/>
              <a:gd name="connsiteY3568" fmla="*/ 2699869 h 6858000"/>
              <a:gd name="connsiteX3569" fmla="*/ 3567827 w 4626532"/>
              <a:gd name="connsiteY3569" fmla="*/ 2708202 h 6858000"/>
              <a:gd name="connsiteX3570" fmla="*/ 3559494 w 4626532"/>
              <a:gd name="connsiteY3570" fmla="*/ 2708202 h 6858000"/>
              <a:gd name="connsiteX3571" fmla="*/ 3659489 w 4626532"/>
              <a:gd name="connsiteY3571" fmla="*/ 2658204 h 6858000"/>
              <a:gd name="connsiteX3572" fmla="*/ 3759484 w 4626532"/>
              <a:gd name="connsiteY3572" fmla="*/ 2699869 h 6858000"/>
              <a:gd name="connsiteX3573" fmla="*/ 3959474 w 4626532"/>
              <a:gd name="connsiteY3573" fmla="*/ 2633205 h 6858000"/>
              <a:gd name="connsiteX3574" fmla="*/ 3959474 w 4626532"/>
              <a:gd name="connsiteY3574" fmla="*/ 2674870 h 6858000"/>
              <a:gd name="connsiteX3575" fmla="*/ 3834480 w 4626532"/>
              <a:gd name="connsiteY3575" fmla="*/ 2791531 h 6858000"/>
              <a:gd name="connsiteX3576" fmla="*/ 3751151 w 4626532"/>
              <a:gd name="connsiteY3576" fmla="*/ 2774865 h 6858000"/>
              <a:gd name="connsiteX3577" fmla="*/ 3892811 w 4626532"/>
              <a:gd name="connsiteY3577" fmla="*/ 2691536 h 6858000"/>
              <a:gd name="connsiteX3578" fmla="*/ 3884478 w 4626532"/>
              <a:gd name="connsiteY3578" fmla="*/ 2683203 h 6858000"/>
              <a:gd name="connsiteX3579" fmla="*/ 3751151 w 4626532"/>
              <a:gd name="connsiteY3579" fmla="*/ 2749866 h 6858000"/>
              <a:gd name="connsiteX3580" fmla="*/ 3792816 w 4626532"/>
              <a:gd name="connsiteY3580" fmla="*/ 2683203 h 6858000"/>
              <a:gd name="connsiteX3581" fmla="*/ 3909477 w 4626532"/>
              <a:gd name="connsiteY3581" fmla="*/ 2633205 h 6858000"/>
              <a:gd name="connsiteX3582" fmla="*/ 3959474 w 4626532"/>
              <a:gd name="connsiteY3582" fmla="*/ 2633205 h 6858000"/>
              <a:gd name="connsiteX3583" fmla="*/ 3267841 w 4626532"/>
              <a:gd name="connsiteY3583" fmla="*/ 2716535 h 6858000"/>
              <a:gd name="connsiteX3584" fmla="*/ 3192845 w 4626532"/>
              <a:gd name="connsiteY3584" fmla="*/ 2758199 h 6858000"/>
              <a:gd name="connsiteX3585" fmla="*/ 3176179 w 4626532"/>
              <a:gd name="connsiteY3585" fmla="*/ 2758199 h 6858000"/>
              <a:gd name="connsiteX3586" fmla="*/ 3151180 w 4626532"/>
              <a:gd name="connsiteY3586" fmla="*/ 2699869 h 6858000"/>
              <a:gd name="connsiteX3587" fmla="*/ 3226177 w 4626532"/>
              <a:gd name="connsiteY3587" fmla="*/ 2708202 h 6858000"/>
              <a:gd name="connsiteX3588" fmla="*/ 3151180 w 4626532"/>
              <a:gd name="connsiteY3588" fmla="*/ 2666537 h 6858000"/>
              <a:gd name="connsiteX3589" fmla="*/ 3192845 w 4626532"/>
              <a:gd name="connsiteY3589" fmla="*/ 2633205 h 6858000"/>
              <a:gd name="connsiteX3590" fmla="*/ 3267841 w 4626532"/>
              <a:gd name="connsiteY3590" fmla="*/ 2716535 h 6858000"/>
              <a:gd name="connsiteX3591" fmla="*/ 1551258 w 4626532"/>
              <a:gd name="connsiteY3591" fmla="*/ 2633205 h 6858000"/>
              <a:gd name="connsiteX3592" fmla="*/ 1559591 w 4626532"/>
              <a:gd name="connsiteY3592" fmla="*/ 2691536 h 6858000"/>
              <a:gd name="connsiteX3593" fmla="*/ 1492927 w 4626532"/>
              <a:gd name="connsiteY3593" fmla="*/ 2691536 h 6858000"/>
              <a:gd name="connsiteX3594" fmla="*/ 1517926 w 4626532"/>
              <a:gd name="connsiteY3594" fmla="*/ 2633205 h 6858000"/>
              <a:gd name="connsiteX3595" fmla="*/ 1551258 w 4626532"/>
              <a:gd name="connsiteY3595" fmla="*/ 2633205 h 6858000"/>
              <a:gd name="connsiteX3596" fmla="*/ 2209559 w 4626532"/>
              <a:gd name="connsiteY3596" fmla="*/ 2774865 h 6858000"/>
              <a:gd name="connsiteX3597" fmla="*/ 2167895 w 4626532"/>
              <a:gd name="connsiteY3597" fmla="*/ 2816530 h 6858000"/>
              <a:gd name="connsiteX3598" fmla="*/ 2126230 w 4626532"/>
              <a:gd name="connsiteY3598" fmla="*/ 2683203 h 6858000"/>
              <a:gd name="connsiteX3599" fmla="*/ 2117897 w 4626532"/>
              <a:gd name="connsiteY3599" fmla="*/ 2699869 h 6858000"/>
              <a:gd name="connsiteX3600" fmla="*/ 2142896 w 4626532"/>
              <a:gd name="connsiteY3600" fmla="*/ 2808197 h 6858000"/>
              <a:gd name="connsiteX3601" fmla="*/ 2109564 w 4626532"/>
              <a:gd name="connsiteY3601" fmla="*/ 2766532 h 6858000"/>
              <a:gd name="connsiteX3602" fmla="*/ 2084565 w 4626532"/>
              <a:gd name="connsiteY3602" fmla="*/ 2649871 h 6858000"/>
              <a:gd name="connsiteX3603" fmla="*/ 2109564 w 4626532"/>
              <a:gd name="connsiteY3603" fmla="*/ 2624873 h 6858000"/>
              <a:gd name="connsiteX3604" fmla="*/ 2209559 w 4626532"/>
              <a:gd name="connsiteY3604" fmla="*/ 2774865 h 6858000"/>
              <a:gd name="connsiteX3605" fmla="*/ 4067802 w 4626532"/>
              <a:gd name="connsiteY3605" fmla="*/ 2808197 h 6858000"/>
              <a:gd name="connsiteX3606" fmla="*/ 4092801 w 4626532"/>
              <a:gd name="connsiteY3606" fmla="*/ 2749866 h 6858000"/>
              <a:gd name="connsiteX3607" fmla="*/ 4184463 w 4626532"/>
              <a:gd name="connsiteY3607" fmla="*/ 2616540 h 6858000"/>
              <a:gd name="connsiteX3608" fmla="*/ 4067802 w 4626532"/>
              <a:gd name="connsiteY3608" fmla="*/ 2808197 h 6858000"/>
              <a:gd name="connsiteX3609" fmla="*/ 3434500 w 4626532"/>
              <a:gd name="connsiteY3609" fmla="*/ 2691536 h 6858000"/>
              <a:gd name="connsiteX3610" fmla="*/ 3359503 w 4626532"/>
              <a:gd name="connsiteY3610" fmla="*/ 2733201 h 6858000"/>
              <a:gd name="connsiteX3611" fmla="*/ 3292840 w 4626532"/>
              <a:gd name="connsiteY3611" fmla="*/ 2716535 h 6858000"/>
              <a:gd name="connsiteX3612" fmla="*/ 3267841 w 4626532"/>
              <a:gd name="connsiteY3612" fmla="*/ 2666537 h 6858000"/>
              <a:gd name="connsiteX3613" fmla="*/ 3384502 w 4626532"/>
              <a:gd name="connsiteY3613" fmla="*/ 2691536 h 6858000"/>
              <a:gd name="connsiteX3614" fmla="*/ 3267841 w 4626532"/>
              <a:gd name="connsiteY3614" fmla="*/ 2641538 h 6858000"/>
              <a:gd name="connsiteX3615" fmla="*/ 3334505 w 4626532"/>
              <a:gd name="connsiteY3615" fmla="*/ 2616540 h 6858000"/>
              <a:gd name="connsiteX3616" fmla="*/ 3434500 w 4626532"/>
              <a:gd name="connsiteY3616" fmla="*/ 2691536 h 6858000"/>
              <a:gd name="connsiteX3617" fmla="*/ 1634587 w 4626532"/>
              <a:gd name="connsiteY3617" fmla="*/ 2608207 h 6858000"/>
              <a:gd name="connsiteX3618" fmla="*/ 1642920 w 4626532"/>
              <a:gd name="connsiteY3618" fmla="*/ 2666537 h 6858000"/>
              <a:gd name="connsiteX3619" fmla="*/ 1592923 w 4626532"/>
              <a:gd name="connsiteY3619" fmla="*/ 2691536 h 6858000"/>
              <a:gd name="connsiteX3620" fmla="*/ 1576257 w 4626532"/>
              <a:gd name="connsiteY3620" fmla="*/ 2649871 h 6858000"/>
              <a:gd name="connsiteX3621" fmla="*/ 1601256 w 4626532"/>
              <a:gd name="connsiteY3621" fmla="*/ 2608207 h 6858000"/>
              <a:gd name="connsiteX3622" fmla="*/ 1634587 w 4626532"/>
              <a:gd name="connsiteY3622" fmla="*/ 2608207 h 6858000"/>
              <a:gd name="connsiteX3623" fmla="*/ 2992855 w 4626532"/>
              <a:gd name="connsiteY3623" fmla="*/ 2691536 h 6858000"/>
              <a:gd name="connsiteX3624" fmla="*/ 2901192 w 4626532"/>
              <a:gd name="connsiteY3624" fmla="*/ 2641538 h 6858000"/>
              <a:gd name="connsiteX3625" fmla="*/ 2909525 w 4626532"/>
              <a:gd name="connsiteY3625" fmla="*/ 2599874 h 6858000"/>
              <a:gd name="connsiteX3626" fmla="*/ 2992855 w 4626532"/>
              <a:gd name="connsiteY3626" fmla="*/ 2691536 h 6858000"/>
              <a:gd name="connsiteX3627" fmla="*/ 1659586 w 4626532"/>
              <a:gd name="connsiteY3627" fmla="*/ 2641538 h 6858000"/>
              <a:gd name="connsiteX3628" fmla="*/ 1684585 w 4626532"/>
              <a:gd name="connsiteY3628" fmla="*/ 2591541 h 6858000"/>
              <a:gd name="connsiteX3629" fmla="*/ 1659586 w 4626532"/>
              <a:gd name="connsiteY3629" fmla="*/ 2641538 h 6858000"/>
              <a:gd name="connsiteX3630" fmla="*/ 1534592 w 4626532"/>
              <a:gd name="connsiteY3630" fmla="*/ 2608207 h 6858000"/>
              <a:gd name="connsiteX3631" fmla="*/ 1501260 w 4626532"/>
              <a:gd name="connsiteY3631" fmla="*/ 2608207 h 6858000"/>
              <a:gd name="connsiteX3632" fmla="*/ 1526259 w 4626532"/>
              <a:gd name="connsiteY3632" fmla="*/ 2591541 h 6858000"/>
              <a:gd name="connsiteX3633" fmla="*/ 1534592 w 4626532"/>
              <a:gd name="connsiteY3633" fmla="*/ 2608207 h 6858000"/>
              <a:gd name="connsiteX3634" fmla="*/ 3592825 w 4626532"/>
              <a:gd name="connsiteY3634" fmla="*/ 2641538 h 6858000"/>
              <a:gd name="connsiteX3635" fmla="*/ 3492830 w 4626532"/>
              <a:gd name="connsiteY3635" fmla="*/ 2699869 h 6858000"/>
              <a:gd name="connsiteX3636" fmla="*/ 3426167 w 4626532"/>
              <a:gd name="connsiteY3636" fmla="*/ 2633205 h 6858000"/>
              <a:gd name="connsiteX3637" fmla="*/ 3517829 w 4626532"/>
              <a:gd name="connsiteY3637" fmla="*/ 2658204 h 6858000"/>
              <a:gd name="connsiteX3638" fmla="*/ 3542828 w 4626532"/>
              <a:gd name="connsiteY3638" fmla="*/ 2649871 h 6858000"/>
              <a:gd name="connsiteX3639" fmla="*/ 3426167 w 4626532"/>
              <a:gd name="connsiteY3639" fmla="*/ 2616540 h 6858000"/>
              <a:gd name="connsiteX3640" fmla="*/ 3484497 w 4626532"/>
              <a:gd name="connsiteY3640" fmla="*/ 2574875 h 6858000"/>
              <a:gd name="connsiteX3641" fmla="*/ 3592825 w 4626532"/>
              <a:gd name="connsiteY3641" fmla="*/ 2641538 h 6858000"/>
              <a:gd name="connsiteX3642" fmla="*/ 2434548 w 4626532"/>
              <a:gd name="connsiteY3642" fmla="*/ 2733201 h 6858000"/>
              <a:gd name="connsiteX3643" fmla="*/ 2359552 w 4626532"/>
              <a:gd name="connsiteY3643" fmla="*/ 2758199 h 6858000"/>
              <a:gd name="connsiteX3644" fmla="*/ 2317887 w 4626532"/>
              <a:gd name="connsiteY3644" fmla="*/ 2624873 h 6858000"/>
              <a:gd name="connsiteX3645" fmla="*/ 2326220 w 4626532"/>
              <a:gd name="connsiteY3645" fmla="*/ 2716535 h 6858000"/>
              <a:gd name="connsiteX3646" fmla="*/ 2276223 w 4626532"/>
              <a:gd name="connsiteY3646" fmla="*/ 2641538 h 6858000"/>
              <a:gd name="connsiteX3647" fmla="*/ 2317887 w 4626532"/>
              <a:gd name="connsiteY3647" fmla="*/ 2574875 h 6858000"/>
              <a:gd name="connsiteX3648" fmla="*/ 2434548 w 4626532"/>
              <a:gd name="connsiteY3648" fmla="*/ 2733201 h 6858000"/>
              <a:gd name="connsiteX3649" fmla="*/ 2767865 w 4626532"/>
              <a:gd name="connsiteY3649" fmla="*/ 2583208 h 6858000"/>
              <a:gd name="connsiteX3650" fmla="*/ 2709535 w 4626532"/>
              <a:gd name="connsiteY3650" fmla="*/ 2566542 h 6858000"/>
              <a:gd name="connsiteX3651" fmla="*/ 2767865 w 4626532"/>
              <a:gd name="connsiteY3651" fmla="*/ 2583208 h 6858000"/>
              <a:gd name="connsiteX3652" fmla="*/ 2051234 w 4626532"/>
              <a:gd name="connsiteY3652" fmla="*/ 2724868 h 6858000"/>
              <a:gd name="connsiteX3653" fmla="*/ 2009569 w 4626532"/>
              <a:gd name="connsiteY3653" fmla="*/ 2783198 h 6858000"/>
              <a:gd name="connsiteX3654" fmla="*/ 1976237 w 4626532"/>
              <a:gd name="connsiteY3654" fmla="*/ 2633205 h 6858000"/>
              <a:gd name="connsiteX3655" fmla="*/ 1967904 w 4626532"/>
              <a:gd name="connsiteY3655" fmla="*/ 2649871 h 6858000"/>
              <a:gd name="connsiteX3656" fmla="*/ 1984570 w 4626532"/>
              <a:gd name="connsiteY3656" fmla="*/ 2774865 h 6858000"/>
              <a:gd name="connsiteX3657" fmla="*/ 1926240 w 4626532"/>
              <a:gd name="connsiteY3657" fmla="*/ 2658204 h 6858000"/>
              <a:gd name="connsiteX3658" fmla="*/ 1976237 w 4626532"/>
              <a:gd name="connsiteY3658" fmla="*/ 2558209 h 6858000"/>
              <a:gd name="connsiteX3659" fmla="*/ 2051234 w 4626532"/>
              <a:gd name="connsiteY3659" fmla="*/ 2724868 h 6858000"/>
              <a:gd name="connsiteX3660" fmla="*/ 3067851 w 4626532"/>
              <a:gd name="connsiteY3660" fmla="*/ 2658204 h 6858000"/>
              <a:gd name="connsiteX3661" fmla="*/ 3059518 w 4626532"/>
              <a:gd name="connsiteY3661" fmla="*/ 2691536 h 6858000"/>
              <a:gd name="connsiteX3662" fmla="*/ 3017853 w 4626532"/>
              <a:gd name="connsiteY3662" fmla="*/ 2691536 h 6858000"/>
              <a:gd name="connsiteX3663" fmla="*/ 2976189 w 4626532"/>
              <a:gd name="connsiteY3663" fmla="*/ 2616540 h 6858000"/>
              <a:gd name="connsiteX3664" fmla="*/ 3042852 w 4626532"/>
              <a:gd name="connsiteY3664" fmla="*/ 2633205 h 6858000"/>
              <a:gd name="connsiteX3665" fmla="*/ 2951190 w 4626532"/>
              <a:gd name="connsiteY3665" fmla="*/ 2591541 h 6858000"/>
              <a:gd name="connsiteX3666" fmla="*/ 2967856 w 4626532"/>
              <a:gd name="connsiteY3666" fmla="*/ 2549876 h 6858000"/>
              <a:gd name="connsiteX3667" fmla="*/ 3067851 w 4626532"/>
              <a:gd name="connsiteY3667" fmla="*/ 2658204 h 6858000"/>
              <a:gd name="connsiteX3668" fmla="*/ 3859479 w 4626532"/>
              <a:gd name="connsiteY3668" fmla="*/ 2566542 h 6858000"/>
              <a:gd name="connsiteX3669" fmla="*/ 3776150 w 4626532"/>
              <a:gd name="connsiteY3669" fmla="*/ 2666537 h 6858000"/>
              <a:gd name="connsiteX3670" fmla="*/ 3709486 w 4626532"/>
              <a:gd name="connsiteY3670" fmla="*/ 2641538 h 6858000"/>
              <a:gd name="connsiteX3671" fmla="*/ 3809481 w 4626532"/>
              <a:gd name="connsiteY3671" fmla="*/ 2574875 h 6858000"/>
              <a:gd name="connsiteX3672" fmla="*/ 3801149 w 4626532"/>
              <a:gd name="connsiteY3672" fmla="*/ 2566542 h 6858000"/>
              <a:gd name="connsiteX3673" fmla="*/ 3709486 w 4626532"/>
              <a:gd name="connsiteY3673" fmla="*/ 2616540 h 6858000"/>
              <a:gd name="connsiteX3674" fmla="*/ 3809481 w 4626532"/>
              <a:gd name="connsiteY3674" fmla="*/ 2533210 h 6858000"/>
              <a:gd name="connsiteX3675" fmla="*/ 3859479 w 4626532"/>
              <a:gd name="connsiteY3675" fmla="*/ 2566542 h 6858000"/>
              <a:gd name="connsiteX3676" fmla="*/ 1609588 w 4626532"/>
              <a:gd name="connsiteY3676" fmla="*/ 2524877 h 6858000"/>
              <a:gd name="connsiteX3677" fmla="*/ 1617921 w 4626532"/>
              <a:gd name="connsiteY3677" fmla="*/ 2583208 h 6858000"/>
              <a:gd name="connsiteX3678" fmla="*/ 1559591 w 4626532"/>
              <a:gd name="connsiteY3678" fmla="*/ 2608207 h 6858000"/>
              <a:gd name="connsiteX3679" fmla="*/ 1551258 w 4626532"/>
              <a:gd name="connsiteY3679" fmla="*/ 2583208 h 6858000"/>
              <a:gd name="connsiteX3680" fmla="*/ 1576257 w 4626532"/>
              <a:gd name="connsiteY3680" fmla="*/ 2524877 h 6858000"/>
              <a:gd name="connsiteX3681" fmla="*/ 1609588 w 4626532"/>
              <a:gd name="connsiteY3681" fmla="*/ 2524877 h 6858000"/>
              <a:gd name="connsiteX3682" fmla="*/ 4126133 w 4626532"/>
              <a:gd name="connsiteY3682" fmla="*/ 2516544 h 6858000"/>
              <a:gd name="connsiteX3683" fmla="*/ 4134466 w 4626532"/>
              <a:gd name="connsiteY3683" fmla="*/ 2558209 h 6858000"/>
              <a:gd name="connsiteX3684" fmla="*/ 4067802 w 4626532"/>
              <a:gd name="connsiteY3684" fmla="*/ 2699869 h 6858000"/>
              <a:gd name="connsiteX3685" fmla="*/ 3992806 w 4626532"/>
              <a:gd name="connsiteY3685" fmla="*/ 2716535 h 6858000"/>
              <a:gd name="connsiteX3686" fmla="*/ 4084468 w 4626532"/>
              <a:gd name="connsiteY3686" fmla="*/ 2583208 h 6858000"/>
              <a:gd name="connsiteX3687" fmla="*/ 3976140 w 4626532"/>
              <a:gd name="connsiteY3687" fmla="*/ 2699869 h 6858000"/>
              <a:gd name="connsiteX3688" fmla="*/ 4101134 w 4626532"/>
              <a:gd name="connsiteY3688" fmla="*/ 2516544 h 6858000"/>
              <a:gd name="connsiteX3689" fmla="*/ 4126133 w 4626532"/>
              <a:gd name="connsiteY3689" fmla="*/ 2516544 h 6858000"/>
              <a:gd name="connsiteX3690" fmla="*/ 3709486 w 4626532"/>
              <a:gd name="connsiteY3690" fmla="*/ 2566542 h 6858000"/>
              <a:gd name="connsiteX3691" fmla="*/ 3626157 w 4626532"/>
              <a:gd name="connsiteY3691" fmla="*/ 2633205 h 6858000"/>
              <a:gd name="connsiteX3692" fmla="*/ 3576160 w 4626532"/>
              <a:gd name="connsiteY3692" fmla="*/ 2591541 h 6858000"/>
              <a:gd name="connsiteX3693" fmla="*/ 3676155 w 4626532"/>
              <a:gd name="connsiteY3693" fmla="*/ 2566542 h 6858000"/>
              <a:gd name="connsiteX3694" fmla="*/ 3576160 w 4626532"/>
              <a:gd name="connsiteY3694" fmla="*/ 2566542 h 6858000"/>
              <a:gd name="connsiteX3695" fmla="*/ 3626157 w 4626532"/>
              <a:gd name="connsiteY3695" fmla="*/ 2516544 h 6858000"/>
              <a:gd name="connsiteX3696" fmla="*/ 3709486 w 4626532"/>
              <a:gd name="connsiteY3696" fmla="*/ 2566542 h 6858000"/>
              <a:gd name="connsiteX3697" fmla="*/ 3167846 w 4626532"/>
              <a:gd name="connsiteY3697" fmla="*/ 2608207 h 6858000"/>
              <a:gd name="connsiteX3698" fmla="*/ 3117848 w 4626532"/>
              <a:gd name="connsiteY3698" fmla="*/ 2649871 h 6858000"/>
              <a:gd name="connsiteX3699" fmla="*/ 3051185 w 4626532"/>
              <a:gd name="connsiteY3699" fmla="*/ 2574875 h 6858000"/>
              <a:gd name="connsiteX3700" fmla="*/ 3134514 w 4626532"/>
              <a:gd name="connsiteY3700" fmla="*/ 2591541 h 6858000"/>
              <a:gd name="connsiteX3701" fmla="*/ 3034519 w 4626532"/>
              <a:gd name="connsiteY3701" fmla="*/ 2541543 h 6858000"/>
              <a:gd name="connsiteX3702" fmla="*/ 3076184 w 4626532"/>
              <a:gd name="connsiteY3702" fmla="*/ 2508212 h 6858000"/>
              <a:gd name="connsiteX3703" fmla="*/ 3167846 w 4626532"/>
              <a:gd name="connsiteY3703" fmla="*/ 2608207 h 6858000"/>
              <a:gd name="connsiteX3704" fmla="*/ 2684536 w 4626532"/>
              <a:gd name="connsiteY3704" fmla="*/ 2566542 h 6858000"/>
              <a:gd name="connsiteX3705" fmla="*/ 2567875 w 4626532"/>
              <a:gd name="connsiteY3705" fmla="*/ 2599874 h 6858000"/>
              <a:gd name="connsiteX3706" fmla="*/ 2517878 w 4626532"/>
              <a:gd name="connsiteY3706" fmla="*/ 2524877 h 6858000"/>
              <a:gd name="connsiteX3707" fmla="*/ 2567875 w 4626532"/>
              <a:gd name="connsiteY3707" fmla="*/ 2508212 h 6858000"/>
              <a:gd name="connsiteX3708" fmla="*/ 2684536 w 4626532"/>
              <a:gd name="connsiteY3708" fmla="*/ 2566542 h 6858000"/>
              <a:gd name="connsiteX3709" fmla="*/ 2542876 w 4626532"/>
              <a:gd name="connsiteY3709" fmla="*/ 2608207 h 6858000"/>
              <a:gd name="connsiteX3710" fmla="*/ 2517878 w 4626532"/>
              <a:gd name="connsiteY3710" fmla="*/ 2666537 h 6858000"/>
              <a:gd name="connsiteX3711" fmla="*/ 2459547 w 4626532"/>
              <a:gd name="connsiteY3711" fmla="*/ 2691536 h 6858000"/>
              <a:gd name="connsiteX3712" fmla="*/ 2476213 w 4626532"/>
              <a:gd name="connsiteY3712" fmla="*/ 2566542 h 6858000"/>
              <a:gd name="connsiteX3713" fmla="*/ 2434548 w 4626532"/>
              <a:gd name="connsiteY3713" fmla="*/ 2674870 h 6858000"/>
              <a:gd name="connsiteX3714" fmla="*/ 2351219 w 4626532"/>
              <a:gd name="connsiteY3714" fmla="*/ 2558209 h 6858000"/>
              <a:gd name="connsiteX3715" fmla="*/ 2426215 w 4626532"/>
              <a:gd name="connsiteY3715" fmla="*/ 2508212 h 6858000"/>
              <a:gd name="connsiteX3716" fmla="*/ 2542876 w 4626532"/>
              <a:gd name="connsiteY3716" fmla="*/ 2608207 h 6858000"/>
              <a:gd name="connsiteX3717" fmla="*/ 3584492 w 4626532"/>
              <a:gd name="connsiteY3717" fmla="*/ 2508212 h 6858000"/>
              <a:gd name="connsiteX3718" fmla="*/ 3509496 w 4626532"/>
              <a:gd name="connsiteY3718" fmla="*/ 2558209 h 6858000"/>
              <a:gd name="connsiteX3719" fmla="*/ 3459499 w 4626532"/>
              <a:gd name="connsiteY3719" fmla="*/ 2499879 h 6858000"/>
              <a:gd name="connsiteX3720" fmla="*/ 3584492 w 4626532"/>
              <a:gd name="connsiteY3720" fmla="*/ 2508212 h 6858000"/>
              <a:gd name="connsiteX3721" fmla="*/ 1692918 w 4626532"/>
              <a:gd name="connsiteY3721" fmla="*/ 2499879 h 6858000"/>
              <a:gd name="connsiteX3722" fmla="*/ 1692918 w 4626532"/>
              <a:gd name="connsiteY3722" fmla="*/ 2558209 h 6858000"/>
              <a:gd name="connsiteX3723" fmla="*/ 1642920 w 4626532"/>
              <a:gd name="connsiteY3723" fmla="*/ 2583208 h 6858000"/>
              <a:gd name="connsiteX3724" fmla="*/ 1634587 w 4626532"/>
              <a:gd name="connsiteY3724" fmla="*/ 2541543 h 6858000"/>
              <a:gd name="connsiteX3725" fmla="*/ 1667919 w 4626532"/>
              <a:gd name="connsiteY3725" fmla="*/ 2499879 h 6858000"/>
              <a:gd name="connsiteX3726" fmla="*/ 1692918 w 4626532"/>
              <a:gd name="connsiteY3726" fmla="*/ 2499879 h 6858000"/>
              <a:gd name="connsiteX3727" fmla="*/ 3317839 w 4626532"/>
              <a:gd name="connsiteY3727" fmla="*/ 2583208 h 6858000"/>
              <a:gd name="connsiteX3728" fmla="*/ 3251175 w 4626532"/>
              <a:gd name="connsiteY3728" fmla="*/ 2616540 h 6858000"/>
              <a:gd name="connsiteX3729" fmla="*/ 3176179 w 4626532"/>
              <a:gd name="connsiteY3729" fmla="*/ 2558209 h 6858000"/>
              <a:gd name="connsiteX3730" fmla="*/ 3267841 w 4626532"/>
              <a:gd name="connsiteY3730" fmla="*/ 2574875 h 6858000"/>
              <a:gd name="connsiteX3731" fmla="*/ 3159513 w 4626532"/>
              <a:gd name="connsiteY3731" fmla="*/ 2516544 h 6858000"/>
              <a:gd name="connsiteX3732" fmla="*/ 3209511 w 4626532"/>
              <a:gd name="connsiteY3732" fmla="*/ 2491546 h 6858000"/>
              <a:gd name="connsiteX3733" fmla="*/ 3317839 w 4626532"/>
              <a:gd name="connsiteY3733" fmla="*/ 2583208 h 6858000"/>
              <a:gd name="connsiteX3734" fmla="*/ 2251224 w 4626532"/>
              <a:gd name="connsiteY3734" fmla="*/ 2641538 h 6858000"/>
              <a:gd name="connsiteX3735" fmla="*/ 2209559 w 4626532"/>
              <a:gd name="connsiteY3735" fmla="*/ 2691536 h 6858000"/>
              <a:gd name="connsiteX3736" fmla="*/ 2201226 w 4626532"/>
              <a:gd name="connsiteY3736" fmla="*/ 2549876 h 6858000"/>
              <a:gd name="connsiteX3737" fmla="*/ 2184561 w 4626532"/>
              <a:gd name="connsiteY3737" fmla="*/ 2666537 h 6858000"/>
              <a:gd name="connsiteX3738" fmla="*/ 2142896 w 4626532"/>
              <a:gd name="connsiteY3738" fmla="*/ 2583208 h 6858000"/>
              <a:gd name="connsiteX3739" fmla="*/ 2192893 w 4626532"/>
              <a:gd name="connsiteY3739" fmla="*/ 2491546 h 6858000"/>
              <a:gd name="connsiteX3740" fmla="*/ 2251224 w 4626532"/>
              <a:gd name="connsiteY3740" fmla="*/ 2641538 h 6858000"/>
              <a:gd name="connsiteX3741" fmla="*/ 3467831 w 4626532"/>
              <a:gd name="connsiteY3741" fmla="*/ 2549876 h 6858000"/>
              <a:gd name="connsiteX3742" fmla="*/ 3384502 w 4626532"/>
              <a:gd name="connsiteY3742" fmla="*/ 2599874 h 6858000"/>
              <a:gd name="connsiteX3743" fmla="*/ 3317839 w 4626532"/>
              <a:gd name="connsiteY3743" fmla="*/ 2533210 h 6858000"/>
              <a:gd name="connsiteX3744" fmla="*/ 3426167 w 4626532"/>
              <a:gd name="connsiteY3744" fmla="*/ 2549876 h 6858000"/>
              <a:gd name="connsiteX3745" fmla="*/ 3317839 w 4626532"/>
              <a:gd name="connsiteY3745" fmla="*/ 2508212 h 6858000"/>
              <a:gd name="connsiteX3746" fmla="*/ 3376169 w 4626532"/>
              <a:gd name="connsiteY3746" fmla="*/ 2474880 h 6858000"/>
              <a:gd name="connsiteX3747" fmla="*/ 3467831 w 4626532"/>
              <a:gd name="connsiteY3747" fmla="*/ 2549876 h 6858000"/>
              <a:gd name="connsiteX3748" fmla="*/ 2884526 w 4626532"/>
              <a:gd name="connsiteY3748" fmla="*/ 2591541 h 6858000"/>
              <a:gd name="connsiteX3749" fmla="*/ 2884526 w 4626532"/>
              <a:gd name="connsiteY3749" fmla="*/ 2633205 h 6858000"/>
              <a:gd name="connsiteX3750" fmla="*/ 2776198 w 4626532"/>
              <a:gd name="connsiteY3750" fmla="*/ 2558209 h 6858000"/>
              <a:gd name="connsiteX3751" fmla="*/ 2834529 w 4626532"/>
              <a:gd name="connsiteY3751" fmla="*/ 2574875 h 6858000"/>
              <a:gd name="connsiteX3752" fmla="*/ 2851195 w 4626532"/>
              <a:gd name="connsiteY3752" fmla="*/ 2558209 h 6858000"/>
              <a:gd name="connsiteX3753" fmla="*/ 2734534 w 4626532"/>
              <a:gd name="connsiteY3753" fmla="*/ 2541543 h 6858000"/>
              <a:gd name="connsiteX3754" fmla="*/ 2742867 w 4626532"/>
              <a:gd name="connsiteY3754" fmla="*/ 2466547 h 6858000"/>
              <a:gd name="connsiteX3755" fmla="*/ 2884526 w 4626532"/>
              <a:gd name="connsiteY3755" fmla="*/ 2591541 h 6858000"/>
              <a:gd name="connsiteX3756" fmla="*/ 4009472 w 4626532"/>
              <a:gd name="connsiteY3756" fmla="*/ 2491546 h 6858000"/>
              <a:gd name="connsiteX3757" fmla="*/ 3959474 w 4626532"/>
              <a:gd name="connsiteY3757" fmla="*/ 2599874 h 6858000"/>
              <a:gd name="connsiteX3758" fmla="*/ 3909477 w 4626532"/>
              <a:gd name="connsiteY3758" fmla="*/ 2616540 h 6858000"/>
              <a:gd name="connsiteX3759" fmla="*/ 3884478 w 4626532"/>
              <a:gd name="connsiteY3759" fmla="*/ 2616540 h 6858000"/>
              <a:gd name="connsiteX3760" fmla="*/ 3976140 w 4626532"/>
              <a:gd name="connsiteY3760" fmla="*/ 2516544 h 6858000"/>
              <a:gd name="connsiteX3761" fmla="*/ 3959474 w 4626532"/>
              <a:gd name="connsiteY3761" fmla="*/ 2499879 h 6858000"/>
              <a:gd name="connsiteX3762" fmla="*/ 3876145 w 4626532"/>
              <a:gd name="connsiteY3762" fmla="*/ 2599874 h 6858000"/>
              <a:gd name="connsiteX3763" fmla="*/ 3876145 w 4626532"/>
              <a:gd name="connsiteY3763" fmla="*/ 2549876 h 6858000"/>
              <a:gd name="connsiteX3764" fmla="*/ 3876145 w 4626532"/>
              <a:gd name="connsiteY3764" fmla="*/ 2524877 h 6858000"/>
              <a:gd name="connsiteX3765" fmla="*/ 3984473 w 4626532"/>
              <a:gd name="connsiteY3765" fmla="*/ 2449881 h 6858000"/>
              <a:gd name="connsiteX3766" fmla="*/ 4009472 w 4626532"/>
              <a:gd name="connsiteY3766" fmla="*/ 2491546 h 6858000"/>
              <a:gd name="connsiteX3767" fmla="*/ 3759484 w 4626532"/>
              <a:gd name="connsiteY3767" fmla="*/ 2474880 h 6858000"/>
              <a:gd name="connsiteX3768" fmla="*/ 3726152 w 4626532"/>
              <a:gd name="connsiteY3768" fmla="*/ 2533210 h 6858000"/>
              <a:gd name="connsiteX3769" fmla="*/ 3667822 w 4626532"/>
              <a:gd name="connsiteY3769" fmla="*/ 2499879 h 6858000"/>
              <a:gd name="connsiteX3770" fmla="*/ 3751151 w 4626532"/>
              <a:gd name="connsiteY3770" fmla="*/ 2449881 h 6858000"/>
              <a:gd name="connsiteX3771" fmla="*/ 3759484 w 4626532"/>
              <a:gd name="connsiteY3771" fmla="*/ 2474880 h 6858000"/>
              <a:gd name="connsiteX3772" fmla="*/ 3409501 w 4626532"/>
              <a:gd name="connsiteY3772" fmla="*/ 2458214 h 6858000"/>
              <a:gd name="connsiteX3773" fmla="*/ 3384502 w 4626532"/>
              <a:gd name="connsiteY3773" fmla="*/ 2449881 h 6858000"/>
              <a:gd name="connsiteX3774" fmla="*/ 3409501 w 4626532"/>
              <a:gd name="connsiteY3774" fmla="*/ 2458214 h 6858000"/>
              <a:gd name="connsiteX3775" fmla="*/ 1584590 w 4626532"/>
              <a:gd name="connsiteY3775" fmla="*/ 2441548 h 6858000"/>
              <a:gd name="connsiteX3776" fmla="*/ 1592923 w 4626532"/>
              <a:gd name="connsiteY3776" fmla="*/ 2499879 h 6858000"/>
              <a:gd name="connsiteX3777" fmla="*/ 1576257 w 4626532"/>
              <a:gd name="connsiteY3777" fmla="*/ 2508212 h 6858000"/>
              <a:gd name="connsiteX3778" fmla="*/ 1542925 w 4626532"/>
              <a:gd name="connsiteY3778" fmla="*/ 2458214 h 6858000"/>
              <a:gd name="connsiteX3779" fmla="*/ 1559591 w 4626532"/>
              <a:gd name="connsiteY3779" fmla="*/ 2441548 h 6858000"/>
              <a:gd name="connsiteX3780" fmla="*/ 1584590 w 4626532"/>
              <a:gd name="connsiteY3780" fmla="*/ 2441548 h 6858000"/>
              <a:gd name="connsiteX3781" fmla="*/ 2117897 w 4626532"/>
              <a:gd name="connsiteY3781" fmla="*/ 2574875 h 6858000"/>
              <a:gd name="connsiteX3782" fmla="*/ 2067899 w 4626532"/>
              <a:gd name="connsiteY3782" fmla="*/ 2641538 h 6858000"/>
              <a:gd name="connsiteX3783" fmla="*/ 2067899 w 4626532"/>
              <a:gd name="connsiteY3783" fmla="*/ 2483213 h 6858000"/>
              <a:gd name="connsiteX3784" fmla="*/ 2042901 w 4626532"/>
              <a:gd name="connsiteY3784" fmla="*/ 2616540 h 6858000"/>
              <a:gd name="connsiteX3785" fmla="*/ 2001236 w 4626532"/>
              <a:gd name="connsiteY3785" fmla="*/ 2533210 h 6858000"/>
              <a:gd name="connsiteX3786" fmla="*/ 2076232 w 4626532"/>
              <a:gd name="connsiteY3786" fmla="*/ 2416549 h 6858000"/>
              <a:gd name="connsiteX3787" fmla="*/ 2117897 w 4626532"/>
              <a:gd name="connsiteY3787" fmla="*/ 2574875 h 6858000"/>
              <a:gd name="connsiteX3788" fmla="*/ 1676252 w 4626532"/>
              <a:gd name="connsiteY3788" fmla="*/ 2474880 h 6858000"/>
              <a:gd name="connsiteX3789" fmla="*/ 1617921 w 4626532"/>
              <a:gd name="connsiteY3789" fmla="*/ 2499879 h 6858000"/>
              <a:gd name="connsiteX3790" fmla="*/ 1609588 w 4626532"/>
              <a:gd name="connsiteY3790" fmla="*/ 2466547 h 6858000"/>
              <a:gd name="connsiteX3791" fmla="*/ 1667919 w 4626532"/>
              <a:gd name="connsiteY3791" fmla="*/ 2416549 h 6858000"/>
              <a:gd name="connsiteX3792" fmla="*/ 1676252 w 4626532"/>
              <a:gd name="connsiteY3792" fmla="*/ 2474880 h 6858000"/>
              <a:gd name="connsiteX3793" fmla="*/ 4159464 w 4626532"/>
              <a:gd name="connsiteY3793" fmla="*/ 2583208 h 6858000"/>
              <a:gd name="connsiteX3794" fmla="*/ 4142799 w 4626532"/>
              <a:gd name="connsiteY3794" fmla="*/ 2499879 h 6858000"/>
              <a:gd name="connsiteX3795" fmla="*/ 4192796 w 4626532"/>
              <a:gd name="connsiteY3795" fmla="*/ 2408216 h 6858000"/>
              <a:gd name="connsiteX3796" fmla="*/ 4159464 w 4626532"/>
              <a:gd name="connsiteY3796" fmla="*/ 2583208 h 6858000"/>
              <a:gd name="connsiteX3797" fmla="*/ 2951190 w 4626532"/>
              <a:gd name="connsiteY3797" fmla="*/ 2541543 h 6858000"/>
              <a:gd name="connsiteX3798" fmla="*/ 2909525 w 4626532"/>
              <a:gd name="connsiteY3798" fmla="*/ 2566542 h 6858000"/>
              <a:gd name="connsiteX3799" fmla="*/ 2834529 w 4626532"/>
              <a:gd name="connsiteY3799" fmla="*/ 2491546 h 6858000"/>
              <a:gd name="connsiteX3800" fmla="*/ 2909525 w 4626532"/>
              <a:gd name="connsiteY3800" fmla="*/ 2499879 h 6858000"/>
              <a:gd name="connsiteX3801" fmla="*/ 2792864 w 4626532"/>
              <a:gd name="connsiteY3801" fmla="*/ 2458214 h 6858000"/>
              <a:gd name="connsiteX3802" fmla="*/ 2817863 w 4626532"/>
              <a:gd name="connsiteY3802" fmla="*/ 2408216 h 6858000"/>
              <a:gd name="connsiteX3803" fmla="*/ 2951190 w 4626532"/>
              <a:gd name="connsiteY3803" fmla="*/ 2541543 h 6858000"/>
              <a:gd name="connsiteX3804" fmla="*/ 3884478 w 4626532"/>
              <a:gd name="connsiteY3804" fmla="*/ 2433215 h 6858000"/>
              <a:gd name="connsiteX3805" fmla="*/ 3851146 w 4626532"/>
              <a:gd name="connsiteY3805" fmla="*/ 2516544 h 6858000"/>
              <a:gd name="connsiteX3806" fmla="*/ 3792816 w 4626532"/>
              <a:gd name="connsiteY3806" fmla="*/ 2508212 h 6858000"/>
              <a:gd name="connsiteX3807" fmla="*/ 3842813 w 4626532"/>
              <a:gd name="connsiteY3807" fmla="*/ 2424882 h 6858000"/>
              <a:gd name="connsiteX3808" fmla="*/ 3776150 w 4626532"/>
              <a:gd name="connsiteY3808" fmla="*/ 2499879 h 6858000"/>
              <a:gd name="connsiteX3809" fmla="*/ 3767817 w 4626532"/>
              <a:gd name="connsiteY3809" fmla="*/ 2433215 h 6858000"/>
              <a:gd name="connsiteX3810" fmla="*/ 3842813 w 4626532"/>
              <a:gd name="connsiteY3810" fmla="*/ 2391551 h 6858000"/>
              <a:gd name="connsiteX3811" fmla="*/ 3884478 w 4626532"/>
              <a:gd name="connsiteY3811" fmla="*/ 2433215 h 6858000"/>
              <a:gd name="connsiteX3812" fmla="*/ 2351219 w 4626532"/>
              <a:gd name="connsiteY3812" fmla="*/ 2441548 h 6858000"/>
              <a:gd name="connsiteX3813" fmla="*/ 2276223 w 4626532"/>
              <a:gd name="connsiteY3813" fmla="*/ 2574875 h 6858000"/>
              <a:gd name="connsiteX3814" fmla="*/ 2317887 w 4626532"/>
              <a:gd name="connsiteY3814" fmla="*/ 2458214 h 6858000"/>
              <a:gd name="connsiteX3815" fmla="*/ 2301222 w 4626532"/>
              <a:gd name="connsiteY3815" fmla="*/ 2441548 h 6858000"/>
              <a:gd name="connsiteX3816" fmla="*/ 2259557 w 4626532"/>
              <a:gd name="connsiteY3816" fmla="*/ 2566542 h 6858000"/>
              <a:gd name="connsiteX3817" fmla="*/ 2234558 w 4626532"/>
              <a:gd name="connsiteY3817" fmla="*/ 2474880 h 6858000"/>
              <a:gd name="connsiteX3818" fmla="*/ 2317887 w 4626532"/>
              <a:gd name="connsiteY3818" fmla="*/ 2391551 h 6858000"/>
              <a:gd name="connsiteX3819" fmla="*/ 2351219 w 4626532"/>
              <a:gd name="connsiteY3819" fmla="*/ 2441548 h 6858000"/>
              <a:gd name="connsiteX3820" fmla="*/ 1751248 w 4626532"/>
              <a:gd name="connsiteY3820" fmla="*/ 2449881 h 6858000"/>
              <a:gd name="connsiteX3821" fmla="*/ 1692918 w 4626532"/>
              <a:gd name="connsiteY3821" fmla="*/ 2474880 h 6858000"/>
              <a:gd name="connsiteX3822" fmla="*/ 1692918 w 4626532"/>
              <a:gd name="connsiteY3822" fmla="*/ 2424882 h 6858000"/>
              <a:gd name="connsiteX3823" fmla="*/ 1751248 w 4626532"/>
              <a:gd name="connsiteY3823" fmla="*/ 2391551 h 6858000"/>
              <a:gd name="connsiteX3824" fmla="*/ 1751248 w 4626532"/>
              <a:gd name="connsiteY3824" fmla="*/ 2449881 h 6858000"/>
              <a:gd name="connsiteX3825" fmla="*/ 3051185 w 4626532"/>
              <a:gd name="connsiteY3825" fmla="*/ 2491546 h 6858000"/>
              <a:gd name="connsiteX3826" fmla="*/ 3009520 w 4626532"/>
              <a:gd name="connsiteY3826" fmla="*/ 2524877 h 6858000"/>
              <a:gd name="connsiteX3827" fmla="*/ 2909525 w 4626532"/>
              <a:gd name="connsiteY3827" fmla="*/ 2441548 h 6858000"/>
              <a:gd name="connsiteX3828" fmla="*/ 3009520 w 4626532"/>
              <a:gd name="connsiteY3828" fmla="*/ 2466547 h 6858000"/>
              <a:gd name="connsiteX3829" fmla="*/ 2892859 w 4626532"/>
              <a:gd name="connsiteY3829" fmla="*/ 2408216 h 6858000"/>
              <a:gd name="connsiteX3830" fmla="*/ 2926191 w 4626532"/>
              <a:gd name="connsiteY3830" fmla="*/ 2374885 h 6858000"/>
              <a:gd name="connsiteX3831" fmla="*/ 3051185 w 4626532"/>
              <a:gd name="connsiteY3831" fmla="*/ 2491546 h 6858000"/>
              <a:gd name="connsiteX3832" fmla="*/ 3209511 w 4626532"/>
              <a:gd name="connsiteY3832" fmla="*/ 2366552 h 6858000"/>
              <a:gd name="connsiteX3833" fmla="*/ 3359503 w 4626532"/>
              <a:gd name="connsiteY3833" fmla="*/ 2449881 h 6858000"/>
              <a:gd name="connsiteX3834" fmla="*/ 3301173 w 4626532"/>
              <a:gd name="connsiteY3834" fmla="*/ 2483213 h 6858000"/>
              <a:gd name="connsiteX3835" fmla="*/ 3176179 w 4626532"/>
              <a:gd name="connsiteY3835" fmla="*/ 2399883 h 6858000"/>
              <a:gd name="connsiteX3836" fmla="*/ 3309506 w 4626532"/>
              <a:gd name="connsiteY3836" fmla="*/ 2433215 h 6858000"/>
              <a:gd name="connsiteX3837" fmla="*/ 3167846 w 4626532"/>
              <a:gd name="connsiteY3837" fmla="*/ 2366552 h 6858000"/>
              <a:gd name="connsiteX3838" fmla="*/ 3209511 w 4626532"/>
              <a:gd name="connsiteY3838" fmla="*/ 2366552 h 6858000"/>
              <a:gd name="connsiteX3839" fmla="*/ 2576208 w 4626532"/>
              <a:gd name="connsiteY3839" fmla="*/ 2366552 h 6858000"/>
              <a:gd name="connsiteX3840" fmla="*/ 2734534 w 4626532"/>
              <a:gd name="connsiteY3840" fmla="*/ 2499879 h 6858000"/>
              <a:gd name="connsiteX3841" fmla="*/ 2692869 w 4626532"/>
              <a:gd name="connsiteY3841" fmla="*/ 2541543 h 6858000"/>
              <a:gd name="connsiteX3842" fmla="*/ 2567875 w 4626532"/>
              <a:gd name="connsiteY3842" fmla="*/ 2483213 h 6858000"/>
              <a:gd name="connsiteX3843" fmla="*/ 2676203 w 4626532"/>
              <a:gd name="connsiteY3843" fmla="*/ 2449881 h 6858000"/>
              <a:gd name="connsiteX3844" fmla="*/ 2634539 w 4626532"/>
              <a:gd name="connsiteY3844" fmla="*/ 2441548 h 6858000"/>
              <a:gd name="connsiteX3845" fmla="*/ 2542876 w 4626532"/>
              <a:gd name="connsiteY3845" fmla="*/ 2474880 h 6858000"/>
              <a:gd name="connsiteX3846" fmla="*/ 2551209 w 4626532"/>
              <a:gd name="connsiteY3846" fmla="*/ 2424882 h 6858000"/>
              <a:gd name="connsiteX3847" fmla="*/ 2534544 w 4626532"/>
              <a:gd name="connsiteY3847" fmla="*/ 2366552 h 6858000"/>
              <a:gd name="connsiteX3848" fmla="*/ 2576208 w 4626532"/>
              <a:gd name="connsiteY3848" fmla="*/ 2366552 h 6858000"/>
              <a:gd name="connsiteX3849" fmla="*/ 1842910 w 4626532"/>
              <a:gd name="connsiteY3849" fmla="*/ 2424882 h 6858000"/>
              <a:gd name="connsiteX3850" fmla="*/ 1776247 w 4626532"/>
              <a:gd name="connsiteY3850" fmla="*/ 2441548 h 6858000"/>
              <a:gd name="connsiteX3851" fmla="*/ 1776247 w 4626532"/>
              <a:gd name="connsiteY3851" fmla="*/ 2399883 h 6858000"/>
              <a:gd name="connsiteX3852" fmla="*/ 1826245 w 4626532"/>
              <a:gd name="connsiteY3852" fmla="*/ 2366552 h 6858000"/>
              <a:gd name="connsiteX3853" fmla="*/ 1842910 w 4626532"/>
              <a:gd name="connsiteY3853" fmla="*/ 2424882 h 6858000"/>
              <a:gd name="connsiteX3854" fmla="*/ 1567924 w 4626532"/>
              <a:gd name="connsiteY3854" fmla="*/ 2358219 h 6858000"/>
              <a:gd name="connsiteX3855" fmla="*/ 1567924 w 4626532"/>
              <a:gd name="connsiteY3855" fmla="*/ 2416549 h 6858000"/>
              <a:gd name="connsiteX3856" fmla="*/ 1526259 w 4626532"/>
              <a:gd name="connsiteY3856" fmla="*/ 2433215 h 6858000"/>
              <a:gd name="connsiteX3857" fmla="*/ 1509593 w 4626532"/>
              <a:gd name="connsiteY3857" fmla="*/ 2424882 h 6858000"/>
              <a:gd name="connsiteX3858" fmla="*/ 1501260 w 4626532"/>
              <a:gd name="connsiteY3858" fmla="*/ 2399883 h 6858000"/>
              <a:gd name="connsiteX3859" fmla="*/ 1534592 w 4626532"/>
              <a:gd name="connsiteY3859" fmla="*/ 2358219 h 6858000"/>
              <a:gd name="connsiteX3860" fmla="*/ 1567924 w 4626532"/>
              <a:gd name="connsiteY3860" fmla="*/ 2358219 h 6858000"/>
              <a:gd name="connsiteX3861" fmla="*/ 3192845 w 4626532"/>
              <a:gd name="connsiteY3861" fmla="*/ 2466547 h 6858000"/>
              <a:gd name="connsiteX3862" fmla="*/ 3134514 w 4626532"/>
              <a:gd name="connsiteY3862" fmla="*/ 2499879 h 6858000"/>
              <a:gd name="connsiteX3863" fmla="*/ 3026186 w 4626532"/>
              <a:gd name="connsiteY3863" fmla="*/ 2408216 h 6858000"/>
              <a:gd name="connsiteX3864" fmla="*/ 3109516 w 4626532"/>
              <a:gd name="connsiteY3864" fmla="*/ 2449881 h 6858000"/>
              <a:gd name="connsiteX3865" fmla="*/ 3142847 w 4626532"/>
              <a:gd name="connsiteY3865" fmla="*/ 2441548 h 6858000"/>
              <a:gd name="connsiteX3866" fmla="*/ 3009520 w 4626532"/>
              <a:gd name="connsiteY3866" fmla="*/ 2383218 h 6858000"/>
              <a:gd name="connsiteX3867" fmla="*/ 3059518 w 4626532"/>
              <a:gd name="connsiteY3867" fmla="*/ 2349886 h 6858000"/>
              <a:gd name="connsiteX3868" fmla="*/ 3192845 w 4626532"/>
              <a:gd name="connsiteY3868" fmla="*/ 2466547 h 6858000"/>
              <a:gd name="connsiteX3869" fmla="*/ 2526211 w 4626532"/>
              <a:gd name="connsiteY3869" fmla="*/ 2424882 h 6858000"/>
              <a:gd name="connsiteX3870" fmla="*/ 2501212 w 4626532"/>
              <a:gd name="connsiteY3870" fmla="*/ 2508212 h 6858000"/>
              <a:gd name="connsiteX3871" fmla="*/ 2426215 w 4626532"/>
              <a:gd name="connsiteY3871" fmla="*/ 2483213 h 6858000"/>
              <a:gd name="connsiteX3872" fmla="*/ 2376218 w 4626532"/>
              <a:gd name="connsiteY3872" fmla="*/ 2499879 h 6858000"/>
              <a:gd name="connsiteX3873" fmla="*/ 2451214 w 4626532"/>
              <a:gd name="connsiteY3873" fmla="*/ 2374885 h 6858000"/>
              <a:gd name="connsiteX3874" fmla="*/ 2376218 w 4626532"/>
              <a:gd name="connsiteY3874" fmla="*/ 2458214 h 6858000"/>
              <a:gd name="connsiteX3875" fmla="*/ 2359552 w 4626532"/>
              <a:gd name="connsiteY3875" fmla="*/ 2391551 h 6858000"/>
              <a:gd name="connsiteX3876" fmla="*/ 2451214 w 4626532"/>
              <a:gd name="connsiteY3876" fmla="*/ 2349886 h 6858000"/>
              <a:gd name="connsiteX3877" fmla="*/ 2526211 w 4626532"/>
              <a:gd name="connsiteY3877" fmla="*/ 2424882 h 6858000"/>
              <a:gd name="connsiteX3878" fmla="*/ 1867909 w 4626532"/>
              <a:gd name="connsiteY3878" fmla="*/ 2424882 h 6858000"/>
              <a:gd name="connsiteX3879" fmla="*/ 1851243 w 4626532"/>
              <a:gd name="connsiteY3879" fmla="*/ 2383218 h 6858000"/>
              <a:gd name="connsiteX3880" fmla="*/ 1884575 w 4626532"/>
              <a:gd name="connsiteY3880" fmla="*/ 2349886 h 6858000"/>
              <a:gd name="connsiteX3881" fmla="*/ 1867909 w 4626532"/>
              <a:gd name="connsiteY3881" fmla="*/ 2424882 h 6858000"/>
              <a:gd name="connsiteX3882" fmla="*/ 1984570 w 4626532"/>
              <a:gd name="connsiteY3882" fmla="*/ 2441548 h 6858000"/>
              <a:gd name="connsiteX3883" fmla="*/ 1967904 w 4626532"/>
              <a:gd name="connsiteY3883" fmla="*/ 2524877 h 6858000"/>
              <a:gd name="connsiteX3884" fmla="*/ 1926240 w 4626532"/>
              <a:gd name="connsiteY3884" fmla="*/ 2566542 h 6858000"/>
              <a:gd name="connsiteX3885" fmla="*/ 1951238 w 4626532"/>
              <a:gd name="connsiteY3885" fmla="*/ 2424882 h 6858000"/>
              <a:gd name="connsiteX3886" fmla="*/ 1934573 w 4626532"/>
              <a:gd name="connsiteY3886" fmla="*/ 2408216 h 6858000"/>
              <a:gd name="connsiteX3887" fmla="*/ 1884575 w 4626532"/>
              <a:gd name="connsiteY3887" fmla="*/ 2699869 h 6858000"/>
              <a:gd name="connsiteX3888" fmla="*/ 1867909 w 4626532"/>
              <a:gd name="connsiteY3888" fmla="*/ 2574875 h 6858000"/>
              <a:gd name="connsiteX3889" fmla="*/ 1951238 w 4626532"/>
              <a:gd name="connsiteY3889" fmla="*/ 2341553 h 6858000"/>
              <a:gd name="connsiteX3890" fmla="*/ 1984570 w 4626532"/>
              <a:gd name="connsiteY3890" fmla="*/ 2441548 h 6858000"/>
              <a:gd name="connsiteX3891" fmla="*/ 1651253 w 4626532"/>
              <a:gd name="connsiteY3891" fmla="*/ 2391551 h 6858000"/>
              <a:gd name="connsiteX3892" fmla="*/ 1601256 w 4626532"/>
              <a:gd name="connsiteY3892" fmla="*/ 2424882 h 6858000"/>
              <a:gd name="connsiteX3893" fmla="*/ 1584590 w 4626532"/>
              <a:gd name="connsiteY3893" fmla="*/ 2383218 h 6858000"/>
              <a:gd name="connsiteX3894" fmla="*/ 1642920 w 4626532"/>
              <a:gd name="connsiteY3894" fmla="*/ 2333220 h 6858000"/>
              <a:gd name="connsiteX3895" fmla="*/ 1651253 w 4626532"/>
              <a:gd name="connsiteY3895" fmla="*/ 2391551 h 6858000"/>
              <a:gd name="connsiteX3896" fmla="*/ 1726249 w 4626532"/>
              <a:gd name="connsiteY3896" fmla="*/ 2316554 h 6858000"/>
              <a:gd name="connsiteX3897" fmla="*/ 1734582 w 4626532"/>
              <a:gd name="connsiteY3897" fmla="*/ 2374885 h 6858000"/>
              <a:gd name="connsiteX3898" fmla="*/ 1684585 w 4626532"/>
              <a:gd name="connsiteY3898" fmla="*/ 2399883 h 6858000"/>
              <a:gd name="connsiteX3899" fmla="*/ 1667919 w 4626532"/>
              <a:gd name="connsiteY3899" fmla="*/ 2366552 h 6858000"/>
              <a:gd name="connsiteX3900" fmla="*/ 1692918 w 4626532"/>
              <a:gd name="connsiteY3900" fmla="*/ 2316554 h 6858000"/>
              <a:gd name="connsiteX3901" fmla="*/ 1726249 w 4626532"/>
              <a:gd name="connsiteY3901" fmla="*/ 2316554 h 6858000"/>
              <a:gd name="connsiteX3902" fmla="*/ 1376266 w 4626532"/>
              <a:gd name="connsiteY3902" fmla="*/ 2333220 h 6858000"/>
              <a:gd name="connsiteX3903" fmla="*/ 1334602 w 4626532"/>
              <a:gd name="connsiteY3903" fmla="*/ 2324887 h 6858000"/>
              <a:gd name="connsiteX3904" fmla="*/ 1359601 w 4626532"/>
              <a:gd name="connsiteY3904" fmla="*/ 2316554 h 6858000"/>
              <a:gd name="connsiteX3905" fmla="*/ 1376266 w 4626532"/>
              <a:gd name="connsiteY3905" fmla="*/ 2333220 h 6858000"/>
              <a:gd name="connsiteX3906" fmla="*/ 4151132 w 4626532"/>
              <a:gd name="connsiteY3906" fmla="*/ 2366552 h 6858000"/>
              <a:gd name="connsiteX3907" fmla="*/ 4117800 w 4626532"/>
              <a:gd name="connsiteY3907" fmla="*/ 2483213 h 6858000"/>
              <a:gd name="connsiteX3908" fmla="*/ 4059469 w 4626532"/>
              <a:gd name="connsiteY3908" fmla="*/ 2516544 h 6858000"/>
              <a:gd name="connsiteX3909" fmla="*/ 4101134 w 4626532"/>
              <a:gd name="connsiteY3909" fmla="*/ 2374885 h 6858000"/>
              <a:gd name="connsiteX3910" fmla="*/ 4034471 w 4626532"/>
              <a:gd name="connsiteY3910" fmla="*/ 2508212 h 6858000"/>
              <a:gd name="connsiteX3911" fmla="*/ 4017805 w 4626532"/>
              <a:gd name="connsiteY3911" fmla="*/ 2433215 h 6858000"/>
              <a:gd name="connsiteX3912" fmla="*/ 4109467 w 4626532"/>
              <a:gd name="connsiteY3912" fmla="*/ 2308221 h 6858000"/>
              <a:gd name="connsiteX3913" fmla="*/ 4151132 w 4626532"/>
              <a:gd name="connsiteY3913" fmla="*/ 2366552 h 6858000"/>
              <a:gd name="connsiteX3914" fmla="*/ 2651205 w 4626532"/>
              <a:gd name="connsiteY3914" fmla="*/ 2299888 h 6858000"/>
              <a:gd name="connsiteX3915" fmla="*/ 2792864 w 4626532"/>
              <a:gd name="connsiteY3915" fmla="*/ 2408216 h 6858000"/>
              <a:gd name="connsiteX3916" fmla="*/ 2751200 w 4626532"/>
              <a:gd name="connsiteY3916" fmla="*/ 2441548 h 6858000"/>
              <a:gd name="connsiteX3917" fmla="*/ 2617873 w 4626532"/>
              <a:gd name="connsiteY3917" fmla="*/ 2358219 h 6858000"/>
              <a:gd name="connsiteX3918" fmla="*/ 2734534 w 4626532"/>
              <a:gd name="connsiteY3918" fmla="*/ 2366552 h 6858000"/>
              <a:gd name="connsiteX3919" fmla="*/ 2617873 w 4626532"/>
              <a:gd name="connsiteY3919" fmla="*/ 2341553 h 6858000"/>
              <a:gd name="connsiteX3920" fmla="*/ 2634539 w 4626532"/>
              <a:gd name="connsiteY3920" fmla="*/ 2299888 h 6858000"/>
              <a:gd name="connsiteX3921" fmla="*/ 2651205 w 4626532"/>
              <a:gd name="connsiteY3921" fmla="*/ 2299888 h 6858000"/>
              <a:gd name="connsiteX3922" fmla="*/ 2234558 w 4626532"/>
              <a:gd name="connsiteY3922" fmla="*/ 2349886 h 6858000"/>
              <a:gd name="connsiteX3923" fmla="*/ 2151229 w 4626532"/>
              <a:gd name="connsiteY3923" fmla="*/ 2499879 h 6858000"/>
              <a:gd name="connsiteX3924" fmla="*/ 2192893 w 4626532"/>
              <a:gd name="connsiteY3924" fmla="*/ 2358219 h 6858000"/>
              <a:gd name="connsiteX3925" fmla="*/ 2134563 w 4626532"/>
              <a:gd name="connsiteY3925" fmla="*/ 2474880 h 6858000"/>
              <a:gd name="connsiteX3926" fmla="*/ 2109564 w 4626532"/>
              <a:gd name="connsiteY3926" fmla="*/ 2399883 h 6858000"/>
              <a:gd name="connsiteX3927" fmla="*/ 2209559 w 4626532"/>
              <a:gd name="connsiteY3927" fmla="*/ 2299888 h 6858000"/>
              <a:gd name="connsiteX3928" fmla="*/ 2234558 w 4626532"/>
              <a:gd name="connsiteY3928" fmla="*/ 2349886 h 6858000"/>
              <a:gd name="connsiteX3929" fmla="*/ 1459596 w 4626532"/>
              <a:gd name="connsiteY3929" fmla="*/ 2299888 h 6858000"/>
              <a:gd name="connsiteX3930" fmla="*/ 1467929 w 4626532"/>
              <a:gd name="connsiteY3930" fmla="*/ 2358219 h 6858000"/>
              <a:gd name="connsiteX3931" fmla="*/ 1434597 w 4626532"/>
              <a:gd name="connsiteY3931" fmla="*/ 2366552 h 6858000"/>
              <a:gd name="connsiteX3932" fmla="*/ 1392932 w 4626532"/>
              <a:gd name="connsiteY3932" fmla="*/ 2341553 h 6858000"/>
              <a:gd name="connsiteX3933" fmla="*/ 1426264 w 4626532"/>
              <a:gd name="connsiteY3933" fmla="*/ 2299888 h 6858000"/>
              <a:gd name="connsiteX3934" fmla="*/ 1459596 w 4626532"/>
              <a:gd name="connsiteY3934" fmla="*/ 2299888 h 6858000"/>
              <a:gd name="connsiteX3935" fmla="*/ 4009472 w 4626532"/>
              <a:gd name="connsiteY3935" fmla="*/ 2358219 h 6858000"/>
              <a:gd name="connsiteX3936" fmla="*/ 3926142 w 4626532"/>
              <a:gd name="connsiteY3936" fmla="*/ 2458214 h 6858000"/>
              <a:gd name="connsiteX3937" fmla="*/ 3976140 w 4626532"/>
              <a:gd name="connsiteY3937" fmla="*/ 2349886 h 6858000"/>
              <a:gd name="connsiteX3938" fmla="*/ 3959474 w 4626532"/>
              <a:gd name="connsiteY3938" fmla="*/ 2333220 h 6858000"/>
              <a:gd name="connsiteX3939" fmla="*/ 3909477 w 4626532"/>
              <a:gd name="connsiteY3939" fmla="*/ 2441548 h 6858000"/>
              <a:gd name="connsiteX3940" fmla="*/ 3892811 w 4626532"/>
              <a:gd name="connsiteY3940" fmla="*/ 2374885 h 6858000"/>
              <a:gd name="connsiteX3941" fmla="*/ 3967807 w 4626532"/>
              <a:gd name="connsiteY3941" fmla="*/ 2291555 h 6858000"/>
              <a:gd name="connsiteX3942" fmla="*/ 4009472 w 4626532"/>
              <a:gd name="connsiteY3942" fmla="*/ 2358219 h 6858000"/>
              <a:gd name="connsiteX3943" fmla="*/ 1809579 w 4626532"/>
              <a:gd name="connsiteY3943" fmla="*/ 2291555 h 6858000"/>
              <a:gd name="connsiteX3944" fmla="*/ 1817912 w 4626532"/>
              <a:gd name="connsiteY3944" fmla="*/ 2349886 h 6858000"/>
              <a:gd name="connsiteX3945" fmla="*/ 1759581 w 4626532"/>
              <a:gd name="connsiteY3945" fmla="*/ 2374885 h 6858000"/>
              <a:gd name="connsiteX3946" fmla="*/ 1751248 w 4626532"/>
              <a:gd name="connsiteY3946" fmla="*/ 2333220 h 6858000"/>
              <a:gd name="connsiteX3947" fmla="*/ 1776247 w 4626532"/>
              <a:gd name="connsiteY3947" fmla="*/ 2291555 h 6858000"/>
              <a:gd name="connsiteX3948" fmla="*/ 1809579 w 4626532"/>
              <a:gd name="connsiteY3948" fmla="*/ 2291555 h 6858000"/>
              <a:gd name="connsiteX3949" fmla="*/ 1542925 w 4626532"/>
              <a:gd name="connsiteY3949" fmla="*/ 2283222 h 6858000"/>
              <a:gd name="connsiteX3950" fmla="*/ 1542925 w 4626532"/>
              <a:gd name="connsiteY3950" fmla="*/ 2333220 h 6858000"/>
              <a:gd name="connsiteX3951" fmla="*/ 1492927 w 4626532"/>
              <a:gd name="connsiteY3951" fmla="*/ 2366552 h 6858000"/>
              <a:gd name="connsiteX3952" fmla="*/ 1476262 w 4626532"/>
              <a:gd name="connsiteY3952" fmla="*/ 2316554 h 6858000"/>
              <a:gd name="connsiteX3953" fmla="*/ 1509593 w 4626532"/>
              <a:gd name="connsiteY3953" fmla="*/ 2283222 h 6858000"/>
              <a:gd name="connsiteX3954" fmla="*/ 1542925 w 4626532"/>
              <a:gd name="connsiteY3954" fmla="*/ 2283222 h 6858000"/>
              <a:gd name="connsiteX3955" fmla="*/ 1101280 w 4626532"/>
              <a:gd name="connsiteY3955" fmla="*/ 2333220 h 6858000"/>
              <a:gd name="connsiteX3956" fmla="*/ 1076281 w 4626532"/>
              <a:gd name="connsiteY3956" fmla="*/ 2333220 h 6858000"/>
              <a:gd name="connsiteX3957" fmla="*/ 1076281 w 4626532"/>
              <a:gd name="connsiteY3957" fmla="*/ 2283222 h 6858000"/>
              <a:gd name="connsiteX3958" fmla="*/ 1101280 w 4626532"/>
              <a:gd name="connsiteY3958" fmla="*/ 2283222 h 6858000"/>
              <a:gd name="connsiteX3959" fmla="*/ 1101280 w 4626532"/>
              <a:gd name="connsiteY3959" fmla="*/ 2333220 h 6858000"/>
              <a:gd name="connsiteX3960" fmla="*/ 1409598 w 4626532"/>
              <a:gd name="connsiteY3960" fmla="*/ 2283222 h 6858000"/>
              <a:gd name="connsiteX3961" fmla="*/ 1392932 w 4626532"/>
              <a:gd name="connsiteY3961" fmla="*/ 2299888 h 6858000"/>
              <a:gd name="connsiteX3962" fmla="*/ 1376266 w 4626532"/>
              <a:gd name="connsiteY3962" fmla="*/ 2274890 h 6858000"/>
              <a:gd name="connsiteX3963" fmla="*/ 1409598 w 4626532"/>
              <a:gd name="connsiteY3963" fmla="*/ 2283222 h 6858000"/>
              <a:gd name="connsiteX3964" fmla="*/ 3842813 w 4626532"/>
              <a:gd name="connsiteY3964" fmla="*/ 2266557 h 6858000"/>
              <a:gd name="connsiteX3965" fmla="*/ 3876145 w 4626532"/>
              <a:gd name="connsiteY3965" fmla="*/ 2333220 h 6858000"/>
              <a:gd name="connsiteX3966" fmla="*/ 3867812 w 4626532"/>
              <a:gd name="connsiteY3966" fmla="*/ 2366552 h 6858000"/>
              <a:gd name="connsiteX3967" fmla="*/ 3809481 w 4626532"/>
              <a:gd name="connsiteY3967" fmla="*/ 2374885 h 6858000"/>
              <a:gd name="connsiteX3968" fmla="*/ 3826147 w 4626532"/>
              <a:gd name="connsiteY3968" fmla="*/ 2291555 h 6858000"/>
              <a:gd name="connsiteX3969" fmla="*/ 3801149 w 4626532"/>
              <a:gd name="connsiteY3969" fmla="*/ 2341553 h 6858000"/>
              <a:gd name="connsiteX3970" fmla="*/ 3817814 w 4626532"/>
              <a:gd name="connsiteY3970" fmla="*/ 2266557 h 6858000"/>
              <a:gd name="connsiteX3971" fmla="*/ 3842813 w 4626532"/>
              <a:gd name="connsiteY3971" fmla="*/ 2266557 h 6858000"/>
              <a:gd name="connsiteX3972" fmla="*/ 1884575 w 4626532"/>
              <a:gd name="connsiteY3972" fmla="*/ 2266557 h 6858000"/>
              <a:gd name="connsiteX3973" fmla="*/ 1892908 w 4626532"/>
              <a:gd name="connsiteY3973" fmla="*/ 2316554 h 6858000"/>
              <a:gd name="connsiteX3974" fmla="*/ 1842910 w 4626532"/>
              <a:gd name="connsiteY3974" fmla="*/ 2349886 h 6858000"/>
              <a:gd name="connsiteX3975" fmla="*/ 1826245 w 4626532"/>
              <a:gd name="connsiteY3975" fmla="*/ 2308221 h 6858000"/>
              <a:gd name="connsiteX3976" fmla="*/ 1859576 w 4626532"/>
              <a:gd name="connsiteY3976" fmla="*/ 2266557 h 6858000"/>
              <a:gd name="connsiteX3977" fmla="*/ 1884575 w 4626532"/>
              <a:gd name="connsiteY3977" fmla="*/ 2266557 h 6858000"/>
              <a:gd name="connsiteX3978" fmla="*/ 1642920 w 4626532"/>
              <a:gd name="connsiteY3978" fmla="*/ 2299888 h 6858000"/>
              <a:gd name="connsiteX3979" fmla="*/ 1642920 w 4626532"/>
              <a:gd name="connsiteY3979" fmla="*/ 2266557 h 6858000"/>
              <a:gd name="connsiteX3980" fmla="*/ 1642920 w 4626532"/>
              <a:gd name="connsiteY3980" fmla="*/ 2299888 h 6858000"/>
              <a:gd name="connsiteX3981" fmla="*/ 1192942 w 4626532"/>
              <a:gd name="connsiteY3981" fmla="*/ 2274890 h 6858000"/>
              <a:gd name="connsiteX3982" fmla="*/ 1167943 w 4626532"/>
              <a:gd name="connsiteY3982" fmla="*/ 2324887 h 6858000"/>
              <a:gd name="connsiteX3983" fmla="*/ 1126279 w 4626532"/>
              <a:gd name="connsiteY3983" fmla="*/ 2324887 h 6858000"/>
              <a:gd name="connsiteX3984" fmla="*/ 1126279 w 4626532"/>
              <a:gd name="connsiteY3984" fmla="*/ 2299888 h 6858000"/>
              <a:gd name="connsiteX3985" fmla="*/ 1176276 w 4626532"/>
              <a:gd name="connsiteY3985" fmla="*/ 2266557 h 6858000"/>
              <a:gd name="connsiteX3986" fmla="*/ 1192942 w 4626532"/>
              <a:gd name="connsiteY3986" fmla="*/ 2274890 h 6858000"/>
              <a:gd name="connsiteX3987" fmla="*/ 3176179 w 4626532"/>
              <a:gd name="connsiteY3987" fmla="*/ 2341553 h 6858000"/>
              <a:gd name="connsiteX3988" fmla="*/ 3009520 w 4626532"/>
              <a:gd name="connsiteY3988" fmla="*/ 2258224 h 6858000"/>
              <a:gd name="connsiteX3989" fmla="*/ 3176179 w 4626532"/>
              <a:gd name="connsiteY3989" fmla="*/ 2341553 h 6858000"/>
              <a:gd name="connsiteX3990" fmla="*/ 1626254 w 4626532"/>
              <a:gd name="connsiteY3990" fmla="*/ 2258224 h 6858000"/>
              <a:gd name="connsiteX3991" fmla="*/ 1626254 w 4626532"/>
              <a:gd name="connsiteY3991" fmla="*/ 2316554 h 6858000"/>
              <a:gd name="connsiteX3992" fmla="*/ 1576257 w 4626532"/>
              <a:gd name="connsiteY3992" fmla="*/ 2341553 h 6858000"/>
              <a:gd name="connsiteX3993" fmla="*/ 1559591 w 4626532"/>
              <a:gd name="connsiteY3993" fmla="*/ 2299888 h 6858000"/>
              <a:gd name="connsiteX3994" fmla="*/ 1592923 w 4626532"/>
              <a:gd name="connsiteY3994" fmla="*/ 2258224 h 6858000"/>
              <a:gd name="connsiteX3995" fmla="*/ 1626254 w 4626532"/>
              <a:gd name="connsiteY3995" fmla="*/ 2258224 h 6858000"/>
              <a:gd name="connsiteX3996" fmla="*/ 2751200 w 4626532"/>
              <a:gd name="connsiteY3996" fmla="*/ 2249891 h 6858000"/>
              <a:gd name="connsiteX3997" fmla="*/ 2892859 w 4626532"/>
              <a:gd name="connsiteY3997" fmla="*/ 2341553 h 6858000"/>
              <a:gd name="connsiteX3998" fmla="*/ 2892859 w 4626532"/>
              <a:gd name="connsiteY3998" fmla="*/ 2374885 h 6858000"/>
              <a:gd name="connsiteX3999" fmla="*/ 2851195 w 4626532"/>
              <a:gd name="connsiteY3999" fmla="*/ 2383218 h 6858000"/>
              <a:gd name="connsiteX4000" fmla="*/ 2742867 w 4626532"/>
              <a:gd name="connsiteY4000" fmla="*/ 2316554 h 6858000"/>
              <a:gd name="connsiteX4001" fmla="*/ 2842862 w 4626532"/>
              <a:gd name="connsiteY4001" fmla="*/ 2333220 h 6858000"/>
              <a:gd name="connsiteX4002" fmla="*/ 2709535 w 4626532"/>
              <a:gd name="connsiteY4002" fmla="*/ 2283222 h 6858000"/>
              <a:gd name="connsiteX4003" fmla="*/ 2734534 w 4626532"/>
              <a:gd name="connsiteY4003" fmla="*/ 2249891 h 6858000"/>
              <a:gd name="connsiteX4004" fmla="*/ 2751200 w 4626532"/>
              <a:gd name="connsiteY4004" fmla="*/ 2249891 h 6858000"/>
              <a:gd name="connsiteX4005" fmla="*/ 1359601 w 4626532"/>
              <a:gd name="connsiteY4005" fmla="*/ 2299888 h 6858000"/>
              <a:gd name="connsiteX4006" fmla="*/ 1301270 w 4626532"/>
              <a:gd name="connsiteY4006" fmla="*/ 2316554 h 6858000"/>
              <a:gd name="connsiteX4007" fmla="*/ 1292937 w 4626532"/>
              <a:gd name="connsiteY4007" fmla="*/ 2283222 h 6858000"/>
              <a:gd name="connsiteX4008" fmla="*/ 1317936 w 4626532"/>
              <a:gd name="connsiteY4008" fmla="*/ 2249891 h 6858000"/>
              <a:gd name="connsiteX4009" fmla="*/ 1359601 w 4626532"/>
              <a:gd name="connsiteY4009" fmla="*/ 2299888 h 6858000"/>
              <a:gd name="connsiteX4010" fmla="*/ 1276271 w 4626532"/>
              <a:gd name="connsiteY4010" fmla="*/ 2308221 h 6858000"/>
              <a:gd name="connsiteX4011" fmla="*/ 1209608 w 4626532"/>
              <a:gd name="connsiteY4011" fmla="*/ 2316554 h 6858000"/>
              <a:gd name="connsiteX4012" fmla="*/ 1209608 w 4626532"/>
              <a:gd name="connsiteY4012" fmla="*/ 2283222 h 6858000"/>
              <a:gd name="connsiteX4013" fmla="*/ 1267938 w 4626532"/>
              <a:gd name="connsiteY4013" fmla="*/ 2249891 h 6858000"/>
              <a:gd name="connsiteX4014" fmla="*/ 1276271 w 4626532"/>
              <a:gd name="connsiteY4014" fmla="*/ 2308221 h 6858000"/>
              <a:gd name="connsiteX4015" fmla="*/ 2609540 w 4626532"/>
              <a:gd name="connsiteY4015" fmla="*/ 2299888 h 6858000"/>
              <a:gd name="connsiteX4016" fmla="*/ 2526211 w 4626532"/>
              <a:gd name="connsiteY4016" fmla="*/ 2341553 h 6858000"/>
              <a:gd name="connsiteX4017" fmla="*/ 2442881 w 4626532"/>
              <a:gd name="connsiteY4017" fmla="*/ 2324887 h 6858000"/>
              <a:gd name="connsiteX4018" fmla="*/ 2551209 w 4626532"/>
              <a:gd name="connsiteY4018" fmla="*/ 2283222 h 6858000"/>
              <a:gd name="connsiteX4019" fmla="*/ 2534544 w 4626532"/>
              <a:gd name="connsiteY4019" fmla="*/ 2274890 h 6858000"/>
              <a:gd name="connsiteX4020" fmla="*/ 2426215 w 4626532"/>
              <a:gd name="connsiteY4020" fmla="*/ 2308221 h 6858000"/>
              <a:gd name="connsiteX4021" fmla="*/ 2484546 w 4626532"/>
              <a:gd name="connsiteY4021" fmla="*/ 2241558 h 6858000"/>
              <a:gd name="connsiteX4022" fmla="*/ 2609540 w 4626532"/>
              <a:gd name="connsiteY4022" fmla="*/ 2299888 h 6858000"/>
              <a:gd name="connsiteX4023" fmla="*/ 2417883 w 4626532"/>
              <a:gd name="connsiteY4023" fmla="*/ 2266557 h 6858000"/>
              <a:gd name="connsiteX4024" fmla="*/ 2342886 w 4626532"/>
              <a:gd name="connsiteY4024" fmla="*/ 2366552 h 6858000"/>
              <a:gd name="connsiteX4025" fmla="*/ 2276223 w 4626532"/>
              <a:gd name="connsiteY4025" fmla="*/ 2383218 h 6858000"/>
              <a:gd name="connsiteX4026" fmla="*/ 2351219 w 4626532"/>
              <a:gd name="connsiteY4026" fmla="*/ 2274890 h 6858000"/>
              <a:gd name="connsiteX4027" fmla="*/ 2259557 w 4626532"/>
              <a:gd name="connsiteY4027" fmla="*/ 2374885 h 6858000"/>
              <a:gd name="connsiteX4028" fmla="*/ 2251224 w 4626532"/>
              <a:gd name="connsiteY4028" fmla="*/ 2299888 h 6858000"/>
              <a:gd name="connsiteX4029" fmla="*/ 2359552 w 4626532"/>
              <a:gd name="connsiteY4029" fmla="*/ 2241558 h 6858000"/>
              <a:gd name="connsiteX4030" fmla="*/ 2417883 w 4626532"/>
              <a:gd name="connsiteY4030" fmla="*/ 2266557 h 6858000"/>
              <a:gd name="connsiteX4031" fmla="*/ 1959571 w 4626532"/>
              <a:gd name="connsiteY4031" fmla="*/ 2241558 h 6858000"/>
              <a:gd name="connsiteX4032" fmla="*/ 1917907 w 4626532"/>
              <a:gd name="connsiteY4032" fmla="*/ 2308221 h 6858000"/>
              <a:gd name="connsiteX4033" fmla="*/ 1909574 w 4626532"/>
              <a:gd name="connsiteY4033" fmla="*/ 2283222 h 6858000"/>
              <a:gd name="connsiteX4034" fmla="*/ 1934573 w 4626532"/>
              <a:gd name="connsiteY4034" fmla="*/ 2241558 h 6858000"/>
              <a:gd name="connsiteX4035" fmla="*/ 1959571 w 4626532"/>
              <a:gd name="connsiteY4035" fmla="*/ 2241558 h 6858000"/>
              <a:gd name="connsiteX4036" fmla="*/ 1934573 w 4626532"/>
              <a:gd name="connsiteY4036" fmla="*/ 2324887 h 6858000"/>
              <a:gd name="connsiteX4037" fmla="*/ 2009569 w 4626532"/>
              <a:gd name="connsiteY4037" fmla="*/ 2224892 h 6858000"/>
              <a:gd name="connsiteX4038" fmla="*/ 1934573 w 4626532"/>
              <a:gd name="connsiteY4038" fmla="*/ 2324887 h 6858000"/>
              <a:gd name="connsiteX4039" fmla="*/ 1242940 w 4626532"/>
              <a:gd name="connsiteY4039" fmla="*/ 2233225 h 6858000"/>
              <a:gd name="connsiteX4040" fmla="*/ 1192942 w 4626532"/>
              <a:gd name="connsiteY4040" fmla="*/ 2249891 h 6858000"/>
              <a:gd name="connsiteX4041" fmla="*/ 1192942 w 4626532"/>
              <a:gd name="connsiteY4041" fmla="*/ 2224892 h 6858000"/>
              <a:gd name="connsiteX4042" fmla="*/ 1242940 w 4626532"/>
              <a:gd name="connsiteY4042" fmla="*/ 2233225 h 6858000"/>
              <a:gd name="connsiteX4043" fmla="*/ 1442930 w 4626532"/>
              <a:gd name="connsiteY4043" fmla="*/ 2274890 h 6858000"/>
              <a:gd name="connsiteX4044" fmla="*/ 1409598 w 4626532"/>
              <a:gd name="connsiteY4044" fmla="*/ 2216559 h 6858000"/>
              <a:gd name="connsiteX4045" fmla="*/ 1442930 w 4626532"/>
              <a:gd name="connsiteY4045" fmla="*/ 2216559 h 6858000"/>
              <a:gd name="connsiteX4046" fmla="*/ 1442930 w 4626532"/>
              <a:gd name="connsiteY4046" fmla="*/ 2274890 h 6858000"/>
              <a:gd name="connsiteX4047" fmla="*/ 1167943 w 4626532"/>
              <a:gd name="connsiteY4047" fmla="*/ 2216559 h 6858000"/>
              <a:gd name="connsiteX4048" fmla="*/ 1167943 w 4626532"/>
              <a:gd name="connsiteY4048" fmla="*/ 2249891 h 6858000"/>
              <a:gd name="connsiteX4049" fmla="*/ 1109613 w 4626532"/>
              <a:gd name="connsiteY4049" fmla="*/ 2266557 h 6858000"/>
              <a:gd name="connsiteX4050" fmla="*/ 1109613 w 4626532"/>
              <a:gd name="connsiteY4050" fmla="*/ 2216559 h 6858000"/>
              <a:gd name="connsiteX4051" fmla="*/ 1167943 w 4626532"/>
              <a:gd name="connsiteY4051" fmla="*/ 2216559 h 6858000"/>
              <a:gd name="connsiteX4052" fmla="*/ 1084614 w 4626532"/>
              <a:gd name="connsiteY4052" fmla="*/ 2266557 h 6858000"/>
              <a:gd name="connsiteX4053" fmla="*/ 1017951 w 4626532"/>
              <a:gd name="connsiteY4053" fmla="*/ 2249891 h 6858000"/>
              <a:gd name="connsiteX4054" fmla="*/ 1084614 w 4626532"/>
              <a:gd name="connsiteY4054" fmla="*/ 2216559 h 6858000"/>
              <a:gd name="connsiteX4055" fmla="*/ 1084614 w 4626532"/>
              <a:gd name="connsiteY4055" fmla="*/ 2266557 h 6858000"/>
              <a:gd name="connsiteX4056" fmla="*/ 3034519 w 4626532"/>
              <a:gd name="connsiteY4056" fmla="*/ 2324887 h 6858000"/>
              <a:gd name="connsiteX4057" fmla="*/ 2976189 w 4626532"/>
              <a:gd name="connsiteY4057" fmla="*/ 2358219 h 6858000"/>
              <a:gd name="connsiteX4058" fmla="*/ 2851195 w 4626532"/>
              <a:gd name="connsiteY4058" fmla="*/ 2274890 h 6858000"/>
              <a:gd name="connsiteX4059" fmla="*/ 2976189 w 4626532"/>
              <a:gd name="connsiteY4059" fmla="*/ 2299888 h 6858000"/>
              <a:gd name="connsiteX4060" fmla="*/ 2834529 w 4626532"/>
              <a:gd name="connsiteY4060" fmla="*/ 2241558 h 6858000"/>
              <a:gd name="connsiteX4061" fmla="*/ 2876194 w 4626532"/>
              <a:gd name="connsiteY4061" fmla="*/ 2208226 h 6858000"/>
              <a:gd name="connsiteX4062" fmla="*/ 3034519 w 4626532"/>
              <a:gd name="connsiteY4062" fmla="*/ 2324887 h 6858000"/>
              <a:gd name="connsiteX4063" fmla="*/ 2126230 w 4626532"/>
              <a:gd name="connsiteY4063" fmla="*/ 2216559 h 6858000"/>
              <a:gd name="connsiteX4064" fmla="*/ 2126230 w 4626532"/>
              <a:gd name="connsiteY4064" fmla="*/ 2266557 h 6858000"/>
              <a:gd name="connsiteX4065" fmla="*/ 2084565 w 4626532"/>
              <a:gd name="connsiteY4065" fmla="*/ 2383218 h 6858000"/>
              <a:gd name="connsiteX4066" fmla="*/ 2026235 w 4626532"/>
              <a:gd name="connsiteY4066" fmla="*/ 2424882 h 6858000"/>
              <a:gd name="connsiteX4067" fmla="*/ 2076232 w 4626532"/>
              <a:gd name="connsiteY4067" fmla="*/ 2274890 h 6858000"/>
              <a:gd name="connsiteX4068" fmla="*/ 2001236 w 4626532"/>
              <a:gd name="connsiteY4068" fmla="*/ 2416549 h 6858000"/>
              <a:gd name="connsiteX4069" fmla="*/ 1984570 w 4626532"/>
              <a:gd name="connsiteY4069" fmla="*/ 2324887 h 6858000"/>
              <a:gd name="connsiteX4070" fmla="*/ 2101231 w 4626532"/>
              <a:gd name="connsiteY4070" fmla="*/ 2208226 h 6858000"/>
              <a:gd name="connsiteX4071" fmla="*/ 2126230 w 4626532"/>
              <a:gd name="connsiteY4071" fmla="*/ 2216559 h 6858000"/>
              <a:gd name="connsiteX4072" fmla="*/ 1526259 w 4626532"/>
              <a:gd name="connsiteY4072" fmla="*/ 2199893 h 6858000"/>
              <a:gd name="connsiteX4073" fmla="*/ 1526259 w 4626532"/>
              <a:gd name="connsiteY4073" fmla="*/ 2249891 h 6858000"/>
              <a:gd name="connsiteX4074" fmla="*/ 1467929 w 4626532"/>
              <a:gd name="connsiteY4074" fmla="*/ 2274890 h 6858000"/>
              <a:gd name="connsiteX4075" fmla="*/ 1459596 w 4626532"/>
              <a:gd name="connsiteY4075" fmla="*/ 2241558 h 6858000"/>
              <a:gd name="connsiteX4076" fmla="*/ 1484595 w 4626532"/>
              <a:gd name="connsiteY4076" fmla="*/ 2199893 h 6858000"/>
              <a:gd name="connsiteX4077" fmla="*/ 1526259 w 4626532"/>
              <a:gd name="connsiteY4077" fmla="*/ 2199893 h 6858000"/>
              <a:gd name="connsiteX4078" fmla="*/ 4176130 w 4626532"/>
              <a:gd name="connsiteY4078" fmla="*/ 2308221 h 6858000"/>
              <a:gd name="connsiteX4079" fmla="*/ 4167797 w 4626532"/>
              <a:gd name="connsiteY4079" fmla="*/ 2366552 h 6858000"/>
              <a:gd name="connsiteX4080" fmla="*/ 4134466 w 4626532"/>
              <a:gd name="connsiteY4080" fmla="*/ 2274890 h 6858000"/>
              <a:gd name="connsiteX4081" fmla="*/ 4151132 w 4626532"/>
              <a:gd name="connsiteY4081" fmla="*/ 2191560 h 6858000"/>
              <a:gd name="connsiteX4082" fmla="*/ 4176130 w 4626532"/>
              <a:gd name="connsiteY4082" fmla="*/ 2308221 h 6858000"/>
              <a:gd name="connsiteX4083" fmla="*/ 3826147 w 4626532"/>
              <a:gd name="connsiteY4083" fmla="*/ 2241558 h 6858000"/>
              <a:gd name="connsiteX4084" fmla="*/ 3809481 w 4626532"/>
              <a:gd name="connsiteY4084" fmla="*/ 2191560 h 6858000"/>
              <a:gd name="connsiteX4085" fmla="*/ 3826147 w 4626532"/>
              <a:gd name="connsiteY4085" fmla="*/ 2241558 h 6858000"/>
              <a:gd name="connsiteX4086" fmla="*/ 1634587 w 4626532"/>
              <a:gd name="connsiteY4086" fmla="*/ 2233225 h 6858000"/>
              <a:gd name="connsiteX4087" fmla="*/ 1626254 w 4626532"/>
              <a:gd name="connsiteY4087" fmla="*/ 2183227 h 6858000"/>
              <a:gd name="connsiteX4088" fmla="*/ 1634587 w 4626532"/>
              <a:gd name="connsiteY4088" fmla="*/ 2233225 h 6858000"/>
              <a:gd name="connsiteX4089" fmla="*/ 1601256 w 4626532"/>
              <a:gd name="connsiteY4089" fmla="*/ 2174894 h 6858000"/>
              <a:gd name="connsiteX4090" fmla="*/ 1609588 w 4626532"/>
              <a:gd name="connsiteY4090" fmla="*/ 2233225 h 6858000"/>
              <a:gd name="connsiteX4091" fmla="*/ 1551258 w 4626532"/>
              <a:gd name="connsiteY4091" fmla="*/ 2258224 h 6858000"/>
              <a:gd name="connsiteX4092" fmla="*/ 1542925 w 4626532"/>
              <a:gd name="connsiteY4092" fmla="*/ 2224892 h 6858000"/>
              <a:gd name="connsiteX4093" fmla="*/ 1576257 w 4626532"/>
              <a:gd name="connsiteY4093" fmla="*/ 2174894 h 6858000"/>
              <a:gd name="connsiteX4094" fmla="*/ 1601256 w 4626532"/>
              <a:gd name="connsiteY4094" fmla="*/ 2174894 h 6858000"/>
              <a:gd name="connsiteX4095" fmla="*/ 2592874 w 4626532"/>
              <a:gd name="connsiteY4095" fmla="*/ 2166561 h 6858000"/>
              <a:gd name="connsiteX4096" fmla="*/ 2717868 w 4626532"/>
              <a:gd name="connsiteY4096" fmla="*/ 2241558 h 6858000"/>
              <a:gd name="connsiteX4097" fmla="*/ 2651205 w 4626532"/>
              <a:gd name="connsiteY4097" fmla="*/ 2274890 h 6858000"/>
              <a:gd name="connsiteX4098" fmla="*/ 2542876 w 4626532"/>
              <a:gd name="connsiteY4098" fmla="*/ 2233225 h 6858000"/>
              <a:gd name="connsiteX4099" fmla="*/ 2659537 w 4626532"/>
              <a:gd name="connsiteY4099" fmla="*/ 2208226 h 6858000"/>
              <a:gd name="connsiteX4100" fmla="*/ 2517878 w 4626532"/>
              <a:gd name="connsiteY4100" fmla="*/ 2208226 h 6858000"/>
              <a:gd name="connsiteX4101" fmla="*/ 2542876 w 4626532"/>
              <a:gd name="connsiteY4101" fmla="*/ 2166561 h 6858000"/>
              <a:gd name="connsiteX4102" fmla="*/ 2592874 w 4626532"/>
              <a:gd name="connsiteY4102" fmla="*/ 2166561 h 6858000"/>
              <a:gd name="connsiteX4103" fmla="*/ 3967807 w 4626532"/>
              <a:gd name="connsiteY4103" fmla="*/ 2241558 h 6858000"/>
              <a:gd name="connsiteX4104" fmla="*/ 3917810 w 4626532"/>
              <a:gd name="connsiteY4104" fmla="*/ 2291555 h 6858000"/>
              <a:gd name="connsiteX4105" fmla="*/ 3909477 w 4626532"/>
              <a:gd name="connsiteY4105" fmla="*/ 2191560 h 6858000"/>
              <a:gd name="connsiteX4106" fmla="*/ 3892811 w 4626532"/>
              <a:gd name="connsiteY4106" fmla="*/ 2299888 h 6858000"/>
              <a:gd name="connsiteX4107" fmla="*/ 3851146 w 4626532"/>
              <a:gd name="connsiteY4107" fmla="*/ 2233225 h 6858000"/>
              <a:gd name="connsiteX4108" fmla="*/ 3909477 w 4626532"/>
              <a:gd name="connsiteY4108" fmla="*/ 2158229 h 6858000"/>
              <a:gd name="connsiteX4109" fmla="*/ 3967807 w 4626532"/>
              <a:gd name="connsiteY4109" fmla="*/ 2241558 h 6858000"/>
              <a:gd name="connsiteX4110" fmla="*/ 4109467 w 4626532"/>
              <a:gd name="connsiteY4110" fmla="*/ 2241558 h 6858000"/>
              <a:gd name="connsiteX4111" fmla="*/ 4051136 w 4626532"/>
              <a:gd name="connsiteY4111" fmla="*/ 2333220 h 6858000"/>
              <a:gd name="connsiteX4112" fmla="*/ 4067802 w 4626532"/>
              <a:gd name="connsiteY4112" fmla="*/ 2233225 h 6858000"/>
              <a:gd name="connsiteX4113" fmla="*/ 4042803 w 4626532"/>
              <a:gd name="connsiteY4113" fmla="*/ 2199893 h 6858000"/>
              <a:gd name="connsiteX4114" fmla="*/ 4034471 w 4626532"/>
              <a:gd name="connsiteY4114" fmla="*/ 2324887 h 6858000"/>
              <a:gd name="connsiteX4115" fmla="*/ 3992806 w 4626532"/>
              <a:gd name="connsiteY4115" fmla="*/ 2249891 h 6858000"/>
              <a:gd name="connsiteX4116" fmla="*/ 4051136 w 4626532"/>
              <a:gd name="connsiteY4116" fmla="*/ 2133230 h 6858000"/>
              <a:gd name="connsiteX4117" fmla="*/ 4109467 w 4626532"/>
              <a:gd name="connsiteY4117" fmla="*/ 2241558 h 6858000"/>
              <a:gd name="connsiteX4118" fmla="*/ 2317887 w 4626532"/>
              <a:gd name="connsiteY4118" fmla="*/ 2158229 h 6858000"/>
              <a:gd name="connsiteX4119" fmla="*/ 2234558 w 4626532"/>
              <a:gd name="connsiteY4119" fmla="*/ 2274890 h 6858000"/>
              <a:gd name="connsiteX4120" fmla="*/ 2159562 w 4626532"/>
              <a:gd name="connsiteY4120" fmla="*/ 2299888 h 6858000"/>
              <a:gd name="connsiteX4121" fmla="*/ 2209559 w 4626532"/>
              <a:gd name="connsiteY4121" fmla="*/ 2233225 h 6858000"/>
              <a:gd name="connsiteX4122" fmla="*/ 2251224 w 4626532"/>
              <a:gd name="connsiteY4122" fmla="*/ 2174894 h 6858000"/>
              <a:gd name="connsiteX4123" fmla="*/ 2151229 w 4626532"/>
              <a:gd name="connsiteY4123" fmla="*/ 2274890 h 6858000"/>
              <a:gd name="connsiteX4124" fmla="*/ 2142896 w 4626532"/>
              <a:gd name="connsiteY4124" fmla="*/ 2208226 h 6858000"/>
              <a:gd name="connsiteX4125" fmla="*/ 2276223 w 4626532"/>
              <a:gd name="connsiteY4125" fmla="*/ 2133230 h 6858000"/>
              <a:gd name="connsiteX4126" fmla="*/ 2317887 w 4626532"/>
              <a:gd name="connsiteY4126" fmla="*/ 2158229 h 6858000"/>
              <a:gd name="connsiteX4127" fmla="*/ 1476262 w 4626532"/>
              <a:gd name="connsiteY4127" fmla="*/ 2183227 h 6858000"/>
              <a:gd name="connsiteX4128" fmla="*/ 1442930 w 4626532"/>
              <a:gd name="connsiteY4128" fmla="*/ 2191560 h 6858000"/>
              <a:gd name="connsiteX4129" fmla="*/ 1451263 w 4626532"/>
              <a:gd name="connsiteY4129" fmla="*/ 2133230 h 6858000"/>
              <a:gd name="connsiteX4130" fmla="*/ 1476262 w 4626532"/>
              <a:gd name="connsiteY4130" fmla="*/ 2183227 h 6858000"/>
              <a:gd name="connsiteX4131" fmla="*/ 1417931 w 4626532"/>
              <a:gd name="connsiteY4131" fmla="*/ 2133230 h 6858000"/>
              <a:gd name="connsiteX4132" fmla="*/ 1426264 w 4626532"/>
              <a:gd name="connsiteY4132" fmla="*/ 2191560 h 6858000"/>
              <a:gd name="connsiteX4133" fmla="*/ 1392932 w 4626532"/>
              <a:gd name="connsiteY4133" fmla="*/ 2199893 h 6858000"/>
              <a:gd name="connsiteX4134" fmla="*/ 1359601 w 4626532"/>
              <a:gd name="connsiteY4134" fmla="*/ 2166561 h 6858000"/>
              <a:gd name="connsiteX4135" fmla="*/ 1392932 w 4626532"/>
              <a:gd name="connsiteY4135" fmla="*/ 2133230 h 6858000"/>
              <a:gd name="connsiteX4136" fmla="*/ 1417931 w 4626532"/>
              <a:gd name="connsiteY4136" fmla="*/ 2133230 h 6858000"/>
              <a:gd name="connsiteX4137" fmla="*/ 4134466 w 4626532"/>
              <a:gd name="connsiteY4137" fmla="*/ 2166561 h 6858000"/>
              <a:gd name="connsiteX4138" fmla="*/ 4134466 w 4626532"/>
              <a:gd name="connsiteY4138" fmla="*/ 2124897 h 6858000"/>
              <a:gd name="connsiteX4139" fmla="*/ 4134466 w 4626532"/>
              <a:gd name="connsiteY4139" fmla="*/ 2166561 h 6858000"/>
              <a:gd name="connsiteX4140" fmla="*/ 2517878 w 4626532"/>
              <a:gd name="connsiteY4140" fmla="*/ 2166561 h 6858000"/>
              <a:gd name="connsiteX4141" fmla="*/ 2417883 w 4626532"/>
              <a:gd name="connsiteY4141" fmla="*/ 2233225 h 6858000"/>
              <a:gd name="connsiteX4142" fmla="*/ 2342886 w 4626532"/>
              <a:gd name="connsiteY4142" fmla="*/ 2216559 h 6858000"/>
              <a:gd name="connsiteX4143" fmla="*/ 2459547 w 4626532"/>
              <a:gd name="connsiteY4143" fmla="*/ 2166561 h 6858000"/>
              <a:gd name="connsiteX4144" fmla="*/ 2434548 w 4626532"/>
              <a:gd name="connsiteY4144" fmla="*/ 2158229 h 6858000"/>
              <a:gd name="connsiteX4145" fmla="*/ 2326220 w 4626532"/>
              <a:gd name="connsiteY4145" fmla="*/ 2208226 h 6858000"/>
              <a:gd name="connsiteX4146" fmla="*/ 2417883 w 4626532"/>
              <a:gd name="connsiteY4146" fmla="*/ 2124897 h 6858000"/>
              <a:gd name="connsiteX4147" fmla="*/ 2517878 w 4626532"/>
              <a:gd name="connsiteY4147" fmla="*/ 2166561 h 6858000"/>
              <a:gd name="connsiteX4148" fmla="*/ 2842862 w 4626532"/>
              <a:gd name="connsiteY4148" fmla="*/ 2183227 h 6858000"/>
              <a:gd name="connsiteX4149" fmla="*/ 2851195 w 4626532"/>
              <a:gd name="connsiteY4149" fmla="*/ 2199893 h 6858000"/>
              <a:gd name="connsiteX4150" fmla="*/ 2776198 w 4626532"/>
              <a:gd name="connsiteY4150" fmla="*/ 2224892 h 6858000"/>
              <a:gd name="connsiteX4151" fmla="*/ 2659537 w 4626532"/>
              <a:gd name="connsiteY4151" fmla="*/ 2166561 h 6858000"/>
              <a:gd name="connsiteX4152" fmla="*/ 2784531 w 4626532"/>
              <a:gd name="connsiteY4152" fmla="*/ 2166561 h 6858000"/>
              <a:gd name="connsiteX4153" fmla="*/ 2626206 w 4626532"/>
              <a:gd name="connsiteY4153" fmla="*/ 2141563 h 6858000"/>
              <a:gd name="connsiteX4154" fmla="*/ 2659537 w 4626532"/>
              <a:gd name="connsiteY4154" fmla="*/ 2116564 h 6858000"/>
              <a:gd name="connsiteX4155" fmla="*/ 2842862 w 4626532"/>
              <a:gd name="connsiteY4155" fmla="*/ 2183227 h 6858000"/>
              <a:gd name="connsiteX4156" fmla="*/ 2059567 w 4626532"/>
              <a:gd name="connsiteY4156" fmla="*/ 2199893 h 6858000"/>
              <a:gd name="connsiteX4157" fmla="*/ 2184561 w 4626532"/>
              <a:gd name="connsiteY4157" fmla="*/ 2116564 h 6858000"/>
              <a:gd name="connsiteX4158" fmla="*/ 2059567 w 4626532"/>
              <a:gd name="connsiteY4158" fmla="*/ 2199893 h 6858000"/>
              <a:gd name="connsiteX4159" fmla="*/ 1617921 w 4626532"/>
              <a:gd name="connsiteY4159" fmla="*/ 2149896 h 6858000"/>
              <a:gd name="connsiteX4160" fmla="*/ 1609588 w 4626532"/>
              <a:gd name="connsiteY4160" fmla="*/ 2116564 h 6858000"/>
              <a:gd name="connsiteX4161" fmla="*/ 1617921 w 4626532"/>
              <a:gd name="connsiteY4161" fmla="*/ 2149896 h 6858000"/>
              <a:gd name="connsiteX4162" fmla="*/ 1501260 w 4626532"/>
              <a:gd name="connsiteY4162" fmla="*/ 2166561 h 6858000"/>
              <a:gd name="connsiteX4163" fmla="*/ 1501260 w 4626532"/>
              <a:gd name="connsiteY4163" fmla="*/ 2116564 h 6858000"/>
              <a:gd name="connsiteX4164" fmla="*/ 1501260 w 4626532"/>
              <a:gd name="connsiteY4164" fmla="*/ 2166561 h 6858000"/>
              <a:gd name="connsiteX4165" fmla="*/ 2634539 w 4626532"/>
              <a:gd name="connsiteY4165" fmla="*/ 2108231 h 6858000"/>
              <a:gd name="connsiteX4166" fmla="*/ 2542876 w 4626532"/>
              <a:gd name="connsiteY4166" fmla="*/ 2141563 h 6858000"/>
              <a:gd name="connsiteX4167" fmla="*/ 2451214 w 4626532"/>
              <a:gd name="connsiteY4167" fmla="*/ 2099898 h 6858000"/>
              <a:gd name="connsiteX4168" fmla="*/ 2534544 w 4626532"/>
              <a:gd name="connsiteY4168" fmla="*/ 2091565 h 6858000"/>
              <a:gd name="connsiteX4169" fmla="*/ 2634539 w 4626532"/>
              <a:gd name="connsiteY4169" fmla="*/ 2108231 h 6858000"/>
              <a:gd name="connsiteX4170" fmla="*/ 1584590 w 4626532"/>
              <a:gd name="connsiteY4170" fmla="*/ 2091565 h 6858000"/>
              <a:gd name="connsiteX4171" fmla="*/ 1584590 w 4626532"/>
              <a:gd name="connsiteY4171" fmla="*/ 2149896 h 6858000"/>
              <a:gd name="connsiteX4172" fmla="*/ 1534592 w 4626532"/>
              <a:gd name="connsiteY4172" fmla="*/ 2174894 h 6858000"/>
              <a:gd name="connsiteX4173" fmla="*/ 1517926 w 4626532"/>
              <a:gd name="connsiteY4173" fmla="*/ 2141563 h 6858000"/>
              <a:gd name="connsiteX4174" fmla="*/ 1559591 w 4626532"/>
              <a:gd name="connsiteY4174" fmla="*/ 2091565 h 6858000"/>
              <a:gd name="connsiteX4175" fmla="*/ 1584590 w 4626532"/>
              <a:gd name="connsiteY4175" fmla="*/ 2091565 h 6858000"/>
              <a:gd name="connsiteX4176" fmla="*/ 2401217 w 4626532"/>
              <a:gd name="connsiteY4176" fmla="*/ 2083232 h 6858000"/>
              <a:gd name="connsiteX4177" fmla="*/ 2326220 w 4626532"/>
              <a:gd name="connsiteY4177" fmla="*/ 2124897 h 6858000"/>
              <a:gd name="connsiteX4178" fmla="*/ 2251224 w 4626532"/>
              <a:gd name="connsiteY4178" fmla="*/ 2108231 h 6858000"/>
              <a:gd name="connsiteX4179" fmla="*/ 2326220 w 4626532"/>
              <a:gd name="connsiteY4179" fmla="*/ 2083232 h 6858000"/>
              <a:gd name="connsiteX4180" fmla="*/ 2401217 w 4626532"/>
              <a:gd name="connsiteY4180" fmla="*/ 2083232 h 6858000"/>
              <a:gd name="connsiteX4181" fmla="*/ 1209608 w 4626532"/>
              <a:gd name="connsiteY4181" fmla="*/ 2091565 h 6858000"/>
              <a:gd name="connsiteX4182" fmla="*/ 1242940 w 4626532"/>
              <a:gd name="connsiteY4182" fmla="*/ 2091565 h 6858000"/>
              <a:gd name="connsiteX4183" fmla="*/ 1209608 w 4626532"/>
              <a:gd name="connsiteY4183" fmla="*/ 2091565 h 6858000"/>
              <a:gd name="connsiteX4184" fmla="*/ 1317936 w 4626532"/>
              <a:gd name="connsiteY4184" fmla="*/ 2066566 h 6858000"/>
              <a:gd name="connsiteX4185" fmla="*/ 1317936 w 4626532"/>
              <a:gd name="connsiteY4185" fmla="*/ 2124897 h 6858000"/>
              <a:gd name="connsiteX4186" fmla="*/ 1301270 w 4626532"/>
              <a:gd name="connsiteY4186" fmla="*/ 2133230 h 6858000"/>
              <a:gd name="connsiteX4187" fmla="*/ 1259605 w 4626532"/>
              <a:gd name="connsiteY4187" fmla="*/ 2108231 h 6858000"/>
              <a:gd name="connsiteX4188" fmla="*/ 1292937 w 4626532"/>
              <a:gd name="connsiteY4188" fmla="*/ 2066566 h 6858000"/>
              <a:gd name="connsiteX4189" fmla="*/ 1317936 w 4626532"/>
              <a:gd name="connsiteY4189" fmla="*/ 2066566 h 6858000"/>
              <a:gd name="connsiteX4190" fmla="*/ 3892811 w 4626532"/>
              <a:gd name="connsiteY4190" fmla="*/ 2124897 h 6858000"/>
              <a:gd name="connsiteX4191" fmla="*/ 3851146 w 4626532"/>
              <a:gd name="connsiteY4191" fmla="*/ 2183227 h 6858000"/>
              <a:gd name="connsiteX4192" fmla="*/ 3842813 w 4626532"/>
              <a:gd name="connsiteY4192" fmla="*/ 2108231 h 6858000"/>
              <a:gd name="connsiteX4193" fmla="*/ 3826147 w 4626532"/>
              <a:gd name="connsiteY4193" fmla="*/ 2091565 h 6858000"/>
              <a:gd name="connsiteX4194" fmla="*/ 3826147 w 4626532"/>
              <a:gd name="connsiteY4194" fmla="*/ 2174894 h 6858000"/>
              <a:gd name="connsiteX4195" fmla="*/ 3792816 w 4626532"/>
              <a:gd name="connsiteY4195" fmla="*/ 2083232 h 6858000"/>
              <a:gd name="connsiteX4196" fmla="*/ 3826147 w 4626532"/>
              <a:gd name="connsiteY4196" fmla="*/ 2058233 h 6858000"/>
              <a:gd name="connsiteX4197" fmla="*/ 3892811 w 4626532"/>
              <a:gd name="connsiteY4197" fmla="*/ 2124897 h 6858000"/>
              <a:gd name="connsiteX4198" fmla="*/ 1401265 w 4626532"/>
              <a:gd name="connsiteY4198" fmla="*/ 2091565 h 6858000"/>
              <a:gd name="connsiteX4199" fmla="*/ 1351268 w 4626532"/>
              <a:gd name="connsiteY4199" fmla="*/ 2133230 h 6858000"/>
              <a:gd name="connsiteX4200" fmla="*/ 1342935 w 4626532"/>
              <a:gd name="connsiteY4200" fmla="*/ 2099898 h 6858000"/>
              <a:gd name="connsiteX4201" fmla="*/ 1359601 w 4626532"/>
              <a:gd name="connsiteY4201" fmla="*/ 2058233 h 6858000"/>
              <a:gd name="connsiteX4202" fmla="*/ 1401265 w 4626532"/>
              <a:gd name="connsiteY4202" fmla="*/ 2091565 h 6858000"/>
              <a:gd name="connsiteX4203" fmla="*/ 1484595 w 4626532"/>
              <a:gd name="connsiteY4203" fmla="*/ 2091565 h 6858000"/>
              <a:gd name="connsiteX4204" fmla="*/ 1442930 w 4626532"/>
              <a:gd name="connsiteY4204" fmla="*/ 2041567 h 6858000"/>
              <a:gd name="connsiteX4205" fmla="*/ 1484595 w 4626532"/>
              <a:gd name="connsiteY4205" fmla="*/ 2033235 h 6858000"/>
              <a:gd name="connsiteX4206" fmla="*/ 1484595 w 4626532"/>
              <a:gd name="connsiteY4206" fmla="*/ 2091565 h 6858000"/>
              <a:gd name="connsiteX4207" fmla="*/ 1059615 w 4626532"/>
              <a:gd name="connsiteY4207" fmla="*/ 2033235 h 6858000"/>
              <a:gd name="connsiteX4208" fmla="*/ 1051282 w 4626532"/>
              <a:gd name="connsiteY4208" fmla="*/ 2066566 h 6858000"/>
              <a:gd name="connsiteX4209" fmla="*/ 1001285 w 4626532"/>
              <a:gd name="connsiteY4209" fmla="*/ 2049900 h 6858000"/>
              <a:gd name="connsiteX4210" fmla="*/ 1026283 w 4626532"/>
              <a:gd name="connsiteY4210" fmla="*/ 2033235 h 6858000"/>
              <a:gd name="connsiteX4211" fmla="*/ 1059615 w 4626532"/>
              <a:gd name="connsiteY4211" fmla="*/ 2033235 h 6858000"/>
              <a:gd name="connsiteX4212" fmla="*/ 1351268 w 4626532"/>
              <a:gd name="connsiteY4212" fmla="*/ 2041567 h 6858000"/>
              <a:gd name="connsiteX4213" fmla="*/ 1334602 w 4626532"/>
              <a:gd name="connsiteY4213" fmla="*/ 2049900 h 6858000"/>
              <a:gd name="connsiteX4214" fmla="*/ 1326269 w 4626532"/>
              <a:gd name="connsiteY4214" fmla="*/ 2024902 h 6858000"/>
              <a:gd name="connsiteX4215" fmla="*/ 1351268 w 4626532"/>
              <a:gd name="connsiteY4215" fmla="*/ 2041567 h 6858000"/>
              <a:gd name="connsiteX4216" fmla="*/ 1142944 w 4626532"/>
              <a:gd name="connsiteY4216" fmla="*/ 2024902 h 6858000"/>
              <a:gd name="connsiteX4217" fmla="*/ 1142944 w 4626532"/>
              <a:gd name="connsiteY4217" fmla="*/ 2074899 h 6858000"/>
              <a:gd name="connsiteX4218" fmla="*/ 1076281 w 4626532"/>
              <a:gd name="connsiteY4218" fmla="*/ 2074899 h 6858000"/>
              <a:gd name="connsiteX4219" fmla="*/ 1109613 w 4626532"/>
              <a:gd name="connsiteY4219" fmla="*/ 2016569 h 6858000"/>
              <a:gd name="connsiteX4220" fmla="*/ 1142944 w 4626532"/>
              <a:gd name="connsiteY4220" fmla="*/ 2024902 h 6858000"/>
              <a:gd name="connsiteX4221" fmla="*/ 4034471 w 4626532"/>
              <a:gd name="connsiteY4221" fmla="*/ 2108231 h 6858000"/>
              <a:gd name="connsiteX4222" fmla="*/ 3992806 w 4626532"/>
              <a:gd name="connsiteY4222" fmla="*/ 2174894 h 6858000"/>
              <a:gd name="connsiteX4223" fmla="*/ 3967807 w 4626532"/>
              <a:gd name="connsiteY4223" fmla="*/ 2049900 h 6858000"/>
              <a:gd name="connsiteX4224" fmla="*/ 3951141 w 4626532"/>
              <a:gd name="connsiteY4224" fmla="*/ 2066566 h 6858000"/>
              <a:gd name="connsiteX4225" fmla="*/ 3967807 w 4626532"/>
              <a:gd name="connsiteY4225" fmla="*/ 2166561 h 6858000"/>
              <a:gd name="connsiteX4226" fmla="*/ 3917810 w 4626532"/>
              <a:gd name="connsiteY4226" fmla="*/ 2124897 h 6858000"/>
              <a:gd name="connsiteX4227" fmla="*/ 3917810 w 4626532"/>
              <a:gd name="connsiteY4227" fmla="*/ 2091565 h 6858000"/>
              <a:gd name="connsiteX4228" fmla="*/ 3959474 w 4626532"/>
              <a:gd name="connsiteY4228" fmla="*/ 2008236 h 6858000"/>
              <a:gd name="connsiteX4229" fmla="*/ 4034471 w 4626532"/>
              <a:gd name="connsiteY4229" fmla="*/ 2108231 h 6858000"/>
              <a:gd name="connsiteX4230" fmla="*/ 1567924 w 4626532"/>
              <a:gd name="connsiteY4230" fmla="*/ 2016569 h 6858000"/>
              <a:gd name="connsiteX4231" fmla="*/ 1567924 w 4626532"/>
              <a:gd name="connsiteY4231" fmla="*/ 2066566 h 6858000"/>
              <a:gd name="connsiteX4232" fmla="*/ 1517926 w 4626532"/>
              <a:gd name="connsiteY4232" fmla="*/ 2091565 h 6858000"/>
              <a:gd name="connsiteX4233" fmla="*/ 1501260 w 4626532"/>
              <a:gd name="connsiteY4233" fmla="*/ 2058233 h 6858000"/>
              <a:gd name="connsiteX4234" fmla="*/ 1551258 w 4626532"/>
              <a:gd name="connsiteY4234" fmla="*/ 2008236 h 6858000"/>
              <a:gd name="connsiteX4235" fmla="*/ 1567924 w 4626532"/>
              <a:gd name="connsiteY4235" fmla="*/ 2016569 h 6858000"/>
              <a:gd name="connsiteX4236" fmla="*/ 1226274 w 4626532"/>
              <a:gd name="connsiteY4236" fmla="*/ 2058233 h 6858000"/>
              <a:gd name="connsiteX4237" fmla="*/ 1167943 w 4626532"/>
              <a:gd name="connsiteY4237" fmla="*/ 2083232 h 6858000"/>
              <a:gd name="connsiteX4238" fmla="*/ 1159610 w 4626532"/>
              <a:gd name="connsiteY4238" fmla="*/ 2049900 h 6858000"/>
              <a:gd name="connsiteX4239" fmla="*/ 1217941 w 4626532"/>
              <a:gd name="connsiteY4239" fmla="*/ 1999903 h 6858000"/>
              <a:gd name="connsiteX4240" fmla="*/ 1226274 w 4626532"/>
              <a:gd name="connsiteY4240" fmla="*/ 2058233 h 6858000"/>
              <a:gd name="connsiteX4241" fmla="*/ 1309603 w 4626532"/>
              <a:gd name="connsiteY4241" fmla="*/ 2041567 h 6858000"/>
              <a:gd name="connsiteX4242" fmla="*/ 1242940 w 4626532"/>
              <a:gd name="connsiteY4242" fmla="*/ 2066566 h 6858000"/>
              <a:gd name="connsiteX4243" fmla="*/ 1242940 w 4626532"/>
              <a:gd name="connsiteY4243" fmla="*/ 2016569 h 6858000"/>
              <a:gd name="connsiteX4244" fmla="*/ 1267938 w 4626532"/>
              <a:gd name="connsiteY4244" fmla="*/ 1991570 h 6858000"/>
              <a:gd name="connsiteX4245" fmla="*/ 1309603 w 4626532"/>
              <a:gd name="connsiteY4245" fmla="*/ 2041567 h 6858000"/>
              <a:gd name="connsiteX4246" fmla="*/ 3784483 w 4626532"/>
              <a:gd name="connsiteY4246" fmla="*/ 2049900 h 6858000"/>
              <a:gd name="connsiteX4247" fmla="*/ 3734485 w 4626532"/>
              <a:gd name="connsiteY4247" fmla="*/ 1983237 h 6858000"/>
              <a:gd name="connsiteX4248" fmla="*/ 3784483 w 4626532"/>
              <a:gd name="connsiteY4248" fmla="*/ 2049900 h 6858000"/>
              <a:gd name="connsiteX4249" fmla="*/ 4109467 w 4626532"/>
              <a:gd name="connsiteY4249" fmla="*/ 2099898 h 6858000"/>
              <a:gd name="connsiteX4250" fmla="*/ 4109467 w 4626532"/>
              <a:gd name="connsiteY4250" fmla="*/ 2158229 h 6858000"/>
              <a:gd name="connsiteX4251" fmla="*/ 4059469 w 4626532"/>
              <a:gd name="connsiteY4251" fmla="*/ 2108231 h 6858000"/>
              <a:gd name="connsiteX4252" fmla="*/ 4051136 w 4626532"/>
              <a:gd name="connsiteY4252" fmla="*/ 2041567 h 6858000"/>
              <a:gd name="connsiteX4253" fmla="*/ 4067802 w 4626532"/>
              <a:gd name="connsiteY4253" fmla="*/ 1974904 h 6858000"/>
              <a:gd name="connsiteX4254" fmla="*/ 4109467 w 4626532"/>
              <a:gd name="connsiteY4254" fmla="*/ 2099898 h 6858000"/>
              <a:gd name="connsiteX4255" fmla="*/ 1467929 w 4626532"/>
              <a:gd name="connsiteY4255" fmla="*/ 1949905 h 6858000"/>
              <a:gd name="connsiteX4256" fmla="*/ 1467929 w 4626532"/>
              <a:gd name="connsiteY4256" fmla="*/ 2008236 h 6858000"/>
              <a:gd name="connsiteX4257" fmla="*/ 1434597 w 4626532"/>
              <a:gd name="connsiteY4257" fmla="*/ 2016569 h 6858000"/>
              <a:gd name="connsiteX4258" fmla="*/ 1409598 w 4626532"/>
              <a:gd name="connsiteY4258" fmla="*/ 1983237 h 6858000"/>
              <a:gd name="connsiteX4259" fmla="*/ 1434597 w 4626532"/>
              <a:gd name="connsiteY4259" fmla="*/ 1949905 h 6858000"/>
              <a:gd name="connsiteX4260" fmla="*/ 1467929 w 4626532"/>
              <a:gd name="connsiteY4260" fmla="*/ 1949905 h 6858000"/>
              <a:gd name="connsiteX4261" fmla="*/ 1159610 w 4626532"/>
              <a:gd name="connsiteY4261" fmla="*/ 1949905 h 6858000"/>
              <a:gd name="connsiteX4262" fmla="*/ 1209608 w 4626532"/>
              <a:gd name="connsiteY4262" fmla="*/ 1974904 h 6858000"/>
              <a:gd name="connsiteX4263" fmla="*/ 1151277 w 4626532"/>
              <a:gd name="connsiteY4263" fmla="*/ 1999903 h 6858000"/>
              <a:gd name="connsiteX4264" fmla="*/ 1142944 w 4626532"/>
              <a:gd name="connsiteY4264" fmla="*/ 1949905 h 6858000"/>
              <a:gd name="connsiteX4265" fmla="*/ 1159610 w 4626532"/>
              <a:gd name="connsiteY4265" fmla="*/ 1949905 h 6858000"/>
              <a:gd name="connsiteX4266" fmla="*/ 1042949 w 4626532"/>
              <a:gd name="connsiteY4266" fmla="*/ 2008236 h 6858000"/>
              <a:gd name="connsiteX4267" fmla="*/ 992952 w 4626532"/>
              <a:gd name="connsiteY4267" fmla="*/ 1958238 h 6858000"/>
              <a:gd name="connsiteX4268" fmla="*/ 1042949 w 4626532"/>
              <a:gd name="connsiteY4268" fmla="*/ 1949905 h 6858000"/>
              <a:gd name="connsiteX4269" fmla="*/ 1042949 w 4626532"/>
              <a:gd name="connsiteY4269" fmla="*/ 2008236 h 6858000"/>
              <a:gd name="connsiteX4270" fmla="*/ 1126279 w 4626532"/>
              <a:gd name="connsiteY4270" fmla="*/ 1949905 h 6858000"/>
              <a:gd name="connsiteX4271" fmla="*/ 1126279 w 4626532"/>
              <a:gd name="connsiteY4271" fmla="*/ 1991570 h 6858000"/>
              <a:gd name="connsiteX4272" fmla="*/ 1076281 w 4626532"/>
              <a:gd name="connsiteY4272" fmla="*/ 2016569 h 6858000"/>
              <a:gd name="connsiteX4273" fmla="*/ 1059615 w 4626532"/>
              <a:gd name="connsiteY4273" fmla="*/ 1983237 h 6858000"/>
              <a:gd name="connsiteX4274" fmla="*/ 1092947 w 4626532"/>
              <a:gd name="connsiteY4274" fmla="*/ 1941572 h 6858000"/>
              <a:gd name="connsiteX4275" fmla="*/ 1126279 w 4626532"/>
              <a:gd name="connsiteY4275" fmla="*/ 1949905 h 6858000"/>
              <a:gd name="connsiteX4276" fmla="*/ 1551258 w 4626532"/>
              <a:gd name="connsiteY4276" fmla="*/ 1983237 h 6858000"/>
              <a:gd name="connsiteX4277" fmla="*/ 1492927 w 4626532"/>
              <a:gd name="connsiteY4277" fmla="*/ 2008236 h 6858000"/>
              <a:gd name="connsiteX4278" fmla="*/ 1484595 w 4626532"/>
              <a:gd name="connsiteY4278" fmla="*/ 1983237 h 6858000"/>
              <a:gd name="connsiteX4279" fmla="*/ 1534592 w 4626532"/>
              <a:gd name="connsiteY4279" fmla="*/ 1933239 h 6858000"/>
              <a:gd name="connsiteX4280" fmla="*/ 1551258 w 4626532"/>
              <a:gd name="connsiteY4280" fmla="*/ 1983237 h 6858000"/>
              <a:gd name="connsiteX4281" fmla="*/ 3926142 w 4626532"/>
              <a:gd name="connsiteY4281" fmla="*/ 1983237 h 6858000"/>
              <a:gd name="connsiteX4282" fmla="*/ 3892811 w 4626532"/>
              <a:gd name="connsiteY4282" fmla="*/ 2041567 h 6858000"/>
              <a:gd name="connsiteX4283" fmla="*/ 3851146 w 4626532"/>
              <a:gd name="connsiteY4283" fmla="*/ 1949905 h 6858000"/>
              <a:gd name="connsiteX4284" fmla="*/ 3842813 w 4626532"/>
              <a:gd name="connsiteY4284" fmla="*/ 1966571 h 6858000"/>
              <a:gd name="connsiteX4285" fmla="*/ 3876145 w 4626532"/>
              <a:gd name="connsiteY4285" fmla="*/ 2058233 h 6858000"/>
              <a:gd name="connsiteX4286" fmla="*/ 3817814 w 4626532"/>
              <a:gd name="connsiteY4286" fmla="*/ 2024902 h 6858000"/>
              <a:gd name="connsiteX4287" fmla="*/ 3809481 w 4626532"/>
              <a:gd name="connsiteY4287" fmla="*/ 1974904 h 6858000"/>
              <a:gd name="connsiteX4288" fmla="*/ 3842813 w 4626532"/>
              <a:gd name="connsiteY4288" fmla="*/ 1908241 h 6858000"/>
              <a:gd name="connsiteX4289" fmla="*/ 3926142 w 4626532"/>
              <a:gd name="connsiteY4289" fmla="*/ 1983237 h 6858000"/>
              <a:gd name="connsiteX4290" fmla="*/ 1367934 w 4626532"/>
              <a:gd name="connsiteY4290" fmla="*/ 1949905 h 6858000"/>
              <a:gd name="connsiteX4291" fmla="*/ 1309603 w 4626532"/>
              <a:gd name="connsiteY4291" fmla="*/ 1924907 h 6858000"/>
              <a:gd name="connsiteX4292" fmla="*/ 1367934 w 4626532"/>
              <a:gd name="connsiteY4292" fmla="*/ 1883242 h 6858000"/>
              <a:gd name="connsiteX4293" fmla="*/ 1367934 w 4626532"/>
              <a:gd name="connsiteY4293" fmla="*/ 1949905 h 6858000"/>
              <a:gd name="connsiteX4294" fmla="*/ 1451263 w 4626532"/>
              <a:gd name="connsiteY4294" fmla="*/ 1866576 h 6858000"/>
              <a:gd name="connsiteX4295" fmla="*/ 1451263 w 4626532"/>
              <a:gd name="connsiteY4295" fmla="*/ 1924907 h 6858000"/>
              <a:gd name="connsiteX4296" fmla="*/ 1401265 w 4626532"/>
              <a:gd name="connsiteY4296" fmla="*/ 1949905 h 6858000"/>
              <a:gd name="connsiteX4297" fmla="*/ 1392932 w 4626532"/>
              <a:gd name="connsiteY4297" fmla="*/ 1916574 h 6858000"/>
              <a:gd name="connsiteX4298" fmla="*/ 1426264 w 4626532"/>
              <a:gd name="connsiteY4298" fmla="*/ 1866576 h 6858000"/>
              <a:gd name="connsiteX4299" fmla="*/ 1451263 w 4626532"/>
              <a:gd name="connsiteY4299" fmla="*/ 1866576 h 6858000"/>
              <a:gd name="connsiteX4300" fmla="*/ 1517926 w 4626532"/>
              <a:gd name="connsiteY4300" fmla="*/ 1899908 h 6858000"/>
              <a:gd name="connsiteX4301" fmla="*/ 1476262 w 4626532"/>
              <a:gd name="connsiteY4301" fmla="*/ 1924907 h 6858000"/>
              <a:gd name="connsiteX4302" fmla="*/ 1467929 w 4626532"/>
              <a:gd name="connsiteY4302" fmla="*/ 1899908 h 6858000"/>
              <a:gd name="connsiteX4303" fmla="*/ 1492927 w 4626532"/>
              <a:gd name="connsiteY4303" fmla="*/ 1858243 h 6858000"/>
              <a:gd name="connsiteX4304" fmla="*/ 1517926 w 4626532"/>
              <a:gd name="connsiteY4304" fmla="*/ 1899908 h 6858000"/>
              <a:gd name="connsiteX4305" fmla="*/ 4059469 w 4626532"/>
              <a:gd name="connsiteY4305" fmla="*/ 1949905 h 6858000"/>
              <a:gd name="connsiteX4306" fmla="*/ 4034471 w 4626532"/>
              <a:gd name="connsiteY4306" fmla="*/ 2008236 h 6858000"/>
              <a:gd name="connsiteX4307" fmla="*/ 3992806 w 4626532"/>
              <a:gd name="connsiteY4307" fmla="*/ 1908241 h 6858000"/>
              <a:gd name="connsiteX4308" fmla="*/ 3967807 w 4626532"/>
              <a:gd name="connsiteY4308" fmla="*/ 1899908 h 6858000"/>
              <a:gd name="connsiteX4309" fmla="*/ 4009472 w 4626532"/>
              <a:gd name="connsiteY4309" fmla="*/ 2008236 h 6858000"/>
              <a:gd name="connsiteX4310" fmla="*/ 3951141 w 4626532"/>
              <a:gd name="connsiteY4310" fmla="*/ 1974904 h 6858000"/>
              <a:gd name="connsiteX4311" fmla="*/ 3934475 w 4626532"/>
              <a:gd name="connsiteY4311" fmla="*/ 1891575 h 6858000"/>
              <a:gd name="connsiteX4312" fmla="*/ 3959474 w 4626532"/>
              <a:gd name="connsiteY4312" fmla="*/ 1841577 h 6858000"/>
              <a:gd name="connsiteX4313" fmla="*/ 4059469 w 4626532"/>
              <a:gd name="connsiteY4313" fmla="*/ 1949905 h 6858000"/>
              <a:gd name="connsiteX4314" fmla="*/ 3801149 w 4626532"/>
              <a:gd name="connsiteY4314" fmla="*/ 1899908 h 6858000"/>
              <a:gd name="connsiteX4315" fmla="*/ 3784483 w 4626532"/>
              <a:gd name="connsiteY4315" fmla="*/ 1958238 h 6858000"/>
              <a:gd name="connsiteX4316" fmla="*/ 3734485 w 4626532"/>
              <a:gd name="connsiteY4316" fmla="*/ 1883242 h 6858000"/>
              <a:gd name="connsiteX4317" fmla="*/ 3717819 w 4626532"/>
              <a:gd name="connsiteY4317" fmla="*/ 1883242 h 6858000"/>
              <a:gd name="connsiteX4318" fmla="*/ 3767817 w 4626532"/>
              <a:gd name="connsiteY4318" fmla="*/ 1974904 h 6858000"/>
              <a:gd name="connsiteX4319" fmla="*/ 3709486 w 4626532"/>
              <a:gd name="connsiteY4319" fmla="*/ 1941572 h 6858000"/>
              <a:gd name="connsiteX4320" fmla="*/ 3684488 w 4626532"/>
              <a:gd name="connsiteY4320" fmla="*/ 1883242 h 6858000"/>
              <a:gd name="connsiteX4321" fmla="*/ 3717819 w 4626532"/>
              <a:gd name="connsiteY4321" fmla="*/ 1833244 h 6858000"/>
              <a:gd name="connsiteX4322" fmla="*/ 3801149 w 4626532"/>
              <a:gd name="connsiteY4322" fmla="*/ 1899908 h 6858000"/>
              <a:gd name="connsiteX4323" fmla="*/ 1276271 w 4626532"/>
              <a:gd name="connsiteY4323" fmla="*/ 1874909 h 6858000"/>
              <a:gd name="connsiteX4324" fmla="*/ 1251273 w 4626532"/>
              <a:gd name="connsiteY4324" fmla="*/ 1883242 h 6858000"/>
              <a:gd name="connsiteX4325" fmla="*/ 1217941 w 4626532"/>
              <a:gd name="connsiteY4325" fmla="*/ 1858243 h 6858000"/>
              <a:gd name="connsiteX4326" fmla="*/ 1276271 w 4626532"/>
              <a:gd name="connsiteY4326" fmla="*/ 1824911 h 6858000"/>
              <a:gd name="connsiteX4327" fmla="*/ 1276271 w 4626532"/>
              <a:gd name="connsiteY4327" fmla="*/ 1874909 h 6858000"/>
              <a:gd name="connsiteX4328" fmla="*/ 1467929 w 4626532"/>
              <a:gd name="connsiteY4328" fmla="*/ 1849910 h 6858000"/>
              <a:gd name="connsiteX4329" fmla="*/ 1459596 w 4626532"/>
              <a:gd name="connsiteY4329" fmla="*/ 1816578 h 6858000"/>
              <a:gd name="connsiteX4330" fmla="*/ 1467929 w 4626532"/>
              <a:gd name="connsiteY4330" fmla="*/ 1849910 h 6858000"/>
              <a:gd name="connsiteX4331" fmla="*/ 1359601 w 4626532"/>
              <a:gd name="connsiteY4331" fmla="*/ 1858243 h 6858000"/>
              <a:gd name="connsiteX4332" fmla="*/ 1301270 w 4626532"/>
              <a:gd name="connsiteY4332" fmla="*/ 1883242 h 6858000"/>
              <a:gd name="connsiteX4333" fmla="*/ 1292937 w 4626532"/>
              <a:gd name="connsiteY4333" fmla="*/ 1849910 h 6858000"/>
              <a:gd name="connsiteX4334" fmla="*/ 1351268 w 4626532"/>
              <a:gd name="connsiteY4334" fmla="*/ 1799913 h 6858000"/>
              <a:gd name="connsiteX4335" fmla="*/ 1359601 w 4626532"/>
              <a:gd name="connsiteY4335" fmla="*/ 1858243 h 6858000"/>
              <a:gd name="connsiteX4336" fmla="*/ 1434597 w 4626532"/>
              <a:gd name="connsiteY4336" fmla="*/ 1816578 h 6858000"/>
              <a:gd name="connsiteX4337" fmla="*/ 1384599 w 4626532"/>
              <a:gd name="connsiteY4337" fmla="*/ 1866576 h 6858000"/>
              <a:gd name="connsiteX4338" fmla="*/ 1376266 w 4626532"/>
              <a:gd name="connsiteY4338" fmla="*/ 1833244 h 6858000"/>
              <a:gd name="connsiteX4339" fmla="*/ 1417931 w 4626532"/>
              <a:gd name="connsiteY4339" fmla="*/ 1783247 h 6858000"/>
              <a:gd name="connsiteX4340" fmla="*/ 1434597 w 4626532"/>
              <a:gd name="connsiteY4340" fmla="*/ 1816578 h 6858000"/>
              <a:gd name="connsiteX4341" fmla="*/ 3676155 w 4626532"/>
              <a:gd name="connsiteY4341" fmla="*/ 1824911 h 6858000"/>
              <a:gd name="connsiteX4342" fmla="*/ 3659489 w 4626532"/>
              <a:gd name="connsiteY4342" fmla="*/ 1891575 h 6858000"/>
              <a:gd name="connsiteX4343" fmla="*/ 3584492 w 4626532"/>
              <a:gd name="connsiteY4343" fmla="*/ 1816578 h 6858000"/>
              <a:gd name="connsiteX4344" fmla="*/ 3601158 w 4626532"/>
              <a:gd name="connsiteY4344" fmla="*/ 1849910 h 6858000"/>
              <a:gd name="connsiteX4345" fmla="*/ 3551161 w 4626532"/>
              <a:gd name="connsiteY4345" fmla="*/ 1808246 h 6858000"/>
              <a:gd name="connsiteX4346" fmla="*/ 3584492 w 4626532"/>
              <a:gd name="connsiteY4346" fmla="*/ 1774914 h 6858000"/>
              <a:gd name="connsiteX4347" fmla="*/ 3676155 w 4626532"/>
              <a:gd name="connsiteY4347" fmla="*/ 1824911 h 6858000"/>
              <a:gd name="connsiteX4348" fmla="*/ 3976140 w 4626532"/>
              <a:gd name="connsiteY4348" fmla="*/ 1816578 h 6858000"/>
              <a:gd name="connsiteX4349" fmla="*/ 3926142 w 4626532"/>
              <a:gd name="connsiteY4349" fmla="*/ 1749915 h 6858000"/>
              <a:gd name="connsiteX4350" fmla="*/ 3976140 w 4626532"/>
              <a:gd name="connsiteY4350" fmla="*/ 1816578 h 6858000"/>
              <a:gd name="connsiteX4351" fmla="*/ 3926142 w 4626532"/>
              <a:gd name="connsiteY4351" fmla="*/ 1824911 h 6858000"/>
              <a:gd name="connsiteX4352" fmla="*/ 3909477 w 4626532"/>
              <a:gd name="connsiteY4352" fmla="*/ 1899908 h 6858000"/>
              <a:gd name="connsiteX4353" fmla="*/ 3851146 w 4626532"/>
              <a:gd name="connsiteY4353" fmla="*/ 1791580 h 6858000"/>
              <a:gd name="connsiteX4354" fmla="*/ 3842813 w 4626532"/>
              <a:gd name="connsiteY4354" fmla="*/ 1808246 h 6858000"/>
              <a:gd name="connsiteX4355" fmla="*/ 3892811 w 4626532"/>
              <a:gd name="connsiteY4355" fmla="*/ 1908241 h 6858000"/>
              <a:gd name="connsiteX4356" fmla="*/ 3826147 w 4626532"/>
              <a:gd name="connsiteY4356" fmla="*/ 1891575 h 6858000"/>
              <a:gd name="connsiteX4357" fmla="*/ 3801149 w 4626532"/>
              <a:gd name="connsiteY4357" fmla="*/ 1799913 h 6858000"/>
              <a:gd name="connsiteX4358" fmla="*/ 3834480 w 4626532"/>
              <a:gd name="connsiteY4358" fmla="*/ 1749915 h 6858000"/>
              <a:gd name="connsiteX4359" fmla="*/ 3926142 w 4626532"/>
              <a:gd name="connsiteY4359" fmla="*/ 1824911 h 6858000"/>
              <a:gd name="connsiteX4360" fmla="*/ 1376266 w 4626532"/>
              <a:gd name="connsiteY4360" fmla="*/ 1783247 h 6858000"/>
              <a:gd name="connsiteX4361" fmla="*/ 1367934 w 4626532"/>
              <a:gd name="connsiteY4361" fmla="*/ 1749915 h 6858000"/>
              <a:gd name="connsiteX4362" fmla="*/ 1401265 w 4626532"/>
              <a:gd name="connsiteY4362" fmla="*/ 1766581 h 6858000"/>
              <a:gd name="connsiteX4363" fmla="*/ 1376266 w 4626532"/>
              <a:gd name="connsiteY4363" fmla="*/ 1783247 h 6858000"/>
              <a:gd name="connsiteX4364" fmla="*/ 1342935 w 4626532"/>
              <a:gd name="connsiteY4364" fmla="*/ 1733249 h 6858000"/>
              <a:gd name="connsiteX4365" fmla="*/ 1342935 w 4626532"/>
              <a:gd name="connsiteY4365" fmla="*/ 1783247 h 6858000"/>
              <a:gd name="connsiteX4366" fmla="*/ 1284604 w 4626532"/>
              <a:gd name="connsiteY4366" fmla="*/ 1799913 h 6858000"/>
              <a:gd name="connsiteX4367" fmla="*/ 1284604 w 4626532"/>
              <a:gd name="connsiteY4367" fmla="*/ 1749915 h 6858000"/>
              <a:gd name="connsiteX4368" fmla="*/ 1301270 w 4626532"/>
              <a:gd name="connsiteY4368" fmla="*/ 1733249 h 6858000"/>
              <a:gd name="connsiteX4369" fmla="*/ 1342935 w 4626532"/>
              <a:gd name="connsiteY4369" fmla="*/ 1733249 h 6858000"/>
              <a:gd name="connsiteX4370" fmla="*/ 3542828 w 4626532"/>
              <a:gd name="connsiteY4370" fmla="*/ 1774914 h 6858000"/>
              <a:gd name="connsiteX4371" fmla="*/ 3526162 w 4626532"/>
              <a:gd name="connsiteY4371" fmla="*/ 1799913 h 6858000"/>
              <a:gd name="connsiteX4372" fmla="*/ 3426167 w 4626532"/>
              <a:gd name="connsiteY4372" fmla="*/ 1733249 h 6858000"/>
              <a:gd name="connsiteX4373" fmla="*/ 3484497 w 4626532"/>
              <a:gd name="connsiteY4373" fmla="*/ 1724916 h 6858000"/>
              <a:gd name="connsiteX4374" fmla="*/ 3542828 w 4626532"/>
              <a:gd name="connsiteY4374" fmla="*/ 1774914 h 6858000"/>
              <a:gd name="connsiteX4375" fmla="*/ 3901144 w 4626532"/>
              <a:gd name="connsiteY4375" fmla="*/ 1741582 h 6858000"/>
              <a:gd name="connsiteX4376" fmla="*/ 3892811 w 4626532"/>
              <a:gd name="connsiteY4376" fmla="*/ 1716583 h 6858000"/>
              <a:gd name="connsiteX4377" fmla="*/ 3901144 w 4626532"/>
              <a:gd name="connsiteY4377" fmla="*/ 1741582 h 6858000"/>
              <a:gd name="connsiteX4378" fmla="*/ 3792816 w 4626532"/>
              <a:gd name="connsiteY4378" fmla="*/ 1741582 h 6858000"/>
              <a:gd name="connsiteX4379" fmla="*/ 3776150 w 4626532"/>
              <a:gd name="connsiteY4379" fmla="*/ 1808246 h 6858000"/>
              <a:gd name="connsiteX4380" fmla="*/ 3701153 w 4626532"/>
              <a:gd name="connsiteY4380" fmla="*/ 1733249 h 6858000"/>
              <a:gd name="connsiteX4381" fmla="*/ 3759484 w 4626532"/>
              <a:gd name="connsiteY4381" fmla="*/ 1824911 h 6858000"/>
              <a:gd name="connsiteX4382" fmla="*/ 3659489 w 4626532"/>
              <a:gd name="connsiteY4382" fmla="*/ 1724916 h 6858000"/>
              <a:gd name="connsiteX4383" fmla="*/ 3701153 w 4626532"/>
              <a:gd name="connsiteY4383" fmla="*/ 1683252 h 6858000"/>
              <a:gd name="connsiteX4384" fmla="*/ 3792816 w 4626532"/>
              <a:gd name="connsiteY4384" fmla="*/ 1741582 h 6858000"/>
              <a:gd name="connsiteX4385" fmla="*/ 3392835 w 4626532"/>
              <a:gd name="connsiteY4385" fmla="*/ 1716583 h 6858000"/>
              <a:gd name="connsiteX4386" fmla="*/ 3326172 w 4626532"/>
              <a:gd name="connsiteY4386" fmla="*/ 1683252 h 6858000"/>
              <a:gd name="connsiteX4387" fmla="*/ 3392835 w 4626532"/>
              <a:gd name="connsiteY4387" fmla="*/ 1716583 h 6858000"/>
              <a:gd name="connsiteX4388" fmla="*/ 3651156 w 4626532"/>
              <a:gd name="connsiteY4388" fmla="*/ 1674919 h 6858000"/>
              <a:gd name="connsiteX4389" fmla="*/ 3642823 w 4626532"/>
              <a:gd name="connsiteY4389" fmla="*/ 1741582 h 6858000"/>
              <a:gd name="connsiteX4390" fmla="*/ 3559494 w 4626532"/>
              <a:gd name="connsiteY4390" fmla="*/ 1674919 h 6858000"/>
              <a:gd name="connsiteX4391" fmla="*/ 3626157 w 4626532"/>
              <a:gd name="connsiteY4391" fmla="*/ 1758248 h 6858000"/>
              <a:gd name="connsiteX4392" fmla="*/ 3559494 w 4626532"/>
              <a:gd name="connsiteY4392" fmla="*/ 1758248 h 6858000"/>
              <a:gd name="connsiteX4393" fmla="*/ 3526162 w 4626532"/>
              <a:gd name="connsiteY4393" fmla="*/ 1666586 h 6858000"/>
              <a:gd name="connsiteX4394" fmla="*/ 3551161 w 4626532"/>
              <a:gd name="connsiteY4394" fmla="*/ 1624921 h 6858000"/>
              <a:gd name="connsiteX4395" fmla="*/ 3651156 w 4626532"/>
              <a:gd name="connsiteY4395" fmla="*/ 1674919 h 6858000"/>
              <a:gd name="connsiteX4396" fmla="*/ 3867812 w 4626532"/>
              <a:gd name="connsiteY4396" fmla="*/ 1733249 h 6858000"/>
              <a:gd name="connsiteX4397" fmla="*/ 3809481 w 4626532"/>
              <a:gd name="connsiteY4397" fmla="*/ 1733249 h 6858000"/>
              <a:gd name="connsiteX4398" fmla="*/ 3776150 w 4626532"/>
              <a:gd name="connsiteY4398" fmla="*/ 1658253 h 6858000"/>
              <a:gd name="connsiteX4399" fmla="*/ 3776150 w 4626532"/>
              <a:gd name="connsiteY4399" fmla="*/ 1599922 h 6858000"/>
              <a:gd name="connsiteX4400" fmla="*/ 3867812 w 4626532"/>
              <a:gd name="connsiteY4400" fmla="*/ 1733249 h 6858000"/>
              <a:gd name="connsiteX4401" fmla="*/ 3509496 w 4626532"/>
              <a:gd name="connsiteY4401" fmla="*/ 1624921 h 6858000"/>
              <a:gd name="connsiteX4402" fmla="*/ 3501163 w 4626532"/>
              <a:gd name="connsiteY4402" fmla="*/ 1691585 h 6858000"/>
              <a:gd name="connsiteX4403" fmla="*/ 3434500 w 4626532"/>
              <a:gd name="connsiteY4403" fmla="*/ 1624921 h 6858000"/>
              <a:gd name="connsiteX4404" fmla="*/ 3417834 w 4626532"/>
              <a:gd name="connsiteY4404" fmla="*/ 1624921 h 6858000"/>
              <a:gd name="connsiteX4405" fmla="*/ 3484497 w 4626532"/>
              <a:gd name="connsiteY4405" fmla="*/ 1708250 h 6858000"/>
              <a:gd name="connsiteX4406" fmla="*/ 3417834 w 4626532"/>
              <a:gd name="connsiteY4406" fmla="*/ 1708250 h 6858000"/>
              <a:gd name="connsiteX4407" fmla="*/ 3376169 w 4626532"/>
              <a:gd name="connsiteY4407" fmla="*/ 1616588 h 6858000"/>
              <a:gd name="connsiteX4408" fmla="*/ 3417834 w 4626532"/>
              <a:gd name="connsiteY4408" fmla="*/ 1583256 h 6858000"/>
              <a:gd name="connsiteX4409" fmla="*/ 3509496 w 4626532"/>
              <a:gd name="connsiteY4409" fmla="*/ 1624921 h 6858000"/>
              <a:gd name="connsiteX4410" fmla="*/ 3359503 w 4626532"/>
              <a:gd name="connsiteY4410" fmla="*/ 1574924 h 6858000"/>
              <a:gd name="connsiteX4411" fmla="*/ 3359503 w 4626532"/>
              <a:gd name="connsiteY4411" fmla="*/ 1649920 h 6858000"/>
              <a:gd name="connsiteX4412" fmla="*/ 3284507 w 4626532"/>
              <a:gd name="connsiteY4412" fmla="*/ 1574924 h 6858000"/>
              <a:gd name="connsiteX4413" fmla="*/ 3267841 w 4626532"/>
              <a:gd name="connsiteY4413" fmla="*/ 1591589 h 6858000"/>
              <a:gd name="connsiteX4414" fmla="*/ 3342838 w 4626532"/>
              <a:gd name="connsiteY4414" fmla="*/ 1666586 h 6858000"/>
              <a:gd name="connsiteX4415" fmla="*/ 3284507 w 4626532"/>
              <a:gd name="connsiteY4415" fmla="*/ 1649920 h 6858000"/>
              <a:gd name="connsiteX4416" fmla="*/ 3234509 w 4626532"/>
              <a:gd name="connsiteY4416" fmla="*/ 1574924 h 6858000"/>
              <a:gd name="connsiteX4417" fmla="*/ 3276174 w 4626532"/>
              <a:gd name="connsiteY4417" fmla="*/ 1541592 h 6858000"/>
              <a:gd name="connsiteX4418" fmla="*/ 3359503 w 4626532"/>
              <a:gd name="connsiteY4418" fmla="*/ 1574924 h 6858000"/>
              <a:gd name="connsiteX4419" fmla="*/ 3759484 w 4626532"/>
              <a:gd name="connsiteY4419" fmla="*/ 1583256 h 6858000"/>
              <a:gd name="connsiteX4420" fmla="*/ 3751151 w 4626532"/>
              <a:gd name="connsiteY4420" fmla="*/ 1658253 h 6858000"/>
              <a:gd name="connsiteX4421" fmla="*/ 3676155 w 4626532"/>
              <a:gd name="connsiteY4421" fmla="*/ 1566591 h 6858000"/>
              <a:gd name="connsiteX4422" fmla="*/ 3659489 w 4626532"/>
              <a:gd name="connsiteY4422" fmla="*/ 1583256 h 6858000"/>
              <a:gd name="connsiteX4423" fmla="*/ 3734485 w 4626532"/>
              <a:gd name="connsiteY4423" fmla="*/ 1666586 h 6858000"/>
              <a:gd name="connsiteX4424" fmla="*/ 3626157 w 4626532"/>
              <a:gd name="connsiteY4424" fmla="*/ 1566591 h 6858000"/>
              <a:gd name="connsiteX4425" fmla="*/ 3659489 w 4626532"/>
              <a:gd name="connsiteY4425" fmla="*/ 1524926 h 6858000"/>
              <a:gd name="connsiteX4426" fmla="*/ 3759484 w 4626532"/>
              <a:gd name="connsiteY4426" fmla="*/ 1583256 h 6858000"/>
              <a:gd name="connsiteX4427" fmla="*/ 3217844 w 4626532"/>
              <a:gd name="connsiteY4427" fmla="*/ 1549925 h 6858000"/>
              <a:gd name="connsiteX4428" fmla="*/ 3217844 w 4626532"/>
              <a:gd name="connsiteY4428" fmla="*/ 1616588 h 6858000"/>
              <a:gd name="connsiteX4429" fmla="*/ 3126181 w 4626532"/>
              <a:gd name="connsiteY4429" fmla="*/ 1558258 h 6858000"/>
              <a:gd name="connsiteX4430" fmla="*/ 3159513 w 4626532"/>
              <a:gd name="connsiteY4430" fmla="*/ 1591589 h 6858000"/>
              <a:gd name="connsiteX4431" fmla="*/ 3084517 w 4626532"/>
              <a:gd name="connsiteY4431" fmla="*/ 1541592 h 6858000"/>
              <a:gd name="connsiteX4432" fmla="*/ 3126181 w 4626532"/>
              <a:gd name="connsiteY4432" fmla="*/ 1508260 h 6858000"/>
              <a:gd name="connsiteX4433" fmla="*/ 3217844 w 4626532"/>
              <a:gd name="connsiteY4433" fmla="*/ 1549925 h 6858000"/>
              <a:gd name="connsiteX4434" fmla="*/ 3067851 w 4626532"/>
              <a:gd name="connsiteY4434" fmla="*/ 1516593 h 6858000"/>
              <a:gd name="connsiteX4435" fmla="*/ 3067851 w 4626532"/>
              <a:gd name="connsiteY4435" fmla="*/ 1549925 h 6858000"/>
              <a:gd name="connsiteX4436" fmla="*/ 2951190 w 4626532"/>
              <a:gd name="connsiteY4436" fmla="*/ 1499927 h 6858000"/>
              <a:gd name="connsiteX4437" fmla="*/ 2984522 w 4626532"/>
              <a:gd name="connsiteY4437" fmla="*/ 1483261 h 6858000"/>
              <a:gd name="connsiteX4438" fmla="*/ 3067851 w 4626532"/>
              <a:gd name="connsiteY4438" fmla="*/ 1516593 h 6858000"/>
              <a:gd name="connsiteX4439" fmla="*/ 3609491 w 4626532"/>
              <a:gd name="connsiteY4439" fmla="*/ 1524926 h 6858000"/>
              <a:gd name="connsiteX4440" fmla="*/ 3609491 w 4626532"/>
              <a:gd name="connsiteY4440" fmla="*/ 1599922 h 6858000"/>
              <a:gd name="connsiteX4441" fmla="*/ 3517829 w 4626532"/>
              <a:gd name="connsiteY4441" fmla="*/ 1524926 h 6858000"/>
              <a:gd name="connsiteX4442" fmla="*/ 3592825 w 4626532"/>
              <a:gd name="connsiteY4442" fmla="*/ 1608255 h 6858000"/>
              <a:gd name="connsiteX4443" fmla="*/ 3526162 w 4626532"/>
              <a:gd name="connsiteY4443" fmla="*/ 1599922 h 6858000"/>
              <a:gd name="connsiteX4444" fmla="*/ 3476164 w 4626532"/>
              <a:gd name="connsiteY4444" fmla="*/ 1508260 h 6858000"/>
              <a:gd name="connsiteX4445" fmla="*/ 3509496 w 4626532"/>
              <a:gd name="connsiteY4445" fmla="*/ 1474928 h 6858000"/>
              <a:gd name="connsiteX4446" fmla="*/ 3609491 w 4626532"/>
              <a:gd name="connsiteY4446" fmla="*/ 1524926 h 6858000"/>
              <a:gd name="connsiteX4447" fmla="*/ 3667822 w 4626532"/>
              <a:gd name="connsiteY4447" fmla="*/ 1508260 h 6858000"/>
              <a:gd name="connsiteX4448" fmla="*/ 3592825 w 4626532"/>
              <a:gd name="connsiteY4448" fmla="*/ 1458263 h 6858000"/>
              <a:gd name="connsiteX4449" fmla="*/ 3667822 w 4626532"/>
              <a:gd name="connsiteY4449" fmla="*/ 1508260 h 6858000"/>
              <a:gd name="connsiteX4450" fmla="*/ 3459499 w 4626532"/>
              <a:gd name="connsiteY4450" fmla="*/ 1474928 h 6858000"/>
              <a:gd name="connsiteX4451" fmla="*/ 3459499 w 4626532"/>
              <a:gd name="connsiteY4451" fmla="*/ 1549925 h 6858000"/>
              <a:gd name="connsiteX4452" fmla="*/ 3376169 w 4626532"/>
              <a:gd name="connsiteY4452" fmla="*/ 1466595 h 6858000"/>
              <a:gd name="connsiteX4453" fmla="*/ 3367836 w 4626532"/>
              <a:gd name="connsiteY4453" fmla="*/ 1483261 h 6858000"/>
              <a:gd name="connsiteX4454" fmla="*/ 3442833 w 4626532"/>
              <a:gd name="connsiteY4454" fmla="*/ 1558258 h 6858000"/>
              <a:gd name="connsiteX4455" fmla="*/ 3376169 w 4626532"/>
              <a:gd name="connsiteY4455" fmla="*/ 1566591 h 6858000"/>
              <a:gd name="connsiteX4456" fmla="*/ 3326172 w 4626532"/>
              <a:gd name="connsiteY4456" fmla="*/ 1474928 h 6858000"/>
              <a:gd name="connsiteX4457" fmla="*/ 3367836 w 4626532"/>
              <a:gd name="connsiteY4457" fmla="*/ 1433264 h 6858000"/>
              <a:gd name="connsiteX4458" fmla="*/ 3459499 w 4626532"/>
              <a:gd name="connsiteY4458" fmla="*/ 1474928 h 6858000"/>
              <a:gd name="connsiteX4459" fmla="*/ 3309506 w 4626532"/>
              <a:gd name="connsiteY4459" fmla="*/ 1466595 h 6858000"/>
              <a:gd name="connsiteX4460" fmla="*/ 3309506 w 4626532"/>
              <a:gd name="connsiteY4460" fmla="*/ 1508260 h 6858000"/>
              <a:gd name="connsiteX4461" fmla="*/ 3217844 w 4626532"/>
              <a:gd name="connsiteY4461" fmla="*/ 1449930 h 6858000"/>
              <a:gd name="connsiteX4462" fmla="*/ 3292840 w 4626532"/>
              <a:gd name="connsiteY4462" fmla="*/ 1516593 h 6858000"/>
              <a:gd name="connsiteX4463" fmla="*/ 3234509 w 4626532"/>
              <a:gd name="connsiteY4463" fmla="*/ 1524926 h 6858000"/>
              <a:gd name="connsiteX4464" fmla="*/ 3176179 w 4626532"/>
              <a:gd name="connsiteY4464" fmla="*/ 1433264 h 6858000"/>
              <a:gd name="connsiteX4465" fmla="*/ 3217844 w 4626532"/>
              <a:gd name="connsiteY4465" fmla="*/ 1399932 h 6858000"/>
              <a:gd name="connsiteX4466" fmla="*/ 3309506 w 4626532"/>
              <a:gd name="connsiteY4466" fmla="*/ 1466595 h 6858000"/>
              <a:gd name="connsiteX4467" fmla="*/ 3159513 w 4626532"/>
              <a:gd name="connsiteY4467" fmla="*/ 1408265 h 6858000"/>
              <a:gd name="connsiteX4468" fmla="*/ 3159513 w 4626532"/>
              <a:gd name="connsiteY4468" fmla="*/ 1466595 h 6858000"/>
              <a:gd name="connsiteX4469" fmla="*/ 3067851 w 4626532"/>
              <a:gd name="connsiteY4469" fmla="*/ 1416598 h 6858000"/>
              <a:gd name="connsiteX4470" fmla="*/ 3151180 w 4626532"/>
              <a:gd name="connsiteY4470" fmla="*/ 1491594 h 6858000"/>
              <a:gd name="connsiteX4471" fmla="*/ 3084517 w 4626532"/>
              <a:gd name="connsiteY4471" fmla="*/ 1499927 h 6858000"/>
              <a:gd name="connsiteX4472" fmla="*/ 3026186 w 4626532"/>
              <a:gd name="connsiteY4472" fmla="*/ 1408265 h 6858000"/>
              <a:gd name="connsiteX4473" fmla="*/ 3076184 w 4626532"/>
              <a:gd name="connsiteY4473" fmla="*/ 1366600 h 6858000"/>
              <a:gd name="connsiteX4474" fmla="*/ 3159513 w 4626532"/>
              <a:gd name="connsiteY4474" fmla="*/ 1408265 h 6858000"/>
              <a:gd name="connsiteX4475" fmla="*/ 3542828 w 4626532"/>
              <a:gd name="connsiteY4475" fmla="*/ 1458263 h 6858000"/>
              <a:gd name="connsiteX4476" fmla="*/ 3467831 w 4626532"/>
              <a:gd name="connsiteY4476" fmla="*/ 1449930 h 6858000"/>
              <a:gd name="connsiteX4477" fmla="*/ 3417834 w 4626532"/>
              <a:gd name="connsiteY4477" fmla="*/ 1358267 h 6858000"/>
              <a:gd name="connsiteX4478" fmla="*/ 3542828 w 4626532"/>
              <a:gd name="connsiteY4478" fmla="*/ 1458263 h 6858000"/>
              <a:gd name="connsiteX4479" fmla="*/ 3017853 w 4626532"/>
              <a:gd name="connsiteY4479" fmla="*/ 1449930 h 6858000"/>
              <a:gd name="connsiteX4480" fmla="*/ 2917858 w 4626532"/>
              <a:gd name="connsiteY4480" fmla="*/ 1391599 h 6858000"/>
              <a:gd name="connsiteX4481" fmla="*/ 3001187 w 4626532"/>
              <a:gd name="connsiteY4481" fmla="*/ 1466595 h 6858000"/>
              <a:gd name="connsiteX4482" fmla="*/ 2976189 w 4626532"/>
              <a:gd name="connsiteY4482" fmla="*/ 1458263 h 6858000"/>
              <a:gd name="connsiteX4483" fmla="*/ 2934524 w 4626532"/>
              <a:gd name="connsiteY4483" fmla="*/ 1474928 h 6858000"/>
              <a:gd name="connsiteX4484" fmla="*/ 2876194 w 4626532"/>
              <a:gd name="connsiteY4484" fmla="*/ 1383266 h 6858000"/>
              <a:gd name="connsiteX4485" fmla="*/ 2926191 w 4626532"/>
              <a:gd name="connsiteY4485" fmla="*/ 1349934 h 6858000"/>
              <a:gd name="connsiteX4486" fmla="*/ 3017853 w 4626532"/>
              <a:gd name="connsiteY4486" fmla="*/ 1449930 h 6858000"/>
              <a:gd name="connsiteX4487" fmla="*/ 2859528 w 4626532"/>
              <a:gd name="connsiteY4487" fmla="*/ 1358267 h 6858000"/>
              <a:gd name="connsiteX4488" fmla="*/ 2859528 w 4626532"/>
              <a:gd name="connsiteY4488" fmla="*/ 1416598 h 6858000"/>
              <a:gd name="connsiteX4489" fmla="*/ 2767865 w 4626532"/>
              <a:gd name="connsiteY4489" fmla="*/ 1374933 h 6858000"/>
              <a:gd name="connsiteX4490" fmla="*/ 2876194 w 4626532"/>
              <a:gd name="connsiteY4490" fmla="*/ 1458263 h 6858000"/>
              <a:gd name="connsiteX4491" fmla="*/ 2734534 w 4626532"/>
              <a:gd name="connsiteY4491" fmla="*/ 1366600 h 6858000"/>
              <a:gd name="connsiteX4492" fmla="*/ 2767865 w 4626532"/>
              <a:gd name="connsiteY4492" fmla="*/ 1333269 h 6858000"/>
              <a:gd name="connsiteX4493" fmla="*/ 2859528 w 4626532"/>
              <a:gd name="connsiteY4493" fmla="*/ 1358267 h 6858000"/>
              <a:gd name="connsiteX4494" fmla="*/ 3401168 w 4626532"/>
              <a:gd name="connsiteY4494" fmla="*/ 1341602 h 6858000"/>
              <a:gd name="connsiteX4495" fmla="*/ 3401168 w 4626532"/>
              <a:gd name="connsiteY4495" fmla="*/ 1391599 h 6858000"/>
              <a:gd name="connsiteX4496" fmla="*/ 3309506 w 4626532"/>
              <a:gd name="connsiteY4496" fmla="*/ 1333269 h 6858000"/>
              <a:gd name="connsiteX4497" fmla="*/ 3392835 w 4626532"/>
              <a:gd name="connsiteY4497" fmla="*/ 1416598 h 6858000"/>
              <a:gd name="connsiteX4498" fmla="*/ 3317839 w 4626532"/>
              <a:gd name="connsiteY4498" fmla="*/ 1408265 h 6858000"/>
              <a:gd name="connsiteX4499" fmla="*/ 3267841 w 4626532"/>
              <a:gd name="connsiteY4499" fmla="*/ 1324936 h 6858000"/>
              <a:gd name="connsiteX4500" fmla="*/ 3284507 w 4626532"/>
              <a:gd name="connsiteY4500" fmla="*/ 1291604 h 6858000"/>
              <a:gd name="connsiteX4501" fmla="*/ 3401168 w 4626532"/>
              <a:gd name="connsiteY4501" fmla="*/ 1341602 h 6858000"/>
              <a:gd name="connsiteX4502" fmla="*/ 3251175 w 4626532"/>
              <a:gd name="connsiteY4502" fmla="*/ 1299937 h 6858000"/>
              <a:gd name="connsiteX4503" fmla="*/ 3251175 w 4626532"/>
              <a:gd name="connsiteY4503" fmla="*/ 1358267 h 6858000"/>
              <a:gd name="connsiteX4504" fmla="*/ 3159513 w 4626532"/>
              <a:gd name="connsiteY4504" fmla="*/ 1299937 h 6858000"/>
              <a:gd name="connsiteX4505" fmla="*/ 3234509 w 4626532"/>
              <a:gd name="connsiteY4505" fmla="*/ 1374933 h 6858000"/>
              <a:gd name="connsiteX4506" fmla="*/ 3176179 w 4626532"/>
              <a:gd name="connsiteY4506" fmla="*/ 1391599 h 6858000"/>
              <a:gd name="connsiteX4507" fmla="*/ 3117848 w 4626532"/>
              <a:gd name="connsiteY4507" fmla="*/ 1291604 h 6858000"/>
              <a:gd name="connsiteX4508" fmla="*/ 3151180 w 4626532"/>
              <a:gd name="connsiteY4508" fmla="*/ 1258272 h 6858000"/>
              <a:gd name="connsiteX4509" fmla="*/ 3251175 w 4626532"/>
              <a:gd name="connsiteY4509" fmla="*/ 1299937 h 6858000"/>
              <a:gd name="connsiteX4510" fmla="*/ 3101183 w 4626532"/>
              <a:gd name="connsiteY4510" fmla="*/ 1333269 h 6858000"/>
              <a:gd name="connsiteX4511" fmla="*/ 3017853 w 4626532"/>
              <a:gd name="connsiteY4511" fmla="*/ 1266605 h 6858000"/>
              <a:gd name="connsiteX4512" fmla="*/ 3001187 w 4626532"/>
              <a:gd name="connsiteY4512" fmla="*/ 1283271 h 6858000"/>
              <a:gd name="connsiteX4513" fmla="*/ 3092850 w 4626532"/>
              <a:gd name="connsiteY4513" fmla="*/ 1349934 h 6858000"/>
              <a:gd name="connsiteX4514" fmla="*/ 3026186 w 4626532"/>
              <a:gd name="connsiteY4514" fmla="*/ 1358267 h 6858000"/>
              <a:gd name="connsiteX4515" fmla="*/ 2959523 w 4626532"/>
              <a:gd name="connsiteY4515" fmla="*/ 1266605 h 6858000"/>
              <a:gd name="connsiteX4516" fmla="*/ 3009520 w 4626532"/>
              <a:gd name="connsiteY4516" fmla="*/ 1233273 h 6858000"/>
              <a:gd name="connsiteX4517" fmla="*/ 3101183 w 4626532"/>
              <a:gd name="connsiteY4517" fmla="*/ 1333269 h 6858000"/>
              <a:gd name="connsiteX4518" fmla="*/ 3134514 w 4626532"/>
              <a:gd name="connsiteY4518" fmla="*/ 1241606 h 6858000"/>
              <a:gd name="connsiteX4519" fmla="*/ 3109516 w 4626532"/>
              <a:gd name="connsiteY4519" fmla="*/ 1249939 h 6858000"/>
              <a:gd name="connsiteX4520" fmla="*/ 3076184 w 4626532"/>
              <a:gd name="connsiteY4520" fmla="*/ 1216608 h 6858000"/>
              <a:gd name="connsiteX4521" fmla="*/ 3134514 w 4626532"/>
              <a:gd name="connsiteY4521" fmla="*/ 1241606 h 6858000"/>
              <a:gd name="connsiteX4522" fmla="*/ 2942857 w 4626532"/>
              <a:gd name="connsiteY4522" fmla="*/ 1241606 h 6858000"/>
              <a:gd name="connsiteX4523" fmla="*/ 2942857 w 4626532"/>
              <a:gd name="connsiteY4523" fmla="*/ 1299937 h 6858000"/>
              <a:gd name="connsiteX4524" fmla="*/ 2851195 w 4626532"/>
              <a:gd name="connsiteY4524" fmla="*/ 1258272 h 6858000"/>
              <a:gd name="connsiteX4525" fmla="*/ 2934524 w 4626532"/>
              <a:gd name="connsiteY4525" fmla="*/ 1324936 h 6858000"/>
              <a:gd name="connsiteX4526" fmla="*/ 2876194 w 4626532"/>
              <a:gd name="connsiteY4526" fmla="*/ 1341602 h 6858000"/>
              <a:gd name="connsiteX4527" fmla="*/ 2809530 w 4626532"/>
              <a:gd name="connsiteY4527" fmla="*/ 1249939 h 6858000"/>
              <a:gd name="connsiteX4528" fmla="*/ 2859528 w 4626532"/>
              <a:gd name="connsiteY4528" fmla="*/ 1216608 h 6858000"/>
              <a:gd name="connsiteX4529" fmla="*/ 2942857 w 4626532"/>
              <a:gd name="connsiteY4529" fmla="*/ 1241606 h 6858000"/>
              <a:gd name="connsiteX4530" fmla="*/ 2784531 w 4626532"/>
              <a:gd name="connsiteY4530" fmla="*/ 1241606 h 6858000"/>
              <a:gd name="connsiteX4531" fmla="*/ 2801197 w 4626532"/>
              <a:gd name="connsiteY4531" fmla="*/ 1291604 h 6858000"/>
              <a:gd name="connsiteX4532" fmla="*/ 2701202 w 4626532"/>
              <a:gd name="connsiteY4532" fmla="*/ 1241606 h 6858000"/>
              <a:gd name="connsiteX4533" fmla="*/ 2792864 w 4626532"/>
              <a:gd name="connsiteY4533" fmla="*/ 1308270 h 6858000"/>
              <a:gd name="connsiteX4534" fmla="*/ 2726201 w 4626532"/>
              <a:gd name="connsiteY4534" fmla="*/ 1324936 h 6858000"/>
              <a:gd name="connsiteX4535" fmla="*/ 2659537 w 4626532"/>
              <a:gd name="connsiteY4535" fmla="*/ 1224941 h 6858000"/>
              <a:gd name="connsiteX4536" fmla="*/ 2709535 w 4626532"/>
              <a:gd name="connsiteY4536" fmla="*/ 1199942 h 6858000"/>
              <a:gd name="connsiteX4537" fmla="*/ 2784531 w 4626532"/>
              <a:gd name="connsiteY4537" fmla="*/ 1241606 h 6858000"/>
              <a:gd name="connsiteX4538" fmla="*/ 2651205 w 4626532"/>
              <a:gd name="connsiteY4538" fmla="*/ 1274938 h 6858000"/>
              <a:gd name="connsiteX4539" fmla="*/ 2551209 w 4626532"/>
              <a:gd name="connsiteY4539" fmla="*/ 1224941 h 6858000"/>
              <a:gd name="connsiteX4540" fmla="*/ 2709535 w 4626532"/>
              <a:gd name="connsiteY4540" fmla="*/ 1341602 h 6858000"/>
              <a:gd name="connsiteX4541" fmla="*/ 2709535 w 4626532"/>
              <a:gd name="connsiteY4541" fmla="*/ 1383266 h 6858000"/>
              <a:gd name="connsiteX4542" fmla="*/ 2509545 w 4626532"/>
              <a:gd name="connsiteY4542" fmla="*/ 1216608 h 6858000"/>
              <a:gd name="connsiteX4543" fmla="*/ 2551209 w 4626532"/>
              <a:gd name="connsiteY4543" fmla="*/ 1183276 h 6858000"/>
              <a:gd name="connsiteX4544" fmla="*/ 2651205 w 4626532"/>
              <a:gd name="connsiteY4544" fmla="*/ 1274938 h 6858000"/>
              <a:gd name="connsiteX4545" fmla="*/ 3001187 w 4626532"/>
              <a:gd name="connsiteY4545" fmla="*/ 1191609 h 6858000"/>
              <a:gd name="connsiteX4546" fmla="*/ 3017853 w 4626532"/>
              <a:gd name="connsiteY4546" fmla="*/ 1208275 h 6858000"/>
              <a:gd name="connsiteX4547" fmla="*/ 2951190 w 4626532"/>
              <a:gd name="connsiteY4547" fmla="*/ 1224941 h 6858000"/>
              <a:gd name="connsiteX4548" fmla="*/ 2909525 w 4626532"/>
              <a:gd name="connsiteY4548" fmla="*/ 1174943 h 6858000"/>
              <a:gd name="connsiteX4549" fmla="*/ 3001187 w 4626532"/>
              <a:gd name="connsiteY4549" fmla="*/ 1191609 h 6858000"/>
              <a:gd name="connsiteX4550" fmla="*/ 2776198 w 4626532"/>
              <a:gd name="connsiteY4550" fmla="*/ 1141611 h 6858000"/>
              <a:gd name="connsiteX4551" fmla="*/ 2876194 w 4626532"/>
              <a:gd name="connsiteY4551" fmla="*/ 1191609 h 6858000"/>
              <a:gd name="connsiteX4552" fmla="*/ 2801197 w 4626532"/>
              <a:gd name="connsiteY4552" fmla="*/ 1199942 h 6858000"/>
              <a:gd name="connsiteX4553" fmla="*/ 2742867 w 4626532"/>
              <a:gd name="connsiteY4553" fmla="*/ 1141611 h 6858000"/>
              <a:gd name="connsiteX4554" fmla="*/ 2776198 w 4626532"/>
              <a:gd name="connsiteY4554" fmla="*/ 1141611 h 6858000"/>
              <a:gd name="connsiteX4555" fmla="*/ 2717868 w 4626532"/>
              <a:gd name="connsiteY4555" fmla="*/ 1133278 h 6858000"/>
              <a:gd name="connsiteX4556" fmla="*/ 2726201 w 4626532"/>
              <a:gd name="connsiteY4556" fmla="*/ 1158277 h 6858000"/>
              <a:gd name="connsiteX4557" fmla="*/ 2676203 w 4626532"/>
              <a:gd name="connsiteY4557" fmla="*/ 1124945 h 6858000"/>
              <a:gd name="connsiteX4558" fmla="*/ 2717868 w 4626532"/>
              <a:gd name="connsiteY4558" fmla="*/ 1133278 h 6858000"/>
              <a:gd name="connsiteX4559" fmla="*/ 2617873 w 4626532"/>
              <a:gd name="connsiteY4559" fmla="*/ 1116612 h 6858000"/>
              <a:gd name="connsiteX4560" fmla="*/ 2717868 w 4626532"/>
              <a:gd name="connsiteY4560" fmla="*/ 1174943 h 6858000"/>
              <a:gd name="connsiteX4561" fmla="*/ 2651205 w 4626532"/>
              <a:gd name="connsiteY4561" fmla="*/ 1191609 h 6858000"/>
              <a:gd name="connsiteX4562" fmla="*/ 2584541 w 4626532"/>
              <a:gd name="connsiteY4562" fmla="*/ 1116612 h 6858000"/>
              <a:gd name="connsiteX4563" fmla="*/ 2617873 w 4626532"/>
              <a:gd name="connsiteY4563" fmla="*/ 1116612 h 6858000"/>
              <a:gd name="connsiteX4564" fmla="*/ 2576208 w 4626532"/>
              <a:gd name="connsiteY4564" fmla="*/ 1141611 h 6858000"/>
              <a:gd name="connsiteX4565" fmla="*/ 2509545 w 4626532"/>
              <a:gd name="connsiteY4565" fmla="*/ 1099947 h 6858000"/>
              <a:gd name="connsiteX4566" fmla="*/ 2576208 w 4626532"/>
              <a:gd name="connsiteY4566" fmla="*/ 1141611 h 6858000"/>
              <a:gd name="connsiteX4567" fmla="*/ 2567875 w 4626532"/>
              <a:gd name="connsiteY4567" fmla="*/ 1166610 h 6858000"/>
              <a:gd name="connsiteX4568" fmla="*/ 2501212 w 4626532"/>
              <a:gd name="connsiteY4568" fmla="*/ 1183276 h 6858000"/>
              <a:gd name="connsiteX4569" fmla="*/ 2434548 w 4626532"/>
              <a:gd name="connsiteY4569" fmla="*/ 1116612 h 6858000"/>
              <a:gd name="connsiteX4570" fmla="*/ 2434548 w 4626532"/>
              <a:gd name="connsiteY4570" fmla="*/ 1091614 h 6858000"/>
              <a:gd name="connsiteX4571" fmla="*/ 2567875 w 4626532"/>
              <a:gd name="connsiteY4571" fmla="*/ 1166610 h 6858000"/>
              <a:gd name="connsiteX4572" fmla="*/ 2317887 w 4626532"/>
              <a:gd name="connsiteY4572" fmla="*/ 1091614 h 6858000"/>
              <a:gd name="connsiteX4573" fmla="*/ 2476213 w 4626532"/>
              <a:gd name="connsiteY4573" fmla="*/ 1191609 h 6858000"/>
              <a:gd name="connsiteX4574" fmla="*/ 2526211 w 4626532"/>
              <a:gd name="connsiteY4574" fmla="*/ 1299937 h 6858000"/>
              <a:gd name="connsiteX4575" fmla="*/ 2284556 w 4626532"/>
              <a:gd name="connsiteY4575" fmla="*/ 1083281 h 6858000"/>
              <a:gd name="connsiteX4576" fmla="*/ 2426215 w 4626532"/>
              <a:gd name="connsiteY4576" fmla="*/ 1133278 h 6858000"/>
              <a:gd name="connsiteX4577" fmla="*/ 2317887 w 4626532"/>
              <a:gd name="connsiteY4577" fmla="*/ 1091614 h 6858000"/>
              <a:gd name="connsiteX4578" fmla="*/ 2251224 w 4626532"/>
              <a:gd name="connsiteY4578" fmla="*/ 1066615 h 6858000"/>
              <a:gd name="connsiteX4579" fmla="*/ 2309554 w 4626532"/>
              <a:gd name="connsiteY4579" fmla="*/ 1191609 h 6858000"/>
              <a:gd name="connsiteX4580" fmla="*/ 2059567 w 4626532"/>
              <a:gd name="connsiteY4580" fmla="*/ 991619 h 6858000"/>
              <a:gd name="connsiteX4581" fmla="*/ 2251224 w 4626532"/>
              <a:gd name="connsiteY4581" fmla="*/ 1066615 h 6858000"/>
              <a:gd name="connsiteX4582" fmla="*/ 1859576 w 4626532"/>
              <a:gd name="connsiteY4582" fmla="*/ 841626 h 6858000"/>
              <a:gd name="connsiteX4583" fmla="*/ 1842910 w 4626532"/>
              <a:gd name="connsiteY4583" fmla="*/ 858292 h 6858000"/>
              <a:gd name="connsiteX4584" fmla="*/ 2059567 w 4626532"/>
              <a:gd name="connsiteY4584" fmla="*/ 1049949 h 6858000"/>
              <a:gd name="connsiteX4585" fmla="*/ 1809579 w 4626532"/>
              <a:gd name="connsiteY4585" fmla="*/ 833293 h 6858000"/>
              <a:gd name="connsiteX4586" fmla="*/ 1834578 w 4626532"/>
              <a:gd name="connsiteY4586" fmla="*/ 808294 h 6858000"/>
              <a:gd name="connsiteX4587" fmla="*/ 1859576 w 4626532"/>
              <a:gd name="connsiteY4587" fmla="*/ 841626 h 6858000"/>
              <a:gd name="connsiteX4588" fmla="*/ 1767914 w 4626532"/>
              <a:gd name="connsiteY4588" fmla="*/ 724965 h 6858000"/>
              <a:gd name="connsiteX4589" fmla="*/ 1751248 w 4626532"/>
              <a:gd name="connsiteY4589" fmla="*/ 733298 h 6858000"/>
              <a:gd name="connsiteX4590" fmla="*/ 1817912 w 4626532"/>
              <a:gd name="connsiteY4590" fmla="*/ 791628 h 6858000"/>
              <a:gd name="connsiteX4591" fmla="*/ 1792913 w 4626532"/>
              <a:gd name="connsiteY4591" fmla="*/ 808294 h 6858000"/>
              <a:gd name="connsiteX4592" fmla="*/ 1709584 w 4626532"/>
              <a:gd name="connsiteY4592" fmla="*/ 724965 h 6858000"/>
              <a:gd name="connsiteX4593" fmla="*/ 1742915 w 4626532"/>
              <a:gd name="connsiteY4593" fmla="*/ 691633 h 6858000"/>
              <a:gd name="connsiteX4594" fmla="*/ 1767914 w 4626532"/>
              <a:gd name="connsiteY4594" fmla="*/ 724965 h 6858000"/>
              <a:gd name="connsiteX4595" fmla="*/ 1726249 w 4626532"/>
              <a:gd name="connsiteY4595" fmla="*/ 658301 h 6858000"/>
              <a:gd name="connsiteX4596" fmla="*/ 1734582 w 4626532"/>
              <a:gd name="connsiteY4596" fmla="*/ 674967 h 6858000"/>
              <a:gd name="connsiteX4597" fmla="*/ 1701251 w 4626532"/>
              <a:gd name="connsiteY4597" fmla="*/ 691633 h 6858000"/>
              <a:gd name="connsiteX4598" fmla="*/ 1659586 w 4626532"/>
              <a:gd name="connsiteY4598" fmla="*/ 624970 h 6858000"/>
              <a:gd name="connsiteX4599" fmla="*/ 1726249 w 4626532"/>
              <a:gd name="connsiteY4599" fmla="*/ 658301 h 6858000"/>
              <a:gd name="connsiteX4600" fmla="*/ 1676252 w 4626532"/>
              <a:gd name="connsiteY4600" fmla="*/ 566639 h 6858000"/>
              <a:gd name="connsiteX4601" fmla="*/ 1701251 w 4626532"/>
              <a:gd name="connsiteY4601" fmla="*/ 616637 h 6858000"/>
              <a:gd name="connsiteX4602" fmla="*/ 1642920 w 4626532"/>
              <a:gd name="connsiteY4602" fmla="*/ 608304 h 6858000"/>
              <a:gd name="connsiteX4603" fmla="*/ 1634587 w 4626532"/>
              <a:gd name="connsiteY4603" fmla="*/ 566639 h 6858000"/>
              <a:gd name="connsiteX4604" fmla="*/ 1676252 w 4626532"/>
              <a:gd name="connsiteY4604" fmla="*/ 566639 h 6858000"/>
              <a:gd name="connsiteX4605" fmla="*/ 1659586 w 4626532"/>
              <a:gd name="connsiteY4605" fmla="*/ 524975 h 6858000"/>
              <a:gd name="connsiteX4606" fmla="*/ 1626254 w 4626532"/>
              <a:gd name="connsiteY4606" fmla="*/ 508309 h 6858000"/>
              <a:gd name="connsiteX4607" fmla="*/ 1626254 w 4626532"/>
              <a:gd name="connsiteY4607" fmla="*/ 458311 h 6858000"/>
              <a:gd name="connsiteX4608" fmla="*/ 1659586 w 4626532"/>
              <a:gd name="connsiteY4608" fmla="*/ 524975 h 6858000"/>
              <a:gd name="connsiteX4609" fmla="*/ 1634587 w 4626532"/>
              <a:gd name="connsiteY4609" fmla="*/ 433312 h 6858000"/>
              <a:gd name="connsiteX4610" fmla="*/ 1634587 w 4626532"/>
              <a:gd name="connsiteY4610" fmla="*/ 408314 h 6858000"/>
              <a:gd name="connsiteX4611" fmla="*/ 1634587 w 4626532"/>
              <a:gd name="connsiteY4611" fmla="*/ 433312 h 6858000"/>
              <a:gd name="connsiteX4612" fmla="*/ 1767914 w 4626532"/>
              <a:gd name="connsiteY4612" fmla="*/ 516642 h 6858000"/>
              <a:gd name="connsiteX4613" fmla="*/ 1776247 w 4626532"/>
              <a:gd name="connsiteY4613" fmla="*/ 533307 h 6858000"/>
              <a:gd name="connsiteX4614" fmla="*/ 1826245 w 4626532"/>
              <a:gd name="connsiteY4614" fmla="*/ 399981 h 6858000"/>
              <a:gd name="connsiteX4615" fmla="*/ 1942906 w 4626532"/>
              <a:gd name="connsiteY4615" fmla="*/ 749964 h 6858000"/>
              <a:gd name="connsiteX4616" fmla="*/ 1959571 w 4626532"/>
              <a:gd name="connsiteY4616" fmla="*/ 766629 h 6858000"/>
              <a:gd name="connsiteX4617" fmla="*/ 2009569 w 4626532"/>
              <a:gd name="connsiteY4617" fmla="*/ 533307 h 6858000"/>
              <a:gd name="connsiteX4618" fmla="*/ 2226225 w 4626532"/>
              <a:gd name="connsiteY4618" fmla="*/ 924955 h 6858000"/>
              <a:gd name="connsiteX4619" fmla="*/ 2242891 w 4626532"/>
              <a:gd name="connsiteY4619" fmla="*/ 908289 h 6858000"/>
              <a:gd name="connsiteX4620" fmla="*/ 2209559 w 4626532"/>
              <a:gd name="connsiteY4620" fmla="*/ 683300 h 6858000"/>
              <a:gd name="connsiteX4621" fmla="*/ 2409550 w 4626532"/>
              <a:gd name="connsiteY4621" fmla="*/ 991619 h 6858000"/>
              <a:gd name="connsiteX4622" fmla="*/ 2409550 w 4626532"/>
              <a:gd name="connsiteY4622" fmla="*/ 1066615 h 6858000"/>
              <a:gd name="connsiteX4623" fmla="*/ 2384551 w 4626532"/>
              <a:gd name="connsiteY4623" fmla="*/ 1066615 h 6858000"/>
              <a:gd name="connsiteX4624" fmla="*/ 1676252 w 4626532"/>
              <a:gd name="connsiteY4624" fmla="*/ 491643 h 6858000"/>
              <a:gd name="connsiteX4625" fmla="*/ 1642920 w 4626532"/>
              <a:gd name="connsiteY4625" fmla="*/ 358316 h 6858000"/>
              <a:gd name="connsiteX4626" fmla="*/ 1601256 w 4626532"/>
              <a:gd name="connsiteY4626" fmla="*/ 491643 h 6858000"/>
              <a:gd name="connsiteX4627" fmla="*/ 2359552 w 4626532"/>
              <a:gd name="connsiteY4627" fmla="*/ 1241606 h 6858000"/>
              <a:gd name="connsiteX4628" fmla="*/ 2117897 w 4626532"/>
              <a:gd name="connsiteY4628" fmla="*/ 1299937 h 6858000"/>
              <a:gd name="connsiteX4629" fmla="*/ 1676252 w 4626532"/>
              <a:gd name="connsiteY4629" fmla="*/ 1233273 h 6858000"/>
              <a:gd name="connsiteX4630" fmla="*/ 1901241 w 4626532"/>
              <a:gd name="connsiteY4630" fmla="*/ 1033283 h 6858000"/>
              <a:gd name="connsiteX4631" fmla="*/ 1667919 w 4626532"/>
              <a:gd name="connsiteY4631" fmla="*/ 1033283 h 6858000"/>
              <a:gd name="connsiteX4632" fmla="*/ 1442930 w 4626532"/>
              <a:gd name="connsiteY4632" fmla="*/ 983286 h 6858000"/>
              <a:gd name="connsiteX4633" fmla="*/ 1692918 w 4626532"/>
              <a:gd name="connsiteY4633" fmla="*/ 883290 h 6858000"/>
              <a:gd name="connsiteX4634" fmla="*/ 1484595 w 4626532"/>
              <a:gd name="connsiteY4634" fmla="*/ 783295 h 6858000"/>
              <a:gd name="connsiteX4635" fmla="*/ 1334602 w 4626532"/>
              <a:gd name="connsiteY4635" fmla="*/ 616637 h 6858000"/>
              <a:gd name="connsiteX4636" fmla="*/ 1434597 w 4626532"/>
              <a:gd name="connsiteY4636" fmla="*/ 641636 h 6858000"/>
              <a:gd name="connsiteX4637" fmla="*/ 1576257 w 4626532"/>
              <a:gd name="connsiteY4637" fmla="*/ 716632 h 6858000"/>
              <a:gd name="connsiteX4638" fmla="*/ 1601256 w 4626532"/>
              <a:gd name="connsiteY4638" fmla="*/ 716632 h 6858000"/>
              <a:gd name="connsiteX4639" fmla="*/ 1501260 w 4626532"/>
              <a:gd name="connsiteY4639" fmla="*/ 558306 h 6858000"/>
              <a:gd name="connsiteX4640" fmla="*/ 1434597 w 4626532"/>
              <a:gd name="connsiteY4640" fmla="*/ 249988 h 6858000"/>
              <a:gd name="connsiteX4641" fmla="*/ 1467929 w 4626532"/>
              <a:gd name="connsiteY4641" fmla="*/ 33332 h 6858000"/>
              <a:gd name="connsiteX4642" fmla="*/ 1767914 w 4626532"/>
              <a:gd name="connsiteY4642" fmla="*/ 516642 h 6858000"/>
              <a:gd name="connsiteX4643" fmla="*/ 1792913 w 4626532"/>
              <a:gd name="connsiteY4643" fmla="*/ 441645 h 6858000"/>
              <a:gd name="connsiteX4644" fmla="*/ 1817912 w 4626532"/>
              <a:gd name="connsiteY4644" fmla="*/ 366649 h 6858000"/>
              <a:gd name="connsiteX4645" fmla="*/ 1942906 w 4626532"/>
              <a:gd name="connsiteY4645" fmla="*/ 683300 h 6858000"/>
              <a:gd name="connsiteX4646" fmla="*/ 1959571 w 4626532"/>
              <a:gd name="connsiteY4646" fmla="*/ 699966 h 6858000"/>
              <a:gd name="connsiteX4647" fmla="*/ 2001236 w 4626532"/>
              <a:gd name="connsiteY4647" fmla="*/ 516642 h 6858000"/>
              <a:gd name="connsiteX4648" fmla="*/ 2209559 w 4626532"/>
              <a:gd name="connsiteY4648" fmla="*/ 899956 h 6858000"/>
              <a:gd name="connsiteX4649" fmla="*/ 2217892 w 4626532"/>
              <a:gd name="connsiteY4649" fmla="*/ 858292 h 6858000"/>
              <a:gd name="connsiteX4650" fmla="*/ 2192893 w 4626532"/>
              <a:gd name="connsiteY4650" fmla="*/ 658301 h 6858000"/>
              <a:gd name="connsiteX4651" fmla="*/ 2426215 w 4626532"/>
              <a:gd name="connsiteY4651" fmla="*/ 1083281 h 6858000"/>
              <a:gd name="connsiteX4652" fmla="*/ 4209462 w 4626532"/>
              <a:gd name="connsiteY4652" fmla="*/ 2474880 h 6858000"/>
              <a:gd name="connsiteX4653" fmla="*/ 3751151 w 4626532"/>
              <a:gd name="connsiteY4653" fmla="*/ 3066518 h 6858000"/>
              <a:gd name="connsiteX4654" fmla="*/ 2659537 w 4626532"/>
              <a:gd name="connsiteY4654" fmla="*/ 2583208 h 6858000"/>
              <a:gd name="connsiteX4655" fmla="*/ 2534544 w 4626532"/>
              <a:gd name="connsiteY4655" fmla="*/ 2716535 h 6858000"/>
              <a:gd name="connsiteX4656" fmla="*/ 2551209 w 4626532"/>
              <a:gd name="connsiteY4656" fmla="*/ 2808197 h 6858000"/>
              <a:gd name="connsiteX4657" fmla="*/ 2784531 w 4626532"/>
              <a:gd name="connsiteY4657" fmla="*/ 3049852 h 6858000"/>
              <a:gd name="connsiteX4658" fmla="*/ 3109516 w 4626532"/>
              <a:gd name="connsiteY4658" fmla="*/ 3258175 h 6858000"/>
              <a:gd name="connsiteX4659" fmla="*/ 3584492 w 4626532"/>
              <a:gd name="connsiteY4659" fmla="*/ 3158180 h 6858000"/>
              <a:gd name="connsiteX4660" fmla="*/ 3726152 w 4626532"/>
              <a:gd name="connsiteY4660" fmla="*/ 3224843 h 6858000"/>
              <a:gd name="connsiteX4661" fmla="*/ 4109467 w 4626532"/>
              <a:gd name="connsiteY4661" fmla="*/ 3649823 h 6858000"/>
              <a:gd name="connsiteX4662" fmla="*/ 4342789 w 4626532"/>
              <a:gd name="connsiteY4662" fmla="*/ 3549828 h 6858000"/>
              <a:gd name="connsiteX4663" fmla="*/ 4434451 w 4626532"/>
              <a:gd name="connsiteY4663" fmla="*/ 3591492 h 6858000"/>
              <a:gd name="connsiteX4664" fmla="*/ 4509447 w 4626532"/>
              <a:gd name="connsiteY4664" fmla="*/ 3616491 h 6858000"/>
              <a:gd name="connsiteX4665" fmla="*/ 4567778 w 4626532"/>
              <a:gd name="connsiteY4665" fmla="*/ 3708153 h 6858000"/>
              <a:gd name="connsiteX4666" fmla="*/ 4526113 w 4626532"/>
              <a:gd name="connsiteY4666" fmla="*/ 3799815 h 6858000"/>
              <a:gd name="connsiteX4667" fmla="*/ 4467783 w 4626532"/>
              <a:gd name="connsiteY4667" fmla="*/ 3716486 h 6858000"/>
              <a:gd name="connsiteX4668" fmla="*/ 4426118 w 4626532"/>
              <a:gd name="connsiteY4668" fmla="*/ 3724819 h 6858000"/>
              <a:gd name="connsiteX4669" fmla="*/ 4342789 w 4626532"/>
              <a:gd name="connsiteY4669" fmla="*/ 3724819 h 6858000"/>
              <a:gd name="connsiteX4670" fmla="*/ 4259460 w 4626532"/>
              <a:gd name="connsiteY4670" fmla="*/ 3841480 h 6858000"/>
              <a:gd name="connsiteX4671" fmla="*/ 4484449 w 4626532"/>
              <a:gd name="connsiteY4671" fmla="*/ 4174797 h 6858000"/>
              <a:gd name="connsiteX4672" fmla="*/ 4576111 w 4626532"/>
              <a:gd name="connsiteY4672" fmla="*/ 4241461 h 6858000"/>
              <a:gd name="connsiteX4673" fmla="*/ 4626108 w 4626532"/>
              <a:gd name="connsiteY4673" fmla="*/ 4208129 h 6858000"/>
              <a:gd name="connsiteX4674" fmla="*/ 4467783 w 4626532"/>
              <a:gd name="connsiteY4674" fmla="*/ 4333123 h 6858000"/>
              <a:gd name="connsiteX4675" fmla="*/ 4217795 w 4626532"/>
              <a:gd name="connsiteY4675" fmla="*/ 4041470 h 6858000"/>
              <a:gd name="connsiteX4676" fmla="*/ 4201129 w 4626532"/>
              <a:gd name="connsiteY4676" fmla="*/ 4108134 h 6858000"/>
              <a:gd name="connsiteX4677" fmla="*/ 4351122 w 4626532"/>
              <a:gd name="connsiteY4677" fmla="*/ 4424785 h 6858000"/>
              <a:gd name="connsiteX4678" fmla="*/ 4467783 w 4626532"/>
              <a:gd name="connsiteY4678" fmla="*/ 4533113 h 6858000"/>
              <a:gd name="connsiteX4679" fmla="*/ 4392786 w 4626532"/>
              <a:gd name="connsiteY4679" fmla="*/ 4574778 h 6858000"/>
              <a:gd name="connsiteX4680" fmla="*/ 4067802 w 4626532"/>
              <a:gd name="connsiteY4680" fmla="*/ 4083135 h 6858000"/>
              <a:gd name="connsiteX4681" fmla="*/ 4042803 w 4626532"/>
              <a:gd name="connsiteY4681" fmla="*/ 4208129 h 6858000"/>
              <a:gd name="connsiteX4682" fmla="*/ 4084468 w 4626532"/>
              <a:gd name="connsiteY4682" fmla="*/ 4458117 h 6858000"/>
              <a:gd name="connsiteX4683" fmla="*/ 4042803 w 4626532"/>
              <a:gd name="connsiteY4683" fmla="*/ 4549779 h 6858000"/>
              <a:gd name="connsiteX4684" fmla="*/ 4109467 w 4626532"/>
              <a:gd name="connsiteY4684" fmla="*/ 4591444 h 6858000"/>
              <a:gd name="connsiteX4685" fmla="*/ 4042803 w 4626532"/>
              <a:gd name="connsiteY4685" fmla="*/ 4608110 h 6858000"/>
              <a:gd name="connsiteX4686" fmla="*/ 3976140 w 4626532"/>
              <a:gd name="connsiteY4686" fmla="*/ 4574778 h 6858000"/>
              <a:gd name="connsiteX4687" fmla="*/ 3901144 w 4626532"/>
              <a:gd name="connsiteY4687" fmla="*/ 4491449 h 6858000"/>
              <a:gd name="connsiteX4688" fmla="*/ 3859479 w 4626532"/>
              <a:gd name="connsiteY4688" fmla="*/ 4316457 h 6858000"/>
              <a:gd name="connsiteX4689" fmla="*/ 4051136 w 4626532"/>
              <a:gd name="connsiteY4689" fmla="*/ 3833147 h 6858000"/>
              <a:gd name="connsiteX4690" fmla="*/ 3909477 w 4626532"/>
              <a:gd name="connsiteY4690" fmla="*/ 3758151 h 6858000"/>
              <a:gd name="connsiteX4691" fmla="*/ 3784483 w 4626532"/>
              <a:gd name="connsiteY4691" fmla="*/ 3674822 h 6858000"/>
              <a:gd name="connsiteX4692" fmla="*/ 3717819 w 4626532"/>
              <a:gd name="connsiteY4692" fmla="*/ 3599825 h 6858000"/>
              <a:gd name="connsiteX4693" fmla="*/ 3676155 w 4626532"/>
              <a:gd name="connsiteY4693" fmla="*/ 3583159 h 6858000"/>
              <a:gd name="connsiteX4694" fmla="*/ 3509496 w 4626532"/>
              <a:gd name="connsiteY4694" fmla="*/ 3691487 h 6858000"/>
              <a:gd name="connsiteX4695" fmla="*/ 3592825 w 4626532"/>
              <a:gd name="connsiteY4695" fmla="*/ 3908144 h 6858000"/>
              <a:gd name="connsiteX4696" fmla="*/ 3651156 w 4626532"/>
              <a:gd name="connsiteY4696" fmla="*/ 4308124 h 6858000"/>
              <a:gd name="connsiteX4697" fmla="*/ 3101183 w 4626532"/>
              <a:gd name="connsiteY4697" fmla="*/ 5699723 h 6858000"/>
              <a:gd name="connsiteX4698" fmla="*/ 3284507 w 4626532"/>
              <a:gd name="connsiteY4698" fmla="*/ 5774720 h 6858000"/>
              <a:gd name="connsiteX4699" fmla="*/ 3542828 w 4626532"/>
              <a:gd name="connsiteY4699" fmla="*/ 5958044 h 6858000"/>
              <a:gd name="connsiteX4700" fmla="*/ 3717819 w 4626532"/>
              <a:gd name="connsiteY4700" fmla="*/ 6024707 h 6858000"/>
              <a:gd name="connsiteX4701" fmla="*/ 3859479 w 4626532"/>
              <a:gd name="connsiteY4701" fmla="*/ 6258029 h 6858000"/>
              <a:gd name="connsiteX4702" fmla="*/ 3776150 w 4626532"/>
              <a:gd name="connsiteY4702" fmla="*/ 6366357 h 6858000"/>
              <a:gd name="connsiteX4703" fmla="*/ 3751151 w 4626532"/>
              <a:gd name="connsiteY4703" fmla="*/ 6366357 h 6858000"/>
              <a:gd name="connsiteX4704" fmla="*/ 3784483 w 4626532"/>
              <a:gd name="connsiteY4704" fmla="*/ 6299694 h 6858000"/>
              <a:gd name="connsiteX4705" fmla="*/ 3776150 w 4626532"/>
              <a:gd name="connsiteY4705" fmla="*/ 6266362 h 6858000"/>
              <a:gd name="connsiteX4706" fmla="*/ 3651156 w 4626532"/>
              <a:gd name="connsiteY4706" fmla="*/ 6141368 h 6858000"/>
              <a:gd name="connsiteX4707" fmla="*/ 3609491 w 4626532"/>
              <a:gd name="connsiteY4707" fmla="*/ 6124703 h 6858000"/>
              <a:gd name="connsiteX4708" fmla="*/ 3351170 w 4626532"/>
              <a:gd name="connsiteY4708" fmla="*/ 6416355 h 6858000"/>
              <a:gd name="connsiteX4709" fmla="*/ 3317839 w 4626532"/>
              <a:gd name="connsiteY4709" fmla="*/ 6541349 h 6858000"/>
              <a:gd name="connsiteX4710" fmla="*/ 3359503 w 4626532"/>
              <a:gd name="connsiteY4710" fmla="*/ 6691342 h 6858000"/>
              <a:gd name="connsiteX4711" fmla="*/ 3401168 w 4626532"/>
              <a:gd name="connsiteY4711" fmla="*/ 6724673 h 6858000"/>
              <a:gd name="connsiteX4712" fmla="*/ 3476164 w 4626532"/>
              <a:gd name="connsiteY4712" fmla="*/ 6683009 h 6858000"/>
              <a:gd name="connsiteX4713" fmla="*/ 3359503 w 4626532"/>
              <a:gd name="connsiteY4713" fmla="*/ 6799670 h 6858000"/>
              <a:gd name="connsiteX4714" fmla="*/ 3276174 w 4626532"/>
              <a:gd name="connsiteY4714" fmla="*/ 6749672 h 6858000"/>
              <a:gd name="connsiteX4715" fmla="*/ 3184512 w 4626532"/>
              <a:gd name="connsiteY4715" fmla="*/ 6691342 h 6858000"/>
              <a:gd name="connsiteX4716" fmla="*/ 3142847 w 4626532"/>
              <a:gd name="connsiteY4716" fmla="*/ 6549682 h 6858000"/>
              <a:gd name="connsiteX4717" fmla="*/ 3151180 w 4626532"/>
              <a:gd name="connsiteY4717" fmla="*/ 6466353 h 6858000"/>
              <a:gd name="connsiteX4718" fmla="*/ 3242842 w 4626532"/>
              <a:gd name="connsiteY4718" fmla="*/ 6299694 h 6858000"/>
              <a:gd name="connsiteX4719" fmla="*/ 3242842 w 4626532"/>
              <a:gd name="connsiteY4719" fmla="*/ 6291361 h 6858000"/>
              <a:gd name="connsiteX4720" fmla="*/ 3067851 w 4626532"/>
              <a:gd name="connsiteY4720" fmla="*/ 6516350 h 6858000"/>
              <a:gd name="connsiteX4721" fmla="*/ 3067851 w 4626532"/>
              <a:gd name="connsiteY4721" fmla="*/ 6666343 h 6858000"/>
              <a:gd name="connsiteX4722" fmla="*/ 3017853 w 4626532"/>
              <a:gd name="connsiteY4722" fmla="*/ 6774671 h 6858000"/>
              <a:gd name="connsiteX4723" fmla="*/ 3051185 w 4626532"/>
              <a:gd name="connsiteY4723" fmla="*/ 6858000 h 6858000"/>
              <a:gd name="connsiteX4724" fmla="*/ 3001187 w 4626532"/>
              <a:gd name="connsiteY4724" fmla="*/ 6841334 h 6858000"/>
              <a:gd name="connsiteX4725" fmla="*/ 2926191 w 4626532"/>
              <a:gd name="connsiteY4725" fmla="*/ 6733006 h 6858000"/>
              <a:gd name="connsiteX4726" fmla="*/ 2892859 w 4626532"/>
              <a:gd name="connsiteY4726" fmla="*/ 6608012 h 6858000"/>
              <a:gd name="connsiteX4727" fmla="*/ 3101183 w 4626532"/>
              <a:gd name="connsiteY4727" fmla="*/ 6249696 h 6858000"/>
              <a:gd name="connsiteX4728" fmla="*/ 3101183 w 4626532"/>
              <a:gd name="connsiteY4728" fmla="*/ 6241364 h 6858000"/>
              <a:gd name="connsiteX4729" fmla="*/ 2876194 w 4626532"/>
              <a:gd name="connsiteY4729" fmla="*/ 6491351 h 6858000"/>
              <a:gd name="connsiteX4730" fmla="*/ 2817863 w 4626532"/>
              <a:gd name="connsiteY4730" fmla="*/ 6541349 h 6858000"/>
              <a:gd name="connsiteX4731" fmla="*/ 2792864 w 4626532"/>
              <a:gd name="connsiteY4731" fmla="*/ 6599679 h 6858000"/>
              <a:gd name="connsiteX4732" fmla="*/ 2809530 w 4626532"/>
              <a:gd name="connsiteY4732" fmla="*/ 6641344 h 6858000"/>
              <a:gd name="connsiteX4733" fmla="*/ 2726201 w 4626532"/>
              <a:gd name="connsiteY4733" fmla="*/ 6533016 h 6858000"/>
              <a:gd name="connsiteX4734" fmla="*/ 2742867 w 4626532"/>
              <a:gd name="connsiteY4734" fmla="*/ 6449687 h 6858000"/>
              <a:gd name="connsiteX4735" fmla="*/ 2859528 w 4626532"/>
              <a:gd name="connsiteY4735" fmla="*/ 6266362 h 6858000"/>
              <a:gd name="connsiteX4736" fmla="*/ 3101183 w 4626532"/>
              <a:gd name="connsiteY4736" fmla="*/ 6099704 h 6858000"/>
              <a:gd name="connsiteX4737" fmla="*/ 2901192 w 4626532"/>
              <a:gd name="connsiteY4737" fmla="*/ 5983043 h 6858000"/>
              <a:gd name="connsiteX4738" fmla="*/ 2801197 w 4626532"/>
              <a:gd name="connsiteY4738" fmla="*/ 5966377 h 6858000"/>
              <a:gd name="connsiteX4739" fmla="*/ 2101231 w 4626532"/>
              <a:gd name="connsiteY4739" fmla="*/ 6091371 h 6858000"/>
              <a:gd name="connsiteX4740" fmla="*/ 1534592 w 4626532"/>
              <a:gd name="connsiteY4740" fmla="*/ 5949711 h 6858000"/>
              <a:gd name="connsiteX4741" fmla="*/ 984619 w 4626532"/>
              <a:gd name="connsiteY4741" fmla="*/ 5533065 h 6858000"/>
              <a:gd name="connsiteX4742" fmla="*/ 842959 w 4626532"/>
              <a:gd name="connsiteY4742" fmla="*/ 5741388 h 6858000"/>
              <a:gd name="connsiteX4743" fmla="*/ 617970 w 4626532"/>
              <a:gd name="connsiteY4743" fmla="*/ 6049706 h 6858000"/>
              <a:gd name="connsiteX4744" fmla="*/ 451311 w 4626532"/>
              <a:gd name="connsiteY4744" fmla="*/ 5933045 h 6858000"/>
              <a:gd name="connsiteX4745" fmla="*/ 467977 w 4626532"/>
              <a:gd name="connsiteY4745" fmla="*/ 5891381 h 6858000"/>
              <a:gd name="connsiteX4746" fmla="*/ 509642 w 4626532"/>
              <a:gd name="connsiteY4746" fmla="*/ 5966377 h 6858000"/>
              <a:gd name="connsiteX4747" fmla="*/ 684633 w 4626532"/>
              <a:gd name="connsiteY4747" fmla="*/ 5799718 h 6858000"/>
              <a:gd name="connsiteX4748" fmla="*/ 384648 w 4626532"/>
              <a:gd name="connsiteY4748" fmla="*/ 5541398 h 6858000"/>
              <a:gd name="connsiteX4749" fmla="*/ 276320 w 4626532"/>
              <a:gd name="connsiteY4749" fmla="*/ 5516399 h 6858000"/>
              <a:gd name="connsiteX4750" fmla="*/ 117994 w 4626532"/>
              <a:gd name="connsiteY4750" fmla="*/ 5558063 h 6858000"/>
              <a:gd name="connsiteX4751" fmla="*/ 67997 w 4626532"/>
              <a:gd name="connsiteY4751" fmla="*/ 5541398 h 6858000"/>
              <a:gd name="connsiteX4752" fmla="*/ 34665 w 4626532"/>
              <a:gd name="connsiteY4752" fmla="*/ 5608061 h 6858000"/>
              <a:gd name="connsiteX4753" fmla="*/ 9666 w 4626532"/>
              <a:gd name="connsiteY4753" fmla="*/ 5541398 h 6858000"/>
              <a:gd name="connsiteX4754" fmla="*/ 59664 w 4626532"/>
              <a:gd name="connsiteY4754" fmla="*/ 5449735 h 6858000"/>
              <a:gd name="connsiteX4755" fmla="*/ 251321 w 4626532"/>
              <a:gd name="connsiteY4755" fmla="*/ 5333074 h 6858000"/>
              <a:gd name="connsiteX4756" fmla="*/ 517975 w 4626532"/>
              <a:gd name="connsiteY4756" fmla="*/ 5441402 h 6858000"/>
              <a:gd name="connsiteX4757" fmla="*/ 167992 w 4626532"/>
              <a:gd name="connsiteY4757" fmla="*/ 5258078 h 6858000"/>
              <a:gd name="connsiteX4758" fmla="*/ 51331 w 4626532"/>
              <a:gd name="connsiteY4758" fmla="*/ 5216413 h 6858000"/>
              <a:gd name="connsiteX4759" fmla="*/ 1333 w 4626532"/>
              <a:gd name="connsiteY4759" fmla="*/ 5266411 h 6858000"/>
              <a:gd name="connsiteX4760" fmla="*/ 17999 w 4626532"/>
              <a:gd name="connsiteY4760" fmla="*/ 5174749 h 6858000"/>
              <a:gd name="connsiteX4761" fmla="*/ 192991 w 4626532"/>
              <a:gd name="connsiteY4761" fmla="*/ 5083087 h 6858000"/>
              <a:gd name="connsiteX4762" fmla="*/ 526308 w 4626532"/>
              <a:gd name="connsiteY4762" fmla="*/ 5283077 h 6858000"/>
              <a:gd name="connsiteX4763" fmla="*/ 576305 w 4626532"/>
              <a:gd name="connsiteY4763" fmla="*/ 5308076 h 6858000"/>
              <a:gd name="connsiteX4764" fmla="*/ 334650 w 4626532"/>
              <a:gd name="connsiteY4764" fmla="*/ 5083087 h 6858000"/>
              <a:gd name="connsiteX4765" fmla="*/ 292986 w 4626532"/>
              <a:gd name="connsiteY4765" fmla="*/ 5033089 h 6858000"/>
              <a:gd name="connsiteX4766" fmla="*/ 284653 w 4626532"/>
              <a:gd name="connsiteY4766" fmla="*/ 4966426 h 6858000"/>
              <a:gd name="connsiteX4767" fmla="*/ 251321 w 4626532"/>
              <a:gd name="connsiteY4767" fmla="*/ 4949760 h 6858000"/>
              <a:gd name="connsiteX4768" fmla="*/ 192991 w 4626532"/>
              <a:gd name="connsiteY4768" fmla="*/ 4974758 h 6858000"/>
              <a:gd name="connsiteX4769" fmla="*/ 292986 w 4626532"/>
              <a:gd name="connsiteY4769" fmla="*/ 4899762 h 6858000"/>
              <a:gd name="connsiteX4770" fmla="*/ 359649 w 4626532"/>
              <a:gd name="connsiteY4770" fmla="*/ 4924761 h 6858000"/>
              <a:gd name="connsiteX4771" fmla="*/ 426313 w 4626532"/>
              <a:gd name="connsiteY4771" fmla="*/ 4949760 h 6858000"/>
              <a:gd name="connsiteX4772" fmla="*/ 517975 w 4626532"/>
              <a:gd name="connsiteY4772" fmla="*/ 5033089 h 6858000"/>
              <a:gd name="connsiteX4773" fmla="*/ 717965 w 4626532"/>
              <a:gd name="connsiteY4773" fmla="*/ 5266411 h 6858000"/>
              <a:gd name="connsiteX4774" fmla="*/ 892957 w 4626532"/>
              <a:gd name="connsiteY4774" fmla="*/ 5124751 h 6858000"/>
              <a:gd name="connsiteX4775" fmla="*/ 934621 w 4626532"/>
              <a:gd name="connsiteY4775" fmla="*/ 4966426 h 6858000"/>
              <a:gd name="connsiteX4776" fmla="*/ 1751248 w 4626532"/>
              <a:gd name="connsiteY4776" fmla="*/ 4083135 h 6858000"/>
              <a:gd name="connsiteX4777" fmla="*/ 1717917 w 4626532"/>
              <a:gd name="connsiteY4777" fmla="*/ 3974807 h 6858000"/>
              <a:gd name="connsiteX4778" fmla="*/ 1676252 w 4626532"/>
              <a:gd name="connsiteY4778" fmla="*/ 4241461 h 6858000"/>
              <a:gd name="connsiteX4779" fmla="*/ 1576257 w 4626532"/>
              <a:gd name="connsiteY4779" fmla="*/ 4116467 h 6858000"/>
              <a:gd name="connsiteX4780" fmla="*/ 1451263 w 4626532"/>
              <a:gd name="connsiteY4780" fmla="*/ 3833147 h 6858000"/>
              <a:gd name="connsiteX4781" fmla="*/ 1434597 w 4626532"/>
              <a:gd name="connsiteY4781" fmla="*/ 3899811 h 6858000"/>
              <a:gd name="connsiteX4782" fmla="*/ 1501260 w 4626532"/>
              <a:gd name="connsiteY4782" fmla="*/ 4099801 h 6858000"/>
              <a:gd name="connsiteX4783" fmla="*/ 1251273 w 4626532"/>
              <a:gd name="connsiteY4783" fmla="*/ 3824814 h 6858000"/>
              <a:gd name="connsiteX4784" fmla="*/ 1084614 w 4626532"/>
              <a:gd name="connsiteY4784" fmla="*/ 3849813 h 6858000"/>
              <a:gd name="connsiteX4785" fmla="*/ 642969 w 4626532"/>
              <a:gd name="connsiteY4785" fmla="*/ 3649823 h 6858000"/>
              <a:gd name="connsiteX4786" fmla="*/ 634636 w 4626532"/>
              <a:gd name="connsiteY4786" fmla="*/ 3666489 h 6858000"/>
              <a:gd name="connsiteX4787" fmla="*/ 901290 w 4626532"/>
              <a:gd name="connsiteY4787" fmla="*/ 4008139 h 6858000"/>
              <a:gd name="connsiteX4788" fmla="*/ 867958 w 4626532"/>
              <a:gd name="connsiteY4788" fmla="*/ 4091468 h 6858000"/>
              <a:gd name="connsiteX4789" fmla="*/ 876291 w 4626532"/>
              <a:gd name="connsiteY4789" fmla="*/ 4058136 h 6858000"/>
              <a:gd name="connsiteX4790" fmla="*/ 817960 w 4626532"/>
              <a:gd name="connsiteY4790" fmla="*/ 3949808 h 6858000"/>
              <a:gd name="connsiteX4791" fmla="*/ 567972 w 4626532"/>
              <a:gd name="connsiteY4791" fmla="*/ 3708153 h 6858000"/>
              <a:gd name="connsiteX4792" fmla="*/ 559640 w 4626532"/>
              <a:gd name="connsiteY4792" fmla="*/ 3758151 h 6858000"/>
              <a:gd name="connsiteX4793" fmla="*/ 617970 w 4626532"/>
              <a:gd name="connsiteY4793" fmla="*/ 3899811 h 6858000"/>
              <a:gd name="connsiteX4794" fmla="*/ 692966 w 4626532"/>
              <a:gd name="connsiteY4794" fmla="*/ 3966474 h 6858000"/>
              <a:gd name="connsiteX4795" fmla="*/ 842959 w 4626532"/>
              <a:gd name="connsiteY4795" fmla="*/ 4274792 h 6858000"/>
              <a:gd name="connsiteX4796" fmla="*/ 701299 w 4626532"/>
              <a:gd name="connsiteY4796" fmla="*/ 4199796 h 6858000"/>
              <a:gd name="connsiteX4797" fmla="*/ 659635 w 4626532"/>
              <a:gd name="connsiteY4797" fmla="*/ 4041470 h 6858000"/>
              <a:gd name="connsiteX4798" fmla="*/ 492976 w 4626532"/>
              <a:gd name="connsiteY4798" fmla="*/ 3708153 h 6858000"/>
              <a:gd name="connsiteX4799" fmla="*/ 451311 w 4626532"/>
              <a:gd name="connsiteY4799" fmla="*/ 3841480 h 6858000"/>
              <a:gd name="connsiteX4800" fmla="*/ 517975 w 4626532"/>
              <a:gd name="connsiteY4800" fmla="*/ 4083135 h 6858000"/>
              <a:gd name="connsiteX4801" fmla="*/ 426313 w 4626532"/>
              <a:gd name="connsiteY4801" fmla="*/ 4224795 h 6858000"/>
              <a:gd name="connsiteX4802" fmla="*/ 467977 w 4626532"/>
              <a:gd name="connsiteY4802" fmla="*/ 4099801 h 6858000"/>
              <a:gd name="connsiteX4803" fmla="*/ 367982 w 4626532"/>
              <a:gd name="connsiteY4803" fmla="*/ 3791483 h 6858000"/>
              <a:gd name="connsiteX4804" fmla="*/ 426313 w 4626532"/>
              <a:gd name="connsiteY4804" fmla="*/ 3666489 h 6858000"/>
              <a:gd name="connsiteX4805" fmla="*/ 384648 w 4626532"/>
              <a:gd name="connsiteY4805" fmla="*/ 3633157 h 6858000"/>
              <a:gd name="connsiteX4806" fmla="*/ 676300 w 4626532"/>
              <a:gd name="connsiteY4806" fmla="*/ 3474831 h 6858000"/>
              <a:gd name="connsiteX4807" fmla="*/ 651302 w 4626532"/>
              <a:gd name="connsiteY4807" fmla="*/ 3466498 h 6858000"/>
              <a:gd name="connsiteX4808" fmla="*/ 501309 w 4626532"/>
              <a:gd name="connsiteY4808" fmla="*/ 3483164 h 6858000"/>
              <a:gd name="connsiteX4809" fmla="*/ 434646 w 4626532"/>
              <a:gd name="connsiteY4809" fmla="*/ 3466498 h 6858000"/>
              <a:gd name="connsiteX4810" fmla="*/ 259654 w 4626532"/>
              <a:gd name="connsiteY4810" fmla="*/ 3366503 h 6858000"/>
              <a:gd name="connsiteX4811" fmla="*/ 209656 w 4626532"/>
              <a:gd name="connsiteY4811" fmla="*/ 3216510 h 6858000"/>
              <a:gd name="connsiteX4812" fmla="*/ 159659 w 4626532"/>
              <a:gd name="connsiteY4812" fmla="*/ 3166513 h 6858000"/>
              <a:gd name="connsiteX4813" fmla="*/ 101328 w 4626532"/>
              <a:gd name="connsiteY4813" fmla="*/ 3174846 h 6858000"/>
              <a:gd name="connsiteX4814" fmla="*/ 176325 w 4626532"/>
              <a:gd name="connsiteY4814" fmla="*/ 3116515 h 6858000"/>
              <a:gd name="connsiteX4815" fmla="*/ 459644 w 4626532"/>
              <a:gd name="connsiteY4815" fmla="*/ 3391502 h 6858000"/>
              <a:gd name="connsiteX4816" fmla="*/ 634636 w 4626532"/>
              <a:gd name="connsiteY4816" fmla="*/ 3349837 h 6858000"/>
              <a:gd name="connsiteX4817" fmla="*/ 959620 w 4626532"/>
              <a:gd name="connsiteY4817" fmla="*/ 3483164 h 6858000"/>
              <a:gd name="connsiteX4818" fmla="*/ 1051282 w 4626532"/>
              <a:gd name="connsiteY4818" fmla="*/ 3483164 h 6858000"/>
              <a:gd name="connsiteX4819" fmla="*/ 1059615 w 4626532"/>
              <a:gd name="connsiteY4819" fmla="*/ 3458165 h 6858000"/>
              <a:gd name="connsiteX4820" fmla="*/ 609637 w 4626532"/>
              <a:gd name="connsiteY4820" fmla="*/ 3241509 h 6858000"/>
              <a:gd name="connsiteX4821" fmla="*/ 509642 w 4626532"/>
              <a:gd name="connsiteY4821" fmla="*/ 3333171 h 6858000"/>
              <a:gd name="connsiteX4822" fmla="*/ 501309 w 4626532"/>
              <a:gd name="connsiteY4822" fmla="*/ 3199845 h 6858000"/>
              <a:gd name="connsiteX4823" fmla="*/ 476310 w 4626532"/>
              <a:gd name="connsiteY4823" fmla="*/ 3191512 h 6858000"/>
              <a:gd name="connsiteX4824" fmla="*/ 376315 w 4626532"/>
              <a:gd name="connsiteY4824" fmla="*/ 3274841 h 6858000"/>
              <a:gd name="connsiteX4825" fmla="*/ 376315 w 4626532"/>
              <a:gd name="connsiteY4825" fmla="*/ 3208178 h 6858000"/>
              <a:gd name="connsiteX4826" fmla="*/ 376315 w 4626532"/>
              <a:gd name="connsiteY4826" fmla="*/ 3183179 h 6858000"/>
              <a:gd name="connsiteX4827" fmla="*/ 376315 w 4626532"/>
              <a:gd name="connsiteY4827" fmla="*/ 3124848 h 6858000"/>
              <a:gd name="connsiteX4828" fmla="*/ 351316 w 4626532"/>
              <a:gd name="connsiteY4828" fmla="*/ 3058185 h 6858000"/>
              <a:gd name="connsiteX4829" fmla="*/ 359649 w 4626532"/>
              <a:gd name="connsiteY4829" fmla="*/ 2991521 h 6858000"/>
              <a:gd name="connsiteX4830" fmla="*/ 459644 w 4626532"/>
              <a:gd name="connsiteY4830" fmla="*/ 2933191 h 6858000"/>
              <a:gd name="connsiteX4831" fmla="*/ 526308 w 4626532"/>
              <a:gd name="connsiteY4831" fmla="*/ 2841529 h 6858000"/>
              <a:gd name="connsiteX4832" fmla="*/ 617970 w 4626532"/>
              <a:gd name="connsiteY4832" fmla="*/ 2808197 h 6858000"/>
              <a:gd name="connsiteX4833" fmla="*/ 751297 w 4626532"/>
              <a:gd name="connsiteY4833" fmla="*/ 2933191 h 6858000"/>
              <a:gd name="connsiteX4834" fmla="*/ 817960 w 4626532"/>
              <a:gd name="connsiteY4834" fmla="*/ 3008187 h 6858000"/>
              <a:gd name="connsiteX4835" fmla="*/ 909622 w 4626532"/>
              <a:gd name="connsiteY4835" fmla="*/ 3074851 h 6858000"/>
              <a:gd name="connsiteX4836" fmla="*/ 984619 w 4626532"/>
              <a:gd name="connsiteY4836" fmla="*/ 3058185 h 6858000"/>
              <a:gd name="connsiteX4837" fmla="*/ 1126279 w 4626532"/>
              <a:gd name="connsiteY4837" fmla="*/ 2924858 h 6858000"/>
              <a:gd name="connsiteX4838" fmla="*/ 1151277 w 4626532"/>
              <a:gd name="connsiteY4838" fmla="*/ 2924858 h 6858000"/>
              <a:gd name="connsiteX4839" fmla="*/ 1142944 w 4626532"/>
              <a:gd name="connsiteY4839" fmla="*/ 2991521 h 6858000"/>
              <a:gd name="connsiteX4840" fmla="*/ 1317936 w 4626532"/>
              <a:gd name="connsiteY4840" fmla="*/ 2933191 h 6858000"/>
              <a:gd name="connsiteX4841" fmla="*/ 1351268 w 4626532"/>
              <a:gd name="connsiteY4841" fmla="*/ 2933191 h 6858000"/>
              <a:gd name="connsiteX4842" fmla="*/ 1292937 w 4626532"/>
              <a:gd name="connsiteY4842" fmla="*/ 3008187 h 6858000"/>
              <a:gd name="connsiteX4843" fmla="*/ 1509593 w 4626532"/>
              <a:gd name="connsiteY4843" fmla="*/ 3066518 h 6858000"/>
              <a:gd name="connsiteX4844" fmla="*/ 1851243 w 4626532"/>
              <a:gd name="connsiteY4844" fmla="*/ 2891526 h 6858000"/>
              <a:gd name="connsiteX4845" fmla="*/ 1901241 w 4626532"/>
              <a:gd name="connsiteY4845" fmla="*/ 2816530 h 6858000"/>
              <a:gd name="connsiteX4846" fmla="*/ 1851243 w 4626532"/>
              <a:gd name="connsiteY4846" fmla="*/ 2558209 h 6858000"/>
              <a:gd name="connsiteX4847" fmla="*/ 1867909 w 4626532"/>
              <a:gd name="connsiteY4847" fmla="*/ 2466547 h 6858000"/>
              <a:gd name="connsiteX4848" fmla="*/ 1801246 w 4626532"/>
              <a:gd name="connsiteY4848" fmla="*/ 2458214 h 6858000"/>
              <a:gd name="connsiteX4849" fmla="*/ 1751248 w 4626532"/>
              <a:gd name="connsiteY4849" fmla="*/ 2458214 h 6858000"/>
              <a:gd name="connsiteX4850" fmla="*/ 1576257 w 4626532"/>
              <a:gd name="connsiteY4850" fmla="*/ 2724868 h 6858000"/>
              <a:gd name="connsiteX4851" fmla="*/ 1392932 w 4626532"/>
              <a:gd name="connsiteY4851" fmla="*/ 2599874 h 6858000"/>
              <a:gd name="connsiteX4852" fmla="*/ 1401265 w 4626532"/>
              <a:gd name="connsiteY4852" fmla="*/ 2566542 h 6858000"/>
              <a:gd name="connsiteX4853" fmla="*/ 1451263 w 4626532"/>
              <a:gd name="connsiteY4853" fmla="*/ 2616540 h 6858000"/>
              <a:gd name="connsiteX4854" fmla="*/ 1551258 w 4626532"/>
              <a:gd name="connsiteY4854" fmla="*/ 2524877 h 6858000"/>
              <a:gd name="connsiteX4855" fmla="*/ 1251273 w 4626532"/>
              <a:gd name="connsiteY4855" fmla="*/ 2324887 h 6858000"/>
              <a:gd name="connsiteX4856" fmla="*/ 1034616 w 4626532"/>
              <a:gd name="connsiteY4856" fmla="*/ 2324887 h 6858000"/>
              <a:gd name="connsiteX4857" fmla="*/ 1034616 w 4626532"/>
              <a:gd name="connsiteY4857" fmla="*/ 2416549 h 6858000"/>
              <a:gd name="connsiteX4858" fmla="*/ 992952 w 4626532"/>
              <a:gd name="connsiteY4858" fmla="*/ 2299888 h 6858000"/>
              <a:gd name="connsiteX4859" fmla="*/ 1142944 w 4626532"/>
              <a:gd name="connsiteY4859" fmla="*/ 2199893 h 6858000"/>
              <a:gd name="connsiteX4860" fmla="*/ 1376266 w 4626532"/>
              <a:gd name="connsiteY4860" fmla="*/ 2249891 h 6858000"/>
              <a:gd name="connsiteX4861" fmla="*/ 1401265 w 4626532"/>
              <a:gd name="connsiteY4861" fmla="*/ 2249891 h 6858000"/>
              <a:gd name="connsiteX4862" fmla="*/ 1276271 w 4626532"/>
              <a:gd name="connsiteY4862" fmla="*/ 2133230 h 6858000"/>
              <a:gd name="connsiteX4863" fmla="*/ 951287 w 4626532"/>
              <a:gd name="connsiteY4863" fmla="*/ 2049900 h 6858000"/>
              <a:gd name="connsiteX4864" fmla="*/ 901290 w 4626532"/>
              <a:gd name="connsiteY4864" fmla="*/ 2091565 h 6858000"/>
              <a:gd name="connsiteX4865" fmla="*/ 892957 w 4626532"/>
              <a:gd name="connsiteY4865" fmla="*/ 2049900 h 6858000"/>
              <a:gd name="connsiteX4866" fmla="*/ 1076281 w 4626532"/>
              <a:gd name="connsiteY4866" fmla="*/ 1924907 h 6858000"/>
              <a:gd name="connsiteX4867" fmla="*/ 1459596 w 4626532"/>
              <a:gd name="connsiteY4867" fmla="*/ 2124897 h 6858000"/>
              <a:gd name="connsiteX4868" fmla="*/ 1467929 w 4626532"/>
              <a:gd name="connsiteY4868" fmla="*/ 2108231 h 6858000"/>
              <a:gd name="connsiteX4869" fmla="*/ 1226274 w 4626532"/>
              <a:gd name="connsiteY4869" fmla="*/ 1883242 h 6858000"/>
              <a:gd name="connsiteX4870" fmla="*/ 1167943 w 4626532"/>
              <a:gd name="connsiteY4870" fmla="*/ 1783247 h 6858000"/>
              <a:gd name="connsiteX4871" fmla="*/ 1134612 w 4626532"/>
              <a:gd name="connsiteY4871" fmla="*/ 1758248 h 6858000"/>
              <a:gd name="connsiteX4872" fmla="*/ 1092947 w 4626532"/>
              <a:gd name="connsiteY4872" fmla="*/ 1774914 h 6858000"/>
              <a:gd name="connsiteX4873" fmla="*/ 1176276 w 4626532"/>
              <a:gd name="connsiteY4873" fmla="*/ 1699917 h 6858000"/>
              <a:gd name="connsiteX4874" fmla="*/ 1226274 w 4626532"/>
              <a:gd name="connsiteY4874" fmla="*/ 1708250 h 6858000"/>
              <a:gd name="connsiteX4875" fmla="*/ 1292937 w 4626532"/>
              <a:gd name="connsiteY4875" fmla="*/ 1708250 h 6858000"/>
              <a:gd name="connsiteX4876" fmla="*/ 1667919 w 4626532"/>
              <a:gd name="connsiteY4876" fmla="*/ 2308221 h 6858000"/>
              <a:gd name="connsiteX4877" fmla="*/ 1867909 w 4626532"/>
              <a:gd name="connsiteY4877" fmla="*/ 2224892 h 6858000"/>
              <a:gd name="connsiteX4878" fmla="*/ 2009569 w 4626532"/>
              <a:gd name="connsiteY4878" fmla="*/ 2199893 h 6858000"/>
              <a:gd name="connsiteX4879" fmla="*/ 2151229 w 4626532"/>
              <a:gd name="connsiteY4879" fmla="*/ 1999903 h 6858000"/>
              <a:gd name="connsiteX4880" fmla="*/ 2434548 w 4626532"/>
              <a:gd name="connsiteY4880" fmla="*/ 1808246 h 6858000"/>
              <a:gd name="connsiteX4881" fmla="*/ 2417883 w 4626532"/>
              <a:gd name="connsiteY4881" fmla="*/ 1999903 h 6858000"/>
              <a:gd name="connsiteX4882" fmla="*/ 2717868 w 4626532"/>
              <a:gd name="connsiteY4882" fmla="*/ 1866576 h 6858000"/>
              <a:gd name="connsiteX4883" fmla="*/ 2751200 w 4626532"/>
              <a:gd name="connsiteY4883" fmla="*/ 1874909 h 6858000"/>
              <a:gd name="connsiteX4884" fmla="*/ 2676203 w 4626532"/>
              <a:gd name="connsiteY4884" fmla="*/ 2033235 h 6858000"/>
              <a:gd name="connsiteX4885" fmla="*/ 2909525 w 4626532"/>
              <a:gd name="connsiteY4885" fmla="*/ 1949905 h 6858000"/>
              <a:gd name="connsiteX4886" fmla="*/ 3026186 w 4626532"/>
              <a:gd name="connsiteY4886" fmla="*/ 1966571 h 6858000"/>
              <a:gd name="connsiteX4887" fmla="*/ 2942857 w 4626532"/>
              <a:gd name="connsiteY4887" fmla="*/ 2108231 h 6858000"/>
              <a:gd name="connsiteX4888" fmla="*/ 3101183 w 4626532"/>
              <a:gd name="connsiteY4888" fmla="*/ 2066566 h 6858000"/>
              <a:gd name="connsiteX4889" fmla="*/ 3276174 w 4626532"/>
              <a:gd name="connsiteY4889" fmla="*/ 2124897 h 6858000"/>
              <a:gd name="connsiteX4890" fmla="*/ 3192845 w 4626532"/>
              <a:gd name="connsiteY4890" fmla="*/ 2249891 h 6858000"/>
              <a:gd name="connsiteX4891" fmla="*/ 3376169 w 4626532"/>
              <a:gd name="connsiteY4891" fmla="*/ 2208226 h 6858000"/>
              <a:gd name="connsiteX4892" fmla="*/ 3534495 w 4626532"/>
              <a:gd name="connsiteY4892" fmla="*/ 2241558 h 6858000"/>
              <a:gd name="connsiteX4893" fmla="*/ 3392835 w 4626532"/>
              <a:gd name="connsiteY4893" fmla="*/ 2399883 h 6858000"/>
              <a:gd name="connsiteX4894" fmla="*/ 3601158 w 4626532"/>
              <a:gd name="connsiteY4894" fmla="*/ 2499879 h 6858000"/>
              <a:gd name="connsiteX4895" fmla="*/ 3801149 w 4626532"/>
              <a:gd name="connsiteY4895" fmla="*/ 2216559 h 6858000"/>
              <a:gd name="connsiteX4896" fmla="*/ 3617824 w 4626532"/>
              <a:gd name="connsiteY4896" fmla="*/ 1883242 h 6858000"/>
              <a:gd name="connsiteX4897" fmla="*/ 2634539 w 4626532"/>
              <a:gd name="connsiteY4897" fmla="*/ 1366600 h 6858000"/>
              <a:gd name="connsiteX4898" fmla="*/ 2376218 w 4626532"/>
              <a:gd name="connsiteY4898" fmla="*/ 1249939 h 6858000"/>
              <a:gd name="connsiteX4899" fmla="*/ 2284556 w 4626532"/>
              <a:gd name="connsiteY4899" fmla="*/ 1291604 h 6858000"/>
              <a:gd name="connsiteX4900" fmla="*/ 2117897 w 4626532"/>
              <a:gd name="connsiteY4900" fmla="*/ 1316603 h 6858000"/>
              <a:gd name="connsiteX4901" fmla="*/ 1651253 w 4626532"/>
              <a:gd name="connsiteY4901" fmla="*/ 1249939 h 6858000"/>
              <a:gd name="connsiteX4902" fmla="*/ 1851243 w 4626532"/>
              <a:gd name="connsiteY4902" fmla="*/ 1058282 h 6858000"/>
              <a:gd name="connsiteX4903" fmla="*/ 1701251 w 4626532"/>
              <a:gd name="connsiteY4903" fmla="*/ 1049949 h 6858000"/>
              <a:gd name="connsiteX4904" fmla="*/ 1417931 w 4626532"/>
              <a:gd name="connsiteY4904" fmla="*/ 991619 h 6858000"/>
              <a:gd name="connsiteX4905" fmla="*/ 1626254 w 4626532"/>
              <a:gd name="connsiteY4905" fmla="*/ 874958 h 6858000"/>
              <a:gd name="connsiteX4906" fmla="*/ 1309603 w 4626532"/>
              <a:gd name="connsiteY4906" fmla="*/ 608304 h 6858000"/>
              <a:gd name="connsiteX4907" fmla="*/ 1317936 w 4626532"/>
              <a:gd name="connsiteY4907" fmla="*/ 599971 h 6858000"/>
              <a:gd name="connsiteX4908" fmla="*/ 1526259 w 4626532"/>
              <a:gd name="connsiteY4908" fmla="*/ 666634 h 6858000"/>
              <a:gd name="connsiteX4909" fmla="*/ 1542925 w 4626532"/>
              <a:gd name="connsiteY4909" fmla="*/ 658301 h 6858000"/>
              <a:gd name="connsiteX4910" fmla="*/ 1426264 w 4626532"/>
              <a:gd name="connsiteY4910" fmla="*/ 341650 h 6858000"/>
              <a:gd name="connsiteX4911" fmla="*/ 1426264 w 4626532"/>
              <a:gd name="connsiteY4911" fmla="*/ 158326 h 6858000"/>
              <a:gd name="connsiteX4912" fmla="*/ 1467929 w 4626532"/>
              <a:gd name="connsiteY4912" fmla="*/ 0 h 6858000"/>
              <a:gd name="connsiteX4913" fmla="*/ 1792913 w 4626532"/>
              <a:gd name="connsiteY4913" fmla="*/ 4416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</a:cxnLst>
            <a:rect l="l" t="t" r="r" b="b"/>
            <a:pathLst>
              <a:path w="4626532" h="6858000">
                <a:moveTo>
                  <a:pt x="3051185" y="6674676"/>
                </a:moveTo>
                <a:cubicBezTo>
                  <a:pt x="3042852" y="6691342"/>
                  <a:pt x="3042852" y="6708008"/>
                  <a:pt x="3026186" y="6716340"/>
                </a:cubicBezTo>
                <a:cubicBezTo>
                  <a:pt x="3026186" y="6708008"/>
                  <a:pt x="3017853" y="6658010"/>
                  <a:pt x="2992855" y="6658010"/>
                </a:cubicBezTo>
                <a:cubicBezTo>
                  <a:pt x="2976189" y="6658010"/>
                  <a:pt x="2951190" y="6683009"/>
                  <a:pt x="2926191" y="6699675"/>
                </a:cubicBezTo>
                <a:lnTo>
                  <a:pt x="2917858" y="6666343"/>
                </a:lnTo>
                <a:cubicBezTo>
                  <a:pt x="2959523" y="6649677"/>
                  <a:pt x="3001187" y="6658010"/>
                  <a:pt x="3051185" y="6641344"/>
                </a:cubicBezTo>
                <a:lnTo>
                  <a:pt x="3051185" y="6674676"/>
                </a:lnTo>
                <a:close/>
                <a:moveTo>
                  <a:pt x="3342838" y="6683009"/>
                </a:moveTo>
                <a:cubicBezTo>
                  <a:pt x="3334505" y="6674676"/>
                  <a:pt x="3334505" y="6666343"/>
                  <a:pt x="3317839" y="6666343"/>
                </a:cubicBezTo>
                <a:cubicBezTo>
                  <a:pt x="3292840" y="6666343"/>
                  <a:pt x="3284507" y="6691342"/>
                  <a:pt x="3276174" y="6708008"/>
                </a:cubicBezTo>
                <a:lnTo>
                  <a:pt x="3276174" y="6633011"/>
                </a:lnTo>
                <a:cubicBezTo>
                  <a:pt x="3292840" y="6633011"/>
                  <a:pt x="3309506" y="6633011"/>
                  <a:pt x="3326172" y="6624678"/>
                </a:cubicBezTo>
                <a:cubicBezTo>
                  <a:pt x="3334505" y="6633011"/>
                  <a:pt x="3351170" y="6658010"/>
                  <a:pt x="3342838" y="6683009"/>
                </a:cubicBezTo>
                <a:close/>
                <a:moveTo>
                  <a:pt x="3259508" y="6641344"/>
                </a:moveTo>
                <a:cubicBezTo>
                  <a:pt x="3259508" y="6666343"/>
                  <a:pt x="3242842" y="6683009"/>
                  <a:pt x="3234509" y="6699675"/>
                </a:cubicBezTo>
                <a:cubicBezTo>
                  <a:pt x="3217844" y="6699675"/>
                  <a:pt x="3192845" y="6674676"/>
                  <a:pt x="3184512" y="6658010"/>
                </a:cubicBezTo>
                <a:lnTo>
                  <a:pt x="3184512" y="6633011"/>
                </a:lnTo>
                <a:cubicBezTo>
                  <a:pt x="3184512" y="6633011"/>
                  <a:pt x="3176179" y="6641344"/>
                  <a:pt x="3201178" y="6641344"/>
                </a:cubicBezTo>
                <a:cubicBezTo>
                  <a:pt x="3217844" y="6641344"/>
                  <a:pt x="3226177" y="6633011"/>
                  <a:pt x="3242842" y="6616345"/>
                </a:cubicBezTo>
                <a:cubicBezTo>
                  <a:pt x="3251175" y="6624678"/>
                  <a:pt x="3259508" y="6624678"/>
                  <a:pt x="3259508" y="6641344"/>
                </a:cubicBezTo>
                <a:close/>
                <a:moveTo>
                  <a:pt x="2976189" y="6574681"/>
                </a:moveTo>
                <a:cubicBezTo>
                  <a:pt x="2976189" y="6583014"/>
                  <a:pt x="2942857" y="6649677"/>
                  <a:pt x="2909525" y="6649677"/>
                </a:cubicBezTo>
                <a:cubicBezTo>
                  <a:pt x="2909525" y="6641344"/>
                  <a:pt x="2901192" y="6633011"/>
                  <a:pt x="2901192" y="6608012"/>
                </a:cubicBezTo>
                <a:cubicBezTo>
                  <a:pt x="2901192" y="6558015"/>
                  <a:pt x="2926191" y="6583014"/>
                  <a:pt x="2967856" y="6558015"/>
                </a:cubicBezTo>
                <a:cubicBezTo>
                  <a:pt x="2967856" y="6558015"/>
                  <a:pt x="2976189" y="6549682"/>
                  <a:pt x="2976189" y="6574681"/>
                </a:cubicBezTo>
                <a:close/>
                <a:moveTo>
                  <a:pt x="3159513" y="6574681"/>
                </a:moveTo>
                <a:lnTo>
                  <a:pt x="3159513" y="6549682"/>
                </a:lnTo>
                <a:lnTo>
                  <a:pt x="3159513" y="6574681"/>
                </a:lnTo>
                <a:close/>
                <a:moveTo>
                  <a:pt x="3009520" y="6633011"/>
                </a:moveTo>
                <a:lnTo>
                  <a:pt x="2984522" y="6633011"/>
                </a:lnTo>
                <a:lnTo>
                  <a:pt x="2984522" y="6608012"/>
                </a:lnTo>
                <a:cubicBezTo>
                  <a:pt x="2976189" y="6533016"/>
                  <a:pt x="3017853" y="6574681"/>
                  <a:pt x="3051185" y="6541349"/>
                </a:cubicBezTo>
                <a:cubicBezTo>
                  <a:pt x="3051185" y="6574681"/>
                  <a:pt x="3084517" y="6583014"/>
                  <a:pt x="3009520" y="6633011"/>
                </a:cubicBezTo>
                <a:close/>
                <a:moveTo>
                  <a:pt x="3309506" y="6533016"/>
                </a:moveTo>
                <a:cubicBezTo>
                  <a:pt x="3309506" y="6549682"/>
                  <a:pt x="3309506" y="6574681"/>
                  <a:pt x="3317839" y="6608012"/>
                </a:cubicBezTo>
                <a:lnTo>
                  <a:pt x="3276174" y="6608012"/>
                </a:lnTo>
                <a:lnTo>
                  <a:pt x="3276174" y="6533016"/>
                </a:lnTo>
                <a:lnTo>
                  <a:pt x="3309506" y="6533016"/>
                </a:lnTo>
                <a:close/>
                <a:moveTo>
                  <a:pt x="3259508" y="6558015"/>
                </a:moveTo>
                <a:cubicBezTo>
                  <a:pt x="3259508" y="6574681"/>
                  <a:pt x="3217844" y="6616345"/>
                  <a:pt x="3184512" y="6616345"/>
                </a:cubicBezTo>
                <a:cubicBezTo>
                  <a:pt x="3184512" y="6616345"/>
                  <a:pt x="3176179" y="6608012"/>
                  <a:pt x="3167846" y="6608012"/>
                </a:cubicBezTo>
                <a:cubicBezTo>
                  <a:pt x="3176179" y="6591347"/>
                  <a:pt x="3184512" y="6566348"/>
                  <a:pt x="3176179" y="6541349"/>
                </a:cubicBezTo>
                <a:cubicBezTo>
                  <a:pt x="3201178" y="6541349"/>
                  <a:pt x="3226177" y="6533016"/>
                  <a:pt x="3251175" y="6524683"/>
                </a:cubicBezTo>
                <a:cubicBezTo>
                  <a:pt x="3251175" y="6533016"/>
                  <a:pt x="3259508" y="6533016"/>
                  <a:pt x="3259508" y="6558015"/>
                </a:cubicBezTo>
                <a:close/>
                <a:moveTo>
                  <a:pt x="2967856" y="6491351"/>
                </a:moveTo>
                <a:cubicBezTo>
                  <a:pt x="2967856" y="6524683"/>
                  <a:pt x="2934524" y="6541349"/>
                  <a:pt x="2917858" y="6549682"/>
                </a:cubicBezTo>
                <a:cubicBezTo>
                  <a:pt x="2926191" y="6524683"/>
                  <a:pt x="2934524" y="6491351"/>
                  <a:pt x="2959523" y="6466353"/>
                </a:cubicBezTo>
                <a:cubicBezTo>
                  <a:pt x="2967856" y="6474686"/>
                  <a:pt x="2967856" y="6474686"/>
                  <a:pt x="2967856" y="6491351"/>
                </a:cubicBezTo>
                <a:close/>
                <a:moveTo>
                  <a:pt x="3059518" y="6508017"/>
                </a:moveTo>
                <a:cubicBezTo>
                  <a:pt x="3042852" y="6524683"/>
                  <a:pt x="3017853" y="6533016"/>
                  <a:pt x="2992855" y="6541349"/>
                </a:cubicBezTo>
                <a:cubicBezTo>
                  <a:pt x="2992855" y="6541349"/>
                  <a:pt x="2984522" y="6541349"/>
                  <a:pt x="2984522" y="6524683"/>
                </a:cubicBezTo>
                <a:cubicBezTo>
                  <a:pt x="2984522" y="6483018"/>
                  <a:pt x="3009520" y="6458020"/>
                  <a:pt x="3059518" y="6449687"/>
                </a:cubicBezTo>
                <a:lnTo>
                  <a:pt x="3059518" y="6508017"/>
                </a:lnTo>
                <a:close/>
                <a:moveTo>
                  <a:pt x="3309506" y="6508017"/>
                </a:moveTo>
                <a:lnTo>
                  <a:pt x="3267841" y="6508017"/>
                </a:lnTo>
                <a:cubicBezTo>
                  <a:pt x="3276174" y="6483018"/>
                  <a:pt x="3276174" y="6458020"/>
                  <a:pt x="3276174" y="6433021"/>
                </a:cubicBezTo>
                <a:cubicBezTo>
                  <a:pt x="3292840" y="6433021"/>
                  <a:pt x="3317839" y="6433021"/>
                  <a:pt x="3334505" y="6424688"/>
                </a:cubicBezTo>
                <a:cubicBezTo>
                  <a:pt x="3326172" y="6449687"/>
                  <a:pt x="3309506" y="6483018"/>
                  <a:pt x="3309506" y="6508017"/>
                </a:cubicBezTo>
                <a:close/>
                <a:moveTo>
                  <a:pt x="3259508" y="6458020"/>
                </a:moveTo>
                <a:cubicBezTo>
                  <a:pt x="3259508" y="6483018"/>
                  <a:pt x="3226177" y="6499684"/>
                  <a:pt x="3209511" y="6516350"/>
                </a:cubicBezTo>
                <a:cubicBezTo>
                  <a:pt x="3209511" y="6516350"/>
                  <a:pt x="3176179" y="6516350"/>
                  <a:pt x="3167846" y="6508017"/>
                </a:cubicBezTo>
                <a:cubicBezTo>
                  <a:pt x="3176179" y="6491351"/>
                  <a:pt x="3184512" y="6466353"/>
                  <a:pt x="3184512" y="6441354"/>
                </a:cubicBezTo>
                <a:cubicBezTo>
                  <a:pt x="3201178" y="6441354"/>
                  <a:pt x="3226177" y="6433021"/>
                  <a:pt x="3251175" y="6424688"/>
                </a:cubicBezTo>
                <a:cubicBezTo>
                  <a:pt x="3251175" y="6433021"/>
                  <a:pt x="3259508" y="6433021"/>
                  <a:pt x="3259508" y="6458020"/>
                </a:cubicBezTo>
                <a:close/>
                <a:moveTo>
                  <a:pt x="2884526" y="6424688"/>
                </a:moveTo>
                <a:cubicBezTo>
                  <a:pt x="2884526" y="6441354"/>
                  <a:pt x="2867861" y="6458020"/>
                  <a:pt x="2859528" y="6474686"/>
                </a:cubicBezTo>
                <a:cubicBezTo>
                  <a:pt x="2859528" y="6466353"/>
                  <a:pt x="2851195" y="6449687"/>
                  <a:pt x="2834529" y="6433021"/>
                </a:cubicBezTo>
                <a:cubicBezTo>
                  <a:pt x="2851195" y="6424688"/>
                  <a:pt x="2867861" y="6408022"/>
                  <a:pt x="2876194" y="6399689"/>
                </a:cubicBezTo>
                <a:cubicBezTo>
                  <a:pt x="2876194" y="6408022"/>
                  <a:pt x="2884526" y="6399689"/>
                  <a:pt x="2884526" y="6424688"/>
                </a:cubicBezTo>
                <a:close/>
                <a:moveTo>
                  <a:pt x="2901192" y="6441354"/>
                </a:moveTo>
                <a:cubicBezTo>
                  <a:pt x="2892859" y="6408022"/>
                  <a:pt x="2892859" y="6391356"/>
                  <a:pt x="2934524" y="6391356"/>
                </a:cubicBezTo>
                <a:cubicBezTo>
                  <a:pt x="2917858" y="6408022"/>
                  <a:pt x="2909525" y="6424688"/>
                  <a:pt x="2901192" y="6441354"/>
                </a:cubicBezTo>
                <a:close/>
                <a:moveTo>
                  <a:pt x="2801197" y="6374690"/>
                </a:moveTo>
                <a:cubicBezTo>
                  <a:pt x="2801197" y="6391356"/>
                  <a:pt x="2776198" y="6424688"/>
                  <a:pt x="2759533" y="6449687"/>
                </a:cubicBezTo>
                <a:cubicBezTo>
                  <a:pt x="2759533" y="6424688"/>
                  <a:pt x="2767865" y="6391356"/>
                  <a:pt x="2792864" y="6358025"/>
                </a:cubicBezTo>
                <a:cubicBezTo>
                  <a:pt x="2792864" y="6358025"/>
                  <a:pt x="2801197" y="6349692"/>
                  <a:pt x="2801197" y="6374690"/>
                </a:cubicBezTo>
                <a:close/>
                <a:moveTo>
                  <a:pt x="3059518" y="6383023"/>
                </a:moveTo>
                <a:cubicBezTo>
                  <a:pt x="3059518" y="6383023"/>
                  <a:pt x="3051185" y="6433021"/>
                  <a:pt x="3017853" y="6441354"/>
                </a:cubicBezTo>
                <a:lnTo>
                  <a:pt x="2976189" y="6441354"/>
                </a:lnTo>
                <a:cubicBezTo>
                  <a:pt x="2984522" y="6408022"/>
                  <a:pt x="3009520" y="6366357"/>
                  <a:pt x="3051185" y="6349692"/>
                </a:cubicBezTo>
                <a:cubicBezTo>
                  <a:pt x="3051185" y="6358025"/>
                  <a:pt x="3059518" y="6358025"/>
                  <a:pt x="3059518" y="6383023"/>
                </a:cubicBezTo>
                <a:close/>
                <a:moveTo>
                  <a:pt x="3251175" y="6383023"/>
                </a:moveTo>
                <a:cubicBezTo>
                  <a:pt x="3234509" y="6399689"/>
                  <a:pt x="3209511" y="6416355"/>
                  <a:pt x="3192845" y="6424688"/>
                </a:cubicBezTo>
                <a:cubicBezTo>
                  <a:pt x="3201178" y="6399689"/>
                  <a:pt x="3226177" y="6366357"/>
                  <a:pt x="3251175" y="6341359"/>
                </a:cubicBezTo>
                <a:lnTo>
                  <a:pt x="3251175" y="6383023"/>
                </a:lnTo>
                <a:close/>
                <a:moveTo>
                  <a:pt x="3084517" y="6433021"/>
                </a:moveTo>
                <a:lnTo>
                  <a:pt x="3076184" y="6358025"/>
                </a:lnTo>
                <a:cubicBezTo>
                  <a:pt x="3092850" y="6358025"/>
                  <a:pt x="3117848" y="6349692"/>
                  <a:pt x="3142847" y="6341359"/>
                </a:cubicBezTo>
                <a:cubicBezTo>
                  <a:pt x="3134514" y="6366357"/>
                  <a:pt x="3109516" y="6399689"/>
                  <a:pt x="3084517" y="6433021"/>
                </a:cubicBezTo>
                <a:close/>
                <a:moveTo>
                  <a:pt x="3392835" y="6333026"/>
                </a:moveTo>
                <a:cubicBezTo>
                  <a:pt x="3384502" y="6341359"/>
                  <a:pt x="3376169" y="6349692"/>
                  <a:pt x="3376169" y="6358025"/>
                </a:cubicBezTo>
                <a:cubicBezTo>
                  <a:pt x="3376169" y="6349692"/>
                  <a:pt x="3376169" y="6333026"/>
                  <a:pt x="3367836" y="6333026"/>
                </a:cubicBezTo>
                <a:lnTo>
                  <a:pt x="3392835" y="6333026"/>
                </a:lnTo>
                <a:close/>
                <a:moveTo>
                  <a:pt x="3351170" y="6349692"/>
                </a:moveTo>
                <a:cubicBezTo>
                  <a:pt x="3351170" y="6374690"/>
                  <a:pt x="3317839" y="6416355"/>
                  <a:pt x="3284507" y="6416355"/>
                </a:cubicBezTo>
                <a:cubicBezTo>
                  <a:pt x="3284507" y="6416355"/>
                  <a:pt x="3276174" y="6408022"/>
                  <a:pt x="3267841" y="6408022"/>
                </a:cubicBezTo>
                <a:lnTo>
                  <a:pt x="3267841" y="6333026"/>
                </a:lnTo>
                <a:cubicBezTo>
                  <a:pt x="3276174" y="6333026"/>
                  <a:pt x="3267841" y="6341359"/>
                  <a:pt x="3284507" y="6341359"/>
                </a:cubicBezTo>
                <a:cubicBezTo>
                  <a:pt x="3309506" y="6341359"/>
                  <a:pt x="3326172" y="6324693"/>
                  <a:pt x="3342838" y="6324693"/>
                </a:cubicBezTo>
                <a:cubicBezTo>
                  <a:pt x="3351170" y="6333026"/>
                  <a:pt x="3351170" y="6333026"/>
                  <a:pt x="3351170" y="6349692"/>
                </a:cubicBezTo>
                <a:close/>
                <a:moveTo>
                  <a:pt x="2876194" y="6341359"/>
                </a:moveTo>
                <a:cubicBezTo>
                  <a:pt x="2876194" y="6349692"/>
                  <a:pt x="2851195" y="6391356"/>
                  <a:pt x="2817863" y="6408022"/>
                </a:cubicBezTo>
                <a:lnTo>
                  <a:pt x="2817863" y="6349692"/>
                </a:lnTo>
                <a:cubicBezTo>
                  <a:pt x="2834529" y="6341359"/>
                  <a:pt x="2851195" y="6333026"/>
                  <a:pt x="2867861" y="6316360"/>
                </a:cubicBezTo>
                <a:cubicBezTo>
                  <a:pt x="2867861" y="6324693"/>
                  <a:pt x="2876194" y="6316360"/>
                  <a:pt x="2876194" y="6341359"/>
                </a:cubicBezTo>
                <a:close/>
                <a:moveTo>
                  <a:pt x="2817863" y="6324693"/>
                </a:moveTo>
                <a:cubicBezTo>
                  <a:pt x="2826196" y="6316360"/>
                  <a:pt x="2842862" y="6299694"/>
                  <a:pt x="2851195" y="6299694"/>
                </a:cubicBezTo>
                <a:cubicBezTo>
                  <a:pt x="2842862" y="6308027"/>
                  <a:pt x="2826196" y="6324693"/>
                  <a:pt x="2817863" y="6324693"/>
                </a:cubicBezTo>
                <a:close/>
                <a:moveTo>
                  <a:pt x="2959523" y="6308027"/>
                </a:moveTo>
                <a:cubicBezTo>
                  <a:pt x="2959523" y="6324693"/>
                  <a:pt x="2951190" y="6366357"/>
                  <a:pt x="2917858" y="6374690"/>
                </a:cubicBezTo>
                <a:lnTo>
                  <a:pt x="2892859" y="6374690"/>
                </a:lnTo>
                <a:lnTo>
                  <a:pt x="2892859" y="6316360"/>
                </a:lnTo>
                <a:cubicBezTo>
                  <a:pt x="2909525" y="6308027"/>
                  <a:pt x="2934524" y="6299694"/>
                  <a:pt x="2951190" y="6283028"/>
                </a:cubicBezTo>
                <a:cubicBezTo>
                  <a:pt x="2959523" y="6291361"/>
                  <a:pt x="2959523" y="6291361"/>
                  <a:pt x="2959523" y="6308027"/>
                </a:cubicBezTo>
                <a:close/>
                <a:moveTo>
                  <a:pt x="2984522" y="6324693"/>
                </a:moveTo>
                <a:cubicBezTo>
                  <a:pt x="2959523" y="6266362"/>
                  <a:pt x="3009520" y="6283028"/>
                  <a:pt x="3042852" y="6258029"/>
                </a:cubicBezTo>
                <a:cubicBezTo>
                  <a:pt x="3026186" y="6283028"/>
                  <a:pt x="3001187" y="6299694"/>
                  <a:pt x="2984522" y="6324693"/>
                </a:cubicBezTo>
                <a:close/>
                <a:moveTo>
                  <a:pt x="3151180" y="6266362"/>
                </a:moveTo>
                <a:cubicBezTo>
                  <a:pt x="3151180" y="6283028"/>
                  <a:pt x="3134514" y="6316360"/>
                  <a:pt x="3109516" y="6333026"/>
                </a:cubicBezTo>
                <a:lnTo>
                  <a:pt x="3067851" y="6333026"/>
                </a:lnTo>
                <a:cubicBezTo>
                  <a:pt x="3076184" y="6308027"/>
                  <a:pt x="3109516" y="6283028"/>
                  <a:pt x="3142847" y="6249696"/>
                </a:cubicBezTo>
                <a:cubicBezTo>
                  <a:pt x="3142847" y="6249696"/>
                  <a:pt x="3151180" y="6241364"/>
                  <a:pt x="3151180" y="6266362"/>
                </a:cubicBezTo>
                <a:close/>
                <a:moveTo>
                  <a:pt x="3267841" y="6258029"/>
                </a:moveTo>
                <a:cubicBezTo>
                  <a:pt x="3267841" y="6249696"/>
                  <a:pt x="3267841" y="6241364"/>
                  <a:pt x="3276174" y="6241364"/>
                </a:cubicBezTo>
                <a:cubicBezTo>
                  <a:pt x="3284507" y="6241364"/>
                  <a:pt x="3276174" y="6249696"/>
                  <a:pt x="3267841" y="6258029"/>
                </a:cubicBezTo>
                <a:close/>
                <a:moveTo>
                  <a:pt x="2884526" y="6291361"/>
                </a:moveTo>
                <a:lnTo>
                  <a:pt x="2884526" y="6266362"/>
                </a:lnTo>
                <a:cubicBezTo>
                  <a:pt x="2901192" y="6258029"/>
                  <a:pt x="2926191" y="6241364"/>
                  <a:pt x="2942857" y="6233031"/>
                </a:cubicBezTo>
                <a:cubicBezTo>
                  <a:pt x="2934524" y="6258029"/>
                  <a:pt x="2892859" y="6283028"/>
                  <a:pt x="2884526" y="6291361"/>
                </a:cubicBezTo>
                <a:close/>
                <a:moveTo>
                  <a:pt x="3242842" y="6249696"/>
                </a:moveTo>
                <a:cubicBezTo>
                  <a:pt x="3242842" y="6274695"/>
                  <a:pt x="3242842" y="6266362"/>
                  <a:pt x="3234509" y="6274695"/>
                </a:cubicBezTo>
                <a:cubicBezTo>
                  <a:pt x="3226177" y="6274695"/>
                  <a:pt x="3209511" y="6316360"/>
                  <a:pt x="3159513" y="6316360"/>
                </a:cubicBezTo>
                <a:cubicBezTo>
                  <a:pt x="3159513" y="6241364"/>
                  <a:pt x="3184512" y="6241364"/>
                  <a:pt x="3234509" y="6224698"/>
                </a:cubicBezTo>
                <a:cubicBezTo>
                  <a:pt x="3242842" y="6233031"/>
                  <a:pt x="3242842" y="6233031"/>
                  <a:pt x="3242842" y="6249696"/>
                </a:cubicBezTo>
                <a:close/>
                <a:moveTo>
                  <a:pt x="3451166" y="6241364"/>
                </a:moveTo>
                <a:cubicBezTo>
                  <a:pt x="3451166" y="6266362"/>
                  <a:pt x="3417834" y="6291361"/>
                  <a:pt x="3401168" y="6308027"/>
                </a:cubicBezTo>
                <a:lnTo>
                  <a:pt x="3359503" y="6308027"/>
                </a:lnTo>
                <a:cubicBezTo>
                  <a:pt x="3342838" y="6216365"/>
                  <a:pt x="3401168" y="6233031"/>
                  <a:pt x="3442833" y="6216365"/>
                </a:cubicBezTo>
                <a:cubicBezTo>
                  <a:pt x="3442833" y="6224698"/>
                  <a:pt x="3451166" y="6224698"/>
                  <a:pt x="3451166" y="6241364"/>
                </a:cubicBezTo>
                <a:close/>
                <a:moveTo>
                  <a:pt x="3351170" y="6249696"/>
                </a:moveTo>
                <a:cubicBezTo>
                  <a:pt x="3351170" y="6266362"/>
                  <a:pt x="3317839" y="6299694"/>
                  <a:pt x="3301173" y="6316360"/>
                </a:cubicBezTo>
                <a:lnTo>
                  <a:pt x="3267841" y="6308027"/>
                </a:lnTo>
                <a:cubicBezTo>
                  <a:pt x="3292840" y="6274695"/>
                  <a:pt x="3326172" y="6241364"/>
                  <a:pt x="3334505" y="6216365"/>
                </a:cubicBezTo>
                <a:cubicBezTo>
                  <a:pt x="3342838" y="6224698"/>
                  <a:pt x="3351170" y="6224698"/>
                  <a:pt x="3351170" y="6249696"/>
                </a:cubicBezTo>
                <a:close/>
                <a:moveTo>
                  <a:pt x="3742818" y="6233031"/>
                </a:moveTo>
                <a:cubicBezTo>
                  <a:pt x="3734485" y="6224698"/>
                  <a:pt x="3734485" y="6216365"/>
                  <a:pt x="3742818" y="6208032"/>
                </a:cubicBezTo>
                <a:cubicBezTo>
                  <a:pt x="3742818" y="6216365"/>
                  <a:pt x="3751151" y="6233031"/>
                  <a:pt x="3742818" y="6233031"/>
                </a:cubicBezTo>
                <a:close/>
                <a:moveTo>
                  <a:pt x="3042852" y="6199699"/>
                </a:moveTo>
                <a:cubicBezTo>
                  <a:pt x="3034519" y="6224698"/>
                  <a:pt x="3017853" y="6241364"/>
                  <a:pt x="3001187" y="6258029"/>
                </a:cubicBezTo>
                <a:lnTo>
                  <a:pt x="2967856" y="6258029"/>
                </a:lnTo>
                <a:lnTo>
                  <a:pt x="2967856" y="6224698"/>
                </a:lnTo>
                <a:cubicBezTo>
                  <a:pt x="2992855" y="6199699"/>
                  <a:pt x="3017853" y="6191366"/>
                  <a:pt x="3042852" y="6183033"/>
                </a:cubicBezTo>
                <a:lnTo>
                  <a:pt x="3042852" y="6199699"/>
                </a:lnTo>
                <a:close/>
                <a:moveTo>
                  <a:pt x="3134514" y="6208032"/>
                </a:moveTo>
                <a:cubicBezTo>
                  <a:pt x="3117848" y="6216365"/>
                  <a:pt x="3092850" y="6233031"/>
                  <a:pt x="3067851" y="6241364"/>
                </a:cubicBezTo>
                <a:lnTo>
                  <a:pt x="3059518" y="6166367"/>
                </a:lnTo>
                <a:cubicBezTo>
                  <a:pt x="3076184" y="6166367"/>
                  <a:pt x="3101183" y="6158034"/>
                  <a:pt x="3134514" y="6141368"/>
                </a:cubicBezTo>
                <a:lnTo>
                  <a:pt x="3134514" y="6208032"/>
                </a:lnTo>
                <a:close/>
                <a:moveTo>
                  <a:pt x="3817814" y="6124703"/>
                </a:moveTo>
                <a:cubicBezTo>
                  <a:pt x="3826147" y="6133035"/>
                  <a:pt x="3826147" y="6141368"/>
                  <a:pt x="3834480" y="6149701"/>
                </a:cubicBezTo>
                <a:lnTo>
                  <a:pt x="3826147" y="6199699"/>
                </a:lnTo>
                <a:cubicBezTo>
                  <a:pt x="3809481" y="6191366"/>
                  <a:pt x="3784483" y="6174700"/>
                  <a:pt x="3767817" y="6174700"/>
                </a:cubicBezTo>
                <a:lnTo>
                  <a:pt x="3767817" y="6124703"/>
                </a:lnTo>
                <a:lnTo>
                  <a:pt x="3817814" y="6124703"/>
                </a:lnTo>
                <a:close/>
                <a:moveTo>
                  <a:pt x="3234509" y="6166367"/>
                </a:moveTo>
                <a:cubicBezTo>
                  <a:pt x="3234509" y="6183033"/>
                  <a:pt x="3226177" y="6224698"/>
                  <a:pt x="3176179" y="6224698"/>
                </a:cubicBezTo>
                <a:cubicBezTo>
                  <a:pt x="3184512" y="6224698"/>
                  <a:pt x="3201178" y="6208032"/>
                  <a:pt x="3209511" y="6183033"/>
                </a:cubicBezTo>
                <a:lnTo>
                  <a:pt x="3201178" y="6174700"/>
                </a:lnTo>
                <a:cubicBezTo>
                  <a:pt x="3192845" y="6183033"/>
                  <a:pt x="3176179" y="6191366"/>
                  <a:pt x="3159513" y="6191366"/>
                </a:cubicBezTo>
                <a:lnTo>
                  <a:pt x="3159513" y="6149701"/>
                </a:lnTo>
                <a:cubicBezTo>
                  <a:pt x="3176179" y="6149701"/>
                  <a:pt x="3201178" y="6141368"/>
                  <a:pt x="3217844" y="6124703"/>
                </a:cubicBezTo>
                <a:cubicBezTo>
                  <a:pt x="3226177" y="6133035"/>
                  <a:pt x="3234509" y="6141368"/>
                  <a:pt x="3234509" y="6166367"/>
                </a:cubicBezTo>
                <a:close/>
                <a:moveTo>
                  <a:pt x="3342838" y="6149701"/>
                </a:moveTo>
                <a:cubicBezTo>
                  <a:pt x="3342838" y="6191366"/>
                  <a:pt x="3292840" y="6216365"/>
                  <a:pt x="3276174" y="6216365"/>
                </a:cubicBezTo>
                <a:cubicBezTo>
                  <a:pt x="3251175" y="6216365"/>
                  <a:pt x="3259508" y="6208032"/>
                  <a:pt x="3251175" y="6208032"/>
                </a:cubicBezTo>
                <a:cubicBezTo>
                  <a:pt x="3251175" y="6133035"/>
                  <a:pt x="3276174" y="6133035"/>
                  <a:pt x="3326172" y="6116370"/>
                </a:cubicBezTo>
                <a:cubicBezTo>
                  <a:pt x="3334505" y="6124703"/>
                  <a:pt x="3342838" y="6133035"/>
                  <a:pt x="3342838" y="6149701"/>
                </a:cubicBezTo>
                <a:close/>
                <a:moveTo>
                  <a:pt x="3751151" y="6141368"/>
                </a:moveTo>
                <a:cubicBezTo>
                  <a:pt x="3751151" y="6158034"/>
                  <a:pt x="3742818" y="6174700"/>
                  <a:pt x="3734485" y="6191366"/>
                </a:cubicBezTo>
                <a:cubicBezTo>
                  <a:pt x="3734485" y="6191366"/>
                  <a:pt x="3726152" y="6191366"/>
                  <a:pt x="3717819" y="6199699"/>
                </a:cubicBezTo>
                <a:cubicBezTo>
                  <a:pt x="3701153" y="6183033"/>
                  <a:pt x="3684488" y="6158034"/>
                  <a:pt x="3667822" y="6124703"/>
                </a:cubicBezTo>
                <a:cubicBezTo>
                  <a:pt x="3684488" y="6124703"/>
                  <a:pt x="3709486" y="6116370"/>
                  <a:pt x="3734485" y="6108037"/>
                </a:cubicBezTo>
                <a:cubicBezTo>
                  <a:pt x="3742818" y="6116370"/>
                  <a:pt x="3751151" y="6116370"/>
                  <a:pt x="3751151" y="6141368"/>
                </a:cubicBezTo>
                <a:close/>
                <a:moveTo>
                  <a:pt x="3542828" y="6133035"/>
                </a:moveTo>
                <a:cubicBezTo>
                  <a:pt x="3542828" y="6158034"/>
                  <a:pt x="3509496" y="6183033"/>
                  <a:pt x="3484497" y="6208032"/>
                </a:cubicBezTo>
                <a:cubicBezTo>
                  <a:pt x="3476164" y="6199699"/>
                  <a:pt x="3459499" y="6199699"/>
                  <a:pt x="3451166" y="6191366"/>
                </a:cubicBezTo>
                <a:cubicBezTo>
                  <a:pt x="3459499" y="6174700"/>
                  <a:pt x="3467831" y="6149701"/>
                  <a:pt x="3459499" y="6124703"/>
                </a:cubicBezTo>
                <a:cubicBezTo>
                  <a:pt x="3484497" y="6124703"/>
                  <a:pt x="3509496" y="6116370"/>
                  <a:pt x="3534495" y="6108037"/>
                </a:cubicBezTo>
                <a:cubicBezTo>
                  <a:pt x="3534495" y="6116370"/>
                  <a:pt x="3542828" y="6116370"/>
                  <a:pt x="3542828" y="6133035"/>
                </a:cubicBezTo>
                <a:close/>
                <a:moveTo>
                  <a:pt x="3442833" y="6149701"/>
                </a:moveTo>
                <a:cubicBezTo>
                  <a:pt x="3442833" y="6149701"/>
                  <a:pt x="3434500" y="6199699"/>
                  <a:pt x="3401168" y="6208032"/>
                </a:cubicBezTo>
                <a:lnTo>
                  <a:pt x="3351170" y="6208032"/>
                </a:lnTo>
                <a:cubicBezTo>
                  <a:pt x="3351170" y="6124703"/>
                  <a:pt x="3376169" y="6124703"/>
                  <a:pt x="3426167" y="6108037"/>
                </a:cubicBezTo>
                <a:cubicBezTo>
                  <a:pt x="3434500" y="6116370"/>
                  <a:pt x="3442833" y="6124703"/>
                  <a:pt x="3442833" y="6149701"/>
                </a:cubicBezTo>
                <a:close/>
                <a:moveTo>
                  <a:pt x="3801149" y="6099704"/>
                </a:moveTo>
                <a:cubicBezTo>
                  <a:pt x="3784483" y="6099704"/>
                  <a:pt x="3767817" y="6099704"/>
                  <a:pt x="3751151" y="6091371"/>
                </a:cubicBezTo>
                <a:cubicBezTo>
                  <a:pt x="3751151" y="6091371"/>
                  <a:pt x="3759484" y="6083038"/>
                  <a:pt x="3759484" y="6074705"/>
                </a:cubicBezTo>
                <a:cubicBezTo>
                  <a:pt x="3767817" y="6074705"/>
                  <a:pt x="3784483" y="6083038"/>
                  <a:pt x="3801149" y="6099704"/>
                </a:cubicBezTo>
                <a:close/>
                <a:moveTo>
                  <a:pt x="3117848" y="6108037"/>
                </a:moveTo>
                <a:cubicBezTo>
                  <a:pt x="3117848" y="6091371"/>
                  <a:pt x="3101183" y="6066372"/>
                  <a:pt x="3092850" y="6049706"/>
                </a:cubicBezTo>
                <a:cubicBezTo>
                  <a:pt x="3092850" y="6049706"/>
                  <a:pt x="3101183" y="6041373"/>
                  <a:pt x="3109516" y="6041373"/>
                </a:cubicBezTo>
                <a:cubicBezTo>
                  <a:pt x="3117848" y="6058039"/>
                  <a:pt x="3117848" y="6083038"/>
                  <a:pt x="3117848" y="6108037"/>
                </a:cubicBezTo>
                <a:close/>
                <a:moveTo>
                  <a:pt x="2184561" y="6066372"/>
                </a:moveTo>
                <a:cubicBezTo>
                  <a:pt x="2126230" y="6074705"/>
                  <a:pt x="2059567" y="6066372"/>
                  <a:pt x="2001236" y="6066372"/>
                </a:cubicBezTo>
                <a:cubicBezTo>
                  <a:pt x="2009569" y="6033040"/>
                  <a:pt x="2042901" y="6041373"/>
                  <a:pt x="2067899" y="6041373"/>
                </a:cubicBezTo>
                <a:cubicBezTo>
                  <a:pt x="2084565" y="6041373"/>
                  <a:pt x="2142896" y="6049706"/>
                  <a:pt x="2184561" y="6066372"/>
                </a:cubicBezTo>
                <a:close/>
                <a:moveTo>
                  <a:pt x="3742818" y="6058039"/>
                </a:moveTo>
                <a:cubicBezTo>
                  <a:pt x="3742818" y="6066372"/>
                  <a:pt x="3726152" y="6083038"/>
                  <a:pt x="3709486" y="6099704"/>
                </a:cubicBezTo>
                <a:cubicBezTo>
                  <a:pt x="3659489" y="6099704"/>
                  <a:pt x="3659489" y="6091371"/>
                  <a:pt x="3651156" y="6091371"/>
                </a:cubicBezTo>
                <a:cubicBezTo>
                  <a:pt x="3659489" y="6074705"/>
                  <a:pt x="3667822" y="6049706"/>
                  <a:pt x="3659489" y="6024707"/>
                </a:cubicBezTo>
                <a:cubicBezTo>
                  <a:pt x="3684488" y="6033040"/>
                  <a:pt x="3717819" y="6049706"/>
                  <a:pt x="3742818" y="6058039"/>
                </a:cubicBezTo>
                <a:close/>
                <a:moveTo>
                  <a:pt x="3226177" y="6066372"/>
                </a:moveTo>
                <a:cubicBezTo>
                  <a:pt x="3226177" y="6066372"/>
                  <a:pt x="3201178" y="6116370"/>
                  <a:pt x="3184512" y="6124703"/>
                </a:cubicBezTo>
                <a:lnTo>
                  <a:pt x="3134514" y="6116370"/>
                </a:lnTo>
                <a:lnTo>
                  <a:pt x="3134514" y="6049706"/>
                </a:lnTo>
                <a:cubicBezTo>
                  <a:pt x="3151180" y="6049706"/>
                  <a:pt x="3176179" y="6041373"/>
                  <a:pt x="3201178" y="6024707"/>
                </a:cubicBezTo>
                <a:cubicBezTo>
                  <a:pt x="3209511" y="6033040"/>
                  <a:pt x="3226177" y="6041373"/>
                  <a:pt x="3226177" y="6066372"/>
                </a:cubicBezTo>
                <a:close/>
                <a:moveTo>
                  <a:pt x="2276223" y="6041373"/>
                </a:moveTo>
                <a:cubicBezTo>
                  <a:pt x="2259557" y="6049706"/>
                  <a:pt x="2234558" y="6066372"/>
                  <a:pt x="2209559" y="6066372"/>
                </a:cubicBezTo>
                <a:cubicBezTo>
                  <a:pt x="2192893" y="6066372"/>
                  <a:pt x="2167895" y="6033040"/>
                  <a:pt x="2151229" y="6024707"/>
                </a:cubicBezTo>
                <a:cubicBezTo>
                  <a:pt x="2192893" y="6033040"/>
                  <a:pt x="2234558" y="6041373"/>
                  <a:pt x="2276223" y="6041373"/>
                </a:cubicBezTo>
                <a:close/>
                <a:moveTo>
                  <a:pt x="3326172" y="6058039"/>
                </a:moveTo>
                <a:cubicBezTo>
                  <a:pt x="3326172" y="6083038"/>
                  <a:pt x="3292840" y="6116370"/>
                  <a:pt x="3267841" y="6116370"/>
                </a:cubicBezTo>
                <a:cubicBezTo>
                  <a:pt x="3251175" y="6116370"/>
                  <a:pt x="3259508" y="6108037"/>
                  <a:pt x="3242842" y="6108037"/>
                </a:cubicBezTo>
                <a:lnTo>
                  <a:pt x="3242842" y="6033040"/>
                </a:lnTo>
                <a:cubicBezTo>
                  <a:pt x="3259508" y="6033040"/>
                  <a:pt x="3284507" y="6024707"/>
                  <a:pt x="3301173" y="6016374"/>
                </a:cubicBezTo>
                <a:cubicBezTo>
                  <a:pt x="3317839" y="6024707"/>
                  <a:pt x="3326172" y="6033040"/>
                  <a:pt x="3326172" y="6058039"/>
                </a:cubicBezTo>
                <a:close/>
                <a:moveTo>
                  <a:pt x="3642823" y="6041373"/>
                </a:moveTo>
                <a:cubicBezTo>
                  <a:pt x="3642823" y="6058039"/>
                  <a:pt x="3626157" y="6083038"/>
                  <a:pt x="3609491" y="6099704"/>
                </a:cubicBezTo>
                <a:cubicBezTo>
                  <a:pt x="3551161" y="6099704"/>
                  <a:pt x="3551161" y="6091371"/>
                  <a:pt x="3542828" y="6091371"/>
                </a:cubicBezTo>
                <a:cubicBezTo>
                  <a:pt x="3559494" y="6066372"/>
                  <a:pt x="3559494" y="6041373"/>
                  <a:pt x="3551161" y="6016374"/>
                </a:cubicBezTo>
                <a:cubicBezTo>
                  <a:pt x="3559494" y="6016374"/>
                  <a:pt x="3551161" y="6024707"/>
                  <a:pt x="3576160" y="6024707"/>
                </a:cubicBezTo>
                <a:cubicBezTo>
                  <a:pt x="3592825" y="6024707"/>
                  <a:pt x="3609491" y="6016374"/>
                  <a:pt x="3626157" y="6008042"/>
                </a:cubicBezTo>
                <a:cubicBezTo>
                  <a:pt x="3634490" y="6016374"/>
                  <a:pt x="3642823" y="6016374"/>
                  <a:pt x="3642823" y="6041373"/>
                </a:cubicBezTo>
                <a:close/>
                <a:moveTo>
                  <a:pt x="3534495" y="6041373"/>
                </a:moveTo>
                <a:cubicBezTo>
                  <a:pt x="3534495" y="6066372"/>
                  <a:pt x="3517829" y="6091371"/>
                  <a:pt x="3501163" y="6099704"/>
                </a:cubicBezTo>
                <a:lnTo>
                  <a:pt x="3442833" y="6099704"/>
                </a:lnTo>
                <a:cubicBezTo>
                  <a:pt x="3451166" y="6066372"/>
                  <a:pt x="3451166" y="6049706"/>
                  <a:pt x="3451166" y="6033040"/>
                </a:cubicBezTo>
                <a:cubicBezTo>
                  <a:pt x="3467831" y="6024707"/>
                  <a:pt x="3492830" y="6008042"/>
                  <a:pt x="3509496" y="6008042"/>
                </a:cubicBezTo>
                <a:cubicBezTo>
                  <a:pt x="3534495" y="6008042"/>
                  <a:pt x="3534495" y="6024707"/>
                  <a:pt x="3534495" y="6041373"/>
                </a:cubicBezTo>
                <a:close/>
                <a:moveTo>
                  <a:pt x="3426167" y="6049706"/>
                </a:moveTo>
                <a:cubicBezTo>
                  <a:pt x="3426167" y="6074705"/>
                  <a:pt x="3426167" y="6083038"/>
                  <a:pt x="3384502" y="6108037"/>
                </a:cubicBezTo>
                <a:lnTo>
                  <a:pt x="3342838" y="6099704"/>
                </a:lnTo>
                <a:lnTo>
                  <a:pt x="3342838" y="6024707"/>
                </a:lnTo>
                <a:cubicBezTo>
                  <a:pt x="3367836" y="6024707"/>
                  <a:pt x="3392835" y="6016374"/>
                  <a:pt x="3417834" y="6008042"/>
                </a:cubicBezTo>
                <a:cubicBezTo>
                  <a:pt x="3426167" y="6024707"/>
                  <a:pt x="3426167" y="6033040"/>
                  <a:pt x="3426167" y="6049706"/>
                </a:cubicBezTo>
                <a:close/>
                <a:moveTo>
                  <a:pt x="2417883" y="6008042"/>
                </a:moveTo>
                <a:lnTo>
                  <a:pt x="2376218" y="6008042"/>
                </a:lnTo>
                <a:cubicBezTo>
                  <a:pt x="2384551" y="5999709"/>
                  <a:pt x="2384551" y="5983043"/>
                  <a:pt x="2401217" y="5983043"/>
                </a:cubicBezTo>
                <a:cubicBezTo>
                  <a:pt x="2401217" y="5991376"/>
                  <a:pt x="2409550" y="5999709"/>
                  <a:pt x="2417883" y="6008042"/>
                </a:cubicBezTo>
                <a:close/>
                <a:moveTo>
                  <a:pt x="3576160" y="5999709"/>
                </a:moveTo>
                <a:cubicBezTo>
                  <a:pt x="3559494" y="5999709"/>
                  <a:pt x="3542828" y="5991376"/>
                  <a:pt x="3534495" y="5974710"/>
                </a:cubicBezTo>
                <a:cubicBezTo>
                  <a:pt x="3551161" y="5983043"/>
                  <a:pt x="3567827" y="5991376"/>
                  <a:pt x="3576160" y="5999709"/>
                </a:cubicBezTo>
                <a:close/>
                <a:moveTo>
                  <a:pt x="2967856" y="5983043"/>
                </a:moveTo>
                <a:cubicBezTo>
                  <a:pt x="2976189" y="5974710"/>
                  <a:pt x="2992855" y="5983043"/>
                  <a:pt x="2992855" y="5991376"/>
                </a:cubicBezTo>
                <a:cubicBezTo>
                  <a:pt x="2984522" y="5983043"/>
                  <a:pt x="2976189" y="5983043"/>
                  <a:pt x="2967856" y="5983043"/>
                </a:cubicBezTo>
                <a:close/>
                <a:moveTo>
                  <a:pt x="2284556" y="6016374"/>
                </a:moveTo>
                <a:lnTo>
                  <a:pt x="2217892" y="6016374"/>
                </a:lnTo>
                <a:cubicBezTo>
                  <a:pt x="2226225" y="6008042"/>
                  <a:pt x="2242891" y="5983043"/>
                  <a:pt x="2251224" y="5966377"/>
                </a:cubicBezTo>
                <a:cubicBezTo>
                  <a:pt x="2259557" y="5974710"/>
                  <a:pt x="2276223" y="5983043"/>
                  <a:pt x="2284556" y="6016374"/>
                </a:cubicBezTo>
                <a:close/>
                <a:moveTo>
                  <a:pt x="2084565" y="6008042"/>
                </a:moveTo>
                <a:cubicBezTo>
                  <a:pt x="2067899" y="6008042"/>
                  <a:pt x="2051234" y="6016374"/>
                  <a:pt x="2034568" y="6016374"/>
                </a:cubicBezTo>
                <a:cubicBezTo>
                  <a:pt x="2009569" y="6016374"/>
                  <a:pt x="2001236" y="5991376"/>
                  <a:pt x="1976237" y="5974710"/>
                </a:cubicBezTo>
                <a:lnTo>
                  <a:pt x="2026235" y="5966377"/>
                </a:lnTo>
                <a:cubicBezTo>
                  <a:pt x="2042901" y="5974710"/>
                  <a:pt x="2067899" y="5991376"/>
                  <a:pt x="2084565" y="6008042"/>
                </a:cubicBezTo>
                <a:close/>
                <a:moveTo>
                  <a:pt x="1992903" y="6024707"/>
                </a:moveTo>
                <a:cubicBezTo>
                  <a:pt x="1992903" y="6058039"/>
                  <a:pt x="1959571" y="6058039"/>
                  <a:pt x="1951238" y="6058039"/>
                </a:cubicBezTo>
                <a:cubicBezTo>
                  <a:pt x="1926240" y="6058039"/>
                  <a:pt x="1842910" y="6033040"/>
                  <a:pt x="1792913" y="6024707"/>
                </a:cubicBezTo>
                <a:cubicBezTo>
                  <a:pt x="1826245" y="6033040"/>
                  <a:pt x="1876242" y="6041373"/>
                  <a:pt x="1892908" y="6041373"/>
                </a:cubicBezTo>
                <a:cubicBezTo>
                  <a:pt x="1917907" y="6041373"/>
                  <a:pt x="1917907" y="6041373"/>
                  <a:pt x="1926240" y="6016374"/>
                </a:cubicBezTo>
                <a:cubicBezTo>
                  <a:pt x="1876242" y="6016374"/>
                  <a:pt x="1826245" y="6008042"/>
                  <a:pt x="1776247" y="5999709"/>
                </a:cubicBezTo>
                <a:cubicBezTo>
                  <a:pt x="1801246" y="5991376"/>
                  <a:pt x="1834578" y="5966377"/>
                  <a:pt x="1859576" y="5966377"/>
                </a:cubicBezTo>
                <a:cubicBezTo>
                  <a:pt x="1876242" y="5966377"/>
                  <a:pt x="1992903" y="5983043"/>
                  <a:pt x="1992903" y="6024707"/>
                </a:cubicBezTo>
                <a:close/>
                <a:moveTo>
                  <a:pt x="2151229" y="5999709"/>
                </a:moveTo>
                <a:cubicBezTo>
                  <a:pt x="2134563" y="5991376"/>
                  <a:pt x="2117897" y="5991376"/>
                  <a:pt x="2101231" y="5983043"/>
                </a:cubicBezTo>
                <a:cubicBezTo>
                  <a:pt x="2101231" y="5974710"/>
                  <a:pt x="2109564" y="5958044"/>
                  <a:pt x="2109564" y="5949711"/>
                </a:cubicBezTo>
                <a:cubicBezTo>
                  <a:pt x="2126230" y="5958044"/>
                  <a:pt x="2142896" y="5983043"/>
                  <a:pt x="2151229" y="5999709"/>
                </a:cubicBezTo>
                <a:close/>
                <a:moveTo>
                  <a:pt x="3101183" y="5983043"/>
                </a:moveTo>
                <a:cubicBezTo>
                  <a:pt x="3101183" y="6008042"/>
                  <a:pt x="3092850" y="6016374"/>
                  <a:pt x="3076184" y="6033040"/>
                </a:cubicBezTo>
                <a:cubicBezTo>
                  <a:pt x="3051185" y="6024707"/>
                  <a:pt x="3026186" y="6008042"/>
                  <a:pt x="3009520" y="5983043"/>
                </a:cubicBezTo>
                <a:cubicBezTo>
                  <a:pt x="3017853" y="5974710"/>
                  <a:pt x="3042852" y="5966377"/>
                  <a:pt x="3067851" y="5941378"/>
                </a:cubicBezTo>
                <a:cubicBezTo>
                  <a:pt x="3084517" y="5949711"/>
                  <a:pt x="3101183" y="5966377"/>
                  <a:pt x="3101183" y="5983043"/>
                </a:cubicBezTo>
                <a:close/>
                <a:moveTo>
                  <a:pt x="2634539" y="5966377"/>
                </a:moveTo>
                <a:cubicBezTo>
                  <a:pt x="2617873" y="5974710"/>
                  <a:pt x="2592874" y="5974710"/>
                  <a:pt x="2576208" y="5983043"/>
                </a:cubicBezTo>
                <a:cubicBezTo>
                  <a:pt x="2584541" y="5974710"/>
                  <a:pt x="2601207" y="5958044"/>
                  <a:pt x="2609540" y="5941378"/>
                </a:cubicBezTo>
                <a:lnTo>
                  <a:pt x="2634539" y="5966377"/>
                </a:lnTo>
                <a:close/>
                <a:moveTo>
                  <a:pt x="3201178" y="5966377"/>
                </a:moveTo>
                <a:cubicBezTo>
                  <a:pt x="3201178" y="5991376"/>
                  <a:pt x="3184512" y="6008042"/>
                  <a:pt x="3167846" y="6024707"/>
                </a:cubicBezTo>
                <a:lnTo>
                  <a:pt x="3117848" y="6024707"/>
                </a:lnTo>
                <a:cubicBezTo>
                  <a:pt x="3117848" y="5999709"/>
                  <a:pt x="3117848" y="5974710"/>
                  <a:pt x="3109516" y="5949711"/>
                </a:cubicBezTo>
                <a:cubicBezTo>
                  <a:pt x="3126181" y="5949711"/>
                  <a:pt x="3151180" y="5941378"/>
                  <a:pt x="3176179" y="5924712"/>
                </a:cubicBezTo>
                <a:cubicBezTo>
                  <a:pt x="3192845" y="5933045"/>
                  <a:pt x="3201178" y="5949711"/>
                  <a:pt x="3201178" y="5966377"/>
                </a:cubicBezTo>
                <a:close/>
                <a:moveTo>
                  <a:pt x="2501212" y="5949711"/>
                </a:moveTo>
                <a:lnTo>
                  <a:pt x="2501212" y="5991376"/>
                </a:lnTo>
                <a:cubicBezTo>
                  <a:pt x="2492879" y="5991376"/>
                  <a:pt x="2476213" y="5999709"/>
                  <a:pt x="2434548" y="5999709"/>
                </a:cubicBezTo>
                <a:cubicBezTo>
                  <a:pt x="2434548" y="5991376"/>
                  <a:pt x="2426215" y="5983043"/>
                  <a:pt x="2417883" y="5974710"/>
                </a:cubicBezTo>
                <a:cubicBezTo>
                  <a:pt x="2434548" y="5966377"/>
                  <a:pt x="2459547" y="5941378"/>
                  <a:pt x="2459547" y="5924712"/>
                </a:cubicBezTo>
                <a:cubicBezTo>
                  <a:pt x="2467880" y="5924712"/>
                  <a:pt x="2484546" y="5933045"/>
                  <a:pt x="2501212" y="5949711"/>
                </a:cubicBezTo>
                <a:close/>
                <a:moveTo>
                  <a:pt x="2009569" y="5949711"/>
                </a:moveTo>
                <a:lnTo>
                  <a:pt x="1967904" y="5949711"/>
                </a:lnTo>
                <a:lnTo>
                  <a:pt x="1992903" y="5924712"/>
                </a:lnTo>
                <a:cubicBezTo>
                  <a:pt x="2001236" y="5933045"/>
                  <a:pt x="2009569" y="5941378"/>
                  <a:pt x="2009569" y="5949711"/>
                </a:cubicBezTo>
                <a:close/>
                <a:moveTo>
                  <a:pt x="709632" y="5991376"/>
                </a:moveTo>
                <a:cubicBezTo>
                  <a:pt x="709632" y="5991376"/>
                  <a:pt x="701299" y="5991376"/>
                  <a:pt x="701299" y="5974710"/>
                </a:cubicBezTo>
                <a:cubicBezTo>
                  <a:pt x="701299" y="5949711"/>
                  <a:pt x="726298" y="5933045"/>
                  <a:pt x="751297" y="5924712"/>
                </a:cubicBezTo>
                <a:cubicBezTo>
                  <a:pt x="742964" y="5941378"/>
                  <a:pt x="726298" y="5966377"/>
                  <a:pt x="709632" y="5991376"/>
                </a:cubicBezTo>
                <a:close/>
                <a:moveTo>
                  <a:pt x="684633" y="6016374"/>
                </a:moveTo>
                <a:cubicBezTo>
                  <a:pt x="676300" y="6016374"/>
                  <a:pt x="659635" y="6024707"/>
                  <a:pt x="642969" y="6033040"/>
                </a:cubicBezTo>
                <a:cubicBezTo>
                  <a:pt x="592971" y="6033040"/>
                  <a:pt x="592971" y="6024707"/>
                  <a:pt x="584638" y="6024707"/>
                </a:cubicBezTo>
                <a:cubicBezTo>
                  <a:pt x="592971" y="6008042"/>
                  <a:pt x="601304" y="5999709"/>
                  <a:pt x="601304" y="5974710"/>
                </a:cubicBezTo>
                <a:cubicBezTo>
                  <a:pt x="601304" y="5958044"/>
                  <a:pt x="584638" y="5958044"/>
                  <a:pt x="584638" y="5933045"/>
                </a:cubicBezTo>
                <a:cubicBezTo>
                  <a:pt x="584638" y="5891381"/>
                  <a:pt x="651302" y="5974710"/>
                  <a:pt x="684633" y="5991376"/>
                </a:cubicBezTo>
                <a:lnTo>
                  <a:pt x="684633" y="6016374"/>
                </a:lnTo>
                <a:close/>
                <a:moveTo>
                  <a:pt x="3517829" y="5966377"/>
                </a:moveTo>
                <a:cubicBezTo>
                  <a:pt x="3509496" y="5983043"/>
                  <a:pt x="3492830" y="5999709"/>
                  <a:pt x="3467831" y="5999709"/>
                </a:cubicBezTo>
                <a:cubicBezTo>
                  <a:pt x="3451166" y="5999709"/>
                  <a:pt x="3442833" y="5991376"/>
                  <a:pt x="3434500" y="5991376"/>
                </a:cubicBezTo>
                <a:lnTo>
                  <a:pt x="3434500" y="5916379"/>
                </a:lnTo>
                <a:cubicBezTo>
                  <a:pt x="3459499" y="5924712"/>
                  <a:pt x="3492830" y="5949711"/>
                  <a:pt x="3517829" y="5966377"/>
                </a:cubicBezTo>
                <a:close/>
                <a:moveTo>
                  <a:pt x="2859528" y="5958044"/>
                </a:moveTo>
                <a:lnTo>
                  <a:pt x="2792864" y="5958044"/>
                </a:lnTo>
                <a:cubicBezTo>
                  <a:pt x="2801197" y="5949711"/>
                  <a:pt x="2817863" y="5933045"/>
                  <a:pt x="2826196" y="5916379"/>
                </a:cubicBezTo>
                <a:cubicBezTo>
                  <a:pt x="2834529" y="5916379"/>
                  <a:pt x="2851195" y="5933045"/>
                  <a:pt x="2859528" y="5958044"/>
                </a:cubicBezTo>
                <a:close/>
                <a:moveTo>
                  <a:pt x="3309506" y="5949711"/>
                </a:moveTo>
                <a:cubicBezTo>
                  <a:pt x="3309506" y="5958044"/>
                  <a:pt x="3284507" y="5999709"/>
                  <a:pt x="3276174" y="6008042"/>
                </a:cubicBezTo>
                <a:lnTo>
                  <a:pt x="3217844" y="6008042"/>
                </a:lnTo>
                <a:lnTo>
                  <a:pt x="3217844" y="5933045"/>
                </a:lnTo>
                <a:cubicBezTo>
                  <a:pt x="3234509" y="5933045"/>
                  <a:pt x="3259508" y="5924712"/>
                  <a:pt x="3284507" y="5908046"/>
                </a:cubicBezTo>
                <a:cubicBezTo>
                  <a:pt x="3301173" y="5924712"/>
                  <a:pt x="3309506" y="5933045"/>
                  <a:pt x="3309506" y="5949711"/>
                </a:cubicBezTo>
                <a:close/>
                <a:moveTo>
                  <a:pt x="3417834" y="5949711"/>
                </a:moveTo>
                <a:cubicBezTo>
                  <a:pt x="3417834" y="5966377"/>
                  <a:pt x="3401168" y="5983043"/>
                  <a:pt x="3384502" y="5999709"/>
                </a:cubicBezTo>
                <a:lnTo>
                  <a:pt x="3326172" y="5999709"/>
                </a:lnTo>
                <a:lnTo>
                  <a:pt x="3326172" y="5924712"/>
                </a:lnTo>
                <a:cubicBezTo>
                  <a:pt x="3342838" y="5924712"/>
                  <a:pt x="3367836" y="5916379"/>
                  <a:pt x="3392835" y="5899713"/>
                </a:cubicBezTo>
                <a:cubicBezTo>
                  <a:pt x="3409501" y="5916379"/>
                  <a:pt x="3417834" y="5924712"/>
                  <a:pt x="3417834" y="5949711"/>
                </a:cubicBezTo>
                <a:close/>
                <a:moveTo>
                  <a:pt x="2367885" y="5958044"/>
                </a:moveTo>
                <a:cubicBezTo>
                  <a:pt x="2367885" y="5983043"/>
                  <a:pt x="2351219" y="5999709"/>
                  <a:pt x="2334553" y="6016374"/>
                </a:cubicBezTo>
                <a:lnTo>
                  <a:pt x="2309554" y="6016374"/>
                </a:lnTo>
                <a:cubicBezTo>
                  <a:pt x="2309554" y="5999709"/>
                  <a:pt x="2292889" y="5974710"/>
                  <a:pt x="2276223" y="5958044"/>
                </a:cubicBezTo>
                <a:cubicBezTo>
                  <a:pt x="2292889" y="5949711"/>
                  <a:pt x="2317887" y="5924712"/>
                  <a:pt x="2326220" y="5899713"/>
                </a:cubicBezTo>
                <a:cubicBezTo>
                  <a:pt x="2334553" y="5908046"/>
                  <a:pt x="2367885" y="5941378"/>
                  <a:pt x="2367885" y="5958044"/>
                </a:cubicBezTo>
                <a:close/>
                <a:moveTo>
                  <a:pt x="2726201" y="5941378"/>
                </a:moveTo>
                <a:cubicBezTo>
                  <a:pt x="2726201" y="5958044"/>
                  <a:pt x="2717868" y="5958044"/>
                  <a:pt x="2717868" y="5966377"/>
                </a:cubicBezTo>
                <a:lnTo>
                  <a:pt x="2659537" y="5966377"/>
                </a:lnTo>
                <a:cubicBezTo>
                  <a:pt x="2659537" y="5958044"/>
                  <a:pt x="2642872" y="5941378"/>
                  <a:pt x="2634539" y="5941378"/>
                </a:cubicBezTo>
                <a:cubicBezTo>
                  <a:pt x="2642872" y="5933045"/>
                  <a:pt x="2667870" y="5916379"/>
                  <a:pt x="2684536" y="5891381"/>
                </a:cubicBezTo>
                <a:cubicBezTo>
                  <a:pt x="2701202" y="5899713"/>
                  <a:pt x="2726201" y="5924712"/>
                  <a:pt x="2726201" y="5941378"/>
                </a:cubicBezTo>
                <a:close/>
                <a:moveTo>
                  <a:pt x="2226225" y="5949711"/>
                </a:moveTo>
                <a:cubicBezTo>
                  <a:pt x="2226225" y="5966377"/>
                  <a:pt x="2209559" y="5983043"/>
                  <a:pt x="2192893" y="5999709"/>
                </a:cubicBezTo>
                <a:cubicBezTo>
                  <a:pt x="2167895" y="5983043"/>
                  <a:pt x="2151229" y="5958044"/>
                  <a:pt x="2142896" y="5941378"/>
                </a:cubicBezTo>
                <a:cubicBezTo>
                  <a:pt x="2159562" y="5924712"/>
                  <a:pt x="2176228" y="5908046"/>
                  <a:pt x="2184561" y="5891381"/>
                </a:cubicBezTo>
                <a:cubicBezTo>
                  <a:pt x="2201226" y="5899713"/>
                  <a:pt x="2226225" y="5924712"/>
                  <a:pt x="2226225" y="5949711"/>
                </a:cubicBezTo>
                <a:close/>
                <a:moveTo>
                  <a:pt x="2959523" y="5924712"/>
                </a:moveTo>
                <a:cubicBezTo>
                  <a:pt x="2959523" y="5958044"/>
                  <a:pt x="2934524" y="5966377"/>
                  <a:pt x="2917858" y="5966377"/>
                </a:cubicBezTo>
                <a:cubicBezTo>
                  <a:pt x="2867861" y="5966377"/>
                  <a:pt x="2892859" y="5949711"/>
                  <a:pt x="2859528" y="5916379"/>
                </a:cubicBezTo>
                <a:cubicBezTo>
                  <a:pt x="2876194" y="5908046"/>
                  <a:pt x="2901192" y="5899713"/>
                  <a:pt x="2917858" y="5874715"/>
                </a:cubicBezTo>
                <a:cubicBezTo>
                  <a:pt x="2942857" y="5883048"/>
                  <a:pt x="2959523" y="5908046"/>
                  <a:pt x="2959523" y="5924712"/>
                </a:cubicBezTo>
                <a:close/>
                <a:moveTo>
                  <a:pt x="2084565" y="5933045"/>
                </a:moveTo>
                <a:cubicBezTo>
                  <a:pt x="2084565" y="5949711"/>
                  <a:pt x="2084565" y="5958044"/>
                  <a:pt x="2076232" y="5966377"/>
                </a:cubicBezTo>
                <a:cubicBezTo>
                  <a:pt x="2059567" y="5958044"/>
                  <a:pt x="2034568" y="5941378"/>
                  <a:pt x="2017902" y="5916379"/>
                </a:cubicBezTo>
                <a:cubicBezTo>
                  <a:pt x="2026235" y="5908046"/>
                  <a:pt x="2034568" y="5891381"/>
                  <a:pt x="2042901" y="5874715"/>
                </a:cubicBezTo>
                <a:cubicBezTo>
                  <a:pt x="2067899" y="5891381"/>
                  <a:pt x="2084565" y="5908046"/>
                  <a:pt x="2084565" y="5933045"/>
                </a:cubicBezTo>
                <a:close/>
                <a:moveTo>
                  <a:pt x="2584541" y="5916379"/>
                </a:moveTo>
                <a:cubicBezTo>
                  <a:pt x="2584541" y="5941378"/>
                  <a:pt x="2567875" y="5966377"/>
                  <a:pt x="2551209" y="5974710"/>
                </a:cubicBezTo>
                <a:lnTo>
                  <a:pt x="2526211" y="5974710"/>
                </a:lnTo>
                <a:cubicBezTo>
                  <a:pt x="2526211" y="5958044"/>
                  <a:pt x="2517878" y="5933045"/>
                  <a:pt x="2501212" y="5916379"/>
                </a:cubicBezTo>
                <a:cubicBezTo>
                  <a:pt x="2509545" y="5908046"/>
                  <a:pt x="2534544" y="5891381"/>
                  <a:pt x="2542876" y="5866382"/>
                </a:cubicBezTo>
                <a:cubicBezTo>
                  <a:pt x="2567875" y="5874715"/>
                  <a:pt x="2584541" y="5908046"/>
                  <a:pt x="2584541" y="5916379"/>
                </a:cubicBezTo>
                <a:close/>
                <a:moveTo>
                  <a:pt x="1826245" y="5949711"/>
                </a:moveTo>
                <a:cubicBezTo>
                  <a:pt x="1809579" y="5974710"/>
                  <a:pt x="1751248" y="5974710"/>
                  <a:pt x="1742915" y="5974710"/>
                </a:cubicBezTo>
                <a:cubicBezTo>
                  <a:pt x="1684585" y="5974710"/>
                  <a:pt x="1642920" y="5958044"/>
                  <a:pt x="1617921" y="5891381"/>
                </a:cubicBezTo>
                <a:cubicBezTo>
                  <a:pt x="1651253" y="5899713"/>
                  <a:pt x="1709584" y="5933045"/>
                  <a:pt x="1759581" y="5933045"/>
                </a:cubicBezTo>
                <a:cubicBezTo>
                  <a:pt x="1726249" y="5908046"/>
                  <a:pt x="1684585" y="5899713"/>
                  <a:pt x="1642920" y="5874715"/>
                </a:cubicBezTo>
                <a:cubicBezTo>
                  <a:pt x="1659586" y="5866382"/>
                  <a:pt x="1684585" y="5849716"/>
                  <a:pt x="1701251" y="5849716"/>
                </a:cubicBezTo>
                <a:cubicBezTo>
                  <a:pt x="1726249" y="5849716"/>
                  <a:pt x="1809579" y="5916379"/>
                  <a:pt x="1826245" y="5949711"/>
                </a:cubicBezTo>
                <a:close/>
                <a:moveTo>
                  <a:pt x="726298" y="5908046"/>
                </a:moveTo>
                <a:cubicBezTo>
                  <a:pt x="709632" y="5924712"/>
                  <a:pt x="684633" y="5949711"/>
                  <a:pt x="684633" y="5966377"/>
                </a:cubicBezTo>
                <a:cubicBezTo>
                  <a:pt x="634636" y="5941378"/>
                  <a:pt x="634636" y="5933045"/>
                  <a:pt x="634636" y="5908046"/>
                </a:cubicBezTo>
                <a:cubicBezTo>
                  <a:pt x="634636" y="5883048"/>
                  <a:pt x="642969" y="5891381"/>
                  <a:pt x="684633" y="5849716"/>
                </a:cubicBezTo>
                <a:cubicBezTo>
                  <a:pt x="684633" y="5849716"/>
                  <a:pt x="684633" y="5899713"/>
                  <a:pt x="726298" y="5908046"/>
                </a:cubicBezTo>
                <a:close/>
                <a:moveTo>
                  <a:pt x="3067851" y="5891381"/>
                </a:moveTo>
                <a:cubicBezTo>
                  <a:pt x="3067851" y="5899713"/>
                  <a:pt x="3034519" y="5924712"/>
                  <a:pt x="3017853" y="5949711"/>
                </a:cubicBezTo>
                <a:lnTo>
                  <a:pt x="2992855" y="5949711"/>
                </a:lnTo>
                <a:cubicBezTo>
                  <a:pt x="2984522" y="5933045"/>
                  <a:pt x="2984522" y="5908046"/>
                  <a:pt x="2967856" y="5883048"/>
                </a:cubicBezTo>
                <a:cubicBezTo>
                  <a:pt x="2976189" y="5874715"/>
                  <a:pt x="3001187" y="5866382"/>
                  <a:pt x="3026186" y="5841383"/>
                </a:cubicBezTo>
                <a:cubicBezTo>
                  <a:pt x="3042852" y="5849716"/>
                  <a:pt x="3067851" y="5874715"/>
                  <a:pt x="3067851" y="5891381"/>
                </a:cubicBezTo>
                <a:close/>
                <a:moveTo>
                  <a:pt x="2442881" y="5899713"/>
                </a:moveTo>
                <a:cubicBezTo>
                  <a:pt x="2442881" y="5899713"/>
                  <a:pt x="2434548" y="5924712"/>
                  <a:pt x="2401217" y="5958044"/>
                </a:cubicBezTo>
                <a:cubicBezTo>
                  <a:pt x="2384551" y="5949711"/>
                  <a:pt x="2384551" y="5924712"/>
                  <a:pt x="2359552" y="5899713"/>
                </a:cubicBezTo>
                <a:cubicBezTo>
                  <a:pt x="2367885" y="5891381"/>
                  <a:pt x="2392884" y="5866382"/>
                  <a:pt x="2409550" y="5841383"/>
                </a:cubicBezTo>
                <a:cubicBezTo>
                  <a:pt x="2426215" y="5858049"/>
                  <a:pt x="2442881" y="5874715"/>
                  <a:pt x="2442881" y="5899713"/>
                </a:cubicBezTo>
                <a:close/>
                <a:moveTo>
                  <a:pt x="2809530" y="5883048"/>
                </a:moveTo>
                <a:cubicBezTo>
                  <a:pt x="2809530" y="5924712"/>
                  <a:pt x="2784531" y="5924712"/>
                  <a:pt x="2751200" y="5949711"/>
                </a:cubicBezTo>
                <a:cubicBezTo>
                  <a:pt x="2751200" y="5924712"/>
                  <a:pt x="2734534" y="5899713"/>
                  <a:pt x="2717868" y="5883048"/>
                </a:cubicBezTo>
                <a:cubicBezTo>
                  <a:pt x="2734534" y="5874715"/>
                  <a:pt x="2759533" y="5858049"/>
                  <a:pt x="2776198" y="5833050"/>
                </a:cubicBezTo>
                <a:cubicBezTo>
                  <a:pt x="2801197" y="5849716"/>
                  <a:pt x="2809530" y="5858049"/>
                  <a:pt x="2809530" y="5883048"/>
                </a:cubicBezTo>
                <a:close/>
                <a:moveTo>
                  <a:pt x="2301222" y="5883048"/>
                </a:moveTo>
                <a:cubicBezTo>
                  <a:pt x="2301222" y="5899713"/>
                  <a:pt x="2284556" y="5924712"/>
                  <a:pt x="2267890" y="5941378"/>
                </a:cubicBezTo>
                <a:cubicBezTo>
                  <a:pt x="2242891" y="5924712"/>
                  <a:pt x="2242891" y="5908046"/>
                  <a:pt x="2217892" y="5883048"/>
                </a:cubicBezTo>
                <a:cubicBezTo>
                  <a:pt x="2234558" y="5866382"/>
                  <a:pt x="2259557" y="5841383"/>
                  <a:pt x="2267890" y="5824717"/>
                </a:cubicBezTo>
                <a:cubicBezTo>
                  <a:pt x="2284556" y="5833050"/>
                  <a:pt x="2301222" y="5858049"/>
                  <a:pt x="2301222" y="5883048"/>
                </a:cubicBezTo>
                <a:close/>
                <a:moveTo>
                  <a:pt x="1984570" y="5899713"/>
                </a:moveTo>
                <a:cubicBezTo>
                  <a:pt x="1984570" y="5924712"/>
                  <a:pt x="1884575" y="5941378"/>
                  <a:pt x="1884575" y="5941378"/>
                </a:cubicBezTo>
                <a:cubicBezTo>
                  <a:pt x="1842910" y="5941378"/>
                  <a:pt x="1859576" y="5916379"/>
                  <a:pt x="1809579" y="5883048"/>
                </a:cubicBezTo>
                <a:cubicBezTo>
                  <a:pt x="1842910" y="5883048"/>
                  <a:pt x="1876242" y="5891381"/>
                  <a:pt x="1926240" y="5899713"/>
                </a:cubicBezTo>
                <a:cubicBezTo>
                  <a:pt x="1926240" y="5899713"/>
                  <a:pt x="1934573" y="5891381"/>
                  <a:pt x="1934573" y="5874715"/>
                </a:cubicBezTo>
                <a:cubicBezTo>
                  <a:pt x="1892908" y="5874715"/>
                  <a:pt x="1842910" y="5866382"/>
                  <a:pt x="1801246" y="5858049"/>
                </a:cubicBezTo>
                <a:cubicBezTo>
                  <a:pt x="1826245" y="5858049"/>
                  <a:pt x="1859576" y="5824717"/>
                  <a:pt x="1884575" y="5824717"/>
                </a:cubicBezTo>
                <a:cubicBezTo>
                  <a:pt x="1926240" y="5824717"/>
                  <a:pt x="1984570" y="5849716"/>
                  <a:pt x="1984570" y="5899713"/>
                </a:cubicBezTo>
                <a:close/>
                <a:moveTo>
                  <a:pt x="1467929" y="5841383"/>
                </a:moveTo>
                <a:cubicBezTo>
                  <a:pt x="1484595" y="5841383"/>
                  <a:pt x="1484595" y="5824717"/>
                  <a:pt x="1509593" y="5824717"/>
                </a:cubicBezTo>
                <a:cubicBezTo>
                  <a:pt x="1526259" y="5824717"/>
                  <a:pt x="1592923" y="5891381"/>
                  <a:pt x="1626254" y="5933045"/>
                </a:cubicBezTo>
                <a:lnTo>
                  <a:pt x="1626254" y="5966377"/>
                </a:lnTo>
                <a:lnTo>
                  <a:pt x="1601256" y="5966377"/>
                </a:lnTo>
                <a:cubicBezTo>
                  <a:pt x="1526259" y="5916379"/>
                  <a:pt x="1434597" y="5916379"/>
                  <a:pt x="1426264" y="5849716"/>
                </a:cubicBezTo>
                <a:cubicBezTo>
                  <a:pt x="1467929" y="5874715"/>
                  <a:pt x="1501260" y="5916379"/>
                  <a:pt x="1559591" y="5924712"/>
                </a:cubicBezTo>
                <a:cubicBezTo>
                  <a:pt x="1526259" y="5891381"/>
                  <a:pt x="1476262" y="5858049"/>
                  <a:pt x="1434597" y="5824717"/>
                </a:cubicBezTo>
                <a:cubicBezTo>
                  <a:pt x="1442930" y="5824717"/>
                  <a:pt x="1442930" y="5841383"/>
                  <a:pt x="1467929" y="5841383"/>
                </a:cubicBezTo>
                <a:close/>
                <a:moveTo>
                  <a:pt x="3384502" y="5874715"/>
                </a:moveTo>
                <a:cubicBezTo>
                  <a:pt x="3367836" y="5891381"/>
                  <a:pt x="3351170" y="5899713"/>
                  <a:pt x="3334505" y="5899713"/>
                </a:cubicBezTo>
                <a:cubicBezTo>
                  <a:pt x="3309506" y="5899713"/>
                  <a:pt x="3309506" y="5891381"/>
                  <a:pt x="3301173" y="5891381"/>
                </a:cubicBezTo>
                <a:cubicBezTo>
                  <a:pt x="3301173" y="5883048"/>
                  <a:pt x="3309506" y="5866382"/>
                  <a:pt x="3309506" y="5849716"/>
                </a:cubicBezTo>
                <a:cubicBezTo>
                  <a:pt x="3309506" y="5824717"/>
                  <a:pt x="3301173" y="5824717"/>
                  <a:pt x="3292840" y="5816384"/>
                </a:cubicBezTo>
                <a:cubicBezTo>
                  <a:pt x="3317839" y="5824717"/>
                  <a:pt x="3351170" y="5841383"/>
                  <a:pt x="3384502" y="5874715"/>
                </a:cubicBezTo>
                <a:close/>
                <a:moveTo>
                  <a:pt x="3176179" y="5874715"/>
                </a:moveTo>
                <a:cubicBezTo>
                  <a:pt x="3176179" y="5891381"/>
                  <a:pt x="3151180" y="5916379"/>
                  <a:pt x="3134514" y="5924712"/>
                </a:cubicBezTo>
                <a:lnTo>
                  <a:pt x="3092850" y="5924712"/>
                </a:lnTo>
                <a:cubicBezTo>
                  <a:pt x="3092850" y="5899713"/>
                  <a:pt x="3084517" y="5874715"/>
                  <a:pt x="3076184" y="5849716"/>
                </a:cubicBezTo>
                <a:cubicBezTo>
                  <a:pt x="3092850" y="5841383"/>
                  <a:pt x="3117848" y="5833050"/>
                  <a:pt x="3142847" y="5816384"/>
                </a:cubicBezTo>
                <a:cubicBezTo>
                  <a:pt x="3159513" y="5833050"/>
                  <a:pt x="3176179" y="5849716"/>
                  <a:pt x="3176179" y="5874715"/>
                </a:cubicBezTo>
                <a:close/>
                <a:moveTo>
                  <a:pt x="2667870" y="5858049"/>
                </a:moveTo>
                <a:cubicBezTo>
                  <a:pt x="2667870" y="5874715"/>
                  <a:pt x="2642872" y="5899713"/>
                  <a:pt x="2617873" y="5916379"/>
                </a:cubicBezTo>
                <a:cubicBezTo>
                  <a:pt x="2609540" y="5899713"/>
                  <a:pt x="2592874" y="5874715"/>
                  <a:pt x="2584541" y="5849716"/>
                </a:cubicBezTo>
                <a:cubicBezTo>
                  <a:pt x="2601207" y="5841383"/>
                  <a:pt x="2617873" y="5824717"/>
                  <a:pt x="2626206" y="5808051"/>
                </a:cubicBezTo>
                <a:cubicBezTo>
                  <a:pt x="2651205" y="5816384"/>
                  <a:pt x="2667870" y="5841383"/>
                  <a:pt x="2667870" y="5858049"/>
                </a:cubicBezTo>
                <a:close/>
                <a:moveTo>
                  <a:pt x="2167895" y="5858049"/>
                </a:moveTo>
                <a:cubicBezTo>
                  <a:pt x="2167895" y="5883048"/>
                  <a:pt x="2151229" y="5908046"/>
                  <a:pt x="2126230" y="5924712"/>
                </a:cubicBezTo>
                <a:cubicBezTo>
                  <a:pt x="2101231" y="5908046"/>
                  <a:pt x="2101231" y="5891381"/>
                  <a:pt x="2076232" y="5866382"/>
                </a:cubicBezTo>
                <a:cubicBezTo>
                  <a:pt x="2084565" y="5858049"/>
                  <a:pt x="2117897" y="5824717"/>
                  <a:pt x="2117897" y="5808051"/>
                </a:cubicBezTo>
                <a:cubicBezTo>
                  <a:pt x="2134563" y="5816384"/>
                  <a:pt x="2167895" y="5841383"/>
                  <a:pt x="2167895" y="5858049"/>
                </a:cubicBezTo>
                <a:close/>
                <a:moveTo>
                  <a:pt x="2001236" y="5891381"/>
                </a:moveTo>
                <a:cubicBezTo>
                  <a:pt x="2001236" y="5883048"/>
                  <a:pt x="2001236" y="5866382"/>
                  <a:pt x="1992903" y="5808051"/>
                </a:cubicBezTo>
                <a:cubicBezTo>
                  <a:pt x="2009569" y="5816384"/>
                  <a:pt x="2026235" y="5824717"/>
                  <a:pt x="2026235" y="5849716"/>
                </a:cubicBezTo>
                <a:cubicBezTo>
                  <a:pt x="2026235" y="5866382"/>
                  <a:pt x="2017902" y="5883048"/>
                  <a:pt x="2001236" y="5891381"/>
                </a:cubicBezTo>
                <a:close/>
                <a:moveTo>
                  <a:pt x="3284507" y="5849716"/>
                </a:moveTo>
                <a:cubicBezTo>
                  <a:pt x="3284507" y="5874715"/>
                  <a:pt x="3267841" y="5899713"/>
                  <a:pt x="3251175" y="5908046"/>
                </a:cubicBezTo>
                <a:lnTo>
                  <a:pt x="3201178" y="5908046"/>
                </a:lnTo>
                <a:cubicBezTo>
                  <a:pt x="3192845" y="5883048"/>
                  <a:pt x="3192845" y="5849716"/>
                  <a:pt x="3184512" y="5824717"/>
                </a:cubicBezTo>
                <a:cubicBezTo>
                  <a:pt x="3192845" y="5816384"/>
                  <a:pt x="3226177" y="5833050"/>
                  <a:pt x="3251175" y="5799718"/>
                </a:cubicBezTo>
                <a:cubicBezTo>
                  <a:pt x="3267841" y="5816384"/>
                  <a:pt x="3284507" y="5833050"/>
                  <a:pt x="3284507" y="5849716"/>
                </a:cubicBezTo>
                <a:close/>
                <a:moveTo>
                  <a:pt x="2909525" y="5833050"/>
                </a:moveTo>
                <a:cubicBezTo>
                  <a:pt x="2909525" y="5858049"/>
                  <a:pt x="2884526" y="5883048"/>
                  <a:pt x="2867861" y="5891381"/>
                </a:cubicBezTo>
                <a:lnTo>
                  <a:pt x="2834529" y="5891381"/>
                </a:lnTo>
                <a:cubicBezTo>
                  <a:pt x="2834529" y="5874715"/>
                  <a:pt x="2826196" y="5849716"/>
                  <a:pt x="2809530" y="5833050"/>
                </a:cubicBezTo>
                <a:cubicBezTo>
                  <a:pt x="2817863" y="5824717"/>
                  <a:pt x="2842862" y="5808051"/>
                  <a:pt x="2859528" y="5783052"/>
                </a:cubicBezTo>
                <a:cubicBezTo>
                  <a:pt x="2867861" y="5783052"/>
                  <a:pt x="2909525" y="5824717"/>
                  <a:pt x="2909525" y="5833050"/>
                </a:cubicBezTo>
                <a:close/>
                <a:moveTo>
                  <a:pt x="2526211" y="5833050"/>
                </a:moveTo>
                <a:cubicBezTo>
                  <a:pt x="2526211" y="5849716"/>
                  <a:pt x="2509545" y="5866382"/>
                  <a:pt x="2476213" y="5899713"/>
                </a:cubicBezTo>
                <a:cubicBezTo>
                  <a:pt x="2467880" y="5883048"/>
                  <a:pt x="2459547" y="5858049"/>
                  <a:pt x="2434548" y="5833050"/>
                </a:cubicBezTo>
                <a:cubicBezTo>
                  <a:pt x="2451214" y="5824717"/>
                  <a:pt x="2476213" y="5799718"/>
                  <a:pt x="2484546" y="5783052"/>
                </a:cubicBezTo>
                <a:cubicBezTo>
                  <a:pt x="2517878" y="5799718"/>
                  <a:pt x="2526211" y="5808051"/>
                  <a:pt x="2526211" y="5833050"/>
                </a:cubicBezTo>
                <a:close/>
                <a:moveTo>
                  <a:pt x="792961" y="5833050"/>
                </a:moveTo>
                <a:cubicBezTo>
                  <a:pt x="792961" y="5849716"/>
                  <a:pt x="767963" y="5874715"/>
                  <a:pt x="759630" y="5899713"/>
                </a:cubicBezTo>
                <a:cubicBezTo>
                  <a:pt x="717965" y="5866382"/>
                  <a:pt x="709632" y="5849716"/>
                  <a:pt x="709632" y="5833050"/>
                </a:cubicBezTo>
                <a:cubicBezTo>
                  <a:pt x="709632" y="5808051"/>
                  <a:pt x="709632" y="5799718"/>
                  <a:pt x="751297" y="5783052"/>
                </a:cubicBezTo>
                <a:cubicBezTo>
                  <a:pt x="759630" y="5791385"/>
                  <a:pt x="792961" y="5808051"/>
                  <a:pt x="792961" y="5833050"/>
                </a:cubicBezTo>
                <a:close/>
                <a:moveTo>
                  <a:pt x="2384551" y="5816384"/>
                </a:moveTo>
                <a:cubicBezTo>
                  <a:pt x="2384551" y="5833050"/>
                  <a:pt x="2359552" y="5866382"/>
                  <a:pt x="2334553" y="5883048"/>
                </a:cubicBezTo>
                <a:cubicBezTo>
                  <a:pt x="2326220" y="5866382"/>
                  <a:pt x="2317887" y="5841383"/>
                  <a:pt x="2292889" y="5816384"/>
                </a:cubicBezTo>
                <a:cubicBezTo>
                  <a:pt x="2309554" y="5808051"/>
                  <a:pt x="2334553" y="5783052"/>
                  <a:pt x="2342886" y="5766387"/>
                </a:cubicBezTo>
                <a:cubicBezTo>
                  <a:pt x="2359552" y="5774720"/>
                  <a:pt x="2384551" y="5791385"/>
                  <a:pt x="2384551" y="5816384"/>
                </a:cubicBezTo>
                <a:close/>
                <a:moveTo>
                  <a:pt x="2759533" y="5808051"/>
                </a:moveTo>
                <a:cubicBezTo>
                  <a:pt x="2759533" y="5824717"/>
                  <a:pt x="2701202" y="5858049"/>
                  <a:pt x="2692869" y="5866382"/>
                </a:cubicBezTo>
                <a:cubicBezTo>
                  <a:pt x="2692869" y="5849716"/>
                  <a:pt x="2684536" y="5824717"/>
                  <a:pt x="2667870" y="5808051"/>
                </a:cubicBezTo>
                <a:cubicBezTo>
                  <a:pt x="2676203" y="5791385"/>
                  <a:pt x="2701202" y="5774720"/>
                  <a:pt x="2709535" y="5749721"/>
                </a:cubicBezTo>
                <a:cubicBezTo>
                  <a:pt x="2726201" y="5758054"/>
                  <a:pt x="2759533" y="5783052"/>
                  <a:pt x="2759533" y="5808051"/>
                </a:cubicBezTo>
                <a:close/>
                <a:moveTo>
                  <a:pt x="2242891" y="5799718"/>
                </a:moveTo>
                <a:cubicBezTo>
                  <a:pt x="2242891" y="5824717"/>
                  <a:pt x="2226225" y="5849716"/>
                  <a:pt x="2209559" y="5858049"/>
                </a:cubicBezTo>
                <a:lnTo>
                  <a:pt x="2184561" y="5858049"/>
                </a:lnTo>
                <a:cubicBezTo>
                  <a:pt x="2184561" y="5841383"/>
                  <a:pt x="2167895" y="5816384"/>
                  <a:pt x="2151229" y="5799718"/>
                </a:cubicBezTo>
                <a:cubicBezTo>
                  <a:pt x="2167895" y="5791385"/>
                  <a:pt x="2192893" y="5766387"/>
                  <a:pt x="2201226" y="5749721"/>
                </a:cubicBezTo>
                <a:cubicBezTo>
                  <a:pt x="2217892" y="5758054"/>
                  <a:pt x="2242891" y="5783052"/>
                  <a:pt x="2242891" y="5799718"/>
                </a:cubicBezTo>
                <a:close/>
                <a:moveTo>
                  <a:pt x="3167846" y="5741388"/>
                </a:moveTo>
                <a:cubicBezTo>
                  <a:pt x="3192845" y="5749721"/>
                  <a:pt x="3217844" y="5766387"/>
                  <a:pt x="3242842" y="5774720"/>
                </a:cubicBezTo>
                <a:cubicBezTo>
                  <a:pt x="3234509" y="5791385"/>
                  <a:pt x="3209511" y="5808051"/>
                  <a:pt x="3192845" y="5808051"/>
                </a:cubicBezTo>
                <a:cubicBezTo>
                  <a:pt x="3167846" y="5808051"/>
                  <a:pt x="3159513" y="5799718"/>
                  <a:pt x="3151180" y="5791385"/>
                </a:cubicBezTo>
                <a:lnTo>
                  <a:pt x="3151180" y="5741388"/>
                </a:lnTo>
                <a:lnTo>
                  <a:pt x="3167846" y="5741388"/>
                </a:lnTo>
                <a:close/>
                <a:moveTo>
                  <a:pt x="1276271" y="5799718"/>
                </a:moveTo>
                <a:cubicBezTo>
                  <a:pt x="1234607" y="5783052"/>
                  <a:pt x="1234607" y="5766387"/>
                  <a:pt x="1234607" y="5741388"/>
                </a:cubicBezTo>
                <a:cubicBezTo>
                  <a:pt x="1242940" y="5758054"/>
                  <a:pt x="1267938" y="5783052"/>
                  <a:pt x="1276271" y="5799718"/>
                </a:cubicBezTo>
                <a:close/>
                <a:moveTo>
                  <a:pt x="3017853" y="5799718"/>
                </a:moveTo>
                <a:cubicBezTo>
                  <a:pt x="3017853" y="5833050"/>
                  <a:pt x="2984522" y="5849716"/>
                  <a:pt x="2959523" y="5849716"/>
                </a:cubicBezTo>
                <a:cubicBezTo>
                  <a:pt x="2901192" y="5849716"/>
                  <a:pt x="2951190" y="5833050"/>
                  <a:pt x="2892859" y="5774720"/>
                </a:cubicBezTo>
                <a:cubicBezTo>
                  <a:pt x="2917858" y="5774720"/>
                  <a:pt x="2942857" y="5758054"/>
                  <a:pt x="2967856" y="5733055"/>
                </a:cubicBezTo>
                <a:cubicBezTo>
                  <a:pt x="2984522" y="5749721"/>
                  <a:pt x="3017853" y="5774720"/>
                  <a:pt x="3017853" y="5799718"/>
                </a:cubicBezTo>
                <a:close/>
                <a:moveTo>
                  <a:pt x="2101231" y="5791385"/>
                </a:moveTo>
                <a:cubicBezTo>
                  <a:pt x="2101231" y="5816384"/>
                  <a:pt x="2076232" y="5841383"/>
                  <a:pt x="2059567" y="5849716"/>
                </a:cubicBezTo>
                <a:cubicBezTo>
                  <a:pt x="2042901" y="5833050"/>
                  <a:pt x="2034568" y="5808051"/>
                  <a:pt x="2017902" y="5783052"/>
                </a:cubicBezTo>
                <a:cubicBezTo>
                  <a:pt x="2034568" y="5774720"/>
                  <a:pt x="2051234" y="5749721"/>
                  <a:pt x="2059567" y="5733055"/>
                </a:cubicBezTo>
                <a:cubicBezTo>
                  <a:pt x="2076232" y="5741388"/>
                  <a:pt x="2101231" y="5774720"/>
                  <a:pt x="2101231" y="5791385"/>
                </a:cubicBezTo>
                <a:close/>
                <a:moveTo>
                  <a:pt x="1326269" y="5749721"/>
                </a:moveTo>
                <a:cubicBezTo>
                  <a:pt x="1367934" y="5774720"/>
                  <a:pt x="1392932" y="5841383"/>
                  <a:pt x="1417931" y="5883048"/>
                </a:cubicBezTo>
                <a:cubicBezTo>
                  <a:pt x="1359601" y="5866382"/>
                  <a:pt x="1292937" y="5774720"/>
                  <a:pt x="1251273" y="5733055"/>
                </a:cubicBezTo>
                <a:cubicBezTo>
                  <a:pt x="1276271" y="5741388"/>
                  <a:pt x="1301270" y="5733055"/>
                  <a:pt x="1326269" y="5749721"/>
                </a:cubicBezTo>
                <a:close/>
                <a:moveTo>
                  <a:pt x="3134514" y="5766387"/>
                </a:moveTo>
                <a:cubicBezTo>
                  <a:pt x="3134514" y="5808051"/>
                  <a:pt x="3084517" y="5824717"/>
                  <a:pt x="3067851" y="5824717"/>
                </a:cubicBezTo>
                <a:cubicBezTo>
                  <a:pt x="3009520" y="5824717"/>
                  <a:pt x="3067851" y="5783052"/>
                  <a:pt x="3017853" y="5749721"/>
                </a:cubicBezTo>
                <a:cubicBezTo>
                  <a:pt x="3034519" y="5741388"/>
                  <a:pt x="3067851" y="5724722"/>
                  <a:pt x="3084517" y="5724722"/>
                </a:cubicBezTo>
                <a:cubicBezTo>
                  <a:pt x="3117848" y="5724722"/>
                  <a:pt x="3134514" y="5749721"/>
                  <a:pt x="3134514" y="5766387"/>
                </a:cubicBezTo>
                <a:close/>
                <a:moveTo>
                  <a:pt x="2609540" y="5783052"/>
                </a:moveTo>
                <a:cubicBezTo>
                  <a:pt x="2609540" y="5799718"/>
                  <a:pt x="2576208" y="5841383"/>
                  <a:pt x="2551209" y="5841383"/>
                </a:cubicBezTo>
                <a:cubicBezTo>
                  <a:pt x="2551209" y="5824717"/>
                  <a:pt x="2542876" y="5799718"/>
                  <a:pt x="2517878" y="5774720"/>
                </a:cubicBezTo>
                <a:cubicBezTo>
                  <a:pt x="2534544" y="5766387"/>
                  <a:pt x="2559542" y="5741388"/>
                  <a:pt x="2567875" y="5724722"/>
                </a:cubicBezTo>
                <a:cubicBezTo>
                  <a:pt x="2584541" y="5733055"/>
                  <a:pt x="2609540" y="5758054"/>
                  <a:pt x="2609540" y="5783052"/>
                </a:cubicBezTo>
                <a:close/>
                <a:moveTo>
                  <a:pt x="1851243" y="5799718"/>
                </a:moveTo>
                <a:cubicBezTo>
                  <a:pt x="1851243" y="5824717"/>
                  <a:pt x="1809579" y="5841383"/>
                  <a:pt x="1784580" y="5841383"/>
                </a:cubicBezTo>
                <a:cubicBezTo>
                  <a:pt x="1709584" y="5841383"/>
                  <a:pt x="1717917" y="5816384"/>
                  <a:pt x="1684585" y="5758054"/>
                </a:cubicBezTo>
                <a:cubicBezTo>
                  <a:pt x="1709584" y="5774720"/>
                  <a:pt x="1734582" y="5783052"/>
                  <a:pt x="1759581" y="5799718"/>
                </a:cubicBezTo>
                <a:lnTo>
                  <a:pt x="1801246" y="5791385"/>
                </a:lnTo>
                <a:cubicBezTo>
                  <a:pt x="1767914" y="5774720"/>
                  <a:pt x="1726249" y="5758054"/>
                  <a:pt x="1692918" y="5741388"/>
                </a:cubicBezTo>
                <a:cubicBezTo>
                  <a:pt x="1717917" y="5741388"/>
                  <a:pt x="1734582" y="5716389"/>
                  <a:pt x="1751248" y="5716389"/>
                </a:cubicBezTo>
                <a:cubicBezTo>
                  <a:pt x="1801246" y="5716389"/>
                  <a:pt x="1851243" y="5799718"/>
                  <a:pt x="1851243" y="5799718"/>
                </a:cubicBezTo>
                <a:close/>
                <a:moveTo>
                  <a:pt x="1609588" y="5716389"/>
                </a:moveTo>
                <a:cubicBezTo>
                  <a:pt x="1642920" y="5749721"/>
                  <a:pt x="1684585" y="5783052"/>
                  <a:pt x="1684585" y="5816384"/>
                </a:cubicBezTo>
                <a:cubicBezTo>
                  <a:pt x="1684585" y="5833050"/>
                  <a:pt x="1651253" y="5849716"/>
                  <a:pt x="1634587" y="5849716"/>
                </a:cubicBezTo>
                <a:cubicBezTo>
                  <a:pt x="1609588" y="5849716"/>
                  <a:pt x="1559591" y="5824717"/>
                  <a:pt x="1526259" y="5799718"/>
                </a:cubicBezTo>
                <a:cubicBezTo>
                  <a:pt x="1534592" y="5783052"/>
                  <a:pt x="1526259" y="5758054"/>
                  <a:pt x="1517926" y="5733055"/>
                </a:cubicBezTo>
                <a:cubicBezTo>
                  <a:pt x="1542925" y="5758054"/>
                  <a:pt x="1592923" y="5799718"/>
                  <a:pt x="1634587" y="5799718"/>
                </a:cubicBezTo>
                <a:cubicBezTo>
                  <a:pt x="1609588" y="5774720"/>
                  <a:pt x="1567924" y="5741388"/>
                  <a:pt x="1526259" y="5716389"/>
                </a:cubicBezTo>
                <a:lnTo>
                  <a:pt x="1609588" y="5716389"/>
                </a:lnTo>
                <a:close/>
                <a:moveTo>
                  <a:pt x="3042852" y="5716389"/>
                </a:moveTo>
                <a:cubicBezTo>
                  <a:pt x="3017853" y="5716389"/>
                  <a:pt x="2992855" y="5716389"/>
                  <a:pt x="2976189" y="5708056"/>
                </a:cubicBezTo>
                <a:cubicBezTo>
                  <a:pt x="2992855" y="5708056"/>
                  <a:pt x="3017853" y="5716389"/>
                  <a:pt x="3042852" y="5716389"/>
                </a:cubicBezTo>
                <a:close/>
                <a:moveTo>
                  <a:pt x="801294" y="5808051"/>
                </a:moveTo>
                <a:cubicBezTo>
                  <a:pt x="792961" y="5799718"/>
                  <a:pt x="784629" y="5791385"/>
                  <a:pt x="784629" y="5766387"/>
                </a:cubicBezTo>
                <a:cubicBezTo>
                  <a:pt x="784629" y="5741388"/>
                  <a:pt x="801294" y="5699723"/>
                  <a:pt x="834626" y="5708056"/>
                </a:cubicBezTo>
                <a:cubicBezTo>
                  <a:pt x="826293" y="5749721"/>
                  <a:pt x="809627" y="5783052"/>
                  <a:pt x="801294" y="5808051"/>
                </a:cubicBezTo>
                <a:close/>
                <a:moveTo>
                  <a:pt x="726298" y="5766387"/>
                </a:moveTo>
                <a:lnTo>
                  <a:pt x="701299" y="5791385"/>
                </a:lnTo>
                <a:cubicBezTo>
                  <a:pt x="692966" y="5766387"/>
                  <a:pt x="676300" y="5749721"/>
                  <a:pt x="651302" y="5724722"/>
                </a:cubicBezTo>
                <a:cubicBezTo>
                  <a:pt x="659635" y="5716389"/>
                  <a:pt x="667968" y="5716389"/>
                  <a:pt x="676300" y="5708056"/>
                </a:cubicBezTo>
                <a:cubicBezTo>
                  <a:pt x="684633" y="5716389"/>
                  <a:pt x="701299" y="5741388"/>
                  <a:pt x="726298" y="5766387"/>
                </a:cubicBezTo>
                <a:close/>
                <a:moveTo>
                  <a:pt x="2951190" y="5708056"/>
                </a:moveTo>
                <a:cubicBezTo>
                  <a:pt x="2942857" y="5741388"/>
                  <a:pt x="2909525" y="5741388"/>
                  <a:pt x="2892859" y="5758054"/>
                </a:cubicBezTo>
                <a:lnTo>
                  <a:pt x="2867861" y="5758054"/>
                </a:lnTo>
                <a:cubicBezTo>
                  <a:pt x="2867861" y="5741388"/>
                  <a:pt x="2859528" y="5716389"/>
                  <a:pt x="2851195" y="5699723"/>
                </a:cubicBezTo>
                <a:cubicBezTo>
                  <a:pt x="2884526" y="5708056"/>
                  <a:pt x="2917858" y="5708056"/>
                  <a:pt x="2951190" y="5708056"/>
                </a:cubicBezTo>
                <a:close/>
                <a:moveTo>
                  <a:pt x="2842862" y="5749721"/>
                </a:moveTo>
                <a:cubicBezTo>
                  <a:pt x="2842862" y="5749721"/>
                  <a:pt x="2834529" y="5799718"/>
                  <a:pt x="2801197" y="5808051"/>
                </a:cubicBezTo>
                <a:lnTo>
                  <a:pt x="2776198" y="5808051"/>
                </a:lnTo>
                <a:cubicBezTo>
                  <a:pt x="2776198" y="5791385"/>
                  <a:pt x="2767865" y="5766387"/>
                  <a:pt x="2751200" y="5741388"/>
                </a:cubicBezTo>
                <a:cubicBezTo>
                  <a:pt x="2767865" y="5733055"/>
                  <a:pt x="2792864" y="5716389"/>
                  <a:pt x="2801197" y="5699723"/>
                </a:cubicBezTo>
                <a:cubicBezTo>
                  <a:pt x="2817863" y="5699723"/>
                  <a:pt x="2842862" y="5716389"/>
                  <a:pt x="2842862" y="5749721"/>
                </a:cubicBezTo>
                <a:close/>
                <a:moveTo>
                  <a:pt x="2467880" y="5749721"/>
                </a:moveTo>
                <a:cubicBezTo>
                  <a:pt x="2467880" y="5766387"/>
                  <a:pt x="2451214" y="5799718"/>
                  <a:pt x="2426215" y="5816384"/>
                </a:cubicBezTo>
                <a:cubicBezTo>
                  <a:pt x="2401217" y="5799718"/>
                  <a:pt x="2401217" y="5783052"/>
                  <a:pt x="2376218" y="5758054"/>
                </a:cubicBezTo>
                <a:cubicBezTo>
                  <a:pt x="2384551" y="5749721"/>
                  <a:pt x="2409550" y="5724722"/>
                  <a:pt x="2426215" y="5699723"/>
                </a:cubicBezTo>
                <a:cubicBezTo>
                  <a:pt x="2442881" y="5708056"/>
                  <a:pt x="2467880" y="5724722"/>
                  <a:pt x="2467880" y="5749721"/>
                </a:cubicBezTo>
                <a:close/>
                <a:moveTo>
                  <a:pt x="2776198" y="5699723"/>
                </a:moveTo>
                <a:cubicBezTo>
                  <a:pt x="2767865" y="5708056"/>
                  <a:pt x="2751200" y="5716389"/>
                  <a:pt x="2742867" y="5724722"/>
                </a:cubicBezTo>
                <a:lnTo>
                  <a:pt x="2717868" y="5724722"/>
                </a:lnTo>
                <a:lnTo>
                  <a:pt x="2717868" y="5691390"/>
                </a:lnTo>
                <a:cubicBezTo>
                  <a:pt x="2734534" y="5691390"/>
                  <a:pt x="2759533" y="5699723"/>
                  <a:pt x="2776198" y="5699723"/>
                </a:cubicBezTo>
                <a:close/>
                <a:moveTo>
                  <a:pt x="2692869" y="5691390"/>
                </a:moveTo>
                <a:lnTo>
                  <a:pt x="2692869" y="5749721"/>
                </a:lnTo>
                <a:cubicBezTo>
                  <a:pt x="2684536" y="5758054"/>
                  <a:pt x="2667870" y="5766387"/>
                  <a:pt x="2659537" y="5774720"/>
                </a:cubicBezTo>
                <a:lnTo>
                  <a:pt x="2634539" y="5774720"/>
                </a:lnTo>
                <a:cubicBezTo>
                  <a:pt x="2634539" y="5758054"/>
                  <a:pt x="2617873" y="5733055"/>
                  <a:pt x="2601207" y="5716389"/>
                </a:cubicBezTo>
                <a:cubicBezTo>
                  <a:pt x="2617873" y="5708056"/>
                  <a:pt x="2626206" y="5683057"/>
                  <a:pt x="2642872" y="5683057"/>
                </a:cubicBezTo>
                <a:cubicBezTo>
                  <a:pt x="2667870" y="5683057"/>
                  <a:pt x="2676203" y="5691390"/>
                  <a:pt x="2692869" y="5691390"/>
                </a:cubicBezTo>
                <a:close/>
                <a:moveTo>
                  <a:pt x="2317887" y="5741388"/>
                </a:moveTo>
                <a:cubicBezTo>
                  <a:pt x="2317887" y="5766387"/>
                  <a:pt x="2309554" y="5774720"/>
                  <a:pt x="2276223" y="5799718"/>
                </a:cubicBezTo>
                <a:cubicBezTo>
                  <a:pt x="2267890" y="5791385"/>
                  <a:pt x="2251224" y="5766387"/>
                  <a:pt x="2234558" y="5741388"/>
                </a:cubicBezTo>
                <a:cubicBezTo>
                  <a:pt x="2242891" y="5733055"/>
                  <a:pt x="2267890" y="5708056"/>
                  <a:pt x="2276223" y="5683057"/>
                </a:cubicBezTo>
                <a:cubicBezTo>
                  <a:pt x="2309554" y="5691390"/>
                  <a:pt x="2317887" y="5724722"/>
                  <a:pt x="2317887" y="5741388"/>
                </a:cubicBezTo>
                <a:close/>
                <a:moveTo>
                  <a:pt x="2076232" y="5699723"/>
                </a:moveTo>
                <a:cubicBezTo>
                  <a:pt x="2084565" y="5691390"/>
                  <a:pt x="2092898" y="5683057"/>
                  <a:pt x="2101231" y="5683057"/>
                </a:cubicBezTo>
                <a:cubicBezTo>
                  <a:pt x="2101231" y="5691390"/>
                  <a:pt x="2084565" y="5699723"/>
                  <a:pt x="2076232" y="5699723"/>
                </a:cubicBezTo>
                <a:close/>
                <a:moveTo>
                  <a:pt x="1984570" y="5741388"/>
                </a:moveTo>
                <a:cubicBezTo>
                  <a:pt x="1984570" y="5783052"/>
                  <a:pt x="1901241" y="5799718"/>
                  <a:pt x="1892908" y="5799718"/>
                </a:cubicBezTo>
                <a:cubicBezTo>
                  <a:pt x="1867909" y="5799718"/>
                  <a:pt x="1859576" y="5766387"/>
                  <a:pt x="1834578" y="5741388"/>
                </a:cubicBezTo>
                <a:cubicBezTo>
                  <a:pt x="1859576" y="5749721"/>
                  <a:pt x="1892908" y="5758054"/>
                  <a:pt x="1917907" y="5758054"/>
                </a:cubicBezTo>
                <a:cubicBezTo>
                  <a:pt x="1934573" y="5758054"/>
                  <a:pt x="1934573" y="5749721"/>
                  <a:pt x="1942906" y="5741388"/>
                </a:cubicBezTo>
                <a:cubicBezTo>
                  <a:pt x="1909574" y="5724722"/>
                  <a:pt x="1876242" y="5724722"/>
                  <a:pt x="1842910" y="5716389"/>
                </a:cubicBezTo>
                <a:cubicBezTo>
                  <a:pt x="1859576" y="5708056"/>
                  <a:pt x="1876242" y="5683057"/>
                  <a:pt x="1901241" y="5683057"/>
                </a:cubicBezTo>
                <a:cubicBezTo>
                  <a:pt x="1942906" y="5683057"/>
                  <a:pt x="1984570" y="5724722"/>
                  <a:pt x="1984570" y="5741388"/>
                </a:cubicBezTo>
                <a:close/>
                <a:moveTo>
                  <a:pt x="2617873" y="5683057"/>
                </a:moveTo>
                <a:cubicBezTo>
                  <a:pt x="2609540" y="5683057"/>
                  <a:pt x="2592874" y="5691390"/>
                  <a:pt x="2567875" y="5699723"/>
                </a:cubicBezTo>
                <a:lnTo>
                  <a:pt x="2567875" y="5666392"/>
                </a:lnTo>
                <a:cubicBezTo>
                  <a:pt x="2584541" y="5666392"/>
                  <a:pt x="2601207" y="5674724"/>
                  <a:pt x="2617873" y="5683057"/>
                </a:cubicBezTo>
                <a:close/>
                <a:moveTo>
                  <a:pt x="2176228" y="5724722"/>
                </a:moveTo>
                <a:cubicBezTo>
                  <a:pt x="2176228" y="5741388"/>
                  <a:pt x="2151229" y="5774720"/>
                  <a:pt x="2134563" y="5783052"/>
                </a:cubicBezTo>
                <a:cubicBezTo>
                  <a:pt x="2117897" y="5774720"/>
                  <a:pt x="2109564" y="5749721"/>
                  <a:pt x="2092898" y="5733055"/>
                </a:cubicBezTo>
                <a:cubicBezTo>
                  <a:pt x="2101231" y="5716389"/>
                  <a:pt x="2126230" y="5691390"/>
                  <a:pt x="2134563" y="5666392"/>
                </a:cubicBezTo>
                <a:cubicBezTo>
                  <a:pt x="2151229" y="5674724"/>
                  <a:pt x="2176228" y="5699723"/>
                  <a:pt x="2176228" y="5724722"/>
                </a:cubicBezTo>
                <a:close/>
                <a:moveTo>
                  <a:pt x="2726201" y="5666392"/>
                </a:moveTo>
                <a:cubicBezTo>
                  <a:pt x="2709535" y="5666392"/>
                  <a:pt x="2692869" y="5666392"/>
                  <a:pt x="2684536" y="5658059"/>
                </a:cubicBezTo>
                <a:cubicBezTo>
                  <a:pt x="2692869" y="5658059"/>
                  <a:pt x="2709535" y="5658059"/>
                  <a:pt x="2726201" y="5666392"/>
                </a:cubicBezTo>
                <a:close/>
                <a:moveTo>
                  <a:pt x="3076184" y="5699723"/>
                </a:moveTo>
                <a:cubicBezTo>
                  <a:pt x="3067851" y="5691390"/>
                  <a:pt x="3059518" y="5691390"/>
                  <a:pt x="3051185" y="5691390"/>
                </a:cubicBezTo>
                <a:cubicBezTo>
                  <a:pt x="3076184" y="5674724"/>
                  <a:pt x="3101183" y="5658059"/>
                  <a:pt x="3126181" y="5649726"/>
                </a:cubicBezTo>
                <a:cubicBezTo>
                  <a:pt x="3126181" y="5658059"/>
                  <a:pt x="3101183" y="5683057"/>
                  <a:pt x="3076184" y="5699723"/>
                </a:cubicBezTo>
                <a:close/>
                <a:moveTo>
                  <a:pt x="2551209" y="5691390"/>
                </a:moveTo>
                <a:cubicBezTo>
                  <a:pt x="2551209" y="5708056"/>
                  <a:pt x="2534544" y="5733055"/>
                  <a:pt x="2517878" y="5749721"/>
                </a:cubicBezTo>
                <a:lnTo>
                  <a:pt x="2484546" y="5749721"/>
                </a:lnTo>
                <a:cubicBezTo>
                  <a:pt x="2484546" y="5733055"/>
                  <a:pt x="2476213" y="5716389"/>
                  <a:pt x="2459547" y="5699723"/>
                </a:cubicBezTo>
                <a:cubicBezTo>
                  <a:pt x="2467880" y="5683057"/>
                  <a:pt x="2492879" y="5666392"/>
                  <a:pt x="2501212" y="5649726"/>
                </a:cubicBezTo>
                <a:cubicBezTo>
                  <a:pt x="2509545" y="5649726"/>
                  <a:pt x="2551209" y="5658059"/>
                  <a:pt x="2551209" y="5691390"/>
                </a:cubicBezTo>
                <a:close/>
                <a:moveTo>
                  <a:pt x="1434597" y="5658059"/>
                </a:moveTo>
                <a:cubicBezTo>
                  <a:pt x="1451263" y="5658059"/>
                  <a:pt x="1492927" y="5733055"/>
                  <a:pt x="1509593" y="5774720"/>
                </a:cubicBezTo>
                <a:lnTo>
                  <a:pt x="1509593" y="5799718"/>
                </a:lnTo>
                <a:cubicBezTo>
                  <a:pt x="1501260" y="5808051"/>
                  <a:pt x="1492927" y="5808051"/>
                  <a:pt x="1476262" y="5808051"/>
                </a:cubicBezTo>
                <a:cubicBezTo>
                  <a:pt x="1392932" y="5808051"/>
                  <a:pt x="1351268" y="5741388"/>
                  <a:pt x="1351268" y="5699723"/>
                </a:cubicBezTo>
                <a:lnTo>
                  <a:pt x="1351268" y="5658059"/>
                </a:lnTo>
                <a:cubicBezTo>
                  <a:pt x="1376266" y="5691390"/>
                  <a:pt x="1409598" y="5724722"/>
                  <a:pt x="1442930" y="5766387"/>
                </a:cubicBezTo>
                <a:lnTo>
                  <a:pt x="1459596" y="5749721"/>
                </a:lnTo>
                <a:cubicBezTo>
                  <a:pt x="1434597" y="5724722"/>
                  <a:pt x="1401265" y="5683057"/>
                  <a:pt x="1376266" y="5649726"/>
                </a:cubicBezTo>
                <a:cubicBezTo>
                  <a:pt x="1392932" y="5658059"/>
                  <a:pt x="1409598" y="5658059"/>
                  <a:pt x="1434597" y="5658059"/>
                </a:cubicBezTo>
                <a:close/>
                <a:moveTo>
                  <a:pt x="801294" y="5691390"/>
                </a:moveTo>
                <a:cubicBezTo>
                  <a:pt x="784629" y="5708056"/>
                  <a:pt x="767963" y="5733055"/>
                  <a:pt x="759630" y="5758054"/>
                </a:cubicBezTo>
                <a:cubicBezTo>
                  <a:pt x="726298" y="5733055"/>
                  <a:pt x="709632" y="5724722"/>
                  <a:pt x="709632" y="5699723"/>
                </a:cubicBezTo>
                <a:cubicBezTo>
                  <a:pt x="709632" y="5674724"/>
                  <a:pt x="726298" y="5658059"/>
                  <a:pt x="742964" y="5641393"/>
                </a:cubicBezTo>
                <a:cubicBezTo>
                  <a:pt x="759630" y="5649726"/>
                  <a:pt x="776296" y="5674724"/>
                  <a:pt x="801294" y="5691390"/>
                </a:cubicBezTo>
                <a:close/>
                <a:moveTo>
                  <a:pt x="651302" y="5699723"/>
                </a:moveTo>
                <a:cubicBezTo>
                  <a:pt x="651302" y="5699723"/>
                  <a:pt x="651302" y="5708056"/>
                  <a:pt x="634636" y="5708056"/>
                </a:cubicBezTo>
                <a:cubicBezTo>
                  <a:pt x="609637" y="5708056"/>
                  <a:pt x="601304" y="5683057"/>
                  <a:pt x="576305" y="5666392"/>
                </a:cubicBezTo>
                <a:cubicBezTo>
                  <a:pt x="576305" y="5658059"/>
                  <a:pt x="584638" y="5649726"/>
                  <a:pt x="592971" y="5641393"/>
                </a:cubicBezTo>
                <a:cubicBezTo>
                  <a:pt x="617970" y="5649726"/>
                  <a:pt x="634636" y="5683057"/>
                  <a:pt x="651302" y="5699723"/>
                </a:cubicBezTo>
                <a:close/>
                <a:moveTo>
                  <a:pt x="2476213" y="5649726"/>
                </a:moveTo>
                <a:lnTo>
                  <a:pt x="2451214" y="5674724"/>
                </a:lnTo>
                <a:lnTo>
                  <a:pt x="2426215" y="5674724"/>
                </a:lnTo>
                <a:cubicBezTo>
                  <a:pt x="2426215" y="5666392"/>
                  <a:pt x="2417883" y="5649726"/>
                  <a:pt x="2417883" y="5633060"/>
                </a:cubicBezTo>
                <a:cubicBezTo>
                  <a:pt x="2434548" y="5641393"/>
                  <a:pt x="2459547" y="5641393"/>
                  <a:pt x="2476213" y="5649726"/>
                </a:cubicBezTo>
                <a:close/>
                <a:moveTo>
                  <a:pt x="2401217" y="5674724"/>
                </a:moveTo>
                <a:cubicBezTo>
                  <a:pt x="2401217" y="5699723"/>
                  <a:pt x="2392884" y="5708056"/>
                  <a:pt x="2367885" y="5733055"/>
                </a:cubicBezTo>
                <a:lnTo>
                  <a:pt x="2342886" y="5733055"/>
                </a:lnTo>
                <a:cubicBezTo>
                  <a:pt x="2342886" y="5716389"/>
                  <a:pt x="2326220" y="5691390"/>
                  <a:pt x="2309554" y="5674724"/>
                </a:cubicBezTo>
                <a:cubicBezTo>
                  <a:pt x="2326220" y="5666392"/>
                  <a:pt x="2342886" y="5633060"/>
                  <a:pt x="2359552" y="5633060"/>
                </a:cubicBezTo>
                <a:cubicBezTo>
                  <a:pt x="2401217" y="5633060"/>
                  <a:pt x="2401217" y="5674724"/>
                  <a:pt x="2401217" y="5674724"/>
                </a:cubicBezTo>
                <a:close/>
                <a:moveTo>
                  <a:pt x="2259557" y="5658059"/>
                </a:moveTo>
                <a:cubicBezTo>
                  <a:pt x="2259557" y="5666392"/>
                  <a:pt x="2234558" y="5708056"/>
                  <a:pt x="2201226" y="5724722"/>
                </a:cubicBezTo>
                <a:cubicBezTo>
                  <a:pt x="2201226" y="5708056"/>
                  <a:pt x="2192893" y="5683057"/>
                  <a:pt x="2167895" y="5658059"/>
                </a:cubicBezTo>
                <a:cubicBezTo>
                  <a:pt x="2184561" y="5649726"/>
                  <a:pt x="2209559" y="5641393"/>
                  <a:pt x="2251224" y="5633060"/>
                </a:cubicBezTo>
                <a:cubicBezTo>
                  <a:pt x="2251224" y="5641393"/>
                  <a:pt x="2259557" y="5633060"/>
                  <a:pt x="2259557" y="5658059"/>
                </a:cubicBezTo>
                <a:close/>
                <a:moveTo>
                  <a:pt x="2326220" y="5633060"/>
                </a:moveTo>
                <a:lnTo>
                  <a:pt x="2301222" y="5658059"/>
                </a:lnTo>
                <a:cubicBezTo>
                  <a:pt x="2284556" y="5649726"/>
                  <a:pt x="2276223" y="5633060"/>
                  <a:pt x="2284556" y="5624727"/>
                </a:cubicBezTo>
                <a:cubicBezTo>
                  <a:pt x="2309554" y="5624727"/>
                  <a:pt x="2317887" y="5633060"/>
                  <a:pt x="2326220" y="5633060"/>
                </a:cubicBezTo>
                <a:close/>
                <a:moveTo>
                  <a:pt x="2901192" y="5616394"/>
                </a:moveTo>
                <a:lnTo>
                  <a:pt x="2901192" y="5674724"/>
                </a:lnTo>
                <a:cubicBezTo>
                  <a:pt x="2892859" y="5683057"/>
                  <a:pt x="2901192" y="5683057"/>
                  <a:pt x="2876194" y="5683057"/>
                </a:cubicBezTo>
                <a:cubicBezTo>
                  <a:pt x="2859528" y="5683057"/>
                  <a:pt x="2851195" y="5674724"/>
                  <a:pt x="2859528" y="5666392"/>
                </a:cubicBezTo>
                <a:cubicBezTo>
                  <a:pt x="2851195" y="5658059"/>
                  <a:pt x="2834529" y="5666392"/>
                  <a:pt x="2759533" y="5674724"/>
                </a:cubicBezTo>
                <a:cubicBezTo>
                  <a:pt x="2776198" y="5649726"/>
                  <a:pt x="2809530" y="5633060"/>
                  <a:pt x="2842862" y="5616394"/>
                </a:cubicBezTo>
                <a:lnTo>
                  <a:pt x="2901192" y="5616394"/>
                </a:lnTo>
                <a:close/>
                <a:moveTo>
                  <a:pt x="2101231" y="5649726"/>
                </a:moveTo>
                <a:cubicBezTo>
                  <a:pt x="2067899" y="5674724"/>
                  <a:pt x="2034568" y="5699723"/>
                  <a:pt x="2009569" y="5733055"/>
                </a:cubicBezTo>
                <a:cubicBezTo>
                  <a:pt x="2001236" y="5716389"/>
                  <a:pt x="1984570" y="5699723"/>
                  <a:pt x="1967904" y="5683057"/>
                </a:cubicBezTo>
                <a:cubicBezTo>
                  <a:pt x="2001236" y="5674724"/>
                  <a:pt x="2034568" y="5691390"/>
                  <a:pt x="2067899" y="5666392"/>
                </a:cubicBezTo>
                <a:cubicBezTo>
                  <a:pt x="2034568" y="5658059"/>
                  <a:pt x="2001236" y="5658059"/>
                  <a:pt x="1967904" y="5666392"/>
                </a:cubicBezTo>
                <a:cubicBezTo>
                  <a:pt x="2009569" y="5616394"/>
                  <a:pt x="1984570" y="5616394"/>
                  <a:pt x="2026235" y="5616394"/>
                </a:cubicBezTo>
                <a:cubicBezTo>
                  <a:pt x="2051234" y="5616394"/>
                  <a:pt x="2076232" y="5616394"/>
                  <a:pt x="2101231" y="5649726"/>
                </a:cubicBezTo>
                <a:close/>
                <a:moveTo>
                  <a:pt x="1742915" y="5683057"/>
                </a:moveTo>
                <a:cubicBezTo>
                  <a:pt x="1742915" y="5716389"/>
                  <a:pt x="1692918" y="5724722"/>
                  <a:pt x="1684585" y="5724722"/>
                </a:cubicBezTo>
                <a:cubicBezTo>
                  <a:pt x="1634587" y="5724722"/>
                  <a:pt x="1609588" y="5666392"/>
                  <a:pt x="1609588" y="5624727"/>
                </a:cubicBezTo>
                <a:cubicBezTo>
                  <a:pt x="1634587" y="5649726"/>
                  <a:pt x="1667919" y="5674724"/>
                  <a:pt x="1692918" y="5683057"/>
                </a:cubicBezTo>
                <a:cubicBezTo>
                  <a:pt x="1692918" y="5683057"/>
                  <a:pt x="1701251" y="5683057"/>
                  <a:pt x="1709584" y="5674724"/>
                </a:cubicBezTo>
                <a:cubicBezTo>
                  <a:pt x="1684585" y="5658059"/>
                  <a:pt x="1651253" y="5633060"/>
                  <a:pt x="1626254" y="5608061"/>
                </a:cubicBezTo>
                <a:cubicBezTo>
                  <a:pt x="1634587" y="5608061"/>
                  <a:pt x="1667919" y="5608061"/>
                  <a:pt x="1684585" y="5599728"/>
                </a:cubicBezTo>
                <a:cubicBezTo>
                  <a:pt x="1692918" y="5608061"/>
                  <a:pt x="1742915" y="5649726"/>
                  <a:pt x="1742915" y="5683057"/>
                </a:cubicBezTo>
                <a:close/>
                <a:moveTo>
                  <a:pt x="1876242" y="5658059"/>
                </a:moveTo>
                <a:cubicBezTo>
                  <a:pt x="1876242" y="5699723"/>
                  <a:pt x="1809579" y="5699723"/>
                  <a:pt x="1809579" y="5699723"/>
                </a:cubicBezTo>
                <a:cubicBezTo>
                  <a:pt x="1751248" y="5699723"/>
                  <a:pt x="1776247" y="5691390"/>
                  <a:pt x="1751248" y="5633060"/>
                </a:cubicBezTo>
                <a:cubicBezTo>
                  <a:pt x="1767914" y="5641393"/>
                  <a:pt x="1809579" y="5666392"/>
                  <a:pt x="1842910" y="5658059"/>
                </a:cubicBezTo>
                <a:cubicBezTo>
                  <a:pt x="1826245" y="5641393"/>
                  <a:pt x="1792913" y="5633060"/>
                  <a:pt x="1759581" y="5616394"/>
                </a:cubicBezTo>
                <a:cubicBezTo>
                  <a:pt x="1776247" y="5608061"/>
                  <a:pt x="1792913" y="5591395"/>
                  <a:pt x="1809579" y="5591395"/>
                </a:cubicBezTo>
                <a:cubicBezTo>
                  <a:pt x="1834578" y="5591395"/>
                  <a:pt x="1876242" y="5633060"/>
                  <a:pt x="1876242" y="5658059"/>
                </a:cubicBezTo>
                <a:close/>
                <a:moveTo>
                  <a:pt x="1159610" y="5633060"/>
                </a:moveTo>
                <a:cubicBezTo>
                  <a:pt x="1192942" y="5666392"/>
                  <a:pt x="1201275" y="5716389"/>
                  <a:pt x="1217941" y="5758054"/>
                </a:cubicBezTo>
                <a:cubicBezTo>
                  <a:pt x="1151277" y="5724722"/>
                  <a:pt x="1109613" y="5658059"/>
                  <a:pt x="1092947" y="5591395"/>
                </a:cubicBezTo>
                <a:cubicBezTo>
                  <a:pt x="1117946" y="5616394"/>
                  <a:pt x="1142944" y="5608061"/>
                  <a:pt x="1159610" y="5633060"/>
                </a:cubicBezTo>
                <a:close/>
                <a:moveTo>
                  <a:pt x="1084614" y="5641393"/>
                </a:moveTo>
                <a:cubicBezTo>
                  <a:pt x="1084614" y="5633060"/>
                  <a:pt x="1067948" y="5649726"/>
                  <a:pt x="1067948" y="5624727"/>
                </a:cubicBezTo>
                <a:lnTo>
                  <a:pt x="1067948" y="5591395"/>
                </a:lnTo>
                <a:cubicBezTo>
                  <a:pt x="1076281" y="5608061"/>
                  <a:pt x="1084614" y="5624727"/>
                  <a:pt x="1084614" y="5641393"/>
                </a:cubicBezTo>
                <a:close/>
                <a:moveTo>
                  <a:pt x="726298" y="5624727"/>
                </a:moveTo>
                <a:cubicBezTo>
                  <a:pt x="709632" y="5641393"/>
                  <a:pt x="692966" y="5666392"/>
                  <a:pt x="684633" y="5683057"/>
                </a:cubicBezTo>
                <a:cubicBezTo>
                  <a:pt x="659635" y="5674724"/>
                  <a:pt x="634636" y="5633060"/>
                  <a:pt x="634636" y="5624727"/>
                </a:cubicBezTo>
                <a:cubicBezTo>
                  <a:pt x="634636" y="5599728"/>
                  <a:pt x="651302" y="5574729"/>
                  <a:pt x="676300" y="5574729"/>
                </a:cubicBezTo>
                <a:cubicBezTo>
                  <a:pt x="701299" y="5574729"/>
                  <a:pt x="709632" y="5608061"/>
                  <a:pt x="726298" y="5624727"/>
                </a:cubicBezTo>
                <a:close/>
                <a:moveTo>
                  <a:pt x="2492879" y="5591395"/>
                </a:moveTo>
                <a:cubicBezTo>
                  <a:pt x="2492879" y="5616394"/>
                  <a:pt x="2484546" y="5616394"/>
                  <a:pt x="2484546" y="5624727"/>
                </a:cubicBezTo>
                <a:cubicBezTo>
                  <a:pt x="2467880" y="5616394"/>
                  <a:pt x="2451214" y="5624727"/>
                  <a:pt x="2451214" y="5608061"/>
                </a:cubicBezTo>
                <a:cubicBezTo>
                  <a:pt x="2451214" y="5583062"/>
                  <a:pt x="2392884" y="5608061"/>
                  <a:pt x="2367885" y="5608061"/>
                </a:cubicBezTo>
                <a:cubicBezTo>
                  <a:pt x="2367885" y="5608061"/>
                  <a:pt x="2367885" y="5599728"/>
                  <a:pt x="2359552" y="5591395"/>
                </a:cubicBezTo>
                <a:cubicBezTo>
                  <a:pt x="2376218" y="5574729"/>
                  <a:pt x="2417883" y="5566396"/>
                  <a:pt x="2434548" y="5566396"/>
                </a:cubicBezTo>
                <a:cubicBezTo>
                  <a:pt x="2459547" y="5566396"/>
                  <a:pt x="2492879" y="5558063"/>
                  <a:pt x="2492879" y="5591395"/>
                </a:cubicBezTo>
                <a:close/>
                <a:moveTo>
                  <a:pt x="1551258" y="5566396"/>
                </a:moveTo>
                <a:cubicBezTo>
                  <a:pt x="1576257" y="5599728"/>
                  <a:pt x="1592923" y="5641393"/>
                  <a:pt x="1592923" y="5658059"/>
                </a:cubicBezTo>
                <a:cubicBezTo>
                  <a:pt x="1592923" y="5683057"/>
                  <a:pt x="1576257" y="5699723"/>
                  <a:pt x="1559591" y="5699723"/>
                </a:cubicBezTo>
                <a:cubicBezTo>
                  <a:pt x="1534592" y="5699723"/>
                  <a:pt x="1459596" y="5674724"/>
                  <a:pt x="1459596" y="5641393"/>
                </a:cubicBezTo>
                <a:cubicBezTo>
                  <a:pt x="1459596" y="5616394"/>
                  <a:pt x="1467929" y="5591395"/>
                  <a:pt x="1467929" y="5574729"/>
                </a:cubicBezTo>
                <a:cubicBezTo>
                  <a:pt x="1492927" y="5608061"/>
                  <a:pt x="1517926" y="5633060"/>
                  <a:pt x="1542925" y="5658059"/>
                </a:cubicBezTo>
                <a:cubicBezTo>
                  <a:pt x="1542925" y="5658059"/>
                  <a:pt x="1551258" y="5658059"/>
                  <a:pt x="1559591" y="5649726"/>
                </a:cubicBezTo>
                <a:cubicBezTo>
                  <a:pt x="1534592" y="5624727"/>
                  <a:pt x="1509593" y="5591395"/>
                  <a:pt x="1484595" y="5566396"/>
                </a:cubicBezTo>
                <a:lnTo>
                  <a:pt x="1551258" y="5566396"/>
                </a:lnTo>
                <a:close/>
                <a:moveTo>
                  <a:pt x="876291" y="5624727"/>
                </a:moveTo>
                <a:cubicBezTo>
                  <a:pt x="859625" y="5641393"/>
                  <a:pt x="842959" y="5666392"/>
                  <a:pt x="834626" y="5683057"/>
                </a:cubicBezTo>
                <a:cubicBezTo>
                  <a:pt x="801294" y="5666392"/>
                  <a:pt x="784629" y="5641393"/>
                  <a:pt x="784629" y="5624727"/>
                </a:cubicBezTo>
                <a:cubicBezTo>
                  <a:pt x="784629" y="5599728"/>
                  <a:pt x="801294" y="5583062"/>
                  <a:pt x="834626" y="5566396"/>
                </a:cubicBezTo>
                <a:cubicBezTo>
                  <a:pt x="834626" y="5583062"/>
                  <a:pt x="859625" y="5608061"/>
                  <a:pt x="876291" y="5624727"/>
                </a:cubicBezTo>
                <a:close/>
                <a:moveTo>
                  <a:pt x="584638" y="5624727"/>
                </a:moveTo>
                <a:cubicBezTo>
                  <a:pt x="576305" y="5624727"/>
                  <a:pt x="567972" y="5641393"/>
                  <a:pt x="551307" y="5641393"/>
                </a:cubicBezTo>
                <a:cubicBezTo>
                  <a:pt x="526308" y="5641393"/>
                  <a:pt x="517975" y="5616394"/>
                  <a:pt x="501309" y="5599728"/>
                </a:cubicBezTo>
                <a:cubicBezTo>
                  <a:pt x="501309" y="5591395"/>
                  <a:pt x="517975" y="5574729"/>
                  <a:pt x="526308" y="5566396"/>
                </a:cubicBezTo>
                <a:cubicBezTo>
                  <a:pt x="551307" y="5574729"/>
                  <a:pt x="559640" y="5599728"/>
                  <a:pt x="584638" y="5624727"/>
                </a:cubicBezTo>
                <a:close/>
                <a:moveTo>
                  <a:pt x="2342886" y="5599728"/>
                </a:moveTo>
                <a:cubicBezTo>
                  <a:pt x="2334553" y="5599728"/>
                  <a:pt x="2334553" y="5608061"/>
                  <a:pt x="2317887" y="5608061"/>
                </a:cubicBezTo>
                <a:cubicBezTo>
                  <a:pt x="2292889" y="5608061"/>
                  <a:pt x="2309554" y="5591395"/>
                  <a:pt x="2284556" y="5591395"/>
                </a:cubicBezTo>
                <a:cubicBezTo>
                  <a:pt x="2267890" y="5591395"/>
                  <a:pt x="2234558" y="5608061"/>
                  <a:pt x="2209559" y="5616394"/>
                </a:cubicBezTo>
                <a:cubicBezTo>
                  <a:pt x="2226225" y="5541398"/>
                  <a:pt x="2226225" y="5558063"/>
                  <a:pt x="2267890" y="5558063"/>
                </a:cubicBezTo>
                <a:cubicBezTo>
                  <a:pt x="2301222" y="5558063"/>
                  <a:pt x="2326220" y="5549731"/>
                  <a:pt x="2342886" y="5599728"/>
                </a:cubicBezTo>
                <a:close/>
                <a:moveTo>
                  <a:pt x="3067851" y="5549731"/>
                </a:moveTo>
                <a:cubicBezTo>
                  <a:pt x="3067851" y="5558063"/>
                  <a:pt x="3076184" y="5558063"/>
                  <a:pt x="3076184" y="5574729"/>
                </a:cubicBezTo>
                <a:cubicBezTo>
                  <a:pt x="3076184" y="5591395"/>
                  <a:pt x="3026186" y="5691390"/>
                  <a:pt x="3009520" y="5691390"/>
                </a:cubicBezTo>
                <a:cubicBezTo>
                  <a:pt x="2984522" y="5691390"/>
                  <a:pt x="2967856" y="5683057"/>
                  <a:pt x="2951190" y="5683057"/>
                </a:cubicBezTo>
                <a:cubicBezTo>
                  <a:pt x="2976189" y="5666392"/>
                  <a:pt x="3001187" y="5633060"/>
                  <a:pt x="3017853" y="5599728"/>
                </a:cubicBezTo>
                <a:cubicBezTo>
                  <a:pt x="2984522" y="5624727"/>
                  <a:pt x="2951190" y="5658059"/>
                  <a:pt x="2917858" y="5683057"/>
                </a:cubicBezTo>
                <a:cubicBezTo>
                  <a:pt x="2917858" y="5616394"/>
                  <a:pt x="2951190" y="5574729"/>
                  <a:pt x="3017853" y="5549731"/>
                </a:cubicBezTo>
                <a:lnTo>
                  <a:pt x="3067851" y="5549731"/>
                </a:lnTo>
                <a:close/>
                <a:moveTo>
                  <a:pt x="2642872" y="5549731"/>
                </a:moveTo>
                <a:cubicBezTo>
                  <a:pt x="2642872" y="5558063"/>
                  <a:pt x="2651205" y="5549731"/>
                  <a:pt x="2651205" y="5574729"/>
                </a:cubicBezTo>
                <a:cubicBezTo>
                  <a:pt x="2651205" y="5583062"/>
                  <a:pt x="2626206" y="5649726"/>
                  <a:pt x="2601207" y="5649726"/>
                </a:cubicBezTo>
                <a:cubicBezTo>
                  <a:pt x="2576208" y="5649726"/>
                  <a:pt x="2567875" y="5641393"/>
                  <a:pt x="2551209" y="5641393"/>
                </a:cubicBezTo>
                <a:cubicBezTo>
                  <a:pt x="2559542" y="5633060"/>
                  <a:pt x="2584541" y="5616394"/>
                  <a:pt x="2609540" y="5591395"/>
                </a:cubicBezTo>
                <a:cubicBezTo>
                  <a:pt x="2609540" y="5591395"/>
                  <a:pt x="2609540" y="5583062"/>
                  <a:pt x="2592874" y="5583062"/>
                </a:cubicBezTo>
                <a:cubicBezTo>
                  <a:pt x="2567875" y="5583062"/>
                  <a:pt x="2542876" y="5616394"/>
                  <a:pt x="2517878" y="5633060"/>
                </a:cubicBezTo>
                <a:cubicBezTo>
                  <a:pt x="2509545" y="5624727"/>
                  <a:pt x="2509545" y="5624727"/>
                  <a:pt x="2509545" y="5599728"/>
                </a:cubicBezTo>
                <a:cubicBezTo>
                  <a:pt x="2509545" y="5566396"/>
                  <a:pt x="2567875" y="5541398"/>
                  <a:pt x="2601207" y="5541398"/>
                </a:cubicBezTo>
                <a:cubicBezTo>
                  <a:pt x="2617873" y="5541398"/>
                  <a:pt x="2626206" y="5549731"/>
                  <a:pt x="2642872" y="5549731"/>
                </a:cubicBezTo>
                <a:close/>
                <a:moveTo>
                  <a:pt x="1984570" y="5591395"/>
                </a:moveTo>
                <a:cubicBezTo>
                  <a:pt x="1984570" y="5624727"/>
                  <a:pt x="1942906" y="5658059"/>
                  <a:pt x="1917907" y="5658059"/>
                </a:cubicBezTo>
                <a:lnTo>
                  <a:pt x="1892908" y="5658059"/>
                </a:lnTo>
                <a:cubicBezTo>
                  <a:pt x="1892908" y="5641393"/>
                  <a:pt x="1884575" y="5624727"/>
                  <a:pt x="1876242" y="5608061"/>
                </a:cubicBezTo>
                <a:lnTo>
                  <a:pt x="1951238" y="5608061"/>
                </a:lnTo>
                <a:cubicBezTo>
                  <a:pt x="1934573" y="5591395"/>
                  <a:pt x="1884575" y="5574729"/>
                  <a:pt x="1876242" y="5583062"/>
                </a:cubicBezTo>
                <a:cubicBezTo>
                  <a:pt x="1892908" y="5566396"/>
                  <a:pt x="1901241" y="5541398"/>
                  <a:pt x="1917907" y="5541398"/>
                </a:cubicBezTo>
                <a:cubicBezTo>
                  <a:pt x="1942906" y="5541398"/>
                  <a:pt x="1984570" y="5566396"/>
                  <a:pt x="1984570" y="5591395"/>
                </a:cubicBezTo>
                <a:close/>
                <a:moveTo>
                  <a:pt x="1284604" y="5649726"/>
                </a:moveTo>
                <a:cubicBezTo>
                  <a:pt x="1284604" y="5633060"/>
                  <a:pt x="1242940" y="5574729"/>
                  <a:pt x="1226274" y="5541398"/>
                </a:cubicBezTo>
                <a:cubicBezTo>
                  <a:pt x="1242940" y="5549731"/>
                  <a:pt x="1267938" y="5558063"/>
                  <a:pt x="1284604" y="5558063"/>
                </a:cubicBezTo>
                <a:cubicBezTo>
                  <a:pt x="1309603" y="5599728"/>
                  <a:pt x="1334602" y="5674724"/>
                  <a:pt x="1334602" y="5691390"/>
                </a:cubicBezTo>
                <a:cubicBezTo>
                  <a:pt x="1334602" y="5716389"/>
                  <a:pt x="1326269" y="5716389"/>
                  <a:pt x="1326269" y="5724722"/>
                </a:cubicBezTo>
                <a:lnTo>
                  <a:pt x="1292937" y="5724722"/>
                </a:lnTo>
                <a:cubicBezTo>
                  <a:pt x="1251273" y="5724722"/>
                  <a:pt x="1184609" y="5624727"/>
                  <a:pt x="1184609" y="5608061"/>
                </a:cubicBezTo>
                <a:cubicBezTo>
                  <a:pt x="1184609" y="5591395"/>
                  <a:pt x="1201275" y="5566396"/>
                  <a:pt x="1201275" y="5541398"/>
                </a:cubicBezTo>
                <a:cubicBezTo>
                  <a:pt x="1234607" y="5616394"/>
                  <a:pt x="1284604" y="5683057"/>
                  <a:pt x="1284604" y="5649726"/>
                </a:cubicBezTo>
                <a:close/>
                <a:moveTo>
                  <a:pt x="2201226" y="5566396"/>
                </a:moveTo>
                <a:cubicBezTo>
                  <a:pt x="2201226" y="5608061"/>
                  <a:pt x="2134563" y="5641393"/>
                  <a:pt x="2126230" y="5641393"/>
                </a:cubicBezTo>
                <a:cubicBezTo>
                  <a:pt x="2101231" y="5641393"/>
                  <a:pt x="2092898" y="5608061"/>
                  <a:pt x="2076232" y="5608061"/>
                </a:cubicBezTo>
                <a:cubicBezTo>
                  <a:pt x="2101231" y="5599728"/>
                  <a:pt x="2126230" y="5591395"/>
                  <a:pt x="2151229" y="5591395"/>
                </a:cubicBezTo>
                <a:lnTo>
                  <a:pt x="2167895" y="5574729"/>
                </a:lnTo>
                <a:cubicBezTo>
                  <a:pt x="2159562" y="5566396"/>
                  <a:pt x="2167895" y="5566396"/>
                  <a:pt x="2142896" y="5566396"/>
                </a:cubicBezTo>
                <a:cubicBezTo>
                  <a:pt x="2126230" y="5566396"/>
                  <a:pt x="2092898" y="5574729"/>
                  <a:pt x="2067899" y="5583062"/>
                </a:cubicBezTo>
                <a:cubicBezTo>
                  <a:pt x="2092898" y="5558063"/>
                  <a:pt x="2101231" y="5524732"/>
                  <a:pt x="2126230" y="5524732"/>
                </a:cubicBezTo>
                <a:cubicBezTo>
                  <a:pt x="2159562" y="5524732"/>
                  <a:pt x="2201226" y="5541398"/>
                  <a:pt x="2201226" y="5566396"/>
                </a:cubicBezTo>
                <a:close/>
                <a:moveTo>
                  <a:pt x="2809530" y="5533065"/>
                </a:moveTo>
                <a:cubicBezTo>
                  <a:pt x="2809530" y="5558063"/>
                  <a:pt x="2767865" y="5641393"/>
                  <a:pt x="2734534" y="5641393"/>
                </a:cubicBezTo>
                <a:cubicBezTo>
                  <a:pt x="2709535" y="5641393"/>
                  <a:pt x="2692869" y="5633060"/>
                  <a:pt x="2676203" y="5633060"/>
                </a:cubicBezTo>
                <a:cubicBezTo>
                  <a:pt x="2701202" y="5616394"/>
                  <a:pt x="2734534" y="5591395"/>
                  <a:pt x="2767865" y="5558063"/>
                </a:cubicBezTo>
                <a:cubicBezTo>
                  <a:pt x="2767865" y="5558063"/>
                  <a:pt x="2767865" y="5549731"/>
                  <a:pt x="2751200" y="5549731"/>
                </a:cubicBezTo>
                <a:cubicBezTo>
                  <a:pt x="2726201" y="5549731"/>
                  <a:pt x="2692869" y="5591395"/>
                  <a:pt x="2659537" y="5624727"/>
                </a:cubicBezTo>
                <a:cubicBezTo>
                  <a:pt x="2651205" y="5549731"/>
                  <a:pt x="2717868" y="5508066"/>
                  <a:pt x="2776198" y="5508066"/>
                </a:cubicBezTo>
                <a:cubicBezTo>
                  <a:pt x="2792864" y="5508066"/>
                  <a:pt x="2809530" y="5516399"/>
                  <a:pt x="2809530" y="5533065"/>
                </a:cubicBezTo>
                <a:close/>
                <a:moveTo>
                  <a:pt x="801294" y="5558063"/>
                </a:moveTo>
                <a:cubicBezTo>
                  <a:pt x="784629" y="5566396"/>
                  <a:pt x="767963" y="5591395"/>
                  <a:pt x="759630" y="5616394"/>
                </a:cubicBezTo>
                <a:cubicBezTo>
                  <a:pt x="734631" y="5599728"/>
                  <a:pt x="709632" y="5566396"/>
                  <a:pt x="709632" y="5549731"/>
                </a:cubicBezTo>
                <a:cubicBezTo>
                  <a:pt x="709632" y="5524732"/>
                  <a:pt x="734631" y="5508066"/>
                  <a:pt x="751297" y="5499733"/>
                </a:cubicBezTo>
                <a:cubicBezTo>
                  <a:pt x="767963" y="5508066"/>
                  <a:pt x="776296" y="5533065"/>
                  <a:pt x="801294" y="5558063"/>
                </a:cubicBezTo>
                <a:close/>
                <a:moveTo>
                  <a:pt x="651302" y="5558063"/>
                </a:moveTo>
                <a:cubicBezTo>
                  <a:pt x="634636" y="5574729"/>
                  <a:pt x="617970" y="5591395"/>
                  <a:pt x="617970" y="5608061"/>
                </a:cubicBezTo>
                <a:cubicBezTo>
                  <a:pt x="601304" y="5608061"/>
                  <a:pt x="567972" y="5574729"/>
                  <a:pt x="567972" y="5558063"/>
                </a:cubicBezTo>
                <a:cubicBezTo>
                  <a:pt x="567972" y="5533065"/>
                  <a:pt x="584638" y="5516399"/>
                  <a:pt x="601304" y="5499733"/>
                </a:cubicBezTo>
                <a:cubicBezTo>
                  <a:pt x="617970" y="5508066"/>
                  <a:pt x="626303" y="5533065"/>
                  <a:pt x="651302" y="5558063"/>
                </a:cubicBezTo>
                <a:close/>
                <a:moveTo>
                  <a:pt x="942954" y="5549731"/>
                </a:moveTo>
                <a:cubicBezTo>
                  <a:pt x="934621" y="5558063"/>
                  <a:pt x="917955" y="5583062"/>
                  <a:pt x="901290" y="5608061"/>
                </a:cubicBezTo>
                <a:cubicBezTo>
                  <a:pt x="851292" y="5583062"/>
                  <a:pt x="859625" y="5558063"/>
                  <a:pt x="859625" y="5549731"/>
                </a:cubicBezTo>
                <a:cubicBezTo>
                  <a:pt x="859625" y="5533065"/>
                  <a:pt x="851292" y="5499733"/>
                  <a:pt x="901290" y="5491400"/>
                </a:cubicBezTo>
                <a:cubicBezTo>
                  <a:pt x="909622" y="5508066"/>
                  <a:pt x="926288" y="5533065"/>
                  <a:pt x="942954" y="5549731"/>
                </a:cubicBezTo>
                <a:close/>
                <a:moveTo>
                  <a:pt x="517975" y="5549731"/>
                </a:moveTo>
                <a:cubicBezTo>
                  <a:pt x="509642" y="5549731"/>
                  <a:pt x="492976" y="5566396"/>
                  <a:pt x="476310" y="5583062"/>
                </a:cubicBezTo>
                <a:cubicBezTo>
                  <a:pt x="459644" y="5574729"/>
                  <a:pt x="426313" y="5558063"/>
                  <a:pt x="426313" y="5541398"/>
                </a:cubicBezTo>
                <a:cubicBezTo>
                  <a:pt x="426313" y="5516399"/>
                  <a:pt x="442978" y="5508066"/>
                  <a:pt x="459644" y="5491400"/>
                </a:cubicBezTo>
                <a:cubicBezTo>
                  <a:pt x="476310" y="5499733"/>
                  <a:pt x="492976" y="5533065"/>
                  <a:pt x="517975" y="5549731"/>
                </a:cubicBezTo>
                <a:close/>
                <a:moveTo>
                  <a:pt x="1801246" y="5549731"/>
                </a:moveTo>
                <a:cubicBezTo>
                  <a:pt x="1801246" y="5566396"/>
                  <a:pt x="1792913" y="5574729"/>
                  <a:pt x="1776247" y="5591395"/>
                </a:cubicBezTo>
                <a:lnTo>
                  <a:pt x="1709584" y="5591395"/>
                </a:lnTo>
                <a:cubicBezTo>
                  <a:pt x="1701251" y="5574729"/>
                  <a:pt x="1709584" y="5549731"/>
                  <a:pt x="1709584" y="5524732"/>
                </a:cubicBezTo>
                <a:cubicBezTo>
                  <a:pt x="1726249" y="5541398"/>
                  <a:pt x="1742915" y="5549731"/>
                  <a:pt x="1759581" y="5558063"/>
                </a:cubicBezTo>
                <a:cubicBezTo>
                  <a:pt x="1759581" y="5558063"/>
                  <a:pt x="1767914" y="5558063"/>
                  <a:pt x="1776247" y="5549731"/>
                </a:cubicBezTo>
                <a:cubicBezTo>
                  <a:pt x="1759581" y="5533065"/>
                  <a:pt x="1742915" y="5524732"/>
                  <a:pt x="1726249" y="5508066"/>
                </a:cubicBezTo>
                <a:cubicBezTo>
                  <a:pt x="1742915" y="5508066"/>
                  <a:pt x="1759581" y="5499733"/>
                  <a:pt x="1776247" y="5483067"/>
                </a:cubicBezTo>
                <a:cubicBezTo>
                  <a:pt x="1784580" y="5499733"/>
                  <a:pt x="1801246" y="5524732"/>
                  <a:pt x="1801246" y="5549731"/>
                </a:cubicBezTo>
                <a:close/>
                <a:moveTo>
                  <a:pt x="1659586" y="5483067"/>
                </a:moveTo>
                <a:cubicBezTo>
                  <a:pt x="1676252" y="5499733"/>
                  <a:pt x="1684585" y="5516399"/>
                  <a:pt x="1684585" y="5541398"/>
                </a:cubicBezTo>
                <a:cubicBezTo>
                  <a:pt x="1684585" y="5558063"/>
                  <a:pt x="1676252" y="5591395"/>
                  <a:pt x="1642920" y="5591395"/>
                </a:cubicBezTo>
                <a:cubicBezTo>
                  <a:pt x="1617921" y="5591395"/>
                  <a:pt x="1567924" y="5566396"/>
                  <a:pt x="1567924" y="5549731"/>
                </a:cubicBezTo>
                <a:cubicBezTo>
                  <a:pt x="1567924" y="5524732"/>
                  <a:pt x="1584590" y="5516399"/>
                  <a:pt x="1584590" y="5499733"/>
                </a:cubicBezTo>
                <a:cubicBezTo>
                  <a:pt x="1601256" y="5516399"/>
                  <a:pt x="1617921" y="5533065"/>
                  <a:pt x="1626254" y="5549731"/>
                </a:cubicBezTo>
                <a:cubicBezTo>
                  <a:pt x="1626254" y="5549731"/>
                  <a:pt x="1634587" y="5558063"/>
                  <a:pt x="1651253" y="5549731"/>
                </a:cubicBezTo>
                <a:cubicBezTo>
                  <a:pt x="1642920" y="5533065"/>
                  <a:pt x="1617921" y="5508066"/>
                  <a:pt x="1601256" y="5483067"/>
                </a:cubicBezTo>
                <a:lnTo>
                  <a:pt x="1659586" y="5483067"/>
                </a:lnTo>
                <a:close/>
                <a:moveTo>
                  <a:pt x="342983" y="5508066"/>
                </a:moveTo>
                <a:cubicBezTo>
                  <a:pt x="317985" y="5508066"/>
                  <a:pt x="309652" y="5499733"/>
                  <a:pt x="301319" y="5499733"/>
                </a:cubicBezTo>
                <a:cubicBezTo>
                  <a:pt x="309652" y="5491400"/>
                  <a:pt x="326317" y="5483067"/>
                  <a:pt x="334650" y="5483067"/>
                </a:cubicBezTo>
                <a:cubicBezTo>
                  <a:pt x="334650" y="5491400"/>
                  <a:pt x="342983" y="5499733"/>
                  <a:pt x="342983" y="5508066"/>
                </a:cubicBezTo>
                <a:close/>
                <a:moveTo>
                  <a:pt x="2017902" y="5474734"/>
                </a:moveTo>
                <a:cubicBezTo>
                  <a:pt x="2051234" y="5491400"/>
                  <a:pt x="2076232" y="5499733"/>
                  <a:pt x="2076232" y="5524732"/>
                </a:cubicBezTo>
                <a:cubicBezTo>
                  <a:pt x="2076232" y="5549731"/>
                  <a:pt x="2017902" y="5583062"/>
                  <a:pt x="2009569" y="5591395"/>
                </a:cubicBezTo>
                <a:cubicBezTo>
                  <a:pt x="2001236" y="5583062"/>
                  <a:pt x="1984570" y="5558063"/>
                  <a:pt x="1967904" y="5541398"/>
                </a:cubicBezTo>
                <a:cubicBezTo>
                  <a:pt x="1976237" y="5541398"/>
                  <a:pt x="2034568" y="5549731"/>
                  <a:pt x="2051234" y="5524732"/>
                </a:cubicBezTo>
                <a:cubicBezTo>
                  <a:pt x="2026235" y="5516399"/>
                  <a:pt x="2001236" y="5516399"/>
                  <a:pt x="1976237" y="5516399"/>
                </a:cubicBezTo>
                <a:cubicBezTo>
                  <a:pt x="1984570" y="5508066"/>
                  <a:pt x="1992903" y="5491400"/>
                  <a:pt x="2001236" y="5474734"/>
                </a:cubicBezTo>
                <a:lnTo>
                  <a:pt x="2017902" y="5474734"/>
                </a:lnTo>
                <a:close/>
                <a:moveTo>
                  <a:pt x="201324" y="5474734"/>
                </a:moveTo>
                <a:cubicBezTo>
                  <a:pt x="201324" y="5483067"/>
                  <a:pt x="201324" y="5499733"/>
                  <a:pt x="209656" y="5508066"/>
                </a:cubicBezTo>
                <a:cubicBezTo>
                  <a:pt x="192991" y="5524732"/>
                  <a:pt x="167992" y="5533065"/>
                  <a:pt x="142993" y="5541398"/>
                </a:cubicBezTo>
                <a:lnTo>
                  <a:pt x="142993" y="5516399"/>
                </a:lnTo>
                <a:cubicBezTo>
                  <a:pt x="151326" y="5508066"/>
                  <a:pt x="159659" y="5491400"/>
                  <a:pt x="176325" y="5474734"/>
                </a:cubicBezTo>
                <a:lnTo>
                  <a:pt x="201324" y="5474734"/>
                </a:lnTo>
                <a:close/>
                <a:moveTo>
                  <a:pt x="3234509" y="5499733"/>
                </a:moveTo>
                <a:cubicBezTo>
                  <a:pt x="3234509" y="5533065"/>
                  <a:pt x="3209511" y="5591395"/>
                  <a:pt x="3159513" y="5616394"/>
                </a:cubicBezTo>
                <a:cubicBezTo>
                  <a:pt x="3142847" y="5624727"/>
                  <a:pt x="3117848" y="5633060"/>
                  <a:pt x="3101183" y="5641393"/>
                </a:cubicBezTo>
                <a:cubicBezTo>
                  <a:pt x="3101183" y="5608061"/>
                  <a:pt x="3192845" y="5566396"/>
                  <a:pt x="3184512" y="5516399"/>
                </a:cubicBezTo>
                <a:cubicBezTo>
                  <a:pt x="3151180" y="5549731"/>
                  <a:pt x="3109516" y="5591395"/>
                  <a:pt x="3084517" y="5624727"/>
                </a:cubicBezTo>
                <a:cubicBezTo>
                  <a:pt x="3067851" y="5541398"/>
                  <a:pt x="3159513" y="5466401"/>
                  <a:pt x="3226177" y="5466401"/>
                </a:cubicBezTo>
                <a:cubicBezTo>
                  <a:pt x="3226177" y="5474734"/>
                  <a:pt x="3234509" y="5483067"/>
                  <a:pt x="3234509" y="5499733"/>
                </a:cubicBezTo>
                <a:close/>
                <a:moveTo>
                  <a:pt x="1442930" y="5558063"/>
                </a:moveTo>
                <a:lnTo>
                  <a:pt x="1442930" y="5633060"/>
                </a:lnTo>
                <a:cubicBezTo>
                  <a:pt x="1434597" y="5633060"/>
                  <a:pt x="1442930" y="5641393"/>
                  <a:pt x="1417931" y="5641393"/>
                </a:cubicBezTo>
                <a:cubicBezTo>
                  <a:pt x="1376266" y="5641393"/>
                  <a:pt x="1309603" y="5574729"/>
                  <a:pt x="1309603" y="5541398"/>
                </a:cubicBezTo>
                <a:cubicBezTo>
                  <a:pt x="1309603" y="5524732"/>
                  <a:pt x="1326269" y="5499733"/>
                  <a:pt x="1326269" y="5483067"/>
                </a:cubicBezTo>
                <a:cubicBezTo>
                  <a:pt x="1342935" y="5516399"/>
                  <a:pt x="1409598" y="5624727"/>
                  <a:pt x="1409598" y="5574729"/>
                </a:cubicBezTo>
                <a:cubicBezTo>
                  <a:pt x="1409598" y="5558063"/>
                  <a:pt x="1359601" y="5499733"/>
                  <a:pt x="1351268" y="5466401"/>
                </a:cubicBezTo>
                <a:cubicBezTo>
                  <a:pt x="1359601" y="5483067"/>
                  <a:pt x="1442930" y="5499733"/>
                  <a:pt x="1442930" y="5558063"/>
                </a:cubicBezTo>
                <a:close/>
                <a:moveTo>
                  <a:pt x="559640" y="5508066"/>
                </a:moveTo>
                <a:cubicBezTo>
                  <a:pt x="559640" y="5516399"/>
                  <a:pt x="551307" y="5533065"/>
                  <a:pt x="542974" y="5541398"/>
                </a:cubicBezTo>
                <a:lnTo>
                  <a:pt x="501309" y="5499733"/>
                </a:lnTo>
                <a:lnTo>
                  <a:pt x="501309" y="5466401"/>
                </a:lnTo>
                <a:cubicBezTo>
                  <a:pt x="517975" y="5474734"/>
                  <a:pt x="542974" y="5499733"/>
                  <a:pt x="559640" y="5508066"/>
                </a:cubicBezTo>
                <a:close/>
                <a:moveTo>
                  <a:pt x="2959523" y="5458068"/>
                </a:moveTo>
                <a:cubicBezTo>
                  <a:pt x="2959523" y="5466401"/>
                  <a:pt x="2967856" y="5474734"/>
                  <a:pt x="2967856" y="5491400"/>
                </a:cubicBezTo>
                <a:cubicBezTo>
                  <a:pt x="2967856" y="5516399"/>
                  <a:pt x="2942857" y="5558063"/>
                  <a:pt x="2909525" y="5591395"/>
                </a:cubicBezTo>
                <a:lnTo>
                  <a:pt x="2842862" y="5591395"/>
                </a:lnTo>
                <a:lnTo>
                  <a:pt x="2926191" y="5508066"/>
                </a:lnTo>
                <a:cubicBezTo>
                  <a:pt x="2867861" y="5491400"/>
                  <a:pt x="2867861" y="5549731"/>
                  <a:pt x="2826196" y="5566396"/>
                </a:cubicBezTo>
                <a:lnTo>
                  <a:pt x="2826196" y="5508066"/>
                </a:lnTo>
                <a:lnTo>
                  <a:pt x="2901192" y="5458068"/>
                </a:lnTo>
                <a:lnTo>
                  <a:pt x="2959523" y="5458068"/>
                </a:lnTo>
                <a:close/>
                <a:moveTo>
                  <a:pt x="1892908" y="5516399"/>
                </a:moveTo>
                <a:cubicBezTo>
                  <a:pt x="1892908" y="5516399"/>
                  <a:pt x="1884575" y="5541398"/>
                  <a:pt x="1859576" y="5566396"/>
                </a:cubicBezTo>
                <a:lnTo>
                  <a:pt x="1817912" y="5558063"/>
                </a:lnTo>
                <a:lnTo>
                  <a:pt x="1817912" y="5508066"/>
                </a:lnTo>
                <a:cubicBezTo>
                  <a:pt x="1834578" y="5516399"/>
                  <a:pt x="1851243" y="5524732"/>
                  <a:pt x="1876242" y="5524732"/>
                </a:cubicBezTo>
                <a:cubicBezTo>
                  <a:pt x="1867909" y="5508066"/>
                  <a:pt x="1842910" y="5491400"/>
                  <a:pt x="1826245" y="5491400"/>
                </a:cubicBezTo>
                <a:cubicBezTo>
                  <a:pt x="1842910" y="5483067"/>
                  <a:pt x="1859576" y="5466401"/>
                  <a:pt x="1867909" y="5449735"/>
                </a:cubicBezTo>
                <a:cubicBezTo>
                  <a:pt x="1876242" y="5466401"/>
                  <a:pt x="1892908" y="5491400"/>
                  <a:pt x="1892908" y="5516399"/>
                </a:cubicBezTo>
                <a:close/>
                <a:moveTo>
                  <a:pt x="2417883" y="5483067"/>
                </a:moveTo>
                <a:cubicBezTo>
                  <a:pt x="2417883" y="5516399"/>
                  <a:pt x="2351219" y="5558063"/>
                  <a:pt x="2351219" y="5558063"/>
                </a:cubicBezTo>
                <a:cubicBezTo>
                  <a:pt x="2326220" y="5558063"/>
                  <a:pt x="2317887" y="5541398"/>
                  <a:pt x="2301222" y="5533065"/>
                </a:cubicBezTo>
                <a:cubicBezTo>
                  <a:pt x="2326220" y="5516399"/>
                  <a:pt x="2359552" y="5499733"/>
                  <a:pt x="2384551" y="5483067"/>
                </a:cubicBezTo>
                <a:cubicBezTo>
                  <a:pt x="2384551" y="5483067"/>
                  <a:pt x="2384551" y="5474734"/>
                  <a:pt x="2367885" y="5474734"/>
                </a:cubicBezTo>
                <a:cubicBezTo>
                  <a:pt x="2342886" y="5474734"/>
                  <a:pt x="2317887" y="5499733"/>
                  <a:pt x="2292889" y="5508066"/>
                </a:cubicBezTo>
                <a:cubicBezTo>
                  <a:pt x="2301222" y="5449735"/>
                  <a:pt x="2301222" y="5441402"/>
                  <a:pt x="2351219" y="5441402"/>
                </a:cubicBezTo>
                <a:cubicBezTo>
                  <a:pt x="2392884" y="5441402"/>
                  <a:pt x="2417883" y="5449735"/>
                  <a:pt x="2417883" y="5483067"/>
                </a:cubicBezTo>
                <a:close/>
                <a:moveTo>
                  <a:pt x="976286" y="5516399"/>
                </a:moveTo>
                <a:lnTo>
                  <a:pt x="959620" y="5533065"/>
                </a:lnTo>
                <a:cubicBezTo>
                  <a:pt x="934621" y="5516399"/>
                  <a:pt x="926288" y="5483067"/>
                  <a:pt x="926288" y="5474734"/>
                </a:cubicBezTo>
                <a:cubicBezTo>
                  <a:pt x="926288" y="5458068"/>
                  <a:pt x="934621" y="5449735"/>
                  <a:pt x="934621" y="5441402"/>
                </a:cubicBezTo>
                <a:cubicBezTo>
                  <a:pt x="951287" y="5466401"/>
                  <a:pt x="959620" y="5491400"/>
                  <a:pt x="976286" y="5516399"/>
                </a:cubicBezTo>
                <a:close/>
                <a:moveTo>
                  <a:pt x="2559542" y="5466401"/>
                </a:moveTo>
                <a:cubicBezTo>
                  <a:pt x="2559542" y="5491400"/>
                  <a:pt x="2509545" y="5558063"/>
                  <a:pt x="2492879" y="5558063"/>
                </a:cubicBezTo>
                <a:cubicBezTo>
                  <a:pt x="2476213" y="5558063"/>
                  <a:pt x="2459547" y="5541398"/>
                  <a:pt x="2442881" y="5541398"/>
                </a:cubicBezTo>
                <a:cubicBezTo>
                  <a:pt x="2451214" y="5524732"/>
                  <a:pt x="2501212" y="5508066"/>
                  <a:pt x="2509545" y="5466401"/>
                </a:cubicBezTo>
                <a:cubicBezTo>
                  <a:pt x="2484546" y="5483067"/>
                  <a:pt x="2451214" y="5508066"/>
                  <a:pt x="2426215" y="5516399"/>
                </a:cubicBezTo>
                <a:cubicBezTo>
                  <a:pt x="2434548" y="5499733"/>
                  <a:pt x="2434548" y="5483067"/>
                  <a:pt x="2434548" y="5466401"/>
                </a:cubicBezTo>
                <a:cubicBezTo>
                  <a:pt x="2451214" y="5441402"/>
                  <a:pt x="2501212" y="5433070"/>
                  <a:pt x="2517878" y="5433070"/>
                </a:cubicBezTo>
                <a:cubicBezTo>
                  <a:pt x="2551209" y="5433070"/>
                  <a:pt x="2559542" y="5441402"/>
                  <a:pt x="2559542" y="5466401"/>
                </a:cubicBezTo>
                <a:close/>
                <a:moveTo>
                  <a:pt x="1042949" y="5558063"/>
                </a:moveTo>
                <a:lnTo>
                  <a:pt x="1042949" y="5583062"/>
                </a:lnTo>
                <a:cubicBezTo>
                  <a:pt x="1009618" y="5533065"/>
                  <a:pt x="976286" y="5483067"/>
                  <a:pt x="959620" y="5433070"/>
                </a:cubicBezTo>
                <a:cubicBezTo>
                  <a:pt x="1009618" y="5458068"/>
                  <a:pt x="1026283" y="5508066"/>
                  <a:pt x="1042949" y="5558063"/>
                </a:cubicBezTo>
                <a:close/>
                <a:moveTo>
                  <a:pt x="2276223" y="5474734"/>
                </a:moveTo>
                <a:cubicBezTo>
                  <a:pt x="2276223" y="5491400"/>
                  <a:pt x="2234558" y="5541398"/>
                  <a:pt x="2217892" y="5541398"/>
                </a:cubicBezTo>
                <a:cubicBezTo>
                  <a:pt x="2192893" y="5541398"/>
                  <a:pt x="2184561" y="5516399"/>
                  <a:pt x="2167895" y="5508066"/>
                </a:cubicBezTo>
                <a:cubicBezTo>
                  <a:pt x="2192893" y="5499733"/>
                  <a:pt x="2217892" y="5491400"/>
                  <a:pt x="2242891" y="5474734"/>
                </a:cubicBezTo>
                <a:cubicBezTo>
                  <a:pt x="2242891" y="5474734"/>
                  <a:pt x="2242891" y="5466401"/>
                  <a:pt x="2234558" y="5458068"/>
                </a:cubicBezTo>
                <a:lnTo>
                  <a:pt x="2159562" y="5483067"/>
                </a:lnTo>
                <a:cubicBezTo>
                  <a:pt x="2184561" y="5433070"/>
                  <a:pt x="2167895" y="5424737"/>
                  <a:pt x="2209559" y="5424737"/>
                </a:cubicBezTo>
                <a:cubicBezTo>
                  <a:pt x="2251224" y="5424737"/>
                  <a:pt x="2276223" y="5441402"/>
                  <a:pt x="2276223" y="5474734"/>
                </a:cubicBezTo>
                <a:close/>
                <a:moveTo>
                  <a:pt x="867958" y="5483067"/>
                </a:moveTo>
                <a:cubicBezTo>
                  <a:pt x="859625" y="5491400"/>
                  <a:pt x="842959" y="5516399"/>
                  <a:pt x="834626" y="5541398"/>
                </a:cubicBezTo>
                <a:cubicBezTo>
                  <a:pt x="784629" y="5541398"/>
                  <a:pt x="784629" y="5491400"/>
                  <a:pt x="784629" y="5483067"/>
                </a:cubicBezTo>
                <a:cubicBezTo>
                  <a:pt x="784629" y="5466401"/>
                  <a:pt x="784629" y="5433070"/>
                  <a:pt x="826293" y="5424737"/>
                </a:cubicBezTo>
                <a:cubicBezTo>
                  <a:pt x="834626" y="5433070"/>
                  <a:pt x="842959" y="5458068"/>
                  <a:pt x="867958" y="5483067"/>
                </a:cubicBezTo>
                <a:close/>
                <a:moveTo>
                  <a:pt x="726298" y="5483067"/>
                </a:moveTo>
                <a:cubicBezTo>
                  <a:pt x="717965" y="5491400"/>
                  <a:pt x="701299" y="5516399"/>
                  <a:pt x="684633" y="5541398"/>
                </a:cubicBezTo>
                <a:cubicBezTo>
                  <a:pt x="659635" y="5524732"/>
                  <a:pt x="642969" y="5499733"/>
                  <a:pt x="642969" y="5483067"/>
                </a:cubicBezTo>
                <a:cubicBezTo>
                  <a:pt x="642969" y="5474734"/>
                  <a:pt x="642969" y="5424737"/>
                  <a:pt x="684633" y="5424737"/>
                </a:cubicBezTo>
                <a:cubicBezTo>
                  <a:pt x="692966" y="5433070"/>
                  <a:pt x="701299" y="5458068"/>
                  <a:pt x="726298" y="5483067"/>
                </a:cubicBezTo>
                <a:close/>
                <a:moveTo>
                  <a:pt x="584638" y="5474734"/>
                </a:moveTo>
                <a:cubicBezTo>
                  <a:pt x="584638" y="5474734"/>
                  <a:pt x="584638" y="5483067"/>
                  <a:pt x="576305" y="5491400"/>
                </a:cubicBezTo>
                <a:cubicBezTo>
                  <a:pt x="559640" y="5474734"/>
                  <a:pt x="542974" y="5449735"/>
                  <a:pt x="534641" y="5424737"/>
                </a:cubicBezTo>
                <a:cubicBezTo>
                  <a:pt x="551307" y="5433070"/>
                  <a:pt x="559640" y="5458068"/>
                  <a:pt x="584638" y="5474734"/>
                </a:cubicBezTo>
                <a:close/>
                <a:moveTo>
                  <a:pt x="1509593" y="5508066"/>
                </a:moveTo>
                <a:cubicBezTo>
                  <a:pt x="1509593" y="5508066"/>
                  <a:pt x="1517926" y="5508066"/>
                  <a:pt x="1526259" y="5499733"/>
                </a:cubicBezTo>
                <a:cubicBezTo>
                  <a:pt x="1509593" y="5474734"/>
                  <a:pt x="1492927" y="5441402"/>
                  <a:pt x="1484595" y="5416404"/>
                </a:cubicBezTo>
                <a:cubicBezTo>
                  <a:pt x="1534592" y="5424737"/>
                  <a:pt x="1559591" y="5441402"/>
                  <a:pt x="1559591" y="5499733"/>
                </a:cubicBezTo>
                <a:cubicBezTo>
                  <a:pt x="1559591" y="5516399"/>
                  <a:pt x="1551258" y="5549731"/>
                  <a:pt x="1526259" y="5549731"/>
                </a:cubicBezTo>
                <a:cubicBezTo>
                  <a:pt x="1509593" y="5549731"/>
                  <a:pt x="1434597" y="5516399"/>
                  <a:pt x="1434597" y="5483067"/>
                </a:cubicBezTo>
                <a:cubicBezTo>
                  <a:pt x="1434597" y="5458068"/>
                  <a:pt x="1451263" y="5441402"/>
                  <a:pt x="1459596" y="5416404"/>
                </a:cubicBezTo>
                <a:cubicBezTo>
                  <a:pt x="1467929" y="5441402"/>
                  <a:pt x="1484595" y="5474734"/>
                  <a:pt x="1509593" y="5508066"/>
                </a:cubicBezTo>
                <a:close/>
                <a:moveTo>
                  <a:pt x="451311" y="5474734"/>
                </a:moveTo>
                <a:cubicBezTo>
                  <a:pt x="434646" y="5483067"/>
                  <a:pt x="409647" y="5508066"/>
                  <a:pt x="401314" y="5533065"/>
                </a:cubicBezTo>
                <a:cubicBezTo>
                  <a:pt x="376315" y="5516399"/>
                  <a:pt x="359649" y="5491400"/>
                  <a:pt x="359649" y="5474734"/>
                </a:cubicBezTo>
                <a:cubicBezTo>
                  <a:pt x="359649" y="5449735"/>
                  <a:pt x="376315" y="5433070"/>
                  <a:pt x="392981" y="5416404"/>
                </a:cubicBezTo>
                <a:cubicBezTo>
                  <a:pt x="409647" y="5424737"/>
                  <a:pt x="426313" y="5458068"/>
                  <a:pt x="451311" y="5474734"/>
                </a:cubicBezTo>
                <a:close/>
                <a:moveTo>
                  <a:pt x="2709535" y="5408071"/>
                </a:moveTo>
                <a:lnTo>
                  <a:pt x="2709535" y="5449735"/>
                </a:lnTo>
                <a:cubicBezTo>
                  <a:pt x="2701202" y="5483067"/>
                  <a:pt x="2667870" y="5533065"/>
                  <a:pt x="2651205" y="5533065"/>
                </a:cubicBezTo>
                <a:cubicBezTo>
                  <a:pt x="2626206" y="5533065"/>
                  <a:pt x="2601207" y="5524732"/>
                  <a:pt x="2584541" y="5524732"/>
                </a:cubicBezTo>
                <a:cubicBezTo>
                  <a:pt x="2592874" y="5508066"/>
                  <a:pt x="2651205" y="5483067"/>
                  <a:pt x="2659537" y="5441402"/>
                </a:cubicBezTo>
                <a:cubicBezTo>
                  <a:pt x="2634539" y="5458068"/>
                  <a:pt x="2601207" y="5483067"/>
                  <a:pt x="2576208" y="5508066"/>
                </a:cubicBezTo>
                <a:cubicBezTo>
                  <a:pt x="2592874" y="5466401"/>
                  <a:pt x="2559542" y="5416404"/>
                  <a:pt x="2634539" y="5408071"/>
                </a:cubicBezTo>
                <a:lnTo>
                  <a:pt x="2709535" y="5408071"/>
                </a:lnTo>
                <a:close/>
                <a:moveTo>
                  <a:pt x="484643" y="5449735"/>
                </a:moveTo>
                <a:cubicBezTo>
                  <a:pt x="484643" y="5449735"/>
                  <a:pt x="476310" y="5458068"/>
                  <a:pt x="476310" y="5466401"/>
                </a:cubicBezTo>
                <a:cubicBezTo>
                  <a:pt x="459644" y="5458068"/>
                  <a:pt x="434646" y="5424737"/>
                  <a:pt x="434646" y="5408071"/>
                </a:cubicBezTo>
                <a:cubicBezTo>
                  <a:pt x="451311" y="5424737"/>
                  <a:pt x="467977" y="5433070"/>
                  <a:pt x="484643" y="5449735"/>
                </a:cubicBezTo>
                <a:close/>
                <a:moveTo>
                  <a:pt x="301319" y="5466401"/>
                </a:moveTo>
                <a:cubicBezTo>
                  <a:pt x="267987" y="5499733"/>
                  <a:pt x="259654" y="5483067"/>
                  <a:pt x="234655" y="5508066"/>
                </a:cubicBezTo>
                <a:cubicBezTo>
                  <a:pt x="226322" y="5491400"/>
                  <a:pt x="217989" y="5483067"/>
                  <a:pt x="217989" y="5458068"/>
                </a:cubicBezTo>
                <a:cubicBezTo>
                  <a:pt x="217989" y="5441402"/>
                  <a:pt x="242988" y="5416404"/>
                  <a:pt x="259654" y="5408071"/>
                </a:cubicBezTo>
                <a:cubicBezTo>
                  <a:pt x="267987" y="5416404"/>
                  <a:pt x="284653" y="5441402"/>
                  <a:pt x="301319" y="5466401"/>
                </a:cubicBezTo>
                <a:close/>
                <a:moveTo>
                  <a:pt x="1976237" y="5458068"/>
                </a:moveTo>
                <a:cubicBezTo>
                  <a:pt x="1976237" y="5491400"/>
                  <a:pt x="1942906" y="5508066"/>
                  <a:pt x="1917907" y="5516399"/>
                </a:cubicBezTo>
                <a:cubicBezTo>
                  <a:pt x="1917907" y="5499733"/>
                  <a:pt x="1917907" y="5483067"/>
                  <a:pt x="1901241" y="5466401"/>
                </a:cubicBezTo>
                <a:cubicBezTo>
                  <a:pt x="1917907" y="5466401"/>
                  <a:pt x="1942906" y="5474734"/>
                  <a:pt x="1959571" y="5466401"/>
                </a:cubicBezTo>
                <a:cubicBezTo>
                  <a:pt x="1942906" y="5449735"/>
                  <a:pt x="1917907" y="5433070"/>
                  <a:pt x="1901241" y="5441402"/>
                </a:cubicBezTo>
                <a:cubicBezTo>
                  <a:pt x="1909574" y="5433070"/>
                  <a:pt x="1926240" y="5416404"/>
                  <a:pt x="1934573" y="5399738"/>
                </a:cubicBezTo>
                <a:cubicBezTo>
                  <a:pt x="1967904" y="5408071"/>
                  <a:pt x="1976237" y="5441402"/>
                  <a:pt x="1976237" y="5458068"/>
                </a:cubicBezTo>
                <a:close/>
                <a:moveTo>
                  <a:pt x="159659" y="5449735"/>
                </a:moveTo>
                <a:cubicBezTo>
                  <a:pt x="159659" y="5458068"/>
                  <a:pt x="151326" y="5466401"/>
                  <a:pt x="142993" y="5474734"/>
                </a:cubicBezTo>
                <a:cubicBezTo>
                  <a:pt x="134660" y="5466401"/>
                  <a:pt x="109661" y="5449735"/>
                  <a:pt x="84663" y="5441402"/>
                </a:cubicBezTo>
                <a:cubicBezTo>
                  <a:pt x="92995" y="5433070"/>
                  <a:pt x="101328" y="5416404"/>
                  <a:pt x="117994" y="5399738"/>
                </a:cubicBezTo>
                <a:cubicBezTo>
                  <a:pt x="126327" y="5408071"/>
                  <a:pt x="142993" y="5433070"/>
                  <a:pt x="159659" y="5449735"/>
                </a:cubicBezTo>
                <a:close/>
                <a:moveTo>
                  <a:pt x="2101231" y="5391405"/>
                </a:moveTo>
                <a:cubicBezTo>
                  <a:pt x="2126230" y="5399738"/>
                  <a:pt x="2151229" y="5416404"/>
                  <a:pt x="2151229" y="5441402"/>
                </a:cubicBezTo>
                <a:cubicBezTo>
                  <a:pt x="2151229" y="5474734"/>
                  <a:pt x="2117897" y="5499733"/>
                  <a:pt x="2101231" y="5499733"/>
                </a:cubicBezTo>
                <a:cubicBezTo>
                  <a:pt x="2076232" y="5499733"/>
                  <a:pt x="2067899" y="5474734"/>
                  <a:pt x="2051234" y="5466401"/>
                </a:cubicBezTo>
                <a:cubicBezTo>
                  <a:pt x="2076232" y="5458068"/>
                  <a:pt x="2101231" y="5449735"/>
                  <a:pt x="2117897" y="5433070"/>
                </a:cubicBezTo>
                <a:lnTo>
                  <a:pt x="2109564" y="5424737"/>
                </a:lnTo>
                <a:cubicBezTo>
                  <a:pt x="2092898" y="5433070"/>
                  <a:pt x="2067899" y="5441402"/>
                  <a:pt x="2051234" y="5441402"/>
                </a:cubicBezTo>
                <a:cubicBezTo>
                  <a:pt x="2059567" y="5424737"/>
                  <a:pt x="2067899" y="5408071"/>
                  <a:pt x="2067899" y="5391405"/>
                </a:cubicBezTo>
                <a:lnTo>
                  <a:pt x="2101231" y="5391405"/>
                </a:lnTo>
                <a:close/>
                <a:moveTo>
                  <a:pt x="1776247" y="5416404"/>
                </a:moveTo>
                <a:cubicBezTo>
                  <a:pt x="1776247" y="5458068"/>
                  <a:pt x="1742915" y="5483067"/>
                  <a:pt x="1717917" y="5483067"/>
                </a:cubicBezTo>
                <a:cubicBezTo>
                  <a:pt x="1701251" y="5483067"/>
                  <a:pt x="1692918" y="5474734"/>
                  <a:pt x="1684585" y="5466401"/>
                </a:cubicBezTo>
                <a:cubicBezTo>
                  <a:pt x="1684585" y="5449735"/>
                  <a:pt x="1701251" y="5424737"/>
                  <a:pt x="1701251" y="5408071"/>
                </a:cubicBezTo>
                <a:cubicBezTo>
                  <a:pt x="1709584" y="5424737"/>
                  <a:pt x="1726249" y="5441402"/>
                  <a:pt x="1742915" y="5458068"/>
                </a:cubicBezTo>
                <a:cubicBezTo>
                  <a:pt x="1742915" y="5458068"/>
                  <a:pt x="1751248" y="5458068"/>
                  <a:pt x="1751248" y="5441402"/>
                </a:cubicBezTo>
                <a:cubicBezTo>
                  <a:pt x="1751248" y="5416404"/>
                  <a:pt x="1726249" y="5416404"/>
                  <a:pt x="1717917" y="5399738"/>
                </a:cubicBezTo>
                <a:cubicBezTo>
                  <a:pt x="1734582" y="5399738"/>
                  <a:pt x="1751248" y="5399738"/>
                  <a:pt x="1767914" y="5391405"/>
                </a:cubicBezTo>
                <a:cubicBezTo>
                  <a:pt x="1776247" y="5399738"/>
                  <a:pt x="1776247" y="5399738"/>
                  <a:pt x="1776247" y="5416404"/>
                </a:cubicBezTo>
                <a:close/>
                <a:moveTo>
                  <a:pt x="3126181" y="5391405"/>
                </a:moveTo>
                <a:lnTo>
                  <a:pt x="3126181" y="5416404"/>
                </a:lnTo>
                <a:cubicBezTo>
                  <a:pt x="3117848" y="5458068"/>
                  <a:pt x="3092850" y="5499733"/>
                  <a:pt x="3067851" y="5524732"/>
                </a:cubicBezTo>
                <a:cubicBezTo>
                  <a:pt x="3042852" y="5524732"/>
                  <a:pt x="3017853" y="5533065"/>
                  <a:pt x="2992855" y="5541398"/>
                </a:cubicBezTo>
                <a:cubicBezTo>
                  <a:pt x="3026186" y="5508066"/>
                  <a:pt x="3051185" y="5474734"/>
                  <a:pt x="3084517" y="5441402"/>
                </a:cubicBezTo>
                <a:lnTo>
                  <a:pt x="3067851" y="5424737"/>
                </a:lnTo>
                <a:cubicBezTo>
                  <a:pt x="3042852" y="5458068"/>
                  <a:pt x="3009520" y="5491400"/>
                  <a:pt x="2984522" y="5524732"/>
                </a:cubicBezTo>
                <a:cubicBezTo>
                  <a:pt x="2984522" y="5508066"/>
                  <a:pt x="2992855" y="5491400"/>
                  <a:pt x="2984522" y="5474734"/>
                </a:cubicBezTo>
                <a:cubicBezTo>
                  <a:pt x="2984522" y="5408071"/>
                  <a:pt x="3059518" y="5383072"/>
                  <a:pt x="3084517" y="5383072"/>
                </a:cubicBezTo>
                <a:cubicBezTo>
                  <a:pt x="3109516" y="5383072"/>
                  <a:pt x="3117848" y="5391405"/>
                  <a:pt x="3126181" y="5391405"/>
                </a:cubicBezTo>
                <a:close/>
                <a:moveTo>
                  <a:pt x="1142944" y="5424737"/>
                </a:moveTo>
                <a:cubicBezTo>
                  <a:pt x="1159610" y="5458068"/>
                  <a:pt x="1176276" y="5516399"/>
                  <a:pt x="1176276" y="5533065"/>
                </a:cubicBezTo>
                <a:cubicBezTo>
                  <a:pt x="1176276" y="5558063"/>
                  <a:pt x="1167943" y="5583062"/>
                  <a:pt x="1159610" y="5599728"/>
                </a:cubicBezTo>
                <a:cubicBezTo>
                  <a:pt x="1109613" y="5591395"/>
                  <a:pt x="1042949" y="5491400"/>
                  <a:pt x="1042949" y="5466401"/>
                </a:cubicBezTo>
                <a:cubicBezTo>
                  <a:pt x="1042949" y="5441402"/>
                  <a:pt x="1067948" y="5416404"/>
                  <a:pt x="1067948" y="5391405"/>
                </a:cubicBezTo>
                <a:cubicBezTo>
                  <a:pt x="1084614" y="5433070"/>
                  <a:pt x="1101280" y="5483067"/>
                  <a:pt x="1126279" y="5533065"/>
                </a:cubicBezTo>
                <a:cubicBezTo>
                  <a:pt x="1126279" y="5533065"/>
                  <a:pt x="1134612" y="5533065"/>
                  <a:pt x="1134612" y="5516399"/>
                </a:cubicBezTo>
                <a:cubicBezTo>
                  <a:pt x="1134612" y="5491400"/>
                  <a:pt x="1101280" y="5424737"/>
                  <a:pt x="1092947" y="5383072"/>
                </a:cubicBezTo>
                <a:cubicBezTo>
                  <a:pt x="1101280" y="5399738"/>
                  <a:pt x="1126279" y="5416404"/>
                  <a:pt x="1142944" y="5424737"/>
                </a:cubicBezTo>
                <a:close/>
                <a:moveTo>
                  <a:pt x="3259508" y="5516399"/>
                </a:moveTo>
                <a:cubicBezTo>
                  <a:pt x="3259508" y="5499733"/>
                  <a:pt x="3251175" y="5483067"/>
                  <a:pt x="3251175" y="5458068"/>
                </a:cubicBezTo>
                <a:cubicBezTo>
                  <a:pt x="3251175" y="5441402"/>
                  <a:pt x="3309506" y="5399738"/>
                  <a:pt x="3342838" y="5374739"/>
                </a:cubicBezTo>
                <a:cubicBezTo>
                  <a:pt x="3317839" y="5416404"/>
                  <a:pt x="3284507" y="5466401"/>
                  <a:pt x="3259508" y="5516399"/>
                </a:cubicBezTo>
                <a:close/>
                <a:moveTo>
                  <a:pt x="1859576" y="5391405"/>
                </a:moveTo>
                <a:cubicBezTo>
                  <a:pt x="1859576" y="5416404"/>
                  <a:pt x="1842910" y="5441402"/>
                  <a:pt x="1826245" y="5466401"/>
                </a:cubicBezTo>
                <a:lnTo>
                  <a:pt x="1792913" y="5466401"/>
                </a:lnTo>
                <a:cubicBezTo>
                  <a:pt x="1792913" y="5449735"/>
                  <a:pt x="1801246" y="5433070"/>
                  <a:pt x="1801246" y="5416404"/>
                </a:cubicBezTo>
                <a:cubicBezTo>
                  <a:pt x="1809579" y="5424737"/>
                  <a:pt x="1826245" y="5433070"/>
                  <a:pt x="1834578" y="5441402"/>
                </a:cubicBezTo>
                <a:lnTo>
                  <a:pt x="1851243" y="5424737"/>
                </a:lnTo>
                <a:cubicBezTo>
                  <a:pt x="1842910" y="5416404"/>
                  <a:pt x="1826245" y="5408071"/>
                  <a:pt x="1817912" y="5399738"/>
                </a:cubicBezTo>
                <a:cubicBezTo>
                  <a:pt x="1817912" y="5391405"/>
                  <a:pt x="1834578" y="5383072"/>
                  <a:pt x="1851243" y="5366406"/>
                </a:cubicBezTo>
                <a:cubicBezTo>
                  <a:pt x="1859576" y="5374739"/>
                  <a:pt x="1859576" y="5374739"/>
                  <a:pt x="1859576" y="5391405"/>
                </a:cubicBezTo>
                <a:close/>
                <a:moveTo>
                  <a:pt x="2859528" y="5391405"/>
                </a:moveTo>
                <a:cubicBezTo>
                  <a:pt x="2859528" y="5408071"/>
                  <a:pt x="2834529" y="5491400"/>
                  <a:pt x="2801197" y="5491400"/>
                </a:cubicBezTo>
                <a:cubicBezTo>
                  <a:pt x="2776198" y="5491400"/>
                  <a:pt x="2767865" y="5483067"/>
                  <a:pt x="2751200" y="5483067"/>
                </a:cubicBezTo>
                <a:cubicBezTo>
                  <a:pt x="2767865" y="5449735"/>
                  <a:pt x="2809530" y="5433070"/>
                  <a:pt x="2809530" y="5399738"/>
                </a:cubicBezTo>
                <a:cubicBezTo>
                  <a:pt x="2784531" y="5416404"/>
                  <a:pt x="2751200" y="5449735"/>
                  <a:pt x="2726201" y="5474734"/>
                </a:cubicBezTo>
                <a:cubicBezTo>
                  <a:pt x="2726201" y="5466401"/>
                  <a:pt x="2734534" y="5449735"/>
                  <a:pt x="2734534" y="5441402"/>
                </a:cubicBezTo>
                <a:cubicBezTo>
                  <a:pt x="2734534" y="5433070"/>
                  <a:pt x="2734534" y="5424737"/>
                  <a:pt x="2726201" y="5416404"/>
                </a:cubicBezTo>
                <a:cubicBezTo>
                  <a:pt x="2751200" y="5366406"/>
                  <a:pt x="2792864" y="5358073"/>
                  <a:pt x="2817863" y="5358073"/>
                </a:cubicBezTo>
                <a:cubicBezTo>
                  <a:pt x="2859528" y="5358073"/>
                  <a:pt x="2859528" y="5383072"/>
                  <a:pt x="2859528" y="5391405"/>
                </a:cubicBezTo>
                <a:close/>
                <a:moveTo>
                  <a:pt x="926288" y="5416404"/>
                </a:moveTo>
                <a:cubicBezTo>
                  <a:pt x="926288" y="5441402"/>
                  <a:pt x="909622" y="5449735"/>
                  <a:pt x="901290" y="5466401"/>
                </a:cubicBezTo>
                <a:cubicBezTo>
                  <a:pt x="867958" y="5449735"/>
                  <a:pt x="851292" y="5416404"/>
                  <a:pt x="851292" y="5408071"/>
                </a:cubicBezTo>
                <a:cubicBezTo>
                  <a:pt x="851292" y="5391405"/>
                  <a:pt x="867958" y="5366406"/>
                  <a:pt x="884624" y="5358073"/>
                </a:cubicBezTo>
                <a:cubicBezTo>
                  <a:pt x="884624" y="5358073"/>
                  <a:pt x="926288" y="5391405"/>
                  <a:pt x="926288" y="5416404"/>
                </a:cubicBezTo>
                <a:close/>
                <a:moveTo>
                  <a:pt x="801294" y="5416404"/>
                </a:moveTo>
                <a:cubicBezTo>
                  <a:pt x="784629" y="5424737"/>
                  <a:pt x="767963" y="5449735"/>
                  <a:pt x="759630" y="5474734"/>
                </a:cubicBezTo>
                <a:cubicBezTo>
                  <a:pt x="742964" y="5466401"/>
                  <a:pt x="709632" y="5441402"/>
                  <a:pt x="709632" y="5424737"/>
                </a:cubicBezTo>
                <a:cubicBezTo>
                  <a:pt x="709632" y="5399738"/>
                  <a:pt x="726298" y="5374739"/>
                  <a:pt x="751297" y="5358073"/>
                </a:cubicBezTo>
                <a:cubicBezTo>
                  <a:pt x="759630" y="5366406"/>
                  <a:pt x="776296" y="5391405"/>
                  <a:pt x="801294" y="5416404"/>
                </a:cubicBezTo>
                <a:close/>
                <a:moveTo>
                  <a:pt x="659635" y="5408071"/>
                </a:moveTo>
                <a:cubicBezTo>
                  <a:pt x="651302" y="5424737"/>
                  <a:pt x="634636" y="5441402"/>
                  <a:pt x="617970" y="5466401"/>
                </a:cubicBezTo>
                <a:cubicBezTo>
                  <a:pt x="576305" y="5441402"/>
                  <a:pt x="576305" y="5416404"/>
                  <a:pt x="576305" y="5408071"/>
                </a:cubicBezTo>
                <a:cubicBezTo>
                  <a:pt x="576305" y="5391405"/>
                  <a:pt x="584638" y="5383072"/>
                  <a:pt x="584638" y="5374739"/>
                </a:cubicBezTo>
                <a:cubicBezTo>
                  <a:pt x="592971" y="5391405"/>
                  <a:pt x="609637" y="5408071"/>
                  <a:pt x="626303" y="5416404"/>
                </a:cubicBezTo>
                <a:cubicBezTo>
                  <a:pt x="626303" y="5416404"/>
                  <a:pt x="634636" y="5416404"/>
                  <a:pt x="634636" y="5399738"/>
                </a:cubicBezTo>
                <a:cubicBezTo>
                  <a:pt x="634636" y="5374739"/>
                  <a:pt x="626303" y="5374739"/>
                  <a:pt x="617970" y="5358073"/>
                </a:cubicBezTo>
                <a:cubicBezTo>
                  <a:pt x="626303" y="5366406"/>
                  <a:pt x="634636" y="5391405"/>
                  <a:pt x="659635" y="5408071"/>
                </a:cubicBezTo>
                <a:close/>
                <a:moveTo>
                  <a:pt x="376315" y="5391405"/>
                </a:moveTo>
                <a:cubicBezTo>
                  <a:pt x="367982" y="5408071"/>
                  <a:pt x="342983" y="5433070"/>
                  <a:pt x="334650" y="5458068"/>
                </a:cubicBezTo>
                <a:cubicBezTo>
                  <a:pt x="309652" y="5441402"/>
                  <a:pt x="292986" y="5416404"/>
                  <a:pt x="292986" y="5399738"/>
                </a:cubicBezTo>
                <a:cubicBezTo>
                  <a:pt x="292986" y="5374739"/>
                  <a:pt x="292986" y="5358073"/>
                  <a:pt x="317985" y="5358073"/>
                </a:cubicBezTo>
                <a:cubicBezTo>
                  <a:pt x="334650" y="5358073"/>
                  <a:pt x="351316" y="5374739"/>
                  <a:pt x="376315" y="5391405"/>
                </a:cubicBezTo>
                <a:close/>
                <a:moveTo>
                  <a:pt x="242988" y="5391405"/>
                </a:moveTo>
                <a:cubicBezTo>
                  <a:pt x="226322" y="5399738"/>
                  <a:pt x="209656" y="5424737"/>
                  <a:pt x="192991" y="5449735"/>
                </a:cubicBezTo>
                <a:cubicBezTo>
                  <a:pt x="176325" y="5441402"/>
                  <a:pt x="151326" y="5416404"/>
                  <a:pt x="151326" y="5391405"/>
                </a:cubicBezTo>
                <a:cubicBezTo>
                  <a:pt x="151326" y="5366406"/>
                  <a:pt x="176325" y="5358073"/>
                  <a:pt x="201324" y="5358073"/>
                </a:cubicBezTo>
                <a:cubicBezTo>
                  <a:pt x="217989" y="5358073"/>
                  <a:pt x="226322" y="5383072"/>
                  <a:pt x="242988" y="5391405"/>
                </a:cubicBezTo>
                <a:close/>
                <a:moveTo>
                  <a:pt x="1667919" y="5358073"/>
                </a:moveTo>
                <a:cubicBezTo>
                  <a:pt x="1667919" y="5366406"/>
                  <a:pt x="1676252" y="5374739"/>
                  <a:pt x="1676252" y="5399738"/>
                </a:cubicBezTo>
                <a:cubicBezTo>
                  <a:pt x="1676252" y="5416404"/>
                  <a:pt x="1659586" y="5466401"/>
                  <a:pt x="1626254" y="5466401"/>
                </a:cubicBezTo>
                <a:cubicBezTo>
                  <a:pt x="1609588" y="5466401"/>
                  <a:pt x="1576257" y="5441402"/>
                  <a:pt x="1559591" y="5416404"/>
                </a:cubicBezTo>
                <a:cubicBezTo>
                  <a:pt x="1576257" y="5399738"/>
                  <a:pt x="1584590" y="5383072"/>
                  <a:pt x="1584590" y="5366406"/>
                </a:cubicBezTo>
                <a:cubicBezTo>
                  <a:pt x="1601256" y="5383072"/>
                  <a:pt x="1609588" y="5408071"/>
                  <a:pt x="1634587" y="5433070"/>
                </a:cubicBezTo>
                <a:cubicBezTo>
                  <a:pt x="1634587" y="5433070"/>
                  <a:pt x="1642920" y="5433070"/>
                  <a:pt x="1642920" y="5416404"/>
                </a:cubicBezTo>
                <a:cubicBezTo>
                  <a:pt x="1642920" y="5391405"/>
                  <a:pt x="1617921" y="5374739"/>
                  <a:pt x="1609588" y="5349740"/>
                </a:cubicBezTo>
                <a:cubicBezTo>
                  <a:pt x="1617921" y="5358073"/>
                  <a:pt x="1651253" y="5358073"/>
                  <a:pt x="1667919" y="5358073"/>
                </a:cubicBezTo>
                <a:close/>
                <a:moveTo>
                  <a:pt x="492976" y="5383072"/>
                </a:moveTo>
                <a:cubicBezTo>
                  <a:pt x="484643" y="5374739"/>
                  <a:pt x="476310" y="5358073"/>
                  <a:pt x="484643" y="5349740"/>
                </a:cubicBezTo>
                <a:cubicBezTo>
                  <a:pt x="484643" y="5366406"/>
                  <a:pt x="492976" y="5374739"/>
                  <a:pt x="492976" y="5383072"/>
                </a:cubicBezTo>
                <a:close/>
                <a:moveTo>
                  <a:pt x="284653" y="5349740"/>
                </a:moveTo>
                <a:cubicBezTo>
                  <a:pt x="284653" y="5358073"/>
                  <a:pt x="276320" y="5374739"/>
                  <a:pt x="267987" y="5383072"/>
                </a:cubicBezTo>
                <a:cubicBezTo>
                  <a:pt x="259654" y="5374739"/>
                  <a:pt x="217989" y="5358073"/>
                  <a:pt x="251321" y="5349740"/>
                </a:cubicBezTo>
                <a:lnTo>
                  <a:pt x="284653" y="5349740"/>
                </a:lnTo>
                <a:close/>
                <a:moveTo>
                  <a:pt x="1301270" y="5408071"/>
                </a:moveTo>
                <a:lnTo>
                  <a:pt x="1301270" y="5524732"/>
                </a:lnTo>
                <a:cubicBezTo>
                  <a:pt x="1292937" y="5533065"/>
                  <a:pt x="1292937" y="5533065"/>
                  <a:pt x="1276271" y="5533065"/>
                </a:cubicBezTo>
                <a:cubicBezTo>
                  <a:pt x="1226274" y="5533065"/>
                  <a:pt x="1176276" y="5433070"/>
                  <a:pt x="1176276" y="5416404"/>
                </a:cubicBezTo>
                <a:cubicBezTo>
                  <a:pt x="1176276" y="5399738"/>
                  <a:pt x="1201275" y="5374739"/>
                  <a:pt x="1209608" y="5358073"/>
                </a:cubicBezTo>
                <a:cubicBezTo>
                  <a:pt x="1209608" y="5433070"/>
                  <a:pt x="1267938" y="5483067"/>
                  <a:pt x="1267938" y="5458068"/>
                </a:cubicBezTo>
                <a:cubicBezTo>
                  <a:pt x="1267938" y="5441402"/>
                  <a:pt x="1234607" y="5383072"/>
                  <a:pt x="1226274" y="5341407"/>
                </a:cubicBezTo>
                <a:cubicBezTo>
                  <a:pt x="1234607" y="5374739"/>
                  <a:pt x="1301270" y="5366406"/>
                  <a:pt x="1301270" y="5408071"/>
                </a:cubicBezTo>
                <a:close/>
                <a:moveTo>
                  <a:pt x="1834578" y="5349740"/>
                </a:moveTo>
                <a:cubicBezTo>
                  <a:pt x="1826245" y="5366406"/>
                  <a:pt x="1809579" y="5374739"/>
                  <a:pt x="1792913" y="5374739"/>
                </a:cubicBezTo>
                <a:cubicBezTo>
                  <a:pt x="1792913" y="5366406"/>
                  <a:pt x="1809579" y="5349740"/>
                  <a:pt x="1817912" y="5333074"/>
                </a:cubicBezTo>
                <a:lnTo>
                  <a:pt x="1834578" y="5349740"/>
                </a:lnTo>
                <a:close/>
                <a:moveTo>
                  <a:pt x="2476213" y="5349740"/>
                </a:moveTo>
                <a:cubicBezTo>
                  <a:pt x="2476213" y="5391405"/>
                  <a:pt x="2426215" y="5433070"/>
                  <a:pt x="2417883" y="5433070"/>
                </a:cubicBezTo>
                <a:cubicBezTo>
                  <a:pt x="2401217" y="5433070"/>
                  <a:pt x="2376218" y="5416404"/>
                  <a:pt x="2359552" y="5416404"/>
                </a:cubicBezTo>
                <a:cubicBezTo>
                  <a:pt x="2367885" y="5408071"/>
                  <a:pt x="2434548" y="5383072"/>
                  <a:pt x="2426215" y="5349740"/>
                </a:cubicBezTo>
                <a:cubicBezTo>
                  <a:pt x="2409550" y="5358073"/>
                  <a:pt x="2384551" y="5374739"/>
                  <a:pt x="2359552" y="5391405"/>
                </a:cubicBezTo>
                <a:lnTo>
                  <a:pt x="2359552" y="5333074"/>
                </a:lnTo>
                <a:cubicBezTo>
                  <a:pt x="2376218" y="5324741"/>
                  <a:pt x="2401217" y="5316409"/>
                  <a:pt x="2417883" y="5316409"/>
                </a:cubicBezTo>
                <a:cubicBezTo>
                  <a:pt x="2442881" y="5316409"/>
                  <a:pt x="2476213" y="5324741"/>
                  <a:pt x="2476213" y="5349740"/>
                </a:cubicBezTo>
                <a:close/>
                <a:moveTo>
                  <a:pt x="2342886" y="5366406"/>
                </a:moveTo>
                <a:cubicBezTo>
                  <a:pt x="2342886" y="5383072"/>
                  <a:pt x="2309554" y="5433070"/>
                  <a:pt x="2284556" y="5433070"/>
                </a:cubicBezTo>
                <a:cubicBezTo>
                  <a:pt x="2267890" y="5433070"/>
                  <a:pt x="2259557" y="5416404"/>
                  <a:pt x="2242891" y="5408071"/>
                </a:cubicBezTo>
                <a:cubicBezTo>
                  <a:pt x="2259557" y="5391405"/>
                  <a:pt x="2284556" y="5383072"/>
                  <a:pt x="2301222" y="5358073"/>
                </a:cubicBezTo>
                <a:lnTo>
                  <a:pt x="2292889" y="5349740"/>
                </a:lnTo>
                <a:cubicBezTo>
                  <a:pt x="2276223" y="5358073"/>
                  <a:pt x="2251224" y="5374739"/>
                  <a:pt x="2226225" y="5383072"/>
                </a:cubicBezTo>
                <a:cubicBezTo>
                  <a:pt x="2234558" y="5366406"/>
                  <a:pt x="2234558" y="5349740"/>
                  <a:pt x="2234558" y="5333074"/>
                </a:cubicBezTo>
                <a:cubicBezTo>
                  <a:pt x="2242891" y="5324741"/>
                  <a:pt x="2259557" y="5316409"/>
                  <a:pt x="2276223" y="5316409"/>
                </a:cubicBezTo>
                <a:cubicBezTo>
                  <a:pt x="2317887" y="5316409"/>
                  <a:pt x="2342886" y="5341407"/>
                  <a:pt x="2342886" y="5366406"/>
                </a:cubicBezTo>
                <a:close/>
                <a:moveTo>
                  <a:pt x="2209559" y="5316409"/>
                </a:moveTo>
                <a:cubicBezTo>
                  <a:pt x="2209559" y="5324741"/>
                  <a:pt x="2217892" y="5316409"/>
                  <a:pt x="2217892" y="5341407"/>
                </a:cubicBezTo>
                <a:cubicBezTo>
                  <a:pt x="2217892" y="5358073"/>
                  <a:pt x="2192893" y="5391405"/>
                  <a:pt x="2167895" y="5408071"/>
                </a:cubicBezTo>
                <a:cubicBezTo>
                  <a:pt x="2159562" y="5399738"/>
                  <a:pt x="2142896" y="5383072"/>
                  <a:pt x="2126230" y="5374739"/>
                </a:cubicBezTo>
                <a:cubicBezTo>
                  <a:pt x="2142896" y="5366406"/>
                  <a:pt x="2167895" y="5358073"/>
                  <a:pt x="2192893" y="5341407"/>
                </a:cubicBezTo>
                <a:cubicBezTo>
                  <a:pt x="2184561" y="5333074"/>
                  <a:pt x="2192893" y="5333074"/>
                  <a:pt x="2167895" y="5333074"/>
                </a:cubicBezTo>
                <a:cubicBezTo>
                  <a:pt x="2151229" y="5333074"/>
                  <a:pt x="2109564" y="5349740"/>
                  <a:pt x="2076232" y="5366406"/>
                </a:cubicBezTo>
                <a:cubicBezTo>
                  <a:pt x="2067899" y="5358073"/>
                  <a:pt x="2059567" y="5333074"/>
                  <a:pt x="2051234" y="5316409"/>
                </a:cubicBezTo>
                <a:lnTo>
                  <a:pt x="2209559" y="5316409"/>
                </a:lnTo>
                <a:close/>
                <a:moveTo>
                  <a:pt x="1417931" y="5341407"/>
                </a:moveTo>
                <a:cubicBezTo>
                  <a:pt x="1426264" y="5358073"/>
                  <a:pt x="1434597" y="5383072"/>
                  <a:pt x="1434597" y="5408071"/>
                </a:cubicBezTo>
                <a:cubicBezTo>
                  <a:pt x="1434597" y="5441402"/>
                  <a:pt x="1434597" y="5466401"/>
                  <a:pt x="1392932" y="5466401"/>
                </a:cubicBezTo>
                <a:cubicBezTo>
                  <a:pt x="1334602" y="5466401"/>
                  <a:pt x="1317936" y="5383072"/>
                  <a:pt x="1317936" y="5374739"/>
                </a:cubicBezTo>
                <a:cubicBezTo>
                  <a:pt x="1317936" y="5358073"/>
                  <a:pt x="1342935" y="5333074"/>
                  <a:pt x="1342935" y="5316409"/>
                </a:cubicBezTo>
                <a:cubicBezTo>
                  <a:pt x="1351268" y="5341407"/>
                  <a:pt x="1359601" y="5374739"/>
                  <a:pt x="1367934" y="5408071"/>
                </a:cubicBezTo>
                <a:cubicBezTo>
                  <a:pt x="1376266" y="5416404"/>
                  <a:pt x="1401265" y="5391405"/>
                  <a:pt x="1401265" y="5408071"/>
                </a:cubicBezTo>
                <a:cubicBezTo>
                  <a:pt x="1401265" y="5391405"/>
                  <a:pt x="1376266" y="5341407"/>
                  <a:pt x="1367934" y="5308076"/>
                </a:cubicBezTo>
                <a:cubicBezTo>
                  <a:pt x="1384599" y="5324741"/>
                  <a:pt x="1409598" y="5333074"/>
                  <a:pt x="1417931" y="5341407"/>
                </a:cubicBezTo>
                <a:close/>
                <a:moveTo>
                  <a:pt x="2617873" y="5324741"/>
                </a:moveTo>
                <a:cubicBezTo>
                  <a:pt x="2617873" y="5349740"/>
                  <a:pt x="2584541" y="5416404"/>
                  <a:pt x="2559542" y="5416404"/>
                </a:cubicBezTo>
                <a:cubicBezTo>
                  <a:pt x="2534544" y="5416404"/>
                  <a:pt x="2517878" y="5408071"/>
                  <a:pt x="2501212" y="5408071"/>
                </a:cubicBezTo>
                <a:cubicBezTo>
                  <a:pt x="2526211" y="5391405"/>
                  <a:pt x="2559542" y="5366406"/>
                  <a:pt x="2584541" y="5341407"/>
                </a:cubicBezTo>
                <a:cubicBezTo>
                  <a:pt x="2584541" y="5341407"/>
                  <a:pt x="2584541" y="5333074"/>
                  <a:pt x="2567875" y="5333074"/>
                </a:cubicBezTo>
                <a:cubicBezTo>
                  <a:pt x="2542876" y="5333074"/>
                  <a:pt x="2517878" y="5366406"/>
                  <a:pt x="2492879" y="5391405"/>
                </a:cubicBezTo>
                <a:cubicBezTo>
                  <a:pt x="2476213" y="5324741"/>
                  <a:pt x="2517878" y="5299743"/>
                  <a:pt x="2567875" y="5299743"/>
                </a:cubicBezTo>
                <a:cubicBezTo>
                  <a:pt x="2584541" y="5299743"/>
                  <a:pt x="2617873" y="5308076"/>
                  <a:pt x="2617873" y="5324741"/>
                </a:cubicBezTo>
                <a:close/>
                <a:moveTo>
                  <a:pt x="1751248" y="5358073"/>
                </a:moveTo>
                <a:lnTo>
                  <a:pt x="1767914" y="5341407"/>
                </a:lnTo>
                <a:cubicBezTo>
                  <a:pt x="1759581" y="5333074"/>
                  <a:pt x="1751248" y="5316409"/>
                  <a:pt x="1742915" y="5299743"/>
                </a:cubicBezTo>
                <a:lnTo>
                  <a:pt x="1792913" y="5299743"/>
                </a:lnTo>
                <a:lnTo>
                  <a:pt x="1792913" y="5324741"/>
                </a:lnTo>
                <a:cubicBezTo>
                  <a:pt x="1784580" y="5349740"/>
                  <a:pt x="1767914" y="5366406"/>
                  <a:pt x="1751248" y="5374739"/>
                </a:cubicBezTo>
                <a:lnTo>
                  <a:pt x="1701251" y="5374739"/>
                </a:lnTo>
                <a:cubicBezTo>
                  <a:pt x="1701251" y="5366406"/>
                  <a:pt x="1692918" y="5374739"/>
                  <a:pt x="1692918" y="5349740"/>
                </a:cubicBezTo>
                <a:cubicBezTo>
                  <a:pt x="1692918" y="5333074"/>
                  <a:pt x="1717917" y="5316409"/>
                  <a:pt x="1717917" y="5299743"/>
                </a:cubicBezTo>
                <a:cubicBezTo>
                  <a:pt x="1726249" y="5316409"/>
                  <a:pt x="1734582" y="5341407"/>
                  <a:pt x="1751248" y="5358073"/>
                </a:cubicBezTo>
                <a:close/>
                <a:moveTo>
                  <a:pt x="567972" y="5358073"/>
                </a:moveTo>
                <a:cubicBezTo>
                  <a:pt x="567972" y="5374739"/>
                  <a:pt x="559640" y="5383072"/>
                  <a:pt x="551307" y="5399738"/>
                </a:cubicBezTo>
                <a:cubicBezTo>
                  <a:pt x="517975" y="5374739"/>
                  <a:pt x="509642" y="5358073"/>
                  <a:pt x="509642" y="5341407"/>
                </a:cubicBezTo>
                <a:cubicBezTo>
                  <a:pt x="509642" y="5316409"/>
                  <a:pt x="509642" y="5316409"/>
                  <a:pt x="517975" y="5299743"/>
                </a:cubicBezTo>
                <a:cubicBezTo>
                  <a:pt x="534641" y="5308076"/>
                  <a:pt x="567972" y="5333074"/>
                  <a:pt x="567972" y="5358073"/>
                </a:cubicBezTo>
                <a:close/>
                <a:moveTo>
                  <a:pt x="3276174" y="5333074"/>
                </a:moveTo>
                <a:cubicBezTo>
                  <a:pt x="3276174" y="5383072"/>
                  <a:pt x="3226177" y="5466401"/>
                  <a:pt x="3159513" y="5458068"/>
                </a:cubicBezTo>
                <a:cubicBezTo>
                  <a:pt x="3192845" y="5424737"/>
                  <a:pt x="3209511" y="5391405"/>
                  <a:pt x="3234509" y="5358073"/>
                </a:cubicBezTo>
                <a:cubicBezTo>
                  <a:pt x="3234509" y="5358073"/>
                  <a:pt x="3234509" y="5349740"/>
                  <a:pt x="3226177" y="5341407"/>
                </a:cubicBezTo>
                <a:cubicBezTo>
                  <a:pt x="3201178" y="5374739"/>
                  <a:pt x="3167846" y="5416404"/>
                  <a:pt x="3142847" y="5449735"/>
                </a:cubicBezTo>
                <a:cubicBezTo>
                  <a:pt x="3142847" y="5424737"/>
                  <a:pt x="3126181" y="5383072"/>
                  <a:pt x="3142847" y="5366406"/>
                </a:cubicBezTo>
                <a:cubicBezTo>
                  <a:pt x="3159513" y="5324741"/>
                  <a:pt x="3226177" y="5291410"/>
                  <a:pt x="3242842" y="5291410"/>
                </a:cubicBezTo>
                <a:cubicBezTo>
                  <a:pt x="3284507" y="5291410"/>
                  <a:pt x="3276174" y="5316409"/>
                  <a:pt x="3276174" y="5333074"/>
                </a:cubicBezTo>
                <a:close/>
                <a:moveTo>
                  <a:pt x="3009520" y="5333074"/>
                </a:moveTo>
                <a:cubicBezTo>
                  <a:pt x="3009520" y="5391405"/>
                  <a:pt x="2959523" y="5449735"/>
                  <a:pt x="2892859" y="5441402"/>
                </a:cubicBezTo>
                <a:cubicBezTo>
                  <a:pt x="2917858" y="5416404"/>
                  <a:pt x="2942857" y="5383072"/>
                  <a:pt x="2976189" y="5349740"/>
                </a:cubicBezTo>
                <a:cubicBezTo>
                  <a:pt x="2976189" y="5349740"/>
                  <a:pt x="2976189" y="5341407"/>
                  <a:pt x="2959523" y="5341407"/>
                </a:cubicBezTo>
                <a:cubicBezTo>
                  <a:pt x="2934524" y="5341407"/>
                  <a:pt x="2901192" y="5399738"/>
                  <a:pt x="2876194" y="5424737"/>
                </a:cubicBezTo>
                <a:lnTo>
                  <a:pt x="2876194" y="5349740"/>
                </a:lnTo>
                <a:cubicBezTo>
                  <a:pt x="2909525" y="5324741"/>
                  <a:pt x="2959523" y="5291410"/>
                  <a:pt x="2976189" y="5291410"/>
                </a:cubicBezTo>
                <a:cubicBezTo>
                  <a:pt x="3009520" y="5291410"/>
                  <a:pt x="3009520" y="5316409"/>
                  <a:pt x="3009520" y="5333074"/>
                </a:cubicBezTo>
                <a:close/>
                <a:moveTo>
                  <a:pt x="2042901" y="5374739"/>
                </a:moveTo>
                <a:cubicBezTo>
                  <a:pt x="2042901" y="5408071"/>
                  <a:pt x="2034568" y="5433070"/>
                  <a:pt x="2001236" y="5449735"/>
                </a:cubicBezTo>
                <a:lnTo>
                  <a:pt x="1976237" y="5399738"/>
                </a:lnTo>
                <a:cubicBezTo>
                  <a:pt x="1992903" y="5399738"/>
                  <a:pt x="2017902" y="5399738"/>
                  <a:pt x="2034568" y="5383072"/>
                </a:cubicBezTo>
                <a:cubicBezTo>
                  <a:pt x="2009569" y="5374739"/>
                  <a:pt x="1976237" y="5374739"/>
                  <a:pt x="1951238" y="5374739"/>
                </a:cubicBezTo>
                <a:cubicBezTo>
                  <a:pt x="1959571" y="5341407"/>
                  <a:pt x="1959571" y="5316409"/>
                  <a:pt x="1959571" y="5291410"/>
                </a:cubicBezTo>
                <a:cubicBezTo>
                  <a:pt x="2026235" y="5291410"/>
                  <a:pt x="2042901" y="5341407"/>
                  <a:pt x="2042901" y="5374739"/>
                </a:cubicBezTo>
                <a:close/>
                <a:moveTo>
                  <a:pt x="867958" y="5341407"/>
                </a:moveTo>
                <a:cubicBezTo>
                  <a:pt x="851292" y="5358073"/>
                  <a:pt x="834626" y="5383072"/>
                  <a:pt x="834626" y="5399738"/>
                </a:cubicBezTo>
                <a:cubicBezTo>
                  <a:pt x="801294" y="5399738"/>
                  <a:pt x="784629" y="5358073"/>
                  <a:pt x="784629" y="5341407"/>
                </a:cubicBezTo>
                <a:cubicBezTo>
                  <a:pt x="784629" y="5333074"/>
                  <a:pt x="784629" y="5283077"/>
                  <a:pt x="826293" y="5283077"/>
                </a:cubicBezTo>
                <a:cubicBezTo>
                  <a:pt x="834626" y="5299743"/>
                  <a:pt x="842959" y="5324741"/>
                  <a:pt x="867958" y="5341407"/>
                </a:cubicBezTo>
                <a:close/>
                <a:moveTo>
                  <a:pt x="726298" y="5341407"/>
                </a:moveTo>
                <a:cubicBezTo>
                  <a:pt x="726298" y="5366406"/>
                  <a:pt x="692966" y="5383072"/>
                  <a:pt x="692966" y="5399738"/>
                </a:cubicBezTo>
                <a:cubicBezTo>
                  <a:pt x="676300" y="5391405"/>
                  <a:pt x="642969" y="5366406"/>
                  <a:pt x="642969" y="5349740"/>
                </a:cubicBezTo>
                <a:cubicBezTo>
                  <a:pt x="642969" y="5324741"/>
                  <a:pt x="667968" y="5291410"/>
                  <a:pt x="692966" y="5283077"/>
                </a:cubicBezTo>
                <a:cubicBezTo>
                  <a:pt x="701299" y="5299743"/>
                  <a:pt x="726298" y="5324741"/>
                  <a:pt x="726298" y="5341407"/>
                </a:cubicBezTo>
                <a:close/>
                <a:moveTo>
                  <a:pt x="1509593" y="5358073"/>
                </a:moveTo>
                <a:cubicBezTo>
                  <a:pt x="1509593" y="5366406"/>
                  <a:pt x="1534592" y="5341407"/>
                  <a:pt x="1534592" y="5358073"/>
                </a:cubicBezTo>
                <a:cubicBezTo>
                  <a:pt x="1534592" y="5341407"/>
                  <a:pt x="1509593" y="5299743"/>
                  <a:pt x="1501260" y="5274744"/>
                </a:cubicBezTo>
                <a:cubicBezTo>
                  <a:pt x="1559591" y="5291410"/>
                  <a:pt x="1567924" y="5291410"/>
                  <a:pt x="1567924" y="5333074"/>
                </a:cubicBezTo>
                <a:cubicBezTo>
                  <a:pt x="1567924" y="5366406"/>
                  <a:pt x="1551258" y="5408071"/>
                  <a:pt x="1526259" y="5408071"/>
                </a:cubicBezTo>
                <a:cubicBezTo>
                  <a:pt x="1492927" y="5408071"/>
                  <a:pt x="1451263" y="5358073"/>
                  <a:pt x="1451263" y="5333074"/>
                </a:cubicBezTo>
                <a:cubicBezTo>
                  <a:pt x="1451263" y="5316409"/>
                  <a:pt x="1476262" y="5291410"/>
                  <a:pt x="1484595" y="5274744"/>
                </a:cubicBezTo>
                <a:cubicBezTo>
                  <a:pt x="1492927" y="5299743"/>
                  <a:pt x="1501260" y="5333074"/>
                  <a:pt x="1509593" y="5358073"/>
                </a:cubicBezTo>
                <a:close/>
                <a:moveTo>
                  <a:pt x="451311" y="5333074"/>
                </a:moveTo>
                <a:cubicBezTo>
                  <a:pt x="434646" y="5324741"/>
                  <a:pt x="409647" y="5299743"/>
                  <a:pt x="392981" y="5283077"/>
                </a:cubicBezTo>
                <a:cubicBezTo>
                  <a:pt x="392981" y="5283077"/>
                  <a:pt x="392981" y="5274744"/>
                  <a:pt x="401314" y="5274744"/>
                </a:cubicBezTo>
                <a:cubicBezTo>
                  <a:pt x="417980" y="5283077"/>
                  <a:pt x="426313" y="5308076"/>
                  <a:pt x="451311" y="5333074"/>
                </a:cubicBezTo>
                <a:close/>
                <a:moveTo>
                  <a:pt x="2351219" y="5316409"/>
                </a:moveTo>
                <a:cubicBezTo>
                  <a:pt x="2334553" y="5308076"/>
                  <a:pt x="2309554" y="5299743"/>
                  <a:pt x="2292889" y="5299743"/>
                </a:cubicBezTo>
                <a:cubicBezTo>
                  <a:pt x="2317887" y="5291410"/>
                  <a:pt x="2351219" y="5274744"/>
                  <a:pt x="2384551" y="5266411"/>
                </a:cubicBezTo>
                <a:cubicBezTo>
                  <a:pt x="2376218" y="5283077"/>
                  <a:pt x="2367885" y="5299743"/>
                  <a:pt x="2351219" y="5316409"/>
                </a:cubicBezTo>
                <a:close/>
                <a:moveTo>
                  <a:pt x="1934573" y="5308076"/>
                </a:moveTo>
                <a:cubicBezTo>
                  <a:pt x="1934573" y="5324741"/>
                  <a:pt x="1909574" y="5424737"/>
                  <a:pt x="1876242" y="5424737"/>
                </a:cubicBezTo>
                <a:lnTo>
                  <a:pt x="1876242" y="5399738"/>
                </a:lnTo>
                <a:cubicBezTo>
                  <a:pt x="1884575" y="5383072"/>
                  <a:pt x="1901241" y="5391405"/>
                  <a:pt x="1917907" y="5383072"/>
                </a:cubicBezTo>
                <a:cubicBezTo>
                  <a:pt x="1909574" y="5366406"/>
                  <a:pt x="1867909" y="5366406"/>
                  <a:pt x="1867909" y="5341407"/>
                </a:cubicBezTo>
                <a:cubicBezTo>
                  <a:pt x="1867909" y="5324741"/>
                  <a:pt x="1901241" y="5291410"/>
                  <a:pt x="1909574" y="5266411"/>
                </a:cubicBezTo>
                <a:cubicBezTo>
                  <a:pt x="1934573" y="5291410"/>
                  <a:pt x="1934573" y="5291410"/>
                  <a:pt x="1934573" y="5308076"/>
                </a:cubicBezTo>
                <a:close/>
                <a:moveTo>
                  <a:pt x="759630" y="5333074"/>
                </a:moveTo>
                <a:cubicBezTo>
                  <a:pt x="751297" y="5333074"/>
                  <a:pt x="734631" y="5316409"/>
                  <a:pt x="717965" y="5299743"/>
                </a:cubicBezTo>
                <a:cubicBezTo>
                  <a:pt x="726298" y="5274744"/>
                  <a:pt x="759630" y="5266411"/>
                  <a:pt x="801294" y="5274744"/>
                </a:cubicBezTo>
                <a:cubicBezTo>
                  <a:pt x="784629" y="5283077"/>
                  <a:pt x="767963" y="5308076"/>
                  <a:pt x="759630" y="5333074"/>
                </a:cubicBezTo>
                <a:close/>
                <a:moveTo>
                  <a:pt x="2759533" y="5291410"/>
                </a:moveTo>
                <a:cubicBezTo>
                  <a:pt x="2759533" y="5316409"/>
                  <a:pt x="2726201" y="5391405"/>
                  <a:pt x="2709535" y="5391405"/>
                </a:cubicBezTo>
                <a:cubicBezTo>
                  <a:pt x="2692869" y="5391405"/>
                  <a:pt x="2701202" y="5358073"/>
                  <a:pt x="2642872" y="5383072"/>
                </a:cubicBezTo>
                <a:cubicBezTo>
                  <a:pt x="2667870" y="5366406"/>
                  <a:pt x="2701202" y="5333074"/>
                  <a:pt x="2717868" y="5308076"/>
                </a:cubicBezTo>
                <a:cubicBezTo>
                  <a:pt x="2717868" y="5308076"/>
                  <a:pt x="2717868" y="5299743"/>
                  <a:pt x="2709535" y="5291410"/>
                </a:cubicBezTo>
                <a:lnTo>
                  <a:pt x="2634539" y="5366406"/>
                </a:lnTo>
                <a:cubicBezTo>
                  <a:pt x="2601207" y="5299743"/>
                  <a:pt x="2684536" y="5258078"/>
                  <a:pt x="2717868" y="5258078"/>
                </a:cubicBezTo>
                <a:cubicBezTo>
                  <a:pt x="2742867" y="5258078"/>
                  <a:pt x="2759533" y="5274744"/>
                  <a:pt x="2759533" y="5291410"/>
                </a:cubicBezTo>
                <a:close/>
                <a:moveTo>
                  <a:pt x="2409550" y="5274744"/>
                </a:moveTo>
                <a:cubicBezTo>
                  <a:pt x="2417883" y="5249745"/>
                  <a:pt x="2434548" y="5233079"/>
                  <a:pt x="2459547" y="5233079"/>
                </a:cubicBezTo>
                <a:cubicBezTo>
                  <a:pt x="2442881" y="5249745"/>
                  <a:pt x="2426215" y="5258078"/>
                  <a:pt x="2409550" y="5274744"/>
                </a:cubicBezTo>
                <a:close/>
                <a:moveTo>
                  <a:pt x="1701251" y="5274744"/>
                </a:moveTo>
                <a:cubicBezTo>
                  <a:pt x="1701251" y="5316409"/>
                  <a:pt x="1676252" y="5341407"/>
                  <a:pt x="1642920" y="5341407"/>
                </a:cubicBezTo>
                <a:cubicBezTo>
                  <a:pt x="1617921" y="5341407"/>
                  <a:pt x="1584590" y="5308076"/>
                  <a:pt x="1584590" y="5291410"/>
                </a:cubicBezTo>
                <a:cubicBezTo>
                  <a:pt x="1584590" y="5266411"/>
                  <a:pt x="1609588" y="5258078"/>
                  <a:pt x="1617921" y="5241412"/>
                </a:cubicBezTo>
                <a:cubicBezTo>
                  <a:pt x="1634587" y="5316409"/>
                  <a:pt x="1667919" y="5324741"/>
                  <a:pt x="1667919" y="5299743"/>
                </a:cubicBezTo>
                <a:cubicBezTo>
                  <a:pt x="1667919" y="5283077"/>
                  <a:pt x="1651253" y="5258078"/>
                  <a:pt x="1642920" y="5233079"/>
                </a:cubicBezTo>
                <a:cubicBezTo>
                  <a:pt x="1676252" y="5258078"/>
                  <a:pt x="1701251" y="5241412"/>
                  <a:pt x="1701251" y="5274744"/>
                </a:cubicBezTo>
                <a:close/>
                <a:moveTo>
                  <a:pt x="826293" y="5258078"/>
                </a:moveTo>
                <a:cubicBezTo>
                  <a:pt x="826293" y="5258078"/>
                  <a:pt x="817960" y="5258078"/>
                  <a:pt x="809627" y="5249745"/>
                </a:cubicBezTo>
                <a:cubicBezTo>
                  <a:pt x="817960" y="5241412"/>
                  <a:pt x="826293" y="5233079"/>
                  <a:pt x="834626" y="5233079"/>
                </a:cubicBezTo>
                <a:cubicBezTo>
                  <a:pt x="834626" y="5241412"/>
                  <a:pt x="826293" y="5249745"/>
                  <a:pt x="826293" y="5258078"/>
                </a:cubicBezTo>
                <a:close/>
                <a:moveTo>
                  <a:pt x="509642" y="5283077"/>
                </a:moveTo>
                <a:cubicBezTo>
                  <a:pt x="501309" y="5291410"/>
                  <a:pt x="492976" y="5308076"/>
                  <a:pt x="484643" y="5324741"/>
                </a:cubicBezTo>
                <a:cubicBezTo>
                  <a:pt x="467977" y="5316409"/>
                  <a:pt x="451311" y="5299743"/>
                  <a:pt x="442978" y="5283077"/>
                </a:cubicBezTo>
                <a:lnTo>
                  <a:pt x="451311" y="5233079"/>
                </a:lnTo>
                <a:cubicBezTo>
                  <a:pt x="467977" y="5241412"/>
                  <a:pt x="492976" y="5266411"/>
                  <a:pt x="509642" y="5283077"/>
                </a:cubicBezTo>
                <a:close/>
                <a:moveTo>
                  <a:pt x="1001285" y="5374739"/>
                </a:moveTo>
                <a:cubicBezTo>
                  <a:pt x="1009618" y="5366406"/>
                  <a:pt x="1009618" y="5366406"/>
                  <a:pt x="1009618" y="5349740"/>
                </a:cubicBezTo>
                <a:cubicBezTo>
                  <a:pt x="1009618" y="5324741"/>
                  <a:pt x="992952" y="5266411"/>
                  <a:pt x="984619" y="5224746"/>
                </a:cubicBezTo>
                <a:cubicBezTo>
                  <a:pt x="1001285" y="5241412"/>
                  <a:pt x="1017951" y="5266411"/>
                  <a:pt x="1034616" y="5274744"/>
                </a:cubicBezTo>
                <a:cubicBezTo>
                  <a:pt x="1042949" y="5299743"/>
                  <a:pt x="1051282" y="5324741"/>
                  <a:pt x="1051282" y="5349740"/>
                </a:cubicBezTo>
                <a:cubicBezTo>
                  <a:pt x="1051282" y="5383072"/>
                  <a:pt x="1034616" y="5424737"/>
                  <a:pt x="1017951" y="5449735"/>
                </a:cubicBezTo>
                <a:cubicBezTo>
                  <a:pt x="1001285" y="5441402"/>
                  <a:pt x="967953" y="5416404"/>
                  <a:pt x="959620" y="5399738"/>
                </a:cubicBezTo>
                <a:cubicBezTo>
                  <a:pt x="934621" y="5366406"/>
                  <a:pt x="926288" y="5324741"/>
                  <a:pt x="926288" y="5299743"/>
                </a:cubicBezTo>
                <a:cubicBezTo>
                  <a:pt x="926288" y="5283077"/>
                  <a:pt x="959620" y="5249745"/>
                  <a:pt x="959620" y="5224746"/>
                </a:cubicBezTo>
                <a:cubicBezTo>
                  <a:pt x="967953" y="5258078"/>
                  <a:pt x="967953" y="5349740"/>
                  <a:pt x="1001285" y="5374739"/>
                </a:cubicBezTo>
                <a:close/>
                <a:moveTo>
                  <a:pt x="3159513" y="5216413"/>
                </a:moveTo>
                <a:lnTo>
                  <a:pt x="3159513" y="5274744"/>
                </a:lnTo>
                <a:cubicBezTo>
                  <a:pt x="3134514" y="5341407"/>
                  <a:pt x="3109516" y="5358073"/>
                  <a:pt x="3051185" y="5366406"/>
                </a:cubicBezTo>
                <a:cubicBezTo>
                  <a:pt x="3067851" y="5341407"/>
                  <a:pt x="3101183" y="5308076"/>
                  <a:pt x="3117848" y="5274744"/>
                </a:cubicBezTo>
                <a:cubicBezTo>
                  <a:pt x="3117848" y="5274744"/>
                  <a:pt x="3117848" y="5266411"/>
                  <a:pt x="3109516" y="5258078"/>
                </a:cubicBezTo>
                <a:lnTo>
                  <a:pt x="3034519" y="5358073"/>
                </a:lnTo>
                <a:cubicBezTo>
                  <a:pt x="3034519" y="5341407"/>
                  <a:pt x="3026186" y="5308076"/>
                  <a:pt x="3026186" y="5291410"/>
                </a:cubicBezTo>
                <a:cubicBezTo>
                  <a:pt x="3026186" y="5266411"/>
                  <a:pt x="3076184" y="5233079"/>
                  <a:pt x="3109516" y="5216413"/>
                </a:cubicBezTo>
                <a:lnTo>
                  <a:pt x="3159513" y="5216413"/>
                </a:lnTo>
                <a:close/>
                <a:moveTo>
                  <a:pt x="1884575" y="5249745"/>
                </a:moveTo>
                <a:cubicBezTo>
                  <a:pt x="1884575" y="5274744"/>
                  <a:pt x="1867909" y="5308076"/>
                  <a:pt x="1851243" y="5333074"/>
                </a:cubicBezTo>
                <a:cubicBezTo>
                  <a:pt x="1834578" y="5316409"/>
                  <a:pt x="1817912" y="5308076"/>
                  <a:pt x="1817912" y="5283077"/>
                </a:cubicBezTo>
                <a:cubicBezTo>
                  <a:pt x="1817912" y="5266411"/>
                  <a:pt x="1851243" y="5241412"/>
                  <a:pt x="1859576" y="5216413"/>
                </a:cubicBezTo>
                <a:cubicBezTo>
                  <a:pt x="1867909" y="5233079"/>
                  <a:pt x="1884575" y="5233079"/>
                  <a:pt x="1884575" y="5249745"/>
                </a:cubicBezTo>
                <a:close/>
                <a:moveTo>
                  <a:pt x="892957" y="5324741"/>
                </a:moveTo>
                <a:cubicBezTo>
                  <a:pt x="867958" y="5308076"/>
                  <a:pt x="851292" y="5283077"/>
                  <a:pt x="851292" y="5266411"/>
                </a:cubicBezTo>
                <a:cubicBezTo>
                  <a:pt x="851292" y="5241412"/>
                  <a:pt x="867958" y="5224746"/>
                  <a:pt x="884624" y="5216413"/>
                </a:cubicBezTo>
                <a:cubicBezTo>
                  <a:pt x="884624" y="5233079"/>
                  <a:pt x="884624" y="5249745"/>
                  <a:pt x="892957" y="5324741"/>
                </a:cubicBezTo>
                <a:close/>
                <a:moveTo>
                  <a:pt x="659635" y="5266411"/>
                </a:moveTo>
                <a:cubicBezTo>
                  <a:pt x="659635" y="5291410"/>
                  <a:pt x="634636" y="5308076"/>
                  <a:pt x="626303" y="5324741"/>
                </a:cubicBezTo>
                <a:cubicBezTo>
                  <a:pt x="592971" y="5299743"/>
                  <a:pt x="584638" y="5283077"/>
                  <a:pt x="584638" y="5266411"/>
                </a:cubicBezTo>
                <a:cubicBezTo>
                  <a:pt x="584638" y="5241412"/>
                  <a:pt x="592971" y="5233079"/>
                  <a:pt x="609637" y="5216413"/>
                </a:cubicBezTo>
                <a:cubicBezTo>
                  <a:pt x="626303" y="5224746"/>
                  <a:pt x="659635" y="5249745"/>
                  <a:pt x="659635" y="5266411"/>
                </a:cubicBezTo>
                <a:close/>
                <a:moveTo>
                  <a:pt x="2901192" y="5249745"/>
                </a:moveTo>
                <a:cubicBezTo>
                  <a:pt x="2901192" y="5266411"/>
                  <a:pt x="2884526" y="5308076"/>
                  <a:pt x="2859528" y="5341407"/>
                </a:cubicBezTo>
                <a:lnTo>
                  <a:pt x="2792864" y="5341407"/>
                </a:lnTo>
                <a:cubicBezTo>
                  <a:pt x="2817863" y="5316409"/>
                  <a:pt x="2842862" y="5283077"/>
                  <a:pt x="2859528" y="5258078"/>
                </a:cubicBezTo>
                <a:cubicBezTo>
                  <a:pt x="2859528" y="5258078"/>
                  <a:pt x="2859528" y="5249745"/>
                  <a:pt x="2851195" y="5241412"/>
                </a:cubicBezTo>
                <a:cubicBezTo>
                  <a:pt x="2834529" y="5266411"/>
                  <a:pt x="2801197" y="5299743"/>
                  <a:pt x="2776198" y="5324741"/>
                </a:cubicBezTo>
                <a:cubicBezTo>
                  <a:pt x="2776198" y="5316409"/>
                  <a:pt x="2784531" y="5316409"/>
                  <a:pt x="2784531" y="5291410"/>
                </a:cubicBezTo>
                <a:cubicBezTo>
                  <a:pt x="2784531" y="5274744"/>
                  <a:pt x="2776198" y="5266411"/>
                  <a:pt x="2767865" y="5258078"/>
                </a:cubicBezTo>
                <a:cubicBezTo>
                  <a:pt x="2801197" y="5233079"/>
                  <a:pt x="2842862" y="5208080"/>
                  <a:pt x="2867861" y="5208080"/>
                </a:cubicBezTo>
                <a:cubicBezTo>
                  <a:pt x="2892859" y="5208080"/>
                  <a:pt x="2901192" y="5233079"/>
                  <a:pt x="2901192" y="5249745"/>
                </a:cubicBezTo>
                <a:close/>
                <a:moveTo>
                  <a:pt x="2517878" y="5233079"/>
                </a:moveTo>
                <a:cubicBezTo>
                  <a:pt x="2517878" y="5241412"/>
                  <a:pt x="2501212" y="5308076"/>
                  <a:pt x="2476213" y="5308076"/>
                </a:cubicBezTo>
                <a:cubicBezTo>
                  <a:pt x="2451214" y="5308076"/>
                  <a:pt x="2434548" y="5299743"/>
                  <a:pt x="2417883" y="5291410"/>
                </a:cubicBezTo>
                <a:cubicBezTo>
                  <a:pt x="2442881" y="5274744"/>
                  <a:pt x="2484546" y="5258078"/>
                  <a:pt x="2484546" y="5233079"/>
                </a:cubicBezTo>
                <a:cubicBezTo>
                  <a:pt x="2484546" y="5216413"/>
                  <a:pt x="2476213" y="5224746"/>
                  <a:pt x="2467880" y="5224746"/>
                </a:cubicBezTo>
                <a:cubicBezTo>
                  <a:pt x="2476213" y="5224746"/>
                  <a:pt x="2492879" y="5216413"/>
                  <a:pt x="2509545" y="5208080"/>
                </a:cubicBezTo>
                <a:cubicBezTo>
                  <a:pt x="2517878" y="5216413"/>
                  <a:pt x="2517878" y="5208080"/>
                  <a:pt x="2517878" y="5233079"/>
                </a:cubicBezTo>
                <a:close/>
                <a:moveTo>
                  <a:pt x="1142944" y="5341407"/>
                </a:moveTo>
                <a:cubicBezTo>
                  <a:pt x="1142944" y="5341407"/>
                  <a:pt x="1151277" y="5341407"/>
                  <a:pt x="1151277" y="5324741"/>
                </a:cubicBezTo>
                <a:cubicBezTo>
                  <a:pt x="1151277" y="5299743"/>
                  <a:pt x="1134612" y="5241412"/>
                  <a:pt x="1126279" y="5199748"/>
                </a:cubicBezTo>
                <a:cubicBezTo>
                  <a:pt x="1134612" y="5216413"/>
                  <a:pt x="1159610" y="5241412"/>
                  <a:pt x="1176276" y="5241412"/>
                </a:cubicBezTo>
                <a:cubicBezTo>
                  <a:pt x="1184609" y="5258078"/>
                  <a:pt x="1184609" y="5283077"/>
                  <a:pt x="1184609" y="5308076"/>
                </a:cubicBezTo>
                <a:cubicBezTo>
                  <a:pt x="1184609" y="5324741"/>
                  <a:pt x="1184609" y="5366406"/>
                  <a:pt x="1167943" y="5399738"/>
                </a:cubicBezTo>
                <a:lnTo>
                  <a:pt x="1142944" y="5399738"/>
                </a:lnTo>
                <a:cubicBezTo>
                  <a:pt x="1101280" y="5383072"/>
                  <a:pt x="1067948" y="5299743"/>
                  <a:pt x="1067948" y="5274744"/>
                </a:cubicBezTo>
                <a:cubicBezTo>
                  <a:pt x="1067948" y="5258078"/>
                  <a:pt x="1092947" y="5224746"/>
                  <a:pt x="1101280" y="5199748"/>
                </a:cubicBezTo>
                <a:cubicBezTo>
                  <a:pt x="1109613" y="5241412"/>
                  <a:pt x="1101280" y="5299743"/>
                  <a:pt x="1142944" y="5341407"/>
                </a:cubicBezTo>
                <a:close/>
                <a:moveTo>
                  <a:pt x="392981" y="5258078"/>
                </a:moveTo>
                <a:cubicBezTo>
                  <a:pt x="384648" y="5266411"/>
                  <a:pt x="384648" y="5274744"/>
                  <a:pt x="359649" y="5274744"/>
                </a:cubicBezTo>
                <a:cubicBezTo>
                  <a:pt x="342983" y="5274744"/>
                  <a:pt x="317985" y="5258078"/>
                  <a:pt x="301319" y="5249745"/>
                </a:cubicBezTo>
                <a:cubicBezTo>
                  <a:pt x="309652" y="5233079"/>
                  <a:pt x="317985" y="5216413"/>
                  <a:pt x="334650" y="5199748"/>
                </a:cubicBezTo>
                <a:cubicBezTo>
                  <a:pt x="351316" y="5208080"/>
                  <a:pt x="367982" y="5241412"/>
                  <a:pt x="392981" y="5258078"/>
                </a:cubicBezTo>
                <a:close/>
                <a:moveTo>
                  <a:pt x="226322" y="5249745"/>
                </a:moveTo>
                <a:cubicBezTo>
                  <a:pt x="209656" y="5241412"/>
                  <a:pt x="184658" y="5241412"/>
                  <a:pt x="159659" y="5241412"/>
                </a:cubicBezTo>
                <a:cubicBezTo>
                  <a:pt x="159659" y="5216413"/>
                  <a:pt x="192991" y="5183082"/>
                  <a:pt x="217989" y="5191415"/>
                </a:cubicBezTo>
                <a:cubicBezTo>
                  <a:pt x="217989" y="5208080"/>
                  <a:pt x="226322" y="5224746"/>
                  <a:pt x="226322" y="5249745"/>
                </a:cubicBezTo>
                <a:close/>
                <a:moveTo>
                  <a:pt x="3426167" y="5208080"/>
                </a:moveTo>
                <a:cubicBezTo>
                  <a:pt x="3426167" y="5233079"/>
                  <a:pt x="3384502" y="5308076"/>
                  <a:pt x="3351170" y="5341407"/>
                </a:cubicBezTo>
                <a:cubicBezTo>
                  <a:pt x="3351170" y="5349740"/>
                  <a:pt x="3334505" y="5358073"/>
                  <a:pt x="3317839" y="5366406"/>
                </a:cubicBezTo>
                <a:cubicBezTo>
                  <a:pt x="3342838" y="5333074"/>
                  <a:pt x="3367836" y="5291410"/>
                  <a:pt x="3384502" y="5241412"/>
                </a:cubicBezTo>
                <a:cubicBezTo>
                  <a:pt x="3351170" y="5274744"/>
                  <a:pt x="3326172" y="5316409"/>
                  <a:pt x="3301173" y="5358073"/>
                </a:cubicBezTo>
                <a:cubicBezTo>
                  <a:pt x="3301173" y="5291410"/>
                  <a:pt x="3284507" y="5308076"/>
                  <a:pt x="3284507" y="5283077"/>
                </a:cubicBezTo>
                <a:cubicBezTo>
                  <a:pt x="3284507" y="5258078"/>
                  <a:pt x="3376169" y="5183082"/>
                  <a:pt x="3392835" y="5183082"/>
                </a:cubicBezTo>
                <a:cubicBezTo>
                  <a:pt x="3417834" y="5183082"/>
                  <a:pt x="3426167" y="5191415"/>
                  <a:pt x="3426167" y="5208080"/>
                </a:cubicBezTo>
                <a:close/>
                <a:moveTo>
                  <a:pt x="1259605" y="5291410"/>
                </a:moveTo>
                <a:cubicBezTo>
                  <a:pt x="1267938" y="5291410"/>
                  <a:pt x="1267938" y="5299743"/>
                  <a:pt x="1276271" y="5308076"/>
                </a:cubicBezTo>
                <a:lnTo>
                  <a:pt x="1292937" y="5291410"/>
                </a:lnTo>
                <a:cubicBezTo>
                  <a:pt x="1284604" y="5266411"/>
                  <a:pt x="1276271" y="5233079"/>
                  <a:pt x="1267938" y="5183082"/>
                </a:cubicBezTo>
                <a:cubicBezTo>
                  <a:pt x="1317936" y="5233079"/>
                  <a:pt x="1326269" y="5208080"/>
                  <a:pt x="1326269" y="5266411"/>
                </a:cubicBezTo>
                <a:cubicBezTo>
                  <a:pt x="1326269" y="5274744"/>
                  <a:pt x="1317936" y="5358073"/>
                  <a:pt x="1284604" y="5358073"/>
                </a:cubicBezTo>
                <a:cubicBezTo>
                  <a:pt x="1234607" y="5358073"/>
                  <a:pt x="1209608" y="5258078"/>
                  <a:pt x="1209608" y="5249745"/>
                </a:cubicBezTo>
                <a:cubicBezTo>
                  <a:pt x="1209608" y="5224746"/>
                  <a:pt x="1234607" y="5208080"/>
                  <a:pt x="1242940" y="5183082"/>
                </a:cubicBezTo>
                <a:cubicBezTo>
                  <a:pt x="1251273" y="5216413"/>
                  <a:pt x="1251273" y="5249745"/>
                  <a:pt x="1259605" y="5291410"/>
                </a:cubicBezTo>
                <a:close/>
                <a:moveTo>
                  <a:pt x="2651205" y="5208080"/>
                </a:moveTo>
                <a:cubicBezTo>
                  <a:pt x="2651205" y="5216413"/>
                  <a:pt x="2634539" y="5283077"/>
                  <a:pt x="2609540" y="5283077"/>
                </a:cubicBezTo>
                <a:cubicBezTo>
                  <a:pt x="2584541" y="5283077"/>
                  <a:pt x="2567875" y="5274744"/>
                  <a:pt x="2551209" y="5274744"/>
                </a:cubicBezTo>
                <a:cubicBezTo>
                  <a:pt x="2559542" y="5266411"/>
                  <a:pt x="2601207" y="5233079"/>
                  <a:pt x="2609540" y="5199748"/>
                </a:cubicBezTo>
                <a:cubicBezTo>
                  <a:pt x="2584541" y="5216413"/>
                  <a:pt x="2559542" y="5241412"/>
                  <a:pt x="2534544" y="5266411"/>
                </a:cubicBezTo>
                <a:cubicBezTo>
                  <a:pt x="2542876" y="5249745"/>
                  <a:pt x="2542876" y="5224746"/>
                  <a:pt x="2534544" y="5199748"/>
                </a:cubicBezTo>
                <a:cubicBezTo>
                  <a:pt x="2559542" y="5183082"/>
                  <a:pt x="2584541" y="5166416"/>
                  <a:pt x="2609540" y="5166416"/>
                </a:cubicBezTo>
                <a:cubicBezTo>
                  <a:pt x="2634539" y="5166416"/>
                  <a:pt x="2651205" y="5174749"/>
                  <a:pt x="2651205" y="5208080"/>
                </a:cubicBezTo>
                <a:close/>
                <a:moveTo>
                  <a:pt x="434646" y="5216413"/>
                </a:moveTo>
                <a:cubicBezTo>
                  <a:pt x="426313" y="5224746"/>
                  <a:pt x="417980" y="5241412"/>
                  <a:pt x="417980" y="5249745"/>
                </a:cubicBezTo>
                <a:cubicBezTo>
                  <a:pt x="401314" y="5241412"/>
                  <a:pt x="384648" y="5224746"/>
                  <a:pt x="376315" y="5208080"/>
                </a:cubicBezTo>
                <a:lnTo>
                  <a:pt x="384648" y="5166416"/>
                </a:lnTo>
                <a:cubicBezTo>
                  <a:pt x="401314" y="5183082"/>
                  <a:pt x="426313" y="5199748"/>
                  <a:pt x="434646" y="5216413"/>
                </a:cubicBezTo>
                <a:close/>
                <a:moveTo>
                  <a:pt x="1417931" y="5274744"/>
                </a:moveTo>
                <a:cubicBezTo>
                  <a:pt x="1426264" y="5266411"/>
                  <a:pt x="1426264" y="5266411"/>
                  <a:pt x="1426264" y="5249745"/>
                </a:cubicBezTo>
                <a:cubicBezTo>
                  <a:pt x="1426264" y="5224746"/>
                  <a:pt x="1417931" y="5191415"/>
                  <a:pt x="1409598" y="5158083"/>
                </a:cubicBezTo>
                <a:cubicBezTo>
                  <a:pt x="1426264" y="5199748"/>
                  <a:pt x="1467929" y="5166416"/>
                  <a:pt x="1467929" y="5224746"/>
                </a:cubicBezTo>
                <a:cubicBezTo>
                  <a:pt x="1467929" y="5258078"/>
                  <a:pt x="1451263" y="5316409"/>
                  <a:pt x="1417931" y="5316409"/>
                </a:cubicBezTo>
                <a:cubicBezTo>
                  <a:pt x="1384599" y="5316409"/>
                  <a:pt x="1342935" y="5233079"/>
                  <a:pt x="1342935" y="5216413"/>
                </a:cubicBezTo>
                <a:cubicBezTo>
                  <a:pt x="1342935" y="5191415"/>
                  <a:pt x="1376266" y="5183082"/>
                  <a:pt x="1384599" y="5158083"/>
                </a:cubicBezTo>
                <a:cubicBezTo>
                  <a:pt x="1392932" y="5191415"/>
                  <a:pt x="1401265" y="5233079"/>
                  <a:pt x="1417931" y="5274744"/>
                </a:cubicBezTo>
                <a:close/>
                <a:moveTo>
                  <a:pt x="1551258" y="5241412"/>
                </a:moveTo>
                <a:cubicBezTo>
                  <a:pt x="1559591" y="5233079"/>
                  <a:pt x="1567924" y="5241412"/>
                  <a:pt x="1567924" y="5216413"/>
                </a:cubicBezTo>
                <a:cubicBezTo>
                  <a:pt x="1567924" y="5199748"/>
                  <a:pt x="1559591" y="5174749"/>
                  <a:pt x="1551258" y="5141417"/>
                </a:cubicBezTo>
                <a:cubicBezTo>
                  <a:pt x="1567924" y="5158083"/>
                  <a:pt x="1584590" y="5166416"/>
                  <a:pt x="1601256" y="5166416"/>
                </a:cubicBezTo>
                <a:lnTo>
                  <a:pt x="1601256" y="5224746"/>
                </a:lnTo>
                <a:cubicBezTo>
                  <a:pt x="1592923" y="5249745"/>
                  <a:pt x="1567924" y="5274744"/>
                  <a:pt x="1551258" y="5274744"/>
                </a:cubicBezTo>
                <a:cubicBezTo>
                  <a:pt x="1526259" y="5274744"/>
                  <a:pt x="1484595" y="5208080"/>
                  <a:pt x="1484595" y="5199748"/>
                </a:cubicBezTo>
                <a:cubicBezTo>
                  <a:pt x="1484595" y="5174749"/>
                  <a:pt x="1509593" y="5166416"/>
                  <a:pt x="1526259" y="5141417"/>
                </a:cubicBezTo>
                <a:cubicBezTo>
                  <a:pt x="1534592" y="5174749"/>
                  <a:pt x="1534592" y="5208080"/>
                  <a:pt x="1551258" y="5241412"/>
                </a:cubicBezTo>
                <a:close/>
                <a:moveTo>
                  <a:pt x="601304" y="5199748"/>
                </a:moveTo>
                <a:cubicBezTo>
                  <a:pt x="584638" y="5208080"/>
                  <a:pt x="567972" y="5233079"/>
                  <a:pt x="559640" y="5249745"/>
                </a:cubicBezTo>
                <a:cubicBezTo>
                  <a:pt x="542974" y="5241412"/>
                  <a:pt x="517975" y="5208080"/>
                  <a:pt x="517975" y="5191415"/>
                </a:cubicBezTo>
                <a:cubicBezTo>
                  <a:pt x="517975" y="5166416"/>
                  <a:pt x="526308" y="5158083"/>
                  <a:pt x="542974" y="5141417"/>
                </a:cubicBezTo>
                <a:cubicBezTo>
                  <a:pt x="567972" y="5149750"/>
                  <a:pt x="576305" y="5174749"/>
                  <a:pt x="601304" y="5199748"/>
                </a:cubicBezTo>
                <a:close/>
                <a:moveTo>
                  <a:pt x="3042852" y="5174749"/>
                </a:moveTo>
                <a:cubicBezTo>
                  <a:pt x="3042852" y="5216413"/>
                  <a:pt x="3009520" y="5283077"/>
                  <a:pt x="2934524" y="5283077"/>
                </a:cubicBezTo>
                <a:cubicBezTo>
                  <a:pt x="2959523" y="5258078"/>
                  <a:pt x="2984522" y="5224746"/>
                  <a:pt x="3001187" y="5191415"/>
                </a:cubicBezTo>
                <a:cubicBezTo>
                  <a:pt x="3001187" y="5191415"/>
                  <a:pt x="3001187" y="5183082"/>
                  <a:pt x="2992855" y="5174749"/>
                </a:cubicBezTo>
                <a:cubicBezTo>
                  <a:pt x="2967856" y="5199748"/>
                  <a:pt x="2942857" y="5233079"/>
                  <a:pt x="2926191" y="5258078"/>
                </a:cubicBezTo>
                <a:cubicBezTo>
                  <a:pt x="2926191" y="5241412"/>
                  <a:pt x="2909525" y="5224746"/>
                  <a:pt x="2909525" y="5199748"/>
                </a:cubicBezTo>
                <a:cubicBezTo>
                  <a:pt x="2909525" y="5183082"/>
                  <a:pt x="2984522" y="5133084"/>
                  <a:pt x="3001187" y="5133084"/>
                </a:cubicBezTo>
                <a:cubicBezTo>
                  <a:pt x="3034519" y="5133084"/>
                  <a:pt x="3042852" y="5158083"/>
                  <a:pt x="3042852" y="5174749"/>
                </a:cubicBezTo>
                <a:close/>
                <a:moveTo>
                  <a:pt x="1834578" y="5216413"/>
                </a:moveTo>
                <a:cubicBezTo>
                  <a:pt x="1834578" y="5258078"/>
                  <a:pt x="1784580" y="5274744"/>
                  <a:pt x="1767914" y="5274744"/>
                </a:cubicBezTo>
                <a:cubicBezTo>
                  <a:pt x="1742915" y="5274744"/>
                  <a:pt x="1734582" y="5266411"/>
                  <a:pt x="1717917" y="5249745"/>
                </a:cubicBezTo>
                <a:cubicBezTo>
                  <a:pt x="1726249" y="5241412"/>
                  <a:pt x="1751248" y="5216413"/>
                  <a:pt x="1759581" y="5199748"/>
                </a:cubicBezTo>
                <a:cubicBezTo>
                  <a:pt x="1759581" y="5216413"/>
                  <a:pt x="1767914" y="5241412"/>
                  <a:pt x="1784580" y="5266411"/>
                </a:cubicBezTo>
                <a:lnTo>
                  <a:pt x="1801246" y="5249745"/>
                </a:lnTo>
                <a:cubicBezTo>
                  <a:pt x="1784580" y="5216413"/>
                  <a:pt x="1767914" y="5166416"/>
                  <a:pt x="1767914" y="5149750"/>
                </a:cubicBezTo>
                <a:cubicBezTo>
                  <a:pt x="1767914" y="5124751"/>
                  <a:pt x="1784580" y="5133084"/>
                  <a:pt x="1792913" y="5124751"/>
                </a:cubicBezTo>
                <a:cubicBezTo>
                  <a:pt x="1801246" y="5149750"/>
                  <a:pt x="1834578" y="5191415"/>
                  <a:pt x="1834578" y="5216413"/>
                </a:cubicBezTo>
                <a:close/>
                <a:moveTo>
                  <a:pt x="359649" y="5158083"/>
                </a:moveTo>
                <a:cubicBezTo>
                  <a:pt x="359649" y="5158083"/>
                  <a:pt x="359649" y="5166416"/>
                  <a:pt x="351316" y="5174749"/>
                </a:cubicBezTo>
                <a:cubicBezTo>
                  <a:pt x="334650" y="5166416"/>
                  <a:pt x="317985" y="5141417"/>
                  <a:pt x="309652" y="5124751"/>
                </a:cubicBezTo>
                <a:cubicBezTo>
                  <a:pt x="326317" y="5133084"/>
                  <a:pt x="342983" y="5141417"/>
                  <a:pt x="359649" y="5158083"/>
                </a:cubicBezTo>
                <a:close/>
                <a:moveTo>
                  <a:pt x="326317" y="5183082"/>
                </a:moveTo>
                <a:cubicBezTo>
                  <a:pt x="309652" y="5191415"/>
                  <a:pt x="292986" y="5216413"/>
                  <a:pt x="276320" y="5241412"/>
                </a:cubicBezTo>
                <a:cubicBezTo>
                  <a:pt x="259654" y="5233079"/>
                  <a:pt x="234655" y="5199748"/>
                  <a:pt x="234655" y="5183082"/>
                </a:cubicBezTo>
                <a:cubicBezTo>
                  <a:pt x="234655" y="5174749"/>
                  <a:pt x="234655" y="5124751"/>
                  <a:pt x="276320" y="5124751"/>
                </a:cubicBezTo>
                <a:cubicBezTo>
                  <a:pt x="292986" y="5141417"/>
                  <a:pt x="309652" y="5166416"/>
                  <a:pt x="326317" y="5183082"/>
                </a:cubicBezTo>
                <a:close/>
                <a:moveTo>
                  <a:pt x="3301173" y="5166416"/>
                </a:moveTo>
                <a:cubicBezTo>
                  <a:pt x="3301173" y="5183082"/>
                  <a:pt x="3284507" y="5233079"/>
                  <a:pt x="3267841" y="5258078"/>
                </a:cubicBezTo>
                <a:cubicBezTo>
                  <a:pt x="3251175" y="5266411"/>
                  <a:pt x="3226177" y="5274744"/>
                  <a:pt x="3201178" y="5291410"/>
                </a:cubicBezTo>
                <a:cubicBezTo>
                  <a:pt x="3201178" y="5258078"/>
                  <a:pt x="3251175" y="5216413"/>
                  <a:pt x="3259508" y="5166416"/>
                </a:cubicBezTo>
                <a:cubicBezTo>
                  <a:pt x="3234509" y="5191415"/>
                  <a:pt x="3209511" y="5233079"/>
                  <a:pt x="3184512" y="5274744"/>
                </a:cubicBezTo>
                <a:cubicBezTo>
                  <a:pt x="3184512" y="5258078"/>
                  <a:pt x="3167846" y="5224746"/>
                  <a:pt x="3167846" y="5208080"/>
                </a:cubicBezTo>
                <a:cubicBezTo>
                  <a:pt x="3167846" y="5174749"/>
                  <a:pt x="3259508" y="5116418"/>
                  <a:pt x="3276174" y="5116418"/>
                </a:cubicBezTo>
                <a:cubicBezTo>
                  <a:pt x="3309506" y="5116418"/>
                  <a:pt x="3301173" y="5166416"/>
                  <a:pt x="3301173" y="5166416"/>
                </a:cubicBezTo>
                <a:close/>
                <a:moveTo>
                  <a:pt x="2784531" y="5158083"/>
                </a:moveTo>
                <a:cubicBezTo>
                  <a:pt x="2784531" y="5183082"/>
                  <a:pt x="2767865" y="5216413"/>
                  <a:pt x="2751200" y="5241412"/>
                </a:cubicBezTo>
                <a:lnTo>
                  <a:pt x="2684536" y="5241412"/>
                </a:lnTo>
                <a:cubicBezTo>
                  <a:pt x="2709535" y="5224746"/>
                  <a:pt x="2734534" y="5191415"/>
                  <a:pt x="2751200" y="5166416"/>
                </a:cubicBezTo>
                <a:cubicBezTo>
                  <a:pt x="2751200" y="5166416"/>
                  <a:pt x="2751200" y="5158083"/>
                  <a:pt x="2742867" y="5149750"/>
                </a:cubicBezTo>
                <a:cubicBezTo>
                  <a:pt x="2726201" y="5174749"/>
                  <a:pt x="2701202" y="5199748"/>
                  <a:pt x="2676203" y="5224746"/>
                </a:cubicBezTo>
                <a:cubicBezTo>
                  <a:pt x="2676203" y="5208080"/>
                  <a:pt x="2667870" y="5183082"/>
                  <a:pt x="2667870" y="5166416"/>
                </a:cubicBezTo>
                <a:cubicBezTo>
                  <a:pt x="2667870" y="5141417"/>
                  <a:pt x="2726201" y="5116418"/>
                  <a:pt x="2742867" y="5116418"/>
                </a:cubicBezTo>
                <a:cubicBezTo>
                  <a:pt x="2784531" y="5116418"/>
                  <a:pt x="2784531" y="5141417"/>
                  <a:pt x="2784531" y="5158083"/>
                </a:cubicBezTo>
                <a:close/>
                <a:moveTo>
                  <a:pt x="1692918" y="5199748"/>
                </a:moveTo>
                <a:cubicBezTo>
                  <a:pt x="1701251" y="5183082"/>
                  <a:pt x="1701251" y="5166416"/>
                  <a:pt x="1692918" y="5124751"/>
                </a:cubicBezTo>
                <a:cubicBezTo>
                  <a:pt x="1709584" y="5133084"/>
                  <a:pt x="1742915" y="5133084"/>
                  <a:pt x="1742915" y="5166416"/>
                </a:cubicBezTo>
                <a:cubicBezTo>
                  <a:pt x="1742915" y="5183082"/>
                  <a:pt x="1709584" y="5233079"/>
                  <a:pt x="1692918" y="5233079"/>
                </a:cubicBezTo>
                <a:cubicBezTo>
                  <a:pt x="1667919" y="5233079"/>
                  <a:pt x="1626254" y="5191415"/>
                  <a:pt x="1626254" y="5166416"/>
                </a:cubicBezTo>
                <a:cubicBezTo>
                  <a:pt x="1626254" y="5149750"/>
                  <a:pt x="1659586" y="5133084"/>
                  <a:pt x="1667919" y="5116418"/>
                </a:cubicBezTo>
                <a:cubicBezTo>
                  <a:pt x="1659586" y="5124751"/>
                  <a:pt x="1667919" y="5183082"/>
                  <a:pt x="1692918" y="5199748"/>
                </a:cubicBezTo>
                <a:close/>
                <a:moveTo>
                  <a:pt x="176325" y="5166416"/>
                </a:moveTo>
                <a:cubicBezTo>
                  <a:pt x="167992" y="5183082"/>
                  <a:pt x="151326" y="5208080"/>
                  <a:pt x="134660" y="5233079"/>
                </a:cubicBezTo>
                <a:cubicBezTo>
                  <a:pt x="134660" y="5233079"/>
                  <a:pt x="126327" y="5224746"/>
                  <a:pt x="117994" y="5224746"/>
                </a:cubicBezTo>
                <a:cubicBezTo>
                  <a:pt x="134660" y="5216413"/>
                  <a:pt x="142993" y="5208080"/>
                  <a:pt x="142993" y="5183082"/>
                </a:cubicBezTo>
                <a:cubicBezTo>
                  <a:pt x="142993" y="5166416"/>
                  <a:pt x="126327" y="5149750"/>
                  <a:pt x="109661" y="5141417"/>
                </a:cubicBezTo>
                <a:cubicBezTo>
                  <a:pt x="109661" y="5133084"/>
                  <a:pt x="117994" y="5124751"/>
                  <a:pt x="126327" y="5116418"/>
                </a:cubicBezTo>
                <a:cubicBezTo>
                  <a:pt x="142993" y="5124751"/>
                  <a:pt x="159659" y="5149750"/>
                  <a:pt x="176325" y="5166416"/>
                </a:cubicBezTo>
                <a:close/>
                <a:moveTo>
                  <a:pt x="251321" y="5108085"/>
                </a:moveTo>
                <a:cubicBezTo>
                  <a:pt x="242988" y="5116418"/>
                  <a:pt x="226322" y="5141417"/>
                  <a:pt x="209656" y="5166416"/>
                </a:cubicBezTo>
                <a:cubicBezTo>
                  <a:pt x="167992" y="5149750"/>
                  <a:pt x="167992" y="5116418"/>
                  <a:pt x="167992" y="5099752"/>
                </a:cubicBezTo>
                <a:lnTo>
                  <a:pt x="251321" y="5108085"/>
                </a:lnTo>
                <a:close/>
                <a:moveTo>
                  <a:pt x="951287" y="5141417"/>
                </a:moveTo>
                <a:cubicBezTo>
                  <a:pt x="951287" y="5166416"/>
                  <a:pt x="926288" y="5249745"/>
                  <a:pt x="909622" y="5266411"/>
                </a:cubicBezTo>
                <a:cubicBezTo>
                  <a:pt x="909622" y="5116418"/>
                  <a:pt x="917955" y="5099752"/>
                  <a:pt x="917955" y="5083087"/>
                </a:cubicBezTo>
                <a:cubicBezTo>
                  <a:pt x="951287" y="5099752"/>
                  <a:pt x="951287" y="5108085"/>
                  <a:pt x="951287" y="5141417"/>
                </a:cubicBezTo>
                <a:close/>
                <a:moveTo>
                  <a:pt x="2642872" y="5149750"/>
                </a:moveTo>
                <a:cubicBezTo>
                  <a:pt x="2617873" y="5149750"/>
                  <a:pt x="2617873" y="5141417"/>
                  <a:pt x="2601207" y="5141417"/>
                </a:cubicBezTo>
                <a:cubicBezTo>
                  <a:pt x="2626206" y="5124751"/>
                  <a:pt x="2651205" y="5099752"/>
                  <a:pt x="2676203" y="5074754"/>
                </a:cubicBezTo>
                <a:cubicBezTo>
                  <a:pt x="2676203" y="5099752"/>
                  <a:pt x="2676203" y="5149750"/>
                  <a:pt x="2642872" y="5149750"/>
                </a:cubicBezTo>
                <a:close/>
                <a:moveTo>
                  <a:pt x="551307" y="5108085"/>
                </a:moveTo>
                <a:cubicBezTo>
                  <a:pt x="534641" y="5099752"/>
                  <a:pt x="526308" y="5083087"/>
                  <a:pt x="526308" y="5066421"/>
                </a:cubicBezTo>
                <a:cubicBezTo>
                  <a:pt x="534641" y="5074754"/>
                  <a:pt x="542974" y="5091419"/>
                  <a:pt x="551307" y="5108085"/>
                </a:cubicBezTo>
                <a:close/>
                <a:moveTo>
                  <a:pt x="534641" y="5124751"/>
                </a:moveTo>
                <a:cubicBezTo>
                  <a:pt x="517975" y="5141417"/>
                  <a:pt x="501309" y="5166416"/>
                  <a:pt x="492976" y="5183082"/>
                </a:cubicBezTo>
                <a:cubicBezTo>
                  <a:pt x="451311" y="5149750"/>
                  <a:pt x="451311" y="5141417"/>
                  <a:pt x="451311" y="5116418"/>
                </a:cubicBezTo>
                <a:cubicBezTo>
                  <a:pt x="451311" y="5108085"/>
                  <a:pt x="451311" y="5083087"/>
                  <a:pt x="492976" y="5066421"/>
                </a:cubicBezTo>
                <a:cubicBezTo>
                  <a:pt x="501309" y="5083087"/>
                  <a:pt x="517975" y="5108085"/>
                  <a:pt x="534641" y="5124751"/>
                </a:cubicBezTo>
                <a:close/>
                <a:moveTo>
                  <a:pt x="2926191" y="5099752"/>
                </a:moveTo>
                <a:cubicBezTo>
                  <a:pt x="2926191" y="5124751"/>
                  <a:pt x="2901192" y="5166416"/>
                  <a:pt x="2892859" y="5191415"/>
                </a:cubicBezTo>
                <a:lnTo>
                  <a:pt x="2826196" y="5191415"/>
                </a:lnTo>
                <a:cubicBezTo>
                  <a:pt x="2842862" y="5166416"/>
                  <a:pt x="2867861" y="5133084"/>
                  <a:pt x="2884526" y="5108085"/>
                </a:cubicBezTo>
                <a:cubicBezTo>
                  <a:pt x="2884526" y="5108085"/>
                  <a:pt x="2884526" y="5099752"/>
                  <a:pt x="2876194" y="5091419"/>
                </a:cubicBezTo>
                <a:cubicBezTo>
                  <a:pt x="2859528" y="5116418"/>
                  <a:pt x="2834529" y="5149750"/>
                  <a:pt x="2809530" y="5174749"/>
                </a:cubicBezTo>
                <a:cubicBezTo>
                  <a:pt x="2809530" y="5158083"/>
                  <a:pt x="2801197" y="5133084"/>
                  <a:pt x="2801197" y="5116418"/>
                </a:cubicBezTo>
                <a:cubicBezTo>
                  <a:pt x="2801197" y="5091419"/>
                  <a:pt x="2859528" y="5058088"/>
                  <a:pt x="2884526" y="5058088"/>
                </a:cubicBezTo>
                <a:cubicBezTo>
                  <a:pt x="2917858" y="5058088"/>
                  <a:pt x="2926191" y="5083087"/>
                  <a:pt x="2926191" y="5099752"/>
                </a:cubicBezTo>
                <a:close/>
                <a:moveTo>
                  <a:pt x="376315" y="5099752"/>
                </a:moveTo>
                <a:cubicBezTo>
                  <a:pt x="359649" y="5074754"/>
                  <a:pt x="326317" y="5066421"/>
                  <a:pt x="351316" y="5058088"/>
                </a:cubicBezTo>
                <a:cubicBezTo>
                  <a:pt x="359649" y="5066421"/>
                  <a:pt x="367982" y="5083087"/>
                  <a:pt x="376315" y="5099752"/>
                </a:cubicBezTo>
                <a:close/>
                <a:moveTo>
                  <a:pt x="3184512" y="5083087"/>
                </a:moveTo>
                <a:cubicBezTo>
                  <a:pt x="3184512" y="5108085"/>
                  <a:pt x="3167846" y="5158083"/>
                  <a:pt x="3142847" y="5183082"/>
                </a:cubicBezTo>
                <a:cubicBezTo>
                  <a:pt x="3134514" y="5191415"/>
                  <a:pt x="3109516" y="5191415"/>
                  <a:pt x="3084517" y="5208080"/>
                </a:cubicBezTo>
                <a:cubicBezTo>
                  <a:pt x="3092850" y="5166416"/>
                  <a:pt x="3126181" y="5141417"/>
                  <a:pt x="3134514" y="5099752"/>
                </a:cubicBezTo>
                <a:cubicBezTo>
                  <a:pt x="3109516" y="5124751"/>
                  <a:pt x="3084517" y="5158083"/>
                  <a:pt x="3067851" y="5191415"/>
                </a:cubicBezTo>
                <a:cubicBezTo>
                  <a:pt x="3067851" y="5174749"/>
                  <a:pt x="3051185" y="5141417"/>
                  <a:pt x="3051185" y="5124751"/>
                </a:cubicBezTo>
                <a:cubicBezTo>
                  <a:pt x="3051185" y="5091419"/>
                  <a:pt x="3126181" y="5049755"/>
                  <a:pt x="3142847" y="5049755"/>
                </a:cubicBezTo>
                <a:cubicBezTo>
                  <a:pt x="3167846" y="5049755"/>
                  <a:pt x="3184512" y="5074754"/>
                  <a:pt x="3184512" y="5083087"/>
                </a:cubicBezTo>
                <a:close/>
                <a:moveTo>
                  <a:pt x="1042949" y="5183082"/>
                </a:moveTo>
                <a:cubicBezTo>
                  <a:pt x="1051282" y="5174749"/>
                  <a:pt x="1051282" y="5183082"/>
                  <a:pt x="1051282" y="5158083"/>
                </a:cubicBezTo>
                <a:cubicBezTo>
                  <a:pt x="1051282" y="5141417"/>
                  <a:pt x="1042949" y="5083087"/>
                  <a:pt x="1034616" y="5041422"/>
                </a:cubicBezTo>
                <a:cubicBezTo>
                  <a:pt x="1059615" y="5091419"/>
                  <a:pt x="1092947" y="5074754"/>
                  <a:pt x="1092947" y="5124751"/>
                </a:cubicBezTo>
                <a:cubicBezTo>
                  <a:pt x="1092947" y="5141417"/>
                  <a:pt x="1084614" y="5174749"/>
                  <a:pt x="1076281" y="5199748"/>
                </a:cubicBezTo>
                <a:cubicBezTo>
                  <a:pt x="1076281" y="5216413"/>
                  <a:pt x="1067948" y="5233079"/>
                  <a:pt x="1051282" y="5249745"/>
                </a:cubicBezTo>
                <a:cubicBezTo>
                  <a:pt x="1034616" y="5249745"/>
                  <a:pt x="1009618" y="5233079"/>
                  <a:pt x="1001285" y="5216413"/>
                </a:cubicBezTo>
                <a:cubicBezTo>
                  <a:pt x="984619" y="5183082"/>
                  <a:pt x="967953" y="5124751"/>
                  <a:pt x="967953" y="5108085"/>
                </a:cubicBezTo>
                <a:cubicBezTo>
                  <a:pt x="967953" y="5083087"/>
                  <a:pt x="1009618" y="5066421"/>
                  <a:pt x="1017951" y="5041422"/>
                </a:cubicBezTo>
                <a:cubicBezTo>
                  <a:pt x="1017951" y="5083087"/>
                  <a:pt x="1001285" y="5141417"/>
                  <a:pt x="1042949" y="5183082"/>
                </a:cubicBezTo>
                <a:close/>
                <a:moveTo>
                  <a:pt x="1184609" y="5166416"/>
                </a:moveTo>
                <a:cubicBezTo>
                  <a:pt x="1192942" y="5158083"/>
                  <a:pt x="1184609" y="5141417"/>
                  <a:pt x="1184609" y="5049755"/>
                </a:cubicBezTo>
                <a:cubicBezTo>
                  <a:pt x="1201275" y="5066421"/>
                  <a:pt x="1234607" y="5083087"/>
                  <a:pt x="1234607" y="5108085"/>
                </a:cubicBezTo>
                <a:cubicBezTo>
                  <a:pt x="1234607" y="5116418"/>
                  <a:pt x="1201275" y="5208080"/>
                  <a:pt x="1192942" y="5224746"/>
                </a:cubicBezTo>
                <a:cubicBezTo>
                  <a:pt x="1151277" y="5208080"/>
                  <a:pt x="1117946" y="5149750"/>
                  <a:pt x="1117946" y="5116418"/>
                </a:cubicBezTo>
                <a:cubicBezTo>
                  <a:pt x="1117946" y="5091419"/>
                  <a:pt x="1142944" y="5058088"/>
                  <a:pt x="1159610" y="5033089"/>
                </a:cubicBezTo>
                <a:cubicBezTo>
                  <a:pt x="1167943" y="5058088"/>
                  <a:pt x="1134612" y="5133084"/>
                  <a:pt x="1184609" y="5166416"/>
                </a:cubicBezTo>
                <a:close/>
                <a:moveTo>
                  <a:pt x="1467929" y="5133084"/>
                </a:moveTo>
                <a:cubicBezTo>
                  <a:pt x="1476262" y="5124751"/>
                  <a:pt x="1476262" y="5108085"/>
                  <a:pt x="1467929" y="5024756"/>
                </a:cubicBezTo>
                <a:cubicBezTo>
                  <a:pt x="1509593" y="5058088"/>
                  <a:pt x="1517926" y="5041422"/>
                  <a:pt x="1517926" y="5074754"/>
                </a:cubicBezTo>
                <a:cubicBezTo>
                  <a:pt x="1517926" y="5124751"/>
                  <a:pt x="1492927" y="5166416"/>
                  <a:pt x="1459596" y="5166416"/>
                </a:cubicBezTo>
                <a:cubicBezTo>
                  <a:pt x="1409598" y="5166416"/>
                  <a:pt x="1401265" y="5099752"/>
                  <a:pt x="1401265" y="5083087"/>
                </a:cubicBezTo>
                <a:cubicBezTo>
                  <a:pt x="1401265" y="5066421"/>
                  <a:pt x="1426264" y="5049755"/>
                  <a:pt x="1442930" y="5024756"/>
                </a:cubicBezTo>
                <a:cubicBezTo>
                  <a:pt x="1442930" y="5041422"/>
                  <a:pt x="1434597" y="5108085"/>
                  <a:pt x="1467929" y="5133084"/>
                </a:cubicBezTo>
                <a:close/>
                <a:moveTo>
                  <a:pt x="1326269" y="5149750"/>
                </a:moveTo>
                <a:lnTo>
                  <a:pt x="1326269" y="5033089"/>
                </a:lnTo>
                <a:cubicBezTo>
                  <a:pt x="1342935" y="5058088"/>
                  <a:pt x="1376266" y="5066421"/>
                  <a:pt x="1376266" y="5083087"/>
                </a:cubicBezTo>
                <a:cubicBezTo>
                  <a:pt x="1376266" y="5124751"/>
                  <a:pt x="1351268" y="5199748"/>
                  <a:pt x="1317936" y="5199748"/>
                </a:cubicBezTo>
                <a:cubicBezTo>
                  <a:pt x="1276271" y="5199748"/>
                  <a:pt x="1259605" y="5099752"/>
                  <a:pt x="1259605" y="5099752"/>
                </a:cubicBezTo>
                <a:cubicBezTo>
                  <a:pt x="1259605" y="5083087"/>
                  <a:pt x="1292937" y="5049755"/>
                  <a:pt x="1301270" y="5024756"/>
                </a:cubicBezTo>
                <a:cubicBezTo>
                  <a:pt x="1301270" y="5049755"/>
                  <a:pt x="1276271" y="5133084"/>
                  <a:pt x="1326269" y="5149750"/>
                </a:cubicBezTo>
                <a:close/>
                <a:moveTo>
                  <a:pt x="1601256" y="5116418"/>
                </a:moveTo>
                <a:cubicBezTo>
                  <a:pt x="1634587" y="5083087"/>
                  <a:pt x="1609588" y="5049755"/>
                  <a:pt x="1609588" y="5016423"/>
                </a:cubicBezTo>
                <a:cubicBezTo>
                  <a:pt x="1617921" y="5033089"/>
                  <a:pt x="1642920" y="5049755"/>
                  <a:pt x="1659586" y="5049755"/>
                </a:cubicBezTo>
                <a:lnTo>
                  <a:pt x="1659586" y="5074754"/>
                </a:lnTo>
                <a:cubicBezTo>
                  <a:pt x="1651253" y="5108085"/>
                  <a:pt x="1626254" y="5149750"/>
                  <a:pt x="1601256" y="5149750"/>
                </a:cubicBezTo>
                <a:cubicBezTo>
                  <a:pt x="1542925" y="5149750"/>
                  <a:pt x="1542925" y="5066421"/>
                  <a:pt x="1542925" y="5066421"/>
                </a:cubicBezTo>
                <a:cubicBezTo>
                  <a:pt x="1542925" y="5049755"/>
                  <a:pt x="1576257" y="5033089"/>
                  <a:pt x="1584590" y="5016423"/>
                </a:cubicBezTo>
                <a:cubicBezTo>
                  <a:pt x="1584590" y="5049755"/>
                  <a:pt x="1592923" y="5083087"/>
                  <a:pt x="1601256" y="5116418"/>
                </a:cubicBezTo>
                <a:close/>
                <a:moveTo>
                  <a:pt x="326317" y="5049755"/>
                </a:moveTo>
                <a:cubicBezTo>
                  <a:pt x="317985" y="5049755"/>
                  <a:pt x="309652" y="5033089"/>
                  <a:pt x="309652" y="5016423"/>
                </a:cubicBezTo>
                <a:cubicBezTo>
                  <a:pt x="309652" y="5024756"/>
                  <a:pt x="326317" y="5041422"/>
                  <a:pt x="326317" y="5049755"/>
                </a:cubicBezTo>
                <a:close/>
                <a:moveTo>
                  <a:pt x="3434500" y="4999757"/>
                </a:moveTo>
                <a:cubicBezTo>
                  <a:pt x="3442833" y="5016423"/>
                  <a:pt x="3442833" y="5033089"/>
                  <a:pt x="3442833" y="5049755"/>
                </a:cubicBezTo>
                <a:cubicBezTo>
                  <a:pt x="3442833" y="5091419"/>
                  <a:pt x="3442833" y="5116418"/>
                  <a:pt x="3409501" y="5158083"/>
                </a:cubicBezTo>
                <a:cubicBezTo>
                  <a:pt x="3392835" y="5166416"/>
                  <a:pt x="3367836" y="5174749"/>
                  <a:pt x="3351170" y="5183082"/>
                </a:cubicBezTo>
                <a:cubicBezTo>
                  <a:pt x="3359503" y="5149750"/>
                  <a:pt x="3392835" y="5108085"/>
                  <a:pt x="3401168" y="5058088"/>
                </a:cubicBezTo>
                <a:cubicBezTo>
                  <a:pt x="3376169" y="5091419"/>
                  <a:pt x="3342838" y="5141417"/>
                  <a:pt x="3326172" y="5183082"/>
                </a:cubicBezTo>
                <a:cubicBezTo>
                  <a:pt x="3326172" y="5158083"/>
                  <a:pt x="3309506" y="5124751"/>
                  <a:pt x="3309506" y="5108085"/>
                </a:cubicBezTo>
                <a:cubicBezTo>
                  <a:pt x="3309506" y="5083087"/>
                  <a:pt x="3392835" y="4999757"/>
                  <a:pt x="3409501" y="4999757"/>
                </a:cubicBezTo>
                <a:lnTo>
                  <a:pt x="3434500" y="4999757"/>
                </a:lnTo>
                <a:close/>
                <a:moveTo>
                  <a:pt x="501309" y="5041422"/>
                </a:moveTo>
                <a:cubicBezTo>
                  <a:pt x="484643" y="5033089"/>
                  <a:pt x="459644" y="5008090"/>
                  <a:pt x="459644" y="4991424"/>
                </a:cubicBezTo>
                <a:cubicBezTo>
                  <a:pt x="476310" y="5008090"/>
                  <a:pt x="492976" y="5024756"/>
                  <a:pt x="501309" y="5041422"/>
                </a:cubicBezTo>
                <a:close/>
                <a:moveTo>
                  <a:pt x="467977" y="5049755"/>
                </a:moveTo>
                <a:cubicBezTo>
                  <a:pt x="451311" y="5066421"/>
                  <a:pt x="434646" y="5091419"/>
                  <a:pt x="426313" y="5108085"/>
                </a:cubicBezTo>
                <a:cubicBezTo>
                  <a:pt x="401314" y="5091419"/>
                  <a:pt x="384648" y="5066421"/>
                  <a:pt x="384648" y="5049755"/>
                </a:cubicBezTo>
                <a:cubicBezTo>
                  <a:pt x="384648" y="5024756"/>
                  <a:pt x="401314" y="5008090"/>
                  <a:pt x="417980" y="4991424"/>
                </a:cubicBezTo>
                <a:cubicBezTo>
                  <a:pt x="451311" y="5024756"/>
                  <a:pt x="426313" y="5008090"/>
                  <a:pt x="467977" y="5049755"/>
                </a:cubicBezTo>
                <a:close/>
                <a:moveTo>
                  <a:pt x="3059518" y="5033089"/>
                </a:moveTo>
                <a:cubicBezTo>
                  <a:pt x="3059518" y="5074754"/>
                  <a:pt x="3017853" y="5116418"/>
                  <a:pt x="2967856" y="5124751"/>
                </a:cubicBezTo>
                <a:cubicBezTo>
                  <a:pt x="2984522" y="5099752"/>
                  <a:pt x="3001187" y="5066421"/>
                  <a:pt x="3017853" y="5024756"/>
                </a:cubicBezTo>
                <a:cubicBezTo>
                  <a:pt x="2992855" y="5041422"/>
                  <a:pt x="2967856" y="5074754"/>
                  <a:pt x="2951190" y="5108085"/>
                </a:cubicBezTo>
                <a:cubicBezTo>
                  <a:pt x="2951190" y="5091419"/>
                  <a:pt x="2934524" y="5066421"/>
                  <a:pt x="2934524" y="5049755"/>
                </a:cubicBezTo>
                <a:cubicBezTo>
                  <a:pt x="2934524" y="4999757"/>
                  <a:pt x="3009520" y="4983091"/>
                  <a:pt x="3017853" y="4983091"/>
                </a:cubicBezTo>
                <a:cubicBezTo>
                  <a:pt x="3034519" y="4983091"/>
                  <a:pt x="3059518" y="5008090"/>
                  <a:pt x="3059518" y="5033089"/>
                </a:cubicBezTo>
                <a:close/>
                <a:moveTo>
                  <a:pt x="2801197" y="5024756"/>
                </a:moveTo>
                <a:cubicBezTo>
                  <a:pt x="2801197" y="5041422"/>
                  <a:pt x="2792864" y="5074754"/>
                  <a:pt x="2776198" y="5099752"/>
                </a:cubicBezTo>
                <a:lnTo>
                  <a:pt x="2717868" y="5099752"/>
                </a:lnTo>
                <a:cubicBezTo>
                  <a:pt x="2734534" y="5074754"/>
                  <a:pt x="2751200" y="5049755"/>
                  <a:pt x="2776198" y="5024756"/>
                </a:cubicBezTo>
                <a:cubicBezTo>
                  <a:pt x="2776198" y="5024756"/>
                  <a:pt x="2776198" y="5016423"/>
                  <a:pt x="2759533" y="5016423"/>
                </a:cubicBezTo>
                <a:cubicBezTo>
                  <a:pt x="2734534" y="5016423"/>
                  <a:pt x="2717868" y="5066421"/>
                  <a:pt x="2701202" y="5091419"/>
                </a:cubicBezTo>
                <a:cubicBezTo>
                  <a:pt x="2701202" y="5041422"/>
                  <a:pt x="2767865" y="4983091"/>
                  <a:pt x="2767865" y="4983091"/>
                </a:cubicBezTo>
                <a:cubicBezTo>
                  <a:pt x="2809530" y="4983091"/>
                  <a:pt x="2801197" y="5008090"/>
                  <a:pt x="2801197" y="5024756"/>
                </a:cubicBezTo>
                <a:close/>
                <a:moveTo>
                  <a:pt x="1776247" y="5116418"/>
                </a:moveTo>
                <a:lnTo>
                  <a:pt x="1717917" y="5116418"/>
                </a:lnTo>
                <a:cubicBezTo>
                  <a:pt x="1701251" y="5099752"/>
                  <a:pt x="1684585" y="5083087"/>
                  <a:pt x="1684585" y="5058088"/>
                </a:cubicBezTo>
                <a:cubicBezTo>
                  <a:pt x="1684585" y="5041422"/>
                  <a:pt x="1717917" y="5024756"/>
                  <a:pt x="1726249" y="5008090"/>
                </a:cubicBezTo>
                <a:cubicBezTo>
                  <a:pt x="1717917" y="5016423"/>
                  <a:pt x="1726249" y="5074754"/>
                  <a:pt x="1751248" y="5091419"/>
                </a:cubicBezTo>
                <a:cubicBezTo>
                  <a:pt x="1759581" y="5049755"/>
                  <a:pt x="1726249" y="4991424"/>
                  <a:pt x="1776247" y="4983091"/>
                </a:cubicBezTo>
                <a:lnTo>
                  <a:pt x="1776247" y="5116418"/>
                </a:lnTo>
                <a:close/>
                <a:moveTo>
                  <a:pt x="1659586" y="4999757"/>
                </a:moveTo>
                <a:cubicBezTo>
                  <a:pt x="1667919" y="4999757"/>
                  <a:pt x="1676252" y="4983091"/>
                  <a:pt x="1676252" y="4966426"/>
                </a:cubicBezTo>
                <a:cubicBezTo>
                  <a:pt x="1684585" y="4966426"/>
                  <a:pt x="1701251" y="4974758"/>
                  <a:pt x="1717917" y="4983091"/>
                </a:cubicBezTo>
                <a:cubicBezTo>
                  <a:pt x="1709584" y="4999757"/>
                  <a:pt x="1684585" y="5024756"/>
                  <a:pt x="1667919" y="5024756"/>
                </a:cubicBezTo>
                <a:cubicBezTo>
                  <a:pt x="1659586" y="5024756"/>
                  <a:pt x="1634587" y="5008090"/>
                  <a:pt x="1609588" y="4983091"/>
                </a:cubicBezTo>
                <a:cubicBezTo>
                  <a:pt x="1642920" y="4941427"/>
                  <a:pt x="1634587" y="4958093"/>
                  <a:pt x="1659586" y="4958093"/>
                </a:cubicBezTo>
                <a:cubicBezTo>
                  <a:pt x="1659586" y="4966426"/>
                  <a:pt x="1651253" y="4983091"/>
                  <a:pt x="1659586" y="4999757"/>
                </a:cubicBezTo>
                <a:close/>
                <a:moveTo>
                  <a:pt x="426313" y="4966426"/>
                </a:moveTo>
                <a:cubicBezTo>
                  <a:pt x="401314" y="4983091"/>
                  <a:pt x="376315" y="5008090"/>
                  <a:pt x="359649" y="5033089"/>
                </a:cubicBezTo>
                <a:cubicBezTo>
                  <a:pt x="359649" y="5033089"/>
                  <a:pt x="351316" y="5024756"/>
                  <a:pt x="342983" y="5024756"/>
                </a:cubicBezTo>
                <a:cubicBezTo>
                  <a:pt x="376315" y="4999757"/>
                  <a:pt x="376315" y="4974758"/>
                  <a:pt x="376315" y="4949760"/>
                </a:cubicBezTo>
                <a:cubicBezTo>
                  <a:pt x="392981" y="4958093"/>
                  <a:pt x="409647" y="4966426"/>
                  <a:pt x="426313" y="4966426"/>
                </a:cubicBezTo>
                <a:close/>
                <a:moveTo>
                  <a:pt x="3317839" y="4991424"/>
                </a:moveTo>
                <a:cubicBezTo>
                  <a:pt x="3317839" y="5049755"/>
                  <a:pt x="3292840" y="5099752"/>
                  <a:pt x="3217844" y="5116418"/>
                </a:cubicBezTo>
                <a:cubicBezTo>
                  <a:pt x="3226177" y="5083087"/>
                  <a:pt x="3276174" y="5033089"/>
                  <a:pt x="3267841" y="4999757"/>
                </a:cubicBezTo>
                <a:cubicBezTo>
                  <a:pt x="3251175" y="5024756"/>
                  <a:pt x="3226177" y="5066421"/>
                  <a:pt x="3201178" y="5108085"/>
                </a:cubicBezTo>
                <a:cubicBezTo>
                  <a:pt x="3201178" y="5091419"/>
                  <a:pt x="3184512" y="5058088"/>
                  <a:pt x="3184512" y="5041422"/>
                </a:cubicBezTo>
                <a:cubicBezTo>
                  <a:pt x="3184512" y="5016423"/>
                  <a:pt x="3259508" y="4941427"/>
                  <a:pt x="3284507" y="4941427"/>
                </a:cubicBezTo>
                <a:cubicBezTo>
                  <a:pt x="3317839" y="4941427"/>
                  <a:pt x="3317839" y="4983091"/>
                  <a:pt x="3317839" y="4991424"/>
                </a:cubicBezTo>
                <a:close/>
                <a:moveTo>
                  <a:pt x="1726249" y="4949760"/>
                </a:moveTo>
                <a:cubicBezTo>
                  <a:pt x="1709584" y="4958093"/>
                  <a:pt x="1692918" y="4949760"/>
                  <a:pt x="1692918" y="4941427"/>
                </a:cubicBezTo>
                <a:lnTo>
                  <a:pt x="1726249" y="4949760"/>
                </a:lnTo>
                <a:close/>
                <a:moveTo>
                  <a:pt x="1784580" y="4966426"/>
                </a:moveTo>
                <a:cubicBezTo>
                  <a:pt x="1776247" y="4966426"/>
                  <a:pt x="1759581" y="4958093"/>
                  <a:pt x="1751248" y="4958093"/>
                </a:cubicBezTo>
                <a:cubicBezTo>
                  <a:pt x="1759581" y="4949760"/>
                  <a:pt x="1767914" y="4933094"/>
                  <a:pt x="1784580" y="4933094"/>
                </a:cubicBezTo>
                <a:lnTo>
                  <a:pt x="1784580" y="4966426"/>
                </a:lnTo>
                <a:close/>
                <a:moveTo>
                  <a:pt x="1534592" y="4999757"/>
                </a:moveTo>
                <a:lnTo>
                  <a:pt x="1534592" y="4933094"/>
                </a:lnTo>
                <a:cubicBezTo>
                  <a:pt x="1551258" y="4949760"/>
                  <a:pt x="1567924" y="4958093"/>
                  <a:pt x="1584590" y="4966426"/>
                </a:cubicBezTo>
                <a:cubicBezTo>
                  <a:pt x="1567924" y="4991424"/>
                  <a:pt x="1542925" y="5041422"/>
                  <a:pt x="1526259" y="5041422"/>
                </a:cubicBezTo>
                <a:cubicBezTo>
                  <a:pt x="1501260" y="5041422"/>
                  <a:pt x="1484595" y="5008090"/>
                  <a:pt x="1467929" y="4983091"/>
                </a:cubicBezTo>
                <a:lnTo>
                  <a:pt x="1467929" y="4949760"/>
                </a:lnTo>
                <a:cubicBezTo>
                  <a:pt x="1484595" y="4949760"/>
                  <a:pt x="1501260" y="4941427"/>
                  <a:pt x="1517926" y="4924761"/>
                </a:cubicBezTo>
                <a:cubicBezTo>
                  <a:pt x="1509593" y="4949760"/>
                  <a:pt x="1484595" y="4966426"/>
                  <a:pt x="1534592" y="4999757"/>
                </a:cubicBezTo>
                <a:close/>
                <a:moveTo>
                  <a:pt x="2934524" y="4966426"/>
                </a:moveTo>
                <a:cubicBezTo>
                  <a:pt x="2934524" y="5016423"/>
                  <a:pt x="2892859" y="5041422"/>
                  <a:pt x="2851195" y="5041422"/>
                </a:cubicBezTo>
                <a:cubicBezTo>
                  <a:pt x="2867861" y="5016423"/>
                  <a:pt x="2884526" y="4983091"/>
                  <a:pt x="2892859" y="4949760"/>
                </a:cubicBezTo>
                <a:cubicBezTo>
                  <a:pt x="2867861" y="4966426"/>
                  <a:pt x="2851195" y="4999757"/>
                  <a:pt x="2826196" y="5033089"/>
                </a:cubicBezTo>
                <a:cubicBezTo>
                  <a:pt x="2826196" y="5016423"/>
                  <a:pt x="2809530" y="4991424"/>
                  <a:pt x="2809530" y="4974758"/>
                </a:cubicBezTo>
                <a:cubicBezTo>
                  <a:pt x="2809530" y="4949760"/>
                  <a:pt x="2867861" y="4908095"/>
                  <a:pt x="2892859" y="4908095"/>
                </a:cubicBezTo>
                <a:cubicBezTo>
                  <a:pt x="2926191" y="4908095"/>
                  <a:pt x="2934524" y="4949760"/>
                  <a:pt x="2934524" y="4966426"/>
                </a:cubicBezTo>
                <a:close/>
                <a:moveTo>
                  <a:pt x="1392932" y="5008090"/>
                </a:moveTo>
                <a:cubicBezTo>
                  <a:pt x="1392932" y="4974758"/>
                  <a:pt x="1392932" y="4933094"/>
                  <a:pt x="1401265" y="4899762"/>
                </a:cubicBezTo>
                <a:cubicBezTo>
                  <a:pt x="1401265" y="4916428"/>
                  <a:pt x="1442930" y="4933094"/>
                  <a:pt x="1442930" y="4958093"/>
                </a:cubicBezTo>
                <a:cubicBezTo>
                  <a:pt x="1442930" y="4991424"/>
                  <a:pt x="1401265" y="5049755"/>
                  <a:pt x="1376266" y="5049755"/>
                </a:cubicBezTo>
                <a:cubicBezTo>
                  <a:pt x="1334602" y="5049755"/>
                  <a:pt x="1326269" y="4966426"/>
                  <a:pt x="1326269" y="4958093"/>
                </a:cubicBezTo>
                <a:cubicBezTo>
                  <a:pt x="1326269" y="4916428"/>
                  <a:pt x="1326269" y="4941427"/>
                  <a:pt x="1376266" y="4899762"/>
                </a:cubicBezTo>
                <a:cubicBezTo>
                  <a:pt x="1367934" y="4916428"/>
                  <a:pt x="1342935" y="4983091"/>
                  <a:pt x="1392932" y="5008090"/>
                </a:cubicBezTo>
                <a:close/>
                <a:moveTo>
                  <a:pt x="3184512" y="4941427"/>
                </a:moveTo>
                <a:cubicBezTo>
                  <a:pt x="3184512" y="4991424"/>
                  <a:pt x="3167846" y="5033089"/>
                  <a:pt x="3101183" y="5041422"/>
                </a:cubicBezTo>
                <a:cubicBezTo>
                  <a:pt x="3117848" y="4999757"/>
                  <a:pt x="3142847" y="4974758"/>
                  <a:pt x="3142847" y="4933094"/>
                </a:cubicBezTo>
                <a:cubicBezTo>
                  <a:pt x="3117848" y="4958093"/>
                  <a:pt x="3101183" y="4991424"/>
                  <a:pt x="3084517" y="5024756"/>
                </a:cubicBezTo>
                <a:cubicBezTo>
                  <a:pt x="3076184" y="5008090"/>
                  <a:pt x="3059518" y="4983091"/>
                  <a:pt x="3059518" y="4966426"/>
                </a:cubicBezTo>
                <a:cubicBezTo>
                  <a:pt x="3059518" y="4933094"/>
                  <a:pt x="3134514" y="4891429"/>
                  <a:pt x="3151180" y="4891429"/>
                </a:cubicBezTo>
                <a:cubicBezTo>
                  <a:pt x="3192845" y="4891429"/>
                  <a:pt x="3184512" y="4933094"/>
                  <a:pt x="3184512" y="4941427"/>
                </a:cubicBezTo>
                <a:close/>
                <a:moveTo>
                  <a:pt x="1601256" y="4883096"/>
                </a:moveTo>
                <a:cubicBezTo>
                  <a:pt x="1601256" y="4891429"/>
                  <a:pt x="1592923" y="4908095"/>
                  <a:pt x="1601256" y="4941427"/>
                </a:cubicBezTo>
                <a:cubicBezTo>
                  <a:pt x="1617921" y="4924761"/>
                  <a:pt x="1617921" y="4908095"/>
                  <a:pt x="1626254" y="4891429"/>
                </a:cubicBezTo>
                <a:cubicBezTo>
                  <a:pt x="1634587" y="4908095"/>
                  <a:pt x="1651253" y="4924761"/>
                  <a:pt x="1659586" y="4933094"/>
                </a:cubicBezTo>
                <a:cubicBezTo>
                  <a:pt x="1642920" y="4941427"/>
                  <a:pt x="1626254" y="4941427"/>
                  <a:pt x="1609588" y="4941427"/>
                </a:cubicBezTo>
                <a:cubicBezTo>
                  <a:pt x="1592923" y="4941427"/>
                  <a:pt x="1551258" y="4941427"/>
                  <a:pt x="1551258" y="4908095"/>
                </a:cubicBezTo>
                <a:lnTo>
                  <a:pt x="1551258" y="4883096"/>
                </a:lnTo>
                <a:lnTo>
                  <a:pt x="1601256" y="4883096"/>
                </a:lnTo>
                <a:close/>
                <a:moveTo>
                  <a:pt x="1017951" y="4899762"/>
                </a:moveTo>
                <a:cubicBezTo>
                  <a:pt x="1017951" y="4916428"/>
                  <a:pt x="992952" y="5083087"/>
                  <a:pt x="951287" y="5083087"/>
                </a:cubicBezTo>
                <a:cubicBezTo>
                  <a:pt x="934621" y="5083087"/>
                  <a:pt x="942954" y="5074754"/>
                  <a:pt x="926288" y="5074754"/>
                </a:cubicBezTo>
                <a:cubicBezTo>
                  <a:pt x="934621" y="5033089"/>
                  <a:pt x="942954" y="5008090"/>
                  <a:pt x="942954" y="4991424"/>
                </a:cubicBezTo>
                <a:cubicBezTo>
                  <a:pt x="942954" y="4999757"/>
                  <a:pt x="942954" y="5008090"/>
                  <a:pt x="951287" y="5016423"/>
                </a:cubicBezTo>
                <a:cubicBezTo>
                  <a:pt x="976286" y="4983091"/>
                  <a:pt x="959620" y="4908095"/>
                  <a:pt x="1001285" y="4883096"/>
                </a:cubicBezTo>
                <a:cubicBezTo>
                  <a:pt x="1001285" y="4891429"/>
                  <a:pt x="1017951" y="4874763"/>
                  <a:pt x="1017951" y="4899762"/>
                </a:cubicBezTo>
                <a:close/>
                <a:moveTo>
                  <a:pt x="1251273" y="5008090"/>
                </a:moveTo>
                <a:cubicBezTo>
                  <a:pt x="1251273" y="4966426"/>
                  <a:pt x="1251273" y="4916428"/>
                  <a:pt x="1259605" y="4874763"/>
                </a:cubicBezTo>
                <a:cubicBezTo>
                  <a:pt x="1267938" y="4899762"/>
                  <a:pt x="1301270" y="4916428"/>
                  <a:pt x="1301270" y="4933094"/>
                </a:cubicBezTo>
                <a:cubicBezTo>
                  <a:pt x="1301270" y="4966426"/>
                  <a:pt x="1276271" y="5058088"/>
                  <a:pt x="1234607" y="5058088"/>
                </a:cubicBezTo>
                <a:cubicBezTo>
                  <a:pt x="1184609" y="5058088"/>
                  <a:pt x="1176276" y="4941427"/>
                  <a:pt x="1176276" y="4941427"/>
                </a:cubicBezTo>
                <a:cubicBezTo>
                  <a:pt x="1176276" y="4916428"/>
                  <a:pt x="1217941" y="4899762"/>
                  <a:pt x="1234607" y="4874763"/>
                </a:cubicBezTo>
                <a:cubicBezTo>
                  <a:pt x="1226274" y="4916428"/>
                  <a:pt x="1192942" y="4958093"/>
                  <a:pt x="1251273" y="5008090"/>
                </a:cubicBezTo>
                <a:close/>
                <a:moveTo>
                  <a:pt x="1701251" y="4858097"/>
                </a:moveTo>
                <a:cubicBezTo>
                  <a:pt x="1701251" y="4866430"/>
                  <a:pt x="1684585" y="4883096"/>
                  <a:pt x="1684585" y="4908095"/>
                </a:cubicBezTo>
                <a:cubicBezTo>
                  <a:pt x="1701251" y="4899762"/>
                  <a:pt x="1717917" y="4883096"/>
                  <a:pt x="1726249" y="4866430"/>
                </a:cubicBezTo>
                <a:cubicBezTo>
                  <a:pt x="1726249" y="4883096"/>
                  <a:pt x="1734582" y="4899762"/>
                  <a:pt x="1751248" y="4916428"/>
                </a:cubicBezTo>
                <a:cubicBezTo>
                  <a:pt x="1742915" y="4916428"/>
                  <a:pt x="1742915" y="4924761"/>
                  <a:pt x="1717917" y="4924761"/>
                </a:cubicBezTo>
                <a:cubicBezTo>
                  <a:pt x="1701251" y="4924761"/>
                  <a:pt x="1642920" y="4899762"/>
                  <a:pt x="1642920" y="4874763"/>
                </a:cubicBezTo>
                <a:cubicBezTo>
                  <a:pt x="1642920" y="4849765"/>
                  <a:pt x="1651253" y="4849765"/>
                  <a:pt x="1651253" y="4849765"/>
                </a:cubicBezTo>
                <a:cubicBezTo>
                  <a:pt x="1667919" y="4849765"/>
                  <a:pt x="1684585" y="4858097"/>
                  <a:pt x="1701251" y="4858097"/>
                </a:cubicBezTo>
                <a:close/>
                <a:moveTo>
                  <a:pt x="3467831" y="5058088"/>
                </a:moveTo>
                <a:cubicBezTo>
                  <a:pt x="3467831" y="5033089"/>
                  <a:pt x="3451166" y="4999757"/>
                  <a:pt x="3451166" y="4974758"/>
                </a:cubicBezTo>
                <a:cubicBezTo>
                  <a:pt x="3451166" y="4949760"/>
                  <a:pt x="3517829" y="4849765"/>
                  <a:pt x="3551161" y="4841432"/>
                </a:cubicBezTo>
                <a:cubicBezTo>
                  <a:pt x="3542828" y="4899762"/>
                  <a:pt x="3484497" y="4999757"/>
                  <a:pt x="3467831" y="5058088"/>
                </a:cubicBezTo>
                <a:close/>
                <a:moveTo>
                  <a:pt x="1159610" y="4916428"/>
                </a:moveTo>
                <a:cubicBezTo>
                  <a:pt x="1159610" y="4949760"/>
                  <a:pt x="1117946" y="5049755"/>
                  <a:pt x="1101280" y="5074754"/>
                </a:cubicBezTo>
                <a:cubicBezTo>
                  <a:pt x="1026283" y="5041422"/>
                  <a:pt x="1042949" y="4999757"/>
                  <a:pt x="1042949" y="4949760"/>
                </a:cubicBezTo>
                <a:cubicBezTo>
                  <a:pt x="1042949" y="4899762"/>
                  <a:pt x="1034616" y="4908095"/>
                  <a:pt x="1092947" y="4849765"/>
                </a:cubicBezTo>
                <a:cubicBezTo>
                  <a:pt x="1084614" y="4899762"/>
                  <a:pt x="1059615" y="4974758"/>
                  <a:pt x="1109613" y="5008090"/>
                </a:cubicBezTo>
                <a:cubicBezTo>
                  <a:pt x="1109613" y="4958093"/>
                  <a:pt x="1109613" y="4899762"/>
                  <a:pt x="1117946" y="4841432"/>
                </a:cubicBezTo>
                <a:cubicBezTo>
                  <a:pt x="1126279" y="4866430"/>
                  <a:pt x="1159610" y="4899762"/>
                  <a:pt x="1159610" y="4916428"/>
                </a:cubicBezTo>
                <a:close/>
                <a:moveTo>
                  <a:pt x="3059518" y="4883096"/>
                </a:moveTo>
                <a:cubicBezTo>
                  <a:pt x="3059518" y="4908095"/>
                  <a:pt x="3051185" y="4933094"/>
                  <a:pt x="3042852" y="4958093"/>
                </a:cubicBezTo>
                <a:cubicBezTo>
                  <a:pt x="3026186" y="4958093"/>
                  <a:pt x="3001187" y="4958093"/>
                  <a:pt x="2976189" y="4974758"/>
                </a:cubicBezTo>
                <a:cubicBezTo>
                  <a:pt x="2992855" y="4949760"/>
                  <a:pt x="3009520" y="4916428"/>
                  <a:pt x="3017853" y="4874763"/>
                </a:cubicBezTo>
                <a:cubicBezTo>
                  <a:pt x="2992855" y="4891429"/>
                  <a:pt x="2976189" y="4924761"/>
                  <a:pt x="2959523" y="4958093"/>
                </a:cubicBezTo>
                <a:cubicBezTo>
                  <a:pt x="2959523" y="4941427"/>
                  <a:pt x="2942857" y="4916428"/>
                  <a:pt x="2942857" y="4891429"/>
                </a:cubicBezTo>
                <a:cubicBezTo>
                  <a:pt x="2942857" y="4858097"/>
                  <a:pt x="3001187" y="4833099"/>
                  <a:pt x="3017853" y="4833099"/>
                </a:cubicBezTo>
                <a:cubicBezTo>
                  <a:pt x="3051185" y="4833099"/>
                  <a:pt x="3059518" y="4883096"/>
                  <a:pt x="3059518" y="4883096"/>
                </a:cubicBezTo>
                <a:close/>
                <a:moveTo>
                  <a:pt x="1817912" y="4841432"/>
                </a:moveTo>
                <a:cubicBezTo>
                  <a:pt x="1759581" y="4891429"/>
                  <a:pt x="1784580" y="4874763"/>
                  <a:pt x="1784580" y="4899762"/>
                </a:cubicBezTo>
                <a:cubicBezTo>
                  <a:pt x="1784580" y="4899762"/>
                  <a:pt x="1801246" y="4891429"/>
                  <a:pt x="1809579" y="4883096"/>
                </a:cubicBezTo>
                <a:cubicBezTo>
                  <a:pt x="1809579" y="4891429"/>
                  <a:pt x="1801246" y="4908095"/>
                  <a:pt x="1801246" y="4916428"/>
                </a:cubicBezTo>
                <a:cubicBezTo>
                  <a:pt x="1751248" y="4916428"/>
                  <a:pt x="1751248" y="4866430"/>
                  <a:pt x="1751248" y="4858097"/>
                </a:cubicBezTo>
                <a:cubicBezTo>
                  <a:pt x="1751248" y="4841432"/>
                  <a:pt x="1759581" y="4833099"/>
                  <a:pt x="1767914" y="4824766"/>
                </a:cubicBezTo>
                <a:cubicBezTo>
                  <a:pt x="1784580" y="4833099"/>
                  <a:pt x="1801246" y="4841432"/>
                  <a:pt x="1817912" y="4841432"/>
                </a:cubicBezTo>
                <a:close/>
                <a:moveTo>
                  <a:pt x="1459596" y="4899762"/>
                </a:moveTo>
                <a:cubicBezTo>
                  <a:pt x="1476262" y="4883096"/>
                  <a:pt x="1492927" y="4849765"/>
                  <a:pt x="1501260" y="4824766"/>
                </a:cubicBezTo>
                <a:cubicBezTo>
                  <a:pt x="1501260" y="4841432"/>
                  <a:pt x="1526259" y="4849765"/>
                  <a:pt x="1526259" y="4874763"/>
                </a:cubicBezTo>
                <a:cubicBezTo>
                  <a:pt x="1526259" y="4891429"/>
                  <a:pt x="1484595" y="4933094"/>
                  <a:pt x="1467929" y="4933094"/>
                </a:cubicBezTo>
                <a:cubicBezTo>
                  <a:pt x="1442930" y="4933094"/>
                  <a:pt x="1434597" y="4916428"/>
                  <a:pt x="1417931" y="4899762"/>
                </a:cubicBezTo>
                <a:lnTo>
                  <a:pt x="1417931" y="4824766"/>
                </a:lnTo>
                <a:cubicBezTo>
                  <a:pt x="1434597" y="4824766"/>
                  <a:pt x="1459596" y="4824766"/>
                  <a:pt x="1476262" y="4816433"/>
                </a:cubicBezTo>
                <a:cubicBezTo>
                  <a:pt x="1467929" y="4841432"/>
                  <a:pt x="1459596" y="4866430"/>
                  <a:pt x="1459596" y="4899762"/>
                </a:cubicBezTo>
                <a:close/>
                <a:moveTo>
                  <a:pt x="3442833" y="4883096"/>
                </a:moveTo>
                <a:cubicBezTo>
                  <a:pt x="3442833" y="4958093"/>
                  <a:pt x="3426167" y="4966426"/>
                  <a:pt x="3359503" y="5008090"/>
                </a:cubicBezTo>
                <a:lnTo>
                  <a:pt x="3409501" y="4883096"/>
                </a:lnTo>
                <a:cubicBezTo>
                  <a:pt x="3409501" y="4883096"/>
                  <a:pt x="3409501" y="4874763"/>
                  <a:pt x="3401168" y="4866430"/>
                </a:cubicBezTo>
                <a:cubicBezTo>
                  <a:pt x="3376169" y="4891429"/>
                  <a:pt x="3342838" y="4966426"/>
                  <a:pt x="3342838" y="4999757"/>
                </a:cubicBezTo>
                <a:cubicBezTo>
                  <a:pt x="3342838" y="4974758"/>
                  <a:pt x="3317839" y="4949760"/>
                  <a:pt x="3317839" y="4924761"/>
                </a:cubicBezTo>
                <a:cubicBezTo>
                  <a:pt x="3317839" y="4899762"/>
                  <a:pt x="3376169" y="4808100"/>
                  <a:pt x="3409501" y="4808100"/>
                </a:cubicBezTo>
                <a:cubicBezTo>
                  <a:pt x="3451166" y="4808100"/>
                  <a:pt x="3442833" y="4866430"/>
                  <a:pt x="3442833" y="4883096"/>
                </a:cubicBezTo>
                <a:close/>
                <a:moveTo>
                  <a:pt x="2926191" y="4833099"/>
                </a:moveTo>
                <a:cubicBezTo>
                  <a:pt x="2926191" y="4899762"/>
                  <a:pt x="2909525" y="4866430"/>
                  <a:pt x="2851195" y="4899762"/>
                </a:cubicBezTo>
                <a:cubicBezTo>
                  <a:pt x="2867861" y="4874763"/>
                  <a:pt x="2892859" y="4841432"/>
                  <a:pt x="2892859" y="4816433"/>
                </a:cubicBezTo>
                <a:cubicBezTo>
                  <a:pt x="2892859" y="4799767"/>
                  <a:pt x="2884526" y="4808100"/>
                  <a:pt x="2876194" y="4816433"/>
                </a:cubicBezTo>
                <a:cubicBezTo>
                  <a:pt x="2876194" y="4808100"/>
                  <a:pt x="2892859" y="4791434"/>
                  <a:pt x="2892859" y="4783101"/>
                </a:cubicBezTo>
                <a:cubicBezTo>
                  <a:pt x="2926191" y="4799767"/>
                  <a:pt x="2926191" y="4824766"/>
                  <a:pt x="2926191" y="4833099"/>
                </a:cubicBezTo>
                <a:close/>
                <a:moveTo>
                  <a:pt x="3309506" y="4841432"/>
                </a:moveTo>
                <a:cubicBezTo>
                  <a:pt x="3309506" y="4908095"/>
                  <a:pt x="3284507" y="4908095"/>
                  <a:pt x="3234509" y="4941427"/>
                </a:cubicBezTo>
                <a:cubicBezTo>
                  <a:pt x="3242842" y="4908095"/>
                  <a:pt x="3267841" y="4866430"/>
                  <a:pt x="3276174" y="4833099"/>
                </a:cubicBezTo>
                <a:cubicBezTo>
                  <a:pt x="3226177" y="4824766"/>
                  <a:pt x="3226177" y="4899762"/>
                  <a:pt x="3209511" y="4941427"/>
                </a:cubicBezTo>
                <a:cubicBezTo>
                  <a:pt x="3209511" y="4916428"/>
                  <a:pt x="3184512" y="4891429"/>
                  <a:pt x="3184512" y="4866430"/>
                </a:cubicBezTo>
                <a:cubicBezTo>
                  <a:pt x="3184512" y="4824766"/>
                  <a:pt x="3242842" y="4774768"/>
                  <a:pt x="3267841" y="4774768"/>
                </a:cubicBezTo>
                <a:cubicBezTo>
                  <a:pt x="3301173" y="4774768"/>
                  <a:pt x="3309506" y="4833099"/>
                  <a:pt x="3309506" y="4841432"/>
                </a:cubicBezTo>
                <a:close/>
                <a:moveTo>
                  <a:pt x="1592923" y="4766435"/>
                </a:moveTo>
                <a:cubicBezTo>
                  <a:pt x="1551258" y="4808100"/>
                  <a:pt x="1551258" y="4783101"/>
                  <a:pt x="1559591" y="4841432"/>
                </a:cubicBezTo>
                <a:cubicBezTo>
                  <a:pt x="1584590" y="4824766"/>
                  <a:pt x="1601256" y="4799767"/>
                  <a:pt x="1617921" y="4774768"/>
                </a:cubicBezTo>
                <a:cubicBezTo>
                  <a:pt x="1617921" y="4774768"/>
                  <a:pt x="1609588" y="4766435"/>
                  <a:pt x="1609588" y="4791434"/>
                </a:cubicBezTo>
                <a:cubicBezTo>
                  <a:pt x="1609588" y="4808100"/>
                  <a:pt x="1617921" y="4816433"/>
                  <a:pt x="1634587" y="4833099"/>
                </a:cubicBezTo>
                <a:cubicBezTo>
                  <a:pt x="1617921" y="4849765"/>
                  <a:pt x="1584590" y="4866430"/>
                  <a:pt x="1567924" y="4866430"/>
                </a:cubicBezTo>
                <a:cubicBezTo>
                  <a:pt x="1517926" y="4866430"/>
                  <a:pt x="1526259" y="4816433"/>
                  <a:pt x="1526259" y="4808100"/>
                </a:cubicBezTo>
                <a:cubicBezTo>
                  <a:pt x="1526259" y="4791434"/>
                  <a:pt x="1526259" y="4783101"/>
                  <a:pt x="1534592" y="4766435"/>
                </a:cubicBezTo>
                <a:lnTo>
                  <a:pt x="1592923" y="4766435"/>
                </a:lnTo>
                <a:close/>
                <a:moveTo>
                  <a:pt x="1317936" y="4824766"/>
                </a:moveTo>
                <a:lnTo>
                  <a:pt x="1326269" y="4866430"/>
                </a:lnTo>
                <a:cubicBezTo>
                  <a:pt x="1342935" y="4833099"/>
                  <a:pt x="1359601" y="4791434"/>
                  <a:pt x="1376266" y="4766435"/>
                </a:cubicBezTo>
                <a:cubicBezTo>
                  <a:pt x="1376266" y="4783101"/>
                  <a:pt x="1401265" y="4799767"/>
                  <a:pt x="1401265" y="4816433"/>
                </a:cubicBezTo>
                <a:cubicBezTo>
                  <a:pt x="1401265" y="4841432"/>
                  <a:pt x="1309603" y="4908095"/>
                  <a:pt x="1309603" y="4916428"/>
                </a:cubicBezTo>
                <a:cubicBezTo>
                  <a:pt x="1292937" y="4891429"/>
                  <a:pt x="1276271" y="4858097"/>
                  <a:pt x="1276271" y="4833099"/>
                </a:cubicBezTo>
                <a:cubicBezTo>
                  <a:pt x="1276271" y="4783101"/>
                  <a:pt x="1284604" y="4774768"/>
                  <a:pt x="1351268" y="4749769"/>
                </a:cubicBezTo>
                <a:cubicBezTo>
                  <a:pt x="1342935" y="4774768"/>
                  <a:pt x="1334602" y="4799767"/>
                  <a:pt x="1317936" y="4824766"/>
                </a:cubicBezTo>
                <a:close/>
                <a:moveTo>
                  <a:pt x="3176179" y="4808100"/>
                </a:moveTo>
                <a:cubicBezTo>
                  <a:pt x="3176179" y="4866430"/>
                  <a:pt x="3151180" y="4849765"/>
                  <a:pt x="3101183" y="4891429"/>
                </a:cubicBezTo>
                <a:cubicBezTo>
                  <a:pt x="3109516" y="4849765"/>
                  <a:pt x="3134514" y="4824766"/>
                  <a:pt x="3126181" y="4783101"/>
                </a:cubicBezTo>
                <a:cubicBezTo>
                  <a:pt x="3109516" y="4808100"/>
                  <a:pt x="3092850" y="4841432"/>
                  <a:pt x="3084517" y="4874763"/>
                </a:cubicBezTo>
                <a:cubicBezTo>
                  <a:pt x="3076184" y="4858097"/>
                  <a:pt x="3051185" y="4841432"/>
                  <a:pt x="3051185" y="4816433"/>
                </a:cubicBezTo>
                <a:cubicBezTo>
                  <a:pt x="3051185" y="4774768"/>
                  <a:pt x="3109516" y="4741436"/>
                  <a:pt x="3126181" y="4741436"/>
                </a:cubicBezTo>
                <a:cubicBezTo>
                  <a:pt x="3167846" y="4741436"/>
                  <a:pt x="3176179" y="4799767"/>
                  <a:pt x="3176179" y="4808100"/>
                </a:cubicBezTo>
                <a:close/>
                <a:moveTo>
                  <a:pt x="1034616" y="4883096"/>
                </a:moveTo>
                <a:cubicBezTo>
                  <a:pt x="1034616" y="4883096"/>
                  <a:pt x="1026283" y="4874763"/>
                  <a:pt x="1017951" y="4874763"/>
                </a:cubicBezTo>
                <a:cubicBezTo>
                  <a:pt x="1017951" y="4824766"/>
                  <a:pt x="1092947" y="4766435"/>
                  <a:pt x="1126279" y="4733104"/>
                </a:cubicBezTo>
                <a:cubicBezTo>
                  <a:pt x="1101280" y="4783101"/>
                  <a:pt x="1076281" y="4833099"/>
                  <a:pt x="1034616" y="4883096"/>
                </a:cubicBezTo>
                <a:close/>
                <a:moveTo>
                  <a:pt x="1726249" y="4733104"/>
                </a:moveTo>
                <a:cubicBezTo>
                  <a:pt x="1717917" y="4741436"/>
                  <a:pt x="1667919" y="4766435"/>
                  <a:pt x="1676252" y="4808100"/>
                </a:cubicBezTo>
                <a:cubicBezTo>
                  <a:pt x="1692918" y="4799767"/>
                  <a:pt x="1709584" y="4774768"/>
                  <a:pt x="1734582" y="4758102"/>
                </a:cubicBezTo>
                <a:cubicBezTo>
                  <a:pt x="1734582" y="4766435"/>
                  <a:pt x="1734582" y="4783101"/>
                  <a:pt x="1742915" y="4816433"/>
                </a:cubicBezTo>
                <a:cubicBezTo>
                  <a:pt x="1726249" y="4824766"/>
                  <a:pt x="1701251" y="4833099"/>
                  <a:pt x="1684585" y="4833099"/>
                </a:cubicBezTo>
                <a:cubicBezTo>
                  <a:pt x="1659586" y="4833099"/>
                  <a:pt x="1634587" y="4799767"/>
                  <a:pt x="1634587" y="4783101"/>
                </a:cubicBezTo>
                <a:cubicBezTo>
                  <a:pt x="1634587" y="4758102"/>
                  <a:pt x="1642920" y="4724771"/>
                  <a:pt x="1667919" y="4724771"/>
                </a:cubicBezTo>
                <a:cubicBezTo>
                  <a:pt x="1684585" y="4724771"/>
                  <a:pt x="1709584" y="4733104"/>
                  <a:pt x="1726249" y="4733104"/>
                </a:cubicBezTo>
                <a:close/>
                <a:moveTo>
                  <a:pt x="3042852" y="4749769"/>
                </a:moveTo>
                <a:cubicBezTo>
                  <a:pt x="3042852" y="4799767"/>
                  <a:pt x="3009520" y="4824766"/>
                  <a:pt x="2976189" y="4824766"/>
                </a:cubicBezTo>
                <a:cubicBezTo>
                  <a:pt x="2976189" y="4799767"/>
                  <a:pt x="3009520" y="4758102"/>
                  <a:pt x="2992855" y="4733104"/>
                </a:cubicBezTo>
                <a:cubicBezTo>
                  <a:pt x="2976189" y="4749769"/>
                  <a:pt x="2967856" y="4783101"/>
                  <a:pt x="2951190" y="4816433"/>
                </a:cubicBezTo>
                <a:cubicBezTo>
                  <a:pt x="2942857" y="4799767"/>
                  <a:pt x="2934524" y="4783101"/>
                  <a:pt x="2917858" y="4766435"/>
                </a:cubicBezTo>
                <a:cubicBezTo>
                  <a:pt x="2926191" y="4749769"/>
                  <a:pt x="2951190" y="4699772"/>
                  <a:pt x="2992855" y="4699772"/>
                </a:cubicBezTo>
                <a:cubicBezTo>
                  <a:pt x="3009520" y="4699772"/>
                  <a:pt x="3042852" y="4724771"/>
                  <a:pt x="3042852" y="4749769"/>
                </a:cubicBezTo>
                <a:close/>
                <a:moveTo>
                  <a:pt x="1867909" y="4708105"/>
                </a:moveTo>
                <a:cubicBezTo>
                  <a:pt x="1851243" y="4716438"/>
                  <a:pt x="1826245" y="4741436"/>
                  <a:pt x="1801246" y="4758102"/>
                </a:cubicBezTo>
                <a:cubicBezTo>
                  <a:pt x="1801246" y="4758102"/>
                  <a:pt x="1792913" y="4766435"/>
                  <a:pt x="1801246" y="4783101"/>
                </a:cubicBezTo>
                <a:cubicBezTo>
                  <a:pt x="1826245" y="4766435"/>
                  <a:pt x="1851243" y="4749769"/>
                  <a:pt x="1876242" y="4724771"/>
                </a:cubicBezTo>
                <a:cubicBezTo>
                  <a:pt x="1867909" y="4741436"/>
                  <a:pt x="1867909" y="4766435"/>
                  <a:pt x="1867909" y="4783101"/>
                </a:cubicBezTo>
                <a:cubicBezTo>
                  <a:pt x="1851243" y="4799767"/>
                  <a:pt x="1826245" y="4816433"/>
                  <a:pt x="1801246" y="4816433"/>
                </a:cubicBezTo>
                <a:cubicBezTo>
                  <a:pt x="1767914" y="4816433"/>
                  <a:pt x="1759581" y="4783101"/>
                  <a:pt x="1759581" y="4766435"/>
                </a:cubicBezTo>
                <a:cubicBezTo>
                  <a:pt x="1759581" y="4741436"/>
                  <a:pt x="1784580" y="4699772"/>
                  <a:pt x="1801246" y="4699772"/>
                </a:cubicBezTo>
                <a:cubicBezTo>
                  <a:pt x="1826245" y="4699772"/>
                  <a:pt x="1851243" y="4708105"/>
                  <a:pt x="1867909" y="4708105"/>
                </a:cubicBezTo>
                <a:close/>
                <a:moveTo>
                  <a:pt x="1184609" y="4824766"/>
                </a:moveTo>
                <a:cubicBezTo>
                  <a:pt x="1209608" y="4791434"/>
                  <a:pt x="1226274" y="4741436"/>
                  <a:pt x="1242940" y="4699772"/>
                </a:cubicBezTo>
                <a:cubicBezTo>
                  <a:pt x="1242940" y="4716438"/>
                  <a:pt x="1267938" y="4741436"/>
                  <a:pt x="1267938" y="4766435"/>
                </a:cubicBezTo>
                <a:cubicBezTo>
                  <a:pt x="1267938" y="4799767"/>
                  <a:pt x="1192942" y="4891429"/>
                  <a:pt x="1167943" y="4891429"/>
                </a:cubicBezTo>
                <a:cubicBezTo>
                  <a:pt x="1126279" y="4891429"/>
                  <a:pt x="1142944" y="4808100"/>
                  <a:pt x="1142944" y="4808100"/>
                </a:cubicBezTo>
                <a:cubicBezTo>
                  <a:pt x="1142944" y="4749769"/>
                  <a:pt x="1134612" y="4699772"/>
                  <a:pt x="1217941" y="4691439"/>
                </a:cubicBezTo>
                <a:cubicBezTo>
                  <a:pt x="1201275" y="4733104"/>
                  <a:pt x="1176276" y="4766435"/>
                  <a:pt x="1184609" y="4824766"/>
                </a:cubicBezTo>
                <a:close/>
                <a:moveTo>
                  <a:pt x="1892908" y="4758102"/>
                </a:moveTo>
                <a:cubicBezTo>
                  <a:pt x="1884575" y="4741436"/>
                  <a:pt x="1909574" y="4683106"/>
                  <a:pt x="1951238" y="4674773"/>
                </a:cubicBezTo>
                <a:cubicBezTo>
                  <a:pt x="1942906" y="4691439"/>
                  <a:pt x="1917907" y="4724771"/>
                  <a:pt x="1892908" y="4758102"/>
                </a:cubicBezTo>
                <a:close/>
                <a:moveTo>
                  <a:pt x="1442930" y="4766435"/>
                </a:moveTo>
                <a:cubicBezTo>
                  <a:pt x="1467929" y="4741436"/>
                  <a:pt x="1484595" y="4716438"/>
                  <a:pt x="1501260" y="4691439"/>
                </a:cubicBezTo>
                <a:cubicBezTo>
                  <a:pt x="1501260" y="4708105"/>
                  <a:pt x="1517926" y="4724771"/>
                  <a:pt x="1517926" y="4741436"/>
                </a:cubicBezTo>
                <a:cubicBezTo>
                  <a:pt x="1517926" y="4774768"/>
                  <a:pt x="1434597" y="4808100"/>
                  <a:pt x="1434597" y="4808100"/>
                </a:cubicBezTo>
                <a:cubicBezTo>
                  <a:pt x="1401265" y="4808100"/>
                  <a:pt x="1392932" y="4758102"/>
                  <a:pt x="1392932" y="4749769"/>
                </a:cubicBezTo>
                <a:cubicBezTo>
                  <a:pt x="1392932" y="4691439"/>
                  <a:pt x="1434597" y="4674773"/>
                  <a:pt x="1484595" y="4674773"/>
                </a:cubicBezTo>
                <a:cubicBezTo>
                  <a:pt x="1451263" y="4716438"/>
                  <a:pt x="1434597" y="4724771"/>
                  <a:pt x="1442930" y="4766435"/>
                </a:cubicBezTo>
                <a:close/>
                <a:moveTo>
                  <a:pt x="1167943" y="4691439"/>
                </a:moveTo>
                <a:cubicBezTo>
                  <a:pt x="1184609" y="4674773"/>
                  <a:pt x="1209608" y="4658107"/>
                  <a:pt x="1226274" y="4649774"/>
                </a:cubicBezTo>
                <a:cubicBezTo>
                  <a:pt x="1217941" y="4666440"/>
                  <a:pt x="1192942" y="4683106"/>
                  <a:pt x="1167943" y="4691439"/>
                </a:cubicBezTo>
                <a:close/>
                <a:moveTo>
                  <a:pt x="3559494" y="4741436"/>
                </a:moveTo>
                <a:cubicBezTo>
                  <a:pt x="3559494" y="4791434"/>
                  <a:pt x="3551161" y="4799767"/>
                  <a:pt x="3492830" y="4858097"/>
                </a:cubicBezTo>
                <a:cubicBezTo>
                  <a:pt x="3501163" y="4816433"/>
                  <a:pt x="3517829" y="4766435"/>
                  <a:pt x="3526162" y="4724771"/>
                </a:cubicBezTo>
                <a:lnTo>
                  <a:pt x="3509496" y="4708105"/>
                </a:lnTo>
                <a:cubicBezTo>
                  <a:pt x="3492830" y="4758102"/>
                  <a:pt x="3476164" y="4808100"/>
                  <a:pt x="3467831" y="4858097"/>
                </a:cubicBezTo>
                <a:cubicBezTo>
                  <a:pt x="3459499" y="4833099"/>
                  <a:pt x="3434500" y="4808100"/>
                  <a:pt x="3434500" y="4791434"/>
                </a:cubicBezTo>
                <a:cubicBezTo>
                  <a:pt x="3434500" y="4766435"/>
                  <a:pt x="3476164" y="4691439"/>
                  <a:pt x="3509496" y="4641441"/>
                </a:cubicBezTo>
                <a:cubicBezTo>
                  <a:pt x="3551161" y="4658107"/>
                  <a:pt x="3559494" y="4691439"/>
                  <a:pt x="3559494" y="4741436"/>
                </a:cubicBezTo>
                <a:close/>
                <a:moveTo>
                  <a:pt x="3417834" y="4724771"/>
                </a:moveTo>
                <a:cubicBezTo>
                  <a:pt x="3417834" y="4808100"/>
                  <a:pt x="3409501" y="4766435"/>
                  <a:pt x="3351170" y="4824766"/>
                </a:cubicBezTo>
                <a:cubicBezTo>
                  <a:pt x="3359503" y="4783101"/>
                  <a:pt x="3376169" y="4741436"/>
                  <a:pt x="3376169" y="4691439"/>
                </a:cubicBezTo>
                <a:cubicBezTo>
                  <a:pt x="3334505" y="4699772"/>
                  <a:pt x="3351170" y="4791434"/>
                  <a:pt x="3326172" y="4808100"/>
                </a:cubicBezTo>
                <a:cubicBezTo>
                  <a:pt x="3326172" y="4791434"/>
                  <a:pt x="3301173" y="4766435"/>
                  <a:pt x="3301173" y="4741436"/>
                </a:cubicBezTo>
                <a:cubicBezTo>
                  <a:pt x="3301173" y="4724771"/>
                  <a:pt x="3334505" y="4633108"/>
                  <a:pt x="3376169" y="4633108"/>
                </a:cubicBezTo>
                <a:cubicBezTo>
                  <a:pt x="3417834" y="4633108"/>
                  <a:pt x="3417834" y="4708105"/>
                  <a:pt x="3417834" y="4724771"/>
                </a:cubicBezTo>
                <a:close/>
                <a:moveTo>
                  <a:pt x="1634587" y="4624775"/>
                </a:moveTo>
                <a:cubicBezTo>
                  <a:pt x="1609588" y="4633108"/>
                  <a:pt x="1576257" y="4658107"/>
                  <a:pt x="1567924" y="4708105"/>
                </a:cubicBezTo>
                <a:cubicBezTo>
                  <a:pt x="1592923" y="4691439"/>
                  <a:pt x="1617921" y="4666440"/>
                  <a:pt x="1642920" y="4641441"/>
                </a:cubicBezTo>
                <a:cubicBezTo>
                  <a:pt x="1651253" y="4691439"/>
                  <a:pt x="1626254" y="4741436"/>
                  <a:pt x="1567924" y="4741436"/>
                </a:cubicBezTo>
                <a:cubicBezTo>
                  <a:pt x="1534592" y="4741436"/>
                  <a:pt x="1526259" y="4724771"/>
                  <a:pt x="1526259" y="4699772"/>
                </a:cubicBezTo>
                <a:cubicBezTo>
                  <a:pt x="1526259" y="4683106"/>
                  <a:pt x="1542925" y="4649774"/>
                  <a:pt x="1559591" y="4624775"/>
                </a:cubicBezTo>
                <a:lnTo>
                  <a:pt x="1634587" y="4624775"/>
                </a:lnTo>
                <a:close/>
                <a:moveTo>
                  <a:pt x="3276174" y="4658107"/>
                </a:moveTo>
                <a:lnTo>
                  <a:pt x="3276174" y="4749769"/>
                </a:lnTo>
                <a:cubicBezTo>
                  <a:pt x="3259508" y="4749769"/>
                  <a:pt x="3234509" y="4766435"/>
                  <a:pt x="3217844" y="4783101"/>
                </a:cubicBezTo>
                <a:cubicBezTo>
                  <a:pt x="3226177" y="4749769"/>
                  <a:pt x="3234509" y="4708105"/>
                  <a:pt x="3234509" y="4666440"/>
                </a:cubicBezTo>
                <a:cubicBezTo>
                  <a:pt x="3192845" y="4691439"/>
                  <a:pt x="3201178" y="4741436"/>
                  <a:pt x="3192845" y="4783101"/>
                </a:cubicBezTo>
                <a:cubicBezTo>
                  <a:pt x="3192845" y="4758102"/>
                  <a:pt x="3159513" y="4733104"/>
                  <a:pt x="3159513" y="4716438"/>
                </a:cubicBezTo>
                <a:cubicBezTo>
                  <a:pt x="3159513" y="4691439"/>
                  <a:pt x="3192845" y="4616443"/>
                  <a:pt x="3234509" y="4616443"/>
                </a:cubicBezTo>
                <a:cubicBezTo>
                  <a:pt x="3251175" y="4616443"/>
                  <a:pt x="3276174" y="4633108"/>
                  <a:pt x="3276174" y="4658107"/>
                </a:cubicBezTo>
                <a:close/>
                <a:moveTo>
                  <a:pt x="3134514" y="4633108"/>
                </a:moveTo>
                <a:lnTo>
                  <a:pt x="3134514" y="4716438"/>
                </a:lnTo>
                <a:cubicBezTo>
                  <a:pt x="3117848" y="4716438"/>
                  <a:pt x="3101183" y="4724771"/>
                  <a:pt x="3084517" y="4733104"/>
                </a:cubicBezTo>
                <a:cubicBezTo>
                  <a:pt x="3092850" y="4708105"/>
                  <a:pt x="3092850" y="4674773"/>
                  <a:pt x="3101183" y="4649774"/>
                </a:cubicBezTo>
                <a:cubicBezTo>
                  <a:pt x="3101183" y="4649774"/>
                  <a:pt x="3092850" y="4641441"/>
                  <a:pt x="3076184" y="4641441"/>
                </a:cubicBezTo>
                <a:cubicBezTo>
                  <a:pt x="3076184" y="4666440"/>
                  <a:pt x="3067851" y="4699772"/>
                  <a:pt x="3059518" y="4733104"/>
                </a:cubicBezTo>
                <a:cubicBezTo>
                  <a:pt x="3051185" y="4716438"/>
                  <a:pt x="3026186" y="4691439"/>
                  <a:pt x="3026186" y="4674773"/>
                </a:cubicBezTo>
                <a:cubicBezTo>
                  <a:pt x="3026186" y="4658107"/>
                  <a:pt x="3051185" y="4599777"/>
                  <a:pt x="3092850" y="4599777"/>
                </a:cubicBezTo>
                <a:cubicBezTo>
                  <a:pt x="3109516" y="4599777"/>
                  <a:pt x="3117848" y="4616443"/>
                  <a:pt x="3134514" y="4633108"/>
                </a:cubicBezTo>
                <a:close/>
                <a:moveTo>
                  <a:pt x="3001187" y="4649774"/>
                </a:moveTo>
                <a:lnTo>
                  <a:pt x="3001187" y="4674773"/>
                </a:lnTo>
                <a:cubicBezTo>
                  <a:pt x="2984522" y="4674773"/>
                  <a:pt x="2959523" y="4683106"/>
                  <a:pt x="2942857" y="4699772"/>
                </a:cubicBezTo>
                <a:cubicBezTo>
                  <a:pt x="2951190" y="4666440"/>
                  <a:pt x="2959523" y="4624775"/>
                  <a:pt x="2967856" y="4591444"/>
                </a:cubicBezTo>
                <a:cubicBezTo>
                  <a:pt x="2984522" y="4599777"/>
                  <a:pt x="2992855" y="4624775"/>
                  <a:pt x="3001187" y="4649774"/>
                </a:cubicBezTo>
                <a:close/>
                <a:moveTo>
                  <a:pt x="1767914" y="4599777"/>
                </a:moveTo>
                <a:cubicBezTo>
                  <a:pt x="1742915" y="4624775"/>
                  <a:pt x="1717917" y="4641441"/>
                  <a:pt x="1692918" y="4666440"/>
                </a:cubicBezTo>
                <a:cubicBezTo>
                  <a:pt x="1692918" y="4666440"/>
                  <a:pt x="1684585" y="4674773"/>
                  <a:pt x="1709584" y="4674773"/>
                </a:cubicBezTo>
                <a:cubicBezTo>
                  <a:pt x="1726249" y="4674773"/>
                  <a:pt x="1759581" y="4633108"/>
                  <a:pt x="1784580" y="4616443"/>
                </a:cubicBezTo>
                <a:cubicBezTo>
                  <a:pt x="1767914" y="4691439"/>
                  <a:pt x="1759581" y="4708105"/>
                  <a:pt x="1709584" y="4708105"/>
                </a:cubicBezTo>
                <a:cubicBezTo>
                  <a:pt x="1676252" y="4708105"/>
                  <a:pt x="1659586" y="4691439"/>
                  <a:pt x="1659586" y="4666440"/>
                </a:cubicBezTo>
                <a:cubicBezTo>
                  <a:pt x="1659586" y="4649774"/>
                  <a:pt x="1692918" y="4591444"/>
                  <a:pt x="1709584" y="4591444"/>
                </a:cubicBezTo>
                <a:cubicBezTo>
                  <a:pt x="1734582" y="4591444"/>
                  <a:pt x="1751248" y="4599777"/>
                  <a:pt x="1767914" y="4599777"/>
                </a:cubicBezTo>
                <a:close/>
                <a:moveTo>
                  <a:pt x="1309603" y="4683106"/>
                </a:moveTo>
                <a:cubicBezTo>
                  <a:pt x="1309603" y="4683106"/>
                  <a:pt x="1309603" y="4691439"/>
                  <a:pt x="1317936" y="4699772"/>
                </a:cubicBezTo>
                <a:lnTo>
                  <a:pt x="1392932" y="4599777"/>
                </a:lnTo>
                <a:cubicBezTo>
                  <a:pt x="1392932" y="4616443"/>
                  <a:pt x="1401265" y="4641441"/>
                  <a:pt x="1401265" y="4658107"/>
                </a:cubicBezTo>
                <a:cubicBezTo>
                  <a:pt x="1401265" y="4708105"/>
                  <a:pt x="1301270" y="4749769"/>
                  <a:pt x="1292937" y="4749769"/>
                </a:cubicBezTo>
                <a:cubicBezTo>
                  <a:pt x="1259605" y="4749769"/>
                  <a:pt x="1267938" y="4716438"/>
                  <a:pt x="1267938" y="4708105"/>
                </a:cubicBezTo>
                <a:cubicBezTo>
                  <a:pt x="1267938" y="4683106"/>
                  <a:pt x="1284604" y="4624775"/>
                  <a:pt x="1309603" y="4591444"/>
                </a:cubicBezTo>
                <a:cubicBezTo>
                  <a:pt x="1326269" y="4599777"/>
                  <a:pt x="1351268" y="4591444"/>
                  <a:pt x="1376266" y="4583111"/>
                </a:cubicBezTo>
                <a:cubicBezTo>
                  <a:pt x="1351268" y="4616443"/>
                  <a:pt x="1326269" y="4649774"/>
                  <a:pt x="1309603" y="4683106"/>
                </a:cubicBezTo>
                <a:close/>
                <a:moveTo>
                  <a:pt x="1934573" y="4566445"/>
                </a:moveTo>
                <a:cubicBezTo>
                  <a:pt x="1909574" y="4583111"/>
                  <a:pt x="1876242" y="4608110"/>
                  <a:pt x="1851243" y="4624775"/>
                </a:cubicBezTo>
                <a:cubicBezTo>
                  <a:pt x="1851243" y="4624775"/>
                  <a:pt x="1842910" y="4633108"/>
                  <a:pt x="1851243" y="4649774"/>
                </a:cubicBezTo>
                <a:cubicBezTo>
                  <a:pt x="1884575" y="4633108"/>
                  <a:pt x="1909574" y="4608110"/>
                  <a:pt x="1934573" y="4591444"/>
                </a:cubicBezTo>
                <a:cubicBezTo>
                  <a:pt x="1934573" y="4591444"/>
                  <a:pt x="1934573" y="4683106"/>
                  <a:pt x="1867909" y="4683106"/>
                </a:cubicBezTo>
                <a:lnTo>
                  <a:pt x="1809579" y="4683106"/>
                </a:lnTo>
                <a:cubicBezTo>
                  <a:pt x="1809579" y="4674773"/>
                  <a:pt x="1801246" y="4666440"/>
                  <a:pt x="1801246" y="4649774"/>
                </a:cubicBezTo>
                <a:cubicBezTo>
                  <a:pt x="1801246" y="4633108"/>
                  <a:pt x="1826245" y="4558112"/>
                  <a:pt x="1859576" y="4558112"/>
                </a:cubicBezTo>
                <a:cubicBezTo>
                  <a:pt x="1884575" y="4558112"/>
                  <a:pt x="1909574" y="4566445"/>
                  <a:pt x="1934573" y="4566445"/>
                </a:cubicBezTo>
                <a:close/>
                <a:moveTo>
                  <a:pt x="1526259" y="4524780"/>
                </a:moveTo>
                <a:cubicBezTo>
                  <a:pt x="1501260" y="4549779"/>
                  <a:pt x="1467929" y="4558112"/>
                  <a:pt x="1459596" y="4616443"/>
                </a:cubicBezTo>
                <a:cubicBezTo>
                  <a:pt x="1484595" y="4599777"/>
                  <a:pt x="1517926" y="4566445"/>
                  <a:pt x="1542925" y="4541446"/>
                </a:cubicBezTo>
                <a:cubicBezTo>
                  <a:pt x="1551258" y="4583111"/>
                  <a:pt x="1501260" y="4658107"/>
                  <a:pt x="1451263" y="4658107"/>
                </a:cubicBezTo>
                <a:cubicBezTo>
                  <a:pt x="1409598" y="4658107"/>
                  <a:pt x="1417931" y="4633108"/>
                  <a:pt x="1417931" y="4616443"/>
                </a:cubicBezTo>
                <a:cubicBezTo>
                  <a:pt x="1417931" y="4591444"/>
                  <a:pt x="1417931" y="4549779"/>
                  <a:pt x="1459596" y="4524780"/>
                </a:cubicBezTo>
                <a:lnTo>
                  <a:pt x="1526259" y="4524780"/>
                </a:lnTo>
                <a:close/>
                <a:moveTo>
                  <a:pt x="2067899" y="4524780"/>
                </a:moveTo>
                <a:cubicBezTo>
                  <a:pt x="2042901" y="4566445"/>
                  <a:pt x="1992903" y="4608110"/>
                  <a:pt x="1967904" y="4658107"/>
                </a:cubicBezTo>
                <a:cubicBezTo>
                  <a:pt x="1959571" y="4649774"/>
                  <a:pt x="1951238" y="4641441"/>
                  <a:pt x="1951238" y="4624775"/>
                </a:cubicBezTo>
                <a:cubicBezTo>
                  <a:pt x="1951238" y="4616443"/>
                  <a:pt x="1984570" y="4516447"/>
                  <a:pt x="2026235" y="4516447"/>
                </a:cubicBezTo>
                <a:cubicBezTo>
                  <a:pt x="2042901" y="4516447"/>
                  <a:pt x="2059567" y="4524780"/>
                  <a:pt x="2067899" y="4524780"/>
                </a:cubicBezTo>
                <a:close/>
                <a:moveTo>
                  <a:pt x="1326269" y="4574778"/>
                </a:moveTo>
                <a:cubicBezTo>
                  <a:pt x="1359601" y="4549779"/>
                  <a:pt x="1401265" y="4524780"/>
                  <a:pt x="1442930" y="4499782"/>
                </a:cubicBezTo>
                <a:cubicBezTo>
                  <a:pt x="1409598" y="4533113"/>
                  <a:pt x="1359601" y="4566445"/>
                  <a:pt x="1326269" y="4574778"/>
                </a:cubicBezTo>
                <a:close/>
                <a:moveTo>
                  <a:pt x="4051136" y="4508114"/>
                </a:moveTo>
                <a:lnTo>
                  <a:pt x="4067802" y="4491449"/>
                </a:lnTo>
                <a:cubicBezTo>
                  <a:pt x="4067802" y="4499782"/>
                  <a:pt x="4059469" y="4508114"/>
                  <a:pt x="4051136" y="4508114"/>
                </a:cubicBezTo>
                <a:close/>
                <a:moveTo>
                  <a:pt x="3084517" y="4549779"/>
                </a:moveTo>
                <a:cubicBezTo>
                  <a:pt x="3084517" y="4591444"/>
                  <a:pt x="3051185" y="4574778"/>
                  <a:pt x="3034519" y="4616443"/>
                </a:cubicBezTo>
                <a:cubicBezTo>
                  <a:pt x="3034519" y="4574778"/>
                  <a:pt x="3067851" y="4549779"/>
                  <a:pt x="3017853" y="4516447"/>
                </a:cubicBezTo>
                <a:cubicBezTo>
                  <a:pt x="3017853" y="4541446"/>
                  <a:pt x="3017853" y="4574778"/>
                  <a:pt x="3009520" y="4608110"/>
                </a:cubicBezTo>
                <a:cubicBezTo>
                  <a:pt x="3001187" y="4591444"/>
                  <a:pt x="2976189" y="4574778"/>
                  <a:pt x="2976189" y="4558112"/>
                </a:cubicBezTo>
                <a:cubicBezTo>
                  <a:pt x="2976189" y="4524780"/>
                  <a:pt x="2992855" y="4483116"/>
                  <a:pt x="3026186" y="4483116"/>
                </a:cubicBezTo>
                <a:cubicBezTo>
                  <a:pt x="3067851" y="4483116"/>
                  <a:pt x="3084517" y="4541446"/>
                  <a:pt x="3084517" y="4549779"/>
                </a:cubicBezTo>
                <a:close/>
                <a:moveTo>
                  <a:pt x="4326123" y="4491449"/>
                </a:moveTo>
                <a:cubicBezTo>
                  <a:pt x="4317790" y="4499782"/>
                  <a:pt x="4317790" y="4541446"/>
                  <a:pt x="4284458" y="4541446"/>
                </a:cubicBezTo>
                <a:cubicBezTo>
                  <a:pt x="4267792" y="4541446"/>
                  <a:pt x="4251127" y="4524780"/>
                  <a:pt x="4251127" y="4508114"/>
                </a:cubicBezTo>
                <a:cubicBezTo>
                  <a:pt x="4251127" y="4483116"/>
                  <a:pt x="4276125" y="4483116"/>
                  <a:pt x="4276125" y="4474783"/>
                </a:cubicBezTo>
                <a:cubicBezTo>
                  <a:pt x="4292791" y="4483116"/>
                  <a:pt x="4309457" y="4491449"/>
                  <a:pt x="4326123" y="4491449"/>
                </a:cubicBezTo>
                <a:close/>
                <a:moveTo>
                  <a:pt x="3226177" y="4558112"/>
                </a:moveTo>
                <a:cubicBezTo>
                  <a:pt x="3226177" y="4608110"/>
                  <a:pt x="3192845" y="4591444"/>
                  <a:pt x="3176179" y="4633108"/>
                </a:cubicBezTo>
                <a:cubicBezTo>
                  <a:pt x="3176179" y="4599777"/>
                  <a:pt x="3209511" y="4549779"/>
                  <a:pt x="3159513" y="4516447"/>
                </a:cubicBezTo>
                <a:cubicBezTo>
                  <a:pt x="3159513" y="4549779"/>
                  <a:pt x="3159513" y="4591444"/>
                  <a:pt x="3151180" y="4633108"/>
                </a:cubicBezTo>
                <a:cubicBezTo>
                  <a:pt x="3151180" y="4616443"/>
                  <a:pt x="3109516" y="4583111"/>
                  <a:pt x="3109516" y="4566445"/>
                </a:cubicBezTo>
                <a:cubicBezTo>
                  <a:pt x="3109516" y="4549779"/>
                  <a:pt x="3134514" y="4474783"/>
                  <a:pt x="3176179" y="4474783"/>
                </a:cubicBezTo>
                <a:cubicBezTo>
                  <a:pt x="3209511" y="4474783"/>
                  <a:pt x="3226177" y="4549779"/>
                  <a:pt x="3226177" y="4558112"/>
                </a:cubicBezTo>
                <a:close/>
                <a:moveTo>
                  <a:pt x="1692918" y="4483116"/>
                </a:moveTo>
                <a:cubicBezTo>
                  <a:pt x="1659586" y="4508114"/>
                  <a:pt x="1609588" y="4516447"/>
                  <a:pt x="1609588" y="4574778"/>
                </a:cubicBezTo>
                <a:cubicBezTo>
                  <a:pt x="1634587" y="4558112"/>
                  <a:pt x="1667919" y="4524780"/>
                  <a:pt x="1701251" y="4499782"/>
                </a:cubicBezTo>
                <a:cubicBezTo>
                  <a:pt x="1692918" y="4516447"/>
                  <a:pt x="1692918" y="4541446"/>
                  <a:pt x="1684585" y="4566445"/>
                </a:cubicBezTo>
                <a:cubicBezTo>
                  <a:pt x="1667919" y="4583111"/>
                  <a:pt x="1626254" y="4608110"/>
                  <a:pt x="1601256" y="4608110"/>
                </a:cubicBezTo>
                <a:cubicBezTo>
                  <a:pt x="1584590" y="4608110"/>
                  <a:pt x="1559591" y="4599777"/>
                  <a:pt x="1559591" y="4574778"/>
                </a:cubicBezTo>
                <a:cubicBezTo>
                  <a:pt x="1559591" y="4566445"/>
                  <a:pt x="1584590" y="4474783"/>
                  <a:pt x="1617921" y="4474783"/>
                </a:cubicBezTo>
                <a:cubicBezTo>
                  <a:pt x="1634587" y="4474783"/>
                  <a:pt x="1626254" y="4483116"/>
                  <a:pt x="1692918" y="4483116"/>
                </a:cubicBezTo>
                <a:close/>
                <a:moveTo>
                  <a:pt x="3951141" y="4474783"/>
                </a:moveTo>
                <a:cubicBezTo>
                  <a:pt x="3951141" y="4483116"/>
                  <a:pt x="3942808" y="4499782"/>
                  <a:pt x="3942808" y="4508114"/>
                </a:cubicBezTo>
                <a:cubicBezTo>
                  <a:pt x="3934475" y="4499782"/>
                  <a:pt x="3917810" y="4483116"/>
                  <a:pt x="3909477" y="4466450"/>
                </a:cubicBezTo>
                <a:cubicBezTo>
                  <a:pt x="3917810" y="4466450"/>
                  <a:pt x="3934475" y="4474783"/>
                  <a:pt x="3951141" y="4474783"/>
                </a:cubicBezTo>
                <a:close/>
                <a:moveTo>
                  <a:pt x="3517829" y="4599777"/>
                </a:moveTo>
                <a:cubicBezTo>
                  <a:pt x="3517829" y="4616443"/>
                  <a:pt x="3476164" y="4641441"/>
                  <a:pt x="3459499" y="4666440"/>
                </a:cubicBezTo>
                <a:cubicBezTo>
                  <a:pt x="3459499" y="4624775"/>
                  <a:pt x="3467831" y="4574778"/>
                  <a:pt x="3459499" y="4524780"/>
                </a:cubicBezTo>
                <a:cubicBezTo>
                  <a:pt x="3426167" y="4574778"/>
                  <a:pt x="3434500" y="4616443"/>
                  <a:pt x="3434500" y="4674773"/>
                </a:cubicBezTo>
                <a:cubicBezTo>
                  <a:pt x="3426167" y="4649774"/>
                  <a:pt x="3392835" y="4616443"/>
                  <a:pt x="3392835" y="4599777"/>
                </a:cubicBezTo>
                <a:cubicBezTo>
                  <a:pt x="3392835" y="4574778"/>
                  <a:pt x="3417834" y="4466450"/>
                  <a:pt x="3451166" y="4466450"/>
                </a:cubicBezTo>
                <a:cubicBezTo>
                  <a:pt x="3492830" y="4466450"/>
                  <a:pt x="3517829" y="4574778"/>
                  <a:pt x="3517829" y="4599777"/>
                </a:cubicBezTo>
                <a:close/>
                <a:moveTo>
                  <a:pt x="3367836" y="4566445"/>
                </a:moveTo>
                <a:cubicBezTo>
                  <a:pt x="3367836" y="4616443"/>
                  <a:pt x="3359503" y="4574778"/>
                  <a:pt x="3317839" y="4649774"/>
                </a:cubicBezTo>
                <a:cubicBezTo>
                  <a:pt x="3317839" y="4633108"/>
                  <a:pt x="3326172" y="4608110"/>
                  <a:pt x="3326172" y="4583111"/>
                </a:cubicBezTo>
                <a:cubicBezTo>
                  <a:pt x="3309506" y="4549779"/>
                  <a:pt x="3342838" y="4541446"/>
                  <a:pt x="3301173" y="4524780"/>
                </a:cubicBezTo>
                <a:cubicBezTo>
                  <a:pt x="3301173" y="4566445"/>
                  <a:pt x="3301173" y="4608110"/>
                  <a:pt x="3292840" y="4649774"/>
                </a:cubicBezTo>
                <a:cubicBezTo>
                  <a:pt x="3284507" y="4633108"/>
                  <a:pt x="3251175" y="4599777"/>
                  <a:pt x="3251175" y="4583111"/>
                </a:cubicBezTo>
                <a:cubicBezTo>
                  <a:pt x="3251175" y="4583111"/>
                  <a:pt x="3267841" y="4466450"/>
                  <a:pt x="3317839" y="4466450"/>
                </a:cubicBezTo>
                <a:cubicBezTo>
                  <a:pt x="3359503" y="4466450"/>
                  <a:pt x="3367836" y="4558112"/>
                  <a:pt x="3367836" y="4566445"/>
                </a:cubicBezTo>
                <a:close/>
                <a:moveTo>
                  <a:pt x="3626157" y="4499782"/>
                </a:moveTo>
                <a:cubicBezTo>
                  <a:pt x="3626157" y="4516447"/>
                  <a:pt x="3617824" y="4591444"/>
                  <a:pt x="3609491" y="4641441"/>
                </a:cubicBezTo>
                <a:cubicBezTo>
                  <a:pt x="3601158" y="4616443"/>
                  <a:pt x="3626157" y="4549779"/>
                  <a:pt x="3584492" y="4533113"/>
                </a:cubicBezTo>
                <a:cubicBezTo>
                  <a:pt x="3584492" y="4583111"/>
                  <a:pt x="3584492" y="4641441"/>
                  <a:pt x="3576160" y="4691439"/>
                </a:cubicBezTo>
                <a:cubicBezTo>
                  <a:pt x="3576160" y="4658107"/>
                  <a:pt x="3534495" y="4616443"/>
                  <a:pt x="3534495" y="4616443"/>
                </a:cubicBezTo>
                <a:cubicBezTo>
                  <a:pt x="3534495" y="4566445"/>
                  <a:pt x="3559494" y="4499782"/>
                  <a:pt x="3592825" y="4458117"/>
                </a:cubicBezTo>
                <a:cubicBezTo>
                  <a:pt x="3626157" y="4474783"/>
                  <a:pt x="3626157" y="4491449"/>
                  <a:pt x="3626157" y="4499782"/>
                </a:cubicBezTo>
                <a:close/>
                <a:moveTo>
                  <a:pt x="1834578" y="4458117"/>
                </a:moveTo>
                <a:cubicBezTo>
                  <a:pt x="1801246" y="4483116"/>
                  <a:pt x="1759581" y="4483116"/>
                  <a:pt x="1759581" y="4541446"/>
                </a:cubicBezTo>
                <a:cubicBezTo>
                  <a:pt x="1784580" y="4524780"/>
                  <a:pt x="1817912" y="4499782"/>
                  <a:pt x="1851243" y="4474783"/>
                </a:cubicBezTo>
                <a:cubicBezTo>
                  <a:pt x="1842910" y="4491449"/>
                  <a:pt x="1842910" y="4516447"/>
                  <a:pt x="1834578" y="4541446"/>
                </a:cubicBezTo>
                <a:cubicBezTo>
                  <a:pt x="1817912" y="4558112"/>
                  <a:pt x="1776247" y="4574778"/>
                  <a:pt x="1751248" y="4574778"/>
                </a:cubicBezTo>
                <a:cubicBezTo>
                  <a:pt x="1709584" y="4574778"/>
                  <a:pt x="1717917" y="4541446"/>
                  <a:pt x="1717917" y="4533113"/>
                </a:cubicBezTo>
                <a:cubicBezTo>
                  <a:pt x="1717917" y="4508114"/>
                  <a:pt x="1742915" y="4449784"/>
                  <a:pt x="1776247" y="4449784"/>
                </a:cubicBezTo>
                <a:cubicBezTo>
                  <a:pt x="1801246" y="4449784"/>
                  <a:pt x="1817912" y="4458117"/>
                  <a:pt x="1834578" y="4458117"/>
                </a:cubicBezTo>
                <a:close/>
                <a:moveTo>
                  <a:pt x="4259460" y="4449784"/>
                </a:moveTo>
                <a:cubicBezTo>
                  <a:pt x="4259460" y="4458117"/>
                  <a:pt x="4251127" y="4474783"/>
                  <a:pt x="4234461" y="4491449"/>
                </a:cubicBezTo>
                <a:cubicBezTo>
                  <a:pt x="4217795" y="4483116"/>
                  <a:pt x="4192796" y="4466450"/>
                  <a:pt x="4192796" y="4449784"/>
                </a:cubicBezTo>
                <a:cubicBezTo>
                  <a:pt x="4192796" y="4424785"/>
                  <a:pt x="4201129" y="4441451"/>
                  <a:pt x="4201129" y="4433118"/>
                </a:cubicBezTo>
                <a:cubicBezTo>
                  <a:pt x="4217795" y="4441451"/>
                  <a:pt x="4242794" y="4449784"/>
                  <a:pt x="4259460" y="4449784"/>
                </a:cubicBezTo>
                <a:close/>
                <a:moveTo>
                  <a:pt x="4067802" y="4441451"/>
                </a:moveTo>
                <a:cubicBezTo>
                  <a:pt x="4059469" y="4458117"/>
                  <a:pt x="4051136" y="4483116"/>
                  <a:pt x="4026138" y="4483116"/>
                </a:cubicBezTo>
                <a:cubicBezTo>
                  <a:pt x="4001139" y="4483116"/>
                  <a:pt x="3992806" y="4474783"/>
                  <a:pt x="3976140" y="4466450"/>
                </a:cubicBezTo>
                <a:cubicBezTo>
                  <a:pt x="3992806" y="4458117"/>
                  <a:pt x="4001139" y="4441451"/>
                  <a:pt x="4009472" y="4424785"/>
                </a:cubicBezTo>
                <a:cubicBezTo>
                  <a:pt x="4026138" y="4433118"/>
                  <a:pt x="4051136" y="4441451"/>
                  <a:pt x="4067802" y="4441451"/>
                </a:cubicBezTo>
                <a:close/>
                <a:moveTo>
                  <a:pt x="3017853" y="4458117"/>
                </a:moveTo>
                <a:cubicBezTo>
                  <a:pt x="3017853" y="4458117"/>
                  <a:pt x="3009520" y="4466450"/>
                  <a:pt x="3001187" y="4466450"/>
                </a:cubicBezTo>
                <a:lnTo>
                  <a:pt x="3001187" y="4416452"/>
                </a:lnTo>
                <a:cubicBezTo>
                  <a:pt x="3009520" y="4424785"/>
                  <a:pt x="3009520" y="4441451"/>
                  <a:pt x="3017853" y="4458117"/>
                </a:cubicBezTo>
                <a:close/>
                <a:moveTo>
                  <a:pt x="4351122" y="4458117"/>
                </a:moveTo>
                <a:cubicBezTo>
                  <a:pt x="4342789" y="4458117"/>
                  <a:pt x="4342789" y="4466450"/>
                  <a:pt x="4317790" y="4466450"/>
                </a:cubicBezTo>
                <a:cubicBezTo>
                  <a:pt x="4301124" y="4466450"/>
                  <a:pt x="4292791" y="4449784"/>
                  <a:pt x="4284458" y="4449784"/>
                </a:cubicBezTo>
                <a:cubicBezTo>
                  <a:pt x="4284458" y="4441451"/>
                  <a:pt x="4301124" y="4424785"/>
                  <a:pt x="4317790" y="4408119"/>
                </a:cubicBezTo>
                <a:cubicBezTo>
                  <a:pt x="4334456" y="4416452"/>
                  <a:pt x="4342789" y="4441451"/>
                  <a:pt x="4351122" y="4458117"/>
                </a:cubicBezTo>
                <a:close/>
                <a:moveTo>
                  <a:pt x="4184463" y="4424785"/>
                </a:moveTo>
                <a:cubicBezTo>
                  <a:pt x="4176130" y="4424785"/>
                  <a:pt x="4167797" y="4408119"/>
                  <a:pt x="4176130" y="4408119"/>
                </a:cubicBezTo>
                <a:cubicBezTo>
                  <a:pt x="4184463" y="4408119"/>
                  <a:pt x="4184463" y="4416452"/>
                  <a:pt x="4184463" y="4424785"/>
                </a:cubicBezTo>
                <a:close/>
                <a:moveTo>
                  <a:pt x="2009569" y="4408119"/>
                </a:moveTo>
                <a:cubicBezTo>
                  <a:pt x="1984570" y="4424785"/>
                  <a:pt x="1909574" y="4466450"/>
                  <a:pt x="1917907" y="4508114"/>
                </a:cubicBezTo>
                <a:cubicBezTo>
                  <a:pt x="1951238" y="4483116"/>
                  <a:pt x="1992903" y="4449784"/>
                  <a:pt x="2026235" y="4424785"/>
                </a:cubicBezTo>
                <a:cubicBezTo>
                  <a:pt x="2017902" y="4466450"/>
                  <a:pt x="1967904" y="4549779"/>
                  <a:pt x="1909574" y="4549779"/>
                </a:cubicBezTo>
                <a:cubicBezTo>
                  <a:pt x="1876242" y="4549779"/>
                  <a:pt x="1867909" y="4524780"/>
                  <a:pt x="1867909" y="4508114"/>
                </a:cubicBezTo>
                <a:cubicBezTo>
                  <a:pt x="1867909" y="4466450"/>
                  <a:pt x="1901241" y="4441451"/>
                  <a:pt x="1934573" y="4408119"/>
                </a:cubicBezTo>
                <a:lnTo>
                  <a:pt x="2009569" y="4408119"/>
                </a:lnTo>
                <a:close/>
                <a:moveTo>
                  <a:pt x="3992806" y="4399786"/>
                </a:moveTo>
                <a:cubicBezTo>
                  <a:pt x="3992806" y="4416452"/>
                  <a:pt x="3976140" y="4441451"/>
                  <a:pt x="3959474" y="4449784"/>
                </a:cubicBezTo>
                <a:lnTo>
                  <a:pt x="3917810" y="4449784"/>
                </a:lnTo>
                <a:cubicBezTo>
                  <a:pt x="3917810" y="4441451"/>
                  <a:pt x="3909477" y="4433118"/>
                  <a:pt x="3901144" y="4433118"/>
                </a:cubicBezTo>
                <a:cubicBezTo>
                  <a:pt x="3917810" y="4416452"/>
                  <a:pt x="3917810" y="4391453"/>
                  <a:pt x="3942808" y="4391453"/>
                </a:cubicBezTo>
                <a:cubicBezTo>
                  <a:pt x="3959474" y="4391453"/>
                  <a:pt x="3976140" y="4399786"/>
                  <a:pt x="3992806" y="4399786"/>
                </a:cubicBezTo>
                <a:close/>
                <a:moveTo>
                  <a:pt x="1601256" y="4449784"/>
                </a:moveTo>
                <a:cubicBezTo>
                  <a:pt x="1601256" y="4474783"/>
                  <a:pt x="1509593" y="4508114"/>
                  <a:pt x="1492927" y="4508114"/>
                </a:cubicBezTo>
                <a:cubicBezTo>
                  <a:pt x="1467929" y="4508114"/>
                  <a:pt x="1476262" y="4499782"/>
                  <a:pt x="1467929" y="4491449"/>
                </a:cubicBezTo>
                <a:cubicBezTo>
                  <a:pt x="1509593" y="4458117"/>
                  <a:pt x="1559591" y="4433118"/>
                  <a:pt x="1609588" y="4391453"/>
                </a:cubicBezTo>
                <a:cubicBezTo>
                  <a:pt x="1601256" y="4408119"/>
                  <a:pt x="1601256" y="4433118"/>
                  <a:pt x="1601256" y="4449784"/>
                </a:cubicBezTo>
                <a:close/>
                <a:moveTo>
                  <a:pt x="4301124" y="4374788"/>
                </a:moveTo>
                <a:cubicBezTo>
                  <a:pt x="4284458" y="4399786"/>
                  <a:pt x="4251127" y="4424785"/>
                  <a:pt x="4242794" y="4424785"/>
                </a:cubicBezTo>
                <a:cubicBezTo>
                  <a:pt x="4226128" y="4424785"/>
                  <a:pt x="4217795" y="4408119"/>
                  <a:pt x="4209462" y="4408119"/>
                </a:cubicBezTo>
                <a:cubicBezTo>
                  <a:pt x="4217795" y="4391453"/>
                  <a:pt x="4234461" y="4374788"/>
                  <a:pt x="4242794" y="4358122"/>
                </a:cubicBezTo>
                <a:cubicBezTo>
                  <a:pt x="4259460" y="4366455"/>
                  <a:pt x="4284458" y="4374788"/>
                  <a:pt x="4301124" y="4374788"/>
                </a:cubicBezTo>
                <a:close/>
                <a:moveTo>
                  <a:pt x="4067802" y="4416452"/>
                </a:moveTo>
                <a:cubicBezTo>
                  <a:pt x="4059469" y="4416452"/>
                  <a:pt x="4042803" y="4416452"/>
                  <a:pt x="4026138" y="4408119"/>
                </a:cubicBezTo>
                <a:cubicBezTo>
                  <a:pt x="4026138" y="4408119"/>
                  <a:pt x="4026138" y="4399786"/>
                  <a:pt x="4017805" y="4391453"/>
                </a:cubicBezTo>
                <a:cubicBezTo>
                  <a:pt x="4026138" y="4391453"/>
                  <a:pt x="4042803" y="4374788"/>
                  <a:pt x="4051136" y="4358122"/>
                </a:cubicBezTo>
                <a:cubicBezTo>
                  <a:pt x="4059469" y="4374788"/>
                  <a:pt x="4059469" y="4399786"/>
                  <a:pt x="4067802" y="4416452"/>
                </a:cubicBezTo>
                <a:close/>
                <a:moveTo>
                  <a:pt x="3917810" y="4366455"/>
                </a:moveTo>
                <a:cubicBezTo>
                  <a:pt x="3917810" y="4366455"/>
                  <a:pt x="3926142" y="4391453"/>
                  <a:pt x="3884478" y="4408119"/>
                </a:cubicBezTo>
                <a:cubicBezTo>
                  <a:pt x="3884478" y="4391453"/>
                  <a:pt x="3876145" y="4374788"/>
                  <a:pt x="3876145" y="4358122"/>
                </a:cubicBezTo>
                <a:cubicBezTo>
                  <a:pt x="3884478" y="4358122"/>
                  <a:pt x="3901144" y="4366455"/>
                  <a:pt x="3917810" y="4366455"/>
                </a:cubicBezTo>
                <a:close/>
                <a:moveTo>
                  <a:pt x="3159513" y="4449784"/>
                </a:moveTo>
                <a:cubicBezTo>
                  <a:pt x="3159513" y="4466450"/>
                  <a:pt x="3126181" y="4483116"/>
                  <a:pt x="3109516" y="4499782"/>
                </a:cubicBezTo>
                <a:cubicBezTo>
                  <a:pt x="3109516" y="4474783"/>
                  <a:pt x="3117848" y="4408119"/>
                  <a:pt x="3092850" y="4391453"/>
                </a:cubicBezTo>
                <a:cubicBezTo>
                  <a:pt x="3084517" y="4424785"/>
                  <a:pt x="3092850" y="4458117"/>
                  <a:pt x="3084517" y="4491449"/>
                </a:cubicBezTo>
                <a:cubicBezTo>
                  <a:pt x="3051185" y="4458117"/>
                  <a:pt x="3042852" y="4449784"/>
                  <a:pt x="3042852" y="4433118"/>
                </a:cubicBezTo>
                <a:cubicBezTo>
                  <a:pt x="3042852" y="4416452"/>
                  <a:pt x="3051185" y="4358122"/>
                  <a:pt x="3092850" y="4358122"/>
                </a:cubicBezTo>
                <a:cubicBezTo>
                  <a:pt x="3126181" y="4358122"/>
                  <a:pt x="3159513" y="4433118"/>
                  <a:pt x="3159513" y="4449784"/>
                </a:cubicBezTo>
                <a:close/>
                <a:moveTo>
                  <a:pt x="3009520" y="4383121"/>
                </a:moveTo>
                <a:cubicBezTo>
                  <a:pt x="3001187" y="4374788"/>
                  <a:pt x="3001187" y="4349789"/>
                  <a:pt x="3001187" y="4349789"/>
                </a:cubicBezTo>
                <a:cubicBezTo>
                  <a:pt x="3001187" y="4358122"/>
                  <a:pt x="3009520" y="4374788"/>
                  <a:pt x="3009520" y="4383121"/>
                </a:cubicBezTo>
                <a:close/>
                <a:moveTo>
                  <a:pt x="3301173" y="4433118"/>
                </a:moveTo>
                <a:cubicBezTo>
                  <a:pt x="3301173" y="4458117"/>
                  <a:pt x="3267841" y="4474783"/>
                  <a:pt x="3259508" y="4491449"/>
                </a:cubicBezTo>
                <a:cubicBezTo>
                  <a:pt x="3259508" y="4458117"/>
                  <a:pt x="3267841" y="4399786"/>
                  <a:pt x="3234509" y="4383121"/>
                </a:cubicBezTo>
                <a:cubicBezTo>
                  <a:pt x="3226177" y="4416452"/>
                  <a:pt x="3226177" y="4458117"/>
                  <a:pt x="3234509" y="4499782"/>
                </a:cubicBezTo>
                <a:cubicBezTo>
                  <a:pt x="3192845" y="4441451"/>
                  <a:pt x="3184512" y="4466450"/>
                  <a:pt x="3184512" y="4416452"/>
                </a:cubicBezTo>
                <a:cubicBezTo>
                  <a:pt x="3184512" y="4391453"/>
                  <a:pt x="3192845" y="4333123"/>
                  <a:pt x="3234509" y="4333123"/>
                </a:cubicBezTo>
                <a:cubicBezTo>
                  <a:pt x="3276174" y="4333123"/>
                  <a:pt x="3301173" y="4433118"/>
                  <a:pt x="3301173" y="4433118"/>
                </a:cubicBezTo>
                <a:close/>
                <a:moveTo>
                  <a:pt x="1751248" y="4341456"/>
                </a:moveTo>
                <a:cubicBezTo>
                  <a:pt x="1726249" y="4358122"/>
                  <a:pt x="1701251" y="4383121"/>
                  <a:pt x="1676252" y="4399786"/>
                </a:cubicBezTo>
                <a:cubicBezTo>
                  <a:pt x="1676252" y="4399786"/>
                  <a:pt x="1667919" y="4408119"/>
                  <a:pt x="1676252" y="4424785"/>
                </a:cubicBezTo>
                <a:cubicBezTo>
                  <a:pt x="1709584" y="4408119"/>
                  <a:pt x="1734582" y="4383121"/>
                  <a:pt x="1759581" y="4366455"/>
                </a:cubicBezTo>
                <a:lnTo>
                  <a:pt x="1759581" y="4424785"/>
                </a:lnTo>
                <a:cubicBezTo>
                  <a:pt x="1726249" y="4441451"/>
                  <a:pt x="1684585" y="4466450"/>
                  <a:pt x="1659586" y="4466450"/>
                </a:cubicBezTo>
                <a:cubicBezTo>
                  <a:pt x="1642920" y="4466450"/>
                  <a:pt x="1617921" y="4449784"/>
                  <a:pt x="1617921" y="4433118"/>
                </a:cubicBezTo>
                <a:cubicBezTo>
                  <a:pt x="1617921" y="4424785"/>
                  <a:pt x="1642920" y="4333123"/>
                  <a:pt x="1684585" y="4333123"/>
                </a:cubicBezTo>
                <a:cubicBezTo>
                  <a:pt x="1709584" y="4333123"/>
                  <a:pt x="1734582" y="4341456"/>
                  <a:pt x="1751248" y="4341456"/>
                </a:cubicBezTo>
                <a:close/>
                <a:moveTo>
                  <a:pt x="4284458" y="4349789"/>
                </a:moveTo>
                <a:cubicBezTo>
                  <a:pt x="4267792" y="4341456"/>
                  <a:pt x="4234461" y="4316457"/>
                  <a:pt x="4259460" y="4316457"/>
                </a:cubicBezTo>
                <a:cubicBezTo>
                  <a:pt x="4259460" y="4324790"/>
                  <a:pt x="4276125" y="4341456"/>
                  <a:pt x="4284458" y="4349789"/>
                </a:cubicBezTo>
                <a:close/>
                <a:moveTo>
                  <a:pt x="4226128" y="4333123"/>
                </a:moveTo>
                <a:cubicBezTo>
                  <a:pt x="4226128" y="4349789"/>
                  <a:pt x="4209462" y="4374788"/>
                  <a:pt x="4192796" y="4383121"/>
                </a:cubicBezTo>
                <a:lnTo>
                  <a:pt x="4151132" y="4383121"/>
                </a:lnTo>
                <a:cubicBezTo>
                  <a:pt x="4151132" y="4374788"/>
                  <a:pt x="4142799" y="4374788"/>
                  <a:pt x="4142799" y="4358122"/>
                </a:cubicBezTo>
                <a:cubicBezTo>
                  <a:pt x="4142799" y="4333123"/>
                  <a:pt x="4167797" y="4333123"/>
                  <a:pt x="4167797" y="4316457"/>
                </a:cubicBezTo>
                <a:cubicBezTo>
                  <a:pt x="4184463" y="4324790"/>
                  <a:pt x="4209462" y="4333123"/>
                  <a:pt x="4226128" y="4333123"/>
                </a:cubicBezTo>
                <a:close/>
                <a:moveTo>
                  <a:pt x="4034471" y="4333123"/>
                </a:moveTo>
                <a:cubicBezTo>
                  <a:pt x="4034471" y="4349789"/>
                  <a:pt x="4009472" y="4383121"/>
                  <a:pt x="3984473" y="4383121"/>
                </a:cubicBezTo>
                <a:cubicBezTo>
                  <a:pt x="3967807" y="4383121"/>
                  <a:pt x="3959474" y="4374788"/>
                  <a:pt x="3942808" y="4358122"/>
                </a:cubicBezTo>
                <a:cubicBezTo>
                  <a:pt x="3959474" y="4341456"/>
                  <a:pt x="3959474" y="4316457"/>
                  <a:pt x="3976140" y="4316457"/>
                </a:cubicBezTo>
                <a:cubicBezTo>
                  <a:pt x="4001139" y="4316457"/>
                  <a:pt x="4026138" y="4324790"/>
                  <a:pt x="4034471" y="4333123"/>
                </a:cubicBezTo>
                <a:close/>
                <a:moveTo>
                  <a:pt x="2101231" y="4424785"/>
                </a:moveTo>
                <a:cubicBezTo>
                  <a:pt x="2101231" y="4433118"/>
                  <a:pt x="2117897" y="4433118"/>
                  <a:pt x="2126230" y="4433118"/>
                </a:cubicBezTo>
                <a:cubicBezTo>
                  <a:pt x="2117897" y="4458117"/>
                  <a:pt x="2101231" y="4483116"/>
                  <a:pt x="2076232" y="4499782"/>
                </a:cubicBezTo>
                <a:lnTo>
                  <a:pt x="2042901" y="4499782"/>
                </a:lnTo>
                <a:cubicBezTo>
                  <a:pt x="2034568" y="4491449"/>
                  <a:pt x="2034568" y="4491449"/>
                  <a:pt x="2034568" y="4474783"/>
                </a:cubicBezTo>
                <a:cubicBezTo>
                  <a:pt x="2034568" y="4433118"/>
                  <a:pt x="2109564" y="4349789"/>
                  <a:pt x="2126230" y="4324790"/>
                </a:cubicBezTo>
                <a:cubicBezTo>
                  <a:pt x="2142896" y="4324790"/>
                  <a:pt x="2167895" y="4324790"/>
                  <a:pt x="2184561" y="4316457"/>
                </a:cubicBezTo>
                <a:cubicBezTo>
                  <a:pt x="2167895" y="4349789"/>
                  <a:pt x="2134563" y="4391453"/>
                  <a:pt x="2101231" y="4424785"/>
                </a:cubicBezTo>
                <a:close/>
                <a:moveTo>
                  <a:pt x="3442833" y="4424785"/>
                </a:moveTo>
                <a:cubicBezTo>
                  <a:pt x="3442833" y="4441451"/>
                  <a:pt x="3417834" y="4466450"/>
                  <a:pt x="3401168" y="4491449"/>
                </a:cubicBezTo>
                <a:cubicBezTo>
                  <a:pt x="3401168" y="4458117"/>
                  <a:pt x="3392835" y="4416452"/>
                  <a:pt x="3384502" y="4374788"/>
                </a:cubicBezTo>
                <a:lnTo>
                  <a:pt x="3367836" y="4366455"/>
                </a:lnTo>
                <a:cubicBezTo>
                  <a:pt x="3367836" y="4391453"/>
                  <a:pt x="3367836" y="4424785"/>
                  <a:pt x="3376169" y="4491449"/>
                </a:cubicBezTo>
                <a:cubicBezTo>
                  <a:pt x="3317839" y="4408119"/>
                  <a:pt x="3326172" y="4466450"/>
                  <a:pt x="3326172" y="4408119"/>
                </a:cubicBezTo>
                <a:cubicBezTo>
                  <a:pt x="3326172" y="4383121"/>
                  <a:pt x="3326172" y="4308124"/>
                  <a:pt x="3367836" y="4308124"/>
                </a:cubicBezTo>
                <a:cubicBezTo>
                  <a:pt x="3409501" y="4308124"/>
                  <a:pt x="3442833" y="4399786"/>
                  <a:pt x="3442833" y="4424785"/>
                </a:cubicBezTo>
                <a:close/>
                <a:moveTo>
                  <a:pt x="4467783" y="4316457"/>
                </a:moveTo>
                <a:cubicBezTo>
                  <a:pt x="4467783" y="4308124"/>
                  <a:pt x="4476116" y="4299791"/>
                  <a:pt x="4484449" y="4308124"/>
                </a:cubicBezTo>
                <a:cubicBezTo>
                  <a:pt x="4484449" y="4308124"/>
                  <a:pt x="4476116" y="4308124"/>
                  <a:pt x="4467783" y="4316457"/>
                </a:cubicBezTo>
                <a:close/>
                <a:moveTo>
                  <a:pt x="1909574" y="4308124"/>
                </a:moveTo>
                <a:cubicBezTo>
                  <a:pt x="1884575" y="4324790"/>
                  <a:pt x="1851243" y="4358122"/>
                  <a:pt x="1817912" y="4383121"/>
                </a:cubicBezTo>
                <a:cubicBezTo>
                  <a:pt x="1817912" y="4383121"/>
                  <a:pt x="1809579" y="4391453"/>
                  <a:pt x="1834578" y="4391453"/>
                </a:cubicBezTo>
                <a:cubicBezTo>
                  <a:pt x="1851243" y="4391453"/>
                  <a:pt x="1892908" y="4349789"/>
                  <a:pt x="1926240" y="4324790"/>
                </a:cubicBezTo>
                <a:cubicBezTo>
                  <a:pt x="1917907" y="4341456"/>
                  <a:pt x="1917907" y="4366455"/>
                  <a:pt x="1909574" y="4391453"/>
                </a:cubicBezTo>
                <a:cubicBezTo>
                  <a:pt x="1884575" y="4416452"/>
                  <a:pt x="1834578" y="4433118"/>
                  <a:pt x="1817912" y="4433118"/>
                </a:cubicBezTo>
                <a:cubicBezTo>
                  <a:pt x="1784580" y="4433118"/>
                  <a:pt x="1776247" y="4408119"/>
                  <a:pt x="1776247" y="4399786"/>
                </a:cubicBezTo>
                <a:cubicBezTo>
                  <a:pt x="1776247" y="4399786"/>
                  <a:pt x="1809579" y="4299791"/>
                  <a:pt x="1842910" y="4299791"/>
                </a:cubicBezTo>
                <a:cubicBezTo>
                  <a:pt x="1867909" y="4299791"/>
                  <a:pt x="1892908" y="4308124"/>
                  <a:pt x="1909574" y="4308124"/>
                </a:cubicBezTo>
                <a:close/>
                <a:moveTo>
                  <a:pt x="4151132" y="4291458"/>
                </a:moveTo>
                <a:cubicBezTo>
                  <a:pt x="4151132" y="4299791"/>
                  <a:pt x="4142799" y="4316457"/>
                  <a:pt x="4134466" y="4333123"/>
                </a:cubicBezTo>
                <a:cubicBezTo>
                  <a:pt x="4126133" y="4324790"/>
                  <a:pt x="4109467" y="4299791"/>
                  <a:pt x="4109467" y="4283125"/>
                </a:cubicBezTo>
                <a:cubicBezTo>
                  <a:pt x="4117800" y="4291458"/>
                  <a:pt x="4142799" y="4291458"/>
                  <a:pt x="4151132" y="4291458"/>
                </a:cubicBezTo>
                <a:close/>
                <a:moveTo>
                  <a:pt x="3959474" y="4291458"/>
                </a:moveTo>
                <a:cubicBezTo>
                  <a:pt x="3959474" y="4308124"/>
                  <a:pt x="3942808" y="4333123"/>
                  <a:pt x="3926142" y="4341456"/>
                </a:cubicBezTo>
                <a:lnTo>
                  <a:pt x="3892811" y="4341456"/>
                </a:lnTo>
                <a:lnTo>
                  <a:pt x="3876145" y="4324790"/>
                </a:lnTo>
                <a:cubicBezTo>
                  <a:pt x="3884478" y="4316457"/>
                  <a:pt x="3901144" y="4291458"/>
                  <a:pt x="3909477" y="4274792"/>
                </a:cubicBezTo>
                <a:cubicBezTo>
                  <a:pt x="3926142" y="4291458"/>
                  <a:pt x="3942808" y="4291458"/>
                  <a:pt x="3959474" y="4291458"/>
                </a:cubicBezTo>
                <a:close/>
                <a:moveTo>
                  <a:pt x="3584492" y="4416452"/>
                </a:moveTo>
                <a:cubicBezTo>
                  <a:pt x="3584492" y="4433118"/>
                  <a:pt x="3551161" y="4466450"/>
                  <a:pt x="3542828" y="4491449"/>
                </a:cubicBezTo>
                <a:cubicBezTo>
                  <a:pt x="3534495" y="4449784"/>
                  <a:pt x="3551161" y="4383121"/>
                  <a:pt x="3509496" y="4349789"/>
                </a:cubicBezTo>
                <a:cubicBezTo>
                  <a:pt x="3509496" y="4391453"/>
                  <a:pt x="3517829" y="4441451"/>
                  <a:pt x="3517829" y="4491449"/>
                </a:cubicBezTo>
                <a:cubicBezTo>
                  <a:pt x="3467831" y="4441451"/>
                  <a:pt x="3467831" y="4449784"/>
                  <a:pt x="3467831" y="4408119"/>
                </a:cubicBezTo>
                <a:cubicBezTo>
                  <a:pt x="3467831" y="4383121"/>
                  <a:pt x="3476164" y="4274792"/>
                  <a:pt x="3517829" y="4274792"/>
                </a:cubicBezTo>
                <a:cubicBezTo>
                  <a:pt x="3542828" y="4283125"/>
                  <a:pt x="3584492" y="4374788"/>
                  <a:pt x="3584492" y="4416452"/>
                </a:cubicBezTo>
                <a:close/>
                <a:moveTo>
                  <a:pt x="3876145" y="4291458"/>
                </a:moveTo>
                <a:cubicBezTo>
                  <a:pt x="3876145" y="4283125"/>
                  <a:pt x="3884478" y="4266460"/>
                  <a:pt x="3884478" y="4258127"/>
                </a:cubicBezTo>
                <a:cubicBezTo>
                  <a:pt x="3884478" y="4266460"/>
                  <a:pt x="3876145" y="4283125"/>
                  <a:pt x="3876145" y="4291458"/>
                </a:cubicBezTo>
                <a:close/>
                <a:moveTo>
                  <a:pt x="3634490" y="4441451"/>
                </a:moveTo>
                <a:cubicBezTo>
                  <a:pt x="3601158" y="4433118"/>
                  <a:pt x="3609491" y="4416452"/>
                  <a:pt x="3609491" y="4391453"/>
                </a:cubicBezTo>
                <a:cubicBezTo>
                  <a:pt x="3609491" y="4366455"/>
                  <a:pt x="3617824" y="4299791"/>
                  <a:pt x="3634490" y="4258127"/>
                </a:cubicBezTo>
                <a:lnTo>
                  <a:pt x="3634490" y="4441451"/>
                </a:lnTo>
                <a:close/>
                <a:moveTo>
                  <a:pt x="4451117" y="4266460"/>
                </a:moveTo>
                <a:lnTo>
                  <a:pt x="4451117" y="4299791"/>
                </a:lnTo>
                <a:cubicBezTo>
                  <a:pt x="4426118" y="4291458"/>
                  <a:pt x="4409452" y="4283125"/>
                  <a:pt x="4392786" y="4266460"/>
                </a:cubicBezTo>
                <a:cubicBezTo>
                  <a:pt x="4392786" y="4266460"/>
                  <a:pt x="4401119" y="4258127"/>
                  <a:pt x="4401119" y="4249794"/>
                </a:cubicBezTo>
                <a:cubicBezTo>
                  <a:pt x="4417785" y="4258127"/>
                  <a:pt x="4434451" y="4266460"/>
                  <a:pt x="4451117" y="4266460"/>
                </a:cubicBezTo>
                <a:close/>
                <a:moveTo>
                  <a:pt x="3067851" y="4324790"/>
                </a:moveTo>
                <a:cubicBezTo>
                  <a:pt x="3067851" y="4349789"/>
                  <a:pt x="3042852" y="4366455"/>
                  <a:pt x="3034519" y="4383121"/>
                </a:cubicBezTo>
                <a:cubicBezTo>
                  <a:pt x="3017853" y="4349789"/>
                  <a:pt x="3017853" y="4308124"/>
                  <a:pt x="3001187" y="4291458"/>
                </a:cubicBezTo>
                <a:lnTo>
                  <a:pt x="3001187" y="4249794"/>
                </a:lnTo>
                <a:cubicBezTo>
                  <a:pt x="3026186" y="4249794"/>
                  <a:pt x="3067851" y="4308124"/>
                  <a:pt x="3067851" y="4324790"/>
                </a:cubicBezTo>
                <a:close/>
                <a:moveTo>
                  <a:pt x="4242794" y="4308124"/>
                </a:moveTo>
                <a:lnTo>
                  <a:pt x="4184463" y="4308124"/>
                </a:lnTo>
                <a:cubicBezTo>
                  <a:pt x="4184463" y="4299791"/>
                  <a:pt x="4176130" y="4308124"/>
                  <a:pt x="4176130" y="4283125"/>
                </a:cubicBezTo>
                <a:cubicBezTo>
                  <a:pt x="4176130" y="4266460"/>
                  <a:pt x="4201129" y="4258127"/>
                  <a:pt x="4209462" y="4241461"/>
                </a:cubicBezTo>
                <a:cubicBezTo>
                  <a:pt x="4226128" y="4258127"/>
                  <a:pt x="4234461" y="4283125"/>
                  <a:pt x="4242794" y="4308124"/>
                </a:cubicBezTo>
                <a:close/>
                <a:moveTo>
                  <a:pt x="4034471" y="4308124"/>
                </a:moveTo>
                <a:cubicBezTo>
                  <a:pt x="4009472" y="4308124"/>
                  <a:pt x="4001139" y="4299791"/>
                  <a:pt x="3992806" y="4299791"/>
                </a:cubicBezTo>
                <a:cubicBezTo>
                  <a:pt x="3992806" y="4299791"/>
                  <a:pt x="3992806" y="4291458"/>
                  <a:pt x="3984473" y="4283125"/>
                </a:cubicBezTo>
                <a:cubicBezTo>
                  <a:pt x="4001139" y="4274792"/>
                  <a:pt x="4017805" y="4249794"/>
                  <a:pt x="4026138" y="4241461"/>
                </a:cubicBezTo>
                <a:cubicBezTo>
                  <a:pt x="4026138" y="4249794"/>
                  <a:pt x="4034471" y="4266460"/>
                  <a:pt x="4034471" y="4308124"/>
                </a:cubicBezTo>
                <a:close/>
                <a:moveTo>
                  <a:pt x="2001236" y="4341456"/>
                </a:moveTo>
                <a:cubicBezTo>
                  <a:pt x="2034568" y="4316457"/>
                  <a:pt x="2076232" y="4274792"/>
                  <a:pt x="2109564" y="4233128"/>
                </a:cubicBezTo>
                <a:cubicBezTo>
                  <a:pt x="2101231" y="4258127"/>
                  <a:pt x="2101231" y="4283125"/>
                  <a:pt x="2101231" y="4308124"/>
                </a:cubicBezTo>
                <a:cubicBezTo>
                  <a:pt x="2101231" y="4316457"/>
                  <a:pt x="2017902" y="4391453"/>
                  <a:pt x="1984570" y="4391453"/>
                </a:cubicBezTo>
                <a:lnTo>
                  <a:pt x="1942906" y="4391453"/>
                </a:lnTo>
                <a:cubicBezTo>
                  <a:pt x="1942906" y="4383121"/>
                  <a:pt x="1934573" y="4391453"/>
                  <a:pt x="1934573" y="4366455"/>
                </a:cubicBezTo>
                <a:cubicBezTo>
                  <a:pt x="1934573" y="4291458"/>
                  <a:pt x="2042901" y="4224795"/>
                  <a:pt x="2084565" y="4233128"/>
                </a:cubicBezTo>
                <a:cubicBezTo>
                  <a:pt x="2034568" y="4283125"/>
                  <a:pt x="2001236" y="4291458"/>
                  <a:pt x="2001236" y="4341456"/>
                </a:cubicBezTo>
                <a:close/>
                <a:moveTo>
                  <a:pt x="4384453" y="4224795"/>
                </a:moveTo>
                <a:cubicBezTo>
                  <a:pt x="4384453" y="4233128"/>
                  <a:pt x="4376120" y="4241461"/>
                  <a:pt x="4376120" y="4249794"/>
                </a:cubicBezTo>
                <a:lnTo>
                  <a:pt x="4342789" y="4216462"/>
                </a:lnTo>
                <a:lnTo>
                  <a:pt x="4384453" y="4224795"/>
                </a:lnTo>
                <a:close/>
                <a:moveTo>
                  <a:pt x="4001139" y="4224795"/>
                </a:moveTo>
                <a:cubicBezTo>
                  <a:pt x="4001139" y="4249794"/>
                  <a:pt x="3984473" y="4258127"/>
                  <a:pt x="3967807" y="4266460"/>
                </a:cubicBezTo>
                <a:lnTo>
                  <a:pt x="3926142" y="4266460"/>
                </a:lnTo>
                <a:cubicBezTo>
                  <a:pt x="3926142" y="4258127"/>
                  <a:pt x="3917810" y="4258127"/>
                  <a:pt x="3909477" y="4249794"/>
                </a:cubicBezTo>
                <a:cubicBezTo>
                  <a:pt x="3926142" y="4241461"/>
                  <a:pt x="3934475" y="4224795"/>
                  <a:pt x="3942808" y="4208129"/>
                </a:cubicBezTo>
                <a:cubicBezTo>
                  <a:pt x="3959474" y="4208129"/>
                  <a:pt x="4001139" y="4208129"/>
                  <a:pt x="4001139" y="4224795"/>
                </a:cubicBezTo>
                <a:close/>
                <a:moveTo>
                  <a:pt x="3209511" y="4299791"/>
                </a:moveTo>
                <a:cubicBezTo>
                  <a:pt x="3209511" y="4316457"/>
                  <a:pt x="3184512" y="4341456"/>
                  <a:pt x="3176179" y="4358122"/>
                </a:cubicBezTo>
                <a:cubicBezTo>
                  <a:pt x="3167846" y="4333123"/>
                  <a:pt x="3159513" y="4299791"/>
                  <a:pt x="3159513" y="4274792"/>
                </a:cubicBezTo>
                <a:lnTo>
                  <a:pt x="3142847" y="4258127"/>
                </a:lnTo>
                <a:cubicBezTo>
                  <a:pt x="3134514" y="4266460"/>
                  <a:pt x="3134514" y="4258127"/>
                  <a:pt x="3134514" y="4283125"/>
                </a:cubicBezTo>
                <a:cubicBezTo>
                  <a:pt x="3134514" y="4299791"/>
                  <a:pt x="3142847" y="4341456"/>
                  <a:pt x="3151180" y="4366455"/>
                </a:cubicBezTo>
                <a:cubicBezTo>
                  <a:pt x="3076184" y="4299791"/>
                  <a:pt x="3092850" y="4349789"/>
                  <a:pt x="3092850" y="4291458"/>
                </a:cubicBezTo>
                <a:cubicBezTo>
                  <a:pt x="3092850" y="4266460"/>
                  <a:pt x="3092850" y="4208129"/>
                  <a:pt x="3134514" y="4208129"/>
                </a:cubicBezTo>
                <a:cubicBezTo>
                  <a:pt x="3167846" y="4208129"/>
                  <a:pt x="3209511" y="4283125"/>
                  <a:pt x="3209511" y="4299791"/>
                </a:cubicBezTo>
                <a:close/>
                <a:moveTo>
                  <a:pt x="4192796" y="4216462"/>
                </a:moveTo>
                <a:cubicBezTo>
                  <a:pt x="4184463" y="4233128"/>
                  <a:pt x="4167797" y="4274792"/>
                  <a:pt x="4142799" y="4274792"/>
                </a:cubicBezTo>
                <a:cubicBezTo>
                  <a:pt x="4117800" y="4274792"/>
                  <a:pt x="4117800" y="4266460"/>
                  <a:pt x="4101134" y="4249794"/>
                </a:cubicBezTo>
                <a:cubicBezTo>
                  <a:pt x="4117800" y="4233128"/>
                  <a:pt x="4134466" y="4216462"/>
                  <a:pt x="4134466" y="4199796"/>
                </a:cubicBezTo>
                <a:cubicBezTo>
                  <a:pt x="4151132" y="4216462"/>
                  <a:pt x="4176130" y="4216462"/>
                  <a:pt x="4192796" y="4216462"/>
                </a:cubicBezTo>
                <a:close/>
                <a:moveTo>
                  <a:pt x="1809579" y="4199796"/>
                </a:moveTo>
                <a:cubicBezTo>
                  <a:pt x="1792913" y="4216462"/>
                  <a:pt x="1767914" y="4241461"/>
                  <a:pt x="1742915" y="4258127"/>
                </a:cubicBezTo>
                <a:cubicBezTo>
                  <a:pt x="1742915" y="4258127"/>
                  <a:pt x="1734582" y="4266460"/>
                  <a:pt x="1742915" y="4283125"/>
                </a:cubicBezTo>
                <a:cubicBezTo>
                  <a:pt x="1767914" y="4266460"/>
                  <a:pt x="1801246" y="4241461"/>
                  <a:pt x="1826245" y="4216462"/>
                </a:cubicBezTo>
                <a:cubicBezTo>
                  <a:pt x="1826245" y="4233128"/>
                  <a:pt x="1826245" y="4258127"/>
                  <a:pt x="1817912" y="4283125"/>
                </a:cubicBezTo>
                <a:cubicBezTo>
                  <a:pt x="1801246" y="4299791"/>
                  <a:pt x="1751248" y="4324790"/>
                  <a:pt x="1734582" y="4324790"/>
                </a:cubicBezTo>
                <a:cubicBezTo>
                  <a:pt x="1701251" y="4324790"/>
                  <a:pt x="1692918" y="4299791"/>
                  <a:pt x="1692918" y="4291458"/>
                </a:cubicBezTo>
                <a:cubicBezTo>
                  <a:pt x="1692918" y="4266460"/>
                  <a:pt x="1734582" y="4191463"/>
                  <a:pt x="1751248" y="4191463"/>
                </a:cubicBezTo>
                <a:cubicBezTo>
                  <a:pt x="1776247" y="4191463"/>
                  <a:pt x="1792913" y="4208129"/>
                  <a:pt x="1809579" y="4199796"/>
                </a:cubicBezTo>
                <a:close/>
                <a:moveTo>
                  <a:pt x="4117800" y="4183130"/>
                </a:moveTo>
                <a:cubicBezTo>
                  <a:pt x="4117800" y="4191463"/>
                  <a:pt x="4109467" y="4208129"/>
                  <a:pt x="4092801" y="4224795"/>
                </a:cubicBezTo>
                <a:lnTo>
                  <a:pt x="4092801" y="4183130"/>
                </a:lnTo>
                <a:lnTo>
                  <a:pt x="4117800" y="4183130"/>
                </a:lnTo>
                <a:close/>
                <a:moveTo>
                  <a:pt x="3926142" y="4183130"/>
                </a:moveTo>
                <a:cubicBezTo>
                  <a:pt x="3917810" y="4191463"/>
                  <a:pt x="3909477" y="4208129"/>
                  <a:pt x="3884478" y="4233128"/>
                </a:cubicBezTo>
                <a:cubicBezTo>
                  <a:pt x="3884478" y="4216462"/>
                  <a:pt x="3892811" y="4199796"/>
                  <a:pt x="3892811" y="4183130"/>
                </a:cubicBezTo>
                <a:lnTo>
                  <a:pt x="3926142" y="4183130"/>
                </a:lnTo>
                <a:close/>
                <a:moveTo>
                  <a:pt x="4492781" y="4208129"/>
                </a:moveTo>
                <a:cubicBezTo>
                  <a:pt x="4492781" y="4216462"/>
                  <a:pt x="4476116" y="4224795"/>
                  <a:pt x="4459450" y="4241461"/>
                </a:cubicBezTo>
                <a:lnTo>
                  <a:pt x="4417785" y="4241461"/>
                </a:lnTo>
                <a:cubicBezTo>
                  <a:pt x="4417785" y="4233128"/>
                  <a:pt x="4409452" y="4233128"/>
                  <a:pt x="4409452" y="4216462"/>
                </a:cubicBezTo>
                <a:cubicBezTo>
                  <a:pt x="4409452" y="4191463"/>
                  <a:pt x="4434451" y="4191463"/>
                  <a:pt x="4442784" y="4174797"/>
                </a:cubicBezTo>
                <a:cubicBezTo>
                  <a:pt x="4459450" y="4183130"/>
                  <a:pt x="4476116" y="4191463"/>
                  <a:pt x="4492781" y="4208129"/>
                </a:cubicBezTo>
                <a:close/>
                <a:moveTo>
                  <a:pt x="3351170" y="4274792"/>
                </a:moveTo>
                <a:cubicBezTo>
                  <a:pt x="3351170" y="4299791"/>
                  <a:pt x="3326172" y="4316457"/>
                  <a:pt x="3317839" y="4341456"/>
                </a:cubicBezTo>
                <a:cubicBezTo>
                  <a:pt x="3301173" y="4299791"/>
                  <a:pt x="3301173" y="4249794"/>
                  <a:pt x="3276174" y="4224795"/>
                </a:cubicBezTo>
                <a:cubicBezTo>
                  <a:pt x="3276174" y="4224795"/>
                  <a:pt x="3267841" y="4216462"/>
                  <a:pt x="3267841" y="4241461"/>
                </a:cubicBezTo>
                <a:cubicBezTo>
                  <a:pt x="3267841" y="4258127"/>
                  <a:pt x="3284507" y="4316457"/>
                  <a:pt x="3292840" y="4349789"/>
                </a:cubicBezTo>
                <a:cubicBezTo>
                  <a:pt x="3226177" y="4291458"/>
                  <a:pt x="3234509" y="4283125"/>
                  <a:pt x="3234509" y="4249794"/>
                </a:cubicBezTo>
                <a:cubicBezTo>
                  <a:pt x="3234509" y="4224795"/>
                  <a:pt x="3234509" y="4166464"/>
                  <a:pt x="3276174" y="4166464"/>
                </a:cubicBezTo>
                <a:cubicBezTo>
                  <a:pt x="3317839" y="4166464"/>
                  <a:pt x="3351170" y="4274792"/>
                  <a:pt x="3351170" y="4274792"/>
                </a:cubicBezTo>
                <a:close/>
                <a:moveTo>
                  <a:pt x="1892908" y="4249794"/>
                </a:moveTo>
                <a:cubicBezTo>
                  <a:pt x="1917907" y="4233128"/>
                  <a:pt x="1951238" y="4199796"/>
                  <a:pt x="1984570" y="4166464"/>
                </a:cubicBezTo>
                <a:cubicBezTo>
                  <a:pt x="1984570" y="4183130"/>
                  <a:pt x="1984570" y="4208129"/>
                  <a:pt x="1976237" y="4233128"/>
                </a:cubicBezTo>
                <a:cubicBezTo>
                  <a:pt x="1959571" y="4258127"/>
                  <a:pt x="1926240" y="4283125"/>
                  <a:pt x="1901241" y="4283125"/>
                </a:cubicBezTo>
                <a:lnTo>
                  <a:pt x="1851243" y="4283125"/>
                </a:lnTo>
                <a:cubicBezTo>
                  <a:pt x="1851243" y="4274792"/>
                  <a:pt x="1842910" y="4266460"/>
                  <a:pt x="1842910" y="4249794"/>
                </a:cubicBezTo>
                <a:cubicBezTo>
                  <a:pt x="1842910" y="4191463"/>
                  <a:pt x="1901241" y="4149798"/>
                  <a:pt x="1959571" y="4158131"/>
                </a:cubicBezTo>
                <a:cubicBezTo>
                  <a:pt x="1942906" y="4174797"/>
                  <a:pt x="1884575" y="4191463"/>
                  <a:pt x="1892908" y="4249794"/>
                </a:cubicBezTo>
                <a:close/>
                <a:moveTo>
                  <a:pt x="4409452" y="4141465"/>
                </a:moveTo>
                <a:cubicBezTo>
                  <a:pt x="4417785" y="4149798"/>
                  <a:pt x="4417785" y="4141465"/>
                  <a:pt x="4417785" y="4158131"/>
                </a:cubicBezTo>
                <a:cubicBezTo>
                  <a:pt x="4417785" y="4183130"/>
                  <a:pt x="4401119" y="4191463"/>
                  <a:pt x="4384453" y="4199796"/>
                </a:cubicBezTo>
                <a:lnTo>
                  <a:pt x="4342789" y="4199796"/>
                </a:lnTo>
                <a:cubicBezTo>
                  <a:pt x="4342789" y="4191463"/>
                  <a:pt x="4334456" y="4183130"/>
                  <a:pt x="4326123" y="4174797"/>
                </a:cubicBezTo>
                <a:cubicBezTo>
                  <a:pt x="4342789" y="4166464"/>
                  <a:pt x="4351122" y="4133133"/>
                  <a:pt x="4367788" y="4133133"/>
                </a:cubicBezTo>
                <a:cubicBezTo>
                  <a:pt x="4392786" y="4133133"/>
                  <a:pt x="4401119" y="4149798"/>
                  <a:pt x="4409452" y="4141465"/>
                </a:cubicBezTo>
                <a:close/>
                <a:moveTo>
                  <a:pt x="4201129" y="4191463"/>
                </a:moveTo>
                <a:cubicBezTo>
                  <a:pt x="4184463" y="4199796"/>
                  <a:pt x="4142799" y="4199796"/>
                  <a:pt x="4142799" y="4174797"/>
                </a:cubicBezTo>
                <a:cubicBezTo>
                  <a:pt x="4142799" y="4158131"/>
                  <a:pt x="4167797" y="4141465"/>
                  <a:pt x="4192796" y="4133133"/>
                </a:cubicBezTo>
                <a:cubicBezTo>
                  <a:pt x="4192796" y="4149798"/>
                  <a:pt x="4192796" y="4174797"/>
                  <a:pt x="4201129" y="4191463"/>
                </a:cubicBezTo>
                <a:close/>
                <a:moveTo>
                  <a:pt x="4026138" y="4149798"/>
                </a:moveTo>
                <a:lnTo>
                  <a:pt x="4026138" y="4183130"/>
                </a:lnTo>
                <a:cubicBezTo>
                  <a:pt x="4001139" y="4191463"/>
                  <a:pt x="3976140" y="4191463"/>
                  <a:pt x="3951141" y="4183130"/>
                </a:cubicBezTo>
                <a:cubicBezTo>
                  <a:pt x="3959474" y="4166464"/>
                  <a:pt x="3976140" y="4149798"/>
                  <a:pt x="3984473" y="4133133"/>
                </a:cubicBezTo>
                <a:cubicBezTo>
                  <a:pt x="3992806" y="4141465"/>
                  <a:pt x="4009472" y="4141465"/>
                  <a:pt x="4026138" y="4149798"/>
                </a:cubicBezTo>
                <a:close/>
                <a:moveTo>
                  <a:pt x="3492830" y="4249794"/>
                </a:moveTo>
                <a:cubicBezTo>
                  <a:pt x="3492830" y="4274792"/>
                  <a:pt x="3459499" y="4299791"/>
                  <a:pt x="3459499" y="4316457"/>
                </a:cubicBezTo>
                <a:cubicBezTo>
                  <a:pt x="3451166" y="4274792"/>
                  <a:pt x="3434500" y="4224795"/>
                  <a:pt x="3417834" y="4183130"/>
                </a:cubicBezTo>
                <a:cubicBezTo>
                  <a:pt x="3409501" y="4191463"/>
                  <a:pt x="3409501" y="4183130"/>
                  <a:pt x="3409501" y="4208129"/>
                </a:cubicBezTo>
                <a:cubicBezTo>
                  <a:pt x="3409501" y="4224795"/>
                  <a:pt x="3426167" y="4291458"/>
                  <a:pt x="3434500" y="4333123"/>
                </a:cubicBezTo>
                <a:cubicBezTo>
                  <a:pt x="3392835" y="4266460"/>
                  <a:pt x="3367836" y="4283125"/>
                  <a:pt x="3367836" y="4224795"/>
                </a:cubicBezTo>
                <a:cubicBezTo>
                  <a:pt x="3367836" y="4224795"/>
                  <a:pt x="3376169" y="4124800"/>
                  <a:pt x="3409501" y="4124800"/>
                </a:cubicBezTo>
                <a:cubicBezTo>
                  <a:pt x="3459499" y="4124800"/>
                  <a:pt x="3492830" y="4249794"/>
                  <a:pt x="3492830" y="4249794"/>
                </a:cubicBezTo>
                <a:close/>
                <a:moveTo>
                  <a:pt x="3959474" y="4108134"/>
                </a:moveTo>
                <a:lnTo>
                  <a:pt x="3959474" y="4133133"/>
                </a:lnTo>
                <a:lnTo>
                  <a:pt x="3934475" y="4158131"/>
                </a:lnTo>
                <a:lnTo>
                  <a:pt x="3901144" y="4158131"/>
                </a:lnTo>
                <a:cubicBezTo>
                  <a:pt x="3909477" y="4141465"/>
                  <a:pt x="3909477" y="4124800"/>
                  <a:pt x="3917810" y="4108134"/>
                </a:cubicBezTo>
                <a:lnTo>
                  <a:pt x="3959474" y="4108134"/>
                </a:lnTo>
                <a:close/>
                <a:moveTo>
                  <a:pt x="3109516" y="4191463"/>
                </a:moveTo>
                <a:cubicBezTo>
                  <a:pt x="3109516" y="4208129"/>
                  <a:pt x="3076184" y="4233128"/>
                  <a:pt x="3076184" y="4249794"/>
                </a:cubicBezTo>
                <a:cubicBezTo>
                  <a:pt x="3067851" y="4216462"/>
                  <a:pt x="3051185" y="4183130"/>
                  <a:pt x="3034519" y="4149798"/>
                </a:cubicBezTo>
                <a:cubicBezTo>
                  <a:pt x="3026186" y="4158131"/>
                  <a:pt x="3026186" y="4149798"/>
                  <a:pt x="3026186" y="4166464"/>
                </a:cubicBezTo>
                <a:cubicBezTo>
                  <a:pt x="3026186" y="4191463"/>
                  <a:pt x="3042852" y="4233128"/>
                  <a:pt x="3051185" y="4258127"/>
                </a:cubicBezTo>
                <a:cubicBezTo>
                  <a:pt x="3034519" y="4241461"/>
                  <a:pt x="3017853" y="4233128"/>
                  <a:pt x="3001187" y="4224795"/>
                </a:cubicBezTo>
                <a:cubicBezTo>
                  <a:pt x="3001187" y="4216462"/>
                  <a:pt x="2992855" y="4191463"/>
                  <a:pt x="2992855" y="4166464"/>
                </a:cubicBezTo>
                <a:cubicBezTo>
                  <a:pt x="2992855" y="4149798"/>
                  <a:pt x="2984522" y="4108134"/>
                  <a:pt x="3034519" y="4108134"/>
                </a:cubicBezTo>
                <a:cubicBezTo>
                  <a:pt x="3059518" y="4108134"/>
                  <a:pt x="3109516" y="4174797"/>
                  <a:pt x="3109516" y="4191463"/>
                </a:cubicBezTo>
                <a:close/>
                <a:moveTo>
                  <a:pt x="2176228" y="4224795"/>
                </a:moveTo>
                <a:lnTo>
                  <a:pt x="2184561" y="4241461"/>
                </a:lnTo>
                <a:cubicBezTo>
                  <a:pt x="2201226" y="4233128"/>
                  <a:pt x="2217892" y="4208129"/>
                  <a:pt x="2226225" y="4191463"/>
                </a:cubicBezTo>
                <a:cubicBezTo>
                  <a:pt x="2209559" y="4224795"/>
                  <a:pt x="2209559" y="4283125"/>
                  <a:pt x="2167895" y="4299791"/>
                </a:cubicBezTo>
                <a:lnTo>
                  <a:pt x="2134563" y="4299791"/>
                </a:lnTo>
                <a:cubicBezTo>
                  <a:pt x="2126230" y="4291458"/>
                  <a:pt x="2126230" y="4291458"/>
                  <a:pt x="2126230" y="4266460"/>
                </a:cubicBezTo>
                <a:cubicBezTo>
                  <a:pt x="2126230" y="4249794"/>
                  <a:pt x="2142896" y="4183130"/>
                  <a:pt x="2167895" y="4149798"/>
                </a:cubicBezTo>
                <a:cubicBezTo>
                  <a:pt x="2176228" y="4124800"/>
                  <a:pt x="2209559" y="4133133"/>
                  <a:pt x="2234558" y="4108134"/>
                </a:cubicBezTo>
                <a:cubicBezTo>
                  <a:pt x="2226225" y="4141465"/>
                  <a:pt x="2209559" y="4183130"/>
                  <a:pt x="2176228" y="4224795"/>
                </a:cubicBezTo>
                <a:close/>
                <a:moveTo>
                  <a:pt x="4342789" y="4108134"/>
                </a:moveTo>
                <a:cubicBezTo>
                  <a:pt x="4342789" y="4124800"/>
                  <a:pt x="4326123" y="4149798"/>
                  <a:pt x="4309457" y="4158131"/>
                </a:cubicBezTo>
                <a:cubicBezTo>
                  <a:pt x="4292791" y="4149798"/>
                  <a:pt x="4276125" y="4141465"/>
                  <a:pt x="4276125" y="4116467"/>
                </a:cubicBezTo>
                <a:cubicBezTo>
                  <a:pt x="4276125" y="4099801"/>
                  <a:pt x="4284458" y="4091468"/>
                  <a:pt x="4284458" y="4091468"/>
                </a:cubicBezTo>
                <a:cubicBezTo>
                  <a:pt x="4301124" y="4099801"/>
                  <a:pt x="4326123" y="4108134"/>
                  <a:pt x="4342789" y="4108134"/>
                </a:cubicBezTo>
                <a:close/>
                <a:moveTo>
                  <a:pt x="4176130" y="4099801"/>
                </a:moveTo>
                <a:cubicBezTo>
                  <a:pt x="4176130" y="4099801"/>
                  <a:pt x="4184463" y="4091468"/>
                  <a:pt x="4192796" y="4091468"/>
                </a:cubicBezTo>
                <a:cubicBezTo>
                  <a:pt x="4192796" y="4091468"/>
                  <a:pt x="4184463" y="4099801"/>
                  <a:pt x="4176130" y="4099801"/>
                </a:cubicBezTo>
                <a:close/>
                <a:moveTo>
                  <a:pt x="4151132" y="4108134"/>
                </a:moveTo>
                <a:lnTo>
                  <a:pt x="4151132" y="4133133"/>
                </a:lnTo>
                <a:cubicBezTo>
                  <a:pt x="4142799" y="4141465"/>
                  <a:pt x="4126133" y="4149798"/>
                  <a:pt x="4117800" y="4158131"/>
                </a:cubicBezTo>
                <a:lnTo>
                  <a:pt x="4092801" y="4158131"/>
                </a:lnTo>
                <a:lnTo>
                  <a:pt x="4101134" y="4091468"/>
                </a:lnTo>
                <a:cubicBezTo>
                  <a:pt x="4117800" y="4099801"/>
                  <a:pt x="4134466" y="4108134"/>
                  <a:pt x="4151132" y="4108134"/>
                </a:cubicBezTo>
                <a:close/>
                <a:moveTo>
                  <a:pt x="3626157" y="4216462"/>
                </a:moveTo>
                <a:cubicBezTo>
                  <a:pt x="3626157" y="4241461"/>
                  <a:pt x="3601158" y="4283125"/>
                  <a:pt x="3592825" y="4308124"/>
                </a:cubicBezTo>
                <a:cubicBezTo>
                  <a:pt x="3592825" y="4266460"/>
                  <a:pt x="3584492" y="4216462"/>
                  <a:pt x="3567827" y="4174797"/>
                </a:cubicBezTo>
                <a:cubicBezTo>
                  <a:pt x="3567827" y="4166464"/>
                  <a:pt x="3542828" y="4183130"/>
                  <a:pt x="3542828" y="4158131"/>
                </a:cubicBezTo>
                <a:cubicBezTo>
                  <a:pt x="3542828" y="4183130"/>
                  <a:pt x="3567827" y="4258127"/>
                  <a:pt x="3576160" y="4308124"/>
                </a:cubicBezTo>
                <a:cubicBezTo>
                  <a:pt x="3567827" y="4291458"/>
                  <a:pt x="3542828" y="4266460"/>
                  <a:pt x="3517829" y="4249794"/>
                </a:cubicBezTo>
                <a:cubicBezTo>
                  <a:pt x="3517829" y="4233128"/>
                  <a:pt x="3509496" y="4191463"/>
                  <a:pt x="3509496" y="4166464"/>
                </a:cubicBezTo>
                <a:cubicBezTo>
                  <a:pt x="3509496" y="4141465"/>
                  <a:pt x="3501163" y="4099801"/>
                  <a:pt x="3542828" y="4083135"/>
                </a:cubicBezTo>
                <a:cubicBezTo>
                  <a:pt x="3584492" y="4091468"/>
                  <a:pt x="3626157" y="4191463"/>
                  <a:pt x="3626157" y="4216462"/>
                </a:cubicBezTo>
                <a:close/>
                <a:moveTo>
                  <a:pt x="1834578" y="4083135"/>
                </a:moveTo>
                <a:lnTo>
                  <a:pt x="1776247" y="4141465"/>
                </a:lnTo>
                <a:cubicBezTo>
                  <a:pt x="1809579" y="4149798"/>
                  <a:pt x="1834578" y="4108134"/>
                  <a:pt x="1851243" y="4091468"/>
                </a:cubicBezTo>
                <a:cubicBezTo>
                  <a:pt x="1851243" y="4108134"/>
                  <a:pt x="1859576" y="4133133"/>
                  <a:pt x="1867909" y="4149798"/>
                </a:cubicBezTo>
                <a:cubicBezTo>
                  <a:pt x="1842910" y="4166464"/>
                  <a:pt x="1809579" y="4183130"/>
                  <a:pt x="1792913" y="4183130"/>
                </a:cubicBezTo>
                <a:cubicBezTo>
                  <a:pt x="1767914" y="4183130"/>
                  <a:pt x="1767914" y="4174797"/>
                  <a:pt x="1759581" y="4166464"/>
                </a:cubicBezTo>
                <a:lnTo>
                  <a:pt x="1767914" y="4083135"/>
                </a:lnTo>
                <a:lnTo>
                  <a:pt x="1834578" y="4083135"/>
                </a:lnTo>
                <a:close/>
                <a:moveTo>
                  <a:pt x="4259460" y="4099801"/>
                </a:moveTo>
                <a:cubicBezTo>
                  <a:pt x="4259460" y="4091468"/>
                  <a:pt x="4251127" y="4074802"/>
                  <a:pt x="4267792" y="4066469"/>
                </a:cubicBezTo>
                <a:lnTo>
                  <a:pt x="4259460" y="4099801"/>
                </a:lnTo>
                <a:close/>
                <a:moveTo>
                  <a:pt x="4051136" y="4066469"/>
                </a:moveTo>
                <a:cubicBezTo>
                  <a:pt x="4051136" y="4083135"/>
                  <a:pt x="4042803" y="4108134"/>
                  <a:pt x="4034471" y="4124800"/>
                </a:cubicBezTo>
                <a:lnTo>
                  <a:pt x="4001139" y="4124800"/>
                </a:lnTo>
                <a:cubicBezTo>
                  <a:pt x="4001139" y="4116467"/>
                  <a:pt x="3992806" y="4108134"/>
                  <a:pt x="3984473" y="4099801"/>
                </a:cubicBezTo>
                <a:cubicBezTo>
                  <a:pt x="4001139" y="4091468"/>
                  <a:pt x="4009472" y="4074802"/>
                  <a:pt x="4026138" y="4058136"/>
                </a:cubicBezTo>
                <a:cubicBezTo>
                  <a:pt x="4034471" y="4066469"/>
                  <a:pt x="4042803" y="4066469"/>
                  <a:pt x="4051136" y="4066469"/>
                </a:cubicBezTo>
                <a:close/>
                <a:moveTo>
                  <a:pt x="3242842" y="4149798"/>
                </a:moveTo>
                <a:cubicBezTo>
                  <a:pt x="3242842" y="4166464"/>
                  <a:pt x="3217844" y="4191463"/>
                  <a:pt x="3209511" y="4208129"/>
                </a:cubicBezTo>
                <a:cubicBezTo>
                  <a:pt x="3201178" y="4174797"/>
                  <a:pt x="3192845" y="4133133"/>
                  <a:pt x="3167846" y="4099801"/>
                </a:cubicBezTo>
                <a:cubicBezTo>
                  <a:pt x="3159513" y="4108134"/>
                  <a:pt x="3159513" y="4099801"/>
                  <a:pt x="3159513" y="4116467"/>
                </a:cubicBezTo>
                <a:cubicBezTo>
                  <a:pt x="3159513" y="4141465"/>
                  <a:pt x="3176179" y="4183130"/>
                  <a:pt x="3184512" y="4208129"/>
                </a:cubicBezTo>
                <a:cubicBezTo>
                  <a:pt x="3142847" y="4199796"/>
                  <a:pt x="3117848" y="4149798"/>
                  <a:pt x="3117848" y="4116467"/>
                </a:cubicBezTo>
                <a:cubicBezTo>
                  <a:pt x="3117848" y="4099801"/>
                  <a:pt x="3126181" y="4058136"/>
                  <a:pt x="3159513" y="4058136"/>
                </a:cubicBezTo>
                <a:cubicBezTo>
                  <a:pt x="3184512" y="4058136"/>
                  <a:pt x="3242842" y="4116467"/>
                  <a:pt x="3242842" y="4149798"/>
                </a:cubicBezTo>
                <a:close/>
                <a:moveTo>
                  <a:pt x="4342789" y="4083135"/>
                </a:moveTo>
                <a:cubicBezTo>
                  <a:pt x="4292791" y="4058136"/>
                  <a:pt x="4301124" y="4074802"/>
                  <a:pt x="4301124" y="4049803"/>
                </a:cubicBezTo>
                <a:cubicBezTo>
                  <a:pt x="4309457" y="4049803"/>
                  <a:pt x="4326123" y="4066469"/>
                  <a:pt x="4342789" y="4083135"/>
                </a:cubicBezTo>
                <a:close/>
                <a:moveTo>
                  <a:pt x="2151229" y="4133133"/>
                </a:moveTo>
                <a:cubicBezTo>
                  <a:pt x="2151229" y="4149798"/>
                  <a:pt x="2109564" y="4183130"/>
                  <a:pt x="2084565" y="4199796"/>
                </a:cubicBezTo>
                <a:cubicBezTo>
                  <a:pt x="2067899" y="4208129"/>
                  <a:pt x="2042901" y="4216462"/>
                  <a:pt x="2017902" y="4224795"/>
                </a:cubicBezTo>
                <a:cubicBezTo>
                  <a:pt x="2009569" y="4216462"/>
                  <a:pt x="2001236" y="4208129"/>
                  <a:pt x="2001236" y="4183130"/>
                </a:cubicBezTo>
                <a:cubicBezTo>
                  <a:pt x="2001236" y="4108134"/>
                  <a:pt x="2076232" y="4074802"/>
                  <a:pt x="2109564" y="4058136"/>
                </a:cubicBezTo>
                <a:cubicBezTo>
                  <a:pt x="2092898" y="4083135"/>
                  <a:pt x="2051234" y="4133133"/>
                  <a:pt x="2059567" y="4174797"/>
                </a:cubicBezTo>
                <a:cubicBezTo>
                  <a:pt x="2092898" y="4158131"/>
                  <a:pt x="2126230" y="4074802"/>
                  <a:pt x="2134563" y="4049803"/>
                </a:cubicBezTo>
                <a:cubicBezTo>
                  <a:pt x="2134563" y="4074802"/>
                  <a:pt x="2151229" y="4108134"/>
                  <a:pt x="2151229" y="4133133"/>
                </a:cubicBezTo>
                <a:close/>
                <a:moveTo>
                  <a:pt x="2992855" y="4099801"/>
                </a:moveTo>
                <a:cubicBezTo>
                  <a:pt x="2984522" y="4108134"/>
                  <a:pt x="2976189" y="4116467"/>
                  <a:pt x="2976189" y="4124800"/>
                </a:cubicBezTo>
                <a:cubicBezTo>
                  <a:pt x="2967856" y="4099801"/>
                  <a:pt x="2959523" y="4066469"/>
                  <a:pt x="2951190" y="4033137"/>
                </a:cubicBezTo>
                <a:cubicBezTo>
                  <a:pt x="2967856" y="4049803"/>
                  <a:pt x="2984522" y="4074802"/>
                  <a:pt x="2992855" y="4099801"/>
                </a:cubicBezTo>
                <a:close/>
                <a:moveTo>
                  <a:pt x="4001139" y="4033137"/>
                </a:moveTo>
                <a:lnTo>
                  <a:pt x="4001139" y="4058136"/>
                </a:lnTo>
                <a:cubicBezTo>
                  <a:pt x="3984473" y="4074802"/>
                  <a:pt x="3967807" y="4091468"/>
                  <a:pt x="3951141" y="4091468"/>
                </a:cubicBezTo>
                <a:cubicBezTo>
                  <a:pt x="3926142" y="4091468"/>
                  <a:pt x="3934475" y="4083135"/>
                  <a:pt x="3926142" y="4083135"/>
                </a:cubicBezTo>
                <a:cubicBezTo>
                  <a:pt x="3934475" y="4066469"/>
                  <a:pt x="3942808" y="4041470"/>
                  <a:pt x="3951141" y="4024804"/>
                </a:cubicBezTo>
                <a:cubicBezTo>
                  <a:pt x="3967807" y="4033137"/>
                  <a:pt x="3984473" y="4033137"/>
                  <a:pt x="4001139" y="4033137"/>
                </a:cubicBezTo>
                <a:close/>
                <a:moveTo>
                  <a:pt x="4192796" y="4033137"/>
                </a:moveTo>
                <a:cubicBezTo>
                  <a:pt x="4184463" y="4058136"/>
                  <a:pt x="4167797" y="4083135"/>
                  <a:pt x="4142799" y="4083135"/>
                </a:cubicBezTo>
                <a:cubicBezTo>
                  <a:pt x="4117800" y="4083135"/>
                  <a:pt x="4117800" y="4074802"/>
                  <a:pt x="4109467" y="4074802"/>
                </a:cubicBezTo>
                <a:cubicBezTo>
                  <a:pt x="4109467" y="4074802"/>
                  <a:pt x="4109467" y="4066469"/>
                  <a:pt x="4101134" y="4058136"/>
                </a:cubicBezTo>
                <a:cubicBezTo>
                  <a:pt x="4117800" y="4049803"/>
                  <a:pt x="4126133" y="4033137"/>
                  <a:pt x="4134466" y="4016472"/>
                </a:cubicBezTo>
                <a:cubicBezTo>
                  <a:pt x="4151132" y="4024804"/>
                  <a:pt x="4176130" y="4033137"/>
                  <a:pt x="4192796" y="4033137"/>
                </a:cubicBezTo>
                <a:close/>
                <a:moveTo>
                  <a:pt x="2017902" y="4074802"/>
                </a:moveTo>
                <a:cubicBezTo>
                  <a:pt x="2017902" y="4124800"/>
                  <a:pt x="1917907" y="4141465"/>
                  <a:pt x="1917907" y="4141465"/>
                </a:cubicBezTo>
                <a:cubicBezTo>
                  <a:pt x="1876242" y="4141465"/>
                  <a:pt x="1876242" y="4108134"/>
                  <a:pt x="1876242" y="4091468"/>
                </a:cubicBezTo>
                <a:cubicBezTo>
                  <a:pt x="1876242" y="4041470"/>
                  <a:pt x="1909574" y="4041470"/>
                  <a:pt x="1959571" y="4024804"/>
                </a:cubicBezTo>
                <a:cubicBezTo>
                  <a:pt x="1951238" y="4049803"/>
                  <a:pt x="1926240" y="4066469"/>
                  <a:pt x="1926240" y="4108134"/>
                </a:cubicBezTo>
                <a:cubicBezTo>
                  <a:pt x="1951238" y="4083135"/>
                  <a:pt x="1976237" y="4049803"/>
                  <a:pt x="1992903" y="4016472"/>
                </a:cubicBezTo>
                <a:cubicBezTo>
                  <a:pt x="1992903" y="4033137"/>
                  <a:pt x="2017902" y="4058136"/>
                  <a:pt x="2017902" y="4074802"/>
                </a:cubicBezTo>
                <a:close/>
                <a:moveTo>
                  <a:pt x="3376169" y="4099801"/>
                </a:moveTo>
                <a:cubicBezTo>
                  <a:pt x="3376169" y="4124800"/>
                  <a:pt x="3359503" y="4149798"/>
                  <a:pt x="3351170" y="4174797"/>
                </a:cubicBezTo>
                <a:cubicBezTo>
                  <a:pt x="3342838" y="4133133"/>
                  <a:pt x="3326172" y="4091468"/>
                  <a:pt x="3301173" y="4049803"/>
                </a:cubicBezTo>
                <a:cubicBezTo>
                  <a:pt x="3301173" y="4049803"/>
                  <a:pt x="3292840" y="4041470"/>
                  <a:pt x="3292840" y="4066469"/>
                </a:cubicBezTo>
                <a:cubicBezTo>
                  <a:pt x="3292840" y="4083135"/>
                  <a:pt x="3317839" y="4141465"/>
                  <a:pt x="3326172" y="4174797"/>
                </a:cubicBezTo>
                <a:cubicBezTo>
                  <a:pt x="3309506" y="4158131"/>
                  <a:pt x="3284507" y="4149798"/>
                  <a:pt x="3276174" y="4141465"/>
                </a:cubicBezTo>
                <a:cubicBezTo>
                  <a:pt x="3251175" y="4124800"/>
                  <a:pt x="3251175" y="4083135"/>
                  <a:pt x="3251175" y="4058136"/>
                </a:cubicBezTo>
                <a:cubicBezTo>
                  <a:pt x="3251175" y="4041470"/>
                  <a:pt x="3259508" y="3999806"/>
                  <a:pt x="3284507" y="3999806"/>
                </a:cubicBezTo>
                <a:cubicBezTo>
                  <a:pt x="3334505" y="3999806"/>
                  <a:pt x="3376169" y="4091468"/>
                  <a:pt x="3376169" y="4099801"/>
                </a:cubicBezTo>
                <a:close/>
                <a:moveTo>
                  <a:pt x="4109467" y="3991473"/>
                </a:moveTo>
                <a:lnTo>
                  <a:pt x="4109467" y="4024804"/>
                </a:lnTo>
                <a:cubicBezTo>
                  <a:pt x="4076135" y="4024804"/>
                  <a:pt x="4067802" y="4024804"/>
                  <a:pt x="4067802" y="4049803"/>
                </a:cubicBezTo>
                <a:cubicBezTo>
                  <a:pt x="4059469" y="4049803"/>
                  <a:pt x="4042803" y="4041470"/>
                  <a:pt x="4026138" y="4033137"/>
                </a:cubicBezTo>
                <a:cubicBezTo>
                  <a:pt x="4034471" y="4016472"/>
                  <a:pt x="4034471" y="3983140"/>
                  <a:pt x="4059469" y="3983140"/>
                </a:cubicBezTo>
                <a:cubicBezTo>
                  <a:pt x="4076135" y="3983140"/>
                  <a:pt x="4092801" y="3991473"/>
                  <a:pt x="4109467" y="3991473"/>
                </a:cubicBezTo>
                <a:close/>
                <a:moveTo>
                  <a:pt x="2042901" y="4066469"/>
                </a:moveTo>
                <a:cubicBezTo>
                  <a:pt x="1992903" y="4066469"/>
                  <a:pt x="2009569" y="4016472"/>
                  <a:pt x="2009569" y="3999806"/>
                </a:cubicBezTo>
                <a:cubicBezTo>
                  <a:pt x="2017902" y="3999806"/>
                  <a:pt x="2034568" y="3999806"/>
                  <a:pt x="2042901" y="3991473"/>
                </a:cubicBezTo>
                <a:cubicBezTo>
                  <a:pt x="2051234" y="3991473"/>
                  <a:pt x="2051234" y="4008139"/>
                  <a:pt x="2059567" y="4024804"/>
                </a:cubicBezTo>
                <a:cubicBezTo>
                  <a:pt x="2084565" y="4008139"/>
                  <a:pt x="2092898" y="3974807"/>
                  <a:pt x="2126230" y="3983140"/>
                </a:cubicBezTo>
                <a:cubicBezTo>
                  <a:pt x="2117897" y="4008139"/>
                  <a:pt x="2076232" y="4066469"/>
                  <a:pt x="2042901" y="4066469"/>
                </a:cubicBezTo>
                <a:close/>
                <a:moveTo>
                  <a:pt x="1951238" y="3999806"/>
                </a:moveTo>
                <a:cubicBezTo>
                  <a:pt x="1942906" y="4008139"/>
                  <a:pt x="1934573" y="4016472"/>
                  <a:pt x="1909574" y="4016472"/>
                </a:cubicBezTo>
                <a:cubicBezTo>
                  <a:pt x="1884575" y="4016472"/>
                  <a:pt x="1876242" y="3991473"/>
                  <a:pt x="1859576" y="3983140"/>
                </a:cubicBezTo>
                <a:cubicBezTo>
                  <a:pt x="1884575" y="3991473"/>
                  <a:pt x="1917907" y="3991473"/>
                  <a:pt x="1951238" y="3999806"/>
                </a:cubicBezTo>
                <a:close/>
                <a:moveTo>
                  <a:pt x="1792913" y="4041470"/>
                </a:moveTo>
                <a:cubicBezTo>
                  <a:pt x="1809579" y="4033137"/>
                  <a:pt x="1826245" y="4008139"/>
                  <a:pt x="1834578" y="3983140"/>
                </a:cubicBezTo>
                <a:cubicBezTo>
                  <a:pt x="1834578" y="3991473"/>
                  <a:pt x="1851243" y="4008139"/>
                  <a:pt x="1867909" y="4024804"/>
                </a:cubicBezTo>
                <a:cubicBezTo>
                  <a:pt x="1859576" y="4041470"/>
                  <a:pt x="1817912" y="4066469"/>
                  <a:pt x="1801246" y="4066469"/>
                </a:cubicBezTo>
                <a:cubicBezTo>
                  <a:pt x="1784580" y="4066469"/>
                  <a:pt x="1759581" y="4041470"/>
                  <a:pt x="1751248" y="4024804"/>
                </a:cubicBezTo>
                <a:lnTo>
                  <a:pt x="1751248" y="3991473"/>
                </a:lnTo>
                <a:cubicBezTo>
                  <a:pt x="1767914" y="3991473"/>
                  <a:pt x="1792913" y="3991473"/>
                  <a:pt x="1809579" y="3983140"/>
                </a:cubicBezTo>
                <a:cubicBezTo>
                  <a:pt x="1809579" y="3999806"/>
                  <a:pt x="1776247" y="4008139"/>
                  <a:pt x="1792913" y="4041470"/>
                </a:cubicBezTo>
                <a:close/>
                <a:moveTo>
                  <a:pt x="4292791" y="4033137"/>
                </a:moveTo>
                <a:cubicBezTo>
                  <a:pt x="4284458" y="4033137"/>
                  <a:pt x="4276125" y="4041470"/>
                  <a:pt x="4234461" y="4041470"/>
                </a:cubicBezTo>
                <a:cubicBezTo>
                  <a:pt x="4234461" y="4033137"/>
                  <a:pt x="4226128" y="4033137"/>
                  <a:pt x="4226128" y="4008139"/>
                </a:cubicBezTo>
                <a:cubicBezTo>
                  <a:pt x="4226128" y="3991473"/>
                  <a:pt x="4242794" y="3983140"/>
                  <a:pt x="4251127" y="3974807"/>
                </a:cubicBezTo>
                <a:cubicBezTo>
                  <a:pt x="4259460" y="3974807"/>
                  <a:pt x="4292791" y="4008139"/>
                  <a:pt x="4292791" y="4033137"/>
                </a:cubicBezTo>
                <a:close/>
                <a:moveTo>
                  <a:pt x="3126181" y="4033137"/>
                </a:moveTo>
                <a:cubicBezTo>
                  <a:pt x="3126181" y="4058136"/>
                  <a:pt x="3101183" y="4083135"/>
                  <a:pt x="3101183" y="4108134"/>
                </a:cubicBezTo>
                <a:cubicBezTo>
                  <a:pt x="3092850" y="4074802"/>
                  <a:pt x="3076184" y="4033137"/>
                  <a:pt x="3051185" y="3999806"/>
                </a:cubicBezTo>
                <a:lnTo>
                  <a:pt x="3034519" y="4016472"/>
                </a:lnTo>
                <a:cubicBezTo>
                  <a:pt x="3051185" y="4041470"/>
                  <a:pt x="3067851" y="4074802"/>
                  <a:pt x="3076184" y="4108134"/>
                </a:cubicBezTo>
                <a:cubicBezTo>
                  <a:pt x="3059518" y="4099801"/>
                  <a:pt x="3034519" y="4083135"/>
                  <a:pt x="3017853" y="4074802"/>
                </a:cubicBezTo>
                <a:cubicBezTo>
                  <a:pt x="3009520" y="4058136"/>
                  <a:pt x="3001187" y="4024804"/>
                  <a:pt x="3001187" y="4008139"/>
                </a:cubicBezTo>
                <a:cubicBezTo>
                  <a:pt x="3001187" y="3983140"/>
                  <a:pt x="3009520" y="3958141"/>
                  <a:pt x="3042852" y="3958141"/>
                </a:cubicBezTo>
                <a:cubicBezTo>
                  <a:pt x="3059518" y="3958141"/>
                  <a:pt x="3126181" y="4016472"/>
                  <a:pt x="3126181" y="4033137"/>
                </a:cubicBezTo>
                <a:close/>
                <a:moveTo>
                  <a:pt x="4034471" y="3958141"/>
                </a:moveTo>
                <a:lnTo>
                  <a:pt x="4034471" y="3983140"/>
                </a:lnTo>
                <a:lnTo>
                  <a:pt x="4009472" y="4008139"/>
                </a:lnTo>
                <a:lnTo>
                  <a:pt x="3967807" y="4008139"/>
                </a:lnTo>
                <a:cubicBezTo>
                  <a:pt x="3967807" y="3991473"/>
                  <a:pt x="3984473" y="3966474"/>
                  <a:pt x="3992806" y="3949808"/>
                </a:cubicBezTo>
                <a:cubicBezTo>
                  <a:pt x="4001139" y="3958141"/>
                  <a:pt x="4017805" y="3958141"/>
                  <a:pt x="4034471" y="3958141"/>
                </a:cubicBezTo>
                <a:close/>
                <a:moveTo>
                  <a:pt x="4267792" y="3958141"/>
                </a:moveTo>
                <a:cubicBezTo>
                  <a:pt x="4259460" y="3958141"/>
                  <a:pt x="4251127" y="3941475"/>
                  <a:pt x="4259460" y="3941475"/>
                </a:cubicBezTo>
                <a:cubicBezTo>
                  <a:pt x="4259460" y="3941475"/>
                  <a:pt x="4259460" y="3949808"/>
                  <a:pt x="4267792" y="3958141"/>
                </a:cubicBezTo>
                <a:close/>
                <a:moveTo>
                  <a:pt x="4226128" y="3949808"/>
                </a:moveTo>
                <a:lnTo>
                  <a:pt x="4226128" y="3966474"/>
                </a:lnTo>
                <a:cubicBezTo>
                  <a:pt x="4217795" y="3991473"/>
                  <a:pt x="4201129" y="4008139"/>
                  <a:pt x="4184463" y="4008139"/>
                </a:cubicBezTo>
                <a:cubicBezTo>
                  <a:pt x="4159464" y="4008139"/>
                  <a:pt x="4159464" y="3999806"/>
                  <a:pt x="4142799" y="3991473"/>
                </a:cubicBezTo>
                <a:cubicBezTo>
                  <a:pt x="4151132" y="3974807"/>
                  <a:pt x="4167797" y="3958141"/>
                  <a:pt x="4167797" y="3941475"/>
                </a:cubicBezTo>
                <a:cubicBezTo>
                  <a:pt x="4184463" y="3949808"/>
                  <a:pt x="4209462" y="3949808"/>
                  <a:pt x="4226128" y="3949808"/>
                </a:cubicBezTo>
                <a:close/>
                <a:moveTo>
                  <a:pt x="3517829" y="4066469"/>
                </a:moveTo>
                <a:cubicBezTo>
                  <a:pt x="3517829" y="4083135"/>
                  <a:pt x="3492830" y="4108134"/>
                  <a:pt x="3484497" y="4124800"/>
                </a:cubicBezTo>
                <a:cubicBezTo>
                  <a:pt x="3476164" y="4091468"/>
                  <a:pt x="3459499" y="4049803"/>
                  <a:pt x="3434500" y="4008139"/>
                </a:cubicBezTo>
                <a:lnTo>
                  <a:pt x="3426167" y="4016472"/>
                </a:lnTo>
                <a:cubicBezTo>
                  <a:pt x="3434500" y="4049803"/>
                  <a:pt x="3451166" y="4083135"/>
                  <a:pt x="3459499" y="4133133"/>
                </a:cubicBezTo>
                <a:cubicBezTo>
                  <a:pt x="3442833" y="4116467"/>
                  <a:pt x="3417834" y="4108134"/>
                  <a:pt x="3401168" y="4099801"/>
                </a:cubicBezTo>
                <a:cubicBezTo>
                  <a:pt x="3392835" y="4066469"/>
                  <a:pt x="3384502" y="4016472"/>
                  <a:pt x="3384502" y="3999806"/>
                </a:cubicBezTo>
                <a:cubicBezTo>
                  <a:pt x="3384502" y="3974807"/>
                  <a:pt x="3401168" y="3958141"/>
                  <a:pt x="3417834" y="3941475"/>
                </a:cubicBezTo>
                <a:cubicBezTo>
                  <a:pt x="3442833" y="3941475"/>
                  <a:pt x="3517829" y="4024804"/>
                  <a:pt x="3517829" y="4066469"/>
                </a:cubicBezTo>
                <a:close/>
                <a:moveTo>
                  <a:pt x="1767914" y="3941475"/>
                </a:moveTo>
                <a:cubicBezTo>
                  <a:pt x="1776247" y="3949808"/>
                  <a:pt x="1792913" y="3958141"/>
                  <a:pt x="1801246" y="3958141"/>
                </a:cubicBezTo>
                <a:cubicBezTo>
                  <a:pt x="1792913" y="3966474"/>
                  <a:pt x="1784580" y="3966474"/>
                  <a:pt x="1767914" y="3966474"/>
                </a:cubicBezTo>
                <a:cubicBezTo>
                  <a:pt x="1742915" y="3966474"/>
                  <a:pt x="1726249" y="3949808"/>
                  <a:pt x="1701251" y="3924809"/>
                </a:cubicBezTo>
                <a:cubicBezTo>
                  <a:pt x="1742915" y="3899811"/>
                  <a:pt x="1734582" y="3933142"/>
                  <a:pt x="1751248" y="3958141"/>
                </a:cubicBezTo>
                <a:cubicBezTo>
                  <a:pt x="1759581" y="3958141"/>
                  <a:pt x="1767914" y="3949808"/>
                  <a:pt x="1767914" y="3941475"/>
                </a:cubicBezTo>
                <a:close/>
                <a:moveTo>
                  <a:pt x="4151132" y="3916476"/>
                </a:moveTo>
                <a:cubicBezTo>
                  <a:pt x="4151132" y="3941475"/>
                  <a:pt x="4101134" y="3974807"/>
                  <a:pt x="4092801" y="3974807"/>
                </a:cubicBezTo>
                <a:cubicBezTo>
                  <a:pt x="4076135" y="3974807"/>
                  <a:pt x="4067802" y="3958141"/>
                  <a:pt x="4059469" y="3949808"/>
                </a:cubicBezTo>
                <a:cubicBezTo>
                  <a:pt x="4076135" y="3933142"/>
                  <a:pt x="4076135" y="3908144"/>
                  <a:pt x="4092801" y="3908144"/>
                </a:cubicBezTo>
                <a:cubicBezTo>
                  <a:pt x="4117800" y="3908144"/>
                  <a:pt x="4142799" y="3916476"/>
                  <a:pt x="4151132" y="3916476"/>
                </a:cubicBezTo>
                <a:close/>
                <a:moveTo>
                  <a:pt x="2134563" y="3966474"/>
                </a:moveTo>
                <a:cubicBezTo>
                  <a:pt x="2117897" y="3958141"/>
                  <a:pt x="2092898" y="3958141"/>
                  <a:pt x="2084565" y="3949808"/>
                </a:cubicBezTo>
                <a:lnTo>
                  <a:pt x="2084565" y="3899811"/>
                </a:lnTo>
                <a:cubicBezTo>
                  <a:pt x="2092898" y="3916476"/>
                  <a:pt x="2117897" y="3941475"/>
                  <a:pt x="2134563" y="3966474"/>
                </a:cubicBezTo>
                <a:close/>
                <a:moveTo>
                  <a:pt x="2067899" y="3949808"/>
                </a:moveTo>
                <a:cubicBezTo>
                  <a:pt x="2051234" y="3949808"/>
                  <a:pt x="2042901" y="3941475"/>
                  <a:pt x="2034568" y="3933142"/>
                </a:cubicBezTo>
                <a:cubicBezTo>
                  <a:pt x="2042901" y="3924809"/>
                  <a:pt x="2059567" y="3916476"/>
                  <a:pt x="2067899" y="3899811"/>
                </a:cubicBezTo>
                <a:lnTo>
                  <a:pt x="2067899" y="3949808"/>
                </a:lnTo>
                <a:close/>
                <a:moveTo>
                  <a:pt x="3617824" y="4083135"/>
                </a:moveTo>
                <a:cubicBezTo>
                  <a:pt x="3609491" y="4041470"/>
                  <a:pt x="3592825" y="3991473"/>
                  <a:pt x="3567827" y="3949808"/>
                </a:cubicBezTo>
                <a:cubicBezTo>
                  <a:pt x="3567827" y="3949808"/>
                  <a:pt x="3559494" y="3958141"/>
                  <a:pt x="3559494" y="3966474"/>
                </a:cubicBezTo>
                <a:lnTo>
                  <a:pt x="3609491" y="4116467"/>
                </a:lnTo>
                <a:cubicBezTo>
                  <a:pt x="3592825" y="4091468"/>
                  <a:pt x="3567827" y="4066469"/>
                  <a:pt x="3542828" y="4058136"/>
                </a:cubicBezTo>
                <a:cubicBezTo>
                  <a:pt x="3534495" y="4033137"/>
                  <a:pt x="3526162" y="3974807"/>
                  <a:pt x="3526162" y="3958141"/>
                </a:cubicBezTo>
                <a:cubicBezTo>
                  <a:pt x="3526162" y="3933142"/>
                  <a:pt x="3509496" y="3891478"/>
                  <a:pt x="3551161" y="3891478"/>
                </a:cubicBezTo>
                <a:cubicBezTo>
                  <a:pt x="3601158" y="3891478"/>
                  <a:pt x="3617824" y="4041470"/>
                  <a:pt x="3617824" y="4083135"/>
                </a:cubicBezTo>
                <a:close/>
                <a:moveTo>
                  <a:pt x="3259508" y="3983140"/>
                </a:moveTo>
                <a:cubicBezTo>
                  <a:pt x="3259508" y="4008139"/>
                  <a:pt x="3234509" y="4033137"/>
                  <a:pt x="3234509" y="4049803"/>
                </a:cubicBezTo>
                <a:cubicBezTo>
                  <a:pt x="3184512" y="3924809"/>
                  <a:pt x="3167846" y="3933142"/>
                  <a:pt x="3167846" y="3949808"/>
                </a:cubicBezTo>
                <a:cubicBezTo>
                  <a:pt x="3167846" y="3974807"/>
                  <a:pt x="3201178" y="4024804"/>
                  <a:pt x="3209511" y="4058136"/>
                </a:cubicBezTo>
                <a:cubicBezTo>
                  <a:pt x="3126181" y="4016472"/>
                  <a:pt x="3134514" y="4008139"/>
                  <a:pt x="3134514" y="3958141"/>
                </a:cubicBezTo>
                <a:cubicBezTo>
                  <a:pt x="3134514" y="3958141"/>
                  <a:pt x="3126181" y="3891478"/>
                  <a:pt x="3159513" y="3891478"/>
                </a:cubicBezTo>
                <a:cubicBezTo>
                  <a:pt x="3201178" y="3891478"/>
                  <a:pt x="3259508" y="3966474"/>
                  <a:pt x="3259508" y="3983140"/>
                </a:cubicBezTo>
                <a:close/>
                <a:moveTo>
                  <a:pt x="2192893" y="4041470"/>
                </a:moveTo>
                <a:cubicBezTo>
                  <a:pt x="2192893" y="4041470"/>
                  <a:pt x="2201226" y="4049803"/>
                  <a:pt x="2217892" y="4049803"/>
                </a:cubicBezTo>
                <a:cubicBezTo>
                  <a:pt x="2217892" y="4024804"/>
                  <a:pt x="2226225" y="3991473"/>
                  <a:pt x="2234558" y="3958141"/>
                </a:cubicBezTo>
                <a:cubicBezTo>
                  <a:pt x="2234558" y="3983140"/>
                  <a:pt x="2242891" y="4008139"/>
                  <a:pt x="2242891" y="4033137"/>
                </a:cubicBezTo>
                <a:cubicBezTo>
                  <a:pt x="2242891" y="4058136"/>
                  <a:pt x="2242891" y="4083135"/>
                  <a:pt x="2201226" y="4108134"/>
                </a:cubicBezTo>
                <a:lnTo>
                  <a:pt x="2167895" y="4108134"/>
                </a:lnTo>
                <a:cubicBezTo>
                  <a:pt x="2159562" y="4083135"/>
                  <a:pt x="2159562" y="4049803"/>
                  <a:pt x="2159562" y="4024804"/>
                </a:cubicBezTo>
                <a:cubicBezTo>
                  <a:pt x="2159562" y="3933142"/>
                  <a:pt x="2151229" y="3983140"/>
                  <a:pt x="2209559" y="3891478"/>
                </a:cubicBezTo>
                <a:cubicBezTo>
                  <a:pt x="2209559" y="3941475"/>
                  <a:pt x="2201226" y="3991473"/>
                  <a:pt x="2192893" y="4041470"/>
                </a:cubicBezTo>
                <a:close/>
                <a:moveTo>
                  <a:pt x="1701251" y="3891478"/>
                </a:moveTo>
                <a:cubicBezTo>
                  <a:pt x="1701251" y="3899811"/>
                  <a:pt x="1692918" y="3899811"/>
                  <a:pt x="1692918" y="3891478"/>
                </a:cubicBezTo>
                <a:lnTo>
                  <a:pt x="1701251" y="3891478"/>
                </a:lnTo>
                <a:close/>
                <a:moveTo>
                  <a:pt x="4076135" y="3883145"/>
                </a:moveTo>
                <a:cubicBezTo>
                  <a:pt x="4076135" y="3899811"/>
                  <a:pt x="4059469" y="3924809"/>
                  <a:pt x="4042803" y="3933142"/>
                </a:cubicBezTo>
                <a:lnTo>
                  <a:pt x="4001139" y="3933142"/>
                </a:lnTo>
                <a:cubicBezTo>
                  <a:pt x="4009472" y="3916476"/>
                  <a:pt x="4026138" y="3899811"/>
                  <a:pt x="4034471" y="3883145"/>
                </a:cubicBezTo>
                <a:lnTo>
                  <a:pt x="4076135" y="3883145"/>
                </a:lnTo>
                <a:close/>
                <a:moveTo>
                  <a:pt x="3001187" y="3941475"/>
                </a:moveTo>
                <a:cubicBezTo>
                  <a:pt x="3001187" y="3966474"/>
                  <a:pt x="2984522" y="3983140"/>
                  <a:pt x="2976189" y="3999806"/>
                </a:cubicBezTo>
                <a:cubicBezTo>
                  <a:pt x="2967856" y="3974807"/>
                  <a:pt x="2951190" y="3941475"/>
                  <a:pt x="2926191" y="3916476"/>
                </a:cubicBezTo>
                <a:cubicBezTo>
                  <a:pt x="2926191" y="3916476"/>
                  <a:pt x="2917858" y="3916476"/>
                  <a:pt x="2909525" y="3924809"/>
                </a:cubicBezTo>
                <a:cubicBezTo>
                  <a:pt x="2926191" y="3949808"/>
                  <a:pt x="2942857" y="3983140"/>
                  <a:pt x="2959523" y="4016472"/>
                </a:cubicBezTo>
                <a:cubicBezTo>
                  <a:pt x="2934524" y="3991473"/>
                  <a:pt x="2909525" y="3949808"/>
                  <a:pt x="2884526" y="3908144"/>
                </a:cubicBezTo>
                <a:lnTo>
                  <a:pt x="2884526" y="3883145"/>
                </a:lnTo>
                <a:cubicBezTo>
                  <a:pt x="2892859" y="3874812"/>
                  <a:pt x="2892859" y="3874812"/>
                  <a:pt x="2909525" y="3874812"/>
                </a:cubicBezTo>
                <a:cubicBezTo>
                  <a:pt x="2934524" y="3874812"/>
                  <a:pt x="3001187" y="3916476"/>
                  <a:pt x="3001187" y="3941475"/>
                </a:cubicBezTo>
                <a:close/>
                <a:moveTo>
                  <a:pt x="4251127" y="3874812"/>
                </a:moveTo>
                <a:lnTo>
                  <a:pt x="4251127" y="3924809"/>
                </a:lnTo>
                <a:cubicBezTo>
                  <a:pt x="4242794" y="3924809"/>
                  <a:pt x="4234461" y="3933142"/>
                  <a:pt x="4217795" y="3933142"/>
                </a:cubicBezTo>
                <a:cubicBezTo>
                  <a:pt x="4192796" y="3933142"/>
                  <a:pt x="4192796" y="3924809"/>
                  <a:pt x="4176130" y="3916476"/>
                </a:cubicBezTo>
                <a:cubicBezTo>
                  <a:pt x="4184463" y="3899811"/>
                  <a:pt x="4192796" y="3866479"/>
                  <a:pt x="4209462" y="3866479"/>
                </a:cubicBezTo>
                <a:cubicBezTo>
                  <a:pt x="4234461" y="3866479"/>
                  <a:pt x="4242794" y="3874812"/>
                  <a:pt x="4251127" y="3874812"/>
                </a:cubicBezTo>
                <a:close/>
                <a:moveTo>
                  <a:pt x="1642920" y="3999806"/>
                </a:moveTo>
                <a:lnTo>
                  <a:pt x="1634587" y="4074802"/>
                </a:lnTo>
                <a:cubicBezTo>
                  <a:pt x="1634587" y="4016472"/>
                  <a:pt x="1617921" y="3916476"/>
                  <a:pt x="1567924" y="3866479"/>
                </a:cubicBezTo>
                <a:cubicBezTo>
                  <a:pt x="1601256" y="3883145"/>
                  <a:pt x="1617921" y="3949808"/>
                  <a:pt x="1642920" y="3999806"/>
                </a:cubicBezTo>
                <a:close/>
                <a:moveTo>
                  <a:pt x="4184463" y="3841480"/>
                </a:moveTo>
                <a:cubicBezTo>
                  <a:pt x="4176130" y="3858146"/>
                  <a:pt x="4159464" y="3899811"/>
                  <a:pt x="4134466" y="3899811"/>
                </a:cubicBezTo>
                <a:cubicBezTo>
                  <a:pt x="4109467" y="3899811"/>
                  <a:pt x="4109467" y="3883145"/>
                  <a:pt x="4101134" y="3883145"/>
                </a:cubicBezTo>
                <a:cubicBezTo>
                  <a:pt x="4101134" y="3866479"/>
                  <a:pt x="4126133" y="3841480"/>
                  <a:pt x="4126133" y="3824814"/>
                </a:cubicBezTo>
                <a:cubicBezTo>
                  <a:pt x="4142799" y="3833147"/>
                  <a:pt x="4167797" y="3841480"/>
                  <a:pt x="4184463" y="3841480"/>
                </a:cubicBezTo>
                <a:close/>
                <a:moveTo>
                  <a:pt x="3392835" y="3924809"/>
                </a:moveTo>
                <a:cubicBezTo>
                  <a:pt x="3392835" y="3949808"/>
                  <a:pt x="3367836" y="3974807"/>
                  <a:pt x="3367836" y="3999806"/>
                </a:cubicBezTo>
                <a:cubicBezTo>
                  <a:pt x="3351170" y="3958141"/>
                  <a:pt x="3334505" y="3916476"/>
                  <a:pt x="3309506" y="3874812"/>
                </a:cubicBezTo>
                <a:lnTo>
                  <a:pt x="3292840" y="3891478"/>
                </a:lnTo>
                <a:cubicBezTo>
                  <a:pt x="3309506" y="3924809"/>
                  <a:pt x="3326172" y="3966474"/>
                  <a:pt x="3342838" y="4008139"/>
                </a:cubicBezTo>
                <a:cubicBezTo>
                  <a:pt x="3326172" y="3991473"/>
                  <a:pt x="3292840" y="3983140"/>
                  <a:pt x="3276174" y="3966474"/>
                </a:cubicBezTo>
                <a:cubicBezTo>
                  <a:pt x="3259508" y="3941475"/>
                  <a:pt x="3259508" y="3899811"/>
                  <a:pt x="3259508" y="3883145"/>
                </a:cubicBezTo>
                <a:cubicBezTo>
                  <a:pt x="3259508" y="3866479"/>
                  <a:pt x="3251175" y="3824814"/>
                  <a:pt x="3292840" y="3824814"/>
                </a:cubicBezTo>
                <a:cubicBezTo>
                  <a:pt x="3334505" y="3824814"/>
                  <a:pt x="3392835" y="3916476"/>
                  <a:pt x="3392835" y="3924809"/>
                </a:cubicBezTo>
                <a:close/>
                <a:moveTo>
                  <a:pt x="3126181" y="3874812"/>
                </a:moveTo>
                <a:cubicBezTo>
                  <a:pt x="3126181" y="3891478"/>
                  <a:pt x="3109516" y="3924809"/>
                  <a:pt x="3109516" y="3949808"/>
                </a:cubicBezTo>
                <a:cubicBezTo>
                  <a:pt x="3067851" y="3833147"/>
                  <a:pt x="3034519" y="3833147"/>
                  <a:pt x="3034519" y="3849813"/>
                </a:cubicBezTo>
                <a:cubicBezTo>
                  <a:pt x="3034519" y="3874812"/>
                  <a:pt x="3067851" y="3916476"/>
                  <a:pt x="3084517" y="3949808"/>
                </a:cubicBezTo>
                <a:cubicBezTo>
                  <a:pt x="3017853" y="3941475"/>
                  <a:pt x="3001187" y="3908144"/>
                  <a:pt x="3001187" y="3849813"/>
                </a:cubicBezTo>
                <a:cubicBezTo>
                  <a:pt x="3001187" y="3824814"/>
                  <a:pt x="3009520" y="3799815"/>
                  <a:pt x="3034519" y="3799815"/>
                </a:cubicBezTo>
                <a:cubicBezTo>
                  <a:pt x="3067851" y="3799815"/>
                  <a:pt x="3126181" y="3841480"/>
                  <a:pt x="3126181" y="3874812"/>
                </a:cubicBezTo>
                <a:close/>
                <a:moveTo>
                  <a:pt x="2867861" y="3874812"/>
                </a:moveTo>
                <a:cubicBezTo>
                  <a:pt x="2851195" y="3858146"/>
                  <a:pt x="2826196" y="3824814"/>
                  <a:pt x="2809530" y="3799815"/>
                </a:cubicBezTo>
                <a:cubicBezTo>
                  <a:pt x="2826196" y="3808148"/>
                  <a:pt x="2867861" y="3833147"/>
                  <a:pt x="2867861" y="3874812"/>
                </a:cubicBezTo>
                <a:close/>
                <a:moveTo>
                  <a:pt x="4109467" y="3808148"/>
                </a:moveTo>
                <a:cubicBezTo>
                  <a:pt x="4101134" y="3824814"/>
                  <a:pt x="4092801" y="3849813"/>
                  <a:pt x="4076135" y="3858146"/>
                </a:cubicBezTo>
                <a:lnTo>
                  <a:pt x="4051136" y="3858146"/>
                </a:lnTo>
                <a:cubicBezTo>
                  <a:pt x="4059469" y="3849813"/>
                  <a:pt x="4067802" y="3833147"/>
                  <a:pt x="4076135" y="3816481"/>
                </a:cubicBezTo>
                <a:cubicBezTo>
                  <a:pt x="4067802" y="3808148"/>
                  <a:pt x="4051136" y="3799815"/>
                  <a:pt x="4051136" y="3791483"/>
                </a:cubicBezTo>
                <a:cubicBezTo>
                  <a:pt x="4067802" y="3799815"/>
                  <a:pt x="4092801" y="3808148"/>
                  <a:pt x="4109467" y="3808148"/>
                </a:cubicBezTo>
                <a:close/>
                <a:moveTo>
                  <a:pt x="4242794" y="3849813"/>
                </a:moveTo>
                <a:cubicBezTo>
                  <a:pt x="4234461" y="3849813"/>
                  <a:pt x="4217795" y="3841480"/>
                  <a:pt x="4209462" y="3833147"/>
                </a:cubicBezTo>
                <a:cubicBezTo>
                  <a:pt x="4217795" y="3824814"/>
                  <a:pt x="4234461" y="3799815"/>
                  <a:pt x="4251127" y="3791483"/>
                </a:cubicBezTo>
                <a:cubicBezTo>
                  <a:pt x="4242794" y="3808148"/>
                  <a:pt x="4242794" y="3833147"/>
                  <a:pt x="4242794" y="3849813"/>
                </a:cubicBezTo>
                <a:close/>
                <a:moveTo>
                  <a:pt x="3234509" y="3783150"/>
                </a:moveTo>
                <a:lnTo>
                  <a:pt x="3259508" y="3808148"/>
                </a:lnTo>
                <a:cubicBezTo>
                  <a:pt x="3251175" y="3824814"/>
                  <a:pt x="3242842" y="3849813"/>
                  <a:pt x="3234509" y="3874812"/>
                </a:cubicBezTo>
                <a:cubicBezTo>
                  <a:pt x="3226177" y="3849813"/>
                  <a:pt x="3201178" y="3816481"/>
                  <a:pt x="3184512" y="3783150"/>
                </a:cubicBezTo>
                <a:lnTo>
                  <a:pt x="3234509" y="3783150"/>
                </a:lnTo>
                <a:close/>
                <a:moveTo>
                  <a:pt x="1992903" y="3883145"/>
                </a:moveTo>
                <a:lnTo>
                  <a:pt x="2009569" y="3866479"/>
                </a:lnTo>
                <a:cubicBezTo>
                  <a:pt x="2001236" y="3841480"/>
                  <a:pt x="1984570" y="3808148"/>
                  <a:pt x="1976237" y="3783150"/>
                </a:cubicBezTo>
                <a:cubicBezTo>
                  <a:pt x="2034568" y="3816481"/>
                  <a:pt x="2051234" y="3808148"/>
                  <a:pt x="2051234" y="3849813"/>
                </a:cubicBezTo>
                <a:cubicBezTo>
                  <a:pt x="2051234" y="3874812"/>
                  <a:pt x="2042901" y="3899811"/>
                  <a:pt x="2017902" y="3924809"/>
                </a:cubicBezTo>
                <a:cubicBezTo>
                  <a:pt x="1984570" y="3908144"/>
                  <a:pt x="1951238" y="3874812"/>
                  <a:pt x="1917907" y="3849813"/>
                </a:cubicBezTo>
                <a:cubicBezTo>
                  <a:pt x="1926240" y="3833147"/>
                  <a:pt x="1942906" y="3808148"/>
                  <a:pt x="1951238" y="3783150"/>
                </a:cubicBezTo>
                <a:cubicBezTo>
                  <a:pt x="1967904" y="3816481"/>
                  <a:pt x="1976237" y="3849813"/>
                  <a:pt x="1992903" y="3883145"/>
                </a:cubicBezTo>
                <a:close/>
                <a:moveTo>
                  <a:pt x="3317839" y="3774817"/>
                </a:moveTo>
                <a:lnTo>
                  <a:pt x="3342838" y="3824814"/>
                </a:lnTo>
                <a:cubicBezTo>
                  <a:pt x="3309506" y="3808148"/>
                  <a:pt x="3284507" y="3808148"/>
                  <a:pt x="3267841" y="3774817"/>
                </a:cubicBezTo>
                <a:lnTo>
                  <a:pt x="3317839" y="3774817"/>
                </a:lnTo>
                <a:close/>
                <a:moveTo>
                  <a:pt x="3209511" y="3883145"/>
                </a:moveTo>
                <a:cubicBezTo>
                  <a:pt x="3159513" y="3874812"/>
                  <a:pt x="3117848" y="3833147"/>
                  <a:pt x="3126181" y="3791483"/>
                </a:cubicBezTo>
                <a:cubicBezTo>
                  <a:pt x="3126181" y="3791483"/>
                  <a:pt x="3167846" y="3774817"/>
                  <a:pt x="3159513" y="3783150"/>
                </a:cubicBezTo>
                <a:cubicBezTo>
                  <a:pt x="3176179" y="3816481"/>
                  <a:pt x="3201178" y="3849813"/>
                  <a:pt x="3209511" y="3883145"/>
                </a:cubicBezTo>
                <a:close/>
                <a:moveTo>
                  <a:pt x="3517829" y="3866479"/>
                </a:moveTo>
                <a:cubicBezTo>
                  <a:pt x="3517829" y="3891478"/>
                  <a:pt x="3501163" y="3924809"/>
                  <a:pt x="3501163" y="3949808"/>
                </a:cubicBezTo>
                <a:cubicBezTo>
                  <a:pt x="3484497" y="3908144"/>
                  <a:pt x="3467831" y="3858146"/>
                  <a:pt x="3434500" y="3816481"/>
                </a:cubicBezTo>
                <a:cubicBezTo>
                  <a:pt x="3434500" y="3816481"/>
                  <a:pt x="3426167" y="3808148"/>
                  <a:pt x="3426167" y="3833147"/>
                </a:cubicBezTo>
                <a:cubicBezTo>
                  <a:pt x="3426167" y="3849813"/>
                  <a:pt x="3459499" y="3916476"/>
                  <a:pt x="3484497" y="3958141"/>
                </a:cubicBezTo>
                <a:cubicBezTo>
                  <a:pt x="3467831" y="3941475"/>
                  <a:pt x="3434500" y="3924809"/>
                  <a:pt x="3409501" y="3916476"/>
                </a:cubicBezTo>
                <a:cubicBezTo>
                  <a:pt x="3401168" y="3883145"/>
                  <a:pt x="3384502" y="3833147"/>
                  <a:pt x="3384502" y="3816481"/>
                </a:cubicBezTo>
                <a:cubicBezTo>
                  <a:pt x="3384502" y="3791483"/>
                  <a:pt x="3392835" y="3791483"/>
                  <a:pt x="3392835" y="3766484"/>
                </a:cubicBezTo>
                <a:lnTo>
                  <a:pt x="3409501" y="3766484"/>
                </a:lnTo>
                <a:cubicBezTo>
                  <a:pt x="3459499" y="3766484"/>
                  <a:pt x="3517829" y="3841480"/>
                  <a:pt x="3517829" y="3866479"/>
                </a:cubicBezTo>
                <a:close/>
                <a:moveTo>
                  <a:pt x="4026138" y="3791483"/>
                </a:moveTo>
                <a:cubicBezTo>
                  <a:pt x="4017805" y="3783150"/>
                  <a:pt x="3984473" y="3774817"/>
                  <a:pt x="3976140" y="3758151"/>
                </a:cubicBezTo>
                <a:cubicBezTo>
                  <a:pt x="3984473" y="3766484"/>
                  <a:pt x="4009472" y="3766484"/>
                  <a:pt x="4026138" y="3791483"/>
                </a:cubicBezTo>
                <a:close/>
                <a:moveTo>
                  <a:pt x="3367836" y="3816481"/>
                </a:moveTo>
                <a:cubicBezTo>
                  <a:pt x="3359503" y="3799815"/>
                  <a:pt x="3342838" y="3783150"/>
                  <a:pt x="3342838" y="3766484"/>
                </a:cubicBezTo>
                <a:cubicBezTo>
                  <a:pt x="3351170" y="3766484"/>
                  <a:pt x="3359503" y="3758151"/>
                  <a:pt x="3367836" y="3758151"/>
                </a:cubicBezTo>
                <a:cubicBezTo>
                  <a:pt x="3376169" y="3766484"/>
                  <a:pt x="3367836" y="3791483"/>
                  <a:pt x="3367836" y="3816481"/>
                </a:cubicBezTo>
                <a:close/>
                <a:moveTo>
                  <a:pt x="2126230" y="3858146"/>
                </a:moveTo>
                <a:cubicBezTo>
                  <a:pt x="2134563" y="3866479"/>
                  <a:pt x="2159562" y="3841480"/>
                  <a:pt x="2159562" y="3858146"/>
                </a:cubicBezTo>
                <a:cubicBezTo>
                  <a:pt x="2159562" y="3841480"/>
                  <a:pt x="2142896" y="3799815"/>
                  <a:pt x="2126230" y="3766484"/>
                </a:cubicBezTo>
                <a:cubicBezTo>
                  <a:pt x="2167895" y="3774817"/>
                  <a:pt x="2192893" y="3824814"/>
                  <a:pt x="2192893" y="3858146"/>
                </a:cubicBezTo>
                <a:cubicBezTo>
                  <a:pt x="2192893" y="3866479"/>
                  <a:pt x="2184561" y="3933142"/>
                  <a:pt x="2151229" y="3933142"/>
                </a:cubicBezTo>
                <a:cubicBezTo>
                  <a:pt x="2117897" y="3933142"/>
                  <a:pt x="2067899" y="3816481"/>
                  <a:pt x="2067899" y="3808148"/>
                </a:cubicBezTo>
                <a:cubicBezTo>
                  <a:pt x="2067899" y="3783150"/>
                  <a:pt x="2092898" y="3774817"/>
                  <a:pt x="2101231" y="3758151"/>
                </a:cubicBezTo>
                <a:cubicBezTo>
                  <a:pt x="2109564" y="3791483"/>
                  <a:pt x="2126230" y="3824814"/>
                  <a:pt x="2126230" y="3858146"/>
                </a:cubicBezTo>
                <a:close/>
                <a:moveTo>
                  <a:pt x="4217795" y="3758151"/>
                </a:moveTo>
                <a:lnTo>
                  <a:pt x="4217795" y="3774817"/>
                </a:lnTo>
                <a:cubicBezTo>
                  <a:pt x="4209462" y="3799815"/>
                  <a:pt x="4192796" y="3816481"/>
                  <a:pt x="4176130" y="3816481"/>
                </a:cubicBezTo>
                <a:cubicBezTo>
                  <a:pt x="4151132" y="3816481"/>
                  <a:pt x="4151132" y="3808148"/>
                  <a:pt x="4134466" y="3799815"/>
                </a:cubicBezTo>
                <a:cubicBezTo>
                  <a:pt x="4142799" y="3783150"/>
                  <a:pt x="4159464" y="3766484"/>
                  <a:pt x="4159464" y="3749818"/>
                </a:cubicBezTo>
                <a:cubicBezTo>
                  <a:pt x="4176130" y="3758151"/>
                  <a:pt x="4201129" y="3758151"/>
                  <a:pt x="4217795" y="3758151"/>
                </a:cubicBezTo>
                <a:close/>
                <a:moveTo>
                  <a:pt x="2067899" y="3741485"/>
                </a:moveTo>
                <a:lnTo>
                  <a:pt x="2067899" y="3783150"/>
                </a:lnTo>
                <a:cubicBezTo>
                  <a:pt x="2059567" y="3783150"/>
                  <a:pt x="2059567" y="3791483"/>
                  <a:pt x="2042901" y="3791483"/>
                </a:cubicBezTo>
                <a:cubicBezTo>
                  <a:pt x="2017902" y="3791483"/>
                  <a:pt x="1984570" y="3766484"/>
                  <a:pt x="1959571" y="3741485"/>
                </a:cubicBezTo>
                <a:cubicBezTo>
                  <a:pt x="1976237" y="3741485"/>
                  <a:pt x="2042901" y="3774817"/>
                  <a:pt x="2067899" y="3741485"/>
                </a:cubicBezTo>
                <a:close/>
                <a:moveTo>
                  <a:pt x="3951141" y="3758151"/>
                </a:moveTo>
                <a:cubicBezTo>
                  <a:pt x="3934475" y="3758151"/>
                  <a:pt x="3909477" y="3741485"/>
                  <a:pt x="3892811" y="3733152"/>
                </a:cubicBezTo>
                <a:cubicBezTo>
                  <a:pt x="3909477" y="3733152"/>
                  <a:pt x="3934475" y="3741485"/>
                  <a:pt x="3951141" y="3758151"/>
                </a:cubicBezTo>
                <a:close/>
                <a:moveTo>
                  <a:pt x="3476164" y="3766484"/>
                </a:moveTo>
                <a:cubicBezTo>
                  <a:pt x="3459499" y="3758151"/>
                  <a:pt x="3442833" y="3741485"/>
                  <a:pt x="3426167" y="3741485"/>
                </a:cubicBezTo>
                <a:lnTo>
                  <a:pt x="3459499" y="3733152"/>
                </a:lnTo>
                <a:cubicBezTo>
                  <a:pt x="3459499" y="3741485"/>
                  <a:pt x="3467831" y="3758151"/>
                  <a:pt x="3476164" y="3766484"/>
                </a:cubicBezTo>
                <a:close/>
                <a:moveTo>
                  <a:pt x="3084517" y="3791483"/>
                </a:moveTo>
                <a:cubicBezTo>
                  <a:pt x="3042852" y="3774817"/>
                  <a:pt x="3017853" y="3783150"/>
                  <a:pt x="3001187" y="3733152"/>
                </a:cubicBezTo>
                <a:cubicBezTo>
                  <a:pt x="3034519" y="3758151"/>
                  <a:pt x="3059518" y="3741485"/>
                  <a:pt x="3084517" y="3791483"/>
                </a:cubicBezTo>
                <a:close/>
                <a:moveTo>
                  <a:pt x="3209511" y="3758151"/>
                </a:moveTo>
                <a:cubicBezTo>
                  <a:pt x="3176179" y="3758151"/>
                  <a:pt x="3159513" y="3749818"/>
                  <a:pt x="3151180" y="3749818"/>
                </a:cubicBezTo>
                <a:cubicBezTo>
                  <a:pt x="3151180" y="3741485"/>
                  <a:pt x="3159513" y="3733152"/>
                  <a:pt x="3159513" y="3724819"/>
                </a:cubicBezTo>
                <a:cubicBezTo>
                  <a:pt x="3184512" y="3724819"/>
                  <a:pt x="3201178" y="3741485"/>
                  <a:pt x="3209511" y="3758151"/>
                </a:cubicBezTo>
                <a:close/>
                <a:moveTo>
                  <a:pt x="4142799" y="3724819"/>
                </a:moveTo>
                <a:cubicBezTo>
                  <a:pt x="4142799" y="3758151"/>
                  <a:pt x="4092801" y="3783150"/>
                  <a:pt x="4084468" y="3783150"/>
                </a:cubicBezTo>
                <a:cubicBezTo>
                  <a:pt x="4067802" y="3783150"/>
                  <a:pt x="4059469" y="3774817"/>
                  <a:pt x="4051136" y="3766484"/>
                </a:cubicBezTo>
                <a:cubicBezTo>
                  <a:pt x="4059469" y="3758151"/>
                  <a:pt x="4076135" y="3733152"/>
                  <a:pt x="4084468" y="3716486"/>
                </a:cubicBezTo>
                <a:cubicBezTo>
                  <a:pt x="4101134" y="3724819"/>
                  <a:pt x="4126133" y="3724819"/>
                  <a:pt x="4142799" y="3724819"/>
                </a:cubicBezTo>
                <a:close/>
                <a:moveTo>
                  <a:pt x="3867812" y="3716486"/>
                </a:moveTo>
                <a:cubicBezTo>
                  <a:pt x="3867812" y="3716486"/>
                  <a:pt x="3867812" y="3724819"/>
                  <a:pt x="3859479" y="3716486"/>
                </a:cubicBezTo>
                <a:lnTo>
                  <a:pt x="3867812" y="3716486"/>
                </a:lnTo>
                <a:close/>
                <a:moveTo>
                  <a:pt x="3367836" y="3733152"/>
                </a:moveTo>
                <a:cubicBezTo>
                  <a:pt x="3376169" y="3716486"/>
                  <a:pt x="3384502" y="3716486"/>
                  <a:pt x="3392835" y="3724819"/>
                </a:cubicBezTo>
                <a:cubicBezTo>
                  <a:pt x="3384502" y="3724819"/>
                  <a:pt x="3376169" y="3733152"/>
                  <a:pt x="3367836" y="3733152"/>
                </a:cubicBezTo>
                <a:close/>
                <a:moveTo>
                  <a:pt x="3001187" y="3791483"/>
                </a:moveTo>
                <a:cubicBezTo>
                  <a:pt x="3001187" y="3808148"/>
                  <a:pt x="2976189" y="3833147"/>
                  <a:pt x="2976189" y="3849813"/>
                </a:cubicBezTo>
                <a:cubicBezTo>
                  <a:pt x="2967856" y="3824814"/>
                  <a:pt x="2942857" y="3791483"/>
                  <a:pt x="2917858" y="3758151"/>
                </a:cubicBezTo>
                <a:cubicBezTo>
                  <a:pt x="2917858" y="3758151"/>
                  <a:pt x="2909525" y="3758151"/>
                  <a:pt x="2901192" y="3766484"/>
                </a:cubicBezTo>
                <a:cubicBezTo>
                  <a:pt x="2917858" y="3799815"/>
                  <a:pt x="2942857" y="3833147"/>
                  <a:pt x="2959523" y="3866479"/>
                </a:cubicBezTo>
                <a:cubicBezTo>
                  <a:pt x="2942857" y="3858146"/>
                  <a:pt x="2917858" y="3849813"/>
                  <a:pt x="2901192" y="3841480"/>
                </a:cubicBezTo>
                <a:cubicBezTo>
                  <a:pt x="2884526" y="3824814"/>
                  <a:pt x="2867861" y="3783150"/>
                  <a:pt x="2867861" y="3758151"/>
                </a:cubicBezTo>
                <a:cubicBezTo>
                  <a:pt x="2867861" y="3724819"/>
                  <a:pt x="2876194" y="3716486"/>
                  <a:pt x="2909525" y="3716486"/>
                </a:cubicBezTo>
                <a:cubicBezTo>
                  <a:pt x="2917858" y="3716486"/>
                  <a:pt x="3001187" y="3758151"/>
                  <a:pt x="3001187" y="3791483"/>
                </a:cubicBezTo>
                <a:close/>
                <a:moveTo>
                  <a:pt x="1926240" y="3741485"/>
                </a:moveTo>
                <a:lnTo>
                  <a:pt x="1926240" y="3808148"/>
                </a:lnTo>
                <a:cubicBezTo>
                  <a:pt x="1917907" y="3808148"/>
                  <a:pt x="1917907" y="3816481"/>
                  <a:pt x="1901241" y="3816481"/>
                </a:cubicBezTo>
                <a:cubicBezTo>
                  <a:pt x="1876242" y="3816481"/>
                  <a:pt x="1851243" y="3774817"/>
                  <a:pt x="1826245" y="3749818"/>
                </a:cubicBezTo>
                <a:lnTo>
                  <a:pt x="1826245" y="3724819"/>
                </a:lnTo>
                <a:cubicBezTo>
                  <a:pt x="1842910" y="3741485"/>
                  <a:pt x="1859576" y="3766484"/>
                  <a:pt x="1876242" y="3791483"/>
                </a:cubicBezTo>
                <a:cubicBezTo>
                  <a:pt x="1876242" y="3791483"/>
                  <a:pt x="1884575" y="3791483"/>
                  <a:pt x="1892908" y="3783150"/>
                </a:cubicBezTo>
                <a:cubicBezTo>
                  <a:pt x="1884575" y="3766484"/>
                  <a:pt x="1867909" y="3741485"/>
                  <a:pt x="1851243" y="3716486"/>
                </a:cubicBezTo>
                <a:lnTo>
                  <a:pt x="1926240" y="3741485"/>
                </a:lnTo>
                <a:close/>
                <a:moveTo>
                  <a:pt x="3542828" y="3866479"/>
                </a:moveTo>
                <a:cubicBezTo>
                  <a:pt x="3517829" y="3816481"/>
                  <a:pt x="3476164" y="3741485"/>
                  <a:pt x="3476164" y="3716486"/>
                </a:cubicBezTo>
                <a:cubicBezTo>
                  <a:pt x="3476164" y="3699820"/>
                  <a:pt x="3492830" y="3708153"/>
                  <a:pt x="3492830" y="3708153"/>
                </a:cubicBezTo>
                <a:cubicBezTo>
                  <a:pt x="3526162" y="3758151"/>
                  <a:pt x="3551161" y="3816481"/>
                  <a:pt x="3567827" y="3866479"/>
                </a:cubicBezTo>
                <a:lnTo>
                  <a:pt x="3542828" y="3866479"/>
                </a:lnTo>
                <a:close/>
                <a:moveTo>
                  <a:pt x="4301124" y="3716486"/>
                </a:moveTo>
                <a:cubicBezTo>
                  <a:pt x="4284458" y="3724819"/>
                  <a:pt x="4267792" y="3749818"/>
                  <a:pt x="4259460" y="3766484"/>
                </a:cubicBezTo>
                <a:lnTo>
                  <a:pt x="4242794" y="3749818"/>
                </a:lnTo>
                <a:cubicBezTo>
                  <a:pt x="4259460" y="3733152"/>
                  <a:pt x="4267792" y="3716486"/>
                  <a:pt x="4276125" y="3699820"/>
                </a:cubicBezTo>
                <a:cubicBezTo>
                  <a:pt x="4284458" y="3708153"/>
                  <a:pt x="4292791" y="3708153"/>
                  <a:pt x="4301124" y="3716486"/>
                </a:cubicBezTo>
                <a:close/>
                <a:moveTo>
                  <a:pt x="1842910" y="3874812"/>
                </a:moveTo>
                <a:lnTo>
                  <a:pt x="1851243" y="3891478"/>
                </a:lnTo>
                <a:cubicBezTo>
                  <a:pt x="1776247" y="3833147"/>
                  <a:pt x="1659586" y="3783150"/>
                  <a:pt x="1592923" y="3691487"/>
                </a:cubicBezTo>
                <a:cubicBezTo>
                  <a:pt x="1659586" y="3741485"/>
                  <a:pt x="1759581" y="3833147"/>
                  <a:pt x="1842910" y="3874812"/>
                </a:cubicBezTo>
                <a:close/>
                <a:moveTo>
                  <a:pt x="4059469" y="3691487"/>
                </a:moveTo>
                <a:lnTo>
                  <a:pt x="4059469" y="3724819"/>
                </a:lnTo>
                <a:cubicBezTo>
                  <a:pt x="4042803" y="3741485"/>
                  <a:pt x="4034471" y="3749818"/>
                  <a:pt x="4009472" y="3749818"/>
                </a:cubicBezTo>
                <a:cubicBezTo>
                  <a:pt x="3992806" y="3749818"/>
                  <a:pt x="3984473" y="3741485"/>
                  <a:pt x="3976140" y="3733152"/>
                </a:cubicBezTo>
                <a:cubicBezTo>
                  <a:pt x="3984473" y="3716486"/>
                  <a:pt x="3984473" y="3683154"/>
                  <a:pt x="4009472" y="3683154"/>
                </a:cubicBezTo>
                <a:cubicBezTo>
                  <a:pt x="4026138" y="3683154"/>
                  <a:pt x="4042803" y="3691487"/>
                  <a:pt x="4059469" y="3691487"/>
                </a:cubicBezTo>
                <a:close/>
                <a:moveTo>
                  <a:pt x="3342838" y="3716486"/>
                </a:moveTo>
                <a:lnTo>
                  <a:pt x="3342838" y="3741485"/>
                </a:lnTo>
                <a:cubicBezTo>
                  <a:pt x="3326172" y="3741485"/>
                  <a:pt x="3276174" y="3749818"/>
                  <a:pt x="3267841" y="3741485"/>
                </a:cubicBezTo>
                <a:cubicBezTo>
                  <a:pt x="3276174" y="3724819"/>
                  <a:pt x="3284507" y="3699820"/>
                  <a:pt x="3284507" y="3683154"/>
                </a:cubicBezTo>
                <a:cubicBezTo>
                  <a:pt x="3284507" y="3683154"/>
                  <a:pt x="3334505" y="3683154"/>
                  <a:pt x="3342838" y="3716486"/>
                </a:cubicBezTo>
                <a:close/>
                <a:moveTo>
                  <a:pt x="3117848" y="3749818"/>
                </a:moveTo>
                <a:cubicBezTo>
                  <a:pt x="3101183" y="3741485"/>
                  <a:pt x="3076184" y="3733152"/>
                  <a:pt x="3059518" y="3733152"/>
                </a:cubicBezTo>
                <a:cubicBezTo>
                  <a:pt x="3067851" y="3716486"/>
                  <a:pt x="3067851" y="3699820"/>
                  <a:pt x="3076184" y="3683154"/>
                </a:cubicBezTo>
                <a:cubicBezTo>
                  <a:pt x="3084517" y="3691487"/>
                  <a:pt x="3142847" y="3683154"/>
                  <a:pt x="3117848" y="3749818"/>
                </a:cubicBezTo>
                <a:close/>
                <a:moveTo>
                  <a:pt x="1751248" y="3683154"/>
                </a:moveTo>
                <a:cubicBezTo>
                  <a:pt x="1767914" y="3691487"/>
                  <a:pt x="1809579" y="3691487"/>
                  <a:pt x="1801246" y="3733152"/>
                </a:cubicBezTo>
                <a:cubicBezTo>
                  <a:pt x="1784580" y="3716486"/>
                  <a:pt x="1759581" y="3699820"/>
                  <a:pt x="1734582" y="3683154"/>
                </a:cubicBezTo>
                <a:lnTo>
                  <a:pt x="1751248" y="3683154"/>
                </a:lnTo>
                <a:close/>
                <a:moveTo>
                  <a:pt x="4251127" y="3683154"/>
                </a:moveTo>
                <a:lnTo>
                  <a:pt x="4251127" y="3708153"/>
                </a:lnTo>
                <a:cubicBezTo>
                  <a:pt x="4242794" y="3716486"/>
                  <a:pt x="4226128" y="3741485"/>
                  <a:pt x="4209462" y="3741485"/>
                </a:cubicBezTo>
                <a:cubicBezTo>
                  <a:pt x="4184463" y="3741485"/>
                  <a:pt x="4176130" y="3733152"/>
                  <a:pt x="4176130" y="3733152"/>
                </a:cubicBezTo>
                <a:cubicBezTo>
                  <a:pt x="4176130" y="3733152"/>
                  <a:pt x="4167797" y="3733152"/>
                  <a:pt x="4167797" y="3716486"/>
                </a:cubicBezTo>
                <a:cubicBezTo>
                  <a:pt x="4167797" y="3691487"/>
                  <a:pt x="4184463" y="3691487"/>
                  <a:pt x="4192796" y="3674822"/>
                </a:cubicBezTo>
                <a:cubicBezTo>
                  <a:pt x="4209462" y="3674822"/>
                  <a:pt x="4234461" y="3683154"/>
                  <a:pt x="4251127" y="3683154"/>
                </a:cubicBezTo>
                <a:close/>
                <a:moveTo>
                  <a:pt x="3492830" y="3674822"/>
                </a:moveTo>
                <a:cubicBezTo>
                  <a:pt x="3492830" y="3674822"/>
                  <a:pt x="3484497" y="3683154"/>
                  <a:pt x="3484497" y="3674822"/>
                </a:cubicBezTo>
                <a:lnTo>
                  <a:pt x="3492830" y="3674822"/>
                </a:lnTo>
                <a:close/>
                <a:moveTo>
                  <a:pt x="2251224" y="3691487"/>
                </a:moveTo>
                <a:cubicBezTo>
                  <a:pt x="2242891" y="3691487"/>
                  <a:pt x="2226225" y="3674822"/>
                  <a:pt x="2217892" y="3666489"/>
                </a:cubicBezTo>
                <a:cubicBezTo>
                  <a:pt x="2226225" y="3666489"/>
                  <a:pt x="2242891" y="3683154"/>
                  <a:pt x="2251224" y="3691487"/>
                </a:cubicBezTo>
                <a:close/>
                <a:moveTo>
                  <a:pt x="4417785" y="3716486"/>
                </a:moveTo>
                <a:cubicBezTo>
                  <a:pt x="4401119" y="3716486"/>
                  <a:pt x="4376120" y="3716486"/>
                  <a:pt x="4359455" y="3708153"/>
                </a:cubicBezTo>
                <a:cubicBezTo>
                  <a:pt x="4367788" y="3691487"/>
                  <a:pt x="4384453" y="3674822"/>
                  <a:pt x="4384453" y="3658156"/>
                </a:cubicBezTo>
                <a:cubicBezTo>
                  <a:pt x="4392786" y="3674822"/>
                  <a:pt x="4401119" y="3699820"/>
                  <a:pt x="4417785" y="3716486"/>
                </a:cubicBezTo>
                <a:close/>
                <a:moveTo>
                  <a:pt x="3984473" y="3666489"/>
                </a:moveTo>
                <a:cubicBezTo>
                  <a:pt x="3984473" y="3683154"/>
                  <a:pt x="3967807" y="3708153"/>
                  <a:pt x="3951141" y="3716486"/>
                </a:cubicBezTo>
                <a:lnTo>
                  <a:pt x="3901144" y="3708153"/>
                </a:lnTo>
                <a:cubicBezTo>
                  <a:pt x="3909477" y="3691487"/>
                  <a:pt x="3926142" y="3674822"/>
                  <a:pt x="3926142" y="3658156"/>
                </a:cubicBezTo>
                <a:cubicBezTo>
                  <a:pt x="3942808" y="3666489"/>
                  <a:pt x="3976140" y="3666489"/>
                  <a:pt x="3984473" y="3666489"/>
                </a:cubicBezTo>
                <a:close/>
                <a:moveTo>
                  <a:pt x="3901144" y="3649823"/>
                </a:moveTo>
                <a:cubicBezTo>
                  <a:pt x="3901144" y="3683154"/>
                  <a:pt x="3876145" y="3683154"/>
                  <a:pt x="3851146" y="3699820"/>
                </a:cubicBezTo>
                <a:cubicBezTo>
                  <a:pt x="3851146" y="3699820"/>
                  <a:pt x="3842813" y="3691487"/>
                  <a:pt x="3834480" y="3691487"/>
                </a:cubicBezTo>
                <a:cubicBezTo>
                  <a:pt x="3834480" y="3683154"/>
                  <a:pt x="3851146" y="3666489"/>
                  <a:pt x="3859479" y="3649823"/>
                </a:cubicBezTo>
                <a:lnTo>
                  <a:pt x="3901144" y="3649823"/>
                </a:lnTo>
                <a:close/>
                <a:moveTo>
                  <a:pt x="3792816" y="3666489"/>
                </a:moveTo>
                <a:cubicBezTo>
                  <a:pt x="3792816" y="3658156"/>
                  <a:pt x="3809481" y="3658156"/>
                  <a:pt x="3826147" y="3649823"/>
                </a:cubicBezTo>
                <a:cubicBezTo>
                  <a:pt x="3817814" y="3649823"/>
                  <a:pt x="3817814" y="3674822"/>
                  <a:pt x="3792816" y="3666489"/>
                </a:cubicBezTo>
                <a:close/>
                <a:moveTo>
                  <a:pt x="3234509" y="3649823"/>
                </a:moveTo>
                <a:cubicBezTo>
                  <a:pt x="3242842" y="3658156"/>
                  <a:pt x="3259508" y="3666489"/>
                  <a:pt x="3259508" y="3691487"/>
                </a:cubicBezTo>
                <a:cubicBezTo>
                  <a:pt x="3259508" y="3708153"/>
                  <a:pt x="3251175" y="3724819"/>
                  <a:pt x="3234509" y="3741485"/>
                </a:cubicBezTo>
                <a:cubicBezTo>
                  <a:pt x="3217844" y="3724819"/>
                  <a:pt x="3201178" y="3716486"/>
                  <a:pt x="3184512" y="3699820"/>
                </a:cubicBezTo>
                <a:cubicBezTo>
                  <a:pt x="3192845" y="3683154"/>
                  <a:pt x="3201178" y="3666489"/>
                  <a:pt x="3201178" y="3649823"/>
                </a:cubicBezTo>
                <a:lnTo>
                  <a:pt x="3234509" y="3649823"/>
                </a:lnTo>
                <a:close/>
                <a:moveTo>
                  <a:pt x="4176130" y="3658156"/>
                </a:moveTo>
                <a:cubicBezTo>
                  <a:pt x="4176130" y="3683154"/>
                  <a:pt x="4142799" y="3708153"/>
                  <a:pt x="4117800" y="3708153"/>
                </a:cubicBezTo>
                <a:cubicBezTo>
                  <a:pt x="4101134" y="3708153"/>
                  <a:pt x="4092801" y="3691487"/>
                  <a:pt x="4084468" y="3683154"/>
                </a:cubicBezTo>
                <a:cubicBezTo>
                  <a:pt x="4109467" y="3666489"/>
                  <a:pt x="4142799" y="3658156"/>
                  <a:pt x="4167797" y="3641490"/>
                </a:cubicBezTo>
                <a:cubicBezTo>
                  <a:pt x="4167797" y="3649823"/>
                  <a:pt x="4176130" y="3641490"/>
                  <a:pt x="4176130" y="3658156"/>
                </a:cubicBezTo>
                <a:close/>
                <a:moveTo>
                  <a:pt x="3426167" y="3641490"/>
                </a:moveTo>
                <a:cubicBezTo>
                  <a:pt x="3434500" y="3649823"/>
                  <a:pt x="3451166" y="3658156"/>
                  <a:pt x="3459499" y="3674822"/>
                </a:cubicBezTo>
                <a:lnTo>
                  <a:pt x="3459499" y="3699820"/>
                </a:lnTo>
                <a:cubicBezTo>
                  <a:pt x="3451166" y="3699820"/>
                  <a:pt x="3442833" y="3716486"/>
                  <a:pt x="3426167" y="3716486"/>
                </a:cubicBezTo>
                <a:cubicBezTo>
                  <a:pt x="3401168" y="3716486"/>
                  <a:pt x="3401168" y="3699820"/>
                  <a:pt x="3392835" y="3699820"/>
                </a:cubicBezTo>
                <a:cubicBezTo>
                  <a:pt x="3401168" y="3683154"/>
                  <a:pt x="3409501" y="3658156"/>
                  <a:pt x="3401168" y="3641490"/>
                </a:cubicBezTo>
                <a:lnTo>
                  <a:pt x="3426167" y="3641490"/>
                </a:lnTo>
                <a:close/>
                <a:moveTo>
                  <a:pt x="3051185" y="3683154"/>
                </a:moveTo>
                <a:cubicBezTo>
                  <a:pt x="3051185" y="3708153"/>
                  <a:pt x="3042852" y="3708153"/>
                  <a:pt x="3042852" y="3716486"/>
                </a:cubicBezTo>
                <a:lnTo>
                  <a:pt x="3017853" y="3716486"/>
                </a:lnTo>
                <a:cubicBezTo>
                  <a:pt x="3009520" y="3708153"/>
                  <a:pt x="2992855" y="3699820"/>
                  <a:pt x="2976189" y="3691487"/>
                </a:cubicBezTo>
                <a:cubicBezTo>
                  <a:pt x="2984522" y="3674822"/>
                  <a:pt x="2992855" y="3658156"/>
                  <a:pt x="2992855" y="3641490"/>
                </a:cubicBezTo>
                <a:cubicBezTo>
                  <a:pt x="3026186" y="3641490"/>
                  <a:pt x="3051185" y="3666489"/>
                  <a:pt x="3051185" y="3683154"/>
                </a:cubicBezTo>
                <a:close/>
                <a:moveTo>
                  <a:pt x="2859528" y="3708153"/>
                </a:moveTo>
                <a:cubicBezTo>
                  <a:pt x="2859528" y="3724819"/>
                  <a:pt x="2842862" y="3749818"/>
                  <a:pt x="2842862" y="3766484"/>
                </a:cubicBezTo>
                <a:cubicBezTo>
                  <a:pt x="2826196" y="3741485"/>
                  <a:pt x="2817863" y="3691487"/>
                  <a:pt x="2767865" y="3691487"/>
                </a:cubicBezTo>
                <a:cubicBezTo>
                  <a:pt x="2784531" y="3716486"/>
                  <a:pt x="2809530" y="3749818"/>
                  <a:pt x="2826196" y="3783150"/>
                </a:cubicBezTo>
                <a:cubicBezTo>
                  <a:pt x="2759533" y="3783150"/>
                  <a:pt x="2734534" y="3724819"/>
                  <a:pt x="2734534" y="3691487"/>
                </a:cubicBezTo>
                <a:cubicBezTo>
                  <a:pt x="2734534" y="3666489"/>
                  <a:pt x="2734534" y="3641490"/>
                  <a:pt x="2767865" y="3641490"/>
                </a:cubicBezTo>
                <a:cubicBezTo>
                  <a:pt x="2776198" y="3641490"/>
                  <a:pt x="2859528" y="3658156"/>
                  <a:pt x="2859528" y="3708153"/>
                </a:cubicBezTo>
                <a:close/>
                <a:moveTo>
                  <a:pt x="609637" y="3649823"/>
                </a:moveTo>
                <a:cubicBezTo>
                  <a:pt x="617970" y="3666489"/>
                  <a:pt x="617970" y="3691487"/>
                  <a:pt x="634636" y="3716486"/>
                </a:cubicBezTo>
                <a:cubicBezTo>
                  <a:pt x="701299" y="3808148"/>
                  <a:pt x="809627" y="3824814"/>
                  <a:pt x="867958" y="3949808"/>
                </a:cubicBezTo>
                <a:cubicBezTo>
                  <a:pt x="876291" y="3958141"/>
                  <a:pt x="884624" y="3974807"/>
                  <a:pt x="884624" y="3991473"/>
                </a:cubicBezTo>
                <a:lnTo>
                  <a:pt x="884624" y="4033137"/>
                </a:lnTo>
                <a:cubicBezTo>
                  <a:pt x="826293" y="3866479"/>
                  <a:pt x="542974" y="3816481"/>
                  <a:pt x="584638" y="3649823"/>
                </a:cubicBezTo>
                <a:cubicBezTo>
                  <a:pt x="542974" y="3658156"/>
                  <a:pt x="542974" y="3716486"/>
                  <a:pt x="542974" y="3758151"/>
                </a:cubicBezTo>
                <a:cubicBezTo>
                  <a:pt x="542974" y="3908144"/>
                  <a:pt x="701299" y="3924809"/>
                  <a:pt x="734631" y="4058136"/>
                </a:cubicBezTo>
                <a:cubicBezTo>
                  <a:pt x="751297" y="4099801"/>
                  <a:pt x="717965" y="4191463"/>
                  <a:pt x="776296" y="4241461"/>
                </a:cubicBezTo>
                <a:cubicBezTo>
                  <a:pt x="742964" y="4233128"/>
                  <a:pt x="684633" y="4174797"/>
                  <a:pt x="684633" y="4141465"/>
                </a:cubicBezTo>
                <a:cubicBezTo>
                  <a:pt x="684633" y="4108134"/>
                  <a:pt x="692966" y="4066469"/>
                  <a:pt x="676300" y="4041470"/>
                </a:cubicBezTo>
                <a:cubicBezTo>
                  <a:pt x="634636" y="3933142"/>
                  <a:pt x="501309" y="3841480"/>
                  <a:pt x="517975" y="3741485"/>
                </a:cubicBezTo>
                <a:cubicBezTo>
                  <a:pt x="517975" y="3716486"/>
                  <a:pt x="526308" y="3683154"/>
                  <a:pt x="517975" y="3658156"/>
                </a:cubicBezTo>
                <a:cubicBezTo>
                  <a:pt x="476310" y="3691487"/>
                  <a:pt x="434646" y="3783150"/>
                  <a:pt x="434646" y="3833147"/>
                </a:cubicBezTo>
                <a:cubicBezTo>
                  <a:pt x="434646" y="3849813"/>
                  <a:pt x="509642" y="4058136"/>
                  <a:pt x="509642" y="4074802"/>
                </a:cubicBezTo>
                <a:cubicBezTo>
                  <a:pt x="509642" y="4099801"/>
                  <a:pt x="484643" y="4149798"/>
                  <a:pt x="467977" y="4174797"/>
                </a:cubicBezTo>
                <a:cubicBezTo>
                  <a:pt x="476310" y="4158131"/>
                  <a:pt x="484643" y="4133133"/>
                  <a:pt x="484643" y="4108134"/>
                </a:cubicBezTo>
                <a:cubicBezTo>
                  <a:pt x="484643" y="4016472"/>
                  <a:pt x="384648" y="3874812"/>
                  <a:pt x="384648" y="3783150"/>
                </a:cubicBezTo>
                <a:cubicBezTo>
                  <a:pt x="384648" y="3674822"/>
                  <a:pt x="467977" y="3641490"/>
                  <a:pt x="534641" y="3641490"/>
                </a:cubicBezTo>
                <a:cubicBezTo>
                  <a:pt x="559640" y="3641490"/>
                  <a:pt x="592971" y="3641490"/>
                  <a:pt x="609637" y="3649823"/>
                </a:cubicBezTo>
                <a:close/>
                <a:moveTo>
                  <a:pt x="4084468" y="3658156"/>
                </a:moveTo>
                <a:cubicBezTo>
                  <a:pt x="4059469" y="3666489"/>
                  <a:pt x="4034471" y="3666489"/>
                  <a:pt x="4009472" y="3658156"/>
                </a:cubicBezTo>
                <a:cubicBezTo>
                  <a:pt x="4009472" y="3649823"/>
                  <a:pt x="4026138" y="3633157"/>
                  <a:pt x="4034471" y="3624824"/>
                </a:cubicBezTo>
                <a:cubicBezTo>
                  <a:pt x="4051136" y="3633157"/>
                  <a:pt x="4067802" y="3641490"/>
                  <a:pt x="4084468" y="3658156"/>
                </a:cubicBezTo>
                <a:close/>
                <a:moveTo>
                  <a:pt x="4309457" y="3624824"/>
                </a:moveTo>
                <a:cubicBezTo>
                  <a:pt x="4326123" y="3633157"/>
                  <a:pt x="4367788" y="3624824"/>
                  <a:pt x="4367788" y="3641490"/>
                </a:cubicBezTo>
                <a:cubicBezTo>
                  <a:pt x="4367788" y="3674822"/>
                  <a:pt x="4326123" y="3691487"/>
                  <a:pt x="4317790" y="3691487"/>
                </a:cubicBezTo>
                <a:cubicBezTo>
                  <a:pt x="4292791" y="3691487"/>
                  <a:pt x="4292791" y="3683154"/>
                  <a:pt x="4276125" y="3674822"/>
                </a:cubicBezTo>
                <a:cubicBezTo>
                  <a:pt x="4292791" y="3658156"/>
                  <a:pt x="4301124" y="3633157"/>
                  <a:pt x="4309457" y="3616491"/>
                </a:cubicBezTo>
                <a:lnTo>
                  <a:pt x="4309457" y="3624824"/>
                </a:lnTo>
                <a:close/>
                <a:moveTo>
                  <a:pt x="3176179" y="3633157"/>
                </a:moveTo>
                <a:lnTo>
                  <a:pt x="3176179" y="3683154"/>
                </a:lnTo>
                <a:cubicBezTo>
                  <a:pt x="3167846" y="3683154"/>
                  <a:pt x="3159513" y="3691487"/>
                  <a:pt x="3151180" y="3699820"/>
                </a:cubicBezTo>
                <a:cubicBezTo>
                  <a:pt x="3134514" y="3683154"/>
                  <a:pt x="3109516" y="3683154"/>
                  <a:pt x="3109516" y="3658156"/>
                </a:cubicBezTo>
                <a:cubicBezTo>
                  <a:pt x="3109516" y="3641490"/>
                  <a:pt x="3126181" y="3624824"/>
                  <a:pt x="3126181" y="3608158"/>
                </a:cubicBezTo>
                <a:cubicBezTo>
                  <a:pt x="3142847" y="3608158"/>
                  <a:pt x="3159513" y="3616491"/>
                  <a:pt x="3176179" y="3633157"/>
                </a:cubicBezTo>
                <a:close/>
                <a:moveTo>
                  <a:pt x="2951190" y="3708153"/>
                </a:moveTo>
                <a:cubicBezTo>
                  <a:pt x="2892859" y="3699820"/>
                  <a:pt x="2842862" y="3666489"/>
                  <a:pt x="2851195" y="3608158"/>
                </a:cubicBezTo>
                <a:cubicBezTo>
                  <a:pt x="2876194" y="3641490"/>
                  <a:pt x="2917858" y="3674822"/>
                  <a:pt x="2951190" y="3708153"/>
                </a:cubicBezTo>
                <a:close/>
                <a:moveTo>
                  <a:pt x="4384453" y="3624824"/>
                </a:moveTo>
                <a:cubicBezTo>
                  <a:pt x="4392786" y="3616491"/>
                  <a:pt x="4409452" y="3599825"/>
                  <a:pt x="4417785" y="3608158"/>
                </a:cubicBezTo>
                <a:cubicBezTo>
                  <a:pt x="4409452" y="3608158"/>
                  <a:pt x="4401119" y="3624824"/>
                  <a:pt x="4384453" y="3624824"/>
                </a:cubicBezTo>
                <a:close/>
                <a:moveTo>
                  <a:pt x="4284458" y="3599825"/>
                </a:moveTo>
                <a:lnTo>
                  <a:pt x="4284458" y="3624824"/>
                </a:lnTo>
                <a:cubicBezTo>
                  <a:pt x="4276125" y="3633157"/>
                  <a:pt x="4267792" y="3649823"/>
                  <a:pt x="4251127" y="3658156"/>
                </a:cubicBezTo>
                <a:lnTo>
                  <a:pt x="4209462" y="3658156"/>
                </a:lnTo>
                <a:cubicBezTo>
                  <a:pt x="4209462" y="3649823"/>
                  <a:pt x="4201129" y="3641490"/>
                  <a:pt x="4192796" y="3633157"/>
                </a:cubicBezTo>
                <a:cubicBezTo>
                  <a:pt x="4209462" y="3624824"/>
                  <a:pt x="4234461" y="3608158"/>
                  <a:pt x="4251127" y="3599825"/>
                </a:cubicBezTo>
                <a:lnTo>
                  <a:pt x="4284458" y="3599825"/>
                </a:lnTo>
                <a:close/>
                <a:moveTo>
                  <a:pt x="3542828" y="3649823"/>
                </a:moveTo>
                <a:cubicBezTo>
                  <a:pt x="3534495" y="3649823"/>
                  <a:pt x="3517829" y="3658156"/>
                  <a:pt x="3509496" y="3658156"/>
                </a:cubicBezTo>
                <a:cubicBezTo>
                  <a:pt x="3509496" y="3633157"/>
                  <a:pt x="3517829" y="3616491"/>
                  <a:pt x="3517829" y="3599825"/>
                </a:cubicBezTo>
                <a:cubicBezTo>
                  <a:pt x="3526162" y="3608158"/>
                  <a:pt x="3534495" y="3624824"/>
                  <a:pt x="3542828" y="3649823"/>
                </a:cubicBezTo>
                <a:close/>
                <a:moveTo>
                  <a:pt x="3384502" y="3649823"/>
                </a:moveTo>
                <a:cubicBezTo>
                  <a:pt x="3384502" y="3674822"/>
                  <a:pt x="3376169" y="3683154"/>
                  <a:pt x="3376169" y="3683154"/>
                </a:cubicBezTo>
                <a:cubicBezTo>
                  <a:pt x="3367836" y="3683154"/>
                  <a:pt x="3376169" y="3691487"/>
                  <a:pt x="3351170" y="3691487"/>
                </a:cubicBezTo>
                <a:cubicBezTo>
                  <a:pt x="3334505" y="3691487"/>
                  <a:pt x="3326172" y="3666489"/>
                  <a:pt x="3309506" y="3658156"/>
                </a:cubicBezTo>
                <a:cubicBezTo>
                  <a:pt x="3317839" y="3641490"/>
                  <a:pt x="3326172" y="3616491"/>
                  <a:pt x="3326172" y="3599825"/>
                </a:cubicBezTo>
                <a:cubicBezTo>
                  <a:pt x="3351170" y="3616491"/>
                  <a:pt x="3384502" y="3641490"/>
                  <a:pt x="3384502" y="3649823"/>
                </a:cubicBezTo>
                <a:close/>
                <a:moveTo>
                  <a:pt x="3767817" y="3633157"/>
                </a:moveTo>
                <a:lnTo>
                  <a:pt x="3751151" y="3616491"/>
                </a:lnTo>
                <a:cubicBezTo>
                  <a:pt x="3759484" y="3608158"/>
                  <a:pt x="3776150" y="3599825"/>
                  <a:pt x="3792816" y="3591492"/>
                </a:cubicBezTo>
                <a:cubicBezTo>
                  <a:pt x="3792816" y="3599825"/>
                  <a:pt x="3784483" y="3616491"/>
                  <a:pt x="3767817" y="3633157"/>
                </a:cubicBezTo>
                <a:close/>
                <a:moveTo>
                  <a:pt x="2967856" y="3624824"/>
                </a:moveTo>
                <a:lnTo>
                  <a:pt x="2967856" y="3666489"/>
                </a:lnTo>
                <a:cubicBezTo>
                  <a:pt x="2967856" y="3666489"/>
                  <a:pt x="2967856" y="3674822"/>
                  <a:pt x="2951190" y="3674822"/>
                </a:cubicBezTo>
                <a:cubicBezTo>
                  <a:pt x="2926191" y="3674822"/>
                  <a:pt x="2909525" y="3649823"/>
                  <a:pt x="2909525" y="3633157"/>
                </a:cubicBezTo>
                <a:cubicBezTo>
                  <a:pt x="2909525" y="3608158"/>
                  <a:pt x="2917858" y="3608158"/>
                  <a:pt x="2917858" y="3591492"/>
                </a:cubicBezTo>
                <a:cubicBezTo>
                  <a:pt x="2934524" y="3599825"/>
                  <a:pt x="2959523" y="3608158"/>
                  <a:pt x="2967856" y="3624824"/>
                </a:cubicBezTo>
                <a:close/>
                <a:moveTo>
                  <a:pt x="4009472" y="3599825"/>
                </a:moveTo>
                <a:cubicBezTo>
                  <a:pt x="4009472" y="3616491"/>
                  <a:pt x="4001139" y="3633157"/>
                  <a:pt x="3984473" y="3641490"/>
                </a:cubicBezTo>
                <a:lnTo>
                  <a:pt x="3934475" y="3641490"/>
                </a:lnTo>
                <a:cubicBezTo>
                  <a:pt x="3942808" y="3616491"/>
                  <a:pt x="3951141" y="3599825"/>
                  <a:pt x="3959474" y="3583159"/>
                </a:cubicBezTo>
                <a:cubicBezTo>
                  <a:pt x="3976140" y="3591492"/>
                  <a:pt x="3992806" y="3591492"/>
                  <a:pt x="4009472" y="3599825"/>
                </a:cubicBezTo>
                <a:close/>
                <a:moveTo>
                  <a:pt x="3576160" y="3608158"/>
                </a:moveTo>
                <a:lnTo>
                  <a:pt x="3576160" y="3583159"/>
                </a:lnTo>
                <a:cubicBezTo>
                  <a:pt x="3576160" y="3591492"/>
                  <a:pt x="3584492" y="3608158"/>
                  <a:pt x="3576160" y="3608158"/>
                </a:cubicBezTo>
                <a:close/>
                <a:moveTo>
                  <a:pt x="3934475" y="3574826"/>
                </a:moveTo>
                <a:cubicBezTo>
                  <a:pt x="3934475" y="3591492"/>
                  <a:pt x="3901144" y="3633157"/>
                  <a:pt x="3859479" y="3624824"/>
                </a:cubicBezTo>
                <a:cubicBezTo>
                  <a:pt x="3876145" y="3608158"/>
                  <a:pt x="3884478" y="3591492"/>
                  <a:pt x="3884478" y="3574826"/>
                </a:cubicBezTo>
                <a:lnTo>
                  <a:pt x="3934475" y="3574826"/>
                </a:lnTo>
                <a:close/>
                <a:moveTo>
                  <a:pt x="3801149" y="3633157"/>
                </a:moveTo>
                <a:cubicBezTo>
                  <a:pt x="3801149" y="3608158"/>
                  <a:pt x="3834480" y="3574826"/>
                  <a:pt x="3859479" y="3574826"/>
                </a:cubicBezTo>
                <a:cubicBezTo>
                  <a:pt x="3851146" y="3599825"/>
                  <a:pt x="3809481" y="3624824"/>
                  <a:pt x="3801149" y="3633157"/>
                </a:cubicBezTo>
                <a:close/>
                <a:moveTo>
                  <a:pt x="3276174" y="3574826"/>
                </a:moveTo>
                <a:cubicBezTo>
                  <a:pt x="3292840" y="3583159"/>
                  <a:pt x="3301173" y="3591492"/>
                  <a:pt x="3301173" y="3616491"/>
                </a:cubicBezTo>
                <a:cubicBezTo>
                  <a:pt x="3301173" y="3633157"/>
                  <a:pt x="3292840" y="3641490"/>
                  <a:pt x="3292840" y="3649823"/>
                </a:cubicBezTo>
                <a:cubicBezTo>
                  <a:pt x="3292840" y="3649823"/>
                  <a:pt x="3292840" y="3658156"/>
                  <a:pt x="3276174" y="3658156"/>
                </a:cubicBezTo>
                <a:cubicBezTo>
                  <a:pt x="3251175" y="3658156"/>
                  <a:pt x="3242842" y="3633157"/>
                  <a:pt x="3226177" y="3624824"/>
                </a:cubicBezTo>
                <a:cubicBezTo>
                  <a:pt x="3242842" y="3608158"/>
                  <a:pt x="3242842" y="3591492"/>
                  <a:pt x="3251175" y="3574826"/>
                </a:cubicBezTo>
                <a:lnTo>
                  <a:pt x="3276174" y="3574826"/>
                </a:lnTo>
                <a:close/>
                <a:moveTo>
                  <a:pt x="4392786" y="3574826"/>
                </a:moveTo>
                <a:cubicBezTo>
                  <a:pt x="4384453" y="3591492"/>
                  <a:pt x="4376120" y="3616491"/>
                  <a:pt x="4351122" y="3616491"/>
                </a:cubicBezTo>
                <a:cubicBezTo>
                  <a:pt x="4334456" y="3616491"/>
                  <a:pt x="4334456" y="3608158"/>
                  <a:pt x="4317790" y="3608158"/>
                </a:cubicBezTo>
                <a:cubicBezTo>
                  <a:pt x="4317790" y="3599825"/>
                  <a:pt x="4309457" y="3608158"/>
                  <a:pt x="4309457" y="3583159"/>
                </a:cubicBezTo>
                <a:cubicBezTo>
                  <a:pt x="4309457" y="3566493"/>
                  <a:pt x="4317790" y="3574826"/>
                  <a:pt x="4326123" y="3566493"/>
                </a:cubicBezTo>
                <a:cubicBezTo>
                  <a:pt x="4384453" y="3566493"/>
                  <a:pt x="4384453" y="3574826"/>
                  <a:pt x="4392786" y="3574826"/>
                </a:cubicBezTo>
                <a:close/>
                <a:moveTo>
                  <a:pt x="3467831" y="3566493"/>
                </a:moveTo>
                <a:cubicBezTo>
                  <a:pt x="3476164" y="3574826"/>
                  <a:pt x="3484497" y="3591492"/>
                  <a:pt x="3492830" y="3599825"/>
                </a:cubicBezTo>
                <a:lnTo>
                  <a:pt x="3492830" y="3633157"/>
                </a:lnTo>
                <a:lnTo>
                  <a:pt x="3476164" y="3649823"/>
                </a:lnTo>
                <a:cubicBezTo>
                  <a:pt x="3459499" y="3641490"/>
                  <a:pt x="3442833" y="3624824"/>
                  <a:pt x="3426167" y="3616491"/>
                </a:cubicBezTo>
                <a:cubicBezTo>
                  <a:pt x="3434500" y="3599825"/>
                  <a:pt x="3442833" y="3583159"/>
                  <a:pt x="3442833" y="3566493"/>
                </a:cubicBezTo>
                <a:lnTo>
                  <a:pt x="3467831" y="3566493"/>
                </a:lnTo>
                <a:close/>
                <a:moveTo>
                  <a:pt x="3101183" y="3608158"/>
                </a:moveTo>
                <a:cubicBezTo>
                  <a:pt x="3101183" y="3633157"/>
                  <a:pt x="3092850" y="3641490"/>
                  <a:pt x="3076184" y="3658156"/>
                </a:cubicBezTo>
                <a:cubicBezTo>
                  <a:pt x="3059518" y="3649823"/>
                  <a:pt x="3042852" y="3633157"/>
                  <a:pt x="3026186" y="3624824"/>
                </a:cubicBezTo>
                <a:cubicBezTo>
                  <a:pt x="3034519" y="3608158"/>
                  <a:pt x="3042852" y="3583159"/>
                  <a:pt x="3051185" y="3566493"/>
                </a:cubicBezTo>
                <a:cubicBezTo>
                  <a:pt x="3067851" y="3574826"/>
                  <a:pt x="3101183" y="3591492"/>
                  <a:pt x="3101183" y="3608158"/>
                </a:cubicBezTo>
                <a:close/>
                <a:moveTo>
                  <a:pt x="2726201" y="3633157"/>
                </a:moveTo>
                <a:cubicBezTo>
                  <a:pt x="2726201" y="3649823"/>
                  <a:pt x="2709535" y="3674822"/>
                  <a:pt x="2709535" y="3691487"/>
                </a:cubicBezTo>
                <a:cubicBezTo>
                  <a:pt x="2692869" y="3666489"/>
                  <a:pt x="2667870" y="3624824"/>
                  <a:pt x="2642872" y="3608158"/>
                </a:cubicBezTo>
                <a:cubicBezTo>
                  <a:pt x="2634539" y="3608158"/>
                  <a:pt x="2617873" y="3608158"/>
                  <a:pt x="2601207" y="3591492"/>
                </a:cubicBezTo>
                <a:cubicBezTo>
                  <a:pt x="2609540" y="3566493"/>
                  <a:pt x="2626206" y="3566493"/>
                  <a:pt x="2626206" y="3566493"/>
                </a:cubicBezTo>
                <a:cubicBezTo>
                  <a:pt x="2659537" y="3566493"/>
                  <a:pt x="2726201" y="3616491"/>
                  <a:pt x="2726201" y="3633157"/>
                </a:cubicBezTo>
                <a:close/>
                <a:moveTo>
                  <a:pt x="3726152" y="3583159"/>
                </a:moveTo>
                <a:cubicBezTo>
                  <a:pt x="3726152" y="3583159"/>
                  <a:pt x="3717819" y="3574826"/>
                  <a:pt x="3709486" y="3574826"/>
                </a:cubicBezTo>
                <a:lnTo>
                  <a:pt x="3734485" y="3549828"/>
                </a:lnTo>
                <a:cubicBezTo>
                  <a:pt x="3734485" y="3558161"/>
                  <a:pt x="3734485" y="3574826"/>
                  <a:pt x="3726152" y="3583159"/>
                </a:cubicBezTo>
                <a:close/>
                <a:moveTo>
                  <a:pt x="2076232" y="3658156"/>
                </a:moveTo>
                <a:cubicBezTo>
                  <a:pt x="1951238" y="3566493"/>
                  <a:pt x="1784580" y="3558161"/>
                  <a:pt x="1667919" y="3558161"/>
                </a:cubicBezTo>
                <a:lnTo>
                  <a:pt x="1834578" y="3558161"/>
                </a:lnTo>
                <a:cubicBezTo>
                  <a:pt x="1876242" y="3558161"/>
                  <a:pt x="2059567" y="3616491"/>
                  <a:pt x="2076232" y="3658156"/>
                </a:cubicBezTo>
                <a:close/>
                <a:moveTo>
                  <a:pt x="2901192" y="3591492"/>
                </a:moveTo>
                <a:cubicBezTo>
                  <a:pt x="2901192" y="3608158"/>
                  <a:pt x="2892859" y="3608158"/>
                  <a:pt x="2892859" y="3616491"/>
                </a:cubicBezTo>
                <a:cubicBezTo>
                  <a:pt x="2876194" y="3608158"/>
                  <a:pt x="2851195" y="3583159"/>
                  <a:pt x="2851195" y="3566493"/>
                </a:cubicBezTo>
                <a:lnTo>
                  <a:pt x="2851195" y="3541495"/>
                </a:lnTo>
                <a:cubicBezTo>
                  <a:pt x="2867861" y="3541495"/>
                  <a:pt x="2901192" y="3566493"/>
                  <a:pt x="2901192" y="3591492"/>
                </a:cubicBezTo>
                <a:close/>
                <a:moveTo>
                  <a:pt x="3559494" y="3574826"/>
                </a:moveTo>
                <a:cubicBezTo>
                  <a:pt x="3559494" y="3599825"/>
                  <a:pt x="3551161" y="3599825"/>
                  <a:pt x="3551161" y="3608158"/>
                </a:cubicBezTo>
                <a:cubicBezTo>
                  <a:pt x="3551161" y="3599825"/>
                  <a:pt x="3542828" y="3591492"/>
                  <a:pt x="3534495" y="3583159"/>
                </a:cubicBezTo>
                <a:lnTo>
                  <a:pt x="3534495" y="3533162"/>
                </a:lnTo>
                <a:cubicBezTo>
                  <a:pt x="3551161" y="3549828"/>
                  <a:pt x="3559494" y="3558161"/>
                  <a:pt x="3559494" y="3574826"/>
                </a:cubicBezTo>
                <a:close/>
                <a:moveTo>
                  <a:pt x="3192845" y="3533162"/>
                </a:moveTo>
                <a:cubicBezTo>
                  <a:pt x="3209511" y="3549828"/>
                  <a:pt x="3226177" y="3558161"/>
                  <a:pt x="3226177" y="3574826"/>
                </a:cubicBezTo>
                <a:cubicBezTo>
                  <a:pt x="3226177" y="3599825"/>
                  <a:pt x="3209511" y="3608158"/>
                  <a:pt x="3201178" y="3624824"/>
                </a:cubicBezTo>
                <a:cubicBezTo>
                  <a:pt x="3192845" y="3616491"/>
                  <a:pt x="3167846" y="3599825"/>
                  <a:pt x="3151180" y="3591492"/>
                </a:cubicBezTo>
                <a:cubicBezTo>
                  <a:pt x="3159513" y="3574826"/>
                  <a:pt x="3167846" y="3549828"/>
                  <a:pt x="3167846" y="3533162"/>
                </a:cubicBezTo>
                <a:lnTo>
                  <a:pt x="3192845" y="3533162"/>
                </a:lnTo>
                <a:close/>
                <a:moveTo>
                  <a:pt x="3417834" y="3574826"/>
                </a:moveTo>
                <a:cubicBezTo>
                  <a:pt x="3417834" y="3599825"/>
                  <a:pt x="3409501" y="3608158"/>
                  <a:pt x="3401168" y="3616491"/>
                </a:cubicBezTo>
                <a:cubicBezTo>
                  <a:pt x="3392835" y="3608158"/>
                  <a:pt x="3351170" y="3599825"/>
                  <a:pt x="3351170" y="3574826"/>
                </a:cubicBezTo>
                <a:cubicBezTo>
                  <a:pt x="3351170" y="3558161"/>
                  <a:pt x="3359503" y="3541495"/>
                  <a:pt x="3367836" y="3524829"/>
                </a:cubicBezTo>
                <a:cubicBezTo>
                  <a:pt x="3392835" y="3533162"/>
                  <a:pt x="3417834" y="3566493"/>
                  <a:pt x="3417834" y="3574826"/>
                </a:cubicBezTo>
                <a:close/>
                <a:moveTo>
                  <a:pt x="2992855" y="3524829"/>
                </a:moveTo>
                <a:cubicBezTo>
                  <a:pt x="3009520" y="3541495"/>
                  <a:pt x="3017853" y="3549828"/>
                  <a:pt x="3017853" y="3566493"/>
                </a:cubicBezTo>
                <a:cubicBezTo>
                  <a:pt x="3017853" y="3591492"/>
                  <a:pt x="3009520" y="3599825"/>
                  <a:pt x="3009520" y="3608158"/>
                </a:cubicBezTo>
                <a:cubicBezTo>
                  <a:pt x="3009520" y="3608158"/>
                  <a:pt x="3001187" y="3608158"/>
                  <a:pt x="2992855" y="3616491"/>
                </a:cubicBezTo>
                <a:cubicBezTo>
                  <a:pt x="2984522" y="3599825"/>
                  <a:pt x="2967856" y="3591492"/>
                  <a:pt x="2951190" y="3574826"/>
                </a:cubicBezTo>
                <a:cubicBezTo>
                  <a:pt x="2959523" y="3558161"/>
                  <a:pt x="2967856" y="3541495"/>
                  <a:pt x="2967856" y="3524829"/>
                </a:cubicBezTo>
                <a:lnTo>
                  <a:pt x="2992855" y="3524829"/>
                </a:lnTo>
                <a:close/>
                <a:moveTo>
                  <a:pt x="3667822" y="3566493"/>
                </a:moveTo>
                <a:cubicBezTo>
                  <a:pt x="3659489" y="3566493"/>
                  <a:pt x="3651156" y="3566493"/>
                  <a:pt x="3642823" y="3558161"/>
                </a:cubicBezTo>
                <a:cubicBezTo>
                  <a:pt x="3651156" y="3549828"/>
                  <a:pt x="3667822" y="3533162"/>
                  <a:pt x="3676155" y="3516496"/>
                </a:cubicBezTo>
                <a:cubicBezTo>
                  <a:pt x="3676155" y="3533162"/>
                  <a:pt x="3676155" y="3549828"/>
                  <a:pt x="3667822" y="3566493"/>
                </a:cubicBezTo>
                <a:close/>
                <a:moveTo>
                  <a:pt x="3601158" y="3591492"/>
                </a:moveTo>
                <a:cubicBezTo>
                  <a:pt x="3601158" y="3583159"/>
                  <a:pt x="3592825" y="3583159"/>
                  <a:pt x="3592825" y="3558161"/>
                </a:cubicBezTo>
                <a:cubicBezTo>
                  <a:pt x="3592825" y="3541495"/>
                  <a:pt x="3601158" y="3524829"/>
                  <a:pt x="3609491" y="3516496"/>
                </a:cubicBezTo>
                <a:cubicBezTo>
                  <a:pt x="3617824" y="3541495"/>
                  <a:pt x="3609491" y="3574826"/>
                  <a:pt x="3601158" y="3591492"/>
                </a:cubicBezTo>
                <a:close/>
                <a:moveTo>
                  <a:pt x="3751151" y="3583159"/>
                </a:moveTo>
                <a:cubicBezTo>
                  <a:pt x="3759484" y="3566493"/>
                  <a:pt x="3759484" y="3558161"/>
                  <a:pt x="3759484" y="3533162"/>
                </a:cubicBezTo>
                <a:cubicBezTo>
                  <a:pt x="3759484" y="3516496"/>
                  <a:pt x="3792816" y="3516496"/>
                  <a:pt x="3809481" y="3508163"/>
                </a:cubicBezTo>
                <a:cubicBezTo>
                  <a:pt x="3801149" y="3516496"/>
                  <a:pt x="3792816" y="3583159"/>
                  <a:pt x="3751151" y="3583159"/>
                </a:cubicBezTo>
                <a:close/>
                <a:moveTo>
                  <a:pt x="3934475" y="3533162"/>
                </a:moveTo>
                <a:cubicBezTo>
                  <a:pt x="3934475" y="3541495"/>
                  <a:pt x="3917810" y="3549828"/>
                  <a:pt x="3909477" y="3558161"/>
                </a:cubicBezTo>
                <a:lnTo>
                  <a:pt x="3884478" y="3558161"/>
                </a:lnTo>
                <a:cubicBezTo>
                  <a:pt x="3892811" y="3541495"/>
                  <a:pt x="3901144" y="3516496"/>
                  <a:pt x="3901144" y="3499830"/>
                </a:cubicBezTo>
                <a:lnTo>
                  <a:pt x="3934475" y="3533162"/>
                </a:lnTo>
                <a:close/>
                <a:moveTo>
                  <a:pt x="3876145" y="3524829"/>
                </a:moveTo>
                <a:cubicBezTo>
                  <a:pt x="3859479" y="3541495"/>
                  <a:pt x="3834480" y="3558161"/>
                  <a:pt x="3817814" y="3558161"/>
                </a:cubicBezTo>
                <a:cubicBezTo>
                  <a:pt x="3817814" y="3508163"/>
                  <a:pt x="3826147" y="3499830"/>
                  <a:pt x="3876145" y="3491497"/>
                </a:cubicBezTo>
                <a:lnTo>
                  <a:pt x="3876145" y="3524829"/>
                </a:lnTo>
                <a:close/>
                <a:moveTo>
                  <a:pt x="3342838" y="3533162"/>
                </a:moveTo>
                <a:cubicBezTo>
                  <a:pt x="3342838" y="3549828"/>
                  <a:pt x="3334505" y="3566493"/>
                  <a:pt x="3317839" y="3583159"/>
                </a:cubicBezTo>
                <a:cubicBezTo>
                  <a:pt x="3301173" y="3566493"/>
                  <a:pt x="3284507" y="3558161"/>
                  <a:pt x="3267841" y="3549828"/>
                </a:cubicBezTo>
                <a:cubicBezTo>
                  <a:pt x="3276174" y="3533162"/>
                  <a:pt x="3284507" y="3508163"/>
                  <a:pt x="3284507" y="3491497"/>
                </a:cubicBezTo>
                <a:cubicBezTo>
                  <a:pt x="3292840" y="3491497"/>
                  <a:pt x="3342838" y="3499830"/>
                  <a:pt x="3342838" y="3533162"/>
                </a:cubicBezTo>
                <a:close/>
                <a:moveTo>
                  <a:pt x="3142847" y="3541495"/>
                </a:moveTo>
                <a:cubicBezTo>
                  <a:pt x="3142847" y="3558161"/>
                  <a:pt x="3134514" y="3566493"/>
                  <a:pt x="3126181" y="3583159"/>
                </a:cubicBezTo>
                <a:cubicBezTo>
                  <a:pt x="3109516" y="3574826"/>
                  <a:pt x="3084517" y="3558161"/>
                  <a:pt x="3067851" y="3549828"/>
                </a:cubicBezTo>
                <a:cubicBezTo>
                  <a:pt x="3084517" y="3533162"/>
                  <a:pt x="3092850" y="3508163"/>
                  <a:pt x="3092850" y="3491497"/>
                </a:cubicBezTo>
                <a:cubicBezTo>
                  <a:pt x="3117848" y="3491497"/>
                  <a:pt x="3142847" y="3508163"/>
                  <a:pt x="3142847" y="3541495"/>
                </a:cubicBezTo>
                <a:close/>
                <a:moveTo>
                  <a:pt x="3517829" y="3541495"/>
                </a:moveTo>
                <a:cubicBezTo>
                  <a:pt x="3517829" y="3558161"/>
                  <a:pt x="3509496" y="3566493"/>
                  <a:pt x="3509496" y="3574826"/>
                </a:cubicBezTo>
                <a:cubicBezTo>
                  <a:pt x="3492830" y="3566493"/>
                  <a:pt x="3476164" y="3549828"/>
                  <a:pt x="3459499" y="3541495"/>
                </a:cubicBezTo>
                <a:cubicBezTo>
                  <a:pt x="3467831" y="3524829"/>
                  <a:pt x="3476164" y="3499830"/>
                  <a:pt x="3476164" y="3483164"/>
                </a:cubicBezTo>
                <a:cubicBezTo>
                  <a:pt x="3484497" y="3483164"/>
                  <a:pt x="3517829" y="3516496"/>
                  <a:pt x="3517829" y="3541495"/>
                </a:cubicBezTo>
                <a:close/>
                <a:moveTo>
                  <a:pt x="2826196" y="3574826"/>
                </a:moveTo>
                <a:lnTo>
                  <a:pt x="2826196" y="3616491"/>
                </a:lnTo>
                <a:cubicBezTo>
                  <a:pt x="2809530" y="3591492"/>
                  <a:pt x="2792864" y="3558161"/>
                  <a:pt x="2759533" y="3524829"/>
                </a:cubicBezTo>
                <a:cubicBezTo>
                  <a:pt x="2759533" y="3524829"/>
                  <a:pt x="2751200" y="3516496"/>
                  <a:pt x="2751200" y="3541495"/>
                </a:cubicBezTo>
                <a:cubicBezTo>
                  <a:pt x="2751200" y="3558161"/>
                  <a:pt x="2792864" y="3599825"/>
                  <a:pt x="2809530" y="3633157"/>
                </a:cubicBezTo>
                <a:cubicBezTo>
                  <a:pt x="2792864" y="3616491"/>
                  <a:pt x="2767865" y="3616491"/>
                  <a:pt x="2742867" y="3608158"/>
                </a:cubicBezTo>
                <a:cubicBezTo>
                  <a:pt x="2726201" y="3591492"/>
                  <a:pt x="2709535" y="3541495"/>
                  <a:pt x="2709535" y="3524829"/>
                </a:cubicBezTo>
                <a:cubicBezTo>
                  <a:pt x="2709535" y="3491497"/>
                  <a:pt x="2717868" y="3483164"/>
                  <a:pt x="2742867" y="3483164"/>
                </a:cubicBezTo>
                <a:cubicBezTo>
                  <a:pt x="2792864" y="3483164"/>
                  <a:pt x="2826196" y="3541495"/>
                  <a:pt x="2826196" y="3574826"/>
                </a:cubicBezTo>
                <a:close/>
                <a:moveTo>
                  <a:pt x="2576208" y="3574826"/>
                </a:moveTo>
                <a:cubicBezTo>
                  <a:pt x="2542876" y="3541495"/>
                  <a:pt x="2501212" y="3508163"/>
                  <a:pt x="2467880" y="3483164"/>
                </a:cubicBezTo>
                <a:cubicBezTo>
                  <a:pt x="2517878" y="3524829"/>
                  <a:pt x="2576208" y="3524829"/>
                  <a:pt x="2576208" y="3574826"/>
                </a:cubicBezTo>
                <a:close/>
                <a:moveTo>
                  <a:pt x="2951190" y="3516496"/>
                </a:moveTo>
                <a:cubicBezTo>
                  <a:pt x="2951190" y="3541495"/>
                  <a:pt x="2942857" y="3549828"/>
                  <a:pt x="2926191" y="3566493"/>
                </a:cubicBezTo>
                <a:cubicBezTo>
                  <a:pt x="2909525" y="3558161"/>
                  <a:pt x="2892859" y="3533162"/>
                  <a:pt x="2876194" y="3524829"/>
                </a:cubicBezTo>
                <a:cubicBezTo>
                  <a:pt x="2892859" y="3508163"/>
                  <a:pt x="2901192" y="3491497"/>
                  <a:pt x="2901192" y="3474831"/>
                </a:cubicBezTo>
                <a:cubicBezTo>
                  <a:pt x="2917858" y="3483164"/>
                  <a:pt x="2951190" y="3499830"/>
                  <a:pt x="2951190" y="3516496"/>
                </a:cubicBezTo>
                <a:close/>
                <a:moveTo>
                  <a:pt x="3701153" y="3549828"/>
                </a:moveTo>
                <a:cubicBezTo>
                  <a:pt x="3701153" y="3533162"/>
                  <a:pt x="3692820" y="3516496"/>
                  <a:pt x="3692820" y="3499830"/>
                </a:cubicBezTo>
                <a:cubicBezTo>
                  <a:pt x="3692820" y="3474831"/>
                  <a:pt x="3717819" y="3474831"/>
                  <a:pt x="3734485" y="3458165"/>
                </a:cubicBezTo>
                <a:cubicBezTo>
                  <a:pt x="3726152" y="3474831"/>
                  <a:pt x="3742818" y="3516496"/>
                  <a:pt x="3701153" y="3549828"/>
                </a:cubicBezTo>
                <a:close/>
                <a:moveTo>
                  <a:pt x="3584492" y="3491497"/>
                </a:moveTo>
                <a:cubicBezTo>
                  <a:pt x="3584492" y="3516496"/>
                  <a:pt x="3576160" y="3524829"/>
                  <a:pt x="3576160" y="3541495"/>
                </a:cubicBezTo>
                <a:cubicBezTo>
                  <a:pt x="3567827" y="3533162"/>
                  <a:pt x="3551161" y="3524829"/>
                  <a:pt x="3551161" y="3508163"/>
                </a:cubicBezTo>
                <a:cubicBezTo>
                  <a:pt x="3551161" y="3483164"/>
                  <a:pt x="3559494" y="3474831"/>
                  <a:pt x="3559494" y="3458165"/>
                </a:cubicBezTo>
                <a:cubicBezTo>
                  <a:pt x="3576160" y="3466498"/>
                  <a:pt x="3584492" y="3474831"/>
                  <a:pt x="3584492" y="3491497"/>
                </a:cubicBezTo>
                <a:close/>
                <a:moveTo>
                  <a:pt x="3234509" y="3458165"/>
                </a:moveTo>
                <a:cubicBezTo>
                  <a:pt x="3242842" y="3466498"/>
                  <a:pt x="3251175" y="3483164"/>
                  <a:pt x="3259508" y="3491497"/>
                </a:cubicBezTo>
                <a:lnTo>
                  <a:pt x="3259508" y="3524829"/>
                </a:lnTo>
                <a:lnTo>
                  <a:pt x="3242842" y="3541495"/>
                </a:lnTo>
                <a:cubicBezTo>
                  <a:pt x="3226177" y="3533162"/>
                  <a:pt x="3209511" y="3516496"/>
                  <a:pt x="3192845" y="3508163"/>
                </a:cubicBezTo>
                <a:cubicBezTo>
                  <a:pt x="3201178" y="3491497"/>
                  <a:pt x="3209511" y="3474831"/>
                  <a:pt x="3209511" y="3458165"/>
                </a:cubicBezTo>
                <a:lnTo>
                  <a:pt x="3234509" y="3458165"/>
                </a:lnTo>
                <a:close/>
                <a:moveTo>
                  <a:pt x="3451166" y="3483164"/>
                </a:moveTo>
                <a:lnTo>
                  <a:pt x="3451166" y="3516496"/>
                </a:lnTo>
                <a:lnTo>
                  <a:pt x="3434500" y="3533162"/>
                </a:lnTo>
                <a:cubicBezTo>
                  <a:pt x="3417834" y="3524829"/>
                  <a:pt x="3401168" y="3508163"/>
                  <a:pt x="3384502" y="3508163"/>
                </a:cubicBezTo>
                <a:cubicBezTo>
                  <a:pt x="3392835" y="3491497"/>
                  <a:pt x="3401168" y="3466498"/>
                  <a:pt x="3401168" y="3449832"/>
                </a:cubicBezTo>
                <a:cubicBezTo>
                  <a:pt x="3417834" y="3449832"/>
                  <a:pt x="3442833" y="3466498"/>
                  <a:pt x="3451166" y="3483164"/>
                </a:cubicBezTo>
                <a:close/>
                <a:moveTo>
                  <a:pt x="3067851" y="3483164"/>
                </a:moveTo>
                <a:lnTo>
                  <a:pt x="3067851" y="3524829"/>
                </a:lnTo>
                <a:cubicBezTo>
                  <a:pt x="3059518" y="3524829"/>
                  <a:pt x="3051185" y="3533162"/>
                  <a:pt x="3042852" y="3541495"/>
                </a:cubicBezTo>
                <a:cubicBezTo>
                  <a:pt x="3034519" y="3533162"/>
                  <a:pt x="3017853" y="3516496"/>
                  <a:pt x="3001187" y="3508163"/>
                </a:cubicBezTo>
                <a:cubicBezTo>
                  <a:pt x="3009520" y="3491497"/>
                  <a:pt x="3017853" y="3466498"/>
                  <a:pt x="3017853" y="3449832"/>
                </a:cubicBezTo>
                <a:cubicBezTo>
                  <a:pt x="3034519" y="3449832"/>
                  <a:pt x="3059518" y="3466498"/>
                  <a:pt x="3067851" y="3483164"/>
                </a:cubicBezTo>
                <a:close/>
                <a:moveTo>
                  <a:pt x="3659489" y="3474831"/>
                </a:moveTo>
                <a:cubicBezTo>
                  <a:pt x="3659489" y="3499830"/>
                  <a:pt x="3642823" y="3524829"/>
                  <a:pt x="3634490" y="3533162"/>
                </a:cubicBezTo>
                <a:cubicBezTo>
                  <a:pt x="3634490" y="3524829"/>
                  <a:pt x="3626157" y="3516496"/>
                  <a:pt x="3626157" y="3491497"/>
                </a:cubicBezTo>
                <a:cubicBezTo>
                  <a:pt x="3626157" y="3474831"/>
                  <a:pt x="3642823" y="3458165"/>
                  <a:pt x="3651156" y="3441500"/>
                </a:cubicBezTo>
                <a:cubicBezTo>
                  <a:pt x="3651156" y="3449832"/>
                  <a:pt x="3659489" y="3458165"/>
                  <a:pt x="3659489" y="3474831"/>
                </a:cubicBezTo>
                <a:close/>
                <a:moveTo>
                  <a:pt x="1201275" y="3474831"/>
                </a:moveTo>
                <a:cubicBezTo>
                  <a:pt x="1201275" y="3491497"/>
                  <a:pt x="1167943" y="3524829"/>
                  <a:pt x="1142944" y="3533162"/>
                </a:cubicBezTo>
                <a:lnTo>
                  <a:pt x="1017951" y="3524829"/>
                </a:lnTo>
                <a:cubicBezTo>
                  <a:pt x="1034616" y="3516496"/>
                  <a:pt x="1192942" y="3541495"/>
                  <a:pt x="1192942" y="3466498"/>
                </a:cubicBezTo>
                <a:cubicBezTo>
                  <a:pt x="1192942" y="3449832"/>
                  <a:pt x="1176276" y="3441500"/>
                  <a:pt x="1176276" y="3433167"/>
                </a:cubicBezTo>
                <a:cubicBezTo>
                  <a:pt x="1192942" y="3441500"/>
                  <a:pt x="1201275" y="3449832"/>
                  <a:pt x="1201275" y="3474831"/>
                </a:cubicBezTo>
                <a:close/>
                <a:moveTo>
                  <a:pt x="3801149" y="3474831"/>
                </a:moveTo>
                <a:cubicBezTo>
                  <a:pt x="3792816" y="3483164"/>
                  <a:pt x="3776150" y="3499830"/>
                  <a:pt x="3759484" y="3508163"/>
                </a:cubicBezTo>
                <a:lnTo>
                  <a:pt x="3759484" y="3449832"/>
                </a:lnTo>
                <a:cubicBezTo>
                  <a:pt x="3767817" y="3449832"/>
                  <a:pt x="3784483" y="3433167"/>
                  <a:pt x="3801149" y="3424834"/>
                </a:cubicBezTo>
                <a:lnTo>
                  <a:pt x="3801149" y="3474831"/>
                </a:lnTo>
                <a:close/>
                <a:moveTo>
                  <a:pt x="2876194" y="3466498"/>
                </a:moveTo>
                <a:cubicBezTo>
                  <a:pt x="2876194" y="3491497"/>
                  <a:pt x="2867861" y="3499830"/>
                  <a:pt x="2859528" y="3516496"/>
                </a:cubicBezTo>
                <a:cubicBezTo>
                  <a:pt x="2842862" y="3499830"/>
                  <a:pt x="2826196" y="3483164"/>
                  <a:pt x="2826196" y="3466498"/>
                </a:cubicBezTo>
                <a:cubicBezTo>
                  <a:pt x="2826196" y="3441500"/>
                  <a:pt x="2834529" y="3441500"/>
                  <a:pt x="2842862" y="3424834"/>
                </a:cubicBezTo>
                <a:cubicBezTo>
                  <a:pt x="2867861" y="3424834"/>
                  <a:pt x="2876194" y="3441500"/>
                  <a:pt x="2876194" y="3466498"/>
                </a:cubicBezTo>
                <a:close/>
                <a:moveTo>
                  <a:pt x="1351268" y="3424834"/>
                </a:moveTo>
                <a:lnTo>
                  <a:pt x="1317936" y="3424834"/>
                </a:lnTo>
                <a:lnTo>
                  <a:pt x="1351268" y="3424834"/>
                </a:lnTo>
                <a:close/>
                <a:moveTo>
                  <a:pt x="3859479" y="3449832"/>
                </a:moveTo>
                <a:lnTo>
                  <a:pt x="3859479" y="3474831"/>
                </a:lnTo>
                <a:cubicBezTo>
                  <a:pt x="3851146" y="3474831"/>
                  <a:pt x="3842813" y="3483164"/>
                  <a:pt x="3817814" y="3483164"/>
                </a:cubicBezTo>
                <a:cubicBezTo>
                  <a:pt x="3826147" y="3466498"/>
                  <a:pt x="3826147" y="3441500"/>
                  <a:pt x="3826147" y="3416501"/>
                </a:cubicBezTo>
                <a:cubicBezTo>
                  <a:pt x="3834480" y="3416501"/>
                  <a:pt x="3842813" y="3433167"/>
                  <a:pt x="3859479" y="3449832"/>
                </a:cubicBezTo>
                <a:close/>
                <a:moveTo>
                  <a:pt x="3526162" y="3416501"/>
                </a:moveTo>
                <a:cubicBezTo>
                  <a:pt x="3526162" y="3424834"/>
                  <a:pt x="3542828" y="3433167"/>
                  <a:pt x="3542828" y="3458165"/>
                </a:cubicBezTo>
                <a:cubicBezTo>
                  <a:pt x="3542828" y="3474831"/>
                  <a:pt x="3534495" y="3483164"/>
                  <a:pt x="3526162" y="3499830"/>
                </a:cubicBezTo>
                <a:cubicBezTo>
                  <a:pt x="3517829" y="3491497"/>
                  <a:pt x="3492830" y="3483164"/>
                  <a:pt x="3492830" y="3466498"/>
                </a:cubicBezTo>
                <a:cubicBezTo>
                  <a:pt x="3492830" y="3441500"/>
                  <a:pt x="3501163" y="3433167"/>
                  <a:pt x="3501163" y="3416501"/>
                </a:cubicBezTo>
                <a:lnTo>
                  <a:pt x="3526162" y="3416501"/>
                </a:lnTo>
                <a:close/>
                <a:moveTo>
                  <a:pt x="3342838" y="3416501"/>
                </a:moveTo>
                <a:cubicBezTo>
                  <a:pt x="3359503" y="3424834"/>
                  <a:pt x="3376169" y="3441500"/>
                  <a:pt x="3376169" y="3466498"/>
                </a:cubicBezTo>
                <a:cubicBezTo>
                  <a:pt x="3376169" y="3483164"/>
                  <a:pt x="3367836" y="3499830"/>
                  <a:pt x="3351170" y="3499830"/>
                </a:cubicBezTo>
                <a:cubicBezTo>
                  <a:pt x="3326172" y="3499830"/>
                  <a:pt x="3326172" y="3483164"/>
                  <a:pt x="3309506" y="3474831"/>
                </a:cubicBezTo>
                <a:cubicBezTo>
                  <a:pt x="3317839" y="3458165"/>
                  <a:pt x="3317839" y="3433167"/>
                  <a:pt x="3317839" y="3416501"/>
                </a:cubicBezTo>
                <a:lnTo>
                  <a:pt x="3342838" y="3416501"/>
                </a:lnTo>
                <a:close/>
                <a:moveTo>
                  <a:pt x="3184512" y="3466498"/>
                </a:moveTo>
                <a:cubicBezTo>
                  <a:pt x="3184512" y="3483164"/>
                  <a:pt x="3176179" y="3491497"/>
                  <a:pt x="3167846" y="3508163"/>
                </a:cubicBezTo>
                <a:cubicBezTo>
                  <a:pt x="3151180" y="3499830"/>
                  <a:pt x="3117848" y="3491497"/>
                  <a:pt x="3117848" y="3466498"/>
                </a:cubicBezTo>
                <a:cubicBezTo>
                  <a:pt x="3117848" y="3449832"/>
                  <a:pt x="3126181" y="3433167"/>
                  <a:pt x="3134514" y="3416501"/>
                </a:cubicBezTo>
                <a:cubicBezTo>
                  <a:pt x="3151180" y="3416501"/>
                  <a:pt x="3184512" y="3441500"/>
                  <a:pt x="3184512" y="3466498"/>
                </a:cubicBezTo>
                <a:close/>
                <a:moveTo>
                  <a:pt x="2992855" y="3441500"/>
                </a:moveTo>
                <a:lnTo>
                  <a:pt x="2992855" y="3483164"/>
                </a:lnTo>
                <a:cubicBezTo>
                  <a:pt x="2984522" y="3483164"/>
                  <a:pt x="2976189" y="3491497"/>
                  <a:pt x="2967856" y="3499830"/>
                </a:cubicBezTo>
                <a:cubicBezTo>
                  <a:pt x="2959523" y="3483164"/>
                  <a:pt x="2942857" y="3466498"/>
                  <a:pt x="2926191" y="3458165"/>
                </a:cubicBezTo>
                <a:cubicBezTo>
                  <a:pt x="2942857" y="3441500"/>
                  <a:pt x="2951190" y="3424834"/>
                  <a:pt x="2951190" y="3408168"/>
                </a:cubicBezTo>
                <a:cubicBezTo>
                  <a:pt x="2967856" y="3408168"/>
                  <a:pt x="2984522" y="3424834"/>
                  <a:pt x="2992855" y="3441500"/>
                </a:cubicBezTo>
                <a:close/>
                <a:moveTo>
                  <a:pt x="2701202" y="3474831"/>
                </a:moveTo>
                <a:cubicBezTo>
                  <a:pt x="2701202" y="3491497"/>
                  <a:pt x="2692869" y="3533162"/>
                  <a:pt x="2692869" y="3549828"/>
                </a:cubicBezTo>
                <a:lnTo>
                  <a:pt x="2617873" y="3449832"/>
                </a:lnTo>
                <a:cubicBezTo>
                  <a:pt x="2617873" y="3449832"/>
                  <a:pt x="2609540" y="3441500"/>
                  <a:pt x="2609540" y="3466498"/>
                </a:cubicBezTo>
                <a:cubicBezTo>
                  <a:pt x="2609540" y="3483164"/>
                  <a:pt x="2651205" y="3524829"/>
                  <a:pt x="2676203" y="3558161"/>
                </a:cubicBezTo>
                <a:cubicBezTo>
                  <a:pt x="2659537" y="3549828"/>
                  <a:pt x="2567875" y="3533162"/>
                  <a:pt x="2567875" y="3474831"/>
                </a:cubicBezTo>
                <a:lnTo>
                  <a:pt x="2567875" y="3408168"/>
                </a:lnTo>
                <a:lnTo>
                  <a:pt x="2584541" y="3408168"/>
                </a:lnTo>
                <a:cubicBezTo>
                  <a:pt x="2601207" y="3408168"/>
                  <a:pt x="2701202" y="3441500"/>
                  <a:pt x="2701202" y="3474831"/>
                </a:cubicBezTo>
                <a:close/>
                <a:moveTo>
                  <a:pt x="2151229" y="3574826"/>
                </a:moveTo>
                <a:cubicBezTo>
                  <a:pt x="2159562" y="3599825"/>
                  <a:pt x="2192893" y="3633157"/>
                  <a:pt x="2209559" y="3658156"/>
                </a:cubicBezTo>
                <a:cubicBezTo>
                  <a:pt x="2117897" y="3533162"/>
                  <a:pt x="1959571" y="3483164"/>
                  <a:pt x="1859576" y="3483164"/>
                </a:cubicBezTo>
                <a:cubicBezTo>
                  <a:pt x="1834578" y="3483164"/>
                  <a:pt x="1801246" y="3474831"/>
                  <a:pt x="1776247" y="3474831"/>
                </a:cubicBezTo>
                <a:cubicBezTo>
                  <a:pt x="1851243" y="3449832"/>
                  <a:pt x="1976237" y="3399835"/>
                  <a:pt x="2001236" y="3399835"/>
                </a:cubicBezTo>
                <a:cubicBezTo>
                  <a:pt x="2059567" y="3399835"/>
                  <a:pt x="2142896" y="3558161"/>
                  <a:pt x="2151229" y="3574826"/>
                </a:cubicBezTo>
                <a:close/>
                <a:moveTo>
                  <a:pt x="3717819" y="3416501"/>
                </a:moveTo>
                <a:cubicBezTo>
                  <a:pt x="3717819" y="3441500"/>
                  <a:pt x="3701153" y="3466498"/>
                  <a:pt x="3684488" y="3483164"/>
                </a:cubicBezTo>
                <a:cubicBezTo>
                  <a:pt x="3684488" y="3466498"/>
                  <a:pt x="3667822" y="3449832"/>
                  <a:pt x="3667822" y="3433167"/>
                </a:cubicBezTo>
                <a:cubicBezTo>
                  <a:pt x="3667822" y="3408168"/>
                  <a:pt x="3701153" y="3391502"/>
                  <a:pt x="3709486" y="3383169"/>
                </a:cubicBezTo>
                <a:cubicBezTo>
                  <a:pt x="3709486" y="3391502"/>
                  <a:pt x="3717819" y="3399835"/>
                  <a:pt x="3717819" y="3416501"/>
                </a:cubicBezTo>
                <a:close/>
                <a:moveTo>
                  <a:pt x="3626157" y="3416501"/>
                </a:moveTo>
                <a:cubicBezTo>
                  <a:pt x="3626157" y="3441500"/>
                  <a:pt x="3617824" y="3458165"/>
                  <a:pt x="3609491" y="3474831"/>
                </a:cubicBezTo>
                <a:cubicBezTo>
                  <a:pt x="3601158" y="3474831"/>
                  <a:pt x="3592825" y="3458165"/>
                  <a:pt x="3576160" y="3441500"/>
                </a:cubicBezTo>
                <a:cubicBezTo>
                  <a:pt x="3592825" y="3424834"/>
                  <a:pt x="3601158" y="3399835"/>
                  <a:pt x="3601158" y="3383169"/>
                </a:cubicBezTo>
                <a:cubicBezTo>
                  <a:pt x="3617824" y="3391502"/>
                  <a:pt x="3626157" y="3399835"/>
                  <a:pt x="3626157" y="3416501"/>
                </a:cubicBezTo>
                <a:close/>
                <a:moveTo>
                  <a:pt x="3276174" y="3383169"/>
                </a:moveTo>
                <a:cubicBezTo>
                  <a:pt x="3292840" y="3399835"/>
                  <a:pt x="3301173" y="3408168"/>
                  <a:pt x="3301173" y="3424834"/>
                </a:cubicBezTo>
                <a:cubicBezTo>
                  <a:pt x="3301173" y="3449832"/>
                  <a:pt x="3284507" y="3458165"/>
                  <a:pt x="3276174" y="3466498"/>
                </a:cubicBezTo>
                <a:cubicBezTo>
                  <a:pt x="3259508" y="3449832"/>
                  <a:pt x="3242842" y="3441500"/>
                  <a:pt x="3226177" y="3433167"/>
                </a:cubicBezTo>
                <a:cubicBezTo>
                  <a:pt x="3234509" y="3416501"/>
                  <a:pt x="3242842" y="3399835"/>
                  <a:pt x="3242842" y="3383169"/>
                </a:cubicBezTo>
                <a:lnTo>
                  <a:pt x="3276174" y="3383169"/>
                </a:lnTo>
                <a:close/>
                <a:moveTo>
                  <a:pt x="3459499" y="3374836"/>
                </a:moveTo>
                <a:cubicBezTo>
                  <a:pt x="3476164" y="3391502"/>
                  <a:pt x="3484497" y="3399835"/>
                  <a:pt x="3484497" y="3424834"/>
                </a:cubicBezTo>
                <a:cubicBezTo>
                  <a:pt x="3484497" y="3441500"/>
                  <a:pt x="3476164" y="3449832"/>
                  <a:pt x="3467831" y="3458165"/>
                </a:cubicBezTo>
                <a:cubicBezTo>
                  <a:pt x="3451166" y="3449832"/>
                  <a:pt x="3434500" y="3433167"/>
                  <a:pt x="3417834" y="3424834"/>
                </a:cubicBezTo>
                <a:cubicBezTo>
                  <a:pt x="3426167" y="3408168"/>
                  <a:pt x="3434500" y="3391502"/>
                  <a:pt x="3434500" y="3374836"/>
                </a:cubicBezTo>
                <a:lnTo>
                  <a:pt x="3459499" y="3374836"/>
                </a:lnTo>
                <a:close/>
                <a:moveTo>
                  <a:pt x="3109516" y="3424834"/>
                </a:moveTo>
                <a:cubicBezTo>
                  <a:pt x="3109516" y="3449832"/>
                  <a:pt x="3092850" y="3458165"/>
                  <a:pt x="3092850" y="3466498"/>
                </a:cubicBezTo>
                <a:cubicBezTo>
                  <a:pt x="3076184" y="3458165"/>
                  <a:pt x="3059518" y="3441500"/>
                  <a:pt x="3042852" y="3433167"/>
                </a:cubicBezTo>
                <a:cubicBezTo>
                  <a:pt x="3051185" y="3416501"/>
                  <a:pt x="3059518" y="3391502"/>
                  <a:pt x="3059518" y="3374836"/>
                </a:cubicBezTo>
                <a:cubicBezTo>
                  <a:pt x="3084517" y="3383169"/>
                  <a:pt x="3109516" y="3416501"/>
                  <a:pt x="3109516" y="3424834"/>
                </a:cubicBezTo>
                <a:close/>
                <a:moveTo>
                  <a:pt x="1967904" y="3383169"/>
                </a:moveTo>
                <a:cubicBezTo>
                  <a:pt x="1867909" y="3433167"/>
                  <a:pt x="1759581" y="3441500"/>
                  <a:pt x="1667919" y="3474831"/>
                </a:cubicBezTo>
                <a:lnTo>
                  <a:pt x="1659586" y="3491497"/>
                </a:lnTo>
                <a:cubicBezTo>
                  <a:pt x="1892908" y="3458165"/>
                  <a:pt x="2134563" y="3566493"/>
                  <a:pt x="2259557" y="3733152"/>
                </a:cubicBezTo>
                <a:cubicBezTo>
                  <a:pt x="2226225" y="3733152"/>
                  <a:pt x="2167895" y="3741485"/>
                  <a:pt x="2142896" y="3741485"/>
                </a:cubicBezTo>
                <a:cubicBezTo>
                  <a:pt x="1984570" y="3741485"/>
                  <a:pt x="1817912" y="3666489"/>
                  <a:pt x="1651253" y="3624824"/>
                </a:cubicBezTo>
                <a:lnTo>
                  <a:pt x="1626254" y="3633157"/>
                </a:lnTo>
                <a:cubicBezTo>
                  <a:pt x="1692918" y="3674822"/>
                  <a:pt x="1759581" y="3724819"/>
                  <a:pt x="1817912" y="3774817"/>
                </a:cubicBezTo>
                <a:cubicBezTo>
                  <a:pt x="1867909" y="3816481"/>
                  <a:pt x="1976237" y="3958141"/>
                  <a:pt x="2067899" y="3974807"/>
                </a:cubicBezTo>
                <a:cubicBezTo>
                  <a:pt x="1976237" y="3966474"/>
                  <a:pt x="1867909" y="3983140"/>
                  <a:pt x="1776247" y="3916476"/>
                </a:cubicBezTo>
                <a:cubicBezTo>
                  <a:pt x="1717917" y="3874812"/>
                  <a:pt x="1651253" y="3816481"/>
                  <a:pt x="1592923" y="3766484"/>
                </a:cubicBezTo>
                <a:cubicBezTo>
                  <a:pt x="1584590" y="3766484"/>
                  <a:pt x="1567924" y="3758151"/>
                  <a:pt x="1551258" y="3766484"/>
                </a:cubicBezTo>
                <a:cubicBezTo>
                  <a:pt x="1609588" y="3858146"/>
                  <a:pt x="1692918" y="3933142"/>
                  <a:pt x="1692918" y="4008139"/>
                </a:cubicBezTo>
                <a:cubicBezTo>
                  <a:pt x="1692918" y="4033137"/>
                  <a:pt x="1667919" y="4141465"/>
                  <a:pt x="1659586" y="4208129"/>
                </a:cubicBezTo>
                <a:cubicBezTo>
                  <a:pt x="1501260" y="4066469"/>
                  <a:pt x="1634587" y="3899811"/>
                  <a:pt x="1451263" y="3808148"/>
                </a:cubicBezTo>
                <a:cubicBezTo>
                  <a:pt x="1409598" y="3833147"/>
                  <a:pt x="1417931" y="3874812"/>
                  <a:pt x="1417931" y="3899811"/>
                </a:cubicBezTo>
                <a:cubicBezTo>
                  <a:pt x="1417931" y="3966474"/>
                  <a:pt x="1442930" y="4016472"/>
                  <a:pt x="1476262" y="4083135"/>
                </a:cubicBezTo>
                <a:lnTo>
                  <a:pt x="1451263" y="4083135"/>
                </a:lnTo>
                <a:cubicBezTo>
                  <a:pt x="1426264" y="4058136"/>
                  <a:pt x="1392932" y="4033137"/>
                  <a:pt x="1376266" y="4008139"/>
                </a:cubicBezTo>
                <a:cubicBezTo>
                  <a:pt x="1342935" y="3966474"/>
                  <a:pt x="1334602" y="3808148"/>
                  <a:pt x="1251273" y="3808148"/>
                </a:cubicBezTo>
                <a:cubicBezTo>
                  <a:pt x="1226274" y="3808148"/>
                  <a:pt x="1109613" y="3833147"/>
                  <a:pt x="1084614" y="3833147"/>
                </a:cubicBezTo>
                <a:cubicBezTo>
                  <a:pt x="884624" y="3833147"/>
                  <a:pt x="759630" y="3683154"/>
                  <a:pt x="617970" y="3624824"/>
                </a:cubicBezTo>
                <a:cubicBezTo>
                  <a:pt x="584638" y="3608158"/>
                  <a:pt x="551307" y="3616491"/>
                  <a:pt x="517975" y="3616491"/>
                </a:cubicBezTo>
                <a:cubicBezTo>
                  <a:pt x="534641" y="3566493"/>
                  <a:pt x="734631" y="3524829"/>
                  <a:pt x="792961" y="3524829"/>
                </a:cubicBezTo>
                <a:cubicBezTo>
                  <a:pt x="809627" y="3524829"/>
                  <a:pt x="859625" y="3533162"/>
                  <a:pt x="884624" y="3541495"/>
                </a:cubicBezTo>
                <a:cubicBezTo>
                  <a:pt x="901290" y="3608158"/>
                  <a:pt x="1001285" y="3691487"/>
                  <a:pt x="959620" y="3766484"/>
                </a:cubicBezTo>
                <a:cubicBezTo>
                  <a:pt x="959620" y="3766484"/>
                  <a:pt x="951287" y="3774817"/>
                  <a:pt x="976286" y="3774817"/>
                </a:cubicBezTo>
                <a:cubicBezTo>
                  <a:pt x="1017951" y="3774817"/>
                  <a:pt x="1051282" y="3666489"/>
                  <a:pt x="1059615" y="3658156"/>
                </a:cubicBezTo>
                <a:cubicBezTo>
                  <a:pt x="1117946" y="3691487"/>
                  <a:pt x="1101280" y="3783150"/>
                  <a:pt x="1117946" y="3833147"/>
                </a:cubicBezTo>
                <a:cubicBezTo>
                  <a:pt x="1151277" y="3799815"/>
                  <a:pt x="1209608" y="3724819"/>
                  <a:pt x="1217941" y="3674822"/>
                </a:cubicBezTo>
                <a:lnTo>
                  <a:pt x="1251273" y="3674822"/>
                </a:lnTo>
                <a:cubicBezTo>
                  <a:pt x="1292937" y="3699820"/>
                  <a:pt x="1317936" y="3733152"/>
                  <a:pt x="1359601" y="3783150"/>
                </a:cubicBezTo>
                <a:cubicBezTo>
                  <a:pt x="1376266" y="3758151"/>
                  <a:pt x="1392932" y="3733152"/>
                  <a:pt x="1392932" y="3708153"/>
                </a:cubicBezTo>
                <a:cubicBezTo>
                  <a:pt x="1392932" y="3691487"/>
                  <a:pt x="1376266" y="3649823"/>
                  <a:pt x="1359601" y="3624824"/>
                </a:cubicBezTo>
                <a:cubicBezTo>
                  <a:pt x="1401265" y="3608158"/>
                  <a:pt x="1501260" y="3699820"/>
                  <a:pt x="1534592" y="3741485"/>
                </a:cubicBezTo>
                <a:cubicBezTo>
                  <a:pt x="1542925" y="3733152"/>
                  <a:pt x="1542925" y="3733152"/>
                  <a:pt x="1542925" y="3708153"/>
                </a:cubicBezTo>
                <a:cubicBezTo>
                  <a:pt x="1542925" y="3666489"/>
                  <a:pt x="1467929" y="3566493"/>
                  <a:pt x="1426264" y="3558161"/>
                </a:cubicBezTo>
                <a:cubicBezTo>
                  <a:pt x="1492927" y="3541495"/>
                  <a:pt x="1559591" y="3541495"/>
                  <a:pt x="1626254" y="3533162"/>
                </a:cubicBezTo>
                <a:cubicBezTo>
                  <a:pt x="1559591" y="3458165"/>
                  <a:pt x="1476262" y="3433167"/>
                  <a:pt x="1409598" y="3424834"/>
                </a:cubicBezTo>
                <a:cubicBezTo>
                  <a:pt x="1559591" y="3408168"/>
                  <a:pt x="1842910" y="3366503"/>
                  <a:pt x="1867909" y="3366503"/>
                </a:cubicBezTo>
                <a:cubicBezTo>
                  <a:pt x="1884575" y="3366503"/>
                  <a:pt x="1934573" y="3374836"/>
                  <a:pt x="1967904" y="3383169"/>
                </a:cubicBezTo>
                <a:close/>
                <a:moveTo>
                  <a:pt x="2926191" y="3391502"/>
                </a:moveTo>
                <a:lnTo>
                  <a:pt x="2926191" y="3433167"/>
                </a:lnTo>
                <a:cubicBezTo>
                  <a:pt x="2917858" y="3433167"/>
                  <a:pt x="2909525" y="3441500"/>
                  <a:pt x="2901192" y="3449832"/>
                </a:cubicBezTo>
                <a:cubicBezTo>
                  <a:pt x="2892859" y="3433167"/>
                  <a:pt x="2867861" y="3424834"/>
                  <a:pt x="2867861" y="3399835"/>
                </a:cubicBezTo>
                <a:cubicBezTo>
                  <a:pt x="2867861" y="3383169"/>
                  <a:pt x="2884526" y="3374836"/>
                  <a:pt x="2884526" y="3358170"/>
                </a:cubicBezTo>
                <a:cubicBezTo>
                  <a:pt x="2901192" y="3358170"/>
                  <a:pt x="2917858" y="3374836"/>
                  <a:pt x="2926191" y="3391502"/>
                </a:cubicBezTo>
                <a:close/>
                <a:moveTo>
                  <a:pt x="2351219" y="3383169"/>
                </a:moveTo>
                <a:cubicBezTo>
                  <a:pt x="2334553" y="3374836"/>
                  <a:pt x="2292889" y="3349837"/>
                  <a:pt x="2334553" y="3358170"/>
                </a:cubicBezTo>
                <a:cubicBezTo>
                  <a:pt x="2334553" y="3366503"/>
                  <a:pt x="2342886" y="3374836"/>
                  <a:pt x="2351219" y="3383169"/>
                </a:cubicBezTo>
                <a:close/>
                <a:moveTo>
                  <a:pt x="976286" y="3358170"/>
                </a:moveTo>
                <a:cubicBezTo>
                  <a:pt x="1009618" y="3374836"/>
                  <a:pt x="1042949" y="3383169"/>
                  <a:pt x="1076281" y="3416501"/>
                </a:cubicBezTo>
                <a:lnTo>
                  <a:pt x="1076281" y="3458165"/>
                </a:lnTo>
                <a:cubicBezTo>
                  <a:pt x="1067948" y="3416501"/>
                  <a:pt x="984619" y="3366503"/>
                  <a:pt x="959620" y="3358170"/>
                </a:cubicBezTo>
                <a:lnTo>
                  <a:pt x="976286" y="3358170"/>
                </a:lnTo>
                <a:close/>
                <a:moveTo>
                  <a:pt x="3217844" y="3391502"/>
                </a:moveTo>
                <a:cubicBezTo>
                  <a:pt x="3217844" y="3408168"/>
                  <a:pt x="3209511" y="3416501"/>
                  <a:pt x="3201178" y="3433167"/>
                </a:cubicBezTo>
                <a:cubicBezTo>
                  <a:pt x="3192845" y="3424834"/>
                  <a:pt x="3167846" y="3408168"/>
                  <a:pt x="3151180" y="3399835"/>
                </a:cubicBezTo>
                <a:cubicBezTo>
                  <a:pt x="3159513" y="3383169"/>
                  <a:pt x="3167846" y="3358170"/>
                  <a:pt x="3167846" y="3341504"/>
                </a:cubicBezTo>
                <a:cubicBezTo>
                  <a:pt x="3192845" y="3341504"/>
                  <a:pt x="3217844" y="3358170"/>
                  <a:pt x="3217844" y="3391502"/>
                </a:cubicBezTo>
                <a:close/>
                <a:moveTo>
                  <a:pt x="3792816" y="3366503"/>
                </a:moveTo>
                <a:cubicBezTo>
                  <a:pt x="3792816" y="3391502"/>
                  <a:pt x="3751151" y="3424834"/>
                  <a:pt x="3742818" y="3433167"/>
                </a:cubicBezTo>
                <a:cubicBezTo>
                  <a:pt x="3742818" y="3416501"/>
                  <a:pt x="3734485" y="3399835"/>
                  <a:pt x="3734485" y="3383169"/>
                </a:cubicBezTo>
                <a:cubicBezTo>
                  <a:pt x="3734485" y="3358170"/>
                  <a:pt x="3759484" y="3349837"/>
                  <a:pt x="3776150" y="3333171"/>
                </a:cubicBezTo>
                <a:cubicBezTo>
                  <a:pt x="3776150" y="3341504"/>
                  <a:pt x="3792816" y="3349837"/>
                  <a:pt x="3792816" y="3366503"/>
                </a:cubicBezTo>
                <a:close/>
                <a:moveTo>
                  <a:pt x="3576160" y="3374836"/>
                </a:moveTo>
                <a:cubicBezTo>
                  <a:pt x="3576160" y="3399835"/>
                  <a:pt x="3576160" y="3408168"/>
                  <a:pt x="3559494" y="3424834"/>
                </a:cubicBezTo>
                <a:cubicBezTo>
                  <a:pt x="3551161" y="3424834"/>
                  <a:pt x="3526162" y="3408168"/>
                  <a:pt x="3526162" y="3391502"/>
                </a:cubicBezTo>
                <a:cubicBezTo>
                  <a:pt x="3526162" y="3366503"/>
                  <a:pt x="3542828" y="3349837"/>
                  <a:pt x="3551161" y="3333171"/>
                </a:cubicBezTo>
                <a:cubicBezTo>
                  <a:pt x="3567827" y="3349837"/>
                  <a:pt x="3576160" y="3358170"/>
                  <a:pt x="3576160" y="3374836"/>
                </a:cubicBezTo>
                <a:close/>
                <a:moveTo>
                  <a:pt x="3409501" y="3383169"/>
                </a:moveTo>
                <a:cubicBezTo>
                  <a:pt x="3409501" y="3408168"/>
                  <a:pt x="3401168" y="3416501"/>
                  <a:pt x="3392835" y="3424834"/>
                </a:cubicBezTo>
                <a:cubicBezTo>
                  <a:pt x="3376169" y="3416501"/>
                  <a:pt x="3342838" y="3408168"/>
                  <a:pt x="3342838" y="3391502"/>
                </a:cubicBezTo>
                <a:cubicBezTo>
                  <a:pt x="3342838" y="3366503"/>
                  <a:pt x="3351170" y="3349837"/>
                  <a:pt x="3359503" y="3333171"/>
                </a:cubicBezTo>
                <a:cubicBezTo>
                  <a:pt x="3384502" y="3341504"/>
                  <a:pt x="3409501" y="3374836"/>
                  <a:pt x="3409501" y="3383169"/>
                </a:cubicBezTo>
                <a:close/>
                <a:moveTo>
                  <a:pt x="3034519" y="3383169"/>
                </a:moveTo>
                <a:cubicBezTo>
                  <a:pt x="3034519" y="3399835"/>
                  <a:pt x="3026186" y="3408168"/>
                  <a:pt x="3017853" y="3424834"/>
                </a:cubicBezTo>
                <a:cubicBezTo>
                  <a:pt x="3009520" y="3416501"/>
                  <a:pt x="2976189" y="3399835"/>
                  <a:pt x="2976189" y="3383169"/>
                </a:cubicBezTo>
                <a:cubicBezTo>
                  <a:pt x="2976189" y="3358170"/>
                  <a:pt x="2984522" y="3349837"/>
                  <a:pt x="2992855" y="3333171"/>
                </a:cubicBezTo>
                <a:cubicBezTo>
                  <a:pt x="3009520" y="3333171"/>
                  <a:pt x="3034519" y="3349837"/>
                  <a:pt x="3034519" y="3383169"/>
                </a:cubicBezTo>
                <a:close/>
                <a:moveTo>
                  <a:pt x="2817863" y="3391502"/>
                </a:moveTo>
                <a:cubicBezTo>
                  <a:pt x="2817863" y="3416501"/>
                  <a:pt x="2801197" y="3441500"/>
                  <a:pt x="2801197" y="3458165"/>
                </a:cubicBezTo>
                <a:cubicBezTo>
                  <a:pt x="2784531" y="3433167"/>
                  <a:pt x="2767865" y="3399835"/>
                  <a:pt x="2734534" y="3366503"/>
                </a:cubicBezTo>
                <a:lnTo>
                  <a:pt x="2717868" y="3383169"/>
                </a:lnTo>
                <a:cubicBezTo>
                  <a:pt x="2742867" y="3408168"/>
                  <a:pt x="2767865" y="3441500"/>
                  <a:pt x="2792864" y="3474831"/>
                </a:cubicBezTo>
                <a:cubicBezTo>
                  <a:pt x="2776198" y="3466498"/>
                  <a:pt x="2751200" y="3458165"/>
                  <a:pt x="2726201" y="3458165"/>
                </a:cubicBezTo>
                <a:cubicBezTo>
                  <a:pt x="2701202" y="3433167"/>
                  <a:pt x="2684536" y="3383169"/>
                  <a:pt x="2684536" y="3358170"/>
                </a:cubicBezTo>
                <a:cubicBezTo>
                  <a:pt x="2684536" y="3333171"/>
                  <a:pt x="2692869" y="3324839"/>
                  <a:pt x="2717868" y="3324839"/>
                </a:cubicBezTo>
                <a:cubicBezTo>
                  <a:pt x="2742867" y="3324839"/>
                  <a:pt x="2817863" y="3374836"/>
                  <a:pt x="2817863" y="3391502"/>
                </a:cubicBezTo>
                <a:close/>
                <a:moveTo>
                  <a:pt x="3684488" y="3349837"/>
                </a:moveTo>
                <a:cubicBezTo>
                  <a:pt x="3684488" y="3374836"/>
                  <a:pt x="3667822" y="3399835"/>
                  <a:pt x="3651156" y="3416501"/>
                </a:cubicBezTo>
                <a:cubicBezTo>
                  <a:pt x="3642823" y="3399835"/>
                  <a:pt x="3642823" y="3383169"/>
                  <a:pt x="3626157" y="3374836"/>
                </a:cubicBezTo>
                <a:cubicBezTo>
                  <a:pt x="3634490" y="3358170"/>
                  <a:pt x="3651156" y="3333171"/>
                  <a:pt x="3659489" y="3316506"/>
                </a:cubicBezTo>
                <a:cubicBezTo>
                  <a:pt x="3676155" y="3324839"/>
                  <a:pt x="3684488" y="3333171"/>
                  <a:pt x="3684488" y="3349837"/>
                </a:cubicBezTo>
                <a:close/>
                <a:moveTo>
                  <a:pt x="3117848" y="3308173"/>
                </a:moveTo>
                <a:cubicBezTo>
                  <a:pt x="3126181" y="3316506"/>
                  <a:pt x="3134514" y="3333171"/>
                  <a:pt x="3142847" y="3341504"/>
                </a:cubicBezTo>
                <a:lnTo>
                  <a:pt x="3142847" y="3374836"/>
                </a:lnTo>
                <a:lnTo>
                  <a:pt x="3126181" y="3391502"/>
                </a:lnTo>
                <a:cubicBezTo>
                  <a:pt x="3109516" y="3383169"/>
                  <a:pt x="3092850" y="3366503"/>
                  <a:pt x="3076184" y="3358170"/>
                </a:cubicBezTo>
                <a:cubicBezTo>
                  <a:pt x="3092850" y="3341504"/>
                  <a:pt x="3092850" y="3324839"/>
                  <a:pt x="3092850" y="3308173"/>
                </a:cubicBezTo>
                <a:lnTo>
                  <a:pt x="3117848" y="3308173"/>
                </a:lnTo>
                <a:close/>
                <a:moveTo>
                  <a:pt x="3334505" y="3341504"/>
                </a:moveTo>
                <a:lnTo>
                  <a:pt x="3334505" y="3374836"/>
                </a:lnTo>
                <a:cubicBezTo>
                  <a:pt x="3326172" y="3374836"/>
                  <a:pt x="3317839" y="3383169"/>
                  <a:pt x="3309506" y="3391502"/>
                </a:cubicBezTo>
                <a:cubicBezTo>
                  <a:pt x="3292840" y="3374836"/>
                  <a:pt x="3267841" y="3374836"/>
                  <a:pt x="3267841" y="3349837"/>
                </a:cubicBezTo>
                <a:cubicBezTo>
                  <a:pt x="3267841" y="3333171"/>
                  <a:pt x="3276174" y="3316506"/>
                  <a:pt x="3276174" y="3299840"/>
                </a:cubicBezTo>
                <a:cubicBezTo>
                  <a:pt x="3301173" y="3299840"/>
                  <a:pt x="3317839" y="3299840"/>
                  <a:pt x="3334505" y="3341504"/>
                </a:cubicBezTo>
                <a:close/>
                <a:moveTo>
                  <a:pt x="2967856" y="3333171"/>
                </a:moveTo>
                <a:cubicBezTo>
                  <a:pt x="2967856" y="3358170"/>
                  <a:pt x="2959523" y="3366503"/>
                  <a:pt x="2951190" y="3374836"/>
                </a:cubicBezTo>
                <a:cubicBezTo>
                  <a:pt x="2934524" y="3366503"/>
                  <a:pt x="2926191" y="3349837"/>
                  <a:pt x="2909525" y="3341504"/>
                </a:cubicBezTo>
                <a:cubicBezTo>
                  <a:pt x="2917858" y="3324839"/>
                  <a:pt x="2934524" y="3308173"/>
                  <a:pt x="2951190" y="3299840"/>
                </a:cubicBezTo>
                <a:cubicBezTo>
                  <a:pt x="2959523" y="3308173"/>
                  <a:pt x="2967856" y="3316506"/>
                  <a:pt x="2967856" y="3333171"/>
                </a:cubicBezTo>
                <a:close/>
                <a:moveTo>
                  <a:pt x="3517829" y="3316506"/>
                </a:moveTo>
                <a:lnTo>
                  <a:pt x="3517829" y="3374836"/>
                </a:lnTo>
                <a:cubicBezTo>
                  <a:pt x="3509496" y="3374836"/>
                  <a:pt x="3517829" y="3383169"/>
                  <a:pt x="3492830" y="3383169"/>
                </a:cubicBezTo>
                <a:cubicBezTo>
                  <a:pt x="3476164" y="3383169"/>
                  <a:pt x="3467831" y="3358170"/>
                  <a:pt x="3451166" y="3349837"/>
                </a:cubicBezTo>
                <a:cubicBezTo>
                  <a:pt x="3467831" y="3333171"/>
                  <a:pt x="3467831" y="3308173"/>
                  <a:pt x="3476164" y="3291507"/>
                </a:cubicBezTo>
                <a:cubicBezTo>
                  <a:pt x="3484497" y="3299840"/>
                  <a:pt x="3501163" y="3299840"/>
                  <a:pt x="3517829" y="3316506"/>
                </a:cubicBezTo>
                <a:close/>
                <a:moveTo>
                  <a:pt x="2984522" y="3291507"/>
                </a:moveTo>
                <a:cubicBezTo>
                  <a:pt x="2984522" y="3291507"/>
                  <a:pt x="2976189" y="3299840"/>
                  <a:pt x="2976189" y="3291507"/>
                </a:cubicBezTo>
                <a:lnTo>
                  <a:pt x="2984522" y="3291507"/>
                </a:lnTo>
                <a:close/>
                <a:moveTo>
                  <a:pt x="2417883" y="3283174"/>
                </a:moveTo>
                <a:cubicBezTo>
                  <a:pt x="2467880" y="3316506"/>
                  <a:pt x="2517878" y="3358170"/>
                  <a:pt x="2551209" y="3391502"/>
                </a:cubicBezTo>
                <a:lnTo>
                  <a:pt x="2551209" y="3474831"/>
                </a:lnTo>
                <a:cubicBezTo>
                  <a:pt x="2517878" y="3433167"/>
                  <a:pt x="2484546" y="3383169"/>
                  <a:pt x="2451214" y="3341504"/>
                </a:cubicBezTo>
                <a:cubicBezTo>
                  <a:pt x="2451214" y="3341504"/>
                  <a:pt x="2442881" y="3333171"/>
                  <a:pt x="2442881" y="3358170"/>
                </a:cubicBezTo>
                <a:cubicBezTo>
                  <a:pt x="2442881" y="3374836"/>
                  <a:pt x="2501212" y="3441500"/>
                  <a:pt x="2526211" y="3483164"/>
                </a:cubicBezTo>
                <a:cubicBezTo>
                  <a:pt x="2501212" y="3466498"/>
                  <a:pt x="2467880" y="3466498"/>
                  <a:pt x="2451214" y="3449832"/>
                </a:cubicBezTo>
                <a:cubicBezTo>
                  <a:pt x="2409550" y="3424834"/>
                  <a:pt x="2401217" y="3374836"/>
                  <a:pt x="2384551" y="3333171"/>
                </a:cubicBezTo>
                <a:lnTo>
                  <a:pt x="2392884" y="3283174"/>
                </a:lnTo>
                <a:lnTo>
                  <a:pt x="2417883" y="3283174"/>
                </a:lnTo>
                <a:close/>
                <a:moveTo>
                  <a:pt x="3059518" y="3349837"/>
                </a:moveTo>
                <a:cubicBezTo>
                  <a:pt x="3042852" y="3341504"/>
                  <a:pt x="3026186" y="3324839"/>
                  <a:pt x="3009520" y="3316506"/>
                </a:cubicBezTo>
                <a:cubicBezTo>
                  <a:pt x="3009520" y="3299840"/>
                  <a:pt x="3034519" y="3283174"/>
                  <a:pt x="3059518" y="3274841"/>
                </a:cubicBezTo>
                <a:cubicBezTo>
                  <a:pt x="3067851" y="3299840"/>
                  <a:pt x="3067851" y="3324839"/>
                  <a:pt x="3059518" y="3349837"/>
                </a:cubicBezTo>
                <a:close/>
                <a:moveTo>
                  <a:pt x="3759484" y="3308173"/>
                </a:moveTo>
                <a:cubicBezTo>
                  <a:pt x="3759484" y="3333171"/>
                  <a:pt x="3726152" y="3349837"/>
                  <a:pt x="3709486" y="3358170"/>
                </a:cubicBezTo>
                <a:cubicBezTo>
                  <a:pt x="3709486" y="3341504"/>
                  <a:pt x="3692820" y="3324839"/>
                  <a:pt x="3692820" y="3299840"/>
                </a:cubicBezTo>
                <a:cubicBezTo>
                  <a:pt x="3692820" y="3283174"/>
                  <a:pt x="3717819" y="3283174"/>
                  <a:pt x="3726152" y="3266508"/>
                </a:cubicBezTo>
                <a:cubicBezTo>
                  <a:pt x="3742818" y="3274841"/>
                  <a:pt x="3759484" y="3291507"/>
                  <a:pt x="3759484" y="3308173"/>
                </a:cubicBezTo>
                <a:close/>
                <a:moveTo>
                  <a:pt x="3634490" y="3266508"/>
                </a:moveTo>
                <a:lnTo>
                  <a:pt x="3634490" y="3324839"/>
                </a:lnTo>
                <a:cubicBezTo>
                  <a:pt x="3626157" y="3333171"/>
                  <a:pt x="3617824" y="3349837"/>
                  <a:pt x="3601158" y="3358170"/>
                </a:cubicBezTo>
                <a:cubicBezTo>
                  <a:pt x="3592825" y="3341504"/>
                  <a:pt x="3584492" y="3324839"/>
                  <a:pt x="3567827" y="3316506"/>
                </a:cubicBezTo>
                <a:cubicBezTo>
                  <a:pt x="3584492" y="3299840"/>
                  <a:pt x="3592825" y="3283174"/>
                  <a:pt x="3601158" y="3266508"/>
                </a:cubicBezTo>
                <a:lnTo>
                  <a:pt x="3634490" y="3266508"/>
                </a:lnTo>
                <a:close/>
                <a:moveTo>
                  <a:pt x="3226177" y="3266508"/>
                </a:moveTo>
                <a:lnTo>
                  <a:pt x="3251175" y="3291507"/>
                </a:lnTo>
                <a:lnTo>
                  <a:pt x="3251175" y="3341504"/>
                </a:lnTo>
                <a:lnTo>
                  <a:pt x="3234509" y="3358170"/>
                </a:lnTo>
                <a:cubicBezTo>
                  <a:pt x="3217844" y="3341504"/>
                  <a:pt x="3192845" y="3333171"/>
                  <a:pt x="3192845" y="3316506"/>
                </a:cubicBezTo>
                <a:cubicBezTo>
                  <a:pt x="3192845" y="3291507"/>
                  <a:pt x="3201178" y="3283174"/>
                  <a:pt x="3201178" y="3266508"/>
                </a:cubicBezTo>
                <a:lnTo>
                  <a:pt x="3226177" y="3266508"/>
                </a:lnTo>
                <a:close/>
                <a:moveTo>
                  <a:pt x="3176179" y="3266508"/>
                </a:moveTo>
                <a:cubicBezTo>
                  <a:pt x="3176179" y="3299840"/>
                  <a:pt x="3167846" y="3308173"/>
                  <a:pt x="3167846" y="3316506"/>
                </a:cubicBezTo>
                <a:cubicBezTo>
                  <a:pt x="3151180" y="3308173"/>
                  <a:pt x="3134514" y="3291507"/>
                  <a:pt x="3117848" y="3283174"/>
                </a:cubicBezTo>
                <a:cubicBezTo>
                  <a:pt x="3117848" y="3274841"/>
                  <a:pt x="3126181" y="3274841"/>
                  <a:pt x="3134514" y="3266508"/>
                </a:cubicBezTo>
                <a:lnTo>
                  <a:pt x="3176179" y="3266508"/>
                </a:lnTo>
                <a:close/>
                <a:moveTo>
                  <a:pt x="3417834" y="3258175"/>
                </a:moveTo>
                <a:cubicBezTo>
                  <a:pt x="3434500" y="3266508"/>
                  <a:pt x="3451166" y="3283174"/>
                  <a:pt x="3451166" y="3299840"/>
                </a:cubicBezTo>
                <a:cubicBezTo>
                  <a:pt x="3451166" y="3324839"/>
                  <a:pt x="3442833" y="3333171"/>
                  <a:pt x="3426167" y="3349837"/>
                </a:cubicBezTo>
                <a:cubicBezTo>
                  <a:pt x="3409501" y="3333171"/>
                  <a:pt x="3392835" y="3316506"/>
                  <a:pt x="3376169" y="3316506"/>
                </a:cubicBezTo>
                <a:cubicBezTo>
                  <a:pt x="3384502" y="3299840"/>
                  <a:pt x="3392835" y="3274841"/>
                  <a:pt x="3392835" y="3258175"/>
                </a:cubicBezTo>
                <a:lnTo>
                  <a:pt x="3417834" y="3258175"/>
                </a:lnTo>
                <a:close/>
                <a:moveTo>
                  <a:pt x="1867909" y="3291507"/>
                </a:moveTo>
                <a:cubicBezTo>
                  <a:pt x="1926240" y="3291507"/>
                  <a:pt x="1967904" y="3291507"/>
                  <a:pt x="2059567" y="3258175"/>
                </a:cubicBezTo>
                <a:cubicBezTo>
                  <a:pt x="2051234" y="3283174"/>
                  <a:pt x="2034568" y="3333171"/>
                  <a:pt x="2017902" y="3333171"/>
                </a:cubicBezTo>
                <a:cubicBezTo>
                  <a:pt x="1992903" y="3333171"/>
                  <a:pt x="1892908" y="3299840"/>
                  <a:pt x="1876242" y="3299840"/>
                </a:cubicBezTo>
                <a:cubicBezTo>
                  <a:pt x="1851243" y="3299840"/>
                  <a:pt x="1734582" y="3324839"/>
                  <a:pt x="1642920" y="3341504"/>
                </a:cubicBezTo>
                <a:cubicBezTo>
                  <a:pt x="1676252" y="3324839"/>
                  <a:pt x="1709584" y="3291507"/>
                  <a:pt x="1742915" y="3258175"/>
                </a:cubicBezTo>
                <a:cubicBezTo>
                  <a:pt x="1759581" y="3291507"/>
                  <a:pt x="1834578" y="3291507"/>
                  <a:pt x="1867909" y="3291507"/>
                </a:cubicBezTo>
                <a:close/>
                <a:moveTo>
                  <a:pt x="3276174" y="3274841"/>
                </a:moveTo>
                <a:cubicBezTo>
                  <a:pt x="3267841" y="3274841"/>
                  <a:pt x="3259508" y="3266508"/>
                  <a:pt x="3251175" y="3258175"/>
                </a:cubicBezTo>
                <a:cubicBezTo>
                  <a:pt x="3259508" y="3258175"/>
                  <a:pt x="3276174" y="3249842"/>
                  <a:pt x="3284507" y="3249842"/>
                </a:cubicBezTo>
                <a:cubicBezTo>
                  <a:pt x="3284507" y="3258175"/>
                  <a:pt x="3284507" y="3266508"/>
                  <a:pt x="3276174" y="3274841"/>
                </a:cubicBezTo>
                <a:close/>
                <a:moveTo>
                  <a:pt x="2909525" y="3283174"/>
                </a:moveTo>
                <a:cubicBezTo>
                  <a:pt x="2909525" y="3291507"/>
                  <a:pt x="2892859" y="3308173"/>
                  <a:pt x="2884526" y="3316506"/>
                </a:cubicBezTo>
                <a:cubicBezTo>
                  <a:pt x="2826196" y="3266508"/>
                  <a:pt x="2859528" y="3291507"/>
                  <a:pt x="2834529" y="3291507"/>
                </a:cubicBezTo>
                <a:cubicBezTo>
                  <a:pt x="2842862" y="3299840"/>
                  <a:pt x="2859528" y="3308173"/>
                  <a:pt x="2859528" y="3333171"/>
                </a:cubicBezTo>
                <a:cubicBezTo>
                  <a:pt x="2859528" y="3349837"/>
                  <a:pt x="2842862" y="3358170"/>
                  <a:pt x="2834529" y="3366503"/>
                </a:cubicBezTo>
                <a:cubicBezTo>
                  <a:pt x="2817863" y="3349837"/>
                  <a:pt x="2801197" y="3316506"/>
                  <a:pt x="2801197" y="3291507"/>
                </a:cubicBezTo>
                <a:cubicBezTo>
                  <a:pt x="2801197" y="3258175"/>
                  <a:pt x="2809530" y="3249842"/>
                  <a:pt x="2842862" y="3249842"/>
                </a:cubicBezTo>
                <a:cubicBezTo>
                  <a:pt x="2859528" y="3249842"/>
                  <a:pt x="2884526" y="3266508"/>
                  <a:pt x="2909525" y="3283174"/>
                </a:cubicBezTo>
                <a:close/>
                <a:moveTo>
                  <a:pt x="2676203" y="3324839"/>
                </a:moveTo>
                <a:cubicBezTo>
                  <a:pt x="2676203" y="3341504"/>
                  <a:pt x="2659537" y="3366503"/>
                  <a:pt x="2659537" y="3383169"/>
                </a:cubicBezTo>
                <a:lnTo>
                  <a:pt x="2584541" y="3283174"/>
                </a:lnTo>
                <a:cubicBezTo>
                  <a:pt x="2584541" y="3283174"/>
                  <a:pt x="2576208" y="3274841"/>
                  <a:pt x="2576208" y="3299840"/>
                </a:cubicBezTo>
                <a:cubicBezTo>
                  <a:pt x="2576208" y="3316506"/>
                  <a:pt x="2617873" y="3366503"/>
                  <a:pt x="2642872" y="3399835"/>
                </a:cubicBezTo>
                <a:cubicBezTo>
                  <a:pt x="2626206" y="3391502"/>
                  <a:pt x="2592874" y="3391502"/>
                  <a:pt x="2576208" y="3374836"/>
                </a:cubicBezTo>
                <a:cubicBezTo>
                  <a:pt x="2551209" y="3366503"/>
                  <a:pt x="2526211" y="3308173"/>
                  <a:pt x="2526211" y="3291507"/>
                </a:cubicBezTo>
                <a:lnTo>
                  <a:pt x="2526211" y="3241509"/>
                </a:lnTo>
                <a:lnTo>
                  <a:pt x="2551209" y="3241509"/>
                </a:lnTo>
                <a:cubicBezTo>
                  <a:pt x="2576208" y="3241509"/>
                  <a:pt x="2676203" y="3291507"/>
                  <a:pt x="2676203" y="3324839"/>
                </a:cubicBezTo>
                <a:close/>
                <a:moveTo>
                  <a:pt x="3367836" y="3266508"/>
                </a:moveTo>
                <a:cubicBezTo>
                  <a:pt x="3367836" y="3291507"/>
                  <a:pt x="3359503" y="3299840"/>
                  <a:pt x="3342838" y="3316506"/>
                </a:cubicBezTo>
                <a:cubicBezTo>
                  <a:pt x="3334505" y="3299840"/>
                  <a:pt x="3317839" y="3283174"/>
                  <a:pt x="3301173" y="3283174"/>
                </a:cubicBezTo>
                <a:cubicBezTo>
                  <a:pt x="3301173" y="3249842"/>
                  <a:pt x="3317839" y="3233176"/>
                  <a:pt x="3351170" y="3233176"/>
                </a:cubicBezTo>
                <a:cubicBezTo>
                  <a:pt x="3359503" y="3241509"/>
                  <a:pt x="3367836" y="3249842"/>
                  <a:pt x="3367836" y="3266508"/>
                </a:cubicBezTo>
                <a:close/>
                <a:moveTo>
                  <a:pt x="1659586" y="3233176"/>
                </a:moveTo>
                <a:cubicBezTo>
                  <a:pt x="1634587" y="3291507"/>
                  <a:pt x="1567924" y="3308173"/>
                  <a:pt x="1526259" y="3308173"/>
                </a:cubicBezTo>
                <a:cubicBezTo>
                  <a:pt x="1501260" y="3308173"/>
                  <a:pt x="1476262" y="3299840"/>
                  <a:pt x="1451263" y="3291507"/>
                </a:cubicBezTo>
                <a:lnTo>
                  <a:pt x="1451263" y="3258175"/>
                </a:lnTo>
                <a:cubicBezTo>
                  <a:pt x="1501260" y="3216510"/>
                  <a:pt x="1509593" y="3224843"/>
                  <a:pt x="1567924" y="3224843"/>
                </a:cubicBezTo>
                <a:cubicBezTo>
                  <a:pt x="1584590" y="3224843"/>
                  <a:pt x="1626254" y="3233176"/>
                  <a:pt x="1659586" y="3233176"/>
                </a:cubicBezTo>
                <a:close/>
                <a:moveTo>
                  <a:pt x="3559494" y="3216510"/>
                </a:moveTo>
                <a:cubicBezTo>
                  <a:pt x="3567827" y="3224843"/>
                  <a:pt x="3576160" y="3233176"/>
                  <a:pt x="3576160" y="3249842"/>
                </a:cubicBezTo>
                <a:cubicBezTo>
                  <a:pt x="3576160" y="3274841"/>
                  <a:pt x="3559494" y="3291507"/>
                  <a:pt x="3542828" y="3308173"/>
                </a:cubicBezTo>
                <a:cubicBezTo>
                  <a:pt x="3534495" y="3299840"/>
                  <a:pt x="3517829" y="3283174"/>
                  <a:pt x="3501163" y="3274841"/>
                </a:cubicBezTo>
                <a:cubicBezTo>
                  <a:pt x="3509496" y="3258175"/>
                  <a:pt x="3526162" y="3233176"/>
                  <a:pt x="3526162" y="3216510"/>
                </a:cubicBezTo>
                <a:lnTo>
                  <a:pt x="3559494" y="3216510"/>
                </a:lnTo>
                <a:close/>
                <a:moveTo>
                  <a:pt x="3376169" y="3233176"/>
                </a:moveTo>
                <a:cubicBezTo>
                  <a:pt x="3376169" y="3224843"/>
                  <a:pt x="3392835" y="3216510"/>
                  <a:pt x="3401168" y="3216510"/>
                </a:cubicBezTo>
                <a:cubicBezTo>
                  <a:pt x="3392835" y="3224843"/>
                  <a:pt x="3384502" y="3233176"/>
                  <a:pt x="3376169" y="3233176"/>
                </a:cubicBezTo>
                <a:close/>
                <a:moveTo>
                  <a:pt x="576305" y="3241509"/>
                </a:moveTo>
                <a:cubicBezTo>
                  <a:pt x="559640" y="3266508"/>
                  <a:pt x="542974" y="3291507"/>
                  <a:pt x="517975" y="3316506"/>
                </a:cubicBezTo>
                <a:lnTo>
                  <a:pt x="517975" y="3216510"/>
                </a:lnTo>
                <a:cubicBezTo>
                  <a:pt x="534641" y="3224843"/>
                  <a:pt x="559640" y="3233176"/>
                  <a:pt x="576305" y="3241509"/>
                </a:cubicBezTo>
                <a:close/>
                <a:moveTo>
                  <a:pt x="3709486" y="3241509"/>
                </a:moveTo>
                <a:cubicBezTo>
                  <a:pt x="3709486" y="3258175"/>
                  <a:pt x="3684488" y="3283174"/>
                  <a:pt x="3659489" y="3291507"/>
                </a:cubicBezTo>
                <a:cubicBezTo>
                  <a:pt x="3659489" y="3274841"/>
                  <a:pt x="3651156" y="3258175"/>
                  <a:pt x="3634490" y="3249842"/>
                </a:cubicBezTo>
                <a:cubicBezTo>
                  <a:pt x="3642823" y="3233176"/>
                  <a:pt x="3659489" y="3216510"/>
                  <a:pt x="3667822" y="3199845"/>
                </a:cubicBezTo>
                <a:cubicBezTo>
                  <a:pt x="3684488" y="3208178"/>
                  <a:pt x="3709486" y="3216510"/>
                  <a:pt x="3709486" y="3241509"/>
                </a:cubicBezTo>
                <a:close/>
                <a:moveTo>
                  <a:pt x="3501163" y="3191512"/>
                </a:moveTo>
                <a:lnTo>
                  <a:pt x="3501163" y="3224843"/>
                </a:lnTo>
                <a:cubicBezTo>
                  <a:pt x="3492830" y="3241509"/>
                  <a:pt x="3484497" y="3258175"/>
                  <a:pt x="3476164" y="3266508"/>
                </a:cubicBezTo>
                <a:cubicBezTo>
                  <a:pt x="3459499" y="3266508"/>
                  <a:pt x="3434500" y="3241509"/>
                  <a:pt x="3417834" y="3233176"/>
                </a:cubicBezTo>
                <a:cubicBezTo>
                  <a:pt x="3434500" y="3216510"/>
                  <a:pt x="3451166" y="3199845"/>
                  <a:pt x="3476164" y="3191512"/>
                </a:cubicBezTo>
                <a:lnTo>
                  <a:pt x="3501163" y="3191512"/>
                </a:lnTo>
                <a:close/>
                <a:moveTo>
                  <a:pt x="2792864" y="3241509"/>
                </a:moveTo>
                <a:cubicBezTo>
                  <a:pt x="2792864" y="3266508"/>
                  <a:pt x="2776198" y="3283174"/>
                  <a:pt x="2776198" y="3299840"/>
                </a:cubicBezTo>
                <a:cubicBezTo>
                  <a:pt x="2767865" y="3283174"/>
                  <a:pt x="2742867" y="3258175"/>
                  <a:pt x="2726201" y="3233176"/>
                </a:cubicBezTo>
                <a:cubicBezTo>
                  <a:pt x="2726201" y="3233176"/>
                  <a:pt x="2717868" y="3224843"/>
                  <a:pt x="2701202" y="3233176"/>
                </a:cubicBezTo>
                <a:lnTo>
                  <a:pt x="2751200" y="3308173"/>
                </a:lnTo>
                <a:lnTo>
                  <a:pt x="2692869" y="3308173"/>
                </a:lnTo>
                <a:cubicBezTo>
                  <a:pt x="2684536" y="3283174"/>
                  <a:pt x="2659537" y="3241509"/>
                  <a:pt x="2659537" y="3224843"/>
                </a:cubicBezTo>
                <a:cubicBezTo>
                  <a:pt x="2659537" y="3199845"/>
                  <a:pt x="2676203" y="3191512"/>
                  <a:pt x="2692869" y="3191512"/>
                </a:cubicBezTo>
                <a:cubicBezTo>
                  <a:pt x="2709535" y="3191512"/>
                  <a:pt x="2792864" y="3216510"/>
                  <a:pt x="2792864" y="3241509"/>
                </a:cubicBezTo>
                <a:close/>
                <a:moveTo>
                  <a:pt x="3534495" y="3183179"/>
                </a:moveTo>
                <a:cubicBezTo>
                  <a:pt x="3534495" y="3183179"/>
                  <a:pt x="3526162" y="3191512"/>
                  <a:pt x="3526162" y="3183179"/>
                </a:cubicBezTo>
                <a:lnTo>
                  <a:pt x="3534495" y="3183179"/>
                </a:lnTo>
                <a:close/>
                <a:moveTo>
                  <a:pt x="3034519" y="3249842"/>
                </a:moveTo>
                <a:cubicBezTo>
                  <a:pt x="3034519" y="3249842"/>
                  <a:pt x="3034519" y="3258175"/>
                  <a:pt x="3017853" y="3258175"/>
                </a:cubicBezTo>
                <a:cubicBezTo>
                  <a:pt x="3001187" y="3258175"/>
                  <a:pt x="2984522" y="3199845"/>
                  <a:pt x="2951190" y="3208178"/>
                </a:cubicBezTo>
                <a:cubicBezTo>
                  <a:pt x="2959523" y="3224843"/>
                  <a:pt x="2976189" y="3249842"/>
                  <a:pt x="2984522" y="3266508"/>
                </a:cubicBezTo>
                <a:cubicBezTo>
                  <a:pt x="2976189" y="3266508"/>
                  <a:pt x="2967856" y="3274841"/>
                  <a:pt x="2951190" y="3274841"/>
                </a:cubicBezTo>
                <a:cubicBezTo>
                  <a:pt x="2917858" y="3274841"/>
                  <a:pt x="2917858" y="3224843"/>
                  <a:pt x="2917858" y="3216510"/>
                </a:cubicBezTo>
                <a:cubicBezTo>
                  <a:pt x="2917858" y="3199845"/>
                  <a:pt x="2917858" y="3183179"/>
                  <a:pt x="2942857" y="3183179"/>
                </a:cubicBezTo>
                <a:cubicBezTo>
                  <a:pt x="2959523" y="3183179"/>
                  <a:pt x="3009520" y="3224843"/>
                  <a:pt x="3034519" y="3249842"/>
                </a:cubicBezTo>
                <a:close/>
                <a:moveTo>
                  <a:pt x="3651156" y="3191512"/>
                </a:moveTo>
                <a:cubicBezTo>
                  <a:pt x="3642823" y="3199845"/>
                  <a:pt x="3634490" y="3216510"/>
                  <a:pt x="3617824" y="3233176"/>
                </a:cubicBezTo>
                <a:cubicBezTo>
                  <a:pt x="3601158" y="3233176"/>
                  <a:pt x="3584492" y="3208178"/>
                  <a:pt x="3559494" y="3199845"/>
                </a:cubicBezTo>
                <a:cubicBezTo>
                  <a:pt x="3567827" y="3191512"/>
                  <a:pt x="3567827" y="3174846"/>
                  <a:pt x="3584492" y="3174846"/>
                </a:cubicBezTo>
                <a:cubicBezTo>
                  <a:pt x="3609491" y="3174846"/>
                  <a:pt x="3634490" y="3183179"/>
                  <a:pt x="3651156" y="3191512"/>
                </a:cubicBezTo>
                <a:close/>
                <a:moveTo>
                  <a:pt x="1567924" y="3174846"/>
                </a:moveTo>
                <a:cubicBezTo>
                  <a:pt x="1584590" y="3174846"/>
                  <a:pt x="1692918" y="3191512"/>
                  <a:pt x="1751248" y="3208178"/>
                </a:cubicBezTo>
                <a:cubicBezTo>
                  <a:pt x="1667919" y="3316506"/>
                  <a:pt x="1584590" y="3358170"/>
                  <a:pt x="1492927" y="3358170"/>
                </a:cubicBezTo>
                <a:cubicBezTo>
                  <a:pt x="1426264" y="3358170"/>
                  <a:pt x="1334602" y="3324839"/>
                  <a:pt x="1317936" y="3233176"/>
                </a:cubicBezTo>
                <a:cubicBezTo>
                  <a:pt x="1342935" y="3249842"/>
                  <a:pt x="1367934" y="3258175"/>
                  <a:pt x="1384599" y="3258175"/>
                </a:cubicBezTo>
                <a:cubicBezTo>
                  <a:pt x="1434597" y="3258175"/>
                  <a:pt x="1451263" y="3241509"/>
                  <a:pt x="1467929" y="3191512"/>
                </a:cubicBezTo>
                <a:cubicBezTo>
                  <a:pt x="1417931" y="3183179"/>
                  <a:pt x="1367934" y="3166513"/>
                  <a:pt x="1359601" y="3158180"/>
                </a:cubicBezTo>
                <a:cubicBezTo>
                  <a:pt x="1426264" y="3166513"/>
                  <a:pt x="1542925" y="3174846"/>
                  <a:pt x="1567924" y="3174846"/>
                </a:cubicBezTo>
                <a:close/>
                <a:moveTo>
                  <a:pt x="2917858" y="3166513"/>
                </a:moveTo>
                <a:cubicBezTo>
                  <a:pt x="2901192" y="3183179"/>
                  <a:pt x="2892859" y="3199845"/>
                  <a:pt x="2892859" y="3216510"/>
                </a:cubicBezTo>
                <a:cubicBezTo>
                  <a:pt x="2859528" y="3191512"/>
                  <a:pt x="2876194" y="3166513"/>
                  <a:pt x="2834529" y="3174846"/>
                </a:cubicBezTo>
                <a:cubicBezTo>
                  <a:pt x="2842862" y="3191512"/>
                  <a:pt x="2867861" y="3216510"/>
                  <a:pt x="2876194" y="3233176"/>
                </a:cubicBezTo>
                <a:cubicBezTo>
                  <a:pt x="2859528" y="3224843"/>
                  <a:pt x="2834529" y="3224843"/>
                  <a:pt x="2809530" y="3224843"/>
                </a:cubicBezTo>
                <a:cubicBezTo>
                  <a:pt x="2809530" y="3216510"/>
                  <a:pt x="2801197" y="3208178"/>
                  <a:pt x="2801197" y="3191512"/>
                </a:cubicBezTo>
                <a:cubicBezTo>
                  <a:pt x="2801197" y="3149847"/>
                  <a:pt x="2826196" y="3149847"/>
                  <a:pt x="2851195" y="3149847"/>
                </a:cubicBezTo>
                <a:cubicBezTo>
                  <a:pt x="2876194" y="3149847"/>
                  <a:pt x="2901192" y="3158180"/>
                  <a:pt x="2917858" y="3166513"/>
                </a:cubicBezTo>
                <a:close/>
                <a:moveTo>
                  <a:pt x="1992903" y="3183179"/>
                </a:moveTo>
                <a:cubicBezTo>
                  <a:pt x="1951238" y="3199845"/>
                  <a:pt x="1842910" y="3258175"/>
                  <a:pt x="1792913" y="3258175"/>
                </a:cubicBezTo>
                <a:cubicBezTo>
                  <a:pt x="1767914" y="3258175"/>
                  <a:pt x="1767914" y="3249842"/>
                  <a:pt x="1751248" y="3249842"/>
                </a:cubicBezTo>
                <a:cubicBezTo>
                  <a:pt x="1759581" y="3241509"/>
                  <a:pt x="1767914" y="3224843"/>
                  <a:pt x="1784580" y="3208178"/>
                </a:cubicBezTo>
                <a:cubicBezTo>
                  <a:pt x="1742915" y="3166513"/>
                  <a:pt x="1659586" y="3166513"/>
                  <a:pt x="1626254" y="3158180"/>
                </a:cubicBezTo>
                <a:cubicBezTo>
                  <a:pt x="1659586" y="3158180"/>
                  <a:pt x="1717917" y="3149847"/>
                  <a:pt x="1742915" y="3149847"/>
                </a:cubicBezTo>
                <a:cubicBezTo>
                  <a:pt x="1759581" y="3149847"/>
                  <a:pt x="1909574" y="3174846"/>
                  <a:pt x="1992903" y="3183179"/>
                </a:cubicBezTo>
                <a:close/>
                <a:moveTo>
                  <a:pt x="451311" y="3183179"/>
                </a:moveTo>
                <a:cubicBezTo>
                  <a:pt x="434646" y="3208178"/>
                  <a:pt x="409647" y="3233176"/>
                  <a:pt x="384648" y="3249842"/>
                </a:cubicBezTo>
                <a:cubicBezTo>
                  <a:pt x="392981" y="3199845"/>
                  <a:pt x="392981" y="3174846"/>
                  <a:pt x="401314" y="3149847"/>
                </a:cubicBezTo>
                <a:cubicBezTo>
                  <a:pt x="417980" y="3158180"/>
                  <a:pt x="434646" y="3166513"/>
                  <a:pt x="451311" y="3183179"/>
                </a:cubicBezTo>
                <a:close/>
                <a:moveTo>
                  <a:pt x="2217892" y="3124848"/>
                </a:moveTo>
                <a:cubicBezTo>
                  <a:pt x="2276223" y="3158180"/>
                  <a:pt x="2326220" y="3208178"/>
                  <a:pt x="2367885" y="3258175"/>
                </a:cubicBezTo>
                <a:lnTo>
                  <a:pt x="2367885" y="3349837"/>
                </a:lnTo>
                <a:cubicBezTo>
                  <a:pt x="2334553" y="3299840"/>
                  <a:pt x="2301222" y="3241509"/>
                  <a:pt x="2259557" y="3191512"/>
                </a:cubicBezTo>
                <a:cubicBezTo>
                  <a:pt x="2259557" y="3191512"/>
                  <a:pt x="2251224" y="3183179"/>
                  <a:pt x="2251224" y="3208178"/>
                </a:cubicBezTo>
                <a:cubicBezTo>
                  <a:pt x="2251224" y="3224843"/>
                  <a:pt x="2309554" y="3299840"/>
                  <a:pt x="2334553" y="3341504"/>
                </a:cubicBezTo>
                <a:cubicBezTo>
                  <a:pt x="2309554" y="3324839"/>
                  <a:pt x="2276223" y="3308173"/>
                  <a:pt x="2242891" y="3291507"/>
                </a:cubicBezTo>
                <a:cubicBezTo>
                  <a:pt x="2234558" y="3274841"/>
                  <a:pt x="2234558" y="3241509"/>
                  <a:pt x="2226225" y="3224843"/>
                </a:cubicBezTo>
                <a:cubicBezTo>
                  <a:pt x="2217892" y="3191512"/>
                  <a:pt x="2192893" y="3166513"/>
                  <a:pt x="2192893" y="3149847"/>
                </a:cubicBezTo>
                <a:lnTo>
                  <a:pt x="2192893" y="3124848"/>
                </a:lnTo>
                <a:lnTo>
                  <a:pt x="2217892" y="3124848"/>
                </a:lnTo>
                <a:close/>
                <a:moveTo>
                  <a:pt x="1101280" y="3124848"/>
                </a:moveTo>
                <a:lnTo>
                  <a:pt x="1101280" y="3174846"/>
                </a:lnTo>
                <a:lnTo>
                  <a:pt x="1117946" y="3191512"/>
                </a:lnTo>
                <a:cubicBezTo>
                  <a:pt x="1151277" y="3174846"/>
                  <a:pt x="1134612" y="3141514"/>
                  <a:pt x="1142944" y="3124848"/>
                </a:cubicBezTo>
                <a:cubicBezTo>
                  <a:pt x="1159610" y="3124848"/>
                  <a:pt x="1217941" y="3183179"/>
                  <a:pt x="1217941" y="3199845"/>
                </a:cubicBezTo>
                <a:cubicBezTo>
                  <a:pt x="1217941" y="3224843"/>
                  <a:pt x="1167943" y="3249842"/>
                  <a:pt x="1151277" y="3249842"/>
                </a:cubicBezTo>
                <a:cubicBezTo>
                  <a:pt x="1126279" y="3249842"/>
                  <a:pt x="1017951" y="3216510"/>
                  <a:pt x="1017951" y="3166513"/>
                </a:cubicBezTo>
                <a:cubicBezTo>
                  <a:pt x="1017951" y="3141514"/>
                  <a:pt x="1051282" y="3133181"/>
                  <a:pt x="1067948" y="3124848"/>
                </a:cubicBezTo>
                <a:lnTo>
                  <a:pt x="1101280" y="3124848"/>
                </a:lnTo>
                <a:close/>
                <a:moveTo>
                  <a:pt x="2517878" y="3224843"/>
                </a:moveTo>
                <a:cubicBezTo>
                  <a:pt x="2517878" y="3241509"/>
                  <a:pt x="2501212" y="3266508"/>
                  <a:pt x="2501212" y="3291507"/>
                </a:cubicBezTo>
                <a:cubicBezTo>
                  <a:pt x="2476213" y="3249842"/>
                  <a:pt x="2401217" y="3133181"/>
                  <a:pt x="2401217" y="3174846"/>
                </a:cubicBezTo>
                <a:cubicBezTo>
                  <a:pt x="2401217" y="3199845"/>
                  <a:pt x="2451214" y="3258175"/>
                  <a:pt x="2476213" y="3291507"/>
                </a:cubicBezTo>
                <a:cubicBezTo>
                  <a:pt x="2409550" y="3224843"/>
                  <a:pt x="2384551" y="3283174"/>
                  <a:pt x="2351219" y="3183179"/>
                </a:cubicBezTo>
                <a:lnTo>
                  <a:pt x="2359552" y="3108182"/>
                </a:lnTo>
                <a:cubicBezTo>
                  <a:pt x="2401217" y="3108182"/>
                  <a:pt x="2517878" y="3174846"/>
                  <a:pt x="2517878" y="3224843"/>
                </a:cubicBezTo>
                <a:close/>
                <a:moveTo>
                  <a:pt x="2167895" y="3174846"/>
                </a:moveTo>
                <a:cubicBezTo>
                  <a:pt x="2159562" y="3158180"/>
                  <a:pt x="2151229" y="3133181"/>
                  <a:pt x="2134563" y="3108182"/>
                </a:cubicBezTo>
                <a:cubicBezTo>
                  <a:pt x="2151229" y="3124848"/>
                  <a:pt x="2167895" y="3149847"/>
                  <a:pt x="2167895" y="3174846"/>
                </a:cubicBezTo>
                <a:close/>
                <a:moveTo>
                  <a:pt x="2867861" y="3124848"/>
                </a:moveTo>
                <a:lnTo>
                  <a:pt x="2826196" y="3124848"/>
                </a:lnTo>
                <a:lnTo>
                  <a:pt x="2826196" y="3099849"/>
                </a:lnTo>
                <a:cubicBezTo>
                  <a:pt x="2834529" y="3099849"/>
                  <a:pt x="2851195" y="3116515"/>
                  <a:pt x="2867861" y="3124848"/>
                </a:cubicBezTo>
                <a:close/>
                <a:moveTo>
                  <a:pt x="2659537" y="3174846"/>
                </a:moveTo>
                <a:cubicBezTo>
                  <a:pt x="2659537" y="3199845"/>
                  <a:pt x="2642872" y="3216510"/>
                  <a:pt x="2642872" y="3233176"/>
                </a:cubicBezTo>
                <a:cubicBezTo>
                  <a:pt x="2626206" y="3208178"/>
                  <a:pt x="2601207" y="3133181"/>
                  <a:pt x="2551209" y="3149847"/>
                </a:cubicBezTo>
                <a:cubicBezTo>
                  <a:pt x="2567875" y="3174846"/>
                  <a:pt x="2592874" y="3208178"/>
                  <a:pt x="2609540" y="3233176"/>
                </a:cubicBezTo>
                <a:cubicBezTo>
                  <a:pt x="2592874" y="3224843"/>
                  <a:pt x="2559542" y="3224843"/>
                  <a:pt x="2542876" y="3208178"/>
                </a:cubicBezTo>
                <a:cubicBezTo>
                  <a:pt x="2517878" y="3199845"/>
                  <a:pt x="2501212" y="3149847"/>
                  <a:pt x="2501212" y="3124848"/>
                </a:cubicBezTo>
                <a:cubicBezTo>
                  <a:pt x="2501212" y="3108182"/>
                  <a:pt x="2517878" y="3099849"/>
                  <a:pt x="2534544" y="3099849"/>
                </a:cubicBezTo>
                <a:cubicBezTo>
                  <a:pt x="2567875" y="3099849"/>
                  <a:pt x="2659537" y="3158180"/>
                  <a:pt x="2659537" y="3174846"/>
                </a:cubicBezTo>
                <a:close/>
                <a:moveTo>
                  <a:pt x="2801197" y="3133181"/>
                </a:moveTo>
                <a:cubicBezTo>
                  <a:pt x="2801197" y="3141514"/>
                  <a:pt x="2784531" y="3158180"/>
                  <a:pt x="2776198" y="3174846"/>
                </a:cubicBezTo>
                <a:cubicBezTo>
                  <a:pt x="2742867" y="3141514"/>
                  <a:pt x="2709535" y="3091517"/>
                  <a:pt x="2709535" y="3116515"/>
                </a:cubicBezTo>
                <a:cubicBezTo>
                  <a:pt x="2709535" y="3141514"/>
                  <a:pt x="2734534" y="3166513"/>
                  <a:pt x="2751200" y="3183179"/>
                </a:cubicBezTo>
                <a:cubicBezTo>
                  <a:pt x="2701202" y="3174846"/>
                  <a:pt x="2667870" y="3166513"/>
                  <a:pt x="2667870" y="3116515"/>
                </a:cubicBezTo>
                <a:cubicBezTo>
                  <a:pt x="2667870" y="3091517"/>
                  <a:pt x="2676203" y="3091517"/>
                  <a:pt x="2701202" y="3091517"/>
                </a:cubicBezTo>
                <a:cubicBezTo>
                  <a:pt x="2726201" y="3091517"/>
                  <a:pt x="2767865" y="3108182"/>
                  <a:pt x="2801197" y="3133181"/>
                </a:cubicBezTo>
                <a:close/>
                <a:moveTo>
                  <a:pt x="592971" y="3141514"/>
                </a:moveTo>
                <a:cubicBezTo>
                  <a:pt x="651302" y="3174846"/>
                  <a:pt x="726298" y="3249842"/>
                  <a:pt x="801294" y="3291507"/>
                </a:cubicBezTo>
                <a:cubicBezTo>
                  <a:pt x="667968" y="3233176"/>
                  <a:pt x="492976" y="3208178"/>
                  <a:pt x="376315" y="3091517"/>
                </a:cubicBezTo>
                <a:lnTo>
                  <a:pt x="376315" y="3066518"/>
                </a:lnTo>
                <a:cubicBezTo>
                  <a:pt x="434646" y="3116515"/>
                  <a:pt x="526308" y="3099849"/>
                  <a:pt x="592971" y="3141514"/>
                </a:cubicBezTo>
                <a:close/>
                <a:moveTo>
                  <a:pt x="2251224" y="3333171"/>
                </a:moveTo>
                <a:cubicBezTo>
                  <a:pt x="2309554" y="3383169"/>
                  <a:pt x="2676203" y="3666489"/>
                  <a:pt x="2676203" y="3708153"/>
                </a:cubicBezTo>
                <a:cubicBezTo>
                  <a:pt x="2676203" y="3766484"/>
                  <a:pt x="2609540" y="3866479"/>
                  <a:pt x="2534544" y="3916476"/>
                </a:cubicBezTo>
                <a:cubicBezTo>
                  <a:pt x="2584541" y="3983140"/>
                  <a:pt x="2684536" y="4008139"/>
                  <a:pt x="2767865" y="3991473"/>
                </a:cubicBezTo>
                <a:cubicBezTo>
                  <a:pt x="2734534" y="4058136"/>
                  <a:pt x="2609540" y="4074802"/>
                  <a:pt x="2609540" y="4083135"/>
                </a:cubicBezTo>
                <a:cubicBezTo>
                  <a:pt x="2609540" y="4141465"/>
                  <a:pt x="2817863" y="4266460"/>
                  <a:pt x="2851195" y="4291458"/>
                </a:cubicBezTo>
                <a:cubicBezTo>
                  <a:pt x="2826196" y="4299791"/>
                  <a:pt x="2784531" y="4308124"/>
                  <a:pt x="2759533" y="4308124"/>
                </a:cubicBezTo>
                <a:cubicBezTo>
                  <a:pt x="2742867" y="4308124"/>
                  <a:pt x="2701202" y="4291458"/>
                  <a:pt x="2667870" y="4283125"/>
                </a:cubicBezTo>
                <a:lnTo>
                  <a:pt x="2667870" y="4391453"/>
                </a:lnTo>
                <a:cubicBezTo>
                  <a:pt x="2684536" y="4466450"/>
                  <a:pt x="2726201" y="4549779"/>
                  <a:pt x="2801197" y="4616443"/>
                </a:cubicBezTo>
                <a:cubicBezTo>
                  <a:pt x="2759533" y="4591444"/>
                  <a:pt x="2667870" y="4524780"/>
                  <a:pt x="2659537" y="4483116"/>
                </a:cubicBezTo>
                <a:cubicBezTo>
                  <a:pt x="2617873" y="4516447"/>
                  <a:pt x="2592874" y="4641441"/>
                  <a:pt x="2592874" y="4691439"/>
                </a:cubicBezTo>
                <a:cubicBezTo>
                  <a:pt x="2592874" y="4716438"/>
                  <a:pt x="2617873" y="4841432"/>
                  <a:pt x="2634539" y="4908095"/>
                </a:cubicBezTo>
                <a:cubicBezTo>
                  <a:pt x="2601207" y="4874763"/>
                  <a:pt x="2509545" y="4716438"/>
                  <a:pt x="2509545" y="4716438"/>
                </a:cubicBezTo>
                <a:cubicBezTo>
                  <a:pt x="2401217" y="4716438"/>
                  <a:pt x="2384551" y="4999757"/>
                  <a:pt x="2401217" y="5058088"/>
                </a:cubicBezTo>
                <a:cubicBezTo>
                  <a:pt x="2359552" y="5008090"/>
                  <a:pt x="2334553" y="4958093"/>
                  <a:pt x="2359552" y="4908095"/>
                </a:cubicBezTo>
                <a:cubicBezTo>
                  <a:pt x="2351219" y="4899762"/>
                  <a:pt x="2359552" y="4891429"/>
                  <a:pt x="2334553" y="4891429"/>
                </a:cubicBezTo>
                <a:cubicBezTo>
                  <a:pt x="2267890" y="4891429"/>
                  <a:pt x="2151229" y="5033089"/>
                  <a:pt x="2151229" y="5074754"/>
                </a:cubicBezTo>
                <a:cubicBezTo>
                  <a:pt x="2142896" y="5033089"/>
                  <a:pt x="2159562" y="4949760"/>
                  <a:pt x="2209559" y="4916428"/>
                </a:cubicBezTo>
                <a:cubicBezTo>
                  <a:pt x="2201226" y="4908095"/>
                  <a:pt x="2201226" y="4899762"/>
                  <a:pt x="2184561" y="4899762"/>
                </a:cubicBezTo>
                <a:cubicBezTo>
                  <a:pt x="2101231" y="4899762"/>
                  <a:pt x="2042901" y="4933094"/>
                  <a:pt x="1951238" y="4966426"/>
                </a:cubicBezTo>
                <a:cubicBezTo>
                  <a:pt x="2009569" y="4916428"/>
                  <a:pt x="2134563" y="4858097"/>
                  <a:pt x="2134563" y="4841432"/>
                </a:cubicBezTo>
                <a:cubicBezTo>
                  <a:pt x="2134563" y="4816433"/>
                  <a:pt x="2076232" y="4749769"/>
                  <a:pt x="2051234" y="4741436"/>
                </a:cubicBezTo>
                <a:cubicBezTo>
                  <a:pt x="2067899" y="4699772"/>
                  <a:pt x="2151229" y="4674773"/>
                  <a:pt x="2192893" y="4674773"/>
                </a:cubicBezTo>
                <a:cubicBezTo>
                  <a:pt x="2217892" y="4674773"/>
                  <a:pt x="2276223" y="4691439"/>
                  <a:pt x="2309554" y="4699772"/>
                </a:cubicBezTo>
                <a:cubicBezTo>
                  <a:pt x="2317887" y="4691439"/>
                  <a:pt x="2317887" y="4699772"/>
                  <a:pt x="2317887" y="4674773"/>
                </a:cubicBezTo>
                <a:cubicBezTo>
                  <a:pt x="2317887" y="4616443"/>
                  <a:pt x="2259557" y="4541446"/>
                  <a:pt x="2234558" y="4491449"/>
                </a:cubicBezTo>
                <a:cubicBezTo>
                  <a:pt x="2242891" y="4483116"/>
                  <a:pt x="2267890" y="4474783"/>
                  <a:pt x="2284556" y="4474783"/>
                </a:cubicBezTo>
                <a:cubicBezTo>
                  <a:pt x="2334553" y="4474783"/>
                  <a:pt x="2326220" y="4491449"/>
                  <a:pt x="2409550" y="4524780"/>
                </a:cubicBezTo>
                <a:lnTo>
                  <a:pt x="2409550" y="4433118"/>
                </a:lnTo>
                <a:cubicBezTo>
                  <a:pt x="2384551" y="4374788"/>
                  <a:pt x="2359552" y="4266460"/>
                  <a:pt x="2309554" y="4208129"/>
                </a:cubicBezTo>
                <a:cubicBezTo>
                  <a:pt x="2334553" y="4208129"/>
                  <a:pt x="2367885" y="4199796"/>
                  <a:pt x="2384551" y="4199796"/>
                </a:cubicBezTo>
                <a:cubicBezTo>
                  <a:pt x="2409550" y="4199796"/>
                  <a:pt x="2467880" y="4208129"/>
                  <a:pt x="2501212" y="4224795"/>
                </a:cubicBezTo>
                <a:cubicBezTo>
                  <a:pt x="2501212" y="4224795"/>
                  <a:pt x="2509545" y="4224795"/>
                  <a:pt x="2509545" y="4208129"/>
                </a:cubicBezTo>
                <a:cubicBezTo>
                  <a:pt x="2509545" y="4158131"/>
                  <a:pt x="2351219" y="4008139"/>
                  <a:pt x="2334553" y="3999806"/>
                </a:cubicBezTo>
                <a:cubicBezTo>
                  <a:pt x="2367885" y="3949808"/>
                  <a:pt x="2451214" y="3966474"/>
                  <a:pt x="2517878" y="3949808"/>
                </a:cubicBezTo>
                <a:cubicBezTo>
                  <a:pt x="2426215" y="3824814"/>
                  <a:pt x="2292889" y="3791483"/>
                  <a:pt x="2184561" y="3774817"/>
                </a:cubicBezTo>
                <a:cubicBezTo>
                  <a:pt x="2226225" y="3758151"/>
                  <a:pt x="2267890" y="3758151"/>
                  <a:pt x="2309554" y="3741485"/>
                </a:cubicBezTo>
                <a:cubicBezTo>
                  <a:pt x="2292889" y="3724819"/>
                  <a:pt x="2276223" y="3716486"/>
                  <a:pt x="2259557" y="3699820"/>
                </a:cubicBezTo>
                <a:cubicBezTo>
                  <a:pt x="2292889" y="3716486"/>
                  <a:pt x="2334553" y="3733152"/>
                  <a:pt x="2351219" y="3733152"/>
                </a:cubicBezTo>
                <a:cubicBezTo>
                  <a:pt x="2392884" y="3733152"/>
                  <a:pt x="2467880" y="3691487"/>
                  <a:pt x="2467880" y="3649823"/>
                </a:cubicBezTo>
                <a:cubicBezTo>
                  <a:pt x="2467880" y="3633157"/>
                  <a:pt x="2459547" y="3641490"/>
                  <a:pt x="2459547" y="3624824"/>
                </a:cubicBezTo>
                <a:cubicBezTo>
                  <a:pt x="2451214" y="3624824"/>
                  <a:pt x="2434548" y="3616491"/>
                  <a:pt x="2426215" y="3616491"/>
                </a:cubicBezTo>
                <a:cubicBezTo>
                  <a:pt x="2417883" y="3624824"/>
                  <a:pt x="2417883" y="3641490"/>
                  <a:pt x="2409550" y="3658156"/>
                </a:cubicBezTo>
                <a:cubicBezTo>
                  <a:pt x="2401217" y="3666489"/>
                  <a:pt x="2384551" y="3674822"/>
                  <a:pt x="2367885" y="3674822"/>
                </a:cubicBezTo>
                <a:cubicBezTo>
                  <a:pt x="2234558" y="3674822"/>
                  <a:pt x="2184561" y="3491497"/>
                  <a:pt x="2134563" y="3424834"/>
                </a:cubicBezTo>
                <a:cubicBezTo>
                  <a:pt x="2117897" y="3391502"/>
                  <a:pt x="2076232" y="3366503"/>
                  <a:pt x="2042901" y="3349837"/>
                </a:cubicBezTo>
                <a:cubicBezTo>
                  <a:pt x="2059567" y="3324839"/>
                  <a:pt x="2076232" y="3291507"/>
                  <a:pt x="2092898" y="3258175"/>
                </a:cubicBezTo>
                <a:lnTo>
                  <a:pt x="2084565" y="3216510"/>
                </a:lnTo>
                <a:cubicBezTo>
                  <a:pt x="2034568" y="3258175"/>
                  <a:pt x="1942906" y="3258175"/>
                  <a:pt x="1901241" y="3266508"/>
                </a:cubicBezTo>
                <a:lnTo>
                  <a:pt x="1917907" y="3266508"/>
                </a:lnTo>
                <a:lnTo>
                  <a:pt x="1867909" y="3266508"/>
                </a:lnTo>
                <a:cubicBezTo>
                  <a:pt x="1926240" y="3258175"/>
                  <a:pt x="1984570" y="3216510"/>
                  <a:pt x="2042901" y="3158180"/>
                </a:cubicBezTo>
                <a:lnTo>
                  <a:pt x="1917907" y="3158180"/>
                </a:lnTo>
                <a:cubicBezTo>
                  <a:pt x="1876242" y="3149847"/>
                  <a:pt x="1826245" y="3133181"/>
                  <a:pt x="1784580" y="3124848"/>
                </a:cubicBezTo>
                <a:cubicBezTo>
                  <a:pt x="1834578" y="3108182"/>
                  <a:pt x="1934573" y="3091517"/>
                  <a:pt x="1992903" y="3024853"/>
                </a:cubicBezTo>
                <a:cubicBezTo>
                  <a:pt x="2034568" y="3108182"/>
                  <a:pt x="2151229" y="3241509"/>
                  <a:pt x="2251224" y="3333171"/>
                </a:cubicBezTo>
                <a:close/>
                <a:moveTo>
                  <a:pt x="2767865" y="3083184"/>
                </a:moveTo>
                <a:lnTo>
                  <a:pt x="2692869" y="3058185"/>
                </a:lnTo>
                <a:lnTo>
                  <a:pt x="2701202" y="3016520"/>
                </a:lnTo>
                <a:cubicBezTo>
                  <a:pt x="2726201" y="3024853"/>
                  <a:pt x="2734534" y="3049852"/>
                  <a:pt x="2767865" y="3083184"/>
                </a:cubicBezTo>
                <a:close/>
                <a:moveTo>
                  <a:pt x="2667870" y="3066518"/>
                </a:moveTo>
                <a:cubicBezTo>
                  <a:pt x="2659537" y="3074851"/>
                  <a:pt x="2651205" y="3091517"/>
                  <a:pt x="2642872" y="3108182"/>
                </a:cubicBezTo>
                <a:cubicBezTo>
                  <a:pt x="2626206" y="3091517"/>
                  <a:pt x="2601207" y="3058185"/>
                  <a:pt x="2584541" y="3024853"/>
                </a:cubicBezTo>
                <a:cubicBezTo>
                  <a:pt x="2576208" y="3024853"/>
                  <a:pt x="2567875" y="3024853"/>
                  <a:pt x="2559542" y="3033186"/>
                </a:cubicBezTo>
                <a:lnTo>
                  <a:pt x="2609540" y="3108182"/>
                </a:lnTo>
                <a:cubicBezTo>
                  <a:pt x="2592874" y="3091517"/>
                  <a:pt x="2509545" y="3083184"/>
                  <a:pt x="2509545" y="3041519"/>
                </a:cubicBezTo>
                <a:lnTo>
                  <a:pt x="2509545" y="2991521"/>
                </a:lnTo>
                <a:lnTo>
                  <a:pt x="2526211" y="2991521"/>
                </a:lnTo>
                <a:cubicBezTo>
                  <a:pt x="2559542" y="2991521"/>
                  <a:pt x="2634539" y="3024853"/>
                  <a:pt x="2667870" y="3066518"/>
                </a:cubicBezTo>
                <a:close/>
                <a:moveTo>
                  <a:pt x="3926142" y="3016520"/>
                </a:moveTo>
                <a:cubicBezTo>
                  <a:pt x="3942808" y="3008187"/>
                  <a:pt x="3967807" y="2991521"/>
                  <a:pt x="3992806" y="2983188"/>
                </a:cubicBezTo>
                <a:cubicBezTo>
                  <a:pt x="3976140" y="2999854"/>
                  <a:pt x="3951141" y="3008187"/>
                  <a:pt x="3926142" y="3016520"/>
                </a:cubicBezTo>
                <a:close/>
                <a:moveTo>
                  <a:pt x="2501212" y="3074851"/>
                </a:moveTo>
                <a:cubicBezTo>
                  <a:pt x="2501212" y="3099849"/>
                  <a:pt x="2484546" y="3116515"/>
                  <a:pt x="2484546" y="3133181"/>
                </a:cubicBezTo>
                <a:cubicBezTo>
                  <a:pt x="2459547" y="3099849"/>
                  <a:pt x="2434548" y="3058185"/>
                  <a:pt x="2401217" y="3016520"/>
                </a:cubicBezTo>
                <a:lnTo>
                  <a:pt x="2392884" y="3024853"/>
                </a:lnTo>
                <a:cubicBezTo>
                  <a:pt x="2409550" y="3058185"/>
                  <a:pt x="2426215" y="3091517"/>
                  <a:pt x="2451214" y="3124848"/>
                </a:cubicBezTo>
                <a:cubicBezTo>
                  <a:pt x="2409550" y="3099849"/>
                  <a:pt x="2342886" y="3083184"/>
                  <a:pt x="2342886" y="3033186"/>
                </a:cubicBezTo>
                <a:lnTo>
                  <a:pt x="2342886" y="2974856"/>
                </a:lnTo>
                <a:cubicBezTo>
                  <a:pt x="2342886" y="2974856"/>
                  <a:pt x="2334553" y="2966523"/>
                  <a:pt x="2359552" y="2966523"/>
                </a:cubicBezTo>
                <a:cubicBezTo>
                  <a:pt x="2367885" y="2966523"/>
                  <a:pt x="2501212" y="3033186"/>
                  <a:pt x="2501212" y="3074851"/>
                </a:cubicBezTo>
                <a:close/>
                <a:moveTo>
                  <a:pt x="634636" y="3024853"/>
                </a:moveTo>
                <a:cubicBezTo>
                  <a:pt x="651302" y="3024853"/>
                  <a:pt x="692966" y="2983188"/>
                  <a:pt x="701299" y="2966523"/>
                </a:cubicBezTo>
                <a:cubicBezTo>
                  <a:pt x="684633" y="3016520"/>
                  <a:pt x="659635" y="3024853"/>
                  <a:pt x="626303" y="3024853"/>
                </a:cubicBezTo>
                <a:cubicBezTo>
                  <a:pt x="609637" y="3024853"/>
                  <a:pt x="551307" y="2983188"/>
                  <a:pt x="509642" y="2974856"/>
                </a:cubicBezTo>
                <a:lnTo>
                  <a:pt x="542974" y="2966523"/>
                </a:lnTo>
                <a:cubicBezTo>
                  <a:pt x="567972" y="2983188"/>
                  <a:pt x="609637" y="3024853"/>
                  <a:pt x="634636" y="3024853"/>
                </a:cubicBezTo>
                <a:close/>
                <a:moveTo>
                  <a:pt x="2201226" y="2949857"/>
                </a:moveTo>
                <a:cubicBezTo>
                  <a:pt x="2217892" y="2958190"/>
                  <a:pt x="2342886" y="3066518"/>
                  <a:pt x="2342886" y="3083184"/>
                </a:cubicBezTo>
                <a:cubicBezTo>
                  <a:pt x="2342886" y="3108182"/>
                  <a:pt x="2326220" y="3133181"/>
                  <a:pt x="2326220" y="3158180"/>
                </a:cubicBezTo>
                <a:cubicBezTo>
                  <a:pt x="2292889" y="3108182"/>
                  <a:pt x="2267890" y="3058185"/>
                  <a:pt x="2234558" y="3008187"/>
                </a:cubicBezTo>
                <a:lnTo>
                  <a:pt x="2226225" y="3016520"/>
                </a:lnTo>
                <a:cubicBezTo>
                  <a:pt x="2242891" y="3058185"/>
                  <a:pt x="2267890" y="3099849"/>
                  <a:pt x="2292889" y="3141514"/>
                </a:cubicBezTo>
                <a:cubicBezTo>
                  <a:pt x="2276223" y="3124848"/>
                  <a:pt x="2242891" y="3108182"/>
                  <a:pt x="2209559" y="3091517"/>
                </a:cubicBezTo>
                <a:cubicBezTo>
                  <a:pt x="2192893" y="3066518"/>
                  <a:pt x="2176228" y="3008187"/>
                  <a:pt x="2176228" y="2983188"/>
                </a:cubicBezTo>
                <a:cubicBezTo>
                  <a:pt x="2176228" y="2966523"/>
                  <a:pt x="2184561" y="2958190"/>
                  <a:pt x="2184561" y="2949857"/>
                </a:cubicBezTo>
                <a:lnTo>
                  <a:pt x="2201226" y="2949857"/>
                </a:lnTo>
                <a:close/>
                <a:moveTo>
                  <a:pt x="2176228" y="3116515"/>
                </a:moveTo>
                <a:cubicBezTo>
                  <a:pt x="2159562" y="3108182"/>
                  <a:pt x="2142896" y="3091517"/>
                  <a:pt x="2126230" y="3091517"/>
                </a:cubicBezTo>
                <a:cubicBezTo>
                  <a:pt x="2117897" y="3074851"/>
                  <a:pt x="2101231" y="3041519"/>
                  <a:pt x="2076232" y="3008187"/>
                </a:cubicBezTo>
                <a:cubicBezTo>
                  <a:pt x="2076232" y="3008187"/>
                  <a:pt x="2067899" y="2999854"/>
                  <a:pt x="2067899" y="3024853"/>
                </a:cubicBezTo>
                <a:cubicBezTo>
                  <a:pt x="2067899" y="3041519"/>
                  <a:pt x="2109564" y="3116515"/>
                  <a:pt x="2134563" y="3158180"/>
                </a:cubicBezTo>
                <a:cubicBezTo>
                  <a:pt x="2092898" y="3133181"/>
                  <a:pt x="2017902" y="3041519"/>
                  <a:pt x="2017902" y="3008187"/>
                </a:cubicBezTo>
                <a:cubicBezTo>
                  <a:pt x="2017902" y="2991521"/>
                  <a:pt x="2042901" y="2966523"/>
                  <a:pt x="2059567" y="2941524"/>
                </a:cubicBezTo>
                <a:cubicBezTo>
                  <a:pt x="2101231" y="2983188"/>
                  <a:pt x="2167895" y="3041519"/>
                  <a:pt x="2176228" y="3116515"/>
                </a:cubicBezTo>
                <a:close/>
                <a:moveTo>
                  <a:pt x="3867812" y="2933191"/>
                </a:moveTo>
                <a:lnTo>
                  <a:pt x="3884478" y="2949857"/>
                </a:lnTo>
                <a:cubicBezTo>
                  <a:pt x="3851146" y="2999854"/>
                  <a:pt x="3751151" y="3049852"/>
                  <a:pt x="3709486" y="3049852"/>
                </a:cubicBezTo>
                <a:cubicBezTo>
                  <a:pt x="3684488" y="3049852"/>
                  <a:pt x="3601158" y="3033186"/>
                  <a:pt x="3542828" y="3016520"/>
                </a:cubicBezTo>
                <a:cubicBezTo>
                  <a:pt x="3617824" y="3016520"/>
                  <a:pt x="3692820" y="3016520"/>
                  <a:pt x="3767817" y="2983188"/>
                </a:cubicBezTo>
                <a:cubicBezTo>
                  <a:pt x="3767817" y="2983188"/>
                  <a:pt x="3767817" y="2974856"/>
                  <a:pt x="3751151" y="2974856"/>
                </a:cubicBezTo>
                <a:cubicBezTo>
                  <a:pt x="3726152" y="2974856"/>
                  <a:pt x="3617824" y="2991521"/>
                  <a:pt x="3551161" y="2991521"/>
                </a:cubicBezTo>
                <a:cubicBezTo>
                  <a:pt x="3576160" y="2983188"/>
                  <a:pt x="3609491" y="2966523"/>
                  <a:pt x="3626157" y="2941524"/>
                </a:cubicBezTo>
                <a:cubicBezTo>
                  <a:pt x="3676155" y="2941524"/>
                  <a:pt x="3734485" y="2941524"/>
                  <a:pt x="3784483" y="2933191"/>
                </a:cubicBezTo>
                <a:lnTo>
                  <a:pt x="3867812" y="2933191"/>
                </a:lnTo>
                <a:close/>
                <a:moveTo>
                  <a:pt x="2692869" y="2999854"/>
                </a:moveTo>
                <a:cubicBezTo>
                  <a:pt x="2684536" y="2999854"/>
                  <a:pt x="2676203" y="3008187"/>
                  <a:pt x="2667870" y="3016520"/>
                </a:cubicBezTo>
                <a:cubicBezTo>
                  <a:pt x="2651205" y="2991521"/>
                  <a:pt x="2642872" y="2966523"/>
                  <a:pt x="2617873" y="2941524"/>
                </a:cubicBezTo>
                <a:cubicBezTo>
                  <a:pt x="2617873" y="2941524"/>
                  <a:pt x="2609540" y="2941524"/>
                  <a:pt x="2601207" y="2949857"/>
                </a:cubicBezTo>
                <a:lnTo>
                  <a:pt x="2626206" y="2999854"/>
                </a:lnTo>
                <a:cubicBezTo>
                  <a:pt x="2584541" y="2983188"/>
                  <a:pt x="2534544" y="2983188"/>
                  <a:pt x="2534544" y="2941524"/>
                </a:cubicBezTo>
                <a:cubicBezTo>
                  <a:pt x="2534544" y="2916525"/>
                  <a:pt x="2534544" y="2908192"/>
                  <a:pt x="2559542" y="2908192"/>
                </a:cubicBezTo>
                <a:cubicBezTo>
                  <a:pt x="2601207" y="2908192"/>
                  <a:pt x="2667870" y="2949857"/>
                  <a:pt x="2692869" y="2999854"/>
                </a:cubicBezTo>
                <a:close/>
                <a:moveTo>
                  <a:pt x="676300" y="2899859"/>
                </a:moveTo>
                <a:cubicBezTo>
                  <a:pt x="676300" y="2908192"/>
                  <a:pt x="684633" y="2916525"/>
                  <a:pt x="684633" y="2941524"/>
                </a:cubicBezTo>
                <a:cubicBezTo>
                  <a:pt x="676300" y="2949857"/>
                  <a:pt x="676300" y="2949857"/>
                  <a:pt x="659635" y="2949857"/>
                </a:cubicBezTo>
                <a:cubicBezTo>
                  <a:pt x="634636" y="2949857"/>
                  <a:pt x="601304" y="2924858"/>
                  <a:pt x="567972" y="2916525"/>
                </a:cubicBezTo>
                <a:cubicBezTo>
                  <a:pt x="576305" y="2908192"/>
                  <a:pt x="584638" y="2908192"/>
                  <a:pt x="592971" y="2899859"/>
                </a:cubicBezTo>
                <a:lnTo>
                  <a:pt x="676300" y="2899859"/>
                </a:lnTo>
                <a:close/>
                <a:moveTo>
                  <a:pt x="1951238" y="2949857"/>
                </a:moveTo>
                <a:cubicBezTo>
                  <a:pt x="1951238" y="2966523"/>
                  <a:pt x="1901241" y="2999854"/>
                  <a:pt x="1876242" y="3016520"/>
                </a:cubicBezTo>
                <a:lnTo>
                  <a:pt x="1851243" y="3016520"/>
                </a:lnTo>
                <a:cubicBezTo>
                  <a:pt x="1867909" y="2974856"/>
                  <a:pt x="1901241" y="2933191"/>
                  <a:pt x="1926240" y="2891526"/>
                </a:cubicBezTo>
                <a:cubicBezTo>
                  <a:pt x="1926240" y="2908192"/>
                  <a:pt x="1951238" y="2924858"/>
                  <a:pt x="1951238" y="2949857"/>
                </a:cubicBezTo>
                <a:close/>
                <a:moveTo>
                  <a:pt x="2117897" y="2966523"/>
                </a:moveTo>
                <a:lnTo>
                  <a:pt x="2067899" y="2916525"/>
                </a:lnTo>
                <a:cubicBezTo>
                  <a:pt x="2076232" y="2908192"/>
                  <a:pt x="2084565" y="2891526"/>
                  <a:pt x="2092898" y="2883193"/>
                </a:cubicBezTo>
                <a:cubicBezTo>
                  <a:pt x="2101231" y="2908192"/>
                  <a:pt x="2109564" y="2941524"/>
                  <a:pt x="2117897" y="2966523"/>
                </a:cubicBezTo>
                <a:close/>
                <a:moveTo>
                  <a:pt x="3601158" y="2933191"/>
                </a:moveTo>
                <a:cubicBezTo>
                  <a:pt x="3601158" y="2974856"/>
                  <a:pt x="3484497" y="2983188"/>
                  <a:pt x="3484497" y="2983188"/>
                </a:cubicBezTo>
                <a:cubicBezTo>
                  <a:pt x="3451166" y="2983188"/>
                  <a:pt x="3376169" y="2941524"/>
                  <a:pt x="3359503" y="2916525"/>
                </a:cubicBezTo>
                <a:cubicBezTo>
                  <a:pt x="3401168" y="2924858"/>
                  <a:pt x="3467831" y="2941524"/>
                  <a:pt x="3484497" y="2941524"/>
                </a:cubicBezTo>
                <a:cubicBezTo>
                  <a:pt x="3509496" y="2941524"/>
                  <a:pt x="3509496" y="2941524"/>
                  <a:pt x="3517829" y="2916525"/>
                </a:cubicBezTo>
                <a:cubicBezTo>
                  <a:pt x="3467831" y="2908192"/>
                  <a:pt x="3409501" y="2908192"/>
                  <a:pt x="3359503" y="2891526"/>
                </a:cubicBezTo>
                <a:cubicBezTo>
                  <a:pt x="3384502" y="2891526"/>
                  <a:pt x="3417834" y="2858195"/>
                  <a:pt x="3434500" y="2858195"/>
                </a:cubicBezTo>
                <a:cubicBezTo>
                  <a:pt x="3451166" y="2858195"/>
                  <a:pt x="3601158" y="2899859"/>
                  <a:pt x="3601158" y="2933191"/>
                </a:cubicBezTo>
                <a:close/>
                <a:moveTo>
                  <a:pt x="2517878" y="2958190"/>
                </a:moveTo>
                <a:cubicBezTo>
                  <a:pt x="2517878" y="2974856"/>
                  <a:pt x="2492879" y="2983188"/>
                  <a:pt x="2484546" y="3008187"/>
                </a:cubicBezTo>
                <a:cubicBezTo>
                  <a:pt x="2467880" y="2983188"/>
                  <a:pt x="2401217" y="2858195"/>
                  <a:pt x="2401217" y="2908192"/>
                </a:cubicBezTo>
                <a:cubicBezTo>
                  <a:pt x="2401217" y="2933191"/>
                  <a:pt x="2434548" y="2966523"/>
                  <a:pt x="2451214" y="2991521"/>
                </a:cubicBezTo>
                <a:cubicBezTo>
                  <a:pt x="2392884" y="2941524"/>
                  <a:pt x="2351219" y="2949857"/>
                  <a:pt x="2351219" y="2883193"/>
                </a:cubicBezTo>
                <a:cubicBezTo>
                  <a:pt x="2351219" y="2866527"/>
                  <a:pt x="2359552" y="2858195"/>
                  <a:pt x="2367885" y="2849862"/>
                </a:cubicBezTo>
                <a:cubicBezTo>
                  <a:pt x="2417883" y="2858195"/>
                  <a:pt x="2467880" y="2899859"/>
                  <a:pt x="2517878" y="2958190"/>
                </a:cubicBezTo>
                <a:close/>
                <a:moveTo>
                  <a:pt x="3851146" y="3016520"/>
                </a:moveTo>
                <a:cubicBezTo>
                  <a:pt x="3876145" y="2999854"/>
                  <a:pt x="3892811" y="2974856"/>
                  <a:pt x="3901144" y="2949857"/>
                </a:cubicBezTo>
                <a:cubicBezTo>
                  <a:pt x="3967807" y="2916525"/>
                  <a:pt x="4042803" y="2874860"/>
                  <a:pt x="4117800" y="2841529"/>
                </a:cubicBezTo>
                <a:cubicBezTo>
                  <a:pt x="4076135" y="2916525"/>
                  <a:pt x="3934475" y="2991521"/>
                  <a:pt x="3851146" y="3016520"/>
                </a:cubicBezTo>
                <a:close/>
                <a:moveTo>
                  <a:pt x="717965" y="2866527"/>
                </a:moveTo>
                <a:cubicBezTo>
                  <a:pt x="734631" y="2883193"/>
                  <a:pt x="742964" y="2916525"/>
                  <a:pt x="734631" y="2941524"/>
                </a:cubicBezTo>
                <a:cubicBezTo>
                  <a:pt x="751297" y="2949857"/>
                  <a:pt x="776296" y="2958190"/>
                  <a:pt x="784629" y="2983188"/>
                </a:cubicBezTo>
                <a:cubicBezTo>
                  <a:pt x="792961" y="2983188"/>
                  <a:pt x="801294" y="3008187"/>
                  <a:pt x="801294" y="3024853"/>
                </a:cubicBezTo>
                <a:cubicBezTo>
                  <a:pt x="817960" y="3033186"/>
                  <a:pt x="884624" y="3041519"/>
                  <a:pt x="909622" y="3099849"/>
                </a:cubicBezTo>
                <a:cubicBezTo>
                  <a:pt x="917955" y="3091517"/>
                  <a:pt x="926288" y="3091517"/>
                  <a:pt x="934621" y="3083184"/>
                </a:cubicBezTo>
                <a:lnTo>
                  <a:pt x="967953" y="3083184"/>
                </a:lnTo>
                <a:cubicBezTo>
                  <a:pt x="967953" y="3083184"/>
                  <a:pt x="976286" y="3124848"/>
                  <a:pt x="992952" y="3141514"/>
                </a:cubicBezTo>
                <a:cubicBezTo>
                  <a:pt x="1026283" y="3124848"/>
                  <a:pt x="1076281" y="3091517"/>
                  <a:pt x="1101280" y="3091517"/>
                </a:cubicBezTo>
                <a:cubicBezTo>
                  <a:pt x="1159610" y="3091517"/>
                  <a:pt x="1259605" y="3166513"/>
                  <a:pt x="1284604" y="3224843"/>
                </a:cubicBezTo>
                <a:cubicBezTo>
                  <a:pt x="1292937" y="3233176"/>
                  <a:pt x="1301270" y="3266508"/>
                  <a:pt x="1309603" y="3283174"/>
                </a:cubicBezTo>
                <a:cubicBezTo>
                  <a:pt x="1326269" y="3299840"/>
                  <a:pt x="1392932" y="3358170"/>
                  <a:pt x="1417931" y="3366503"/>
                </a:cubicBezTo>
                <a:cubicBezTo>
                  <a:pt x="1409598" y="3366503"/>
                  <a:pt x="1409598" y="3374836"/>
                  <a:pt x="1392932" y="3374836"/>
                </a:cubicBezTo>
                <a:cubicBezTo>
                  <a:pt x="1367934" y="3374836"/>
                  <a:pt x="1217941" y="3349837"/>
                  <a:pt x="1126279" y="3324839"/>
                </a:cubicBezTo>
                <a:cubicBezTo>
                  <a:pt x="1159610" y="3324839"/>
                  <a:pt x="1251273" y="3324839"/>
                  <a:pt x="1267938" y="3249842"/>
                </a:cubicBezTo>
                <a:cubicBezTo>
                  <a:pt x="1251273" y="3258175"/>
                  <a:pt x="1226274" y="3283174"/>
                  <a:pt x="1201275" y="3291507"/>
                </a:cubicBezTo>
                <a:cubicBezTo>
                  <a:pt x="1176276" y="3299840"/>
                  <a:pt x="1109613" y="3274841"/>
                  <a:pt x="1101280" y="3308173"/>
                </a:cubicBezTo>
                <a:cubicBezTo>
                  <a:pt x="976286" y="3274841"/>
                  <a:pt x="859625" y="3116515"/>
                  <a:pt x="792961" y="3049852"/>
                </a:cubicBezTo>
                <a:lnTo>
                  <a:pt x="767963" y="3049852"/>
                </a:lnTo>
                <a:cubicBezTo>
                  <a:pt x="759630" y="3058185"/>
                  <a:pt x="759630" y="3049852"/>
                  <a:pt x="759630" y="3074851"/>
                </a:cubicBezTo>
                <a:cubicBezTo>
                  <a:pt x="759630" y="3133181"/>
                  <a:pt x="876291" y="3249842"/>
                  <a:pt x="942954" y="3291507"/>
                </a:cubicBezTo>
                <a:cubicBezTo>
                  <a:pt x="992952" y="3324839"/>
                  <a:pt x="1042949" y="3358170"/>
                  <a:pt x="1092947" y="3374836"/>
                </a:cubicBezTo>
                <a:cubicBezTo>
                  <a:pt x="1142944" y="3399835"/>
                  <a:pt x="1217941" y="3408168"/>
                  <a:pt x="1276271" y="3424834"/>
                </a:cubicBezTo>
                <a:cubicBezTo>
                  <a:pt x="1292937" y="3424834"/>
                  <a:pt x="1317936" y="3458165"/>
                  <a:pt x="1317936" y="3483164"/>
                </a:cubicBezTo>
                <a:cubicBezTo>
                  <a:pt x="1317936" y="3574826"/>
                  <a:pt x="1167943" y="3574826"/>
                  <a:pt x="1151277" y="3574826"/>
                </a:cubicBezTo>
                <a:cubicBezTo>
                  <a:pt x="1059615" y="3574826"/>
                  <a:pt x="859625" y="3499830"/>
                  <a:pt x="801294" y="3499830"/>
                </a:cubicBezTo>
                <a:cubicBezTo>
                  <a:pt x="601304" y="3499830"/>
                  <a:pt x="451311" y="3633157"/>
                  <a:pt x="442978" y="3633157"/>
                </a:cubicBezTo>
                <a:lnTo>
                  <a:pt x="409647" y="3633157"/>
                </a:lnTo>
                <a:cubicBezTo>
                  <a:pt x="492976" y="3516496"/>
                  <a:pt x="692966" y="3483164"/>
                  <a:pt x="817960" y="3483164"/>
                </a:cubicBezTo>
                <a:cubicBezTo>
                  <a:pt x="834626" y="3483164"/>
                  <a:pt x="967953" y="3499830"/>
                  <a:pt x="984619" y="3499830"/>
                </a:cubicBezTo>
                <a:cubicBezTo>
                  <a:pt x="1026283" y="3499830"/>
                  <a:pt x="1101280" y="3491497"/>
                  <a:pt x="1101280" y="3433167"/>
                </a:cubicBezTo>
                <a:cubicBezTo>
                  <a:pt x="1101280" y="3358170"/>
                  <a:pt x="967953" y="3333171"/>
                  <a:pt x="951287" y="3324839"/>
                </a:cubicBezTo>
                <a:cubicBezTo>
                  <a:pt x="901290" y="3316506"/>
                  <a:pt x="859625" y="3291507"/>
                  <a:pt x="826293" y="3274841"/>
                </a:cubicBezTo>
                <a:cubicBezTo>
                  <a:pt x="742964" y="3241509"/>
                  <a:pt x="676300" y="3158180"/>
                  <a:pt x="592971" y="3116515"/>
                </a:cubicBezTo>
                <a:cubicBezTo>
                  <a:pt x="534641" y="3091517"/>
                  <a:pt x="459644" y="3091517"/>
                  <a:pt x="409647" y="3058185"/>
                </a:cubicBezTo>
                <a:cubicBezTo>
                  <a:pt x="384648" y="3049852"/>
                  <a:pt x="367982" y="3024853"/>
                  <a:pt x="367982" y="3008187"/>
                </a:cubicBezTo>
                <a:cubicBezTo>
                  <a:pt x="367982" y="2949857"/>
                  <a:pt x="451311" y="2958190"/>
                  <a:pt x="476310" y="2941524"/>
                </a:cubicBezTo>
                <a:cubicBezTo>
                  <a:pt x="509642" y="2916525"/>
                  <a:pt x="517975" y="2866527"/>
                  <a:pt x="559640" y="2833196"/>
                </a:cubicBezTo>
                <a:cubicBezTo>
                  <a:pt x="567972" y="2816530"/>
                  <a:pt x="592971" y="2816530"/>
                  <a:pt x="617970" y="2816530"/>
                </a:cubicBezTo>
                <a:cubicBezTo>
                  <a:pt x="634636" y="2816530"/>
                  <a:pt x="701299" y="2841529"/>
                  <a:pt x="717965" y="2866527"/>
                </a:cubicBezTo>
                <a:close/>
                <a:moveTo>
                  <a:pt x="2342886" y="2941524"/>
                </a:moveTo>
                <a:cubicBezTo>
                  <a:pt x="2342886" y="2966523"/>
                  <a:pt x="2317887" y="2983188"/>
                  <a:pt x="2317887" y="2999854"/>
                </a:cubicBezTo>
                <a:cubicBezTo>
                  <a:pt x="2301222" y="2958190"/>
                  <a:pt x="2276223" y="2908192"/>
                  <a:pt x="2251224" y="2858195"/>
                </a:cubicBezTo>
                <a:lnTo>
                  <a:pt x="2234558" y="2874860"/>
                </a:lnTo>
                <a:lnTo>
                  <a:pt x="2284556" y="2974856"/>
                </a:lnTo>
                <a:cubicBezTo>
                  <a:pt x="2209559" y="2941524"/>
                  <a:pt x="2192893" y="2899859"/>
                  <a:pt x="2192893" y="2849862"/>
                </a:cubicBezTo>
                <a:cubicBezTo>
                  <a:pt x="2192893" y="2833196"/>
                  <a:pt x="2184561" y="2808197"/>
                  <a:pt x="2217892" y="2808197"/>
                </a:cubicBezTo>
                <a:cubicBezTo>
                  <a:pt x="2251224" y="2808197"/>
                  <a:pt x="2342886" y="2924858"/>
                  <a:pt x="2342886" y="2941524"/>
                </a:cubicBezTo>
                <a:close/>
                <a:moveTo>
                  <a:pt x="3826147" y="2816530"/>
                </a:moveTo>
                <a:cubicBezTo>
                  <a:pt x="3809481" y="2866527"/>
                  <a:pt x="3709486" y="2916525"/>
                  <a:pt x="3651156" y="2916525"/>
                </a:cubicBezTo>
                <a:cubicBezTo>
                  <a:pt x="3626157" y="2916525"/>
                  <a:pt x="3592825" y="2891526"/>
                  <a:pt x="3567827" y="2874860"/>
                </a:cubicBezTo>
                <a:cubicBezTo>
                  <a:pt x="3601158" y="2874860"/>
                  <a:pt x="3684488" y="2866527"/>
                  <a:pt x="3726152" y="2841529"/>
                </a:cubicBezTo>
                <a:lnTo>
                  <a:pt x="3717819" y="2833196"/>
                </a:lnTo>
                <a:cubicBezTo>
                  <a:pt x="3667822" y="2841529"/>
                  <a:pt x="3617824" y="2849862"/>
                  <a:pt x="3567827" y="2849862"/>
                </a:cubicBezTo>
                <a:lnTo>
                  <a:pt x="3559494" y="2849862"/>
                </a:lnTo>
                <a:cubicBezTo>
                  <a:pt x="3634490" y="2791531"/>
                  <a:pt x="3642823" y="2799864"/>
                  <a:pt x="3701153" y="2799864"/>
                </a:cubicBezTo>
                <a:cubicBezTo>
                  <a:pt x="3726152" y="2799864"/>
                  <a:pt x="3784483" y="2799864"/>
                  <a:pt x="3826147" y="2816530"/>
                </a:cubicBezTo>
                <a:close/>
                <a:moveTo>
                  <a:pt x="2184561" y="2924858"/>
                </a:moveTo>
                <a:cubicBezTo>
                  <a:pt x="2184561" y="2941524"/>
                  <a:pt x="2151229" y="2966523"/>
                  <a:pt x="2151229" y="2983188"/>
                </a:cubicBezTo>
                <a:cubicBezTo>
                  <a:pt x="2134563" y="2933191"/>
                  <a:pt x="2101231" y="2858195"/>
                  <a:pt x="2101231" y="2833196"/>
                </a:cubicBezTo>
                <a:cubicBezTo>
                  <a:pt x="2101231" y="2816530"/>
                  <a:pt x="2109564" y="2808197"/>
                  <a:pt x="2109564" y="2799864"/>
                </a:cubicBezTo>
                <a:cubicBezTo>
                  <a:pt x="2142896" y="2841529"/>
                  <a:pt x="2184561" y="2899859"/>
                  <a:pt x="2184561" y="2924858"/>
                </a:cubicBezTo>
                <a:close/>
                <a:moveTo>
                  <a:pt x="3217844" y="2841529"/>
                </a:moveTo>
                <a:cubicBezTo>
                  <a:pt x="3192845" y="2816530"/>
                  <a:pt x="3167846" y="2808197"/>
                  <a:pt x="3167846" y="2783198"/>
                </a:cubicBezTo>
                <a:cubicBezTo>
                  <a:pt x="3184512" y="2791531"/>
                  <a:pt x="3209511" y="2816530"/>
                  <a:pt x="3217844" y="2841529"/>
                </a:cubicBezTo>
                <a:close/>
                <a:moveTo>
                  <a:pt x="2034568" y="2808197"/>
                </a:moveTo>
                <a:cubicBezTo>
                  <a:pt x="2034568" y="2799864"/>
                  <a:pt x="2034568" y="2774865"/>
                  <a:pt x="2042901" y="2774865"/>
                </a:cubicBezTo>
                <a:cubicBezTo>
                  <a:pt x="2042901" y="2783198"/>
                  <a:pt x="2034568" y="2799864"/>
                  <a:pt x="2034568" y="2808197"/>
                </a:cubicBezTo>
                <a:close/>
                <a:moveTo>
                  <a:pt x="2567875" y="2883193"/>
                </a:moveTo>
                <a:cubicBezTo>
                  <a:pt x="2567875" y="2908192"/>
                  <a:pt x="2534544" y="2891526"/>
                  <a:pt x="2517878" y="2908192"/>
                </a:cubicBezTo>
                <a:cubicBezTo>
                  <a:pt x="2501212" y="2883193"/>
                  <a:pt x="2492879" y="2849862"/>
                  <a:pt x="2476213" y="2824863"/>
                </a:cubicBezTo>
                <a:cubicBezTo>
                  <a:pt x="2476213" y="2816530"/>
                  <a:pt x="2451214" y="2841529"/>
                  <a:pt x="2451214" y="2816530"/>
                </a:cubicBezTo>
                <a:cubicBezTo>
                  <a:pt x="2451214" y="2841529"/>
                  <a:pt x="2476213" y="2874860"/>
                  <a:pt x="2484546" y="2899859"/>
                </a:cubicBezTo>
                <a:cubicBezTo>
                  <a:pt x="2401217" y="2816530"/>
                  <a:pt x="2384551" y="2858195"/>
                  <a:pt x="2384551" y="2791531"/>
                </a:cubicBezTo>
                <a:cubicBezTo>
                  <a:pt x="2384551" y="2766532"/>
                  <a:pt x="2392884" y="2758199"/>
                  <a:pt x="2409550" y="2758199"/>
                </a:cubicBezTo>
                <a:cubicBezTo>
                  <a:pt x="2459547" y="2758199"/>
                  <a:pt x="2567875" y="2866527"/>
                  <a:pt x="2567875" y="2883193"/>
                </a:cubicBezTo>
                <a:close/>
                <a:moveTo>
                  <a:pt x="4084468" y="2824863"/>
                </a:moveTo>
                <a:cubicBezTo>
                  <a:pt x="4109467" y="2799864"/>
                  <a:pt x="4134466" y="2774865"/>
                  <a:pt x="4151132" y="2749866"/>
                </a:cubicBezTo>
                <a:cubicBezTo>
                  <a:pt x="4151132" y="2783198"/>
                  <a:pt x="4117800" y="2816530"/>
                  <a:pt x="4084468" y="2824863"/>
                </a:cubicBezTo>
                <a:close/>
                <a:moveTo>
                  <a:pt x="3409501" y="2833196"/>
                </a:moveTo>
                <a:cubicBezTo>
                  <a:pt x="3409501" y="2858195"/>
                  <a:pt x="3326172" y="2874860"/>
                  <a:pt x="3326172" y="2874860"/>
                </a:cubicBezTo>
                <a:cubicBezTo>
                  <a:pt x="3259508" y="2874860"/>
                  <a:pt x="3234509" y="2849862"/>
                  <a:pt x="3217844" y="2799864"/>
                </a:cubicBezTo>
                <a:cubicBezTo>
                  <a:pt x="3242842" y="2791531"/>
                  <a:pt x="3276174" y="2841529"/>
                  <a:pt x="3351170" y="2824863"/>
                </a:cubicBezTo>
                <a:lnTo>
                  <a:pt x="3226177" y="2774865"/>
                </a:lnTo>
                <a:cubicBezTo>
                  <a:pt x="3242842" y="2774865"/>
                  <a:pt x="3267841" y="2749866"/>
                  <a:pt x="3292840" y="2749866"/>
                </a:cubicBezTo>
                <a:cubicBezTo>
                  <a:pt x="3326172" y="2749866"/>
                  <a:pt x="3409501" y="2808197"/>
                  <a:pt x="3409501" y="2833196"/>
                </a:cubicBezTo>
                <a:close/>
                <a:moveTo>
                  <a:pt x="4067802" y="2733201"/>
                </a:moveTo>
                <a:lnTo>
                  <a:pt x="4067802" y="2749866"/>
                </a:lnTo>
                <a:cubicBezTo>
                  <a:pt x="4059469" y="2766532"/>
                  <a:pt x="3951141" y="2924858"/>
                  <a:pt x="3892811" y="2924858"/>
                </a:cubicBezTo>
                <a:cubicBezTo>
                  <a:pt x="3867812" y="2924858"/>
                  <a:pt x="3834480" y="2916525"/>
                  <a:pt x="3801149" y="2908192"/>
                </a:cubicBezTo>
                <a:cubicBezTo>
                  <a:pt x="3842813" y="2899859"/>
                  <a:pt x="3934475" y="2849862"/>
                  <a:pt x="3976140" y="2808197"/>
                </a:cubicBezTo>
                <a:lnTo>
                  <a:pt x="3967807" y="2799864"/>
                </a:lnTo>
                <a:cubicBezTo>
                  <a:pt x="3917810" y="2833196"/>
                  <a:pt x="3859479" y="2866527"/>
                  <a:pt x="3801149" y="2883193"/>
                </a:cubicBezTo>
                <a:cubicBezTo>
                  <a:pt x="3826147" y="2858195"/>
                  <a:pt x="3834480" y="2824863"/>
                  <a:pt x="3859479" y="2808197"/>
                </a:cubicBezTo>
                <a:cubicBezTo>
                  <a:pt x="3901144" y="2774865"/>
                  <a:pt x="3967807" y="2758199"/>
                  <a:pt x="4017805" y="2733201"/>
                </a:cubicBezTo>
                <a:lnTo>
                  <a:pt x="4067802" y="2733201"/>
                </a:lnTo>
                <a:close/>
                <a:moveTo>
                  <a:pt x="3601158" y="2783198"/>
                </a:moveTo>
                <a:cubicBezTo>
                  <a:pt x="3567827" y="2824863"/>
                  <a:pt x="3492830" y="2841529"/>
                  <a:pt x="3476164" y="2841529"/>
                </a:cubicBezTo>
                <a:cubicBezTo>
                  <a:pt x="3417834" y="2841529"/>
                  <a:pt x="3442833" y="2808197"/>
                  <a:pt x="3392835" y="2774865"/>
                </a:cubicBezTo>
                <a:cubicBezTo>
                  <a:pt x="3426167" y="2783198"/>
                  <a:pt x="3467831" y="2791531"/>
                  <a:pt x="3517829" y="2799864"/>
                </a:cubicBezTo>
                <a:cubicBezTo>
                  <a:pt x="3517829" y="2799864"/>
                  <a:pt x="3526162" y="2791531"/>
                  <a:pt x="3526162" y="2774865"/>
                </a:cubicBezTo>
                <a:cubicBezTo>
                  <a:pt x="3484497" y="2774865"/>
                  <a:pt x="3442833" y="2766532"/>
                  <a:pt x="3401168" y="2758199"/>
                </a:cubicBezTo>
                <a:cubicBezTo>
                  <a:pt x="3409501" y="2749866"/>
                  <a:pt x="3434500" y="2716535"/>
                  <a:pt x="3459499" y="2716535"/>
                </a:cubicBezTo>
                <a:cubicBezTo>
                  <a:pt x="3467831" y="2716535"/>
                  <a:pt x="3584492" y="2766532"/>
                  <a:pt x="3601158" y="2783198"/>
                </a:cubicBezTo>
                <a:close/>
                <a:moveTo>
                  <a:pt x="2001236" y="2866527"/>
                </a:moveTo>
                <a:cubicBezTo>
                  <a:pt x="2001236" y="2883193"/>
                  <a:pt x="1984570" y="2908192"/>
                  <a:pt x="1967904" y="2916525"/>
                </a:cubicBezTo>
                <a:cubicBezTo>
                  <a:pt x="1959571" y="2883193"/>
                  <a:pt x="1951238" y="2841529"/>
                  <a:pt x="1934573" y="2808197"/>
                </a:cubicBezTo>
                <a:cubicBezTo>
                  <a:pt x="1934573" y="2799864"/>
                  <a:pt x="1917907" y="2799864"/>
                  <a:pt x="1909574" y="2791531"/>
                </a:cubicBezTo>
                <a:cubicBezTo>
                  <a:pt x="1909574" y="2783198"/>
                  <a:pt x="1901241" y="2766532"/>
                  <a:pt x="1892908" y="2749866"/>
                </a:cubicBezTo>
                <a:lnTo>
                  <a:pt x="1901241" y="2716535"/>
                </a:lnTo>
                <a:cubicBezTo>
                  <a:pt x="1917907" y="2724868"/>
                  <a:pt x="2001236" y="2824863"/>
                  <a:pt x="2001236" y="2866527"/>
                </a:cubicBezTo>
                <a:close/>
                <a:moveTo>
                  <a:pt x="2517878" y="2699869"/>
                </a:moveTo>
                <a:cubicBezTo>
                  <a:pt x="2517878" y="2733201"/>
                  <a:pt x="2526211" y="2774865"/>
                  <a:pt x="2542876" y="2816530"/>
                </a:cubicBezTo>
                <a:cubicBezTo>
                  <a:pt x="2509545" y="2783198"/>
                  <a:pt x="2459547" y="2758199"/>
                  <a:pt x="2459547" y="2733201"/>
                </a:cubicBezTo>
                <a:cubicBezTo>
                  <a:pt x="2459547" y="2716535"/>
                  <a:pt x="2467880" y="2708202"/>
                  <a:pt x="2476213" y="2699869"/>
                </a:cubicBezTo>
                <a:lnTo>
                  <a:pt x="2517878" y="2699869"/>
                </a:lnTo>
                <a:close/>
                <a:moveTo>
                  <a:pt x="1609588" y="2708202"/>
                </a:moveTo>
                <a:cubicBezTo>
                  <a:pt x="1617921" y="2699869"/>
                  <a:pt x="1626254" y="2691536"/>
                  <a:pt x="1634587" y="2691536"/>
                </a:cubicBezTo>
                <a:cubicBezTo>
                  <a:pt x="1626254" y="2699869"/>
                  <a:pt x="1617921" y="2708202"/>
                  <a:pt x="1609588" y="2708202"/>
                </a:cubicBezTo>
                <a:close/>
                <a:moveTo>
                  <a:pt x="2359552" y="2824863"/>
                </a:moveTo>
                <a:cubicBezTo>
                  <a:pt x="2359552" y="2849862"/>
                  <a:pt x="2334553" y="2849862"/>
                  <a:pt x="2334553" y="2866527"/>
                </a:cubicBezTo>
                <a:lnTo>
                  <a:pt x="2284556" y="2741534"/>
                </a:lnTo>
                <a:cubicBezTo>
                  <a:pt x="2284556" y="2741534"/>
                  <a:pt x="2276223" y="2741534"/>
                  <a:pt x="2267890" y="2749866"/>
                </a:cubicBezTo>
                <a:cubicBezTo>
                  <a:pt x="2276223" y="2774865"/>
                  <a:pt x="2284556" y="2808197"/>
                  <a:pt x="2292889" y="2833196"/>
                </a:cubicBezTo>
                <a:cubicBezTo>
                  <a:pt x="2276223" y="2816530"/>
                  <a:pt x="2251224" y="2799864"/>
                  <a:pt x="2234558" y="2783198"/>
                </a:cubicBezTo>
                <a:cubicBezTo>
                  <a:pt x="2234558" y="2774865"/>
                  <a:pt x="2226225" y="2758199"/>
                  <a:pt x="2226225" y="2733201"/>
                </a:cubicBezTo>
                <a:cubicBezTo>
                  <a:pt x="2226225" y="2716535"/>
                  <a:pt x="2234558" y="2699869"/>
                  <a:pt x="2251224" y="2683203"/>
                </a:cubicBezTo>
                <a:cubicBezTo>
                  <a:pt x="2284556" y="2699869"/>
                  <a:pt x="2359552" y="2808197"/>
                  <a:pt x="2359552" y="2824863"/>
                </a:cubicBezTo>
                <a:close/>
                <a:moveTo>
                  <a:pt x="3151180" y="2741534"/>
                </a:moveTo>
                <a:cubicBezTo>
                  <a:pt x="3151180" y="2766532"/>
                  <a:pt x="3142847" y="2774865"/>
                  <a:pt x="3142847" y="2783198"/>
                </a:cubicBezTo>
                <a:cubicBezTo>
                  <a:pt x="3126181" y="2774865"/>
                  <a:pt x="3101183" y="2758199"/>
                  <a:pt x="3076184" y="2741534"/>
                </a:cubicBezTo>
                <a:cubicBezTo>
                  <a:pt x="3092850" y="2749866"/>
                  <a:pt x="3109516" y="2749866"/>
                  <a:pt x="3134514" y="2749866"/>
                </a:cubicBezTo>
                <a:cubicBezTo>
                  <a:pt x="3109516" y="2733201"/>
                  <a:pt x="3084517" y="2716535"/>
                  <a:pt x="3059518" y="2708202"/>
                </a:cubicBezTo>
                <a:cubicBezTo>
                  <a:pt x="3067851" y="2699869"/>
                  <a:pt x="3084517" y="2683203"/>
                  <a:pt x="3084517" y="2674870"/>
                </a:cubicBezTo>
                <a:cubicBezTo>
                  <a:pt x="3109516" y="2683203"/>
                  <a:pt x="3151180" y="2724868"/>
                  <a:pt x="3151180" y="2741534"/>
                </a:cubicBezTo>
                <a:close/>
                <a:moveTo>
                  <a:pt x="3759484" y="2699869"/>
                </a:moveTo>
                <a:cubicBezTo>
                  <a:pt x="3759484" y="2749866"/>
                  <a:pt x="3642823" y="2774865"/>
                  <a:pt x="3634490" y="2774865"/>
                </a:cubicBezTo>
                <a:cubicBezTo>
                  <a:pt x="3617824" y="2774865"/>
                  <a:pt x="3592825" y="2741534"/>
                  <a:pt x="3567827" y="2733201"/>
                </a:cubicBezTo>
                <a:cubicBezTo>
                  <a:pt x="3609491" y="2724868"/>
                  <a:pt x="3651156" y="2741534"/>
                  <a:pt x="3701153" y="2699869"/>
                </a:cubicBezTo>
                <a:cubicBezTo>
                  <a:pt x="3659489" y="2699869"/>
                  <a:pt x="3609491" y="2708202"/>
                  <a:pt x="3567827" y="2708202"/>
                </a:cubicBezTo>
                <a:lnTo>
                  <a:pt x="3559494" y="2708202"/>
                </a:lnTo>
                <a:cubicBezTo>
                  <a:pt x="3617824" y="2658204"/>
                  <a:pt x="3609491" y="2658204"/>
                  <a:pt x="3659489" y="2658204"/>
                </a:cubicBezTo>
                <a:cubicBezTo>
                  <a:pt x="3701153" y="2658204"/>
                  <a:pt x="3759484" y="2666537"/>
                  <a:pt x="3759484" y="2699869"/>
                </a:cubicBezTo>
                <a:close/>
                <a:moveTo>
                  <a:pt x="3959474" y="2633205"/>
                </a:moveTo>
                <a:lnTo>
                  <a:pt x="3959474" y="2674870"/>
                </a:lnTo>
                <a:cubicBezTo>
                  <a:pt x="3942808" y="2691536"/>
                  <a:pt x="3876145" y="2791531"/>
                  <a:pt x="3834480" y="2791531"/>
                </a:cubicBezTo>
                <a:cubicBezTo>
                  <a:pt x="3809481" y="2791531"/>
                  <a:pt x="3776150" y="2774865"/>
                  <a:pt x="3751151" y="2774865"/>
                </a:cubicBezTo>
                <a:cubicBezTo>
                  <a:pt x="3792816" y="2766532"/>
                  <a:pt x="3851146" y="2733201"/>
                  <a:pt x="3892811" y="2691536"/>
                </a:cubicBezTo>
                <a:lnTo>
                  <a:pt x="3884478" y="2683203"/>
                </a:lnTo>
                <a:cubicBezTo>
                  <a:pt x="3842813" y="2716535"/>
                  <a:pt x="3792816" y="2741534"/>
                  <a:pt x="3751151" y="2749866"/>
                </a:cubicBezTo>
                <a:cubicBezTo>
                  <a:pt x="3767817" y="2733201"/>
                  <a:pt x="3776150" y="2699869"/>
                  <a:pt x="3792816" y="2683203"/>
                </a:cubicBezTo>
                <a:cubicBezTo>
                  <a:pt x="3817814" y="2658204"/>
                  <a:pt x="3867812" y="2649871"/>
                  <a:pt x="3909477" y="2633205"/>
                </a:cubicBezTo>
                <a:lnTo>
                  <a:pt x="3959474" y="2633205"/>
                </a:lnTo>
                <a:close/>
                <a:moveTo>
                  <a:pt x="3267841" y="2716535"/>
                </a:moveTo>
                <a:cubicBezTo>
                  <a:pt x="3267841" y="2741534"/>
                  <a:pt x="3201178" y="2758199"/>
                  <a:pt x="3192845" y="2758199"/>
                </a:cubicBezTo>
                <a:lnTo>
                  <a:pt x="3176179" y="2758199"/>
                </a:lnTo>
                <a:cubicBezTo>
                  <a:pt x="3176179" y="2741534"/>
                  <a:pt x="3167846" y="2716535"/>
                  <a:pt x="3151180" y="2699869"/>
                </a:cubicBezTo>
                <a:cubicBezTo>
                  <a:pt x="3167846" y="2708202"/>
                  <a:pt x="3184512" y="2708202"/>
                  <a:pt x="3226177" y="2708202"/>
                </a:cubicBezTo>
                <a:cubicBezTo>
                  <a:pt x="3201178" y="2691536"/>
                  <a:pt x="3176179" y="2683203"/>
                  <a:pt x="3151180" y="2666537"/>
                </a:cubicBezTo>
                <a:cubicBezTo>
                  <a:pt x="3159513" y="2666537"/>
                  <a:pt x="3176179" y="2649871"/>
                  <a:pt x="3192845" y="2633205"/>
                </a:cubicBezTo>
                <a:cubicBezTo>
                  <a:pt x="3226177" y="2649871"/>
                  <a:pt x="3267841" y="2691536"/>
                  <a:pt x="3267841" y="2716535"/>
                </a:cubicBezTo>
                <a:close/>
                <a:moveTo>
                  <a:pt x="1551258" y="2633205"/>
                </a:moveTo>
                <a:cubicBezTo>
                  <a:pt x="1551258" y="2649871"/>
                  <a:pt x="1559591" y="2674870"/>
                  <a:pt x="1559591" y="2691536"/>
                </a:cubicBezTo>
                <a:cubicBezTo>
                  <a:pt x="1542925" y="2691536"/>
                  <a:pt x="1509593" y="2699869"/>
                  <a:pt x="1492927" y="2691536"/>
                </a:cubicBezTo>
                <a:cubicBezTo>
                  <a:pt x="1501260" y="2683203"/>
                  <a:pt x="1517926" y="2649871"/>
                  <a:pt x="1517926" y="2633205"/>
                </a:cubicBezTo>
                <a:lnTo>
                  <a:pt x="1551258" y="2633205"/>
                </a:lnTo>
                <a:close/>
                <a:moveTo>
                  <a:pt x="2209559" y="2774865"/>
                </a:moveTo>
                <a:cubicBezTo>
                  <a:pt x="2209559" y="2799864"/>
                  <a:pt x="2176228" y="2808197"/>
                  <a:pt x="2167895" y="2816530"/>
                </a:cubicBezTo>
                <a:cubicBezTo>
                  <a:pt x="2159562" y="2774865"/>
                  <a:pt x="2159562" y="2708202"/>
                  <a:pt x="2126230" y="2683203"/>
                </a:cubicBezTo>
                <a:cubicBezTo>
                  <a:pt x="2126230" y="2683203"/>
                  <a:pt x="2117897" y="2674870"/>
                  <a:pt x="2117897" y="2699869"/>
                </a:cubicBezTo>
                <a:cubicBezTo>
                  <a:pt x="2117897" y="2716535"/>
                  <a:pt x="2134563" y="2774865"/>
                  <a:pt x="2142896" y="2808197"/>
                </a:cubicBezTo>
                <a:cubicBezTo>
                  <a:pt x="2134563" y="2799864"/>
                  <a:pt x="2117897" y="2783198"/>
                  <a:pt x="2109564" y="2766532"/>
                </a:cubicBezTo>
                <a:cubicBezTo>
                  <a:pt x="2101231" y="2733201"/>
                  <a:pt x="2084565" y="2666537"/>
                  <a:pt x="2084565" y="2649871"/>
                </a:cubicBezTo>
                <a:cubicBezTo>
                  <a:pt x="2084565" y="2624873"/>
                  <a:pt x="2092898" y="2624873"/>
                  <a:pt x="2109564" y="2624873"/>
                </a:cubicBezTo>
                <a:cubicBezTo>
                  <a:pt x="2142896" y="2624873"/>
                  <a:pt x="2209559" y="2766532"/>
                  <a:pt x="2209559" y="2774865"/>
                </a:cubicBezTo>
                <a:close/>
                <a:moveTo>
                  <a:pt x="4067802" y="2808197"/>
                </a:moveTo>
                <a:cubicBezTo>
                  <a:pt x="4076135" y="2791531"/>
                  <a:pt x="4084468" y="2766532"/>
                  <a:pt x="4092801" y="2749866"/>
                </a:cubicBezTo>
                <a:cubicBezTo>
                  <a:pt x="4067802" y="2699869"/>
                  <a:pt x="4142799" y="2658204"/>
                  <a:pt x="4184463" y="2616540"/>
                </a:cubicBezTo>
                <a:cubicBezTo>
                  <a:pt x="4184463" y="2666537"/>
                  <a:pt x="4142799" y="2741534"/>
                  <a:pt x="4067802" y="2808197"/>
                </a:cubicBezTo>
                <a:close/>
                <a:moveTo>
                  <a:pt x="3434500" y="2691536"/>
                </a:moveTo>
                <a:cubicBezTo>
                  <a:pt x="3434500" y="2733201"/>
                  <a:pt x="3367836" y="2733201"/>
                  <a:pt x="3359503" y="2733201"/>
                </a:cubicBezTo>
                <a:cubicBezTo>
                  <a:pt x="3342838" y="2733201"/>
                  <a:pt x="3317839" y="2724868"/>
                  <a:pt x="3292840" y="2716535"/>
                </a:cubicBezTo>
                <a:cubicBezTo>
                  <a:pt x="3292840" y="2708202"/>
                  <a:pt x="3284507" y="2683203"/>
                  <a:pt x="3267841" y="2666537"/>
                </a:cubicBezTo>
                <a:cubicBezTo>
                  <a:pt x="3292840" y="2666537"/>
                  <a:pt x="3342838" y="2691536"/>
                  <a:pt x="3384502" y="2691536"/>
                </a:cubicBezTo>
                <a:cubicBezTo>
                  <a:pt x="3351170" y="2649871"/>
                  <a:pt x="3309506" y="2649871"/>
                  <a:pt x="3267841" y="2641538"/>
                </a:cubicBezTo>
                <a:cubicBezTo>
                  <a:pt x="3292840" y="2641538"/>
                  <a:pt x="3317839" y="2616540"/>
                  <a:pt x="3334505" y="2616540"/>
                </a:cubicBezTo>
                <a:cubicBezTo>
                  <a:pt x="3401168" y="2616540"/>
                  <a:pt x="3434500" y="2683203"/>
                  <a:pt x="3434500" y="2691536"/>
                </a:cubicBezTo>
                <a:close/>
                <a:moveTo>
                  <a:pt x="1634587" y="2608207"/>
                </a:moveTo>
                <a:cubicBezTo>
                  <a:pt x="1634587" y="2624873"/>
                  <a:pt x="1634587" y="2649871"/>
                  <a:pt x="1642920" y="2666537"/>
                </a:cubicBezTo>
                <a:cubicBezTo>
                  <a:pt x="1626254" y="2666537"/>
                  <a:pt x="1609588" y="2674870"/>
                  <a:pt x="1592923" y="2691536"/>
                </a:cubicBezTo>
                <a:cubicBezTo>
                  <a:pt x="1584590" y="2683203"/>
                  <a:pt x="1576257" y="2674870"/>
                  <a:pt x="1576257" y="2649871"/>
                </a:cubicBezTo>
                <a:cubicBezTo>
                  <a:pt x="1576257" y="2633205"/>
                  <a:pt x="1584590" y="2624873"/>
                  <a:pt x="1601256" y="2608207"/>
                </a:cubicBezTo>
                <a:lnTo>
                  <a:pt x="1634587" y="2608207"/>
                </a:lnTo>
                <a:close/>
                <a:moveTo>
                  <a:pt x="2992855" y="2691536"/>
                </a:moveTo>
                <a:cubicBezTo>
                  <a:pt x="2967856" y="2674870"/>
                  <a:pt x="2934524" y="2658204"/>
                  <a:pt x="2901192" y="2641538"/>
                </a:cubicBezTo>
                <a:cubicBezTo>
                  <a:pt x="2909525" y="2633205"/>
                  <a:pt x="2909525" y="2616540"/>
                  <a:pt x="2909525" y="2599874"/>
                </a:cubicBezTo>
                <a:cubicBezTo>
                  <a:pt x="2934524" y="2608207"/>
                  <a:pt x="2984522" y="2658204"/>
                  <a:pt x="2992855" y="2691536"/>
                </a:cubicBezTo>
                <a:close/>
                <a:moveTo>
                  <a:pt x="1659586" y="2641538"/>
                </a:moveTo>
                <a:cubicBezTo>
                  <a:pt x="1659586" y="2633205"/>
                  <a:pt x="1667919" y="2599874"/>
                  <a:pt x="1684585" y="2591541"/>
                </a:cubicBezTo>
                <a:lnTo>
                  <a:pt x="1659586" y="2641538"/>
                </a:lnTo>
                <a:close/>
                <a:moveTo>
                  <a:pt x="1534592" y="2608207"/>
                </a:moveTo>
                <a:cubicBezTo>
                  <a:pt x="1526259" y="2608207"/>
                  <a:pt x="1509593" y="2616540"/>
                  <a:pt x="1501260" y="2608207"/>
                </a:cubicBezTo>
                <a:cubicBezTo>
                  <a:pt x="1509593" y="2599874"/>
                  <a:pt x="1517926" y="2599874"/>
                  <a:pt x="1526259" y="2591541"/>
                </a:cubicBezTo>
                <a:cubicBezTo>
                  <a:pt x="1526259" y="2591541"/>
                  <a:pt x="1534592" y="2599874"/>
                  <a:pt x="1534592" y="2608207"/>
                </a:cubicBezTo>
                <a:close/>
                <a:moveTo>
                  <a:pt x="3592825" y="2641538"/>
                </a:moveTo>
                <a:cubicBezTo>
                  <a:pt x="3592825" y="2691536"/>
                  <a:pt x="3492830" y="2699869"/>
                  <a:pt x="3492830" y="2699869"/>
                </a:cubicBezTo>
                <a:cubicBezTo>
                  <a:pt x="3442833" y="2699869"/>
                  <a:pt x="3484497" y="2691536"/>
                  <a:pt x="3426167" y="2633205"/>
                </a:cubicBezTo>
                <a:cubicBezTo>
                  <a:pt x="3451166" y="2649871"/>
                  <a:pt x="3492830" y="2658204"/>
                  <a:pt x="3517829" y="2658204"/>
                </a:cubicBezTo>
                <a:cubicBezTo>
                  <a:pt x="3534495" y="2658204"/>
                  <a:pt x="3534495" y="2658204"/>
                  <a:pt x="3542828" y="2649871"/>
                </a:cubicBezTo>
                <a:cubicBezTo>
                  <a:pt x="3509496" y="2608207"/>
                  <a:pt x="3459499" y="2624873"/>
                  <a:pt x="3426167" y="2616540"/>
                </a:cubicBezTo>
                <a:cubicBezTo>
                  <a:pt x="3426167" y="2616540"/>
                  <a:pt x="3476164" y="2599874"/>
                  <a:pt x="3484497" y="2574875"/>
                </a:cubicBezTo>
                <a:cubicBezTo>
                  <a:pt x="3501163" y="2583208"/>
                  <a:pt x="3592825" y="2599874"/>
                  <a:pt x="3592825" y="2641538"/>
                </a:cubicBezTo>
                <a:close/>
                <a:moveTo>
                  <a:pt x="2434548" y="2733201"/>
                </a:moveTo>
                <a:cubicBezTo>
                  <a:pt x="2409550" y="2733201"/>
                  <a:pt x="2384551" y="2741534"/>
                  <a:pt x="2359552" y="2758199"/>
                </a:cubicBezTo>
                <a:cubicBezTo>
                  <a:pt x="2342886" y="2708202"/>
                  <a:pt x="2351219" y="2641538"/>
                  <a:pt x="2317887" y="2624873"/>
                </a:cubicBezTo>
                <a:cubicBezTo>
                  <a:pt x="2317887" y="2649871"/>
                  <a:pt x="2326220" y="2683203"/>
                  <a:pt x="2326220" y="2716535"/>
                </a:cubicBezTo>
                <a:cubicBezTo>
                  <a:pt x="2309554" y="2699869"/>
                  <a:pt x="2276223" y="2666537"/>
                  <a:pt x="2276223" y="2641538"/>
                </a:cubicBezTo>
                <a:cubicBezTo>
                  <a:pt x="2276223" y="2633205"/>
                  <a:pt x="2284556" y="2574875"/>
                  <a:pt x="2317887" y="2574875"/>
                </a:cubicBezTo>
                <a:cubicBezTo>
                  <a:pt x="2376218" y="2574875"/>
                  <a:pt x="2426215" y="2724868"/>
                  <a:pt x="2434548" y="2733201"/>
                </a:cubicBezTo>
                <a:close/>
                <a:moveTo>
                  <a:pt x="2767865" y="2583208"/>
                </a:moveTo>
                <a:cubicBezTo>
                  <a:pt x="2751200" y="2583208"/>
                  <a:pt x="2726201" y="2574875"/>
                  <a:pt x="2709535" y="2566542"/>
                </a:cubicBezTo>
                <a:cubicBezTo>
                  <a:pt x="2726201" y="2566542"/>
                  <a:pt x="2751200" y="2574875"/>
                  <a:pt x="2767865" y="2583208"/>
                </a:cubicBezTo>
                <a:close/>
                <a:moveTo>
                  <a:pt x="2051234" y="2724868"/>
                </a:moveTo>
                <a:cubicBezTo>
                  <a:pt x="2051234" y="2741534"/>
                  <a:pt x="2026235" y="2758199"/>
                  <a:pt x="2009569" y="2783198"/>
                </a:cubicBezTo>
                <a:cubicBezTo>
                  <a:pt x="2009569" y="2741534"/>
                  <a:pt x="2009569" y="2658204"/>
                  <a:pt x="1976237" y="2633205"/>
                </a:cubicBezTo>
                <a:cubicBezTo>
                  <a:pt x="1976237" y="2633205"/>
                  <a:pt x="1967904" y="2624873"/>
                  <a:pt x="1967904" y="2649871"/>
                </a:cubicBezTo>
                <a:cubicBezTo>
                  <a:pt x="1967904" y="2666537"/>
                  <a:pt x="1976237" y="2733201"/>
                  <a:pt x="1984570" y="2774865"/>
                </a:cubicBezTo>
                <a:cubicBezTo>
                  <a:pt x="1951238" y="2691536"/>
                  <a:pt x="1926240" y="2699869"/>
                  <a:pt x="1926240" y="2658204"/>
                </a:cubicBezTo>
                <a:cubicBezTo>
                  <a:pt x="1926240" y="2633205"/>
                  <a:pt x="1934573" y="2558209"/>
                  <a:pt x="1976237" y="2558209"/>
                </a:cubicBezTo>
                <a:cubicBezTo>
                  <a:pt x="2009569" y="2558209"/>
                  <a:pt x="2051234" y="2716535"/>
                  <a:pt x="2051234" y="2724868"/>
                </a:cubicBezTo>
                <a:close/>
                <a:moveTo>
                  <a:pt x="3067851" y="2658204"/>
                </a:moveTo>
                <a:cubicBezTo>
                  <a:pt x="3067851" y="2683203"/>
                  <a:pt x="3059518" y="2674870"/>
                  <a:pt x="3059518" y="2691536"/>
                </a:cubicBezTo>
                <a:lnTo>
                  <a:pt x="3017853" y="2691536"/>
                </a:lnTo>
                <a:cubicBezTo>
                  <a:pt x="3009520" y="2666537"/>
                  <a:pt x="2992855" y="2641538"/>
                  <a:pt x="2976189" y="2616540"/>
                </a:cubicBezTo>
                <a:cubicBezTo>
                  <a:pt x="3034519" y="2658204"/>
                  <a:pt x="3001187" y="2641538"/>
                  <a:pt x="3042852" y="2633205"/>
                </a:cubicBezTo>
                <a:cubicBezTo>
                  <a:pt x="3017853" y="2608207"/>
                  <a:pt x="2984522" y="2599874"/>
                  <a:pt x="2951190" y="2591541"/>
                </a:cubicBezTo>
                <a:cubicBezTo>
                  <a:pt x="2951190" y="2583208"/>
                  <a:pt x="2967856" y="2566542"/>
                  <a:pt x="2967856" y="2549876"/>
                </a:cubicBezTo>
                <a:cubicBezTo>
                  <a:pt x="3017853" y="2558209"/>
                  <a:pt x="3067851" y="2616540"/>
                  <a:pt x="3067851" y="2658204"/>
                </a:cubicBezTo>
                <a:close/>
                <a:moveTo>
                  <a:pt x="3859479" y="2566542"/>
                </a:moveTo>
                <a:cubicBezTo>
                  <a:pt x="3859479" y="2608207"/>
                  <a:pt x="3784483" y="2666537"/>
                  <a:pt x="3776150" y="2666537"/>
                </a:cubicBezTo>
                <a:cubicBezTo>
                  <a:pt x="3751151" y="2666537"/>
                  <a:pt x="3734485" y="2641538"/>
                  <a:pt x="3709486" y="2641538"/>
                </a:cubicBezTo>
                <a:cubicBezTo>
                  <a:pt x="3726152" y="2633205"/>
                  <a:pt x="3792816" y="2608207"/>
                  <a:pt x="3809481" y="2574875"/>
                </a:cubicBezTo>
                <a:lnTo>
                  <a:pt x="3801149" y="2566542"/>
                </a:lnTo>
                <a:cubicBezTo>
                  <a:pt x="3776150" y="2583208"/>
                  <a:pt x="3742818" y="2599874"/>
                  <a:pt x="3709486" y="2616540"/>
                </a:cubicBezTo>
                <a:cubicBezTo>
                  <a:pt x="3726152" y="2549876"/>
                  <a:pt x="3759484" y="2533210"/>
                  <a:pt x="3809481" y="2533210"/>
                </a:cubicBezTo>
                <a:cubicBezTo>
                  <a:pt x="3842813" y="2533210"/>
                  <a:pt x="3859479" y="2541543"/>
                  <a:pt x="3859479" y="2566542"/>
                </a:cubicBezTo>
                <a:close/>
                <a:moveTo>
                  <a:pt x="1609588" y="2524877"/>
                </a:moveTo>
                <a:cubicBezTo>
                  <a:pt x="1609588" y="2541543"/>
                  <a:pt x="1609588" y="2566542"/>
                  <a:pt x="1617921" y="2583208"/>
                </a:cubicBezTo>
                <a:cubicBezTo>
                  <a:pt x="1601256" y="2591541"/>
                  <a:pt x="1576257" y="2599874"/>
                  <a:pt x="1559591" y="2608207"/>
                </a:cubicBezTo>
                <a:cubicBezTo>
                  <a:pt x="1559591" y="2599874"/>
                  <a:pt x="1551258" y="2599874"/>
                  <a:pt x="1551258" y="2583208"/>
                </a:cubicBezTo>
                <a:cubicBezTo>
                  <a:pt x="1551258" y="2558209"/>
                  <a:pt x="1567924" y="2541543"/>
                  <a:pt x="1576257" y="2524877"/>
                </a:cubicBezTo>
                <a:lnTo>
                  <a:pt x="1609588" y="2524877"/>
                </a:lnTo>
                <a:close/>
                <a:moveTo>
                  <a:pt x="4126133" y="2516544"/>
                </a:moveTo>
                <a:cubicBezTo>
                  <a:pt x="4134466" y="2524877"/>
                  <a:pt x="4134466" y="2533210"/>
                  <a:pt x="4134466" y="2558209"/>
                </a:cubicBezTo>
                <a:cubicBezTo>
                  <a:pt x="4134466" y="2599874"/>
                  <a:pt x="4101134" y="2658204"/>
                  <a:pt x="4067802" y="2699869"/>
                </a:cubicBezTo>
                <a:cubicBezTo>
                  <a:pt x="4051136" y="2699869"/>
                  <a:pt x="4026138" y="2708202"/>
                  <a:pt x="3992806" y="2716535"/>
                </a:cubicBezTo>
                <a:cubicBezTo>
                  <a:pt x="4034471" y="2666537"/>
                  <a:pt x="4084468" y="2641538"/>
                  <a:pt x="4084468" y="2583208"/>
                </a:cubicBezTo>
                <a:cubicBezTo>
                  <a:pt x="4051136" y="2616540"/>
                  <a:pt x="4017805" y="2658204"/>
                  <a:pt x="3976140" y="2699869"/>
                </a:cubicBezTo>
                <a:cubicBezTo>
                  <a:pt x="3951141" y="2633205"/>
                  <a:pt x="4034471" y="2549876"/>
                  <a:pt x="4101134" y="2516544"/>
                </a:cubicBezTo>
                <a:lnTo>
                  <a:pt x="4126133" y="2516544"/>
                </a:lnTo>
                <a:close/>
                <a:moveTo>
                  <a:pt x="3709486" y="2566542"/>
                </a:moveTo>
                <a:cubicBezTo>
                  <a:pt x="3709486" y="2608207"/>
                  <a:pt x="3626157" y="2633205"/>
                  <a:pt x="3626157" y="2633205"/>
                </a:cubicBezTo>
                <a:cubicBezTo>
                  <a:pt x="3601158" y="2633205"/>
                  <a:pt x="3592825" y="2608207"/>
                  <a:pt x="3576160" y="2591541"/>
                </a:cubicBezTo>
                <a:cubicBezTo>
                  <a:pt x="3609491" y="2583208"/>
                  <a:pt x="3642823" y="2583208"/>
                  <a:pt x="3676155" y="2566542"/>
                </a:cubicBezTo>
                <a:cubicBezTo>
                  <a:pt x="3642823" y="2558209"/>
                  <a:pt x="3609491" y="2566542"/>
                  <a:pt x="3576160" y="2566542"/>
                </a:cubicBezTo>
                <a:cubicBezTo>
                  <a:pt x="3592825" y="2549876"/>
                  <a:pt x="3601158" y="2516544"/>
                  <a:pt x="3626157" y="2516544"/>
                </a:cubicBezTo>
                <a:cubicBezTo>
                  <a:pt x="3642823" y="2516544"/>
                  <a:pt x="3709486" y="2533210"/>
                  <a:pt x="3709486" y="2566542"/>
                </a:cubicBezTo>
                <a:close/>
                <a:moveTo>
                  <a:pt x="3167846" y="2608207"/>
                </a:moveTo>
                <a:cubicBezTo>
                  <a:pt x="3167846" y="2624873"/>
                  <a:pt x="3134514" y="2649871"/>
                  <a:pt x="3117848" y="2649871"/>
                </a:cubicBezTo>
                <a:cubicBezTo>
                  <a:pt x="3059518" y="2649871"/>
                  <a:pt x="3084517" y="2616540"/>
                  <a:pt x="3051185" y="2574875"/>
                </a:cubicBezTo>
                <a:cubicBezTo>
                  <a:pt x="3076184" y="2583208"/>
                  <a:pt x="3134514" y="2574875"/>
                  <a:pt x="3134514" y="2591541"/>
                </a:cubicBezTo>
                <a:cubicBezTo>
                  <a:pt x="3134514" y="2574875"/>
                  <a:pt x="3067851" y="2558209"/>
                  <a:pt x="3034519" y="2541543"/>
                </a:cubicBezTo>
                <a:cubicBezTo>
                  <a:pt x="3042852" y="2541543"/>
                  <a:pt x="3059518" y="2524877"/>
                  <a:pt x="3076184" y="2508212"/>
                </a:cubicBezTo>
                <a:cubicBezTo>
                  <a:pt x="3117848" y="2516544"/>
                  <a:pt x="3167846" y="2583208"/>
                  <a:pt x="3167846" y="2608207"/>
                </a:cubicBezTo>
                <a:close/>
                <a:moveTo>
                  <a:pt x="2684536" y="2566542"/>
                </a:moveTo>
                <a:cubicBezTo>
                  <a:pt x="2651205" y="2558209"/>
                  <a:pt x="2601207" y="2558209"/>
                  <a:pt x="2567875" y="2599874"/>
                </a:cubicBezTo>
                <a:lnTo>
                  <a:pt x="2517878" y="2524877"/>
                </a:lnTo>
                <a:cubicBezTo>
                  <a:pt x="2534544" y="2516544"/>
                  <a:pt x="2542876" y="2508212"/>
                  <a:pt x="2567875" y="2508212"/>
                </a:cubicBezTo>
                <a:cubicBezTo>
                  <a:pt x="2609540" y="2508212"/>
                  <a:pt x="2642872" y="2541543"/>
                  <a:pt x="2684536" y="2566542"/>
                </a:cubicBezTo>
                <a:close/>
                <a:moveTo>
                  <a:pt x="2542876" y="2608207"/>
                </a:moveTo>
                <a:cubicBezTo>
                  <a:pt x="2542876" y="2633205"/>
                  <a:pt x="2526211" y="2658204"/>
                  <a:pt x="2517878" y="2666537"/>
                </a:cubicBezTo>
                <a:cubicBezTo>
                  <a:pt x="2501212" y="2674870"/>
                  <a:pt x="2476213" y="2674870"/>
                  <a:pt x="2459547" y="2691536"/>
                </a:cubicBezTo>
                <a:cubicBezTo>
                  <a:pt x="2459547" y="2658204"/>
                  <a:pt x="2467880" y="2616540"/>
                  <a:pt x="2476213" y="2566542"/>
                </a:cubicBezTo>
                <a:cubicBezTo>
                  <a:pt x="2434548" y="2574875"/>
                  <a:pt x="2426215" y="2633205"/>
                  <a:pt x="2434548" y="2674870"/>
                </a:cubicBezTo>
                <a:cubicBezTo>
                  <a:pt x="2417883" y="2641538"/>
                  <a:pt x="2392884" y="2599874"/>
                  <a:pt x="2351219" y="2558209"/>
                </a:cubicBezTo>
                <a:cubicBezTo>
                  <a:pt x="2376218" y="2508212"/>
                  <a:pt x="2401217" y="2508212"/>
                  <a:pt x="2426215" y="2508212"/>
                </a:cubicBezTo>
                <a:cubicBezTo>
                  <a:pt x="2467880" y="2508212"/>
                  <a:pt x="2542876" y="2558209"/>
                  <a:pt x="2542876" y="2608207"/>
                </a:cubicBezTo>
                <a:close/>
                <a:moveTo>
                  <a:pt x="3584492" y="2508212"/>
                </a:moveTo>
                <a:cubicBezTo>
                  <a:pt x="3576160" y="2541543"/>
                  <a:pt x="3534495" y="2558209"/>
                  <a:pt x="3509496" y="2558209"/>
                </a:cubicBezTo>
                <a:cubicBezTo>
                  <a:pt x="3476164" y="2558209"/>
                  <a:pt x="3492830" y="2533210"/>
                  <a:pt x="3459499" y="2499879"/>
                </a:cubicBezTo>
                <a:cubicBezTo>
                  <a:pt x="3492830" y="2508212"/>
                  <a:pt x="3534495" y="2516544"/>
                  <a:pt x="3584492" y="2508212"/>
                </a:cubicBezTo>
                <a:close/>
                <a:moveTo>
                  <a:pt x="1692918" y="2499879"/>
                </a:moveTo>
                <a:lnTo>
                  <a:pt x="1692918" y="2558209"/>
                </a:lnTo>
                <a:lnTo>
                  <a:pt x="1642920" y="2583208"/>
                </a:lnTo>
                <a:cubicBezTo>
                  <a:pt x="1642920" y="2574875"/>
                  <a:pt x="1634587" y="2566542"/>
                  <a:pt x="1634587" y="2541543"/>
                </a:cubicBezTo>
                <a:cubicBezTo>
                  <a:pt x="1634587" y="2524877"/>
                  <a:pt x="1651253" y="2508212"/>
                  <a:pt x="1667919" y="2499879"/>
                </a:cubicBezTo>
                <a:lnTo>
                  <a:pt x="1692918" y="2499879"/>
                </a:lnTo>
                <a:close/>
                <a:moveTo>
                  <a:pt x="3317839" y="2583208"/>
                </a:moveTo>
                <a:cubicBezTo>
                  <a:pt x="3317839" y="2624873"/>
                  <a:pt x="3251175" y="2616540"/>
                  <a:pt x="3251175" y="2616540"/>
                </a:cubicBezTo>
                <a:cubicBezTo>
                  <a:pt x="3209511" y="2616540"/>
                  <a:pt x="3184512" y="2624873"/>
                  <a:pt x="3176179" y="2558209"/>
                </a:cubicBezTo>
                <a:cubicBezTo>
                  <a:pt x="3201178" y="2566542"/>
                  <a:pt x="3234509" y="2574875"/>
                  <a:pt x="3267841" y="2574875"/>
                </a:cubicBezTo>
                <a:cubicBezTo>
                  <a:pt x="3234509" y="2549876"/>
                  <a:pt x="3192845" y="2533210"/>
                  <a:pt x="3159513" y="2516544"/>
                </a:cubicBezTo>
                <a:cubicBezTo>
                  <a:pt x="3176179" y="2516544"/>
                  <a:pt x="3192845" y="2491546"/>
                  <a:pt x="3209511" y="2491546"/>
                </a:cubicBezTo>
                <a:cubicBezTo>
                  <a:pt x="3234509" y="2491546"/>
                  <a:pt x="3317839" y="2549876"/>
                  <a:pt x="3317839" y="2583208"/>
                </a:cubicBezTo>
                <a:close/>
                <a:moveTo>
                  <a:pt x="2251224" y="2641538"/>
                </a:moveTo>
                <a:cubicBezTo>
                  <a:pt x="2251224" y="2658204"/>
                  <a:pt x="2226225" y="2674870"/>
                  <a:pt x="2209559" y="2691536"/>
                </a:cubicBezTo>
                <a:cubicBezTo>
                  <a:pt x="2209559" y="2649871"/>
                  <a:pt x="2209559" y="2599874"/>
                  <a:pt x="2201226" y="2549876"/>
                </a:cubicBezTo>
                <a:cubicBezTo>
                  <a:pt x="2167895" y="2574875"/>
                  <a:pt x="2184561" y="2624873"/>
                  <a:pt x="2184561" y="2666537"/>
                </a:cubicBezTo>
                <a:cubicBezTo>
                  <a:pt x="2167895" y="2641538"/>
                  <a:pt x="2142896" y="2599874"/>
                  <a:pt x="2142896" y="2583208"/>
                </a:cubicBezTo>
                <a:cubicBezTo>
                  <a:pt x="2142896" y="2566542"/>
                  <a:pt x="2159562" y="2491546"/>
                  <a:pt x="2192893" y="2491546"/>
                </a:cubicBezTo>
                <a:cubicBezTo>
                  <a:pt x="2226225" y="2491546"/>
                  <a:pt x="2251224" y="2641538"/>
                  <a:pt x="2251224" y="2641538"/>
                </a:cubicBezTo>
                <a:close/>
                <a:moveTo>
                  <a:pt x="3467831" y="2549876"/>
                </a:moveTo>
                <a:cubicBezTo>
                  <a:pt x="3467831" y="2591541"/>
                  <a:pt x="3384502" y="2599874"/>
                  <a:pt x="3384502" y="2599874"/>
                </a:cubicBezTo>
                <a:cubicBezTo>
                  <a:pt x="3334505" y="2599874"/>
                  <a:pt x="3334505" y="2558209"/>
                  <a:pt x="3317839" y="2533210"/>
                </a:cubicBezTo>
                <a:cubicBezTo>
                  <a:pt x="3334505" y="2524877"/>
                  <a:pt x="3359503" y="2558209"/>
                  <a:pt x="3426167" y="2549876"/>
                </a:cubicBezTo>
                <a:cubicBezTo>
                  <a:pt x="3392835" y="2533210"/>
                  <a:pt x="3351170" y="2516544"/>
                  <a:pt x="3317839" y="2508212"/>
                </a:cubicBezTo>
                <a:cubicBezTo>
                  <a:pt x="3334505" y="2508212"/>
                  <a:pt x="3359503" y="2474880"/>
                  <a:pt x="3376169" y="2474880"/>
                </a:cubicBezTo>
                <a:cubicBezTo>
                  <a:pt x="3401168" y="2474880"/>
                  <a:pt x="3467831" y="2533210"/>
                  <a:pt x="3467831" y="2549876"/>
                </a:cubicBezTo>
                <a:close/>
                <a:moveTo>
                  <a:pt x="2884526" y="2591541"/>
                </a:moveTo>
                <a:lnTo>
                  <a:pt x="2884526" y="2633205"/>
                </a:lnTo>
                <a:cubicBezTo>
                  <a:pt x="2851195" y="2616540"/>
                  <a:pt x="2809530" y="2583208"/>
                  <a:pt x="2776198" y="2558209"/>
                </a:cubicBezTo>
                <a:cubicBezTo>
                  <a:pt x="2792864" y="2566542"/>
                  <a:pt x="2817863" y="2566542"/>
                  <a:pt x="2834529" y="2574875"/>
                </a:cubicBezTo>
                <a:lnTo>
                  <a:pt x="2851195" y="2558209"/>
                </a:lnTo>
                <a:cubicBezTo>
                  <a:pt x="2817863" y="2524877"/>
                  <a:pt x="2767865" y="2541543"/>
                  <a:pt x="2734534" y="2541543"/>
                </a:cubicBezTo>
                <a:cubicBezTo>
                  <a:pt x="2759533" y="2516544"/>
                  <a:pt x="2751200" y="2491546"/>
                  <a:pt x="2742867" y="2466547"/>
                </a:cubicBezTo>
                <a:cubicBezTo>
                  <a:pt x="2751200" y="2466547"/>
                  <a:pt x="2884526" y="2533210"/>
                  <a:pt x="2884526" y="2591541"/>
                </a:cubicBezTo>
                <a:close/>
                <a:moveTo>
                  <a:pt x="4009472" y="2491546"/>
                </a:moveTo>
                <a:cubicBezTo>
                  <a:pt x="4009472" y="2524877"/>
                  <a:pt x="3984473" y="2583208"/>
                  <a:pt x="3959474" y="2599874"/>
                </a:cubicBezTo>
                <a:cubicBezTo>
                  <a:pt x="3942808" y="2608207"/>
                  <a:pt x="3926142" y="2616540"/>
                  <a:pt x="3909477" y="2616540"/>
                </a:cubicBezTo>
                <a:lnTo>
                  <a:pt x="3884478" y="2616540"/>
                </a:lnTo>
                <a:cubicBezTo>
                  <a:pt x="3917810" y="2591541"/>
                  <a:pt x="3942808" y="2549876"/>
                  <a:pt x="3976140" y="2516544"/>
                </a:cubicBezTo>
                <a:lnTo>
                  <a:pt x="3959474" y="2499879"/>
                </a:lnTo>
                <a:cubicBezTo>
                  <a:pt x="3934475" y="2533210"/>
                  <a:pt x="3909477" y="2566542"/>
                  <a:pt x="3876145" y="2599874"/>
                </a:cubicBezTo>
                <a:cubicBezTo>
                  <a:pt x="3876145" y="2583208"/>
                  <a:pt x="3884478" y="2566542"/>
                  <a:pt x="3876145" y="2549876"/>
                </a:cubicBezTo>
                <a:lnTo>
                  <a:pt x="3876145" y="2524877"/>
                </a:lnTo>
                <a:cubicBezTo>
                  <a:pt x="3909477" y="2491546"/>
                  <a:pt x="3967807" y="2449881"/>
                  <a:pt x="3984473" y="2449881"/>
                </a:cubicBezTo>
                <a:cubicBezTo>
                  <a:pt x="4009472" y="2449881"/>
                  <a:pt x="4009472" y="2474880"/>
                  <a:pt x="4009472" y="2491546"/>
                </a:cubicBezTo>
                <a:close/>
                <a:moveTo>
                  <a:pt x="3759484" y="2474880"/>
                </a:moveTo>
                <a:cubicBezTo>
                  <a:pt x="3759484" y="2491546"/>
                  <a:pt x="3742818" y="2516544"/>
                  <a:pt x="3726152" y="2533210"/>
                </a:cubicBezTo>
                <a:cubicBezTo>
                  <a:pt x="3709486" y="2524877"/>
                  <a:pt x="3684488" y="2508212"/>
                  <a:pt x="3667822" y="2499879"/>
                </a:cubicBezTo>
                <a:cubicBezTo>
                  <a:pt x="3692820" y="2491546"/>
                  <a:pt x="3726152" y="2474880"/>
                  <a:pt x="3751151" y="2449881"/>
                </a:cubicBezTo>
                <a:cubicBezTo>
                  <a:pt x="3751151" y="2458214"/>
                  <a:pt x="3759484" y="2449881"/>
                  <a:pt x="3759484" y="2474880"/>
                </a:cubicBezTo>
                <a:close/>
                <a:moveTo>
                  <a:pt x="3409501" y="2458214"/>
                </a:moveTo>
                <a:cubicBezTo>
                  <a:pt x="3401168" y="2458214"/>
                  <a:pt x="3384502" y="2458214"/>
                  <a:pt x="3384502" y="2449881"/>
                </a:cubicBezTo>
                <a:cubicBezTo>
                  <a:pt x="3392835" y="2449881"/>
                  <a:pt x="3401168" y="2449881"/>
                  <a:pt x="3409501" y="2458214"/>
                </a:cubicBezTo>
                <a:close/>
                <a:moveTo>
                  <a:pt x="1584590" y="2441548"/>
                </a:moveTo>
                <a:cubicBezTo>
                  <a:pt x="1584590" y="2458214"/>
                  <a:pt x="1584590" y="2483213"/>
                  <a:pt x="1592923" y="2499879"/>
                </a:cubicBezTo>
                <a:cubicBezTo>
                  <a:pt x="1592923" y="2499879"/>
                  <a:pt x="1584590" y="2499879"/>
                  <a:pt x="1576257" y="2508212"/>
                </a:cubicBezTo>
                <a:cubicBezTo>
                  <a:pt x="1559591" y="2499879"/>
                  <a:pt x="1551258" y="2474880"/>
                  <a:pt x="1542925" y="2458214"/>
                </a:cubicBezTo>
                <a:cubicBezTo>
                  <a:pt x="1542925" y="2449881"/>
                  <a:pt x="1551258" y="2449881"/>
                  <a:pt x="1559591" y="2441548"/>
                </a:cubicBezTo>
                <a:lnTo>
                  <a:pt x="1584590" y="2441548"/>
                </a:lnTo>
                <a:close/>
                <a:moveTo>
                  <a:pt x="2117897" y="2574875"/>
                </a:moveTo>
                <a:cubicBezTo>
                  <a:pt x="2117897" y="2591541"/>
                  <a:pt x="2076232" y="2616540"/>
                  <a:pt x="2067899" y="2641538"/>
                </a:cubicBezTo>
                <a:cubicBezTo>
                  <a:pt x="2067899" y="2591541"/>
                  <a:pt x="2076232" y="2533210"/>
                  <a:pt x="2067899" y="2483213"/>
                </a:cubicBezTo>
                <a:cubicBezTo>
                  <a:pt x="2042901" y="2508212"/>
                  <a:pt x="2034568" y="2583208"/>
                  <a:pt x="2042901" y="2616540"/>
                </a:cubicBezTo>
                <a:cubicBezTo>
                  <a:pt x="2034568" y="2591541"/>
                  <a:pt x="2001236" y="2558209"/>
                  <a:pt x="2001236" y="2533210"/>
                </a:cubicBezTo>
                <a:cubicBezTo>
                  <a:pt x="2001236" y="2491546"/>
                  <a:pt x="2026235" y="2441548"/>
                  <a:pt x="2076232" y="2416549"/>
                </a:cubicBezTo>
                <a:cubicBezTo>
                  <a:pt x="2109564" y="2441548"/>
                  <a:pt x="2117897" y="2558209"/>
                  <a:pt x="2117897" y="2574875"/>
                </a:cubicBezTo>
                <a:close/>
                <a:moveTo>
                  <a:pt x="1676252" y="2474880"/>
                </a:moveTo>
                <a:cubicBezTo>
                  <a:pt x="1659586" y="2483213"/>
                  <a:pt x="1634587" y="2491546"/>
                  <a:pt x="1617921" y="2499879"/>
                </a:cubicBezTo>
                <a:cubicBezTo>
                  <a:pt x="1617921" y="2491546"/>
                  <a:pt x="1609588" y="2483213"/>
                  <a:pt x="1609588" y="2466547"/>
                </a:cubicBezTo>
                <a:cubicBezTo>
                  <a:pt x="1609588" y="2433215"/>
                  <a:pt x="1617921" y="2416549"/>
                  <a:pt x="1667919" y="2416549"/>
                </a:cubicBezTo>
                <a:cubicBezTo>
                  <a:pt x="1667919" y="2433215"/>
                  <a:pt x="1667919" y="2458214"/>
                  <a:pt x="1676252" y="2474880"/>
                </a:cubicBezTo>
                <a:close/>
                <a:moveTo>
                  <a:pt x="4159464" y="2583208"/>
                </a:moveTo>
                <a:cubicBezTo>
                  <a:pt x="4159464" y="2524877"/>
                  <a:pt x="4142799" y="2516544"/>
                  <a:pt x="4142799" y="2499879"/>
                </a:cubicBezTo>
                <a:cubicBezTo>
                  <a:pt x="4142799" y="2474880"/>
                  <a:pt x="4176130" y="2441548"/>
                  <a:pt x="4192796" y="2408216"/>
                </a:cubicBezTo>
                <a:cubicBezTo>
                  <a:pt x="4184463" y="2466547"/>
                  <a:pt x="4201129" y="2524877"/>
                  <a:pt x="4159464" y="2583208"/>
                </a:cubicBezTo>
                <a:close/>
                <a:moveTo>
                  <a:pt x="2951190" y="2541543"/>
                </a:moveTo>
                <a:cubicBezTo>
                  <a:pt x="2951190" y="2558209"/>
                  <a:pt x="2934524" y="2566542"/>
                  <a:pt x="2909525" y="2566542"/>
                </a:cubicBezTo>
                <a:cubicBezTo>
                  <a:pt x="2867861" y="2566542"/>
                  <a:pt x="2892859" y="2549876"/>
                  <a:pt x="2834529" y="2491546"/>
                </a:cubicBezTo>
                <a:cubicBezTo>
                  <a:pt x="2851195" y="2499879"/>
                  <a:pt x="2867861" y="2499879"/>
                  <a:pt x="2909525" y="2499879"/>
                </a:cubicBezTo>
                <a:cubicBezTo>
                  <a:pt x="2876194" y="2483213"/>
                  <a:pt x="2834529" y="2466547"/>
                  <a:pt x="2792864" y="2458214"/>
                </a:cubicBezTo>
                <a:cubicBezTo>
                  <a:pt x="2801197" y="2449881"/>
                  <a:pt x="2817863" y="2424882"/>
                  <a:pt x="2817863" y="2408216"/>
                </a:cubicBezTo>
                <a:cubicBezTo>
                  <a:pt x="2842862" y="2408216"/>
                  <a:pt x="2951190" y="2483213"/>
                  <a:pt x="2951190" y="2541543"/>
                </a:cubicBezTo>
                <a:close/>
                <a:moveTo>
                  <a:pt x="3884478" y="2433215"/>
                </a:moveTo>
                <a:cubicBezTo>
                  <a:pt x="3884478" y="2458214"/>
                  <a:pt x="3867812" y="2516544"/>
                  <a:pt x="3851146" y="2516544"/>
                </a:cubicBezTo>
                <a:cubicBezTo>
                  <a:pt x="3826147" y="2516544"/>
                  <a:pt x="3809481" y="2508212"/>
                  <a:pt x="3792816" y="2508212"/>
                </a:cubicBezTo>
                <a:cubicBezTo>
                  <a:pt x="3834480" y="2466547"/>
                  <a:pt x="3842813" y="2458214"/>
                  <a:pt x="3842813" y="2424882"/>
                </a:cubicBezTo>
                <a:cubicBezTo>
                  <a:pt x="3826147" y="2441548"/>
                  <a:pt x="3801149" y="2474880"/>
                  <a:pt x="3776150" y="2499879"/>
                </a:cubicBezTo>
                <a:cubicBezTo>
                  <a:pt x="3776150" y="2458214"/>
                  <a:pt x="3767817" y="2449881"/>
                  <a:pt x="3767817" y="2433215"/>
                </a:cubicBezTo>
                <a:cubicBezTo>
                  <a:pt x="3767817" y="2416549"/>
                  <a:pt x="3817814" y="2391551"/>
                  <a:pt x="3842813" y="2391551"/>
                </a:cubicBezTo>
                <a:cubicBezTo>
                  <a:pt x="3884478" y="2391551"/>
                  <a:pt x="3884478" y="2416549"/>
                  <a:pt x="3884478" y="2433215"/>
                </a:cubicBezTo>
                <a:close/>
                <a:moveTo>
                  <a:pt x="2351219" y="2441548"/>
                </a:moveTo>
                <a:cubicBezTo>
                  <a:pt x="2351219" y="2491546"/>
                  <a:pt x="2326220" y="2566542"/>
                  <a:pt x="2276223" y="2574875"/>
                </a:cubicBezTo>
                <a:cubicBezTo>
                  <a:pt x="2284556" y="2541543"/>
                  <a:pt x="2301222" y="2499879"/>
                  <a:pt x="2317887" y="2458214"/>
                </a:cubicBezTo>
                <a:lnTo>
                  <a:pt x="2301222" y="2441548"/>
                </a:lnTo>
                <a:cubicBezTo>
                  <a:pt x="2276223" y="2483213"/>
                  <a:pt x="2267890" y="2524877"/>
                  <a:pt x="2259557" y="2566542"/>
                </a:cubicBezTo>
                <a:cubicBezTo>
                  <a:pt x="2259557" y="2541543"/>
                  <a:pt x="2234558" y="2499879"/>
                  <a:pt x="2234558" y="2474880"/>
                </a:cubicBezTo>
                <a:cubicBezTo>
                  <a:pt x="2234558" y="2433215"/>
                  <a:pt x="2292889" y="2391551"/>
                  <a:pt x="2317887" y="2391551"/>
                </a:cubicBezTo>
                <a:cubicBezTo>
                  <a:pt x="2342886" y="2391551"/>
                  <a:pt x="2351219" y="2424882"/>
                  <a:pt x="2351219" y="2441548"/>
                </a:cubicBezTo>
                <a:close/>
                <a:moveTo>
                  <a:pt x="1751248" y="2449881"/>
                </a:moveTo>
                <a:cubicBezTo>
                  <a:pt x="1734582" y="2449881"/>
                  <a:pt x="1717917" y="2466547"/>
                  <a:pt x="1692918" y="2474880"/>
                </a:cubicBezTo>
                <a:lnTo>
                  <a:pt x="1692918" y="2424882"/>
                </a:lnTo>
                <a:cubicBezTo>
                  <a:pt x="1701251" y="2408216"/>
                  <a:pt x="1726249" y="2391551"/>
                  <a:pt x="1751248" y="2391551"/>
                </a:cubicBezTo>
                <a:lnTo>
                  <a:pt x="1751248" y="2449881"/>
                </a:lnTo>
                <a:close/>
                <a:moveTo>
                  <a:pt x="3051185" y="2491546"/>
                </a:moveTo>
                <a:cubicBezTo>
                  <a:pt x="3051185" y="2516544"/>
                  <a:pt x="3034519" y="2524877"/>
                  <a:pt x="3009520" y="2524877"/>
                </a:cubicBezTo>
                <a:cubicBezTo>
                  <a:pt x="2934524" y="2524877"/>
                  <a:pt x="2976189" y="2483213"/>
                  <a:pt x="2909525" y="2441548"/>
                </a:cubicBezTo>
                <a:cubicBezTo>
                  <a:pt x="2934524" y="2449881"/>
                  <a:pt x="2967856" y="2466547"/>
                  <a:pt x="3009520" y="2466547"/>
                </a:cubicBezTo>
                <a:cubicBezTo>
                  <a:pt x="2976189" y="2441548"/>
                  <a:pt x="2934524" y="2424882"/>
                  <a:pt x="2892859" y="2408216"/>
                </a:cubicBezTo>
                <a:cubicBezTo>
                  <a:pt x="2901192" y="2399883"/>
                  <a:pt x="2901192" y="2374885"/>
                  <a:pt x="2926191" y="2374885"/>
                </a:cubicBezTo>
                <a:cubicBezTo>
                  <a:pt x="2976189" y="2374885"/>
                  <a:pt x="3051185" y="2466547"/>
                  <a:pt x="3051185" y="2491546"/>
                </a:cubicBezTo>
                <a:close/>
                <a:moveTo>
                  <a:pt x="3209511" y="2366552"/>
                </a:moveTo>
                <a:cubicBezTo>
                  <a:pt x="3234509" y="2374885"/>
                  <a:pt x="3359503" y="2416549"/>
                  <a:pt x="3359503" y="2449881"/>
                </a:cubicBezTo>
                <a:cubicBezTo>
                  <a:pt x="3359503" y="2483213"/>
                  <a:pt x="3309506" y="2483213"/>
                  <a:pt x="3301173" y="2483213"/>
                </a:cubicBezTo>
                <a:cubicBezTo>
                  <a:pt x="3217844" y="2483213"/>
                  <a:pt x="3217844" y="2458214"/>
                  <a:pt x="3176179" y="2399883"/>
                </a:cubicBezTo>
                <a:cubicBezTo>
                  <a:pt x="3209511" y="2399883"/>
                  <a:pt x="3309506" y="2458214"/>
                  <a:pt x="3309506" y="2433215"/>
                </a:cubicBezTo>
                <a:cubicBezTo>
                  <a:pt x="3309506" y="2416549"/>
                  <a:pt x="3217844" y="2391551"/>
                  <a:pt x="3167846" y="2366552"/>
                </a:cubicBezTo>
                <a:lnTo>
                  <a:pt x="3209511" y="2366552"/>
                </a:lnTo>
                <a:close/>
                <a:moveTo>
                  <a:pt x="2576208" y="2366552"/>
                </a:moveTo>
                <a:cubicBezTo>
                  <a:pt x="2609540" y="2366552"/>
                  <a:pt x="2734534" y="2441548"/>
                  <a:pt x="2734534" y="2499879"/>
                </a:cubicBezTo>
                <a:cubicBezTo>
                  <a:pt x="2734534" y="2516544"/>
                  <a:pt x="2709535" y="2541543"/>
                  <a:pt x="2692869" y="2541543"/>
                </a:cubicBezTo>
                <a:cubicBezTo>
                  <a:pt x="2676203" y="2541543"/>
                  <a:pt x="2634539" y="2483213"/>
                  <a:pt x="2567875" y="2483213"/>
                </a:cubicBezTo>
                <a:cubicBezTo>
                  <a:pt x="2601207" y="2466547"/>
                  <a:pt x="2642872" y="2466547"/>
                  <a:pt x="2676203" y="2449881"/>
                </a:cubicBezTo>
                <a:cubicBezTo>
                  <a:pt x="2667870" y="2441548"/>
                  <a:pt x="2659537" y="2441548"/>
                  <a:pt x="2634539" y="2441548"/>
                </a:cubicBezTo>
                <a:cubicBezTo>
                  <a:pt x="2617873" y="2441548"/>
                  <a:pt x="2576208" y="2458214"/>
                  <a:pt x="2542876" y="2474880"/>
                </a:cubicBezTo>
                <a:cubicBezTo>
                  <a:pt x="2551209" y="2458214"/>
                  <a:pt x="2551209" y="2441548"/>
                  <a:pt x="2551209" y="2424882"/>
                </a:cubicBezTo>
                <a:cubicBezTo>
                  <a:pt x="2551209" y="2399883"/>
                  <a:pt x="2542876" y="2383218"/>
                  <a:pt x="2534544" y="2366552"/>
                </a:cubicBezTo>
                <a:lnTo>
                  <a:pt x="2576208" y="2366552"/>
                </a:lnTo>
                <a:close/>
                <a:moveTo>
                  <a:pt x="1842910" y="2424882"/>
                </a:moveTo>
                <a:cubicBezTo>
                  <a:pt x="1834578" y="2424882"/>
                  <a:pt x="1817912" y="2433215"/>
                  <a:pt x="1776247" y="2441548"/>
                </a:cubicBezTo>
                <a:lnTo>
                  <a:pt x="1776247" y="2399883"/>
                </a:lnTo>
                <a:cubicBezTo>
                  <a:pt x="1784580" y="2383218"/>
                  <a:pt x="1809579" y="2374885"/>
                  <a:pt x="1826245" y="2366552"/>
                </a:cubicBezTo>
                <a:cubicBezTo>
                  <a:pt x="1826245" y="2383218"/>
                  <a:pt x="1834578" y="2408216"/>
                  <a:pt x="1842910" y="2424882"/>
                </a:cubicBezTo>
                <a:close/>
                <a:moveTo>
                  <a:pt x="1567924" y="2358219"/>
                </a:moveTo>
                <a:lnTo>
                  <a:pt x="1567924" y="2416549"/>
                </a:lnTo>
                <a:cubicBezTo>
                  <a:pt x="1559591" y="2416549"/>
                  <a:pt x="1542925" y="2424882"/>
                  <a:pt x="1526259" y="2433215"/>
                </a:cubicBezTo>
                <a:lnTo>
                  <a:pt x="1509593" y="2424882"/>
                </a:lnTo>
                <a:cubicBezTo>
                  <a:pt x="1509593" y="2416549"/>
                  <a:pt x="1501260" y="2416549"/>
                  <a:pt x="1501260" y="2399883"/>
                </a:cubicBezTo>
                <a:cubicBezTo>
                  <a:pt x="1501260" y="2374885"/>
                  <a:pt x="1517926" y="2366552"/>
                  <a:pt x="1534592" y="2358219"/>
                </a:cubicBezTo>
                <a:lnTo>
                  <a:pt x="1567924" y="2358219"/>
                </a:lnTo>
                <a:close/>
                <a:moveTo>
                  <a:pt x="3192845" y="2466547"/>
                </a:moveTo>
                <a:cubicBezTo>
                  <a:pt x="3192845" y="2483213"/>
                  <a:pt x="3142847" y="2499879"/>
                  <a:pt x="3134514" y="2499879"/>
                </a:cubicBezTo>
                <a:cubicBezTo>
                  <a:pt x="3084517" y="2499879"/>
                  <a:pt x="3059518" y="2458214"/>
                  <a:pt x="3026186" y="2408216"/>
                </a:cubicBezTo>
                <a:cubicBezTo>
                  <a:pt x="3051185" y="2424882"/>
                  <a:pt x="3084517" y="2433215"/>
                  <a:pt x="3109516" y="2449881"/>
                </a:cubicBezTo>
                <a:lnTo>
                  <a:pt x="3142847" y="2441548"/>
                </a:lnTo>
                <a:cubicBezTo>
                  <a:pt x="3101183" y="2416549"/>
                  <a:pt x="3051185" y="2399883"/>
                  <a:pt x="3009520" y="2383218"/>
                </a:cubicBezTo>
                <a:cubicBezTo>
                  <a:pt x="3026186" y="2374885"/>
                  <a:pt x="3034519" y="2349886"/>
                  <a:pt x="3059518" y="2349886"/>
                </a:cubicBezTo>
                <a:cubicBezTo>
                  <a:pt x="3076184" y="2349886"/>
                  <a:pt x="3192845" y="2424882"/>
                  <a:pt x="3192845" y="2466547"/>
                </a:cubicBezTo>
                <a:close/>
                <a:moveTo>
                  <a:pt x="2526211" y="2424882"/>
                </a:moveTo>
                <a:cubicBezTo>
                  <a:pt x="2526211" y="2449881"/>
                  <a:pt x="2517878" y="2483213"/>
                  <a:pt x="2501212" y="2508212"/>
                </a:cubicBezTo>
                <a:cubicBezTo>
                  <a:pt x="2476213" y="2491546"/>
                  <a:pt x="2451214" y="2483213"/>
                  <a:pt x="2426215" y="2483213"/>
                </a:cubicBezTo>
                <a:cubicBezTo>
                  <a:pt x="2409550" y="2483213"/>
                  <a:pt x="2392884" y="2491546"/>
                  <a:pt x="2376218" y="2499879"/>
                </a:cubicBezTo>
                <a:cubicBezTo>
                  <a:pt x="2384551" y="2449881"/>
                  <a:pt x="2451214" y="2416549"/>
                  <a:pt x="2451214" y="2374885"/>
                </a:cubicBezTo>
                <a:cubicBezTo>
                  <a:pt x="2426215" y="2399883"/>
                  <a:pt x="2392884" y="2424882"/>
                  <a:pt x="2376218" y="2458214"/>
                </a:cubicBezTo>
                <a:cubicBezTo>
                  <a:pt x="2376218" y="2441548"/>
                  <a:pt x="2359552" y="2408216"/>
                  <a:pt x="2359552" y="2391551"/>
                </a:cubicBezTo>
                <a:cubicBezTo>
                  <a:pt x="2359552" y="2358219"/>
                  <a:pt x="2434548" y="2349886"/>
                  <a:pt x="2451214" y="2349886"/>
                </a:cubicBezTo>
                <a:cubicBezTo>
                  <a:pt x="2509545" y="2349886"/>
                  <a:pt x="2526211" y="2383218"/>
                  <a:pt x="2526211" y="2424882"/>
                </a:cubicBezTo>
                <a:close/>
                <a:moveTo>
                  <a:pt x="1867909" y="2424882"/>
                </a:moveTo>
                <a:cubicBezTo>
                  <a:pt x="1859576" y="2416549"/>
                  <a:pt x="1851243" y="2408216"/>
                  <a:pt x="1851243" y="2383218"/>
                </a:cubicBezTo>
                <a:cubicBezTo>
                  <a:pt x="1851243" y="2366552"/>
                  <a:pt x="1867909" y="2358219"/>
                  <a:pt x="1884575" y="2349886"/>
                </a:cubicBezTo>
                <a:cubicBezTo>
                  <a:pt x="1884575" y="2366552"/>
                  <a:pt x="1867909" y="2399883"/>
                  <a:pt x="1867909" y="2424882"/>
                </a:cubicBezTo>
                <a:close/>
                <a:moveTo>
                  <a:pt x="1984570" y="2441548"/>
                </a:moveTo>
                <a:cubicBezTo>
                  <a:pt x="1984570" y="2458214"/>
                  <a:pt x="1976237" y="2499879"/>
                  <a:pt x="1967904" y="2524877"/>
                </a:cubicBezTo>
                <a:cubicBezTo>
                  <a:pt x="1959571" y="2541543"/>
                  <a:pt x="1942906" y="2549876"/>
                  <a:pt x="1926240" y="2566542"/>
                </a:cubicBezTo>
                <a:cubicBezTo>
                  <a:pt x="1926240" y="2524877"/>
                  <a:pt x="1934573" y="2474880"/>
                  <a:pt x="1951238" y="2424882"/>
                </a:cubicBezTo>
                <a:lnTo>
                  <a:pt x="1934573" y="2408216"/>
                </a:lnTo>
                <a:cubicBezTo>
                  <a:pt x="1876242" y="2499879"/>
                  <a:pt x="1917907" y="2616540"/>
                  <a:pt x="1884575" y="2699869"/>
                </a:cubicBezTo>
                <a:cubicBezTo>
                  <a:pt x="1876242" y="2658204"/>
                  <a:pt x="1867909" y="2599874"/>
                  <a:pt x="1867909" y="2574875"/>
                </a:cubicBezTo>
                <a:cubicBezTo>
                  <a:pt x="1867909" y="2549876"/>
                  <a:pt x="1884575" y="2341553"/>
                  <a:pt x="1951238" y="2341553"/>
                </a:cubicBezTo>
                <a:cubicBezTo>
                  <a:pt x="1967904" y="2341553"/>
                  <a:pt x="1984570" y="2441548"/>
                  <a:pt x="1984570" y="2441548"/>
                </a:cubicBezTo>
                <a:close/>
                <a:moveTo>
                  <a:pt x="1651253" y="2391551"/>
                </a:moveTo>
                <a:cubicBezTo>
                  <a:pt x="1634587" y="2399883"/>
                  <a:pt x="1617921" y="2408216"/>
                  <a:pt x="1601256" y="2424882"/>
                </a:cubicBezTo>
                <a:cubicBezTo>
                  <a:pt x="1592923" y="2416549"/>
                  <a:pt x="1584590" y="2399883"/>
                  <a:pt x="1584590" y="2383218"/>
                </a:cubicBezTo>
                <a:cubicBezTo>
                  <a:pt x="1584590" y="2349886"/>
                  <a:pt x="1609588" y="2333220"/>
                  <a:pt x="1642920" y="2333220"/>
                </a:cubicBezTo>
                <a:cubicBezTo>
                  <a:pt x="1642920" y="2349886"/>
                  <a:pt x="1642920" y="2374885"/>
                  <a:pt x="1651253" y="2391551"/>
                </a:cubicBezTo>
                <a:close/>
                <a:moveTo>
                  <a:pt x="1726249" y="2316554"/>
                </a:moveTo>
                <a:cubicBezTo>
                  <a:pt x="1726249" y="2333220"/>
                  <a:pt x="1726249" y="2358219"/>
                  <a:pt x="1734582" y="2374885"/>
                </a:cubicBezTo>
                <a:cubicBezTo>
                  <a:pt x="1717917" y="2374885"/>
                  <a:pt x="1701251" y="2383218"/>
                  <a:pt x="1684585" y="2399883"/>
                </a:cubicBezTo>
                <a:cubicBezTo>
                  <a:pt x="1676252" y="2391551"/>
                  <a:pt x="1667919" y="2383218"/>
                  <a:pt x="1667919" y="2366552"/>
                </a:cubicBezTo>
                <a:cubicBezTo>
                  <a:pt x="1667919" y="2341553"/>
                  <a:pt x="1676252" y="2333220"/>
                  <a:pt x="1692918" y="2316554"/>
                </a:cubicBezTo>
                <a:lnTo>
                  <a:pt x="1726249" y="2316554"/>
                </a:lnTo>
                <a:close/>
                <a:moveTo>
                  <a:pt x="1376266" y="2333220"/>
                </a:moveTo>
                <a:cubicBezTo>
                  <a:pt x="1367934" y="2333220"/>
                  <a:pt x="1351268" y="2324887"/>
                  <a:pt x="1334602" y="2324887"/>
                </a:cubicBezTo>
                <a:cubicBezTo>
                  <a:pt x="1342935" y="2324887"/>
                  <a:pt x="1334602" y="2316554"/>
                  <a:pt x="1359601" y="2316554"/>
                </a:cubicBezTo>
                <a:cubicBezTo>
                  <a:pt x="1376266" y="2316554"/>
                  <a:pt x="1376266" y="2324887"/>
                  <a:pt x="1376266" y="2333220"/>
                </a:cubicBezTo>
                <a:close/>
                <a:moveTo>
                  <a:pt x="4151132" y="2366552"/>
                </a:moveTo>
                <a:cubicBezTo>
                  <a:pt x="4151132" y="2391551"/>
                  <a:pt x="4142799" y="2449881"/>
                  <a:pt x="4117800" y="2483213"/>
                </a:cubicBezTo>
                <a:cubicBezTo>
                  <a:pt x="4109467" y="2491546"/>
                  <a:pt x="4084468" y="2499879"/>
                  <a:pt x="4059469" y="2516544"/>
                </a:cubicBezTo>
                <a:cubicBezTo>
                  <a:pt x="4067802" y="2474880"/>
                  <a:pt x="4117800" y="2416549"/>
                  <a:pt x="4101134" y="2374885"/>
                </a:cubicBezTo>
                <a:cubicBezTo>
                  <a:pt x="4076135" y="2416549"/>
                  <a:pt x="4059469" y="2466547"/>
                  <a:pt x="4034471" y="2508212"/>
                </a:cubicBezTo>
                <a:cubicBezTo>
                  <a:pt x="4034471" y="2483213"/>
                  <a:pt x="4017805" y="2458214"/>
                  <a:pt x="4017805" y="2433215"/>
                </a:cubicBezTo>
                <a:cubicBezTo>
                  <a:pt x="4017805" y="2416549"/>
                  <a:pt x="4084468" y="2308221"/>
                  <a:pt x="4109467" y="2308221"/>
                </a:cubicBezTo>
                <a:cubicBezTo>
                  <a:pt x="4134466" y="2308221"/>
                  <a:pt x="4151132" y="2349886"/>
                  <a:pt x="4151132" y="2366552"/>
                </a:cubicBezTo>
                <a:close/>
                <a:moveTo>
                  <a:pt x="2651205" y="2299888"/>
                </a:moveTo>
                <a:cubicBezTo>
                  <a:pt x="2692869" y="2316554"/>
                  <a:pt x="2792864" y="2366552"/>
                  <a:pt x="2792864" y="2408216"/>
                </a:cubicBezTo>
                <a:cubicBezTo>
                  <a:pt x="2792864" y="2441548"/>
                  <a:pt x="2759533" y="2441548"/>
                  <a:pt x="2751200" y="2441548"/>
                </a:cubicBezTo>
                <a:cubicBezTo>
                  <a:pt x="2717868" y="2441548"/>
                  <a:pt x="2684536" y="2374885"/>
                  <a:pt x="2617873" y="2358219"/>
                </a:cubicBezTo>
                <a:cubicBezTo>
                  <a:pt x="2642872" y="2366552"/>
                  <a:pt x="2676203" y="2366552"/>
                  <a:pt x="2734534" y="2366552"/>
                </a:cubicBezTo>
                <a:cubicBezTo>
                  <a:pt x="2701202" y="2324887"/>
                  <a:pt x="2651205" y="2333220"/>
                  <a:pt x="2617873" y="2341553"/>
                </a:cubicBezTo>
                <a:cubicBezTo>
                  <a:pt x="2617873" y="2333220"/>
                  <a:pt x="2626206" y="2316554"/>
                  <a:pt x="2634539" y="2299888"/>
                </a:cubicBezTo>
                <a:lnTo>
                  <a:pt x="2651205" y="2299888"/>
                </a:lnTo>
                <a:close/>
                <a:moveTo>
                  <a:pt x="2234558" y="2349886"/>
                </a:moveTo>
                <a:cubicBezTo>
                  <a:pt x="2234558" y="2424882"/>
                  <a:pt x="2209559" y="2474880"/>
                  <a:pt x="2151229" y="2499879"/>
                </a:cubicBezTo>
                <a:cubicBezTo>
                  <a:pt x="2142896" y="2458214"/>
                  <a:pt x="2184561" y="2399883"/>
                  <a:pt x="2192893" y="2358219"/>
                </a:cubicBezTo>
                <a:cubicBezTo>
                  <a:pt x="2167895" y="2391551"/>
                  <a:pt x="2142896" y="2433215"/>
                  <a:pt x="2134563" y="2474880"/>
                </a:cubicBezTo>
                <a:cubicBezTo>
                  <a:pt x="2126230" y="2449881"/>
                  <a:pt x="2109564" y="2424882"/>
                  <a:pt x="2109564" y="2399883"/>
                </a:cubicBezTo>
                <a:cubicBezTo>
                  <a:pt x="2109564" y="2374885"/>
                  <a:pt x="2167895" y="2299888"/>
                  <a:pt x="2209559" y="2299888"/>
                </a:cubicBezTo>
                <a:cubicBezTo>
                  <a:pt x="2242891" y="2299888"/>
                  <a:pt x="2234558" y="2349886"/>
                  <a:pt x="2234558" y="2349886"/>
                </a:cubicBezTo>
                <a:close/>
                <a:moveTo>
                  <a:pt x="1459596" y="2299888"/>
                </a:moveTo>
                <a:cubicBezTo>
                  <a:pt x="1459596" y="2316554"/>
                  <a:pt x="1459596" y="2341553"/>
                  <a:pt x="1467929" y="2358219"/>
                </a:cubicBezTo>
                <a:cubicBezTo>
                  <a:pt x="1459596" y="2358219"/>
                  <a:pt x="1451263" y="2366552"/>
                  <a:pt x="1434597" y="2366552"/>
                </a:cubicBezTo>
                <a:cubicBezTo>
                  <a:pt x="1409598" y="2366552"/>
                  <a:pt x="1409598" y="2349886"/>
                  <a:pt x="1392932" y="2341553"/>
                </a:cubicBezTo>
                <a:cubicBezTo>
                  <a:pt x="1401265" y="2333220"/>
                  <a:pt x="1409598" y="2316554"/>
                  <a:pt x="1426264" y="2299888"/>
                </a:cubicBezTo>
                <a:lnTo>
                  <a:pt x="1459596" y="2299888"/>
                </a:lnTo>
                <a:close/>
                <a:moveTo>
                  <a:pt x="4009472" y="2358219"/>
                </a:moveTo>
                <a:cubicBezTo>
                  <a:pt x="4009472" y="2441548"/>
                  <a:pt x="3984473" y="2399883"/>
                  <a:pt x="3926142" y="2458214"/>
                </a:cubicBezTo>
                <a:cubicBezTo>
                  <a:pt x="3942808" y="2424882"/>
                  <a:pt x="3959474" y="2383218"/>
                  <a:pt x="3976140" y="2349886"/>
                </a:cubicBezTo>
                <a:lnTo>
                  <a:pt x="3959474" y="2333220"/>
                </a:lnTo>
                <a:cubicBezTo>
                  <a:pt x="3942808" y="2366552"/>
                  <a:pt x="3926142" y="2408216"/>
                  <a:pt x="3909477" y="2441548"/>
                </a:cubicBezTo>
                <a:cubicBezTo>
                  <a:pt x="3909477" y="2424882"/>
                  <a:pt x="3892811" y="2391551"/>
                  <a:pt x="3892811" y="2374885"/>
                </a:cubicBezTo>
                <a:cubicBezTo>
                  <a:pt x="3892811" y="2349886"/>
                  <a:pt x="3934475" y="2291555"/>
                  <a:pt x="3967807" y="2291555"/>
                </a:cubicBezTo>
                <a:cubicBezTo>
                  <a:pt x="4001139" y="2291555"/>
                  <a:pt x="4009472" y="2333220"/>
                  <a:pt x="4009472" y="2358219"/>
                </a:cubicBezTo>
                <a:close/>
                <a:moveTo>
                  <a:pt x="1809579" y="2291555"/>
                </a:moveTo>
                <a:cubicBezTo>
                  <a:pt x="1809579" y="2308221"/>
                  <a:pt x="1809579" y="2333220"/>
                  <a:pt x="1817912" y="2349886"/>
                </a:cubicBezTo>
                <a:cubicBezTo>
                  <a:pt x="1801246" y="2349886"/>
                  <a:pt x="1776247" y="2366552"/>
                  <a:pt x="1759581" y="2374885"/>
                </a:cubicBezTo>
                <a:cubicBezTo>
                  <a:pt x="1759581" y="2366552"/>
                  <a:pt x="1751248" y="2358219"/>
                  <a:pt x="1751248" y="2333220"/>
                </a:cubicBezTo>
                <a:cubicBezTo>
                  <a:pt x="1751248" y="2316554"/>
                  <a:pt x="1759581" y="2308221"/>
                  <a:pt x="1776247" y="2291555"/>
                </a:cubicBezTo>
                <a:lnTo>
                  <a:pt x="1809579" y="2291555"/>
                </a:lnTo>
                <a:close/>
                <a:moveTo>
                  <a:pt x="1542925" y="2283222"/>
                </a:moveTo>
                <a:lnTo>
                  <a:pt x="1542925" y="2333220"/>
                </a:lnTo>
                <a:cubicBezTo>
                  <a:pt x="1526259" y="2341553"/>
                  <a:pt x="1509593" y="2349886"/>
                  <a:pt x="1492927" y="2366552"/>
                </a:cubicBezTo>
                <a:cubicBezTo>
                  <a:pt x="1484595" y="2349886"/>
                  <a:pt x="1476262" y="2341553"/>
                  <a:pt x="1476262" y="2316554"/>
                </a:cubicBezTo>
                <a:cubicBezTo>
                  <a:pt x="1476262" y="2299888"/>
                  <a:pt x="1492927" y="2291555"/>
                  <a:pt x="1509593" y="2283222"/>
                </a:cubicBezTo>
                <a:lnTo>
                  <a:pt x="1542925" y="2283222"/>
                </a:lnTo>
                <a:close/>
                <a:moveTo>
                  <a:pt x="1101280" y="2333220"/>
                </a:moveTo>
                <a:lnTo>
                  <a:pt x="1076281" y="2333220"/>
                </a:lnTo>
                <a:cubicBezTo>
                  <a:pt x="1067948" y="2324887"/>
                  <a:pt x="1076281" y="2308221"/>
                  <a:pt x="1076281" y="2283222"/>
                </a:cubicBezTo>
                <a:lnTo>
                  <a:pt x="1101280" y="2283222"/>
                </a:lnTo>
                <a:lnTo>
                  <a:pt x="1101280" y="2333220"/>
                </a:lnTo>
                <a:close/>
                <a:moveTo>
                  <a:pt x="1409598" y="2283222"/>
                </a:moveTo>
                <a:lnTo>
                  <a:pt x="1392932" y="2299888"/>
                </a:lnTo>
                <a:cubicBezTo>
                  <a:pt x="1384599" y="2291555"/>
                  <a:pt x="1384599" y="2283222"/>
                  <a:pt x="1376266" y="2274890"/>
                </a:cubicBezTo>
                <a:cubicBezTo>
                  <a:pt x="1384599" y="2274890"/>
                  <a:pt x="1401265" y="2283222"/>
                  <a:pt x="1409598" y="2283222"/>
                </a:cubicBezTo>
                <a:close/>
                <a:moveTo>
                  <a:pt x="3842813" y="2266557"/>
                </a:moveTo>
                <a:cubicBezTo>
                  <a:pt x="3859479" y="2283222"/>
                  <a:pt x="3876145" y="2308221"/>
                  <a:pt x="3876145" y="2333220"/>
                </a:cubicBezTo>
                <a:cubicBezTo>
                  <a:pt x="3876145" y="2349886"/>
                  <a:pt x="3867812" y="2358219"/>
                  <a:pt x="3867812" y="2366552"/>
                </a:cubicBezTo>
                <a:cubicBezTo>
                  <a:pt x="3851146" y="2366552"/>
                  <a:pt x="3817814" y="2366552"/>
                  <a:pt x="3809481" y="2374885"/>
                </a:cubicBezTo>
                <a:cubicBezTo>
                  <a:pt x="3817814" y="2341553"/>
                  <a:pt x="3834480" y="2324887"/>
                  <a:pt x="3826147" y="2291555"/>
                </a:cubicBezTo>
                <a:cubicBezTo>
                  <a:pt x="3809481" y="2308221"/>
                  <a:pt x="3809481" y="2324887"/>
                  <a:pt x="3801149" y="2341553"/>
                </a:cubicBezTo>
                <a:cubicBezTo>
                  <a:pt x="3809481" y="2316554"/>
                  <a:pt x="3809481" y="2291555"/>
                  <a:pt x="3817814" y="2266557"/>
                </a:cubicBezTo>
                <a:lnTo>
                  <a:pt x="3842813" y="2266557"/>
                </a:lnTo>
                <a:close/>
                <a:moveTo>
                  <a:pt x="1884575" y="2266557"/>
                </a:moveTo>
                <a:cubicBezTo>
                  <a:pt x="1884575" y="2283222"/>
                  <a:pt x="1884575" y="2299888"/>
                  <a:pt x="1892908" y="2316554"/>
                </a:cubicBezTo>
                <a:cubicBezTo>
                  <a:pt x="1876242" y="2324887"/>
                  <a:pt x="1859576" y="2333220"/>
                  <a:pt x="1842910" y="2349886"/>
                </a:cubicBezTo>
                <a:cubicBezTo>
                  <a:pt x="1834578" y="2341553"/>
                  <a:pt x="1826245" y="2324887"/>
                  <a:pt x="1826245" y="2308221"/>
                </a:cubicBezTo>
                <a:cubicBezTo>
                  <a:pt x="1826245" y="2283222"/>
                  <a:pt x="1842910" y="2274890"/>
                  <a:pt x="1859576" y="2266557"/>
                </a:cubicBezTo>
                <a:lnTo>
                  <a:pt x="1884575" y="2266557"/>
                </a:lnTo>
                <a:close/>
                <a:moveTo>
                  <a:pt x="1642920" y="2299888"/>
                </a:moveTo>
                <a:lnTo>
                  <a:pt x="1642920" y="2266557"/>
                </a:lnTo>
                <a:lnTo>
                  <a:pt x="1642920" y="2299888"/>
                </a:lnTo>
                <a:close/>
                <a:moveTo>
                  <a:pt x="1192942" y="2274890"/>
                </a:moveTo>
                <a:cubicBezTo>
                  <a:pt x="1184609" y="2291555"/>
                  <a:pt x="1184609" y="2316554"/>
                  <a:pt x="1167943" y="2324887"/>
                </a:cubicBezTo>
                <a:lnTo>
                  <a:pt x="1126279" y="2324887"/>
                </a:lnTo>
                <a:lnTo>
                  <a:pt x="1126279" y="2299888"/>
                </a:lnTo>
                <a:cubicBezTo>
                  <a:pt x="1134612" y="2283222"/>
                  <a:pt x="1159610" y="2274890"/>
                  <a:pt x="1176276" y="2266557"/>
                </a:cubicBezTo>
                <a:cubicBezTo>
                  <a:pt x="1176276" y="2266557"/>
                  <a:pt x="1184609" y="2274890"/>
                  <a:pt x="1192942" y="2274890"/>
                </a:cubicBezTo>
                <a:close/>
                <a:moveTo>
                  <a:pt x="3176179" y="2341553"/>
                </a:moveTo>
                <a:cubicBezTo>
                  <a:pt x="3092850" y="2341553"/>
                  <a:pt x="3051185" y="2333220"/>
                  <a:pt x="3009520" y="2258224"/>
                </a:cubicBezTo>
                <a:cubicBezTo>
                  <a:pt x="3059518" y="2283222"/>
                  <a:pt x="3117848" y="2316554"/>
                  <a:pt x="3176179" y="2341553"/>
                </a:cubicBezTo>
                <a:close/>
                <a:moveTo>
                  <a:pt x="1626254" y="2258224"/>
                </a:moveTo>
                <a:lnTo>
                  <a:pt x="1626254" y="2316554"/>
                </a:lnTo>
                <a:cubicBezTo>
                  <a:pt x="1609588" y="2316554"/>
                  <a:pt x="1592923" y="2324887"/>
                  <a:pt x="1576257" y="2341553"/>
                </a:cubicBezTo>
                <a:cubicBezTo>
                  <a:pt x="1576257" y="2333220"/>
                  <a:pt x="1559591" y="2324887"/>
                  <a:pt x="1559591" y="2299888"/>
                </a:cubicBezTo>
                <a:cubicBezTo>
                  <a:pt x="1559591" y="2283222"/>
                  <a:pt x="1576257" y="2266557"/>
                  <a:pt x="1592923" y="2258224"/>
                </a:cubicBezTo>
                <a:lnTo>
                  <a:pt x="1626254" y="2258224"/>
                </a:lnTo>
                <a:close/>
                <a:moveTo>
                  <a:pt x="2751200" y="2249891"/>
                </a:moveTo>
                <a:cubicBezTo>
                  <a:pt x="2784531" y="2266557"/>
                  <a:pt x="2859528" y="2291555"/>
                  <a:pt x="2892859" y="2341553"/>
                </a:cubicBezTo>
                <a:lnTo>
                  <a:pt x="2892859" y="2374885"/>
                </a:lnTo>
                <a:cubicBezTo>
                  <a:pt x="2884526" y="2383218"/>
                  <a:pt x="2876194" y="2383218"/>
                  <a:pt x="2851195" y="2383218"/>
                </a:cubicBezTo>
                <a:cubicBezTo>
                  <a:pt x="2792864" y="2383218"/>
                  <a:pt x="2817863" y="2366552"/>
                  <a:pt x="2742867" y="2316554"/>
                </a:cubicBezTo>
                <a:cubicBezTo>
                  <a:pt x="2767865" y="2324887"/>
                  <a:pt x="2801197" y="2333220"/>
                  <a:pt x="2842862" y="2333220"/>
                </a:cubicBezTo>
                <a:cubicBezTo>
                  <a:pt x="2817863" y="2291555"/>
                  <a:pt x="2751200" y="2299888"/>
                  <a:pt x="2709535" y="2283222"/>
                </a:cubicBezTo>
                <a:cubicBezTo>
                  <a:pt x="2717868" y="2283222"/>
                  <a:pt x="2734534" y="2266557"/>
                  <a:pt x="2734534" y="2249891"/>
                </a:cubicBezTo>
                <a:lnTo>
                  <a:pt x="2751200" y="2249891"/>
                </a:lnTo>
                <a:close/>
                <a:moveTo>
                  <a:pt x="1359601" y="2299888"/>
                </a:moveTo>
                <a:cubicBezTo>
                  <a:pt x="1342935" y="2299888"/>
                  <a:pt x="1317936" y="2308221"/>
                  <a:pt x="1301270" y="2316554"/>
                </a:cubicBezTo>
                <a:cubicBezTo>
                  <a:pt x="1301270" y="2308221"/>
                  <a:pt x="1292937" y="2299888"/>
                  <a:pt x="1292937" y="2283222"/>
                </a:cubicBezTo>
                <a:cubicBezTo>
                  <a:pt x="1292937" y="2258224"/>
                  <a:pt x="1301270" y="2249891"/>
                  <a:pt x="1317936" y="2249891"/>
                </a:cubicBezTo>
                <a:cubicBezTo>
                  <a:pt x="1351268" y="2249891"/>
                  <a:pt x="1342935" y="2258224"/>
                  <a:pt x="1359601" y="2299888"/>
                </a:cubicBezTo>
                <a:close/>
                <a:moveTo>
                  <a:pt x="1276271" y="2308221"/>
                </a:moveTo>
                <a:cubicBezTo>
                  <a:pt x="1259605" y="2308221"/>
                  <a:pt x="1234607" y="2308221"/>
                  <a:pt x="1209608" y="2316554"/>
                </a:cubicBezTo>
                <a:lnTo>
                  <a:pt x="1209608" y="2283222"/>
                </a:lnTo>
                <a:cubicBezTo>
                  <a:pt x="1217941" y="2266557"/>
                  <a:pt x="1242940" y="2249891"/>
                  <a:pt x="1267938" y="2249891"/>
                </a:cubicBezTo>
                <a:lnTo>
                  <a:pt x="1276271" y="2308221"/>
                </a:lnTo>
                <a:close/>
                <a:moveTo>
                  <a:pt x="2609540" y="2299888"/>
                </a:moveTo>
                <a:cubicBezTo>
                  <a:pt x="2592874" y="2308221"/>
                  <a:pt x="2551209" y="2341553"/>
                  <a:pt x="2526211" y="2341553"/>
                </a:cubicBezTo>
                <a:cubicBezTo>
                  <a:pt x="2509545" y="2341553"/>
                  <a:pt x="2467880" y="2324887"/>
                  <a:pt x="2442881" y="2324887"/>
                </a:cubicBezTo>
                <a:cubicBezTo>
                  <a:pt x="2467880" y="2308221"/>
                  <a:pt x="2526211" y="2299888"/>
                  <a:pt x="2551209" y="2283222"/>
                </a:cubicBezTo>
                <a:cubicBezTo>
                  <a:pt x="2551209" y="2283222"/>
                  <a:pt x="2551209" y="2274890"/>
                  <a:pt x="2534544" y="2274890"/>
                </a:cubicBezTo>
                <a:cubicBezTo>
                  <a:pt x="2509545" y="2274890"/>
                  <a:pt x="2459547" y="2291555"/>
                  <a:pt x="2426215" y="2308221"/>
                </a:cubicBezTo>
                <a:cubicBezTo>
                  <a:pt x="2442881" y="2266557"/>
                  <a:pt x="2442881" y="2241558"/>
                  <a:pt x="2484546" y="2241558"/>
                </a:cubicBezTo>
                <a:cubicBezTo>
                  <a:pt x="2517878" y="2241558"/>
                  <a:pt x="2584541" y="2274890"/>
                  <a:pt x="2609540" y="2299888"/>
                </a:cubicBezTo>
                <a:close/>
                <a:moveTo>
                  <a:pt x="2417883" y="2266557"/>
                </a:moveTo>
                <a:cubicBezTo>
                  <a:pt x="2417883" y="2291555"/>
                  <a:pt x="2367885" y="2341553"/>
                  <a:pt x="2342886" y="2366552"/>
                </a:cubicBezTo>
                <a:cubicBezTo>
                  <a:pt x="2326220" y="2366552"/>
                  <a:pt x="2301222" y="2374885"/>
                  <a:pt x="2276223" y="2383218"/>
                </a:cubicBezTo>
                <a:cubicBezTo>
                  <a:pt x="2292889" y="2349886"/>
                  <a:pt x="2351219" y="2316554"/>
                  <a:pt x="2351219" y="2274890"/>
                </a:cubicBezTo>
                <a:cubicBezTo>
                  <a:pt x="2317887" y="2299888"/>
                  <a:pt x="2276223" y="2341553"/>
                  <a:pt x="2259557" y="2374885"/>
                </a:cubicBezTo>
                <a:cubicBezTo>
                  <a:pt x="2259557" y="2349886"/>
                  <a:pt x="2251224" y="2316554"/>
                  <a:pt x="2251224" y="2299888"/>
                </a:cubicBezTo>
                <a:cubicBezTo>
                  <a:pt x="2251224" y="2258224"/>
                  <a:pt x="2359552" y="2241558"/>
                  <a:pt x="2359552" y="2241558"/>
                </a:cubicBezTo>
                <a:cubicBezTo>
                  <a:pt x="2384551" y="2241558"/>
                  <a:pt x="2417883" y="2241558"/>
                  <a:pt x="2417883" y="2266557"/>
                </a:cubicBezTo>
                <a:close/>
                <a:moveTo>
                  <a:pt x="1959571" y="2241558"/>
                </a:moveTo>
                <a:cubicBezTo>
                  <a:pt x="1951238" y="2258224"/>
                  <a:pt x="1934573" y="2283222"/>
                  <a:pt x="1917907" y="2308221"/>
                </a:cubicBezTo>
                <a:cubicBezTo>
                  <a:pt x="1909574" y="2299888"/>
                  <a:pt x="1909574" y="2299888"/>
                  <a:pt x="1909574" y="2283222"/>
                </a:cubicBezTo>
                <a:cubicBezTo>
                  <a:pt x="1909574" y="2258224"/>
                  <a:pt x="1917907" y="2258224"/>
                  <a:pt x="1934573" y="2241558"/>
                </a:cubicBezTo>
                <a:lnTo>
                  <a:pt x="1959571" y="2241558"/>
                </a:lnTo>
                <a:close/>
                <a:moveTo>
                  <a:pt x="1934573" y="2324887"/>
                </a:moveTo>
                <a:cubicBezTo>
                  <a:pt x="1951238" y="2291555"/>
                  <a:pt x="1976237" y="2258224"/>
                  <a:pt x="2009569" y="2224892"/>
                </a:cubicBezTo>
                <a:cubicBezTo>
                  <a:pt x="1992903" y="2241558"/>
                  <a:pt x="1967904" y="2316554"/>
                  <a:pt x="1934573" y="2324887"/>
                </a:cubicBezTo>
                <a:close/>
                <a:moveTo>
                  <a:pt x="1242940" y="2233225"/>
                </a:moveTo>
                <a:cubicBezTo>
                  <a:pt x="1234607" y="2233225"/>
                  <a:pt x="1217941" y="2241558"/>
                  <a:pt x="1192942" y="2249891"/>
                </a:cubicBezTo>
                <a:lnTo>
                  <a:pt x="1192942" y="2224892"/>
                </a:lnTo>
                <a:lnTo>
                  <a:pt x="1242940" y="2233225"/>
                </a:lnTo>
                <a:close/>
                <a:moveTo>
                  <a:pt x="1442930" y="2274890"/>
                </a:moveTo>
                <a:cubicBezTo>
                  <a:pt x="1434597" y="2266557"/>
                  <a:pt x="1409598" y="2241558"/>
                  <a:pt x="1409598" y="2216559"/>
                </a:cubicBezTo>
                <a:lnTo>
                  <a:pt x="1442930" y="2216559"/>
                </a:lnTo>
                <a:lnTo>
                  <a:pt x="1442930" y="2274890"/>
                </a:lnTo>
                <a:close/>
                <a:moveTo>
                  <a:pt x="1167943" y="2216559"/>
                </a:moveTo>
                <a:lnTo>
                  <a:pt x="1167943" y="2249891"/>
                </a:lnTo>
                <a:cubicBezTo>
                  <a:pt x="1151277" y="2249891"/>
                  <a:pt x="1134612" y="2258224"/>
                  <a:pt x="1109613" y="2266557"/>
                </a:cubicBezTo>
                <a:lnTo>
                  <a:pt x="1109613" y="2216559"/>
                </a:lnTo>
                <a:lnTo>
                  <a:pt x="1167943" y="2216559"/>
                </a:lnTo>
                <a:close/>
                <a:moveTo>
                  <a:pt x="1084614" y="2266557"/>
                </a:moveTo>
                <a:cubicBezTo>
                  <a:pt x="1067948" y="2266557"/>
                  <a:pt x="1042949" y="2258224"/>
                  <a:pt x="1017951" y="2249891"/>
                </a:cubicBezTo>
                <a:cubicBezTo>
                  <a:pt x="1034616" y="2233225"/>
                  <a:pt x="1059615" y="2224892"/>
                  <a:pt x="1084614" y="2216559"/>
                </a:cubicBezTo>
                <a:lnTo>
                  <a:pt x="1084614" y="2266557"/>
                </a:lnTo>
                <a:close/>
                <a:moveTo>
                  <a:pt x="3034519" y="2324887"/>
                </a:moveTo>
                <a:cubicBezTo>
                  <a:pt x="3034519" y="2358219"/>
                  <a:pt x="2984522" y="2358219"/>
                  <a:pt x="2976189" y="2358219"/>
                </a:cubicBezTo>
                <a:cubicBezTo>
                  <a:pt x="2901192" y="2358219"/>
                  <a:pt x="2901192" y="2299888"/>
                  <a:pt x="2851195" y="2274890"/>
                </a:cubicBezTo>
                <a:cubicBezTo>
                  <a:pt x="2892859" y="2283222"/>
                  <a:pt x="2892859" y="2291555"/>
                  <a:pt x="2976189" y="2299888"/>
                </a:cubicBezTo>
                <a:cubicBezTo>
                  <a:pt x="2934524" y="2274890"/>
                  <a:pt x="2884526" y="2258224"/>
                  <a:pt x="2834529" y="2241558"/>
                </a:cubicBezTo>
                <a:cubicBezTo>
                  <a:pt x="2851195" y="2233225"/>
                  <a:pt x="2851195" y="2208226"/>
                  <a:pt x="2876194" y="2208226"/>
                </a:cubicBezTo>
                <a:cubicBezTo>
                  <a:pt x="2909525" y="2208226"/>
                  <a:pt x="3034519" y="2283222"/>
                  <a:pt x="3034519" y="2324887"/>
                </a:cubicBezTo>
                <a:close/>
                <a:moveTo>
                  <a:pt x="2126230" y="2216559"/>
                </a:moveTo>
                <a:lnTo>
                  <a:pt x="2126230" y="2266557"/>
                </a:lnTo>
                <a:cubicBezTo>
                  <a:pt x="2117897" y="2308221"/>
                  <a:pt x="2101231" y="2349886"/>
                  <a:pt x="2084565" y="2383218"/>
                </a:cubicBezTo>
                <a:cubicBezTo>
                  <a:pt x="2076232" y="2391551"/>
                  <a:pt x="2051234" y="2399883"/>
                  <a:pt x="2026235" y="2424882"/>
                </a:cubicBezTo>
                <a:cubicBezTo>
                  <a:pt x="2017902" y="2383218"/>
                  <a:pt x="2067899" y="2333220"/>
                  <a:pt x="2076232" y="2274890"/>
                </a:cubicBezTo>
                <a:cubicBezTo>
                  <a:pt x="2026235" y="2308221"/>
                  <a:pt x="2017902" y="2366552"/>
                  <a:pt x="2001236" y="2416549"/>
                </a:cubicBezTo>
                <a:cubicBezTo>
                  <a:pt x="2001236" y="2391551"/>
                  <a:pt x="1984570" y="2349886"/>
                  <a:pt x="1984570" y="2324887"/>
                </a:cubicBezTo>
                <a:cubicBezTo>
                  <a:pt x="1984570" y="2274890"/>
                  <a:pt x="2076232" y="2208226"/>
                  <a:pt x="2101231" y="2208226"/>
                </a:cubicBezTo>
                <a:cubicBezTo>
                  <a:pt x="2126230" y="2208226"/>
                  <a:pt x="2117897" y="2216559"/>
                  <a:pt x="2126230" y="2216559"/>
                </a:cubicBezTo>
                <a:close/>
                <a:moveTo>
                  <a:pt x="1526259" y="2199893"/>
                </a:moveTo>
                <a:lnTo>
                  <a:pt x="1526259" y="2249891"/>
                </a:lnTo>
                <a:cubicBezTo>
                  <a:pt x="1509593" y="2258224"/>
                  <a:pt x="1484595" y="2266557"/>
                  <a:pt x="1467929" y="2274890"/>
                </a:cubicBezTo>
                <a:cubicBezTo>
                  <a:pt x="1467929" y="2266557"/>
                  <a:pt x="1459596" y="2266557"/>
                  <a:pt x="1459596" y="2241558"/>
                </a:cubicBezTo>
                <a:cubicBezTo>
                  <a:pt x="1459596" y="2224892"/>
                  <a:pt x="1467929" y="2216559"/>
                  <a:pt x="1484595" y="2199893"/>
                </a:cubicBezTo>
                <a:lnTo>
                  <a:pt x="1526259" y="2199893"/>
                </a:lnTo>
                <a:close/>
                <a:moveTo>
                  <a:pt x="4176130" y="2308221"/>
                </a:moveTo>
                <a:cubicBezTo>
                  <a:pt x="4176130" y="2324887"/>
                  <a:pt x="4167797" y="2349886"/>
                  <a:pt x="4167797" y="2366552"/>
                </a:cubicBezTo>
                <a:cubicBezTo>
                  <a:pt x="4167797" y="2341553"/>
                  <a:pt x="4134466" y="2299888"/>
                  <a:pt x="4134466" y="2274890"/>
                </a:cubicBezTo>
                <a:cubicBezTo>
                  <a:pt x="4134466" y="2258224"/>
                  <a:pt x="4151132" y="2216559"/>
                  <a:pt x="4151132" y="2191560"/>
                </a:cubicBezTo>
                <a:cubicBezTo>
                  <a:pt x="4159464" y="2224892"/>
                  <a:pt x="4176130" y="2283222"/>
                  <a:pt x="4176130" y="2308221"/>
                </a:cubicBezTo>
                <a:close/>
                <a:moveTo>
                  <a:pt x="3826147" y="2241558"/>
                </a:moveTo>
                <a:cubicBezTo>
                  <a:pt x="3817814" y="2233225"/>
                  <a:pt x="3817814" y="2208226"/>
                  <a:pt x="3809481" y="2191560"/>
                </a:cubicBezTo>
                <a:cubicBezTo>
                  <a:pt x="3817814" y="2199893"/>
                  <a:pt x="3826147" y="2216559"/>
                  <a:pt x="3826147" y="2241558"/>
                </a:cubicBezTo>
                <a:close/>
                <a:moveTo>
                  <a:pt x="1634587" y="2233225"/>
                </a:moveTo>
                <a:cubicBezTo>
                  <a:pt x="1626254" y="2216559"/>
                  <a:pt x="1626254" y="2199893"/>
                  <a:pt x="1626254" y="2183227"/>
                </a:cubicBezTo>
                <a:cubicBezTo>
                  <a:pt x="1626254" y="2199893"/>
                  <a:pt x="1634587" y="2216559"/>
                  <a:pt x="1634587" y="2233225"/>
                </a:cubicBezTo>
                <a:close/>
                <a:moveTo>
                  <a:pt x="1601256" y="2174894"/>
                </a:moveTo>
                <a:cubicBezTo>
                  <a:pt x="1601256" y="2191560"/>
                  <a:pt x="1601256" y="2216559"/>
                  <a:pt x="1609588" y="2233225"/>
                </a:cubicBezTo>
                <a:cubicBezTo>
                  <a:pt x="1592923" y="2233225"/>
                  <a:pt x="1567924" y="2249891"/>
                  <a:pt x="1551258" y="2258224"/>
                </a:cubicBezTo>
                <a:cubicBezTo>
                  <a:pt x="1551258" y="2249891"/>
                  <a:pt x="1542925" y="2241558"/>
                  <a:pt x="1542925" y="2224892"/>
                </a:cubicBezTo>
                <a:cubicBezTo>
                  <a:pt x="1542925" y="2199893"/>
                  <a:pt x="1559591" y="2183227"/>
                  <a:pt x="1576257" y="2174894"/>
                </a:cubicBezTo>
                <a:lnTo>
                  <a:pt x="1601256" y="2174894"/>
                </a:lnTo>
                <a:close/>
                <a:moveTo>
                  <a:pt x="2592874" y="2166561"/>
                </a:moveTo>
                <a:cubicBezTo>
                  <a:pt x="2634539" y="2183227"/>
                  <a:pt x="2684536" y="2191560"/>
                  <a:pt x="2717868" y="2241558"/>
                </a:cubicBezTo>
                <a:cubicBezTo>
                  <a:pt x="2701202" y="2274890"/>
                  <a:pt x="2667870" y="2274890"/>
                  <a:pt x="2651205" y="2274890"/>
                </a:cubicBezTo>
                <a:cubicBezTo>
                  <a:pt x="2626206" y="2274890"/>
                  <a:pt x="2576208" y="2241558"/>
                  <a:pt x="2542876" y="2233225"/>
                </a:cubicBezTo>
                <a:cubicBezTo>
                  <a:pt x="2584541" y="2224892"/>
                  <a:pt x="2626206" y="2258224"/>
                  <a:pt x="2659537" y="2208226"/>
                </a:cubicBezTo>
                <a:lnTo>
                  <a:pt x="2517878" y="2208226"/>
                </a:lnTo>
                <a:cubicBezTo>
                  <a:pt x="2534544" y="2199893"/>
                  <a:pt x="2542876" y="2183227"/>
                  <a:pt x="2542876" y="2166561"/>
                </a:cubicBezTo>
                <a:lnTo>
                  <a:pt x="2592874" y="2166561"/>
                </a:lnTo>
                <a:close/>
                <a:moveTo>
                  <a:pt x="3967807" y="2241558"/>
                </a:moveTo>
                <a:cubicBezTo>
                  <a:pt x="3967807" y="2266557"/>
                  <a:pt x="3959474" y="2266557"/>
                  <a:pt x="3917810" y="2291555"/>
                </a:cubicBezTo>
                <a:cubicBezTo>
                  <a:pt x="3917810" y="2249891"/>
                  <a:pt x="3942808" y="2224892"/>
                  <a:pt x="3909477" y="2191560"/>
                </a:cubicBezTo>
                <a:cubicBezTo>
                  <a:pt x="3901144" y="2224892"/>
                  <a:pt x="3892811" y="2266557"/>
                  <a:pt x="3892811" y="2299888"/>
                </a:cubicBezTo>
                <a:cubicBezTo>
                  <a:pt x="3884478" y="2274890"/>
                  <a:pt x="3851146" y="2258224"/>
                  <a:pt x="3851146" y="2233225"/>
                </a:cubicBezTo>
                <a:cubicBezTo>
                  <a:pt x="3851146" y="2199893"/>
                  <a:pt x="3892811" y="2158229"/>
                  <a:pt x="3909477" y="2158229"/>
                </a:cubicBezTo>
                <a:cubicBezTo>
                  <a:pt x="3951141" y="2158229"/>
                  <a:pt x="3967807" y="2233225"/>
                  <a:pt x="3967807" y="2241558"/>
                </a:cubicBezTo>
                <a:close/>
                <a:moveTo>
                  <a:pt x="4109467" y="2241558"/>
                </a:moveTo>
                <a:cubicBezTo>
                  <a:pt x="4109467" y="2291555"/>
                  <a:pt x="4117800" y="2266557"/>
                  <a:pt x="4051136" y="2333220"/>
                </a:cubicBezTo>
                <a:cubicBezTo>
                  <a:pt x="4059469" y="2299888"/>
                  <a:pt x="4067802" y="2249891"/>
                  <a:pt x="4067802" y="2233225"/>
                </a:cubicBezTo>
                <a:cubicBezTo>
                  <a:pt x="4067802" y="2208226"/>
                  <a:pt x="4067802" y="2208226"/>
                  <a:pt x="4042803" y="2199893"/>
                </a:cubicBezTo>
                <a:cubicBezTo>
                  <a:pt x="4042803" y="2241558"/>
                  <a:pt x="4034471" y="2283222"/>
                  <a:pt x="4034471" y="2324887"/>
                </a:cubicBezTo>
                <a:cubicBezTo>
                  <a:pt x="4026138" y="2308221"/>
                  <a:pt x="3992806" y="2274890"/>
                  <a:pt x="3992806" y="2249891"/>
                </a:cubicBezTo>
                <a:cubicBezTo>
                  <a:pt x="3992806" y="2224892"/>
                  <a:pt x="4026138" y="2133230"/>
                  <a:pt x="4051136" y="2133230"/>
                </a:cubicBezTo>
                <a:cubicBezTo>
                  <a:pt x="4101134" y="2133230"/>
                  <a:pt x="4109467" y="2241558"/>
                  <a:pt x="4109467" y="2241558"/>
                </a:cubicBezTo>
                <a:close/>
                <a:moveTo>
                  <a:pt x="2317887" y="2158229"/>
                </a:moveTo>
                <a:cubicBezTo>
                  <a:pt x="2317887" y="2183227"/>
                  <a:pt x="2267890" y="2249891"/>
                  <a:pt x="2234558" y="2274890"/>
                </a:cubicBezTo>
                <a:cubicBezTo>
                  <a:pt x="2209559" y="2291555"/>
                  <a:pt x="2184561" y="2283222"/>
                  <a:pt x="2159562" y="2299888"/>
                </a:cubicBezTo>
                <a:cubicBezTo>
                  <a:pt x="2176228" y="2283222"/>
                  <a:pt x="2184561" y="2249891"/>
                  <a:pt x="2209559" y="2233225"/>
                </a:cubicBezTo>
                <a:cubicBezTo>
                  <a:pt x="2226225" y="2216559"/>
                  <a:pt x="2259557" y="2216559"/>
                  <a:pt x="2251224" y="2174894"/>
                </a:cubicBezTo>
                <a:cubicBezTo>
                  <a:pt x="2217892" y="2199893"/>
                  <a:pt x="2176228" y="2241558"/>
                  <a:pt x="2151229" y="2274890"/>
                </a:cubicBezTo>
                <a:cubicBezTo>
                  <a:pt x="2151229" y="2258224"/>
                  <a:pt x="2142896" y="2224892"/>
                  <a:pt x="2142896" y="2208226"/>
                </a:cubicBezTo>
                <a:cubicBezTo>
                  <a:pt x="2142896" y="2158229"/>
                  <a:pt x="2267890" y="2133230"/>
                  <a:pt x="2276223" y="2133230"/>
                </a:cubicBezTo>
                <a:cubicBezTo>
                  <a:pt x="2301222" y="2133230"/>
                  <a:pt x="2317887" y="2141563"/>
                  <a:pt x="2317887" y="2158229"/>
                </a:cubicBezTo>
                <a:close/>
                <a:moveTo>
                  <a:pt x="1476262" y="2183227"/>
                </a:moveTo>
                <a:cubicBezTo>
                  <a:pt x="1467929" y="2183227"/>
                  <a:pt x="1459596" y="2191560"/>
                  <a:pt x="1442930" y="2191560"/>
                </a:cubicBezTo>
                <a:lnTo>
                  <a:pt x="1451263" y="2133230"/>
                </a:lnTo>
                <a:lnTo>
                  <a:pt x="1476262" y="2183227"/>
                </a:lnTo>
                <a:close/>
                <a:moveTo>
                  <a:pt x="1417931" y="2133230"/>
                </a:moveTo>
                <a:cubicBezTo>
                  <a:pt x="1417931" y="2149896"/>
                  <a:pt x="1417931" y="2174894"/>
                  <a:pt x="1426264" y="2191560"/>
                </a:cubicBezTo>
                <a:cubicBezTo>
                  <a:pt x="1417931" y="2191560"/>
                  <a:pt x="1409598" y="2199893"/>
                  <a:pt x="1392932" y="2199893"/>
                </a:cubicBezTo>
                <a:cubicBezTo>
                  <a:pt x="1367934" y="2199893"/>
                  <a:pt x="1359601" y="2191560"/>
                  <a:pt x="1359601" y="2166561"/>
                </a:cubicBezTo>
                <a:cubicBezTo>
                  <a:pt x="1359601" y="2149896"/>
                  <a:pt x="1376266" y="2141563"/>
                  <a:pt x="1392932" y="2133230"/>
                </a:cubicBezTo>
                <a:lnTo>
                  <a:pt x="1417931" y="2133230"/>
                </a:lnTo>
                <a:close/>
                <a:moveTo>
                  <a:pt x="4134466" y="2166561"/>
                </a:moveTo>
                <a:lnTo>
                  <a:pt x="4134466" y="2124897"/>
                </a:lnTo>
                <a:cubicBezTo>
                  <a:pt x="4134466" y="2133230"/>
                  <a:pt x="4142799" y="2149896"/>
                  <a:pt x="4134466" y="2166561"/>
                </a:cubicBezTo>
                <a:close/>
                <a:moveTo>
                  <a:pt x="2517878" y="2166561"/>
                </a:moveTo>
                <a:cubicBezTo>
                  <a:pt x="2517878" y="2199893"/>
                  <a:pt x="2417883" y="2233225"/>
                  <a:pt x="2417883" y="2233225"/>
                </a:cubicBezTo>
                <a:cubicBezTo>
                  <a:pt x="2401217" y="2233225"/>
                  <a:pt x="2367885" y="2216559"/>
                  <a:pt x="2342886" y="2216559"/>
                </a:cubicBezTo>
                <a:cubicBezTo>
                  <a:pt x="2376218" y="2208226"/>
                  <a:pt x="2417883" y="2191560"/>
                  <a:pt x="2459547" y="2166561"/>
                </a:cubicBezTo>
                <a:cubicBezTo>
                  <a:pt x="2451214" y="2158229"/>
                  <a:pt x="2459547" y="2158229"/>
                  <a:pt x="2434548" y="2158229"/>
                </a:cubicBezTo>
                <a:cubicBezTo>
                  <a:pt x="2417883" y="2158229"/>
                  <a:pt x="2359552" y="2183227"/>
                  <a:pt x="2326220" y="2208226"/>
                </a:cubicBezTo>
                <a:cubicBezTo>
                  <a:pt x="2342886" y="2133230"/>
                  <a:pt x="2342886" y="2124897"/>
                  <a:pt x="2417883" y="2124897"/>
                </a:cubicBezTo>
                <a:cubicBezTo>
                  <a:pt x="2434548" y="2124897"/>
                  <a:pt x="2517878" y="2124897"/>
                  <a:pt x="2517878" y="2166561"/>
                </a:cubicBezTo>
                <a:close/>
                <a:moveTo>
                  <a:pt x="2842862" y="2183227"/>
                </a:moveTo>
                <a:cubicBezTo>
                  <a:pt x="2842862" y="2183227"/>
                  <a:pt x="2842862" y="2191560"/>
                  <a:pt x="2851195" y="2199893"/>
                </a:cubicBezTo>
                <a:cubicBezTo>
                  <a:pt x="2826196" y="2224892"/>
                  <a:pt x="2801197" y="2224892"/>
                  <a:pt x="2776198" y="2224892"/>
                </a:cubicBezTo>
                <a:cubicBezTo>
                  <a:pt x="2717868" y="2224892"/>
                  <a:pt x="2734534" y="2199893"/>
                  <a:pt x="2659537" y="2166561"/>
                </a:cubicBezTo>
                <a:cubicBezTo>
                  <a:pt x="2684536" y="2166561"/>
                  <a:pt x="2726201" y="2183227"/>
                  <a:pt x="2784531" y="2166561"/>
                </a:cubicBezTo>
                <a:cubicBezTo>
                  <a:pt x="2734534" y="2149896"/>
                  <a:pt x="2676203" y="2141563"/>
                  <a:pt x="2626206" y="2141563"/>
                </a:cubicBezTo>
                <a:cubicBezTo>
                  <a:pt x="2634539" y="2141563"/>
                  <a:pt x="2642872" y="2116564"/>
                  <a:pt x="2659537" y="2116564"/>
                </a:cubicBezTo>
                <a:cubicBezTo>
                  <a:pt x="2684536" y="2116564"/>
                  <a:pt x="2784531" y="2158229"/>
                  <a:pt x="2842862" y="2183227"/>
                </a:cubicBezTo>
                <a:close/>
                <a:moveTo>
                  <a:pt x="2059567" y="2199893"/>
                </a:moveTo>
                <a:cubicBezTo>
                  <a:pt x="2076232" y="2149896"/>
                  <a:pt x="2151229" y="2133230"/>
                  <a:pt x="2184561" y="2116564"/>
                </a:cubicBezTo>
                <a:cubicBezTo>
                  <a:pt x="2167895" y="2158229"/>
                  <a:pt x="2101231" y="2199893"/>
                  <a:pt x="2059567" y="2199893"/>
                </a:cubicBezTo>
                <a:close/>
                <a:moveTo>
                  <a:pt x="1617921" y="2149896"/>
                </a:moveTo>
                <a:cubicBezTo>
                  <a:pt x="1609588" y="2141563"/>
                  <a:pt x="1601256" y="2124897"/>
                  <a:pt x="1609588" y="2116564"/>
                </a:cubicBezTo>
                <a:cubicBezTo>
                  <a:pt x="1609588" y="2124897"/>
                  <a:pt x="1617921" y="2141563"/>
                  <a:pt x="1617921" y="2149896"/>
                </a:cubicBezTo>
                <a:close/>
                <a:moveTo>
                  <a:pt x="1501260" y="2166561"/>
                </a:moveTo>
                <a:cubicBezTo>
                  <a:pt x="1501260" y="2149896"/>
                  <a:pt x="1492927" y="2124897"/>
                  <a:pt x="1501260" y="2116564"/>
                </a:cubicBezTo>
                <a:lnTo>
                  <a:pt x="1501260" y="2166561"/>
                </a:lnTo>
                <a:close/>
                <a:moveTo>
                  <a:pt x="2634539" y="2108231"/>
                </a:moveTo>
                <a:cubicBezTo>
                  <a:pt x="2609540" y="2124897"/>
                  <a:pt x="2559542" y="2141563"/>
                  <a:pt x="2542876" y="2141563"/>
                </a:cubicBezTo>
                <a:cubicBezTo>
                  <a:pt x="2517878" y="2141563"/>
                  <a:pt x="2484546" y="2108231"/>
                  <a:pt x="2451214" y="2099898"/>
                </a:cubicBezTo>
                <a:cubicBezTo>
                  <a:pt x="2476213" y="2099898"/>
                  <a:pt x="2509545" y="2091565"/>
                  <a:pt x="2534544" y="2091565"/>
                </a:cubicBezTo>
                <a:cubicBezTo>
                  <a:pt x="2551209" y="2091565"/>
                  <a:pt x="2601207" y="2099898"/>
                  <a:pt x="2634539" y="2108231"/>
                </a:cubicBezTo>
                <a:close/>
                <a:moveTo>
                  <a:pt x="1584590" y="2091565"/>
                </a:moveTo>
                <a:lnTo>
                  <a:pt x="1584590" y="2149896"/>
                </a:lnTo>
                <a:cubicBezTo>
                  <a:pt x="1567924" y="2149896"/>
                  <a:pt x="1551258" y="2158229"/>
                  <a:pt x="1534592" y="2174894"/>
                </a:cubicBezTo>
                <a:cubicBezTo>
                  <a:pt x="1526259" y="2166561"/>
                  <a:pt x="1517926" y="2158229"/>
                  <a:pt x="1517926" y="2141563"/>
                </a:cubicBezTo>
                <a:cubicBezTo>
                  <a:pt x="1517926" y="2116564"/>
                  <a:pt x="1542925" y="2099898"/>
                  <a:pt x="1559591" y="2091565"/>
                </a:cubicBezTo>
                <a:lnTo>
                  <a:pt x="1584590" y="2091565"/>
                </a:lnTo>
                <a:close/>
                <a:moveTo>
                  <a:pt x="2401217" y="2083232"/>
                </a:moveTo>
                <a:cubicBezTo>
                  <a:pt x="2376218" y="2099898"/>
                  <a:pt x="2342886" y="2124897"/>
                  <a:pt x="2326220" y="2124897"/>
                </a:cubicBezTo>
                <a:cubicBezTo>
                  <a:pt x="2301222" y="2124897"/>
                  <a:pt x="2276223" y="2108231"/>
                  <a:pt x="2251224" y="2108231"/>
                </a:cubicBezTo>
                <a:cubicBezTo>
                  <a:pt x="2276223" y="2091565"/>
                  <a:pt x="2301222" y="2091565"/>
                  <a:pt x="2326220" y="2083232"/>
                </a:cubicBezTo>
                <a:lnTo>
                  <a:pt x="2401217" y="2083232"/>
                </a:lnTo>
                <a:close/>
                <a:moveTo>
                  <a:pt x="1209608" y="2091565"/>
                </a:moveTo>
                <a:cubicBezTo>
                  <a:pt x="1209608" y="2091565"/>
                  <a:pt x="1226274" y="2083232"/>
                  <a:pt x="1242940" y="2091565"/>
                </a:cubicBezTo>
                <a:cubicBezTo>
                  <a:pt x="1234607" y="2099898"/>
                  <a:pt x="1217941" y="2099898"/>
                  <a:pt x="1209608" y="2091565"/>
                </a:cubicBezTo>
                <a:close/>
                <a:moveTo>
                  <a:pt x="1317936" y="2066566"/>
                </a:moveTo>
                <a:lnTo>
                  <a:pt x="1317936" y="2124897"/>
                </a:lnTo>
                <a:cubicBezTo>
                  <a:pt x="1317936" y="2124897"/>
                  <a:pt x="1317936" y="2133230"/>
                  <a:pt x="1301270" y="2133230"/>
                </a:cubicBezTo>
                <a:cubicBezTo>
                  <a:pt x="1276271" y="2133230"/>
                  <a:pt x="1276271" y="2116564"/>
                  <a:pt x="1259605" y="2108231"/>
                </a:cubicBezTo>
                <a:cubicBezTo>
                  <a:pt x="1267938" y="2091565"/>
                  <a:pt x="1276271" y="2074899"/>
                  <a:pt x="1292937" y="2066566"/>
                </a:cubicBezTo>
                <a:lnTo>
                  <a:pt x="1317936" y="2066566"/>
                </a:lnTo>
                <a:close/>
                <a:moveTo>
                  <a:pt x="3892811" y="2124897"/>
                </a:moveTo>
                <a:cubicBezTo>
                  <a:pt x="3892811" y="2141563"/>
                  <a:pt x="3859479" y="2166561"/>
                  <a:pt x="3851146" y="2183227"/>
                </a:cubicBezTo>
                <a:cubicBezTo>
                  <a:pt x="3851146" y="2158229"/>
                  <a:pt x="3842813" y="2133230"/>
                  <a:pt x="3842813" y="2108231"/>
                </a:cubicBezTo>
                <a:lnTo>
                  <a:pt x="3826147" y="2091565"/>
                </a:lnTo>
                <a:cubicBezTo>
                  <a:pt x="3817814" y="2116564"/>
                  <a:pt x="3826147" y="2149896"/>
                  <a:pt x="3826147" y="2174894"/>
                </a:cubicBezTo>
                <a:cubicBezTo>
                  <a:pt x="3809481" y="2149896"/>
                  <a:pt x="3792816" y="2099898"/>
                  <a:pt x="3792816" y="2083232"/>
                </a:cubicBezTo>
                <a:cubicBezTo>
                  <a:pt x="3792816" y="2058233"/>
                  <a:pt x="3801149" y="2058233"/>
                  <a:pt x="3826147" y="2058233"/>
                </a:cubicBezTo>
                <a:cubicBezTo>
                  <a:pt x="3851146" y="2058233"/>
                  <a:pt x="3892811" y="2099898"/>
                  <a:pt x="3892811" y="2124897"/>
                </a:cubicBezTo>
                <a:close/>
                <a:moveTo>
                  <a:pt x="1401265" y="2091565"/>
                </a:moveTo>
                <a:cubicBezTo>
                  <a:pt x="1401265" y="2108231"/>
                  <a:pt x="1384599" y="2099898"/>
                  <a:pt x="1351268" y="2133230"/>
                </a:cubicBezTo>
                <a:cubicBezTo>
                  <a:pt x="1342935" y="2124897"/>
                  <a:pt x="1342935" y="2124897"/>
                  <a:pt x="1342935" y="2099898"/>
                </a:cubicBezTo>
                <a:cubicBezTo>
                  <a:pt x="1342935" y="2083232"/>
                  <a:pt x="1351268" y="2074899"/>
                  <a:pt x="1359601" y="2058233"/>
                </a:cubicBezTo>
                <a:cubicBezTo>
                  <a:pt x="1392932" y="2066566"/>
                  <a:pt x="1401265" y="2083232"/>
                  <a:pt x="1401265" y="2091565"/>
                </a:cubicBezTo>
                <a:close/>
                <a:moveTo>
                  <a:pt x="1484595" y="2091565"/>
                </a:moveTo>
                <a:cubicBezTo>
                  <a:pt x="1476262" y="2083232"/>
                  <a:pt x="1459596" y="2058233"/>
                  <a:pt x="1442930" y="2041567"/>
                </a:cubicBezTo>
                <a:lnTo>
                  <a:pt x="1484595" y="2033235"/>
                </a:lnTo>
                <a:lnTo>
                  <a:pt x="1484595" y="2091565"/>
                </a:lnTo>
                <a:close/>
                <a:moveTo>
                  <a:pt x="1059615" y="2033235"/>
                </a:moveTo>
                <a:cubicBezTo>
                  <a:pt x="1051282" y="2041567"/>
                  <a:pt x="1051282" y="2058233"/>
                  <a:pt x="1051282" y="2066566"/>
                </a:cubicBezTo>
                <a:cubicBezTo>
                  <a:pt x="1026283" y="2066566"/>
                  <a:pt x="1009618" y="2058233"/>
                  <a:pt x="1001285" y="2049900"/>
                </a:cubicBezTo>
                <a:cubicBezTo>
                  <a:pt x="1009618" y="2041567"/>
                  <a:pt x="1017951" y="2041567"/>
                  <a:pt x="1026283" y="2033235"/>
                </a:cubicBezTo>
                <a:lnTo>
                  <a:pt x="1059615" y="2033235"/>
                </a:lnTo>
                <a:close/>
                <a:moveTo>
                  <a:pt x="1351268" y="2041567"/>
                </a:moveTo>
                <a:cubicBezTo>
                  <a:pt x="1351268" y="2041567"/>
                  <a:pt x="1342935" y="2041567"/>
                  <a:pt x="1334602" y="2049900"/>
                </a:cubicBezTo>
                <a:cubicBezTo>
                  <a:pt x="1334602" y="2041567"/>
                  <a:pt x="1326269" y="2033235"/>
                  <a:pt x="1326269" y="2024902"/>
                </a:cubicBezTo>
                <a:cubicBezTo>
                  <a:pt x="1334602" y="2024902"/>
                  <a:pt x="1342935" y="2033235"/>
                  <a:pt x="1351268" y="2041567"/>
                </a:cubicBezTo>
                <a:close/>
                <a:moveTo>
                  <a:pt x="1142944" y="2024902"/>
                </a:moveTo>
                <a:lnTo>
                  <a:pt x="1142944" y="2074899"/>
                </a:lnTo>
                <a:lnTo>
                  <a:pt x="1076281" y="2074899"/>
                </a:lnTo>
                <a:cubicBezTo>
                  <a:pt x="1067948" y="2066566"/>
                  <a:pt x="1067948" y="2016569"/>
                  <a:pt x="1109613" y="2016569"/>
                </a:cubicBezTo>
                <a:lnTo>
                  <a:pt x="1142944" y="2024902"/>
                </a:lnTo>
                <a:close/>
                <a:moveTo>
                  <a:pt x="4034471" y="2108231"/>
                </a:moveTo>
                <a:cubicBezTo>
                  <a:pt x="4034471" y="2124897"/>
                  <a:pt x="4001139" y="2149896"/>
                  <a:pt x="3992806" y="2174894"/>
                </a:cubicBezTo>
                <a:cubicBezTo>
                  <a:pt x="3992806" y="2133230"/>
                  <a:pt x="3984473" y="2091565"/>
                  <a:pt x="3967807" y="2049900"/>
                </a:cubicBezTo>
                <a:cubicBezTo>
                  <a:pt x="3959474" y="2058233"/>
                  <a:pt x="3951141" y="2049900"/>
                  <a:pt x="3951141" y="2066566"/>
                </a:cubicBezTo>
                <a:cubicBezTo>
                  <a:pt x="3951141" y="2091565"/>
                  <a:pt x="3967807" y="2133230"/>
                  <a:pt x="3967807" y="2166561"/>
                </a:cubicBezTo>
                <a:cubicBezTo>
                  <a:pt x="3959474" y="2149896"/>
                  <a:pt x="3934475" y="2141563"/>
                  <a:pt x="3917810" y="2124897"/>
                </a:cubicBezTo>
                <a:lnTo>
                  <a:pt x="3917810" y="2091565"/>
                </a:lnTo>
                <a:cubicBezTo>
                  <a:pt x="3917810" y="2066566"/>
                  <a:pt x="3917810" y="2008236"/>
                  <a:pt x="3959474" y="2008236"/>
                </a:cubicBezTo>
                <a:cubicBezTo>
                  <a:pt x="3992806" y="2008236"/>
                  <a:pt x="4034471" y="2083232"/>
                  <a:pt x="4034471" y="2108231"/>
                </a:cubicBezTo>
                <a:close/>
                <a:moveTo>
                  <a:pt x="1567924" y="2016569"/>
                </a:moveTo>
                <a:lnTo>
                  <a:pt x="1567924" y="2066566"/>
                </a:lnTo>
                <a:lnTo>
                  <a:pt x="1517926" y="2091565"/>
                </a:lnTo>
                <a:cubicBezTo>
                  <a:pt x="1509593" y="2083232"/>
                  <a:pt x="1501260" y="2074899"/>
                  <a:pt x="1501260" y="2058233"/>
                </a:cubicBezTo>
                <a:cubicBezTo>
                  <a:pt x="1501260" y="2033235"/>
                  <a:pt x="1526259" y="2016569"/>
                  <a:pt x="1551258" y="2008236"/>
                </a:cubicBezTo>
                <a:cubicBezTo>
                  <a:pt x="1551258" y="2008236"/>
                  <a:pt x="1559591" y="2016569"/>
                  <a:pt x="1567924" y="2016569"/>
                </a:cubicBezTo>
                <a:close/>
                <a:moveTo>
                  <a:pt x="1226274" y="2058233"/>
                </a:moveTo>
                <a:cubicBezTo>
                  <a:pt x="1209608" y="2066566"/>
                  <a:pt x="1184609" y="2074899"/>
                  <a:pt x="1167943" y="2083232"/>
                </a:cubicBezTo>
                <a:cubicBezTo>
                  <a:pt x="1167943" y="2074899"/>
                  <a:pt x="1159610" y="2066566"/>
                  <a:pt x="1159610" y="2049900"/>
                </a:cubicBezTo>
                <a:cubicBezTo>
                  <a:pt x="1159610" y="2016569"/>
                  <a:pt x="1167943" y="1999903"/>
                  <a:pt x="1217941" y="1999903"/>
                </a:cubicBezTo>
                <a:lnTo>
                  <a:pt x="1226274" y="2058233"/>
                </a:lnTo>
                <a:close/>
                <a:moveTo>
                  <a:pt x="1309603" y="2041567"/>
                </a:moveTo>
                <a:cubicBezTo>
                  <a:pt x="1292937" y="2041567"/>
                  <a:pt x="1267938" y="2058233"/>
                  <a:pt x="1242940" y="2066566"/>
                </a:cubicBezTo>
                <a:lnTo>
                  <a:pt x="1242940" y="2016569"/>
                </a:lnTo>
                <a:cubicBezTo>
                  <a:pt x="1251273" y="2008236"/>
                  <a:pt x="1242940" y="1991570"/>
                  <a:pt x="1267938" y="1991570"/>
                </a:cubicBezTo>
                <a:cubicBezTo>
                  <a:pt x="1276271" y="1991570"/>
                  <a:pt x="1284604" y="2008236"/>
                  <a:pt x="1309603" y="2041567"/>
                </a:cubicBezTo>
                <a:close/>
                <a:moveTo>
                  <a:pt x="3784483" y="2049900"/>
                </a:moveTo>
                <a:cubicBezTo>
                  <a:pt x="3767817" y="2033235"/>
                  <a:pt x="3751151" y="2008236"/>
                  <a:pt x="3734485" y="1983237"/>
                </a:cubicBezTo>
                <a:cubicBezTo>
                  <a:pt x="3751151" y="1974904"/>
                  <a:pt x="3792816" y="2008236"/>
                  <a:pt x="3784483" y="2049900"/>
                </a:cubicBezTo>
                <a:close/>
                <a:moveTo>
                  <a:pt x="4109467" y="2099898"/>
                </a:moveTo>
                <a:lnTo>
                  <a:pt x="4109467" y="2158229"/>
                </a:lnTo>
                <a:cubicBezTo>
                  <a:pt x="4101134" y="2141563"/>
                  <a:pt x="4076135" y="2116564"/>
                  <a:pt x="4059469" y="2108231"/>
                </a:cubicBezTo>
                <a:cubicBezTo>
                  <a:pt x="4059469" y="2091565"/>
                  <a:pt x="4051136" y="2066566"/>
                  <a:pt x="4051136" y="2041567"/>
                </a:cubicBezTo>
                <a:cubicBezTo>
                  <a:pt x="4051136" y="2024902"/>
                  <a:pt x="4059469" y="1999903"/>
                  <a:pt x="4067802" y="1974904"/>
                </a:cubicBezTo>
                <a:cubicBezTo>
                  <a:pt x="4084468" y="2016569"/>
                  <a:pt x="4109467" y="2074899"/>
                  <a:pt x="4109467" y="2099898"/>
                </a:cubicBezTo>
                <a:close/>
                <a:moveTo>
                  <a:pt x="1467929" y="1949905"/>
                </a:moveTo>
                <a:lnTo>
                  <a:pt x="1467929" y="2008236"/>
                </a:lnTo>
                <a:cubicBezTo>
                  <a:pt x="1459596" y="2008236"/>
                  <a:pt x="1451263" y="2016569"/>
                  <a:pt x="1434597" y="2016569"/>
                </a:cubicBezTo>
                <a:cubicBezTo>
                  <a:pt x="1409598" y="2016569"/>
                  <a:pt x="1409598" y="2008236"/>
                  <a:pt x="1409598" y="1983237"/>
                </a:cubicBezTo>
                <a:cubicBezTo>
                  <a:pt x="1409598" y="1966571"/>
                  <a:pt x="1426264" y="1958238"/>
                  <a:pt x="1434597" y="1949905"/>
                </a:cubicBezTo>
                <a:lnTo>
                  <a:pt x="1467929" y="1949905"/>
                </a:lnTo>
                <a:close/>
                <a:moveTo>
                  <a:pt x="1159610" y="1949905"/>
                </a:moveTo>
                <a:cubicBezTo>
                  <a:pt x="1176276" y="1958238"/>
                  <a:pt x="1192942" y="1958238"/>
                  <a:pt x="1209608" y="1974904"/>
                </a:cubicBezTo>
                <a:cubicBezTo>
                  <a:pt x="1192942" y="1983237"/>
                  <a:pt x="1167943" y="1991570"/>
                  <a:pt x="1151277" y="1999903"/>
                </a:cubicBezTo>
                <a:cubicBezTo>
                  <a:pt x="1151277" y="1991570"/>
                  <a:pt x="1142944" y="1974904"/>
                  <a:pt x="1142944" y="1949905"/>
                </a:cubicBezTo>
                <a:lnTo>
                  <a:pt x="1159610" y="1949905"/>
                </a:lnTo>
                <a:close/>
                <a:moveTo>
                  <a:pt x="1042949" y="2008236"/>
                </a:moveTo>
                <a:cubicBezTo>
                  <a:pt x="1026283" y="2008236"/>
                  <a:pt x="1017951" y="1983237"/>
                  <a:pt x="992952" y="1958238"/>
                </a:cubicBezTo>
                <a:cubicBezTo>
                  <a:pt x="1001285" y="1958238"/>
                  <a:pt x="1009618" y="1949905"/>
                  <a:pt x="1042949" y="1949905"/>
                </a:cubicBezTo>
                <a:lnTo>
                  <a:pt x="1042949" y="2008236"/>
                </a:lnTo>
                <a:close/>
                <a:moveTo>
                  <a:pt x="1126279" y="1949905"/>
                </a:moveTo>
                <a:lnTo>
                  <a:pt x="1126279" y="1991570"/>
                </a:lnTo>
                <a:cubicBezTo>
                  <a:pt x="1109613" y="1991570"/>
                  <a:pt x="1092947" y="1999903"/>
                  <a:pt x="1076281" y="2016569"/>
                </a:cubicBezTo>
                <a:cubicBezTo>
                  <a:pt x="1067948" y="2008236"/>
                  <a:pt x="1059615" y="1999903"/>
                  <a:pt x="1059615" y="1983237"/>
                </a:cubicBezTo>
                <a:cubicBezTo>
                  <a:pt x="1059615" y="1966571"/>
                  <a:pt x="1067948" y="1941572"/>
                  <a:pt x="1092947" y="1941572"/>
                </a:cubicBezTo>
                <a:cubicBezTo>
                  <a:pt x="1109613" y="1941572"/>
                  <a:pt x="1117946" y="1949905"/>
                  <a:pt x="1126279" y="1949905"/>
                </a:cubicBezTo>
                <a:close/>
                <a:moveTo>
                  <a:pt x="1551258" y="1983237"/>
                </a:moveTo>
                <a:cubicBezTo>
                  <a:pt x="1534592" y="1991570"/>
                  <a:pt x="1509593" y="1999903"/>
                  <a:pt x="1492927" y="2008236"/>
                </a:cubicBezTo>
                <a:cubicBezTo>
                  <a:pt x="1492927" y="1999903"/>
                  <a:pt x="1484595" y="1999903"/>
                  <a:pt x="1484595" y="1983237"/>
                </a:cubicBezTo>
                <a:cubicBezTo>
                  <a:pt x="1484595" y="1949905"/>
                  <a:pt x="1509593" y="1933239"/>
                  <a:pt x="1534592" y="1933239"/>
                </a:cubicBezTo>
                <a:cubicBezTo>
                  <a:pt x="1542925" y="1949905"/>
                  <a:pt x="1542925" y="1966571"/>
                  <a:pt x="1551258" y="1983237"/>
                </a:cubicBezTo>
                <a:close/>
                <a:moveTo>
                  <a:pt x="3926142" y="1983237"/>
                </a:moveTo>
                <a:cubicBezTo>
                  <a:pt x="3926142" y="2008236"/>
                  <a:pt x="3901144" y="2033235"/>
                  <a:pt x="3892811" y="2041567"/>
                </a:cubicBezTo>
                <a:cubicBezTo>
                  <a:pt x="3884478" y="2008236"/>
                  <a:pt x="3867812" y="1974904"/>
                  <a:pt x="3851146" y="1949905"/>
                </a:cubicBezTo>
                <a:cubicBezTo>
                  <a:pt x="3851146" y="1949905"/>
                  <a:pt x="3842813" y="1941572"/>
                  <a:pt x="3842813" y="1966571"/>
                </a:cubicBezTo>
                <a:cubicBezTo>
                  <a:pt x="3842813" y="1983237"/>
                  <a:pt x="3867812" y="2024902"/>
                  <a:pt x="3876145" y="2058233"/>
                </a:cubicBezTo>
                <a:cubicBezTo>
                  <a:pt x="3859479" y="2041567"/>
                  <a:pt x="3834480" y="2033235"/>
                  <a:pt x="3817814" y="2024902"/>
                </a:cubicBezTo>
                <a:cubicBezTo>
                  <a:pt x="3809481" y="2016569"/>
                  <a:pt x="3809481" y="1991570"/>
                  <a:pt x="3809481" y="1974904"/>
                </a:cubicBezTo>
                <a:cubicBezTo>
                  <a:pt x="3809481" y="1966571"/>
                  <a:pt x="3792816" y="1908241"/>
                  <a:pt x="3842813" y="1908241"/>
                </a:cubicBezTo>
                <a:cubicBezTo>
                  <a:pt x="3876145" y="1908241"/>
                  <a:pt x="3926142" y="1966571"/>
                  <a:pt x="3926142" y="1983237"/>
                </a:cubicBezTo>
                <a:close/>
                <a:moveTo>
                  <a:pt x="1367934" y="1949905"/>
                </a:moveTo>
                <a:cubicBezTo>
                  <a:pt x="1342935" y="1941572"/>
                  <a:pt x="1326269" y="1933239"/>
                  <a:pt x="1309603" y="1924907"/>
                </a:cubicBezTo>
                <a:cubicBezTo>
                  <a:pt x="1309603" y="1899908"/>
                  <a:pt x="1317936" y="1883242"/>
                  <a:pt x="1367934" y="1883242"/>
                </a:cubicBezTo>
                <a:lnTo>
                  <a:pt x="1367934" y="1949905"/>
                </a:lnTo>
                <a:close/>
                <a:moveTo>
                  <a:pt x="1451263" y="1866576"/>
                </a:moveTo>
                <a:lnTo>
                  <a:pt x="1451263" y="1924907"/>
                </a:lnTo>
                <a:cubicBezTo>
                  <a:pt x="1434597" y="1933239"/>
                  <a:pt x="1417931" y="1933239"/>
                  <a:pt x="1401265" y="1949905"/>
                </a:cubicBezTo>
                <a:cubicBezTo>
                  <a:pt x="1392932" y="1941572"/>
                  <a:pt x="1392932" y="1941572"/>
                  <a:pt x="1392932" y="1916574"/>
                </a:cubicBezTo>
                <a:cubicBezTo>
                  <a:pt x="1392932" y="1908241"/>
                  <a:pt x="1401265" y="1874909"/>
                  <a:pt x="1426264" y="1866576"/>
                </a:cubicBezTo>
                <a:lnTo>
                  <a:pt x="1451263" y="1866576"/>
                </a:lnTo>
                <a:close/>
                <a:moveTo>
                  <a:pt x="1517926" y="1899908"/>
                </a:moveTo>
                <a:cubicBezTo>
                  <a:pt x="1509593" y="1908241"/>
                  <a:pt x="1492927" y="1916574"/>
                  <a:pt x="1476262" y="1924907"/>
                </a:cubicBezTo>
                <a:cubicBezTo>
                  <a:pt x="1476262" y="1916574"/>
                  <a:pt x="1467929" y="1916574"/>
                  <a:pt x="1467929" y="1899908"/>
                </a:cubicBezTo>
                <a:cubicBezTo>
                  <a:pt x="1467929" y="1874909"/>
                  <a:pt x="1476262" y="1874909"/>
                  <a:pt x="1492927" y="1858243"/>
                </a:cubicBezTo>
                <a:cubicBezTo>
                  <a:pt x="1492927" y="1866576"/>
                  <a:pt x="1509593" y="1883242"/>
                  <a:pt x="1517926" y="1899908"/>
                </a:cubicBezTo>
                <a:close/>
                <a:moveTo>
                  <a:pt x="4059469" y="1949905"/>
                </a:moveTo>
                <a:cubicBezTo>
                  <a:pt x="4059469" y="1966571"/>
                  <a:pt x="4034471" y="1991570"/>
                  <a:pt x="4034471" y="2008236"/>
                </a:cubicBezTo>
                <a:cubicBezTo>
                  <a:pt x="4026138" y="1974904"/>
                  <a:pt x="4009472" y="1941572"/>
                  <a:pt x="3992806" y="1908241"/>
                </a:cubicBezTo>
                <a:cubicBezTo>
                  <a:pt x="3992806" y="1899908"/>
                  <a:pt x="3967807" y="1924907"/>
                  <a:pt x="3967807" y="1899908"/>
                </a:cubicBezTo>
                <a:cubicBezTo>
                  <a:pt x="3967807" y="1924907"/>
                  <a:pt x="4001139" y="1974904"/>
                  <a:pt x="4009472" y="2008236"/>
                </a:cubicBezTo>
                <a:cubicBezTo>
                  <a:pt x="3992806" y="1999903"/>
                  <a:pt x="3967807" y="1983237"/>
                  <a:pt x="3951141" y="1974904"/>
                </a:cubicBezTo>
                <a:cubicBezTo>
                  <a:pt x="3942808" y="1958238"/>
                  <a:pt x="3934475" y="1916574"/>
                  <a:pt x="3934475" y="1891575"/>
                </a:cubicBezTo>
                <a:cubicBezTo>
                  <a:pt x="3934475" y="1866576"/>
                  <a:pt x="3934475" y="1841577"/>
                  <a:pt x="3959474" y="1841577"/>
                </a:cubicBezTo>
                <a:cubicBezTo>
                  <a:pt x="3984473" y="1841577"/>
                  <a:pt x="4059469" y="1933239"/>
                  <a:pt x="4059469" y="1949905"/>
                </a:cubicBezTo>
                <a:close/>
                <a:moveTo>
                  <a:pt x="3801149" y="1899908"/>
                </a:moveTo>
                <a:cubicBezTo>
                  <a:pt x="3801149" y="1916574"/>
                  <a:pt x="3784483" y="1941572"/>
                  <a:pt x="3784483" y="1958238"/>
                </a:cubicBezTo>
                <a:cubicBezTo>
                  <a:pt x="3767817" y="1933239"/>
                  <a:pt x="3759484" y="1908241"/>
                  <a:pt x="3734485" y="1883242"/>
                </a:cubicBezTo>
                <a:cubicBezTo>
                  <a:pt x="3734485" y="1883242"/>
                  <a:pt x="3717819" y="1866576"/>
                  <a:pt x="3717819" y="1883242"/>
                </a:cubicBezTo>
                <a:cubicBezTo>
                  <a:pt x="3717819" y="1908241"/>
                  <a:pt x="3751151" y="1949905"/>
                  <a:pt x="3767817" y="1974904"/>
                </a:cubicBezTo>
                <a:cubicBezTo>
                  <a:pt x="3751151" y="1958238"/>
                  <a:pt x="3717819" y="1949905"/>
                  <a:pt x="3709486" y="1941572"/>
                </a:cubicBezTo>
                <a:cubicBezTo>
                  <a:pt x="3684488" y="1933239"/>
                  <a:pt x="3684488" y="1899908"/>
                  <a:pt x="3684488" y="1883242"/>
                </a:cubicBezTo>
                <a:cubicBezTo>
                  <a:pt x="3684488" y="1858243"/>
                  <a:pt x="3676155" y="1833244"/>
                  <a:pt x="3717819" y="1833244"/>
                </a:cubicBezTo>
                <a:cubicBezTo>
                  <a:pt x="3734485" y="1833244"/>
                  <a:pt x="3801149" y="1858243"/>
                  <a:pt x="3801149" y="1899908"/>
                </a:cubicBezTo>
                <a:close/>
                <a:moveTo>
                  <a:pt x="1276271" y="1874909"/>
                </a:moveTo>
                <a:cubicBezTo>
                  <a:pt x="1267938" y="1874909"/>
                  <a:pt x="1267938" y="1883242"/>
                  <a:pt x="1251273" y="1883242"/>
                </a:cubicBezTo>
                <a:cubicBezTo>
                  <a:pt x="1226274" y="1883242"/>
                  <a:pt x="1226274" y="1866576"/>
                  <a:pt x="1217941" y="1858243"/>
                </a:cubicBezTo>
                <a:cubicBezTo>
                  <a:pt x="1234607" y="1824911"/>
                  <a:pt x="1251273" y="1833244"/>
                  <a:pt x="1276271" y="1824911"/>
                </a:cubicBezTo>
                <a:lnTo>
                  <a:pt x="1276271" y="1874909"/>
                </a:lnTo>
                <a:close/>
                <a:moveTo>
                  <a:pt x="1467929" y="1849910"/>
                </a:moveTo>
                <a:cubicBezTo>
                  <a:pt x="1459596" y="1841577"/>
                  <a:pt x="1459596" y="1816578"/>
                  <a:pt x="1459596" y="1816578"/>
                </a:cubicBezTo>
                <a:cubicBezTo>
                  <a:pt x="1467929" y="1824911"/>
                  <a:pt x="1467929" y="1833244"/>
                  <a:pt x="1467929" y="1849910"/>
                </a:cubicBezTo>
                <a:close/>
                <a:moveTo>
                  <a:pt x="1359601" y="1858243"/>
                </a:moveTo>
                <a:cubicBezTo>
                  <a:pt x="1342935" y="1866576"/>
                  <a:pt x="1317936" y="1874909"/>
                  <a:pt x="1301270" y="1883242"/>
                </a:cubicBezTo>
                <a:cubicBezTo>
                  <a:pt x="1301270" y="1874909"/>
                  <a:pt x="1292937" y="1866576"/>
                  <a:pt x="1292937" y="1849910"/>
                </a:cubicBezTo>
                <a:cubicBezTo>
                  <a:pt x="1292937" y="1841577"/>
                  <a:pt x="1317936" y="1808246"/>
                  <a:pt x="1351268" y="1799913"/>
                </a:cubicBezTo>
                <a:cubicBezTo>
                  <a:pt x="1351268" y="1808246"/>
                  <a:pt x="1359601" y="1808246"/>
                  <a:pt x="1359601" y="1858243"/>
                </a:cubicBezTo>
                <a:close/>
                <a:moveTo>
                  <a:pt x="1434597" y="1816578"/>
                </a:moveTo>
                <a:cubicBezTo>
                  <a:pt x="1434597" y="1849910"/>
                  <a:pt x="1426264" y="1833244"/>
                  <a:pt x="1384599" y="1866576"/>
                </a:cubicBezTo>
                <a:cubicBezTo>
                  <a:pt x="1384599" y="1858243"/>
                  <a:pt x="1376266" y="1849910"/>
                  <a:pt x="1376266" y="1833244"/>
                </a:cubicBezTo>
                <a:cubicBezTo>
                  <a:pt x="1376266" y="1808246"/>
                  <a:pt x="1401265" y="1791580"/>
                  <a:pt x="1417931" y="1783247"/>
                </a:cubicBezTo>
                <a:cubicBezTo>
                  <a:pt x="1426264" y="1791580"/>
                  <a:pt x="1434597" y="1799913"/>
                  <a:pt x="1434597" y="1816578"/>
                </a:cubicBezTo>
                <a:close/>
                <a:moveTo>
                  <a:pt x="3676155" y="1824911"/>
                </a:moveTo>
                <a:cubicBezTo>
                  <a:pt x="3676155" y="1849910"/>
                  <a:pt x="3659489" y="1874909"/>
                  <a:pt x="3659489" y="1891575"/>
                </a:cubicBezTo>
                <a:cubicBezTo>
                  <a:pt x="3601158" y="1816578"/>
                  <a:pt x="3584492" y="1799913"/>
                  <a:pt x="3584492" y="1816578"/>
                </a:cubicBezTo>
                <a:cubicBezTo>
                  <a:pt x="3584492" y="1841577"/>
                  <a:pt x="3601158" y="1841577"/>
                  <a:pt x="3601158" y="1849910"/>
                </a:cubicBezTo>
                <a:cubicBezTo>
                  <a:pt x="3584492" y="1841577"/>
                  <a:pt x="3551161" y="1824911"/>
                  <a:pt x="3551161" y="1808246"/>
                </a:cubicBezTo>
                <a:cubicBezTo>
                  <a:pt x="3551161" y="1783247"/>
                  <a:pt x="3559494" y="1774914"/>
                  <a:pt x="3584492" y="1774914"/>
                </a:cubicBezTo>
                <a:cubicBezTo>
                  <a:pt x="3609491" y="1774914"/>
                  <a:pt x="3676155" y="1808246"/>
                  <a:pt x="3676155" y="1824911"/>
                </a:cubicBezTo>
                <a:close/>
                <a:moveTo>
                  <a:pt x="3976140" y="1816578"/>
                </a:moveTo>
                <a:cubicBezTo>
                  <a:pt x="3934475" y="1816578"/>
                  <a:pt x="3926142" y="1774914"/>
                  <a:pt x="3926142" y="1749915"/>
                </a:cubicBezTo>
                <a:cubicBezTo>
                  <a:pt x="3934475" y="1766581"/>
                  <a:pt x="3951141" y="1791580"/>
                  <a:pt x="3976140" y="1816578"/>
                </a:cubicBezTo>
                <a:close/>
                <a:moveTo>
                  <a:pt x="3926142" y="1824911"/>
                </a:moveTo>
                <a:cubicBezTo>
                  <a:pt x="3926142" y="1849910"/>
                  <a:pt x="3909477" y="1874909"/>
                  <a:pt x="3909477" y="1899908"/>
                </a:cubicBezTo>
                <a:cubicBezTo>
                  <a:pt x="3892811" y="1866576"/>
                  <a:pt x="3876145" y="1824911"/>
                  <a:pt x="3851146" y="1791580"/>
                </a:cubicBezTo>
                <a:cubicBezTo>
                  <a:pt x="3842813" y="1799913"/>
                  <a:pt x="3842813" y="1791580"/>
                  <a:pt x="3842813" y="1808246"/>
                </a:cubicBezTo>
                <a:cubicBezTo>
                  <a:pt x="3842813" y="1833244"/>
                  <a:pt x="3876145" y="1874909"/>
                  <a:pt x="3892811" y="1908241"/>
                </a:cubicBezTo>
                <a:cubicBezTo>
                  <a:pt x="3876145" y="1899908"/>
                  <a:pt x="3859479" y="1883242"/>
                  <a:pt x="3826147" y="1891575"/>
                </a:cubicBezTo>
                <a:cubicBezTo>
                  <a:pt x="3817814" y="1866576"/>
                  <a:pt x="3801149" y="1824911"/>
                  <a:pt x="3801149" y="1799913"/>
                </a:cubicBezTo>
                <a:cubicBezTo>
                  <a:pt x="3801149" y="1774914"/>
                  <a:pt x="3809481" y="1749915"/>
                  <a:pt x="3834480" y="1749915"/>
                </a:cubicBezTo>
                <a:cubicBezTo>
                  <a:pt x="3867812" y="1749915"/>
                  <a:pt x="3926142" y="1808246"/>
                  <a:pt x="3926142" y="1824911"/>
                </a:cubicBezTo>
                <a:close/>
                <a:moveTo>
                  <a:pt x="1376266" y="1783247"/>
                </a:moveTo>
                <a:cubicBezTo>
                  <a:pt x="1367934" y="1774914"/>
                  <a:pt x="1367934" y="1766581"/>
                  <a:pt x="1367934" y="1749915"/>
                </a:cubicBezTo>
                <a:lnTo>
                  <a:pt x="1401265" y="1766581"/>
                </a:lnTo>
                <a:cubicBezTo>
                  <a:pt x="1392932" y="1774914"/>
                  <a:pt x="1384599" y="1774914"/>
                  <a:pt x="1376266" y="1783247"/>
                </a:cubicBezTo>
                <a:close/>
                <a:moveTo>
                  <a:pt x="1342935" y="1733249"/>
                </a:moveTo>
                <a:lnTo>
                  <a:pt x="1342935" y="1783247"/>
                </a:lnTo>
                <a:cubicBezTo>
                  <a:pt x="1326269" y="1783247"/>
                  <a:pt x="1309603" y="1791580"/>
                  <a:pt x="1284604" y="1799913"/>
                </a:cubicBezTo>
                <a:lnTo>
                  <a:pt x="1284604" y="1749915"/>
                </a:lnTo>
                <a:lnTo>
                  <a:pt x="1301270" y="1733249"/>
                </a:lnTo>
                <a:lnTo>
                  <a:pt x="1342935" y="1733249"/>
                </a:lnTo>
                <a:close/>
                <a:moveTo>
                  <a:pt x="3542828" y="1774914"/>
                </a:moveTo>
                <a:cubicBezTo>
                  <a:pt x="3534495" y="1783247"/>
                  <a:pt x="3534495" y="1791580"/>
                  <a:pt x="3526162" y="1799913"/>
                </a:cubicBezTo>
                <a:lnTo>
                  <a:pt x="3426167" y="1733249"/>
                </a:lnTo>
                <a:lnTo>
                  <a:pt x="3484497" y="1724916"/>
                </a:lnTo>
                <a:cubicBezTo>
                  <a:pt x="3501163" y="1741582"/>
                  <a:pt x="3526162" y="1758248"/>
                  <a:pt x="3542828" y="1774914"/>
                </a:cubicBezTo>
                <a:close/>
                <a:moveTo>
                  <a:pt x="3901144" y="1741582"/>
                </a:moveTo>
                <a:cubicBezTo>
                  <a:pt x="3901144" y="1733249"/>
                  <a:pt x="3892811" y="1724916"/>
                  <a:pt x="3892811" y="1716583"/>
                </a:cubicBezTo>
                <a:cubicBezTo>
                  <a:pt x="3901144" y="1724916"/>
                  <a:pt x="3901144" y="1733249"/>
                  <a:pt x="3901144" y="1741582"/>
                </a:cubicBezTo>
                <a:close/>
                <a:moveTo>
                  <a:pt x="3792816" y="1741582"/>
                </a:moveTo>
                <a:cubicBezTo>
                  <a:pt x="3792816" y="1766581"/>
                  <a:pt x="3776150" y="1791580"/>
                  <a:pt x="3776150" y="1808246"/>
                </a:cubicBezTo>
                <a:cubicBezTo>
                  <a:pt x="3726152" y="1749915"/>
                  <a:pt x="3701153" y="1716583"/>
                  <a:pt x="3701153" y="1733249"/>
                </a:cubicBezTo>
                <a:cubicBezTo>
                  <a:pt x="3701153" y="1758248"/>
                  <a:pt x="3742818" y="1799913"/>
                  <a:pt x="3759484" y="1824911"/>
                </a:cubicBezTo>
                <a:cubicBezTo>
                  <a:pt x="3701153" y="1816578"/>
                  <a:pt x="3659489" y="1783247"/>
                  <a:pt x="3659489" y="1724916"/>
                </a:cubicBezTo>
                <a:cubicBezTo>
                  <a:pt x="3659489" y="1691585"/>
                  <a:pt x="3667822" y="1683252"/>
                  <a:pt x="3701153" y="1683252"/>
                </a:cubicBezTo>
                <a:cubicBezTo>
                  <a:pt x="3717819" y="1683252"/>
                  <a:pt x="3792816" y="1724916"/>
                  <a:pt x="3792816" y="1741582"/>
                </a:cubicBezTo>
                <a:close/>
                <a:moveTo>
                  <a:pt x="3392835" y="1716583"/>
                </a:moveTo>
                <a:cubicBezTo>
                  <a:pt x="3376169" y="1708250"/>
                  <a:pt x="3351170" y="1691585"/>
                  <a:pt x="3326172" y="1683252"/>
                </a:cubicBezTo>
                <a:cubicBezTo>
                  <a:pt x="3342838" y="1683252"/>
                  <a:pt x="3367836" y="1699917"/>
                  <a:pt x="3392835" y="1716583"/>
                </a:cubicBezTo>
                <a:close/>
                <a:moveTo>
                  <a:pt x="3651156" y="1674919"/>
                </a:moveTo>
                <a:cubicBezTo>
                  <a:pt x="3651156" y="1699917"/>
                  <a:pt x="3634490" y="1724916"/>
                  <a:pt x="3642823" y="1741582"/>
                </a:cubicBezTo>
                <a:cubicBezTo>
                  <a:pt x="3617824" y="1716583"/>
                  <a:pt x="3592825" y="1658253"/>
                  <a:pt x="3559494" y="1674919"/>
                </a:cubicBezTo>
                <a:cubicBezTo>
                  <a:pt x="3576160" y="1699917"/>
                  <a:pt x="3601158" y="1733249"/>
                  <a:pt x="3626157" y="1758248"/>
                </a:cubicBezTo>
                <a:cubicBezTo>
                  <a:pt x="3609491" y="1749915"/>
                  <a:pt x="3584492" y="1749915"/>
                  <a:pt x="3559494" y="1758248"/>
                </a:cubicBezTo>
                <a:cubicBezTo>
                  <a:pt x="3542828" y="1733249"/>
                  <a:pt x="3526162" y="1691585"/>
                  <a:pt x="3526162" y="1666586"/>
                </a:cubicBezTo>
                <a:cubicBezTo>
                  <a:pt x="3526162" y="1649920"/>
                  <a:pt x="3517829" y="1624921"/>
                  <a:pt x="3551161" y="1624921"/>
                </a:cubicBezTo>
                <a:cubicBezTo>
                  <a:pt x="3576160" y="1624921"/>
                  <a:pt x="3651156" y="1658253"/>
                  <a:pt x="3651156" y="1674919"/>
                </a:cubicBezTo>
                <a:close/>
                <a:moveTo>
                  <a:pt x="3867812" y="1733249"/>
                </a:moveTo>
                <a:lnTo>
                  <a:pt x="3809481" y="1733249"/>
                </a:lnTo>
                <a:cubicBezTo>
                  <a:pt x="3801149" y="1708250"/>
                  <a:pt x="3776150" y="1674919"/>
                  <a:pt x="3776150" y="1658253"/>
                </a:cubicBezTo>
                <a:lnTo>
                  <a:pt x="3776150" y="1599922"/>
                </a:lnTo>
                <a:cubicBezTo>
                  <a:pt x="3817814" y="1616588"/>
                  <a:pt x="3859479" y="1699917"/>
                  <a:pt x="3867812" y="1733249"/>
                </a:cubicBezTo>
                <a:close/>
                <a:moveTo>
                  <a:pt x="3509496" y="1624921"/>
                </a:moveTo>
                <a:cubicBezTo>
                  <a:pt x="3509496" y="1641587"/>
                  <a:pt x="3501163" y="1666586"/>
                  <a:pt x="3501163" y="1691585"/>
                </a:cubicBezTo>
                <a:lnTo>
                  <a:pt x="3434500" y="1624921"/>
                </a:lnTo>
                <a:cubicBezTo>
                  <a:pt x="3434500" y="1624921"/>
                  <a:pt x="3434500" y="1616588"/>
                  <a:pt x="3417834" y="1624921"/>
                </a:cubicBezTo>
                <a:cubicBezTo>
                  <a:pt x="3442833" y="1658253"/>
                  <a:pt x="3467831" y="1683252"/>
                  <a:pt x="3484497" y="1708250"/>
                </a:cubicBezTo>
                <a:lnTo>
                  <a:pt x="3417834" y="1708250"/>
                </a:lnTo>
                <a:cubicBezTo>
                  <a:pt x="3401168" y="1683252"/>
                  <a:pt x="3376169" y="1633254"/>
                  <a:pt x="3376169" y="1616588"/>
                </a:cubicBezTo>
                <a:cubicBezTo>
                  <a:pt x="3376169" y="1591589"/>
                  <a:pt x="3384502" y="1583256"/>
                  <a:pt x="3417834" y="1583256"/>
                </a:cubicBezTo>
                <a:cubicBezTo>
                  <a:pt x="3434500" y="1583256"/>
                  <a:pt x="3509496" y="1599922"/>
                  <a:pt x="3509496" y="1624921"/>
                </a:cubicBezTo>
                <a:close/>
                <a:moveTo>
                  <a:pt x="3359503" y="1574924"/>
                </a:moveTo>
                <a:lnTo>
                  <a:pt x="3359503" y="1649920"/>
                </a:lnTo>
                <a:lnTo>
                  <a:pt x="3284507" y="1574924"/>
                </a:lnTo>
                <a:lnTo>
                  <a:pt x="3267841" y="1591589"/>
                </a:lnTo>
                <a:lnTo>
                  <a:pt x="3342838" y="1666586"/>
                </a:lnTo>
                <a:cubicBezTo>
                  <a:pt x="3326172" y="1658253"/>
                  <a:pt x="3292840" y="1658253"/>
                  <a:pt x="3284507" y="1649920"/>
                </a:cubicBezTo>
                <a:cubicBezTo>
                  <a:pt x="3251175" y="1641587"/>
                  <a:pt x="3234509" y="1591589"/>
                  <a:pt x="3234509" y="1574924"/>
                </a:cubicBezTo>
                <a:cubicBezTo>
                  <a:pt x="3234509" y="1549925"/>
                  <a:pt x="3242842" y="1541592"/>
                  <a:pt x="3276174" y="1541592"/>
                </a:cubicBezTo>
                <a:cubicBezTo>
                  <a:pt x="3292840" y="1541592"/>
                  <a:pt x="3334505" y="1558258"/>
                  <a:pt x="3359503" y="1574924"/>
                </a:cubicBezTo>
                <a:close/>
                <a:moveTo>
                  <a:pt x="3759484" y="1583256"/>
                </a:moveTo>
                <a:cubicBezTo>
                  <a:pt x="3759484" y="1608255"/>
                  <a:pt x="3751151" y="1633254"/>
                  <a:pt x="3751151" y="1658253"/>
                </a:cubicBezTo>
                <a:cubicBezTo>
                  <a:pt x="3734485" y="1633254"/>
                  <a:pt x="3709486" y="1599922"/>
                  <a:pt x="3676155" y="1566591"/>
                </a:cubicBezTo>
                <a:lnTo>
                  <a:pt x="3659489" y="1583256"/>
                </a:lnTo>
                <a:cubicBezTo>
                  <a:pt x="3684488" y="1608255"/>
                  <a:pt x="3717819" y="1641587"/>
                  <a:pt x="3734485" y="1666586"/>
                </a:cubicBezTo>
                <a:cubicBezTo>
                  <a:pt x="3667822" y="1683252"/>
                  <a:pt x="3626157" y="1608255"/>
                  <a:pt x="3626157" y="1566591"/>
                </a:cubicBezTo>
                <a:cubicBezTo>
                  <a:pt x="3626157" y="1549925"/>
                  <a:pt x="3626157" y="1524926"/>
                  <a:pt x="3659489" y="1524926"/>
                </a:cubicBezTo>
                <a:cubicBezTo>
                  <a:pt x="3676155" y="1524926"/>
                  <a:pt x="3759484" y="1566591"/>
                  <a:pt x="3759484" y="1583256"/>
                </a:cubicBezTo>
                <a:close/>
                <a:moveTo>
                  <a:pt x="3217844" y="1549925"/>
                </a:moveTo>
                <a:lnTo>
                  <a:pt x="3217844" y="1616588"/>
                </a:lnTo>
                <a:cubicBezTo>
                  <a:pt x="3167846" y="1574924"/>
                  <a:pt x="3192845" y="1558258"/>
                  <a:pt x="3126181" y="1558258"/>
                </a:cubicBezTo>
                <a:lnTo>
                  <a:pt x="3159513" y="1591589"/>
                </a:lnTo>
                <a:cubicBezTo>
                  <a:pt x="3142847" y="1583256"/>
                  <a:pt x="3084517" y="1566591"/>
                  <a:pt x="3084517" y="1541592"/>
                </a:cubicBezTo>
                <a:cubicBezTo>
                  <a:pt x="3084517" y="1516593"/>
                  <a:pt x="3101183" y="1508260"/>
                  <a:pt x="3126181" y="1508260"/>
                </a:cubicBezTo>
                <a:cubicBezTo>
                  <a:pt x="3142847" y="1508260"/>
                  <a:pt x="3184512" y="1524926"/>
                  <a:pt x="3217844" y="1549925"/>
                </a:cubicBezTo>
                <a:close/>
                <a:moveTo>
                  <a:pt x="3067851" y="1516593"/>
                </a:moveTo>
                <a:lnTo>
                  <a:pt x="3067851" y="1549925"/>
                </a:lnTo>
                <a:cubicBezTo>
                  <a:pt x="3034519" y="1533259"/>
                  <a:pt x="2992855" y="1516593"/>
                  <a:pt x="2951190" y="1499927"/>
                </a:cubicBezTo>
                <a:cubicBezTo>
                  <a:pt x="2951190" y="1491594"/>
                  <a:pt x="2959523" y="1483261"/>
                  <a:pt x="2984522" y="1483261"/>
                </a:cubicBezTo>
                <a:cubicBezTo>
                  <a:pt x="3001187" y="1483261"/>
                  <a:pt x="3042852" y="1499927"/>
                  <a:pt x="3067851" y="1516593"/>
                </a:cubicBezTo>
                <a:close/>
                <a:moveTo>
                  <a:pt x="3609491" y="1524926"/>
                </a:moveTo>
                <a:lnTo>
                  <a:pt x="3609491" y="1599922"/>
                </a:lnTo>
                <a:cubicBezTo>
                  <a:pt x="3584492" y="1574924"/>
                  <a:pt x="3551161" y="1516593"/>
                  <a:pt x="3517829" y="1524926"/>
                </a:cubicBezTo>
                <a:cubicBezTo>
                  <a:pt x="3534495" y="1549925"/>
                  <a:pt x="3567827" y="1583256"/>
                  <a:pt x="3592825" y="1608255"/>
                </a:cubicBezTo>
                <a:cubicBezTo>
                  <a:pt x="3576160" y="1608255"/>
                  <a:pt x="3551161" y="1599922"/>
                  <a:pt x="3526162" y="1599922"/>
                </a:cubicBezTo>
                <a:cubicBezTo>
                  <a:pt x="3501163" y="1574924"/>
                  <a:pt x="3476164" y="1533259"/>
                  <a:pt x="3476164" y="1508260"/>
                </a:cubicBezTo>
                <a:cubicBezTo>
                  <a:pt x="3476164" y="1483261"/>
                  <a:pt x="3484497" y="1474928"/>
                  <a:pt x="3509496" y="1474928"/>
                </a:cubicBezTo>
                <a:cubicBezTo>
                  <a:pt x="3534495" y="1474928"/>
                  <a:pt x="3576160" y="1499927"/>
                  <a:pt x="3609491" y="1524926"/>
                </a:cubicBezTo>
                <a:close/>
                <a:moveTo>
                  <a:pt x="3667822" y="1508260"/>
                </a:moveTo>
                <a:cubicBezTo>
                  <a:pt x="3651156" y="1508260"/>
                  <a:pt x="3592825" y="1499927"/>
                  <a:pt x="3592825" y="1458263"/>
                </a:cubicBezTo>
                <a:lnTo>
                  <a:pt x="3667822" y="1508260"/>
                </a:lnTo>
                <a:close/>
                <a:moveTo>
                  <a:pt x="3459499" y="1474928"/>
                </a:moveTo>
                <a:lnTo>
                  <a:pt x="3459499" y="1549925"/>
                </a:lnTo>
                <a:lnTo>
                  <a:pt x="3376169" y="1466595"/>
                </a:lnTo>
                <a:cubicBezTo>
                  <a:pt x="3376169" y="1466595"/>
                  <a:pt x="3367836" y="1458263"/>
                  <a:pt x="3367836" y="1483261"/>
                </a:cubicBezTo>
                <a:cubicBezTo>
                  <a:pt x="3367836" y="1499927"/>
                  <a:pt x="3409501" y="1533259"/>
                  <a:pt x="3442833" y="1558258"/>
                </a:cubicBezTo>
                <a:cubicBezTo>
                  <a:pt x="3426167" y="1558258"/>
                  <a:pt x="3401168" y="1566591"/>
                  <a:pt x="3376169" y="1566591"/>
                </a:cubicBezTo>
                <a:cubicBezTo>
                  <a:pt x="3359503" y="1566591"/>
                  <a:pt x="3326172" y="1491594"/>
                  <a:pt x="3326172" y="1474928"/>
                </a:cubicBezTo>
                <a:cubicBezTo>
                  <a:pt x="3326172" y="1449930"/>
                  <a:pt x="3342838" y="1433264"/>
                  <a:pt x="3367836" y="1433264"/>
                </a:cubicBezTo>
                <a:cubicBezTo>
                  <a:pt x="3384502" y="1433264"/>
                  <a:pt x="3426167" y="1458263"/>
                  <a:pt x="3459499" y="1474928"/>
                </a:cubicBezTo>
                <a:close/>
                <a:moveTo>
                  <a:pt x="3309506" y="1466595"/>
                </a:moveTo>
                <a:lnTo>
                  <a:pt x="3309506" y="1508260"/>
                </a:lnTo>
                <a:cubicBezTo>
                  <a:pt x="3301173" y="1499927"/>
                  <a:pt x="3259508" y="1441597"/>
                  <a:pt x="3217844" y="1449930"/>
                </a:cubicBezTo>
                <a:cubicBezTo>
                  <a:pt x="3242842" y="1474928"/>
                  <a:pt x="3267841" y="1499927"/>
                  <a:pt x="3292840" y="1516593"/>
                </a:cubicBezTo>
                <a:cubicBezTo>
                  <a:pt x="3276174" y="1516593"/>
                  <a:pt x="3259508" y="1524926"/>
                  <a:pt x="3234509" y="1524926"/>
                </a:cubicBezTo>
                <a:cubicBezTo>
                  <a:pt x="3201178" y="1524926"/>
                  <a:pt x="3176179" y="1441597"/>
                  <a:pt x="3176179" y="1433264"/>
                </a:cubicBezTo>
                <a:cubicBezTo>
                  <a:pt x="3176179" y="1408265"/>
                  <a:pt x="3192845" y="1399932"/>
                  <a:pt x="3217844" y="1399932"/>
                </a:cubicBezTo>
                <a:cubicBezTo>
                  <a:pt x="3267841" y="1399932"/>
                  <a:pt x="3309506" y="1433264"/>
                  <a:pt x="3309506" y="1466595"/>
                </a:cubicBezTo>
                <a:close/>
                <a:moveTo>
                  <a:pt x="3159513" y="1408265"/>
                </a:moveTo>
                <a:lnTo>
                  <a:pt x="3159513" y="1466595"/>
                </a:lnTo>
                <a:cubicBezTo>
                  <a:pt x="3134514" y="1458263"/>
                  <a:pt x="3092850" y="1408265"/>
                  <a:pt x="3067851" y="1416598"/>
                </a:cubicBezTo>
                <a:cubicBezTo>
                  <a:pt x="3084517" y="1441597"/>
                  <a:pt x="3117848" y="1466595"/>
                  <a:pt x="3151180" y="1491594"/>
                </a:cubicBezTo>
                <a:cubicBezTo>
                  <a:pt x="3134514" y="1491594"/>
                  <a:pt x="3109516" y="1499927"/>
                  <a:pt x="3084517" y="1499927"/>
                </a:cubicBezTo>
                <a:cubicBezTo>
                  <a:pt x="3034519" y="1499927"/>
                  <a:pt x="3026186" y="1408265"/>
                  <a:pt x="3026186" y="1408265"/>
                </a:cubicBezTo>
                <a:cubicBezTo>
                  <a:pt x="3026186" y="1374933"/>
                  <a:pt x="3051185" y="1366600"/>
                  <a:pt x="3076184" y="1366600"/>
                </a:cubicBezTo>
                <a:cubicBezTo>
                  <a:pt x="3092850" y="1366600"/>
                  <a:pt x="3134514" y="1391599"/>
                  <a:pt x="3159513" y="1408265"/>
                </a:cubicBezTo>
                <a:close/>
                <a:moveTo>
                  <a:pt x="3542828" y="1458263"/>
                </a:moveTo>
                <a:cubicBezTo>
                  <a:pt x="3517829" y="1449930"/>
                  <a:pt x="3492830" y="1458263"/>
                  <a:pt x="3467831" y="1449930"/>
                </a:cubicBezTo>
                <a:cubicBezTo>
                  <a:pt x="3442833" y="1424931"/>
                  <a:pt x="3426167" y="1391599"/>
                  <a:pt x="3417834" y="1358267"/>
                </a:cubicBezTo>
                <a:cubicBezTo>
                  <a:pt x="3459499" y="1349934"/>
                  <a:pt x="3501163" y="1424931"/>
                  <a:pt x="3542828" y="1458263"/>
                </a:cubicBezTo>
                <a:close/>
                <a:moveTo>
                  <a:pt x="3017853" y="1449930"/>
                </a:moveTo>
                <a:cubicBezTo>
                  <a:pt x="2992855" y="1433264"/>
                  <a:pt x="2959523" y="1383266"/>
                  <a:pt x="2917858" y="1391599"/>
                </a:cubicBezTo>
                <a:cubicBezTo>
                  <a:pt x="2934524" y="1408265"/>
                  <a:pt x="2967856" y="1441597"/>
                  <a:pt x="3001187" y="1466595"/>
                </a:cubicBezTo>
                <a:cubicBezTo>
                  <a:pt x="2992855" y="1466595"/>
                  <a:pt x="2992855" y="1458263"/>
                  <a:pt x="2976189" y="1458263"/>
                </a:cubicBezTo>
                <a:cubicBezTo>
                  <a:pt x="2951190" y="1458263"/>
                  <a:pt x="2959523" y="1474928"/>
                  <a:pt x="2934524" y="1474928"/>
                </a:cubicBezTo>
                <a:cubicBezTo>
                  <a:pt x="2917858" y="1474928"/>
                  <a:pt x="2876194" y="1408265"/>
                  <a:pt x="2876194" y="1383266"/>
                </a:cubicBezTo>
                <a:cubicBezTo>
                  <a:pt x="2876194" y="1349934"/>
                  <a:pt x="2901192" y="1349934"/>
                  <a:pt x="2926191" y="1349934"/>
                </a:cubicBezTo>
                <a:cubicBezTo>
                  <a:pt x="2976189" y="1349934"/>
                  <a:pt x="3017853" y="1374933"/>
                  <a:pt x="3017853" y="1449930"/>
                </a:cubicBezTo>
                <a:close/>
                <a:moveTo>
                  <a:pt x="2859528" y="1358267"/>
                </a:moveTo>
                <a:lnTo>
                  <a:pt x="2859528" y="1416598"/>
                </a:lnTo>
                <a:cubicBezTo>
                  <a:pt x="2809530" y="1399932"/>
                  <a:pt x="2834529" y="1374933"/>
                  <a:pt x="2767865" y="1374933"/>
                </a:cubicBezTo>
                <a:cubicBezTo>
                  <a:pt x="2801197" y="1408265"/>
                  <a:pt x="2842862" y="1433264"/>
                  <a:pt x="2876194" y="1458263"/>
                </a:cubicBezTo>
                <a:cubicBezTo>
                  <a:pt x="2851195" y="1449930"/>
                  <a:pt x="2734534" y="1408265"/>
                  <a:pt x="2734534" y="1366600"/>
                </a:cubicBezTo>
                <a:cubicBezTo>
                  <a:pt x="2734534" y="1324936"/>
                  <a:pt x="2742867" y="1333269"/>
                  <a:pt x="2767865" y="1333269"/>
                </a:cubicBezTo>
                <a:cubicBezTo>
                  <a:pt x="2792864" y="1333269"/>
                  <a:pt x="2834529" y="1349934"/>
                  <a:pt x="2859528" y="1358267"/>
                </a:cubicBezTo>
                <a:close/>
                <a:moveTo>
                  <a:pt x="3401168" y="1341602"/>
                </a:moveTo>
                <a:lnTo>
                  <a:pt x="3401168" y="1391599"/>
                </a:lnTo>
                <a:cubicBezTo>
                  <a:pt x="3384502" y="1374933"/>
                  <a:pt x="3334505" y="1333269"/>
                  <a:pt x="3309506" y="1333269"/>
                </a:cubicBezTo>
                <a:cubicBezTo>
                  <a:pt x="3326172" y="1358267"/>
                  <a:pt x="3359503" y="1383266"/>
                  <a:pt x="3392835" y="1416598"/>
                </a:cubicBezTo>
                <a:cubicBezTo>
                  <a:pt x="3367836" y="1408265"/>
                  <a:pt x="3342838" y="1416598"/>
                  <a:pt x="3317839" y="1408265"/>
                </a:cubicBezTo>
                <a:cubicBezTo>
                  <a:pt x="3301173" y="1391599"/>
                  <a:pt x="3267841" y="1341602"/>
                  <a:pt x="3267841" y="1324936"/>
                </a:cubicBezTo>
                <a:cubicBezTo>
                  <a:pt x="3267841" y="1299937"/>
                  <a:pt x="3276174" y="1299937"/>
                  <a:pt x="3284507" y="1291604"/>
                </a:cubicBezTo>
                <a:cubicBezTo>
                  <a:pt x="3317839" y="1308270"/>
                  <a:pt x="3359503" y="1324936"/>
                  <a:pt x="3401168" y="1341602"/>
                </a:cubicBezTo>
                <a:close/>
                <a:moveTo>
                  <a:pt x="3251175" y="1299937"/>
                </a:moveTo>
                <a:lnTo>
                  <a:pt x="3251175" y="1358267"/>
                </a:lnTo>
                <a:cubicBezTo>
                  <a:pt x="3226177" y="1341602"/>
                  <a:pt x="3159513" y="1324936"/>
                  <a:pt x="3159513" y="1299937"/>
                </a:cubicBezTo>
                <a:cubicBezTo>
                  <a:pt x="3159513" y="1324936"/>
                  <a:pt x="3209511" y="1358267"/>
                  <a:pt x="3234509" y="1374933"/>
                </a:cubicBezTo>
                <a:cubicBezTo>
                  <a:pt x="3217844" y="1374933"/>
                  <a:pt x="3192845" y="1391599"/>
                  <a:pt x="3176179" y="1391599"/>
                </a:cubicBezTo>
                <a:cubicBezTo>
                  <a:pt x="3134514" y="1391599"/>
                  <a:pt x="3117848" y="1291604"/>
                  <a:pt x="3117848" y="1291604"/>
                </a:cubicBezTo>
                <a:cubicBezTo>
                  <a:pt x="3117848" y="1266605"/>
                  <a:pt x="3126181" y="1258272"/>
                  <a:pt x="3151180" y="1258272"/>
                </a:cubicBezTo>
                <a:cubicBezTo>
                  <a:pt x="3176179" y="1258272"/>
                  <a:pt x="3217844" y="1274938"/>
                  <a:pt x="3251175" y="1299937"/>
                </a:cubicBezTo>
                <a:close/>
                <a:moveTo>
                  <a:pt x="3101183" y="1333269"/>
                </a:moveTo>
                <a:cubicBezTo>
                  <a:pt x="3076184" y="1316603"/>
                  <a:pt x="3051185" y="1291604"/>
                  <a:pt x="3017853" y="1266605"/>
                </a:cubicBezTo>
                <a:lnTo>
                  <a:pt x="3001187" y="1283271"/>
                </a:lnTo>
                <a:cubicBezTo>
                  <a:pt x="3026186" y="1299937"/>
                  <a:pt x="3059518" y="1333269"/>
                  <a:pt x="3092850" y="1349934"/>
                </a:cubicBezTo>
                <a:cubicBezTo>
                  <a:pt x="3076184" y="1349934"/>
                  <a:pt x="3042852" y="1358267"/>
                  <a:pt x="3026186" y="1358267"/>
                </a:cubicBezTo>
                <a:cubicBezTo>
                  <a:pt x="3001187" y="1358267"/>
                  <a:pt x="2959523" y="1291604"/>
                  <a:pt x="2959523" y="1266605"/>
                </a:cubicBezTo>
                <a:cubicBezTo>
                  <a:pt x="2959523" y="1241606"/>
                  <a:pt x="2984522" y="1233273"/>
                  <a:pt x="3009520" y="1233273"/>
                </a:cubicBezTo>
                <a:cubicBezTo>
                  <a:pt x="3059518" y="1233273"/>
                  <a:pt x="3101183" y="1258272"/>
                  <a:pt x="3101183" y="1333269"/>
                </a:cubicBezTo>
                <a:close/>
                <a:moveTo>
                  <a:pt x="3134514" y="1241606"/>
                </a:moveTo>
                <a:cubicBezTo>
                  <a:pt x="3126181" y="1241606"/>
                  <a:pt x="3117848" y="1241606"/>
                  <a:pt x="3109516" y="1249939"/>
                </a:cubicBezTo>
                <a:lnTo>
                  <a:pt x="3076184" y="1216608"/>
                </a:lnTo>
                <a:cubicBezTo>
                  <a:pt x="3092850" y="1224941"/>
                  <a:pt x="3117848" y="1233273"/>
                  <a:pt x="3134514" y="1241606"/>
                </a:cubicBezTo>
                <a:close/>
                <a:moveTo>
                  <a:pt x="2942857" y="1241606"/>
                </a:moveTo>
                <a:lnTo>
                  <a:pt x="2942857" y="1299937"/>
                </a:lnTo>
                <a:cubicBezTo>
                  <a:pt x="2859528" y="1258272"/>
                  <a:pt x="2934524" y="1266605"/>
                  <a:pt x="2851195" y="1258272"/>
                </a:cubicBezTo>
                <a:cubicBezTo>
                  <a:pt x="2867861" y="1274938"/>
                  <a:pt x="2901192" y="1299937"/>
                  <a:pt x="2934524" y="1324936"/>
                </a:cubicBezTo>
                <a:cubicBezTo>
                  <a:pt x="2917858" y="1324936"/>
                  <a:pt x="2892859" y="1341602"/>
                  <a:pt x="2876194" y="1341602"/>
                </a:cubicBezTo>
                <a:cubicBezTo>
                  <a:pt x="2851195" y="1341602"/>
                  <a:pt x="2809530" y="1266605"/>
                  <a:pt x="2809530" y="1249939"/>
                </a:cubicBezTo>
                <a:cubicBezTo>
                  <a:pt x="2809530" y="1208275"/>
                  <a:pt x="2834529" y="1216608"/>
                  <a:pt x="2859528" y="1216608"/>
                </a:cubicBezTo>
                <a:cubicBezTo>
                  <a:pt x="2876194" y="1216608"/>
                  <a:pt x="2917858" y="1224941"/>
                  <a:pt x="2942857" y="1241606"/>
                </a:cubicBezTo>
                <a:close/>
                <a:moveTo>
                  <a:pt x="2784531" y="1241606"/>
                </a:moveTo>
                <a:cubicBezTo>
                  <a:pt x="2784531" y="1266605"/>
                  <a:pt x="2792864" y="1274938"/>
                  <a:pt x="2801197" y="1291604"/>
                </a:cubicBezTo>
                <a:cubicBezTo>
                  <a:pt x="2776198" y="1274938"/>
                  <a:pt x="2742867" y="1233273"/>
                  <a:pt x="2701202" y="1241606"/>
                </a:cubicBezTo>
                <a:cubicBezTo>
                  <a:pt x="2726201" y="1266605"/>
                  <a:pt x="2759533" y="1291604"/>
                  <a:pt x="2792864" y="1308270"/>
                </a:cubicBezTo>
                <a:cubicBezTo>
                  <a:pt x="2776198" y="1308270"/>
                  <a:pt x="2742867" y="1324936"/>
                  <a:pt x="2726201" y="1324936"/>
                </a:cubicBezTo>
                <a:cubicBezTo>
                  <a:pt x="2676203" y="1324936"/>
                  <a:pt x="2659537" y="1224941"/>
                  <a:pt x="2659537" y="1224941"/>
                </a:cubicBezTo>
                <a:cubicBezTo>
                  <a:pt x="2659537" y="1191609"/>
                  <a:pt x="2709535" y="1199942"/>
                  <a:pt x="2709535" y="1199942"/>
                </a:cubicBezTo>
                <a:cubicBezTo>
                  <a:pt x="2759533" y="1199942"/>
                  <a:pt x="2784531" y="1216608"/>
                  <a:pt x="2784531" y="1241606"/>
                </a:cubicBezTo>
                <a:close/>
                <a:moveTo>
                  <a:pt x="2651205" y="1274938"/>
                </a:moveTo>
                <a:cubicBezTo>
                  <a:pt x="2626206" y="1258272"/>
                  <a:pt x="2592874" y="1241606"/>
                  <a:pt x="2551209" y="1224941"/>
                </a:cubicBezTo>
                <a:cubicBezTo>
                  <a:pt x="2592874" y="1266605"/>
                  <a:pt x="2651205" y="1299937"/>
                  <a:pt x="2709535" y="1341602"/>
                </a:cubicBezTo>
                <a:lnTo>
                  <a:pt x="2709535" y="1383266"/>
                </a:lnTo>
                <a:cubicBezTo>
                  <a:pt x="2659537" y="1358267"/>
                  <a:pt x="2509545" y="1291604"/>
                  <a:pt x="2509545" y="1216608"/>
                </a:cubicBezTo>
                <a:cubicBezTo>
                  <a:pt x="2509545" y="1199942"/>
                  <a:pt x="2517878" y="1183276"/>
                  <a:pt x="2551209" y="1183276"/>
                </a:cubicBezTo>
                <a:cubicBezTo>
                  <a:pt x="2609540" y="1183276"/>
                  <a:pt x="2642872" y="1208275"/>
                  <a:pt x="2651205" y="1274938"/>
                </a:cubicBezTo>
                <a:close/>
                <a:moveTo>
                  <a:pt x="3001187" y="1191609"/>
                </a:moveTo>
                <a:cubicBezTo>
                  <a:pt x="3001187" y="1199942"/>
                  <a:pt x="3009520" y="1199942"/>
                  <a:pt x="3017853" y="1208275"/>
                </a:cubicBezTo>
                <a:cubicBezTo>
                  <a:pt x="3001187" y="1208275"/>
                  <a:pt x="2976189" y="1224941"/>
                  <a:pt x="2951190" y="1224941"/>
                </a:cubicBezTo>
                <a:cubicBezTo>
                  <a:pt x="2934524" y="1224941"/>
                  <a:pt x="2917858" y="1191609"/>
                  <a:pt x="2909525" y="1174943"/>
                </a:cubicBezTo>
                <a:cubicBezTo>
                  <a:pt x="2951190" y="1183276"/>
                  <a:pt x="2976189" y="1191609"/>
                  <a:pt x="3001187" y="1191609"/>
                </a:cubicBezTo>
                <a:close/>
                <a:moveTo>
                  <a:pt x="2776198" y="1141611"/>
                </a:moveTo>
                <a:cubicBezTo>
                  <a:pt x="2809530" y="1149944"/>
                  <a:pt x="2842862" y="1174943"/>
                  <a:pt x="2876194" y="1191609"/>
                </a:cubicBezTo>
                <a:cubicBezTo>
                  <a:pt x="2851195" y="1191609"/>
                  <a:pt x="2826196" y="1199942"/>
                  <a:pt x="2801197" y="1199942"/>
                </a:cubicBezTo>
                <a:cubicBezTo>
                  <a:pt x="2784531" y="1199942"/>
                  <a:pt x="2759533" y="1166610"/>
                  <a:pt x="2742867" y="1141611"/>
                </a:cubicBezTo>
                <a:lnTo>
                  <a:pt x="2776198" y="1141611"/>
                </a:lnTo>
                <a:close/>
                <a:moveTo>
                  <a:pt x="2717868" y="1133278"/>
                </a:moveTo>
                <a:cubicBezTo>
                  <a:pt x="2717868" y="1141611"/>
                  <a:pt x="2726201" y="1149944"/>
                  <a:pt x="2726201" y="1158277"/>
                </a:cubicBezTo>
                <a:cubicBezTo>
                  <a:pt x="2709535" y="1141611"/>
                  <a:pt x="2692869" y="1133278"/>
                  <a:pt x="2676203" y="1124945"/>
                </a:cubicBezTo>
                <a:cubicBezTo>
                  <a:pt x="2684536" y="1124945"/>
                  <a:pt x="2701202" y="1133278"/>
                  <a:pt x="2717868" y="1133278"/>
                </a:cubicBezTo>
                <a:close/>
                <a:moveTo>
                  <a:pt x="2617873" y="1116612"/>
                </a:moveTo>
                <a:cubicBezTo>
                  <a:pt x="2651205" y="1133278"/>
                  <a:pt x="2684536" y="1158277"/>
                  <a:pt x="2717868" y="1174943"/>
                </a:cubicBezTo>
                <a:cubicBezTo>
                  <a:pt x="2701202" y="1174943"/>
                  <a:pt x="2667870" y="1191609"/>
                  <a:pt x="2651205" y="1191609"/>
                </a:cubicBezTo>
                <a:cubicBezTo>
                  <a:pt x="2626206" y="1191609"/>
                  <a:pt x="2601207" y="1141611"/>
                  <a:pt x="2584541" y="1116612"/>
                </a:cubicBezTo>
                <a:lnTo>
                  <a:pt x="2617873" y="1116612"/>
                </a:lnTo>
                <a:close/>
                <a:moveTo>
                  <a:pt x="2576208" y="1141611"/>
                </a:moveTo>
                <a:cubicBezTo>
                  <a:pt x="2551209" y="1124945"/>
                  <a:pt x="2526211" y="1116612"/>
                  <a:pt x="2509545" y="1099947"/>
                </a:cubicBezTo>
                <a:cubicBezTo>
                  <a:pt x="2526211" y="1099947"/>
                  <a:pt x="2542876" y="1099947"/>
                  <a:pt x="2576208" y="1141611"/>
                </a:cubicBezTo>
                <a:close/>
                <a:moveTo>
                  <a:pt x="2567875" y="1166610"/>
                </a:moveTo>
                <a:cubicBezTo>
                  <a:pt x="2551209" y="1158277"/>
                  <a:pt x="2517878" y="1183276"/>
                  <a:pt x="2501212" y="1183276"/>
                </a:cubicBezTo>
                <a:cubicBezTo>
                  <a:pt x="2476213" y="1183276"/>
                  <a:pt x="2459547" y="1141611"/>
                  <a:pt x="2434548" y="1116612"/>
                </a:cubicBezTo>
                <a:lnTo>
                  <a:pt x="2434548" y="1091614"/>
                </a:lnTo>
                <a:cubicBezTo>
                  <a:pt x="2476213" y="1108280"/>
                  <a:pt x="2526211" y="1141611"/>
                  <a:pt x="2567875" y="1166610"/>
                </a:cubicBezTo>
                <a:close/>
                <a:moveTo>
                  <a:pt x="2317887" y="1091614"/>
                </a:moveTo>
                <a:cubicBezTo>
                  <a:pt x="2359552" y="1124945"/>
                  <a:pt x="2426215" y="1141611"/>
                  <a:pt x="2476213" y="1191609"/>
                </a:cubicBezTo>
                <a:cubicBezTo>
                  <a:pt x="2492879" y="1216608"/>
                  <a:pt x="2501212" y="1266605"/>
                  <a:pt x="2526211" y="1299937"/>
                </a:cubicBezTo>
                <a:cubicBezTo>
                  <a:pt x="2426215" y="1258272"/>
                  <a:pt x="2301222" y="1199942"/>
                  <a:pt x="2284556" y="1083281"/>
                </a:cubicBezTo>
                <a:cubicBezTo>
                  <a:pt x="2317887" y="1074948"/>
                  <a:pt x="2409550" y="1066615"/>
                  <a:pt x="2426215" y="1133278"/>
                </a:cubicBezTo>
                <a:cubicBezTo>
                  <a:pt x="2384551" y="1116612"/>
                  <a:pt x="2359552" y="1083281"/>
                  <a:pt x="2317887" y="1091614"/>
                </a:cubicBezTo>
                <a:close/>
                <a:moveTo>
                  <a:pt x="2251224" y="1066615"/>
                </a:moveTo>
                <a:cubicBezTo>
                  <a:pt x="2267890" y="1108280"/>
                  <a:pt x="2284556" y="1149944"/>
                  <a:pt x="2309554" y="1191609"/>
                </a:cubicBezTo>
                <a:cubicBezTo>
                  <a:pt x="2234558" y="1141611"/>
                  <a:pt x="2076232" y="1091614"/>
                  <a:pt x="2059567" y="991619"/>
                </a:cubicBezTo>
                <a:cubicBezTo>
                  <a:pt x="2126230" y="1024950"/>
                  <a:pt x="2192893" y="1041616"/>
                  <a:pt x="2251224" y="1066615"/>
                </a:cubicBezTo>
                <a:close/>
                <a:moveTo>
                  <a:pt x="1859576" y="841626"/>
                </a:moveTo>
                <a:cubicBezTo>
                  <a:pt x="1859576" y="858292"/>
                  <a:pt x="1842910" y="849959"/>
                  <a:pt x="1842910" y="858292"/>
                </a:cubicBezTo>
                <a:cubicBezTo>
                  <a:pt x="1926240" y="891623"/>
                  <a:pt x="2026235" y="949954"/>
                  <a:pt x="2059567" y="1049949"/>
                </a:cubicBezTo>
                <a:cubicBezTo>
                  <a:pt x="2017902" y="1016617"/>
                  <a:pt x="1809579" y="883290"/>
                  <a:pt x="1809579" y="833293"/>
                </a:cubicBezTo>
                <a:cubicBezTo>
                  <a:pt x="1809579" y="816627"/>
                  <a:pt x="1826245" y="816627"/>
                  <a:pt x="1834578" y="808294"/>
                </a:cubicBezTo>
                <a:cubicBezTo>
                  <a:pt x="1842910" y="816627"/>
                  <a:pt x="1859576" y="816627"/>
                  <a:pt x="1859576" y="841626"/>
                </a:cubicBezTo>
                <a:close/>
                <a:moveTo>
                  <a:pt x="1767914" y="724965"/>
                </a:moveTo>
                <a:cubicBezTo>
                  <a:pt x="1767914" y="741631"/>
                  <a:pt x="1751248" y="708299"/>
                  <a:pt x="1751248" y="733298"/>
                </a:cubicBezTo>
                <a:cubicBezTo>
                  <a:pt x="1751248" y="749964"/>
                  <a:pt x="1801246" y="766629"/>
                  <a:pt x="1817912" y="791628"/>
                </a:cubicBezTo>
                <a:cubicBezTo>
                  <a:pt x="1809579" y="799961"/>
                  <a:pt x="1809579" y="808294"/>
                  <a:pt x="1792913" y="808294"/>
                </a:cubicBezTo>
                <a:cubicBezTo>
                  <a:pt x="1767914" y="808294"/>
                  <a:pt x="1734582" y="758297"/>
                  <a:pt x="1709584" y="724965"/>
                </a:cubicBezTo>
                <a:cubicBezTo>
                  <a:pt x="1717917" y="716632"/>
                  <a:pt x="1726249" y="699966"/>
                  <a:pt x="1742915" y="691633"/>
                </a:cubicBezTo>
                <a:cubicBezTo>
                  <a:pt x="1751248" y="699966"/>
                  <a:pt x="1767914" y="699966"/>
                  <a:pt x="1767914" y="724965"/>
                </a:cubicBezTo>
                <a:close/>
                <a:moveTo>
                  <a:pt x="1726249" y="658301"/>
                </a:moveTo>
                <a:cubicBezTo>
                  <a:pt x="1726249" y="658301"/>
                  <a:pt x="1726249" y="666634"/>
                  <a:pt x="1734582" y="674967"/>
                </a:cubicBezTo>
                <a:cubicBezTo>
                  <a:pt x="1726249" y="674967"/>
                  <a:pt x="1709584" y="683300"/>
                  <a:pt x="1701251" y="691633"/>
                </a:cubicBezTo>
                <a:cubicBezTo>
                  <a:pt x="1684585" y="674967"/>
                  <a:pt x="1667919" y="649968"/>
                  <a:pt x="1659586" y="624970"/>
                </a:cubicBezTo>
                <a:cubicBezTo>
                  <a:pt x="1676252" y="633303"/>
                  <a:pt x="1701251" y="649968"/>
                  <a:pt x="1726249" y="658301"/>
                </a:cubicBezTo>
                <a:close/>
                <a:moveTo>
                  <a:pt x="1676252" y="566639"/>
                </a:moveTo>
                <a:lnTo>
                  <a:pt x="1701251" y="616637"/>
                </a:lnTo>
                <a:cubicBezTo>
                  <a:pt x="1684585" y="608304"/>
                  <a:pt x="1667919" y="608304"/>
                  <a:pt x="1642920" y="608304"/>
                </a:cubicBezTo>
                <a:cubicBezTo>
                  <a:pt x="1642920" y="599971"/>
                  <a:pt x="1642920" y="583305"/>
                  <a:pt x="1634587" y="566639"/>
                </a:cubicBezTo>
                <a:lnTo>
                  <a:pt x="1676252" y="566639"/>
                </a:lnTo>
                <a:close/>
                <a:moveTo>
                  <a:pt x="1659586" y="524975"/>
                </a:moveTo>
                <a:cubicBezTo>
                  <a:pt x="1651253" y="524975"/>
                  <a:pt x="1634587" y="508309"/>
                  <a:pt x="1626254" y="508309"/>
                </a:cubicBezTo>
                <a:lnTo>
                  <a:pt x="1626254" y="458311"/>
                </a:lnTo>
                <a:cubicBezTo>
                  <a:pt x="1626254" y="474977"/>
                  <a:pt x="1634587" y="499976"/>
                  <a:pt x="1659586" y="524975"/>
                </a:cubicBezTo>
                <a:close/>
                <a:moveTo>
                  <a:pt x="1634587" y="433312"/>
                </a:moveTo>
                <a:lnTo>
                  <a:pt x="1634587" y="408314"/>
                </a:lnTo>
                <a:cubicBezTo>
                  <a:pt x="1634587" y="416646"/>
                  <a:pt x="1642920" y="433312"/>
                  <a:pt x="1634587" y="433312"/>
                </a:cubicBezTo>
                <a:close/>
                <a:moveTo>
                  <a:pt x="1767914" y="516642"/>
                </a:moveTo>
                <a:cubicBezTo>
                  <a:pt x="1767914" y="516642"/>
                  <a:pt x="1767914" y="524975"/>
                  <a:pt x="1776247" y="533307"/>
                </a:cubicBezTo>
                <a:cubicBezTo>
                  <a:pt x="1809579" y="508309"/>
                  <a:pt x="1809579" y="441645"/>
                  <a:pt x="1826245" y="399981"/>
                </a:cubicBezTo>
                <a:cubicBezTo>
                  <a:pt x="1884575" y="499976"/>
                  <a:pt x="1926240" y="616637"/>
                  <a:pt x="1942906" y="749964"/>
                </a:cubicBezTo>
                <a:lnTo>
                  <a:pt x="1959571" y="766629"/>
                </a:lnTo>
                <a:cubicBezTo>
                  <a:pt x="1984570" y="691633"/>
                  <a:pt x="2001236" y="608304"/>
                  <a:pt x="2009569" y="533307"/>
                </a:cubicBezTo>
                <a:cubicBezTo>
                  <a:pt x="2134563" y="633303"/>
                  <a:pt x="2059567" y="816627"/>
                  <a:pt x="2226225" y="924955"/>
                </a:cubicBezTo>
                <a:lnTo>
                  <a:pt x="2242891" y="908289"/>
                </a:lnTo>
                <a:cubicBezTo>
                  <a:pt x="2226225" y="841626"/>
                  <a:pt x="2217892" y="766629"/>
                  <a:pt x="2209559" y="683300"/>
                </a:cubicBezTo>
                <a:cubicBezTo>
                  <a:pt x="2276223" y="708299"/>
                  <a:pt x="2409550" y="908289"/>
                  <a:pt x="2409550" y="991619"/>
                </a:cubicBezTo>
                <a:lnTo>
                  <a:pt x="2409550" y="1066615"/>
                </a:lnTo>
                <a:lnTo>
                  <a:pt x="2384551" y="1066615"/>
                </a:lnTo>
                <a:cubicBezTo>
                  <a:pt x="2117897" y="1058282"/>
                  <a:pt x="1742915" y="791628"/>
                  <a:pt x="1676252" y="491643"/>
                </a:cubicBezTo>
                <a:cubicBezTo>
                  <a:pt x="1667919" y="441645"/>
                  <a:pt x="1659586" y="399981"/>
                  <a:pt x="1642920" y="358316"/>
                </a:cubicBezTo>
                <a:cubicBezTo>
                  <a:pt x="1592923" y="399981"/>
                  <a:pt x="1601256" y="441645"/>
                  <a:pt x="1601256" y="491643"/>
                </a:cubicBezTo>
                <a:cubicBezTo>
                  <a:pt x="1601256" y="816627"/>
                  <a:pt x="2117897" y="1141611"/>
                  <a:pt x="2359552" y="1241606"/>
                </a:cubicBezTo>
                <a:cubicBezTo>
                  <a:pt x="2259557" y="1308270"/>
                  <a:pt x="2209559" y="1299937"/>
                  <a:pt x="2117897" y="1299937"/>
                </a:cubicBezTo>
                <a:cubicBezTo>
                  <a:pt x="1967904" y="1299937"/>
                  <a:pt x="1851243" y="1258272"/>
                  <a:pt x="1676252" y="1233273"/>
                </a:cubicBezTo>
                <a:cubicBezTo>
                  <a:pt x="1726249" y="1141611"/>
                  <a:pt x="1876242" y="1066615"/>
                  <a:pt x="1901241" y="1033283"/>
                </a:cubicBezTo>
                <a:lnTo>
                  <a:pt x="1667919" y="1033283"/>
                </a:lnTo>
                <a:lnTo>
                  <a:pt x="1442930" y="983286"/>
                </a:lnTo>
                <a:cubicBezTo>
                  <a:pt x="1501260" y="891623"/>
                  <a:pt x="1617921" y="891623"/>
                  <a:pt x="1692918" y="883290"/>
                </a:cubicBezTo>
                <a:cubicBezTo>
                  <a:pt x="1634587" y="858292"/>
                  <a:pt x="1551258" y="833293"/>
                  <a:pt x="1484595" y="783295"/>
                </a:cubicBezTo>
                <a:cubicBezTo>
                  <a:pt x="1442930" y="758297"/>
                  <a:pt x="1359601" y="666634"/>
                  <a:pt x="1334602" y="616637"/>
                </a:cubicBezTo>
                <a:cubicBezTo>
                  <a:pt x="1367934" y="624970"/>
                  <a:pt x="1401265" y="624970"/>
                  <a:pt x="1434597" y="641636"/>
                </a:cubicBezTo>
                <a:cubicBezTo>
                  <a:pt x="1476262" y="658301"/>
                  <a:pt x="1526259" y="691633"/>
                  <a:pt x="1576257" y="716632"/>
                </a:cubicBezTo>
                <a:cubicBezTo>
                  <a:pt x="1576257" y="716632"/>
                  <a:pt x="1601256" y="741631"/>
                  <a:pt x="1601256" y="716632"/>
                </a:cubicBezTo>
                <a:cubicBezTo>
                  <a:pt x="1601256" y="699966"/>
                  <a:pt x="1517926" y="599971"/>
                  <a:pt x="1501260" y="558306"/>
                </a:cubicBezTo>
                <a:cubicBezTo>
                  <a:pt x="1459596" y="466644"/>
                  <a:pt x="1434597" y="341650"/>
                  <a:pt x="1434597" y="249988"/>
                </a:cubicBezTo>
                <a:cubicBezTo>
                  <a:pt x="1434597" y="224989"/>
                  <a:pt x="1451263" y="108328"/>
                  <a:pt x="1467929" y="33332"/>
                </a:cubicBezTo>
                <a:cubicBezTo>
                  <a:pt x="1559591" y="191657"/>
                  <a:pt x="1817912" y="341650"/>
                  <a:pt x="1767914" y="516642"/>
                </a:cubicBezTo>
                <a:close/>
                <a:moveTo>
                  <a:pt x="1792913" y="441645"/>
                </a:moveTo>
                <a:lnTo>
                  <a:pt x="1817912" y="366649"/>
                </a:lnTo>
                <a:cubicBezTo>
                  <a:pt x="1876242" y="458311"/>
                  <a:pt x="1934573" y="574972"/>
                  <a:pt x="1942906" y="683300"/>
                </a:cubicBezTo>
                <a:cubicBezTo>
                  <a:pt x="1951238" y="683300"/>
                  <a:pt x="1951238" y="691633"/>
                  <a:pt x="1959571" y="699966"/>
                </a:cubicBezTo>
                <a:cubicBezTo>
                  <a:pt x="1976237" y="641636"/>
                  <a:pt x="1984570" y="574972"/>
                  <a:pt x="2001236" y="516642"/>
                </a:cubicBezTo>
                <a:cubicBezTo>
                  <a:pt x="2151229" y="591638"/>
                  <a:pt x="2084565" y="783295"/>
                  <a:pt x="2209559" y="899956"/>
                </a:cubicBezTo>
                <a:cubicBezTo>
                  <a:pt x="2217892" y="891623"/>
                  <a:pt x="2217892" y="883290"/>
                  <a:pt x="2217892" y="858292"/>
                </a:cubicBezTo>
                <a:cubicBezTo>
                  <a:pt x="2217892" y="841626"/>
                  <a:pt x="2201226" y="749964"/>
                  <a:pt x="2192893" y="658301"/>
                </a:cubicBezTo>
                <a:cubicBezTo>
                  <a:pt x="2351219" y="749964"/>
                  <a:pt x="2426215" y="924955"/>
                  <a:pt x="2426215" y="1083281"/>
                </a:cubicBezTo>
                <a:cubicBezTo>
                  <a:pt x="3201178" y="1108280"/>
                  <a:pt x="4209462" y="1583256"/>
                  <a:pt x="4209462" y="2474880"/>
                </a:cubicBezTo>
                <a:cubicBezTo>
                  <a:pt x="4209462" y="2749866"/>
                  <a:pt x="4109467" y="3066518"/>
                  <a:pt x="3751151" y="3066518"/>
                </a:cubicBezTo>
                <a:cubicBezTo>
                  <a:pt x="3334505" y="3066518"/>
                  <a:pt x="2992855" y="2583208"/>
                  <a:pt x="2659537" y="2583208"/>
                </a:cubicBezTo>
                <a:cubicBezTo>
                  <a:pt x="2559542" y="2583208"/>
                  <a:pt x="2534544" y="2649871"/>
                  <a:pt x="2534544" y="2716535"/>
                </a:cubicBezTo>
                <a:cubicBezTo>
                  <a:pt x="2534544" y="2733201"/>
                  <a:pt x="2534544" y="2774865"/>
                  <a:pt x="2551209" y="2808197"/>
                </a:cubicBezTo>
                <a:cubicBezTo>
                  <a:pt x="2584541" y="2874860"/>
                  <a:pt x="2709535" y="2999854"/>
                  <a:pt x="2784531" y="3049852"/>
                </a:cubicBezTo>
                <a:cubicBezTo>
                  <a:pt x="2801197" y="3058185"/>
                  <a:pt x="3051185" y="3258175"/>
                  <a:pt x="3109516" y="3258175"/>
                </a:cubicBezTo>
                <a:cubicBezTo>
                  <a:pt x="3267841" y="3258175"/>
                  <a:pt x="3459499" y="3158180"/>
                  <a:pt x="3584492" y="3158180"/>
                </a:cubicBezTo>
                <a:cubicBezTo>
                  <a:pt x="3626157" y="3158180"/>
                  <a:pt x="3692820" y="3183179"/>
                  <a:pt x="3726152" y="3224843"/>
                </a:cubicBezTo>
                <a:cubicBezTo>
                  <a:pt x="3759484" y="3274841"/>
                  <a:pt x="3992806" y="3649823"/>
                  <a:pt x="4109467" y="3649823"/>
                </a:cubicBezTo>
                <a:cubicBezTo>
                  <a:pt x="4134466" y="3649823"/>
                  <a:pt x="4317790" y="3549828"/>
                  <a:pt x="4342789" y="3549828"/>
                </a:cubicBezTo>
                <a:cubicBezTo>
                  <a:pt x="4359455" y="3549828"/>
                  <a:pt x="4384453" y="3566493"/>
                  <a:pt x="4434451" y="3591492"/>
                </a:cubicBezTo>
                <a:cubicBezTo>
                  <a:pt x="4451117" y="3608158"/>
                  <a:pt x="4484449" y="3599825"/>
                  <a:pt x="4509447" y="3616491"/>
                </a:cubicBezTo>
                <a:cubicBezTo>
                  <a:pt x="4542779" y="3641490"/>
                  <a:pt x="4567778" y="3683154"/>
                  <a:pt x="4567778" y="3708153"/>
                </a:cubicBezTo>
                <a:cubicBezTo>
                  <a:pt x="4567778" y="3733152"/>
                  <a:pt x="4542779" y="3774817"/>
                  <a:pt x="4526113" y="3799815"/>
                </a:cubicBezTo>
                <a:cubicBezTo>
                  <a:pt x="4517780" y="3766484"/>
                  <a:pt x="4492781" y="3716486"/>
                  <a:pt x="4467783" y="3716486"/>
                </a:cubicBezTo>
                <a:cubicBezTo>
                  <a:pt x="4442784" y="3716486"/>
                  <a:pt x="4442784" y="3724819"/>
                  <a:pt x="4426118" y="3724819"/>
                </a:cubicBezTo>
                <a:cubicBezTo>
                  <a:pt x="4401119" y="3733152"/>
                  <a:pt x="4359455" y="3724819"/>
                  <a:pt x="4342789" y="3724819"/>
                </a:cubicBezTo>
                <a:cubicBezTo>
                  <a:pt x="4267792" y="3724819"/>
                  <a:pt x="4259460" y="3791483"/>
                  <a:pt x="4259460" y="3841480"/>
                </a:cubicBezTo>
                <a:cubicBezTo>
                  <a:pt x="4259460" y="3983140"/>
                  <a:pt x="4317790" y="4041470"/>
                  <a:pt x="4484449" y="4174797"/>
                </a:cubicBezTo>
                <a:cubicBezTo>
                  <a:pt x="4517780" y="4199796"/>
                  <a:pt x="4551112" y="4241461"/>
                  <a:pt x="4576111" y="4241461"/>
                </a:cubicBezTo>
                <a:cubicBezTo>
                  <a:pt x="4601110" y="4241461"/>
                  <a:pt x="4617775" y="4224795"/>
                  <a:pt x="4626108" y="4208129"/>
                </a:cubicBezTo>
                <a:cubicBezTo>
                  <a:pt x="4634441" y="4274792"/>
                  <a:pt x="4517780" y="4333123"/>
                  <a:pt x="4467783" y="4333123"/>
                </a:cubicBezTo>
                <a:cubicBezTo>
                  <a:pt x="4376120" y="4333123"/>
                  <a:pt x="4226128" y="4066469"/>
                  <a:pt x="4217795" y="4041470"/>
                </a:cubicBezTo>
                <a:cubicBezTo>
                  <a:pt x="4209462" y="4066469"/>
                  <a:pt x="4201129" y="4091468"/>
                  <a:pt x="4201129" y="4108134"/>
                </a:cubicBezTo>
                <a:cubicBezTo>
                  <a:pt x="4201129" y="4216462"/>
                  <a:pt x="4276125" y="4308124"/>
                  <a:pt x="4351122" y="4424785"/>
                </a:cubicBezTo>
                <a:cubicBezTo>
                  <a:pt x="4376120" y="4449784"/>
                  <a:pt x="4409452" y="4558112"/>
                  <a:pt x="4467783" y="4533113"/>
                </a:cubicBezTo>
                <a:cubicBezTo>
                  <a:pt x="4442784" y="4566445"/>
                  <a:pt x="4417785" y="4574778"/>
                  <a:pt x="4392786" y="4574778"/>
                </a:cubicBezTo>
                <a:cubicBezTo>
                  <a:pt x="4142799" y="4574778"/>
                  <a:pt x="4051136" y="4241461"/>
                  <a:pt x="4067802" y="4083135"/>
                </a:cubicBezTo>
                <a:cubicBezTo>
                  <a:pt x="4051136" y="4124800"/>
                  <a:pt x="4042803" y="4191463"/>
                  <a:pt x="4042803" y="4208129"/>
                </a:cubicBezTo>
                <a:cubicBezTo>
                  <a:pt x="4042803" y="4233128"/>
                  <a:pt x="4084468" y="4441451"/>
                  <a:pt x="4084468" y="4458117"/>
                </a:cubicBezTo>
                <a:cubicBezTo>
                  <a:pt x="4084468" y="4491449"/>
                  <a:pt x="4084468" y="4508114"/>
                  <a:pt x="4042803" y="4549779"/>
                </a:cubicBezTo>
                <a:cubicBezTo>
                  <a:pt x="4059469" y="4566445"/>
                  <a:pt x="4084468" y="4583111"/>
                  <a:pt x="4109467" y="4591444"/>
                </a:cubicBezTo>
                <a:cubicBezTo>
                  <a:pt x="4092801" y="4599777"/>
                  <a:pt x="4059469" y="4608110"/>
                  <a:pt x="4042803" y="4608110"/>
                </a:cubicBezTo>
                <a:cubicBezTo>
                  <a:pt x="4017805" y="4608110"/>
                  <a:pt x="3992806" y="4599777"/>
                  <a:pt x="3976140" y="4574778"/>
                </a:cubicBezTo>
                <a:cubicBezTo>
                  <a:pt x="3951141" y="4549779"/>
                  <a:pt x="3917810" y="4516447"/>
                  <a:pt x="3901144" y="4491449"/>
                </a:cubicBezTo>
                <a:cubicBezTo>
                  <a:pt x="3867812" y="4433118"/>
                  <a:pt x="3859479" y="4341456"/>
                  <a:pt x="3859479" y="4316457"/>
                </a:cubicBezTo>
                <a:cubicBezTo>
                  <a:pt x="3859479" y="4149798"/>
                  <a:pt x="3934475" y="4008139"/>
                  <a:pt x="4051136" y="3833147"/>
                </a:cubicBezTo>
                <a:cubicBezTo>
                  <a:pt x="4009472" y="3799815"/>
                  <a:pt x="3951141" y="3783150"/>
                  <a:pt x="3909477" y="3758151"/>
                </a:cubicBezTo>
                <a:cubicBezTo>
                  <a:pt x="3859479" y="3741485"/>
                  <a:pt x="3817814" y="3716486"/>
                  <a:pt x="3784483" y="3674822"/>
                </a:cubicBezTo>
                <a:cubicBezTo>
                  <a:pt x="3759484" y="3658156"/>
                  <a:pt x="3742818" y="3616491"/>
                  <a:pt x="3717819" y="3599825"/>
                </a:cubicBezTo>
                <a:cubicBezTo>
                  <a:pt x="3709486" y="3583159"/>
                  <a:pt x="3692820" y="3583159"/>
                  <a:pt x="3676155" y="3583159"/>
                </a:cubicBezTo>
                <a:cubicBezTo>
                  <a:pt x="3651156" y="3583159"/>
                  <a:pt x="3509496" y="3649823"/>
                  <a:pt x="3509496" y="3691487"/>
                </a:cubicBezTo>
                <a:cubicBezTo>
                  <a:pt x="3509496" y="3716486"/>
                  <a:pt x="3576160" y="3833147"/>
                  <a:pt x="3592825" y="3908144"/>
                </a:cubicBezTo>
                <a:cubicBezTo>
                  <a:pt x="3651156" y="4108134"/>
                  <a:pt x="3651156" y="4133133"/>
                  <a:pt x="3651156" y="4308124"/>
                </a:cubicBezTo>
                <a:cubicBezTo>
                  <a:pt x="3651156" y="4708105"/>
                  <a:pt x="3476164" y="5366406"/>
                  <a:pt x="3101183" y="5699723"/>
                </a:cubicBezTo>
                <a:cubicBezTo>
                  <a:pt x="3159513" y="5724722"/>
                  <a:pt x="3226177" y="5733055"/>
                  <a:pt x="3284507" y="5774720"/>
                </a:cubicBezTo>
                <a:cubicBezTo>
                  <a:pt x="3367836" y="5824717"/>
                  <a:pt x="3442833" y="5908046"/>
                  <a:pt x="3542828" y="5958044"/>
                </a:cubicBezTo>
                <a:cubicBezTo>
                  <a:pt x="3592825" y="5991376"/>
                  <a:pt x="3659489" y="5999709"/>
                  <a:pt x="3717819" y="6024707"/>
                </a:cubicBezTo>
                <a:cubicBezTo>
                  <a:pt x="3842813" y="6066372"/>
                  <a:pt x="3859479" y="6174700"/>
                  <a:pt x="3859479" y="6258029"/>
                </a:cubicBezTo>
                <a:cubicBezTo>
                  <a:pt x="3859479" y="6291361"/>
                  <a:pt x="3817814" y="6349692"/>
                  <a:pt x="3776150" y="6366357"/>
                </a:cubicBezTo>
                <a:lnTo>
                  <a:pt x="3751151" y="6366357"/>
                </a:lnTo>
                <a:cubicBezTo>
                  <a:pt x="3767817" y="6349692"/>
                  <a:pt x="3784483" y="6316360"/>
                  <a:pt x="3784483" y="6299694"/>
                </a:cubicBezTo>
                <a:cubicBezTo>
                  <a:pt x="3784483" y="6274695"/>
                  <a:pt x="3784483" y="6274695"/>
                  <a:pt x="3776150" y="6266362"/>
                </a:cubicBezTo>
                <a:cubicBezTo>
                  <a:pt x="3709486" y="6241364"/>
                  <a:pt x="3701153" y="6183033"/>
                  <a:pt x="3651156" y="6141368"/>
                </a:cubicBezTo>
                <a:cubicBezTo>
                  <a:pt x="3642823" y="6133035"/>
                  <a:pt x="3626157" y="6124703"/>
                  <a:pt x="3609491" y="6124703"/>
                </a:cubicBezTo>
                <a:cubicBezTo>
                  <a:pt x="3559494" y="6124703"/>
                  <a:pt x="3359503" y="6399689"/>
                  <a:pt x="3351170" y="6416355"/>
                </a:cubicBezTo>
                <a:cubicBezTo>
                  <a:pt x="3334505" y="6449687"/>
                  <a:pt x="3317839" y="6516350"/>
                  <a:pt x="3317839" y="6541349"/>
                </a:cubicBezTo>
                <a:cubicBezTo>
                  <a:pt x="3317839" y="6558015"/>
                  <a:pt x="3359503" y="6674676"/>
                  <a:pt x="3359503" y="6691342"/>
                </a:cubicBezTo>
                <a:cubicBezTo>
                  <a:pt x="3359503" y="6716340"/>
                  <a:pt x="3384502" y="6724673"/>
                  <a:pt x="3401168" y="6724673"/>
                </a:cubicBezTo>
                <a:cubicBezTo>
                  <a:pt x="3426167" y="6724673"/>
                  <a:pt x="3451166" y="6708008"/>
                  <a:pt x="3476164" y="6683009"/>
                </a:cubicBezTo>
                <a:cubicBezTo>
                  <a:pt x="3476164" y="6766338"/>
                  <a:pt x="3417834" y="6799670"/>
                  <a:pt x="3359503" y="6799670"/>
                </a:cubicBezTo>
                <a:cubicBezTo>
                  <a:pt x="3326172" y="6799670"/>
                  <a:pt x="3317839" y="6783004"/>
                  <a:pt x="3276174" y="6749672"/>
                </a:cubicBezTo>
                <a:cubicBezTo>
                  <a:pt x="3251175" y="6733006"/>
                  <a:pt x="3209511" y="6724673"/>
                  <a:pt x="3184512" y="6691342"/>
                </a:cubicBezTo>
                <a:cubicBezTo>
                  <a:pt x="3159513" y="6649677"/>
                  <a:pt x="3142847" y="6591347"/>
                  <a:pt x="3142847" y="6549682"/>
                </a:cubicBezTo>
                <a:cubicBezTo>
                  <a:pt x="3142847" y="6533016"/>
                  <a:pt x="3151180" y="6491351"/>
                  <a:pt x="3151180" y="6466353"/>
                </a:cubicBezTo>
                <a:cubicBezTo>
                  <a:pt x="3176179" y="6416355"/>
                  <a:pt x="3209511" y="6358025"/>
                  <a:pt x="3242842" y="6299694"/>
                </a:cubicBezTo>
                <a:lnTo>
                  <a:pt x="3242842" y="6291361"/>
                </a:lnTo>
                <a:cubicBezTo>
                  <a:pt x="3184512" y="6316360"/>
                  <a:pt x="3067851" y="6458020"/>
                  <a:pt x="3067851" y="6516350"/>
                </a:cubicBezTo>
                <a:lnTo>
                  <a:pt x="3067851" y="6666343"/>
                </a:lnTo>
                <a:cubicBezTo>
                  <a:pt x="3059518" y="6708008"/>
                  <a:pt x="3017853" y="6749672"/>
                  <a:pt x="3017853" y="6774671"/>
                </a:cubicBezTo>
                <a:cubicBezTo>
                  <a:pt x="3017853" y="6791337"/>
                  <a:pt x="3034519" y="6833001"/>
                  <a:pt x="3051185" y="6858000"/>
                </a:cubicBezTo>
                <a:cubicBezTo>
                  <a:pt x="3034519" y="6849667"/>
                  <a:pt x="3009520" y="6849667"/>
                  <a:pt x="3001187" y="6841334"/>
                </a:cubicBezTo>
                <a:cubicBezTo>
                  <a:pt x="2942857" y="6824669"/>
                  <a:pt x="2942857" y="6758005"/>
                  <a:pt x="2926191" y="6733006"/>
                </a:cubicBezTo>
                <a:cubicBezTo>
                  <a:pt x="2901192" y="6666343"/>
                  <a:pt x="2892859" y="6666343"/>
                  <a:pt x="2892859" y="6608012"/>
                </a:cubicBezTo>
                <a:cubicBezTo>
                  <a:pt x="2892859" y="6483018"/>
                  <a:pt x="2976189" y="6374690"/>
                  <a:pt x="3101183" y="6249696"/>
                </a:cubicBezTo>
                <a:lnTo>
                  <a:pt x="3101183" y="6241364"/>
                </a:lnTo>
                <a:cubicBezTo>
                  <a:pt x="2976189" y="6308027"/>
                  <a:pt x="2951190" y="6391356"/>
                  <a:pt x="2876194" y="6491351"/>
                </a:cubicBezTo>
                <a:cubicBezTo>
                  <a:pt x="2867861" y="6499684"/>
                  <a:pt x="2834529" y="6508017"/>
                  <a:pt x="2817863" y="6541349"/>
                </a:cubicBezTo>
                <a:cubicBezTo>
                  <a:pt x="2801197" y="6549682"/>
                  <a:pt x="2792864" y="6574681"/>
                  <a:pt x="2792864" y="6599679"/>
                </a:cubicBezTo>
                <a:cubicBezTo>
                  <a:pt x="2792864" y="6616345"/>
                  <a:pt x="2801197" y="6624678"/>
                  <a:pt x="2809530" y="6641344"/>
                </a:cubicBezTo>
                <a:cubicBezTo>
                  <a:pt x="2759533" y="6624678"/>
                  <a:pt x="2726201" y="6566348"/>
                  <a:pt x="2726201" y="6533016"/>
                </a:cubicBezTo>
                <a:cubicBezTo>
                  <a:pt x="2726201" y="6516350"/>
                  <a:pt x="2742867" y="6474686"/>
                  <a:pt x="2742867" y="6449687"/>
                </a:cubicBezTo>
                <a:cubicBezTo>
                  <a:pt x="2717868" y="6399689"/>
                  <a:pt x="2801197" y="6308027"/>
                  <a:pt x="2859528" y="6266362"/>
                </a:cubicBezTo>
                <a:cubicBezTo>
                  <a:pt x="2901192" y="6233031"/>
                  <a:pt x="3101183" y="6141368"/>
                  <a:pt x="3101183" y="6099704"/>
                </a:cubicBezTo>
                <a:cubicBezTo>
                  <a:pt x="3101183" y="6024707"/>
                  <a:pt x="2917858" y="5983043"/>
                  <a:pt x="2901192" y="5983043"/>
                </a:cubicBezTo>
                <a:cubicBezTo>
                  <a:pt x="2876194" y="5983043"/>
                  <a:pt x="2817863" y="5966377"/>
                  <a:pt x="2801197" y="5966377"/>
                </a:cubicBezTo>
                <a:cubicBezTo>
                  <a:pt x="2576208" y="5966377"/>
                  <a:pt x="2309554" y="6091371"/>
                  <a:pt x="2101231" y="6091371"/>
                </a:cubicBezTo>
                <a:cubicBezTo>
                  <a:pt x="1967904" y="6091371"/>
                  <a:pt x="1626254" y="5991376"/>
                  <a:pt x="1534592" y="5949711"/>
                </a:cubicBezTo>
                <a:cubicBezTo>
                  <a:pt x="1351268" y="5874715"/>
                  <a:pt x="1126279" y="5749721"/>
                  <a:pt x="984619" y="5533065"/>
                </a:cubicBezTo>
                <a:cubicBezTo>
                  <a:pt x="917955" y="5583062"/>
                  <a:pt x="876291" y="5683057"/>
                  <a:pt x="842959" y="5741388"/>
                </a:cubicBezTo>
                <a:cubicBezTo>
                  <a:pt x="801294" y="5799718"/>
                  <a:pt x="767963" y="6049706"/>
                  <a:pt x="617970" y="6049706"/>
                </a:cubicBezTo>
                <a:cubicBezTo>
                  <a:pt x="542974" y="6049706"/>
                  <a:pt x="451311" y="6008042"/>
                  <a:pt x="451311" y="5933045"/>
                </a:cubicBezTo>
                <a:cubicBezTo>
                  <a:pt x="451311" y="5916379"/>
                  <a:pt x="459644" y="5899713"/>
                  <a:pt x="467977" y="5891381"/>
                </a:cubicBezTo>
                <a:cubicBezTo>
                  <a:pt x="467977" y="5899713"/>
                  <a:pt x="476310" y="5966377"/>
                  <a:pt x="509642" y="5966377"/>
                </a:cubicBezTo>
                <a:cubicBezTo>
                  <a:pt x="559640" y="5966377"/>
                  <a:pt x="684633" y="5808051"/>
                  <a:pt x="684633" y="5799718"/>
                </a:cubicBezTo>
                <a:cubicBezTo>
                  <a:pt x="684633" y="5733055"/>
                  <a:pt x="442978" y="5566396"/>
                  <a:pt x="384648" y="5541398"/>
                </a:cubicBezTo>
                <a:cubicBezTo>
                  <a:pt x="351316" y="5524732"/>
                  <a:pt x="292986" y="5516399"/>
                  <a:pt x="276320" y="5516399"/>
                </a:cubicBezTo>
                <a:cubicBezTo>
                  <a:pt x="251321" y="5516399"/>
                  <a:pt x="142993" y="5558063"/>
                  <a:pt x="117994" y="5558063"/>
                </a:cubicBezTo>
                <a:cubicBezTo>
                  <a:pt x="101328" y="5558063"/>
                  <a:pt x="92995" y="5541398"/>
                  <a:pt x="67997" y="5541398"/>
                </a:cubicBezTo>
                <a:cubicBezTo>
                  <a:pt x="34665" y="5541398"/>
                  <a:pt x="34665" y="5591395"/>
                  <a:pt x="34665" y="5608061"/>
                </a:cubicBezTo>
                <a:cubicBezTo>
                  <a:pt x="26332" y="5591395"/>
                  <a:pt x="9666" y="5566396"/>
                  <a:pt x="9666" y="5541398"/>
                </a:cubicBezTo>
                <a:cubicBezTo>
                  <a:pt x="9666" y="5516399"/>
                  <a:pt x="51331" y="5458068"/>
                  <a:pt x="59664" y="5449735"/>
                </a:cubicBezTo>
                <a:cubicBezTo>
                  <a:pt x="109661" y="5374739"/>
                  <a:pt x="184658" y="5333074"/>
                  <a:pt x="251321" y="5333074"/>
                </a:cubicBezTo>
                <a:cubicBezTo>
                  <a:pt x="334650" y="5333074"/>
                  <a:pt x="434646" y="5399738"/>
                  <a:pt x="517975" y="5441402"/>
                </a:cubicBezTo>
                <a:cubicBezTo>
                  <a:pt x="434646" y="5308076"/>
                  <a:pt x="284653" y="5249745"/>
                  <a:pt x="167992" y="5258078"/>
                </a:cubicBezTo>
                <a:cubicBezTo>
                  <a:pt x="76330" y="5258078"/>
                  <a:pt x="84663" y="5216413"/>
                  <a:pt x="51331" y="5216413"/>
                </a:cubicBezTo>
                <a:cubicBezTo>
                  <a:pt x="26332" y="5216413"/>
                  <a:pt x="9666" y="5249745"/>
                  <a:pt x="1333" y="5266411"/>
                </a:cubicBezTo>
                <a:cubicBezTo>
                  <a:pt x="1333" y="5241412"/>
                  <a:pt x="-7000" y="5191415"/>
                  <a:pt x="17999" y="5174749"/>
                </a:cubicBezTo>
                <a:cubicBezTo>
                  <a:pt x="109661" y="5074754"/>
                  <a:pt x="134660" y="5083087"/>
                  <a:pt x="192991" y="5083087"/>
                </a:cubicBezTo>
                <a:cubicBezTo>
                  <a:pt x="301319" y="5083087"/>
                  <a:pt x="434646" y="5166416"/>
                  <a:pt x="526308" y="5283077"/>
                </a:cubicBezTo>
                <a:cubicBezTo>
                  <a:pt x="534641" y="5283077"/>
                  <a:pt x="576305" y="5291410"/>
                  <a:pt x="576305" y="5308076"/>
                </a:cubicBezTo>
                <a:cubicBezTo>
                  <a:pt x="576305" y="5249745"/>
                  <a:pt x="351316" y="5099752"/>
                  <a:pt x="334650" y="5083087"/>
                </a:cubicBezTo>
                <a:cubicBezTo>
                  <a:pt x="317985" y="5074754"/>
                  <a:pt x="292986" y="5049755"/>
                  <a:pt x="292986" y="5033089"/>
                </a:cubicBezTo>
                <a:cubicBezTo>
                  <a:pt x="284653" y="5016423"/>
                  <a:pt x="292986" y="4991424"/>
                  <a:pt x="284653" y="4966426"/>
                </a:cubicBezTo>
                <a:cubicBezTo>
                  <a:pt x="284653" y="4958093"/>
                  <a:pt x="267987" y="4949760"/>
                  <a:pt x="251321" y="4949760"/>
                </a:cubicBezTo>
                <a:cubicBezTo>
                  <a:pt x="226322" y="4949760"/>
                  <a:pt x="209656" y="4966426"/>
                  <a:pt x="192991" y="4974758"/>
                </a:cubicBezTo>
                <a:cubicBezTo>
                  <a:pt x="217989" y="4941427"/>
                  <a:pt x="242988" y="4899762"/>
                  <a:pt x="292986" y="4899762"/>
                </a:cubicBezTo>
                <a:cubicBezTo>
                  <a:pt x="309652" y="4899762"/>
                  <a:pt x="326317" y="4908095"/>
                  <a:pt x="359649" y="4924761"/>
                </a:cubicBezTo>
                <a:cubicBezTo>
                  <a:pt x="367982" y="4933094"/>
                  <a:pt x="401314" y="4933094"/>
                  <a:pt x="426313" y="4949760"/>
                </a:cubicBezTo>
                <a:cubicBezTo>
                  <a:pt x="459644" y="4966426"/>
                  <a:pt x="501309" y="4999757"/>
                  <a:pt x="517975" y="5033089"/>
                </a:cubicBezTo>
                <a:cubicBezTo>
                  <a:pt x="559640" y="5083087"/>
                  <a:pt x="626303" y="5266411"/>
                  <a:pt x="717965" y="5266411"/>
                </a:cubicBezTo>
                <a:cubicBezTo>
                  <a:pt x="767963" y="5266411"/>
                  <a:pt x="909622" y="5174749"/>
                  <a:pt x="892957" y="5124751"/>
                </a:cubicBezTo>
                <a:cubicBezTo>
                  <a:pt x="901290" y="5074754"/>
                  <a:pt x="909622" y="5008090"/>
                  <a:pt x="934621" y="4966426"/>
                </a:cubicBezTo>
                <a:cubicBezTo>
                  <a:pt x="1134612" y="4491449"/>
                  <a:pt x="1751248" y="4474783"/>
                  <a:pt x="1751248" y="4083135"/>
                </a:cubicBezTo>
                <a:cubicBezTo>
                  <a:pt x="1751248" y="4058136"/>
                  <a:pt x="1734582" y="4008139"/>
                  <a:pt x="1717917" y="3974807"/>
                </a:cubicBezTo>
                <a:cubicBezTo>
                  <a:pt x="1709584" y="4058136"/>
                  <a:pt x="1684585" y="4149798"/>
                  <a:pt x="1676252" y="4241461"/>
                </a:cubicBezTo>
                <a:cubicBezTo>
                  <a:pt x="1642920" y="4208129"/>
                  <a:pt x="1592923" y="4158131"/>
                  <a:pt x="1576257" y="4116467"/>
                </a:cubicBezTo>
                <a:cubicBezTo>
                  <a:pt x="1534592" y="4016472"/>
                  <a:pt x="1567924" y="3858146"/>
                  <a:pt x="1451263" y="3833147"/>
                </a:cubicBezTo>
                <a:cubicBezTo>
                  <a:pt x="1442930" y="3849813"/>
                  <a:pt x="1434597" y="3874812"/>
                  <a:pt x="1434597" y="3899811"/>
                </a:cubicBezTo>
                <a:cubicBezTo>
                  <a:pt x="1434597" y="3974807"/>
                  <a:pt x="1459596" y="4008139"/>
                  <a:pt x="1501260" y="4099801"/>
                </a:cubicBezTo>
                <a:cubicBezTo>
                  <a:pt x="1359601" y="4149798"/>
                  <a:pt x="1326269" y="3824814"/>
                  <a:pt x="1251273" y="3824814"/>
                </a:cubicBezTo>
                <a:cubicBezTo>
                  <a:pt x="1226274" y="3824814"/>
                  <a:pt x="1101280" y="3849813"/>
                  <a:pt x="1084614" y="3849813"/>
                </a:cubicBezTo>
                <a:cubicBezTo>
                  <a:pt x="942954" y="3849813"/>
                  <a:pt x="784629" y="3766484"/>
                  <a:pt x="642969" y="3649823"/>
                </a:cubicBezTo>
                <a:cubicBezTo>
                  <a:pt x="634636" y="3658156"/>
                  <a:pt x="634636" y="3649823"/>
                  <a:pt x="634636" y="3666489"/>
                </a:cubicBezTo>
                <a:cubicBezTo>
                  <a:pt x="634636" y="3749818"/>
                  <a:pt x="901290" y="3841480"/>
                  <a:pt x="901290" y="4008139"/>
                </a:cubicBezTo>
                <a:cubicBezTo>
                  <a:pt x="901290" y="4024804"/>
                  <a:pt x="884624" y="4066469"/>
                  <a:pt x="867958" y="4091468"/>
                </a:cubicBezTo>
                <a:cubicBezTo>
                  <a:pt x="867958" y="4083135"/>
                  <a:pt x="876291" y="4074802"/>
                  <a:pt x="876291" y="4058136"/>
                </a:cubicBezTo>
                <a:cubicBezTo>
                  <a:pt x="876291" y="4033137"/>
                  <a:pt x="842959" y="3974807"/>
                  <a:pt x="817960" y="3949808"/>
                </a:cubicBezTo>
                <a:cubicBezTo>
                  <a:pt x="734631" y="3874812"/>
                  <a:pt x="576305" y="3816481"/>
                  <a:pt x="567972" y="3708153"/>
                </a:cubicBezTo>
                <a:cubicBezTo>
                  <a:pt x="559640" y="3724819"/>
                  <a:pt x="559640" y="3733152"/>
                  <a:pt x="559640" y="3758151"/>
                </a:cubicBezTo>
                <a:cubicBezTo>
                  <a:pt x="559640" y="3816481"/>
                  <a:pt x="551307" y="3808148"/>
                  <a:pt x="617970" y="3899811"/>
                </a:cubicBezTo>
                <a:cubicBezTo>
                  <a:pt x="634636" y="3916476"/>
                  <a:pt x="676300" y="3949808"/>
                  <a:pt x="692966" y="3966474"/>
                </a:cubicBezTo>
                <a:cubicBezTo>
                  <a:pt x="826293" y="4066469"/>
                  <a:pt x="684633" y="4191463"/>
                  <a:pt x="842959" y="4274792"/>
                </a:cubicBezTo>
                <a:cubicBezTo>
                  <a:pt x="792961" y="4266460"/>
                  <a:pt x="726298" y="4233128"/>
                  <a:pt x="701299" y="4199796"/>
                </a:cubicBezTo>
                <a:cubicBezTo>
                  <a:pt x="667968" y="4166464"/>
                  <a:pt x="684633" y="4091468"/>
                  <a:pt x="659635" y="4041470"/>
                </a:cubicBezTo>
                <a:cubicBezTo>
                  <a:pt x="617970" y="3924809"/>
                  <a:pt x="476310" y="3824814"/>
                  <a:pt x="492976" y="3708153"/>
                </a:cubicBezTo>
                <a:cubicBezTo>
                  <a:pt x="476310" y="3749818"/>
                  <a:pt x="451311" y="3824814"/>
                  <a:pt x="451311" y="3841480"/>
                </a:cubicBezTo>
                <a:cubicBezTo>
                  <a:pt x="451311" y="3924809"/>
                  <a:pt x="517975" y="3991473"/>
                  <a:pt x="517975" y="4083135"/>
                </a:cubicBezTo>
                <a:cubicBezTo>
                  <a:pt x="517975" y="4141465"/>
                  <a:pt x="517975" y="4166464"/>
                  <a:pt x="426313" y="4224795"/>
                </a:cubicBezTo>
                <a:cubicBezTo>
                  <a:pt x="451311" y="4183130"/>
                  <a:pt x="467977" y="4124800"/>
                  <a:pt x="467977" y="4099801"/>
                </a:cubicBezTo>
                <a:cubicBezTo>
                  <a:pt x="467977" y="4083135"/>
                  <a:pt x="367982" y="3808148"/>
                  <a:pt x="367982" y="3791483"/>
                </a:cubicBezTo>
                <a:cubicBezTo>
                  <a:pt x="367982" y="3749818"/>
                  <a:pt x="392981" y="3708153"/>
                  <a:pt x="426313" y="3666489"/>
                </a:cubicBezTo>
                <a:cubicBezTo>
                  <a:pt x="417980" y="3649823"/>
                  <a:pt x="401314" y="3649823"/>
                  <a:pt x="384648" y="3633157"/>
                </a:cubicBezTo>
                <a:cubicBezTo>
                  <a:pt x="467977" y="3524829"/>
                  <a:pt x="576305" y="3499830"/>
                  <a:pt x="676300" y="3474831"/>
                </a:cubicBezTo>
                <a:cubicBezTo>
                  <a:pt x="667968" y="3466498"/>
                  <a:pt x="676300" y="3466498"/>
                  <a:pt x="651302" y="3466498"/>
                </a:cubicBezTo>
                <a:cubicBezTo>
                  <a:pt x="634636" y="3466498"/>
                  <a:pt x="517975" y="3483164"/>
                  <a:pt x="501309" y="3483164"/>
                </a:cubicBezTo>
                <a:cubicBezTo>
                  <a:pt x="476310" y="3483164"/>
                  <a:pt x="459644" y="3466498"/>
                  <a:pt x="434646" y="3466498"/>
                </a:cubicBezTo>
                <a:cubicBezTo>
                  <a:pt x="384648" y="3458165"/>
                  <a:pt x="284653" y="3416501"/>
                  <a:pt x="259654" y="3366503"/>
                </a:cubicBezTo>
                <a:cubicBezTo>
                  <a:pt x="234655" y="3316506"/>
                  <a:pt x="226322" y="3266508"/>
                  <a:pt x="209656" y="3216510"/>
                </a:cubicBezTo>
                <a:cubicBezTo>
                  <a:pt x="209656" y="3199845"/>
                  <a:pt x="176325" y="3166513"/>
                  <a:pt x="159659" y="3166513"/>
                </a:cubicBezTo>
                <a:cubicBezTo>
                  <a:pt x="134660" y="3166513"/>
                  <a:pt x="126327" y="3174846"/>
                  <a:pt x="101328" y="3174846"/>
                </a:cubicBezTo>
                <a:cubicBezTo>
                  <a:pt x="126327" y="3124848"/>
                  <a:pt x="142993" y="3116515"/>
                  <a:pt x="176325" y="3116515"/>
                </a:cubicBezTo>
                <a:cubicBezTo>
                  <a:pt x="351316" y="3116515"/>
                  <a:pt x="209656" y="3391502"/>
                  <a:pt x="459644" y="3391502"/>
                </a:cubicBezTo>
                <a:cubicBezTo>
                  <a:pt x="484643" y="3391502"/>
                  <a:pt x="609637" y="3349837"/>
                  <a:pt x="634636" y="3349837"/>
                </a:cubicBezTo>
                <a:cubicBezTo>
                  <a:pt x="817960" y="3349837"/>
                  <a:pt x="917955" y="3483164"/>
                  <a:pt x="959620" y="3483164"/>
                </a:cubicBezTo>
                <a:lnTo>
                  <a:pt x="1051282" y="3483164"/>
                </a:lnTo>
                <a:cubicBezTo>
                  <a:pt x="1051282" y="3474831"/>
                  <a:pt x="1059615" y="3483164"/>
                  <a:pt x="1059615" y="3458165"/>
                </a:cubicBezTo>
                <a:cubicBezTo>
                  <a:pt x="1059615" y="3374836"/>
                  <a:pt x="609637" y="3241509"/>
                  <a:pt x="609637" y="3241509"/>
                </a:cubicBezTo>
                <a:cubicBezTo>
                  <a:pt x="584638" y="3241509"/>
                  <a:pt x="551307" y="3299840"/>
                  <a:pt x="509642" y="3333171"/>
                </a:cubicBezTo>
                <a:cubicBezTo>
                  <a:pt x="501309" y="3291507"/>
                  <a:pt x="501309" y="3241509"/>
                  <a:pt x="501309" y="3199845"/>
                </a:cubicBezTo>
                <a:cubicBezTo>
                  <a:pt x="492976" y="3191512"/>
                  <a:pt x="501309" y="3191512"/>
                  <a:pt x="476310" y="3191512"/>
                </a:cubicBezTo>
                <a:cubicBezTo>
                  <a:pt x="459644" y="3191512"/>
                  <a:pt x="409647" y="3249842"/>
                  <a:pt x="376315" y="3274841"/>
                </a:cubicBezTo>
                <a:lnTo>
                  <a:pt x="376315" y="3208178"/>
                </a:lnTo>
                <a:lnTo>
                  <a:pt x="376315" y="3183179"/>
                </a:lnTo>
                <a:cubicBezTo>
                  <a:pt x="376315" y="3166513"/>
                  <a:pt x="384648" y="3133181"/>
                  <a:pt x="376315" y="3124848"/>
                </a:cubicBezTo>
                <a:cubicBezTo>
                  <a:pt x="367982" y="3099849"/>
                  <a:pt x="351316" y="3074851"/>
                  <a:pt x="351316" y="3058185"/>
                </a:cubicBezTo>
                <a:cubicBezTo>
                  <a:pt x="351316" y="3033186"/>
                  <a:pt x="359649" y="3016520"/>
                  <a:pt x="359649" y="2991521"/>
                </a:cubicBezTo>
                <a:cubicBezTo>
                  <a:pt x="367982" y="2941524"/>
                  <a:pt x="442978" y="2941524"/>
                  <a:pt x="459644" y="2933191"/>
                </a:cubicBezTo>
                <a:cubicBezTo>
                  <a:pt x="484643" y="2916525"/>
                  <a:pt x="509642" y="2858195"/>
                  <a:pt x="526308" y="2841529"/>
                </a:cubicBezTo>
                <a:cubicBezTo>
                  <a:pt x="559640" y="2799864"/>
                  <a:pt x="576305" y="2808197"/>
                  <a:pt x="617970" y="2808197"/>
                </a:cubicBezTo>
                <a:cubicBezTo>
                  <a:pt x="659635" y="2808197"/>
                  <a:pt x="759630" y="2833196"/>
                  <a:pt x="751297" y="2933191"/>
                </a:cubicBezTo>
                <a:cubicBezTo>
                  <a:pt x="776296" y="2949857"/>
                  <a:pt x="801294" y="2983188"/>
                  <a:pt x="817960" y="3008187"/>
                </a:cubicBezTo>
                <a:cubicBezTo>
                  <a:pt x="842959" y="3033186"/>
                  <a:pt x="884624" y="3041519"/>
                  <a:pt x="909622" y="3074851"/>
                </a:cubicBezTo>
                <a:cubicBezTo>
                  <a:pt x="934621" y="3074851"/>
                  <a:pt x="959620" y="3066518"/>
                  <a:pt x="984619" y="3058185"/>
                </a:cubicBezTo>
                <a:cubicBezTo>
                  <a:pt x="1009618" y="3024853"/>
                  <a:pt x="1067948" y="2958190"/>
                  <a:pt x="1126279" y="2924858"/>
                </a:cubicBezTo>
                <a:lnTo>
                  <a:pt x="1151277" y="2924858"/>
                </a:lnTo>
                <a:cubicBezTo>
                  <a:pt x="1134612" y="2958190"/>
                  <a:pt x="1142944" y="2974856"/>
                  <a:pt x="1142944" y="2991521"/>
                </a:cubicBezTo>
                <a:cubicBezTo>
                  <a:pt x="1201275" y="2966523"/>
                  <a:pt x="1292937" y="2933191"/>
                  <a:pt x="1317936" y="2933191"/>
                </a:cubicBezTo>
                <a:lnTo>
                  <a:pt x="1351268" y="2933191"/>
                </a:lnTo>
                <a:cubicBezTo>
                  <a:pt x="1334602" y="2958190"/>
                  <a:pt x="1317936" y="2983188"/>
                  <a:pt x="1292937" y="3008187"/>
                </a:cubicBezTo>
                <a:cubicBezTo>
                  <a:pt x="1367934" y="3024853"/>
                  <a:pt x="1492927" y="3066518"/>
                  <a:pt x="1509593" y="3066518"/>
                </a:cubicBezTo>
                <a:cubicBezTo>
                  <a:pt x="1601256" y="3066518"/>
                  <a:pt x="1767914" y="2991521"/>
                  <a:pt x="1851243" y="2891526"/>
                </a:cubicBezTo>
                <a:cubicBezTo>
                  <a:pt x="1867909" y="2866527"/>
                  <a:pt x="1901241" y="2841529"/>
                  <a:pt x="1901241" y="2816530"/>
                </a:cubicBezTo>
                <a:cubicBezTo>
                  <a:pt x="1901241" y="2799864"/>
                  <a:pt x="1851243" y="2574875"/>
                  <a:pt x="1851243" y="2558209"/>
                </a:cubicBezTo>
                <a:cubicBezTo>
                  <a:pt x="1851243" y="2533210"/>
                  <a:pt x="1859576" y="2499879"/>
                  <a:pt x="1867909" y="2466547"/>
                </a:cubicBezTo>
                <a:cubicBezTo>
                  <a:pt x="1851243" y="2458214"/>
                  <a:pt x="1826245" y="2458214"/>
                  <a:pt x="1801246" y="2458214"/>
                </a:cubicBezTo>
                <a:lnTo>
                  <a:pt x="1751248" y="2458214"/>
                </a:lnTo>
                <a:cubicBezTo>
                  <a:pt x="1667919" y="2574875"/>
                  <a:pt x="1701251" y="2724868"/>
                  <a:pt x="1576257" y="2724868"/>
                </a:cubicBezTo>
                <a:cubicBezTo>
                  <a:pt x="1526259" y="2724868"/>
                  <a:pt x="1392932" y="2666537"/>
                  <a:pt x="1392932" y="2599874"/>
                </a:cubicBezTo>
                <a:cubicBezTo>
                  <a:pt x="1392932" y="2583208"/>
                  <a:pt x="1401265" y="2574875"/>
                  <a:pt x="1401265" y="2566542"/>
                </a:cubicBezTo>
                <a:cubicBezTo>
                  <a:pt x="1409598" y="2591541"/>
                  <a:pt x="1442930" y="2616540"/>
                  <a:pt x="1451263" y="2616540"/>
                </a:cubicBezTo>
                <a:cubicBezTo>
                  <a:pt x="1492927" y="2616540"/>
                  <a:pt x="1551258" y="2549876"/>
                  <a:pt x="1551258" y="2524877"/>
                </a:cubicBezTo>
                <a:cubicBezTo>
                  <a:pt x="1551258" y="2374885"/>
                  <a:pt x="1292937" y="2324887"/>
                  <a:pt x="1251273" y="2324887"/>
                </a:cubicBezTo>
                <a:cubicBezTo>
                  <a:pt x="1176276" y="2324887"/>
                  <a:pt x="1126279" y="2358219"/>
                  <a:pt x="1034616" y="2324887"/>
                </a:cubicBezTo>
                <a:lnTo>
                  <a:pt x="1034616" y="2416549"/>
                </a:lnTo>
                <a:cubicBezTo>
                  <a:pt x="984619" y="2391551"/>
                  <a:pt x="992952" y="2333220"/>
                  <a:pt x="992952" y="2299888"/>
                </a:cubicBezTo>
                <a:cubicBezTo>
                  <a:pt x="992952" y="2183227"/>
                  <a:pt x="1076281" y="2199893"/>
                  <a:pt x="1142944" y="2199893"/>
                </a:cubicBezTo>
                <a:cubicBezTo>
                  <a:pt x="1201275" y="2199893"/>
                  <a:pt x="1309603" y="2224892"/>
                  <a:pt x="1376266" y="2249891"/>
                </a:cubicBezTo>
                <a:cubicBezTo>
                  <a:pt x="1376266" y="2249891"/>
                  <a:pt x="1384599" y="2258224"/>
                  <a:pt x="1401265" y="2249891"/>
                </a:cubicBezTo>
                <a:cubicBezTo>
                  <a:pt x="1376266" y="2216559"/>
                  <a:pt x="1326269" y="2149896"/>
                  <a:pt x="1276271" y="2133230"/>
                </a:cubicBezTo>
                <a:cubicBezTo>
                  <a:pt x="1167943" y="2091565"/>
                  <a:pt x="976286" y="2049900"/>
                  <a:pt x="951287" y="2049900"/>
                </a:cubicBezTo>
                <a:cubicBezTo>
                  <a:pt x="934621" y="2049900"/>
                  <a:pt x="909622" y="2074899"/>
                  <a:pt x="901290" y="2091565"/>
                </a:cubicBezTo>
                <a:cubicBezTo>
                  <a:pt x="892957" y="2083232"/>
                  <a:pt x="892957" y="2066566"/>
                  <a:pt x="892957" y="2049900"/>
                </a:cubicBezTo>
                <a:cubicBezTo>
                  <a:pt x="892957" y="1941572"/>
                  <a:pt x="1009618" y="1924907"/>
                  <a:pt x="1076281" y="1924907"/>
                </a:cubicBezTo>
                <a:cubicBezTo>
                  <a:pt x="1176276" y="1924907"/>
                  <a:pt x="1367934" y="1983237"/>
                  <a:pt x="1459596" y="2124897"/>
                </a:cubicBezTo>
                <a:cubicBezTo>
                  <a:pt x="1459596" y="2124897"/>
                  <a:pt x="1467929" y="2124897"/>
                  <a:pt x="1467929" y="2108231"/>
                </a:cubicBezTo>
                <a:cubicBezTo>
                  <a:pt x="1467929" y="2041567"/>
                  <a:pt x="1234607" y="1899908"/>
                  <a:pt x="1226274" y="1883242"/>
                </a:cubicBezTo>
                <a:cubicBezTo>
                  <a:pt x="1192942" y="1858243"/>
                  <a:pt x="1167943" y="1824911"/>
                  <a:pt x="1167943" y="1783247"/>
                </a:cubicBezTo>
                <a:cubicBezTo>
                  <a:pt x="1167943" y="1774914"/>
                  <a:pt x="1159610" y="1758248"/>
                  <a:pt x="1134612" y="1758248"/>
                </a:cubicBezTo>
                <a:cubicBezTo>
                  <a:pt x="1117946" y="1758248"/>
                  <a:pt x="1109613" y="1766581"/>
                  <a:pt x="1092947" y="1774914"/>
                </a:cubicBezTo>
                <a:cubicBezTo>
                  <a:pt x="1092947" y="1708250"/>
                  <a:pt x="1142944" y="1699917"/>
                  <a:pt x="1176276" y="1699917"/>
                </a:cubicBezTo>
                <a:cubicBezTo>
                  <a:pt x="1192942" y="1699917"/>
                  <a:pt x="1209608" y="1708250"/>
                  <a:pt x="1226274" y="1708250"/>
                </a:cubicBezTo>
                <a:cubicBezTo>
                  <a:pt x="1242940" y="1716583"/>
                  <a:pt x="1267938" y="1708250"/>
                  <a:pt x="1292937" y="1708250"/>
                </a:cubicBezTo>
                <a:cubicBezTo>
                  <a:pt x="1542925" y="1708250"/>
                  <a:pt x="1659586" y="2241558"/>
                  <a:pt x="1667919" y="2308221"/>
                </a:cubicBezTo>
                <a:cubicBezTo>
                  <a:pt x="1734582" y="2274890"/>
                  <a:pt x="1792913" y="2241558"/>
                  <a:pt x="1867909" y="2224892"/>
                </a:cubicBezTo>
                <a:cubicBezTo>
                  <a:pt x="1901241" y="2216559"/>
                  <a:pt x="1959571" y="2241558"/>
                  <a:pt x="2009569" y="2199893"/>
                </a:cubicBezTo>
                <a:cubicBezTo>
                  <a:pt x="2092898" y="2133230"/>
                  <a:pt x="2092898" y="2074899"/>
                  <a:pt x="2151229" y="1999903"/>
                </a:cubicBezTo>
                <a:cubicBezTo>
                  <a:pt x="2226225" y="1899908"/>
                  <a:pt x="2326220" y="1849910"/>
                  <a:pt x="2434548" y="1808246"/>
                </a:cubicBezTo>
                <a:cubicBezTo>
                  <a:pt x="2426215" y="1858243"/>
                  <a:pt x="2409550" y="1858243"/>
                  <a:pt x="2417883" y="1999903"/>
                </a:cubicBezTo>
                <a:cubicBezTo>
                  <a:pt x="2501212" y="1916574"/>
                  <a:pt x="2634539" y="1866576"/>
                  <a:pt x="2717868" y="1866576"/>
                </a:cubicBezTo>
                <a:cubicBezTo>
                  <a:pt x="2742867" y="1866576"/>
                  <a:pt x="2742867" y="1866576"/>
                  <a:pt x="2751200" y="1874909"/>
                </a:cubicBezTo>
                <a:cubicBezTo>
                  <a:pt x="2701202" y="1924907"/>
                  <a:pt x="2676203" y="1966571"/>
                  <a:pt x="2676203" y="2033235"/>
                </a:cubicBezTo>
                <a:cubicBezTo>
                  <a:pt x="2742867" y="1966571"/>
                  <a:pt x="2842862" y="1949905"/>
                  <a:pt x="2909525" y="1949905"/>
                </a:cubicBezTo>
                <a:cubicBezTo>
                  <a:pt x="2926191" y="1949905"/>
                  <a:pt x="2984522" y="1958238"/>
                  <a:pt x="3026186" y="1966571"/>
                </a:cubicBezTo>
                <a:cubicBezTo>
                  <a:pt x="3017853" y="1999903"/>
                  <a:pt x="2917858" y="2041567"/>
                  <a:pt x="2942857" y="2108231"/>
                </a:cubicBezTo>
                <a:cubicBezTo>
                  <a:pt x="3001187" y="2083232"/>
                  <a:pt x="3076184" y="2066566"/>
                  <a:pt x="3101183" y="2066566"/>
                </a:cubicBezTo>
                <a:cubicBezTo>
                  <a:pt x="3142847" y="2066566"/>
                  <a:pt x="3242842" y="2099898"/>
                  <a:pt x="3276174" y="2124897"/>
                </a:cubicBezTo>
                <a:cubicBezTo>
                  <a:pt x="3251175" y="2149896"/>
                  <a:pt x="3167846" y="2191560"/>
                  <a:pt x="3192845" y="2249891"/>
                </a:cubicBezTo>
                <a:cubicBezTo>
                  <a:pt x="3326172" y="2199893"/>
                  <a:pt x="3301173" y="2208226"/>
                  <a:pt x="3376169" y="2208226"/>
                </a:cubicBezTo>
                <a:cubicBezTo>
                  <a:pt x="3451166" y="2208226"/>
                  <a:pt x="3451166" y="2199893"/>
                  <a:pt x="3534495" y="2241558"/>
                </a:cubicBezTo>
                <a:cubicBezTo>
                  <a:pt x="3484497" y="2274890"/>
                  <a:pt x="3392835" y="2333220"/>
                  <a:pt x="3392835" y="2399883"/>
                </a:cubicBezTo>
                <a:cubicBezTo>
                  <a:pt x="3392835" y="2466547"/>
                  <a:pt x="3584492" y="2499879"/>
                  <a:pt x="3601158" y="2499879"/>
                </a:cubicBezTo>
                <a:cubicBezTo>
                  <a:pt x="3776150" y="2499879"/>
                  <a:pt x="3801149" y="2274890"/>
                  <a:pt x="3801149" y="2216559"/>
                </a:cubicBezTo>
                <a:cubicBezTo>
                  <a:pt x="3801149" y="2099898"/>
                  <a:pt x="3759484" y="1991570"/>
                  <a:pt x="3617824" y="1883242"/>
                </a:cubicBezTo>
                <a:cubicBezTo>
                  <a:pt x="3309506" y="1633254"/>
                  <a:pt x="2942857" y="1516593"/>
                  <a:pt x="2634539" y="1366600"/>
                </a:cubicBezTo>
                <a:cubicBezTo>
                  <a:pt x="2551209" y="1333269"/>
                  <a:pt x="2401217" y="1249939"/>
                  <a:pt x="2376218" y="1249939"/>
                </a:cubicBezTo>
                <a:cubicBezTo>
                  <a:pt x="2359552" y="1249939"/>
                  <a:pt x="2317887" y="1283271"/>
                  <a:pt x="2284556" y="1291604"/>
                </a:cubicBezTo>
                <a:cubicBezTo>
                  <a:pt x="2234558" y="1308270"/>
                  <a:pt x="2134563" y="1316603"/>
                  <a:pt x="2117897" y="1316603"/>
                </a:cubicBezTo>
                <a:cubicBezTo>
                  <a:pt x="1967904" y="1316603"/>
                  <a:pt x="1801246" y="1266605"/>
                  <a:pt x="1651253" y="1249939"/>
                </a:cubicBezTo>
                <a:cubicBezTo>
                  <a:pt x="1676252" y="1183276"/>
                  <a:pt x="1784580" y="1083281"/>
                  <a:pt x="1851243" y="1058282"/>
                </a:cubicBezTo>
                <a:cubicBezTo>
                  <a:pt x="1842910" y="1049949"/>
                  <a:pt x="1826245" y="1049949"/>
                  <a:pt x="1701251" y="1049949"/>
                </a:cubicBezTo>
                <a:cubicBezTo>
                  <a:pt x="1609588" y="1033283"/>
                  <a:pt x="1509593" y="1016617"/>
                  <a:pt x="1417931" y="991619"/>
                </a:cubicBezTo>
                <a:cubicBezTo>
                  <a:pt x="1459596" y="899956"/>
                  <a:pt x="1551258" y="891623"/>
                  <a:pt x="1626254" y="874958"/>
                </a:cubicBezTo>
                <a:cubicBezTo>
                  <a:pt x="1517926" y="849959"/>
                  <a:pt x="1351268" y="724965"/>
                  <a:pt x="1309603" y="608304"/>
                </a:cubicBezTo>
                <a:lnTo>
                  <a:pt x="1317936" y="599971"/>
                </a:lnTo>
                <a:cubicBezTo>
                  <a:pt x="1367934" y="599971"/>
                  <a:pt x="1459596" y="649968"/>
                  <a:pt x="1526259" y="666634"/>
                </a:cubicBezTo>
                <a:lnTo>
                  <a:pt x="1542925" y="658301"/>
                </a:lnTo>
                <a:cubicBezTo>
                  <a:pt x="1517926" y="633303"/>
                  <a:pt x="1426264" y="408314"/>
                  <a:pt x="1426264" y="341650"/>
                </a:cubicBezTo>
                <a:lnTo>
                  <a:pt x="1426264" y="158326"/>
                </a:lnTo>
                <a:cubicBezTo>
                  <a:pt x="1434597" y="108328"/>
                  <a:pt x="1451263" y="49998"/>
                  <a:pt x="1467929" y="0"/>
                </a:cubicBezTo>
                <a:cubicBezTo>
                  <a:pt x="1534592" y="141660"/>
                  <a:pt x="1759581" y="266654"/>
                  <a:pt x="1792913" y="441645"/>
                </a:cubicBezTo>
                <a:close/>
              </a:path>
            </a:pathLst>
          </a:custGeom>
          <a:gradFill>
            <a:gsLst>
              <a:gs pos="36000">
                <a:schemeClr val="accent2">
                  <a:lumMod val="40000"/>
                  <a:lumOff val="60000"/>
                  <a:alpha val="0"/>
                </a:schemeClr>
              </a:gs>
              <a:gs pos="51000">
                <a:srgbClr val="FDDEAB"/>
              </a:gs>
              <a:gs pos="66000">
                <a:srgbClr val="CC3300">
                  <a:alpha val="0"/>
                </a:srgbClr>
              </a:gs>
            </a:gsLst>
            <a:lin ang="5400000" scaled="1"/>
          </a:gradFill>
          <a:ln w="83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图形 2">
            <a:extLst>
              <a:ext uri="{FF2B5EF4-FFF2-40B4-BE49-F238E27FC236}">
                <a16:creationId xmlns:a16="http://schemas.microsoft.com/office/drawing/2014/main" id="{5A3E9BF1-2676-28D1-A635-17599501B508}"/>
              </a:ext>
            </a:extLst>
          </p:cNvPr>
          <p:cNvGrpSpPr/>
          <p:nvPr/>
        </p:nvGrpSpPr>
        <p:grpSpPr>
          <a:xfrm>
            <a:off x="4907558" y="1997302"/>
            <a:ext cx="1391964" cy="1750339"/>
            <a:chOff x="4527089" y="1472445"/>
            <a:chExt cx="889938" cy="1119053"/>
          </a:xfrm>
          <a:gradFill flip="none" rotWithShape="1">
            <a:gsLst>
              <a:gs pos="100000">
                <a:schemeClr val="accent2">
                  <a:lumMod val="75000"/>
                  <a:alpha val="0"/>
                </a:schemeClr>
              </a:gs>
              <a:gs pos="54000">
                <a:srgbClr val="FDDEAB"/>
              </a:gs>
            </a:gsLst>
            <a:lin ang="10800000" scaled="1"/>
            <a:tileRect/>
          </a:gradFill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F73ED6C-A470-5D23-4C3B-C083CE983158}"/>
                </a:ext>
              </a:extLst>
            </p:cNvPr>
            <p:cNvSpPr/>
            <p:nvPr/>
          </p:nvSpPr>
          <p:spPr>
            <a:xfrm flipV="1">
              <a:off x="4527089" y="1472445"/>
              <a:ext cx="889938" cy="1119053"/>
            </a:xfrm>
            <a:custGeom>
              <a:avLst/>
              <a:gdLst>
                <a:gd name="connsiteX0" fmla="*/ 286258 w 889925"/>
                <a:gd name="connsiteY0" fmla="*/ 1068071 h 1119045"/>
                <a:gd name="connsiteX1" fmla="*/ 250543 w 889925"/>
                <a:gd name="connsiteY1" fmla="*/ 1002593 h 1119045"/>
                <a:gd name="connsiteX2" fmla="*/ 262448 w 889925"/>
                <a:gd name="connsiteY2" fmla="*/ 875890 h 1119045"/>
                <a:gd name="connsiteX3" fmla="*/ 311769 w 889925"/>
                <a:gd name="connsiteY3" fmla="*/ 840174 h 1119045"/>
                <a:gd name="connsiteX4" fmla="*/ 341532 w 889925"/>
                <a:gd name="connsiteY4" fmla="*/ 845277 h 1119045"/>
                <a:gd name="connsiteX5" fmla="*/ 286258 w 889925"/>
                <a:gd name="connsiteY5" fmla="*/ 794255 h 1119045"/>
                <a:gd name="connsiteX6" fmla="*/ 217379 w 889925"/>
                <a:gd name="connsiteY6" fmla="*/ 742383 h 1119045"/>
                <a:gd name="connsiteX7" fmla="*/ 182514 w 889925"/>
                <a:gd name="connsiteY7" fmla="*/ 693062 h 1119045"/>
                <a:gd name="connsiteX8" fmla="*/ 192719 w 889925"/>
                <a:gd name="connsiteY8" fmla="*/ 678606 h 1119045"/>
                <a:gd name="connsiteX9" fmla="*/ 253945 w 889925"/>
                <a:gd name="connsiteY9" fmla="*/ 620781 h 1119045"/>
                <a:gd name="connsiteX10" fmla="*/ 235237 w 889925"/>
                <a:gd name="connsiteY10" fmla="*/ 557854 h 1119045"/>
                <a:gd name="connsiteX11" fmla="*/ 208025 w 889925"/>
                <a:gd name="connsiteY11" fmla="*/ 488125 h 1119045"/>
                <a:gd name="connsiteX12" fmla="*/ 234386 w 889925"/>
                <a:gd name="connsiteY12" fmla="*/ 478771 h 1119045"/>
                <a:gd name="connsiteX13" fmla="*/ 263299 w 889925"/>
                <a:gd name="connsiteY13" fmla="*/ 472818 h 1119045"/>
                <a:gd name="connsiteX14" fmla="*/ 59212 w 889925"/>
                <a:gd name="connsiteY14" fmla="*/ 397136 h 1119045"/>
                <a:gd name="connsiteX15" fmla="*/ 8190 w 889925"/>
                <a:gd name="connsiteY15" fmla="*/ 380129 h 1119045"/>
                <a:gd name="connsiteX16" fmla="*/ 31150 w 889925"/>
                <a:gd name="connsiteY16" fmla="*/ 335060 h 1119045"/>
                <a:gd name="connsiteX17" fmla="*/ 139996 w 889925"/>
                <a:gd name="connsiteY17" fmla="*/ 289140 h 1119045"/>
                <a:gd name="connsiteX18" fmla="*/ 239488 w 889925"/>
                <a:gd name="connsiteY18" fmla="*/ 334209 h 1119045"/>
                <a:gd name="connsiteX19" fmla="*/ 418064 w 889925"/>
                <a:gd name="connsiteY19" fmla="*/ 404789 h 1119045"/>
                <a:gd name="connsiteX20" fmla="*/ 424017 w 889925"/>
                <a:gd name="connsiteY20" fmla="*/ 312950 h 1119045"/>
                <a:gd name="connsiteX21" fmla="*/ 429969 w 889925"/>
                <a:gd name="connsiteY21" fmla="*/ 223662 h 1119045"/>
                <a:gd name="connsiteX22" fmla="*/ 439323 w 889925"/>
                <a:gd name="connsiteY22" fmla="*/ 206655 h 1119045"/>
                <a:gd name="connsiteX23" fmla="*/ 432520 w 889925"/>
                <a:gd name="connsiteY23" fmla="*/ 189648 h 1119045"/>
                <a:gd name="connsiteX24" fmla="*/ 440174 w 889925"/>
                <a:gd name="connsiteY24" fmla="*/ 51039 h 1119045"/>
                <a:gd name="connsiteX25" fmla="*/ 457181 w 889925"/>
                <a:gd name="connsiteY25" fmla="*/ 19576 h 1119045"/>
                <a:gd name="connsiteX26" fmla="*/ 459732 w 889925"/>
                <a:gd name="connsiteY26" fmla="*/ 10222 h 1119045"/>
                <a:gd name="connsiteX27" fmla="*/ 465685 w 889925"/>
                <a:gd name="connsiteY27" fmla="*/ 4269 h 1119045"/>
                <a:gd name="connsiteX28" fmla="*/ 496298 w 889925"/>
                <a:gd name="connsiteY28" fmla="*/ 1718 h 1119045"/>
                <a:gd name="connsiteX29" fmla="*/ 528611 w 889925"/>
                <a:gd name="connsiteY29" fmla="*/ 16174 h 1119045"/>
                <a:gd name="connsiteX30" fmla="*/ 543067 w 889925"/>
                <a:gd name="connsiteY30" fmla="*/ 64645 h 1119045"/>
                <a:gd name="connsiteX31" fmla="*/ 525210 w 889925"/>
                <a:gd name="connsiteY31" fmla="*/ 195600 h 1119045"/>
                <a:gd name="connsiteX32" fmla="*/ 519257 w 889925"/>
                <a:gd name="connsiteY32" fmla="*/ 187947 h 1119045"/>
                <a:gd name="connsiteX33" fmla="*/ 516706 w 889925"/>
                <a:gd name="connsiteY33" fmla="*/ 160736 h 1119045"/>
                <a:gd name="connsiteX34" fmla="*/ 509053 w 889925"/>
                <a:gd name="connsiteY34" fmla="*/ 190498 h 1119045"/>
                <a:gd name="connsiteX35" fmla="*/ 513305 w 889925"/>
                <a:gd name="connsiteY35" fmla="*/ 221962 h 1119045"/>
                <a:gd name="connsiteX36" fmla="*/ 524359 w 889925"/>
                <a:gd name="connsiteY36" fmla="*/ 240670 h 1119045"/>
                <a:gd name="connsiteX37" fmla="*/ 512454 w 889925"/>
                <a:gd name="connsiteY37" fmla="*/ 244071 h 1119045"/>
                <a:gd name="connsiteX38" fmla="*/ 503100 w 889925"/>
                <a:gd name="connsiteY38" fmla="*/ 287440 h 1119045"/>
                <a:gd name="connsiteX39" fmla="*/ 510754 w 889925"/>
                <a:gd name="connsiteY39" fmla="*/ 341012 h 1119045"/>
                <a:gd name="connsiteX40" fmla="*/ 515856 w 889925"/>
                <a:gd name="connsiteY40" fmla="*/ 335910 h 1119045"/>
                <a:gd name="connsiteX41" fmla="*/ 524359 w 889925"/>
                <a:gd name="connsiteY41" fmla="*/ 325706 h 1119045"/>
                <a:gd name="connsiteX42" fmla="*/ 524359 w 889925"/>
                <a:gd name="connsiteY42" fmla="*/ 346114 h 1119045"/>
                <a:gd name="connsiteX43" fmla="*/ 526911 w 889925"/>
                <a:gd name="connsiteY43" fmla="*/ 377578 h 1119045"/>
                <a:gd name="connsiteX44" fmla="*/ 521808 w 889925"/>
                <a:gd name="connsiteY44" fmla="*/ 377578 h 1119045"/>
                <a:gd name="connsiteX45" fmla="*/ 514155 w 889925"/>
                <a:gd name="connsiteY45" fmla="*/ 393735 h 1119045"/>
                <a:gd name="connsiteX46" fmla="*/ 532863 w 889925"/>
                <a:gd name="connsiteY46" fmla="*/ 418395 h 1119045"/>
                <a:gd name="connsiteX47" fmla="*/ 588987 w 889925"/>
                <a:gd name="connsiteY47" fmla="*/ 441355 h 1119045"/>
                <a:gd name="connsiteX48" fmla="*/ 605994 w 889925"/>
                <a:gd name="connsiteY48" fmla="*/ 445607 h 1119045"/>
                <a:gd name="connsiteX49" fmla="*/ 627253 w 889925"/>
                <a:gd name="connsiteY49" fmla="*/ 450709 h 1119045"/>
                <a:gd name="connsiteX50" fmla="*/ 646812 w 889925"/>
                <a:gd name="connsiteY50" fmla="*/ 452410 h 1119045"/>
                <a:gd name="connsiteX51" fmla="*/ 727596 w 889925"/>
                <a:gd name="connsiteY51" fmla="*/ 449859 h 1119045"/>
                <a:gd name="connsiteX52" fmla="*/ 821136 w 889925"/>
                <a:gd name="connsiteY52" fmla="*/ 452410 h 1119045"/>
                <a:gd name="connsiteX53" fmla="*/ 842395 w 889925"/>
                <a:gd name="connsiteY53" fmla="*/ 456661 h 1119045"/>
                <a:gd name="connsiteX54" fmla="*/ 854300 w 889925"/>
                <a:gd name="connsiteY54" fmla="*/ 471118 h 1119045"/>
                <a:gd name="connsiteX55" fmla="*/ 860252 w 889925"/>
                <a:gd name="connsiteY55" fmla="*/ 491526 h 1119045"/>
                <a:gd name="connsiteX56" fmla="*/ 878960 w 889925"/>
                <a:gd name="connsiteY56" fmla="*/ 521289 h 1119045"/>
                <a:gd name="connsiteX57" fmla="*/ 833041 w 889925"/>
                <a:gd name="connsiteY57" fmla="*/ 551052 h 1119045"/>
                <a:gd name="connsiteX58" fmla="*/ 773515 w 889925"/>
                <a:gd name="connsiteY58" fmla="*/ 580814 h 1119045"/>
                <a:gd name="connsiteX59" fmla="*/ 738651 w 889925"/>
                <a:gd name="connsiteY59" fmla="*/ 591019 h 1119045"/>
                <a:gd name="connsiteX60" fmla="*/ 711439 w 889925"/>
                <a:gd name="connsiteY60" fmla="*/ 591019 h 1119045"/>
                <a:gd name="connsiteX61" fmla="*/ 674873 w 889925"/>
                <a:gd name="connsiteY61" fmla="*/ 580814 h 1119045"/>
                <a:gd name="connsiteX62" fmla="*/ 646812 w 889925"/>
                <a:gd name="connsiteY62" fmla="*/ 572311 h 1119045"/>
                <a:gd name="connsiteX63" fmla="*/ 539666 w 889925"/>
                <a:gd name="connsiteY63" fmla="*/ 556154 h 1119045"/>
                <a:gd name="connsiteX64" fmla="*/ 537115 w 889925"/>
                <a:gd name="connsiteY64" fmla="*/ 563807 h 1119045"/>
                <a:gd name="connsiteX65" fmla="*/ 547319 w 889925"/>
                <a:gd name="connsiteY65" fmla="*/ 579114 h 1119045"/>
                <a:gd name="connsiteX66" fmla="*/ 560075 w 889925"/>
                <a:gd name="connsiteY66" fmla="*/ 661599 h 1119045"/>
                <a:gd name="connsiteX67" fmla="*/ 571129 w 889925"/>
                <a:gd name="connsiteY67" fmla="*/ 702416 h 1119045"/>
                <a:gd name="connsiteX68" fmla="*/ 628954 w 889925"/>
                <a:gd name="connsiteY68" fmla="*/ 734730 h 1119045"/>
                <a:gd name="connsiteX69" fmla="*/ 643410 w 889925"/>
                <a:gd name="connsiteY69" fmla="*/ 741533 h 1119045"/>
                <a:gd name="connsiteX70" fmla="*/ 628954 w 889925"/>
                <a:gd name="connsiteY70" fmla="*/ 751737 h 1119045"/>
                <a:gd name="connsiteX71" fmla="*/ 628954 w 889925"/>
                <a:gd name="connsiteY71" fmla="*/ 756839 h 1119045"/>
                <a:gd name="connsiteX72" fmla="*/ 640859 w 889925"/>
                <a:gd name="connsiteY72" fmla="*/ 770445 h 1119045"/>
                <a:gd name="connsiteX73" fmla="*/ 653614 w 889925"/>
                <a:gd name="connsiteY73" fmla="*/ 795105 h 1119045"/>
                <a:gd name="connsiteX74" fmla="*/ 661268 w 889925"/>
                <a:gd name="connsiteY74" fmla="*/ 813813 h 1119045"/>
                <a:gd name="connsiteX75" fmla="*/ 657016 w 889925"/>
                <a:gd name="connsiteY75" fmla="*/ 831671 h 1119045"/>
                <a:gd name="connsiteX76" fmla="*/ 637458 w 889925"/>
                <a:gd name="connsiteY76" fmla="*/ 849528 h 1119045"/>
                <a:gd name="connsiteX77" fmla="*/ 602593 w 889925"/>
                <a:gd name="connsiteY77" fmla="*/ 869087 h 1119045"/>
                <a:gd name="connsiteX78" fmla="*/ 596640 w 889925"/>
                <a:gd name="connsiteY78" fmla="*/ 872488 h 1119045"/>
                <a:gd name="connsiteX79" fmla="*/ 580483 w 889925"/>
                <a:gd name="connsiteY79" fmla="*/ 861433 h 1119045"/>
                <a:gd name="connsiteX80" fmla="*/ 558374 w 889925"/>
                <a:gd name="connsiteY80" fmla="*/ 868236 h 1119045"/>
                <a:gd name="connsiteX81" fmla="*/ 524359 w 889925"/>
                <a:gd name="connsiteY81" fmla="*/ 895448 h 1119045"/>
                <a:gd name="connsiteX82" fmla="*/ 490345 w 889925"/>
                <a:gd name="connsiteY82" fmla="*/ 920959 h 1119045"/>
                <a:gd name="connsiteX83" fmla="*/ 575381 w 889925"/>
                <a:gd name="connsiteY83" fmla="*/ 971980 h 1119045"/>
                <a:gd name="connsiteX84" fmla="*/ 587286 w 889925"/>
                <a:gd name="connsiteY84" fmla="*/ 983886 h 1119045"/>
                <a:gd name="connsiteX85" fmla="*/ 591538 w 889925"/>
                <a:gd name="connsiteY85" fmla="*/ 1001743 h 1119045"/>
                <a:gd name="connsiteX86" fmla="*/ 600892 w 889925"/>
                <a:gd name="connsiteY86" fmla="*/ 1034907 h 1119045"/>
                <a:gd name="connsiteX87" fmla="*/ 583034 w 889925"/>
                <a:gd name="connsiteY87" fmla="*/ 1068071 h 1119045"/>
                <a:gd name="connsiteX88" fmla="*/ 445276 w 889925"/>
                <a:gd name="connsiteY88" fmla="*/ 1051914 h 1119045"/>
                <a:gd name="connsiteX89" fmla="*/ 405309 w 889925"/>
                <a:gd name="connsiteY89" fmla="*/ 1052765 h 1119045"/>
                <a:gd name="connsiteX90" fmla="*/ 379798 w 889925"/>
                <a:gd name="connsiteY90" fmla="*/ 1083378 h 1119045"/>
                <a:gd name="connsiteX91" fmla="*/ 360240 w 889925"/>
                <a:gd name="connsiteY91" fmla="*/ 1110589 h 1119045"/>
                <a:gd name="connsiteX92" fmla="*/ 355988 w 889925"/>
                <a:gd name="connsiteY92" fmla="*/ 1113140 h 1119045"/>
                <a:gd name="connsiteX93" fmla="*/ 327076 w 889925"/>
                <a:gd name="connsiteY93" fmla="*/ 1115692 h 1119045"/>
                <a:gd name="connsiteX94" fmla="*/ 286258 w 889925"/>
                <a:gd name="connsiteY94" fmla="*/ 1068071 h 1119045"/>
                <a:gd name="connsiteX95" fmla="*/ 443575 w 889925"/>
                <a:gd name="connsiteY95" fmla="*/ 854631 h 1119045"/>
                <a:gd name="connsiteX96" fmla="*/ 379798 w 889925"/>
                <a:gd name="connsiteY96" fmla="*/ 807010 h 1119045"/>
                <a:gd name="connsiteX97" fmla="*/ 315171 w 889925"/>
                <a:gd name="connsiteY97" fmla="*/ 775547 h 1119045"/>
                <a:gd name="connsiteX98" fmla="*/ 301565 w 889925"/>
                <a:gd name="connsiteY98" fmla="*/ 767894 h 1119045"/>
                <a:gd name="connsiteX99" fmla="*/ 362791 w 889925"/>
                <a:gd name="connsiteY99" fmla="*/ 830820 h 1119045"/>
                <a:gd name="connsiteX100" fmla="*/ 446126 w 889925"/>
                <a:gd name="connsiteY100" fmla="*/ 882693 h 1119045"/>
                <a:gd name="connsiteX101" fmla="*/ 443575 w 889925"/>
                <a:gd name="connsiteY101" fmla="*/ 854631 h 1119045"/>
                <a:gd name="connsiteX102" fmla="*/ 421466 w 889925"/>
                <a:gd name="connsiteY102" fmla="*/ 643741 h 1119045"/>
                <a:gd name="connsiteX103" fmla="*/ 424017 w 889925"/>
                <a:gd name="connsiteY103" fmla="*/ 573161 h 1119045"/>
                <a:gd name="connsiteX104" fmla="*/ 407860 w 889925"/>
                <a:gd name="connsiteY104" fmla="*/ 510234 h 1119045"/>
                <a:gd name="connsiteX105" fmla="*/ 338981 w 889925"/>
                <a:gd name="connsiteY105" fmla="*/ 528942 h 1119045"/>
                <a:gd name="connsiteX106" fmla="*/ 328776 w 889925"/>
                <a:gd name="connsiteY106" fmla="*/ 596971 h 1119045"/>
                <a:gd name="connsiteX107" fmla="*/ 371294 w 889925"/>
                <a:gd name="connsiteY107" fmla="*/ 650544 h 1119045"/>
                <a:gd name="connsiteX108" fmla="*/ 409561 w 889925"/>
                <a:gd name="connsiteY108" fmla="*/ 674354 h 1119045"/>
                <a:gd name="connsiteX109" fmla="*/ 418064 w 889925"/>
                <a:gd name="connsiteY109" fmla="*/ 708368 h 1119045"/>
                <a:gd name="connsiteX110" fmla="*/ 421466 w 889925"/>
                <a:gd name="connsiteY110" fmla="*/ 643741 h 1119045"/>
                <a:gd name="connsiteX111" fmla="*/ 488644 w 889925"/>
                <a:gd name="connsiteY111" fmla="*/ 214308 h 1119045"/>
                <a:gd name="connsiteX112" fmla="*/ 475038 w 889925"/>
                <a:gd name="connsiteY112" fmla="*/ 216009 h 1119045"/>
                <a:gd name="connsiteX113" fmla="*/ 472487 w 889925"/>
                <a:gd name="connsiteY113" fmla="*/ 227914 h 1119045"/>
                <a:gd name="connsiteX114" fmla="*/ 482692 w 889925"/>
                <a:gd name="connsiteY114" fmla="*/ 250874 h 1119045"/>
                <a:gd name="connsiteX115" fmla="*/ 487794 w 889925"/>
                <a:gd name="connsiteY115" fmla="*/ 255126 h 1119045"/>
                <a:gd name="connsiteX116" fmla="*/ 488644 w 889925"/>
                <a:gd name="connsiteY116" fmla="*/ 214308 h 1119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889925" h="1119045">
                  <a:moveTo>
                    <a:pt x="286258" y="1068071"/>
                  </a:moveTo>
                  <a:cubicBezTo>
                    <a:pt x="274353" y="1037458"/>
                    <a:pt x="259047" y="1007696"/>
                    <a:pt x="250543" y="1002593"/>
                  </a:cubicBezTo>
                  <a:cubicBezTo>
                    <a:pt x="230985" y="988988"/>
                    <a:pt x="236937" y="931163"/>
                    <a:pt x="262448" y="875890"/>
                  </a:cubicBezTo>
                  <a:cubicBezTo>
                    <a:pt x="281156" y="835923"/>
                    <a:pt x="282857" y="835072"/>
                    <a:pt x="311769" y="840174"/>
                  </a:cubicBezTo>
                  <a:lnTo>
                    <a:pt x="341532" y="845277"/>
                  </a:lnTo>
                  <a:lnTo>
                    <a:pt x="286258" y="794255"/>
                  </a:lnTo>
                  <a:cubicBezTo>
                    <a:pt x="255645" y="765343"/>
                    <a:pt x="225032" y="742383"/>
                    <a:pt x="217379" y="742383"/>
                  </a:cubicBezTo>
                  <a:cubicBezTo>
                    <a:pt x="199521" y="742383"/>
                    <a:pt x="168908" y="698164"/>
                    <a:pt x="182514" y="693062"/>
                  </a:cubicBezTo>
                  <a:cubicBezTo>
                    <a:pt x="188467" y="691361"/>
                    <a:pt x="192719" y="684558"/>
                    <a:pt x="192719" y="678606"/>
                  </a:cubicBezTo>
                  <a:cubicBezTo>
                    <a:pt x="192719" y="667551"/>
                    <a:pt x="234386" y="628434"/>
                    <a:pt x="253945" y="620781"/>
                  </a:cubicBezTo>
                  <a:cubicBezTo>
                    <a:pt x="261598" y="618230"/>
                    <a:pt x="256496" y="600373"/>
                    <a:pt x="235237" y="557854"/>
                  </a:cubicBezTo>
                  <a:cubicBezTo>
                    <a:pt x="218229" y="524690"/>
                    <a:pt x="206324" y="493227"/>
                    <a:pt x="208025" y="488125"/>
                  </a:cubicBezTo>
                  <a:cubicBezTo>
                    <a:pt x="209726" y="483023"/>
                    <a:pt x="221631" y="478771"/>
                    <a:pt x="234386" y="478771"/>
                  </a:cubicBezTo>
                  <a:cubicBezTo>
                    <a:pt x="247142" y="478771"/>
                    <a:pt x="260747" y="476220"/>
                    <a:pt x="263299" y="472818"/>
                  </a:cubicBezTo>
                  <a:cubicBezTo>
                    <a:pt x="270952" y="465165"/>
                    <a:pt x="105131" y="403939"/>
                    <a:pt x="59212" y="397136"/>
                  </a:cubicBezTo>
                  <a:cubicBezTo>
                    <a:pt x="38803" y="393735"/>
                    <a:pt x="15843" y="386081"/>
                    <a:pt x="8190" y="380129"/>
                  </a:cubicBezTo>
                  <a:cubicBezTo>
                    <a:pt x="-6266" y="369074"/>
                    <a:pt x="-4565" y="365673"/>
                    <a:pt x="31150" y="335060"/>
                  </a:cubicBezTo>
                  <a:cubicBezTo>
                    <a:pt x="71117" y="300195"/>
                    <a:pt x="116186" y="280637"/>
                    <a:pt x="139996" y="289140"/>
                  </a:cubicBezTo>
                  <a:cubicBezTo>
                    <a:pt x="148500" y="291691"/>
                    <a:pt x="192719" y="312100"/>
                    <a:pt x="239488" y="334209"/>
                  </a:cubicBezTo>
                  <a:cubicBezTo>
                    <a:pt x="338981" y="381830"/>
                    <a:pt x="407010" y="409041"/>
                    <a:pt x="418064" y="404789"/>
                  </a:cubicBezTo>
                  <a:cubicBezTo>
                    <a:pt x="423166" y="403089"/>
                    <a:pt x="425718" y="365673"/>
                    <a:pt x="424017" y="312950"/>
                  </a:cubicBezTo>
                  <a:cubicBezTo>
                    <a:pt x="421466" y="252575"/>
                    <a:pt x="424017" y="223662"/>
                    <a:pt x="429969" y="223662"/>
                  </a:cubicBezTo>
                  <a:cubicBezTo>
                    <a:pt x="435072" y="223662"/>
                    <a:pt x="439323" y="216009"/>
                    <a:pt x="439323" y="206655"/>
                  </a:cubicBezTo>
                  <a:cubicBezTo>
                    <a:pt x="439323" y="197301"/>
                    <a:pt x="435922" y="189648"/>
                    <a:pt x="432520" y="189648"/>
                  </a:cubicBezTo>
                  <a:cubicBezTo>
                    <a:pt x="424017" y="189648"/>
                    <a:pt x="429119" y="94407"/>
                    <a:pt x="440174" y="51039"/>
                  </a:cubicBezTo>
                  <a:cubicBezTo>
                    <a:pt x="444425" y="34032"/>
                    <a:pt x="452079" y="19576"/>
                    <a:pt x="457181" y="19576"/>
                  </a:cubicBezTo>
                  <a:cubicBezTo>
                    <a:pt x="462283" y="19576"/>
                    <a:pt x="463133" y="15324"/>
                    <a:pt x="459732" y="10222"/>
                  </a:cubicBezTo>
                  <a:cubicBezTo>
                    <a:pt x="456331" y="4269"/>
                    <a:pt x="458882" y="1718"/>
                    <a:pt x="465685" y="4269"/>
                  </a:cubicBezTo>
                  <a:cubicBezTo>
                    <a:pt x="472487" y="6820"/>
                    <a:pt x="486093" y="5970"/>
                    <a:pt x="496298" y="1718"/>
                  </a:cubicBezTo>
                  <a:cubicBezTo>
                    <a:pt x="510754" y="-3384"/>
                    <a:pt x="517557" y="-833"/>
                    <a:pt x="528611" y="16174"/>
                  </a:cubicBezTo>
                  <a:cubicBezTo>
                    <a:pt x="536265" y="28079"/>
                    <a:pt x="543067" y="50189"/>
                    <a:pt x="543067" y="64645"/>
                  </a:cubicBezTo>
                  <a:cubicBezTo>
                    <a:pt x="543067" y="113115"/>
                    <a:pt x="533713" y="180294"/>
                    <a:pt x="525210" y="195600"/>
                  </a:cubicBezTo>
                  <a:cubicBezTo>
                    <a:pt x="517557" y="208356"/>
                    <a:pt x="516706" y="206655"/>
                    <a:pt x="519257" y="187947"/>
                  </a:cubicBezTo>
                  <a:cubicBezTo>
                    <a:pt x="521808" y="175192"/>
                    <a:pt x="520108" y="162436"/>
                    <a:pt x="516706" y="160736"/>
                  </a:cubicBezTo>
                  <a:cubicBezTo>
                    <a:pt x="513305" y="158185"/>
                    <a:pt x="509903" y="171790"/>
                    <a:pt x="509053" y="190498"/>
                  </a:cubicBezTo>
                  <a:cubicBezTo>
                    <a:pt x="507352" y="208356"/>
                    <a:pt x="509903" y="222812"/>
                    <a:pt x="513305" y="221962"/>
                  </a:cubicBezTo>
                  <a:cubicBezTo>
                    <a:pt x="520108" y="219411"/>
                    <a:pt x="524359" y="226214"/>
                    <a:pt x="524359" y="240670"/>
                  </a:cubicBezTo>
                  <a:cubicBezTo>
                    <a:pt x="524359" y="244921"/>
                    <a:pt x="519257" y="246622"/>
                    <a:pt x="512454" y="244071"/>
                  </a:cubicBezTo>
                  <a:cubicBezTo>
                    <a:pt x="503100" y="240670"/>
                    <a:pt x="501400" y="249173"/>
                    <a:pt x="503100" y="287440"/>
                  </a:cubicBezTo>
                  <a:cubicBezTo>
                    <a:pt x="504801" y="313801"/>
                    <a:pt x="508203" y="338461"/>
                    <a:pt x="510754" y="341012"/>
                  </a:cubicBezTo>
                  <a:cubicBezTo>
                    <a:pt x="513305" y="343563"/>
                    <a:pt x="515856" y="341012"/>
                    <a:pt x="515856" y="335910"/>
                  </a:cubicBezTo>
                  <a:cubicBezTo>
                    <a:pt x="515856" y="329958"/>
                    <a:pt x="519257" y="325706"/>
                    <a:pt x="524359" y="325706"/>
                  </a:cubicBezTo>
                  <a:cubicBezTo>
                    <a:pt x="529462" y="325706"/>
                    <a:pt x="529462" y="333359"/>
                    <a:pt x="524359" y="346114"/>
                  </a:cubicBezTo>
                  <a:cubicBezTo>
                    <a:pt x="519257" y="359720"/>
                    <a:pt x="520108" y="369925"/>
                    <a:pt x="526911" y="377578"/>
                  </a:cubicBezTo>
                  <a:cubicBezTo>
                    <a:pt x="535414" y="386081"/>
                    <a:pt x="534564" y="386081"/>
                    <a:pt x="521808" y="377578"/>
                  </a:cubicBezTo>
                  <a:cubicBezTo>
                    <a:pt x="499699" y="359720"/>
                    <a:pt x="491195" y="375877"/>
                    <a:pt x="514155" y="393735"/>
                  </a:cubicBezTo>
                  <a:cubicBezTo>
                    <a:pt x="524359" y="402238"/>
                    <a:pt x="532863" y="413293"/>
                    <a:pt x="532863" y="418395"/>
                  </a:cubicBezTo>
                  <a:cubicBezTo>
                    <a:pt x="532863" y="430300"/>
                    <a:pt x="574531" y="447307"/>
                    <a:pt x="588987" y="441355"/>
                  </a:cubicBezTo>
                  <a:cubicBezTo>
                    <a:pt x="595790" y="438804"/>
                    <a:pt x="602593" y="441355"/>
                    <a:pt x="605994" y="445607"/>
                  </a:cubicBezTo>
                  <a:cubicBezTo>
                    <a:pt x="608545" y="450709"/>
                    <a:pt x="618750" y="453260"/>
                    <a:pt x="627253" y="450709"/>
                  </a:cubicBezTo>
                  <a:cubicBezTo>
                    <a:pt x="635757" y="448158"/>
                    <a:pt x="645111" y="449008"/>
                    <a:pt x="646812" y="452410"/>
                  </a:cubicBezTo>
                  <a:cubicBezTo>
                    <a:pt x="651914" y="460063"/>
                    <a:pt x="714840" y="457512"/>
                    <a:pt x="727596" y="449859"/>
                  </a:cubicBezTo>
                  <a:cubicBezTo>
                    <a:pt x="742902" y="439654"/>
                    <a:pt x="815183" y="442205"/>
                    <a:pt x="821136" y="452410"/>
                  </a:cubicBezTo>
                  <a:cubicBezTo>
                    <a:pt x="824537" y="457512"/>
                    <a:pt x="833891" y="460063"/>
                    <a:pt x="842395" y="456661"/>
                  </a:cubicBezTo>
                  <a:cubicBezTo>
                    <a:pt x="854300" y="452410"/>
                    <a:pt x="856851" y="454961"/>
                    <a:pt x="854300" y="471118"/>
                  </a:cubicBezTo>
                  <a:cubicBezTo>
                    <a:pt x="853449" y="482172"/>
                    <a:pt x="856000" y="491526"/>
                    <a:pt x="860252" y="491526"/>
                  </a:cubicBezTo>
                  <a:cubicBezTo>
                    <a:pt x="884062" y="492377"/>
                    <a:pt x="901920" y="521289"/>
                    <a:pt x="878960" y="521289"/>
                  </a:cubicBezTo>
                  <a:cubicBezTo>
                    <a:pt x="873008" y="521289"/>
                    <a:pt x="851749" y="534895"/>
                    <a:pt x="833041" y="551052"/>
                  </a:cubicBezTo>
                  <a:cubicBezTo>
                    <a:pt x="810081" y="570610"/>
                    <a:pt x="788822" y="580814"/>
                    <a:pt x="773515" y="580814"/>
                  </a:cubicBezTo>
                  <a:cubicBezTo>
                    <a:pt x="759910" y="580814"/>
                    <a:pt x="743753" y="585916"/>
                    <a:pt x="738651" y="591019"/>
                  </a:cubicBezTo>
                  <a:cubicBezTo>
                    <a:pt x="730147" y="599522"/>
                    <a:pt x="724194" y="599522"/>
                    <a:pt x="711439" y="591019"/>
                  </a:cubicBezTo>
                  <a:cubicBezTo>
                    <a:pt x="702085" y="585916"/>
                    <a:pt x="685928" y="580814"/>
                    <a:pt x="674873" y="580814"/>
                  </a:cubicBezTo>
                  <a:cubicBezTo>
                    <a:pt x="663819" y="580814"/>
                    <a:pt x="651063" y="576562"/>
                    <a:pt x="646812" y="572311"/>
                  </a:cubicBezTo>
                  <a:cubicBezTo>
                    <a:pt x="634056" y="559555"/>
                    <a:pt x="553272" y="547650"/>
                    <a:pt x="539666" y="556154"/>
                  </a:cubicBezTo>
                  <a:cubicBezTo>
                    <a:pt x="533713" y="560406"/>
                    <a:pt x="532863" y="563807"/>
                    <a:pt x="537115" y="563807"/>
                  </a:cubicBezTo>
                  <a:cubicBezTo>
                    <a:pt x="542217" y="563807"/>
                    <a:pt x="546469" y="570610"/>
                    <a:pt x="547319" y="579114"/>
                  </a:cubicBezTo>
                  <a:cubicBezTo>
                    <a:pt x="551571" y="630135"/>
                    <a:pt x="554972" y="653945"/>
                    <a:pt x="560075" y="661599"/>
                  </a:cubicBezTo>
                  <a:cubicBezTo>
                    <a:pt x="562626" y="666701"/>
                    <a:pt x="567728" y="684558"/>
                    <a:pt x="571129" y="702416"/>
                  </a:cubicBezTo>
                  <a:cubicBezTo>
                    <a:pt x="577082" y="733879"/>
                    <a:pt x="585585" y="738981"/>
                    <a:pt x="628954" y="734730"/>
                  </a:cubicBezTo>
                  <a:cubicBezTo>
                    <a:pt x="636607" y="733879"/>
                    <a:pt x="643410" y="737281"/>
                    <a:pt x="643410" y="741533"/>
                  </a:cubicBezTo>
                  <a:cubicBezTo>
                    <a:pt x="643410" y="746635"/>
                    <a:pt x="636607" y="751737"/>
                    <a:pt x="628954" y="751737"/>
                  </a:cubicBezTo>
                  <a:cubicBezTo>
                    <a:pt x="614498" y="752587"/>
                    <a:pt x="614498" y="753438"/>
                    <a:pt x="628954" y="756839"/>
                  </a:cubicBezTo>
                  <a:cubicBezTo>
                    <a:pt x="637458" y="759390"/>
                    <a:pt x="642560" y="765343"/>
                    <a:pt x="640859" y="770445"/>
                  </a:cubicBezTo>
                  <a:cubicBezTo>
                    <a:pt x="639158" y="776397"/>
                    <a:pt x="645111" y="786602"/>
                    <a:pt x="653614" y="795105"/>
                  </a:cubicBezTo>
                  <a:cubicBezTo>
                    <a:pt x="662968" y="802759"/>
                    <a:pt x="666370" y="811262"/>
                    <a:pt x="661268" y="813813"/>
                  </a:cubicBezTo>
                  <a:cubicBezTo>
                    <a:pt x="656165" y="817215"/>
                    <a:pt x="654465" y="824868"/>
                    <a:pt x="657016" y="831671"/>
                  </a:cubicBezTo>
                  <a:cubicBezTo>
                    <a:pt x="660417" y="839324"/>
                    <a:pt x="653614" y="846127"/>
                    <a:pt x="637458" y="849528"/>
                  </a:cubicBezTo>
                  <a:cubicBezTo>
                    <a:pt x="624702" y="852930"/>
                    <a:pt x="608545" y="861433"/>
                    <a:pt x="602593" y="869087"/>
                  </a:cubicBezTo>
                  <a:cubicBezTo>
                    <a:pt x="595790" y="876740"/>
                    <a:pt x="593239" y="877590"/>
                    <a:pt x="596640" y="872488"/>
                  </a:cubicBezTo>
                  <a:cubicBezTo>
                    <a:pt x="600042" y="864835"/>
                    <a:pt x="594939" y="861433"/>
                    <a:pt x="580483" y="861433"/>
                  </a:cubicBezTo>
                  <a:cubicBezTo>
                    <a:pt x="568578" y="861433"/>
                    <a:pt x="558374" y="863985"/>
                    <a:pt x="558374" y="868236"/>
                  </a:cubicBezTo>
                  <a:cubicBezTo>
                    <a:pt x="558374" y="871638"/>
                    <a:pt x="543067" y="883543"/>
                    <a:pt x="524359" y="895448"/>
                  </a:cubicBezTo>
                  <a:cubicBezTo>
                    <a:pt x="505652" y="907353"/>
                    <a:pt x="490345" y="918408"/>
                    <a:pt x="490345" y="920959"/>
                  </a:cubicBezTo>
                  <a:cubicBezTo>
                    <a:pt x="491195" y="930313"/>
                    <a:pt x="560075" y="971980"/>
                    <a:pt x="575381" y="971980"/>
                  </a:cubicBezTo>
                  <a:cubicBezTo>
                    <a:pt x="585585" y="971980"/>
                    <a:pt x="589837" y="976232"/>
                    <a:pt x="587286" y="983886"/>
                  </a:cubicBezTo>
                  <a:cubicBezTo>
                    <a:pt x="584735" y="990688"/>
                    <a:pt x="586436" y="998342"/>
                    <a:pt x="591538" y="1001743"/>
                  </a:cubicBezTo>
                  <a:cubicBezTo>
                    <a:pt x="596640" y="1004294"/>
                    <a:pt x="600892" y="1019601"/>
                    <a:pt x="600892" y="1034907"/>
                  </a:cubicBezTo>
                  <a:cubicBezTo>
                    <a:pt x="600892" y="1057017"/>
                    <a:pt x="596640" y="1064670"/>
                    <a:pt x="583034" y="1068071"/>
                  </a:cubicBezTo>
                  <a:cubicBezTo>
                    <a:pt x="557524" y="1074874"/>
                    <a:pt x="483542" y="1066371"/>
                    <a:pt x="445276" y="1051914"/>
                  </a:cubicBezTo>
                  <a:cubicBezTo>
                    <a:pt x="406159" y="1037458"/>
                    <a:pt x="405309" y="1037458"/>
                    <a:pt x="405309" y="1052765"/>
                  </a:cubicBezTo>
                  <a:cubicBezTo>
                    <a:pt x="405309" y="1059568"/>
                    <a:pt x="394254" y="1073173"/>
                    <a:pt x="379798" y="1083378"/>
                  </a:cubicBezTo>
                  <a:cubicBezTo>
                    <a:pt x="366192" y="1093582"/>
                    <a:pt x="357689" y="1106338"/>
                    <a:pt x="360240" y="1110589"/>
                  </a:cubicBezTo>
                  <a:cubicBezTo>
                    <a:pt x="362791" y="1115692"/>
                    <a:pt x="361090" y="1116542"/>
                    <a:pt x="355988" y="1113140"/>
                  </a:cubicBezTo>
                  <a:cubicBezTo>
                    <a:pt x="350886" y="1110589"/>
                    <a:pt x="338130" y="1111440"/>
                    <a:pt x="327076" y="1115692"/>
                  </a:cubicBezTo>
                  <a:cubicBezTo>
                    <a:pt x="308368" y="1122494"/>
                    <a:pt x="305817" y="1119943"/>
                    <a:pt x="286258" y="1068071"/>
                  </a:cubicBezTo>
                  <a:close/>
                  <a:moveTo>
                    <a:pt x="443575" y="854631"/>
                  </a:moveTo>
                  <a:cubicBezTo>
                    <a:pt x="439323" y="833372"/>
                    <a:pt x="429969" y="826569"/>
                    <a:pt x="379798" y="807010"/>
                  </a:cubicBezTo>
                  <a:cubicBezTo>
                    <a:pt x="346634" y="794255"/>
                    <a:pt x="318572" y="779799"/>
                    <a:pt x="315171" y="775547"/>
                  </a:cubicBezTo>
                  <a:cubicBezTo>
                    <a:pt x="312619" y="771295"/>
                    <a:pt x="306667" y="767894"/>
                    <a:pt x="301565" y="767894"/>
                  </a:cubicBezTo>
                  <a:cubicBezTo>
                    <a:pt x="287959" y="767894"/>
                    <a:pt x="310919" y="792554"/>
                    <a:pt x="362791" y="830820"/>
                  </a:cubicBezTo>
                  <a:cubicBezTo>
                    <a:pt x="414663" y="869937"/>
                    <a:pt x="441874" y="886944"/>
                    <a:pt x="446126" y="882693"/>
                  </a:cubicBezTo>
                  <a:cubicBezTo>
                    <a:pt x="447827" y="880992"/>
                    <a:pt x="446977" y="868236"/>
                    <a:pt x="443575" y="854631"/>
                  </a:cubicBezTo>
                  <a:close/>
                  <a:moveTo>
                    <a:pt x="421466" y="643741"/>
                  </a:moveTo>
                  <a:cubicBezTo>
                    <a:pt x="422316" y="608026"/>
                    <a:pt x="423166" y="576562"/>
                    <a:pt x="424017" y="573161"/>
                  </a:cubicBezTo>
                  <a:cubicBezTo>
                    <a:pt x="427418" y="541698"/>
                    <a:pt x="420615" y="513636"/>
                    <a:pt x="407860" y="510234"/>
                  </a:cubicBezTo>
                  <a:cubicBezTo>
                    <a:pt x="349185" y="494077"/>
                    <a:pt x="349185" y="494077"/>
                    <a:pt x="338981" y="528942"/>
                  </a:cubicBezTo>
                  <a:cubicBezTo>
                    <a:pt x="333028" y="546800"/>
                    <a:pt x="328776" y="577413"/>
                    <a:pt x="328776" y="596971"/>
                  </a:cubicBezTo>
                  <a:cubicBezTo>
                    <a:pt x="328776" y="631836"/>
                    <a:pt x="329627" y="633537"/>
                    <a:pt x="371294" y="650544"/>
                  </a:cubicBezTo>
                  <a:cubicBezTo>
                    <a:pt x="394254" y="659898"/>
                    <a:pt x="411261" y="670953"/>
                    <a:pt x="409561" y="674354"/>
                  </a:cubicBezTo>
                  <a:cubicBezTo>
                    <a:pt x="405309" y="680307"/>
                    <a:pt x="412962" y="708368"/>
                    <a:pt x="418064" y="708368"/>
                  </a:cubicBezTo>
                  <a:cubicBezTo>
                    <a:pt x="418915" y="708368"/>
                    <a:pt x="420615" y="679456"/>
                    <a:pt x="421466" y="643741"/>
                  </a:cubicBezTo>
                  <a:close/>
                  <a:moveTo>
                    <a:pt x="488644" y="214308"/>
                  </a:moveTo>
                  <a:cubicBezTo>
                    <a:pt x="486093" y="198152"/>
                    <a:pt x="486093" y="198152"/>
                    <a:pt x="475038" y="216009"/>
                  </a:cubicBezTo>
                  <a:cubicBezTo>
                    <a:pt x="468236" y="225363"/>
                    <a:pt x="467385" y="231316"/>
                    <a:pt x="472487" y="227914"/>
                  </a:cubicBezTo>
                  <a:cubicBezTo>
                    <a:pt x="478440" y="224513"/>
                    <a:pt x="482692" y="233016"/>
                    <a:pt x="482692" y="250874"/>
                  </a:cubicBezTo>
                  <a:cubicBezTo>
                    <a:pt x="484392" y="276385"/>
                    <a:pt x="484392" y="277235"/>
                    <a:pt x="487794" y="255126"/>
                  </a:cubicBezTo>
                  <a:cubicBezTo>
                    <a:pt x="489495" y="242370"/>
                    <a:pt x="490345" y="224513"/>
                    <a:pt x="488644" y="214308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8AF8CAF9-BBD9-8662-8B95-7BECA238EBA9}"/>
                </a:ext>
              </a:extLst>
            </p:cNvPr>
            <p:cNvSpPr/>
            <p:nvPr/>
          </p:nvSpPr>
          <p:spPr>
            <a:xfrm flipV="1">
              <a:off x="5047085" y="2272796"/>
              <a:ext cx="11737" cy="30300"/>
            </a:xfrm>
            <a:custGeom>
              <a:avLst/>
              <a:gdLst>
                <a:gd name="connsiteX0" fmla="*/ 4210 w 11737"/>
                <a:gd name="connsiteY0" fmla="*/ 29146 h 30300"/>
                <a:gd name="connsiteX1" fmla="*/ 5911 w 11737"/>
                <a:gd name="connsiteY1" fmla="*/ 1935 h 30300"/>
                <a:gd name="connsiteX2" fmla="*/ 10162 w 11737"/>
                <a:gd name="connsiteY2" fmla="*/ 22344 h 30300"/>
                <a:gd name="connsiteX3" fmla="*/ 4210 w 11737"/>
                <a:gd name="connsiteY3" fmla="*/ 29146 h 3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37" h="30300">
                  <a:moveTo>
                    <a:pt x="4210" y="29146"/>
                  </a:moveTo>
                  <a:cubicBezTo>
                    <a:pt x="-2593" y="7037"/>
                    <a:pt x="-1743" y="-5718"/>
                    <a:pt x="5911" y="1935"/>
                  </a:cubicBezTo>
                  <a:cubicBezTo>
                    <a:pt x="11013" y="7037"/>
                    <a:pt x="12714" y="15541"/>
                    <a:pt x="10162" y="22344"/>
                  </a:cubicBezTo>
                  <a:cubicBezTo>
                    <a:pt x="7611" y="28296"/>
                    <a:pt x="5060" y="31697"/>
                    <a:pt x="4210" y="29146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" name="图形 2">
            <a:extLst>
              <a:ext uri="{FF2B5EF4-FFF2-40B4-BE49-F238E27FC236}">
                <a16:creationId xmlns:a16="http://schemas.microsoft.com/office/drawing/2014/main" id="{430DC798-FB10-B115-90B9-9C84C4BBE9D0}"/>
              </a:ext>
            </a:extLst>
          </p:cNvPr>
          <p:cNvGrpSpPr/>
          <p:nvPr/>
        </p:nvGrpSpPr>
        <p:grpSpPr>
          <a:xfrm>
            <a:off x="6037277" y="2025354"/>
            <a:ext cx="1182551" cy="1621553"/>
            <a:chOff x="6085853" y="1475745"/>
            <a:chExt cx="819949" cy="1124341"/>
          </a:xfrm>
          <a:gradFill flip="none" rotWithShape="1">
            <a:gsLst>
              <a:gs pos="100000">
                <a:schemeClr val="accent2">
                  <a:lumMod val="75000"/>
                </a:schemeClr>
              </a:gs>
              <a:gs pos="46000">
                <a:srgbClr val="FDDEAB"/>
              </a:gs>
            </a:gsLst>
            <a:lin ang="10800000" scaled="1"/>
            <a:tileRect/>
          </a:gradFill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5A5240F-B836-092A-709F-02A7E61DC426}"/>
                </a:ext>
              </a:extLst>
            </p:cNvPr>
            <p:cNvSpPr/>
            <p:nvPr/>
          </p:nvSpPr>
          <p:spPr>
            <a:xfrm flipV="1">
              <a:off x="6085853" y="1475745"/>
              <a:ext cx="677112" cy="635256"/>
            </a:xfrm>
            <a:custGeom>
              <a:avLst/>
              <a:gdLst>
                <a:gd name="connsiteX0" fmla="*/ 245594 w 677112"/>
                <a:gd name="connsiteY0" fmla="*/ 630656 h 635256"/>
                <a:gd name="connsiteX1" fmla="*/ 246445 w 677112"/>
                <a:gd name="connsiteY1" fmla="*/ 615350 h 635256"/>
                <a:gd name="connsiteX2" fmla="*/ 272806 w 677112"/>
                <a:gd name="connsiteY2" fmla="*/ 495449 h 635256"/>
                <a:gd name="connsiteX3" fmla="*/ 61916 w 677112"/>
                <a:gd name="connsiteY3" fmla="*/ 403610 h 635256"/>
                <a:gd name="connsiteX4" fmla="*/ 3241 w 677112"/>
                <a:gd name="connsiteY4" fmla="*/ 367895 h 635256"/>
                <a:gd name="connsiteX5" fmla="*/ 29602 w 677112"/>
                <a:gd name="connsiteY5" fmla="*/ 336431 h 635256"/>
                <a:gd name="connsiteX6" fmla="*/ 219233 w 677112"/>
                <a:gd name="connsiteY6" fmla="*/ 264150 h 635256"/>
                <a:gd name="connsiteX7" fmla="*/ 264302 w 677112"/>
                <a:gd name="connsiteY7" fmla="*/ 245442 h 635256"/>
                <a:gd name="connsiteX8" fmla="*/ 211580 w 677112"/>
                <a:gd name="connsiteY8" fmla="*/ 153603 h 635256"/>
                <a:gd name="connsiteX9" fmla="*/ 199675 w 677112"/>
                <a:gd name="connsiteY9" fmla="*/ 120439 h 635256"/>
                <a:gd name="connsiteX10" fmla="*/ 190321 w 677112"/>
                <a:gd name="connsiteY10" fmla="*/ 111936 h 635256"/>
                <a:gd name="connsiteX11" fmla="*/ 192021 w 677112"/>
                <a:gd name="connsiteY11" fmla="*/ 102582 h 635256"/>
                <a:gd name="connsiteX12" fmla="*/ 233689 w 677112"/>
                <a:gd name="connsiteY12" fmla="*/ 29451 h 635256"/>
                <a:gd name="connsiteX13" fmla="*/ 260901 w 677112"/>
                <a:gd name="connsiteY13" fmla="*/ 4790 h 635256"/>
                <a:gd name="connsiteX14" fmla="*/ 305119 w 677112"/>
                <a:gd name="connsiteY14" fmla="*/ 8192 h 635256"/>
                <a:gd name="connsiteX15" fmla="*/ 525363 w 677112"/>
                <a:gd name="connsiteY15" fmla="*/ 114487 h 635256"/>
                <a:gd name="connsiteX16" fmla="*/ 594242 w 677112"/>
                <a:gd name="connsiteY16" fmla="*/ 139998 h 635256"/>
                <a:gd name="connsiteX17" fmla="*/ 613801 w 677112"/>
                <a:gd name="connsiteY17" fmla="*/ 151052 h 635256"/>
                <a:gd name="connsiteX18" fmla="*/ 617202 w 677112"/>
                <a:gd name="connsiteY18" fmla="*/ 159556 h 635256"/>
                <a:gd name="connsiteX19" fmla="*/ 619753 w 677112"/>
                <a:gd name="connsiteY19" fmla="*/ 168060 h 635256"/>
                <a:gd name="connsiteX20" fmla="*/ 619753 w 677112"/>
                <a:gd name="connsiteY20" fmla="*/ 210578 h 635256"/>
                <a:gd name="connsiteX21" fmla="*/ 616352 w 677112"/>
                <a:gd name="connsiteY21" fmla="*/ 238640 h 635256"/>
                <a:gd name="connsiteX22" fmla="*/ 623155 w 677112"/>
                <a:gd name="connsiteY22" fmla="*/ 256497 h 635256"/>
                <a:gd name="connsiteX23" fmla="*/ 453933 w 677112"/>
                <a:gd name="connsiteY23" fmla="*/ 241191 h 635256"/>
                <a:gd name="connsiteX24" fmla="*/ 417367 w 677112"/>
                <a:gd name="connsiteY24" fmla="*/ 248844 h 635256"/>
                <a:gd name="connsiteX25" fmla="*/ 448831 w 677112"/>
                <a:gd name="connsiteY25" fmla="*/ 329628 h 635256"/>
                <a:gd name="connsiteX26" fmla="*/ 483695 w 677112"/>
                <a:gd name="connsiteY26" fmla="*/ 355989 h 635256"/>
                <a:gd name="connsiteX27" fmla="*/ 510907 w 677112"/>
                <a:gd name="connsiteY27" fmla="*/ 376398 h 635256"/>
                <a:gd name="connsiteX28" fmla="*/ 536418 w 677112"/>
                <a:gd name="connsiteY28" fmla="*/ 384902 h 635256"/>
                <a:gd name="connsiteX29" fmla="*/ 561929 w 677112"/>
                <a:gd name="connsiteY29" fmla="*/ 402759 h 635256"/>
                <a:gd name="connsiteX30" fmla="*/ 551724 w 677112"/>
                <a:gd name="connsiteY30" fmla="*/ 401059 h 635256"/>
                <a:gd name="connsiteX31" fmla="*/ 548323 w 677112"/>
                <a:gd name="connsiteY31" fmla="*/ 404460 h 635256"/>
                <a:gd name="connsiteX32" fmla="*/ 564480 w 677112"/>
                <a:gd name="connsiteY32" fmla="*/ 409562 h 635256"/>
                <a:gd name="connsiteX33" fmla="*/ 583188 w 677112"/>
                <a:gd name="connsiteY33" fmla="*/ 424869 h 635256"/>
                <a:gd name="connsiteX34" fmla="*/ 600195 w 677112"/>
                <a:gd name="connsiteY34" fmla="*/ 443577 h 635256"/>
                <a:gd name="connsiteX35" fmla="*/ 621454 w 677112"/>
                <a:gd name="connsiteY35" fmla="*/ 457182 h 635256"/>
                <a:gd name="connsiteX36" fmla="*/ 626556 w 677112"/>
                <a:gd name="connsiteY36" fmla="*/ 459734 h 635256"/>
                <a:gd name="connsiteX37" fmla="*/ 628257 w 677112"/>
                <a:gd name="connsiteY37" fmla="*/ 448679 h 635256"/>
                <a:gd name="connsiteX38" fmla="*/ 642713 w 677112"/>
                <a:gd name="connsiteY38" fmla="*/ 457182 h 635256"/>
                <a:gd name="connsiteX39" fmla="*/ 656319 w 677112"/>
                <a:gd name="connsiteY39" fmla="*/ 461434 h 635256"/>
                <a:gd name="connsiteX40" fmla="*/ 663972 w 677112"/>
                <a:gd name="connsiteY40" fmla="*/ 464836 h 635256"/>
                <a:gd name="connsiteX41" fmla="*/ 653768 w 677112"/>
                <a:gd name="connsiteY41" fmla="*/ 474190 h 635256"/>
                <a:gd name="connsiteX42" fmla="*/ 663972 w 677112"/>
                <a:gd name="connsiteY42" fmla="*/ 495449 h 635256"/>
                <a:gd name="connsiteX43" fmla="*/ 673326 w 677112"/>
                <a:gd name="connsiteY43" fmla="*/ 516708 h 635256"/>
                <a:gd name="connsiteX44" fmla="*/ 672476 w 677112"/>
                <a:gd name="connsiteY44" fmla="*/ 533715 h 635256"/>
                <a:gd name="connsiteX45" fmla="*/ 675027 w 677112"/>
                <a:gd name="connsiteY45" fmla="*/ 549872 h 635256"/>
                <a:gd name="connsiteX46" fmla="*/ 646965 w 677112"/>
                <a:gd name="connsiteY46" fmla="*/ 550722 h 635256"/>
                <a:gd name="connsiteX47" fmla="*/ 640162 w 677112"/>
                <a:gd name="connsiteY47" fmla="*/ 556675 h 635256"/>
                <a:gd name="connsiteX48" fmla="*/ 634209 w 677112"/>
                <a:gd name="connsiteY48" fmla="*/ 587288 h 635256"/>
                <a:gd name="connsiteX49" fmla="*/ 632509 w 677112"/>
                <a:gd name="connsiteY49" fmla="*/ 595791 h 635256"/>
                <a:gd name="connsiteX50" fmla="*/ 620604 w 677112"/>
                <a:gd name="connsiteY50" fmla="*/ 613649 h 635256"/>
                <a:gd name="connsiteX51" fmla="*/ 485396 w 677112"/>
                <a:gd name="connsiteY51" fmla="*/ 592390 h 635256"/>
                <a:gd name="connsiteX52" fmla="*/ 423320 w 677112"/>
                <a:gd name="connsiteY52" fmla="*/ 578784 h 635256"/>
                <a:gd name="connsiteX53" fmla="*/ 245594 w 677112"/>
                <a:gd name="connsiteY53" fmla="*/ 630656 h 635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77112" h="635256">
                  <a:moveTo>
                    <a:pt x="245594" y="630656"/>
                  </a:moveTo>
                  <a:cubicBezTo>
                    <a:pt x="241342" y="627255"/>
                    <a:pt x="242193" y="620452"/>
                    <a:pt x="246445" y="615350"/>
                  </a:cubicBezTo>
                  <a:cubicBezTo>
                    <a:pt x="253247" y="606846"/>
                    <a:pt x="272806" y="518408"/>
                    <a:pt x="272806" y="495449"/>
                  </a:cubicBezTo>
                  <a:cubicBezTo>
                    <a:pt x="272806" y="482693"/>
                    <a:pt x="149503" y="429121"/>
                    <a:pt x="61916" y="403610"/>
                  </a:cubicBezTo>
                  <a:cubicBezTo>
                    <a:pt x="-1011" y="385752"/>
                    <a:pt x="-5262" y="383201"/>
                    <a:pt x="3241" y="367895"/>
                  </a:cubicBezTo>
                  <a:cubicBezTo>
                    <a:pt x="8343" y="358541"/>
                    <a:pt x="20248" y="344935"/>
                    <a:pt x="29602" y="336431"/>
                  </a:cubicBezTo>
                  <a:cubicBezTo>
                    <a:pt x="60215" y="311771"/>
                    <a:pt x="171613" y="268402"/>
                    <a:pt x="219233" y="264150"/>
                  </a:cubicBezTo>
                  <a:cubicBezTo>
                    <a:pt x="253247" y="260749"/>
                    <a:pt x="264302" y="255647"/>
                    <a:pt x="264302" y="245442"/>
                  </a:cubicBezTo>
                  <a:cubicBezTo>
                    <a:pt x="264302" y="229286"/>
                    <a:pt x="236240" y="180815"/>
                    <a:pt x="211580" y="153603"/>
                  </a:cubicBezTo>
                  <a:cubicBezTo>
                    <a:pt x="201375" y="142549"/>
                    <a:pt x="196273" y="128943"/>
                    <a:pt x="199675" y="120439"/>
                  </a:cubicBezTo>
                  <a:cubicBezTo>
                    <a:pt x="203926" y="110235"/>
                    <a:pt x="201375" y="107684"/>
                    <a:pt x="190321" y="111936"/>
                  </a:cubicBezTo>
                  <a:cubicBezTo>
                    <a:pt x="177565" y="116188"/>
                    <a:pt x="178416" y="114487"/>
                    <a:pt x="192021" y="102582"/>
                  </a:cubicBezTo>
                  <a:cubicBezTo>
                    <a:pt x="209029" y="88126"/>
                    <a:pt x="222634" y="63465"/>
                    <a:pt x="233689" y="29451"/>
                  </a:cubicBezTo>
                  <a:cubicBezTo>
                    <a:pt x="236240" y="21797"/>
                    <a:pt x="248145" y="9892"/>
                    <a:pt x="260901" y="4790"/>
                  </a:cubicBezTo>
                  <a:cubicBezTo>
                    <a:pt x="278758" y="-3713"/>
                    <a:pt x="287262" y="-2863"/>
                    <a:pt x="305119" y="8192"/>
                  </a:cubicBezTo>
                  <a:cubicBezTo>
                    <a:pt x="396959" y="64316"/>
                    <a:pt x="476042" y="102582"/>
                    <a:pt x="525363" y="114487"/>
                  </a:cubicBezTo>
                  <a:cubicBezTo>
                    <a:pt x="556826" y="122140"/>
                    <a:pt x="588290" y="134045"/>
                    <a:pt x="594242" y="139998"/>
                  </a:cubicBezTo>
                  <a:cubicBezTo>
                    <a:pt x="600195" y="145950"/>
                    <a:pt x="609549" y="151052"/>
                    <a:pt x="613801" y="151052"/>
                  </a:cubicBezTo>
                  <a:cubicBezTo>
                    <a:pt x="618903" y="151052"/>
                    <a:pt x="619753" y="155304"/>
                    <a:pt x="617202" y="159556"/>
                  </a:cubicBezTo>
                  <a:cubicBezTo>
                    <a:pt x="614651" y="164658"/>
                    <a:pt x="615501" y="168060"/>
                    <a:pt x="619753" y="168060"/>
                  </a:cubicBezTo>
                  <a:cubicBezTo>
                    <a:pt x="638461" y="168060"/>
                    <a:pt x="637611" y="195271"/>
                    <a:pt x="619753" y="210578"/>
                  </a:cubicBezTo>
                  <a:cubicBezTo>
                    <a:pt x="601045" y="225884"/>
                    <a:pt x="600195" y="226735"/>
                    <a:pt x="616352" y="238640"/>
                  </a:cubicBezTo>
                  <a:cubicBezTo>
                    <a:pt x="626556" y="246293"/>
                    <a:pt x="629107" y="252245"/>
                    <a:pt x="623155" y="256497"/>
                  </a:cubicBezTo>
                  <a:cubicBezTo>
                    <a:pt x="606147" y="266702"/>
                    <a:pt x="481144" y="255647"/>
                    <a:pt x="453933" y="241191"/>
                  </a:cubicBezTo>
                  <a:cubicBezTo>
                    <a:pt x="419068" y="223333"/>
                    <a:pt x="417367" y="223333"/>
                    <a:pt x="417367" y="248844"/>
                  </a:cubicBezTo>
                  <a:cubicBezTo>
                    <a:pt x="417367" y="274355"/>
                    <a:pt x="438626" y="329628"/>
                    <a:pt x="448831" y="329628"/>
                  </a:cubicBezTo>
                  <a:cubicBezTo>
                    <a:pt x="452232" y="329628"/>
                    <a:pt x="468389" y="341533"/>
                    <a:pt x="483695" y="355989"/>
                  </a:cubicBezTo>
                  <a:cubicBezTo>
                    <a:pt x="498152" y="369595"/>
                    <a:pt x="510907" y="378949"/>
                    <a:pt x="510907" y="376398"/>
                  </a:cubicBezTo>
                  <a:cubicBezTo>
                    <a:pt x="510907" y="373847"/>
                    <a:pt x="522812" y="377249"/>
                    <a:pt x="536418" y="384902"/>
                  </a:cubicBezTo>
                  <a:cubicBezTo>
                    <a:pt x="550874" y="392555"/>
                    <a:pt x="561929" y="400208"/>
                    <a:pt x="561929" y="402759"/>
                  </a:cubicBezTo>
                  <a:cubicBezTo>
                    <a:pt x="561929" y="405310"/>
                    <a:pt x="557677" y="404460"/>
                    <a:pt x="551724" y="401059"/>
                  </a:cubicBezTo>
                  <a:cubicBezTo>
                    <a:pt x="545772" y="397657"/>
                    <a:pt x="544921" y="398508"/>
                    <a:pt x="548323" y="404460"/>
                  </a:cubicBezTo>
                  <a:cubicBezTo>
                    <a:pt x="551724" y="409562"/>
                    <a:pt x="558527" y="412113"/>
                    <a:pt x="564480" y="409562"/>
                  </a:cubicBezTo>
                  <a:cubicBezTo>
                    <a:pt x="570432" y="407862"/>
                    <a:pt x="578936" y="414664"/>
                    <a:pt x="583188" y="424869"/>
                  </a:cubicBezTo>
                  <a:cubicBezTo>
                    <a:pt x="588290" y="435923"/>
                    <a:pt x="595943" y="444427"/>
                    <a:pt x="600195" y="443577"/>
                  </a:cubicBezTo>
                  <a:cubicBezTo>
                    <a:pt x="605297" y="443577"/>
                    <a:pt x="614651" y="449529"/>
                    <a:pt x="621454" y="457182"/>
                  </a:cubicBezTo>
                  <a:cubicBezTo>
                    <a:pt x="628257" y="464836"/>
                    <a:pt x="630808" y="465686"/>
                    <a:pt x="626556" y="459734"/>
                  </a:cubicBezTo>
                  <a:cubicBezTo>
                    <a:pt x="622304" y="452931"/>
                    <a:pt x="623155" y="448679"/>
                    <a:pt x="628257" y="448679"/>
                  </a:cubicBezTo>
                  <a:cubicBezTo>
                    <a:pt x="633359" y="448679"/>
                    <a:pt x="640162" y="452931"/>
                    <a:pt x="642713" y="457182"/>
                  </a:cubicBezTo>
                  <a:cubicBezTo>
                    <a:pt x="646114" y="462285"/>
                    <a:pt x="652067" y="463985"/>
                    <a:pt x="656319" y="461434"/>
                  </a:cubicBezTo>
                  <a:cubicBezTo>
                    <a:pt x="660571" y="458033"/>
                    <a:pt x="663972" y="460584"/>
                    <a:pt x="663972" y="464836"/>
                  </a:cubicBezTo>
                  <a:cubicBezTo>
                    <a:pt x="663972" y="469938"/>
                    <a:pt x="659720" y="474190"/>
                    <a:pt x="653768" y="474190"/>
                  </a:cubicBezTo>
                  <a:cubicBezTo>
                    <a:pt x="648666" y="474190"/>
                    <a:pt x="652917" y="483544"/>
                    <a:pt x="663972" y="495449"/>
                  </a:cubicBezTo>
                  <a:cubicBezTo>
                    <a:pt x="675027" y="507354"/>
                    <a:pt x="679279" y="516708"/>
                    <a:pt x="673326" y="516708"/>
                  </a:cubicBezTo>
                  <a:cubicBezTo>
                    <a:pt x="665673" y="516708"/>
                    <a:pt x="665673" y="520960"/>
                    <a:pt x="672476" y="533715"/>
                  </a:cubicBezTo>
                  <a:cubicBezTo>
                    <a:pt x="677578" y="543069"/>
                    <a:pt x="678428" y="550722"/>
                    <a:pt x="675027" y="549872"/>
                  </a:cubicBezTo>
                  <a:cubicBezTo>
                    <a:pt x="671625" y="549022"/>
                    <a:pt x="658870" y="549872"/>
                    <a:pt x="646965" y="550722"/>
                  </a:cubicBezTo>
                  <a:cubicBezTo>
                    <a:pt x="632509" y="552423"/>
                    <a:pt x="630808" y="554124"/>
                    <a:pt x="640162" y="556675"/>
                  </a:cubicBezTo>
                  <a:cubicBezTo>
                    <a:pt x="661421" y="561777"/>
                    <a:pt x="656319" y="591540"/>
                    <a:pt x="634209" y="587288"/>
                  </a:cubicBezTo>
                  <a:cubicBezTo>
                    <a:pt x="618052" y="583886"/>
                    <a:pt x="618052" y="583886"/>
                    <a:pt x="632509" y="595791"/>
                  </a:cubicBezTo>
                  <a:cubicBezTo>
                    <a:pt x="646114" y="606846"/>
                    <a:pt x="645264" y="608547"/>
                    <a:pt x="620604" y="613649"/>
                  </a:cubicBezTo>
                  <a:cubicBezTo>
                    <a:pt x="569582" y="623853"/>
                    <a:pt x="537268" y="618751"/>
                    <a:pt x="485396" y="592390"/>
                  </a:cubicBezTo>
                  <a:cubicBezTo>
                    <a:pt x="439477" y="568580"/>
                    <a:pt x="432674" y="566879"/>
                    <a:pt x="423320" y="578784"/>
                  </a:cubicBezTo>
                  <a:cubicBezTo>
                    <a:pt x="402911" y="605996"/>
                    <a:pt x="261751" y="646813"/>
                    <a:pt x="245594" y="630656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A419EAB-BB0B-1DCF-97FB-FAF844B2434D}"/>
                </a:ext>
              </a:extLst>
            </p:cNvPr>
            <p:cNvSpPr/>
            <p:nvPr/>
          </p:nvSpPr>
          <p:spPr>
            <a:xfrm flipV="1">
              <a:off x="6749870" y="1621425"/>
              <a:ext cx="21255" cy="10487"/>
            </a:xfrm>
            <a:custGeom>
              <a:avLst/>
              <a:gdLst>
                <a:gd name="connsiteX0" fmla="*/ -405 w 21255"/>
                <a:gd name="connsiteY0" fmla="*/ 6793 h 10487"/>
                <a:gd name="connsiteX1" fmla="*/ 20004 w 21255"/>
                <a:gd name="connsiteY1" fmla="*/ 1691 h 10487"/>
                <a:gd name="connsiteX2" fmla="*/ 12351 w 21255"/>
                <a:gd name="connsiteY2" fmla="*/ 9344 h 10487"/>
                <a:gd name="connsiteX3" fmla="*/ -405 w 21255"/>
                <a:gd name="connsiteY3" fmla="*/ 6793 h 1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55" h="10487">
                  <a:moveTo>
                    <a:pt x="-405" y="6793"/>
                  </a:moveTo>
                  <a:cubicBezTo>
                    <a:pt x="-405" y="-10"/>
                    <a:pt x="15752" y="-4262"/>
                    <a:pt x="20004" y="1691"/>
                  </a:cubicBezTo>
                  <a:cubicBezTo>
                    <a:pt x="22555" y="5943"/>
                    <a:pt x="19154" y="9344"/>
                    <a:pt x="12351" y="9344"/>
                  </a:cubicBezTo>
                  <a:cubicBezTo>
                    <a:pt x="5548" y="9344"/>
                    <a:pt x="-405" y="7643"/>
                    <a:pt x="-405" y="6793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F01685C-A5AB-1317-0256-71B345EBBEBA}"/>
                </a:ext>
              </a:extLst>
            </p:cNvPr>
            <p:cNvSpPr/>
            <p:nvPr/>
          </p:nvSpPr>
          <p:spPr>
            <a:xfrm flipV="1">
              <a:off x="6207204" y="2063114"/>
              <a:ext cx="698598" cy="536972"/>
            </a:xfrm>
            <a:custGeom>
              <a:avLst/>
              <a:gdLst>
                <a:gd name="connsiteX0" fmla="*/ 457443 w 698598"/>
                <a:gd name="connsiteY0" fmla="*/ 529430 h 536972"/>
                <a:gd name="connsiteX1" fmla="*/ 192981 w 698598"/>
                <a:gd name="connsiteY1" fmla="*/ 392522 h 536972"/>
                <a:gd name="connsiteX2" fmla="*/ 253356 w 698598"/>
                <a:gd name="connsiteY2" fmla="*/ 339799 h 536972"/>
                <a:gd name="connsiteX3" fmla="*/ 300126 w 698598"/>
                <a:gd name="connsiteY3" fmla="*/ 326194 h 536972"/>
                <a:gd name="connsiteX4" fmla="*/ 374958 w 698598"/>
                <a:gd name="connsiteY4" fmla="*/ 364460 h 536972"/>
                <a:gd name="connsiteX5" fmla="*/ 448940 w 698598"/>
                <a:gd name="connsiteY5" fmla="*/ 397624 h 536972"/>
                <a:gd name="connsiteX6" fmla="*/ 367305 w 698598"/>
                <a:gd name="connsiteY6" fmla="*/ 272621 h 536972"/>
                <a:gd name="connsiteX7" fmla="*/ 338393 w 698598"/>
                <a:gd name="connsiteY7" fmla="*/ 233504 h 536972"/>
                <a:gd name="connsiteX8" fmla="*/ 311181 w 698598"/>
                <a:gd name="connsiteY8" fmla="*/ 219898 h 536972"/>
                <a:gd name="connsiteX9" fmla="*/ 235499 w 698598"/>
                <a:gd name="connsiteY9" fmla="*/ 230953 h 536972"/>
                <a:gd name="connsiteX10" fmla="*/ 119850 w 698598"/>
                <a:gd name="connsiteY10" fmla="*/ 361058 h 536972"/>
                <a:gd name="connsiteX11" fmla="*/ -51 w 698598"/>
                <a:gd name="connsiteY11" fmla="*/ 381467 h 536972"/>
                <a:gd name="connsiteX12" fmla="*/ 70529 w 698598"/>
                <a:gd name="connsiteY12" fmla="*/ 219898 h 536972"/>
                <a:gd name="connsiteX13" fmla="*/ 85835 w 698598"/>
                <a:gd name="connsiteY13" fmla="*/ 179931 h 536972"/>
                <a:gd name="connsiteX14" fmla="*/ 90087 w 698598"/>
                <a:gd name="connsiteY14" fmla="*/ 173129 h 536972"/>
                <a:gd name="connsiteX15" fmla="*/ 103693 w 698598"/>
                <a:gd name="connsiteY15" fmla="*/ 147618 h 536972"/>
                <a:gd name="connsiteX16" fmla="*/ 121550 w 698598"/>
                <a:gd name="connsiteY16" fmla="*/ 122107 h 536972"/>
                <a:gd name="connsiteX17" fmla="*/ 134306 w 698598"/>
                <a:gd name="connsiteY17" fmla="*/ 109351 h 536972"/>
                <a:gd name="connsiteX18" fmla="*/ 142809 w 698598"/>
                <a:gd name="connsiteY18" fmla="*/ 96596 h 536972"/>
                <a:gd name="connsiteX19" fmla="*/ 149612 w 698598"/>
                <a:gd name="connsiteY19" fmla="*/ 85541 h 536972"/>
                <a:gd name="connsiteX20" fmla="*/ 210838 w 698598"/>
                <a:gd name="connsiteY20" fmla="*/ 13261 h 536972"/>
                <a:gd name="connsiteX21" fmla="*/ 262710 w 698598"/>
                <a:gd name="connsiteY21" fmla="*/ 12410 h 536972"/>
                <a:gd name="connsiteX22" fmla="*/ 285670 w 698598"/>
                <a:gd name="connsiteY22" fmla="*/ 54078 h 536972"/>
                <a:gd name="connsiteX23" fmla="*/ 289072 w 698598"/>
                <a:gd name="connsiteY23" fmla="*/ 83841 h 536972"/>
                <a:gd name="connsiteX24" fmla="*/ 453191 w 698598"/>
                <a:gd name="connsiteY24" fmla="*/ 105950 h 536972"/>
                <a:gd name="connsiteX25" fmla="*/ 516968 w 698598"/>
                <a:gd name="connsiteY25" fmla="*/ 114454 h 536972"/>
                <a:gd name="connsiteX26" fmla="*/ 535676 w 698598"/>
                <a:gd name="connsiteY26" fmla="*/ 127209 h 536972"/>
                <a:gd name="connsiteX27" fmla="*/ 562888 w 698598"/>
                <a:gd name="connsiteY27" fmla="*/ 179931 h 536972"/>
                <a:gd name="connsiteX28" fmla="*/ 565439 w 698598"/>
                <a:gd name="connsiteY28" fmla="*/ 213946 h 536972"/>
                <a:gd name="connsiteX29" fmla="*/ 554384 w 698598"/>
                <a:gd name="connsiteY29" fmla="*/ 241158 h 536972"/>
                <a:gd name="connsiteX30" fmla="*/ 573943 w 698598"/>
                <a:gd name="connsiteY30" fmla="*/ 272621 h 536972"/>
                <a:gd name="connsiteX31" fmla="*/ 669183 w 698598"/>
                <a:gd name="connsiteY31" fmla="*/ 351704 h 536972"/>
                <a:gd name="connsiteX32" fmla="*/ 698095 w 698598"/>
                <a:gd name="connsiteY32" fmla="*/ 432489 h 536972"/>
                <a:gd name="connsiteX33" fmla="*/ 601154 w 698598"/>
                <a:gd name="connsiteY33" fmla="*/ 513273 h 536972"/>
                <a:gd name="connsiteX34" fmla="*/ 457443 w 698598"/>
                <a:gd name="connsiteY34" fmla="*/ 529430 h 536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98598" h="536972">
                  <a:moveTo>
                    <a:pt x="457443" y="529430"/>
                  </a:moveTo>
                  <a:cubicBezTo>
                    <a:pt x="380060" y="516675"/>
                    <a:pt x="212539" y="429938"/>
                    <a:pt x="192981" y="392522"/>
                  </a:cubicBezTo>
                  <a:cubicBezTo>
                    <a:pt x="180225" y="369562"/>
                    <a:pt x="194681" y="356807"/>
                    <a:pt x="253356" y="339799"/>
                  </a:cubicBezTo>
                  <a:lnTo>
                    <a:pt x="300126" y="326194"/>
                  </a:lnTo>
                  <a:lnTo>
                    <a:pt x="374958" y="364460"/>
                  </a:lnTo>
                  <a:cubicBezTo>
                    <a:pt x="415775" y="385719"/>
                    <a:pt x="448940" y="400175"/>
                    <a:pt x="448940" y="397624"/>
                  </a:cubicBezTo>
                  <a:cubicBezTo>
                    <a:pt x="448940" y="385719"/>
                    <a:pt x="394516" y="304084"/>
                    <a:pt x="367305" y="272621"/>
                  </a:cubicBezTo>
                  <a:cubicBezTo>
                    <a:pt x="351148" y="255614"/>
                    <a:pt x="338393" y="237756"/>
                    <a:pt x="338393" y="233504"/>
                  </a:cubicBezTo>
                  <a:cubicBezTo>
                    <a:pt x="338393" y="229252"/>
                    <a:pt x="325637" y="223300"/>
                    <a:pt x="311181" y="219898"/>
                  </a:cubicBezTo>
                  <a:cubicBezTo>
                    <a:pt x="252506" y="205442"/>
                    <a:pt x="244853" y="207143"/>
                    <a:pt x="235499" y="230953"/>
                  </a:cubicBezTo>
                  <a:cubicBezTo>
                    <a:pt x="198933" y="322792"/>
                    <a:pt x="198083" y="323643"/>
                    <a:pt x="119850" y="361058"/>
                  </a:cubicBezTo>
                  <a:cubicBezTo>
                    <a:pt x="32262" y="401876"/>
                    <a:pt x="3350" y="406128"/>
                    <a:pt x="-51" y="381467"/>
                  </a:cubicBezTo>
                  <a:cubicBezTo>
                    <a:pt x="-2602" y="363610"/>
                    <a:pt x="31412" y="287077"/>
                    <a:pt x="70529" y="219898"/>
                  </a:cubicBezTo>
                  <a:cubicBezTo>
                    <a:pt x="81583" y="201191"/>
                    <a:pt x="88386" y="183333"/>
                    <a:pt x="85835" y="179931"/>
                  </a:cubicBezTo>
                  <a:cubicBezTo>
                    <a:pt x="84134" y="175680"/>
                    <a:pt x="85835" y="173129"/>
                    <a:pt x="90087" y="173129"/>
                  </a:cubicBezTo>
                  <a:cubicBezTo>
                    <a:pt x="94339" y="173129"/>
                    <a:pt x="100291" y="162074"/>
                    <a:pt x="103693" y="147618"/>
                  </a:cubicBezTo>
                  <a:cubicBezTo>
                    <a:pt x="106244" y="132311"/>
                    <a:pt x="113897" y="122107"/>
                    <a:pt x="121550" y="122107"/>
                  </a:cubicBezTo>
                  <a:cubicBezTo>
                    <a:pt x="128353" y="122107"/>
                    <a:pt x="134306" y="116154"/>
                    <a:pt x="134306" y="109351"/>
                  </a:cubicBezTo>
                  <a:cubicBezTo>
                    <a:pt x="134306" y="102549"/>
                    <a:pt x="138558" y="96596"/>
                    <a:pt x="142809" y="96596"/>
                  </a:cubicBezTo>
                  <a:cubicBezTo>
                    <a:pt x="147912" y="96596"/>
                    <a:pt x="151313" y="91494"/>
                    <a:pt x="149612" y="85541"/>
                  </a:cubicBezTo>
                  <a:cubicBezTo>
                    <a:pt x="146211" y="70235"/>
                    <a:pt x="176824" y="33669"/>
                    <a:pt x="210838" y="13261"/>
                  </a:cubicBezTo>
                  <a:cubicBezTo>
                    <a:pt x="238900" y="-4597"/>
                    <a:pt x="239751" y="-4597"/>
                    <a:pt x="262710" y="12410"/>
                  </a:cubicBezTo>
                  <a:cubicBezTo>
                    <a:pt x="279718" y="24315"/>
                    <a:pt x="285670" y="35370"/>
                    <a:pt x="285670" y="54078"/>
                  </a:cubicBezTo>
                  <a:cubicBezTo>
                    <a:pt x="284820" y="68534"/>
                    <a:pt x="286520" y="82140"/>
                    <a:pt x="289072" y="83841"/>
                  </a:cubicBezTo>
                  <a:cubicBezTo>
                    <a:pt x="296725" y="92344"/>
                    <a:pt x="388564" y="104249"/>
                    <a:pt x="453191" y="105950"/>
                  </a:cubicBezTo>
                  <a:cubicBezTo>
                    <a:pt x="488056" y="106800"/>
                    <a:pt x="516968" y="110202"/>
                    <a:pt x="516968" y="114454"/>
                  </a:cubicBezTo>
                  <a:cubicBezTo>
                    <a:pt x="516968" y="117855"/>
                    <a:pt x="525472" y="123808"/>
                    <a:pt x="535676" y="127209"/>
                  </a:cubicBezTo>
                  <a:cubicBezTo>
                    <a:pt x="569691" y="137413"/>
                    <a:pt x="575643" y="150169"/>
                    <a:pt x="562888" y="179931"/>
                  </a:cubicBezTo>
                  <a:cubicBezTo>
                    <a:pt x="553534" y="203742"/>
                    <a:pt x="553534" y="207993"/>
                    <a:pt x="565439" y="213946"/>
                  </a:cubicBezTo>
                  <a:cubicBezTo>
                    <a:pt x="580746" y="223300"/>
                    <a:pt x="573092" y="241158"/>
                    <a:pt x="554384" y="241158"/>
                  </a:cubicBezTo>
                  <a:cubicBezTo>
                    <a:pt x="546731" y="241158"/>
                    <a:pt x="554384" y="253913"/>
                    <a:pt x="573943" y="272621"/>
                  </a:cubicBezTo>
                  <a:cubicBezTo>
                    <a:pt x="621563" y="319391"/>
                    <a:pt x="660680" y="351704"/>
                    <a:pt x="669183" y="351704"/>
                  </a:cubicBezTo>
                  <a:cubicBezTo>
                    <a:pt x="680238" y="351704"/>
                    <a:pt x="696395" y="396774"/>
                    <a:pt x="698095" y="432489"/>
                  </a:cubicBezTo>
                  <a:cubicBezTo>
                    <a:pt x="699796" y="467354"/>
                    <a:pt x="698095" y="469054"/>
                    <a:pt x="601154" y="513273"/>
                  </a:cubicBezTo>
                  <a:cubicBezTo>
                    <a:pt x="541629" y="540485"/>
                    <a:pt x="532275" y="541335"/>
                    <a:pt x="457443" y="529430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图形 2">
            <a:extLst>
              <a:ext uri="{FF2B5EF4-FFF2-40B4-BE49-F238E27FC236}">
                <a16:creationId xmlns:a16="http://schemas.microsoft.com/office/drawing/2014/main" id="{F0B91918-99C9-DB3D-430B-6C9EF46C7EB0}"/>
              </a:ext>
            </a:extLst>
          </p:cNvPr>
          <p:cNvGrpSpPr/>
          <p:nvPr/>
        </p:nvGrpSpPr>
        <p:grpSpPr>
          <a:xfrm>
            <a:off x="7098704" y="1656581"/>
            <a:ext cx="2123725" cy="2301694"/>
            <a:chOff x="7532854" y="1508938"/>
            <a:chExt cx="974540" cy="1056207"/>
          </a:xfrm>
          <a:gradFill flip="none" rotWithShape="1">
            <a:gsLst>
              <a:gs pos="100000">
                <a:schemeClr val="accent2">
                  <a:lumMod val="75000"/>
                </a:schemeClr>
              </a:gs>
              <a:gs pos="61000">
                <a:srgbClr val="FDDEAB"/>
              </a:gs>
            </a:gsLst>
            <a:lin ang="10800000" scaled="1"/>
            <a:tileRect/>
          </a:gra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9D9DB69-4955-B94D-608D-B0692127E84B}"/>
                </a:ext>
              </a:extLst>
            </p:cNvPr>
            <p:cNvSpPr/>
            <p:nvPr/>
          </p:nvSpPr>
          <p:spPr>
            <a:xfrm>
              <a:off x="7751542" y="1508938"/>
              <a:ext cx="263315" cy="237399"/>
            </a:xfrm>
            <a:custGeom>
              <a:avLst/>
              <a:gdLst>
                <a:gd name="connsiteX0" fmla="*/ 57088 w 263315"/>
                <a:gd name="connsiteY0" fmla="*/ 19329 h 237399"/>
                <a:gd name="connsiteX1" fmla="*/ 104795 w 263315"/>
                <a:gd name="connsiteY1" fmla="*/ 2099 h 237399"/>
                <a:gd name="connsiteX2" fmla="*/ 186355 w 263315"/>
                <a:gd name="connsiteY2" fmla="*/ 27525 h 237399"/>
                <a:gd name="connsiteX3" fmla="*/ 224509 w 263315"/>
                <a:gd name="connsiteY3" fmla="*/ 58522 h 237399"/>
                <a:gd name="connsiteX4" fmla="*/ 263644 w 263315"/>
                <a:gd name="connsiteY4" fmla="*/ 119562 h 237399"/>
                <a:gd name="connsiteX5" fmla="*/ 234264 w 263315"/>
                <a:gd name="connsiteY5" fmla="*/ 154974 h 237399"/>
                <a:gd name="connsiteX6" fmla="*/ 187163 w 263315"/>
                <a:gd name="connsiteY6" fmla="*/ 171540 h 237399"/>
                <a:gd name="connsiteX7" fmla="*/ 50854 w 263315"/>
                <a:gd name="connsiteY7" fmla="*/ 191483 h 237399"/>
                <a:gd name="connsiteX8" fmla="*/ 5543 w 263315"/>
                <a:gd name="connsiteY8" fmla="*/ 237314 h 237399"/>
                <a:gd name="connsiteX9" fmla="*/ 983 w 263315"/>
                <a:gd name="connsiteY9" fmla="*/ 216332 h 237399"/>
                <a:gd name="connsiteX10" fmla="*/ 17289 w 263315"/>
                <a:gd name="connsiteY10" fmla="*/ 178813 h 237399"/>
                <a:gd name="connsiteX11" fmla="*/ 27188 w 263315"/>
                <a:gd name="connsiteY11" fmla="*/ 126777 h 237399"/>
                <a:gd name="connsiteX12" fmla="*/ 27967 w 263315"/>
                <a:gd name="connsiteY12" fmla="*/ 61985 h 237399"/>
                <a:gd name="connsiteX13" fmla="*/ 57088 w 263315"/>
                <a:gd name="connsiteY13" fmla="*/ 19329 h 23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3315" h="237399">
                  <a:moveTo>
                    <a:pt x="57088" y="19329"/>
                  </a:moveTo>
                  <a:cubicBezTo>
                    <a:pt x="71663" y="11825"/>
                    <a:pt x="86814" y="-6328"/>
                    <a:pt x="104795" y="2099"/>
                  </a:cubicBezTo>
                  <a:cubicBezTo>
                    <a:pt x="131116" y="13557"/>
                    <a:pt x="161304" y="12864"/>
                    <a:pt x="186355" y="27525"/>
                  </a:cubicBezTo>
                  <a:cubicBezTo>
                    <a:pt x="200699" y="35577"/>
                    <a:pt x="213282" y="46544"/>
                    <a:pt x="224509" y="58522"/>
                  </a:cubicBezTo>
                  <a:cubicBezTo>
                    <a:pt x="239661" y="77454"/>
                    <a:pt x="248723" y="100427"/>
                    <a:pt x="263644" y="119562"/>
                  </a:cubicBezTo>
                  <a:cubicBezTo>
                    <a:pt x="255130" y="132088"/>
                    <a:pt x="250340" y="150212"/>
                    <a:pt x="234264" y="154974"/>
                  </a:cubicBezTo>
                  <a:cubicBezTo>
                    <a:pt x="218131" y="159275"/>
                    <a:pt x="203181" y="167182"/>
                    <a:pt x="187163" y="171540"/>
                  </a:cubicBezTo>
                  <a:cubicBezTo>
                    <a:pt x="141852" y="171050"/>
                    <a:pt x="90797" y="164874"/>
                    <a:pt x="50854" y="191483"/>
                  </a:cubicBezTo>
                  <a:cubicBezTo>
                    <a:pt x="30478" y="201094"/>
                    <a:pt x="19338" y="220719"/>
                    <a:pt x="5543" y="237314"/>
                  </a:cubicBezTo>
                  <a:cubicBezTo>
                    <a:pt x="3263" y="230618"/>
                    <a:pt x="-1384" y="223605"/>
                    <a:pt x="983" y="216332"/>
                  </a:cubicBezTo>
                  <a:cubicBezTo>
                    <a:pt x="5369" y="203374"/>
                    <a:pt x="13739" y="192089"/>
                    <a:pt x="17289" y="178813"/>
                  </a:cubicBezTo>
                  <a:cubicBezTo>
                    <a:pt x="21099" y="161641"/>
                    <a:pt x="30334" y="144931"/>
                    <a:pt x="27188" y="126777"/>
                  </a:cubicBezTo>
                  <a:cubicBezTo>
                    <a:pt x="25543" y="105276"/>
                    <a:pt x="16827" y="82130"/>
                    <a:pt x="27967" y="61985"/>
                  </a:cubicBezTo>
                  <a:cubicBezTo>
                    <a:pt x="36164" y="47093"/>
                    <a:pt x="40782" y="27814"/>
                    <a:pt x="57088" y="19329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4DB49D57-D313-7471-7BC8-791D734A1BEC}"/>
                </a:ext>
              </a:extLst>
            </p:cNvPr>
            <p:cNvSpPr/>
            <p:nvPr/>
          </p:nvSpPr>
          <p:spPr>
            <a:xfrm>
              <a:off x="7950769" y="1520387"/>
              <a:ext cx="556625" cy="1044759"/>
            </a:xfrm>
            <a:custGeom>
              <a:avLst/>
              <a:gdLst>
                <a:gd name="connsiteX0" fmla="*/ 372364 w 556625"/>
                <a:gd name="connsiteY0" fmla="*/ 12224 h 1044759"/>
                <a:gd name="connsiteX1" fmla="*/ 469221 w 556625"/>
                <a:gd name="connsiteY1" fmla="*/ -186 h 1044759"/>
                <a:gd name="connsiteX2" fmla="*/ 503334 w 556625"/>
                <a:gd name="connsiteY2" fmla="*/ 50840 h 1044759"/>
                <a:gd name="connsiteX3" fmla="*/ 485152 w 556625"/>
                <a:gd name="connsiteY3" fmla="*/ 109629 h 1044759"/>
                <a:gd name="connsiteX4" fmla="*/ 418887 w 556625"/>
                <a:gd name="connsiteY4" fmla="*/ 181637 h 1044759"/>
                <a:gd name="connsiteX5" fmla="*/ 370950 w 556625"/>
                <a:gd name="connsiteY5" fmla="*/ 213672 h 1044759"/>
                <a:gd name="connsiteX6" fmla="*/ 382350 w 556625"/>
                <a:gd name="connsiteY6" fmla="*/ 225303 h 1044759"/>
                <a:gd name="connsiteX7" fmla="*/ 458080 w 556625"/>
                <a:gd name="connsiteY7" fmla="*/ 224409 h 1044759"/>
                <a:gd name="connsiteX8" fmla="*/ 488759 w 556625"/>
                <a:gd name="connsiteY8" fmla="*/ 235953 h 1044759"/>
                <a:gd name="connsiteX9" fmla="*/ 500535 w 556625"/>
                <a:gd name="connsiteY9" fmla="*/ 260427 h 1044759"/>
                <a:gd name="connsiteX10" fmla="*/ 470837 w 556625"/>
                <a:gd name="connsiteY10" fmla="*/ 297253 h 1044759"/>
                <a:gd name="connsiteX11" fmla="*/ 396896 w 556625"/>
                <a:gd name="connsiteY11" fmla="*/ 324498 h 1044759"/>
                <a:gd name="connsiteX12" fmla="*/ 362494 w 556625"/>
                <a:gd name="connsiteY12" fmla="*/ 368395 h 1044759"/>
                <a:gd name="connsiteX13" fmla="*/ 388641 w 556625"/>
                <a:gd name="connsiteY13" fmla="*/ 369059 h 1044759"/>
                <a:gd name="connsiteX14" fmla="*/ 422120 w 556625"/>
                <a:gd name="connsiteY14" fmla="*/ 450533 h 1044759"/>
                <a:gd name="connsiteX15" fmla="*/ 369363 w 556625"/>
                <a:gd name="connsiteY15" fmla="*/ 476594 h 1044759"/>
                <a:gd name="connsiteX16" fmla="*/ 334816 w 556625"/>
                <a:gd name="connsiteY16" fmla="*/ 498615 h 1044759"/>
                <a:gd name="connsiteX17" fmla="*/ 344802 w 556625"/>
                <a:gd name="connsiteY17" fmla="*/ 529553 h 1044759"/>
                <a:gd name="connsiteX18" fmla="*/ 378771 w 556625"/>
                <a:gd name="connsiteY18" fmla="*/ 502569 h 1044759"/>
                <a:gd name="connsiteX19" fmla="*/ 431615 w 556625"/>
                <a:gd name="connsiteY19" fmla="*/ 518442 h 1044759"/>
                <a:gd name="connsiteX20" fmla="*/ 482093 w 556625"/>
                <a:gd name="connsiteY20" fmla="*/ 518961 h 1044759"/>
                <a:gd name="connsiteX21" fmla="*/ 531877 w 556625"/>
                <a:gd name="connsiteY21" fmla="*/ 535758 h 1044759"/>
                <a:gd name="connsiteX22" fmla="*/ 556871 w 556625"/>
                <a:gd name="connsiteY22" fmla="*/ 591979 h 1044759"/>
                <a:gd name="connsiteX23" fmla="*/ 458196 w 556625"/>
                <a:gd name="connsiteY23" fmla="*/ 647219 h 1044759"/>
                <a:gd name="connsiteX24" fmla="*/ 377934 w 556625"/>
                <a:gd name="connsiteY24" fmla="*/ 609007 h 1044759"/>
                <a:gd name="connsiteX25" fmla="*/ 337125 w 556625"/>
                <a:gd name="connsiteY25" fmla="*/ 636713 h 1044759"/>
                <a:gd name="connsiteX26" fmla="*/ 339520 w 556625"/>
                <a:gd name="connsiteY26" fmla="*/ 774697 h 1044759"/>
                <a:gd name="connsiteX27" fmla="*/ 365120 w 556625"/>
                <a:gd name="connsiteY27" fmla="*/ 896143 h 1044759"/>
                <a:gd name="connsiteX28" fmla="*/ 376809 w 556625"/>
                <a:gd name="connsiteY28" fmla="*/ 977992 h 1044759"/>
                <a:gd name="connsiteX29" fmla="*/ 341483 w 556625"/>
                <a:gd name="connsiteY29" fmla="*/ 1019320 h 1044759"/>
                <a:gd name="connsiteX30" fmla="*/ 300097 w 556625"/>
                <a:gd name="connsiteY30" fmla="*/ 1027459 h 1044759"/>
                <a:gd name="connsiteX31" fmla="*/ 290313 w 556625"/>
                <a:gd name="connsiteY31" fmla="*/ 1044573 h 1044759"/>
                <a:gd name="connsiteX32" fmla="*/ 244569 w 556625"/>
                <a:gd name="connsiteY32" fmla="*/ 1037012 h 1044759"/>
                <a:gd name="connsiteX33" fmla="*/ 201970 w 556625"/>
                <a:gd name="connsiteY33" fmla="*/ 960329 h 1044759"/>
                <a:gd name="connsiteX34" fmla="*/ 200383 w 556625"/>
                <a:gd name="connsiteY34" fmla="*/ 934181 h 1044759"/>
                <a:gd name="connsiteX35" fmla="*/ 185895 w 556625"/>
                <a:gd name="connsiteY35" fmla="*/ 848753 h 1044759"/>
                <a:gd name="connsiteX36" fmla="*/ 186154 w 556625"/>
                <a:gd name="connsiteY36" fmla="*/ 788983 h 1044759"/>
                <a:gd name="connsiteX37" fmla="*/ 190166 w 556625"/>
                <a:gd name="connsiteY37" fmla="*/ 751897 h 1044759"/>
                <a:gd name="connsiteX38" fmla="*/ 180180 w 556625"/>
                <a:gd name="connsiteY38" fmla="*/ 658041 h 1044759"/>
                <a:gd name="connsiteX39" fmla="*/ 66065 w 556625"/>
                <a:gd name="connsiteY39" fmla="*/ 692155 h 1044759"/>
                <a:gd name="connsiteX40" fmla="*/ 27478 w 556625"/>
                <a:gd name="connsiteY40" fmla="*/ 682688 h 1044759"/>
                <a:gd name="connsiteX41" fmla="*/ 9382 w 556625"/>
                <a:gd name="connsiteY41" fmla="*/ 648893 h 1044759"/>
                <a:gd name="connsiteX42" fmla="*/ 44910 w 556625"/>
                <a:gd name="connsiteY42" fmla="*/ 601417 h 1044759"/>
                <a:gd name="connsiteX43" fmla="*/ 80928 w 556625"/>
                <a:gd name="connsiteY43" fmla="*/ 579742 h 1044759"/>
                <a:gd name="connsiteX44" fmla="*/ 119371 w 556625"/>
                <a:gd name="connsiteY44" fmla="*/ 539712 h 1044759"/>
                <a:gd name="connsiteX45" fmla="*/ 87768 w 556625"/>
                <a:gd name="connsiteY45" fmla="*/ 530304 h 1044759"/>
                <a:gd name="connsiteX46" fmla="*/ 95993 w 556625"/>
                <a:gd name="connsiteY46" fmla="*/ 471110 h 1044759"/>
                <a:gd name="connsiteX47" fmla="*/ 184509 w 556625"/>
                <a:gd name="connsiteY47" fmla="*/ 360631 h 1044759"/>
                <a:gd name="connsiteX48" fmla="*/ 175476 w 556625"/>
                <a:gd name="connsiteY48" fmla="*/ 350876 h 1044759"/>
                <a:gd name="connsiteX49" fmla="*/ 76772 w 556625"/>
                <a:gd name="connsiteY49" fmla="*/ 428570 h 1044759"/>
                <a:gd name="connsiteX50" fmla="*/ 22341 w 556625"/>
                <a:gd name="connsiteY50" fmla="*/ 451398 h 1044759"/>
                <a:gd name="connsiteX51" fmla="*/ 435 w 556625"/>
                <a:gd name="connsiteY51" fmla="*/ 420344 h 1044759"/>
                <a:gd name="connsiteX52" fmla="*/ 19714 w 556625"/>
                <a:gd name="connsiteY52" fmla="*/ 377024 h 1044759"/>
                <a:gd name="connsiteX53" fmla="*/ 95330 w 556625"/>
                <a:gd name="connsiteY53" fmla="*/ 328769 h 1044759"/>
                <a:gd name="connsiteX54" fmla="*/ 173831 w 556625"/>
                <a:gd name="connsiteY54" fmla="*/ 264121 h 1044759"/>
                <a:gd name="connsiteX55" fmla="*/ 74579 w 556625"/>
                <a:gd name="connsiteY55" fmla="*/ 277512 h 1044759"/>
                <a:gd name="connsiteX56" fmla="*/ 66584 w 556625"/>
                <a:gd name="connsiteY56" fmla="*/ 232172 h 1044759"/>
                <a:gd name="connsiteX57" fmla="*/ 55242 w 556625"/>
                <a:gd name="connsiteY57" fmla="*/ 213499 h 1044759"/>
                <a:gd name="connsiteX58" fmla="*/ 66959 w 556625"/>
                <a:gd name="connsiteY58" fmla="*/ 180252 h 1044759"/>
                <a:gd name="connsiteX59" fmla="*/ 87739 w 556625"/>
                <a:gd name="connsiteY59" fmla="*/ 94420 h 1044759"/>
                <a:gd name="connsiteX60" fmla="*/ 110020 w 556625"/>
                <a:gd name="connsiteY60" fmla="*/ 60104 h 1044759"/>
                <a:gd name="connsiteX61" fmla="*/ 169675 w 556625"/>
                <a:gd name="connsiteY61" fmla="*/ 61317 h 1044759"/>
                <a:gd name="connsiteX62" fmla="*/ 168116 w 556625"/>
                <a:gd name="connsiteY62" fmla="*/ 131160 h 1044759"/>
                <a:gd name="connsiteX63" fmla="*/ 249937 w 556625"/>
                <a:gd name="connsiteY63" fmla="*/ 83684 h 1044759"/>
                <a:gd name="connsiteX64" fmla="*/ 211379 w 556625"/>
                <a:gd name="connsiteY64" fmla="*/ 139154 h 1044759"/>
                <a:gd name="connsiteX65" fmla="*/ 178795 w 556625"/>
                <a:gd name="connsiteY65" fmla="*/ 191046 h 1044759"/>
                <a:gd name="connsiteX66" fmla="*/ 177958 w 556625"/>
                <a:gd name="connsiteY66" fmla="*/ 235029 h 1044759"/>
                <a:gd name="connsiteX67" fmla="*/ 179199 w 556625"/>
                <a:gd name="connsiteY67" fmla="*/ 271250 h 1044759"/>
                <a:gd name="connsiteX68" fmla="*/ 239807 w 556625"/>
                <a:gd name="connsiteY68" fmla="*/ 204581 h 1044759"/>
                <a:gd name="connsiteX69" fmla="*/ 297037 w 556625"/>
                <a:gd name="connsiteY69" fmla="*/ 143858 h 1044759"/>
                <a:gd name="connsiteX70" fmla="*/ 359608 w 556625"/>
                <a:gd name="connsiteY70" fmla="*/ 64693 h 1044759"/>
                <a:gd name="connsiteX71" fmla="*/ 336952 w 556625"/>
                <a:gd name="connsiteY71" fmla="*/ 27694 h 1044759"/>
                <a:gd name="connsiteX72" fmla="*/ 372364 w 556625"/>
                <a:gd name="connsiteY72" fmla="*/ 12224 h 1044759"/>
                <a:gd name="connsiteX73" fmla="*/ 129847 w 556625"/>
                <a:gd name="connsiteY73" fmla="*/ 573479 h 1044759"/>
                <a:gd name="connsiteX74" fmla="*/ 160555 w 556625"/>
                <a:gd name="connsiteY74" fmla="*/ 562945 h 1044759"/>
                <a:gd name="connsiteX75" fmla="*/ 129847 w 556625"/>
                <a:gd name="connsiteY75" fmla="*/ 573479 h 104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556625" h="1044759">
                  <a:moveTo>
                    <a:pt x="372364" y="12224"/>
                  </a:moveTo>
                  <a:cubicBezTo>
                    <a:pt x="404890" y="9569"/>
                    <a:pt x="436521" y="1026"/>
                    <a:pt x="469221" y="-186"/>
                  </a:cubicBezTo>
                  <a:cubicBezTo>
                    <a:pt x="481775" y="15890"/>
                    <a:pt x="496552" y="31215"/>
                    <a:pt x="503334" y="50840"/>
                  </a:cubicBezTo>
                  <a:cubicBezTo>
                    <a:pt x="507836" y="72284"/>
                    <a:pt x="497822" y="93063"/>
                    <a:pt x="485152" y="109629"/>
                  </a:cubicBezTo>
                  <a:cubicBezTo>
                    <a:pt x="464776" y="135113"/>
                    <a:pt x="444054" y="160684"/>
                    <a:pt x="418887" y="181637"/>
                  </a:cubicBezTo>
                  <a:cubicBezTo>
                    <a:pt x="403418" y="193066"/>
                    <a:pt x="386968" y="203052"/>
                    <a:pt x="370950" y="213672"/>
                  </a:cubicBezTo>
                  <a:cubicBezTo>
                    <a:pt x="374413" y="217597"/>
                    <a:pt x="375741" y="226227"/>
                    <a:pt x="382350" y="225303"/>
                  </a:cubicBezTo>
                  <a:cubicBezTo>
                    <a:pt x="407285" y="223196"/>
                    <a:pt x="433433" y="216299"/>
                    <a:pt x="458080" y="224409"/>
                  </a:cubicBezTo>
                  <a:cubicBezTo>
                    <a:pt x="468355" y="227930"/>
                    <a:pt x="480188" y="228738"/>
                    <a:pt x="488759" y="235953"/>
                  </a:cubicBezTo>
                  <a:cubicBezTo>
                    <a:pt x="493723" y="243226"/>
                    <a:pt x="500996" y="250903"/>
                    <a:pt x="500535" y="260427"/>
                  </a:cubicBezTo>
                  <a:cubicBezTo>
                    <a:pt x="491905" y="273616"/>
                    <a:pt x="481891" y="286026"/>
                    <a:pt x="470837" y="297253"/>
                  </a:cubicBezTo>
                  <a:cubicBezTo>
                    <a:pt x="450865" y="316244"/>
                    <a:pt x="420186" y="312376"/>
                    <a:pt x="396896" y="324498"/>
                  </a:cubicBezTo>
                  <a:cubicBezTo>
                    <a:pt x="382985" y="336908"/>
                    <a:pt x="374240" y="354022"/>
                    <a:pt x="362494" y="368395"/>
                  </a:cubicBezTo>
                  <a:cubicBezTo>
                    <a:pt x="371210" y="368972"/>
                    <a:pt x="379925" y="369290"/>
                    <a:pt x="388641" y="369059"/>
                  </a:cubicBezTo>
                  <a:cubicBezTo>
                    <a:pt x="405987" y="392465"/>
                    <a:pt x="429422" y="418670"/>
                    <a:pt x="422120" y="450533"/>
                  </a:cubicBezTo>
                  <a:cubicBezTo>
                    <a:pt x="412769" y="470937"/>
                    <a:pt x="387025" y="468599"/>
                    <a:pt x="369363" y="476594"/>
                  </a:cubicBezTo>
                  <a:cubicBezTo>
                    <a:pt x="357328" y="483001"/>
                    <a:pt x="346332" y="491284"/>
                    <a:pt x="334816" y="498615"/>
                  </a:cubicBezTo>
                  <a:cubicBezTo>
                    <a:pt x="337096" y="509235"/>
                    <a:pt x="340617" y="519539"/>
                    <a:pt x="344802" y="529553"/>
                  </a:cubicBezTo>
                  <a:cubicBezTo>
                    <a:pt x="362205" y="529784"/>
                    <a:pt x="373980" y="517865"/>
                    <a:pt x="378771" y="502569"/>
                  </a:cubicBezTo>
                  <a:cubicBezTo>
                    <a:pt x="396232" y="508225"/>
                    <a:pt x="412654" y="519308"/>
                    <a:pt x="431615" y="518442"/>
                  </a:cubicBezTo>
                  <a:cubicBezTo>
                    <a:pt x="448412" y="517547"/>
                    <a:pt x="465498" y="514575"/>
                    <a:pt x="482093" y="518961"/>
                  </a:cubicBezTo>
                  <a:cubicBezTo>
                    <a:pt x="498428" y="524128"/>
                    <a:pt x="518919" y="523464"/>
                    <a:pt x="531877" y="535758"/>
                  </a:cubicBezTo>
                  <a:cubicBezTo>
                    <a:pt x="541921" y="553623"/>
                    <a:pt x="551330" y="572123"/>
                    <a:pt x="556871" y="591979"/>
                  </a:cubicBezTo>
                  <a:cubicBezTo>
                    <a:pt x="526856" y="614346"/>
                    <a:pt x="497504" y="644073"/>
                    <a:pt x="458196" y="647219"/>
                  </a:cubicBezTo>
                  <a:cubicBezTo>
                    <a:pt x="433404" y="631865"/>
                    <a:pt x="408757" y="609931"/>
                    <a:pt x="377934" y="609007"/>
                  </a:cubicBezTo>
                  <a:cubicBezTo>
                    <a:pt x="363331" y="616655"/>
                    <a:pt x="350430" y="627074"/>
                    <a:pt x="337125" y="636713"/>
                  </a:cubicBezTo>
                  <a:cubicBezTo>
                    <a:pt x="335105" y="682631"/>
                    <a:pt x="331411" y="729125"/>
                    <a:pt x="339520" y="774697"/>
                  </a:cubicBezTo>
                  <a:cubicBezTo>
                    <a:pt x="346649" y="815390"/>
                    <a:pt x="348352" y="857787"/>
                    <a:pt x="365120" y="896143"/>
                  </a:cubicBezTo>
                  <a:cubicBezTo>
                    <a:pt x="376549" y="922319"/>
                    <a:pt x="358655" y="953951"/>
                    <a:pt x="376809" y="977992"/>
                  </a:cubicBezTo>
                  <a:cubicBezTo>
                    <a:pt x="365409" y="992047"/>
                    <a:pt x="354701" y="1006881"/>
                    <a:pt x="341483" y="1019320"/>
                  </a:cubicBezTo>
                  <a:cubicBezTo>
                    <a:pt x="330112" y="1029277"/>
                    <a:pt x="314094" y="1026622"/>
                    <a:pt x="300097" y="1027459"/>
                  </a:cubicBezTo>
                  <a:cubicBezTo>
                    <a:pt x="296893" y="1033173"/>
                    <a:pt x="293632" y="1038888"/>
                    <a:pt x="290313" y="1044573"/>
                  </a:cubicBezTo>
                  <a:cubicBezTo>
                    <a:pt x="275248" y="1041947"/>
                    <a:pt x="258739" y="1043332"/>
                    <a:pt x="244569" y="1037012"/>
                  </a:cubicBezTo>
                  <a:cubicBezTo>
                    <a:pt x="226213" y="1014241"/>
                    <a:pt x="208954" y="989190"/>
                    <a:pt x="201970" y="960329"/>
                  </a:cubicBezTo>
                  <a:cubicBezTo>
                    <a:pt x="201682" y="951613"/>
                    <a:pt x="204394" y="942435"/>
                    <a:pt x="200383" y="934181"/>
                  </a:cubicBezTo>
                  <a:cubicBezTo>
                    <a:pt x="188665" y="907167"/>
                    <a:pt x="192937" y="876835"/>
                    <a:pt x="185895" y="848753"/>
                  </a:cubicBezTo>
                  <a:cubicBezTo>
                    <a:pt x="180642" y="829186"/>
                    <a:pt x="182691" y="808637"/>
                    <a:pt x="186154" y="788983"/>
                  </a:cubicBezTo>
                  <a:cubicBezTo>
                    <a:pt x="186126" y="776457"/>
                    <a:pt x="188406" y="764220"/>
                    <a:pt x="190166" y="751897"/>
                  </a:cubicBezTo>
                  <a:cubicBezTo>
                    <a:pt x="189445" y="720409"/>
                    <a:pt x="184452" y="689211"/>
                    <a:pt x="180180" y="658041"/>
                  </a:cubicBezTo>
                  <a:cubicBezTo>
                    <a:pt x="139920" y="660177"/>
                    <a:pt x="100958" y="672068"/>
                    <a:pt x="66065" y="692155"/>
                  </a:cubicBezTo>
                  <a:cubicBezTo>
                    <a:pt x="52731" y="700813"/>
                    <a:pt x="38561" y="689615"/>
                    <a:pt x="27478" y="682688"/>
                  </a:cubicBezTo>
                  <a:cubicBezTo>
                    <a:pt x="14808" y="676801"/>
                    <a:pt x="8199" y="662255"/>
                    <a:pt x="9382" y="648893"/>
                  </a:cubicBezTo>
                  <a:cubicBezTo>
                    <a:pt x="18243" y="631172"/>
                    <a:pt x="31663" y="616020"/>
                    <a:pt x="44910" y="601417"/>
                  </a:cubicBezTo>
                  <a:cubicBezTo>
                    <a:pt x="54145" y="589959"/>
                    <a:pt x="70538" y="589670"/>
                    <a:pt x="80928" y="579742"/>
                  </a:cubicBezTo>
                  <a:cubicBezTo>
                    <a:pt x="94810" y="567447"/>
                    <a:pt x="106326" y="552815"/>
                    <a:pt x="119371" y="539712"/>
                  </a:cubicBezTo>
                  <a:cubicBezTo>
                    <a:pt x="108779" y="536711"/>
                    <a:pt x="98245" y="533565"/>
                    <a:pt x="87768" y="530304"/>
                  </a:cubicBezTo>
                  <a:cubicBezTo>
                    <a:pt x="83439" y="510390"/>
                    <a:pt x="82487" y="488023"/>
                    <a:pt x="95993" y="471110"/>
                  </a:cubicBezTo>
                  <a:cubicBezTo>
                    <a:pt x="135157" y="444674"/>
                    <a:pt x="172821" y="407876"/>
                    <a:pt x="184509" y="360631"/>
                  </a:cubicBezTo>
                  <a:cubicBezTo>
                    <a:pt x="181450" y="357399"/>
                    <a:pt x="178449" y="354138"/>
                    <a:pt x="175476" y="350876"/>
                  </a:cubicBezTo>
                  <a:cubicBezTo>
                    <a:pt x="135360" y="366779"/>
                    <a:pt x="113598" y="407617"/>
                    <a:pt x="76772" y="428570"/>
                  </a:cubicBezTo>
                  <a:cubicBezTo>
                    <a:pt x="60062" y="438815"/>
                    <a:pt x="43698" y="454111"/>
                    <a:pt x="22341" y="451398"/>
                  </a:cubicBezTo>
                  <a:cubicBezTo>
                    <a:pt x="12095" y="444530"/>
                    <a:pt x="-1527" y="434486"/>
                    <a:pt x="435" y="420344"/>
                  </a:cubicBezTo>
                  <a:cubicBezTo>
                    <a:pt x="4563" y="405077"/>
                    <a:pt x="11258" y="390387"/>
                    <a:pt x="19714" y="377024"/>
                  </a:cubicBezTo>
                  <a:cubicBezTo>
                    <a:pt x="40465" y="354426"/>
                    <a:pt x="72357" y="348539"/>
                    <a:pt x="95330" y="328769"/>
                  </a:cubicBezTo>
                  <a:cubicBezTo>
                    <a:pt x="121449" y="307239"/>
                    <a:pt x="150627" y="288970"/>
                    <a:pt x="173831" y="264121"/>
                  </a:cubicBezTo>
                  <a:cubicBezTo>
                    <a:pt x="142315" y="275377"/>
                    <a:pt x="107884" y="289345"/>
                    <a:pt x="74579" y="277512"/>
                  </a:cubicBezTo>
                  <a:cubicBezTo>
                    <a:pt x="64304" y="264669"/>
                    <a:pt x="60928" y="247555"/>
                    <a:pt x="66584" y="232172"/>
                  </a:cubicBezTo>
                  <a:cubicBezTo>
                    <a:pt x="62428" y="226198"/>
                    <a:pt x="57522" y="220512"/>
                    <a:pt x="55242" y="213499"/>
                  </a:cubicBezTo>
                  <a:cubicBezTo>
                    <a:pt x="51750" y="200368"/>
                    <a:pt x="61361" y="190670"/>
                    <a:pt x="66959" y="180252"/>
                  </a:cubicBezTo>
                  <a:cubicBezTo>
                    <a:pt x="78879" y="152949"/>
                    <a:pt x="75993" y="121780"/>
                    <a:pt x="87739" y="94420"/>
                  </a:cubicBezTo>
                  <a:cubicBezTo>
                    <a:pt x="93742" y="82847"/>
                    <a:pt x="95214" y="64289"/>
                    <a:pt x="110020" y="60104"/>
                  </a:cubicBezTo>
                  <a:cubicBezTo>
                    <a:pt x="129414" y="53351"/>
                    <a:pt x="150079" y="58142"/>
                    <a:pt x="169675" y="61317"/>
                  </a:cubicBezTo>
                  <a:cubicBezTo>
                    <a:pt x="170656" y="84578"/>
                    <a:pt x="171811" y="108071"/>
                    <a:pt x="168116" y="131160"/>
                  </a:cubicBezTo>
                  <a:cubicBezTo>
                    <a:pt x="197930" y="119846"/>
                    <a:pt x="219806" y="94622"/>
                    <a:pt x="249937" y="83684"/>
                  </a:cubicBezTo>
                  <a:cubicBezTo>
                    <a:pt x="236545" y="101808"/>
                    <a:pt x="223529" y="120164"/>
                    <a:pt x="211379" y="139154"/>
                  </a:cubicBezTo>
                  <a:cubicBezTo>
                    <a:pt x="199921" y="156124"/>
                    <a:pt x="181854" y="169515"/>
                    <a:pt x="178795" y="191046"/>
                  </a:cubicBezTo>
                  <a:cubicBezTo>
                    <a:pt x="174033" y="205274"/>
                    <a:pt x="177987" y="220455"/>
                    <a:pt x="177958" y="235029"/>
                  </a:cubicBezTo>
                  <a:cubicBezTo>
                    <a:pt x="178853" y="247093"/>
                    <a:pt x="177034" y="259272"/>
                    <a:pt x="179199" y="271250"/>
                  </a:cubicBezTo>
                  <a:cubicBezTo>
                    <a:pt x="197785" y="247497"/>
                    <a:pt x="221249" y="228334"/>
                    <a:pt x="239807" y="204581"/>
                  </a:cubicBezTo>
                  <a:cubicBezTo>
                    <a:pt x="258162" y="183686"/>
                    <a:pt x="277758" y="163888"/>
                    <a:pt x="297037" y="143858"/>
                  </a:cubicBezTo>
                  <a:cubicBezTo>
                    <a:pt x="316028" y="115979"/>
                    <a:pt x="338337" y="90783"/>
                    <a:pt x="359608" y="64693"/>
                  </a:cubicBezTo>
                  <a:cubicBezTo>
                    <a:pt x="351642" y="52601"/>
                    <a:pt x="343157" y="40825"/>
                    <a:pt x="336952" y="27694"/>
                  </a:cubicBezTo>
                  <a:cubicBezTo>
                    <a:pt x="348467" y="22066"/>
                    <a:pt x="359434" y="14187"/>
                    <a:pt x="372364" y="12224"/>
                  </a:cubicBezTo>
                  <a:moveTo>
                    <a:pt x="129847" y="573479"/>
                  </a:moveTo>
                  <a:cubicBezTo>
                    <a:pt x="140150" y="570160"/>
                    <a:pt x="150396" y="566668"/>
                    <a:pt x="160555" y="562945"/>
                  </a:cubicBezTo>
                  <a:cubicBezTo>
                    <a:pt x="149963" y="565225"/>
                    <a:pt x="139429" y="568256"/>
                    <a:pt x="129847" y="573479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AD6F8A8-A746-7F49-3B6E-5B7C95907DD2}"/>
                </a:ext>
              </a:extLst>
            </p:cNvPr>
            <p:cNvSpPr/>
            <p:nvPr/>
          </p:nvSpPr>
          <p:spPr>
            <a:xfrm>
              <a:off x="7532854" y="1780653"/>
              <a:ext cx="473720" cy="587468"/>
            </a:xfrm>
            <a:custGeom>
              <a:avLst/>
              <a:gdLst>
                <a:gd name="connsiteX0" fmla="*/ 428159 w 473720"/>
                <a:gd name="connsiteY0" fmla="*/ 25377 h 587468"/>
                <a:gd name="connsiteX1" fmla="*/ 463600 w 473720"/>
                <a:gd name="connsiteY1" fmla="*/ -193 h 587468"/>
                <a:gd name="connsiteX2" fmla="*/ 474076 w 473720"/>
                <a:gd name="connsiteY2" fmla="*/ 6358 h 587468"/>
                <a:gd name="connsiteX3" fmla="*/ 461551 w 473720"/>
                <a:gd name="connsiteY3" fmla="*/ 44599 h 587468"/>
                <a:gd name="connsiteX4" fmla="*/ 416643 w 473720"/>
                <a:gd name="connsiteY4" fmla="*/ 107371 h 587468"/>
                <a:gd name="connsiteX5" fmla="*/ 413382 w 473720"/>
                <a:gd name="connsiteY5" fmla="*/ 138944 h 587468"/>
                <a:gd name="connsiteX6" fmla="*/ 383973 w 473720"/>
                <a:gd name="connsiteY6" fmla="*/ 264517 h 587468"/>
                <a:gd name="connsiteX7" fmla="*/ 388187 w 473720"/>
                <a:gd name="connsiteY7" fmla="*/ 322441 h 587468"/>
                <a:gd name="connsiteX8" fmla="*/ 381376 w 473720"/>
                <a:gd name="connsiteY8" fmla="*/ 359758 h 587468"/>
                <a:gd name="connsiteX9" fmla="*/ 391592 w 473720"/>
                <a:gd name="connsiteY9" fmla="*/ 493816 h 587468"/>
                <a:gd name="connsiteX10" fmla="*/ 413238 w 473720"/>
                <a:gd name="connsiteY10" fmla="*/ 548219 h 587468"/>
                <a:gd name="connsiteX11" fmla="*/ 385532 w 473720"/>
                <a:gd name="connsiteY11" fmla="*/ 567873 h 587468"/>
                <a:gd name="connsiteX12" fmla="*/ 342875 w 473720"/>
                <a:gd name="connsiteY12" fmla="*/ 583313 h 587468"/>
                <a:gd name="connsiteX13" fmla="*/ 293322 w 473720"/>
                <a:gd name="connsiteY13" fmla="*/ 586026 h 587468"/>
                <a:gd name="connsiteX14" fmla="*/ 266164 w 473720"/>
                <a:gd name="connsiteY14" fmla="*/ 552144 h 587468"/>
                <a:gd name="connsiteX15" fmla="*/ 256495 w 473720"/>
                <a:gd name="connsiteY15" fmla="*/ 497424 h 587468"/>
                <a:gd name="connsiteX16" fmla="*/ 238255 w 473720"/>
                <a:gd name="connsiteY16" fmla="*/ 478953 h 587468"/>
                <a:gd name="connsiteX17" fmla="*/ 202381 w 473720"/>
                <a:gd name="connsiteY17" fmla="*/ 480078 h 587468"/>
                <a:gd name="connsiteX18" fmla="*/ 102177 w 473720"/>
                <a:gd name="connsiteY18" fmla="*/ 492517 h 587468"/>
                <a:gd name="connsiteX19" fmla="*/ 105034 w 473720"/>
                <a:gd name="connsiteY19" fmla="*/ 441578 h 587468"/>
                <a:gd name="connsiteX20" fmla="*/ 84514 w 473720"/>
                <a:gd name="connsiteY20" fmla="*/ 413208 h 587468"/>
                <a:gd name="connsiteX21" fmla="*/ 134530 w 473720"/>
                <a:gd name="connsiteY21" fmla="*/ 318545 h 587468"/>
                <a:gd name="connsiteX22" fmla="*/ 198658 w 473720"/>
                <a:gd name="connsiteY22" fmla="*/ 218917 h 587468"/>
                <a:gd name="connsiteX23" fmla="*/ 144169 w 473720"/>
                <a:gd name="connsiteY23" fmla="*/ 252021 h 587468"/>
                <a:gd name="connsiteX24" fmla="*/ 71353 w 473720"/>
                <a:gd name="connsiteY24" fmla="*/ 259611 h 587468"/>
                <a:gd name="connsiteX25" fmla="*/ 356 w 473720"/>
                <a:gd name="connsiteY25" fmla="*/ 187863 h 587468"/>
                <a:gd name="connsiteX26" fmla="*/ 30775 w 473720"/>
                <a:gd name="connsiteY26" fmla="*/ 137386 h 587468"/>
                <a:gd name="connsiteX27" fmla="*/ 153231 w 473720"/>
                <a:gd name="connsiteY27" fmla="*/ 103734 h 587468"/>
                <a:gd name="connsiteX28" fmla="*/ 229049 w 473720"/>
                <a:gd name="connsiteY28" fmla="*/ 69477 h 587468"/>
                <a:gd name="connsiteX29" fmla="*/ 301980 w 473720"/>
                <a:gd name="connsiteY29" fmla="*/ 18653 h 587468"/>
                <a:gd name="connsiteX30" fmla="*/ 382386 w 473720"/>
                <a:gd name="connsiteY30" fmla="*/ 23588 h 587468"/>
                <a:gd name="connsiteX31" fmla="*/ 428159 w 473720"/>
                <a:gd name="connsiteY31" fmla="*/ 25377 h 587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73720" h="587468">
                  <a:moveTo>
                    <a:pt x="428159" y="25377"/>
                  </a:moveTo>
                  <a:cubicBezTo>
                    <a:pt x="444148" y="24944"/>
                    <a:pt x="452748" y="9331"/>
                    <a:pt x="463600" y="-193"/>
                  </a:cubicBezTo>
                  <a:cubicBezTo>
                    <a:pt x="467092" y="1971"/>
                    <a:pt x="470584" y="4165"/>
                    <a:pt x="474076" y="6358"/>
                  </a:cubicBezTo>
                  <a:cubicBezTo>
                    <a:pt x="469314" y="18912"/>
                    <a:pt x="466313" y="32073"/>
                    <a:pt x="461551" y="44599"/>
                  </a:cubicBezTo>
                  <a:cubicBezTo>
                    <a:pt x="445735" y="64888"/>
                    <a:pt x="430583" y="85696"/>
                    <a:pt x="416643" y="107371"/>
                  </a:cubicBezTo>
                  <a:cubicBezTo>
                    <a:pt x="422012" y="117847"/>
                    <a:pt x="419212" y="129276"/>
                    <a:pt x="413382" y="138944"/>
                  </a:cubicBezTo>
                  <a:cubicBezTo>
                    <a:pt x="392429" y="177675"/>
                    <a:pt x="399933" y="224199"/>
                    <a:pt x="383973" y="264517"/>
                  </a:cubicBezTo>
                  <a:cubicBezTo>
                    <a:pt x="375892" y="283363"/>
                    <a:pt x="387523" y="303249"/>
                    <a:pt x="388187" y="322441"/>
                  </a:cubicBezTo>
                  <a:cubicBezTo>
                    <a:pt x="391968" y="335919"/>
                    <a:pt x="381953" y="346886"/>
                    <a:pt x="381376" y="359758"/>
                  </a:cubicBezTo>
                  <a:cubicBezTo>
                    <a:pt x="379759" y="404521"/>
                    <a:pt x="379125" y="450381"/>
                    <a:pt x="391592" y="493816"/>
                  </a:cubicBezTo>
                  <a:cubicBezTo>
                    <a:pt x="399038" y="511941"/>
                    <a:pt x="419126" y="525909"/>
                    <a:pt x="413238" y="548219"/>
                  </a:cubicBezTo>
                  <a:cubicBezTo>
                    <a:pt x="411853" y="561812"/>
                    <a:pt x="395546" y="564121"/>
                    <a:pt x="385532" y="567873"/>
                  </a:cubicBezTo>
                  <a:cubicBezTo>
                    <a:pt x="371130" y="572490"/>
                    <a:pt x="358200" y="581841"/>
                    <a:pt x="342875" y="583313"/>
                  </a:cubicBezTo>
                  <a:cubicBezTo>
                    <a:pt x="326454" y="585132"/>
                    <a:pt x="309888" y="589374"/>
                    <a:pt x="293322" y="586026"/>
                  </a:cubicBezTo>
                  <a:cubicBezTo>
                    <a:pt x="279642" y="579533"/>
                    <a:pt x="274302" y="563688"/>
                    <a:pt x="266164" y="552144"/>
                  </a:cubicBezTo>
                  <a:cubicBezTo>
                    <a:pt x="255745" y="536039"/>
                    <a:pt x="259554" y="515433"/>
                    <a:pt x="256495" y="497424"/>
                  </a:cubicBezTo>
                  <a:cubicBezTo>
                    <a:pt x="250406" y="491219"/>
                    <a:pt x="244374" y="485042"/>
                    <a:pt x="238255" y="478953"/>
                  </a:cubicBezTo>
                  <a:cubicBezTo>
                    <a:pt x="226451" y="482993"/>
                    <a:pt x="214330" y="480540"/>
                    <a:pt x="202381" y="480078"/>
                  </a:cubicBezTo>
                  <a:cubicBezTo>
                    <a:pt x="171875" y="494422"/>
                    <a:pt x="134530" y="511768"/>
                    <a:pt x="102177" y="492517"/>
                  </a:cubicBezTo>
                  <a:cubicBezTo>
                    <a:pt x="100561" y="475432"/>
                    <a:pt x="97905" y="458058"/>
                    <a:pt x="105034" y="441578"/>
                  </a:cubicBezTo>
                  <a:cubicBezTo>
                    <a:pt x="98223" y="432083"/>
                    <a:pt x="91441" y="422588"/>
                    <a:pt x="84514" y="413208"/>
                  </a:cubicBezTo>
                  <a:cubicBezTo>
                    <a:pt x="99550" y="380884"/>
                    <a:pt x="104284" y="341287"/>
                    <a:pt x="134530" y="318545"/>
                  </a:cubicBezTo>
                  <a:cubicBezTo>
                    <a:pt x="157589" y="286682"/>
                    <a:pt x="187085" y="257504"/>
                    <a:pt x="198658" y="218917"/>
                  </a:cubicBezTo>
                  <a:cubicBezTo>
                    <a:pt x="179783" y="228788"/>
                    <a:pt x="163160" y="242410"/>
                    <a:pt x="144169" y="252021"/>
                  </a:cubicBezTo>
                  <a:cubicBezTo>
                    <a:pt x="120474" y="258255"/>
                    <a:pt x="95741" y="259178"/>
                    <a:pt x="71353" y="259611"/>
                  </a:cubicBezTo>
                  <a:cubicBezTo>
                    <a:pt x="34643" y="254243"/>
                    <a:pt x="16864" y="216926"/>
                    <a:pt x="356" y="187863"/>
                  </a:cubicBezTo>
                  <a:cubicBezTo>
                    <a:pt x="9274" y="170518"/>
                    <a:pt x="16980" y="151152"/>
                    <a:pt x="30775" y="137386"/>
                  </a:cubicBezTo>
                  <a:cubicBezTo>
                    <a:pt x="72392" y="129680"/>
                    <a:pt x="114010" y="120185"/>
                    <a:pt x="153231" y="103734"/>
                  </a:cubicBezTo>
                  <a:cubicBezTo>
                    <a:pt x="180014" y="95509"/>
                    <a:pt x="201891" y="76692"/>
                    <a:pt x="229049" y="69477"/>
                  </a:cubicBezTo>
                  <a:cubicBezTo>
                    <a:pt x="259122" y="62175"/>
                    <a:pt x="276178" y="33487"/>
                    <a:pt x="301980" y="18653"/>
                  </a:cubicBezTo>
                  <a:cubicBezTo>
                    <a:pt x="328705" y="5867"/>
                    <a:pt x="355112" y="25089"/>
                    <a:pt x="382386" y="23588"/>
                  </a:cubicBezTo>
                  <a:cubicBezTo>
                    <a:pt x="397682" y="22491"/>
                    <a:pt x="412892" y="25060"/>
                    <a:pt x="428159" y="25377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" name="图形 2">
            <a:extLst>
              <a:ext uri="{FF2B5EF4-FFF2-40B4-BE49-F238E27FC236}">
                <a16:creationId xmlns:a16="http://schemas.microsoft.com/office/drawing/2014/main" id="{3FE69ACC-409B-7163-95BE-FC4E143E1660}"/>
              </a:ext>
            </a:extLst>
          </p:cNvPr>
          <p:cNvGrpSpPr/>
          <p:nvPr/>
        </p:nvGrpSpPr>
        <p:grpSpPr>
          <a:xfrm>
            <a:off x="2716581" y="1449970"/>
            <a:ext cx="2474874" cy="2297671"/>
            <a:chOff x="2888610" y="1501099"/>
            <a:chExt cx="1138573" cy="1057050"/>
          </a:xfrm>
          <a:gradFill flip="none" rotWithShape="1">
            <a:gsLst>
              <a:gs pos="100000">
                <a:schemeClr val="accent2">
                  <a:lumMod val="20000"/>
                  <a:lumOff val="80000"/>
                </a:schemeClr>
              </a:gs>
              <a:gs pos="46000">
                <a:srgbClr val="FDDEAB"/>
              </a:gs>
            </a:gsLst>
            <a:lin ang="10800000" scaled="1"/>
            <a:tileRect/>
          </a:gra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CDF882E-9593-0AB4-8F85-153DE6BA1BB7}"/>
                </a:ext>
              </a:extLst>
            </p:cNvPr>
            <p:cNvSpPr/>
            <p:nvPr/>
          </p:nvSpPr>
          <p:spPr>
            <a:xfrm flipV="1">
              <a:off x="2888610" y="1501099"/>
              <a:ext cx="1138573" cy="1057050"/>
            </a:xfrm>
            <a:custGeom>
              <a:avLst/>
              <a:gdLst>
                <a:gd name="connsiteX0" fmla="*/ 592689 w 1138573"/>
                <a:gd name="connsiteY0" fmla="*/ 1045844 h 1057050"/>
                <a:gd name="connsiteX1" fmla="*/ 613948 w 1138573"/>
                <a:gd name="connsiteY1" fmla="*/ 954005 h 1057050"/>
                <a:gd name="connsiteX2" fmla="*/ 601193 w 1138573"/>
                <a:gd name="connsiteY2" fmla="*/ 836655 h 1057050"/>
                <a:gd name="connsiteX3" fmla="*/ 465985 w 1138573"/>
                <a:gd name="connsiteY3" fmla="*/ 743966 h 1057050"/>
                <a:gd name="connsiteX4" fmla="*/ 429420 w 1138573"/>
                <a:gd name="connsiteY4" fmla="*/ 725258 h 1057050"/>
                <a:gd name="connsiteX5" fmla="*/ 491496 w 1138573"/>
                <a:gd name="connsiteY5" fmla="*/ 694645 h 1057050"/>
                <a:gd name="connsiteX6" fmla="*/ 556974 w 1138573"/>
                <a:gd name="connsiteY6" fmla="*/ 661480 h 1057050"/>
                <a:gd name="connsiteX7" fmla="*/ 537416 w 1138573"/>
                <a:gd name="connsiteY7" fmla="*/ 607057 h 1057050"/>
                <a:gd name="connsiteX8" fmla="*/ 523810 w 1138573"/>
                <a:gd name="connsiteY8" fmla="*/ 560287 h 1057050"/>
                <a:gd name="connsiteX9" fmla="*/ 522960 w 1138573"/>
                <a:gd name="connsiteY9" fmla="*/ 544131 h 1057050"/>
                <a:gd name="connsiteX10" fmla="*/ 504252 w 1138573"/>
                <a:gd name="connsiteY10" fmla="*/ 527974 h 1057050"/>
                <a:gd name="connsiteX11" fmla="*/ 500850 w 1138573"/>
                <a:gd name="connsiteY11" fmla="*/ 519470 h 1057050"/>
                <a:gd name="connsiteX12" fmla="*/ 494047 w 1138573"/>
                <a:gd name="connsiteY12" fmla="*/ 493109 h 1057050"/>
                <a:gd name="connsiteX13" fmla="*/ 487244 w 1138573"/>
                <a:gd name="connsiteY13" fmla="*/ 476102 h 1057050"/>
                <a:gd name="connsiteX14" fmla="*/ 482142 w 1138573"/>
                <a:gd name="connsiteY14" fmla="*/ 470999 h 1057050"/>
                <a:gd name="connsiteX15" fmla="*/ 477040 w 1138573"/>
                <a:gd name="connsiteY15" fmla="*/ 463346 h 1057050"/>
                <a:gd name="connsiteX16" fmla="*/ 470237 w 1138573"/>
                <a:gd name="connsiteY16" fmla="*/ 443788 h 1057050"/>
                <a:gd name="connsiteX17" fmla="*/ 455781 w 1138573"/>
                <a:gd name="connsiteY17" fmla="*/ 407222 h 1057050"/>
                <a:gd name="connsiteX18" fmla="*/ 449828 w 1138573"/>
                <a:gd name="connsiteY18" fmla="*/ 373208 h 1057050"/>
                <a:gd name="connsiteX19" fmla="*/ 441325 w 1138573"/>
                <a:gd name="connsiteY19" fmla="*/ 375759 h 1057050"/>
                <a:gd name="connsiteX20" fmla="*/ 438774 w 1138573"/>
                <a:gd name="connsiteY20" fmla="*/ 394467 h 1057050"/>
                <a:gd name="connsiteX21" fmla="*/ 426869 w 1138573"/>
                <a:gd name="connsiteY21" fmla="*/ 408073 h 1057050"/>
                <a:gd name="connsiteX22" fmla="*/ 430270 w 1138573"/>
                <a:gd name="connsiteY22" fmla="*/ 415726 h 1057050"/>
                <a:gd name="connsiteX23" fmla="*/ 438774 w 1138573"/>
                <a:gd name="connsiteY23" fmla="*/ 419127 h 1057050"/>
                <a:gd name="connsiteX24" fmla="*/ 431121 w 1138573"/>
                <a:gd name="connsiteY24" fmla="*/ 428481 h 1057050"/>
                <a:gd name="connsiteX25" fmla="*/ 400508 w 1138573"/>
                <a:gd name="connsiteY25" fmla="*/ 449740 h 1057050"/>
                <a:gd name="connsiteX26" fmla="*/ 377548 w 1138573"/>
                <a:gd name="connsiteY26" fmla="*/ 471850 h 1057050"/>
                <a:gd name="connsiteX27" fmla="*/ 399657 w 1138573"/>
                <a:gd name="connsiteY27" fmla="*/ 505014 h 1057050"/>
                <a:gd name="connsiteX28" fmla="*/ 449828 w 1138573"/>
                <a:gd name="connsiteY28" fmla="*/ 539028 h 1057050"/>
                <a:gd name="connsiteX29" fmla="*/ 496598 w 1138573"/>
                <a:gd name="connsiteY29" fmla="*/ 573893 h 1057050"/>
                <a:gd name="connsiteX30" fmla="*/ 515306 w 1138573"/>
                <a:gd name="connsiteY30" fmla="*/ 616411 h 1057050"/>
                <a:gd name="connsiteX31" fmla="*/ 432821 w 1138573"/>
                <a:gd name="connsiteY31" fmla="*/ 669134 h 1057050"/>
                <a:gd name="connsiteX32" fmla="*/ 421767 w 1138573"/>
                <a:gd name="connsiteY32" fmla="*/ 684440 h 1057050"/>
                <a:gd name="connsiteX33" fmla="*/ 346935 w 1138573"/>
                <a:gd name="connsiteY33" fmla="*/ 732060 h 1057050"/>
                <a:gd name="connsiteX34" fmla="*/ 328227 w 1138573"/>
                <a:gd name="connsiteY34" fmla="*/ 742265 h 1057050"/>
                <a:gd name="connsiteX35" fmla="*/ 416664 w 1138573"/>
                <a:gd name="connsiteY35" fmla="*/ 816246 h 1057050"/>
                <a:gd name="connsiteX36" fmla="*/ 448128 w 1138573"/>
                <a:gd name="connsiteY36" fmla="*/ 842607 h 1057050"/>
                <a:gd name="connsiteX37" fmla="*/ 438774 w 1138573"/>
                <a:gd name="connsiteY37" fmla="*/ 882574 h 1057050"/>
                <a:gd name="connsiteX38" fmla="*/ 420066 w 1138573"/>
                <a:gd name="connsiteY38" fmla="*/ 914888 h 1057050"/>
                <a:gd name="connsiteX39" fmla="*/ 364792 w 1138573"/>
                <a:gd name="connsiteY39" fmla="*/ 982067 h 1057050"/>
                <a:gd name="connsiteX40" fmla="*/ 247442 w 1138573"/>
                <a:gd name="connsiteY40" fmla="*/ 977815 h 1057050"/>
                <a:gd name="connsiteX41" fmla="*/ 221932 w 1138573"/>
                <a:gd name="connsiteY41" fmla="*/ 957406 h 1057050"/>
                <a:gd name="connsiteX42" fmla="*/ 241490 w 1138573"/>
                <a:gd name="connsiteY42" fmla="*/ 940399 h 1057050"/>
                <a:gd name="connsiteX43" fmla="*/ 243191 w 1138573"/>
                <a:gd name="connsiteY43" fmla="*/ 891928 h 1057050"/>
                <a:gd name="connsiteX44" fmla="*/ 256796 w 1138573"/>
                <a:gd name="connsiteY44" fmla="*/ 886826 h 1057050"/>
                <a:gd name="connsiteX45" fmla="*/ 318873 w 1138573"/>
                <a:gd name="connsiteY45" fmla="*/ 892779 h 1057050"/>
                <a:gd name="connsiteX46" fmla="*/ 301015 w 1138573"/>
                <a:gd name="connsiteY46" fmla="*/ 865567 h 1057050"/>
                <a:gd name="connsiteX47" fmla="*/ 219381 w 1138573"/>
                <a:gd name="connsiteY47" fmla="*/ 814546 h 1057050"/>
                <a:gd name="connsiteX48" fmla="*/ 145399 w 1138573"/>
                <a:gd name="connsiteY48" fmla="*/ 790735 h 1057050"/>
                <a:gd name="connsiteX49" fmla="*/ 119888 w 1138573"/>
                <a:gd name="connsiteY49" fmla="*/ 783082 h 1057050"/>
                <a:gd name="connsiteX50" fmla="*/ 119038 w 1138573"/>
                <a:gd name="connsiteY50" fmla="*/ 744816 h 1057050"/>
                <a:gd name="connsiteX51" fmla="*/ 187917 w 1138573"/>
                <a:gd name="connsiteY51" fmla="*/ 658079 h 1057050"/>
                <a:gd name="connsiteX52" fmla="*/ 205775 w 1138573"/>
                <a:gd name="connsiteY52" fmla="*/ 633419 h 1057050"/>
                <a:gd name="connsiteX53" fmla="*/ 251694 w 1138573"/>
                <a:gd name="connsiteY53" fmla="*/ 616411 h 1057050"/>
                <a:gd name="connsiteX54" fmla="*/ 308668 w 1138573"/>
                <a:gd name="connsiteY54" fmla="*/ 680188 h 1057050"/>
                <a:gd name="connsiteX55" fmla="*/ 239789 w 1138573"/>
                <a:gd name="connsiteY55" fmla="*/ 562839 h 1057050"/>
                <a:gd name="connsiteX56" fmla="*/ 140297 w 1138573"/>
                <a:gd name="connsiteY56" fmla="*/ 473551 h 1057050"/>
                <a:gd name="connsiteX57" fmla="*/ 40805 w 1138573"/>
                <a:gd name="connsiteY57" fmla="*/ 405522 h 1057050"/>
                <a:gd name="connsiteX58" fmla="*/ 838 w 1138573"/>
                <a:gd name="connsiteY58" fmla="*/ 374058 h 1057050"/>
                <a:gd name="connsiteX59" fmla="*/ 74819 w 1138573"/>
                <a:gd name="connsiteY59" fmla="*/ 265212 h 1057050"/>
                <a:gd name="connsiteX60" fmla="*/ 163257 w 1138573"/>
                <a:gd name="connsiteY60" fmla="*/ 326438 h 1057050"/>
                <a:gd name="connsiteX61" fmla="*/ 218530 w 1138573"/>
                <a:gd name="connsiteY61" fmla="*/ 392766 h 1057050"/>
                <a:gd name="connsiteX62" fmla="*/ 218530 w 1138573"/>
                <a:gd name="connsiteY62" fmla="*/ 408073 h 1057050"/>
                <a:gd name="connsiteX63" fmla="*/ 235537 w 1138573"/>
                <a:gd name="connsiteY63" fmla="*/ 414876 h 1057050"/>
                <a:gd name="connsiteX64" fmla="*/ 234687 w 1138573"/>
                <a:gd name="connsiteY64" fmla="*/ 433584 h 1057050"/>
                <a:gd name="connsiteX65" fmla="*/ 249143 w 1138573"/>
                <a:gd name="connsiteY65" fmla="*/ 476102 h 1057050"/>
                <a:gd name="connsiteX66" fmla="*/ 272953 w 1138573"/>
                <a:gd name="connsiteY66" fmla="*/ 504164 h 1057050"/>
                <a:gd name="connsiteX67" fmla="*/ 297614 w 1138573"/>
                <a:gd name="connsiteY67" fmla="*/ 527123 h 1057050"/>
                <a:gd name="connsiteX68" fmla="*/ 288260 w 1138573"/>
                <a:gd name="connsiteY68" fmla="*/ 482054 h 1057050"/>
                <a:gd name="connsiteX69" fmla="*/ 261048 w 1138573"/>
                <a:gd name="connsiteY69" fmla="*/ 374909 h 1057050"/>
                <a:gd name="connsiteX70" fmla="*/ 252545 w 1138573"/>
                <a:gd name="connsiteY70" fmla="*/ 372358 h 1057050"/>
                <a:gd name="connsiteX71" fmla="*/ 240640 w 1138573"/>
                <a:gd name="connsiteY71" fmla="*/ 311982 h 1057050"/>
                <a:gd name="connsiteX72" fmla="*/ 234687 w 1138573"/>
                <a:gd name="connsiteY72" fmla="*/ 305179 h 1057050"/>
                <a:gd name="connsiteX73" fmla="*/ 228735 w 1138573"/>
                <a:gd name="connsiteY73" fmla="*/ 267763 h 1057050"/>
                <a:gd name="connsiteX74" fmla="*/ 224483 w 1138573"/>
                <a:gd name="connsiteY74" fmla="*/ 229497 h 1057050"/>
                <a:gd name="connsiteX75" fmla="*/ 217680 w 1138573"/>
                <a:gd name="connsiteY75" fmla="*/ 210789 h 1057050"/>
                <a:gd name="connsiteX76" fmla="*/ 217680 w 1138573"/>
                <a:gd name="connsiteY76" fmla="*/ 181877 h 1057050"/>
                <a:gd name="connsiteX77" fmla="*/ 213428 w 1138573"/>
                <a:gd name="connsiteY77" fmla="*/ 21158 h 1057050"/>
                <a:gd name="connsiteX78" fmla="*/ 277205 w 1138573"/>
                <a:gd name="connsiteY78" fmla="*/ 750 h 1057050"/>
                <a:gd name="connsiteX79" fmla="*/ 289961 w 1138573"/>
                <a:gd name="connsiteY79" fmla="*/ 44968 h 1057050"/>
                <a:gd name="connsiteX80" fmla="*/ 284008 w 1138573"/>
                <a:gd name="connsiteY80" fmla="*/ 101092 h 1057050"/>
                <a:gd name="connsiteX81" fmla="*/ 274654 w 1138573"/>
                <a:gd name="connsiteY81" fmla="*/ 124052 h 1057050"/>
                <a:gd name="connsiteX82" fmla="*/ 278055 w 1138573"/>
                <a:gd name="connsiteY82" fmla="*/ 130855 h 1057050"/>
                <a:gd name="connsiteX83" fmla="*/ 324825 w 1138573"/>
                <a:gd name="connsiteY83" fmla="*/ 50071 h 1057050"/>
                <a:gd name="connsiteX84" fmla="*/ 381800 w 1138573"/>
                <a:gd name="connsiteY84" fmla="*/ 19458 h 1057050"/>
                <a:gd name="connsiteX85" fmla="*/ 457482 w 1138573"/>
                <a:gd name="connsiteY85" fmla="*/ 149563 h 1057050"/>
                <a:gd name="connsiteX86" fmla="*/ 482993 w 1138573"/>
                <a:gd name="connsiteY86" fmla="*/ 283920 h 1057050"/>
                <a:gd name="connsiteX87" fmla="*/ 485544 w 1138573"/>
                <a:gd name="connsiteY87" fmla="*/ 291573 h 1057050"/>
                <a:gd name="connsiteX88" fmla="*/ 516157 w 1138573"/>
                <a:gd name="connsiteY88" fmla="*/ 368956 h 1057050"/>
                <a:gd name="connsiteX89" fmla="*/ 523810 w 1138573"/>
                <a:gd name="connsiteY89" fmla="*/ 377460 h 1057050"/>
                <a:gd name="connsiteX90" fmla="*/ 547620 w 1138573"/>
                <a:gd name="connsiteY90" fmla="*/ 427631 h 1057050"/>
                <a:gd name="connsiteX91" fmla="*/ 571430 w 1138573"/>
                <a:gd name="connsiteY91" fmla="*/ 469299 h 1057050"/>
                <a:gd name="connsiteX92" fmla="*/ 570580 w 1138573"/>
                <a:gd name="connsiteY92" fmla="*/ 344296 h 1057050"/>
                <a:gd name="connsiteX93" fmla="*/ 623302 w 1138573"/>
                <a:gd name="connsiteY93" fmla="*/ 69629 h 1057050"/>
                <a:gd name="connsiteX94" fmla="*/ 894567 w 1138573"/>
                <a:gd name="connsiteY94" fmla="*/ 33063 h 1057050"/>
                <a:gd name="connsiteX95" fmla="*/ 931983 w 1138573"/>
                <a:gd name="connsiteY95" fmla="*/ 40717 h 1057050"/>
                <a:gd name="connsiteX96" fmla="*/ 948991 w 1138573"/>
                <a:gd name="connsiteY96" fmla="*/ 45819 h 1057050"/>
                <a:gd name="connsiteX97" fmla="*/ 965998 w 1138573"/>
                <a:gd name="connsiteY97" fmla="*/ 63676 h 1057050"/>
                <a:gd name="connsiteX98" fmla="*/ 957494 w 1138573"/>
                <a:gd name="connsiteY98" fmla="*/ 67078 h 1057050"/>
                <a:gd name="connsiteX99" fmla="*/ 960045 w 1138573"/>
                <a:gd name="connsiteY99" fmla="*/ 82384 h 1057050"/>
                <a:gd name="connsiteX100" fmla="*/ 1003414 w 1138573"/>
                <a:gd name="connsiteY100" fmla="*/ 111297 h 1057050"/>
                <a:gd name="connsiteX101" fmla="*/ 980454 w 1138573"/>
                <a:gd name="connsiteY101" fmla="*/ 87486 h 1057050"/>
                <a:gd name="connsiteX102" fmla="*/ 974501 w 1138573"/>
                <a:gd name="connsiteY102" fmla="*/ 71330 h 1057050"/>
                <a:gd name="connsiteX103" fmla="*/ 1008516 w 1138573"/>
                <a:gd name="connsiteY103" fmla="*/ 84935 h 1057050"/>
                <a:gd name="connsiteX104" fmla="*/ 1022122 w 1138573"/>
                <a:gd name="connsiteY104" fmla="*/ 90888 h 1057050"/>
                <a:gd name="connsiteX105" fmla="*/ 1029775 w 1138573"/>
                <a:gd name="connsiteY105" fmla="*/ 106194 h 1057050"/>
                <a:gd name="connsiteX106" fmla="*/ 1034027 w 1138573"/>
                <a:gd name="connsiteY106" fmla="*/ 113848 h 1057050"/>
                <a:gd name="connsiteX107" fmla="*/ 1051884 w 1138573"/>
                <a:gd name="connsiteY107" fmla="*/ 115548 h 1057050"/>
                <a:gd name="connsiteX108" fmla="*/ 1072293 w 1138573"/>
                <a:gd name="connsiteY108" fmla="*/ 130855 h 1057050"/>
                <a:gd name="connsiteX109" fmla="*/ 1085048 w 1138573"/>
                <a:gd name="connsiteY109" fmla="*/ 140209 h 1057050"/>
                <a:gd name="connsiteX110" fmla="*/ 1130968 w 1138573"/>
                <a:gd name="connsiteY110" fmla="*/ 179326 h 1057050"/>
                <a:gd name="connsiteX111" fmla="*/ 1130118 w 1138573"/>
                <a:gd name="connsiteY111" fmla="*/ 193782 h 1057050"/>
                <a:gd name="connsiteX112" fmla="*/ 1133519 w 1138573"/>
                <a:gd name="connsiteY112" fmla="*/ 213340 h 1057050"/>
                <a:gd name="connsiteX113" fmla="*/ 1135220 w 1138573"/>
                <a:gd name="connsiteY113" fmla="*/ 248205 h 1057050"/>
                <a:gd name="connsiteX114" fmla="*/ 1127567 w 1138573"/>
                <a:gd name="connsiteY114" fmla="*/ 300927 h 1057050"/>
                <a:gd name="connsiteX115" fmla="*/ 1119063 w 1138573"/>
                <a:gd name="connsiteY115" fmla="*/ 300927 h 1057050"/>
                <a:gd name="connsiteX116" fmla="*/ 1110559 w 1138573"/>
                <a:gd name="connsiteY116" fmla="*/ 303478 h 1057050"/>
                <a:gd name="connsiteX117" fmla="*/ 1102056 w 1138573"/>
                <a:gd name="connsiteY117" fmla="*/ 313683 h 1057050"/>
                <a:gd name="connsiteX118" fmla="*/ 1092702 w 1138573"/>
                <a:gd name="connsiteY118" fmla="*/ 334091 h 1057050"/>
                <a:gd name="connsiteX119" fmla="*/ 1079096 w 1138573"/>
                <a:gd name="connsiteY119" fmla="*/ 394467 h 1057050"/>
                <a:gd name="connsiteX120" fmla="*/ 1065490 w 1138573"/>
                <a:gd name="connsiteY120" fmla="*/ 428481 h 1057050"/>
                <a:gd name="connsiteX121" fmla="*/ 1063789 w 1138573"/>
                <a:gd name="connsiteY121" fmla="*/ 407222 h 1057050"/>
                <a:gd name="connsiteX122" fmla="*/ 1062939 w 1138573"/>
                <a:gd name="connsiteY122" fmla="*/ 388514 h 1057050"/>
                <a:gd name="connsiteX123" fmla="*/ 1051034 w 1138573"/>
                <a:gd name="connsiteY123" fmla="*/ 402971 h 1057050"/>
                <a:gd name="connsiteX124" fmla="*/ 1038279 w 1138573"/>
                <a:gd name="connsiteY124" fmla="*/ 434434 h 1057050"/>
                <a:gd name="connsiteX125" fmla="*/ 1024673 w 1138573"/>
                <a:gd name="connsiteY125" fmla="*/ 453142 h 1057050"/>
                <a:gd name="connsiteX126" fmla="*/ 1017020 w 1138573"/>
                <a:gd name="connsiteY126" fmla="*/ 450591 h 1057050"/>
                <a:gd name="connsiteX127" fmla="*/ 1027224 w 1138573"/>
                <a:gd name="connsiteY127" fmla="*/ 469299 h 1057050"/>
                <a:gd name="connsiteX128" fmla="*/ 1020421 w 1138573"/>
                <a:gd name="connsiteY128" fmla="*/ 484605 h 1057050"/>
                <a:gd name="connsiteX129" fmla="*/ 993209 w 1138573"/>
                <a:gd name="connsiteY129" fmla="*/ 511817 h 1057050"/>
                <a:gd name="connsiteX130" fmla="*/ 954093 w 1138573"/>
                <a:gd name="connsiteY130" fmla="*/ 528824 h 1057050"/>
                <a:gd name="connsiteX131" fmla="*/ 961746 w 1138573"/>
                <a:gd name="connsiteY131" fmla="*/ 457394 h 1057050"/>
                <a:gd name="connsiteX132" fmla="*/ 967699 w 1138573"/>
                <a:gd name="connsiteY132" fmla="*/ 423379 h 1057050"/>
                <a:gd name="connsiteX133" fmla="*/ 963447 w 1138573"/>
                <a:gd name="connsiteY133" fmla="*/ 312832 h 1057050"/>
                <a:gd name="connsiteX134" fmla="*/ 957494 w 1138573"/>
                <a:gd name="connsiteY134" fmla="*/ 277117 h 1057050"/>
                <a:gd name="connsiteX135" fmla="*/ 849498 w 1138573"/>
                <a:gd name="connsiteY135" fmla="*/ 166570 h 1057050"/>
                <a:gd name="connsiteX136" fmla="*/ 680276 w 1138573"/>
                <a:gd name="connsiteY136" fmla="*/ 148713 h 1057050"/>
                <a:gd name="connsiteX137" fmla="*/ 654766 w 1138573"/>
                <a:gd name="connsiteY137" fmla="*/ 465047 h 1057050"/>
                <a:gd name="connsiteX138" fmla="*/ 685379 w 1138573"/>
                <a:gd name="connsiteY138" fmla="*/ 505864 h 1057050"/>
                <a:gd name="connsiteX139" fmla="*/ 676875 w 1138573"/>
                <a:gd name="connsiteY139" fmla="*/ 418277 h 1057050"/>
                <a:gd name="connsiteX140" fmla="*/ 672623 w 1138573"/>
                <a:gd name="connsiteY140" fmla="*/ 339193 h 1057050"/>
                <a:gd name="connsiteX141" fmla="*/ 694733 w 1138573"/>
                <a:gd name="connsiteY141" fmla="*/ 274566 h 1057050"/>
                <a:gd name="connsiteX142" fmla="*/ 782320 w 1138573"/>
                <a:gd name="connsiteY142" fmla="*/ 230347 h 1057050"/>
                <a:gd name="connsiteX143" fmla="*/ 880962 w 1138573"/>
                <a:gd name="connsiteY143" fmla="*/ 279668 h 1057050"/>
                <a:gd name="connsiteX144" fmla="*/ 777218 w 1138573"/>
                <a:gd name="connsiteY144" fmla="*/ 368956 h 1057050"/>
                <a:gd name="connsiteX145" fmla="*/ 723645 w 1138573"/>
                <a:gd name="connsiteY145" fmla="*/ 424230 h 1057050"/>
                <a:gd name="connsiteX146" fmla="*/ 740652 w 1138573"/>
                <a:gd name="connsiteY146" fmla="*/ 452292 h 1057050"/>
                <a:gd name="connsiteX147" fmla="*/ 783170 w 1138573"/>
                <a:gd name="connsiteY147" fmla="*/ 475251 h 1057050"/>
                <a:gd name="connsiteX148" fmla="*/ 808681 w 1138573"/>
                <a:gd name="connsiteY148" fmla="*/ 496510 h 1057050"/>
                <a:gd name="connsiteX149" fmla="*/ 784021 w 1138573"/>
                <a:gd name="connsiteY149" fmla="*/ 516919 h 1057050"/>
                <a:gd name="connsiteX150" fmla="*/ 727046 w 1138573"/>
                <a:gd name="connsiteY150" fmla="*/ 546682 h 1057050"/>
                <a:gd name="connsiteX151" fmla="*/ 693882 w 1138573"/>
                <a:gd name="connsiteY151" fmla="*/ 567941 h 1057050"/>
                <a:gd name="connsiteX152" fmla="*/ 744904 w 1138573"/>
                <a:gd name="connsiteY152" fmla="*/ 611309 h 1057050"/>
                <a:gd name="connsiteX153" fmla="*/ 789973 w 1138573"/>
                <a:gd name="connsiteY153" fmla="*/ 642773 h 1057050"/>
                <a:gd name="connsiteX154" fmla="*/ 804429 w 1138573"/>
                <a:gd name="connsiteY154" fmla="*/ 683590 h 1057050"/>
                <a:gd name="connsiteX155" fmla="*/ 708338 w 1138573"/>
                <a:gd name="connsiteY155" fmla="*/ 734612 h 1057050"/>
                <a:gd name="connsiteX156" fmla="*/ 670072 w 1138573"/>
                <a:gd name="connsiteY156" fmla="*/ 744816 h 1057050"/>
                <a:gd name="connsiteX157" fmla="*/ 683678 w 1138573"/>
                <a:gd name="connsiteY157" fmla="*/ 783932 h 1057050"/>
                <a:gd name="connsiteX158" fmla="*/ 763612 w 1138573"/>
                <a:gd name="connsiteY158" fmla="*/ 849410 h 1057050"/>
                <a:gd name="connsiteX159" fmla="*/ 795926 w 1138573"/>
                <a:gd name="connsiteY159" fmla="*/ 857064 h 1057050"/>
                <a:gd name="connsiteX160" fmla="*/ 739802 w 1138573"/>
                <a:gd name="connsiteY160" fmla="*/ 897881 h 1057050"/>
                <a:gd name="connsiteX161" fmla="*/ 704087 w 1138573"/>
                <a:gd name="connsiteY161" fmla="*/ 955705 h 1057050"/>
                <a:gd name="connsiteX162" fmla="*/ 637758 w 1138573"/>
                <a:gd name="connsiteY162" fmla="*/ 1056048 h 1057050"/>
                <a:gd name="connsiteX163" fmla="*/ 592689 w 1138573"/>
                <a:gd name="connsiteY163" fmla="*/ 1045844 h 1057050"/>
                <a:gd name="connsiteX164" fmla="*/ 682828 w 1138573"/>
                <a:gd name="connsiteY164" fmla="*/ 669984 h 1057050"/>
                <a:gd name="connsiteX165" fmla="*/ 684528 w 1138573"/>
                <a:gd name="connsiteY165" fmla="*/ 586649 h 1057050"/>
                <a:gd name="connsiteX166" fmla="*/ 673474 w 1138573"/>
                <a:gd name="connsiteY166" fmla="*/ 570492 h 1057050"/>
                <a:gd name="connsiteX167" fmla="*/ 660718 w 1138573"/>
                <a:gd name="connsiteY167" fmla="*/ 633419 h 1057050"/>
                <a:gd name="connsiteX168" fmla="*/ 659017 w 1138573"/>
                <a:gd name="connsiteY168" fmla="*/ 709101 h 1057050"/>
                <a:gd name="connsiteX169" fmla="*/ 682828 w 1138573"/>
                <a:gd name="connsiteY169" fmla="*/ 669984 h 1057050"/>
                <a:gd name="connsiteX170" fmla="*/ 209176 w 1138573"/>
                <a:gd name="connsiteY170" fmla="*/ 419978 h 1057050"/>
                <a:gd name="connsiteX171" fmla="*/ 203224 w 1138573"/>
                <a:gd name="connsiteY171" fmla="*/ 392766 h 1057050"/>
                <a:gd name="connsiteX172" fmla="*/ 196421 w 1138573"/>
                <a:gd name="connsiteY172" fmla="*/ 380011 h 1057050"/>
                <a:gd name="connsiteX173" fmla="*/ 190468 w 1138573"/>
                <a:gd name="connsiteY173" fmla="*/ 389365 h 1057050"/>
                <a:gd name="connsiteX174" fmla="*/ 169209 w 1138573"/>
                <a:gd name="connsiteY174" fmla="*/ 381712 h 1057050"/>
                <a:gd name="connsiteX175" fmla="*/ 160706 w 1138573"/>
                <a:gd name="connsiteY175" fmla="*/ 383412 h 1057050"/>
                <a:gd name="connsiteX176" fmla="*/ 175162 w 1138573"/>
                <a:gd name="connsiteY176" fmla="*/ 413175 h 1057050"/>
                <a:gd name="connsiteX177" fmla="*/ 200673 w 1138573"/>
                <a:gd name="connsiteY177" fmla="*/ 434434 h 1057050"/>
                <a:gd name="connsiteX178" fmla="*/ 209176 w 1138573"/>
                <a:gd name="connsiteY178" fmla="*/ 419978 h 1057050"/>
                <a:gd name="connsiteX179" fmla="*/ 348635 w 1138573"/>
                <a:gd name="connsiteY179" fmla="*/ 359602 h 1057050"/>
                <a:gd name="connsiteX180" fmla="*/ 341833 w 1138573"/>
                <a:gd name="connsiteY180" fmla="*/ 226095 h 1057050"/>
                <a:gd name="connsiteX181" fmla="*/ 286559 w 1138573"/>
                <a:gd name="connsiteY181" fmla="*/ 177625 h 1057050"/>
                <a:gd name="connsiteX182" fmla="*/ 286559 w 1138573"/>
                <a:gd name="connsiteY182" fmla="*/ 224395 h 1057050"/>
                <a:gd name="connsiteX183" fmla="*/ 289961 w 1138573"/>
                <a:gd name="connsiteY183" fmla="*/ 249906 h 1057050"/>
                <a:gd name="connsiteX184" fmla="*/ 294212 w 1138573"/>
                <a:gd name="connsiteY184" fmla="*/ 275416 h 1057050"/>
                <a:gd name="connsiteX185" fmla="*/ 298464 w 1138573"/>
                <a:gd name="connsiteY185" fmla="*/ 296675 h 1057050"/>
                <a:gd name="connsiteX186" fmla="*/ 303566 w 1138573"/>
                <a:gd name="connsiteY186" fmla="*/ 323037 h 1057050"/>
                <a:gd name="connsiteX187" fmla="*/ 311220 w 1138573"/>
                <a:gd name="connsiteY187" fmla="*/ 344296 h 1057050"/>
                <a:gd name="connsiteX188" fmla="*/ 337581 w 1138573"/>
                <a:gd name="connsiteY188" fmla="*/ 385963 h 1057050"/>
                <a:gd name="connsiteX189" fmla="*/ 348635 w 1138573"/>
                <a:gd name="connsiteY189" fmla="*/ 359602 h 105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</a:cxnLst>
              <a:rect l="l" t="t" r="r" b="b"/>
              <a:pathLst>
                <a:path w="1138573" h="1057050">
                  <a:moveTo>
                    <a:pt x="592689" y="1045844"/>
                  </a:moveTo>
                  <a:cubicBezTo>
                    <a:pt x="579934" y="1030537"/>
                    <a:pt x="585036" y="1009278"/>
                    <a:pt x="613948" y="954005"/>
                  </a:cubicBezTo>
                  <a:cubicBezTo>
                    <a:pt x="640309" y="904684"/>
                    <a:pt x="636058" y="867268"/>
                    <a:pt x="601193" y="836655"/>
                  </a:cubicBezTo>
                  <a:cubicBezTo>
                    <a:pt x="560375" y="801790"/>
                    <a:pt x="505102" y="763524"/>
                    <a:pt x="465985" y="743966"/>
                  </a:cubicBezTo>
                  <a:lnTo>
                    <a:pt x="429420" y="725258"/>
                  </a:lnTo>
                  <a:lnTo>
                    <a:pt x="491496" y="694645"/>
                  </a:lnTo>
                  <a:cubicBezTo>
                    <a:pt x="525511" y="677637"/>
                    <a:pt x="555273" y="663181"/>
                    <a:pt x="556974" y="661480"/>
                  </a:cubicBezTo>
                  <a:cubicBezTo>
                    <a:pt x="558675" y="659780"/>
                    <a:pt x="550171" y="635119"/>
                    <a:pt x="537416" y="607057"/>
                  </a:cubicBezTo>
                  <a:cubicBezTo>
                    <a:pt x="525511" y="578145"/>
                    <a:pt x="519558" y="557736"/>
                    <a:pt x="523810" y="560287"/>
                  </a:cubicBezTo>
                  <a:cubicBezTo>
                    <a:pt x="528912" y="563689"/>
                    <a:pt x="528062" y="556886"/>
                    <a:pt x="522960" y="544131"/>
                  </a:cubicBezTo>
                  <a:cubicBezTo>
                    <a:pt x="517007" y="532226"/>
                    <a:pt x="508503" y="524572"/>
                    <a:pt x="504252" y="527974"/>
                  </a:cubicBezTo>
                  <a:cubicBezTo>
                    <a:pt x="499149" y="531375"/>
                    <a:pt x="497449" y="527974"/>
                    <a:pt x="500850" y="519470"/>
                  </a:cubicBezTo>
                  <a:cubicBezTo>
                    <a:pt x="503401" y="511817"/>
                    <a:pt x="500850" y="499912"/>
                    <a:pt x="494047" y="493109"/>
                  </a:cubicBezTo>
                  <a:cubicBezTo>
                    <a:pt x="487244" y="487156"/>
                    <a:pt x="484693" y="479503"/>
                    <a:pt x="487244" y="476102"/>
                  </a:cubicBezTo>
                  <a:cubicBezTo>
                    <a:pt x="490646" y="473551"/>
                    <a:pt x="488095" y="470999"/>
                    <a:pt x="482142" y="470999"/>
                  </a:cubicBezTo>
                  <a:cubicBezTo>
                    <a:pt x="476190" y="470999"/>
                    <a:pt x="473639" y="467598"/>
                    <a:pt x="477040" y="463346"/>
                  </a:cubicBezTo>
                  <a:cubicBezTo>
                    <a:pt x="479591" y="459094"/>
                    <a:pt x="476190" y="450591"/>
                    <a:pt x="470237" y="443788"/>
                  </a:cubicBezTo>
                  <a:cubicBezTo>
                    <a:pt x="455781" y="429332"/>
                    <a:pt x="444726" y="400419"/>
                    <a:pt x="455781" y="407222"/>
                  </a:cubicBezTo>
                  <a:cubicBezTo>
                    <a:pt x="469387" y="415726"/>
                    <a:pt x="465135" y="391916"/>
                    <a:pt x="449828" y="373208"/>
                  </a:cubicBezTo>
                  <a:cubicBezTo>
                    <a:pt x="437073" y="356201"/>
                    <a:pt x="437073" y="356201"/>
                    <a:pt x="441325" y="375759"/>
                  </a:cubicBezTo>
                  <a:cubicBezTo>
                    <a:pt x="443876" y="385963"/>
                    <a:pt x="443026" y="394467"/>
                    <a:pt x="438774" y="394467"/>
                  </a:cubicBezTo>
                  <a:cubicBezTo>
                    <a:pt x="435372" y="394467"/>
                    <a:pt x="429420" y="400419"/>
                    <a:pt x="426869" y="408073"/>
                  </a:cubicBezTo>
                  <a:cubicBezTo>
                    <a:pt x="424318" y="414876"/>
                    <a:pt x="425168" y="418277"/>
                    <a:pt x="430270" y="415726"/>
                  </a:cubicBezTo>
                  <a:cubicBezTo>
                    <a:pt x="435372" y="413175"/>
                    <a:pt x="438774" y="414876"/>
                    <a:pt x="438774" y="419127"/>
                  </a:cubicBezTo>
                  <a:cubicBezTo>
                    <a:pt x="438774" y="424230"/>
                    <a:pt x="435372" y="428481"/>
                    <a:pt x="431121" y="428481"/>
                  </a:cubicBezTo>
                  <a:cubicBezTo>
                    <a:pt x="427719" y="428481"/>
                    <a:pt x="414113" y="437835"/>
                    <a:pt x="400508" y="449740"/>
                  </a:cubicBezTo>
                  <a:lnTo>
                    <a:pt x="377548" y="471850"/>
                  </a:lnTo>
                  <a:lnTo>
                    <a:pt x="399657" y="505014"/>
                  </a:lnTo>
                  <a:cubicBezTo>
                    <a:pt x="418365" y="533076"/>
                    <a:pt x="426869" y="539028"/>
                    <a:pt x="449828" y="539028"/>
                  </a:cubicBezTo>
                  <a:cubicBezTo>
                    <a:pt x="474489" y="539028"/>
                    <a:pt x="480441" y="544131"/>
                    <a:pt x="496598" y="573893"/>
                  </a:cubicBezTo>
                  <a:cubicBezTo>
                    <a:pt x="506803" y="592601"/>
                    <a:pt x="515306" y="612159"/>
                    <a:pt x="515306" y="616411"/>
                  </a:cubicBezTo>
                  <a:cubicBezTo>
                    <a:pt x="515306" y="625765"/>
                    <a:pt x="447277" y="669134"/>
                    <a:pt x="432821" y="669134"/>
                  </a:cubicBezTo>
                  <a:cubicBezTo>
                    <a:pt x="426869" y="669134"/>
                    <a:pt x="421767" y="675937"/>
                    <a:pt x="421767" y="684440"/>
                  </a:cubicBezTo>
                  <a:cubicBezTo>
                    <a:pt x="421767" y="709951"/>
                    <a:pt x="379248" y="737163"/>
                    <a:pt x="346935" y="732060"/>
                  </a:cubicBezTo>
                  <a:cubicBezTo>
                    <a:pt x="323125" y="727809"/>
                    <a:pt x="320574" y="728659"/>
                    <a:pt x="328227" y="742265"/>
                  </a:cubicBezTo>
                  <a:cubicBezTo>
                    <a:pt x="340132" y="766075"/>
                    <a:pt x="393705" y="810294"/>
                    <a:pt x="416664" y="816246"/>
                  </a:cubicBezTo>
                  <a:cubicBezTo>
                    <a:pt x="427719" y="818797"/>
                    <a:pt x="442175" y="830702"/>
                    <a:pt x="448128" y="842607"/>
                  </a:cubicBezTo>
                  <a:cubicBezTo>
                    <a:pt x="458332" y="862166"/>
                    <a:pt x="457482" y="865567"/>
                    <a:pt x="438774" y="882574"/>
                  </a:cubicBezTo>
                  <a:cubicBezTo>
                    <a:pt x="426869" y="891928"/>
                    <a:pt x="418365" y="907235"/>
                    <a:pt x="420066" y="914888"/>
                  </a:cubicBezTo>
                  <a:cubicBezTo>
                    <a:pt x="425168" y="940399"/>
                    <a:pt x="404759" y="965059"/>
                    <a:pt x="364792" y="982067"/>
                  </a:cubicBezTo>
                  <a:cubicBezTo>
                    <a:pt x="313771" y="1004176"/>
                    <a:pt x="278906" y="1002475"/>
                    <a:pt x="247442" y="977815"/>
                  </a:cubicBezTo>
                  <a:lnTo>
                    <a:pt x="221932" y="957406"/>
                  </a:lnTo>
                  <a:lnTo>
                    <a:pt x="241490" y="940399"/>
                  </a:lnTo>
                  <a:cubicBezTo>
                    <a:pt x="264450" y="919990"/>
                    <a:pt x="265300" y="911487"/>
                    <a:pt x="243191" y="891928"/>
                  </a:cubicBezTo>
                  <a:cubicBezTo>
                    <a:pt x="218530" y="869819"/>
                    <a:pt x="229585" y="865567"/>
                    <a:pt x="256796" y="886826"/>
                  </a:cubicBezTo>
                  <a:cubicBezTo>
                    <a:pt x="283158" y="908085"/>
                    <a:pt x="305267" y="909786"/>
                    <a:pt x="318873" y="892779"/>
                  </a:cubicBezTo>
                  <a:cubicBezTo>
                    <a:pt x="327376" y="882574"/>
                    <a:pt x="323975" y="877472"/>
                    <a:pt x="301015" y="865567"/>
                  </a:cubicBezTo>
                  <a:cubicBezTo>
                    <a:pt x="285709" y="857914"/>
                    <a:pt x="249143" y="834954"/>
                    <a:pt x="219381" y="814546"/>
                  </a:cubicBezTo>
                  <a:cubicBezTo>
                    <a:pt x="167508" y="779681"/>
                    <a:pt x="164107" y="777980"/>
                    <a:pt x="145399" y="790735"/>
                  </a:cubicBezTo>
                  <a:cubicBezTo>
                    <a:pt x="125841" y="803491"/>
                    <a:pt x="124990" y="803491"/>
                    <a:pt x="119888" y="783082"/>
                  </a:cubicBezTo>
                  <a:cubicBezTo>
                    <a:pt x="116487" y="771177"/>
                    <a:pt x="116487" y="754170"/>
                    <a:pt x="119038" y="744816"/>
                  </a:cubicBezTo>
                  <a:cubicBezTo>
                    <a:pt x="128392" y="715904"/>
                    <a:pt x="174311" y="658079"/>
                    <a:pt x="187917" y="658079"/>
                  </a:cubicBezTo>
                  <a:cubicBezTo>
                    <a:pt x="195570" y="658079"/>
                    <a:pt x="203224" y="647875"/>
                    <a:pt x="205775" y="633419"/>
                  </a:cubicBezTo>
                  <a:cubicBezTo>
                    <a:pt x="212578" y="599404"/>
                    <a:pt x="235537" y="591751"/>
                    <a:pt x="251694" y="616411"/>
                  </a:cubicBezTo>
                  <a:cubicBezTo>
                    <a:pt x="272953" y="649575"/>
                    <a:pt x="304417" y="684440"/>
                    <a:pt x="308668" y="680188"/>
                  </a:cubicBezTo>
                  <a:cubicBezTo>
                    <a:pt x="319723" y="669134"/>
                    <a:pt x="271253" y="587499"/>
                    <a:pt x="239789" y="562839"/>
                  </a:cubicBezTo>
                  <a:cubicBezTo>
                    <a:pt x="221081" y="548382"/>
                    <a:pt x="176012" y="507565"/>
                    <a:pt x="140297" y="473551"/>
                  </a:cubicBezTo>
                  <a:cubicBezTo>
                    <a:pt x="86724" y="420828"/>
                    <a:pt x="69717" y="409773"/>
                    <a:pt x="40805" y="405522"/>
                  </a:cubicBezTo>
                  <a:cubicBezTo>
                    <a:pt x="9341" y="401270"/>
                    <a:pt x="5089" y="397868"/>
                    <a:pt x="838" y="374058"/>
                  </a:cubicBezTo>
                  <a:cubicBezTo>
                    <a:pt x="-8516" y="325588"/>
                    <a:pt x="28049" y="271165"/>
                    <a:pt x="74819" y="265212"/>
                  </a:cubicBezTo>
                  <a:cubicBezTo>
                    <a:pt x="93527" y="263511"/>
                    <a:pt x="109684" y="273716"/>
                    <a:pt x="163257" y="326438"/>
                  </a:cubicBezTo>
                  <a:cubicBezTo>
                    <a:pt x="198972" y="361303"/>
                    <a:pt x="223632" y="391066"/>
                    <a:pt x="218530" y="392766"/>
                  </a:cubicBezTo>
                  <a:cubicBezTo>
                    <a:pt x="210877" y="395317"/>
                    <a:pt x="210877" y="398719"/>
                    <a:pt x="218530" y="408073"/>
                  </a:cubicBezTo>
                  <a:cubicBezTo>
                    <a:pt x="223632" y="414876"/>
                    <a:pt x="231286" y="417427"/>
                    <a:pt x="235537" y="414876"/>
                  </a:cubicBezTo>
                  <a:cubicBezTo>
                    <a:pt x="239789" y="412325"/>
                    <a:pt x="238939" y="420828"/>
                    <a:pt x="234687" y="433584"/>
                  </a:cubicBezTo>
                  <a:cubicBezTo>
                    <a:pt x="227034" y="453142"/>
                    <a:pt x="228735" y="458244"/>
                    <a:pt x="249143" y="476102"/>
                  </a:cubicBezTo>
                  <a:cubicBezTo>
                    <a:pt x="262749" y="487156"/>
                    <a:pt x="272953" y="499912"/>
                    <a:pt x="272953" y="504164"/>
                  </a:cubicBezTo>
                  <a:cubicBezTo>
                    <a:pt x="272953" y="515218"/>
                    <a:pt x="284008" y="525423"/>
                    <a:pt x="297614" y="527123"/>
                  </a:cubicBezTo>
                  <a:cubicBezTo>
                    <a:pt x="306117" y="527974"/>
                    <a:pt x="303566" y="516069"/>
                    <a:pt x="288260" y="482054"/>
                  </a:cubicBezTo>
                  <a:cubicBezTo>
                    <a:pt x="269552" y="442087"/>
                    <a:pt x="264450" y="420828"/>
                    <a:pt x="261048" y="374909"/>
                  </a:cubicBezTo>
                  <a:cubicBezTo>
                    <a:pt x="260198" y="370657"/>
                    <a:pt x="256796" y="369806"/>
                    <a:pt x="252545" y="372358"/>
                  </a:cubicBezTo>
                  <a:cubicBezTo>
                    <a:pt x="243191" y="378310"/>
                    <a:pt x="233837" y="330690"/>
                    <a:pt x="240640" y="311982"/>
                  </a:cubicBezTo>
                  <a:cubicBezTo>
                    <a:pt x="244891" y="301778"/>
                    <a:pt x="243191" y="300077"/>
                    <a:pt x="234687" y="305179"/>
                  </a:cubicBezTo>
                  <a:cubicBezTo>
                    <a:pt x="226183" y="310281"/>
                    <a:pt x="225333" y="302628"/>
                    <a:pt x="228735" y="267763"/>
                  </a:cubicBezTo>
                  <a:cubicBezTo>
                    <a:pt x="232136" y="239701"/>
                    <a:pt x="230435" y="226095"/>
                    <a:pt x="224483" y="229497"/>
                  </a:cubicBezTo>
                  <a:cubicBezTo>
                    <a:pt x="219381" y="232898"/>
                    <a:pt x="216829" y="225245"/>
                    <a:pt x="217680" y="210789"/>
                  </a:cubicBezTo>
                  <a:cubicBezTo>
                    <a:pt x="218530" y="197183"/>
                    <a:pt x="218530" y="184428"/>
                    <a:pt x="217680" y="181877"/>
                  </a:cubicBezTo>
                  <a:cubicBezTo>
                    <a:pt x="208326" y="154665"/>
                    <a:pt x="204074" y="34764"/>
                    <a:pt x="213428" y="21158"/>
                  </a:cubicBezTo>
                  <a:cubicBezTo>
                    <a:pt x="222782" y="5852"/>
                    <a:pt x="255946" y="-4353"/>
                    <a:pt x="277205" y="750"/>
                  </a:cubicBezTo>
                  <a:cubicBezTo>
                    <a:pt x="294212" y="5001"/>
                    <a:pt x="295913" y="9253"/>
                    <a:pt x="289961" y="44968"/>
                  </a:cubicBezTo>
                  <a:cubicBezTo>
                    <a:pt x="286559" y="66227"/>
                    <a:pt x="284008" y="91738"/>
                    <a:pt x="284008" y="101092"/>
                  </a:cubicBezTo>
                  <a:cubicBezTo>
                    <a:pt x="284858" y="110446"/>
                    <a:pt x="280607" y="120651"/>
                    <a:pt x="274654" y="124052"/>
                  </a:cubicBezTo>
                  <a:cubicBezTo>
                    <a:pt x="267851" y="128304"/>
                    <a:pt x="268701" y="130855"/>
                    <a:pt x="278055" y="130855"/>
                  </a:cubicBezTo>
                  <a:cubicBezTo>
                    <a:pt x="292512" y="130855"/>
                    <a:pt x="313771" y="93439"/>
                    <a:pt x="324825" y="50071"/>
                  </a:cubicBezTo>
                  <a:cubicBezTo>
                    <a:pt x="335030" y="7553"/>
                    <a:pt x="341833" y="3301"/>
                    <a:pt x="381800" y="19458"/>
                  </a:cubicBezTo>
                  <a:cubicBezTo>
                    <a:pt x="457482" y="48370"/>
                    <a:pt x="459182" y="50921"/>
                    <a:pt x="457482" y="149563"/>
                  </a:cubicBezTo>
                  <a:cubicBezTo>
                    <a:pt x="456631" y="233749"/>
                    <a:pt x="465985" y="283920"/>
                    <a:pt x="482993" y="283920"/>
                  </a:cubicBezTo>
                  <a:cubicBezTo>
                    <a:pt x="487244" y="283920"/>
                    <a:pt x="488945" y="287321"/>
                    <a:pt x="485544" y="291573"/>
                  </a:cubicBezTo>
                  <a:cubicBezTo>
                    <a:pt x="479591" y="301778"/>
                    <a:pt x="505952" y="368956"/>
                    <a:pt x="516157" y="368956"/>
                  </a:cubicBezTo>
                  <a:cubicBezTo>
                    <a:pt x="520408" y="368956"/>
                    <a:pt x="523810" y="373208"/>
                    <a:pt x="523810" y="377460"/>
                  </a:cubicBezTo>
                  <a:cubicBezTo>
                    <a:pt x="523810" y="382562"/>
                    <a:pt x="534014" y="405522"/>
                    <a:pt x="547620" y="427631"/>
                  </a:cubicBezTo>
                  <a:lnTo>
                    <a:pt x="571430" y="469299"/>
                  </a:lnTo>
                  <a:lnTo>
                    <a:pt x="570580" y="344296"/>
                  </a:lnTo>
                  <a:cubicBezTo>
                    <a:pt x="570580" y="180176"/>
                    <a:pt x="583335" y="113848"/>
                    <a:pt x="623302" y="69629"/>
                  </a:cubicBezTo>
                  <a:cubicBezTo>
                    <a:pt x="655616" y="33914"/>
                    <a:pt x="822287" y="10954"/>
                    <a:pt x="894567" y="33063"/>
                  </a:cubicBezTo>
                  <a:cubicBezTo>
                    <a:pt x="914976" y="39016"/>
                    <a:pt x="931983" y="42417"/>
                    <a:pt x="931983" y="40717"/>
                  </a:cubicBezTo>
                  <a:cubicBezTo>
                    <a:pt x="931983" y="38166"/>
                    <a:pt x="939637" y="40717"/>
                    <a:pt x="948991" y="45819"/>
                  </a:cubicBezTo>
                  <a:cubicBezTo>
                    <a:pt x="958345" y="50921"/>
                    <a:pt x="965998" y="58574"/>
                    <a:pt x="965998" y="63676"/>
                  </a:cubicBezTo>
                  <a:cubicBezTo>
                    <a:pt x="965998" y="68779"/>
                    <a:pt x="962596" y="69629"/>
                    <a:pt x="957494" y="67078"/>
                  </a:cubicBezTo>
                  <a:cubicBezTo>
                    <a:pt x="945589" y="59425"/>
                    <a:pt x="947290" y="70479"/>
                    <a:pt x="960045" y="82384"/>
                  </a:cubicBezTo>
                  <a:cubicBezTo>
                    <a:pt x="1000863" y="120651"/>
                    <a:pt x="1009366" y="125753"/>
                    <a:pt x="1003414" y="111297"/>
                  </a:cubicBezTo>
                  <a:cubicBezTo>
                    <a:pt x="1000863" y="102793"/>
                    <a:pt x="990658" y="92589"/>
                    <a:pt x="980454" y="87486"/>
                  </a:cubicBezTo>
                  <a:cubicBezTo>
                    <a:pt x="967699" y="79833"/>
                    <a:pt x="965998" y="76432"/>
                    <a:pt x="974501" y="71330"/>
                  </a:cubicBezTo>
                  <a:cubicBezTo>
                    <a:pt x="988958" y="61976"/>
                    <a:pt x="1008516" y="70479"/>
                    <a:pt x="1008516" y="84935"/>
                  </a:cubicBezTo>
                  <a:cubicBezTo>
                    <a:pt x="1008516" y="91738"/>
                    <a:pt x="1013618" y="94289"/>
                    <a:pt x="1022122" y="90888"/>
                  </a:cubicBezTo>
                  <a:cubicBezTo>
                    <a:pt x="1033176" y="86636"/>
                    <a:pt x="1034877" y="90038"/>
                    <a:pt x="1029775" y="106194"/>
                  </a:cubicBezTo>
                  <a:cubicBezTo>
                    <a:pt x="1025523" y="122351"/>
                    <a:pt x="1026374" y="124052"/>
                    <a:pt x="1034027" y="113848"/>
                  </a:cubicBezTo>
                  <a:cubicBezTo>
                    <a:pt x="1041680" y="102793"/>
                    <a:pt x="1044231" y="102793"/>
                    <a:pt x="1051884" y="115548"/>
                  </a:cubicBezTo>
                  <a:cubicBezTo>
                    <a:pt x="1056136" y="124052"/>
                    <a:pt x="1066341" y="130855"/>
                    <a:pt x="1072293" y="130855"/>
                  </a:cubicBezTo>
                  <a:cubicBezTo>
                    <a:pt x="1079096" y="130855"/>
                    <a:pt x="1085048" y="135107"/>
                    <a:pt x="1085048" y="140209"/>
                  </a:cubicBezTo>
                  <a:cubicBezTo>
                    <a:pt x="1085048" y="156366"/>
                    <a:pt x="1125866" y="190380"/>
                    <a:pt x="1130968" y="179326"/>
                  </a:cubicBezTo>
                  <a:cubicBezTo>
                    <a:pt x="1133519" y="173373"/>
                    <a:pt x="1132669" y="180176"/>
                    <a:pt x="1130118" y="193782"/>
                  </a:cubicBezTo>
                  <a:cubicBezTo>
                    <a:pt x="1126716" y="209088"/>
                    <a:pt x="1128417" y="216741"/>
                    <a:pt x="1133519" y="213340"/>
                  </a:cubicBezTo>
                  <a:cubicBezTo>
                    <a:pt x="1138621" y="209939"/>
                    <a:pt x="1139472" y="222694"/>
                    <a:pt x="1135220" y="248205"/>
                  </a:cubicBezTo>
                  <a:cubicBezTo>
                    <a:pt x="1131818" y="270314"/>
                    <a:pt x="1128417" y="294124"/>
                    <a:pt x="1127567" y="300927"/>
                  </a:cubicBezTo>
                  <a:cubicBezTo>
                    <a:pt x="1127567" y="311982"/>
                    <a:pt x="1126716" y="311982"/>
                    <a:pt x="1119063" y="300927"/>
                  </a:cubicBezTo>
                  <a:cubicBezTo>
                    <a:pt x="1112260" y="289873"/>
                    <a:pt x="1110559" y="290723"/>
                    <a:pt x="1110559" y="303478"/>
                  </a:cubicBezTo>
                  <a:cubicBezTo>
                    <a:pt x="1110559" y="311982"/>
                    <a:pt x="1107158" y="316234"/>
                    <a:pt x="1102056" y="313683"/>
                  </a:cubicBezTo>
                  <a:cubicBezTo>
                    <a:pt x="1096954" y="310281"/>
                    <a:pt x="1092702" y="319635"/>
                    <a:pt x="1092702" y="334091"/>
                  </a:cubicBezTo>
                  <a:cubicBezTo>
                    <a:pt x="1091001" y="363854"/>
                    <a:pt x="1091001" y="365555"/>
                    <a:pt x="1079096" y="394467"/>
                  </a:cubicBezTo>
                  <a:cubicBezTo>
                    <a:pt x="1073994" y="406372"/>
                    <a:pt x="1068041" y="421679"/>
                    <a:pt x="1065490" y="428481"/>
                  </a:cubicBezTo>
                  <a:cubicBezTo>
                    <a:pt x="1062089" y="435284"/>
                    <a:pt x="1062089" y="425930"/>
                    <a:pt x="1063789" y="407222"/>
                  </a:cubicBezTo>
                  <a:cubicBezTo>
                    <a:pt x="1065490" y="388514"/>
                    <a:pt x="1065490" y="380011"/>
                    <a:pt x="1062939" y="388514"/>
                  </a:cubicBezTo>
                  <a:cubicBezTo>
                    <a:pt x="1060388" y="396168"/>
                    <a:pt x="1055286" y="402971"/>
                    <a:pt x="1051034" y="402971"/>
                  </a:cubicBezTo>
                  <a:cubicBezTo>
                    <a:pt x="1047633" y="402971"/>
                    <a:pt x="1041680" y="417427"/>
                    <a:pt x="1038279" y="434434"/>
                  </a:cubicBezTo>
                  <a:cubicBezTo>
                    <a:pt x="1034027" y="457394"/>
                    <a:pt x="1030625" y="462496"/>
                    <a:pt x="1024673" y="453142"/>
                  </a:cubicBezTo>
                  <a:cubicBezTo>
                    <a:pt x="1020421" y="446339"/>
                    <a:pt x="1017020" y="445489"/>
                    <a:pt x="1017020" y="450591"/>
                  </a:cubicBezTo>
                  <a:cubicBezTo>
                    <a:pt x="1017020" y="454843"/>
                    <a:pt x="1022122" y="464197"/>
                    <a:pt x="1027224" y="469299"/>
                  </a:cubicBezTo>
                  <a:cubicBezTo>
                    <a:pt x="1035727" y="477802"/>
                    <a:pt x="1034027" y="481204"/>
                    <a:pt x="1020421" y="484605"/>
                  </a:cubicBezTo>
                  <a:cubicBezTo>
                    <a:pt x="1011067" y="487156"/>
                    <a:pt x="998312" y="499061"/>
                    <a:pt x="993209" y="511817"/>
                  </a:cubicBezTo>
                  <a:cubicBezTo>
                    <a:pt x="958345" y="586649"/>
                    <a:pt x="944739" y="592601"/>
                    <a:pt x="954093" y="528824"/>
                  </a:cubicBezTo>
                  <a:cubicBezTo>
                    <a:pt x="957494" y="504164"/>
                    <a:pt x="960896" y="471850"/>
                    <a:pt x="961746" y="457394"/>
                  </a:cubicBezTo>
                  <a:cubicBezTo>
                    <a:pt x="962596" y="442938"/>
                    <a:pt x="965147" y="427631"/>
                    <a:pt x="967699" y="423379"/>
                  </a:cubicBezTo>
                  <a:cubicBezTo>
                    <a:pt x="974501" y="411474"/>
                    <a:pt x="971100" y="319635"/>
                    <a:pt x="963447" y="312832"/>
                  </a:cubicBezTo>
                  <a:cubicBezTo>
                    <a:pt x="960045" y="309431"/>
                    <a:pt x="957494" y="293274"/>
                    <a:pt x="957494" y="277117"/>
                  </a:cubicBezTo>
                  <a:cubicBezTo>
                    <a:pt x="957494" y="240552"/>
                    <a:pt x="924330" y="206537"/>
                    <a:pt x="849498" y="166570"/>
                  </a:cubicBezTo>
                  <a:cubicBezTo>
                    <a:pt x="788272" y="134256"/>
                    <a:pt x="704087" y="124902"/>
                    <a:pt x="680276" y="148713"/>
                  </a:cubicBezTo>
                  <a:cubicBezTo>
                    <a:pt x="648813" y="180176"/>
                    <a:pt x="637758" y="318785"/>
                    <a:pt x="654766" y="465047"/>
                  </a:cubicBezTo>
                  <a:cubicBezTo>
                    <a:pt x="662419" y="523722"/>
                    <a:pt x="670072" y="533926"/>
                    <a:pt x="685379" y="505864"/>
                  </a:cubicBezTo>
                  <a:cubicBezTo>
                    <a:pt x="698134" y="481204"/>
                    <a:pt x="695583" y="453142"/>
                    <a:pt x="676875" y="418277"/>
                  </a:cubicBezTo>
                  <a:cubicBezTo>
                    <a:pt x="661568" y="389365"/>
                    <a:pt x="661568" y="384263"/>
                    <a:pt x="672623" y="339193"/>
                  </a:cubicBezTo>
                  <a:cubicBezTo>
                    <a:pt x="680276" y="312832"/>
                    <a:pt x="689630" y="283070"/>
                    <a:pt x="694733" y="274566"/>
                  </a:cubicBezTo>
                  <a:cubicBezTo>
                    <a:pt x="709189" y="246504"/>
                    <a:pt x="752557" y="224395"/>
                    <a:pt x="782320" y="230347"/>
                  </a:cubicBezTo>
                  <a:cubicBezTo>
                    <a:pt x="821436" y="237150"/>
                    <a:pt x="880962" y="266913"/>
                    <a:pt x="880962" y="279668"/>
                  </a:cubicBezTo>
                  <a:cubicBezTo>
                    <a:pt x="880962" y="296675"/>
                    <a:pt x="835893" y="335792"/>
                    <a:pt x="777218" y="368956"/>
                  </a:cubicBezTo>
                  <a:cubicBezTo>
                    <a:pt x="730448" y="395317"/>
                    <a:pt x="723645" y="402971"/>
                    <a:pt x="723645" y="424230"/>
                  </a:cubicBezTo>
                  <a:cubicBezTo>
                    <a:pt x="723645" y="443788"/>
                    <a:pt x="727897" y="450591"/>
                    <a:pt x="740652" y="452292"/>
                  </a:cubicBezTo>
                  <a:cubicBezTo>
                    <a:pt x="750856" y="453992"/>
                    <a:pt x="769564" y="464197"/>
                    <a:pt x="783170" y="475251"/>
                  </a:cubicBezTo>
                  <a:lnTo>
                    <a:pt x="808681" y="496510"/>
                  </a:lnTo>
                  <a:lnTo>
                    <a:pt x="784021" y="516919"/>
                  </a:lnTo>
                  <a:cubicBezTo>
                    <a:pt x="771265" y="527974"/>
                    <a:pt x="744904" y="541579"/>
                    <a:pt x="727046" y="546682"/>
                  </a:cubicBezTo>
                  <a:cubicBezTo>
                    <a:pt x="709189" y="552634"/>
                    <a:pt x="693882" y="561988"/>
                    <a:pt x="693882" y="567941"/>
                  </a:cubicBezTo>
                  <a:cubicBezTo>
                    <a:pt x="693882" y="582397"/>
                    <a:pt x="718543" y="603656"/>
                    <a:pt x="744904" y="611309"/>
                  </a:cubicBezTo>
                  <a:cubicBezTo>
                    <a:pt x="756809" y="614711"/>
                    <a:pt x="776367" y="629167"/>
                    <a:pt x="789973" y="642773"/>
                  </a:cubicBezTo>
                  <a:cubicBezTo>
                    <a:pt x="808681" y="662331"/>
                    <a:pt x="812082" y="669984"/>
                    <a:pt x="804429" y="683590"/>
                  </a:cubicBezTo>
                  <a:cubicBezTo>
                    <a:pt x="793374" y="703999"/>
                    <a:pt x="760210" y="721856"/>
                    <a:pt x="708338" y="734612"/>
                  </a:cubicBezTo>
                  <a:lnTo>
                    <a:pt x="670072" y="744816"/>
                  </a:lnTo>
                  <a:lnTo>
                    <a:pt x="683678" y="783932"/>
                  </a:lnTo>
                  <a:cubicBezTo>
                    <a:pt x="702386" y="835805"/>
                    <a:pt x="723645" y="852812"/>
                    <a:pt x="763612" y="849410"/>
                  </a:cubicBezTo>
                  <a:cubicBezTo>
                    <a:pt x="786572" y="846859"/>
                    <a:pt x="795926" y="849410"/>
                    <a:pt x="795926" y="857064"/>
                  </a:cubicBezTo>
                  <a:cubicBezTo>
                    <a:pt x="795926" y="873220"/>
                    <a:pt x="778918" y="885125"/>
                    <a:pt x="739802" y="897881"/>
                  </a:cubicBezTo>
                  <a:cubicBezTo>
                    <a:pt x="707488" y="908936"/>
                    <a:pt x="706638" y="909786"/>
                    <a:pt x="704087" y="955705"/>
                  </a:cubicBezTo>
                  <a:cubicBezTo>
                    <a:pt x="699835" y="1023734"/>
                    <a:pt x="680276" y="1052647"/>
                    <a:pt x="637758" y="1056048"/>
                  </a:cubicBezTo>
                  <a:cubicBezTo>
                    <a:pt x="614799" y="1057749"/>
                    <a:pt x="599492" y="1054347"/>
                    <a:pt x="592689" y="1045844"/>
                  </a:cubicBezTo>
                  <a:close/>
                  <a:moveTo>
                    <a:pt x="682828" y="669984"/>
                  </a:moveTo>
                  <a:cubicBezTo>
                    <a:pt x="700685" y="630867"/>
                    <a:pt x="700685" y="630867"/>
                    <a:pt x="684528" y="586649"/>
                  </a:cubicBezTo>
                  <a:cubicBezTo>
                    <a:pt x="674324" y="559437"/>
                    <a:pt x="670072" y="553485"/>
                    <a:pt x="673474" y="570492"/>
                  </a:cubicBezTo>
                  <a:cubicBezTo>
                    <a:pt x="676025" y="588349"/>
                    <a:pt x="671773" y="609608"/>
                    <a:pt x="660718" y="633419"/>
                  </a:cubicBezTo>
                  <a:cubicBezTo>
                    <a:pt x="644561" y="665732"/>
                    <a:pt x="643711" y="709951"/>
                    <a:pt x="659017" y="709101"/>
                  </a:cubicBezTo>
                  <a:cubicBezTo>
                    <a:pt x="661568" y="708250"/>
                    <a:pt x="672623" y="691243"/>
                    <a:pt x="682828" y="669984"/>
                  </a:cubicBezTo>
                  <a:close/>
                  <a:moveTo>
                    <a:pt x="209176" y="419978"/>
                  </a:moveTo>
                  <a:cubicBezTo>
                    <a:pt x="204924" y="412325"/>
                    <a:pt x="202373" y="400419"/>
                    <a:pt x="203224" y="392766"/>
                  </a:cubicBezTo>
                  <a:cubicBezTo>
                    <a:pt x="204074" y="385113"/>
                    <a:pt x="201523" y="379160"/>
                    <a:pt x="196421" y="380011"/>
                  </a:cubicBezTo>
                  <a:cubicBezTo>
                    <a:pt x="192169" y="380861"/>
                    <a:pt x="188768" y="385113"/>
                    <a:pt x="190468" y="389365"/>
                  </a:cubicBezTo>
                  <a:cubicBezTo>
                    <a:pt x="192169" y="393617"/>
                    <a:pt x="181965" y="390215"/>
                    <a:pt x="169209" y="381712"/>
                  </a:cubicBezTo>
                  <a:cubicBezTo>
                    <a:pt x="145399" y="366405"/>
                    <a:pt x="145399" y="366405"/>
                    <a:pt x="160706" y="383412"/>
                  </a:cubicBezTo>
                  <a:cubicBezTo>
                    <a:pt x="168359" y="392766"/>
                    <a:pt x="175162" y="405522"/>
                    <a:pt x="175162" y="413175"/>
                  </a:cubicBezTo>
                  <a:cubicBezTo>
                    <a:pt x="175162" y="430182"/>
                    <a:pt x="181965" y="436135"/>
                    <a:pt x="200673" y="434434"/>
                  </a:cubicBezTo>
                  <a:cubicBezTo>
                    <a:pt x="212578" y="433584"/>
                    <a:pt x="214278" y="430182"/>
                    <a:pt x="209176" y="419978"/>
                  </a:cubicBezTo>
                  <a:close/>
                  <a:moveTo>
                    <a:pt x="348635" y="359602"/>
                  </a:moveTo>
                  <a:cubicBezTo>
                    <a:pt x="357139" y="314533"/>
                    <a:pt x="354588" y="249906"/>
                    <a:pt x="341833" y="226095"/>
                  </a:cubicBezTo>
                  <a:cubicBezTo>
                    <a:pt x="325676" y="195482"/>
                    <a:pt x="297614" y="169972"/>
                    <a:pt x="286559" y="177625"/>
                  </a:cubicBezTo>
                  <a:cubicBezTo>
                    <a:pt x="277205" y="182727"/>
                    <a:pt x="277205" y="224395"/>
                    <a:pt x="286559" y="224395"/>
                  </a:cubicBezTo>
                  <a:cubicBezTo>
                    <a:pt x="289110" y="224395"/>
                    <a:pt x="290811" y="236300"/>
                    <a:pt x="289961" y="249906"/>
                  </a:cubicBezTo>
                  <a:cubicBezTo>
                    <a:pt x="289110" y="264362"/>
                    <a:pt x="290811" y="275416"/>
                    <a:pt x="294212" y="275416"/>
                  </a:cubicBezTo>
                  <a:cubicBezTo>
                    <a:pt x="297614" y="275416"/>
                    <a:pt x="299315" y="284770"/>
                    <a:pt x="298464" y="296675"/>
                  </a:cubicBezTo>
                  <a:cubicBezTo>
                    <a:pt x="296763" y="308580"/>
                    <a:pt x="299315" y="319635"/>
                    <a:pt x="303566" y="323037"/>
                  </a:cubicBezTo>
                  <a:cubicBezTo>
                    <a:pt x="307818" y="325588"/>
                    <a:pt x="311220" y="334942"/>
                    <a:pt x="311220" y="344296"/>
                  </a:cubicBezTo>
                  <a:cubicBezTo>
                    <a:pt x="311220" y="360453"/>
                    <a:pt x="326526" y="385113"/>
                    <a:pt x="337581" y="385963"/>
                  </a:cubicBezTo>
                  <a:cubicBezTo>
                    <a:pt x="340982" y="385963"/>
                    <a:pt x="345234" y="374058"/>
                    <a:pt x="348635" y="359602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359EE0F-3C4B-D54A-DD6C-3C5F86E28155}"/>
                </a:ext>
              </a:extLst>
            </p:cNvPr>
            <p:cNvSpPr/>
            <p:nvPr/>
          </p:nvSpPr>
          <p:spPr>
            <a:xfrm flipV="1">
              <a:off x="3982794" y="2392703"/>
              <a:ext cx="32448" cy="20633"/>
            </a:xfrm>
            <a:custGeom>
              <a:avLst/>
              <a:gdLst>
                <a:gd name="connsiteX0" fmla="*/ 20048 w 32448"/>
                <a:gd name="connsiteY0" fmla="*/ 12031 h 20633"/>
                <a:gd name="connsiteX1" fmla="*/ 6442 w 32448"/>
                <a:gd name="connsiteY1" fmla="*/ 7779 h 20633"/>
                <a:gd name="connsiteX2" fmla="*/ -1211 w 32448"/>
                <a:gd name="connsiteY2" fmla="*/ 8629 h 20633"/>
                <a:gd name="connsiteX3" fmla="*/ 24300 w 32448"/>
                <a:gd name="connsiteY3" fmla="*/ 7779 h 20633"/>
                <a:gd name="connsiteX4" fmla="*/ 30252 w 32448"/>
                <a:gd name="connsiteY4" fmla="*/ 20534 h 20633"/>
                <a:gd name="connsiteX5" fmla="*/ 20048 w 32448"/>
                <a:gd name="connsiteY5" fmla="*/ 12031 h 20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448" h="20633">
                  <a:moveTo>
                    <a:pt x="20048" y="12031"/>
                  </a:moveTo>
                  <a:cubicBezTo>
                    <a:pt x="16646" y="6928"/>
                    <a:pt x="10694" y="5228"/>
                    <a:pt x="6442" y="7779"/>
                  </a:cubicBezTo>
                  <a:cubicBezTo>
                    <a:pt x="2190" y="11180"/>
                    <a:pt x="-1211" y="11180"/>
                    <a:pt x="-1211" y="8629"/>
                  </a:cubicBezTo>
                  <a:cubicBezTo>
                    <a:pt x="-1211" y="-2426"/>
                    <a:pt x="14946" y="-3276"/>
                    <a:pt x="24300" y="7779"/>
                  </a:cubicBezTo>
                  <a:cubicBezTo>
                    <a:pt x="30252" y="14582"/>
                    <a:pt x="32803" y="20534"/>
                    <a:pt x="30252" y="20534"/>
                  </a:cubicBezTo>
                  <a:cubicBezTo>
                    <a:pt x="27701" y="20534"/>
                    <a:pt x="22599" y="16282"/>
                    <a:pt x="20048" y="12031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76062C85-DCFB-357D-976C-F5C4B93306DC}"/>
              </a:ext>
            </a:extLst>
          </p:cNvPr>
          <p:cNvSpPr txBox="1"/>
          <p:nvPr/>
        </p:nvSpPr>
        <p:spPr>
          <a:xfrm>
            <a:off x="3721100" y="3946342"/>
            <a:ext cx="4749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FDDEAB"/>
                </a:solidFill>
              </a:rPr>
              <a:t>年终总结暨龙年工作计划</a:t>
            </a:r>
            <a:r>
              <a:rPr lang="en-US" altLang="zh-CN" sz="1600" b="1" dirty="0">
                <a:solidFill>
                  <a:srgbClr val="FDDEAB"/>
                </a:solidFill>
              </a:rPr>
              <a:t>PPT</a:t>
            </a:r>
            <a:r>
              <a:rPr lang="zh-CN" altLang="en-US" sz="1600" b="1" dirty="0">
                <a:solidFill>
                  <a:srgbClr val="FDDEAB"/>
                </a:solidFill>
              </a:rPr>
              <a:t>模板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54CDCF3-C3CF-1EB1-D91F-27EB9676F0E6}"/>
              </a:ext>
            </a:extLst>
          </p:cNvPr>
          <p:cNvGrpSpPr/>
          <p:nvPr/>
        </p:nvGrpSpPr>
        <p:grpSpPr>
          <a:xfrm>
            <a:off x="3666478" y="4711959"/>
            <a:ext cx="4859044" cy="322058"/>
            <a:chOff x="3666479" y="5645243"/>
            <a:chExt cx="4859044" cy="322058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499C8A1D-DD01-E8A3-1FBB-F9C6E4AF4BAA}"/>
                </a:ext>
              </a:extLst>
            </p:cNvPr>
            <p:cNvGrpSpPr/>
            <p:nvPr/>
          </p:nvGrpSpPr>
          <p:grpSpPr>
            <a:xfrm>
              <a:off x="3666479" y="5645243"/>
              <a:ext cx="2343614" cy="322058"/>
              <a:chOff x="4775396" y="5088443"/>
              <a:chExt cx="2343614" cy="322058"/>
            </a:xfrm>
          </p:grpSpPr>
          <p:sp>
            <p:nvSpPr>
              <p:cNvPr id="62" name="矩形: 圆角 61">
                <a:extLst>
                  <a:ext uri="{FF2B5EF4-FFF2-40B4-BE49-F238E27FC236}">
                    <a16:creationId xmlns:a16="http://schemas.microsoft.com/office/drawing/2014/main" id="{679C6A22-BE26-EE54-947C-96F4C7C1C1D8}"/>
                  </a:ext>
                </a:extLst>
              </p:cNvPr>
              <p:cNvSpPr/>
              <p:nvPr/>
            </p:nvSpPr>
            <p:spPr>
              <a:xfrm>
                <a:off x="4775396" y="5088443"/>
                <a:ext cx="2343614" cy="32205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2">
                      <a:lumMod val="75000"/>
                      <a:alpha val="0"/>
                    </a:schemeClr>
                  </a:gs>
                  <a:gs pos="61000">
                    <a:srgbClr val="FDDEAB">
                      <a:alpha val="46000"/>
                    </a:srgbClr>
                  </a:gs>
                </a:gsLst>
                <a:lin ang="10800000" scaled="1"/>
              </a:gradFill>
              <a:ln w="12700">
                <a:gradFill>
                  <a:gsLst>
                    <a:gs pos="0">
                      <a:srgbClr val="FDDEAB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F7A0B550-0397-E323-BCDF-3D49241E9404}"/>
                  </a:ext>
                </a:extLst>
              </p:cNvPr>
              <p:cNvSpPr txBox="1"/>
              <p:nvPr/>
            </p:nvSpPr>
            <p:spPr>
              <a:xfrm>
                <a:off x="5381103" y="5129898"/>
                <a:ext cx="144065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rgbClr val="FDDEAB"/>
                    </a:solidFill>
                    <a:sym typeface="+mn-lt"/>
                  </a:rPr>
                  <a:t>汇报人：</a:t>
                </a:r>
                <a:r>
                  <a:rPr lang="en-US" altLang="zh-CN" dirty="0">
                    <a:solidFill>
                      <a:srgbClr val="FDDEAB"/>
                    </a:solidFill>
                    <a:sym typeface="+mn-lt"/>
                  </a:rPr>
                  <a:t>51PPT</a:t>
                </a:r>
                <a:r>
                  <a:rPr lang="zh-CN" altLang="en-US" dirty="0">
                    <a:solidFill>
                      <a:srgbClr val="FDDEAB"/>
                    </a:solidFill>
                    <a:sym typeface="+mn-lt"/>
                  </a:rPr>
                  <a:t>模板网</a:t>
                </a:r>
              </a:p>
            </p:txBody>
          </p:sp>
          <p:sp>
            <p:nvSpPr>
              <p:cNvPr id="64" name="iconfont-10019-4889788">
                <a:extLst>
                  <a:ext uri="{FF2B5EF4-FFF2-40B4-BE49-F238E27FC236}">
                    <a16:creationId xmlns:a16="http://schemas.microsoft.com/office/drawing/2014/main" id="{0B24BE4A-D26A-C926-E941-9DC16CD69FAA}"/>
                  </a:ext>
                </a:extLst>
              </p:cNvPr>
              <p:cNvSpPr/>
              <p:nvPr/>
            </p:nvSpPr>
            <p:spPr>
              <a:xfrm>
                <a:off x="4871374" y="5143822"/>
                <a:ext cx="212479" cy="212479"/>
              </a:xfrm>
              <a:custGeom>
                <a:avLst/>
                <a:gdLst>
                  <a:gd name="T0" fmla="*/ 6383 w 12767"/>
                  <a:gd name="T1" fmla="*/ 0 h 12767"/>
                  <a:gd name="T2" fmla="*/ 0 w 12767"/>
                  <a:gd name="T3" fmla="*/ 6383 h 12767"/>
                  <a:gd name="T4" fmla="*/ 6383 w 12767"/>
                  <a:gd name="T5" fmla="*/ 12767 h 12767"/>
                  <a:gd name="T6" fmla="*/ 12767 w 12767"/>
                  <a:gd name="T7" fmla="*/ 6383 h 12767"/>
                  <a:gd name="T8" fmla="*/ 6383 w 12767"/>
                  <a:gd name="T9" fmla="*/ 0 h 12767"/>
                  <a:gd name="T10" fmla="*/ 6383 w 12767"/>
                  <a:gd name="T11" fmla="*/ 870 h 12767"/>
                  <a:gd name="T12" fmla="*/ 11897 w 12767"/>
                  <a:gd name="T13" fmla="*/ 6383 h 12767"/>
                  <a:gd name="T14" fmla="*/ 11032 w 12767"/>
                  <a:gd name="T15" fmla="*/ 9349 h 12767"/>
                  <a:gd name="T16" fmla="*/ 7524 w 12767"/>
                  <a:gd name="T17" fmla="*/ 7451 h 12767"/>
                  <a:gd name="T18" fmla="*/ 9004 w 12767"/>
                  <a:gd name="T19" fmla="*/ 5101 h 12767"/>
                  <a:gd name="T20" fmla="*/ 6393 w 12767"/>
                  <a:gd name="T21" fmla="*/ 2489 h 12767"/>
                  <a:gd name="T22" fmla="*/ 3781 w 12767"/>
                  <a:gd name="T23" fmla="*/ 5101 h 12767"/>
                  <a:gd name="T24" fmla="*/ 5261 w 12767"/>
                  <a:gd name="T25" fmla="*/ 7451 h 12767"/>
                  <a:gd name="T26" fmla="*/ 1743 w 12767"/>
                  <a:gd name="T27" fmla="*/ 9361 h 12767"/>
                  <a:gd name="T28" fmla="*/ 870 w 12767"/>
                  <a:gd name="T29" fmla="*/ 6383 h 12767"/>
                  <a:gd name="T30" fmla="*/ 6383 w 12767"/>
                  <a:gd name="T31" fmla="*/ 870 h 12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767" h="12767">
                    <a:moveTo>
                      <a:pt x="6383" y="0"/>
                    </a:moveTo>
                    <a:cubicBezTo>
                      <a:pt x="2858" y="0"/>
                      <a:pt x="0" y="2858"/>
                      <a:pt x="0" y="6383"/>
                    </a:cubicBezTo>
                    <a:cubicBezTo>
                      <a:pt x="0" y="9909"/>
                      <a:pt x="2858" y="12767"/>
                      <a:pt x="6383" y="12767"/>
                    </a:cubicBezTo>
                    <a:cubicBezTo>
                      <a:pt x="9909" y="12767"/>
                      <a:pt x="12767" y="9909"/>
                      <a:pt x="12767" y="6383"/>
                    </a:cubicBezTo>
                    <a:cubicBezTo>
                      <a:pt x="12767" y="2858"/>
                      <a:pt x="9909" y="0"/>
                      <a:pt x="6383" y="0"/>
                    </a:cubicBezTo>
                    <a:close/>
                    <a:moveTo>
                      <a:pt x="6383" y="870"/>
                    </a:moveTo>
                    <a:cubicBezTo>
                      <a:pt x="9428" y="870"/>
                      <a:pt x="11897" y="3339"/>
                      <a:pt x="11897" y="6383"/>
                    </a:cubicBezTo>
                    <a:cubicBezTo>
                      <a:pt x="11897" y="7475"/>
                      <a:pt x="11579" y="8493"/>
                      <a:pt x="11032" y="9349"/>
                    </a:cubicBezTo>
                    <a:cubicBezTo>
                      <a:pt x="10114" y="8379"/>
                      <a:pt x="8895" y="7697"/>
                      <a:pt x="7524" y="7451"/>
                    </a:cubicBezTo>
                    <a:cubicBezTo>
                      <a:pt x="8399" y="7030"/>
                      <a:pt x="9004" y="6137"/>
                      <a:pt x="9004" y="5101"/>
                    </a:cubicBezTo>
                    <a:cubicBezTo>
                      <a:pt x="9004" y="3658"/>
                      <a:pt x="7835" y="2489"/>
                      <a:pt x="6393" y="2489"/>
                    </a:cubicBezTo>
                    <a:cubicBezTo>
                      <a:pt x="4950" y="2489"/>
                      <a:pt x="3781" y="3658"/>
                      <a:pt x="3781" y="5101"/>
                    </a:cubicBezTo>
                    <a:cubicBezTo>
                      <a:pt x="3781" y="6137"/>
                      <a:pt x="4386" y="7030"/>
                      <a:pt x="5261" y="7451"/>
                    </a:cubicBezTo>
                    <a:cubicBezTo>
                      <a:pt x="3885" y="7698"/>
                      <a:pt x="2662" y="8385"/>
                      <a:pt x="1743" y="9361"/>
                    </a:cubicBezTo>
                    <a:cubicBezTo>
                      <a:pt x="1190" y="8502"/>
                      <a:pt x="870" y="7480"/>
                      <a:pt x="870" y="6383"/>
                    </a:cubicBezTo>
                    <a:cubicBezTo>
                      <a:pt x="870" y="3339"/>
                      <a:pt x="3339" y="870"/>
                      <a:pt x="6383" y="87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DDEAB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815CB889-FFBD-5A16-9026-2C044081D708}"/>
                </a:ext>
              </a:extLst>
            </p:cNvPr>
            <p:cNvGrpSpPr/>
            <p:nvPr/>
          </p:nvGrpSpPr>
          <p:grpSpPr>
            <a:xfrm>
              <a:off x="6181909" y="5645243"/>
              <a:ext cx="2343614" cy="322058"/>
              <a:chOff x="6146821" y="5645243"/>
              <a:chExt cx="2343614" cy="322058"/>
            </a:xfrm>
          </p:grpSpPr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0B67CF8E-252F-B188-3679-2F3D43ADD3E4}"/>
                  </a:ext>
                </a:extLst>
              </p:cNvPr>
              <p:cNvGrpSpPr/>
              <p:nvPr/>
            </p:nvGrpSpPr>
            <p:grpSpPr>
              <a:xfrm>
                <a:off x="6146821" y="5645243"/>
                <a:ext cx="2343614" cy="322058"/>
                <a:chOff x="5299720" y="5088443"/>
                <a:chExt cx="2343614" cy="322058"/>
              </a:xfrm>
            </p:grpSpPr>
            <p:sp>
              <p:nvSpPr>
                <p:cNvPr id="60" name="矩形: 圆角 59">
                  <a:extLst>
                    <a:ext uri="{FF2B5EF4-FFF2-40B4-BE49-F238E27FC236}">
                      <a16:creationId xmlns:a16="http://schemas.microsoft.com/office/drawing/2014/main" id="{8864FC04-FA85-12DD-65CE-00BA8185F396}"/>
                    </a:ext>
                  </a:extLst>
                </p:cNvPr>
                <p:cNvSpPr/>
                <p:nvPr/>
              </p:nvSpPr>
              <p:spPr>
                <a:xfrm>
                  <a:off x="5299720" y="5088443"/>
                  <a:ext cx="2343614" cy="32205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accent2">
                        <a:lumMod val="75000"/>
                        <a:alpha val="0"/>
                      </a:schemeClr>
                    </a:gs>
                    <a:gs pos="61000">
                      <a:srgbClr val="FDDEAB">
                        <a:alpha val="46000"/>
                      </a:srgbClr>
                    </a:gs>
                  </a:gsLst>
                  <a:lin ang="10800000" scaled="1"/>
                </a:gradFill>
                <a:ln w="12700">
                  <a:gradFill>
                    <a:gsLst>
                      <a:gs pos="0">
                        <a:srgbClr val="FDDEAB"/>
                      </a:gs>
                      <a:gs pos="100000">
                        <a:schemeClr val="accent2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文本框 60">
                  <a:extLst>
                    <a:ext uri="{FF2B5EF4-FFF2-40B4-BE49-F238E27FC236}">
                      <a16:creationId xmlns:a16="http://schemas.microsoft.com/office/drawing/2014/main" id="{EEBF57C2-78AD-3645-27FA-2EF2A1DB2E2E}"/>
                    </a:ext>
                  </a:extLst>
                </p:cNvPr>
                <p:cNvSpPr txBox="1"/>
                <p:nvPr/>
              </p:nvSpPr>
              <p:spPr>
                <a:xfrm>
                  <a:off x="5905426" y="5129898"/>
                  <a:ext cx="1440657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1000" b="1">
                      <a:solidFill>
                        <a:srgbClr val="FDDEAB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defRPr>
                  </a:lvl1pPr>
                </a:lstStyle>
                <a:p>
                  <a:r>
                    <a:rPr lang="zh-CN" altLang="en-US" dirty="0">
                      <a:sym typeface="+mn-lt"/>
                    </a:rPr>
                    <a:t>时间：</a:t>
                  </a:r>
                  <a:r>
                    <a:rPr lang="en-US" altLang="zh-CN" dirty="0">
                      <a:sym typeface="+mn-lt"/>
                    </a:rPr>
                    <a:t>2023.12.27</a:t>
                  </a:r>
                  <a:endParaRPr lang="zh-CN" altLang="en-US" dirty="0">
                    <a:sym typeface="+mn-lt"/>
                  </a:endParaRPr>
                </a:p>
              </p:txBody>
            </p:sp>
          </p:grpSp>
          <p:sp>
            <p:nvSpPr>
              <p:cNvPr id="59" name="iconfont-11899-5651509">
                <a:extLst>
                  <a:ext uri="{FF2B5EF4-FFF2-40B4-BE49-F238E27FC236}">
                    <a16:creationId xmlns:a16="http://schemas.microsoft.com/office/drawing/2014/main" id="{666B57E6-A8E1-FB78-B92E-9F245BFE3DBB}"/>
                  </a:ext>
                </a:extLst>
              </p:cNvPr>
              <p:cNvSpPr/>
              <p:nvPr/>
            </p:nvSpPr>
            <p:spPr>
              <a:xfrm>
                <a:off x="6242756" y="5700622"/>
                <a:ext cx="212522" cy="212479"/>
              </a:xfrm>
              <a:custGeom>
                <a:avLst/>
                <a:gdLst>
                  <a:gd name="T0" fmla="*/ 5872 w 10378"/>
                  <a:gd name="T1" fmla="*/ 5277 h 10377"/>
                  <a:gd name="T2" fmla="*/ 5872 w 10378"/>
                  <a:gd name="T3" fmla="*/ 2783 h 10377"/>
                  <a:gd name="T4" fmla="*/ 5223 w 10378"/>
                  <a:gd name="T5" fmla="*/ 2135 h 10377"/>
                  <a:gd name="T6" fmla="*/ 4574 w 10378"/>
                  <a:gd name="T7" fmla="*/ 2783 h 10377"/>
                  <a:gd name="T8" fmla="*/ 4574 w 10378"/>
                  <a:gd name="T9" fmla="*/ 6026 h 10377"/>
                  <a:gd name="T10" fmla="*/ 7383 w 10378"/>
                  <a:gd name="T11" fmla="*/ 7647 h 10377"/>
                  <a:gd name="T12" fmla="*/ 8267 w 10378"/>
                  <a:gd name="T13" fmla="*/ 7403 h 10377"/>
                  <a:gd name="T14" fmla="*/ 8031 w 10378"/>
                  <a:gd name="T15" fmla="*/ 6523 h 10377"/>
                  <a:gd name="T16" fmla="*/ 5872 w 10378"/>
                  <a:gd name="T17" fmla="*/ 5277 h 10377"/>
                  <a:gd name="T18" fmla="*/ 5189 w 10378"/>
                  <a:gd name="T19" fmla="*/ 10377 h 10377"/>
                  <a:gd name="T20" fmla="*/ 0 w 10378"/>
                  <a:gd name="T21" fmla="*/ 5188 h 10377"/>
                  <a:gd name="T22" fmla="*/ 5189 w 10378"/>
                  <a:gd name="T23" fmla="*/ 0 h 10377"/>
                  <a:gd name="T24" fmla="*/ 10378 w 10378"/>
                  <a:gd name="T25" fmla="*/ 5188 h 10377"/>
                  <a:gd name="T26" fmla="*/ 5189 w 10378"/>
                  <a:gd name="T27" fmla="*/ 10377 h 10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78" h="10377">
                    <a:moveTo>
                      <a:pt x="5872" y="5277"/>
                    </a:moveTo>
                    <a:lnTo>
                      <a:pt x="5872" y="2783"/>
                    </a:lnTo>
                    <a:cubicBezTo>
                      <a:pt x="5872" y="2425"/>
                      <a:pt x="5582" y="2135"/>
                      <a:pt x="5223" y="2135"/>
                    </a:cubicBezTo>
                    <a:cubicBezTo>
                      <a:pt x="4864" y="2135"/>
                      <a:pt x="4574" y="2425"/>
                      <a:pt x="4574" y="2783"/>
                    </a:cubicBezTo>
                    <a:lnTo>
                      <a:pt x="4574" y="6026"/>
                    </a:lnTo>
                    <a:lnTo>
                      <a:pt x="7383" y="7647"/>
                    </a:lnTo>
                    <a:cubicBezTo>
                      <a:pt x="7694" y="7825"/>
                      <a:pt x="8091" y="7716"/>
                      <a:pt x="8267" y="7403"/>
                    </a:cubicBezTo>
                    <a:cubicBezTo>
                      <a:pt x="8442" y="7095"/>
                      <a:pt x="8337" y="6703"/>
                      <a:pt x="8031" y="6523"/>
                    </a:cubicBezTo>
                    <a:lnTo>
                      <a:pt x="5872" y="5277"/>
                    </a:lnTo>
                    <a:close/>
                    <a:moveTo>
                      <a:pt x="5189" y="10377"/>
                    </a:moveTo>
                    <a:cubicBezTo>
                      <a:pt x="2324" y="10377"/>
                      <a:pt x="0" y="8054"/>
                      <a:pt x="0" y="5188"/>
                    </a:cubicBezTo>
                    <a:cubicBezTo>
                      <a:pt x="0" y="2322"/>
                      <a:pt x="2324" y="0"/>
                      <a:pt x="5189" y="0"/>
                    </a:cubicBezTo>
                    <a:cubicBezTo>
                      <a:pt x="8054" y="0"/>
                      <a:pt x="10378" y="2322"/>
                      <a:pt x="10378" y="5188"/>
                    </a:cubicBezTo>
                    <a:cubicBezTo>
                      <a:pt x="10378" y="8054"/>
                      <a:pt x="8056" y="10377"/>
                      <a:pt x="5189" y="10377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DDEAB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6" name="椭圆 65">
            <a:extLst>
              <a:ext uri="{FF2B5EF4-FFF2-40B4-BE49-F238E27FC236}">
                <a16:creationId xmlns:a16="http://schemas.microsoft.com/office/drawing/2014/main" id="{CD34A95F-DCA4-2DEB-E043-B64962ACE245}"/>
              </a:ext>
            </a:extLst>
          </p:cNvPr>
          <p:cNvSpPr/>
          <p:nvPr/>
        </p:nvSpPr>
        <p:spPr>
          <a:xfrm>
            <a:off x="5664028" y="1519615"/>
            <a:ext cx="333375" cy="333375"/>
          </a:xfrm>
          <a:prstGeom prst="ellipse">
            <a:avLst/>
          </a:prstGeom>
          <a:gradFill>
            <a:gsLst>
              <a:gs pos="50000">
                <a:srgbClr val="EB9F6C">
                  <a:alpha val="61000"/>
                </a:srgbClr>
              </a:gs>
              <a:gs pos="0">
                <a:srgbClr val="FDDEAB"/>
              </a:gs>
              <a:gs pos="100000">
                <a:srgbClr val="CC33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6CB640A5-2B0B-298E-4BC5-4270D4E2A009}"/>
              </a:ext>
            </a:extLst>
          </p:cNvPr>
          <p:cNvSpPr/>
          <p:nvPr/>
        </p:nvSpPr>
        <p:spPr>
          <a:xfrm>
            <a:off x="6210801" y="1519615"/>
            <a:ext cx="333375" cy="333375"/>
          </a:xfrm>
          <a:prstGeom prst="ellipse">
            <a:avLst/>
          </a:prstGeom>
          <a:gradFill>
            <a:gsLst>
              <a:gs pos="50000">
                <a:srgbClr val="EB9F6C">
                  <a:alpha val="61000"/>
                </a:srgbClr>
              </a:gs>
              <a:gs pos="0">
                <a:srgbClr val="FDDEAB"/>
              </a:gs>
              <a:gs pos="100000">
                <a:srgbClr val="CC33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4F0F05C8-0D1D-16B6-4619-2D979334155E}"/>
              </a:ext>
            </a:extLst>
          </p:cNvPr>
          <p:cNvSpPr/>
          <p:nvPr/>
        </p:nvSpPr>
        <p:spPr>
          <a:xfrm>
            <a:off x="6757574" y="1519615"/>
            <a:ext cx="333375" cy="333375"/>
          </a:xfrm>
          <a:prstGeom prst="ellipse">
            <a:avLst/>
          </a:prstGeom>
          <a:gradFill>
            <a:gsLst>
              <a:gs pos="50000">
                <a:srgbClr val="EB9F6C">
                  <a:alpha val="61000"/>
                </a:srgbClr>
              </a:gs>
              <a:gs pos="0">
                <a:srgbClr val="FDDEAB"/>
              </a:gs>
              <a:gs pos="100000">
                <a:srgbClr val="CC33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D9AE8347-B2C3-5155-775E-9A6BF1DF425C}"/>
              </a:ext>
            </a:extLst>
          </p:cNvPr>
          <p:cNvSpPr txBox="1"/>
          <p:nvPr/>
        </p:nvSpPr>
        <p:spPr>
          <a:xfrm>
            <a:off x="5119235" y="1497549"/>
            <a:ext cx="1986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rgbClr val="FDDEAB"/>
                </a:solidFill>
              </a:rPr>
              <a:t>2024</a:t>
            </a:r>
            <a:endParaRPr lang="zh-CN" altLang="en-US" sz="2400" dirty="0">
              <a:solidFill>
                <a:srgbClr val="FDDEAB"/>
              </a:solidFill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83C9A92C-2443-4821-4F54-941375A3D153}"/>
              </a:ext>
            </a:extLst>
          </p:cNvPr>
          <p:cNvSpPr/>
          <p:nvPr/>
        </p:nvSpPr>
        <p:spPr>
          <a:xfrm>
            <a:off x="5117255" y="1519615"/>
            <a:ext cx="333375" cy="333375"/>
          </a:xfrm>
          <a:prstGeom prst="ellipse">
            <a:avLst/>
          </a:prstGeom>
          <a:gradFill>
            <a:gsLst>
              <a:gs pos="50000">
                <a:srgbClr val="EB9F6C">
                  <a:alpha val="61000"/>
                </a:srgbClr>
              </a:gs>
              <a:gs pos="0">
                <a:srgbClr val="FDDEAB"/>
              </a:gs>
              <a:gs pos="100000">
                <a:srgbClr val="CC33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780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100000">
              <a:srgbClr val="CC33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图形 10">
            <a:extLst>
              <a:ext uri="{FF2B5EF4-FFF2-40B4-BE49-F238E27FC236}">
                <a16:creationId xmlns:a16="http://schemas.microsoft.com/office/drawing/2014/main" id="{3E6F8289-DB2A-12AE-5FA8-6A373EEAE7DD}"/>
              </a:ext>
            </a:extLst>
          </p:cNvPr>
          <p:cNvSpPr/>
          <p:nvPr/>
        </p:nvSpPr>
        <p:spPr>
          <a:xfrm>
            <a:off x="7592167" y="418152"/>
            <a:ext cx="5059037" cy="7499119"/>
          </a:xfrm>
          <a:custGeom>
            <a:avLst/>
            <a:gdLst>
              <a:gd name="connsiteX0" fmla="*/ 3051185 w 4626532"/>
              <a:gd name="connsiteY0" fmla="*/ 6674676 h 6858000"/>
              <a:gd name="connsiteX1" fmla="*/ 3026186 w 4626532"/>
              <a:gd name="connsiteY1" fmla="*/ 6716340 h 6858000"/>
              <a:gd name="connsiteX2" fmla="*/ 2992855 w 4626532"/>
              <a:gd name="connsiteY2" fmla="*/ 6658010 h 6858000"/>
              <a:gd name="connsiteX3" fmla="*/ 2926191 w 4626532"/>
              <a:gd name="connsiteY3" fmla="*/ 6699675 h 6858000"/>
              <a:gd name="connsiteX4" fmla="*/ 2917858 w 4626532"/>
              <a:gd name="connsiteY4" fmla="*/ 6666343 h 6858000"/>
              <a:gd name="connsiteX5" fmla="*/ 3051185 w 4626532"/>
              <a:gd name="connsiteY5" fmla="*/ 6641344 h 6858000"/>
              <a:gd name="connsiteX6" fmla="*/ 3051185 w 4626532"/>
              <a:gd name="connsiteY6" fmla="*/ 6674676 h 6858000"/>
              <a:gd name="connsiteX7" fmla="*/ 3342838 w 4626532"/>
              <a:gd name="connsiteY7" fmla="*/ 6683009 h 6858000"/>
              <a:gd name="connsiteX8" fmla="*/ 3317839 w 4626532"/>
              <a:gd name="connsiteY8" fmla="*/ 6666343 h 6858000"/>
              <a:gd name="connsiteX9" fmla="*/ 3276174 w 4626532"/>
              <a:gd name="connsiteY9" fmla="*/ 6708008 h 6858000"/>
              <a:gd name="connsiteX10" fmla="*/ 3276174 w 4626532"/>
              <a:gd name="connsiteY10" fmla="*/ 6633011 h 6858000"/>
              <a:gd name="connsiteX11" fmla="*/ 3326172 w 4626532"/>
              <a:gd name="connsiteY11" fmla="*/ 6624678 h 6858000"/>
              <a:gd name="connsiteX12" fmla="*/ 3342838 w 4626532"/>
              <a:gd name="connsiteY12" fmla="*/ 6683009 h 6858000"/>
              <a:gd name="connsiteX13" fmla="*/ 3259508 w 4626532"/>
              <a:gd name="connsiteY13" fmla="*/ 6641344 h 6858000"/>
              <a:gd name="connsiteX14" fmla="*/ 3234509 w 4626532"/>
              <a:gd name="connsiteY14" fmla="*/ 6699675 h 6858000"/>
              <a:gd name="connsiteX15" fmla="*/ 3184512 w 4626532"/>
              <a:gd name="connsiteY15" fmla="*/ 6658010 h 6858000"/>
              <a:gd name="connsiteX16" fmla="*/ 3184512 w 4626532"/>
              <a:gd name="connsiteY16" fmla="*/ 6633011 h 6858000"/>
              <a:gd name="connsiteX17" fmla="*/ 3201178 w 4626532"/>
              <a:gd name="connsiteY17" fmla="*/ 6641344 h 6858000"/>
              <a:gd name="connsiteX18" fmla="*/ 3242842 w 4626532"/>
              <a:gd name="connsiteY18" fmla="*/ 6616345 h 6858000"/>
              <a:gd name="connsiteX19" fmla="*/ 3259508 w 4626532"/>
              <a:gd name="connsiteY19" fmla="*/ 6641344 h 6858000"/>
              <a:gd name="connsiteX20" fmla="*/ 2976189 w 4626532"/>
              <a:gd name="connsiteY20" fmla="*/ 6574681 h 6858000"/>
              <a:gd name="connsiteX21" fmla="*/ 2909525 w 4626532"/>
              <a:gd name="connsiteY21" fmla="*/ 6649677 h 6858000"/>
              <a:gd name="connsiteX22" fmla="*/ 2901192 w 4626532"/>
              <a:gd name="connsiteY22" fmla="*/ 6608012 h 6858000"/>
              <a:gd name="connsiteX23" fmla="*/ 2967856 w 4626532"/>
              <a:gd name="connsiteY23" fmla="*/ 6558015 h 6858000"/>
              <a:gd name="connsiteX24" fmla="*/ 2976189 w 4626532"/>
              <a:gd name="connsiteY24" fmla="*/ 6574681 h 6858000"/>
              <a:gd name="connsiteX25" fmla="*/ 3159513 w 4626532"/>
              <a:gd name="connsiteY25" fmla="*/ 6574681 h 6858000"/>
              <a:gd name="connsiteX26" fmla="*/ 3159513 w 4626532"/>
              <a:gd name="connsiteY26" fmla="*/ 6549682 h 6858000"/>
              <a:gd name="connsiteX27" fmla="*/ 3159513 w 4626532"/>
              <a:gd name="connsiteY27" fmla="*/ 6574681 h 6858000"/>
              <a:gd name="connsiteX28" fmla="*/ 3009520 w 4626532"/>
              <a:gd name="connsiteY28" fmla="*/ 6633011 h 6858000"/>
              <a:gd name="connsiteX29" fmla="*/ 2984522 w 4626532"/>
              <a:gd name="connsiteY29" fmla="*/ 6633011 h 6858000"/>
              <a:gd name="connsiteX30" fmla="*/ 2984522 w 4626532"/>
              <a:gd name="connsiteY30" fmla="*/ 6608012 h 6858000"/>
              <a:gd name="connsiteX31" fmla="*/ 3051185 w 4626532"/>
              <a:gd name="connsiteY31" fmla="*/ 6541349 h 6858000"/>
              <a:gd name="connsiteX32" fmla="*/ 3009520 w 4626532"/>
              <a:gd name="connsiteY32" fmla="*/ 6633011 h 6858000"/>
              <a:gd name="connsiteX33" fmla="*/ 3309506 w 4626532"/>
              <a:gd name="connsiteY33" fmla="*/ 6533016 h 6858000"/>
              <a:gd name="connsiteX34" fmla="*/ 3317839 w 4626532"/>
              <a:gd name="connsiteY34" fmla="*/ 6608012 h 6858000"/>
              <a:gd name="connsiteX35" fmla="*/ 3276174 w 4626532"/>
              <a:gd name="connsiteY35" fmla="*/ 6608012 h 6858000"/>
              <a:gd name="connsiteX36" fmla="*/ 3276174 w 4626532"/>
              <a:gd name="connsiteY36" fmla="*/ 6533016 h 6858000"/>
              <a:gd name="connsiteX37" fmla="*/ 3309506 w 4626532"/>
              <a:gd name="connsiteY37" fmla="*/ 6533016 h 6858000"/>
              <a:gd name="connsiteX38" fmla="*/ 3259508 w 4626532"/>
              <a:gd name="connsiteY38" fmla="*/ 6558015 h 6858000"/>
              <a:gd name="connsiteX39" fmla="*/ 3184512 w 4626532"/>
              <a:gd name="connsiteY39" fmla="*/ 6616345 h 6858000"/>
              <a:gd name="connsiteX40" fmla="*/ 3167846 w 4626532"/>
              <a:gd name="connsiteY40" fmla="*/ 6608012 h 6858000"/>
              <a:gd name="connsiteX41" fmla="*/ 3176179 w 4626532"/>
              <a:gd name="connsiteY41" fmla="*/ 6541349 h 6858000"/>
              <a:gd name="connsiteX42" fmla="*/ 3251175 w 4626532"/>
              <a:gd name="connsiteY42" fmla="*/ 6524683 h 6858000"/>
              <a:gd name="connsiteX43" fmla="*/ 3259508 w 4626532"/>
              <a:gd name="connsiteY43" fmla="*/ 6558015 h 6858000"/>
              <a:gd name="connsiteX44" fmla="*/ 2967856 w 4626532"/>
              <a:gd name="connsiteY44" fmla="*/ 6491351 h 6858000"/>
              <a:gd name="connsiteX45" fmla="*/ 2917858 w 4626532"/>
              <a:gd name="connsiteY45" fmla="*/ 6549682 h 6858000"/>
              <a:gd name="connsiteX46" fmla="*/ 2959523 w 4626532"/>
              <a:gd name="connsiteY46" fmla="*/ 6466353 h 6858000"/>
              <a:gd name="connsiteX47" fmla="*/ 2967856 w 4626532"/>
              <a:gd name="connsiteY47" fmla="*/ 6491351 h 6858000"/>
              <a:gd name="connsiteX48" fmla="*/ 3059518 w 4626532"/>
              <a:gd name="connsiteY48" fmla="*/ 6508017 h 6858000"/>
              <a:gd name="connsiteX49" fmla="*/ 2992855 w 4626532"/>
              <a:gd name="connsiteY49" fmla="*/ 6541349 h 6858000"/>
              <a:gd name="connsiteX50" fmla="*/ 2984522 w 4626532"/>
              <a:gd name="connsiteY50" fmla="*/ 6524683 h 6858000"/>
              <a:gd name="connsiteX51" fmla="*/ 3059518 w 4626532"/>
              <a:gd name="connsiteY51" fmla="*/ 6449687 h 6858000"/>
              <a:gd name="connsiteX52" fmla="*/ 3059518 w 4626532"/>
              <a:gd name="connsiteY52" fmla="*/ 6508017 h 6858000"/>
              <a:gd name="connsiteX53" fmla="*/ 3309506 w 4626532"/>
              <a:gd name="connsiteY53" fmla="*/ 6508017 h 6858000"/>
              <a:gd name="connsiteX54" fmla="*/ 3267841 w 4626532"/>
              <a:gd name="connsiteY54" fmla="*/ 6508017 h 6858000"/>
              <a:gd name="connsiteX55" fmla="*/ 3276174 w 4626532"/>
              <a:gd name="connsiteY55" fmla="*/ 6433021 h 6858000"/>
              <a:gd name="connsiteX56" fmla="*/ 3334505 w 4626532"/>
              <a:gd name="connsiteY56" fmla="*/ 6424688 h 6858000"/>
              <a:gd name="connsiteX57" fmla="*/ 3309506 w 4626532"/>
              <a:gd name="connsiteY57" fmla="*/ 6508017 h 6858000"/>
              <a:gd name="connsiteX58" fmla="*/ 3259508 w 4626532"/>
              <a:gd name="connsiteY58" fmla="*/ 6458020 h 6858000"/>
              <a:gd name="connsiteX59" fmla="*/ 3209511 w 4626532"/>
              <a:gd name="connsiteY59" fmla="*/ 6516350 h 6858000"/>
              <a:gd name="connsiteX60" fmla="*/ 3167846 w 4626532"/>
              <a:gd name="connsiteY60" fmla="*/ 6508017 h 6858000"/>
              <a:gd name="connsiteX61" fmla="*/ 3184512 w 4626532"/>
              <a:gd name="connsiteY61" fmla="*/ 6441354 h 6858000"/>
              <a:gd name="connsiteX62" fmla="*/ 3251175 w 4626532"/>
              <a:gd name="connsiteY62" fmla="*/ 6424688 h 6858000"/>
              <a:gd name="connsiteX63" fmla="*/ 3259508 w 4626532"/>
              <a:gd name="connsiteY63" fmla="*/ 6458020 h 6858000"/>
              <a:gd name="connsiteX64" fmla="*/ 2884526 w 4626532"/>
              <a:gd name="connsiteY64" fmla="*/ 6424688 h 6858000"/>
              <a:gd name="connsiteX65" fmla="*/ 2859528 w 4626532"/>
              <a:gd name="connsiteY65" fmla="*/ 6474686 h 6858000"/>
              <a:gd name="connsiteX66" fmla="*/ 2834529 w 4626532"/>
              <a:gd name="connsiteY66" fmla="*/ 6433021 h 6858000"/>
              <a:gd name="connsiteX67" fmla="*/ 2876194 w 4626532"/>
              <a:gd name="connsiteY67" fmla="*/ 6399689 h 6858000"/>
              <a:gd name="connsiteX68" fmla="*/ 2884526 w 4626532"/>
              <a:gd name="connsiteY68" fmla="*/ 6424688 h 6858000"/>
              <a:gd name="connsiteX69" fmla="*/ 2901192 w 4626532"/>
              <a:gd name="connsiteY69" fmla="*/ 6441354 h 6858000"/>
              <a:gd name="connsiteX70" fmla="*/ 2934524 w 4626532"/>
              <a:gd name="connsiteY70" fmla="*/ 6391356 h 6858000"/>
              <a:gd name="connsiteX71" fmla="*/ 2901192 w 4626532"/>
              <a:gd name="connsiteY71" fmla="*/ 6441354 h 6858000"/>
              <a:gd name="connsiteX72" fmla="*/ 2801197 w 4626532"/>
              <a:gd name="connsiteY72" fmla="*/ 6374690 h 6858000"/>
              <a:gd name="connsiteX73" fmla="*/ 2759533 w 4626532"/>
              <a:gd name="connsiteY73" fmla="*/ 6449687 h 6858000"/>
              <a:gd name="connsiteX74" fmla="*/ 2792864 w 4626532"/>
              <a:gd name="connsiteY74" fmla="*/ 6358025 h 6858000"/>
              <a:gd name="connsiteX75" fmla="*/ 2801197 w 4626532"/>
              <a:gd name="connsiteY75" fmla="*/ 6374690 h 6858000"/>
              <a:gd name="connsiteX76" fmla="*/ 3059518 w 4626532"/>
              <a:gd name="connsiteY76" fmla="*/ 6383023 h 6858000"/>
              <a:gd name="connsiteX77" fmla="*/ 3017853 w 4626532"/>
              <a:gd name="connsiteY77" fmla="*/ 6441354 h 6858000"/>
              <a:gd name="connsiteX78" fmla="*/ 2976189 w 4626532"/>
              <a:gd name="connsiteY78" fmla="*/ 6441354 h 6858000"/>
              <a:gd name="connsiteX79" fmla="*/ 3051185 w 4626532"/>
              <a:gd name="connsiteY79" fmla="*/ 6349692 h 6858000"/>
              <a:gd name="connsiteX80" fmla="*/ 3059518 w 4626532"/>
              <a:gd name="connsiteY80" fmla="*/ 6383023 h 6858000"/>
              <a:gd name="connsiteX81" fmla="*/ 3251175 w 4626532"/>
              <a:gd name="connsiteY81" fmla="*/ 6383023 h 6858000"/>
              <a:gd name="connsiteX82" fmla="*/ 3192845 w 4626532"/>
              <a:gd name="connsiteY82" fmla="*/ 6424688 h 6858000"/>
              <a:gd name="connsiteX83" fmla="*/ 3251175 w 4626532"/>
              <a:gd name="connsiteY83" fmla="*/ 6341359 h 6858000"/>
              <a:gd name="connsiteX84" fmla="*/ 3251175 w 4626532"/>
              <a:gd name="connsiteY84" fmla="*/ 6383023 h 6858000"/>
              <a:gd name="connsiteX85" fmla="*/ 3084517 w 4626532"/>
              <a:gd name="connsiteY85" fmla="*/ 6433021 h 6858000"/>
              <a:gd name="connsiteX86" fmla="*/ 3076184 w 4626532"/>
              <a:gd name="connsiteY86" fmla="*/ 6358025 h 6858000"/>
              <a:gd name="connsiteX87" fmla="*/ 3142847 w 4626532"/>
              <a:gd name="connsiteY87" fmla="*/ 6341359 h 6858000"/>
              <a:gd name="connsiteX88" fmla="*/ 3084517 w 4626532"/>
              <a:gd name="connsiteY88" fmla="*/ 6433021 h 6858000"/>
              <a:gd name="connsiteX89" fmla="*/ 3392835 w 4626532"/>
              <a:gd name="connsiteY89" fmla="*/ 6333026 h 6858000"/>
              <a:gd name="connsiteX90" fmla="*/ 3376169 w 4626532"/>
              <a:gd name="connsiteY90" fmla="*/ 6358025 h 6858000"/>
              <a:gd name="connsiteX91" fmla="*/ 3367836 w 4626532"/>
              <a:gd name="connsiteY91" fmla="*/ 6333026 h 6858000"/>
              <a:gd name="connsiteX92" fmla="*/ 3392835 w 4626532"/>
              <a:gd name="connsiteY92" fmla="*/ 6333026 h 6858000"/>
              <a:gd name="connsiteX93" fmla="*/ 3351170 w 4626532"/>
              <a:gd name="connsiteY93" fmla="*/ 6349692 h 6858000"/>
              <a:gd name="connsiteX94" fmla="*/ 3284507 w 4626532"/>
              <a:gd name="connsiteY94" fmla="*/ 6416355 h 6858000"/>
              <a:gd name="connsiteX95" fmla="*/ 3267841 w 4626532"/>
              <a:gd name="connsiteY95" fmla="*/ 6408022 h 6858000"/>
              <a:gd name="connsiteX96" fmla="*/ 3267841 w 4626532"/>
              <a:gd name="connsiteY96" fmla="*/ 6333026 h 6858000"/>
              <a:gd name="connsiteX97" fmla="*/ 3284507 w 4626532"/>
              <a:gd name="connsiteY97" fmla="*/ 6341359 h 6858000"/>
              <a:gd name="connsiteX98" fmla="*/ 3342838 w 4626532"/>
              <a:gd name="connsiteY98" fmla="*/ 6324693 h 6858000"/>
              <a:gd name="connsiteX99" fmla="*/ 3351170 w 4626532"/>
              <a:gd name="connsiteY99" fmla="*/ 6349692 h 6858000"/>
              <a:gd name="connsiteX100" fmla="*/ 2876194 w 4626532"/>
              <a:gd name="connsiteY100" fmla="*/ 6341359 h 6858000"/>
              <a:gd name="connsiteX101" fmla="*/ 2817863 w 4626532"/>
              <a:gd name="connsiteY101" fmla="*/ 6408022 h 6858000"/>
              <a:gd name="connsiteX102" fmla="*/ 2817863 w 4626532"/>
              <a:gd name="connsiteY102" fmla="*/ 6349692 h 6858000"/>
              <a:gd name="connsiteX103" fmla="*/ 2867861 w 4626532"/>
              <a:gd name="connsiteY103" fmla="*/ 6316360 h 6858000"/>
              <a:gd name="connsiteX104" fmla="*/ 2876194 w 4626532"/>
              <a:gd name="connsiteY104" fmla="*/ 6341359 h 6858000"/>
              <a:gd name="connsiteX105" fmla="*/ 2817863 w 4626532"/>
              <a:gd name="connsiteY105" fmla="*/ 6324693 h 6858000"/>
              <a:gd name="connsiteX106" fmla="*/ 2851195 w 4626532"/>
              <a:gd name="connsiteY106" fmla="*/ 6299694 h 6858000"/>
              <a:gd name="connsiteX107" fmla="*/ 2817863 w 4626532"/>
              <a:gd name="connsiteY107" fmla="*/ 6324693 h 6858000"/>
              <a:gd name="connsiteX108" fmla="*/ 2959523 w 4626532"/>
              <a:gd name="connsiteY108" fmla="*/ 6308027 h 6858000"/>
              <a:gd name="connsiteX109" fmla="*/ 2917858 w 4626532"/>
              <a:gd name="connsiteY109" fmla="*/ 6374690 h 6858000"/>
              <a:gd name="connsiteX110" fmla="*/ 2892859 w 4626532"/>
              <a:gd name="connsiteY110" fmla="*/ 6374690 h 6858000"/>
              <a:gd name="connsiteX111" fmla="*/ 2892859 w 4626532"/>
              <a:gd name="connsiteY111" fmla="*/ 6316360 h 6858000"/>
              <a:gd name="connsiteX112" fmla="*/ 2951190 w 4626532"/>
              <a:gd name="connsiteY112" fmla="*/ 6283028 h 6858000"/>
              <a:gd name="connsiteX113" fmla="*/ 2959523 w 4626532"/>
              <a:gd name="connsiteY113" fmla="*/ 6308027 h 6858000"/>
              <a:gd name="connsiteX114" fmla="*/ 2984522 w 4626532"/>
              <a:gd name="connsiteY114" fmla="*/ 6324693 h 6858000"/>
              <a:gd name="connsiteX115" fmla="*/ 3042852 w 4626532"/>
              <a:gd name="connsiteY115" fmla="*/ 6258029 h 6858000"/>
              <a:gd name="connsiteX116" fmla="*/ 2984522 w 4626532"/>
              <a:gd name="connsiteY116" fmla="*/ 6324693 h 6858000"/>
              <a:gd name="connsiteX117" fmla="*/ 3151180 w 4626532"/>
              <a:gd name="connsiteY117" fmla="*/ 6266362 h 6858000"/>
              <a:gd name="connsiteX118" fmla="*/ 3109516 w 4626532"/>
              <a:gd name="connsiteY118" fmla="*/ 6333026 h 6858000"/>
              <a:gd name="connsiteX119" fmla="*/ 3067851 w 4626532"/>
              <a:gd name="connsiteY119" fmla="*/ 6333026 h 6858000"/>
              <a:gd name="connsiteX120" fmla="*/ 3142847 w 4626532"/>
              <a:gd name="connsiteY120" fmla="*/ 6249696 h 6858000"/>
              <a:gd name="connsiteX121" fmla="*/ 3151180 w 4626532"/>
              <a:gd name="connsiteY121" fmla="*/ 6266362 h 6858000"/>
              <a:gd name="connsiteX122" fmla="*/ 3267841 w 4626532"/>
              <a:gd name="connsiteY122" fmla="*/ 6258029 h 6858000"/>
              <a:gd name="connsiteX123" fmla="*/ 3276174 w 4626532"/>
              <a:gd name="connsiteY123" fmla="*/ 6241364 h 6858000"/>
              <a:gd name="connsiteX124" fmla="*/ 3267841 w 4626532"/>
              <a:gd name="connsiteY124" fmla="*/ 6258029 h 6858000"/>
              <a:gd name="connsiteX125" fmla="*/ 2884526 w 4626532"/>
              <a:gd name="connsiteY125" fmla="*/ 6291361 h 6858000"/>
              <a:gd name="connsiteX126" fmla="*/ 2884526 w 4626532"/>
              <a:gd name="connsiteY126" fmla="*/ 6266362 h 6858000"/>
              <a:gd name="connsiteX127" fmla="*/ 2942857 w 4626532"/>
              <a:gd name="connsiteY127" fmla="*/ 6233031 h 6858000"/>
              <a:gd name="connsiteX128" fmla="*/ 2884526 w 4626532"/>
              <a:gd name="connsiteY128" fmla="*/ 6291361 h 6858000"/>
              <a:gd name="connsiteX129" fmla="*/ 3242842 w 4626532"/>
              <a:gd name="connsiteY129" fmla="*/ 6249696 h 6858000"/>
              <a:gd name="connsiteX130" fmla="*/ 3234509 w 4626532"/>
              <a:gd name="connsiteY130" fmla="*/ 6274695 h 6858000"/>
              <a:gd name="connsiteX131" fmla="*/ 3159513 w 4626532"/>
              <a:gd name="connsiteY131" fmla="*/ 6316360 h 6858000"/>
              <a:gd name="connsiteX132" fmla="*/ 3234509 w 4626532"/>
              <a:gd name="connsiteY132" fmla="*/ 6224698 h 6858000"/>
              <a:gd name="connsiteX133" fmla="*/ 3242842 w 4626532"/>
              <a:gd name="connsiteY133" fmla="*/ 6249696 h 6858000"/>
              <a:gd name="connsiteX134" fmla="*/ 3451166 w 4626532"/>
              <a:gd name="connsiteY134" fmla="*/ 6241364 h 6858000"/>
              <a:gd name="connsiteX135" fmla="*/ 3401168 w 4626532"/>
              <a:gd name="connsiteY135" fmla="*/ 6308027 h 6858000"/>
              <a:gd name="connsiteX136" fmla="*/ 3359503 w 4626532"/>
              <a:gd name="connsiteY136" fmla="*/ 6308027 h 6858000"/>
              <a:gd name="connsiteX137" fmla="*/ 3442833 w 4626532"/>
              <a:gd name="connsiteY137" fmla="*/ 6216365 h 6858000"/>
              <a:gd name="connsiteX138" fmla="*/ 3451166 w 4626532"/>
              <a:gd name="connsiteY138" fmla="*/ 6241364 h 6858000"/>
              <a:gd name="connsiteX139" fmla="*/ 3351170 w 4626532"/>
              <a:gd name="connsiteY139" fmla="*/ 6249696 h 6858000"/>
              <a:gd name="connsiteX140" fmla="*/ 3301173 w 4626532"/>
              <a:gd name="connsiteY140" fmla="*/ 6316360 h 6858000"/>
              <a:gd name="connsiteX141" fmla="*/ 3267841 w 4626532"/>
              <a:gd name="connsiteY141" fmla="*/ 6308027 h 6858000"/>
              <a:gd name="connsiteX142" fmla="*/ 3334505 w 4626532"/>
              <a:gd name="connsiteY142" fmla="*/ 6216365 h 6858000"/>
              <a:gd name="connsiteX143" fmla="*/ 3351170 w 4626532"/>
              <a:gd name="connsiteY143" fmla="*/ 6249696 h 6858000"/>
              <a:gd name="connsiteX144" fmla="*/ 3742818 w 4626532"/>
              <a:gd name="connsiteY144" fmla="*/ 6233031 h 6858000"/>
              <a:gd name="connsiteX145" fmla="*/ 3742818 w 4626532"/>
              <a:gd name="connsiteY145" fmla="*/ 6208032 h 6858000"/>
              <a:gd name="connsiteX146" fmla="*/ 3742818 w 4626532"/>
              <a:gd name="connsiteY146" fmla="*/ 6233031 h 6858000"/>
              <a:gd name="connsiteX147" fmla="*/ 3042852 w 4626532"/>
              <a:gd name="connsiteY147" fmla="*/ 6199699 h 6858000"/>
              <a:gd name="connsiteX148" fmla="*/ 3001187 w 4626532"/>
              <a:gd name="connsiteY148" fmla="*/ 6258029 h 6858000"/>
              <a:gd name="connsiteX149" fmla="*/ 2967856 w 4626532"/>
              <a:gd name="connsiteY149" fmla="*/ 6258029 h 6858000"/>
              <a:gd name="connsiteX150" fmla="*/ 2967856 w 4626532"/>
              <a:gd name="connsiteY150" fmla="*/ 6224698 h 6858000"/>
              <a:gd name="connsiteX151" fmla="*/ 3042852 w 4626532"/>
              <a:gd name="connsiteY151" fmla="*/ 6183033 h 6858000"/>
              <a:gd name="connsiteX152" fmla="*/ 3042852 w 4626532"/>
              <a:gd name="connsiteY152" fmla="*/ 6199699 h 6858000"/>
              <a:gd name="connsiteX153" fmla="*/ 3134514 w 4626532"/>
              <a:gd name="connsiteY153" fmla="*/ 6208032 h 6858000"/>
              <a:gd name="connsiteX154" fmla="*/ 3067851 w 4626532"/>
              <a:gd name="connsiteY154" fmla="*/ 6241364 h 6858000"/>
              <a:gd name="connsiteX155" fmla="*/ 3059518 w 4626532"/>
              <a:gd name="connsiteY155" fmla="*/ 6166367 h 6858000"/>
              <a:gd name="connsiteX156" fmla="*/ 3134514 w 4626532"/>
              <a:gd name="connsiteY156" fmla="*/ 6141368 h 6858000"/>
              <a:gd name="connsiteX157" fmla="*/ 3134514 w 4626532"/>
              <a:gd name="connsiteY157" fmla="*/ 6208032 h 6858000"/>
              <a:gd name="connsiteX158" fmla="*/ 3817814 w 4626532"/>
              <a:gd name="connsiteY158" fmla="*/ 6124703 h 6858000"/>
              <a:gd name="connsiteX159" fmla="*/ 3834480 w 4626532"/>
              <a:gd name="connsiteY159" fmla="*/ 6149701 h 6858000"/>
              <a:gd name="connsiteX160" fmla="*/ 3826147 w 4626532"/>
              <a:gd name="connsiteY160" fmla="*/ 6199699 h 6858000"/>
              <a:gd name="connsiteX161" fmla="*/ 3767817 w 4626532"/>
              <a:gd name="connsiteY161" fmla="*/ 6174700 h 6858000"/>
              <a:gd name="connsiteX162" fmla="*/ 3767817 w 4626532"/>
              <a:gd name="connsiteY162" fmla="*/ 6124703 h 6858000"/>
              <a:gd name="connsiteX163" fmla="*/ 3817814 w 4626532"/>
              <a:gd name="connsiteY163" fmla="*/ 6124703 h 6858000"/>
              <a:gd name="connsiteX164" fmla="*/ 3234509 w 4626532"/>
              <a:gd name="connsiteY164" fmla="*/ 6166367 h 6858000"/>
              <a:gd name="connsiteX165" fmla="*/ 3176179 w 4626532"/>
              <a:gd name="connsiteY165" fmla="*/ 6224698 h 6858000"/>
              <a:gd name="connsiteX166" fmla="*/ 3209511 w 4626532"/>
              <a:gd name="connsiteY166" fmla="*/ 6183033 h 6858000"/>
              <a:gd name="connsiteX167" fmla="*/ 3201178 w 4626532"/>
              <a:gd name="connsiteY167" fmla="*/ 6174700 h 6858000"/>
              <a:gd name="connsiteX168" fmla="*/ 3159513 w 4626532"/>
              <a:gd name="connsiteY168" fmla="*/ 6191366 h 6858000"/>
              <a:gd name="connsiteX169" fmla="*/ 3159513 w 4626532"/>
              <a:gd name="connsiteY169" fmla="*/ 6149701 h 6858000"/>
              <a:gd name="connsiteX170" fmla="*/ 3217844 w 4626532"/>
              <a:gd name="connsiteY170" fmla="*/ 6124703 h 6858000"/>
              <a:gd name="connsiteX171" fmla="*/ 3234509 w 4626532"/>
              <a:gd name="connsiteY171" fmla="*/ 6166367 h 6858000"/>
              <a:gd name="connsiteX172" fmla="*/ 3342838 w 4626532"/>
              <a:gd name="connsiteY172" fmla="*/ 6149701 h 6858000"/>
              <a:gd name="connsiteX173" fmla="*/ 3276174 w 4626532"/>
              <a:gd name="connsiteY173" fmla="*/ 6216365 h 6858000"/>
              <a:gd name="connsiteX174" fmla="*/ 3251175 w 4626532"/>
              <a:gd name="connsiteY174" fmla="*/ 6208032 h 6858000"/>
              <a:gd name="connsiteX175" fmla="*/ 3326172 w 4626532"/>
              <a:gd name="connsiteY175" fmla="*/ 6116370 h 6858000"/>
              <a:gd name="connsiteX176" fmla="*/ 3342838 w 4626532"/>
              <a:gd name="connsiteY176" fmla="*/ 6149701 h 6858000"/>
              <a:gd name="connsiteX177" fmla="*/ 3751151 w 4626532"/>
              <a:gd name="connsiteY177" fmla="*/ 6141368 h 6858000"/>
              <a:gd name="connsiteX178" fmla="*/ 3734485 w 4626532"/>
              <a:gd name="connsiteY178" fmla="*/ 6191366 h 6858000"/>
              <a:gd name="connsiteX179" fmla="*/ 3717819 w 4626532"/>
              <a:gd name="connsiteY179" fmla="*/ 6199699 h 6858000"/>
              <a:gd name="connsiteX180" fmla="*/ 3667822 w 4626532"/>
              <a:gd name="connsiteY180" fmla="*/ 6124703 h 6858000"/>
              <a:gd name="connsiteX181" fmla="*/ 3734485 w 4626532"/>
              <a:gd name="connsiteY181" fmla="*/ 6108037 h 6858000"/>
              <a:gd name="connsiteX182" fmla="*/ 3751151 w 4626532"/>
              <a:gd name="connsiteY182" fmla="*/ 6141368 h 6858000"/>
              <a:gd name="connsiteX183" fmla="*/ 3542828 w 4626532"/>
              <a:gd name="connsiteY183" fmla="*/ 6133035 h 6858000"/>
              <a:gd name="connsiteX184" fmla="*/ 3484497 w 4626532"/>
              <a:gd name="connsiteY184" fmla="*/ 6208032 h 6858000"/>
              <a:gd name="connsiteX185" fmla="*/ 3451166 w 4626532"/>
              <a:gd name="connsiteY185" fmla="*/ 6191366 h 6858000"/>
              <a:gd name="connsiteX186" fmla="*/ 3459499 w 4626532"/>
              <a:gd name="connsiteY186" fmla="*/ 6124703 h 6858000"/>
              <a:gd name="connsiteX187" fmla="*/ 3534495 w 4626532"/>
              <a:gd name="connsiteY187" fmla="*/ 6108037 h 6858000"/>
              <a:gd name="connsiteX188" fmla="*/ 3542828 w 4626532"/>
              <a:gd name="connsiteY188" fmla="*/ 6133035 h 6858000"/>
              <a:gd name="connsiteX189" fmla="*/ 3442833 w 4626532"/>
              <a:gd name="connsiteY189" fmla="*/ 6149701 h 6858000"/>
              <a:gd name="connsiteX190" fmla="*/ 3401168 w 4626532"/>
              <a:gd name="connsiteY190" fmla="*/ 6208032 h 6858000"/>
              <a:gd name="connsiteX191" fmla="*/ 3351170 w 4626532"/>
              <a:gd name="connsiteY191" fmla="*/ 6208032 h 6858000"/>
              <a:gd name="connsiteX192" fmla="*/ 3426167 w 4626532"/>
              <a:gd name="connsiteY192" fmla="*/ 6108037 h 6858000"/>
              <a:gd name="connsiteX193" fmla="*/ 3442833 w 4626532"/>
              <a:gd name="connsiteY193" fmla="*/ 6149701 h 6858000"/>
              <a:gd name="connsiteX194" fmla="*/ 3801149 w 4626532"/>
              <a:gd name="connsiteY194" fmla="*/ 6099704 h 6858000"/>
              <a:gd name="connsiteX195" fmla="*/ 3751151 w 4626532"/>
              <a:gd name="connsiteY195" fmla="*/ 6091371 h 6858000"/>
              <a:gd name="connsiteX196" fmla="*/ 3759484 w 4626532"/>
              <a:gd name="connsiteY196" fmla="*/ 6074705 h 6858000"/>
              <a:gd name="connsiteX197" fmla="*/ 3801149 w 4626532"/>
              <a:gd name="connsiteY197" fmla="*/ 6099704 h 6858000"/>
              <a:gd name="connsiteX198" fmla="*/ 3117848 w 4626532"/>
              <a:gd name="connsiteY198" fmla="*/ 6108037 h 6858000"/>
              <a:gd name="connsiteX199" fmla="*/ 3092850 w 4626532"/>
              <a:gd name="connsiteY199" fmla="*/ 6049706 h 6858000"/>
              <a:gd name="connsiteX200" fmla="*/ 3109516 w 4626532"/>
              <a:gd name="connsiteY200" fmla="*/ 6041373 h 6858000"/>
              <a:gd name="connsiteX201" fmla="*/ 3117848 w 4626532"/>
              <a:gd name="connsiteY201" fmla="*/ 6108037 h 6858000"/>
              <a:gd name="connsiteX202" fmla="*/ 2184561 w 4626532"/>
              <a:gd name="connsiteY202" fmla="*/ 6066372 h 6858000"/>
              <a:gd name="connsiteX203" fmla="*/ 2001236 w 4626532"/>
              <a:gd name="connsiteY203" fmla="*/ 6066372 h 6858000"/>
              <a:gd name="connsiteX204" fmla="*/ 2067899 w 4626532"/>
              <a:gd name="connsiteY204" fmla="*/ 6041373 h 6858000"/>
              <a:gd name="connsiteX205" fmla="*/ 2184561 w 4626532"/>
              <a:gd name="connsiteY205" fmla="*/ 6066372 h 6858000"/>
              <a:gd name="connsiteX206" fmla="*/ 3742818 w 4626532"/>
              <a:gd name="connsiteY206" fmla="*/ 6058039 h 6858000"/>
              <a:gd name="connsiteX207" fmla="*/ 3709486 w 4626532"/>
              <a:gd name="connsiteY207" fmla="*/ 6099704 h 6858000"/>
              <a:gd name="connsiteX208" fmla="*/ 3651156 w 4626532"/>
              <a:gd name="connsiteY208" fmla="*/ 6091371 h 6858000"/>
              <a:gd name="connsiteX209" fmla="*/ 3659489 w 4626532"/>
              <a:gd name="connsiteY209" fmla="*/ 6024707 h 6858000"/>
              <a:gd name="connsiteX210" fmla="*/ 3742818 w 4626532"/>
              <a:gd name="connsiteY210" fmla="*/ 6058039 h 6858000"/>
              <a:gd name="connsiteX211" fmla="*/ 3226177 w 4626532"/>
              <a:gd name="connsiteY211" fmla="*/ 6066372 h 6858000"/>
              <a:gd name="connsiteX212" fmla="*/ 3184512 w 4626532"/>
              <a:gd name="connsiteY212" fmla="*/ 6124703 h 6858000"/>
              <a:gd name="connsiteX213" fmla="*/ 3134514 w 4626532"/>
              <a:gd name="connsiteY213" fmla="*/ 6116370 h 6858000"/>
              <a:gd name="connsiteX214" fmla="*/ 3134514 w 4626532"/>
              <a:gd name="connsiteY214" fmla="*/ 6049706 h 6858000"/>
              <a:gd name="connsiteX215" fmla="*/ 3201178 w 4626532"/>
              <a:gd name="connsiteY215" fmla="*/ 6024707 h 6858000"/>
              <a:gd name="connsiteX216" fmla="*/ 3226177 w 4626532"/>
              <a:gd name="connsiteY216" fmla="*/ 6066372 h 6858000"/>
              <a:gd name="connsiteX217" fmla="*/ 2276223 w 4626532"/>
              <a:gd name="connsiteY217" fmla="*/ 6041373 h 6858000"/>
              <a:gd name="connsiteX218" fmla="*/ 2209559 w 4626532"/>
              <a:gd name="connsiteY218" fmla="*/ 6066372 h 6858000"/>
              <a:gd name="connsiteX219" fmla="*/ 2151229 w 4626532"/>
              <a:gd name="connsiteY219" fmla="*/ 6024707 h 6858000"/>
              <a:gd name="connsiteX220" fmla="*/ 2276223 w 4626532"/>
              <a:gd name="connsiteY220" fmla="*/ 6041373 h 6858000"/>
              <a:gd name="connsiteX221" fmla="*/ 3326172 w 4626532"/>
              <a:gd name="connsiteY221" fmla="*/ 6058039 h 6858000"/>
              <a:gd name="connsiteX222" fmla="*/ 3267841 w 4626532"/>
              <a:gd name="connsiteY222" fmla="*/ 6116370 h 6858000"/>
              <a:gd name="connsiteX223" fmla="*/ 3242842 w 4626532"/>
              <a:gd name="connsiteY223" fmla="*/ 6108037 h 6858000"/>
              <a:gd name="connsiteX224" fmla="*/ 3242842 w 4626532"/>
              <a:gd name="connsiteY224" fmla="*/ 6033040 h 6858000"/>
              <a:gd name="connsiteX225" fmla="*/ 3301173 w 4626532"/>
              <a:gd name="connsiteY225" fmla="*/ 6016374 h 6858000"/>
              <a:gd name="connsiteX226" fmla="*/ 3326172 w 4626532"/>
              <a:gd name="connsiteY226" fmla="*/ 6058039 h 6858000"/>
              <a:gd name="connsiteX227" fmla="*/ 3642823 w 4626532"/>
              <a:gd name="connsiteY227" fmla="*/ 6041373 h 6858000"/>
              <a:gd name="connsiteX228" fmla="*/ 3609491 w 4626532"/>
              <a:gd name="connsiteY228" fmla="*/ 6099704 h 6858000"/>
              <a:gd name="connsiteX229" fmla="*/ 3542828 w 4626532"/>
              <a:gd name="connsiteY229" fmla="*/ 6091371 h 6858000"/>
              <a:gd name="connsiteX230" fmla="*/ 3551161 w 4626532"/>
              <a:gd name="connsiteY230" fmla="*/ 6016374 h 6858000"/>
              <a:gd name="connsiteX231" fmla="*/ 3576160 w 4626532"/>
              <a:gd name="connsiteY231" fmla="*/ 6024707 h 6858000"/>
              <a:gd name="connsiteX232" fmla="*/ 3626157 w 4626532"/>
              <a:gd name="connsiteY232" fmla="*/ 6008042 h 6858000"/>
              <a:gd name="connsiteX233" fmla="*/ 3642823 w 4626532"/>
              <a:gd name="connsiteY233" fmla="*/ 6041373 h 6858000"/>
              <a:gd name="connsiteX234" fmla="*/ 3534495 w 4626532"/>
              <a:gd name="connsiteY234" fmla="*/ 6041373 h 6858000"/>
              <a:gd name="connsiteX235" fmla="*/ 3501163 w 4626532"/>
              <a:gd name="connsiteY235" fmla="*/ 6099704 h 6858000"/>
              <a:gd name="connsiteX236" fmla="*/ 3442833 w 4626532"/>
              <a:gd name="connsiteY236" fmla="*/ 6099704 h 6858000"/>
              <a:gd name="connsiteX237" fmla="*/ 3451166 w 4626532"/>
              <a:gd name="connsiteY237" fmla="*/ 6033040 h 6858000"/>
              <a:gd name="connsiteX238" fmla="*/ 3509496 w 4626532"/>
              <a:gd name="connsiteY238" fmla="*/ 6008042 h 6858000"/>
              <a:gd name="connsiteX239" fmla="*/ 3534495 w 4626532"/>
              <a:gd name="connsiteY239" fmla="*/ 6041373 h 6858000"/>
              <a:gd name="connsiteX240" fmla="*/ 3426167 w 4626532"/>
              <a:gd name="connsiteY240" fmla="*/ 6049706 h 6858000"/>
              <a:gd name="connsiteX241" fmla="*/ 3384502 w 4626532"/>
              <a:gd name="connsiteY241" fmla="*/ 6108037 h 6858000"/>
              <a:gd name="connsiteX242" fmla="*/ 3342838 w 4626532"/>
              <a:gd name="connsiteY242" fmla="*/ 6099704 h 6858000"/>
              <a:gd name="connsiteX243" fmla="*/ 3342838 w 4626532"/>
              <a:gd name="connsiteY243" fmla="*/ 6024707 h 6858000"/>
              <a:gd name="connsiteX244" fmla="*/ 3417834 w 4626532"/>
              <a:gd name="connsiteY244" fmla="*/ 6008042 h 6858000"/>
              <a:gd name="connsiteX245" fmla="*/ 3426167 w 4626532"/>
              <a:gd name="connsiteY245" fmla="*/ 6049706 h 6858000"/>
              <a:gd name="connsiteX246" fmla="*/ 2417883 w 4626532"/>
              <a:gd name="connsiteY246" fmla="*/ 6008042 h 6858000"/>
              <a:gd name="connsiteX247" fmla="*/ 2376218 w 4626532"/>
              <a:gd name="connsiteY247" fmla="*/ 6008042 h 6858000"/>
              <a:gd name="connsiteX248" fmla="*/ 2401217 w 4626532"/>
              <a:gd name="connsiteY248" fmla="*/ 5983043 h 6858000"/>
              <a:gd name="connsiteX249" fmla="*/ 2417883 w 4626532"/>
              <a:gd name="connsiteY249" fmla="*/ 6008042 h 6858000"/>
              <a:gd name="connsiteX250" fmla="*/ 3576160 w 4626532"/>
              <a:gd name="connsiteY250" fmla="*/ 5999709 h 6858000"/>
              <a:gd name="connsiteX251" fmla="*/ 3534495 w 4626532"/>
              <a:gd name="connsiteY251" fmla="*/ 5974710 h 6858000"/>
              <a:gd name="connsiteX252" fmla="*/ 3576160 w 4626532"/>
              <a:gd name="connsiteY252" fmla="*/ 5999709 h 6858000"/>
              <a:gd name="connsiteX253" fmla="*/ 2967856 w 4626532"/>
              <a:gd name="connsiteY253" fmla="*/ 5983043 h 6858000"/>
              <a:gd name="connsiteX254" fmla="*/ 2992855 w 4626532"/>
              <a:gd name="connsiteY254" fmla="*/ 5991376 h 6858000"/>
              <a:gd name="connsiteX255" fmla="*/ 2967856 w 4626532"/>
              <a:gd name="connsiteY255" fmla="*/ 5983043 h 6858000"/>
              <a:gd name="connsiteX256" fmla="*/ 2284556 w 4626532"/>
              <a:gd name="connsiteY256" fmla="*/ 6016374 h 6858000"/>
              <a:gd name="connsiteX257" fmla="*/ 2217892 w 4626532"/>
              <a:gd name="connsiteY257" fmla="*/ 6016374 h 6858000"/>
              <a:gd name="connsiteX258" fmla="*/ 2251224 w 4626532"/>
              <a:gd name="connsiteY258" fmla="*/ 5966377 h 6858000"/>
              <a:gd name="connsiteX259" fmla="*/ 2284556 w 4626532"/>
              <a:gd name="connsiteY259" fmla="*/ 6016374 h 6858000"/>
              <a:gd name="connsiteX260" fmla="*/ 2084565 w 4626532"/>
              <a:gd name="connsiteY260" fmla="*/ 6008042 h 6858000"/>
              <a:gd name="connsiteX261" fmla="*/ 2034568 w 4626532"/>
              <a:gd name="connsiteY261" fmla="*/ 6016374 h 6858000"/>
              <a:gd name="connsiteX262" fmla="*/ 1976237 w 4626532"/>
              <a:gd name="connsiteY262" fmla="*/ 5974710 h 6858000"/>
              <a:gd name="connsiteX263" fmla="*/ 2026235 w 4626532"/>
              <a:gd name="connsiteY263" fmla="*/ 5966377 h 6858000"/>
              <a:gd name="connsiteX264" fmla="*/ 2084565 w 4626532"/>
              <a:gd name="connsiteY264" fmla="*/ 6008042 h 6858000"/>
              <a:gd name="connsiteX265" fmla="*/ 1992903 w 4626532"/>
              <a:gd name="connsiteY265" fmla="*/ 6024707 h 6858000"/>
              <a:gd name="connsiteX266" fmla="*/ 1951238 w 4626532"/>
              <a:gd name="connsiteY266" fmla="*/ 6058039 h 6858000"/>
              <a:gd name="connsiteX267" fmla="*/ 1792913 w 4626532"/>
              <a:gd name="connsiteY267" fmla="*/ 6024707 h 6858000"/>
              <a:gd name="connsiteX268" fmla="*/ 1892908 w 4626532"/>
              <a:gd name="connsiteY268" fmla="*/ 6041373 h 6858000"/>
              <a:gd name="connsiteX269" fmla="*/ 1926240 w 4626532"/>
              <a:gd name="connsiteY269" fmla="*/ 6016374 h 6858000"/>
              <a:gd name="connsiteX270" fmla="*/ 1776247 w 4626532"/>
              <a:gd name="connsiteY270" fmla="*/ 5999709 h 6858000"/>
              <a:gd name="connsiteX271" fmla="*/ 1859576 w 4626532"/>
              <a:gd name="connsiteY271" fmla="*/ 5966377 h 6858000"/>
              <a:gd name="connsiteX272" fmla="*/ 1992903 w 4626532"/>
              <a:gd name="connsiteY272" fmla="*/ 6024707 h 6858000"/>
              <a:gd name="connsiteX273" fmla="*/ 2151229 w 4626532"/>
              <a:gd name="connsiteY273" fmla="*/ 5999709 h 6858000"/>
              <a:gd name="connsiteX274" fmla="*/ 2101231 w 4626532"/>
              <a:gd name="connsiteY274" fmla="*/ 5983043 h 6858000"/>
              <a:gd name="connsiteX275" fmla="*/ 2109564 w 4626532"/>
              <a:gd name="connsiteY275" fmla="*/ 5949711 h 6858000"/>
              <a:gd name="connsiteX276" fmla="*/ 2151229 w 4626532"/>
              <a:gd name="connsiteY276" fmla="*/ 5999709 h 6858000"/>
              <a:gd name="connsiteX277" fmla="*/ 3101183 w 4626532"/>
              <a:gd name="connsiteY277" fmla="*/ 5983043 h 6858000"/>
              <a:gd name="connsiteX278" fmla="*/ 3076184 w 4626532"/>
              <a:gd name="connsiteY278" fmla="*/ 6033040 h 6858000"/>
              <a:gd name="connsiteX279" fmla="*/ 3009520 w 4626532"/>
              <a:gd name="connsiteY279" fmla="*/ 5983043 h 6858000"/>
              <a:gd name="connsiteX280" fmla="*/ 3067851 w 4626532"/>
              <a:gd name="connsiteY280" fmla="*/ 5941378 h 6858000"/>
              <a:gd name="connsiteX281" fmla="*/ 3101183 w 4626532"/>
              <a:gd name="connsiteY281" fmla="*/ 5983043 h 6858000"/>
              <a:gd name="connsiteX282" fmla="*/ 2634539 w 4626532"/>
              <a:gd name="connsiteY282" fmla="*/ 5966377 h 6858000"/>
              <a:gd name="connsiteX283" fmla="*/ 2576208 w 4626532"/>
              <a:gd name="connsiteY283" fmla="*/ 5983043 h 6858000"/>
              <a:gd name="connsiteX284" fmla="*/ 2609540 w 4626532"/>
              <a:gd name="connsiteY284" fmla="*/ 5941378 h 6858000"/>
              <a:gd name="connsiteX285" fmla="*/ 2634539 w 4626532"/>
              <a:gd name="connsiteY285" fmla="*/ 5966377 h 6858000"/>
              <a:gd name="connsiteX286" fmla="*/ 3201178 w 4626532"/>
              <a:gd name="connsiteY286" fmla="*/ 5966377 h 6858000"/>
              <a:gd name="connsiteX287" fmla="*/ 3167846 w 4626532"/>
              <a:gd name="connsiteY287" fmla="*/ 6024707 h 6858000"/>
              <a:gd name="connsiteX288" fmla="*/ 3117848 w 4626532"/>
              <a:gd name="connsiteY288" fmla="*/ 6024707 h 6858000"/>
              <a:gd name="connsiteX289" fmla="*/ 3109516 w 4626532"/>
              <a:gd name="connsiteY289" fmla="*/ 5949711 h 6858000"/>
              <a:gd name="connsiteX290" fmla="*/ 3176179 w 4626532"/>
              <a:gd name="connsiteY290" fmla="*/ 5924712 h 6858000"/>
              <a:gd name="connsiteX291" fmla="*/ 3201178 w 4626532"/>
              <a:gd name="connsiteY291" fmla="*/ 5966377 h 6858000"/>
              <a:gd name="connsiteX292" fmla="*/ 2501212 w 4626532"/>
              <a:gd name="connsiteY292" fmla="*/ 5949711 h 6858000"/>
              <a:gd name="connsiteX293" fmla="*/ 2501212 w 4626532"/>
              <a:gd name="connsiteY293" fmla="*/ 5991376 h 6858000"/>
              <a:gd name="connsiteX294" fmla="*/ 2434548 w 4626532"/>
              <a:gd name="connsiteY294" fmla="*/ 5999709 h 6858000"/>
              <a:gd name="connsiteX295" fmla="*/ 2417883 w 4626532"/>
              <a:gd name="connsiteY295" fmla="*/ 5974710 h 6858000"/>
              <a:gd name="connsiteX296" fmla="*/ 2459547 w 4626532"/>
              <a:gd name="connsiteY296" fmla="*/ 5924712 h 6858000"/>
              <a:gd name="connsiteX297" fmla="*/ 2501212 w 4626532"/>
              <a:gd name="connsiteY297" fmla="*/ 5949711 h 6858000"/>
              <a:gd name="connsiteX298" fmla="*/ 2009569 w 4626532"/>
              <a:gd name="connsiteY298" fmla="*/ 5949711 h 6858000"/>
              <a:gd name="connsiteX299" fmla="*/ 1967904 w 4626532"/>
              <a:gd name="connsiteY299" fmla="*/ 5949711 h 6858000"/>
              <a:gd name="connsiteX300" fmla="*/ 1992903 w 4626532"/>
              <a:gd name="connsiteY300" fmla="*/ 5924712 h 6858000"/>
              <a:gd name="connsiteX301" fmla="*/ 2009569 w 4626532"/>
              <a:gd name="connsiteY301" fmla="*/ 5949711 h 6858000"/>
              <a:gd name="connsiteX302" fmla="*/ 709632 w 4626532"/>
              <a:gd name="connsiteY302" fmla="*/ 5991376 h 6858000"/>
              <a:gd name="connsiteX303" fmla="*/ 701299 w 4626532"/>
              <a:gd name="connsiteY303" fmla="*/ 5974710 h 6858000"/>
              <a:gd name="connsiteX304" fmla="*/ 751297 w 4626532"/>
              <a:gd name="connsiteY304" fmla="*/ 5924712 h 6858000"/>
              <a:gd name="connsiteX305" fmla="*/ 709632 w 4626532"/>
              <a:gd name="connsiteY305" fmla="*/ 5991376 h 6858000"/>
              <a:gd name="connsiteX306" fmla="*/ 684633 w 4626532"/>
              <a:gd name="connsiteY306" fmla="*/ 6016374 h 6858000"/>
              <a:gd name="connsiteX307" fmla="*/ 642969 w 4626532"/>
              <a:gd name="connsiteY307" fmla="*/ 6033040 h 6858000"/>
              <a:gd name="connsiteX308" fmla="*/ 584638 w 4626532"/>
              <a:gd name="connsiteY308" fmla="*/ 6024707 h 6858000"/>
              <a:gd name="connsiteX309" fmla="*/ 601304 w 4626532"/>
              <a:gd name="connsiteY309" fmla="*/ 5974710 h 6858000"/>
              <a:gd name="connsiteX310" fmla="*/ 584638 w 4626532"/>
              <a:gd name="connsiteY310" fmla="*/ 5933045 h 6858000"/>
              <a:gd name="connsiteX311" fmla="*/ 684633 w 4626532"/>
              <a:gd name="connsiteY311" fmla="*/ 5991376 h 6858000"/>
              <a:gd name="connsiteX312" fmla="*/ 684633 w 4626532"/>
              <a:gd name="connsiteY312" fmla="*/ 6016374 h 6858000"/>
              <a:gd name="connsiteX313" fmla="*/ 3517829 w 4626532"/>
              <a:gd name="connsiteY313" fmla="*/ 5966377 h 6858000"/>
              <a:gd name="connsiteX314" fmla="*/ 3467831 w 4626532"/>
              <a:gd name="connsiteY314" fmla="*/ 5999709 h 6858000"/>
              <a:gd name="connsiteX315" fmla="*/ 3434500 w 4626532"/>
              <a:gd name="connsiteY315" fmla="*/ 5991376 h 6858000"/>
              <a:gd name="connsiteX316" fmla="*/ 3434500 w 4626532"/>
              <a:gd name="connsiteY316" fmla="*/ 5916379 h 6858000"/>
              <a:gd name="connsiteX317" fmla="*/ 3517829 w 4626532"/>
              <a:gd name="connsiteY317" fmla="*/ 5966377 h 6858000"/>
              <a:gd name="connsiteX318" fmla="*/ 2859528 w 4626532"/>
              <a:gd name="connsiteY318" fmla="*/ 5958044 h 6858000"/>
              <a:gd name="connsiteX319" fmla="*/ 2792864 w 4626532"/>
              <a:gd name="connsiteY319" fmla="*/ 5958044 h 6858000"/>
              <a:gd name="connsiteX320" fmla="*/ 2826196 w 4626532"/>
              <a:gd name="connsiteY320" fmla="*/ 5916379 h 6858000"/>
              <a:gd name="connsiteX321" fmla="*/ 2859528 w 4626532"/>
              <a:gd name="connsiteY321" fmla="*/ 5958044 h 6858000"/>
              <a:gd name="connsiteX322" fmla="*/ 3309506 w 4626532"/>
              <a:gd name="connsiteY322" fmla="*/ 5949711 h 6858000"/>
              <a:gd name="connsiteX323" fmla="*/ 3276174 w 4626532"/>
              <a:gd name="connsiteY323" fmla="*/ 6008042 h 6858000"/>
              <a:gd name="connsiteX324" fmla="*/ 3217844 w 4626532"/>
              <a:gd name="connsiteY324" fmla="*/ 6008042 h 6858000"/>
              <a:gd name="connsiteX325" fmla="*/ 3217844 w 4626532"/>
              <a:gd name="connsiteY325" fmla="*/ 5933045 h 6858000"/>
              <a:gd name="connsiteX326" fmla="*/ 3284507 w 4626532"/>
              <a:gd name="connsiteY326" fmla="*/ 5908046 h 6858000"/>
              <a:gd name="connsiteX327" fmla="*/ 3309506 w 4626532"/>
              <a:gd name="connsiteY327" fmla="*/ 5949711 h 6858000"/>
              <a:gd name="connsiteX328" fmla="*/ 3417834 w 4626532"/>
              <a:gd name="connsiteY328" fmla="*/ 5949711 h 6858000"/>
              <a:gd name="connsiteX329" fmla="*/ 3384502 w 4626532"/>
              <a:gd name="connsiteY329" fmla="*/ 5999709 h 6858000"/>
              <a:gd name="connsiteX330" fmla="*/ 3326172 w 4626532"/>
              <a:gd name="connsiteY330" fmla="*/ 5999709 h 6858000"/>
              <a:gd name="connsiteX331" fmla="*/ 3326172 w 4626532"/>
              <a:gd name="connsiteY331" fmla="*/ 5924712 h 6858000"/>
              <a:gd name="connsiteX332" fmla="*/ 3392835 w 4626532"/>
              <a:gd name="connsiteY332" fmla="*/ 5899713 h 6858000"/>
              <a:gd name="connsiteX333" fmla="*/ 3417834 w 4626532"/>
              <a:gd name="connsiteY333" fmla="*/ 5949711 h 6858000"/>
              <a:gd name="connsiteX334" fmla="*/ 2367885 w 4626532"/>
              <a:gd name="connsiteY334" fmla="*/ 5958044 h 6858000"/>
              <a:gd name="connsiteX335" fmla="*/ 2334553 w 4626532"/>
              <a:gd name="connsiteY335" fmla="*/ 6016374 h 6858000"/>
              <a:gd name="connsiteX336" fmla="*/ 2309554 w 4626532"/>
              <a:gd name="connsiteY336" fmla="*/ 6016374 h 6858000"/>
              <a:gd name="connsiteX337" fmla="*/ 2276223 w 4626532"/>
              <a:gd name="connsiteY337" fmla="*/ 5958044 h 6858000"/>
              <a:gd name="connsiteX338" fmla="*/ 2326220 w 4626532"/>
              <a:gd name="connsiteY338" fmla="*/ 5899713 h 6858000"/>
              <a:gd name="connsiteX339" fmla="*/ 2367885 w 4626532"/>
              <a:gd name="connsiteY339" fmla="*/ 5958044 h 6858000"/>
              <a:gd name="connsiteX340" fmla="*/ 2726201 w 4626532"/>
              <a:gd name="connsiteY340" fmla="*/ 5941378 h 6858000"/>
              <a:gd name="connsiteX341" fmla="*/ 2717868 w 4626532"/>
              <a:gd name="connsiteY341" fmla="*/ 5966377 h 6858000"/>
              <a:gd name="connsiteX342" fmla="*/ 2659537 w 4626532"/>
              <a:gd name="connsiteY342" fmla="*/ 5966377 h 6858000"/>
              <a:gd name="connsiteX343" fmla="*/ 2634539 w 4626532"/>
              <a:gd name="connsiteY343" fmla="*/ 5941378 h 6858000"/>
              <a:gd name="connsiteX344" fmla="*/ 2684536 w 4626532"/>
              <a:gd name="connsiteY344" fmla="*/ 5891381 h 6858000"/>
              <a:gd name="connsiteX345" fmla="*/ 2726201 w 4626532"/>
              <a:gd name="connsiteY345" fmla="*/ 5941378 h 6858000"/>
              <a:gd name="connsiteX346" fmla="*/ 2226225 w 4626532"/>
              <a:gd name="connsiteY346" fmla="*/ 5949711 h 6858000"/>
              <a:gd name="connsiteX347" fmla="*/ 2192893 w 4626532"/>
              <a:gd name="connsiteY347" fmla="*/ 5999709 h 6858000"/>
              <a:gd name="connsiteX348" fmla="*/ 2142896 w 4626532"/>
              <a:gd name="connsiteY348" fmla="*/ 5941378 h 6858000"/>
              <a:gd name="connsiteX349" fmla="*/ 2184561 w 4626532"/>
              <a:gd name="connsiteY349" fmla="*/ 5891381 h 6858000"/>
              <a:gd name="connsiteX350" fmla="*/ 2226225 w 4626532"/>
              <a:gd name="connsiteY350" fmla="*/ 5949711 h 6858000"/>
              <a:gd name="connsiteX351" fmla="*/ 2959523 w 4626532"/>
              <a:gd name="connsiteY351" fmla="*/ 5924712 h 6858000"/>
              <a:gd name="connsiteX352" fmla="*/ 2917858 w 4626532"/>
              <a:gd name="connsiteY352" fmla="*/ 5966377 h 6858000"/>
              <a:gd name="connsiteX353" fmla="*/ 2859528 w 4626532"/>
              <a:gd name="connsiteY353" fmla="*/ 5916379 h 6858000"/>
              <a:gd name="connsiteX354" fmla="*/ 2917858 w 4626532"/>
              <a:gd name="connsiteY354" fmla="*/ 5874715 h 6858000"/>
              <a:gd name="connsiteX355" fmla="*/ 2959523 w 4626532"/>
              <a:gd name="connsiteY355" fmla="*/ 5924712 h 6858000"/>
              <a:gd name="connsiteX356" fmla="*/ 2084565 w 4626532"/>
              <a:gd name="connsiteY356" fmla="*/ 5933045 h 6858000"/>
              <a:gd name="connsiteX357" fmla="*/ 2076232 w 4626532"/>
              <a:gd name="connsiteY357" fmla="*/ 5966377 h 6858000"/>
              <a:gd name="connsiteX358" fmla="*/ 2017902 w 4626532"/>
              <a:gd name="connsiteY358" fmla="*/ 5916379 h 6858000"/>
              <a:gd name="connsiteX359" fmla="*/ 2042901 w 4626532"/>
              <a:gd name="connsiteY359" fmla="*/ 5874715 h 6858000"/>
              <a:gd name="connsiteX360" fmla="*/ 2084565 w 4626532"/>
              <a:gd name="connsiteY360" fmla="*/ 5933045 h 6858000"/>
              <a:gd name="connsiteX361" fmla="*/ 2584541 w 4626532"/>
              <a:gd name="connsiteY361" fmla="*/ 5916379 h 6858000"/>
              <a:gd name="connsiteX362" fmla="*/ 2551209 w 4626532"/>
              <a:gd name="connsiteY362" fmla="*/ 5974710 h 6858000"/>
              <a:gd name="connsiteX363" fmla="*/ 2526211 w 4626532"/>
              <a:gd name="connsiteY363" fmla="*/ 5974710 h 6858000"/>
              <a:gd name="connsiteX364" fmla="*/ 2501212 w 4626532"/>
              <a:gd name="connsiteY364" fmla="*/ 5916379 h 6858000"/>
              <a:gd name="connsiteX365" fmla="*/ 2542876 w 4626532"/>
              <a:gd name="connsiteY365" fmla="*/ 5866382 h 6858000"/>
              <a:gd name="connsiteX366" fmla="*/ 2584541 w 4626532"/>
              <a:gd name="connsiteY366" fmla="*/ 5916379 h 6858000"/>
              <a:gd name="connsiteX367" fmla="*/ 1826245 w 4626532"/>
              <a:gd name="connsiteY367" fmla="*/ 5949711 h 6858000"/>
              <a:gd name="connsiteX368" fmla="*/ 1742915 w 4626532"/>
              <a:gd name="connsiteY368" fmla="*/ 5974710 h 6858000"/>
              <a:gd name="connsiteX369" fmla="*/ 1617921 w 4626532"/>
              <a:gd name="connsiteY369" fmla="*/ 5891381 h 6858000"/>
              <a:gd name="connsiteX370" fmla="*/ 1759581 w 4626532"/>
              <a:gd name="connsiteY370" fmla="*/ 5933045 h 6858000"/>
              <a:gd name="connsiteX371" fmla="*/ 1642920 w 4626532"/>
              <a:gd name="connsiteY371" fmla="*/ 5874715 h 6858000"/>
              <a:gd name="connsiteX372" fmla="*/ 1701251 w 4626532"/>
              <a:gd name="connsiteY372" fmla="*/ 5849716 h 6858000"/>
              <a:gd name="connsiteX373" fmla="*/ 1826245 w 4626532"/>
              <a:gd name="connsiteY373" fmla="*/ 5949711 h 6858000"/>
              <a:gd name="connsiteX374" fmla="*/ 726298 w 4626532"/>
              <a:gd name="connsiteY374" fmla="*/ 5908046 h 6858000"/>
              <a:gd name="connsiteX375" fmla="*/ 684633 w 4626532"/>
              <a:gd name="connsiteY375" fmla="*/ 5966377 h 6858000"/>
              <a:gd name="connsiteX376" fmla="*/ 634636 w 4626532"/>
              <a:gd name="connsiteY376" fmla="*/ 5908046 h 6858000"/>
              <a:gd name="connsiteX377" fmla="*/ 684633 w 4626532"/>
              <a:gd name="connsiteY377" fmla="*/ 5849716 h 6858000"/>
              <a:gd name="connsiteX378" fmla="*/ 726298 w 4626532"/>
              <a:gd name="connsiteY378" fmla="*/ 5908046 h 6858000"/>
              <a:gd name="connsiteX379" fmla="*/ 3067851 w 4626532"/>
              <a:gd name="connsiteY379" fmla="*/ 5891381 h 6858000"/>
              <a:gd name="connsiteX380" fmla="*/ 3017853 w 4626532"/>
              <a:gd name="connsiteY380" fmla="*/ 5949711 h 6858000"/>
              <a:gd name="connsiteX381" fmla="*/ 2992855 w 4626532"/>
              <a:gd name="connsiteY381" fmla="*/ 5949711 h 6858000"/>
              <a:gd name="connsiteX382" fmla="*/ 2967856 w 4626532"/>
              <a:gd name="connsiteY382" fmla="*/ 5883048 h 6858000"/>
              <a:gd name="connsiteX383" fmla="*/ 3026186 w 4626532"/>
              <a:gd name="connsiteY383" fmla="*/ 5841383 h 6858000"/>
              <a:gd name="connsiteX384" fmla="*/ 3067851 w 4626532"/>
              <a:gd name="connsiteY384" fmla="*/ 5891381 h 6858000"/>
              <a:gd name="connsiteX385" fmla="*/ 2442881 w 4626532"/>
              <a:gd name="connsiteY385" fmla="*/ 5899713 h 6858000"/>
              <a:gd name="connsiteX386" fmla="*/ 2401217 w 4626532"/>
              <a:gd name="connsiteY386" fmla="*/ 5958044 h 6858000"/>
              <a:gd name="connsiteX387" fmla="*/ 2359552 w 4626532"/>
              <a:gd name="connsiteY387" fmla="*/ 5899713 h 6858000"/>
              <a:gd name="connsiteX388" fmla="*/ 2409550 w 4626532"/>
              <a:gd name="connsiteY388" fmla="*/ 5841383 h 6858000"/>
              <a:gd name="connsiteX389" fmla="*/ 2442881 w 4626532"/>
              <a:gd name="connsiteY389" fmla="*/ 5899713 h 6858000"/>
              <a:gd name="connsiteX390" fmla="*/ 2809530 w 4626532"/>
              <a:gd name="connsiteY390" fmla="*/ 5883048 h 6858000"/>
              <a:gd name="connsiteX391" fmla="*/ 2751200 w 4626532"/>
              <a:gd name="connsiteY391" fmla="*/ 5949711 h 6858000"/>
              <a:gd name="connsiteX392" fmla="*/ 2717868 w 4626532"/>
              <a:gd name="connsiteY392" fmla="*/ 5883048 h 6858000"/>
              <a:gd name="connsiteX393" fmla="*/ 2776198 w 4626532"/>
              <a:gd name="connsiteY393" fmla="*/ 5833050 h 6858000"/>
              <a:gd name="connsiteX394" fmla="*/ 2809530 w 4626532"/>
              <a:gd name="connsiteY394" fmla="*/ 5883048 h 6858000"/>
              <a:gd name="connsiteX395" fmla="*/ 2301222 w 4626532"/>
              <a:gd name="connsiteY395" fmla="*/ 5883048 h 6858000"/>
              <a:gd name="connsiteX396" fmla="*/ 2267890 w 4626532"/>
              <a:gd name="connsiteY396" fmla="*/ 5941378 h 6858000"/>
              <a:gd name="connsiteX397" fmla="*/ 2217892 w 4626532"/>
              <a:gd name="connsiteY397" fmla="*/ 5883048 h 6858000"/>
              <a:gd name="connsiteX398" fmla="*/ 2267890 w 4626532"/>
              <a:gd name="connsiteY398" fmla="*/ 5824717 h 6858000"/>
              <a:gd name="connsiteX399" fmla="*/ 2301222 w 4626532"/>
              <a:gd name="connsiteY399" fmla="*/ 5883048 h 6858000"/>
              <a:gd name="connsiteX400" fmla="*/ 1984570 w 4626532"/>
              <a:gd name="connsiteY400" fmla="*/ 5899713 h 6858000"/>
              <a:gd name="connsiteX401" fmla="*/ 1884575 w 4626532"/>
              <a:gd name="connsiteY401" fmla="*/ 5941378 h 6858000"/>
              <a:gd name="connsiteX402" fmla="*/ 1809579 w 4626532"/>
              <a:gd name="connsiteY402" fmla="*/ 5883048 h 6858000"/>
              <a:gd name="connsiteX403" fmla="*/ 1926240 w 4626532"/>
              <a:gd name="connsiteY403" fmla="*/ 5899713 h 6858000"/>
              <a:gd name="connsiteX404" fmla="*/ 1934573 w 4626532"/>
              <a:gd name="connsiteY404" fmla="*/ 5874715 h 6858000"/>
              <a:gd name="connsiteX405" fmla="*/ 1801246 w 4626532"/>
              <a:gd name="connsiteY405" fmla="*/ 5858049 h 6858000"/>
              <a:gd name="connsiteX406" fmla="*/ 1884575 w 4626532"/>
              <a:gd name="connsiteY406" fmla="*/ 5824717 h 6858000"/>
              <a:gd name="connsiteX407" fmla="*/ 1984570 w 4626532"/>
              <a:gd name="connsiteY407" fmla="*/ 5899713 h 6858000"/>
              <a:gd name="connsiteX408" fmla="*/ 1467929 w 4626532"/>
              <a:gd name="connsiteY408" fmla="*/ 5841383 h 6858000"/>
              <a:gd name="connsiteX409" fmla="*/ 1509593 w 4626532"/>
              <a:gd name="connsiteY409" fmla="*/ 5824717 h 6858000"/>
              <a:gd name="connsiteX410" fmla="*/ 1626254 w 4626532"/>
              <a:gd name="connsiteY410" fmla="*/ 5933045 h 6858000"/>
              <a:gd name="connsiteX411" fmla="*/ 1626254 w 4626532"/>
              <a:gd name="connsiteY411" fmla="*/ 5966377 h 6858000"/>
              <a:gd name="connsiteX412" fmla="*/ 1601256 w 4626532"/>
              <a:gd name="connsiteY412" fmla="*/ 5966377 h 6858000"/>
              <a:gd name="connsiteX413" fmla="*/ 1426264 w 4626532"/>
              <a:gd name="connsiteY413" fmla="*/ 5849716 h 6858000"/>
              <a:gd name="connsiteX414" fmla="*/ 1559591 w 4626532"/>
              <a:gd name="connsiteY414" fmla="*/ 5924712 h 6858000"/>
              <a:gd name="connsiteX415" fmla="*/ 1434597 w 4626532"/>
              <a:gd name="connsiteY415" fmla="*/ 5824717 h 6858000"/>
              <a:gd name="connsiteX416" fmla="*/ 1467929 w 4626532"/>
              <a:gd name="connsiteY416" fmla="*/ 5841383 h 6858000"/>
              <a:gd name="connsiteX417" fmla="*/ 3384502 w 4626532"/>
              <a:gd name="connsiteY417" fmla="*/ 5874715 h 6858000"/>
              <a:gd name="connsiteX418" fmla="*/ 3334505 w 4626532"/>
              <a:gd name="connsiteY418" fmla="*/ 5899713 h 6858000"/>
              <a:gd name="connsiteX419" fmla="*/ 3301173 w 4626532"/>
              <a:gd name="connsiteY419" fmla="*/ 5891381 h 6858000"/>
              <a:gd name="connsiteX420" fmla="*/ 3309506 w 4626532"/>
              <a:gd name="connsiteY420" fmla="*/ 5849716 h 6858000"/>
              <a:gd name="connsiteX421" fmla="*/ 3292840 w 4626532"/>
              <a:gd name="connsiteY421" fmla="*/ 5816384 h 6858000"/>
              <a:gd name="connsiteX422" fmla="*/ 3384502 w 4626532"/>
              <a:gd name="connsiteY422" fmla="*/ 5874715 h 6858000"/>
              <a:gd name="connsiteX423" fmla="*/ 3176179 w 4626532"/>
              <a:gd name="connsiteY423" fmla="*/ 5874715 h 6858000"/>
              <a:gd name="connsiteX424" fmla="*/ 3134514 w 4626532"/>
              <a:gd name="connsiteY424" fmla="*/ 5924712 h 6858000"/>
              <a:gd name="connsiteX425" fmla="*/ 3092850 w 4626532"/>
              <a:gd name="connsiteY425" fmla="*/ 5924712 h 6858000"/>
              <a:gd name="connsiteX426" fmla="*/ 3076184 w 4626532"/>
              <a:gd name="connsiteY426" fmla="*/ 5849716 h 6858000"/>
              <a:gd name="connsiteX427" fmla="*/ 3142847 w 4626532"/>
              <a:gd name="connsiteY427" fmla="*/ 5816384 h 6858000"/>
              <a:gd name="connsiteX428" fmla="*/ 3176179 w 4626532"/>
              <a:gd name="connsiteY428" fmla="*/ 5874715 h 6858000"/>
              <a:gd name="connsiteX429" fmla="*/ 2667870 w 4626532"/>
              <a:gd name="connsiteY429" fmla="*/ 5858049 h 6858000"/>
              <a:gd name="connsiteX430" fmla="*/ 2617873 w 4626532"/>
              <a:gd name="connsiteY430" fmla="*/ 5916379 h 6858000"/>
              <a:gd name="connsiteX431" fmla="*/ 2584541 w 4626532"/>
              <a:gd name="connsiteY431" fmla="*/ 5849716 h 6858000"/>
              <a:gd name="connsiteX432" fmla="*/ 2626206 w 4626532"/>
              <a:gd name="connsiteY432" fmla="*/ 5808051 h 6858000"/>
              <a:gd name="connsiteX433" fmla="*/ 2667870 w 4626532"/>
              <a:gd name="connsiteY433" fmla="*/ 5858049 h 6858000"/>
              <a:gd name="connsiteX434" fmla="*/ 2167895 w 4626532"/>
              <a:gd name="connsiteY434" fmla="*/ 5858049 h 6858000"/>
              <a:gd name="connsiteX435" fmla="*/ 2126230 w 4626532"/>
              <a:gd name="connsiteY435" fmla="*/ 5924712 h 6858000"/>
              <a:gd name="connsiteX436" fmla="*/ 2076232 w 4626532"/>
              <a:gd name="connsiteY436" fmla="*/ 5866382 h 6858000"/>
              <a:gd name="connsiteX437" fmla="*/ 2117897 w 4626532"/>
              <a:gd name="connsiteY437" fmla="*/ 5808051 h 6858000"/>
              <a:gd name="connsiteX438" fmla="*/ 2167895 w 4626532"/>
              <a:gd name="connsiteY438" fmla="*/ 5858049 h 6858000"/>
              <a:gd name="connsiteX439" fmla="*/ 2001236 w 4626532"/>
              <a:gd name="connsiteY439" fmla="*/ 5891381 h 6858000"/>
              <a:gd name="connsiteX440" fmla="*/ 1992903 w 4626532"/>
              <a:gd name="connsiteY440" fmla="*/ 5808051 h 6858000"/>
              <a:gd name="connsiteX441" fmla="*/ 2026235 w 4626532"/>
              <a:gd name="connsiteY441" fmla="*/ 5849716 h 6858000"/>
              <a:gd name="connsiteX442" fmla="*/ 2001236 w 4626532"/>
              <a:gd name="connsiteY442" fmla="*/ 5891381 h 6858000"/>
              <a:gd name="connsiteX443" fmla="*/ 3284507 w 4626532"/>
              <a:gd name="connsiteY443" fmla="*/ 5849716 h 6858000"/>
              <a:gd name="connsiteX444" fmla="*/ 3251175 w 4626532"/>
              <a:gd name="connsiteY444" fmla="*/ 5908046 h 6858000"/>
              <a:gd name="connsiteX445" fmla="*/ 3201178 w 4626532"/>
              <a:gd name="connsiteY445" fmla="*/ 5908046 h 6858000"/>
              <a:gd name="connsiteX446" fmla="*/ 3184512 w 4626532"/>
              <a:gd name="connsiteY446" fmla="*/ 5824717 h 6858000"/>
              <a:gd name="connsiteX447" fmla="*/ 3251175 w 4626532"/>
              <a:gd name="connsiteY447" fmla="*/ 5799718 h 6858000"/>
              <a:gd name="connsiteX448" fmla="*/ 3284507 w 4626532"/>
              <a:gd name="connsiteY448" fmla="*/ 5849716 h 6858000"/>
              <a:gd name="connsiteX449" fmla="*/ 2909525 w 4626532"/>
              <a:gd name="connsiteY449" fmla="*/ 5833050 h 6858000"/>
              <a:gd name="connsiteX450" fmla="*/ 2867861 w 4626532"/>
              <a:gd name="connsiteY450" fmla="*/ 5891381 h 6858000"/>
              <a:gd name="connsiteX451" fmla="*/ 2834529 w 4626532"/>
              <a:gd name="connsiteY451" fmla="*/ 5891381 h 6858000"/>
              <a:gd name="connsiteX452" fmla="*/ 2809530 w 4626532"/>
              <a:gd name="connsiteY452" fmla="*/ 5833050 h 6858000"/>
              <a:gd name="connsiteX453" fmla="*/ 2859528 w 4626532"/>
              <a:gd name="connsiteY453" fmla="*/ 5783052 h 6858000"/>
              <a:gd name="connsiteX454" fmla="*/ 2909525 w 4626532"/>
              <a:gd name="connsiteY454" fmla="*/ 5833050 h 6858000"/>
              <a:gd name="connsiteX455" fmla="*/ 2526211 w 4626532"/>
              <a:gd name="connsiteY455" fmla="*/ 5833050 h 6858000"/>
              <a:gd name="connsiteX456" fmla="*/ 2476213 w 4626532"/>
              <a:gd name="connsiteY456" fmla="*/ 5899713 h 6858000"/>
              <a:gd name="connsiteX457" fmla="*/ 2434548 w 4626532"/>
              <a:gd name="connsiteY457" fmla="*/ 5833050 h 6858000"/>
              <a:gd name="connsiteX458" fmla="*/ 2484546 w 4626532"/>
              <a:gd name="connsiteY458" fmla="*/ 5783052 h 6858000"/>
              <a:gd name="connsiteX459" fmla="*/ 2526211 w 4626532"/>
              <a:gd name="connsiteY459" fmla="*/ 5833050 h 6858000"/>
              <a:gd name="connsiteX460" fmla="*/ 792961 w 4626532"/>
              <a:gd name="connsiteY460" fmla="*/ 5833050 h 6858000"/>
              <a:gd name="connsiteX461" fmla="*/ 759630 w 4626532"/>
              <a:gd name="connsiteY461" fmla="*/ 5899713 h 6858000"/>
              <a:gd name="connsiteX462" fmla="*/ 709632 w 4626532"/>
              <a:gd name="connsiteY462" fmla="*/ 5833050 h 6858000"/>
              <a:gd name="connsiteX463" fmla="*/ 751297 w 4626532"/>
              <a:gd name="connsiteY463" fmla="*/ 5783052 h 6858000"/>
              <a:gd name="connsiteX464" fmla="*/ 792961 w 4626532"/>
              <a:gd name="connsiteY464" fmla="*/ 5833050 h 6858000"/>
              <a:gd name="connsiteX465" fmla="*/ 2384551 w 4626532"/>
              <a:gd name="connsiteY465" fmla="*/ 5816384 h 6858000"/>
              <a:gd name="connsiteX466" fmla="*/ 2334553 w 4626532"/>
              <a:gd name="connsiteY466" fmla="*/ 5883048 h 6858000"/>
              <a:gd name="connsiteX467" fmla="*/ 2292889 w 4626532"/>
              <a:gd name="connsiteY467" fmla="*/ 5816384 h 6858000"/>
              <a:gd name="connsiteX468" fmla="*/ 2342886 w 4626532"/>
              <a:gd name="connsiteY468" fmla="*/ 5766387 h 6858000"/>
              <a:gd name="connsiteX469" fmla="*/ 2384551 w 4626532"/>
              <a:gd name="connsiteY469" fmla="*/ 5816384 h 6858000"/>
              <a:gd name="connsiteX470" fmla="*/ 2759533 w 4626532"/>
              <a:gd name="connsiteY470" fmla="*/ 5808051 h 6858000"/>
              <a:gd name="connsiteX471" fmla="*/ 2692869 w 4626532"/>
              <a:gd name="connsiteY471" fmla="*/ 5866382 h 6858000"/>
              <a:gd name="connsiteX472" fmla="*/ 2667870 w 4626532"/>
              <a:gd name="connsiteY472" fmla="*/ 5808051 h 6858000"/>
              <a:gd name="connsiteX473" fmla="*/ 2709535 w 4626532"/>
              <a:gd name="connsiteY473" fmla="*/ 5749721 h 6858000"/>
              <a:gd name="connsiteX474" fmla="*/ 2759533 w 4626532"/>
              <a:gd name="connsiteY474" fmla="*/ 5808051 h 6858000"/>
              <a:gd name="connsiteX475" fmla="*/ 2242891 w 4626532"/>
              <a:gd name="connsiteY475" fmla="*/ 5799718 h 6858000"/>
              <a:gd name="connsiteX476" fmla="*/ 2209559 w 4626532"/>
              <a:gd name="connsiteY476" fmla="*/ 5858049 h 6858000"/>
              <a:gd name="connsiteX477" fmla="*/ 2184561 w 4626532"/>
              <a:gd name="connsiteY477" fmla="*/ 5858049 h 6858000"/>
              <a:gd name="connsiteX478" fmla="*/ 2151229 w 4626532"/>
              <a:gd name="connsiteY478" fmla="*/ 5799718 h 6858000"/>
              <a:gd name="connsiteX479" fmla="*/ 2201226 w 4626532"/>
              <a:gd name="connsiteY479" fmla="*/ 5749721 h 6858000"/>
              <a:gd name="connsiteX480" fmla="*/ 2242891 w 4626532"/>
              <a:gd name="connsiteY480" fmla="*/ 5799718 h 6858000"/>
              <a:gd name="connsiteX481" fmla="*/ 3167846 w 4626532"/>
              <a:gd name="connsiteY481" fmla="*/ 5741388 h 6858000"/>
              <a:gd name="connsiteX482" fmla="*/ 3242842 w 4626532"/>
              <a:gd name="connsiteY482" fmla="*/ 5774720 h 6858000"/>
              <a:gd name="connsiteX483" fmla="*/ 3192845 w 4626532"/>
              <a:gd name="connsiteY483" fmla="*/ 5808051 h 6858000"/>
              <a:gd name="connsiteX484" fmla="*/ 3151180 w 4626532"/>
              <a:gd name="connsiteY484" fmla="*/ 5791385 h 6858000"/>
              <a:gd name="connsiteX485" fmla="*/ 3151180 w 4626532"/>
              <a:gd name="connsiteY485" fmla="*/ 5741388 h 6858000"/>
              <a:gd name="connsiteX486" fmla="*/ 3167846 w 4626532"/>
              <a:gd name="connsiteY486" fmla="*/ 5741388 h 6858000"/>
              <a:gd name="connsiteX487" fmla="*/ 1276271 w 4626532"/>
              <a:gd name="connsiteY487" fmla="*/ 5799718 h 6858000"/>
              <a:gd name="connsiteX488" fmla="*/ 1234607 w 4626532"/>
              <a:gd name="connsiteY488" fmla="*/ 5741388 h 6858000"/>
              <a:gd name="connsiteX489" fmla="*/ 1276271 w 4626532"/>
              <a:gd name="connsiteY489" fmla="*/ 5799718 h 6858000"/>
              <a:gd name="connsiteX490" fmla="*/ 3017853 w 4626532"/>
              <a:gd name="connsiteY490" fmla="*/ 5799718 h 6858000"/>
              <a:gd name="connsiteX491" fmla="*/ 2959523 w 4626532"/>
              <a:gd name="connsiteY491" fmla="*/ 5849716 h 6858000"/>
              <a:gd name="connsiteX492" fmla="*/ 2892859 w 4626532"/>
              <a:gd name="connsiteY492" fmla="*/ 5774720 h 6858000"/>
              <a:gd name="connsiteX493" fmla="*/ 2967856 w 4626532"/>
              <a:gd name="connsiteY493" fmla="*/ 5733055 h 6858000"/>
              <a:gd name="connsiteX494" fmla="*/ 3017853 w 4626532"/>
              <a:gd name="connsiteY494" fmla="*/ 5799718 h 6858000"/>
              <a:gd name="connsiteX495" fmla="*/ 2101231 w 4626532"/>
              <a:gd name="connsiteY495" fmla="*/ 5791385 h 6858000"/>
              <a:gd name="connsiteX496" fmla="*/ 2059567 w 4626532"/>
              <a:gd name="connsiteY496" fmla="*/ 5849716 h 6858000"/>
              <a:gd name="connsiteX497" fmla="*/ 2017902 w 4626532"/>
              <a:gd name="connsiteY497" fmla="*/ 5783052 h 6858000"/>
              <a:gd name="connsiteX498" fmla="*/ 2059567 w 4626532"/>
              <a:gd name="connsiteY498" fmla="*/ 5733055 h 6858000"/>
              <a:gd name="connsiteX499" fmla="*/ 2101231 w 4626532"/>
              <a:gd name="connsiteY499" fmla="*/ 5791385 h 6858000"/>
              <a:gd name="connsiteX500" fmla="*/ 1326269 w 4626532"/>
              <a:gd name="connsiteY500" fmla="*/ 5749721 h 6858000"/>
              <a:gd name="connsiteX501" fmla="*/ 1417931 w 4626532"/>
              <a:gd name="connsiteY501" fmla="*/ 5883048 h 6858000"/>
              <a:gd name="connsiteX502" fmla="*/ 1251273 w 4626532"/>
              <a:gd name="connsiteY502" fmla="*/ 5733055 h 6858000"/>
              <a:gd name="connsiteX503" fmla="*/ 1326269 w 4626532"/>
              <a:gd name="connsiteY503" fmla="*/ 5749721 h 6858000"/>
              <a:gd name="connsiteX504" fmla="*/ 3134514 w 4626532"/>
              <a:gd name="connsiteY504" fmla="*/ 5766387 h 6858000"/>
              <a:gd name="connsiteX505" fmla="*/ 3067851 w 4626532"/>
              <a:gd name="connsiteY505" fmla="*/ 5824717 h 6858000"/>
              <a:gd name="connsiteX506" fmla="*/ 3017853 w 4626532"/>
              <a:gd name="connsiteY506" fmla="*/ 5749721 h 6858000"/>
              <a:gd name="connsiteX507" fmla="*/ 3084517 w 4626532"/>
              <a:gd name="connsiteY507" fmla="*/ 5724722 h 6858000"/>
              <a:gd name="connsiteX508" fmla="*/ 3134514 w 4626532"/>
              <a:gd name="connsiteY508" fmla="*/ 5766387 h 6858000"/>
              <a:gd name="connsiteX509" fmla="*/ 2609540 w 4626532"/>
              <a:gd name="connsiteY509" fmla="*/ 5783052 h 6858000"/>
              <a:gd name="connsiteX510" fmla="*/ 2551209 w 4626532"/>
              <a:gd name="connsiteY510" fmla="*/ 5841383 h 6858000"/>
              <a:gd name="connsiteX511" fmla="*/ 2517878 w 4626532"/>
              <a:gd name="connsiteY511" fmla="*/ 5774720 h 6858000"/>
              <a:gd name="connsiteX512" fmla="*/ 2567875 w 4626532"/>
              <a:gd name="connsiteY512" fmla="*/ 5724722 h 6858000"/>
              <a:gd name="connsiteX513" fmla="*/ 2609540 w 4626532"/>
              <a:gd name="connsiteY513" fmla="*/ 5783052 h 6858000"/>
              <a:gd name="connsiteX514" fmla="*/ 1851243 w 4626532"/>
              <a:gd name="connsiteY514" fmla="*/ 5799718 h 6858000"/>
              <a:gd name="connsiteX515" fmla="*/ 1784580 w 4626532"/>
              <a:gd name="connsiteY515" fmla="*/ 5841383 h 6858000"/>
              <a:gd name="connsiteX516" fmla="*/ 1684585 w 4626532"/>
              <a:gd name="connsiteY516" fmla="*/ 5758054 h 6858000"/>
              <a:gd name="connsiteX517" fmla="*/ 1759581 w 4626532"/>
              <a:gd name="connsiteY517" fmla="*/ 5799718 h 6858000"/>
              <a:gd name="connsiteX518" fmla="*/ 1801246 w 4626532"/>
              <a:gd name="connsiteY518" fmla="*/ 5791385 h 6858000"/>
              <a:gd name="connsiteX519" fmla="*/ 1692918 w 4626532"/>
              <a:gd name="connsiteY519" fmla="*/ 5741388 h 6858000"/>
              <a:gd name="connsiteX520" fmla="*/ 1751248 w 4626532"/>
              <a:gd name="connsiteY520" fmla="*/ 5716389 h 6858000"/>
              <a:gd name="connsiteX521" fmla="*/ 1851243 w 4626532"/>
              <a:gd name="connsiteY521" fmla="*/ 5799718 h 6858000"/>
              <a:gd name="connsiteX522" fmla="*/ 1609588 w 4626532"/>
              <a:gd name="connsiteY522" fmla="*/ 5716389 h 6858000"/>
              <a:gd name="connsiteX523" fmla="*/ 1684585 w 4626532"/>
              <a:gd name="connsiteY523" fmla="*/ 5816384 h 6858000"/>
              <a:gd name="connsiteX524" fmla="*/ 1634587 w 4626532"/>
              <a:gd name="connsiteY524" fmla="*/ 5849716 h 6858000"/>
              <a:gd name="connsiteX525" fmla="*/ 1526259 w 4626532"/>
              <a:gd name="connsiteY525" fmla="*/ 5799718 h 6858000"/>
              <a:gd name="connsiteX526" fmla="*/ 1517926 w 4626532"/>
              <a:gd name="connsiteY526" fmla="*/ 5733055 h 6858000"/>
              <a:gd name="connsiteX527" fmla="*/ 1634587 w 4626532"/>
              <a:gd name="connsiteY527" fmla="*/ 5799718 h 6858000"/>
              <a:gd name="connsiteX528" fmla="*/ 1526259 w 4626532"/>
              <a:gd name="connsiteY528" fmla="*/ 5716389 h 6858000"/>
              <a:gd name="connsiteX529" fmla="*/ 1609588 w 4626532"/>
              <a:gd name="connsiteY529" fmla="*/ 5716389 h 6858000"/>
              <a:gd name="connsiteX530" fmla="*/ 3042852 w 4626532"/>
              <a:gd name="connsiteY530" fmla="*/ 5716389 h 6858000"/>
              <a:gd name="connsiteX531" fmla="*/ 2976189 w 4626532"/>
              <a:gd name="connsiteY531" fmla="*/ 5708056 h 6858000"/>
              <a:gd name="connsiteX532" fmla="*/ 3042852 w 4626532"/>
              <a:gd name="connsiteY532" fmla="*/ 5716389 h 6858000"/>
              <a:gd name="connsiteX533" fmla="*/ 801294 w 4626532"/>
              <a:gd name="connsiteY533" fmla="*/ 5808051 h 6858000"/>
              <a:gd name="connsiteX534" fmla="*/ 784629 w 4626532"/>
              <a:gd name="connsiteY534" fmla="*/ 5766387 h 6858000"/>
              <a:gd name="connsiteX535" fmla="*/ 834626 w 4626532"/>
              <a:gd name="connsiteY535" fmla="*/ 5708056 h 6858000"/>
              <a:gd name="connsiteX536" fmla="*/ 801294 w 4626532"/>
              <a:gd name="connsiteY536" fmla="*/ 5808051 h 6858000"/>
              <a:gd name="connsiteX537" fmla="*/ 726298 w 4626532"/>
              <a:gd name="connsiteY537" fmla="*/ 5766387 h 6858000"/>
              <a:gd name="connsiteX538" fmla="*/ 701299 w 4626532"/>
              <a:gd name="connsiteY538" fmla="*/ 5791385 h 6858000"/>
              <a:gd name="connsiteX539" fmla="*/ 651302 w 4626532"/>
              <a:gd name="connsiteY539" fmla="*/ 5724722 h 6858000"/>
              <a:gd name="connsiteX540" fmla="*/ 676300 w 4626532"/>
              <a:gd name="connsiteY540" fmla="*/ 5708056 h 6858000"/>
              <a:gd name="connsiteX541" fmla="*/ 726298 w 4626532"/>
              <a:gd name="connsiteY541" fmla="*/ 5766387 h 6858000"/>
              <a:gd name="connsiteX542" fmla="*/ 2951190 w 4626532"/>
              <a:gd name="connsiteY542" fmla="*/ 5708056 h 6858000"/>
              <a:gd name="connsiteX543" fmla="*/ 2892859 w 4626532"/>
              <a:gd name="connsiteY543" fmla="*/ 5758054 h 6858000"/>
              <a:gd name="connsiteX544" fmla="*/ 2867861 w 4626532"/>
              <a:gd name="connsiteY544" fmla="*/ 5758054 h 6858000"/>
              <a:gd name="connsiteX545" fmla="*/ 2851195 w 4626532"/>
              <a:gd name="connsiteY545" fmla="*/ 5699723 h 6858000"/>
              <a:gd name="connsiteX546" fmla="*/ 2951190 w 4626532"/>
              <a:gd name="connsiteY546" fmla="*/ 5708056 h 6858000"/>
              <a:gd name="connsiteX547" fmla="*/ 2842862 w 4626532"/>
              <a:gd name="connsiteY547" fmla="*/ 5749721 h 6858000"/>
              <a:gd name="connsiteX548" fmla="*/ 2801197 w 4626532"/>
              <a:gd name="connsiteY548" fmla="*/ 5808051 h 6858000"/>
              <a:gd name="connsiteX549" fmla="*/ 2776198 w 4626532"/>
              <a:gd name="connsiteY549" fmla="*/ 5808051 h 6858000"/>
              <a:gd name="connsiteX550" fmla="*/ 2751200 w 4626532"/>
              <a:gd name="connsiteY550" fmla="*/ 5741388 h 6858000"/>
              <a:gd name="connsiteX551" fmla="*/ 2801197 w 4626532"/>
              <a:gd name="connsiteY551" fmla="*/ 5699723 h 6858000"/>
              <a:gd name="connsiteX552" fmla="*/ 2842862 w 4626532"/>
              <a:gd name="connsiteY552" fmla="*/ 5749721 h 6858000"/>
              <a:gd name="connsiteX553" fmla="*/ 2467880 w 4626532"/>
              <a:gd name="connsiteY553" fmla="*/ 5749721 h 6858000"/>
              <a:gd name="connsiteX554" fmla="*/ 2426215 w 4626532"/>
              <a:gd name="connsiteY554" fmla="*/ 5816384 h 6858000"/>
              <a:gd name="connsiteX555" fmla="*/ 2376218 w 4626532"/>
              <a:gd name="connsiteY555" fmla="*/ 5758054 h 6858000"/>
              <a:gd name="connsiteX556" fmla="*/ 2426215 w 4626532"/>
              <a:gd name="connsiteY556" fmla="*/ 5699723 h 6858000"/>
              <a:gd name="connsiteX557" fmla="*/ 2467880 w 4626532"/>
              <a:gd name="connsiteY557" fmla="*/ 5749721 h 6858000"/>
              <a:gd name="connsiteX558" fmla="*/ 2776198 w 4626532"/>
              <a:gd name="connsiteY558" fmla="*/ 5699723 h 6858000"/>
              <a:gd name="connsiteX559" fmla="*/ 2742867 w 4626532"/>
              <a:gd name="connsiteY559" fmla="*/ 5724722 h 6858000"/>
              <a:gd name="connsiteX560" fmla="*/ 2717868 w 4626532"/>
              <a:gd name="connsiteY560" fmla="*/ 5724722 h 6858000"/>
              <a:gd name="connsiteX561" fmla="*/ 2717868 w 4626532"/>
              <a:gd name="connsiteY561" fmla="*/ 5691390 h 6858000"/>
              <a:gd name="connsiteX562" fmla="*/ 2776198 w 4626532"/>
              <a:gd name="connsiteY562" fmla="*/ 5699723 h 6858000"/>
              <a:gd name="connsiteX563" fmla="*/ 2692869 w 4626532"/>
              <a:gd name="connsiteY563" fmla="*/ 5691390 h 6858000"/>
              <a:gd name="connsiteX564" fmla="*/ 2692869 w 4626532"/>
              <a:gd name="connsiteY564" fmla="*/ 5749721 h 6858000"/>
              <a:gd name="connsiteX565" fmla="*/ 2659537 w 4626532"/>
              <a:gd name="connsiteY565" fmla="*/ 5774720 h 6858000"/>
              <a:gd name="connsiteX566" fmla="*/ 2634539 w 4626532"/>
              <a:gd name="connsiteY566" fmla="*/ 5774720 h 6858000"/>
              <a:gd name="connsiteX567" fmla="*/ 2601207 w 4626532"/>
              <a:gd name="connsiteY567" fmla="*/ 5716389 h 6858000"/>
              <a:gd name="connsiteX568" fmla="*/ 2642872 w 4626532"/>
              <a:gd name="connsiteY568" fmla="*/ 5683057 h 6858000"/>
              <a:gd name="connsiteX569" fmla="*/ 2692869 w 4626532"/>
              <a:gd name="connsiteY569" fmla="*/ 5691390 h 6858000"/>
              <a:gd name="connsiteX570" fmla="*/ 2317887 w 4626532"/>
              <a:gd name="connsiteY570" fmla="*/ 5741388 h 6858000"/>
              <a:gd name="connsiteX571" fmla="*/ 2276223 w 4626532"/>
              <a:gd name="connsiteY571" fmla="*/ 5799718 h 6858000"/>
              <a:gd name="connsiteX572" fmla="*/ 2234558 w 4626532"/>
              <a:gd name="connsiteY572" fmla="*/ 5741388 h 6858000"/>
              <a:gd name="connsiteX573" fmla="*/ 2276223 w 4626532"/>
              <a:gd name="connsiteY573" fmla="*/ 5683057 h 6858000"/>
              <a:gd name="connsiteX574" fmla="*/ 2317887 w 4626532"/>
              <a:gd name="connsiteY574" fmla="*/ 5741388 h 6858000"/>
              <a:gd name="connsiteX575" fmla="*/ 2076232 w 4626532"/>
              <a:gd name="connsiteY575" fmla="*/ 5699723 h 6858000"/>
              <a:gd name="connsiteX576" fmla="*/ 2101231 w 4626532"/>
              <a:gd name="connsiteY576" fmla="*/ 5683057 h 6858000"/>
              <a:gd name="connsiteX577" fmla="*/ 2076232 w 4626532"/>
              <a:gd name="connsiteY577" fmla="*/ 5699723 h 6858000"/>
              <a:gd name="connsiteX578" fmla="*/ 1984570 w 4626532"/>
              <a:gd name="connsiteY578" fmla="*/ 5741388 h 6858000"/>
              <a:gd name="connsiteX579" fmla="*/ 1892908 w 4626532"/>
              <a:gd name="connsiteY579" fmla="*/ 5799718 h 6858000"/>
              <a:gd name="connsiteX580" fmla="*/ 1834578 w 4626532"/>
              <a:gd name="connsiteY580" fmla="*/ 5741388 h 6858000"/>
              <a:gd name="connsiteX581" fmla="*/ 1917907 w 4626532"/>
              <a:gd name="connsiteY581" fmla="*/ 5758054 h 6858000"/>
              <a:gd name="connsiteX582" fmla="*/ 1942906 w 4626532"/>
              <a:gd name="connsiteY582" fmla="*/ 5741388 h 6858000"/>
              <a:gd name="connsiteX583" fmla="*/ 1842910 w 4626532"/>
              <a:gd name="connsiteY583" fmla="*/ 5716389 h 6858000"/>
              <a:gd name="connsiteX584" fmla="*/ 1901241 w 4626532"/>
              <a:gd name="connsiteY584" fmla="*/ 5683057 h 6858000"/>
              <a:gd name="connsiteX585" fmla="*/ 1984570 w 4626532"/>
              <a:gd name="connsiteY585" fmla="*/ 5741388 h 6858000"/>
              <a:gd name="connsiteX586" fmla="*/ 2617873 w 4626532"/>
              <a:gd name="connsiteY586" fmla="*/ 5683057 h 6858000"/>
              <a:gd name="connsiteX587" fmla="*/ 2567875 w 4626532"/>
              <a:gd name="connsiteY587" fmla="*/ 5699723 h 6858000"/>
              <a:gd name="connsiteX588" fmla="*/ 2567875 w 4626532"/>
              <a:gd name="connsiteY588" fmla="*/ 5666392 h 6858000"/>
              <a:gd name="connsiteX589" fmla="*/ 2617873 w 4626532"/>
              <a:gd name="connsiteY589" fmla="*/ 5683057 h 6858000"/>
              <a:gd name="connsiteX590" fmla="*/ 2176228 w 4626532"/>
              <a:gd name="connsiteY590" fmla="*/ 5724722 h 6858000"/>
              <a:gd name="connsiteX591" fmla="*/ 2134563 w 4626532"/>
              <a:gd name="connsiteY591" fmla="*/ 5783052 h 6858000"/>
              <a:gd name="connsiteX592" fmla="*/ 2092898 w 4626532"/>
              <a:gd name="connsiteY592" fmla="*/ 5733055 h 6858000"/>
              <a:gd name="connsiteX593" fmla="*/ 2134563 w 4626532"/>
              <a:gd name="connsiteY593" fmla="*/ 5666392 h 6858000"/>
              <a:gd name="connsiteX594" fmla="*/ 2176228 w 4626532"/>
              <a:gd name="connsiteY594" fmla="*/ 5724722 h 6858000"/>
              <a:gd name="connsiteX595" fmla="*/ 2726201 w 4626532"/>
              <a:gd name="connsiteY595" fmla="*/ 5666392 h 6858000"/>
              <a:gd name="connsiteX596" fmla="*/ 2684536 w 4626532"/>
              <a:gd name="connsiteY596" fmla="*/ 5658059 h 6858000"/>
              <a:gd name="connsiteX597" fmla="*/ 2726201 w 4626532"/>
              <a:gd name="connsiteY597" fmla="*/ 5666392 h 6858000"/>
              <a:gd name="connsiteX598" fmla="*/ 3076184 w 4626532"/>
              <a:gd name="connsiteY598" fmla="*/ 5699723 h 6858000"/>
              <a:gd name="connsiteX599" fmla="*/ 3051185 w 4626532"/>
              <a:gd name="connsiteY599" fmla="*/ 5691390 h 6858000"/>
              <a:gd name="connsiteX600" fmla="*/ 3126181 w 4626532"/>
              <a:gd name="connsiteY600" fmla="*/ 5649726 h 6858000"/>
              <a:gd name="connsiteX601" fmla="*/ 3076184 w 4626532"/>
              <a:gd name="connsiteY601" fmla="*/ 5699723 h 6858000"/>
              <a:gd name="connsiteX602" fmla="*/ 2551209 w 4626532"/>
              <a:gd name="connsiteY602" fmla="*/ 5691390 h 6858000"/>
              <a:gd name="connsiteX603" fmla="*/ 2517878 w 4626532"/>
              <a:gd name="connsiteY603" fmla="*/ 5749721 h 6858000"/>
              <a:gd name="connsiteX604" fmla="*/ 2484546 w 4626532"/>
              <a:gd name="connsiteY604" fmla="*/ 5749721 h 6858000"/>
              <a:gd name="connsiteX605" fmla="*/ 2459547 w 4626532"/>
              <a:gd name="connsiteY605" fmla="*/ 5699723 h 6858000"/>
              <a:gd name="connsiteX606" fmla="*/ 2501212 w 4626532"/>
              <a:gd name="connsiteY606" fmla="*/ 5649726 h 6858000"/>
              <a:gd name="connsiteX607" fmla="*/ 2551209 w 4626532"/>
              <a:gd name="connsiteY607" fmla="*/ 5691390 h 6858000"/>
              <a:gd name="connsiteX608" fmla="*/ 1434597 w 4626532"/>
              <a:gd name="connsiteY608" fmla="*/ 5658059 h 6858000"/>
              <a:gd name="connsiteX609" fmla="*/ 1509593 w 4626532"/>
              <a:gd name="connsiteY609" fmla="*/ 5774720 h 6858000"/>
              <a:gd name="connsiteX610" fmla="*/ 1509593 w 4626532"/>
              <a:gd name="connsiteY610" fmla="*/ 5799718 h 6858000"/>
              <a:gd name="connsiteX611" fmla="*/ 1476262 w 4626532"/>
              <a:gd name="connsiteY611" fmla="*/ 5808051 h 6858000"/>
              <a:gd name="connsiteX612" fmla="*/ 1351268 w 4626532"/>
              <a:gd name="connsiteY612" fmla="*/ 5699723 h 6858000"/>
              <a:gd name="connsiteX613" fmla="*/ 1351268 w 4626532"/>
              <a:gd name="connsiteY613" fmla="*/ 5658059 h 6858000"/>
              <a:gd name="connsiteX614" fmla="*/ 1442930 w 4626532"/>
              <a:gd name="connsiteY614" fmla="*/ 5766387 h 6858000"/>
              <a:gd name="connsiteX615" fmla="*/ 1459596 w 4626532"/>
              <a:gd name="connsiteY615" fmla="*/ 5749721 h 6858000"/>
              <a:gd name="connsiteX616" fmla="*/ 1376266 w 4626532"/>
              <a:gd name="connsiteY616" fmla="*/ 5649726 h 6858000"/>
              <a:gd name="connsiteX617" fmla="*/ 1434597 w 4626532"/>
              <a:gd name="connsiteY617" fmla="*/ 5658059 h 6858000"/>
              <a:gd name="connsiteX618" fmla="*/ 801294 w 4626532"/>
              <a:gd name="connsiteY618" fmla="*/ 5691390 h 6858000"/>
              <a:gd name="connsiteX619" fmla="*/ 759630 w 4626532"/>
              <a:gd name="connsiteY619" fmla="*/ 5758054 h 6858000"/>
              <a:gd name="connsiteX620" fmla="*/ 709632 w 4626532"/>
              <a:gd name="connsiteY620" fmla="*/ 5699723 h 6858000"/>
              <a:gd name="connsiteX621" fmla="*/ 742964 w 4626532"/>
              <a:gd name="connsiteY621" fmla="*/ 5641393 h 6858000"/>
              <a:gd name="connsiteX622" fmla="*/ 801294 w 4626532"/>
              <a:gd name="connsiteY622" fmla="*/ 5691390 h 6858000"/>
              <a:gd name="connsiteX623" fmla="*/ 651302 w 4626532"/>
              <a:gd name="connsiteY623" fmla="*/ 5699723 h 6858000"/>
              <a:gd name="connsiteX624" fmla="*/ 634636 w 4626532"/>
              <a:gd name="connsiteY624" fmla="*/ 5708056 h 6858000"/>
              <a:gd name="connsiteX625" fmla="*/ 576305 w 4626532"/>
              <a:gd name="connsiteY625" fmla="*/ 5666392 h 6858000"/>
              <a:gd name="connsiteX626" fmla="*/ 592971 w 4626532"/>
              <a:gd name="connsiteY626" fmla="*/ 5641393 h 6858000"/>
              <a:gd name="connsiteX627" fmla="*/ 651302 w 4626532"/>
              <a:gd name="connsiteY627" fmla="*/ 5699723 h 6858000"/>
              <a:gd name="connsiteX628" fmla="*/ 2476213 w 4626532"/>
              <a:gd name="connsiteY628" fmla="*/ 5649726 h 6858000"/>
              <a:gd name="connsiteX629" fmla="*/ 2451214 w 4626532"/>
              <a:gd name="connsiteY629" fmla="*/ 5674724 h 6858000"/>
              <a:gd name="connsiteX630" fmla="*/ 2426215 w 4626532"/>
              <a:gd name="connsiteY630" fmla="*/ 5674724 h 6858000"/>
              <a:gd name="connsiteX631" fmla="*/ 2417883 w 4626532"/>
              <a:gd name="connsiteY631" fmla="*/ 5633060 h 6858000"/>
              <a:gd name="connsiteX632" fmla="*/ 2476213 w 4626532"/>
              <a:gd name="connsiteY632" fmla="*/ 5649726 h 6858000"/>
              <a:gd name="connsiteX633" fmla="*/ 2401217 w 4626532"/>
              <a:gd name="connsiteY633" fmla="*/ 5674724 h 6858000"/>
              <a:gd name="connsiteX634" fmla="*/ 2367885 w 4626532"/>
              <a:gd name="connsiteY634" fmla="*/ 5733055 h 6858000"/>
              <a:gd name="connsiteX635" fmla="*/ 2342886 w 4626532"/>
              <a:gd name="connsiteY635" fmla="*/ 5733055 h 6858000"/>
              <a:gd name="connsiteX636" fmla="*/ 2309554 w 4626532"/>
              <a:gd name="connsiteY636" fmla="*/ 5674724 h 6858000"/>
              <a:gd name="connsiteX637" fmla="*/ 2359552 w 4626532"/>
              <a:gd name="connsiteY637" fmla="*/ 5633060 h 6858000"/>
              <a:gd name="connsiteX638" fmla="*/ 2401217 w 4626532"/>
              <a:gd name="connsiteY638" fmla="*/ 5674724 h 6858000"/>
              <a:gd name="connsiteX639" fmla="*/ 2259557 w 4626532"/>
              <a:gd name="connsiteY639" fmla="*/ 5658059 h 6858000"/>
              <a:gd name="connsiteX640" fmla="*/ 2201226 w 4626532"/>
              <a:gd name="connsiteY640" fmla="*/ 5724722 h 6858000"/>
              <a:gd name="connsiteX641" fmla="*/ 2167895 w 4626532"/>
              <a:gd name="connsiteY641" fmla="*/ 5658059 h 6858000"/>
              <a:gd name="connsiteX642" fmla="*/ 2251224 w 4626532"/>
              <a:gd name="connsiteY642" fmla="*/ 5633060 h 6858000"/>
              <a:gd name="connsiteX643" fmla="*/ 2259557 w 4626532"/>
              <a:gd name="connsiteY643" fmla="*/ 5658059 h 6858000"/>
              <a:gd name="connsiteX644" fmla="*/ 2326220 w 4626532"/>
              <a:gd name="connsiteY644" fmla="*/ 5633060 h 6858000"/>
              <a:gd name="connsiteX645" fmla="*/ 2301222 w 4626532"/>
              <a:gd name="connsiteY645" fmla="*/ 5658059 h 6858000"/>
              <a:gd name="connsiteX646" fmla="*/ 2284556 w 4626532"/>
              <a:gd name="connsiteY646" fmla="*/ 5624727 h 6858000"/>
              <a:gd name="connsiteX647" fmla="*/ 2326220 w 4626532"/>
              <a:gd name="connsiteY647" fmla="*/ 5633060 h 6858000"/>
              <a:gd name="connsiteX648" fmla="*/ 2901192 w 4626532"/>
              <a:gd name="connsiteY648" fmla="*/ 5616394 h 6858000"/>
              <a:gd name="connsiteX649" fmla="*/ 2901192 w 4626532"/>
              <a:gd name="connsiteY649" fmla="*/ 5674724 h 6858000"/>
              <a:gd name="connsiteX650" fmla="*/ 2876194 w 4626532"/>
              <a:gd name="connsiteY650" fmla="*/ 5683057 h 6858000"/>
              <a:gd name="connsiteX651" fmla="*/ 2859528 w 4626532"/>
              <a:gd name="connsiteY651" fmla="*/ 5666392 h 6858000"/>
              <a:gd name="connsiteX652" fmla="*/ 2759533 w 4626532"/>
              <a:gd name="connsiteY652" fmla="*/ 5674724 h 6858000"/>
              <a:gd name="connsiteX653" fmla="*/ 2842862 w 4626532"/>
              <a:gd name="connsiteY653" fmla="*/ 5616394 h 6858000"/>
              <a:gd name="connsiteX654" fmla="*/ 2901192 w 4626532"/>
              <a:gd name="connsiteY654" fmla="*/ 5616394 h 6858000"/>
              <a:gd name="connsiteX655" fmla="*/ 2101231 w 4626532"/>
              <a:gd name="connsiteY655" fmla="*/ 5649726 h 6858000"/>
              <a:gd name="connsiteX656" fmla="*/ 2009569 w 4626532"/>
              <a:gd name="connsiteY656" fmla="*/ 5733055 h 6858000"/>
              <a:gd name="connsiteX657" fmla="*/ 1967904 w 4626532"/>
              <a:gd name="connsiteY657" fmla="*/ 5683057 h 6858000"/>
              <a:gd name="connsiteX658" fmla="*/ 2067899 w 4626532"/>
              <a:gd name="connsiteY658" fmla="*/ 5666392 h 6858000"/>
              <a:gd name="connsiteX659" fmla="*/ 1967904 w 4626532"/>
              <a:gd name="connsiteY659" fmla="*/ 5666392 h 6858000"/>
              <a:gd name="connsiteX660" fmla="*/ 2026235 w 4626532"/>
              <a:gd name="connsiteY660" fmla="*/ 5616394 h 6858000"/>
              <a:gd name="connsiteX661" fmla="*/ 2101231 w 4626532"/>
              <a:gd name="connsiteY661" fmla="*/ 5649726 h 6858000"/>
              <a:gd name="connsiteX662" fmla="*/ 1742915 w 4626532"/>
              <a:gd name="connsiteY662" fmla="*/ 5683057 h 6858000"/>
              <a:gd name="connsiteX663" fmla="*/ 1684585 w 4626532"/>
              <a:gd name="connsiteY663" fmla="*/ 5724722 h 6858000"/>
              <a:gd name="connsiteX664" fmla="*/ 1609588 w 4626532"/>
              <a:gd name="connsiteY664" fmla="*/ 5624727 h 6858000"/>
              <a:gd name="connsiteX665" fmla="*/ 1692918 w 4626532"/>
              <a:gd name="connsiteY665" fmla="*/ 5683057 h 6858000"/>
              <a:gd name="connsiteX666" fmla="*/ 1709584 w 4626532"/>
              <a:gd name="connsiteY666" fmla="*/ 5674724 h 6858000"/>
              <a:gd name="connsiteX667" fmla="*/ 1626254 w 4626532"/>
              <a:gd name="connsiteY667" fmla="*/ 5608061 h 6858000"/>
              <a:gd name="connsiteX668" fmla="*/ 1684585 w 4626532"/>
              <a:gd name="connsiteY668" fmla="*/ 5599728 h 6858000"/>
              <a:gd name="connsiteX669" fmla="*/ 1742915 w 4626532"/>
              <a:gd name="connsiteY669" fmla="*/ 5683057 h 6858000"/>
              <a:gd name="connsiteX670" fmla="*/ 1876242 w 4626532"/>
              <a:gd name="connsiteY670" fmla="*/ 5658059 h 6858000"/>
              <a:gd name="connsiteX671" fmla="*/ 1809579 w 4626532"/>
              <a:gd name="connsiteY671" fmla="*/ 5699723 h 6858000"/>
              <a:gd name="connsiteX672" fmla="*/ 1751248 w 4626532"/>
              <a:gd name="connsiteY672" fmla="*/ 5633060 h 6858000"/>
              <a:gd name="connsiteX673" fmla="*/ 1842910 w 4626532"/>
              <a:gd name="connsiteY673" fmla="*/ 5658059 h 6858000"/>
              <a:gd name="connsiteX674" fmla="*/ 1759581 w 4626532"/>
              <a:gd name="connsiteY674" fmla="*/ 5616394 h 6858000"/>
              <a:gd name="connsiteX675" fmla="*/ 1809579 w 4626532"/>
              <a:gd name="connsiteY675" fmla="*/ 5591395 h 6858000"/>
              <a:gd name="connsiteX676" fmla="*/ 1876242 w 4626532"/>
              <a:gd name="connsiteY676" fmla="*/ 5658059 h 6858000"/>
              <a:gd name="connsiteX677" fmla="*/ 1159610 w 4626532"/>
              <a:gd name="connsiteY677" fmla="*/ 5633060 h 6858000"/>
              <a:gd name="connsiteX678" fmla="*/ 1217941 w 4626532"/>
              <a:gd name="connsiteY678" fmla="*/ 5758054 h 6858000"/>
              <a:gd name="connsiteX679" fmla="*/ 1092947 w 4626532"/>
              <a:gd name="connsiteY679" fmla="*/ 5591395 h 6858000"/>
              <a:gd name="connsiteX680" fmla="*/ 1159610 w 4626532"/>
              <a:gd name="connsiteY680" fmla="*/ 5633060 h 6858000"/>
              <a:gd name="connsiteX681" fmla="*/ 1084614 w 4626532"/>
              <a:gd name="connsiteY681" fmla="*/ 5641393 h 6858000"/>
              <a:gd name="connsiteX682" fmla="*/ 1067948 w 4626532"/>
              <a:gd name="connsiteY682" fmla="*/ 5624727 h 6858000"/>
              <a:gd name="connsiteX683" fmla="*/ 1067948 w 4626532"/>
              <a:gd name="connsiteY683" fmla="*/ 5591395 h 6858000"/>
              <a:gd name="connsiteX684" fmla="*/ 1084614 w 4626532"/>
              <a:gd name="connsiteY684" fmla="*/ 5641393 h 6858000"/>
              <a:gd name="connsiteX685" fmla="*/ 726298 w 4626532"/>
              <a:gd name="connsiteY685" fmla="*/ 5624727 h 6858000"/>
              <a:gd name="connsiteX686" fmla="*/ 684633 w 4626532"/>
              <a:gd name="connsiteY686" fmla="*/ 5683057 h 6858000"/>
              <a:gd name="connsiteX687" fmla="*/ 634636 w 4626532"/>
              <a:gd name="connsiteY687" fmla="*/ 5624727 h 6858000"/>
              <a:gd name="connsiteX688" fmla="*/ 676300 w 4626532"/>
              <a:gd name="connsiteY688" fmla="*/ 5574729 h 6858000"/>
              <a:gd name="connsiteX689" fmla="*/ 726298 w 4626532"/>
              <a:gd name="connsiteY689" fmla="*/ 5624727 h 6858000"/>
              <a:gd name="connsiteX690" fmla="*/ 2492879 w 4626532"/>
              <a:gd name="connsiteY690" fmla="*/ 5591395 h 6858000"/>
              <a:gd name="connsiteX691" fmla="*/ 2484546 w 4626532"/>
              <a:gd name="connsiteY691" fmla="*/ 5624727 h 6858000"/>
              <a:gd name="connsiteX692" fmla="*/ 2451214 w 4626532"/>
              <a:gd name="connsiteY692" fmla="*/ 5608061 h 6858000"/>
              <a:gd name="connsiteX693" fmla="*/ 2367885 w 4626532"/>
              <a:gd name="connsiteY693" fmla="*/ 5608061 h 6858000"/>
              <a:gd name="connsiteX694" fmla="*/ 2359552 w 4626532"/>
              <a:gd name="connsiteY694" fmla="*/ 5591395 h 6858000"/>
              <a:gd name="connsiteX695" fmla="*/ 2434548 w 4626532"/>
              <a:gd name="connsiteY695" fmla="*/ 5566396 h 6858000"/>
              <a:gd name="connsiteX696" fmla="*/ 2492879 w 4626532"/>
              <a:gd name="connsiteY696" fmla="*/ 5591395 h 6858000"/>
              <a:gd name="connsiteX697" fmla="*/ 1551258 w 4626532"/>
              <a:gd name="connsiteY697" fmla="*/ 5566396 h 6858000"/>
              <a:gd name="connsiteX698" fmla="*/ 1592923 w 4626532"/>
              <a:gd name="connsiteY698" fmla="*/ 5658059 h 6858000"/>
              <a:gd name="connsiteX699" fmla="*/ 1559591 w 4626532"/>
              <a:gd name="connsiteY699" fmla="*/ 5699723 h 6858000"/>
              <a:gd name="connsiteX700" fmla="*/ 1459596 w 4626532"/>
              <a:gd name="connsiteY700" fmla="*/ 5641393 h 6858000"/>
              <a:gd name="connsiteX701" fmla="*/ 1467929 w 4626532"/>
              <a:gd name="connsiteY701" fmla="*/ 5574729 h 6858000"/>
              <a:gd name="connsiteX702" fmla="*/ 1542925 w 4626532"/>
              <a:gd name="connsiteY702" fmla="*/ 5658059 h 6858000"/>
              <a:gd name="connsiteX703" fmla="*/ 1559591 w 4626532"/>
              <a:gd name="connsiteY703" fmla="*/ 5649726 h 6858000"/>
              <a:gd name="connsiteX704" fmla="*/ 1484595 w 4626532"/>
              <a:gd name="connsiteY704" fmla="*/ 5566396 h 6858000"/>
              <a:gd name="connsiteX705" fmla="*/ 1551258 w 4626532"/>
              <a:gd name="connsiteY705" fmla="*/ 5566396 h 6858000"/>
              <a:gd name="connsiteX706" fmla="*/ 876291 w 4626532"/>
              <a:gd name="connsiteY706" fmla="*/ 5624727 h 6858000"/>
              <a:gd name="connsiteX707" fmla="*/ 834626 w 4626532"/>
              <a:gd name="connsiteY707" fmla="*/ 5683057 h 6858000"/>
              <a:gd name="connsiteX708" fmla="*/ 784629 w 4626532"/>
              <a:gd name="connsiteY708" fmla="*/ 5624727 h 6858000"/>
              <a:gd name="connsiteX709" fmla="*/ 834626 w 4626532"/>
              <a:gd name="connsiteY709" fmla="*/ 5566396 h 6858000"/>
              <a:gd name="connsiteX710" fmla="*/ 876291 w 4626532"/>
              <a:gd name="connsiteY710" fmla="*/ 5624727 h 6858000"/>
              <a:gd name="connsiteX711" fmla="*/ 584638 w 4626532"/>
              <a:gd name="connsiteY711" fmla="*/ 5624727 h 6858000"/>
              <a:gd name="connsiteX712" fmla="*/ 551307 w 4626532"/>
              <a:gd name="connsiteY712" fmla="*/ 5641393 h 6858000"/>
              <a:gd name="connsiteX713" fmla="*/ 501309 w 4626532"/>
              <a:gd name="connsiteY713" fmla="*/ 5599728 h 6858000"/>
              <a:gd name="connsiteX714" fmla="*/ 526308 w 4626532"/>
              <a:gd name="connsiteY714" fmla="*/ 5566396 h 6858000"/>
              <a:gd name="connsiteX715" fmla="*/ 584638 w 4626532"/>
              <a:gd name="connsiteY715" fmla="*/ 5624727 h 6858000"/>
              <a:gd name="connsiteX716" fmla="*/ 2342886 w 4626532"/>
              <a:gd name="connsiteY716" fmla="*/ 5599728 h 6858000"/>
              <a:gd name="connsiteX717" fmla="*/ 2317887 w 4626532"/>
              <a:gd name="connsiteY717" fmla="*/ 5608061 h 6858000"/>
              <a:gd name="connsiteX718" fmla="*/ 2284556 w 4626532"/>
              <a:gd name="connsiteY718" fmla="*/ 5591395 h 6858000"/>
              <a:gd name="connsiteX719" fmla="*/ 2209559 w 4626532"/>
              <a:gd name="connsiteY719" fmla="*/ 5616394 h 6858000"/>
              <a:gd name="connsiteX720" fmla="*/ 2267890 w 4626532"/>
              <a:gd name="connsiteY720" fmla="*/ 5558063 h 6858000"/>
              <a:gd name="connsiteX721" fmla="*/ 2342886 w 4626532"/>
              <a:gd name="connsiteY721" fmla="*/ 5599728 h 6858000"/>
              <a:gd name="connsiteX722" fmla="*/ 3067851 w 4626532"/>
              <a:gd name="connsiteY722" fmla="*/ 5549731 h 6858000"/>
              <a:gd name="connsiteX723" fmla="*/ 3076184 w 4626532"/>
              <a:gd name="connsiteY723" fmla="*/ 5574729 h 6858000"/>
              <a:gd name="connsiteX724" fmla="*/ 3009520 w 4626532"/>
              <a:gd name="connsiteY724" fmla="*/ 5691390 h 6858000"/>
              <a:gd name="connsiteX725" fmla="*/ 2951190 w 4626532"/>
              <a:gd name="connsiteY725" fmla="*/ 5683057 h 6858000"/>
              <a:gd name="connsiteX726" fmla="*/ 3017853 w 4626532"/>
              <a:gd name="connsiteY726" fmla="*/ 5599728 h 6858000"/>
              <a:gd name="connsiteX727" fmla="*/ 2917858 w 4626532"/>
              <a:gd name="connsiteY727" fmla="*/ 5683057 h 6858000"/>
              <a:gd name="connsiteX728" fmla="*/ 3017853 w 4626532"/>
              <a:gd name="connsiteY728" fmla="*/ 5549731 h 6858000"/>
              <a:gd name="connsiteX729" fmla="*/ 3067851 w 4626532"/>
              <a:gd name="connsiteY729" fmla="*/ 5549731 h 6858000"/>
              <a:gd name="connsiteX730" fmla="*/ 2642872 w 4626532"/>
              <a:gd name="connsiteY730" fmla="*/ 5549731 h 6858000"/>
              <a:gd name="connsiteX731" fmla="*/ 2651205 w 4626532"/>
              <a:gd name="connsiteY731" fmla="*/ 5574729 h 6858000"/>
              <a:gd name="connsiteX732" fmla="*/ 2601207 w 4626532"/>
              <a:gd name="connsiteY732" fmla="*/ 5649726 h 6858000"/>
              <a:gd name="connsiteX733" fmla="*/ 2551209 w 4626532"/>
              <a:gd name="connsiteY733" fmla="*/ 5641393 h 6858000"/>
              <a:gd name="connsiteX734" fmla="*/ 2609540 w 4626532"/>
              <a:gd name="connsiteY734" fmla="*/ 5591395 h 6858000"/>
              <a:gd name="connsiteX735" fmla="*/ 2592874 w 4626532"/>
              <a:gd name="connsiteY735" fmla="*/ 5583062 h 6858000"/>
              <a:gd name="connsiteX736" fmla="*/ 2517878 w 4626532"/>
              <a:gd name="connsiteY736" fmla="*/ 5633060 h 6858000"/>
              <a:gd name="connsiteX737" fmla="*/ 2509545 w 4626532"/>
              <a:gd name="connsiteY737" fmla="*/ 5599728 h 6858000"/>
              <a:gd name="connsiteX738" fmla="*/ 2601207 w 4626532"/>
              <a:gd name="connsiteY738" fmla="*/ 5541398 h 6858000"/>
              <a:gd name="connsiteX739" fmla="*/ 2642872 w 4626532"/>
              <a:gd name="connsiteY739" fmla="*/ 5549731 h 6858000"/>
              <a:gd name="connsiteX740" fmla="*/ 1984570 w 4626532"/>
              <a:gd name="connsiteY740" fmla="*/ 5591395 h 6858000"/>
              <a:gd name="connsiteX741" fmla="*/ 1917907 w 4626532"/>
              <a:gd name="connsiteY741" fmla="*/ 5658059 h 6858000"/>
              <a:gd name="connsiteX742" fmla="*/ 1892908 w 4626532"/>
              <a:gd name="connsiteY742" fmla="*/ 5658059 h 6858000"/>
              <a:gd name="connsiteX743" fmla="*/ 1876242 w 4626532"/>
              <a:gd name="connsiteY743" fmla="*/ 5608061 h 6858000"/>
              <a:gd name="connsiteX744" fmla="*/ 1951238 w 4626532"/>
              <a:gd name="connsiteY744" fmla="*/ 5608061 h 6858000"/>
              <a:gd name="connsiteX745" fmla="*/ 1876242 w 4626532"/>
              <a:gd name="connsiteY745" fmla="*/ 5583062 h 6858000"/>
              <a:gd name="connsiteX746" fmla="*/ 1917907 w 4626532"/>
              <a:gd name="connsiteY746" fmla="*/ 5541398 h 6858000"/>
              <a:gd name="connsiteX747" fmla="*/ 1984570 w 4626532"/>
              <a:gd name="connsiteY747" fmla="*/ 5591395 h 6858000"/>
              <a:gd name="connsiteX748" fmla="*/ 1284604 w 4626532"/>
              <a:gd name="connsiteY748" fmla="*/ 5649726 h 6858000"/>
              <a:gd name="connsiteX749" fmla="*/ 1226274 w 4626532"/>
              <a:gd name="connsiteY749" fmla="*/ 5541398 h 6858000"/>
              <a:gd name="connsiteX750" fmla="*/ 1284604 w 4626532"/>
              <a:gd name="connsiteY750" fmla="*/ 5558063 h 6858000"/>
              <a:gd name="connsiteX751" fmla="*/ 1334602 w 4626532"/>
              <a:gd name="connsiteY751" fmla="*/ 5691390 h 6858000"/>
              <a:gd name="connsiteX752" fmla="*/ 1326269 w 4626532"/>
              <a:gd name="connsiteY752" fmla="*/ 5724722 h 6858000"/>
              <a:gd name="connsiteX753" fmla="*/ 1292937 w 4626532"/>
              <a:gd name="connsiteY753" fmla="*/ 5724722 h 6858000"/>
              <a:gd name="connsiteX754" fmla="*/ 1184609 w 4626532"/>
              <a:gd name="connsiteY754" fmla="*/ 5608061 h 6858000"/>
              <a:gd name="connsiteX755" fmla="*/ 1201275 w 4626532"/>
              <a:gd name="connsiteY755" fmla="*/ 5541398 h 6858000"/>
              <a:gd name="connsiteX756" fmla="*/ 1284604 w 4626532"/>
              <a:gd name="connsiteY756" fmla="*/ 5649726 h 6858000"/>
              <a:gd name="connsiteX757" fmla="*/ 2201226 w 4626532"/>
              <a:gd name="connsiteY757" fmla="*/ 5566396 h 6858000"/>
              <a:gd name="connsiteX758" fmla="*/ 2126230 w 4626532"/>
              <a:gd name="connsiteY758" fmla="*/ 5641393 h 6858000"/>
              <a:gd name="connsiteX759" fmla="*/ 2076232 w 4626532"/>
              <a:gd name="connsiteY759" fmla="*/ 5608061 h 6858000"/>
              <a:gd name="connsiteX760" fmla="*/ 2151229 w 4626532"/>
              <a:gd name="connsiteY760" fmla="*/ 5591395 h 6858000"/>
              <a:gd name="connsiteX761" fmla="*/ 2167895 w 4626532"/>
              <a:gd name="connsiteY761" fmla="*/ 5574729 h 6858000"/>
              <a:gd name="connsiteX762" fmla="*/ 2142896 w 4626532"/>
              <a:gd name="connsiteY762" fmla="*/ 5566396 h 6858000"/>
              <a:gd name="connsiteX763" fmla="*/ 2067899 w 4626532"/>
              <a:gd name="connsiteY763" fmla="*/ 5583062 h 6858000"/>
              <a:gd name="connsiteX764" fmla="*/ 2126230 w 4626532"/>
              <a:gd name="connsiteY764" fmla="*/ 5524732 h 6858000"/>
              <a:gd name="connsiteX765" fmla="*/ 2201226 w 4626532"/>
              <a:gd name="connsiteY765" fmla="*/ 5566396 h 6858000"/>
              <a:gd name="connsiteX766" fmla="*/ 2809530 w 4626532"/>
              <a:gd name="connsiteY766" fmla="*/ 5533065 h 6858000"/>
              <a:gd name="connsiteX767" fmla="*/ 2734534 w 4626532"/>
              <a:gd name="connsiteY767" fmla="*/ 5641393 h 6858000"/>
              <a:gd name="connsiteX768" fmla="*/ 2676203 w 4626532"/>
              <a:gd name="connsiteY768" fmla="*/ 5633060 h 6858000"/>
              <a:gd name="connsiteX769" fmla="*/ 2767865 w 4626532"/>
              <a:gd name="connsiteY769" fmla="*/ 5558063 h 6858000"/>
              <a:gd name="connsiteX770" fmla="*/ 2751200 w 4626532"/>
              <a:gd name="connsiteY770" fmla="*/ 5549731 h 6858000"/>
              <a:gd name="connsiteX771" fmla="*/ 2659537 w 4626532"/>
              <a:gd name="connsiteY771" fmla="*/ 5624727 h 6858000"/>
              <a:gd name="connsiteX772" fmla="*/ 2776198 w 4626532"/>
              <a:gd name="connsiteY772" fmla="*/ 5508066 h 6858000"/>
              <a:gd name="connsiteX773" fmla="*/ 2809530 w 4626532"/>
              <a:gd name="connsiteY773" fmla="*/ 5533065 h 6858000"/>
              <a:gd name="connsiteX774" fmla="*/ 801294 w 4626532"/>
              <a:gd name="connsiteY774" fmla="*/ 5558063 h 6858000"/>
              <a:gd name="connsiteX775" fmla="*/ 759630 w 4626532"/>
              <a:gd name="connsiteY775" fmla="*/ 5616394 h 6858000"/>
              <a:gd name="connsiteX776" fmla="*/ 709632 w 4626532"/>
              <a:gd name="connsiteY776" fmla="*/ 5549731 h 6858000"/>
              <a:gd name="connsiteX777" fmla="*/ 751297 w 4626532"/>
              <a:gd name="connsiteY777" fmla="*/ 5499733 h 6858000"/>
              <a:gd name="connsiteX778" fmla="*/ 801294 w 4626532"/>
              <a:gd name="connsiteY778" fmla="*/ 5558063 h 6858000"/>
              <a:gd name="connsiteX779" fmla="*/ 651302 w 4626532"/>
              <a:gd name="connsiteY779" fmla="*/ 5558063 h 6858000"/>
              <a:gd name="connsiteX780" fmla="*/ 617970 w 4626532"/>
              <a:gd name="connsiteY780" fmla="*/ 5608061 h 6858000"/>
              <a:gd name="connsiteX781" fmla="*/ 567972 w 4626532"/>
              <a:gd name="connsiteY781" fmla="*/ 5558063 h 6858000"/>
              <a:gd name="connsiteX782" fmla="*/ 601304 w 4626532"/>
              <a:gd name="connsiteY782" fmla="*/ 5499733 h 6858000"/>
              <a:gd name="connsiteX783" fmla="*/ 651302 w 4626532"/>
              <a:gd name="connsiteY783" fmla="*/ 5558063 h 6858000"/>
              <a:gd name="connsiteX784" fmla="*/ 942954 w 4626532"/>
              <a:gd name="connsiteY784" fmla="*/ 5549731 h 6858000"/>
              <a:gd name="connsiteX785" fmla="*/ 901290 w 4626532"/>
              <a:gd name="connsiteY785" fmla="*/ 5608061 h 6858000"/>
              <a:gd name="connsiteX786" fmla="*/ 859625 w 4626532"/>
              <a:gd name="connsiteY786" fmla="*/ 5549731 h 6858000"/>
              <a:gd name="connsiteX787" fmla="*/ 901290 w 4626532"/>
              <a:gd name="connsiteY787" fmla="*/ 5491400 h 6858000"/>
              <a:gd name="connsiteX788" fmla="*/ 942954 w 4626532"/>
              <a:gd name="connsiteY788" fmla="*/ 5549731 h 6858000"/>
              <a:gd name="connsiteX789" fmla="*/ 517975 w 4626532"/>
              <a:gd name="connsiteY789" fmla="*/ 5549731 h 6858000"/>
              <a:gd name="connsiteX790" fmla="*/ 476310 w 4626532"/>
              <a:gd name="connsiteY790" fmla="*/ 5583062 h 6858000"/>
              <a:gd name="connsiteX791" fmla="*/ 426313 w 4626532"/>
              <a:gd name="connsiteY791" fmla="*/ 5541398 h 6858000"/>
              <a:gd name="connsiteX792" fmla="*/ 459644 w 4626532"/>
              <a:gd name="connsiteY792" fmla="*/ 5491400 h 6858000"/>
              <a:gd name="connsiteX793" fmla="*/ 517975 w 4626532"/>
              <a:gd name="connsiteY793" fmla="*/ 5549731 h 6858000"/>
              <a:gd name="connsiteX794" fmla="*/ 1801246 w 4626532"/>
              <a:gd name="connsiteY794" fmla="*/ 5549731 h 6858000"/>
              <a:gd name="connsiteX795" fmla="*/ 1776247 w 4626532"/>
              <a:gd name="connsiteY795" fmla="*/ 5591395 h 6858000"/>
              <a:gd name="connsiteX796" fmla="*/ 1709584 w 4626532"/>
              <a:gd name="connsiteY796" fmla="*/ 5591395 h 6858000"/>
              <a:gd name="connsiteX797" fmla="*/ 1709584 w 4626532"/>
              <a:gd name="connsiteY797" fmla="*/ 5524732 h 6858000"/>
              <a:gd name="connsiteX798" fmla="*/ 1759581 w 4626532"/>
              <a:gd name="connsiteY798" fmla="*/ 5558063 h 6858000"/>
              <a:gd name="connsiteX799" fmla="*/ 1776247 w 4626532"/>
              <a:gd name="connsiteY799" fmla="*/ 5549731 h 6858000"/>
              <a:gd name="connsiteX800" fmla="*/ 1726249 w 4626532"/>
              <a:gd name="connsiteY800" fmla="*/ 5508066 h 6858000"/>
              <a:gd name="connsiteX801" fmla="*/ 1776247 w 4626532"/>
              <a:gd name="connsiteY801" fmla="*/ 5483067 h 6858000"/>
              <a:gd name="connsiteX802" fmla="*/ 1801246 w 4626532"/>
              <a:gd name="connsiteY802" fmla="*/ 5549731 h 6858000"/>
              <a:gd name="connsiteX803" fmla="*/ 1659586 w 4626532"/>
              <a:gd name="connsiteY803" fmla="*/ 5483067 h 6858000"/>
              <a:gd name="connsiteX804" fmla="*/ 1684585 w 4626532"/>
              <a:gd name="connsiteY804" fmla="*/ 5541398 h 6858000"/>
              <a:gd name="connsiteX805" fmla="*/ 1642920 w 4626532"/>
              <a:gd name="connsiteY805" fmla="*/ 5591395 h 6858000"/>
              <a:gd name="connsiteX806" fmla="*/ 1567924 w 4626532"/>
              <a:gd name="connsiteY806" fmla="*/ 5549731 h 6858000"/>
              <a:gd name="connsiteX807" fmla="*/ 1584590 w 4626532"/>
              <a:gd name="connsiteY807" fmla="*/ 5499733 h 6858000"/>
              <a:gd name="connsiteX808" fmla="*/ 1626254 w 4626532"/>
              <a:gd name="connsiteY808" fmla="*/ 5549731 h 6858000"/>
              <a:gd name="connsiteX809" fmla="*/ 1651253 w 4626532"/>
              <a:gd name="connsiteY809" fmla="*/ 5549731 h 6858000"/>
              <a:gd name="connsiteX810" fmla="*/ 1601256 w 4626532"/>
              <a:gd name="connsiteY810" fmla="*/ 5483067 h 6858000"/>
              <a:gd name="connsiteX811" fmla="*/ 1659586 w 4626532"/>
              <a:gd name="connsiteY811" fmla="*/ 5483067 h 6858000"/>
              <a:gd name="connsiteX812" fmla="*/ 342983 w 4626532"/>
              <a:gd name="connsiteY812" fmla="*/ 5508066 h 6858000"/>
              <a:gd name="connsiteX813" fmla="*/ 301319 w 4626532"/>
              <a:gd name="connsiteY813" fmla="*/ 5499733 h 6858000"/>
              <a:gd name="connsiteX814" fmla="*/ 334650 w 4626532"/>
              <a:gd name="connsiteY814" fmla="*/ 5483067 h 6858000"/>
              <a:gd name="connsiteX815" fmla="*/ 342983 w 4626532"/>
              <a:gd name="connsiteY815" fmla="*/ 5508066 h 6858000"/>
              <a:gd name="connsiteX816" fmla="*/ 2017902 w 4626532"/>
              <a:gd name="connsiteY816" fmla="*/ 5474734 h 6858000"/>
              <a:gd name="connsiteX817" fmla="*/ 2076232 w 4626532"/>
              <a:gd name="connsiteY817" fmla="*/ 5524732 h 6858000"/>
              <a:gd name="connsiteX818" fmla="*/ 2009569 w 4626532"/>
              <a:gd name="connsiteY818" fmla="*/ 5591395 h 6858000"/>
              <a:gd name="connsiteX819" fmla="*/ 1967904 w 4626532"/>
              <a:gd name="connsiteY819" fmla="*/ 5541398 h 6858000"/>
              <a:gd name="connsiteX820" fmla="*/ 2051234 w 4626532"/>
              <a:gd name="connsiteY820" fmla="*/ 5524732 h 6858000"/>
              <a:gd name="connsiteX821" fmla="*/ 1976237 w 4626532"/>
              <a:gd name="connsiteY821" fmla="*/ 5516399 h 6858000"/>
              <a:gd name="connsiteX822" fmla="*/ 2001236 w 4626532"/>
              <a:gd name="connsiteY822" fmla="*/ 5474734 h 6858000"/>
              <a:gd name="connsiteX823" fmla="*/ 2017902 w 4626532"/>
              <a:gd name="connsiteY823" fmla="*/ 5474734 h 6858000"/>
              <a:gd name="connsiteX824" fmla="*/ 201324 w 4626532"/>
              <a:gd name="connsiteY824" fmla="*/ 5474734 h 6858000"/>
              <a:gd name="connsiteX825" fmla="*/ 209656 w 4626532"/>
              <a:gd name="connsiteY825" fmla="*/ 5508066 h 6858000"/>
              <a:gd name="connsiteX826" fmla="*/ 142993 w 4626532"/>
              <a:gd name="connsiteY826" fmla="*/ 5541398 h 6858000"/>
              <a:gd name="connsiteX827" fmla="*/ 142993 w 4626532"/>
              <a:gd name="connsiteY827" fmla="*/ 5516399 h 6858000"/>
              <a:gd name="connsiteX828" fmla="*/ 176325 w 4626532"/>
              <a:gd name="connsiteY828" fmla="*/ 5474734 h 6858000"/>
              <a:gd name="connsiteX829" fmla="*/ 201324 w 4626532"/>
              <a:gd name="connsiteY829" fmla="*/ 5474734 h 6858000"/>
              <a:gd name="connsiteX830" fmla="*/ 3234509 w 4626532"/>
              <a:gd name="connsiteY830" fmla="*/ 5499733 h 6858000"/>
              <a:gd name="connsiteX831" fmla="*/ 3159513 w 4626532"/>
              <a:gd name="connsiteY831" fmla="*/ 5616394 h 6858000"/>
              <a:gd name="connsiteX832" fmla="*/ 3101183 w 4626532"/>
              <a:gd name="connsiteY832" fmla="*/ 5641393 h 6858000"/>
              <a:gd name="connsiteX833" fmla="*/ 3184512 w 4626532"/>
              <a:gd name="connsiteY833" fmla="*/ 5516399 h 6858000"/>
              <a:gd name="connsiteX834" fmla="*/ 3084517 w 4626532"/>
              <a:gd name="connsiteY834" fmla="*/ 5624727 h 6858000"/>
              <a:gd name="connsiteX835" fmla="*/ 3226177 w 4626532"/>
              <a:gd name="connsiteY835" fmla="*/ 5466401 h 6858000"/>
              <a:gd name="connsiteX836" fmla="*/ 3234509 w 4626532"/>
              <a:gd name="connsiteY836" fmla="*/ 5499733 h 6858000"/>
              <a:gd name="connsiteX837" fmla="*/ 1442930 w 4626532"/>
              <a:gd name="connsiteY837" fmla="*/ 5558063 h 6858000"/>
              <a:gd name="connsiteX838" fmla="*/ 1442930 w 4626532"/>
              <a:gd name="connsiteY838" fmla="*/ 5633060 h 6858000"/>
              <a:gd name="connsiteX839" fmla="*/ 1417931 w 4626532"/>
              <a:gd name="connsiteY839" fmla="*/ 5641393 h 6858000"/>
              <a:gd name="connsiteX840" fmla="*/ 1309603 w 4626532"/>
              <a:gd name="connsiteY840" fmla="*/ 5541398 h 6858000"/>
              <a:gd name="connsiteX841" fmla="*/ 1326269 w 4626532"/>
              <a:gd name="connsiteY841" fmla="*/ 5483067 h 6858000"/>
              <a:gd name="connsiteX842" fmla="*/ 1409598 w 4626532"/>
              <a:gd name="connsiteY842" fmla="*/ 5574729 h 6858000"/>
              <a:gd name="connsiteX843" fmla="*/ 1351268 w 4626532"/>
              <a:gd name="connsiteY843" fmla="*/ 5466401 h 6858000"/>
              <a:gd name="connsiteX844" fmla="*/ 1442930 w 4626532"/>
              <a:gd name="connsiteY844" fmla="*/ 5558063 h 6858000"/>
              <a:gd name="connsiteX845" fmla="*/ 559640 w 4626532"/>
              <a:gd name="connsiteY845" fmla="*/ 5508066 h 6858000"/>
              <a:gd name="connsiteX846" fmla="*/ 542974 w 4626532"/>
              <a:gd name="connsiteY846" fmla="*/ 5541398 h 6858000"/>
              <a:gd name="connsiteX847" fmla="*/ 501309 w 4626532"/>
              <a:gd name="connsiteY847" fmla="*/ 5499733 h 6858000"/>
              <a:gd name="connsiteX848" fmla="*/ 501309 w 4626532"/>
              <a:gd name="connsiteY848" fmla="*/ 5466401 h 6858000"/>
              <a:gd name="connsiteX849" fmla="*/ 559640 w 4626532"/>
              <a:gd name="connsiteY849" fmla="*/ 5508066 h 6858000"/>
              <a:gd name="connsiteX850" fmla="*/ 2959523 w 4626532"/>
              <a:gd name="connsiteY850" fmla="*/ 5458068 h 6858000"/>
              <a:gd name="connsiteX851" fmla="*/ 2967856 w 4626532"/>
              <a:gd name="connsiteY851" fmla="*/ 5491400 h 6858000"/>
              <a:gd name="connsiteX852" fmla="*/ 2909525 w 4626532"/>
              <a:gd name="connsiteY852" fmla="*/ 5591395 h 6858000"/>
              <a:gd name="connsiteX853" fmla="*/ 2842862 w 4626532"/>
              <a:gd name="connsiteY853" fmla="*/ 5591395 h 6858000"/>
              <a:gd name="connsiteX854" fmla="*/ 2926191 w 4626532"/>
              <a:gd name="connsiteY854" fmla="*/ 5508066 h 6858000"/>
              <a:gd name="connsiteX855" fmla="*/ 2826196 w 4626532"/>
              <a:gd name="connsiteY855" fmla="*/ 5566396 h 6858000"/>
              <a:gd name="connsiteX856" fmla="*/ 2826196 w 4626532"/>
              <a:gd name="connsiteY856" fmla="*/ 5508066 h 6858000"/>
              <a:gd name="connsiteX857" fmla="*/ 2901192 w 4626532"/>
              <a:gd name="connsiteY857" fmla="*/ 5458068 h 6858000"/>
              <a:gd name="connsiteX858" fmla="*/ 2959523 w 4626532"/>
              <a:gd name="connsiteY858" fmla="*/ 5458068 h 6858000"/>
              <a:gd name="connsiteX859" fmla="*/ 1892908 w 4626532"/>
              <a:gd name="connsiteY859" fmla="*/ 5516399 h 6858000"/>
              <a:gd name="connsiteX860" fmla="*/ 1859576 w 4626532"/>
              <a:gd name="connsiteY860" fmla="*/ 5566396 h 6858000"/>
              <a:gd name="connsiteX861" fmla="*/ 1817912 w 4626532"/>
              <a:gd name="connsiteY861" fmla="*/ 5558063 h 6858000"/>
              <a:gd name="connsiteX862" fmla="*/ 1817912 w 4626532"/>
              <a:gd name="connsiteY862" fmla="*/ 5508066 h 6858000"/>
              <a:gd name="connsiteX863" fmla="*/ 1876242 w 4626532"/>
              <a:gd name="connsiteY863" fmla="*/ 5524732 h 6858000"/>
              <a:gd name="connsiteX864" fmla="*/ 1826245 w 4626532"/>
              <a:gd name="connsiteY864" fmla="*/ 5491400 h 6858000"/>
              <a:gd name="connsiteX865" fmla="*/ 1867909 w 4626532"/>
              <a:gd name="connsiteY865" fmla="*/ 5449735 h 6858000"/>
              <a:gd name="connsiteX866" fmla="*/ 1892908 w 4626532"/>
              <a:gd name="connsiteY866" fmla="*/ 5516399 h 6858000"/>
              <a:gd name="connsiteX867" fmla="*/ 2417883 w 4626532"/>
              <a:gd name="connsiteY867" fmla="*/ 5483067 h 6858000"/>
              <a:gd name="connsiteX868" fmla="*/ 2351219 w 4626532"/>
              <a:gd name="connsiteY868" fmla="*/ 5558063 h 6858000"/>
              <a:gd name="connsiteX869" fmla="*/ 2301222 w 4626532"/>
              <a:gd name="connsiteY869" fmla="*/ 5533065 h 6858000"/>
              <a:gd name="connsiteX870" fmla="*/ 2384551 w 4626532"/>
              <a:gd name="connsiteY870" fmla="*/ 5483067 h 6858000"/>
              <a:gd name="connsiteX871" fmla="*/ 2367885 w 4626532"/>
              <a:gd name="connsiteY871" fmla="*/ 5474734 h 6858000"/>
              <a:gd name="connsiteX872" fmla="*/ 2292889 w 4626532"/>
              <a:gd name="connsiteY872" fmla="*/ 5508066 h 6858000"/>
              <a:gd name="connsiteX873" fmla="*/ 2351219 w 4626532"/>
              <a:gd name="connsiteY873" fmla="*/ 5441402 h 6858000"/>
              <a:gd name="connsiteX874" fmla="*/ 2417883 w 4626532"/>
              <a:gd name="connsiteY874" fmla="*/ 5483067 h 6858000"/>
              <a:gd name="connsiteX875" fmla="*/ 976286 w 4626532"/>
              <a:gd name="connsiteY875" fmla="*/ 5516399 h 6858000"/>
              <a:gd name="connsiteX876" fmla="*/ 959620 w 4626532"/>
              <a:gd name="connsiteY876" fmla="*/ 5533065 h 6858000"/>
              <a:gd name="connsiteX877" fmla="*/ 926288 w 4626532"/>
              <a:gd name="connsiteY877" fmla="*/ 5474734 h 6858000"/>
              <a:gd name="connsiteX878" fmla="*/ 934621 w 4626532"/>
              <a:gd name="connsiteY878" fmla="*/ 5441402 h 6858000"/>
              <a:gd name="connsiteX879" fmla="*/ 976286 w 4626532"/>
              <a:gd name="connsiteY879" fmla="*/ 5516399 h 6858000"/>
              <a:gd name="connsiteX880" fmla="*/ 2559542 w 4626532"/>
              <a:gd name="connsiteY880" fmla="*/ 5466401 h 6858000"/>
              <a:gd name="connsiteX881" fmla="*/ 2492879 w 4626532"/>
              <a:gd name="connsiteY881" fmla="*/ 5558063 h 6858000"/>
              <a:gd name="connsiteX882" fmla="*/ 2442881 w 4626532"/>
              <a:gd name="connsiteY882" fmla="*/ 5541398 h 6858000"/>
              <a:gd name="connsiteX883" fmla="*/ 2509545 w 4626532"/>
              <a:gd name="connsiteY883" fmla="*/ 5466401 h 6858000"/>
              <a:gd name="connsiteX884" fmla="*/ 2426215 w 4626532"/>
              <a:gd name="connsiteY884" fmla="*/ 5516399 h 6858000"/>
              <a:gd name="connsiteX885" fmla="*/ 2434548 w 4626532"/>
              <a:gd name="connsiteY885" fmla="*/ 5466401 h 6858000"/>
              <a:gd name="connsiteX886" fmla="*/ 2517878 w 4626532"/>
              <a:gd name="connsiteY886" fmla="*/ 5433070 h 6858000"/>
              <a:gd name="connsiteX887" fmla="*/ 2559542 w 4626532"/>
              <a:gd name="connsiteY887" fmla="*/ 5466401 h 6858000"/>
              <a:gd name="connsiteX888" fmla="*/ 1042949 w 4626532"/>
              <a:gd name="connsiteY888" fmla="*/ 5558063 h 6858000"/>
              <a:gd name="connsiteX889" fmla="*/ 1042949 w 4626532"/>
              <a:gd name="connsiteY889" fmla="*/ 5583062 h 6858000"/>
              <a:gd name="connsiteX890" fmla="*/ 959620 w 4626532"/>
              <a:gd name="connsiteY890" fmla="*/ 5433070 h 6858000"/>
              <a:gd name="connsiteX891" fmla="*/ 1042949 w 4626532"/>
              <a:gd name="connsiteY891" fmla="*/ 5558063 h 6858000"/>
              <a:gd name="connsiteX892" fmla="*/ 2276223 w 4626532"/>
              <a:gd name="connsiteY892" fmla="*/ 5474734 h 6858000"/>
              <a:gd name="connsiteX893" fmla="*/ 2217892 w 4626532"/>
              <a:gd name="connsiteY893" fmla="*/ 5541398 h 6858000"/>
              <a:gd name="connsiteX894" fmla="*/ 2167895 w 4626532"/>
              <a:gd name="connsiteY894" fmla="*/ 5508066 h 6858000"/>
              <a:gd name="connsiteX895" fmla="*/ 2242891 w 4626532"/>
              <a:gd name="connsiteY895" fmla="*/ 5474734 h 6858000"/>
              <a:gd name="connsiteX896" fmla="*/ 2234558 w 4626532"/>
              <a:gd name="connsiteY896" fmla="*/ 5458068 h 6858000"/>
              <a:gd name="connsiteX897" fmla="*/ 2159562 w 4626532"/>
              <a:gd name="connsiteY897" fmla="*/ 5483067 h 6858000"/>
              <a:gd name="connsiteX898" fmla="*/ 2209559 w 4626532"/>
              <a:gd name="connsiteY898" fmla="*/ 5424737 h 6858000"/>
              <a:gd name="connsiteX899" fmla="*/ 2276223 w 4626532"/>
              <a:gd name="connsiteY899" fmla="*/ 5474734 h 6858000"/>
              <a:gd name="connsiteX900" fmla="*/ 867958 w 4626532"/>
              <a:gd name="connsiteY900" fmla="*/ 5483067 h 6858000"/>
              <a:gd name="connsiteX901" fmla="*/ 834626 w 4626532"/>
              <a:gd name="connsiteY901" fmla="*/ 5541398 h 6858000"/>
              <a:gd name="connsiteX902" fmla="*/ 784629 w 4626532"/>
              <a:gd name="connsiteY902" fmla="*/ 5483067 h 6858000"/>
              <a:gd name="connsiteX903" fmla="*/ 826293 w 4626532"/>
              <a:gd name="connsiteY903" fmla="*/ 5424737 h 6858000"/>
              <a:gd name="connsiteX904" fmla="*/ 867958 w 4626532"/>
              <a:gd name="connsiteY904" fmla="*/ 5483067 h 6858000"/>
              <a:gd name="connsiteX905" fmla="*/ 726298 w 4626532"/>
              <a:gd name="connsiteY905" fmla="*/ 5483067 h 6858000"/>
              <a:gd name="connsiteX906" fmla="*/ 684633 w 4626532"/>
              <a:gd name="connsiteY906" fmla="*/ 5541398 h 6858000"/>
              <a:gd name="connsiteX907" fmla="*/ 642969 w 4626532"/>
              <a:gd name="connsiteY907" fmla="*/ 5483067 h 6858000"/>
              <a:gd name="connsiteX908" fmla="*/ 684633 w 4626532"/>
              <a:gd name="connsiteY908" fmla="*/ 5424737 h 6858000"/>
              <a:gd name="connsiteX909" fmla="*/ 726298 w 4626532"/>
              <a:gd name="connsiteY909" fmla="*/ 5483067 h 6858000"/>
              <a:gd name="connsiteX910" fmla="*/ 584638 w 4626532"/>
              <a:gd name="connsiteY910" fmla="*/ 5474734 h 6858000"/>
              <a:gd name="connsiteX911" fmla="*/ 576305 w 4626532"/>
              <a:gd name="connsiteY911" fmla="*/ 5491400 h 6858000"/>
              <a:gd name="connsiteX912" fmla="*/ 534641 w 4626532"/>
              <a:gd name="connsiteY912" fmla="*/ 5424737 h 6858000"/>
              <a:gd name="connsiteX913" fmla="*/ 584638 w 4626532"/>
              <a:gd name="connsiteY913" fmla="*/ 5474734 h 6858000"/>
              <a:gd name="connsiteX914" fmla="*/ 1509593 w 4626532"/>
              <a:gd name="connsiteY914" fmla="*/ 5508066 h 6858000"/>
              <a:gd name="connsiteX915" fmla="*/ 1526259 w 4626532"/>
              <a:gd name="connsiteY915" fmla="*/ 5499733 h 6858000"/>
              <a:gd name="connsiteX916" fmla="*/ 1484595 w 4626532"/>
              <a:gd name="connsiteY916" fmla="*/ 5416404 h 6858000"/>
              <a:gd name="connsiteX917" fmla="*/ 1559591 w 4626532"/>
              <a:gd name="connsiteY917" fmla="*/ 5499733 h 6858000"/>
              <a:gd name="connsiteX918" fmla="*/ 1526259 w 4626532"/>
              <a:gd name="connsiteY918" fmla="*/ 5549731 h 6858000"/>
              <a:gd name="connsiteX919" fmla="*/ 1434597 w 4626532"/>
              <a:gd name="connsiteY919" fmla="*/ 5483067 h 6858000"/>
              <a:gd name="connsiteX920" fmla="*/ 1459596 w 4626532"/>
              <a:gd name="connsiteY920" fmla="*/ 5416404 h 6858000"/>
              <a:gd name="connsiteX921" fmla="*/ 1509593 w 4626532"/>
              <a:gd name="connsiteY921" fmla="*/ 5508066 h 6858000"/>
              <a:gd name="connsiteX922" fmla="*/ 451311 w 4626532"/>
              <a:gd name="connsiteY922" fmla="*/ 5474734 h 6858000"/>
              <a:gd name="connsiteX923" fmla="*/ 401314 w 4626532"/>
              <a:gd name="connsiteY923" fmla="*/ 5533065 h 6858000"/>
              <a:gd name="connsiteX924" fmla="*/ 359649 w 4626532"/>
              <a:gd name="connsiteY924" fmla="*/ 5474734 h 6858000"/>
              <a:gd name="connsiteX925" fmla="*/ 392981 w 4626532"/>
              <a:gd name="connsiteY925" fmla="*/ 5416404 h 6858000"/>
              <a:gd name="connsiteX926" fmla="*/ 451311 w 4626532"/>
              <a:gd name="connsiteY926" fmla="*/ 5474734 h 6858000"/>
              <a:gd name="connsiteX927" fmla="*/ 2709535 w 4626532"/>
              <a:gd name="connsiteY927" fmla="*/ 5408071 h 6858000"/>
              <a:gd name="connsiteX928" fmla="*/ 2709535 w 4626532"/>
              <a:gd name="connsiteY928" fmla="*/ 5449735 h 6858000"/>
              <a:gd name="connsiteX929" fmla="*/ 2651205 w 4626532"/>
              <a:gd name="connsiteY929" fmla="*/ 5533065 h 6858000"/>
              <a:gd name="connsiteX930" fmla="*/ 2584541 w 4626532"/>
              <a:gd name="connsiteY930" fmla="*/ 5524732 h 6858000"/>
              <a:gd name="connsiteX931" fmla="*/ 2659537 w 4626532"/>
              <a:gd name="connsiteY931" fmla="*/ 5441402 h 6858000"/>
              <a:gd name="connsiteX932" fmla="*/ 2576208 w 4626532"/>
              <a:gd name="connsiteY932" fmla="*/ 5508066 h 6858000"/>
              <a:gd name="connsiteX933" fmla="*/ 2634539 w 4626532"/>
              <a:gd name="connsiteY933" fmla="*/ 5408071 h 6858000"/>
              <a:gd name="connsiteX934" fmla="*/ 2709535 w 4626532"/>
              <a:gd name="connsiteY934" fmla="*/ 5408071 h 6858000"/>
              <a:gd name="connsiteX935" fmla="*/ 484643 w 4626532"/>
              <a:gd name="connsiteY935" fmla="*/ 5449735 h 6858000"/>
              <a:gd name="connsiteX936" fmla="*/ 476310 w 4626532"/>
              <a:gd name="connsiteY936" fmla="*/ 5466401 h 6858000"/>
              <a:gd name="connsiteX937" fmla="*/ 434646 w 4626532"/>
              <a:gd name="connsiteY937" fmla="*/ 5408071 h 6858000"/>
              <a:gd name="connsiteX938" fmla="*/ 484643 w 4626532"/>
              <a:gd name="connsiteY938" fmla="*/ 5449735 h 6858000"/>
              <a:gd name="connsiteX939" fmla="*/ 301319 w 4626532"/>
              <a:gd name="connsiteY939" fmla="*/ 5466401 h 6858000"/>
              <a:gd name="connsiteX940" fmla="*/ 234655 w 4626532"/>
              <a:gd name="connsiteY940" fmla="*/ 5508066 h 6858000"/>
              <a:gd name="connsiteX941" fmla="*/ 217989 w 4626532"/>
              <a:gd name="connsiteY941" fmla="*/ 5458068 h 6858000"/>
              <a:gd name="connsiteX942" fmla="*/ 259654 w 4626532"/>
              <a:gd name="connsiteY942" fmla="*/ 5408071 h 6858000"/>
              <a:gd name="connsiteX943" fmla="*/ 301319 w 4626532"/>
              <a:gd name="connsiteY943" fmla="*/ 5466401 h 6858000"/>
              <a:gd name="connsiteX944" fmla="*/ 1976237 w 4626532"/>
              <a:gd name="connsiteY944" fmla="*/ 5458068 h 6858000"/>
              <a:gd name="connsiteX945" fmla="*/ 1917907 w 4626532"/>
              <a:gd name="connsiteY945" fmla="*/ 5516399 h 6858000"/>
              <a:gd name="connsiteX946" fmla="*/ 1901241 w 4626532"/>
              <a:gd name="connsiteY946" fmla="*/ 5466401 h 6858000"/>
              <a:gd name="connsiteX947" fmla="*/ 1959571 w 4626532"/>
              <a:gd name="connsiteY947" fmla="*/ 5466401 h 6858000"/>
              <a:gd name="connsiteX948" fmla="*/ 1901241 w 4626532"/>
              <a:gd name="connsiteY948" fmla="*/ 5441402 h 6858000"/>
              <a:gd name="connsiteX949" fmla="*/ 1934573 w 4626532"/>
              <a:gd name="connsiteY949" fmla="*/ 5399738 h 6858000"/>
              <a:gd name="connsiteX950" fmla="*/ 1976237 w 4626532"/>
              <a:gd name="connsiteY950" fmla="*/ 5458068 h 6858000"/>
              <a:gd name="connsiteX951" fmla="*/ 159659 w 4626532"/>
              <a:gd name="connsiteY951" fmla="*/ 5449735 h 6858000"/>
              <a:gd name="connsiteX952" fmla="*/ 142993 w 4626532"/>
              <a:gd name="connsiteY952" fmla="*/ 5474734 h 6858000"/>
              <a:gd name="connsiteX953" fmla="*/ 84663 w 4626532"/>
              <a:gd name="connsiteY953" fmla="*/ 5441402 h 6858000"/>
              <a:gd name="connsiteX954" fmla="*/ 117994 w 4626532"/>
              <a:gd name="connsiteY954" fmla="*/ 5399738 h 6858000"/>
              <a:gd name="connsiteX955" fmla="*/ 159659 w 4626532"/>
              <a:gd name="connsiteY955" fmla="*/ 5449735 h 6858000"/>
              <a:gd name="connsiteX956" fmla="*/ 2101231 w 4626532"/>
              <a:gd name="connsiteY956" fmla="*/ 5391405 h 6858000"/>
              <a:gd name="connsiteX957" fmla="*/ 2151229 w 4626532"/>
              <a:gd name="connsiteY957" fmla="*/ 5441402 h 6858000"/>
              <a:gd name="connsiteX958" fmla="*/ 2101231 w 4626532"/>
              <a:gd name="connsiteY958" fmla="*/ 5499733 h 6858000"/>
              <a:gd name="connsiteX959" fmla="*/ 2051234 w 4626532"/>
              <a:gd name="connsiteY959" fmla="*/ 5466401 h 6858000"/>
              <a:gd name="connsiteX960" fmla="*/ 2117897 w 4626532"/>
              <a:gd name="connsiteY960" fmla="*/ 5433070 h 6858000"/>
              <a:gd name="connsiteX961" fmla="*/ 2109564 w 4626532"/>
              <a:gd name="connsiteY961" fmla="*/ 5424737 h 6858000"/>
              <a:gd name="connsiteX962" fmla="*/ 2051234 w 4626532"/>
              <a:gd name="connsiteY962" fmla="*/ 5441402 h 6858000"/>
              <a:gd name="connsiteX963" fmla="*/ 2067899 w 4626532"/>
              <a:gd name="connsiteY963" fmla="*/ 5391405 h 6858000"/>
              <a:gd name="connsiteX964" fmla="*/ 2101231 w 4626532"/>
              <a:gd name="connsiteY964" fmla="*/ 5391405 h 6858000"/>
              <a:gd name="connsiteX965" fmla="*/ 1776247 w 4626532"/>
              <a:gd name="connsiteY965" fmla="*/ 5416404 h 6858000"/>
              <a:gd name="connsiteX966" fmla="*/ 1717917 w 4626532"/>
              <a:gd name="connsiteY966" fmla="*/ 5483067 h 6858000"/>
              <a:gd name="connsiteX967" fmla="*/ 1684585 w 4626532"/>
              <a:gd name="connsiteY967" fmla="*/ 5466401 h 6858000"/>
              <a:gd name="connsiteX968" fmla="*/ 1701251 w 4626532"/>
              <a:gd name="connsiteY968" fmla="*/ 5408071 h 6858000"/>
              <a:gd name="connsiteX969" fmla="*/ 1742915 w 4626532"/>
              <a:gd name="connsiteY969" fmla="*/ 5458068 h 6858000"/>
              <a:gd name="connsiteX970" fmla="*/ 1751248 w 4626532"/>
              <a:gd name="connsiteY970" fmla="*/ 5441402 h 6858000"/>
              <a:gd name="connsiteX971" fmla="*/ 1717917 w 4626532"/>
              <a:gd name="connsiteY971" fmla="*/ 5399738 h 6858000"/>
              <a:gd name="connsiteX972" fmla="*/ 1767914 w 4626532"/>
              <a:gd name="connsiteY972" fmla="*/ 5391405 h 6858000"/>
              <a:gd name="connsiteX973" fmla="*/ 1776247 w 4626532"/>
              <a:gd name="connsiteY973" fmla="*/ 5416404 h 6858000"/>
              <a:gd name="connsiteX974" fmla="*/ 3126181 w 4626532"/>
              <a:gd name="connsiteY974" fmla="*/ 5391405 h 6858000"/>
              <a:gd name="connsiteX975" fmla="*/ 3126181 w 4626532"/>
              <a:gd name="connsiteY975" fmla="*/ 5416404 h 6858000"/>
              <a:gd name="connsiteX976" fmla="*/ 3067851 w 4626532"/>
              <a:gd name="connsiteY976" fmla="*/ 5524732 h 6858000"/>
              <a:gd name="connsiteX977" fmla="*/ 2992855 w 4626532"/>
              <a:gd name="connsiteY977" fmla="*/ 5541398 h 6858000"/>
              <a:gd name="connsiteX978" fmla="*/ 3084517 w 4626532"/>
              <a:gd name="connsiteY978" fmla="*/ 5441402 h 6858000"/>
              <a:gd name="connsiteX979" fmla="*/ 3067851 w 4626532"/>
              <a:gd name="connsiteY979" fmla="*/ 5424737 h 6858000"/>
              <a:gd name="connsiteX980" fmla="*/ 2984522 w 4626532"/>
              <a:gd name="connsiteY980" fmla="*/ 5524732 h 6858000"/>
              <a:gd name="connsiteX981" fmla="*/ 2984522 w 4626532"/>
              <a:gd name="connsiteY981" fmla="*/ 5474734 h 6858000"/>
              <a:gd name="connsiteX982" fmla="*/ 3084517 w 4626532"/>
              <a:gd name="connsiteY982" fmla="*/ 5383072 h 6858000"/>
              <a:gd name="connsiteX983" fmla="*/ 3126181 w 4626532"/>
              <a:gd name="connsiteY983" fmla="*/ 5391405 h 6858000"/>
              <a:gd name="connsiteX984" fmla="*/ 1142944 w 4626532"/>
              <a:gd name="connsiteY984" fmla="*/ 5424737 h 6858000"/>
              <a:gd name="connsiteX985" fmla="*/ 1176276 w 4626532"/>
              <a:gd name="connsiteY985" fmla="*/ 5533065 h 6858000"/>
              <a:gd name="connsiteX986" fmla="*/ 1159610 w 4626532"/>
              <a:gd name="connsiteY986" fmla="*/ 5599728 h 6858000"/>
              <a:gd name="connsiteX987" fmla="*/ 1042949 w 4626532"/>
              <a:gd name="connsiteY987" fmla="*/ 5466401 h 6858000"/>
              <a:gd name="connsiteX988" fmla="*/ 1067948 w 4626532"/>
              <a:gd name="connsiteY988" fmla="*/ 5391405 h 6858000"/>
              <a:gd name="connsiteX989" fmla="*/ 1126279 w 4626532"/>
              <a:gd name="connsiteY989" fmla="*/ 5533065 h 6858000"/>
              <a:gd name="connsiteX990" fmla="*/ 1134612 w 4626532"/>
              <a:gd name="connsiteY990" fmla="*/ 5516399 h 6858000"/>
              <a:gd name="connsiteX991" fmla="*/ 1092947 w 4626532"/>
              <a:gd name="connsiteY991" fmla="*/ 5383072 h 6858000"/>
              <a:gd name="connsiteX992" fmla="*/ 1142944 w 4626532"/>
              <a:gd name="connsiteY992" fmla="*/ 5424737 h 6858000"/>
              <a:gd name="connsiteX993" fmla="*/ 3259508 w 4626532"/>
              <a:gd name="connsiteY993" fmla="*/ 5516399 h 6858000"/>
              <a:gd name="connsiteX994" fmla="*/ 3251175 w 4626532"/>
              <a:gd name="connsiteY994" fmla="*/ 5458068 h 6858000"/>
              <a:gd name="connsiteX995" fmla="*/ 3342838 w 4626532"/>
              <a:gd name="connsiteY995" fmla="*/ 5374739 h 6858000"/>
              <a:gd name="connsiteX996" fmla="*/ 3259508 w 4626532"/>
              <a:gd name="connsiteY996" fmla="*/ 5516399 h 6858000"/>
              <a:gd name="connsiteX997" fmla="*/ 1859576 w 4626532"/>
              <a:gd name="connsiteY997" fmla="*/ 5391405 h 6858000"/>
              <a:gd name="connsiteX998" fmla="*/ 1826245 w 4626532"/>
              <a:gd name="connsiteY998" fmla="*/ 5466401 h 6858000"/>
              <a:gd name="connsiteX999" fmla="*/ 1792913 w 4626532"/>
              <a:gd name="connsiteY999" fmla="*/ 5466401 h 6858000"/>
              <a:gd name="connsiteX1000" fmla="*/ 1801246 w 4626532"/>
              <a:gd name="connsiteY1000" fmla="*/ 5416404 h 6858000"/>
              <a:gd name="connsiteX1001" fmla="*/ 1834578 w 4626532"/>
              <a:gd name="connsiteY1001" fmla="*/ 5441402 h 6858000"/>
              <a:gd name="connsiteX1002" fmla="*/ 1851243 w 4626532"/>
              <a:gd name="connsiteY1002" fmla="*/ 5424737 h 6858000"/>
              <a:gd name="connsiteX1003" fmla="*/ 1817912 w 4626532"/>
              <a:gd name="connsiteY1003" fmla="*/ 5399738 h 6858000"/>
              <a:gd name="connsiteX1004" fmla="*/ 1851243 w 4626532"/>
              <a:gd name="connsiteY1004" fmla="*/ 5366406 h 6858000"/>
              <a:gd name="connsiteX1005" fmla="*/ 1859576 w 4626532"/>
              <a:gd name="connsiteY1005" fmla="*/ 5391405 h 6858000"/>
              <a:gd name="connsiteX1006" fmla="*/ 2859528 w 4626532"/>
              <a:gd name="connsiteY1006" fmla="*/ 5391405 h 6858000"/>
              <a:gd name="connsiteX1007" fmla="*/ 2801197 w 4626532"/>
              <a:gd name="connsiteY1007" fmla="*/ 5491400 h 6858000"/>
              <a:gd name="connsiteX1008" fmla="*/ 2751200 w 4626532"/>
              <a:gd name="connsiteY1008" fmla="*/ 5483067 h 6858000"/>
              <a:gd name="connsiteX1009" fmla="*/ 2809530 w 4626532"/>
              <a:gd name="connsiteY1009" fmla="*/ 5399738 h 6858000"/>
              <a:gd name="connsiteX1010" fmla="*/ 2726201 w 4626532"/>
              <a:gd name="connsiteY1010" fmla="*/ 5474734 h 6858000"/>
              <a:gd name="connsiteX1011" fmla="*/ 2734534 w 4626532"/>
              <a:gd name="connsiteY1011" fmla="*/ 5441402 h 6858000"/>
              <a:gd name="connsiteX1012" fmla="*/ 2726201 w 4626532"/>
              <a:gd name="connsiteY1012" fmla="*/ 5416404 h 6858000"/>
              <a:gd name="connsiteX1013" fmla="*/ 2817863 w 4626532"/>
              <a:gd name="connsiteY1013" fmla="*/ 5358073 h 6858000"/>
              <a:gd name="connsiteX1014" fmla="*/ 2859528 w 4626532"/>
              <a:gd name="connsiteY1014" fmla="*/ 5391405 h 6858000"/>
              <a:gd name="connsiteX1015" fmla="*/ 926288 w 4626532"/>
              <a:gd name="connsiteY1015" fmla="*/ 5416404 h 6858000"/>
              <a:gd name="connsiteX1016" fmla="*/ 901290 w 4626532"/>
              <a:gd name="connsiteY1016" fmla="*/ 5466401 h 6858000"/>
              <a:gd name="connsiteX1017" fmla="*/ 851292 w 4626532"/>
              <a:gd name="connsiteY1017" fmla="*/ 5408071 h 6858000"/>
              <a:gd name="connsiteX1018" fmla="*/ 884624 w 4626532"/>
              <a:gd name="connsiteY1018" fmla="*/ 5358073 h 6858000"/>
              <a:gd name="connsiteX1019" fmla="*/ 926288 w 4626532"/>
              <a:gd name="connsiteY1019" fmla="*/ 5416404 h 6858000"/>
              <a:gd name="connsiteX1020" fmla="*/ 801294 w 4626532"/>
              <a:gd name="connsiteY1020" fmla="*/ 5416404 h 6858000"/>
              <a:gd name="connsiteX1021" fmla="*/ 759630 w 4626532"/>
              <a:gd name="connsiteY1021" fmla="*/ 5474734 h 6858000"/>
              <a:gd name="connsiteX1022" fmla="*/ 709632 w 4626532"/>
              <a:gd name="connsiteY1022" fmla="*/ 5424737 h 6858000"/>
              <a:gd name="connsiteX1023" fmla="*/ 751297 w 4626532"/>
              <a:gd name="connsiteY1023" fmla="*/ 5358073 h 6858000"/>
              <a:gd name="connsiteX1024" fmla="*/ 801294 w 4626532"/>
              <a:gd name="connsiteY1024" fmla="*/ 5416404 h 6858000"/>
              <a:gd name="connsiteX1025" fmla="*/ 659635 w 4626532"/>
              <a:gd name="connsiteY1025" fmla="*/ 5408071 h 6858000"/>
              <a:gd name="connsiteX1026" fmla="*/ 617970 w 4626532"/>
              <a:gd name="connsiteY1026" fmla="*/ 5466401 h 6858000"/>
              <a:gd name="connsiteX1027" fmla="*/ 576305 w 4626532"/>
              <a:gd name="connsiteY1027" fmla="*/ 5408071 h 6858000"/>
              <a:gd name="connsiteX1028" fmla="*/ 584638 w 4626532"/>
              <a:gd name="connsiteY1028" fmla="*/ 5374739 h 6858000"/>
              <a:gd name="connsiteX1029" fmla="*/ 626303 w 4626532"/>
              <a:gd name="connsiteY1029" fmla="*/ 5416404 h 6858000"/>
              <a:gd name="connsiteX1030" fmla="*/ 634636 w 4626532"/>
              <a:gd name="connsiteY1030" fmla="*/ 5399738 h 6858000"/>
              <a:gd name="connsiteX1031" fmla="*/ 617970 w 4626532"/>
              <a:gd name="connsiteY1031" fmla="*/ 5358073 h 6858000"/>
              <a:gd name="connsiteX1032" fmla="*/ 659635 w 4626532"/>
              <a:gd name="connsiteY1032" fmla="*/ 5408071 h 6858000"/>
              <a:gd name="connsiteX1033" fmla="*/ 376315 w 4626532"/>
              <a:gd name="connsiteY1033" fmla="*/ 5391405 h 6858000"/>
              <a:gd name="connsiteX1034" fmla="*/ 334650 w 4626532"/>
              <a:gd name="connsiteY1034" fmla="*/ 5458068 h 6858000"/>
              <a:gd name="connsiteX1035" fmla="*/ 292986 w 4626532"/>
              <a:gd name="connsiteY1035" fmla="*/ 5399738 h 6858000"/>
              <a:gd name="connsiteX1036" fmla="*/ 317985 w 4626532"/>
              <a:gd name="connsiteY1036" fmla="*/ 5358073 h 6858000"/>
              <a:gd name="connsiteX1037" fmla="*/ 376315 w 4626532"/>
              <a:gd name="connsiteY1037" fmla="*/ 5391405 h 6858000"/>
              <a:gd name="connsiteX1038" fmla="*/ 242988 w 4626532"/>
              <a:gd name="connsiteY1038" fmla="*/ 5391405 h 6858000"/>
              <a:gd name="connsiteX1039" fmla="*/ 192991 w 4626532"/>
              <a:gd name="connsiteY1039" fmla="*/ 5449735 h 6858000"/>
              <a:gd name="connsiteX1040" fmla="*/ 151326 w 4626532"/>
              <a:gd name="connsiteY1040" fmla="*/ 5391405 h 6858000"/>
              <a:gd name="connsiteX1041" fmla="*/ 201324 w 4626532"/>
              <a:gd name="connsiteY1041" fmla="*/ 5358073 h 6858000"/>
              <a:gd name="connsiteX1042" fmla="*/ 242988 w 4626532"/>
              <a:gd name="connsiteY1042" fmla="*/ 5391405 h 6858000"/>
              <a:gd name="connsiteX1043" fmla="*/ 1667919 w 4626532"/>
              <a:gd name="connsiteY1043" fmla="*/ 5358073 h 6858000"/>
              <a:gd name="connsiteX1044" fmla="*/ 1676252 w 4626532"/>
              <a:gd name="connsiteY1044" fmla="*/ 5399738 h 6858000"/>
              <a:gd name="connsiteX1045" fmla="*/ 1626254 w 4626532"/>
              <a:gd name="connsiteY1045" fmla="*/ 5466401 h 6858000"/>
              <a:gd name="connsiteX1046" fmla="*/ 1559591 w 4626532"/>
              <a:gd name="connsiteY1046" fmla="*/ 5416404 h 6858000"/>
              <a:gd name="connsiteX1047" fmla="*/ 1584590 w 4626532"/>
              <a:gd name="connsiteY1047" fmla="*/ 5366406 h 6858000"/>
              <a:gd name="connsiteX1048" fmla="*/ 1634587 w 4626532"/>
              <a:gd name="connsiteY1048" fmla="*/ 5433070 h 6858000"/>
              <a:gd name="connsiteX1049" fmla="*/ 1642920 w 4626532"/>
              <a:gd name="connsiteY1049" fmla="*/ 5416404 h 6858000"/>
              <a:gd name="connsiteX1050" fmla="*/ 1609588 w 4626532"/>
              <a:gd name="connsiteY1050" fmla="*/ 5349740 h 6858000"/>
              <a:gd name="connsiteX1051" fmla="*/ 1667919 w 4626532"/>
              <a:gd name="connsiteY1051" fmla="*/ 5358073 h 6858000"/>
              <a:gd name="connsiteX1052" fmla="*/ 492976 w 4626532"/>
              <a:gd name="connsiteY1052" fmla="*/ 5383072 h 6858000"/>
              <a:gd name="connsiteX1053" fmla="*/ 484643 w 4626532"/>
              <a:gd name="connsiteY1053" fmla="*/ 5349740 h 6858000"/>
              <a:gd name="connsiteX1054" fmla="*/ 492976 w 4626532"/>
              <a:gd name="connsiteY1054" fmla="*/ 5383072 h 6858000"/>
              <a:gd name="connsiteX1055" fmla="*/ 284653 w 4626532"/>
              <a:gd name="connsiteY1055" fmla="*/ 5349740 h 6858000"/>
              <a:gd name="connsiteX1056" fmla="*/ 267987 w 4626532"/>
              <a:gd name="connsiteY1056" fmla="*/ 5383072 h 6858000"/>
              <a:gd name="connsiteX1057" fmla="*/ 251321 w 4626532"/>
              <a:gd name="connsiteY1057" fmla="*/ 5349740 h 6858000"/>
              <a:gd name="connsiteX1058" fmla="*/ 284653 w 4626532"/>
              <a:gd name="connsiteY1058" fmla="*/ 5349740 h 6858000"/>
              <a:gd name="connsiteX1059" fmla="*/ 1301270 w 4626532"/>
              <a:gd name="connsiteY1059" fmla="*/ 5408071 h 6858000"/>
              <a:gd name="connsiteX1060" fmla="*/ 1301270 w 4626532"/>
              <a:gd name="connsiteY1060" fmla="*/ 5524732 h 6858000"/>
              <a:gd name="connsiteX1061" fmla="*/ 1276271 w 4626532"/>
              <a:gd name="connsiteY1061" fmla="*/ 5533065 h 6858000"/>
              <a:gd name="connsiteX1062" fmla="*/ 1176276 w 4626532"/>
              <a:gd name="connsiteY1062" fmla="*/ 5416404 h 6858000"/>
              <a:gd name="connsiteX1063" fmla="*/ 1209608 w 4626532"/>
              <a:gd name="connsiteY1063" fmla="*/ 5358073 h 6858000"/>
              <a:gd name="connsiteX1064" fmla="*/ 1267938 w 4626532"/>
              <a:gd name="connsiteY1064" fmla="*/ 5458068 h 6858000"/>
              <a:gd name="connsiteX1065" fmla="*/ 1226274 w 4626532"/>
              <a:gd name="connsiteY1065" fmla="*/ 5341407 h 6858000"/>
              <a:gd name="connsiteX1066" fmla="*/ 1301270 w 4626532"/>
              <a:gd name="connsiteY1066" fmla="*/ 5408071 h 6858000"/>
              <a:gd name="connsiteX1067" fmla="*/ 1834578 w 4626532"/>
              <a:gd name="connsiteY1067" fmla="*/ 5349740 h 6858000"/>
              <a:gd name="connsiteX1068" fmla="*/ 1792913 w 4626532"/>
              <a:gd name="connsiteY1068" fmla="*/ 5374739 h 6858000"/>
              <a:gd name="connsiteX1069" fmla="*/ 1817912 w 4626532"/>
              <a:gd name="connsiteY1069" fmla="*/ 5333074 h 6858000"/>
              <a:gd name="connsiteX1070" fmla="*/ 1834578 w 4626532"/>
              <a:gd name="connsiteY1070" fmla="*/ 5349740 h 6858000"/>
              <a:gd name="connsiteX1071" fmla="*/ 2476213 w 4626532"/>
              <a:gd name="connsiteY1071" fmla="*/ 5349740 h 6858000"/>
              <a:gd name="connsiteX1072" fmla="*/ 2417883 w 4626532"/>
              <a:gd name="connsiteY1072" fmla="*/ 5433070 h 6858000"/>
              <a:gd name="connsiteX1073" fmla="*/ 2359552 w 4626532"/>
              <a:gd name="connsiteY1073" fmla="*/ 5416404 h 6858000"/>
              <a:gd name="connsiteX1074" fmla="*/ 2426215 w 4626532"/>
              <a:gd name="connsiteY1074" fmla="*/ 5349740 h 6858000"/>
              <a:gd name="connsiteX1075" fmla="*/ 2359552 w 4626532"/>
              <a:gd name="connsiteY1075" fmla="*/ 5391405 h 6858000"/>
              <a:gd name="connsiteX1076" fmla="*/ 2359552 w 4626532"/>
              <a:gd name="connsiteY1076" fmla="*/ 5333074 h 6858000"/>
              <a:gd name="connsiteX1077" fmla="*/ 2417883 w 4626532"/>
              <a:gd name="connsiteY1077" fmla="*/ 5316409 h 6858000"/>
              <a:gd name="connsiteX1078" fmla="*/ 2476213 w 4626532"/>
              <a:gd name="connsiteY1078" fmla="*/ 5349740 h 6858000"/>
              <a:gd name="connsiteX1079" fmla="*/ 2342886 w 4626532"/>
              <a:gd name="connsiteY1079" fmla="*/ 5366406 h 6858000"/>
              <a:gd name="connsiteX1080" fmla="*/ 2284556 w 4626532"/>
              <a:gd name="connsiteY1080" fmla="*/ 5433070 h 6858000"/>
              <a:gd name="connsiteX1081" fmla="*/ 2242891 w 4626532"/>
              <a:gd name="connsiteY1081" fmla="*/ 5408071 h 6858000"/>
              <a:gd name="connsiteX1082" fmla="*/ 2301222 w 4626532"/>
              <a:gd name="connsiteY1082" fmla="*/ 5358073 h 6858000"/>
              <a:gd name="connsiteX1083" fmla="*/ 2292889 w 4626532"/>
              <a:gd name="connsiteY1083" fmla="*/ 5349740 h 6858000"/>
              <a:gd name="connsiteX1084" fmla="*/ 2226225 w 4626532"/>
              <a:gd name="connsiteY1084" fmla="*/ 5383072 h 6858000"/>
              <a:gd name="connsiteX1085" fmla="*/ 2234558 w 4626532"/>
              <a:gd name="connsiteY1085" fmla="*/ 5333074 h 6858000"/>
              <a:gd name="connsiteX1086" fmla="*/ 2276223 w 4626532"/>
              <a:gd name="connsiteY1086" fmla="*/ 5316409 h 6858000"/>
              <a:gd name="connsiteX1087" fmla="*/ 2342886 w 4626532"/>
              <a:gd name="connsiteY1087" fmla="*/ 5366406 h 6858000"/>
              <a:gd name="connsiteX1088" fmla="*/ 2209559 w 4626532"/>
              <a:gd name="connsiteY1088" fmla="*/ 5316409 h 6858000"/>
              <a:gd name="connsiteX1089" fmla="*/ 2217892 w 4626532"/>
              <a:gd name="connsiteY1089" fmla="*/ 5341407 h 6858000"/>
              <a:gd name="connsiteX1090" fmla="*/ 2167895 w 4626532"/>
              <a:gd name="connsiteY1090" fmla="*/ 5408071 h 6858000"/>
              <a:gd name="connsiteX1091" fmla="*/ 2126230 w 4626532"/>
              <a:gd name="connsiteY1091" fmla="*/ 5374739 h 6858000"/>
              <a:gd name="connsiteX1092" fmla="*/ 2192893 w 4626532"/>
              <a:gd name="connsiteY1092" fmla="*/ 5341407 h 6858000"/>
              <a:gd name="connsiteX1093" fmla="*/ 2167895 w 4626532"/>
              <a:gd name="connsiteY1093" fmla="*/ 5333074 h 6858000"/>
              <a:gd name="connsiteX1094" fmla="*/ 2076232 w 4626532"/>
              <a:gd name="connsiteY1094" fmla="*/ 5366406 h 6858000"/>
              <a:gd name="connsiteX1095" fmla="*/ 2051234 w 4626532"/>
              <a:gd name="connsiteY1095" fmla="*/ 5316409 h 6858000"/>
              <a:gd name="connsiteX1096" fmla="*/ 2209559 w 4626532"/>
              <a:gd name="connsiteY1096" fmla="*/ 5316409 h 6858000"/>
              <a:gd name="connsiteX1097" fmla="*/ 1417931 w 4626532"/>
              <a:gd name="connsiteY1097" fmla="*/ 5341407 h 6858000"/>
              <a:gd name="connsiteX1098" fmla="*/ 1434597 w 4626532"/>
              <a:gd name="connsiteY1098" fmla="*/ 5408071 h 6858000"/>
              <a:gd name="connsiteX1099" fmla="*/ 1392932 w 4626532"/>
              <a:gd name="connsiteY1099" fmla="*/ 5466401 h 6858000"/>
              <a:gd name="connsiteX1100" fmla="*/ 1317936 w 4626532"/>
              <a:gd name="connsiteY1100" fmla="*/ 5374739 h 6858000"/>
              <a:gd name="connsiteX1101" fmla="*/ 1342935 w 4626532"/>
              <a:gd name="connsiteY1101" fmla="*/ 5316409 h 6858000"/>
              <a:gd name="connsiteX1102" fmla="*/ 1367934 w 4626532"/>
              <a:gd name="connsiteY1102" fmla="*/ 5408071 h 6858000"/>
              <a:gd name="connsiteX1103" fmla="*/ 1401265 w 4626532"/>
              <a:gd name="connsiteY1103" fmla="*/ 5408071 h 6858000"/>
              <a:gd name="connsiteX1104" fmla="*/ 1367934 w 4626532"/>
              <a:gd name="connsiteY1104" fmla="*/ 5308076 h 6858000"/>
              <a:gd name="connsiteX1105" fmla="*/ 1417931 w 4626532"/>
              <a:gd name="connsiteY1105" fmla="*/ 5341407 h 6858000"/>
              <a:gd name="connsiteX1106" fmla="*/ 2617873 w 4626532"/>
              <a:gd name="connsiteY1106" fmla="*/ 5324741 h 6858000"/>
              <a:gd name="connsiteX1107" fmla="*/ 2559542 w 4626532"/>
              <a:gd name="connsiteY1107" fmla="*/ 5416404 h 6858000"/>
              <a:gd name="connsiteX1108" fmla="*/ 2501212 w 4626532"/>
              <a:gd name="connsiteY1108" fmla="*/ 5408071 h 6858000"/>
              <a:gd name="connsiteX1109" fmla="*/ 2584541 w 4626532"/>
              <a:gd name="connsiteY1109" fmla="*/ 5341407 h 6858000"/>
              <a:gd name="connsiteX1110" fmla="*/ 2567875 w 4626532"/>
              <a:gd name="connsiteY1110" fmla="*/ 5333074 h 6858000"/>
              <a:gd name="connsiteX1111" fmla="*/ 2492879 w 4626532"/>
              <a:gd name="connsiteY1111" fmla="*/ 5391405 h 6858000"/>
              <a:gd name="connsiteX1112" fmla="*/ 2567875 w 4626532"/>
              <a:gd name="connsiteY1112" fmla="*/ 5299743 h 6858000"/>
              <a:gd name="connsiteX1113" fmla="*/ 2617873 w 4626532"/>
              <a:gd name="connsiteY1113" fmla="*/ 5324741 h 6858000"/>
              <a:gd name="connsiteX1114" fmla="*/ 1751248 w 4626532"/>
              <a:gd name="connsiteY1114" fmla="*/ 5358073 h 6858000"/>
              <a:gd name="connsiteX1115" fmla="*/ 1767914 w 4626532"/>
              <a:gd name="connsiteY1115" fmla="*/ 5341407 h 6858000"/>
              <a:gd name="connsiteX1116" fmla="*/ 1742915 w 4626532"/>
              <a:gd name="connsiteY1116" fmla="*/ 5299743 h 6858000"/>
              <a:gd name="connsiteX1117" fmla="*/ 1792913 w 4626532"/>
              <a:gd name="connsiteY1117" fmla="*/ 5299743 h 6858000"/>
              <a:gd name="connsiteX1118" fmla="*/ 1792913 w 4626532"/>
              <a:gd name="connsiteY1118" fmla="*/ 5324741 h 6858000"/>
              <a:gd name="connsiteX1119" fmla="*/ 1751248 w 4626532"/>
              <a:gd name="connsiteY1119" fmla="*/ 5374739 h 6858000"/>
              <a:gd name="connsiteX1120" fmla="*/ 1701251 w 4626532"/>
              <a:gd name="connsiteY1120" fmla="*/ 5374739 h 6858000"/>
              <a:gd name="connsiteX1121" fmla="*/ 1692918 w 4626532"/>
              <a:gd name="connsiteY1121" fmla="*/ 5349740 h 6858000"/>
              <a:gd name="connsiteX1122" fmla="*/ 1717917 w 4626532"/>
              <a:gd name="connsiteY1122" fmla="*/ 5299743 h 6858000"/>
              <a:gd name="connsiteX1123" fmla="*/ 1751248 w 4626532"/>
              <a:gd name="connsiteY1123" fmla="*/ 5358073 h 6858000"/>
              <a:gd name="connsiteX1124" fmla="*/ 567972 w 4626532"/>
              <a:gd name="connsiteY1124" fmla="*/ 5358073 h 6858000"/>
              <a:gd name="connsiteX1125" fmla="*/ 551307 w 4626532"/>
              <a:gd name="connsiteY1125" fmla="*/ 5399738 h 6858000"/>
              <a:gd name="connsiteX1126" fmla="*/ 509642 w 4626532"/>
              <a:gd name="connsiteY1126" fmla="*/ 5341407 h 6858000"/>
              <a:gd name="connsiteX1127" fmla="*/ 517975 w 4626532"/>
              <a:gd name="connsiteY1127" fmla="*/ 5299743 h 6858000"/>
              <a:gd name="connsiteX1128" fmla="*/ 567972 w 4626532"/>
              <a:gd name="connsiteY1128" fmla="*/ 5358073 h 6858000"/>
              <a:gd name="connsiteX1129" fmla="*/ 3276174 w 4626532"/>
              <a:gd name="connsiteY1129" fmla="*/ 5333074 h 6858000"/>
              <a:gd name="connsiteX1130" fmla="*/ 3159513 w 4626532"/>
              <a:gd name="connsiteY1130" fmla="*/ 5458068 h 6858000"/>
              <a:gd name="connsiteX1131" fmla="*/ 3234509 w 4626532"/>
              <a:gd name="connsiteY1131" fmla="*/ 5358073 h 6858000"/>
              <a:gd name="connsiteX1132" fmla="*/ 3226177 w 4626532"/>
              <a:gd name="connsiteY1132" fmla="*/ 5341407 h 6858000"/>
              <a:gd name="connsiteX1133" fmla="*/ 3142847 w 4626532"/>
              <a:gd name="connsiteY1133" fmla="*/ 5449735 h 6858000"/>
              <a:gd name="connsiteX1134" fmla="*/ 3142847 w 4626532"/>
              <a:gd name="connsiteY1134" fmla="*/ 5366406 h 6858000"/>
              <a:gd name="connsiteX1135" fmla="*/ 3242842 w 4626532"/>
              <a:gd name="connsiteY1135" fmla="*/ 5291410 h 6858000"/>
              <a:gd name="connsiteX1136" fmla="*/ 3276174 w 4626532"/>
              <a:gd name="connsiteY1136" fmla="*/ 5333074 h 6858000"/>
              <a:gd name="connsiteX1137" fmla="*/ 3009520 w 4626532"/>
              <a:gd name="connsiteY1137" fmla="*/ 5333074 h 6858000"/>
              <a:gd name="connsiteX1138" fmla="*/ 2892859 w 4626532"/>
              <a:gd name="connsiteY1138" fmla="*/ 5441402 h 6858000"/>
              <a:gd name="connsiteX1139" fmla="*/ 2976189 w 4626532"/>
              <a:gd name="connsiteY1139" fmla="*/ 5349740 h 6858000"/>
              <a:gd name="connsiteX1140" fmla="*/ 2959523 w 4626532"/>
              <a:gd name="connsiteY1140" fmla="*/ 5341407 h 6858000"/>
              <a:gd name="connsiteX1141" fmla="*/ 2876194 w 4626532"/>
              <a:gd name="connsiteY1141" fmla="*/ 5424737 h 6858000"/>
              <a:gd name="connsiteX1142" fmla="*/ 2876194 w 4626532"/>
              <a:gd name="connsiteY1142" fmla="*/ 5349740 h 6858000"/>
              <a:gd name="connsiteX1143" fmla="*/ 2976189 w 4626532"/>
              <a:gd name="connsiteY1143" fmla="*/ 5291410 h 6858000"/>
              <a:gd name="connsiteX1144" fmla="*/ 3009520 w 4626532"/>
              <a:gd name="connsiteY1144" fmla="*/ 5333074 h 6858000"/>
              <a:gd name="connsiteX1145" fmla="*/ 2042901 w 4626532"/>
              <a:gd name="connsiteY1145" fmla="*/ 5374739 h 6858000"/>
              <a:gd name="connsiteX1146" fmla="*/ 2001236 w 4626532"/>
              <a:gd name="connsiteY1146" fmla="*/ 5449735 h 6858000"/>
              <a:gd name="connsiteX1147" fmla="*/ 1976237 w 4626532"/>
              <a:gd name="connsiteY1147" fmla="*/ 5399738 h 6858000"/>
              <a:gd name="connsiteX1148" fmla="*/ 2034568 w 4626532"/>
              <a:gd name="connsiteY1148" fmla="*/ 5383072 h 6858000"/>
              <a:gd name="connsiteX1149" fmla="*/ 1951238 w 4626532"/>
              <a:gd name="connsiteY1149" fmla="*/ 5374739 h 6858000"/>
              <a:gd name="connsiteX1150" fmla="*/ 1959571 w 4626532"/>
              <a:gd name="connsiteY1150" fmla="*/ 5291410 h 6858000"/>
              <a:gd name="connsiteX1151" fmla="*/ 2042901 w 4626532"/>
              <a:gd name="connsiteY1151" fmla="*/ 5374739 h 6858000"/>
              <a:gd name="connsiteX1152" fmla="*/ 867958 w 4626532"/>
              <a:gd name="connsiteY1152" fmla="*/ 5341407 h 6858000"/>
              <a:gd name="connsiteX1153" fmla="*/ 834626 w 4626532"/>
              <a:gd name="connsiteY1153" fmla="*/ 5399738 h 6858000"/>
              <a:gd name="connsiteX1154" fmla="*/ 784629 w 4626532"/>
              <a:gd name="connsiteY1154" fmla="*/ 5341407 h 6858000"/>
              <a:gd name="connsiteX1155" fmla="*/ 826293 w 4626532"/>
              <a:gd name="connsiteY1155" fmla="*/ 5283077 h 6858000"/>
              <a:gd name="connsiteX1156" fmla="*/ 867958 w 4626532"/>
              <a:gd name="connsiteY1156" fmla="*/ 5341407 h 6858000"/>
              <a:gd name="connsiteX1157" fmla="*/ 726298 w 4626532"/>
              <a:gd name="connsiteY1157" fmla="*/ 5341407 h 6858000"/>
              <a:gd name="connsiteX1158" fmla="*/ 692966 w 4626532"/>
              <a:gd name="connsiteY1158" fmla="*/ 5399738 h 6858000"/>
              <a:gd name="connsiteX1159" fmla="*/ 642969 w 4626532"/>
              <a:gd name="connsiteY1159" fmla="*/ 5349740 h 6858000"/>
              <a:gd name="connsiteX1160" fmla="*/ 692966 w 4626532"/>
              <a:gd name="connsiteY1160" fmla="*/ 5283077 h 6858000"/>
              <a:gd name="connsiteX1161" fmla="*/ 726298 w 4626532"/>
              <a:gd name="connsiteY1161" fmla="*/ 5341407 h 6858000"/>
              <a:gd name="connsiteX1162" fmla="*/ 1509593 w 4626532"/>
              <a:gd name="connsiteY1162" fmla="*/ 5358073 h 6858000"/>
              <a:gd name="connsiteX1163" fmla="*/ 1534592 w 4626532"/>
              <a:gd name="connsiteY1163" fmla="*/ 5358073 h 6858000"/>
              <a:gd name="connsiteX1164" fmla="*/ 1501260 w 4626532"/>
              <a:gd name="connsiteY1164" fmla="*/ 5274744 h 6858000"/>
              <a:gd name="connsiteX1165" fmla="*/ 1567924 w 4626532"/>
              <a:gd name="connsiteY1165" fmla="*/ 5333074 h 6858000"/>
              <a:gd name="connsiteX1166" fmla="*/ 1526259 w 4626532"/>
              <a:gd name="connsiteY1166" fmla="*/ 5408071 h 6858000"/>
              <a:gd name="connsiteX1167" fmla="*/ 1451263 w 4626532"/>
              <a:gd name="connsiteY1167" fmla="*/ 5333074 h 6858000"/>
              <a:gd name="connsiteX1168" fmla="*/ 1484595 w 4626532"/>
              <a:gd name="connsiteY1168" fmla="*/ 5274744 h 6858000"/>
              <a:gd name="connsiteX1169" fmla="*/ 1509593 w 4626532"/>
              <a:gd name="connsiteY1169" fmla="*/ 5358073 h 6858000"/>
              <a:gd name="connsiteX1170" fmla="*/ 451311 w 4626532"/>
              <a:gd name="connsiteY1170" fmla="*/ 5333074 h 6858000"/>
              <a:gd name="connsiteX1171" fmla="*/ 392981 w 4626532"/>
              <a:gd name="connsiteY1171" fmla="*/ 5283077 h 6858000"/>
              <a:gd name="connsiteX1172" fmla="*/ 401314 w 4626532"/>
              <a:gd name="connsiteY1172" fmla="*/ 5274744 h 6858000"/>
              <a:gd name="connsiteX1173" fmla="*/ 451311 w 4626532"/>
              <a:gd name="connsiteY1173" fmla="*/ 5333074 h 6858000"/>
              <a:gd name="connsiteX1174" fmla="*/ 2351219 w 4626532"/>
              <a:gd name="connsiteY1174" fmla="*/ 5316409 h 6858000"/>
              <a:gd name="connsiteX1175" fmla="*/ 2292889 w 4626532"/>
              <a:gd name="connsiteY1175" fmla="*/ 5299743 h 6858000"/>
              <a:gd name="connsiteX1176" fmla="*/ 2384551 w 4626532"/>
              <a:gd name="connsiteY1176" fmla="*/ 5266411 h 6858000"/>
              <a:gd name="connsiteX1177" fmla="*/ 2351219 w 4626532"/>
              <a:gd name="connsiteY1177" fmla="*/ 5316409 h 6858000"/>
              <a:gd name="connsiteX1178" fmla="*/ 1934573 w 4626532"/>
              <a:gd name="connsiteY1178" fmla="*/ 5308076 h 6858000"/>
              <a:gd name="connsiteX1179" fmla="*/ 1876242 w 4626532"/>
              <a:gd name="connsiteY1179" fmla="*/ 5424737 h 6858000"/>
              <a:gd name="connsiteX1180" fmla="*/ 1876242 w 4626532"/>
              <a:gd name="connsiteY1180" fmla="*/ 5399738 h 6858000"/>
              <a:gd name="connsiteX1181" fmla="*/ 1917907 w 4626532"/>
              <a:gd name="connsiteY1181" fmla="*/ 5383072 h 6858000"/>
              <a:gd name="connsiteX1182" fmla="*/ 1867909 w 4626532"/>
              <a:gd name="connsiteY1182" fmla="*/ 5341407 h 6858000"/>
              <a:gd name="connsiteX1183" fmla="*/ 1909574 w 4626532"/>
              <a:gd name="connsiteY1183" fmla="*/ 5266411 h 6858000"/>
              <a:gd name="connsiteX1184" fmla="*/ 1934573 w 4626532"/>
              <a:gd name="connsiteY1184" fmla="*/ 5308076 h 6858000"/>
              <a:gd name="connsiteX1185" fmla="*/ 759630 w 4626532"/>
              <a:gd name="connsiteY1185" fmla="*/ 5333074 h 6858000"/>
              <a:gd name="connsiteX1186" fmla="*/ 717965 w 4626532"/>
              <a:gd name="connsiteY1186" fmla="*/ 5299743 h 6858000"/>
              <a:gd name="connsiteX1187" fmla="*/ 801294 w 4626532"/>
              <a:gd name="connsiteY1187" fmla="*/ 5274744 h 6858000"/>
              <a:gd name="connsiteX1188" fmla="*/ 759630 w 4626532"/>
              <a:gd name="connsiteY1188" fmla="*/ 5333074 h 6858000"/>
              <a:gd name="connsiteX1189" fmla="*/ 2759533 w 4626532"/>
              <a:gd name="connsiteY1189" fmla="*/ 5291410 h 6858000"/>
              <a:gd name="connsiteX1190" fmla="*/ 2709535 w 4626532"/>
              <a:gd name="connsiteY1190" fmla="*/ 5391405 h 6858000"/>
              <a:gd name="connsiteX1191" fmla="*/ 2642872 w 4626532"/>
              <a:gd name="connsiteY1191" fmla="*/ 5383072 h 6858000"/>
              <a:gd name="connsiteX1192" fmla="*/ 2717868 w 4626532"/>
              <a:gd name="connsiteY1192" fmla="*/ 5308076 h 6858000"/>
              <a:gd name="connsiteX1193" fmla="*/ 2709535 w 4626532"/>
              <a:gd name="connsiteY1193" fmla="*/ 5291410 h 6858000"/>
              <a:gd name="connsiteX1194" fmla="*/ 2634539 w 4626532"/>
              <a:gd name="connsiteY1194" fmla="*/ 5366406 h 6858000"/>
              <a:gd name="connsiteX1195" fmla="*/ 2717868 w 4626532"/>
              <a:gd name="connsiteY1195" fmla="*/ 5258078 h 6858000"/>
              <a:gd name="connsiteX1196" fmla="*/ 2759533 w 4626532"/>
              <a:gd name="connsiteY1196" fmla="*/ 5291410 h 6858000"/>
              <a:gd name="connsiteX1197" fmla="*/ 2409550 w 4626532"/>
              <a:gd name="connsiteY1197" fmla="*/ 5274744 h 6858000"/>
              <a:gd name="connsiteX1198" fmla="*/ 2459547 w 4626532"/>
              <a:gd name="connsiteY1198" fmla="*/ 5233079 h 6858000"/>
              <a:gd name="connsiteX1199" fmla="*/ 2409550 w 4626532"/>
              <a:gd name="connsiteY1199" fmla="*/ 5274744 h 6858000"/>
              <a:gd name="connsiteX1200" fmla="*/ 1701251 w 4626532"/>
              <a:gd name="connsiteY1200" fmla="*/ 5274744 h 6858000"/>
              <a:gd name="connsiteX1201" fmla="*/ 1642920 w 4626532"/>
              <a:gd name="connsiteY1201" fmla="*/ 5341407 h 6858000"/>
              <a:gd name="connsiteX1202" fmla="*/ 1584590 w 4626532"/>
              <a:gd name="connsiteY1202" fmla="*/ 5291410 h 6858000"/>
              <a:gd name="connsiteX1203" fmla="*/ 1617921 w 4626532"/>
              <a:gd name="connsiteY1203" fmla="*/ 5241412 h 6858000"/>
              <a:gd name="connsiteX1204" fmla="*/ 1667919 w 4626532"/>
              <a:gd name="connsiteY1204" fmla="*/ 5299743 h 6858000"/>
              <a:gd name="connsiteX1205" fmla="*/ 1642920 w 4626532"/>
              <a:gd name="connsiteY1205" fmla="*/ 5233079 h 6858000"/>
              <a:gd name="connsiteX1206" fmla="*/ 1701251 w 4626532"/>
              <a:gd name="connsiteY1206" fmla="*/ 5274744 h 6858000"/>
              <a:gd name="connsiteX1207" fmla="*/ 826293 w 4626532"/>
              <a:gd name="connsiteY1207" fmla="*/ 5258078 h 6858000"/>
              <a:gd name="connsiteX1208" fmla="*/ 809627 w 4626532"/>
              <a:gd name="connsiteY1208" fmla="*/ 5249745 h 6858000"/>
              <a:gd name="connsiteX1209" fmla="*/ 834626 w 4626532"/>
              <a:gd name="connsiteY1209" fmla="*/ 5233079 h 6858000"/>
              <a:gd name="connsiteX1210" fmla="*/ 826293 w 4626532"/>
              <a:gd name="connsiteY1210" fmla="*/ 5258078 h 6858000"/>
              <a:gd name="connsiteX1211" fmla="*/ 509642 w 4626532"/>
              <a:gd name="connsiteY1211" fmla="*/ 5283077 h 6858000"/>
              <a:gd name="connsiteX1212" fmla="*/ 484643 w 4626532"/>
              <a:gd name="connsiteY1212" fmla="*/ 5324741 h 6858000"/>
              <a:gd name="connsiteX1213" fmla="*/ 442978 w 4626532"/>
              <a:gd name="connsiteY1213" fmla="*/ 5283077 h 6858000"/>
              <a:gd name="connsiteX1214" fmla="*/ 451311 w 4626532"/>
              <a:gd name="connsiteY1214" fmla="*/ 5233079 h 6858000"/>
              <a:gd name="connsiteX1215" fmla="*/ 509642 w 4626532"/>
              <a:gd name="connsiteY1215" fmla="*/ 5283077 h 6858000"/>
              <a:gd name="connsiteX1216" fmla="*/ 1001285 w 4626532"/>
              <a:gd name="connsiteY1216" fmla="*/ 5374739 h 6858000"/>
              <a:gd name="connsiteX1217" fmla="*/ 1009618 w 4626532"/>
              <a:gd name="connsiteY1217" fmla="*/ 5349740 h 6858000"/>
              <a:gd name="connsiteX1218" fmla="*/ 984619 w 4626532"/>
              <a:gd name="connsiteY1218" fmla="*/ 5224746 h 6858000"/>
              <a:gd name="connsiteX1219" fmla="*/ 1034616 w 4626532"/>
              <a:gd name="connsiteY1219" fmla="*/ 5274744 h 6858000"/>
              <a:gd name="connsiteX1220" fmla="*/ 1051282 w 4626532"/>
              <a:gd name="connsiteY1220" fmla="*/ 5349740 h 6858000"/>
              <a:gd name="connsiteX1221" fmla="*/ 1017951 w 4626532"/>
              <a:gd name="connsiteY1221" fmla="*/ 5449735 h 6858000"/>
              <a:gd name="connsiteX1222" fmla="*/ 959620 w 4626532"/>
              <a:gd name="connsiteY1222" fmla="*/ 5399738 h 6858000"/>
              <a:gd name="connsiteX1223" fmla="*/ 926288 w 4626532"/>
              <a:gd name="connsiteY1223" fmla="*/ 5299743 h 6858000"/>
              <a:gd name="connsiteX1224" fmla="*/ 959620 w 4626532"/>
              <a:gd name="connsiteY1224" fmla="*/ 5224746 h 6858000"/>
              <a:gd name="connsiteX1225" fmla="*/ 1001285 w 4626532"/>
              <a:gd name="connsiteY1225" fmla="*/ 5374739 h 6858000"/>
              <a:gd name="connsiteX1226" fmla="*/ 3159513 w 4626532"/>
              <a:gd name="connsiteY1226" fmla="*/ 5216413 h 6858000"/>
              <a:gd name="connsiteX1227" fmla="*/ 3159513 w 4626532"/>
              <a:gd name="connsiteY1227" fmla="*/ 5274744 h 6858000"/>
              <a:gd name="connsiteX1228" fmla="*/ 3051185 w 4626532"/>
              <a:gd name="connsiteY1228" fmla="*/ 5366406 h 6858000"/>
              <a:gd name="connsiteX1229" fmla="*/ 3117848 w 4626532"/>
              <a:gd name="connsiteY1229" fmla="*/ 5274744 h 6858000"/>
              <a:gd name="connsiteX1230" fmla="*/ 3109516 w 4626532"/>
              <a:gd name="connsiteY1230" fmla="*/ 5258078 h 6858000"/>
              <a:gd name="connsiteX1231" fmla="*/ 3034519 w 4626532"/>
              <a:gd name="connsiteY1231" fmla="*/ 5358073 h 6858000"/>
              <a:gd name="connsiteX1232" fmla="*/ 3026186 w 4626532"/>
              <a:gd name="connsiteY1232" fmla="*/ 5291410 h 6858000"/>
              <a:gd name="connsiteX1233" fmla="*/ 3109516 w 4626532"/>
              <a:gd name="connsiteY1233" fmla="*/ 5216413 h 6858000"/>
              <a:gd name="connsiteX1234" fmla="*/ 3159513 w 4626532"/>
              <a:gd name="connsiteY1234" fmla="*/ 5216413 h 6858000"/>
              <a:gd name="connsiteX1235" fmla="*/ 1884575 w 4626532"/>
              <a:gd name="connsiteY1235" fmla="*/ 5249745 h 6858000"/>
              <a:gd name="connsiteX1236" fmla="*/ 1851243 w 4626532"/>
              <a:gd name="connsiteY1236" fmla="*/ 5333074 h 6858000"/>
              <a:gd name="connsiteX1237" fmla="*/ 1817912 w 4626532"/>
              <a:gd name="connsiteY1237" fmla="*/ 5283077 h 6858000"/>
              <a:gd name="connsiteX1238" fmla="*/ 1859576 w 4626532"/>
              <a:gd name="connsiteY1238" fmla="*/ 5216413 h 6858000"/>
              <a:gd name="connsiteX1239" fmla="*/ 1884575 w 4626532"/>
              <a:gd name="connsiteY1239" fmla="*/ 5249745 h 6858000"/>
              <a:gd name="connsiteX1240" fmla="*/ 892957 w 4626532"/>
              <a:gd name="connsiteY1240" fmla="*/ 5324741 h 6858000"/>
              <a:gd name="connsiteX1241" fmla="*/ 851292 w 4626532"/>
              <a:gd name="connsiteY1241" fmla="*/ 5266411 h 6858000"/>
              <a:gd name="connsiteX1242" fmla="*/ 884624 w 4626532"/>
              <a:gd name="connsiteY1242" fmla="*/ 5216413 h 6858000"/>
              <a:gd name="connsiteX1243" fmla="*/ 892957 w 4626532"/>
              <a:gd name="connsiteY1243" fmla="*/ 5324741 h 6858000"/>
              <a:gd name="connsiteX1244" fmla="*/ 659635 w 4626532"/>
              <a:gd name="connsiteY1244" fmla="*/ 5266411 h 6858000"/>
              <a:gd name="connsiteX1245" fmla="*/ 626303 w 4626532"/>
              <a:gd name="connsiteY1245" fmla="*/ 5324741 h 6858000"/>
              <a:gd name="connsiteX1246" fmla="*/ 584638 w 4626532"/>
              <a:gd name="connsiteY1246" fmla="*/ 5266411 h 6858000"/>
              <a:gd name="connsiteX1247" fmla="*/ 609637 w 4626532"/>
              <a:gd name="connsiteY1247" fmla="*/ 5216413 h 6858000"/>
              <a:gd name="connsiteX1248" fmla="*/ 659635 w 4626532"/>
              <a:gd name="connsiteY1248" fmla="*/ 5266411 h 6858000"/>
              <a:gd name="connsiteX1249" fmla="*/ 2901192 w 4626532"/>
              <a:gd name="connsiteY1249" fmla="*/ 5249745 h 6858000"/>
              <a:gd name="connsiteX1250" fmla="*/ 2859528 w 4626532"/>
              <a:gd name="connsiteY1250" fmla="*/ 5341407 h 6858000"/>
              <a:gd name="connsiteX1251" fmla="*/ 2792864 w 4626532"/>
              <a:gd name="connsiteY1251" fmla="*/ 5341407 h 6858000"/>
              <a:gd name="connsiteX1252" fmla="*/ 2859528 w 4626532"/>
              <a:gd name="connsiteY1252" fmla="*/ 5258078 h 6858000"/>
              <a:gd name="connsiteX1253" fmla="*/ 2851195 w 4626532"/>
              <a:gd name="connsiteY1253" fmla="*/ 5241412 h 6858000"/>
              <a:gd name="connsiteX1254" fmla="*/ 2776198 w 4626532"/>
              <a:gd name="connsiteY1254" fmla="*/ 5324741 h 6858000"/>
              <a:gd name="connsiteX1255" fmla="*/ 2784531 w 4626532"/>
              <a:gd name="connsiteY1255" fmla="*/ 5291410 h 6858000"/>
              <a:gd name="connsiteX1256" fmla="*/ 2767865 w 4626532"/>
              <a:gd name="connsiteY1256" fmla="*/ 5258078 h 6858000"/>
              <a:gd name="connsiteX1257" fmla="*/ 2867861 w 4626532"/>
              <a:gd name="connsiteY1257" fmla="*/ 5208080 h 6858000"/>
              <a:gd name="connsiteX1258" fmla="*/ 2901192 w 4626532"/>
              <a:gd name="connsiteY1258" fmla="*/ 5249745 h 6858000"/>
              <a:gd name="connsiteX1259" fmla="*/ 2517878 w 4626532"/>
              <a:gd name="connsiteY1259" fmla="*/ 5233079 h 6858000"/>
              <a:gd name="connsiteX1260" fmla="*/ 2476213 w 4626532"/>
              <a:gd name="connsiteY1260" fmla="*/ 5308076 h 6858000"/>
              <a:gd name="connsiteX1261" fmla="*/ 2417883 w 4626532"/>
              <a:gd name="connsiteY1261" fmla="*/ 5291410 h 6858000"/>
              <a:gd name="connsiteX1262" fmla="*/ 2484546 w 4626532"/>
              <a:gd name="connsiteY1262" fmla="*/ 5233079 h 6858000"/>
              <a:gd name="connsiteX1263" fmla="*/ 2467880 w 4626532"/>
              <a:gd name="connsiteY1263" fmla="*/ 5224746 h 6858000"/>
              <a:gd name="connsiteX1264" fmla="*/ 2509545 w 4626532"/>
              <a:gd name="connsiteY1264" fmla="*/ 5208080 h 6858000"/>
              <a:gd name="connsiteX1265" fmla="*/ 2517878 w 4626532"/>
              <a:gd name="connsiteY1265" fmla="*/ 5233079 h 6858000"/>
              <a:gd name="connsiteX1266" fmla="*/ 1142944 w 4626532"/>
              <a:gd name="connsiteY1266" fmla="*/ 5341407 h 6858000"/>
              <a:gd name="connsiteX1267" fmla="*/ 1151277 w 4626532"/>
              <a:gd name="connsiteY1267" fmla="*/ 5324741 h 6858000"/>
              <a:gd name="connsiteX1268" fmla="*/ 1126279 w 4626532"/>
              <a:gd name="connsiteY1268" fmla="*/ 5199748 h 6858000"/>
              <a:gd name="connsiteX1269" fmla="*/ 1176276 w 4626532"/>
              <a:gd name="connsiteY1269" fmla="*/ 5241412 h 6858000"/>
              <a:gd name="connsiteX1270" fmla="*/ 1184609 w 4626532"/>
              <a:gd name="connsiteY1270" fmla="*/ 5308076 h 6858000"/>
              <a:gd name="connsiteX1271" fmla="*/ 1167943 w 4626532"/>
              <a:gd name="connsiteY1271" fmla="*/ 5399738 h 6858000"/>
              <a:gd name="connsiteX1272" fmla="*/ 1142944 w 4626532"/>
              <a:gd name="connsiteY1272" fmla="*/ 5399738 h 6858000"/>
              <a:gd name="connsiteX1273" fmla="*/ 1067948 w 4626532"/>
              <a:gd name="connsiteY1273" fmla="*/ 5274744 h 6858000"/>
              <a:gd name="connsiteX1274" fmla="*/ 1101280 w 4626532"/>
              <a:gd name="connsiteY1274" fmla="*/ 5199748 h 6858000"/>
              <a:gd name="connsiteX1275" fmla="*/ 1142944 w 4626532"/>
              <a:gd name="connsiteY1275" fmla="*/ 5341407 h 6858000"/>
              <a:gd name="connsiteX1276" fmla="*/ 392981 w 4626532"/>
              <a:gd name="connsiteY1276" fmla="*/ 5258078 h 6858000"/>
              <a:gd name="connsiteX1277" fmla="*/ 359649 w 4626532"/>
              <a:gd name="connsiteY1277" fmla="*/ 5274744 h 6858000"/>
              <a:gd name="connsiteX1278" fmla="*/ 301319 w 4626532"/>
              <a:gd name="connsiteY1278" fmla="*/ 5249745 h 6858000"/>
              <a:gd name="connsiteX1279" fmla="*/ 334650 w 4626532"/>
              <a:gd name="connsiteY1279" fmla="*/ 5199748 h 6858000"/>
              <a:gd name="connsiteX1280" fmla="*/ 392981 w 4626532"/>
              <a:gd name="connsiteY1280" fmla="*/ 5258078 h 6858000"/>
              <a:gd name="connsiteX1281" fmla="*/ 226322 w 4626532"/>
              <a:gd name="connsiteY1281" fmla="*/ 5249745 h 6858000"/>
              <a:gd name="connsiteX1282" fmla="*/ 159659 w 4626532"/>
              <a:gd name="connsiteY1282" fmla="*/ 5241412 h 6858000"/>
              <a:gd name="connsiteX1283" fmla="*/ 217989 w 4626532"/>
              <a:gd name="connsiteY1283" fmla="*/ 5191415 h 6858000"/>
              <a:gd name="connsiteX1284" fmla="*/ 226322 w 4626532"/>
              <a:gd name="connsiteY1284" fmla="*/ 5249745 h 6858000"/>
              <a:gd name="connsiteX1285" fmla="*/ 3426167 w 4626532"/>
              <a:gd name="connsiteY1285" fmla="*/ 5208080 h 6858000"/>
              <a:gd name="connsiteX1286" fmla="*/ 3351170 w 4626532"/>
              <a:gd name="connsiteY1286" fmla="*/ 5341407 h 6858000"/>
              <a:gd name="connsiteX1287" fmla="*/ 3317839 w 4626532"/>
              <a:gd name="connsiteY1287" fmla="*/ 5366406 h 6858000"/>
              <a:gd name="connsiteX1288" fmla="*/ 3384502 w 4626532"/>
              <a:gd name="connsiteY1288" fmla="*/ 5241412 h 6858000"/>
              <a:gd name="connsiteX1289" fmla="*/ 3301173 w 4626532"/>
              <a:gd name="connsiteY1289" fmla="*/ 5358073 h 6858000"/>
              <a:gd name="connsiteX1290" fmla="*/ 3284507 w 4626532"/>
              <a:gd name="connsiteY1290" fmla="*/ 5283077 h 6858000"/>
              <a:gd name="connsiteX1291" fmla="*/ 3392835 w 4626532"/>
              <a:gd name="connsiteY1291" fmla="*/ 5183082 h 6858000"/>
              <a:gd name="connsiteX1292" fmla="*/ 3426167 w 4626532"/>
              <a:gd name="connsiteY1292" fmla="*/ 5208080 h 6858000"/>
              <a:gd name="connsiteX1293" fmla="*/ 1259605 w 4626532"/>
              <a:gd name="connsiteY1293" fmla="*/ 5291410 h 6858000"/>
              <a:gd name="connsiteX1294" fmla="*/ 1276271 w 4626532"/>
              <a:gd name="connsiteY1294" fmla="*/ 5308076 h 6858000"/>
              <a:gd name="connsiteX1295" fmla="*/ 1292937 w 4626532"/>
              <a:gd name="connsiteY1295" fmla="*/ 5291410 h 6858000"/>
              <a:gd name="connsiteX1296" fmla="*/ 1267938 w 4626532"/>
              <a:gd name="connsiteY1296" fmla="*/ 5183082 h 6858000"/>
              <a:gd name="connsiteX1297" fmla="*/ 1326269 w 4626532"/>
              <a:gd name="connsiteY1297" fmla="*/ 5266411 h 6858000"/>
              <a:gd name="connsiteX1298" fmla="*/ 1284604 w 4626532"/>
              <a:gd name="connsiteY1298" fmla="*/ 5358073 h 6858000"/>
              <a:gd name="connsiteX1299" fmla="*/ 1209608 w 4626532"/>
              <a:gd name="connsiteY1299" fmla="*/ 5249745 h 6858000"/>
              <a:gd name="connsiteX1300" fmla="*/ 1242940 w 4626532"/>
              <a:gd name="connsiteY1300" fmla="*/ 5183082 h 6858000"/>
              <a:gd name="connsiteX1301" fmla="*/ 1259605 w 4626532"/>
              <a:gd name="connsiteY1301" fmla="*/ 5291410 h 6858000"/>
              <a:gd name="connsiteX1302" fmla="*/ 2651205 w 4626532"/>
              <a:gd name="connsiteY1302" fmla="*/ 5208080 h 6858000"/>
              <a:gd name="connsiteX1303" fmla="*/ 2609540 w 4626532"/>
              <a:gd name="connsiteY1303" fmla="*/ 5283077 h 6858000"/>
              <a:gd name="connsiteX1304" fmla="*/ 2551209 w 4626532"/>
              <a:gd name="connsiteY1304" fmla="*/ 5274744 h 6858000"/>
              <a:gd name="connsiteX1305" fmla="*/ 2609540 w 4626532"/>
              <a:gd name="connsiteY1305" fmla="*/ 5199748 h 6858000"/>
              <a:gd name="connsiteX1306" fmla="*/ 2534544 w 4626532"/>
              <a:gd name="connsiteY1306" fmla="*/ 5266411 h 6858000"/>
              <a:gd name="connsiteX1307" fmla="*/ 2534544 w 4626532"/>
              <a:gd name="connsiteY1307" fmla="*/ 5199748 h 6858000"/>
              <a:gd name="connsiteX1308" fmla="*/ 2609540 w 4626532"/>
              <a:gd name="connsiteY1308" fmla="*/ 5166416 h 6858000"/>
              <a:gd name="connsiteX1309" fmla="*/ 2651205 w 4626532"/>
              <a:gd name="connsiteY1309" fmla="*/ 5208080 h 6858000"/>
              <a:gd name="connsiteX1310" fmla="*/ 434646 w 4626532"/>
              <a:gd name="connsiteY1310" fmla="*/ 5216413 h 6858000"/>
              <a:gd name="connsiteX1311" fmla="*/ 417980 w 4626532"/>
              <a:gd name="connsiteY1311" fmla="*/ 5249745 h 6858000"/>
              <a:gd name="connsiteX1312" fmla="*/ 376315 w 4626532"/>
              <a:gd name="connsiteY1312" fmla="*/ 5208080 h 6858000"/>
              <a:gd name="connsiteX1313" fmla="*/ 384648 w 4626532"/>
              <a:gd name="connsiteY1313" fmla="*/ 5166416 h 6858000"/>
              <a:gd name="connsiteX1314" fmla="*/ 434646 w 4626532"/>
              <a:gd name="connsiteY1314" fmla="*/ 5216413 h 6858000"/>
              <a:gd name="connsiteX1315" fmla="*/ 1417931 w 4626532"/>
              <a:gd name="connsiteY1315" fmla="*/ 5274744 h 6858000"/>
              <a:gd name="connsiteX1316" fmla="*/ 1426264 w 4626532"/>
              <a:gd name="connsiteY1316" fmla="*/ 5249745 h 6858000"/>
              <a:gd name="connsiteX1317" fmla="*/ 1409598 w 4626532"/>
              <a:gd name="connsiteY1317" fmla="*/ 5158083 h 6858000"/>
              <a:gd name="connsiteX1318" fmla="*/ 1467929 w 4626532"/>
              <a:gd name="connsiteY1318" fmla="*/ 5224746 h 6858000"/>
              <a:gd name="connsiteX1319" fmla="*/ 1417931 w 4626532"/>
              <a:gd name="connsiteY1319" fmla="*/ 5316409 h 6858000"/>
              <a:gd name="connsiteX1320" fmla="*/ 1342935 w 4626532"/>
              <a:gd name="connsiteY1320" fmla="*/ 5216413 h 6858000"/>
              <a:gd name="connsiteX1321" fmla="*/ 1384599 w 4626532"/>
              <a:gd name="connsiteY1321" fmla="*/ 5158083 h 6858000"/>
              <a:gd name="connsiteX1322" fmla="*/ 1417931 w 4626532"/>
              <a:gd name="connsiteY1322" fmla="*/ 5274744 h 6858000"/>
              <a:gd name="connsiteX1323" fmla="*/ 1551258 w 4626532"/>
              <a:gd name="connsiteY1323" fmla="*/ 5241412 h 6858000"/>
              <a:gd name="connsiteX1324" fmla="*/ 1567924 w 4626532"/>
              <a:gd name="connsiteY1324" fmla="*/ 5216413 h 6858000"/>
              <a:gd name="connsiteX1325" fmla="*/ 1551258 w 4626532"/>
              <a:gd name="connsiteY1325" fmla="*/ 5141417 h 6858000"/>
              <a:gd name="connsiteX1326" fmla="*/ 1601256 w 4626532"/>
              <a:gd name="connsiteY1326" fmla="*/ 5166416 h 6858000"/>
              <a:gd name="connsiteX1327" fmla="*/ 1601256 w 4626532"/>
              <a:gd name="connsiteY1327" fmla="*/ 5224746 h 6858000"/>
              <a:gd name="connsiteX1328" fmla="*/ 1551258 w 4626532"/>
              <a:gd name="connsiteY1328" fmla="*/ 5274744 h 6858000"/>
              <a:gd name="connsiteX1329" fmla="*/ 1484595 w 4626532"/>
              <a:gd name="connsiteY1329" fmla="*/ 5199748 h 6858000"/>
              <a:gd name="connsiteX1330" fmla="*/ 1526259 w 4626532"/>
              <a:gd name="connsiteY1330" fmla="*/ 5141417 h 6858000"/>
              <a:gd name="connsiteX1331" fmla="*/ 1551258 w 4626532"/>
              <a:gd name="connsiteY1331" fmla="*/ 5241412 h 6858000"/>
              <a:gd name="connsiteX1332" fmla="*/ 601304 w 4626532"/>
              <a:gd name="connsiteY1332" fmla="*/ 5199748 h 6858000"/>
              <a:gd name="connsiteX1333" fmla="*/ 559640 w 4626532"/>
              <a:gd name="connsiteY1333" fmla="*/ 5249745 h 6858000"/>
              <a:gd name="connsiteX1334" fmla="*/ 517975 w 4626532"/>
              <a:gd name="connsiteY1334" fmla="*/ 5191415 h 6858000"/>
              <a:gd name="connsiteX1335" fmla="*/ 542974 w 4626532"/>
              <a:gd name="connsiteY1335" fmla="*/ 5141417 h 6858000"/>
              <a:gd name="connsiteX1336" fmla="*/ 601304 w 4626532"/>
              <a:gd name="connsiteY1336" fmla="*/ 5199748 h 6858000"/>
              <a:gd name="connsiteX1337" fmla="*/ 3042852 w 4626532"/>
              <a:gd name="connsiteY1337" fmla="*/ 5174749 h 6858000"/>
              <a:gd name="connsiteX1338" fmla="*/ 2934524 w 4626532"/>
              <a:gd name="connsiteY1338" fmla="*/ 5283077 h 6858000"/>
              <a:gd name="connsiteX1339" fmla="*/ 3001187 w 4626532"/>
              <a:gd name="connsiteY1339" fmla="*/ 5191415 h 6858000"/>
              <a:gd name="connsiteX1340" fmla="*/ 2992855 w 4626532"/>
              <a:gd name="connsiteY1340" fmla="*/ 5174749 h 6858000"/>
              <a:gd name="connsiteX1341" fmla="*/ 2926191 w 4626532"/>
              <a:gd name="connsiteY1341" fmla="*/ 5258078 h 6858000"/>
              <a:gd name="connsiteX1342" fmla="*/ 2909525 w 4626532"/>
              <a:gd name="connsiteY1342" fmla="*/ 5199748 h 6858000"/>
              <a:gd name="connsiteX1343" fmla="*/ 3001187 w 4626532"/>
              <a:gd name="connsiteY1343" fmla="*/ 5133084 h 6858000"/>
              <a:gd name="connsiteX1344" fmla="*/ 3042852 w 4626532"/>
              <a:gd name="connsiteY1344" fmla="*/ 5174749 h 6858000"/>
              <a:gd name="connsiteX1345" fmla="*/ 1834578 w 4626532"/>
              <a:gd name="connsiteY1345" fmla="*/ 5216413 h 6858000"/>
              <a:gd name="connsiteX1346" fmla="*/ 1767914 w 4626532"/>
              <a:gd name="connsiteY1346" fmla="*/ 5274744 h 6858000"/>
              <a:gd name="connsiteX1347" fmla="*/ 1717917 w 4626532"/>
              <a:gd name="connsiteY1347" fmla="*/ 5249745 h 6858000"/>
              <a:gd name="connsiteX1348" fmla="*/ 1759581 w 4626532"/>
              <a:gd name="connsiteY1348" fmla="*/ 5199748 h 6858000"/>
              <a:gd name="connsiteX1349" fmla="*/ 1784580 w 4626532"/>
              <a:gd name="connsiteY1349" fmla="*/ 5266411 h 6858000"/>
              <a:gd name="connsiteX1350" fmla="*/ 1801246 w 4626532"/>
              <a:gd name="connsiteY1350" fmla="*/ 5249745 h 6858000"/>
              <a:gd name="connsiteX1351" fmla="*/ 1767914 w 4626532"/>
              <a:gd name="connsiteY1351" fmla="*/ 5149750 h 6858000"/>
              <a:gd name="connsiteX1352" fmla="*/ 1792913 w 4626532"/>
              <a:gd name="connsiteY1352" fmla="*/ 5124751 h 6858000"/>
              <a:gd name="connsiteX1353" fmla="*/ 1834578 w 4626532"/>
              <a:gd name="connsiteY1353" fmla="*/ 5216413 h 6858000"/>
              <a:gd name="connsiteX1354" fmla="*/ 359649 w 4626532"/>
              <a:gd name="connsiteY1354" fmla="*/ 5158083 h 6858000"/>
              <a:gd name="connsiteX1355" fmla="*/ 351316 w 4626532"/>
              <a:gd name="connsiteY1355" fmla="*/ 5174749 h 6858000"/>
              <a:gd name="connsiteX1356" fmla="*/ 309652 w 4626532"/>
              <a:gd name="connsiteY1356" fmla="*/ 5124751 h 6858000"/>
              <a:gd name="connsiteX1357" fmla="*/ 359649 w 4626532"/>
              <a:gd name="connsiteY1357" fmla="*/ 5158083 h 6858000"/>
              <a:gd name="connsiteX1358" fmla="*/ 326317 w 4626532"/>
              <a:gd name="connsiteY1358" fmla="*/ 5183082 h 6858000"/>
              <a:gd name="connsiteX1359" fmla="*/ 276320 w 4626532"/>
              <a:gd name="connsiteY1359" fmla="*/ 5241412 h 6858000"/>
              <a:gd name="connsiteX1360" fmla="*/ 234655 w 4626532"/>
              <a:gd name="connsiteY1360" fmla="*/ 5183082 h 6858000"/>
              <a:gd name="connsiteX1361" fmla="*/ 276320 w 4626532"/>
              <a:gd name="connsiteY1361" fmla="*/ 5124751 h 6858000"/>
              <a:gd name="connsiteX1362" fmla="*/ 326317 w 4626532"/>
              <a:gd name="connsiteY1362" fmla="*/ 5183082 h 6858000"/>
              <a:gd name="connsiteX1363" fmla="*/ 3301173 w 4626532"/>
              <a:gd name="connsiteY1363" fmla="*/ 5166416 h 6858000"/>
              <a:gd name="connsiteX1364" fmla="*/ 3267841 w 4626532"/>
              <a:gd name="connsiteY1364" fmla="*/ 5258078 h 6858000"/>
              <a:gd name="connsiteX1365" fmla="*/ 3201178 w 4626532"/>
              <a:gd name="connsiteY1365" fmla="*/ 5291410 h 6858000"/>
              <a:gd name="connsiteX1366" fmla="*/ 3259508 w 4626532"/>
              <a:gd name="connsiteY1366" fmla="*/ 5166416 h 6858000"/>
              <a:gd name="connsiteX1367" fmla="*/ 3184512 w 4626532"/>
              <a:gd name="connsiteY1367" fmla="*/ 5274744 h 6858000"/>
              <a:gd name="connsiteX1368" fmla="*/ 3167846 w 4626532"/>
              <a:gd name="connsiteY1368" fmla="*/ 5208080 h 6858000"/>
              <a:gd name="connsiteX1369" fmla="*/ 3276174 w 4626532"/>
              <a:gd name="connsiteY1369" fmla="*/ 5116418 h 6858000"/>
              <a:gd name="connsiteX1370" fmla="*/ 3301173 w 4626532"/>
              <a:gd name="connsiteY1370" fmla="*/ 5166416 h 6858000"/>
              <a:gd name="connsiteX1371" fmla="*/ 2784531 w 4626532"/>
              <a:gd name="connsiteY1371" fmla="*/ 5158083 h 6858000"/>
              <a:gd name="connsiteX1372" fmla="*/ 2751200 w 4626532"/>
              <a:gd name="connsiteY1372" fmla="*/ 5241412 h 6858000"/>
              <a:gd name="connsiteX1373" fmla="*/ 2684536 w 4626532"/>
              <a:gd name="connsiteY1373" fmla="*/ 5241412 h 6858000"/>
              <a:gd name="connsiteX1374" fmla="*/ 2751200 w 4626532"/>
              <a:gd name="connsiteY1374" fmla="*/ 5166416 h 6858000"/>
              <a:gd name="connsiteX1375" fmla="*/ 2742867 w 4626532"/>
              <a:gd name="connsiteY1375" fmla="*/ 5149750 h 6858000"/>
              <a:gd name="connsiteX1376" fmla="*/ 2676203 w 4626532"/>
              <a:gd name="connsiteY1376" fmla="*/ 5224746 h 6858000"/>
              <a:gd name="connsiteX1377" fmla="*/ 2667870 w 4626532"/>
              <a:gd name="connsiteY1377" fmla="*/ 5166416 h 6858000"/>
              <a:gd name="connsiteX1378" fmla="*/ 2742867 w 4626532"/>
              <a:gd name="connsiteY1378" fmla="*/ 5116418 h 6858000"/>
              <a:gd name="connsiteX1379" fmla="*/ 2784531 w 4626532"/>
              <a:gd name="connsiteY1379" fmla="*/ 5158083 h 6858000"/>
              <a:gd name="connsiteX1380" fmla="*/ 1692918 w 4626532"/>
              <a:gd name="connsiteY1380" fmla="*/ 5199748 h 6858000"/>
              <a:gd name="connsiteX1381" fmla="*/ 1692918 w 4626532"/>
              <a:gd name="connsiteY1381" fmla="*/ 5124751 h 6858000"/>
              <a:gd name="connsiteX1382" fmla="*/ 1742915 w 4626532"/>
              <a:gd name="connsiteY1382" fmla="*/ 5166416 h 6858000"/>
              <a:gd name="connsiteX1383" fmla="*/ 1692918 w 4626532"/>
              <a:gd name="connsiteY1383" fmla="*/ 5233079 h 6858000"/>
              <a:gd name="connsiteX1384" fmla="*/ 1626254 w 4626532"/>
              <a:gd name="connsiteY1384" fmla="*/ 5166416 h 6858000"/>
              <a:gd name="connsiteX1385" fmla="*/ 1667919 w 4626532"/>
              <a:gd name="connsiteY1385" fmla="*/ 5116418 h 6858000"/>
              <a:gd name="connsiteX1386" fmla="*/ 1692918 w 4626532"/>
              <a:gd name="connsiteY1386" fmla="*/ 5199748 h 6858000"/>
              <a:gd name="connsiteX1387" fmla="*/ 176325 w 4626532"/>
              <a:gd name="connsiteY1387" fmla="*/ 5166416 h 6858000"/>
              <a:gd name="connsiteX1388" fmla="*/ 134660 w 4626532"/>
              <a:gd name="connsiteY1388" fmla="*/ 5233079 h 6858000"/>
              <a:gd name="connsiteX1389" fmla="*/ 117994 w 4626532"/>
              <a:gd name="connsiteY1389" fmla="*/ 5224746 h 6858000"/>
              <a:gd name="connsiteX1390" fmla="*/ 142993 w 4626532"/>
              <a:gd name="connsiteY1390" fmla="*/ 5183082 h 6858000"/>
              <a:gd name="connsiteX1391" fmla="*/ 109661 w 4626532"/>
              <a:gd name="connsiteY1391" fmla="*/ 5141417 h 6858000"/>
              <a:gd name="connsiteX1392" fmla="*/ 126327 w 4626532"/>
              <a:gd name="connsiteY1392" fmla="*/ 5116418 h 6858000"/>
              <a:gd name="connsiteX1393" fmla="*/ 176325 w 4626532"/>
              <a:gd name="connsiteY1393" fmla="*/ 5166416 h 6858000"/>
              <a:gd name="connsiteX1394" fmla="*/ 251321 w 4626532"/>
              <a:gd name="connsiteY1394" fmla="*/ 5108085 h 6858000"/>
              <a:gd name="connsiteX1395" fmla="*/ 209656 w 4626532"/>
              <a:gd name="connsiteY1395" fmla="*/ 5166416 h 6858000"/>
              <a:gd name="connsiteX1396" fmla="*/ 167992 w 4626532"/>
              <a:gd name="connsiteY1396" fmla="*/ 5099752 h 6858000"/>
              <a:gd name="connsiteX1397" fmla="*/ 251321 w 4626532"/>
              <a:gd name="connsiteY1397" fmla="*/ 5108085 h 6858000"/>
              <a:gd name="connsiteX1398" fmla="*/ 951287 w 4626532"/>
              <a:gd name="connsiteY1398" fmla="*/ 5141417 h 6858000"/>
              <a:gd name="connsiteX1399" fmla="*/ 909622 w 4626532"/>
              <a:gd name="connsiteY1399" fmla="*/ 5266411 h 6858000"/>
              <a:gd name="connsiteX1400" fmla="*/ 917955 w 4626532"/>
              <a:gd name="connsiteY1400" fmla="*/ 5083087 h 6858000"/>
              <a:gd name="connsiteX1401" fmla="*/ 951287 w 4626532"/>
              <a:gd name="connsiteY1401" fmla="*/ 5141417 h 6858000"/>
              <a:gd name="connsiteX1402" fmla="*/ 2642872 w 4626532"/>
              <a:gd name="connsiteY1402" fmla="*/ 5149750 h 6858000"/>
              <a:gd name="connsiteX1403" fmla="*/ 2601207 w 4626532"/>
              <a:gd name="connsiteY1403" fmla="*/ 5141417 h 6858000"/>
              <a:gd name="connsiteX1404" fmla="*/ 2676203 w 4626532"/>
              <a:gd name="connsiteY1404" fmla="*/ 5074754 h 6858000"/>
              <a:gd name="connsiteX1405" fmla="*/ 2642872 w 4626532"/>
              <a:gd name="connsiteY1405" fmla="*/ 5149750 h 6858000"/>
              <a:gd name="connsiteX1406" fmla="*/ 551307 w 4626532"/>
              <a:gd name="connsiteY1406" fmla="*/ 5108085 h 6858000"/>
              <a:gd name="connsiteX1407" fmla="*/ 526308 w 4626532"/>
              <a:gd name="connsiteY1407" fmla="*/ 5066421 h 6858000"/>
              <a:gd name="connsiteX1408" fmla="*/ 551307 w 4626532"/>
              <a:gd name="connsiteY1408" fmla="*/ 5108085 h 6858000"/>
              <a:gd name="connsiteX1409" fmla="*/ 534641 w 4626532"/>
              <a:gd name="connsiteY1409" fmla="*/ 5124751 h 6858000"/>
              <a:gd name="connsiteX1410" fmla="*/ 492976 w 4626532"/>
              <a:gd name="connsiteY1410" fmla="*/ 5183082 h 6858000"/>
              <a:gd name="connsiteX1411" fmla="*/ 451311 w 4626532"/>
              <a:gd name="connsiteY1411" fmla="*/ 5116418 h 6858000"/>
              <a:gd name="connsiteX1412" fmla="*/ 492976 w 4626532"/>
              <a:gd name="connsiteY1412" fmla="*/ 5066421 h 6858000"/>
              <a:gd name="connsiteX1413" fmla="*/ 534641 w 4626532"/>
              <a:gd name="connsiteY1413" fmla="*/ 5124751 h 6858000"/>
              <a:gd name="connsiteX1414" fmla="*/ 2926191 w 4626532"/>
              <a:gd name="connsiteY1414" fmla="*/ 5099752 h 6858000"/>
              <a:gd name="connsiteX1415" fmla="*/ 2892859 w 4626532"/>
              <a:gd name="connsiteY1415" fmla="*/ 5191415 h 6858000"/>
              <a:gd name="connsiteX1416" fmla="*/ 2826196 w 4626532"/>
              <a:gd name="connsiteY1416" fmla="*/ 5191415 h 6858000"/>
              <a:gd name="connsiteX1417" fmla="*/ 2884526 w 4626532"/>
              <a:gd name="connsiteY1417" fmla="*/ 5108085 h 6858000"/>
              <a:gd name="connsiteX1418" fmla="*/ 2876194 w 4626532"/>
              <a:gd name="connsiteY1418" fmla="*/ 5091419 h 6858000"/>
              <a:gd name="connsiteX1419" fmla="*/ 2809530 w 4626532"/>
              <a:gd name="connsiteY1419" fmla="*/ 5174749 h 6858000"/>
              <a:gd name="connsiteX1420" fmla="*/ 2801197 w 4626532"/>
              <a:gd name="connsiteY1420" fmla="*/ 5116418 h 6858000"/>
              <a:gd name="connsiteX1421" fmla="*/ 2884526 w 4626532"/>
              <a:gd name="connsiteY1421" fmla="*/ 5058088 h 6858000"/>
              <a:gd name="connsiteX1422" fmla="*/ 2926191 w 4626532"/>
              <a:gd name="connsiteY1422" fmla="*/ 5099752 h 6858000"/>
              <a:gd name="connsiteX1423" fmla="*/ 376315 w 4626532"/>
              <a:gd name="connsiteY1423" fmla="*/ 5099752 h 6858000"/>
              <a:gd name="connsiteX1424" fmla="*/ 351316 w 4626532"/>
              <a:gd name="connsiteY1424" fmla="*/ 5058088 h 6858000"/>
              <a:gd name="connsiteX1425" fmla="*/ 376315 w 4626532"/>
              <a:gd name="connsiteY1425" fmla="*/ 5099752 h 6858000"/>
              <a:gd name="connsiteX1426" fmla="*/ 3184512 w 4626532"/>
              <a:gd name="connsiteY1426" fmla="*/ 5083087 h 6858000"/>
              <a:gd name="connsiteX1427" fmla="*/ 3142847 w 4626532"/>
              <a:gd name="connsiteY1427" fmla="*/ 5183082 h 6858000"/>
              <a:gd name="connsiteX1428" fmla="*/ 3084517 w 4626532"/>
              <a:gd name="connsiteY1428" fmla="*/ 5208080 h 6858000"/>
              <a:gd name="connsiteX1429" fmla="*/ 3134514 w 4626532"/>
              <a:gd name="connsiteY1429" fmla="*/ 5099752 h 6858000"/>
              <a:gd name="connsiteX1430" fmla="*/ 3067851 w 4626532"/>
              <a:gd name="connsiteY1430" fmla="*/ 5191415 h 6858000"/>
              <a:gd name="connsiteX1431" fmla="*/ 3051185 w 4626532"/>
              <a:gd name="connsiteY1431" fmla="*/ 5124751 h 6858000"/>
              <a:gd name="connsiteX1432" fmla="*/ 3142847 w 4626532"/>
              <a:gd name="connsiteY1432" fmla="*/ 5049755 h 6858000"/>
              <a:gd name="connsiteX1433" fmla="*/ 3184512 w 4626532"/>
              <a:gd name="connsiteY1433" fmla="*/ 5083087 h 6858000"/>
              <a:gd name="connsiteX1434" fmla="*/ 1042949 w 4626532"/>
              <a:gd name="connsiteY1434" fmla="*/ 5183082 h 6858000"/>
              <a:gd name="connsiteX1435" fmla="*/ 1051282 w 4626532"/>
              <a:gd name="connsiteY1435" fmla="*/ 5158083 h 6858000"/>
              <a:gd name="connsiteX1436" fmla="*/ 1034616 w 4626532"/>
              <a:gd name="connsiteY1436" fmla="*/ 5041422 h 6858000"/>
              <a:gd name="connsiteX1437" fmla="*/ 1092947 w 4626532"/>
              <a:gd name="connsiteY1437" fmla="*/ 5124751 h 6858000"/>
              <a:gd name="connsiteX1438" fmla="*/ 1076281 w 4626532"/>
              <a:gd name="connsiteY1438" fmla="*/ 5199748 h 6858000"/>
              <a:gd name="connsiteX1439" fmla="*/ 1051282 w 4626532"/>
              <a:gd name="connsiteY1439" fmla="*/ 5249745 h 6858000"/>
              <a:gd name="connsiteX1440" fmla="*/ 1001285 w 4626532"/>
              <a:gd name="connsiteY1440" fmla="*/ 5216413 h 6858000"/>
              <a:gd name="connsiteX1441" fmla="*/ 967953 w 4626532"/>
              <a:gd name="connsiteY1441" fmla="*/ 5108085 h 6858000"/>
              <a:gd name="connsiteX1442" fmla="*/ 1017951 w 4626532"/>
              <a:gd name="connsiteY1442" fmla="*/ 5041422 h 6858000"/>
              <a:gd name="connsiteX1443" fmla="*/ 1042949 w 4626532"/>
              <a:gd name="connsiteY1443" fmla="*/ 5183082 h 6858000"/>
              <a:gd name="connsiteX1444" fmla="*/ 1184609 w 4626532"/>
              <a:gd name="connsiteY1444" fmla="*/ 5166416 h 6858000"/>
              <a:gd name="connsiteX1445" fmla="*/ 1184609 w 4626532"/>
              <a:gd name="connsiteY1445" fmla="*/ 5049755 h 6858000"/>
              <a:gd name="connsiteX1446" fmla="*/ 1234607 w 4626532"/>
              <a:gd name="connsiteY1446" fmla="*/ 5108085 h 6858000"/>
              <a:gd name="connsiteX1447" fmla="*/ 1192942 w 4626532"/>
              <a:gd name="connsiteY1447" fmla="*/ 5224746 h 6858000"/>
              <a:gd name="connsiteX1448" fmla="*/ 1117946 w 4626532"/>
              <a:gd name="connsiteY1448" fmla="*/ 5116418 h 6858000"/>
              <a:gd name="connsiteX1449" fmla="*/ 1159610 w 4626532"/>
              <a:gd name="connsiteY1449" fmla="*/ 5033089 h 6858000"/>
              <a:gd name="connsiteX1450" fmla="*/ 1184609 w 4626532"/>
              <a:gd name="connsiteY1450" fmla="*/ 5166416 h 6858000"/>
              <a:gd name="connsiteX1451" fmla="*/ 1467929 w 4626532"/>
              <a:gd name="connsiteY1451" fmla="*/ 5133084 h 6858000"/>
              <a:gd name="connsiteX1452" fmla="*/ 1467929 w 4626532"/>
              <a:gd name="connsiteY1452" fmla="*/ 5024756 h 6858000"/>
              <a:gd name="connsiteX1453" fmla="*/ 1517926 w 4626532"/>
              <a:gd name="connsiteY1453" fmla="*/ 5074754 h 6858000"/>
              <a:gd name="connsiteX1454" fmla="*/ 1459596 w 4626532"/>
              <a:gd name="connsiteY1454" fmla="*/ 5166416 h 6858000"/>
              <a:gd name="connsiteX1455" fmla="*/ 1401265 w 4626532"/>
              <a:gd name="connsiteY1455" fmla="*/ 5083087 h 6858000"/>
              <a:gd name="connsiteX1456" fmla="*/ 1442930 w 4626532"/>
              <a:gd name="connsiteY1456" fmla="*/ 5024756 h 6858000"/>
              <a:gd name="connsiteX1457" fmla="*/ 1467929 w 4626532"/>
              <a:gd name="connsiteY1457" fmla="*/ 5133084 h 6858000"/>
              <a:gd name="connsiteX1458" fmla="*/ 1326269 w 4626532"/>
              <a:gd name="connsiteY1458" fmla="*/ 5149750 h 6858000"/>
              <a:gd name="connsiteX1459" fmla="*/ 1326269 w 4626532"/>
              <a:gd name="connsiteY1459" fmla="*/ 5033089 h 6858000"/>
              <a:gd name="connsiteX1460" fmla="*/ 1376266 w 4626532"/>
              <a:gd name="connsiteY1460" fmla="*/ 5083087 h 6858000"/>
              <a:gd name="connsiteX1461" fmla="*/ 1317936 w 4626532"/>
              <a:gd name="connsiteY1461" fmla="*/ 5199748 h 6858000"/>
              <a:gd name="connsiteX1462" fmla="*/ 1259605 w 4626532"/>
              <a:gd name="connsiteY1462" fmla="*/ 5099752 h 6858000"/>
              <a:gd name="connsiteX1463" fmla="*/ 1301270 w 4626532"/>
              <a:gd name="connsiteY1463" fmla="*/ 5024756 h 6858000"/>
              <a:gd name="connsiteX1464" fmla="*/ 1326269 w 4626532"/>
              <a:gd name="connsiteY1464" fmla="*/ 5149750 h 6858000"/>
              <a:gd name="connsiteX1465" fmla="*/ 1601256 w 4626532"/>
              <a:gd name="connsiteY1465" fmla="*/ 5116418 h 6858000"/>
              <a:gd name="connsiteX1466" fmla="*/ 1609588 w 4626532"/>
              <a:gd name="connsiteY1466" fmla="*/ 5016423 h 6858000"/>
              <a:gd name="connsiteX1467" fmla="*/ 1659586 w 4626532"/>
              <a:gd name="connsiteY1467" fmla="*/ 5049755 h 6858000"/>
              <a:gd name="connsiteX1468" fmla="*/ 1659586 w 4626532"/>
              <a:gd name="connsiteY1468" fmla="*/ 5074754 h 6858000"/>
              <a:gd name="connsiteX1469" fmla="*/ 1601256 w 4626532"/>
              <a:gd name="connsiteY1469" fmla="*/ 5149750 h 6858000"/>
              <a:gd name="connsiteX1470" fmla="*/ 1542925 w 4626532"/>
              <a:gd name="connsiteY1470" fmla="*/ 5066421 h 6858000"/>
              <a:gd name="connsiteX1471" fmla="*/ 1584590 w 4626532"/>
              <a:gd name="connsiteY1471" fmla="*/ 5016423 h 6858000"/>
              <a:gd name="connsiteX1472" fmla="*/ 1601256 w 4626532"/>
              <a:gd name="connsiteY1472" fmla="*/ 5116418 h 6858000"/>
              <a:gd name="connsiteX1473" fmla="*/ 326317 w 4626532"/>
              <a:gd name="connsiteY1473" fmla="*/ 5049755 h 6858000"/>
              <a:gd name="connsiteX1474" fmla="*/ 309652 w 4626532"/>
              <a:gd name="connsiteY1474" fmla="*/ 5016423 h 6858000"/>
              <a:gd name="connsiteX1475" fmla="*/ 326317 w 4626532"/>
              <a:gd name="connsiteY1475" fmla="*/ 5049755 h 6858000"/>
              <a:gd name="connsiteX1476" fmla="*/ 3434500 w 4626532"/>
              <a:gd name="connsiteY1476" fmla="*/ 4999757 h 6858000"/>
              <a:gd name="connsiteX1477" fmla="*/ 3442833 w 4626532"/>
              <a:gd name="connsiteY1477" fmla="*/ 5049755 h 6858000"/>
              <a:gd name="connsiteX1478" fmla="*/ 3409501 w 4626532"/>
              <a:gd name="connsiteY1478" fmla="*/ 5158083 h 6858000"/>
              <a:gd name="connsiteX1479" fmla="*/ 3351170 w 4626532"/>
              <a:gd name="connsiteY1479" fmla="*/ 5183082 h 6858000"/>
              <a:gd name="connsiteX1480" fmla="*/ 3401168 w 4626532"/>
              <a:gd name="connsiteY1480" fmla="*/ 5058088 h 6858000"/>
              <a:gd name="connsiteX1481" fmla="*/ 3326172 w 4626532"/>
              <a:gd name="connsiteY1481" fmla="*/ 5183082 h 6858000"/>
              <a:gd name="connsiteX1482" fmla="*/ 3309506 w 4626532"/>
              <a:gd name="connsiteY1482" fmla="*/ 5108085 h 6858000"/>
              <a:gd name="connsiteX1483" fmla="*/ 3409501 w 4626532"/>
              <a:gd name="connsiteY1483" fmla="*/ 4999757 h 6858000"/>
              <a:gd name="connsiteX1484" fmla="*/ 3434500 w 4626532"/>
              <a:gd name="connsiteY1484" fmla="*/ 4999757 h 6858000"/>
              <a:gd name="connsiteX1485" fmla="*/ 501309 w 4626532"/>
              <a:gd name="connsiteY1485" fmla="*/ 5041422 h 6858000"/>
              <a:gd name="connsiteX1486" fmla="*/ 459644 w 4626532"/>
              <a:gd name="connsiteY1486" fmla="*/ 4991424 h 6858000"/>
              <a:gd name="connsiteX1487" fmla="*/ 501309 w 4626532"/>
              <a:gd name="connsiteY1487" fmla="*/ 5041422 h 6858000"/>
              <a:gd name="connsiteX1488" fmla="*/ 467977 w 4626532"/>
              <a:gd name="connsiteY1488" fmla="*/ 5049755 h 6858000"/>
              <a:gd name="connsiteX1489" fmla="*/ 426313 w 4626532"/>
              <a:gd name="connsiteY1489" fmla="*/ 5108085 h 6858000"/>
              <a:gd name="connsiteX1490" fmla="*/ 384648 w 4626532"/>
              <a:gd name="connsiteY1490" fmla="*/ 5049755 h 6858000"/>
              <a:gd name="connsiteX1491" fmla="*/ 417980 w 4626532"/>
              <a:gd name="connsiteY1491" fmla="*/ 4991424 h 6858000"/>
              <a:gd name="connsiteX1492" fmla="*/ 467977 w 4626532"/>
              <a:gd name="connsiteY1492" fmla="*/ 5049755 h 6858000"/>
              <a:gd name="connsiteX1493" fmla="*/ 3059518 w 4626532"/>
              <a:gd name="connsiteY1493" fmla="*/ 5033089 h 6858000"/>
              <a:gd name="connsiteX1494" fmla="*/ 2967856 w 4626532"/>
              <a:gd name="connsiteY1494" fmla="*/ 5124751 h 6858000"/>
              <a:gd name="connsiteX1495" fmla="*/ 3017853 w 4626532"/>
              <a:gd name="connsiteY1495" fmla="*/ 5024756 h 6858000"/>
              <a:gd name="connsiteX1496" fmla="*/ 2951190 w 4626532"/>
              <a:gd name="connsiteY1496" fmla="*/ 5108085 h 6858000"/>
              <a:gd name="connsiteX1497" fmla="*/ 2934524 w 4626532"/>
              <a:gd name="connsiteY1497" fmla="*/ 5049755 h 6858000"/>
              <a:gd name="connsiteX1498" fmla="*/ 3017853 w 4626532"/>
              <a:gd name="connsiteY1498" fmla="*/ 4983091 h 6858000"/>
              <a:gd name="connsiteX1499" fmla="*/ 3059518 w 4626532"/>
              <a:gd name="connsiteY1499" fmla="*/ 5033089 h 6858000"/>
              <a:gd name="connsiteX1500" fmla="*/ 2801197 w 4626532"/>
              <a:gd name="connsiteY1500" fmla="*/ 5024756 h 6858000"/>
              <a:gd name="connsiteX1501" fmla="*/ 2776198 w 4626532"/>
              <a:gd name="connsiteY1501" fmla="*/ 5099752 h 6858000"/>
              <a:gd name="connsiteX1502" fmla="*/ 2717868 w 4626532"/>
              <a:gd name="connsiteY1502" fmla="*/ 5099752 h 6858000"/>
              <a:gd name="connsiteX1503" fmla="*/ 2776198 w 4626532"/>
              <a:gd name="connsiteY1503" fmla="*/ 5024756 h 6858000"/>
              <a:gd name="connsiteX1504" fmla="*/ 2759533 w 4626532"/>
              <a:gd name="connsiteY1504" fmla="*/ 5016423 h 6858000"/>
              <a:gd name="connsiteX1505" fmla="*/ 2701202 w 4626532"/>
              <a:gd name="connsiteY1505" fmla="*/ 5091419 h 6858000"/>
              <a:gd name="connsiteX1506" fmla="*/ 2767865 w 4626532"/>
              <a:gd name="connsiteY1506" fmla="*/ 4983091 h 6858000"/>
              <a:gd name="connsiteX1507" fmla="*/ 2801197 w 4626532"/>
              <a:gd name="connsiteY1507" fmla="*/ 5024756 h 6858000"/>
              <a:gd name="connsiteX1508" fmla="*/ 1776247 w 4626532"/>
              <a:gd name="connsiteY1508" fmla="*/ 5116418 h 6858000"/>
              <a:gd name="connsiteX1509" fmla="*/ 1717917 w 4626532"/>
              <a:gd name="connsiteY1509" fmla="*/ 5116418 h 6858000"/>
              <a:gd name="connsiteX1510" fmla="*/ 1684585 w 4626532"/>
              <a:gd name="connsiteY1510" fmla="*/ 5058088 h 6858000"/>
              <a:gd name="connsiteX1511" fmla="*/ 1726249 w 4626532"/>
              <a:gd name="connsiteY1511" fmla="*/ 5008090 h 6858000"/>
              <a:gd name="connsiteX1512" fmla="*/ 1751248 w 4626532"/>
              <a:gd name="connsiteY1512" fmla="*/ 5091419 h 6858000"/>
              <a:gd name="connsiteX1513" fmla="*/ 1776247 w 4626532"/>
              <a:gd name="connsiteY1513" fmla="*/ 4983091 h 6858000"/>
              <a:gd name="connsiteX1514" fmla="*/ 1776247 w 4626532"/>
              <a:gd name="connsiteY1514" fmla="*/ 5116418 h 6858000"/>
              <a:gd name="connsiteX1515" fmla="*/ 1659586 w 4626532"/>
              <a:gd name="connsiteY1515" fmla="*/ 4999757 h 6858000"/>
              <a:gd name="connsiteX1516" fmla="*/ 1676252 w 4626532"/>
              <a:gd name="connsiteY1516" fmla="*/ 4966426 h 6858000"/>
              <a:gd name="connsiteX1517" fmla="*/ 1717917 w 4626532"/>
              <a:gd name="connsiteY1517" fmla="*/ 4983091 h 6858000"/>
              <a:gd name="connsiteX1518" fmla="*/ 1667919 w 4626532"/>
              <a:gd name="connsiteY1518" fmla="*/ 5024756 h 6858000"/>
              <a:gd name="connsiteX1519" fmla="*/ 1609588 w 4626532"/>
              <a:gd name="connsiteY1519" fmla="*/ 4983091 h 6858000"/>
              <a:gd name="connsiteX1520" fmla="*/ 1659586 w 4626532"/>
              <a:gd name="connsiteY1520" fmla="*/ 4958093 h 6858000"/>
              <a:gd name="connsiteX1521" fmla="*/ 1659586 w 4626532"/>
              <a:gd name="connsiteY1521" fmla="*/ 4999757 h 6858000"/>
              <a:gd name="connsiteX1522" fmla="*/ 426313 w 4626532"/>
              <a:gd name="connsiteY1522" fmla="*/ 4966426 h 6858000"/>
              <a:gd name="connsiteX1523" fmla="*/ 359649 w 4626532"/>
              <a:gd name="connsiteY1523" fmla="*/ 5033089 h 6858000"/>
              <a:gd name="connsiteX1524" fmla="*/ 342983 w 4626532"/>
              <a:gd name="connsiteY1524" fmla="*/ 5024756 h 6858000"/>
              <a:gd name="connsiteX1525" fmla="*/ 376315 w 4626532"/>
              <a:gd name="connsiteY1525" fmla="*/ 4949760 h 6858000"/>
              <a:gd name="connsiteX1526" fmla="*/ 426313 w 4626532"/>
              <a:gd name="connsiteY1526" fmla="*/ 4966426 h 6858000"/>
              <a:gd name="connsiteX1527" fmla="*/ 3317839 w 4626532"/>
              <a:gd name="connsiteY1527" fmla="*/ 4991424 h 6858000"/>
              <a:gd name="connsiteX1528" fmla="*/ 3217844 w 4626532"/>
              <a:gd name="connsiteY1528" fmla="*/ 5116418 h 6858000"/>
              <a:gd name="connsiteX1529" fmla="*/ 3267841 w 4626532"/>
              <a:gd name="connsiteY1529" fmla="*/ 4999757 h 6858000"/>
              <a:gd name="connsiteX1530" fmla="*/ 3201178 w 4626532"/>
              <a:gd name="connsiteY1530" fmla="*/ 5108085 h 6858000"/>
              <a:gd name="connsiteX1531" fmla="*/ 3184512 w 4626532"/>
              <a:gd name="connsiteY1531" fmla="*/ 5041422 h 6858000"/>
              <a:gd name="connsiteX1532" fmla="*/ 3284507 w 4626532"/>
              <a:gd name="connsiteY1532" fmla="*/ 4941427 h 6858000"/>
              <a:gd name="connsiteX1533" fmla="*/ 3317839 w 4626532"/>
              <a:gd name="connsiteY1533" fmla="*/ 4991424 h 6858000"/>
              <a:gd name="connsiteX1534" fmla="*/ 1726249 w 4626532"/>
              <a:gd name="connsiteY1534" fmla="*/ 4949760 h 6858000"/>
              <a:gd name="connsiteX1535" fmla="*/ 1692918 w 4626532"/>
              <a:gd name="connsiteY1535" fmla="*/ 4941427 h 6858000"/>
              <a:gd name="connsiteX1536" fmla="*/ 1726249 w 4626532"/>
              <a:gd name="connsiteY1536" fmla="*/ 4949760 h 6858000"/>
              <a:gd name="connsiteX1537" fmla="*/ 1784580 w 4626532"/>
              <a:gd name="connsiteY1537" fmla="*/ 4966426 h 6858000"/>
              <a:gd name="connsiteX1538" fmla="*/ 1751248 w 4626532"/>
              <a:gd name="connsiteY1538" fmla="*/ 4958093 h 6858000"/>
              <a:gd name="connsiteX1539" fmla="*/ 1784580 w 4626532"/>
              <a:gd name="connsiteY1539" fmla="*/ 4933094 h 6858000"/>
              <a:gd name="connsiteX1540" fmla="*/ 1784580 w 4626532"/>
              <a:gd name="connsiteY1540" fmla="*/ 4966426 h 6858000"/>
              <a:gd name="connsiteX1541" fmla="*/ 1534592 w 4626532"/>
              <a:gd name="connsiteY1541" fmla="*/ 4999757 h 6858000"/>
              <a:gd name="connsiteX1542" fmla="*/ 1534592 w 4626532"/>
              <a:gd name="connsiteY1542" fmla="*/ 4933094 h 6858000"/>
              <a:gd name="connsiteX1543" fmla="*/ 1584590 w 4626532"/>
              <a:gd name="connsiteY1543" fmla="*/ 4966426 h 6858000"/>
              <a:gd name="connsiteX1544" fmla="*/ 1526259 w 4626532"/>
              <a:gd name="connsiteY1544" fmla="*/ 5041422 h 6858000"/>
              <a:gd name="connsiteX1545" fmla="*/ 1467929 w 4626532"/>
              <a:gd name="connsiteY1545" fmla="*/ 4983091 h 6858000"/>
              <a:gd name="connsiteX1546" fmla="*/ 1467929 w 4626532"/>
              <a:gd name="connsiteY1546" fmla="*/ 4949760 h 6858000"/>
              <a:gd name="connsiteX1547" fmla="*/ 1517926 w 4626532"/>
              <a:gd name="connsiteY1547" fmla="*/ 4924761 h 6858000"/>
              <a:gd name="connsiteX1548" fmla="*/ 1534592 w 4626532"/>
              <a:gd name="connsiteY1548" fmla="*/ 4999757 h 6858000"/>
              <a:gd name="connsiteX1549" fmla="*/ 2934524 w 4626532"/>
              <a:gd name="connsiteY1549" fmla="*/ 4966426 h 6858000"/>
              <a:gd name="connsiteX1550" fmla="*/ 2851195 w 4626532"/>
              <a:gd name="connsiteY1550" fmla="*/ 5041422 h 6858000"/>
              <a:gd name="connsiteX1551" fmla="*/ 2892859 w 4626532"/>
              <a:gd name="connsiteY1551" fmla="*/ 4949760 h 6858000"/>
              <a:gd name="connsiteX1552" fmla="*/ 2826196 w 4626532"/>
              <a:gd name="connsiteY1552" fmla="*/ 5033089 h 6858000"/>
              <a:gd name="connsiteX1553" fmla="*/ 2809530 w 4626532"/>
              <a:gd name="connsiteY1553" fmla="*/ 4974758 h 6858000"/>
              <a:gd name="connsiteX1554" fmla="*/ 2892859 w 4626532"/>
              <a:gd name="connsiteY1554" fmla="*/ 4908095 h 6858000"/>
              <a:gd name="connsiteX1555" fmla="*/ 2934524 w 4626532"/>
              <a:gd name="connsiteY1555" fmla="*/ 4966426 h 6858000"/>
              <a:gd name="connsiteX1556" fmla="*/ 1392932 w 4626532"/>
              <a:gd name="connsiteY1556" fmla="*/ 5008090 h 6858000"/>
              <a:gd name="connsiteX1557" fmla="*/ 1401265 w 4626532"/>
              <a:gd name="connsiteY1557" fmla="*/ 4899762 h 6858000"/>
              <a:gd name="connsiteX1558" fmla="*/ 1442930 w 4626532"/>
              <a:gd name="connsiteY1558" fmla="*/ 4958093 h 6858000"/>
              <a:gd name="connsiteX1559" fmla="*/ 1376266 w 4626532"/>
              <a:gd name="connsiteY1559" fmla="*/ 5049755 h 6858000"/>
              <a:gd name="connsiteX1560" fmla="*/ 1326269 w 4626532"/>
              <a:gd name="connsiteY1560" fmla="*/ 4958093 h 6858000"/>
              <a:gd name="connsiteX1561" fmla="*/ 1376266 w 4626532"/>
              <a:gd name="connsiteY1561" fmla="*/ 4899762 h 6858000"/>
              <a:gd name="connsiteX1562" fmla="*/ 1392932 w 4626532"/>
              <a:gd name="connsiteY1562" fmla="*/ 5008090 h 6858000"/>
              <a:gd name="connsiteX1563" fmla="*/ 3184512 w 4626532"/>
              <a:gd name="connsiteY1563" fmla="*/ 4941427 h 6858000"/>
              <a:gd name="connsiteX1564" fmla="*/ 3101183 w 4626532"/>
              <a:gd name="connsiteY1564" fmla="*/ 5041422 h 6858000"/>
              <a:gd name="connsiteX1565" fmla="*/ 3142847 w 4626532"/>
              <a:gd name="connsiteY1565" fmla="*/ 4933094 h 6858000"/>
              <a:gd name="connsiteX1566" fmla="*/ 3084517 w 4626532"/>
              <a:gd name="connsiteY1566" fmla="*/ 5024756 h 6858000"/>
              <a:gd name="connsiteX1567" fmla="*/ 3059518 w 4626532"/>
              <a:gd name="connsiteY1567" fmla="*/ 4966426 h 6858000"/>
              <a:gd name="connsiteX1568" fmla="*/ 3151180 w 4626532"/>
              <a:gd name="connsiteY1568" fmla="*/ 4891429 h 6858000"/>
              <a:gd name="connsiteX1569" fmla="*/ 3184512 w 4626532"/>
              <a:gd name="connsiteY1569" fmla="*/ 4941427 h 6858000"/>
              <a:gd name="connsiteX1570" fmla="*/ 1601256 w 4626532"/>
              <a:gd name="connsiteY1570" fmla="*/ 4883096 h 6858000"/>
              <a:gd name="connsiteX1571" fmla="*/ 1601256 w 4626532"/>
              <a:gd name="connsiteY1571" fmla="*/ 4941427 h 6858000"/>
              <a:gd name="connsiteX1572" fmla="*/ 1626254 w 4626532"/>
              <a:gd name="connsiteY1572" fmla="*/ 4891429 h 6858000"/>
              <a:gd name="connsiteX1573" fmla="*/ 1659586 w 4626532"/>
              <a:gd name="connsiteY1573" fmla="*/ 4933094 h 6858000"/>
              <a:gd name="connsiteX1574" fmla="*/ 1609588 w 4626532"/>
              <a:gd name="connsiteY1574" fmla="*/ 4941427 h 6858000"/>
              <a:gd name="connsiteX1575" fmla="*/ 1551258 w 4626532"/>
              <a:gd name="connsiteY1575" fmla="*/ 4908095 h 6858000"/>
              <a:gd name="connsiteX1576" fmla="*/ 1551258 w 4626532"/>
              <a:gd name="connsiteY1576" fmla="*/ 4883096 h 6858000"/>
              <a:gd name="connsiteX1577" fmla="*/ 1601256 w 4626532"/>
              <a:gd name="connsiteY1577" fmla="*/ 4883096 h 6858000"/>
              <a:gd name="connsiteX1578" fmla="*/ 1017951 w 4626532"/>
              <a:gd name="connsiteY1578" fmla="*/ 4899762 h 6858000"/>
              <a:gd name="connsiteX1579" fmla="*/ 951287 w 4626532"/>
              <a:gd name="connsiteY1579" fmla="*/ 5083087 h 6858000"/>
              <a:gd name="connsiteX1580" fmla="*/ 926288 w 4626532"/>
              <a:gd name="connsiteY1580" fmla="*/ 5074754 h 6858000"/>
              <a:gd name="connsiteX1581" fmla="*/ 942954 w 4626532"/>
              <a:gd name="connsiteY1581" fmla="*/ 4991424 h 6858000"/>
              <a:gd name="connsiteX1582" fmla="*/ 951287 w 4626532"/>
              <a:gd name="connsiteY1582" fmla="*/ 5016423 h 6858000"/>
              <a:gd name="connsiteX1583" fmla="*/ 1001285 w 4626532"/>
              <a:gd name="connsiteY1583" fmla="*/ 4883096 h 6858000"/>
              <a:gd name="connsiteX1584" fmla="*/ 1017951 w 4626532"/>
              <a:gd name="connsiteY1584" fmla="*/ 4899762 h 6858000"/>
              <a:gd name="connsiteX1585" fmla="*/ 1251273 w 4626532"/>
              <a:gd name="connsiteY1585" fmla="*/ 5008090 h 6858000"/>
              <a:gd name="connsiteX1586" fmla="*/ 1259605 w 4626532"/>
              <a:gd name="connsiteY1586" fmla="*/ 4874763 h 6858000"/>
              <a:gd name="connsiteX1587" fmla="*/ 1301270 w 4626532"/>
              <a:gd name="connsiteY1587" fmla="*/ 4933094 h 6858000"/>
              <a:gd name="connsiteX1588" fmla="*/ 1234607 w 4626532"/>
              <a:gd name="connsiteY1588" fmla="*/ 5058088 h 6858000"/>
              <a:gd name="connsiteX1589" fmla="*/ 1176276 w 4626532"/>
              <a:gd name="connsiteY1589" fmla="*/ 4941427 h 6858000"/>
              <a:gd name="connsiteX1590" fmla="*/ 1234607 w 4626532"/>
              <a:gd name="connsiteY1590" fmla="*/ 4874763 h 6858000"/>
              <a:gd name="connsiteX1591" fmla="*/ 1251273 w 4626532"/>
              <a:gd name="connsiteY1591" fmla="*/ 5008090 h 6858000"/>
              <a:gd name="connsiteX1592" fmla="*/ 1701251 w 4626532"/>
              <a:gd name="connsiteY1592" fmla="*/ 4858097 h 6858000"/>
              <a:gd name="connsiteX1593" fmla="*/ 1684585 w 4626532"/>
              <a:gd name="connsiteY1593" fmla="*/ 4908095 h 6858000"/>
              <a:gd name="connsiteX1594" fmla="*/ 1726249 w 4626532"/>
              <a:gd name="connsiteY1594" fmla="*/ 4866430 h 6858000"/>
              <a:gd name="connsiteX1595" fmla="*/ 1751248 w 4626532"/>
              <a:gd name="connsiteY1595" fmla="*/ 4916428 h 6858000"/>
              <a:gd name="connsiteX1596" fmla="*/ 1717917 w 4626532"/>
              <a:gd name="connsiteY1596" fmla="*/ 4924761 h 6858000"/>
              <a:gd name="connsiteX1597" fmla="*/ 1642920 w 4626532"/>
              <a:gd name="connsiteY1597" fmla="*/ 4874763 h 6858000"/>
              <a:gd name="connsiteX1598" fmla="*/ 1651253 w 4626532"/>
              <a:gd name="connsiteY1598" fmla="*/ 4849765 h 6858000"/>
              <a:gd name="connsiteX1599" fmla="*/ 1701251 w 4626532"/>
              <a:gd name="connsiteY1599" fmla="*/ 4858097 h 6858000"/>
              <a:gd name="connsiteX1600" fmla="*/ 3467831 w 4626532"/>
              <a:gd name="connsiteY1600" fmla="*/ 5058088 h 6858000"/>
              <a:gd name="connsiteX1601" fmla="*/ 3451166 w 4626532"/>
              <a:gd name="connsiteY1601" fmla="*/ 4974758 h 6858000"/>
              <a:gd name="connsiteX1602" fmla="*/ 3551161 w 4626532"/>
              <a:gd name="connsiteY1602" fmla="*/ 4841432 h 6858000"/>
              <a:gd name="connsiteX1603" fmla="*/ 3467831 w 4626532"/>
              <a:gd name="connsiteY1603" fmla="*/ 5058088 h 6858000"/>
              <a:gd name="connsiteX1604" fmla="*/ 1159610 w 4626532"/>
              <a:gd name="connsiteY1604" fmla="*/ 4916428 h 6858000"/>
              <a:gd name="connsiteX1605" fmla="*/ 1101280 w 4626532"/>
              <a:gd name="connsiteY1605" fmla="*/ 5074754 h 6858000"/>
              <a:gd name="connsiteX1606" fmla="*/ 1042949 w 4626532"/>
              <a:gd name="connsiteY1606" fmla="*/ 4949760 h 6858000"/>
              <a:gd name="connsiteX1607" fmla="*/ 1092947 w 4626532"/>
              <a:gd name="connsiteY1607" fmla="*/ 4849765 h 6858000"/>
              <a:gd name="connsiteX1608" fmla="*/ 1109613 w 4626532"/>
              <a:gd name="connsiteY1608" fmla="*/ 5008090 h 6858000"/>
              <a:gd name="connsiteX1609" fmla="*/ 1117946 w 4626532"/>
              <a:gd name="connsiteY1609" fmla="*/ 4841432 h 6858000"/>
              <a:gd name="connsiteX1610" fmla="*/ 1159610 w 4626532"/>
              <a:gd name="connsiteY1610" fmla="*/ 4916428 h 6858000"/>
              <a:gd name="connsiteX1611" fmla="*/ 3059518 w 4626532"/>
              <a:gd name="connsiteY1611" fmla="*/ 4883096 h 6858000"/>
              <a:gd name="connsiteX1612" fmla="*/ 3042852 w 4626532"/>
              <a:gd name="connsiteY1612" fmla="*/ 4958093 h 6858000"/>
              <a:gd name="connsiteX1613" fmla="*/ 2976189 w 4626532"/>
              <a:gd name="connsiteY1613" fmla="*/ 4974758 h 6858000"/>
              <a:gd name="connsiteX1614" fmla="*/ 3017853 w 4626532"/>
              <a:gd name="connsiteY1614" fmla="*/ 4874763 h 6858000"/>
              <a:gd name="connsiteX1615" fmla="*/ 2959523 w 4626532"/>
              <a:gd name="connsiteY1615" fmla="*/ 4958093 h 6858000"/>
              <a:gd name="connsiteX1616" fmla="*/ 2942857 w 4626532"/>
              <a:gd name="connsiteY1616" fmla="*/ 4891429 h 6858000"/>
              <a:gd name="connsiteX1617" fmla="*/ 3017853 w 4626532"/>
              <a:gd name="connsiteY1617" fmla="*/ 4833099 h 6858000"/>
              <a:gd name="connsiteX1618" fmla="*/ 3059518 w 4626532"/>
              <a:gd name="connsiteY1618" fmla="*/ 4883096 h 6858000"/>
              <a:gd name="connsiteX1619" fmla="*/ 1817912 w 4626532"/>
              <a:gd name="connsiteY1619" fmla="*/ 4841432 h 6858000"/>
              <a:gd name="connsiteX1620" fmla="*/ 1784580 w 4626532"/>
              <a:gd name="connsiteY1620" fmla="*/ 4899762 h 6858000"/>
              <a:gd name="connsiteX1621" fmla="*/ 1809579 w 4626532"/>
              <a:gd name="connsiteY1621" fmla="*/ 4883096 h 6858000"/>
              <a:gd name="connsiteX1622" fmla="*/ 1801246 w 4626532"/>
              <a:gd name="connsiteY1622" fmla="*/ 4916428 h 6858000"/>
              <a:gd name="connsiteX1623" fmla="*/ 1751248 w 4626532"/>
              <a:gd name="connsiteY1623" fmla="*/ 4858097 h 6858000"/>
              <a:gd name="connsiteX1624" fmla="*/ 1767914 w 4626532"/>
              <a:gd name="connsiteY1624" fmla="*/ 4824766 h 6858000"/>
              <a:gd name="connsiteX1625" fmla="*/ 1817912 w 4626532"/>
              <a:gd name="connsiteY1625" fmla="*/ 4841432 h 6858000"/>
              <a:gd name="connsiteX1626" fmla="*/ 1459596 w 4626532"/>
              <a:gd name="connsiteY1626" fmla="*/ 4899762 h 6858000"/>
              <a:gd name="connsiteX1627" fmla="*/ 1501260 w 4626532"/>
              <a:gd name="connsiteY1627" fmla="*/ 4824766 h 6858000"/>
              <a:gd name="connsiteX1628" fmla="*/ 1526259 w 4626532"/>
              <a:gd name="connsiteY1628" fmla="*/ 4874763 h 6858000"/>
              <a:gd name="connsiteX1629" fmla="*/ 1467929 w 4626532"/>
              <a:gd name="connsiteY1629" fmla="*/ 4933094 h 6858000"/>
              <a:gd name="connsiteX1630" fmla="*/ 1417931 w 4626532"/>
              <a:gd name="connsiteY1630" fmla="*/ 4899762 h 6858000"/>
              <a:gd name="connsiteX1631" fmla="*/ 1417931 w 4626532"/>
              <a:gd name="connsiteY1631" fmla="*/ 4824766 h 6858000"/>
              <a:gd name="connsiteX1632" fmla="*/ 1476262 w 4626532"/>
              <a:gd name="connsiteY1632" fmla="*/ 4816433 h 6858000"/>
              <a:gd name="connsiteX1633" fmla="*/ 1459596 w 4626532"/>
              <a:gd name="connsiteY1633" fmla="*/ 4899762 h 6858000"/>
              <a:gd name="connsiteX1634" fmla="*/ 3442833 w 4626532"/>
              <a:gd name="connsiteY1634" fmla="*/ 4883096 h 6858000"/>
              <a:gd name="connsiteX1635" fmla="*/ 3359503 w 4626532"/>
              <a:gd name="connsiteY1635" fmla="*/ 5008090 h 6858000"/>
              <a:gd name="connsiteX1636" fmla="*/ 3409501 w 4626532"/>
              <a:gd name="connsiteY1636" fmla="*/ 4883096 h 6858000"/>
              <a:gd name="connsiteX1637" fmla="*/ 3401168 w 4626532"/>
              <a:gd name="connsiteY1637" fmla="*/ 4866430 h 6858000"/>
              <a:gd name="connsiteX1638" fmla="*/ 3342838 w 4626532"/>
              <a:gd name="connsiteY1638" fmla="*/ 4999757 h 6858000"/>
              <a:gd name="connsiteX1639" fmla="*/ 3317839 w 4626532"/>
              <a:gd name="connsiteY1639" fmla="*/ 4924761 h 6858000"/>
              <a:gd name="connsiteX1640" fmla="*/ 3409501 w 4626532"/>
              <a:gd name="connsiteY1640" fmla="*/ 4808100 h 6858000"/>
              <a:gd name="connsiteX1641" fmla="*/ 3442833 w 4626532"/>
              <a:gd name="connsiteY1641" fmla="*/ 4883096 h 6858000"/>
              <a:gd name="connsiteX1642" fmla="*/ 2926191 w 4626532"/>
              <a:gd name="connsiteY1642" fmla="*/ 4833099 h 6858000"/>
              <a:gd name="connsiteX1643" fmla="*/ 2851195 w 4626532"/>
              <a:gd name="connsiteY1643" fmla="*/ 4899762 h 6858000"/>
              <a:gd name="connsiteX1644" fmla="*/ 2892859 w 4626532"/>
              <a:gd name="connsiteY1644" fmla="*/ 4816433 h 6858000"/>
              <a:gd name="connsiteX1645" fmla="*/ 2876194 w 4626532"/>
              <a:gd name="connsiteY1645" fmla="*/ 4816433 h 6858000"/>
              <a:gd name="connsiteX1646" fmla="*/ 2892859 w 4626532"/>
              <a:gd name="connsiteY1646" fmla="*/ 4783101 h 6858000"/>
              <a:gd name="connsiteX1647" fmla="*/ 2926191 w 4626532"/>
              <a:gd name="connsiteY1647" fmla="*/ 4833099 h 6858000"/>
              <a:gd name="connsiteX1648" fmla="*/ 3309506 w 4626532"/>
              <a:gd name="connsiteY1648" fmla="*/ 4841432 h 6858000"/>
              <a:gd name="connsiteX1649" fmla="*/ 3234509 w 4626532"/>
              <a:gd name="connsiteY1649" fmla="*/ 4941427 h 6858000"/>
              <a:gd name="connsiteX1650" fmla="*/ 3276174 w 4626532"/>
              <a:gd name="connsiteY1650" fmla="*/ 4833099 h 6858000"/>
              <a:gd name="connsiteX1651" fmla="*/ 3209511 w 4626532"/>
              <a:gd name="connsiteY1651" fmla="*/ 4941427 h 6858000"/>
              <a:gd name="connsiteX1652" fmla="*/ 3184512 w 4626532"/>
              <a:gd name="connsiteY1652" fmla="*/ 4866430 h 6858000"/>
              <a:gd name="connsiteX1653" fmla="*/ 3267841 w 4626532"/>
              <a:gd name="connsiteY1653" fmla="*/ 4774768 h 6858000"/>
              <a:gd name="connsiteX1654" fmla="*/ 3309506 w 4626532"/>
              <a:gd name="connsiteY1654" fmla="*/ 4841432 h 6858000"/>
              <a:gd name="connsiteX1655" fmla="*/ 1592923 w 4626532"/>
              <a:gd name="connsiteY1655" fmla="*/ 4766435 h 6858000"/>
              <a:gd name="connsiteX1656" fmla="*/ 1559591 w 4626532"/>
              <a:gd name="connsiteY1656" fmla="*/ 4841432 h 6858000"/>
              <a:gd name="connsiteX1657" fmla="*/ 1617921 w 4626532"/>
              <a:gd name="connsiteY1657" fmla="*/ 4774768 h 6858000"/>
              <a:gd name="connsiteX1658" fmla="*/ 1609588 w 4626532"/>
              <a:gd name="connsiteY1658" fmla="*/ 4791434 h 6858000"/>
              <a:gd name="connsiteX1659" fmla="*/ 1634587 w 4626532"/>
              <a:gd name="connsiteY1659" fmla="*/ 4833099 h 6858000"/>
              <a:gd name="connsiteX1660" fmla="*/ 1567924 w 4626532"/>
              <a:gd name="connsiteY1660" fmla="*/ 4866430 h 6858000"/>
              <a:gd name="connsiteX1661" fmla="*/ 1526259 w 4626532"/>
              <a:gd name="connsiteY1661" fmla="*/ 4808100 h 6858000"/>
              <a:gd name="connsiteX1662" fmla="*/ 1534592 w 4626532"/>
              <a:gd name="connsiteY1662" fmla="*/ 4766435 h 6858000"/>
              <a:gd name="connsiteX1663" fmla="*/ 1592923 w 4626532"/>
              <a:gd name="connsiteY1663" fmla="*/ 4766435 h 6858000"/>
              <a:gd name="connsiteX1664" fmla="*/ 1317936 w 4626532"/>
              <a:gd name="connsiteY1664" fmla="*/ 4824766 h 6858000"/>
              <a:gd name="connsiteX1665" fmla="*/ 1326269 w 4626532"/>
              <a:gd name="connsiteY1665" fmla="*/ 4866430 h 6858000"/>
              <a:gd name="connsiteX1666" fmla="*/ 1376266 w 4626532"/>
              <a:gd name="connsiteY1666" fmla="*/ 4766435 h 6858000"/>
              <a:gd name="connsiteX1667" fmla="*/ 1401265 w 4626532"/>
              <a:gd name="connsiteY1667" fmla="*/ 4816433 h 6858000"/>
              <a:gd name="connsiteX1668" fmla="*/ 1309603 w 4626532"/>
              <a:gd name="connsiteY1668" fmla="*/ 4916428 h 6858000"/>
              <a:gd name="connsiteX1669" fmla="*/ 1276271 w 4626532"/>
              <a:gd name="connsiteY1669" fmla="*/ 4833099 h 6858000"/>
              <a:gd name="connsiteX1670" fmla="*/ 1351268 w 4626532"/>
              <a:gd name="connsiteY1670" fmla="*/ 4749769 h 6858000"/>
              <a:gd name="connsiteX1671" fmla="*/ 1317936 w 4626532"/>
              <a:gd name="connsiteY1671" fmla="*/ 4824766 h 6858000"/>
              <a:gd name="connsiteX1672" fmla="*/ 3176179 w 4626532"/>
              <a:gd name="connsiteY1672" fmla="*/ 4808100 h 6858000"/>
              <a:gd name="connsiteX1673" fmla="*/ 3101183 w 4626532"/>
              <a:gd name="connsiteY1673" fmla="*/ 4891429 h 6858000"/>
              <a:gd name="connsiteX1674" fmla="*/ 3126181 w 4626532"/>
              <a:gd name="connsiteY1674" fmla="*/ 4783101 h 6858000"/>
              <a:gd name="connsiteX1675" fmla="*/ 3084517 w 4626532"/>
              <a:gd name="connsiteY1675" fmla="*/ 4874763 h 6858000"/>
              <a:gd name="connsiteX1676" fmla="*/ 3051185 w 4626532"/>
              <a:gd name="connsiteY1676" fmla="*/ 4816433 h 6858000"/>
              <a:gd name="connsiteX1677" fmla="*/ 3126181 w 4626532"/>
              <a:gd name="connsiteY1677" fmla="*/ 4741436 h 6858000"/>
              <a:gd name="connsiteX1678" fmla="*/ 3176179 w 4626532"/>
              <a:gd name="connsiteY1678" fmla="*/ 4808100 h 6858000"/>
              <a:gd name="connsiteX1679" fmla="*/ 1034616 w 4626532"/>
              <a:gd name="connsiteY1679" fmla="*/ 4883096 h 6858000"/>
              <a:gd name="connsiteX1680" fmla="*/ 1017951 w 4626532"/>
              <a:gd name="connsiteY1680" fmla="*/ 4874763 h 6858000"/>
              <a:gd name="connsiteX1681" fmla="*/ 1126279 w 4626532"/>
              <a:gd name="connsiteY1681" fmla="*/ 4733104 h 6858000"/>
              <a:gd name="connsiteX1682" fmla="*/ 1034616 w 4626532"/>
              <a:gd name="connsiteY1682" fmla="*/ 4883096 h 6858000"/>
              <a:gd name="connsiteX1683" fmla="*/ 1726249 w 4626532"/>
              <a:gd name="connsiteY1683" fmla="*/ 4733104 h 6858000"/>
              <a:gd name="connsiteX1684" fmla="*/ 1676252 w 4626532"/>
              <a:gd name="connsiteY1684" fmla="*/ 4808100 h 6858000"/>
              <a:gd name="connsiteX1685" fmla="*/ 1734582 w 4626532"/>
              <a:gd name="connsiteY1685" fmla="*/ 4758102 h 6858000"/>
              <a:gd name="connsiteX1686" fmla="*/ 1742915 w 4626532"/>
              <a:gd name="connsiteY1686" fmla="*/ 4816433 h 6858000"/>
              <a:gd name="connsiteX1687" fmla="*/ 1684585 w 4626532"/>
              <a:gd name="connsiteY1687" fmla="*/ 4833099 h 6858000"/>
              <a:gd name="connsiteX1688" fmla="*/ 1634587 w 4626532"/>
              <a:gd name="connsiteY1688" fmla="*/ 4783101 h 6858000"/>
              <a:gd name="connsiteX1689" fmla="*/ 1667919 w 4626532"/>
              <a:gd name="connsiteY1689" fmla="*/ 4724771 h 6858000"/>
              <a:gd name="connsiteX1690" fmla="*/ 1726249 w 4626532"/>
              <a:gd name="connsiteY1690" fmla="*/ 4733104 h 6858000"/>
              <a:gd name="connsiteX1691" fmla="*/ 3042852 w 4626532"/>
              <a:gd name="connsiteY1691" fmla="*/ 4749769 h 6858000"/>
              <a:gd name="connsiteX1692" fmla="*/ 2976189 w 4626532"/>
              <a:gd name="connsiteY1692" fmla="*/ 4824766 h 6858000"/>
              <a:gd name="connsiteX1693" fmla="*/ 2992855 w 4626532"/>
              <a:gd name="connsiteY1693" fmla="*/ 4733104 h 6858000"/>
              <a:gd name="connsiteX1694" fmla="*/ 2951190 w 4626532"/>
              <a:gd name="connsiteY1694" fmla="*/ 4816433 h 6858000"/>
              <a:gd name="connsiteX1695" fmla="*/ 2917858 w 4626532"/>
              <a:gd name="connsiteY1695" fmla="*/ 4766435 h 6858000"/>
              <a:gd name="connsiteX1696" fmla="*/ 2992855 w 4626532"/>
              <a:gd name="connsiteY1696" fmla="*/ 4699772 h 6858000"/>
              <a:gd name="connsiteX1697" fmla="*/ 3042852 w 4626532"/>
              <a:gd name="connsiteY1697" fmla="*/ 4749769 h 6858000"/>
              <a:gd name="connsiteX1698" fmla="*/ 1867909 w 4626532"/>
              <a:gd name="connsiteY1698" fmla="*/ 4708105 h 6858000"/>
              <a:gd name="connsiteX1699" fmla="*/ 1801246 w 4626532"/>
              <a:gd name="connsiteY1699" fmla="*/ 4758102 h 6858000"/>
              <a:gd name="connsiteX1700" fmla="*/ 1801246 w 4626532"/>
              <a:gd name="connsiteY1700" fmla="*/ 4783101 h 6858000"/>
              <a:gd name="connsiteX1701" fmla="*/ 1876242 w 4626532"/>
              <a:gd name="connsiteY1701" fmla="*/ 4724771 h 6858000"/>
              <a:gd name="connsiteX1702" fmla="*/ 1867909 w 4626532"/>
              <a:gd name="connsiteY1702" fmla="*/ 4783101 h 6858000"/>
              <a:gd name="connsiteX1703" fmla="*/ 1801246 w 4626532"/>
              <a:gd name="connsiteY1703" fmla="*/ 4816433 h 6858000"/>
              <a:gd name="connsiteX1704" fmla="*/ 1759581 w 4626532"/>
              <a:gd name="connsiteY1704" fmla="*/ 4766435 h 6858000"/>
              <a:gd name="connsiteX1705" fmla="*/ 1801246 w 4626532"/>
              <a:gd name="connsiteY1705" fmla="*/ 4699772 h 6858000"/>
              <a:gd name="connsiteX1706" fmla="*/ 1867909 w 4626532"/>
              <a:gd name="connsiteY1706" fmla="*/ 4708105 h 6858000"/>
              <a:gd name="connsiteX1707" fmla="*/ 1184609 w 4626532"/>
              <a:gd name="connsiteY1707" fmla="*/ 4824766 h 6858000"/>
              <a:gd name="connsiteX1708" fmla="*/ 1242940 w 4626532"/>
              <a:gd name="connsiteY1708" fmla="*/ 4699772 h 6858000"/>
              <a:gd name="connsiteX1709" fmla="*/ 1267938 w 4626532"/>
              <a:gd name="connsiteY1709" fmla="*/ 4766435 h 6858000"/>
              <a:gd name="connsiteX1710" fmla="*/ 1167943 w 4626532"/>
              <a:gd name="connsiteY1710" fmla="*/ 4891429 h 6858000"/>
              <a:gd name="connsiteX1711" fmla="*/ 1142944 w 4626532"/>
              <a:gd name="connsiteY1711" fmla="*/ 4808100 h 6858000"/>
              <a:gd name="connsiteX1712" fmla="*/ 1217941 w 4626532"/>
              <a:gd name="connsiteY1712" fmla="*/ 4691439 h 6858000"/>
              <a:gd name="connsiteX1713" fmla="*/ 1184609 w 4626532"/>
              <a:gd name="connsiteY1713" fmla="*/ 4824766 h 6858000"/>
              <a:gd name="connsiteX1714" fmla="*/ 1892908 w 4626532"/>
              <a:gd name="connsiteY1714" fmla="*/ 4758102 h 6858000"/>
              <a:gd name="connsiteX1715" fmla="*/ 1951238 w 4626532"/>
              <a:gd name="connsiteY1715" fmla="*/ 4674773 h 6858000"/>
              <a:gd name="connsiteX1716" fmla="*/ 1892908 w 4626532"/>
              <a:gd name="connsiteY1716" fmla="*/ 4758102 h 6858000"/>
              <a:gd name="connsiteX1717" fmla="*/ 1442930 w 4626532"/>
              <a:gd name="connsiteY1717" fmla="*/ 4766435 h 6858000"/>
              <a:gd name="connsiteX1718" fmla="*/ 1501260 w 4626532"/>
              <a:gd name="connsiteY1718" fmla="*/ 4691439 h 6858000"/>
              <a:gd name="connsiteX1719" fmla="*/ 1517926 w 4626532"/>
              <a:gd name="connsiteY1719" fmla="*/ 4741436 h 6858000"/>
              <a:gd name="connsiteX1720" fmla="*/ 1434597 w 4626532"/>
              <a:gd name="connsiteY1720" fmla="*/ 4808100 h 6858000"/>
              <a:gd name="connsiteX1721" fmla="*/ 1392932 w 4626532"/>
              <a:gd name="connsiteY1721" fmla="*/ 4749769 h 6858000"/>
              <a:gd name="connsiteX1722" fmla="*/ 1484595 w 4626532"/>
              <a:gd name="connsiteY1722" fmla="*/ 4674773 h 6858000"/>
              <a:gd name="connsiteX1723" fmla="*/ 1442930 w 4626532"/>
              <a:gd name="connsiteY1723" fmla="*/ 4766435 h 6858000"/>
              <a:gd name="connsiteX1724" fmla="*/ 1167943 w 4626532"/>
              <a:gd name="connsiteY1724" fmla="*/ 4691439 h 6858000"/>
              <a:gd name="connsiteX1725" fmla="*/ 1226274 w 4626532"/>
              <a:gd name="connsiteY1725" fmla="*/ 4649774 h 6858000"/>
              <a:gd name="connsiteX1726" fmla="*/ 1167943 w 4626532"/>
              <a:gd name="connsiteY1726" fmla="*/ 4691439 h 6858000"/>
              <a:gd name="connsiteX1727" fmla="*/ 3559494 w 4626532"/>
              <a:gd name="connsiteY1727" fmla="*/ 4741436 h 6858000"/>
              <a:gd name="connsiteX1728" fmla="*/ 3492830 w 4626532"/>
              <a:gd name="connsiteY1728" fmla="*/ 4858097 h 6858000"/>
              <a:gd name="connsiteX1729" fmla="*/ 3526162 w 4626532"/>
              <a:gd name="connsiteY1729" fmla="*/ 4724771 h 6858000"/>
              <a:gd name="connsiteX1730" fmla="*/ 3509496 w 4626532"/>
              <a:gd name="connsiteY1730" fmla="*/ 4708105 h 6858000"/>
              <a:gd name="connsiteX1731" fmla="*/ 3467831 w 4626532"/>
              <a:gd name="connsiteY1731" fmla="*/ 4858097 h 6858000"/>
              <a:gd name="connsiteX1732" fmla="*/ 3434500 w 4626532"/>
              <a:gd name="connsiteY1732" fmla="*/ 4791434 h 6858000"/>
              <a:gd name="connsiteX1733" fmla="*/ 3509496 w 4626532"/>
              <a:gd name="connsiteY1733" fmla="*/ 4641441 h 6858000"/>
              <a:gd name="connsiteX1734" fmla="*/ 3559494 w 4626532"/>
              <a:gd name="connsiteY1734" fmla="*/ 4741436 h 6858000"/>
              <a:gd name="connsiteX1735" fmla="*/ 3417834 w 4626532"/>
              <a:gd name="connsiteY1735" fmla="*/ 4724771 h 6858000"/>
              <a:gd name="connsiteX1736" fmla="*/ 3351170 w 4626532"/>
              <a:gd name="connsiteY1736" fmla="*/ 4824766 h 6858000"/>
              <a:gd name="connsiteX1737" fmla="*/ 3376169 w 4626532"/>
              <a:gd name="connsiteY1737" fmla="*/ 4691439 h 6858000"/>
              <a:gd name="connsiteX1738" fmla="*/ 3326172 w 4626532"/>
              <a:gd name="connsiteY1738" fmla="*/ 4808100 h 6858000"/>
              <a:gd name="connsiteX1739" fmla="*/ 3301173 w 4626532"/>
              <a:gd name="connsiteY1739" fmla="*/ 4741436 h 6858000"/>
              <a:gd name="connsiteX1740" fmla="*/ 3376169 w 4626532"/>
              <a:gd name="connsiteY1740" fmla="*/ 4633108 h 6858000"/>
              <a:gd name="connsiteX1741" fmla="*/ 3417834 w 4626532"/>
              <a:gd name="connsiteY1741" fmla="*/ 4724771 h 6858000"/>
              <a:gd name="connsiteX1742" fmla="*/ 1634587 w 4626532"/>
              <a:gd name="connsiteY1742" fmla="*/ 4624775 h 6858000"/>
              <a:gd name="connsiteX1743" fmla="*/ 1567924 w 4626532"/>
              <a:gd name="connsiteY1743" fmla="*/ 4708105 h 6858000"/>
              <a:gd name="connsiteX1744" fmla="*/ 1642920 w 4626532"/>
              <a:gd name="connsiteY1744" fmla="*/ 4641441 h 6858000"/>
              <a:gd name="connsiteX1745" fmla="*/ 1567924 w 4626532"/>
              <a:gd name="connsiteY1745" fmla="*/ 4741436 h 6858000"/>
              <a:gd name="connsiteX1746" fmla="*/ 1526259 w 4626532"/>
              <a:gd name="connsiteY1746" fmla="*/ 4699772 h 6858000"/>
              <a:gd name="connsiteX1747" fmla="*/ 1559591 w 4626532"/>
              <a:gd name="connsiteY1747" fmla="*/ 4624775 h 6858000"/>
              <a:gd name="connsiteX1748" fmla="*/ 1634587 w 4626532"/>
              <a:gd name="connsiteY1748" fmla="*/ 4624775 h 6858000"/>
              <a:gd name="connsiteX1749" fmla="*/ 3276174 w 4626532"/>
              <a:gd name="connsiteY1749" fmla="*/ 4658107 h 6858000"/>
              <a:gd name="connsiteX1750" fmla="*/ 3276174 w 4626532"/>
              <a:gd name="connsiteY1750" fmla="*/ 4749769 h 6858000"/>
              <a:gd name="connsiteX1751" fmla="*/ 3217844 w 4626532"/>
              <a:gd name="connsiteY1751" fmla="*/ 4783101 h 6858000"/>
              <a:gd name="connsiteX1752" fmla="*/ 3234509 w 4626532"/>
              <a:gd name="connsiteY1752" fmla="*/ 4666440 h 6858000"/>
              <a:gd name="connsiteX1753" fmla="*/ 3192845 w 4626532"/>
              <a:gd name="connsiteY1753" fmla="*/ 4783101 h 6858000"/>
              <a:gd name="connsiteX1754" fmla="*/ 3159513 w 4626532"/>
              <a:gd name="connsiteY1754" fmla="*/ 4716438 h 6858000"/>
              <a:gd name="connsiteX1755" fmla="*/ 3234509 w 4626532"/>
              <a:gd name="connsiteY1755" fmla="*/ 4616443 h 6858000"/>
              <a:gd name="connsiteX1756" fmla="*/ 3276174 w 4626532"/>
              <a:gd name="connsiteY1756" fmla="*/ 4658107 h 6858000"/>
              <a:gd name="connsiteX1757" fmla="*/ 3134514 w 4626532"/>
              <a:gd name="connsiteY1757" fmla="*/ 4633108 h 6858000"/>
              <a:gd name="connsiteX1758" fmla="*/ 3134514 w 4626532"/>
              <a:gd name="connsiteY1758" fmla="*/ 4716438 h 6858000"/>
              <a:gd name="connsiteX1759" fmla="*/ 3084517 w 4626532"/>
              <a:gd name="connsiteY1759" fmla="*/ 4733104 h 6858000"/>
              <a:gd name="connsiteX1760" fmla="*/ 3101183 w 4626532"/>
              <a:gd name="connsiteY1760" fmla="*/ 4649774 h 6858000"/>
              <a:gd name="connsiteX1761" fmla="*/ 3076184 w 4626532"/>
              <a:gd name="connsiteY1761" fmla="*/ 4641441 h 6858000"/>
              <a:gd name="connsiteX1762" fmla="*/ 3059518 w 4626532"/>
              <a:gd name="connsiteY1762" fmla="*/ 4733104 h 6858000"/>
              <a:gd name="connsiteX1763" fmla="*/ 3026186 w 4626532"/>
              <a:gd name="connsiteY1763" fmla="*/ 4674773 h 6858000"/>
              <a:gd name="connsiteX1764" fmla="*/ 3092850 w 4626532"/>
              <a:gd name="connsiteY1764" fmla="*/ 4599777 h 6858000"/>
              <a:gd name="connsiteX1765" fmla="*/ 3134514 w 4626532"/>
              <a:gd name="connsiteY1765" fmla="*/ 4633108 h 6858000"/>
              <a:gd name="connsiteX1766" fmla="*/ 3001187 w 4626532"/>
              <a:gd name="connsiteY1766" fmla="*/ 4649774 h 6858000"/>
              <a:gd name="connsiteX1767" fmla="*/ 3001187 w 4626532"/>
              <a:gd name="connsiteY1767" fmla="*/ 4674773 h 6858000"/>
              <a:gd name="connsiteX1768" fmla="*/ 2942857 w 4626532"/>
              <a:gd name="connsiteY1768" fmla="*/ 4699772 h 6858000"/>
              <a:gd name="connsiteX1769" fmla="*/ 2967856 w 4626532"/>
              <a:gd name="connsiteY1769" fmla="*/ 4591444 h 6858000"/>
              <a:gd name="connsiteX1770" fmla="*/ 3001187 w 4626532"/>
              <a:gd name="connsiteY1770" fmla="*/ 4649774 h 6858000"/>
              <a:gd name="connsiteX1771" fmla="*/ 1767914 w 4626532"/>
              <a:gd name="connsiteY1771" fmla="*/ 4599777 h 6858000"/>
              <a:gd name="connsiteX1772" fmla="*/ 1692918 w 4626532"/>
              <a:gd name="connsiteY1772" fmla="*/ 4666440 h 6858000"/>
              <a:gd name="connsiteX1773" fmla="*/ 1709584 w 4626532"/>
              <a:gd name="connsiteY1773" fmla="*/ 4674773 h 6858000"/>
              <a:gd name="connsiteX1774" fmla="*/ 1784580 w 4626532"/>
              <a:gd name="connsiteY1774" fmla="*/ 4616443 h 6858000"/>
              <a:gd name="connsiteX1775" fmla="*/ 1709584 w 4626532"/>
              <a:gd name="connsiteY1775" fmla="*/ 4708105 h 6858000"/>
              <a:gd name="connsiteX1776" fmla="*/ 1659586 w 4626532"/>
              <a:gd name="connsiteY1776" fmla="*/ 4666440 h 6858000"/>
              <a:gd name="connsiteX1777" fmla="*/ 1709584 w 4626532"/>
              <a:gd name="connsiteY1777" fmla="*/ 4591444 h 6858000"/>
              <a:gd name="connsiteX1778" fmla="*/ 1767914 w 4626532"/>
              <a:gd name="connsiteY1778" fmla="*/ 4599777 h 6858000"/>
              <a:gd name="connsiteX1779" fmla="*/ 1309603 w 4626532"/>
              <a:gd name="connsiteY1779" fmla="*/ 4683106 h 6858000"/>
              <a:gd name="connsiteX1780" fmla="*/ 1317936 w 4626532"/>
              <a:gd name="connsiteY1780" fmla="*/ 4699772 h 6858000"/>
              <a:gd name="connsiteX1781" fmla="*/ 1392932 w 4626532"/>
              <a:gd name="connsiteY1781" fmla="*/ 4599777 h 6858000"/>
              <a:gd name="connsiteX1782" fmla="*/ 1401265 w 4626532"/>
              <a:gd name="connsiteY1782" fmla="*/ 4658107 h 6858000"/>
              <a:gd name="connsiteX1783" fmla="*/ 1292937 w 4626532"/>
              <a:gd name="connsiteY1783" fmla="*/ 4749769 h 6858000"/>
              <a:gd name="connsiteX1784" fmla="*/ 1267938 w 4626532"/>
              <a:gd name="connsiteY1784" fmla="*/ 4708105 h 6858000"/>
              <a:gd name="connsiteX1785" fmla="*/ 1309603 w 4626532"/>
              <a:gd name="connsiteY1785" fmla="*/ 4591444 h 6858000"/>
              <a:gd name="connsiteX1786" fmla="*/ 1376266 w 4626532"/>
              <a:gd name="connsiteY1786" fmla="*/ 4583111 h 6858000"/>
              <a:gd name="connsiteX1787" fmla="*/ 1309603 w 4626532"/>
              <a:gd name="connsiteY1787" fmla="*/ 4683106 h 6858000"/>
              <a:gd name="connsiteX1788" fmla="*/ 1934573 w 4626532"/>
              <a:gd name="connsiteY1788" fmla="*/ 4566445 h 6858000"/>
              <a:gd name="connsiteX1789" fmla="*/ 1851243 w 4626532"/>
              <a:gd name="connsiteY1789" fmla="*/ 4624775 h 6858000"/>
              <a:gd name="connsiteX1790" fmla="*/ 1851243 w 4626532"/>
              <a:gd name="connsiteY1790" fmla="*/ 4649774 h 6858000"/>
              <a:gd name="connsiteX1791" fmla="*/ 1934573 w 4626532"/>
              <a:gd name="connsiteY1791" fmla="*/ 4591444 h 6858000"/>
              <a:gd name="connsiteX1792" fmla="*/ 1867909 w 4626532"/>
              <a:gd name="connsiteY1792" fmla="*/ 4683106 h 6858000"/>
              <a:gd name="connsiteX1793" fmla="*/ 1809579 w 4626532"/>
              <a:gd name="connsiteY1793" fmla="*/ 4683106 h 6858000"/>
              <a:gd name="connsiteX1794" fmla="*/ 1801246 w 4626532"/>
              <a:gd name="connsiteY1794" fmla="*/ 4649774 h 6858000"/>
              <a:gd name="connsiteX1795" fmla="*/ 1859576 w 4626532"/>
              <a:gd name="connsiteY1795" fmla="*/ 4558112 h 6858000"/>
              <a:gd name="connsiteX1796" fmla="*/ 1934573 w 4626532"/>
              <a:gd name="connsiteY1796" fmla="*/ 4566445 h 6858000"/>
              <a:gd name="connsiteX1797" fmla="*/ 1526259 w 4626532"/>
              <a:gd name="connsiteY1797" fmla="*/ 4524780 h 6858000"/>
              <a:gd name="connsiteX1798" fmla="*/ 1459596 w 4626532"/>
              <a:gd name="connsiteY1798" fmla="*/ 4616443 h 6858000"/>
              <a:gd name="connsiteX1799" fmla="*/ 1542925 w 4626532"/>
              <a:gd name="connsiteY1799" fmla="*/ 4541446 h 6858000"/>
              <a:gd name="connsiteX1800" fmla="*/ 1451263 w 4626532"/>
              <a:gd name="connsiteY1800" fmla="*/ 4658107 h 6858000"/>
              <a:gd name="connsiteX1801" fmla="*/ 1417931 w 4626532"/>
              <a:gd name="connsiteY1801" fmla="*/ 4616443 h 6858000"/>
              <a:gd name="connsiteX1802" fmla="*/ 1459596 w 4626532"/>
              <a:gd name="connsiteY1802" fmla="*/ 4524780 h 6858000"/>
              <a:gd name="connsiteX1803" fmla="*/ 1526259 w 4626532"/>
              <a:gd name="connsiteY1803" fmla="*/ 4524780 h 6858000"/>
              <a:gd name="connsiteX1804" fmla="*/ 2067899 w 4626532"/>
              <a:gd name="connsiteY1804" fmla="*/ 4524780 h 6858000"/>
              <a:gd name="connsiteX1805" fmla="*/ 1967904 w 4626532"/>
              <a:gd name="connsiteY1805" fmla="*/ 4658107 h 6858000"/>
              <a:gd name="connsiteX1806" fmla="*/ 1951238 w 4626532"/>
              <a:gd name="connsiteY1806" fmla="*/ 4624775 h 6858000"/>
              <a:gd name="connsiteX1807" fmla="*/ 2026235 w 4626532"/>
              <a:gd name="connsiteY1807" fmla="*/ 4516447 h 6858000"/>
              <a:gd name="connsiteX1808" fmla="*/ 2067899 w 4626532"/>
              <a:gd name="connsiteY1808" fmla="*/ 4524780 h 6858000"/>
              <a:gd name="connsiteX1809" fmla="*/ 1326269 w 4626532"/>
              <a:gd name="connsiteY1809" fmla="*/ 4574778 h 6858000"/>
              <a:gd name="connsiteX1810" fmla="*/ 1442930 w 4626532"/>
              <a:gd name="connsiteY1810" fmla="*/ 4499782 h 6858000"/>
              <a:gd name="connsiteX1811" fmla="*/ 1326269 w 4626532"/>
              <a:gd name="connsiteY1811" fmla="*/ 4574778 h 6858000"/>
              <a:gd name="connsiteX1812" fmla="*/ 4051136 w 4626532"/>
              <a:gd name="connsiteY1812" fmla="*/ 4508114 h 6858000"/>
              <a:gd name="connsiteX1813" fmla="*/ 4067802 w 4626532"/>
              <a:gd name="connsiteY1813" fmla="*/ 4491449 h 6858000"/>
              <a:gd name="connsiteX1814" fmla="*/ 4051136 w 4626532"/>
              <a:gd name="connsiteY1814" fmla="*/ 4508114 h 6858000"/>
              <a:gd name="connsiteX1815" fmla="*/ 3084517 w 4626532"/>
              <a:gd name="connsiteY1815" fmla="*/ 4549779 h 6858000"/>
              <a:gd name="connsiteX1816" fmla="*/ 3034519 w 4626532"/>
              <a:gd name="connsiteY1816" fmla="*/ 4616443 h 6858000"/>
              <a:gd name="connsiteX1817" fmla="*/ 3017853 w 4626532"/>
              <a:gd name="connsiteY1817" fmla="*/ 4516447 h 6858000"/>
              <a:gd name="connsiteX1818" fmla="*/ 3009520 w 4626532"/>
              <a:gd name="connsiteY1818" fmla="*/ 4608110 h 6858000"/>
              <a:gd name="connsiteX1819" fmla="*/ 2976189 w 4626532"/>
              <a:gd name="connsiteY1819" fmla="*/ 4558112 h 6858000"/>
              <a:gd name="connsiteX1820" fmla="*/ 3026186 w 4626532"/>
              <a:gd name="connsiteY1820" fmla="*/ 4483116 h 6858000"/>
              <a:gd name="connsiteX1821" fmla="*/ 3084517 w 4626532"/>
              <a:gd name="connsiteY1821" fmla="*/ 4549779 h 6858000"/>
              <a:gd name="connsiteX1822" fmla="*/ 4326123 w 4626532"/>
              <a:gd name="connsiteY1822" fmla="*/ 4491449 h 6858000"/>
              <a:gd name="connsiteX1823" fmla="*/ 4284458 w 4626532"/>
              <a:gd name="connsiteY1823" fmla="*/ 4541446 h 6858000"/>
              <a:gd name="connsiteX1824" fmla="*/ 4251127 w 4626532"/>
              <a:gd name="connsiteY1824" fmla="*/ 4508114 h 6858000"/>
              <a:gd name="connsiteX1825" fmla="*/ 4276125 w 4626532"/>
              <a:gd name="connsiteY1825" fmla="*/ 4474783 h 6858000"/>
              <a:gd name="connsiteX1826" fmla="*/ 4326123 w 4626532"/>
              <a:gd name="connsiteY1826" fmla="*/ 4491449 h 6858000"/>
              <a:gd name="connsiteX1827" fmla="*/ 3226177 w 4626532"/>
              <a:gd name="connsiteY1827" fmla="*/ 4558112 h 6858000"/>
              <a:gd name="connsiteX1828" fmla="*/ 3176179 w 4626532"/>
              <a:gd name="connsiteY1828" fmla="*/ 4633108 h 6858000"/>
              <a:gd name="connsiteX1829" fmla="*/ 3159513 w 4626532"/>
              <a:gd name="connsiteY1829" fmla="*/ 4516447 h 6858000"/>
              <a:gd name="connsiteX1830" fmla="*/ 3151180 w 4626532"/>
              <a:gd name="connsiteY1830" fmla="*/ 4633108 h 6858000"/>
              <a:gd name="connsiteX1831" fmla="*/ 3109516 w 4626532"/>
              <a:gd name="connsiteY1831" fmla="*/ 4566445 h 6858000"/>
              <a:gd name="connsiteX1832" fmla="*/ 3176179 w 4626532"/>
              <a:gd name="connsiteY1832" fmla="*/ 4474783 h 6858000"/>
              <a:gd name="connsiteX1833" fmla="*/ 3226177 w 4626532"/>
              <a:gd name="connsiteY1833" fmla="*/ 4558112 h 6858000"/>
              <a:gd name="connsiteX1834" fmla="*/ 1692918 w 4626532"/>
              <a:gd name="connsiteY1834" fmla="*/ 4483116 h 6858000"/>
              <a:gd name="connsiteX1835" fmla="*/ 1609588 w 4626532"/>
              <a:gd name="connsiteY1835" fmla="*/ 4574778 h 6858000"/>
              <a:gd name="connsiteX1836" fmla="*/ 1701251 w 4626532"/>
              <a:gd name="connsiteY1836" fmla="*/ 4499782 h 6858000"/>
              <a:gd name="connsiteX1837" fmla="*/ 1684585 w 4626532"/>
              <a:gd name="connsiteY1837" fmla="*/ 4566445 h 6858000"/>
              <a:gd name="connsiteX1838" fmla="*/ 1601256 w 4626532"/>
              <a:gd name="connsiteY1838" fmla="*/ 4608110 h 6858000"/>
              <a:gd name="connsiteX1839" fmla="*/ 1559591 w 4626532"/>
              <a:gd name="connsiteY1839" fmla="*/ 4574778 h 6858000"/>
              <a:gd name="connsiteX1840" fmla="*/ 1617921 w 4626532"/>
              <a:gd name="connsiteY1840" fmla="*/ 4474783 h 6858000"/>
              <a:gd name="connsiteX1841" fmla="*/ 1692918 w 4626532"/>
              <a:gd name="connsiteY1841" fmla="*/ 4483116 h 6858000"/>
              <a:gd name="connsiteX1842" fmla="*/ 3951141 w 4626532"/>
              <a:gd name="connsiteY1842" fmla="*/ 4474783 h 6858000"/>
              <a:gd name="connsiteX1843" fmla="*/ 3942808 w 4626532"/>
              <a:gd name="connsiteY1843" fmla="*/ 4508114 h 6858000"/>
              <a:gd name="connsiteX1844" fmla="*/ 3909477 w 4626532"/>
              <a:gd name="connsiteY1844" fmla="*/ 4466450 h 6858000"/>
              <a:gd name="connsiteX1845" fmla="*/ 3951141 w 4626532"/>
              <a:gd name="connsiteY1845" fmla="*/ 4474783 h 6858000"/>
              <a:gd name="connsiteX1846" fmla="*/ 3517829 w 4626532"/>
              <a:gd name="connsiteY1846" fmla="*/ 4599777 h 6858000"/>
              <a:gd name="connsiteX1847" fmla="*/ 3459499 w 4626532"/>
              <a:gd name="connsiteY1847" fmla="*/ 4666440 h 6858000"/>
              <a:gd name="connsiteX1848" fmla="*/ 3459499 w 4626532"/>
              <a:gd name="connsiteY1848" fmla="*/ 4524780 h 6858000"/>
              <a:gd name="connsiteX1849" fmla="*/ 3434500 w 4626532"/>
              <a:gd name="connsiteY1849" fmla="*/ 4674773 h 6858000"/>
              <a:gd name="connsiteX1850" fmla="*/ 3392835 w 4626532"/>
              <a:gd name="connsiteY1850" fmla="*/ 4599777 h 6858000"/>
              <a:gd name="connsiteX1851" fmla="*/ 3451166 w 4626532"/>
              <a:gd name="connsiteY1851" fmla="*/ 4466450 h 6858000"/>
              <a:gd name="connsiteX1852" fmla="*/ 3517829 w 4626532"/>
              <a:gd name="connsiteY1852" fmla="*/ 4599777 h 6858000"/>
              <a:gd name="connsiteX1853" fmla="*/ 3367836 w 4626532"/>
              <a:gd name="connsiteY1853" fmla="*/ 4566445 h 6858000"/>
              <a:gd name="connsiteX1854" fmla="*/ 3317839 w 4626532"/>
              <a:gd name="connsiteY1854" fmla="*/ 4649774 h 6858000"/>
              <a:gd name="connsiteX1855" fmla="*/ 3326172 w 4626532"/>
              <a:gd name="connsiteY1855" fmla="*/ 4583111 h 6858000"/>
              <a:gd name="connsiteX1856" fmla="*/ 3301173 w 4626532"/>
              <a:gd name="connsiteY1856" fmla="*/ 4524780 h 6858000"/>
              <a:gd name="connsiteX1857" fmla="*/ 3292840 w 4626532"/>
              <a:gd name="connsiteY1857" fmla="*/ 4649774 h 6858000"/>
              <a:gd name="connsiteX1858" fmla="*/ 3251175 w 4626532"/>
              <a:gd name="connsiteY1858" fmla="*/ 4583111 h 6858000"/>
              <a:gd name="connsiteX1859" fmla="*/ 3317839 w 4626532"/>
              <a:gd name="connsiteY1859" fmla="*/ 4466450 h 6858000"/>
              <a:gd name="connsiteX1860" fmla="*/ 3367836 w 4626532"/>
              <a:gd name="connsiteY1860" fmla="*/ 4566445 h 6858000"/>
              <a:gd name="connsiteX1861" fmla="*/ 3626157 w 4626532"/>
              <a:gd name="connsiteY1861" fmla="*/ 4499782 h 6858000"/>
              <a:gd name="connsiteX1862" fmla="*/ 3609491 w 4626532"/>
              <a:gd name="connsiteY1862" fmla="*/ 4641441 h 6858000"/>
              <a:gd name="connsiteX1863" fmla="*/ 3584492 w 4626532"/>
              <a:gd name="connsiteY1863" fmla="*/ 4533113 h 6858000"/>
              <a:gd name="connsiteX1864" fmla="*/ 3576160 w 4626532"/>
              <a:gd name="connsiteY1864" fmla="*/ 4691439 h 6858000"/>
              <a:gd name="connsiteX1865" fmla="*/ 3534495 w 4626532"/>
              <a:gd name="connsiteY1865" fmla="*/ 4616443 h 6858000"/>
              <a:gd name="connsiteX1866" fmla="*/ 3592825 w 4626532"/>
              <a:gd name="connsiteY1866" fmla="*/ 4458117 h 6858000"/>
              <a:gd name="connsiteX1867" fmla="*/ 3626157 w 4626532"/>
              <a:gd name="connsiteY1867" fmla="*/ 4499782 h 6858000"/>
              <a:gd name="connsiteX1868" fmla="*/ 1834578 w 4626532"/>
              <a:gd name="connsiteY1868" fmla="*/ 4458117 h 6858000"/>
              <a:gd name="connsiteX1869" fmla="*/ 1759581 w 4626532"/>
              <a:gd name="connsiteY1869" fmla="*/ 4541446 h 6858000"/>
              <a:gd name="connsiteX1870" fmla="*/ 1851243 w 4626532"/>
              <a:gd name="connsiteY1870" fmla="*/ 4474783 h 6858000"/>
              <a:gd name="connsiteX1871" fmla="*/ 1834578 w 4626532"/>
              <a:gd name="connsiteY1871" fmla="*/ 4541446 h 6858000"/>
              <a:gd name="connsiteX1872" fmla="*/ 1751248 w 4626532"/>
              <a:gd name="connsiteY1872" fmla="*/ 4574778 h 6858000"/>
              <a:gd name="connsiteX1873" fmla="*/ 1717917 w 4626532"/>
              <a:gd name="connsiteY1873" fmla="*/ 4533113 h 6858000"/>
              <a:gd name="connsiteX1874" fmla="*/ 1776247 w 4626532"/>
              <a:gd name="connsiteY1874" fmla="*/ 4449784 h 6858000"/>
              <a:gd name="connsiteX1875" fmla="*/ 1834578 w 4626532"/>
              <a:gd name="connsiteY1875" fmla="*/ 4458117 h 6858000"/>
              <a:gd name="connsiteX1876" fmla="*/ 4259460 w 4626532"/>
              <a:gd name="connsiteY1876" fmla="*/ 4449784 h 6858000"/>
              <a:gd name="connsiteX1877" fmla="*/ 4234461 w 4626532"/>
              <a:gd name="connsiteY1877" fmla="*/ 4491449 h 6858000"/>
              <a:gd name="connsiteX1878" fmla="*/ 4192796 w 4626532"/>
              <a:gd name="connsiteY1878" fmla="*/ 4449784 h 6858000"/>
              <a:gd name="connsiteX1879" fmla="*/ 4201129 w 4626532"/>
              <a:gd name="connsiteY1879" fmla="*/ 4433118 h 6858000"/>
              <a:gd name="connsiteX1880" fmla="*/ 4259460 w 4626532"/>
              <a:gd name="connsiteY1880" fmla="*/ 4449784 h 6858000"/>
              <a:gd name="connsiteX1881" fmla="*/ 4067802 w 4626532"/>
              <a:gd name="connsiteY1881" fmla="*/ 4441451 h 6858000"/>
              <a:gd name="connsiteX1882" fmla="*/ 4026138 w 4626532"/>
              <a:gd name="connsiteY1882" fmla="*/ 4483116 h 6858000"/>
              <a:gd name="connsiteX1883" fmla="*/ 3976140 w 4626532"/>
              <a:gd name="connsiteY1883" fmla="*/ 4466450 h 6858000"/>
              <a:gd name="connsiteX1884" fmla="*/ 4009472 w 4626532"/>
              <a:gd name="connsiteY1884" fmla="*/ 4424785 h 6858000"/>
              <a:gd name="connsiteX1885" fmla="*/ 4067802 w 4626532"/>
              <a:gd name="connsiteY1885" fmla="*/ 4441451 h 6858000"/>
              <a:gd name="connsiteX1886" fmla="*/ 3017853 w 4626532"/>
              <a:gd name="connsiteY1886" fmla="*/ 4458117 h 6858000"/>
              <a:gd name="connsiteX1887" fmla="*/ 3001187 w 4626532"/>
              <a:gd name="connsiteY1887" fmla="*/ 4466450 h 6858000"/>
              <a:gd name="connsiteX1888" fmla="*/ 3001187 w 4626532"/>
              <a:gd name="connsiteY1888" fmla="*/ 4416452 h 6858000"/>
              <a:gd name="connsiteX1889" fmla="*/ 3017853 w 4626532"/>
              <a:gd name="connsiteY1889" fmla="*/ 4458117 h 6858000"/>
              <a:gd name="connsiteX1890" fmla="*/ 4351122 w 4626532"/>
              <a:gd name="connsiteY1890" fmla="*/ 4458117 h 6858000"/>
              <a:gd name="connsiteX1891" fmla="*/ 4317790 w 4626532"/>
              <a:gd name="connsiteY1891" fmla="*/ 4466450 h 6858000"/>
              <a:gd name="connsiteX1892" fmla="*/ 4284458 w 4626532"/>
              <a:gd name="connsiteY1892" fmla="*/ 4449784 h 6858000"/>
              <a:gd name="connsiteX1893" fmla="*/ 4317790 w 4626532"/>
              <a:gd name="connsiteY1893" fmla="*/ 4408119 h 6858000"/>
              <a:gd name="connsiteX1894" fmla="*/ 4351122 w 4626532"/>
              <a:gd name="connsiteY1894" fmla="*/ 4458117 h 6858000"/>
              <a:gd name="connsiteX1895" fmla="*/ 4184463 w 4626532"/>
              <a:gd name="connsiteY1895" fmla="*/ 4424785 h 6858000"/>
              <a:gd name="connsiteX1896" fmla="*/ 4176130 w 4626532"/>
              <a:gd name="connsiteY1896" fmla="*/ 4408119 h 6858000"/>
              <a:gd name="connsiteX1897" fmla="*/ 4184463 w 4626532"/>
              <a:gd name="connsiteY1897" fmla="*/ 4424785 h 6858000"/>
              <a:gd name="connsiteX1898" fmla="*/ 2009569 w 4626532"/>
              <a:gd name="connsiteY1898" fmla="*/ 4408119 h 6858000"/>
              <a:gd name="connsiteX1899" fmla="*/ 1917907 w 4626532"/>
              <a:gd name="connsiteY1899" fmla="*/ 4508114 h 6858000"/>
              <a:gd name="connsiteX1900" fmla="*/ 2026235 w 4626532"/>
              <a:gd name="connsiteY1900" fmla="*/ 4424785 h 6858000"/>
              <a:gd name="connsiteX1901" fmla="*/ 1909574 w 4626532"/>
              <a:gd name="connsiteY1901" fmla="*/ 4549779 h 6858000"/>
              <a:gd name="connsiteX1902" fmla="*/ 1867909 w 4626532"/>
              <a:gd name="connsiteY1902" fmla="*/ 4508114 h 6858000"/>
              <a:gd name="connsiteX1903" fmla="*/ 1934573 w 4626532"/>
              <a:gd name="connsiteY1903" fmla="*/ 4408119 h 6858000"/>
              <a:gd name="connsiteX1904" fmla="*/ 2009569 w 4626532"/>
              <a:gd name="connsiteY1904" fmla="*/ 4408119 h 6858000"/>
              <a:gd name="connsiteX1905" fmla="*/ 3992806 w 4626532"/>
              <a:gd name="connsiteY1905" fmla="*/ 4399786 h 6858000"/>
              <a:gd name="connsiteX1906" fmla="*/ 3959474 w 4626532"/>
              <a:gd name="connsiteY1906" fmla="*/ 4449784 h 6858000"/>
              <a:gd name="connsiteX1907" fmla="*/ 3917810 w 4626532"/>
              <a:gd name="connsiteY1907" fmla="*/ 4449784 h 6858000"/>
              <a:gd name="connsiteX1908" fmla="*/ 3901144 w 4626532"/>
              <a:gd name="connsiteY1908" fmla="*/ 4433118 h 6858000"/>
              <a:gd name="connsiteX1909" fmla="*/ 3942808 w 4626532"/>
              <a:gd name="connsiteY1909" fmla="*/ 4391453 h 6858000"/>
              <a:gd name="connsiteX1910" fmla="*/ 3992806 w 4626532"/>
              <a:gd name="connsiteY1910" fmla="*/ 4399786 h 6858000"/>
              <a:gd name="connsiteX1911" fmla="*/ 1601256 w 4626532"/>
              <a:gd name="connsiteY1911" fmla="*/ 4449784 h 6858000"/>
              <a:gd name="connsiteX1912" fmla="*/ 1492927 w 4626532"/>
              <a:gd name="connsiteY1912" fmla="*/ 4508114 h 6858000"/>
              <a:gd name="connsiteX1913" fmla="*/ 1467929 w 4626532"/>
              <a:gd name="connsiteY1913" fmla="*/ 4491449 h 6858000"/>
              <a:gd name="connsiteX1914" fmla="*/ 1609588 w 4626532"/>
              <a:gd name="connsiteY1914" fmla="*/ 4391453 h 6858000"/>
              <a:gd name="connsiteX1915" fmla="*/ 1601256 w 4626532"/>
              <a:gd name="connsiteY1915" fmla="*/ 4449784 h 6858000"/>
              <a:gd name="connsiteX1916" fmla="*/ 4301124 w 4626532"/>
              <a:gd name="connsiteY1916" fmla="*/ 4374788 h 6858000"/>
              <a:gd name="connsiteX1917" fmla="*/ 4242794 w 4626532"/>
              <a:gd name="connsiteY1917" fmla="*/ 4424785 h 6858000"/>
              <a:gd name="connsiteX1918" fmla="*/ 4209462 w 4626532"/>
              <a:gd name="connsiteY1918" fmla="*/ 4408119 h 6858000"/>
              <a:gd name="connsiteX1919" fmla="*/ 4242794 w 4626532"/>
              <a:gd name="connsiteY1919" fmla="*/ 4358122 h 6858000"/>
              <a:gd name="connsiteX1920" fmla="*/ 4301124 w 4626532"/>
              <a:gd name="connsiteY1920" fmla="*/ 4374788 h 6858000"/>
              <a:gd name="connsiteX1921" fmla="*/ 4067802 w 4626532"/>
              <a:gd name="connsiteY1921" fmla="*/ 4416452 h 6858000"/>
              <a:gd name="connsiteX1922" fmla="*/ 4026138 w 4626532"/>
              <a:gd name="connsiteY1922" fmla="*/ 4408119 h 6858000"/>
              <a:gd name="connsiteX1923" fmla="*/ 4017805 w 4626532"/>
              <a:gd name="connsiteY1923" fmla="*/ 4391453 h 6858000"/>
              <a:gd name="connsiteX1924" fmla="*/ 4051136 w 4626532"/>
              <a:gd name="connsiteY1924" fmla="*/ 4358122 h 6858000"/>
              <a:gd name="connsiteX1925" fmla="*/ 4067802 w 4626532"/>
              <a:gd name="connsiteY1925" fmla="*/ 4416452 h 6858000"/>
              <a:gd name="connsiteX1926" fmla="*/ 3917810 w 4626532"/>
              <a:gd name="connsiteY1926" fmla="*/ 4366455 h 6858000"/>
              <a:gd name="connsiteX1927" fmla="*/ 3884478 w 4626532"/>
              <a:gd name="connsiteY1927" fmla="*/ 4408119 h 6858000"/>
              <a:gd name="connsiteX1928" fmla="*/ 3876145 w 4626532"/>
              <a:gd name="connsiteY1928" fmla="*/ 4358122 h 6858000"/>
              <a:gd name="connsiteX1929" fmla="*/ 3917810 w 4626532"/>
              <a:gd name="connsiteY1929" fmla="*/ 4366455 h 6858000"/>
              <a:gd name="connsiteX1930" fmla="*/ 3159513 w 4626532"/>
              <a:gd name="connsiteY1930" fmla="*/ 4449784 h 6858000"/>
              <a:gd name="connsiteX1931" fmla="*/ 3109516 w 4626532"/>
              <a:gd name="connsiteY1931" fmla="*/ 4499782 h 6858000"/>
              <a:gd name="connsiteX1932" fmla="*/ 3092850 w 4626532"/>
              <a:gd name="connsiteY1932" fmla="*/ 4391453 h 6858000"/>
              <a:gd name="connsiteX1933" fmla="*/ 3084517 w 4626532"/>
              <a:gd name="connsiteY1933" fmla="*/ 4491449 h 6858000"/>
              <a:gd name="connsiteX1934" fmla="*/ 3042852 w 4626532"/>
              <a:gd name="connsiteY1934" fmla="*/ 4433118 h 6858000"/>
              <a:gd name="connsiteX1935" fmla="*/ 3092850 w 4626532"/>
              <a:gd name="connsiteY1935" fmla="*/ 4358122 h 6858000"/>
              <a:gd name="connsiteX1936" fmla="*/ 3159513 w 4626532"/>
              <a:gd name="connsiteY1936" fmla="*/ 4449784 h 6858000"/>
              <a:gd name="connsiteX1937" fmla="*/ 3009520 w 4626532"/>
              <a:gd name="connsiteY1937" fmla="*/ 4383121 h 6858000"/>
              <a:gd name="connsiteX1938" fmla="*/ 3001187 w 4626532"/>
              <a:gd name="connsiteY1938" fmla="*/ 4349789 h 6858000"/>
              <a:gd name="connsiteX1939" fmla="*/ 3009520 w 4626532"/>
              <a:gd name="connsiteY1939" fmla="*/ 4383121 h 6858000"/>
              <a:gd name="connsiteX1940" fmla="*/ 3301173 w 4626532"/>
              <a:gd name="connsiteY1940" fmla="*/ 4433118 h 6858000"/>
              <a:gd name="connsiteX1941" fmla="*/ 3259508 w 4626532"/>
              <a:gd name="connsiteY1941" fmla="*/ 4491449 h 6858000"/>
              <a:gd name="connsiteX1942" fmla="*/ 3234509 w 4626532"/>
              <a:gd name="connsiteY1942" fmla="*/ 4383121 h 6858000"/>
              <a:gd name="connsiteX1943" fmla="*/ 3234509 w 4626532"/>
              <a:gd name="connsiteY1943" fmla="*/ 4499782 h 6858000"/>
              <a:gd name="connsiteX1944" fmla="*/ 3184512 w 4626532"/>
              <a:gd name="connsiteY1944" fmla="*/ 4416452 h 6858000"/>
              <a:gd name="connsiteX1945" fmla="*/ 3234509 w 4626532"/>
              <a:gd name="connsiteY1945" fmla="*/ 4333123 h 6858000"/>
              <a:gd name="connsiteX1946" fmla="*/ 3301173 w 4626532"/>
              <a:gd name="connsiteY1946" fmla="*/ 4433118 h 6858000"/>
              <a:gd name="connsiteX1947" fmla="*/ 1751248 w 4626532"/>
              <a:gd name="connsiteY1947" fmla="*/ 4341456 h 6858000"/>
              <a:gd name="connsiteX1948" fmla="*/ 1676252 w 4626532"/>
              <a:gd name="connsiteY1948" fmla="*/ 4399786 h 6858000"/>
              <a:gd name="connsiteX1949" fmla="*/ 1676252 w 4626532"/>
              <a:gd name="connsiteY1949" fmla="*/ 4424785 h 6858000"/>
              <a:gd name="connsiteX1950" fmla="*/ 1759581 w 4626532"/>
              <a:gd name="connsiteY1950" fmla="*/ 4366455 h 6858000"/>
              <a:gd name="connsiteX1951" fmla="*/ 1759581 w 4626532"/>
              <a:gd name="connsiteY1951" fmla="*/ 4424785 h 6858000"/>
              <a:gd name="connsiteX1952" fmla="*/ 1659586 w 4626532"/>
              <a:gd name="connsiteY1952" fmla="*/ 4466450 h 6858000"/>
              <a:gd name="connsiteX1953" fmla="*/ 1617921 w 4626532"/>
              <a:gd name="connsiteY1953" fmla="*/ 4433118 h 6858000"/>
              <a:gd name="connsiteX1954" fmla="*/ 1684585 w 4626532"/>
              <a:gd name="connsiteY1954" fmla="*/ 4333123 h 6858000"/>
              <a:gd name="connsiteX1955" fmla="*/ 1751248 w 4626532"/>
              <a:gd name="connsiteY1955" fmla="*/ 4341456 h 6858000"/>
              <a:gd name="connsiteX1956" fmla="*/ 4284458 w 4626532"/>
              <a:gd name="connsiteY1956" fmla="*/ 4349789 h 6858000"/>
              <a:gd name="connsiteX1957" fmla="*/ 4259460 w 4626532"/>
              <a:gd name="connsiteY1957" fmla="*/ 4316457 h 6858000"/>
              <a:gd name="connsiteX1958" fmla="*/ 4284458 w 4626532"/>
              <a:gd name="connsiteY1958" fmla="*/ 4349789 h 6858000"/>
              <a:gd name="connsiteX1959" fmla="*/ 4226128 w 4626532"/>
              <a:gd name="connsiteY1959" fmla="*/ 4333123 h 6858000"/>
              <a:gd name="connsiteX1960" fmla="*/ 4192796 w 4626532"/>
              <a:gd name="connsiteY1960" fmla="*/ 4383121 h 6858000"/>
              <a:gd name="connsiteX1961" fmla="*/ 4151132 w 4626532"/>
              <a:gd name="connsiteY1961" fmla="*/ 4383121 h 6858000"/>
              <a:gd name="connsiteX1962" fmla="*/ 4142799 w 4626532"/>
              <a:gd name="connsiteY1962" fmla="*/ 4358122 h 6858000"/>
              <a:gd name="connsiteX1963" fmla="*/ 4167797 w 4626532"/>
              <a:gd name="connsiteY1963" fmla="*/ 4316457 h 6858000"/>
              <a:gd name="connsiteX1964" fmla="*/ 4226128 w 4626532"/>
              <a:gd name="connsiteY1964" fmla="*/ 4333123 h 6858000"/>
              <a:gd name="connsiteX1965" fmla="*/ 4034471 w 4626532"/>
              <a:gd name="connsiteY1965" fmla="*/ 4333123 h 6858000"/>
              <a:gd name="connsiteX1966" fmla="*/ 3984473 w 4626532"/>
              <a:gd name="connsiteY1966" fmla="*/ 4383121 h 6858000"/>
              <a:gd name="connsiteX1967" fmla="*/ 3942808 w 4626532"/>
              <a:gd name="connsiteY1967" fmla="*/ 4358122 h 6858000"/>
              <a:gd name="connsiteX1968" fmla="*/ 3976140 w 4626532"/>
              <a:gd name="connsiteY1968" fmla="*/ 4316457 h 6858000"/>
              <a:gd name="connsiteX1969" fmla="*/ 4034471 w 4626532"/>
              <a:gd name="connsiteY1969" fmla="*/ 4333123 h 6858000"/>
              <a:gd name="connsiteX1970" fmla="*/ 2101231 w 4626532"/>
              <a:gd name="connsiteY1970" fmla="*/ 4424785 h 6858000"/>
              <a:gd name="connsiteX1971" fmla="*/ 2126230 w 4626532"/>
              <a:gd name="connsiteY1971" fmla="*/ 4433118 h 6858000"/>
              <a:gd name="connsiteX1972" fmla="*/ 2076232 w 4626532"/>
              <a:gd name="connsiteY1972" fmla="*/ 4499782 h 6858000"/>
              <a:gd name="connsiteX1973" fmla="*/ 2042901 w 4626532"/>
              <a:gd name="connsiteY1973" fmla="*/ 4499782 h 6858000"/>
              <a:gd name="connsiteX1974" fmla="*/ 2034568 w 4626532"/>
              <a:gd name="connsiteY1974" fmla="*/ 4474783 h 6858000"/>
              <a:gd name="connsiteX1975" fmla="*/ 2126230 w 4626532"/>
              <a:gd name="connsiteY1975" fmla="*/ 4324790 h 6858000"/>
              <a:gd name="connsiteX1976" fmla="*/ 2184561 w 4626532"/>
              <a:gd name="connsiteY1976" fmla="*/ 4316457 h 6858000"/>
              <a:gd name="connsiteX1977" fmla="*/ 2101231 w 4626532"/>
              <a:gd name="connsiteY1977" fmla="*/ 4424785 h 6858000"/>
              <a:gd name="connsiteX1978" fmla="*/ 3442833 w 4626532"/>
              <a:gd name="connsiteY1978" fmla="*/ 4424785 h 6858000"/>
              <a:gd name="connsiteX1979" fmla="*/ 3401168 w 4626532"/>
              <a:gd name="connsiteY1979" fmla="*/ 4491449 h 6858000"/>
              <a:gd name="connsiteX1980" fmla="*/ 3384502 w 4626532"/>
              <a:gd name="connsiteY1980" fmla="*/ 4374788 h 6858000"/>
              <a:gd name="connsiteX1981" fmla="*/ 3367836 w 4626532"/>
              <a:gd name="connsiteY1981" fmla="*/ 4366455 h 6858000"/>
              <a:gd name="connsiteX1982" fmla="*/ 3376169 w 4626532"/>
              <a:gd name="connsiteY1982" fmla="*/ 4491449 h 6858000"/>
              <a:gd name="connsiteX1983" fmla="*/ 3326172 w 4626532"/>
              <a:gd name="connsiteY1983" fmla="*/ 4408119 h 6858000"/>
              <a:gd name="connsiteX1984" fmla="*/ 3367836 w 4626532"/>
              <a:gd name="connsiteY1984" fmla="*/ 4308124 h 6858000"/>
              <a:gd name="connsiteX1985" fmla="*/ 3442833 w 4626532"/>
              <a:gd name="connsiteY1985" fmla="*/ 4424785 h 6858000"/>
              <a:gd name="connsiteX1986" fmla="*/ 4467783 w 4626532"/>
              <a:gd name="connsiteY1986" fmla="*/ 4316457 h 6858000"/>
              <a:gd name="connsiteX1987" fmla="*/ 4484449 w 4626532"/>
              <a:gd name="connsiteY1987" fmla="*/ 4308124 h 6858000"/>
              <a:gd name="connsiteX1988" fmla="*/ 4467783 w 4626532"/>
              <a:gd name="connsiteY1988" fmla="*/ 4316457 h 6858000"/>
              <a:gd name="connsiteX1989" fmla="*/ 1909574 w 4626532"/>
              <a:gd name="connsiteY1989" fmla="*/ 4308124 h 6858000"/>
              <a:gd name="connsiteX1990" fmla="*/ 1817912 w 4626532"/>
              <a:gd name="connsiteY1990" fmla="*/ 4383121 h 6858000"/>
              <a:gd name="connsiteX1991" fmla="*/ 1834578 w 4626532"/>
              <a:gd name="connsiteY1991" fmla="*/ 4391453 h 6858000"/>
              <a:gd name="connsiteX1992" fmla="*/ 1926240 w 4626532"/>
              <a:gd name="connsiteY1992" fmla="*/ 4324790 h 6858000"/>
              <a:gd name="connsiteX1993" fmla="*/ 1909574 w 4626532"/>
              <a:gd name="connsiteY1993" fmla="*/ 4391453 h 6858000"/>
              <a:gd name="connsiteX1994" fmla="*/ 1817912 w 4626532"/>
              <a:gd name="connsiteY1994" fmla="*/ 4433118 h 6858000"/>
              <a:gd name="connsiteX1995" fmla="*/ 1776247 w 4626532"/>
              <a:gd name="connsiteY1995" fmla="*/ 4399786 h 6858000"/>
              <a:gd name="connsiteX1996" fmla="*/ 1842910 w 4626532"/>
              <a:gd name="connsiteY1996" fmla="*/ 4299791 h 6858000"/>
              <a:gd name="connsiteX1997" fmla="*/ 1909574 w 4626532"/>
              <a:gd name="connsiteY1997" fmla="*/ 4308124 h 6858000"/>
              <a:gd name="connsiteX1998" fmla="*/ 4151132 w 4626532"/>
              <a:gd name="connsiteY1998" fmla="*/ 4291458 h 6858000"/>
              <a:gd name="connsiteX1999" fmla="*/ 4134466 w 4626532"/>
              <a:gd name="connsiteY1999" fmla="*/ 4333123 h 6858000"/>
              <a:gd name="connsiteX2000" fmla="*/ 4109467 w 4626532"/>
              <a:gd name="connsiteY2000" fmla="*/ 4283125 h 6858000"/>
              <a:gd name="connsiteX2001" fmla="*/ 4151132 w 4626532"/>
              <a:gd name="connsiteY2001" fmla="*/ 4291458 h 6858000"/>
              <a:gd name="connsiteX2002" fmla="*/ 3959474 w 4626532"/>
              <a:gd name="connsiteY2002" fmla="*/ 4291458 h 6858000"/>
              <a:gd name="connsiteX2003" fmla="*/ 3926142 w 4626532"/>
              <a:gd name="connsiteY2003" fmla="*/ 4341456 h 6858000"/>
              <a:gd name="connsiteX2004" fmla="*/ 3892811 w 4626532"/>
              <a:gd name="connsiteY2004" fmla="*/ 4341456 h 6858000"/>
              <a:gd name="connsiteX2005" fmla="*/ 3876145 w 4626532"/>
              <a:gd name="connsiteY2005" fmla="*/ 4324790 h 6858000"/>
              <a:gd name="connsiteX2006" fmla="*/ 3909477 w 4626532"/>
              <a:gd name="connsiteY2006" fmla="*/ 4274792 h 6858000"/>
              <a:gd name="connsiteX2007" fmla="*/ 3959474 w 4626532"/>
              <a:gd name="connsiteY2007" fmla="*/ 4291458 h 6858000"/>
              <a:gd name="connsiteX2008" fmla="*/ 3584492 w 4626532"/>
              <a:gd name="connsiteY2008" fmla="*/ 4416452 h 6858000"/>
              <a:gd name="connsiteX2009" fmla="*/ 3542828 w 4626532"/>
              <a:gd name="connsiteY2009" fmla="*/ 4491449 h 6858000"/>
              <a:gd name="connsiteX2010" fmla="*/ 3509496 w 4626532"/>
              <a:gd name="connsiteY2010" fmla="*/ 4349789 h 6858000"/>
              <a:gd name="connsiteX2011" fmla="*/ 3517829 w 4626532"/>
              <a:gd name="connsiteY2011" fmla="*/ 4491449 h 6858000"/>
              <a:gd name="connsiteX2012" fmla="*/ 3467831 w 4626532"/>
              <a:gd name="connsiteY2012" fmla="*/ 4408119 h 6858000"/>
              <a:gd name="connsiteX2013" fmla="*/ 3517829 w 4626532"/>
              <a:gd name="connsiteY2013" fmla="*/ 4274792 h 6858000"/>
              <a:gd name="connsiteX2014" fmla="*/ 3584492 w 4626532"/>
              <a:gd name="connsiteY2014" fmla="*/ 4416452 h 6858000"/>
              <a:gd name="connsiteX2015" fmla="*/ 3876145 w 4626532"/>
              <a:gd name="connsiteY2015" fmla="*/ 4291458 h 6858000"/>
              <a:gd name="connsiteX2016" fmla="*/ 3884478 w 4626532"/>
              <a:gd name="connsiteY2016" fmla="*/ 4258127 h 6858000"/>
              <a:gd name="connsiteX2017" fmla="*/ 3876145 w 4626532"/>
              <a:gd name="connsiteY2017" fmla="*/ 4291458 h 6858000"/>
              <a:gd name="connsiteX2018" fmla="*/ 3634490 w 4626532"/>
              <a:gd name="connsiteY2018" fmla="*/ 4441451 h 6858000"/>
              <a:gd name="connsiteX2019" fmla="*/ 3609491 w 4626532"/>
              <a:gd name="connsiteY2019" fmla="*/ 4391453 h 6858000"/>
              <a:gd name="connsiteX2020" fmla="*/ 3634490 w 4626532"/>
              <a:gd name="connsiteY2020" fmla="*/ 4258127 h 6858000"/>
              <a:gd name="connsiteX2021" fmla="*/ 3634490 w 4626532"/>
              <a:gd name="connsiteY2021" fmla="*/ 4441451 h 6858000"/>
              <a:gd name="connsiteX2022" fmla="*/ 4451117 w 4626532"/>
              <a:gd name="connsiteY2022" fmla="*/ 4266460 h 6858000"/>
              <a:gd name="connsiteX2023" fmla="*/ 4451117 w 4626532"/>
              <a:gd name="connsiteY2023" fmla="*/ 4299791 h 6858000"/>
              <a:gd name="connsiteX2024" fmla="*/ 4392786 w 4626532"/>
              <a:gd name="connsiteY2024" fmla="*/ 4266460 h 6858000"/>
              <a:gd name="connsiteX2025" fmla="*/ 4401119 w 4626532"/>
              <a:gd name="connsiteY2025" fmla="*/ 4249794 h 6858000"/>
              <a:gd name="connsiteX2026" fmla="*/ 4451117 w 4626532"/>
              <a:gd name="connsiteY2026" fmla="*/ 4266460 h 6858000"/>
              <a:gd name="connsiteX2027" fmla="*/ 3067851 w 4626532"/>
              <a:gd name="connsiteY2027" fmla="*/ 4324790 h 6858000"/>
              <a:gd name="connsiteX2028" fmla="*/ 3034519 w 4626532"/>
              <a:gd name="connsiteY2028" fmla="*/ 4383121 h 6858000"/>
              <a:gd name="connsiteX2029" fmla="*/ 3001187 w 4626532"/>
              <a:gd name="connsiteY2029" fmla="*/ 4291458 h 6858000"/>
              <a:gd name="connsiteX2030" fmla="*/ 3001187 w 4626532"/>
              <a:gd name="connsiteY2030" fmla="*/ 4249794 h 6858000"/>
              <a:gd name="connsiteX2031" fmla="*/ 3067851 w 4626532"/>
              <a:gd name="connsiteY2031" fmla="*/ 4324790 h 6858000"/>
              <a:gd name="connsiteX2032" fmla="*/ 4242794 w 4626532"/>
              <a:gd name="connsiteY2032" fmla="*/ 4308124 h 6858000"/>
              <a:gd name="connsiteX2033" fmla="*/ 4184463 w 4626532"/>
              <a:gd name="connsiteY2033" fmla="*/ 4308124 h 6858000"/>
              <a:gd name="connsiteX2034" fmla="*/ 4176130 w 4626532"/>
              <a:gd name="connsiteY2034" fmla="*/ 4283125 h 6858000"/>
              <a:gd name="connsiteX2035" fmla="*/ 4209462 w 4626532"/>
              <a:gd name="connsiteY2035" fmla="*/ 4241461 h 6858000"/>
              <a:gd name="connsiteX2036" fmla="*/ 4242794 w 4626532"/>
              <a:gd name="connsiteY2036" fmla="*/ 4308124 h 6858000"/>
              <a:gd name="connsiteX2037" fmla="*/ 4034471 w 4626532"/>
              <a:gd name="connsiteY2037" fmla="*/ 4308124 h 6858000"/>
              <a:gd name="connsiteX2038" fmla="*/ 3992806 w 4626532"/>
              <a:gd name="connsiteY2038" fmla="*/ 4299791 h 6858000"/>
              <a:gd name="connsiteX2039" fmla="*/ 3984473 w 4626532"/>
              <a:gd name="connsiteY2039" fmla="*/ 4283125 h 6858000"/>
              <a:gd name="connsiteX2040" fmla="*/ 4026138 w 4626532"/>
              <a:gd name="connsiteY2040" fmla="*/ 4241461 h 6858000"/>
              <a:gd name="connsiteX2041" fmla="*/ 4034471 w 4626532"/>
              <a:gd name="connsiteY2041" fmla="*/ 4308124 h 6858000"/>
              <a:gd name="connsiteX2042" fmla="*/ 2001236 w 4626532"/>
              <a:gd name="connsiteY2042" fmla="*/ 4341456 h 6858000"/>
              <a:gd name="connsiteX2043" fmla="*/ 2109564 w 4626532"/>
              <a:gd name="connsiteY2043" fmla="*/ 4233128 h 6858000"/>
              <a:gd name="connsiteX2044" fmla="*/ 2101231 w 4626532"/>
              <a:gd name="connsiteY2044" fmla="*/ 4308124 h 6858000"/>
              <a:gd name="connsiteX2045" fmla="*/ 1984570 w 4626532"/>
              <a:gd name="connsiteY2045" fmla="*/ 4391453 h 6858000"/>
              <a:gd name="connsiteX2046" fmla="*/ 1942906 w 4626532"/>
              <a:gd name="connsiteY2046" fmla="*/ 4391453 h 6858000"/>
              <a:gd name="connsiteX2047" fmla="*/ 1934573 w 4626532"/>
              <a:gd name="connsiteY2047" fmla="*/ 4366455 h 6858000"/>
              <a:gd name="connsiteX2048" fmla="*/ 2084565 w 4626532"/>
              <a:gd name="connsiteY2048" fmla="*/ 4233128 h 6858000"/>
              <a:gd name="connsiteX2049" fmla="*/ 2001236 w 4626532"/>
              <a:gd name="connsiteY2049" fmla="*/ 4341456 h 6858000"/>
              <a:gd name="connsiteX2050" fmla="*/ 4384453 w 4626532"/>
              <a:gd name="connsiteY2050" fmla="*/ 4224795 h 6858000"/>
              <a:gd name="connsiteX2051" fmla="*/ 4376120 w 4626532"/>
              <a:gd name="connsiteY2051" fmla="*/ 4249794 h 6858000"/>
              <a:gd name="connsiteX2052" fmla="*/ 4342789 w 4626532"/>
              <a:gd name="connsiteY2052" fmla="*/ 4216462 h 6858000"/>
              <a:gd name="connsiteX2053" fmla="*/ 4384453 w 4626532"/>
              <a:gd name="connsiteY2053" fmla="*/ 4224795 h 6858000"/>
              <a:gd name="connsiteX2054" fmla="*/ 4001139 w 4626532"/>
              <a:gd name="connsiteY2054" fmla="*/ 4224795 h 6858000"/>
              <a:gd name="connsiteX2055" fmla="*/ 3967807 w 4626532"/>
              <a:gd name="connsiteY2055" fmla="*/ 4266460 h 6858000"/>
              <a:gd name="connsiteX2056" fmla="*/ 3926142 w 4626532"/>
              <a:gd name="connsiteY2056" fmla="*/ 4266460 h 6858000"/>
              <a:gd name="connsiteX2057" fmla="*/ 3909477 w 4626532"/>
              <a:gd name="connsiteY2057" fmla="*/ 4249794 h 6858000"/>
              <a:gd name="connsiteX2058" fmla="*/ 3942808 w 4626532"/>
              <a:gd name="connsiteY2058" fmla="*/ 4208129 h 6858000"/>
              <a:gd name="connsiteX2059" fmla="*/ 4001139 w 4626532"/>
              <a:gd name="connsiteY2059" fmla="*/ 4224795 h 6858000"/>
              <a:gd name="connsiteX2060" fmla="*/ 3209511 w 4626532"/>
              <a:gd name="connsiteY2060" fmla="*/ 4299791 h 6858000"/>
              <a:gd name="connsiteX2061" fmla="*/ 3176179 w 4626532"/>
              <a:gd name="connsiteY2061" fmla="*/ 4358122 h 6858000"/>
              <a:gd name="connsiteX2062" fmla="*/ 3159513 w 4626532"/>
              <a:gd name="connsiteY2062" fmla="*/ 4274792 h 6858000"/>
              <a:gd name="connsiteX2063" fmla="*/ 3142847 w 4626532"/>
              <a:gd name="connsiteY2063" fmla="*/ 4258127 h 6858000"/>
              <a:gd name="connsiteX2064" fmla="*/ 3134514 w 4626532"/>
              <a:gd name="connsiteY2064" fmla="*/ 4283125 h 6858000"/>
              <a:gd name="connsiteX2065" fmla="*/ 3151180 w 4626532"/>
              <a:gd name="connsiteY2065" fmla="*/ 4366455 h 6858000"/>
              <a:gd name="connsiteX2066" fmla="*/ 3092850 w 4626532"/>
              <a:gd name="connsiteY2066" fmla="*/ 4291458 h 6858000"/>
              <a:gd name="connsiteX2067" fmla="*/ 3134514 w 4626532"/>
              <a:gd name="connsiteY2067" fmla="*/ 4208129 h 6858000"/>
              <a:gd name="connsiteX2068" fmla="*/ 3209511 w 4626532"/>
              <a:gd name="connsiteY2068" fmla="*/ 4299791 h 6858000"/>
              <a:gd name="connsiteX2069" fmla="*/ 4192796 w 4626532"/>
              <a:gd name="connsiteY2069" fmla="*/ 4216462 h 6858000"/>
              <a:gd name="connsiteX2070" fmla="*/ 4142799 w 4626532"/>
              <a:gd name="connsiteY2070" fmla="*/ 4274792 h 6858000"/>
              <a:gd name="connsiteX2071" fmla="*/ 4101134 w 4626532"/>
              <a:gd name="connsiteY2071" fmla="*/ 4249794 h 6858000"/>
              <a:gd name="connsiteX2072" fmla="*/ 4134466 w 4626532"/>
              <a:gd name="connsiteY2072" fmla="*/ 4199796 h 6858000"/>
              <a:gd name="connsiteX2073" fmla="*/ 4192796 w 4626532"/>
              <a:gd name="connsiteY2073" fmla="*/ 4216462 h 6858000"/>
              <a:gd name="connsiteX2074" fmla="*/ 1809579 w 4626532"/>
              <a:gd name="connsiteY2074" fmla="*/ 4199796 h 6858000"/>
              <a:gd name="connsiteX2075" fmla="*/ 1742915 w 4626532"/>
              <a:gd name="connsiteY2075" fmla="*/ 4258127 h 6858000"/>
              <a:gd name="connsiteX2076" fmla="*/ 1742915 w 4626532"/>
              <a:gd name="connsiteY2076" fmla="*/ 4283125 h 6858000"/>
              <a:gd name="connsiteX2077" fmla="*/ 1826245 w 4626532"/>
              <a:gd name="connsiteY2077" fmla="*/ 4216462 h 6858000"/>
              <a:gd name="connsiteX2078" fmla="*/ 1817912 w 4626532"/>
              <a:gd name="connsiteY2078" fmla="*/ 4283125 h 6858000"/>
              <a:gd name="connsiteX2079" fmla="*/ 1734582 w 4626532"/>
              <a:gd name="connsiteY2079" fmla="*/ 4324790 h 6858000"/>
              <a:gd name="connsiteX2080" fmla="*/ 1692918 w 4626532"/>
              <a:gd name="connsiteY2080" fmla="*/ 4291458 h 6858000"/>
              <a:gd name="connsiteX2081" fmla="*/ 1751248 w 4626532"/>
              <a:gd name="connsiteY2081" fmla="*/ 4191463 h 6858000"/>
              <a:gd name="connsiteX2082" fmla="*/ 1809579 w 4626532"/>
              <a:gd name="connsiteY2082" fmla="*/ 4199796 h 6858000"/>
              <a:gd name="connsiteX2083" fmla="*/ 4117800 w 4626532"/>
              <a:gd name="connsiteY2083" fmla="*/ 4183130 h 6858000"/>
              <a:gd name="connsiteX2084" fmla="*/ 4092801 w 4626532"/>
              <a:gd name="connsiteY2084" fmla="*/ 4224795 h 6858000"/>
              <a:gd name="connsiteX2085" fmla="*/ 4092801 w 4626532"/>
              <a:gd name="connsiteY2085" fmla="*/ 4183130 h 6858000"/>
              <a:gd name="connsiteX2086" fmla="*/ 4117800 w 4626532"/>
              <a:gd name="connsiteY2086" fmla="*/ 4183130 h 6858000"/>
              <a:gd name="connsiteX2087" fmla="*/ 3926142 w 4626532"/>
              <a:gd name="connsiteY2087" fmla="*/ 4183130 h 6858000"/>
              <a:gd name="connsiteX2088" fmla="*/ 3884478 w 4626532"/>
              <a:gd name="connsiteY2088" fmla="*/ 4233128 h 6858000"/>
              <a:gd name="connsiteX2089" fmla="*/ 3892811 w 4626532"/>
              <a:gd name="connsiteY2089" fmla="*/ 4183130 h 6858000"/>
              <a:gd name="connsiteX2090" fmla="*/ 3926142 w 4626532"/>
              <a:gd name="connsiteY2090" fmla="*/ 4183130 h 6858000"/>
              <a:gd name="connsiteX2091" fmla="*/ 4492781 w 4626532"/>
              <a:gd name="connsiteY2091" fmla="*/ 4208129 h 6858000"/>
              <a:gd name="connsiteX2092" fmla="*/ 4459450 w 4626532"/>
              <a:gd name="connsiteY2092" fmla="*/ 4241461 h 6858000"/>
              <a:gd name="connsiteX2093" fmla="*/ 4417785 w 4626532"/>
              <a:gd name="connsiteY2093" fmla="*/ 4241461 h 6858000"/>
              <a:gd name="connsiteX2094" fmla="*/ 4409452 w 4626532"/>
              <a:gd name="connsiteY2094" fmla="*/ 4216462 h 6858000"/>
              <a:gd name="connsiteX2095" fmla="*/ 4442784 w 4626532"/>
              <a:gd name="connsiteY2095" fmla="*/ 4174797 h 6858000"/>
              <a:gd name="connsiteX2096" fmla="*/ 4492781 w 4626532"/>
              <a:gd name="connsiteY2096" fmla="*/ 4208129 h 6858000"/>
              <a:gd name="connsiteX2097" fmla="*/ 3351170 w 4626532"/>
              <a:gd name="connsiteY2097" fmla="*/ 4274792 h 6858000"/>
              <a:gd name="connsiteX2098" fmla="*/ 3317839 w 4626532"/>
              <a:gd name="connsiteY2098" fmla="*/ 4341456 h 6858000"/>
              <a:gd name="connsiteX2099" fmla="*/ 3276174 w 4626532"/>
              <a:gd name="connsiteY2099" fmla="*/ 4224795 h 6858000"/>
              <a:gd name="connsiteX2100" fmla="*/ 3267841 w 4626532"/>
              <a:gd name="connsiteY2100" fmla="*/ 4241461 h 6858000"/>
              <a:gd name="connsiteX2101" fmla="*/ 3292840 w 4626532"/>
              <a:gd name="connsiteY2101" fmla="*/ 4349789 h 6858000"/>
              <a:gd name="connsiteX2102" fmla="*/ 3234509 w 4626532"/>
              <a:gd name="connsiteY2102" fmla="*/ 4249794 h 6858000"/>
              <a:gd name="connsiteX2103" fmla="*/ 3276174 w 4626532"/>
              <a:gd name="connsiteY2103" fmla="*/ 4166464 h 6858000"/>
              <a:gd name="connsiteX2104" fmla="*/ 3351170 w 4626532"/>
              <a:gd name="connsiteY2104" fmla="*/ 4274792 h 6858000"/>
              <a:gd name="connsiteX2105" fmla="*/ 1892908 w 4626532"/>
              <a:gd name="connsiteY2105" fmla="*/ 4249794 h 6858000"/>
              <a:gd name="connsiteX2106" fmla="*/ 1984570 w 4626532"/>
              <a:gd name="connsiteY2106" fmla="*/ 4166464 h 6858000"/>
              <a:gd name="connsiteX2107" fmla="*/ 1976237 w 4626532"/>
              <a:gd name="connsiteY2107" fmla="*/ 4233128 h 6858000"/>
              <a:gd name="connsiteX2108" fmla="*/ 1901241 w 4626532"/>
              <a:gd name="connsiteY2108" fmla="*/ 4283125 h 6858000"/>
              <a:gd name="connsiteX2109" fmla="*/ 1851243 w 4626532"/>
              <a:gd name="connsiteY2109" fmla="*/ 4283125 h 6858000"/>
              <a:gd name="connsiteX2110" fmla="*/ 1842910 w 4626532"/>
              <a:gd name="connsiteY2110" fmla="*/ 4249794 h 6858000"/>
              <a:gd name="connsiteX2111" fmla="*/ 1959571 w 4626532"/>
              <a:gd name="connsiteY2111" fmla="*/ 4158131 h 6858000"/>
              <a:gd name="connsiteX2112" fmla="*/ 1892908 w 4626532"/>
              <a:gd name="connsiteY2112" fmla="*/ 4249794 h 6858000"/>
              <a:gd name="connsiteX2113" fmla="*/ 4409452 w 4626532"/>
              <a:gd name="connsiteY2113" fmla="*/ 4141465 h 6858000"/>
              <a:gd name="connsiteX2114" fmla="*/ 4417785 w 4626532"/>
              <a:gd name="connsiteY2114" fmla="*/ 4158131 h 6858000"/>
              <a:gd name="connsiteX2115" fmla="*/ 4384453 w 4626532"/>
              <a:gd name="connsiteY2115" fmla="*/ 4199796 h 6858000"/>
              <a:gd name="connsiteX2116" fmla="*/ 4342789 w 4626532"/>
              <a:gd name="connsiteY2116" fmla="*/ 4199796 h 6858000"/>
              <a:gd name="connsiteX2117" fmla="*/ 4326123 w 4626532"/>
              <a:gd name="connsiteY2117" fmla="*/ 4174797 h 6858000"/>
              <a:gd name="connsiteX2118" fmla="*/ 4367788 w 4626532"/>
              <a:gd name="connsiteY2118" fmla="*/ 4133133 h 6858000"/>
              <a:gd name="connsiteX2119" fmla="*/ 4409452 w 4626532"/>
              <a:gd name="connsiteY2119" fmla="*/ 4141465 h 6858000"/>
              <a:gd name="connsiteX2120" fmla="*/ 4201129 w 4626532"/>
              <a:gd name="connsiteY2120" fmla="*/ 4191463 h 6858000"/>
              <a:gd name="connsiteX2121" fmla="*/ 4142799 w 4626532"/>
              <a:gd name="connsiteY2121" fmla="*/ 4174797 h 6858000"/>
              <a:gd name="connsiteX2122" fmla="*/ 4192796 w 4626532"/>
              <a:gd name="connsiteY2122" fmla="*/ 4133133 h 6858000"/>
              <a:gd name="connsiteX2123" fmla="*/ 4201129 w 4626532"/>
              <a:gd name="connsiteY2123" fmla="*/ 4191463 h 6858000"/>
              <a:gd name="connsiteX2124" fmla="*/ 4026138 w 4626532"/>
              <a:gd name="connsiteY2124" fmla="*/ 4149798 h 6858000"/>
              <a:gd name="connsiteX2125" fmla="*/ 4026138 w 4626532"/>
              <a:gd name="connsiteY2125" fmla="*/ 4183130 h 6858000"/>
              <a:gd name="connsiteX2126" fmla="*/ 3951141 w 4626532"/>
              <a:gd name="connsiteY2126" fmla="*/ 4183130 h 6858000"/>
              <a:gd name="connsiteX2127" fmla="*/ 3984473 w 4626532"/>
              <a:gd name="connsiteY2127" fmla="*/ 4133133 h 6858000"/>
              <a:gd name="connsiteX2128" fmla="*/ 4026138 w 4626532"/>
              <a:gd name="connsiteY2128" fmla="*/ 4149798 h 6858000"/>
              <a:gd name="connsiteX2129" fmla="*/ 3492830 w 4626532"/>
              <a:gd name="connsiteY2129" fmla="*/ 4249794 h 6858000"/>
              <a:gd name="connsiteX2130" fmla="*/ 3459499 w 4626532"/>
              <a:gd name="connsiteY2130" fmla="*/ 4316457 h 6858000"/>
              <a:gd name="connsiteX2131" fmla="*/ 3417834 w 4626532"/>
              <a:gd name="connsiteY2131" fmla="*/ 4183130 h 6858000"/>
              <a:gd name="connsiteX2132" fmla="*/ 3409501 w 4626532"/>
              <a:gd name="connsiteY2132" fmla="*/ 4208129 h 6858000"/>
              <a:gd name="connsiteX2133" fmla="*/ 3434500 w 4626532"/>
              <a:gd name="connsiteY2133" fmla="*/ 4333123 h 6858000"/>
              <a:gd name="connsiteX2134" fmla="*/ 3367836 w 4626532"/>
              <a:gd name="connsiteY2134" fmla="*/ 4224795 h 6858000"/>
              <a:gd name="connsiteX2135" fmla="*/ 3409501 w 4626532"/>
              <a:gd name="connsiteY2135" fmla="*/ 4124800 h 6858000"/>
              <a:gd name="connsiteX2136" fmla="*/ 3492830 w 4626532"/>
              <a:gd name="connsiteY2136" fmla="*/ 4249794 h 6858000"/>
              <a:gd name="connsiteX2137" fmla="*/ 3959474 w 4626532"/>
              <a:gd name="connsiteY2137" fmla="*/ 4108134 h 6858000"/>
              <a:gd name="connsiteX2138" fmla="*/ 3959474 w 4626532"/>
              <a:gd name="connsiteY2138" fmla="*/ 4133133 h 6858000"/>
              <a:gd name="connsiteX2139" fmla="*/ 3934475 w 4626532"/>
              <a:gd name="connsiteY2139" fmla="*/ 4158131 h 6858000"/>
              <a:gd name="connsiteX2140" fmla="*/ 3901144 w 4626532"/>
              <a:gd name="connsiteY2140" fmla="*/ 4158131 h 6858000"/>
              <a:gd name="connsiteX2141" fmla="*/ 3917810 w 4626532"/>
              <a:gd name="connsiteY2141" fmla="*/ 4108134 h 6858000"/>
              <a:gd name="connsiteX2142" fmla="*/ 3959474 w 4626532"/>
              <a:gd name="connsiteY2142" fmla="*/ 4108134 h 6858000"/>
              <a:gd name="connsiteX2143" fmla="*/ 3109516 w 4626532"/>
              <a:gd name="connsiteY2143" fmla="*/ 4191463 h 6858000"/>
              <a:gd name="connsiteX2144" fmla="*/ 3076184 w 4626532"/>
              <a:gd name="connsiteY2144" fmla="*/ 4249794 h 6858000"/>
              <a:gd name="connsiteX2145" fmla="*/ 3034519 w 4626532"/>
              <a:gd name="connsiteY2145" fmla="*/ 4149798 h 6858000"/>
              <a:gd name="connsiteX2146" fmla="*/ 3026186 w 4626532"/>
              <a:gd name="connsiteY2146" fmla="*/ 4166464 h 6858000"/>
              <a:gd name="connsiteX2147" fmla="*/ 3051185 w 4626532"/>
              <a:gd name="connsiteY2147" fmla="*/ 4258127 h 6858000"/>
              <a:gd name="connsiteX2148" fmla="*/ 3001187 w 4626532"/>
              <a:gd name="connsiteY2148" fmla="*/ 4224795 h 6858000"/>
              <a:gd name="connsiteX2149" fmla="*/ 2992855 w 4626532"/>
              <a:gd name="connsiteY2149" fmla="*/ 4166464 h 6858000"/>
              <a:gd name="connsiteX2150" fmla="*/ 3034519 w 4626532"/>
              <a:gd name="connsiteY2150" fmla="*/ 4108134 h 6858000"/>
              <a:gd name="connsiteX2151" fmla="*/ 3109516 w 4626532"/>
              <a:gd name="connsiteY2151" fmla="*/ 4191463 h 6858000"/>
              <a:gd name="connsiteX2152" fmla="*/ 2176228 w 4626532"/>
              <a:gd name="connsiteY2152" fmla="*/ 4224795 h 6858000"/>
              <a:gd name="connsiteX2153" fmla="*/ 2184561 w 4626532"/>
              <a:gd name="connsiteY2153" fmla="*/ 4241461 h 6858000"/>
              <a:gd name="connsiteX2154" fmla="*/ 2226225 w 4626532"/>
              <a:gd name="connsiteY2154" fmla="*/ 4191463 h 6858000"/>
              <a:gd name="connsiteX2155" fmla="*/ 2167895 w 4626532"/>
              <a:gd name="connsiteY2155" fmla="*/ 4299791 h 6858000"/>
              <a:gd name="connsiteX2156" fmla="*/ 2134563 w 4626532"/>
              <a:gd name="connsiteY2156" fmla="*/ 4299791 h 6858000"/>
              <a:gd name="connsiteX2157" fmla="*/ 2126230 w 4626532"/>
              <a:gd name="connsiteY2157" fmla="*/ 4266460 h 6858000"/>
              <a:gd name="connsiteX2158" fmla="*/ 2167895 w 4626532"/>
              <a:gd name="connsiteY2158" fmla="*/ 4149798 h 6858000"/>
              <a:gd name="connsiteX2159" fmla="*/ 2234558 w 4626532"/>
              <a:gd name="connsiteY2159" fmla="*/ 4108134 h 6858000"/>
              <a:gd name="connsiteX2160" fmla="*/ 2176228 w 4626532"/>
              <a:gd name="connsiteY2160" fmla="*/ 4224795 h 6858000"/>
              <a:gd name="connsiteX2161" fmla="*/ 4342789 w 4626532"/>
              <a:gd name="connsiteY2161" fmla="*/ 4108134 h 6858000"/>
              <a:gd name="connsiteX2162" fmla="*/ 4309457 w 4626532"/>
              <a:gd name="connsiteY2162" fmla="*/ 4158131 h 6858000"/>
              <a:gd name="connsiteX2163" fmla="*/ 4276125 w 4626532"/>
              <a:gd name="connsiteY2163" fmla="*/ 4116467 h 6858000"/>
              <a:gd name="connsiteX2164" fmla="*/ 4284458 w 4626532"/>
              <a:gd name="connsiteY2164" fmla="*/ 4091468 h 6858000"/>
              <a:gd name="connsiteX2165" fmla="*/ 4342789 w 4626532"/>
              <a:gd name="connsiteY2165" fmla="*/ 4108134 h 6858000"/>
              <a:gd name="connsiteX2166" fmla="*/ 4176130 w 4626532"/>
              <a:gd name="connsiteY2166" fmla="*/ 4099801 h 6858000"/>
              <a:gd name="connsiteX2167" fmla="*/ 4192796 w 4626532"/>
              <a:gd name="connsiteY2167" fmla="*/ 4091468 h 6858000"/>
              <a:gd name="connsiteX2168" fmla="*/ 4176130 w 4626532"/>
              <a:gd name="connsiteY2168" fmla="*/ 4099801 h 6858000"/>
              <a:gd name="connsiteX2169" fmla="*/ 4151132 w 4626532"/>
              <a:gd name="connsiteY2169" fmla="*/ 4108134 h 6858000"/>
              <a:gd name="connsiteX2170" fmla="*/ 4151132 w 4626532"/>
              <a:gd name="connsiteY2170" fmla="*/ 4133133 h 6858000"/>
              <a:gd name="connsiteX2171" fmla="*/ 4117800 w 4626532"/>
              <a:gd name="connsiteY2171" fmla="*/ 4158131 h 6858000"/>
              <a:gd name="connsiteX2172" fmla="*/ 4092801 w 4626532"/>
              <a:gd name="connsiteY2172" fmla="*/ 4158131 h 6858000"/>
              <a:gd name="connsiteX2173" fmla="*/ 4101134 w 4626532"/>
              <a:gd name="connsiteY2173" fmla="*/ 4091468 h 6858000"/>
              <a:gd name="connsiteX2174" fmla="*/ 4151132 w 4626532"/>
              <a:gd name="connsiteY2174" fmla="*/ 4108134 h 6858000"/>
              <a:gd name="connsiteX2175" fmla="*/ 3626157 w 4626532"/>
              <a:gd name="connsiteY2175" fmla="*/ 4216462 h 6858000"/>
              <a:gd name="connsiteX2176" fmla="*/ 3592825 w 4626532"/>
              <a:gd name="connsiteY2176" fmla="*/ 4308124 h 6858000"/>
              <a:gd name="connsiteX2177" fmla="*/ 3567827 w 4626532"/>
              <a:gd name="connsiteY2177" fmla="*/ 4174797 h 6858000"/>
              <a:gd name="connsiteX2178" fmla="*/ 3542828 w 4626532"/>
              <a:gd name="connsiteY2178" fmla="*/ 4158131 h 6858000"/>
              <a:gd name="connsiteX2179" fmla="*/ 3576160 w 4626532"/>
              <a:gd name="connsiteY2179" fmla="*/ 4308124 h 6858000"/>
              <a:gd name="connsiteX2180" fmla="*/ 3517829 w 4626532"/>
              <a:gd name="connsiteY2180" fmla="*/ 4249794 h 6858000"/>
              <a:gd name="connsiteX2181" fmla="*/ 3509496 w 4626532"/>
              <a:gd name="connsiteY2181" fmla="*/ 4166464 h 6858000"/>
              <a:gd name="connsiteX2182" fmla="*/ 3542828 w 4626532"/>
              <a:gd name="connsiteY2182" fmla="*/ 4083135 h 6858000"/>
              <a:gd name="connsiteX2183" fmla="*/ 3626157 w 4626532"/>
              <a:gd name="connsiteY2183" fmla="*/ 4216462 h 6858000"/>
              <a:gd name="connsiteX2184" fmla="*/ 1834578 w 4626532"/>
              <a:gd name="connsiteY2184" fmla="*/ 4083135 h 6858000"/>
              <a:gd name="connsiteX2185" fmla="*/ 1776247 w 4626532"/>
              <a:gd name="connsiteY2185" fmla="*/ 4141465 h 6858000"/>
              <a:gd name="connsiteX2186" fmla="*/ 1851243 w 4626532"/>
              <a:gd name="connsiteY2186" fmla="*/ 4091468 h 6858000"/>
              <a:gd name="connsiteX2187" fmla="*/ 1867909 w 4626532"/>
              <a:gd name="connsiteY2187" fmla="*/ 4149798 h 6858000"/>
              <a:gd name="connsiteX2188" fmla="*/ 1792913 w 4626532"/>
              <a:gd name="connsiteY2188" fmla="*/ 4183130 h 6858000"/>
              <a:gd name="connsiteX2189" fmla="*/ 1759581 w 4626532"/>
              <a:gd name="connsiteY2189" fmla="*/ 4166464 h 6858000"/>
              <a:gd name="connsiteX2190" fmla="*/ 1767914 w 4626532"/>
              <a:gd name="connsiteY2190" fmla="*/ 4083135 h 6858000"/>
              <a:gd name="connsiteX2191" fmla="*/ 1834578 w 4626532"/>
              <a:gd name="connsiteY2191" fmla="*/ 4083135 h 6858000"/>
              <a:gd name="connsiteX2192" fmla="*/ 4259460 w 4626532"/>
              <a:gd name="connsiteY2192" fmla="*/ 4099801 h 6858000"/>
              <a:gd name="connsiteX2193" fmla="*/ 4267792 w 4626532"/>
              <a:gd name="connsiteY2193" fmla="*/ 4066469 h 6858000"/>
              <a:gd name="connsiteX2194" fmla="*/ 4259460 w 4626532"/>
              <a:gd name="connsiteY2194" fmla="*/ 4099801 h 6858000"/>
              <a:gd name="connsiteX2195" fmla="*/ 4051136 w 4626532"/>
              <a:gd name="connsiteY2195" fmla="*/ 4066469 h 6858000"/>
              <a:gd name="connsiteX2196" fmla="*/ 4034471 w 4626532"/>
              <a:gd name="connsiteY2196" fmla="*/ 4124800 h 6858000"/>
              <a:gd name="connsiteX2197" fmla="*/ 4001139 w 4626532"/>
              <a:gd name="connsiteY2197" fmla="*/ 4124800 h 6858000"/>
              <a:gd name="connsiteX2198" fmla="*/ 3984473 w 4626532"/>
              <a:gd name="connsiteY2198" fmla="*/ 4099801 h 6858000"/>
              <a:gd name="connsiteX2199" fmla="*/ 4026138 w 4626532"/>
              <a:gd name="connsiteY2199" fmla="*/ 4058136 h 6858000"/>
              <a:gd name="connsiteX2200" fmla="*/ 4051136 w 4626532"/>
              <a:gd name="connsiteY2200" fmla="*/ 4066469 h 6858000"/>
              <a:gd name="connsiteX2201" fmla="*/ 3242842 w 4626532"/>
              <a:gd name="connsiteY2201" fmla="*/ 4149798 h 6858000"/>
              <a:gd name="connsiteX2202" fmla="*/ 3209511 w 4626532"/>
              <a:gd name="connsiteY2202" fmla="*/ 4208129 h 6858000"/>
              <a:gd name="connsiteX2203" fmla="*/ 3167846 w 4626532"/>
              <a:gd name="connsiteY2203" fmla="*/ 4099801 h 6858000"/>
              <a:gd name="connsiteX2204" fmla="*/ 3159513 w 4626532"/>
              <a:gd name="connsiteY2204" fmla="*/ 4116467 h 6858000"/>
              <a:gd name="connsiteX2205" fmla="*/ 3184512 w 4626532"/>
              <a:gd name="connsiteY2205" fmla="*/ 4208129 h 6858000"/>
              <a:gd name="connsiteX2206" fmla="*/ 3117848 w 4626532"/>
              <a:gd name="connsiteY2206" fmla="*/ 4116467 h 6858000"/>
              <a:gd name="connsiteX2207" fmla="*/ 3159513 w 4626532"/>
              <a:gd name="connsiteY2207" fmla="*/ 4058136 h 6858000"/>
              <a:gd name="connsiteX2208" fmla="*/ 3242842 w 4626532"/>
              <a:gd name="connsiteY2208" fmla="*/ 4149798 h 6858000"/>
              <a:gd name="connsiteX2209" fmla="*/ 4342789 w 4626532"/>
              <a:gd name="connsiteY2209" fmla="*/ 4083135 h 6858000"/>
              <a:gd name="connsiteX2210" fmla="*/ 4301124 w 4626532"/>
              <a:gd name="connsiteY2210" fmla="*/ 4049803 h 6858000"/>
              <a:gd name="connsiteX2211" fmla="*/ 4342789 w 4626532"/>
              <a:gd name="connsiteY2211" fmla="*/ 4083135 h 6858000"/>
              <a:gd name="connsiteX2212" fmla="*/ 2151229 w 4626532"/>
              <a:gd name="connsiteY2212" fmla="*/ 4133133 h 6858000"/>
              <a:gd name="connsiteX2213" fmla="*/ 2084565 w 4626532"/>
              <a:gd name="connsiteY2213" fmla="*/ 4199796 h 6858000"/>
              <a:gd name="connsiteX2214" fmla="*/ 2017902 w 4626532"/>
              <a:gd name="connsiteY2214" fmla="*/ 4224795 h 6858000"/>
              <a:gd name="connsiteX2215" fmla="*/ 2001236 w 4626532"/>
              <a:gd name="connsiteY2215" fmla="*/ 4183130 h 6858000"/>
              <a:gd name="connsiteX2216" fmla="*/ 2109564 w 4626532"/>
              <a:gd name="connsiteY2216" fmla="*/ 4058136 h 6858000"/>
              <a:gd name="connsiteX2217" fmla="*/ 2059567 w 4626532"/>
              <a:gd name="connsiteY2217" fmla="*/ 4174797 h 6858000"/>
              <a:gd name="connsiteX2218" fmla="*/ 2134563 w 4626532"/>
              <a:gd name="connsiteY2218" fmla="*/ 4049803 h 6858000"/>
              <a:gd name="connsiteX2219" fmla="*/ 2151229 w 4626532"/>
              <a:gd name="connsiteY2219" fmla="*/ 4133133 h 6858000"/>
              <a:gd name="connsiteX2220" fmla="*/ 2992855 w 4626532"/>
              <a:gd name="connsiteY2220" fmla="*/ 4099801 h 6858000"/>
              <a:gd name="connsiteX2221" fmla="*/ 2976189 w 4626532"/>
              <a:gd name="connsiteY2221" fmla="*/ 4124800 h 6858000"/>
              <a:gd name="connsiteX2222" fmla="*/ 2951190 w 4626532"/>
              <a:gd name="connsiteY2222" fmla="*/ 4033137 h 6858000"/>
              <a:gd name="connsiteX2223" fmla="*/ 2992855 w 4626532"/>
              <a:gd name="connsiteY2223" fmla="*/ 4099801 h 6858000"/>
              <a:gd name="connsiteX2224" fmla="*/ 4001139 w 4626532"/>
              <a:gd name="connsiteY2224" fmla="*/ 4033137 h 6858000"/>
              <a:gd name="connsiteX2225" fmla="*/ 4001139 w 4626532"/>
              <a:gd name="connsiteY2225" fmla="*/ 4058136 h 6858000"/>
              <a:gd name="connsiteX2226" fmla="*/ 3951141 w 4626532"/>
              <a:gd name="connsiteY2226" fmla="*/ 4091468 h 6858000"/>
              <a:gd name="connsiteX2227" fmla="*/ 3926142 w 4626532"/>
              <a:gd name="connsiteY2227" fmla="*/ 4083135 h 6858000"/>
              <a:gd name="connsiteX2228" fmla="*/ 3951141 w 4626532"/>
              <a:gd name="connsiteY2228" fmla="*/ 4024804 h 6858000"/>
              <a:gd name="connsiteX2229" fmla="*/ 4001139 w 4626532"/>
              <a:gd name="connsiteY2229" fmla="*/ 4033137 h 6858000"/>
              <a:gd name="connsiteX2230" fmla="*/ 4192796 w 4626532"/>
              <a:gd name="connsiteY2230" fmla="*/ 4033137 h 6858000"/>
              <a:gd name="connsiteX2231" fmla="*/ 4142799 w 4626532"/>
              <a:gd name="connsiteY2231" fmla="*/ 4083135 h 6858000"/>
              <a:gd name="connsiteX2232" fmla="*/ 4109467 w 4626532"/>
              <a:gd name="connsiteY2232" fmla="*/ 4074802 h 6858000"/>
              <a:gd name="connsiteX2233" fmla="*/ 4101134 w 4626532"/>
              <a:gd name="connsiteY2233" fmla="*/ 4058136 h 6858000"/>
              <a:gd name="connsiteX2234" fmla="*/ 4134466 w 4626532"/>
              <a:gd name="connsiteY2234" fmla="*/ 4016472 h 6858000"/>
              <a:gd name="connsiteX2235" fmla="*/ 4192796 w 4626532"/>
              <a:gd name="connsiteY2235" fmla="*/ 4033137 h 6858000"/>
              <a:gd name="connsiteX2236" fmla="*/ 2017902 w 4626532"/>
              <a:gd name="connsiteY2236" fmla="*/ 4074802 h 6858000"/>
              <a:gd name="connsiteX2237" fmla="*/ 1917907 w 4626532"/>
              <a:gd name="connsiteY2237" fmla="*/ 4141465 h 6858000"/>
              <a:gd name="connsiteX2238" fmla="*/ 1876242 w 4626532"/>
              <a:gd name="connsiteY2238" fmla="*/ 4091468 h 6858000"/>
              <a:gd name="connsiteX2239" fmla="*/ 1959571 w 4626532"/>
              <a:gd name="connsiteY2239" fmla="*/ 4024804 h 6858000"/>
              <a:gd name="connsiteX2240" fmla="*/ 1926240 w 4626532"/>
              <a:gd name="connsiteY2240" fmla="*/ 4108134 h 6858000"/>
              <a:gd name="connsiteX2241" fmla="*/ 1992903 w 4626532"/>
              <a:gd name="connsiteY2241" fmla="*/ 4016472 h 6858000"/>
              <a:gd name="connsiteX2242" fmla="*/ 2017902 w 4626532"/>
              <a:gd name="connsiteY2242" fmla="*/ 4074802 h 6858000"/>
              <a:gd name="connsiteX2243" fmla="*/ 3376169 w 4626532"/>
              <a:gd name="connsiteY2243" fmla="*/ 4099801 h 6858000"/>
              <a:gd name="connsiteX2244" fmla="*/ 3351170 w 4626532"/>
              <a:gd name="connsiteY2244" fmla="*/ 4174797 h 6858000"/>
              <a:gd name="connsiteX2245" fmla="*/ 3301173 w 4626532"/>
              <a:gd name="connsiteY2245" fmla="*/ 4049803 h 6858000"/>
              <a:gd name="connsiteX2246" fmla="*/ 3292840 w 4626532"/>
              <a:gd name="connsiteY2246" fmla="*/ 4066469 h 6858000"/>
              <a:gd name="connsiteX2247" fmla="*/ 3326172 w 4626532"/>
              <a:gd name="connsiteY2247" fmla="*/ 4174797 h 6858000"/>
              <a:gd name="connsiteX2248" fmla="*/ 3276174 w 4626532"/>
              <a:gd name="connsiteY2248" fmla="*/ 4141465 h 6858000"/>
              <a:gd name="connsiteX2249" fmla="*/ 3251175 w 4626532"/>
              <a:gd name="connsiteY2249" fmla="*/ 4058136 h 6858000"/>
              <a:gd name="connsiteX2250" fmla="*/ 3284507 w 4626532"/>
              <a:gd name="connsiteY2250" fmla="*/ 3999806 h 6858000"/>
              <a:gd name="connsiteX2251" fmla="*/ 3376169 w 4626532"/>
              <a:gd name="connsiteY2251" fmla="*/ 4099801 h 6858000"/>
              <a:gd name="connsiteX2252" fmla="*/ 4109467 w 4626532"/>
              <a:gd name="connsiteY2252" fmla="*/ 3991473 h 6858000"/>
              <a:gd name="connsiteX2253" fmla="*/ 4109467 w 4626532"/>
              <a:gd name="connsiteY2253" fmla="*/ 4024804 h 6858000"/>
              <a:gd name="connsiteX2254" fmla="*/ 4067802 w 4626532"/>
              <a:gd name="connsiteY2254" fmla="*/ 4049803 h 6858000"/>
              <a:gd name="connsiteX2255" fmla="*/ 4026138 w 4626532"/>
              <a:gd name="connsiteY2255" fmla="*/ 4033137 h 6858000"/>
              <a:gd name="connsiteX2256" fmla="*/ 4059469 w 4626532"/>
              <a:gd name="connsiteY2256" fmla="*/ 3983140 h 6858000"/>
              <a:gd name="connsiteX2257" fmla="*/ 4109467 w 4626532"/>
              <a:gd name="connsiteY2257" fmla="*/ 3991473 h 6858000"/>
              <a:gd name="connsiteX2258" fmla="*/ 2042901 w 4626532"/>
              <a:gd name="connsiteY2258" fmla="*/ 4066469 h 6858000"/>
              <a:gd name="connsiteX2259" fmla="*/ 2009569 w 4626532"/>
              <a:gd name="connsiteY2259" fmla="*/ 3999806 h 6858000"/>
              <a:gd name="connsiteX2260" fmla="*/ 2042901 w 4626532"/>
              <a:gd name="connsiteY2260" fmla="*/ 3991473 h 6858000"/>
              <a:gd name="connsiteX2261" fmla="*/ 2059567 w 4626532"/>
              <a:gd name="connsiteY2261" fmla="*/ 4024804 h 6858000"/>
              <a:gd name="connsiteX2262" fmla="*/ 2126230 w 4626532"/>
              <a:gd name="connsiteY2262" fmla="*/ 3983140 h 6858000"/>
              <a:gd name="connsiteX2263" fmla="*/ 2042901 w 4626532"/>
              <a:gd name="connsiteY2263" fmla="*/ 4066469 h 6858000"/>
              <a:gd name="connsiteX2264" fmla="*/ 1951238 w 4626532"/>
              <a:gd name="connsiteY2264" fmla="*/ 3999806 h 6858000"/>
              <a:gd name="connsiteX2265" fmla="*/ 1909574 w 4626532"/>
              <a:gd name="connsiteY2265" fmla="*/ 4016472 h 6858000"/>
              <a:gd name="connsiteX2266" fmla="*/ 1859576 w 4626532"/>
              <a:gd name="connsiteY2266" fmla="*/ 3983140 h 6858000"/>
              <a:gd name="connsiteX2267" fmla="*/ 1951238 w 4626532"/>
              <a:gd name="connsiteY2267" fmla="*/ 3999806 h 6858000"/>
              <a:gd name="connsiteX2268" fmla="*/ 1792913 w 4626532"/>
              <a:gd name="connsiteY2268" fmla="*/ 4041470 h 6858000"/>
              <a:gd name="connsiteX2269" fmla="*/ 1834578 w 4626532"/>
              <a:gd name="connsiteY2269" fmla="*/ 3983140 h 6858000"/>
              <a:gd name="connsiteX2270" fmla="*/ 1867909 w 4626532"/>
              <a:gd name="connsiteY2270" fmla="*/ 4024804 h 6858000"/>
              <a:gd name="connsiteX2271" fmla="*/ 1801246 w 4626532"/>
              <a:gd name="connsiteY2271" fmla="*/ 4066469 h 6858000"/>
              <a:gd name="connsiteX2272" fmla="*/ 1751248 w 4626532"/>
              <a:gd name="connsiteY2272" fmla="*/ 4024804 h 6858000"/>
              <a:gd name="connsiteX2273" fmla="*/ 1751248 w 4626532"/>
              <a:gd name="connsiteY2273" fmla="*/ 3991473 h 6858000"/>
              <a:gd name="connsiteX2274" fmla="*/ 1809579 w 4626532"/>
              <a:gd name="connsiteY2274" fmla="*/ 3983140 h 6858000"/>
              <a:gd name="connsiteX2275" fmla="*/ 1792913 w 4626532"/>
              <a:gd name="connsiteY2275" fmla="*/ 4041470 h 6858000"/>
              <a:gd name="connsiteX2276" fmla="*/ 4292791 w 4626532"/>
              <a:gd name="connsiteY2276" fmla="*/ 4033137 h 6858000"/>
              <a:gd name="connsiteX2277" fmla="*/ 4234461 w 4626532"/>
              <a:gd name="connsiteY2277" fmla="*/ 4041470 h 6858000"/>
              <a:gd name="connsiteX2278" fmla="*/ 4226128 w 4626532"/>
              <a:gd name="connsiteY2278" fmla="*/ 4008139 h 6858000"/>
              <a:gd name="connsiteX2279" fmla="*/ 4251127 w 4626532"/>
              <a:gd name="connsiteY2279" fmla="*/ 3974807 h 6858000"/>
              <a:gd name="connsiteX2280" fmla="*/ 4292791 w 4626532"/>
              <a:gd name="connsiteY2280" fmla="*/ 4033137 h 6858000"/>
              <a:gd name="connsiteX2281" fmla="*/ 3126181 w 4626532"/>
              <a:gd name="connsiteY2281" fmla="*/ 4033137 h 6858000"/>
              <a:gd name="connsiteX2282" fmla="*/ 3101183 w 4626532"/>
              <a:gd name="connsiteY2282" fmla="*/ 4108134 h 6858000"/>
              <a:gd name="connsiteX2283" fmla="*/ 3051185 w 4626532"/>
              <a:gd name="connsiteY2283" fmla="*/ 3999806 h 6858000"/>
              <a:gd name="connsiteX2284" fmla="*/ 3034519 w 4626532"/>
              <a:gd name="connsiteY2284" fmla="*/ 4016472 h 6858000"/>
              <a:gd name="connsiteX2285" fmla="*/ 3076184 w 4626532"/>
              <a:gd name="connsiteY2285" fmla="*/ 4108134 h 6858000"/>
              <a:gd name="connsiteX2286" fmla="*/ 3017853 w 4626532"/>
              <a:gd name="connsiteY2286" fmla="*/ 4074802 h 6858000"/>
              <a:gd name="connsiteX2287" fmla="*/ 3001187 w 4626532"/>
              <a:gd name="connsiteY2287" fmla="*/ 4008139 h 6858000"/>
              <a:gd name="connsiteX2288" fmla="*/ 3042852 w 4626532"/>
              <a:gd name="connsiteY2288" fmla="*/ 3958141 h 6858000"/>
              <a:gd name="connsiteX2289" fmla="*/ 3126181 w 4626532"/>
              <a:gd name="connsiteY2289" fmla="*/ 4033137 h 6858000"/>
              <a:gd name="connsiteX2290" fmla="*/ 4034471 w 4626532"/>
              <a:gd name="connsiteY2290" fmla="*/ 3958141 h 6858000"/>
              <a:gd name="connsiteX2291" fmla="*/ 4034471 w 4626532"/>
              <a:gd name="connsiteY2291" fmla="*/ 3983140 h 6858000"/>
              <a:gd name="connsiteX2292" fmla="*/ 4009472 w 4626532"/>
              <a:gd name="connsiteY2292" fmla="*/ 4008139 h 6858000"/>
              <a:gd name="connsiteX2293" fmla="*/ 3967807 w 4626532"/>
              <a:gd name="connsiteY2293" fmla="*/ 4008139 h 6858000"/>
              <a:gd name="connsiteX2294" fmla="*/ 3992806 w 4626532"/>
              <a:gd name="connsiteY2294" fmla="*/ 3949808 h 6858000"/>
              <a:gd name="connsiteX2295" fmla="*/ 4034471 w 4626532"/>
              <a:gd name="connsiteY2295" fmla="*/ 3958141 h 6858000"/>
              <a:gd name="connsiteX2296" fmla="*/ 4267792 w 4626532"/>
              <a:gd name="connsiteY2296" fmla="*/ 3958141 h 6858000"/>
              <a:gd name="connsiteX2297" fmla="*/ 4259460 w 4626532"/>
              <a:gd name="connsiteY2297" fmla="*/ 3941475 h 6858000"/>
              <a:gd name="connsiteX2298" fmla="*/ 4267792 w 4626532"/>
              <a:gd name="connsiteY2298" fmla="*/ 3958141 h 6858000"/>
              <a:gd name="connsiteX2299" fmla="*/ 4226128 w 4626532"/>
              <a:gd name="connsiteY2299" fmla="*/ 3949808 h 6858000"/>
              <a:gd name="connsiteX2300" fmla="*/ 4226128 w 4626532"/>
              <a:gd name="connsiteY2300" fmla="*/ 3966474 h 6858000"/>
              <a:gd name="connsiteX2301" fmla="*/ 4184463 w 4626532"/>
              <a:gd name="connsiteY2301" fmla="*/ 4008139 h 6858000"/>
              <a:gd name="connsiteX2302" fmla="*/ 4142799 w 4626532"/>
              <a:gd name="connsiteY2302" fmla="*/ 3991473 h 6858000"/>
              <a:gd name="connsiteX2303" fmla="*/ 4167797 w 4626532"/>
              <a:gd name="connsiteY2303" fmla="*/ 3941475 h 6858000"/>
              <a:gd name="connsiteX2304" fmla="*/ 4226128 w 4626532"/>
              <a:gd name="connsiteY2304" fmla="*/ 3949808 h 6858000"/>
              <a:gd name="connsiteX2305" fmla="*/ 3517829 w 4626532"/>
              <a:gd name="connsiteY2305" fmla="*/ 4066469 h 6858000"/>
              <a:gd name="connsiteX2306" fmla="*/ 3484497 w 4626532"/>
              <a:gd name="connsiteY2306" fmla="*/ 4124800 h 6858000"/>
              <a:gd name="connsiteX2307" fmla="*/ 3434500 w 4626532"/>
              <a:gd name="connsiteY2307" fmla="*/ 4008139 h 6858000"/>
              <a:gd name="connsiteX2308" fmla="*/ 3426167 w 4626532"/>
              <a:gd name="connsiteY2308" fmla="*/ 4016472 h 6858000"/>
              <a:gd name="connsiteX2309" fmla="*/ 3459499 w 4626532"/>
              <a:gd name="connsiteY2309" fmla="*/ 4133133 h 6858000"/>
              <a:gd name="connsiteX2310" fmla="*/ 3401168 w 4626532"/>
              <a:gd name="connsiteY2310" fmla="*/ 4099801 h 6858000"/>
              <a:gd name="connsiteX2311" fmla="*/ 3384502 w 4626532"/>
              <a:gd name="connsiteY2311" fmla="*/ 3999806 h 6858000"/>
              <a:gd name="connsiteX2312" fmla="*/ 3417834 w 4626532"/>
              <a:gd name="connsiteY2312" fmla="*/ 3941475 h 6858000"/>
              <a:gd name="connsiteX2313" fmla="*/ 3517829 w 4626532"/>
              <a:gd name="connsiteY2313" fmla="*/ 4066469 h 6858000"/>
              <a:gd name="connsiteX2314" fmla="*/ 1767914 w 4626532"/>
              <a:gd name="connsiteY2314" fmla="*/ 3941475 h 6858000"/>
              <a:gd name="connsiteX2315" fmla="*/ 1801246 w 4626532"/>
              <a:gd name="connsiteY2315" fmla="*/ 3958141 h 6858000"/>
              <a:gd name="connsiteX2316" fmla="*/ 1767914 w 4626532"/>
              <a:gd name="connsiteY2316" fmla="*/ 3966474 h 6858000"/>
              <a:gd name="connsiteX2317" fmla="*/ 1701251 w 4626532"/>
              <a:gd name="connsiteY2317" fmla="*/ 3924809 h 6858000"/>
              <a:gd name="connsiteX2318" fmla="*/ 1751248 w 4626532"/>
              <a:gd name="connsiteY2318" fmla="*/ 3958141 h 6858000"/>
              <a:gd name="connsiteX2319" fmla="*/ 1767914 w 4626532"/>
              <a:gd name="connsiteY2319" fmla="*/ 3941475 h 6858000"/>
              <a:gd name="connsiteX2320" fmla="*/ 4151132 w 4626532"/>
              <a:gd name="connsiteY2320" fmla="*/ 3916476 h 6858000"/>
              <a:gd name="connsiteX2321" fmla="*/ 4092801 w 4626532"/>
              <a:gd name="connsiteY2321" fmla="*/ 3974807 h 6858000"/>
              <a:gd name="connsiteX2322" fmla="*/ 4059469 w 4626532"/>
              <a:gd name="connsiteY2322" fmla="*/ 3949808 h 6858000"/>
              <a:gd name="connsiteX2323" fmla="*/ 4092801 w 4626532"/>
              <a:gd name="connsiteY2323" fmla="*/ 3908144 h 6858000"/>
              <a:gd name="connsiteX2324" fmla="*/ 4151132 w 4626532"/>
              <a:gd name="connsiteY2324" fmla="*/ 3916476 h 6858000"/>
              <a:gd name="connsiteX2325" fmla="*/ 2134563 w 4626532"/>
              <a:gd name="connsiteY2325" fmla="*/ 3966474 h 6858000"/>
              <a:gd name="connsiteX2326" fmla="*/ 2084565 w 4626532"/>
              <a:gd name="connsiteY2326" fmla="*/ 3949808 h 6858000"/>
              <a:gd name="connsiteX2327" fmla="*/ 2084565 w 4626532"/>
              <a:gd name="connsiteY2327" fmla="*/ 3899811 h 6858000"/>
              <a:gd name="connsiteX2328" fmla="*/ 2134563 w 4626532"/>
              <a:gd name="connsiteY2328" fmla="*/ 3966474 h 6858000"/>
              <a:gd name="connsiteX2329" fmla="*/ 2067899 w 4626532"/>
              <a:gd name="connsiteY2329" fmla="*/ 3949808 h 6858000"/>
              <a:gd name="connsiteX2330" fmla="*/ 2034568 w 4626532"/>
              <a:gd name="connsiteY2330" fmla="*/ 3933142 h 6858000"/>
              <a:gd name="connsiteX2331" fmla="*/ 2067899 w 4626532"/>
              <a:gd name="connsiteY2331" fmla="*/ 3899811 h 6858000"/>
              <a:gd name="connsiteX2332" fmla="*/ 2067899 w 4626532"/>
              <a:gd name="connsiteY2332" fmla="*/ 3949808 h 6858000"/>
              <a:gd name="connsiteX2333" fmla="*/ 3617824 w 4626532"/>
              <a:gd name="connsiteY2333" fmla="*/ 4083135 h 6858000"/>
              <a:gd name="connsiteX2334" fmla="*/ 3567827 w 4626532"/>
              <a:gd name="connsiteY2334" fmla="*/ 3949808 h 6858000"/>
              <a:gd name="connsiteX2335" fmla="*/ 3559494 w 4626532"/>
              <a:gd name="connsiteY2335" fmla="*/ 3966474 h 6858000"/>
              <a:gd name="connsiteX2336" fmla="*/ 3609491 w 4626532"/>
              <a:gd name="connsiteY2336" fmla="*/ 4116467 h 6858000"/>
              <a:gd name="connsiteX2337" fmla="*/ 3542828 w 4626532"/>
              <a:gd name="connsiteY2337" fmla="*/ 4058136 h 6858000"/>
              <a:gd name="connsiteX2338" fmla="*/ 3526162 w 4626532"/>
              <a:gd name="connsiteY2338" fmla="*/ 3958141 h 6858000"/>
              <a:gd name="connsiteX2339" fmla="*/ 3551161 w 4626532"/>
              <a:gd name="connsiteY2339" fmla="*/ 3891478 h 6858000"/>
              <a:gd name="connsiteX2340" fmla="*/ 3617824 w 4626532"/>
              <a:gd name="connsiteY2340" fmla="*/ 4083135 h 6858000"/>
              <a:gd name="connsiteX2341" fmla="*/ 3259508 w 4626532"/>
              <a:gd name="connsiteY2341" fmla="*/ 3983140 h 6858000"/>
              <a:gd name="connsiteX2342" fmla="*/ 3234509 w 4626532"/>
              <a:gd name="connsiteY2342" fmla="*/ 4049803 h 6858000"/>
              <a:gd name="connsiteX2343" fmla="*/ 3167846 w 4626532"/>
              <a:gd name="connsiteY2343" fmla="*/ 3949808 h 6858000"/>
              <a:gd name="connsiteX2344" fmla="*/ 3209511 w 4626532"/>
              <a:gd name="connsiteY2344" fmla="*/ 4058136 h 6858000"/>
              <a:gd name="connsiteX2345" fmla="*/ 3134514 w 4626532"/>
              <a:gd name="connsiteY2345" fmla="*/ 3958141 h 6858000"/>
              <a:gd name="connsiteX2346" fmla="*/ 3159513 w 4626532"/>
              <a:gd name="connsiteY2346" fmla="*/ 3891478 h 6858000"/>
              <a:gd name="connsiteX2347" fmla="*/ 3259508 w 4626532"/>
              <a:gd name="connsiteY2347" fmla="*/ 3983140 h 6858000"/>
              <a:gd name="connsiteX2348" fmla="*/ 2192893 w 4626532"/>
              <a:gd name="connsiteY2348" fmla="*/ 4041470 h 6858000"/>
              <a:gd name="connsiteX2349" fmla="*/ 2217892 w 4626532"/>
              <a:gd name="connsiteY2349" fmla="*/ 4049803 h 6858000"/>
              <a:gd name="connsiteX2350" fmla="*/ 2234558 w 4626532"/>
              <a:gd name="connsiteY2350" fmla="*/ 3958141 h 6858000"/>
              <a:gd name="connsiteX2351" fmla="*/ 2242891 w 4626532"/>
              <a:gd name="connsiteY2351" fmla="*/ 4033137 h 6858000"/>
              <a:gd name="connsiteX2352" fmla="*/ 2201226 w 4626532"/>
              <a:gd name="connsiteY2352" fmla="*/ 4108134 h 6858000"/>
              <a:gd name="connsiteX2353" fmla="*/ 2167895 w 4626532"/>
              <a:gd name="connsiteY2353" fmla="*/ 4108134 h 6858000"/>
              <a:gd name="connsiteX2354" fmla="*/ 2159562 w 4626532"/>
              <a:gd name="connsiteY2354" fmla="*/ 4024804 h 6858000"/>
              <a:gd name="connsiteX2355" fmla="*/ 2209559 w 4626532"/>
              <a:gd name="connsiteY2355" fmla="*/ 3891478 h 6858000"/>
              <a:gd name="connsiteX2356" fmla="*/ 2192893 w 4626532"/>
              <a:gd name="connsiteY2356" fmla="*/ 4041470 h 6858000"/>
              <a:gd name="connsiteX2357" fmla="*/ 1701251 w 4626532"/>
              <a:gd name="connsiteY2357" fmla="*/ 3891478 h 6858000"/>
              <a:gd name="connsiteX2358" fmla="*/ 1692918 w 4626532"/>
              <a:gd name="connsiteY2358" fmla="*/ 3891478 h 6858000"/>
              <a:gd name="connsiteX2359" fmla="*/ 1701251 w 4626532"/>
              <a:gd name="connsiteY2359" fmla="*/ 3891478 h 6858000"/>
              <a:gd name="connsiteX2360" fmla="*/ 4076135 w 4626532"/>
              <a:gd name="connsiteY2360" fmla="*/ 3883145 h 6858000"/>
              <a:gd name="connsiteX2361" fmla="*/ 4042803 w 4626532"/>
              <a:gd name="connsiteY2361" fmla="*/ 3933142 h 6858000"/>
              <a:gd name="connsiteX2362" fmla="*/ 4001139 w 4626532"/>
              <a:gd name="connsiteY2362" fmla="*/ 3933142 h 6858000"/>
              <a:gd name="connsiteX2363" fmla="*/ 4034471 w 4626532"/>
              <a:gd name="connsiteY2363" fmla="*/ 3883145 h 6858000"/>
              <a:gd name="connsiteX2364" fmla="*/ 4076135 w 4626532"/>
              <a:gd name="connsiteY2364" fmla="*/ 3883145 h 6858000"/>
              <a:gd name="connsiteX2365" fmla="*/ 3001187 w 4626532"/>
              <a:gd name="connsiteY2365" fmla="*/ 3941475 h 6858000"/>
              <a:gd name="connsiteX2366" fmla="*/ 2976189 w 4626532"/>
              <a:gd name="connsiteY2366" fmla="*/ 3999806 h 6858000"/>
              <a:gd name="connsiteX2367" fmla="*/ 2926191 w 4626532"/>
              <a:gd name="connsiteY2367" fmla="*/ 3916476 h 6858000"/>
              <a:gd name="connsiteX2368" fmla="*/ 2909525 w 4626532"/>
              <a:gd name="connsiteY2368" fmla="*/ 3924809 h 6858000"/>
              <a:gd name="connsiteX2369" fmla="*/ 2959523 w 4626532"/>
              <a:gd name="connsiteY2369" fmla="*/ 4016472 h 6858000"/>
              <a:gd name="connsiteX2370" fmla="*/ 2884526 w 4626532"/>
              <a:gd name="connsiteY2370" fmla="*/ 3908144 h 6858000"/>
              <a:gd name="connsiteX2371" fmla="*/ 2884526 w 4626532"/>
              <a:gd name="connsiteY2371" fmla="*/ 3883145 h 6858000"/>
              <a:gd name="connsiteX2372" fmla="*/ 2909525 w 4626532"/>
              <a:gd name="connsiteY2372" fmla="*/ 3874812 h 6858000"/>
              <a:gd name="connsiteX2373" fmla="*/ 3001187 w 4626532"/>
              <a:gd name="connsiteY2373" fmla="*/ 3941475 h 6858000"/>
              <a:gd name="connsiteX2374" fmla="*/ 4251127 w 4626532"/>
              <a:gd name="connsiteY2374" fmla="*/ 3874812 h 6858000"/>
              <a:gd name="connsiteX2375" fmla="*/ 4251127 w 4626532"/>
              <a:gd name="connsiteY2375" fmla="*/ 3924809 h 6858000"/>
              <a:gd name="connsiteX2376" fmla="*/ 4217795 w 4626532"/>
              <a:gd name="connsiteY2376" fmla="*/ 3933142 h 6858000"/>
              <a:gd name="connsiteX2377" fmla="*/ 4176130 w 4626532"/>
              <a:gd name="connsiteY2377" fmla="*/ 3916476 h 6858000"/>
              <a:gd name="connsiteX2378" fmla="*/ 4209462 w 4626532"/>
              <a:gd name="connsiteY2378" fmla="*/ 3866479 h 6858000"/>
              <a:gd name="connsiteX2379" fmla="*/ 4251127 w 4626532"/>
              <a:gd name="connsiteY2379" fmla="*/ 3874812 h 6858000"/>
              <a:gd name="connsiteX2380" fmla="*/ 1642920 w 4626532"/>
              <a:gd name="connsiteY2380" fmla="*/ 3999806 h 6858000"/>
              <a:gd name="connsiteX2381" fmla="*/ 1634587 w 4626532"/>
              <a:gd name="connsiteY2381" fmla="*/ 4074802 h 6858000"/>
              <a:gd name="connsiteX2382" fmla="*/ 1567924 w 4626532"/>
              <a:gd name="connsiteY2382" fmla="*/ 3866479 h 6858000"/>
              <a:gd name="connsiteX2383" fmla="*/ 1642920 w 4626532"/>
              <a:gd name="connsiteY2383" fmla="*/ 3999806 h 6858000"/>
              <a:gd name="connsiteX2384" fmla="*/ 4184463 w 4626532"/>
              <a:gd name="connsiteY2384" fmla="*/ 3841480 h 6858000"/>
              <a:gd name="connsiteX2385" fmla="*/ 4134466 w 4626532"/>
              <a:gd name="connsiteY2385" fmla="*/ 3899811 h 6858000"/>
              <a:gd name="connsiteX2386" fmla="*/ 4101134 w 4626532"/>
              <a:gd name="connsiteY2386" fmla="*/ 3883145 h 6858000"/>
              <a:gd name="connsiteX2387" fmla="*/ 4126133 w 4626532"/>
              <a:gd name="connsiteY2387" fmla="*/ 3824814 h 6858000"/>
              <a:gd name="connsiteX2388" fmla="*/ 4184463 w 4626532"/>
              <a:gd name="connsiteY2388" fmla="*/ 3841480 h 6858000"/>
              <a:gd name="connsiteX2389" fmla="*/ 3392835 w 4626532"/>
              <a:gd name="connsiteY2389" fmla="*/ 3924809 h 6858000"/>
              <a:gd name="connsiteX2390" fmla="*/ 3367836 w 4626532"/>
              <a:gd name="connsiteY2390" fmla="*/ 3999806 h 6858000"/>
              <a:gd name="connsiteX2391" fmla="*/ 3309506 w 4626532"/>
              <a:gd name="connsiteY2391" fmla="*/ 3874812 h 6858000"/>
              <a:gd name="connsiteX2392" fmla="*/ 3292840 w 4626532"/>
              <a:gd name="connsiteY2392" fmla="*/ 3891478 h 6858000"/>
              <a:gd name="connsiteX2393" fmla="*/ 3342838 w 4626532"/>
              <a:gd name="connsiteY2393" fmla="*/ 4008139 h 6858000"/>
              <a:gd name="connsiteX2394" fmla="*/ 3276174 w 4626532"/>
              <a:gd name="connsiteY2394" fmla="*/ 3966474 h 6858000"/>
              <a:gd name="connsiteX2395" fmla="*/ 3259508 w 4626532"/>
              <a:gd name="connsiteY2395" fmla="*/ 3883145 h 6858000"/>
              <a:gd name="connsiteX2396" fmla="*/ 3292840 w 4626532"/>
              <a:gd name="connsiteY2396" fmla="*/ 3824814 h 6858000"/>
              <a:gd name="connsiteX2397" fmla="*/ 3392835 w 4626532"/>
              <a:gd name="connsiteY2397" fmla="*/ 3924809 h 6858000"/>
              <a:gd name="connsiteX2398" fmla="*/ 3126181 w 4626532"/>
              <a:gd name="connsiteY2398" fmla="*/ 3874812 h 6858000"/>
              <a:gd name="connsiteX2399" fmla="*/ 3109516 w 4626532"/>
              <a:gd name="connsiteY2399" fmla="*/ 3949808 h 6858000"/>
              <a:gd name="connsiteX2400" fmla="*/ 3034519 w 4626532"/>
              <a:gd name="connsiteY2400" fmla="*/ 3849813 h 6858000"/>
              <a:gd name="connsiteX2401" fmla="*/ 3084517 w 4626532"/>
              <a:gd name="connsiteY2401" fmla="*/ 3949808 h 6858000"/>
              <a:gd name="connsiteX2402" fmla="*/ 3001187 w 4626532"/>
              <a:gd name="connsiteY2402" fmla="*/ 3849813 h 6858000"/>
              <a:gd name="connsiteX2403" fmla="*/ 3034519 w 4626532"/>
              <a:gd name="connsiteY2403" fmla="*/ 3799815 h 6858000"/>
              <a:gd name="connsiteX2404" fmla="*/ 3126181 w 4626532"/>
              <a:gd name="connsiteY2404" fmla="*/ 3874812 h 6858000"/>
              <a:gd name="connsiteX2405" fmla="*/ 2867861 w 4626532"/>
              <a:gd name="connsiteY2405" fmla="*/ 3874812 h 6858000"/>
              <a:gd name="connsiteX2406" fmla="*/ 2809530 w 4626532"/>
              <a:gd name="connsiteY2406" fmla="*/ 3799815 h 6858000"/>
              <a:gd name="connsiteX2407" fmla="*/ 2867861 w 4626532"/>
              <a:gd name="connsiteY2407" fmla="*/ 3874812 h 6858000"/>
              <a:gd name="connsiteX2408" fmla="*/ 4109467 w 4626532"/>
              <a:gd name="connsiteY2408" fmla="*/ 3808148 h 6858000"/>
              <a:gd name="connsiteX2409" fmla="*/ 4076135 w 4626532"/>
              <a:gd name="connsiteY2409" fmla="*/ 3858146 h 6858000"/>
              <a:gd name="connsiteX2410" fmla="*/ 4051136 w 4626532"/>
              <a:gd name="connsiteY2410" fmla="*/ 3858146 h 6858000"/>
              <a:gd name="connsiteX2411" fmla="*/ 4076135 w 4626532"/>
              <a:gd name="connsiteY2411" fmla="*/ 3816481 h 6858000"/>
              <a:gd name="connsiteX2412" fmla="*/ 4051136 w 4626532"/>
              <a:gd name="connsiteY2412" fmla="*/ 3791483 h 6858000"/>
              <a:gd name="connsiteX2413" fmla="*/ 4109467 w 4626532"/>
              <a:gd name="connsiteY2413" fmla="*/ 3808148 h 6858000"/>
              <a:gd name="connsiteX2414" fmla="*/ 4242794 w 4626532"/>
              <a:gd name="connsiteY2414" fmla="*/ 3849813 h 6858000"/>
              <a:gd name="connsiteX2415" fmla="*/ 4209462 w 4626532"/>
              <a:gd name="connsiteY2415" fmla="*/ 3833147 h 6858000"/>
              <a:gd name="connsiteX2416" fmla="*/ 4251127 w 4626532"/>
              <a:gd name="connsiteY2416" fmla="*/ 3791483 h 6858000"/>
              <a:gd name="connsiteX2417" fmla="*/ 4242794 w 4626532"/>
              <a:gd name="connsiteY2417" fmla="*/ 3849813 h 6858000"/>
              <a:gd name="connsiteX2418" fmla="*/ 3234509 w 4626532"/>
              <a:gd name="connsiteY2418" fmla="*/ 3783150 h 6858000"/>
              <a:gd name="connsiteX2419" fmla="*/ 3259508 w 4626532"/>
              <a:gd name="connsiteY2419" fmla="*/ 3808148 h 6858000"/>
              <a:gd name="connsiteX2420" fmla="*/ 3234509 w 4626532"/>
              <a:gd name="connsiteY2420" fmla="*/ 3874812 h 6858000"/>
              <a:gd name="connsiteX2421" fmla="*/ 3184512 w 4626532"/>
              <a:gd name="connsiteY2421" fmla="*/ 3783150 h 6858000"/>
              <a:gd name="connsiteX2422" fmla="*/ 3234509 w 4626532"/>
              <a:gd name="connsiteY2422" fmla="*/ 3783150 h 6858000"/>
              <a:gd name="connsiteX2423" fmla="*/ 1992903 w 4626532"/>
              <a:gd name="connsiteY2423" fmla="*/ 3883145 h 6858000"/>
              <a:gd name="connsiteX2424" fmla="*/ 2009569 w 4626532"/>
              <a:gd name="connsiteY2424" fmla="*/ 3866479 h 6858000"/>
              <a:gd name="connsiteX2425" fmla="*/ 1976237 w 4626532"/>
              <a:gd name="connsiteY2425" fmla="*/ 3783150 h 6858000"/>
              <a:gd name="connsiteX2426" fmla="*/ 2051234 w 4626532"/>
              <a:gd name="connsiteY2426" fmla="*/ 3849813 h 6858000"/>
              <a:gd name="connsiteX2427" fmla="*/ 2017902 w 4626532"/>
              <a:gd name="connsiteY2427" fmla="*/ 3924809 h 6858000"/>
              <a:gd name="connsiteX2428" fmla="*/ 1917907 w 4626532"/>
              <a:gd name="connsiteY2428" fmla="*/ 3849813 h 6858000"/>
              <a:gd name="connsiteX2429" fmla="*/ 1951238 w 4626532"/>
              <a:gd name="connsiteY2429" fmla="*/ 3783150 h 6858000"/>
              <a:gd name="connsiteX2430" fmla="*/ 1992903 w 4626532"/>
              <a:gd name="connsiteY2430" fmla="*/ 3883145 h 6858000"/>
              <a:gd name="connsiteX2431" fmla="*/ 3317839 w 4626532"/>
              <a:gd name="connsiteY2431" fmla="*/ 3774817 h 6858000"/>
              <a:gd name="connsiteX2432" fmla="*/ 3342838 w 4626532"/>
              <a:gd name="connsiteY2432" fmla="*/ 3824814 h 6858000"/>
              <a:gd name="connsiteX2433" fmla="*/ 3267841 w 4626532"/>
              <a:gd name="connsiteY2433" fmla="*/ 3774817 h 6858000"/>
              <a:gd name="connsiteX2434" fmla="*/ 3317839 w 4626532"/>
              <a:gd name="connsiteY2434" fmla="*/ 3774817 h 6858000"/>
              <a:gd name="connsiteX2435" fmla="*/ 3209511 w 4626532"/>
              <a:gd name="connsiteY2435" fmla="*/ 3883145 h 6858000"/>
              <a:gd name="connsiteX2436" fmla="*/ 3126181 w 4626532"/>
              <a:gd name="connsiteY2436" fmla="*/ 3791483 h 6858000"/>
              <a:gd name="connsiteX2437" fmla="*/ 3159513 w 4626532"/>
              <a:gd name="connsiteY2437" fmla="*/ 3783150 h 6858000"/>
              <a:gd name="connsiteX2438" fmla="*/ 3209511 w 4626532"/>
              <a:gd name="connsiteY2438" fmla="*/ 3883145 h 6858000"/>
              <a:gd name="connsiteX2439" fmla="*/ 3517829 w 4626532"/>
              <a:gd name="connsiteY2439" fmla="*/ 3866479 h 6858000"/>
              <a:gd name="connsiteX2440" fmla="*/ 3501163 w 4626532"/>
              <a:gd name="connsiteY2440" fmla="*/ 3949808 h 6858000"/>
              <a:gd name="connsiteX2441" fmla="*/ 3434500 w 4626532"/>
              <a:gd name="connsiteY2441" fmla="*/ 3816481 h 6858000"/>
              <a:gd name="connsiteX2442" fmla="*/ 3426167 w 4626532"/>
              <a:gd name="connsiteY2442" fmla="*/ 3833147 h 6858000"/>
              <a:gd name="connsiteX2443" fmla="*/ 3484497 w 4626532"/>
              <a:gd name="connsiteY2443" fmla="*/ 3958141 h 6858000"/>
              <a:gd name="connsiteX2444" fmla="*/ 3409501 w 4626532"/>
              <a:gd name="connsiteY2444" fmla="*/ 3916476 h 6858000"/>
              <a:gd name="connsiteX2445" fmla="*/ 3384502 w 4626532"/>
              <a:gd name="connsiteY2445" fmla="*/ 3816481 h 6858000"/>
              <a:gd name="connsiteX2446" fmla="*/ 3392835 w 4626532"/>
              <a:gd name="connsiteY2446" fmla="*/ 3766484 h 6858000"/>
              <a:gd name="connsiteX2447" fmla="*/ 3409501 w 4626532"/>
              <a:gd name="connsiteY2447" fmla="*/ 3766484 h 6858000"/>
              <a:gd name="connsiteX2448" fmla="*/ 3517829 w 4626532"/>
              <a:gd name="connsiteY2448" fmla="*/ 3866479 h 6858000"/>
              <a:gd name="connsiteX2449" fmla="*/ 4026138 w 4626532"/>
              <a:gd name="connsiteY2449" fmla="*/ 3791483 h 6858000"/>
              <a:gd name="connsiteX2450" fmla="*/ 3976140 w 4626532"/>
              <a:gd name="connsiteY2450" fmla="*/ 3758151 h 6858000"/>
              <a:gd name="connsiteX2451" fmla="*/ 4026138 w 4626532"/>
              <a:gd name="connsiteY2451" fmla="*/ 3791483 h 6858000"/>
              <a:gd name="connsiteX2452" fmla="*/ 3367836 w 4626532"/>
              <a:gd name="connsiteY2452" fmla="*/ 3816481 h 6858000"/>
              <a:gd name="connsiteX2453" fmla="*/ 3342838 w 4626532"/>
              <a:gd name="connsiteY2453" fmla="*/ 3766484 h 6858000"/>
              <a:gd name="connsiteX2454" fmla="*/ 3367836 w 4626532"/>
              <a:gd name="connsiteY2454" fmla="*/ 3758151 h 6858000"/>
              <a:gd name="connsiteX2455" fmla="*/ 3367836 w 4626532"/>
              <a:gd name="connsiteY2455" fmla="*/ 3816481 h 6858000"/>
              <a:gd name="connsiteX2456" fmla="*/ 2126230 w 4626532"/>
              <a:gd name="connsiteY2456" fmla="*/ 3858146 h 6858000"/>
              <a:gd name="connsiteX2457" fmla="*/ 2159562 w 4626532"/>
              <a:gd name="connsiteY2457" fmla="*/ 3858146 h 6858000"/>
              <a:gd name="connsiteX2458" fmla="*/ 2126230 w 4626532"/>
              <a:gd name="connsiteY2458" fmla="*/ 3766484 h 6858000"/>
              <a:gd name="connsiteX2459" fmla="*/ 2192893 w 4626532"/>
              <a:gd name="connsiteY2459" fmla="*/ 3858146 h 6858000"/>
              <a:gd name="connsiteX2460" fmla="*/ 2151229 w 4626532"/>
              <a:gd name="connsiteY2460" fmla="*/ 3933142 h 6858000"/>
              <a:gd name="connsiteX2461" fmla="*/ 2067899 w 4626532"/>
              <a:gd name="connsiteY2461" fmla="*/ 3808148 h 6858000"/>
              <a:gd name="connsiteX2462" fmla="*/ 2101231 w 4626532"/>
              <a:gd name="connsiteY2462" fmla="*/ 3758151 h 6858000"/>
              <a:gd name="connsiteX2463" fmla="*/ 2126230 w 4626532"/>
              <a:gd name="connsiteY2463" fmla="*/ 3858146 h 6858000"/>
              <a:gd name="connsiteX2464" fmla="*/ 4217795 w 4626532"/>
              <a:gd name="connsiteY2464" fmla="*/ 3758151 h 6858000"/>
              <a:gd name="connsiteX2465" fmla="*/ 4217795 w 4626532"/>
              <a:gd name="connsiteY2465" fmla="*/ 3774817 h 6858000"/>
              <a:gd name="connsiteX2466" fmla="*/ 4176130 w 4626532"/>
              <a:gd name="connsiteY2466" fmla="*/ 3816481 h 6858000"/>
              <a:gd name="connsiteX2467" fmla="*/ 4134466 w 4626532"/>
              <a:gd name="connsiteY2467" fmla="*/ 3799815 h 6858000"/>
              <a:gd name="connsiteX2468" fmla="*/ 4159464 w 4626532"/>
              <a:gd name="connsiteY2468" fmla="*/ 3749818 h 6858000"/>
              <a:gd name="connsiteX2469" fmla="*/ 4217795 w 4626532"/>
              <a:gd name="connsiteY2469" fmla="*/ 3758151 h 6858000"/>
              <a:gd name="connsiteX2470" fmla="*/ 2067899 w 4626532"/>
              <a:gd name="connsiteY2470" fmla="*/ 3741485 h 6858000"/>
              <a:gd name="connsiteX2471" fmla="*/ 2067899 w 4626532"/>
              <a:gd name="connsiteY2471" fmla="*/ 3783150 h 6858000"/>
              <a:gd name="connsiteX2472" fmla="*/ 2042901 w 4626532"/>
              <a:gd name="connsiteY2472" fmla="*/ 3791483 h 6858000"/>
              <a:gd name="connsiteX2473" fmla="*/ 1959571 w 4626532"/>
              <a:gd name="connsiteY2473" fmla="*/ 3741485 h 6858000"/>
              <a:gd name="connsiteX2474" fmla="*/ 2067899 w 4626532"/>
              <a:gd name="connsiteY2474" fmla="*/ 3741485 h 6858000"/>
              <a:gd name="connsiteX2475" fmla="*/ 3951141 w 4626532"/>
              <a:gd name="connsiteY2475" fmla="*/ 3758151 h 6858000"/>
              <a:gd name="connsiteX2476" fmla="*/ 3892811 w 4626532"/>
              <a:gd name="connsiteY2476" fmla="*/ 3733152 h 6858000"/>
              <a:gd name="connsiteX2477" fmla="*/ 3951141 w 4626532"/>
              <a:gd name="connsiteY2477" fmla="*/ 3758151 h 6858000"/>
              <a:gd name="connsiteX2478" fmla="*/ 3476164 w 4626532"/>
              <a:gd name="connsiteY2478" fmla="*/ 3766484 h 6858000"/>
              <a:gd name="connsiteX2479" fmla="*/ 3426167 w 4626532"/>
              <a:gd name="connsiteY2479" fmla="*/ 3741485 h 6858000"/>
              <a:gd name="connsiteX2480" fmla="*/ 3459499 w 4626532"/>
              <a:gd name="connsiteY2480" fmla="*/ 3733152 h 6858000"/>
              <a:gd name="connsiteX2481" fmla="*/ 3476164 w 4626532"/>
              <a:gd name="connsiteY2481" fmla="*/ 3766484 h 6858000"/>
              <a:gd name="connsiteX2482" fmla="*/ 3084517 w 4626532"/>
              <a:gd name="connsiteY2482" fmla="*/ 3791483 h 6858000"/>
              <a:gd name="connsiteX2483" fmla="*/ 3001187 w 4626532"/>
              <a:gd name="connsiteY2483" fmla="*/ 3733152 h 6858000"/>
              <a:gd name="connsiteX2484" fmla="*/ 3084517 w 4626532"/>
              <a:gd name="connsiteY2484" fmla="*/ 3791483 h 6858000"/>
              <a:gd name="connsiteX2485" fmla="*/ 3209511 w 4626532"/>
              <a:gd name="connsiteY2485" fmla="*/ 3758151 h 6858000"/>
              <a:gd name="connsiteX2486" fmla="*/ 3151180 w 4626532"/>
              <a:gd name="connsiteY2486" fmla="*/ 3749818 h 6858000"/>
              <a:gd name="connsiteX2487" fmla="*/ 3159513 w 4626532"/>
              <a:gd name="connsiteY2487" fmla="*/ 3724819 h 6858000"/>
              <a:gd name="connsiteX2488" fmla="*/ 3209511 w 4626532"/>
              <a:gd name="connsiteY2488" fmla="*/ 3758151 h 6858000"/>
              <a:gd name="connsiteX2489" fmla="*/ 4142799 w 4626532"/>
              <a:gd name="connsiteY2489" fmla="*/ 3724819 h 6858000"/>
              <a:gd name="connsiteX2490" fmla="*/ 4084468 w 4626532"/>
              <a:gd name="connsiteY2490" fmla="*/ 3783150 h 6858000"/>
              <a:gd name="connsiteX2491" fmla="*/ 4051136 w 4626532"/>
              <a:gd name="connsiteY2491" fmla="*/ 3766484 h 6858000"/>
              <a:gd name="connsiteX2492" fmla="*/ 4084468 w 4626532"/>
              <a:gd name="connsiteY2492" fmla="*/ 3716486 h 6858000"/>
              <a:gd name="connsiteX2493" fmla="*/ 4142799 w 4626532"/>
              <a:gd name="connsiteY2493" fmla="*/ 3724819 h 6858000"/>
              <a:gd name="connsiteX2494" fmla="*/ 3867812 w 4626532"/>
              <a:gd name="connsiteY2494" fmla="*/ 3716486 h 6858000"/>
              <a:gd name="connsiteX2495" fmla="*/ 3859479 w 4626532"/>
              <a:gd name="connsiteY2495" fmla="*/ 3716486 h 6858000"/>
              <a:gd name="connsiteX2496" fmla="*/ 3867812 w 4626532"/>
              <a:gd name="connsiteY2496" fmla="*/ 3716486 h 6858000"/>
              <a:gd name="connsiteX2497" fmla="*/ 3367836 w 4626532"/>
              <a:gd name="connsiteY2497" fmla="*/ 3733152 h 6858000"/>
              <a:gd name="connsiteX2498" fmla="*/ 3392835 w 4626532"/>
              <a:gd name="connsiteY2498" fmla="*/ 3724819 h 6858000"/>
              <a:gd name="connsiteX2499" fmla="*/ 3367836 w 4626532"/>
              <a:gd name="connsiteY2499" fmla="*/ 3733152 h 6858000"/>
              <a:gd name="connsiteX2500" fmla="*/ 3001187 w 4626532"/>
              <a:gd name="connsiteY2500" fmla="*/ 3791483 h 6858000"/>
              <a:gd name="connsiteX2501" fmla="*/ 2976189 w 4626532"/>
              <a:gd name="connsiteY2501" fmla="*/ 3849813 h 6858000"/>
              <a:gd name="connsiteX2502" fmla="*/ 2917858 w 4626532"/>
              <a:gd name="connsiteY2502" fmla="*/ 3758151 h 6858000"/>
              <a:gd name="connsiteX2503" fmla="*/ 2901192 w 4626532"/>
              <a:gd name="connsiteY2503" fmla="*/ 3766484 h 6858000"/>
              <a:gd name="connsiteX2504" fmla="*/ 2959523 w 4626532"/>
              <a:gd name="connsiteY2504" fmla="*/ 3866479 h 6858000"/>
              <a:gd name="connsiteX2505" fmla="*/ 2901192 w 4626532"/>
              <a:gd name="connsiteY2505" fmla="*/ 3841480 h 6858000"/>
              <a:gd name="connsiteX2506" fmla="*/ 2867861 w 4626532"/>
              <a:gd name="connsiteY2506" fmla="*/ 3758151 h 6858000"/>
              <a:gd name="connsiteX2507" fmla="*/ 2909525 w 4626532"/>
              <a:gd name="connsiteY2507" fmla="*/ 3716486 h 6858000"/>
              <a:gd name="connsiteX2508" fmla="*/ 3001187 w 4626532"/>
              <a:gd name="connsiteY2508" fmla="*/ 3791483 h 6858000"/>
              <a:gd name="connsiteX2509" fmla="*/ 1926240 w 4626532"/>
              <a:gd name="connsiteY2509" fmla="*/ 3741485 h 6858000"/>
              <a:gd name="connsiteX2510" fmla="*/ 1926240 w 4626532"/>
              <a:gd name="connsiteY2510" fmla="*/ 3808148 h 6858000"/>
              <a:gd name="connsiteX2511" fmla="*/ 1901241 w 4626532"/>
              <a:gd name="connsiteY2511" fmla="*/ 3816481 h 6858000"/>
              <a:gd name="connsiteX2512" fmla="*/ 1826245 w 4626532"/>
              <a:gd name="connsiteY2512" fmla="*/ 3749818 h 6858000"/>
              <a:gd name="connsiteX2513" fmla="*/ 1826245 w 4626532"/>
              <a:gd name="connsiteY2513" fmla="*/ 3724819 h 6858000"/>
              <a:gd name="connsiteX2514" fmla="*/ 1876242 w 4626532"/>
              <a:gd name="connsiteY2514" fmla="*/ 3791483 h 6858000"/>
              <a:gd name="connsiteX2515" fmla="*/ 1892908 w 4626532"/>
              <a:gd name="connsiteY2515" fmla="*/ 3783150 h 6858000"/>
              <a:gd name="connsiteX2516" fmla="*/ 1851243 w 4626532"/>
              <a:gd name="connsiteY2516" fmla="*/ 3716486 h 6858000"/>
              <a:gd name="connsiteX2517" fmla="*/ 1926240 w 4626532"/>
              <a:gd name="connsiteY2517" fmla="*/ 3741485 h 6858000"/>
              <a:gd name="connsiteX2518" fmla="*/ 3542828 w 4626532"/>
              <a:gd name="connsiteY2518" fmla="*/ 3866479 h 6858000"/>
              <a:gd name="connsiteX2519" fmla="*/ 3476164 w 4626532"/>
              <a:gd name="connsiteY2519" fmla="*/ 3716486 h 6858000"/>
              <a:gd name="connsiteX2520" fmla="*/ 3492830 w 4626532"/>
              <a:gd name="connsiteY2520" fmla="*/ 3708153 h 6858000"/>
              <a:gd name="connsiteX2521" fmla="*/ 3567827 w 4626532"/>
              <a:gd name="connsiteY2521" fmla="*/ 3866479 h 6858000"/>
              <a:gd name="connsiteX2522" fmla="*/ 3542828 w 4626532"/>
              <a:gd name="connsiteY2522" fmla="*/ 3866479 h 6858000"/>
              <a:gd name="connsiteX2523" fmla="*/ 4301124 w 4626532"/>
              <a:gd name="connsiteY2523" fmla="*/ 3716486 h 6858000"/>
              <a:gd name="connsiteX2524" fmla="*/ 4259460 w 4626532"/>
              <a:gd name="connsiteY2524" fmla="*/ 3766484 h 6858000"/>
              <a:gd name="connsiteX2525" fmla="*/ 4242794 w 4626532"/>
              <a:gd name="connsiteY2525" fmla="*/ 3749818 h 6858000"/>
              <a:gd name="connsiteX2526" fmla="*/ 4276125 w 4626532"/>
              <a:gd name="connsiteY2526" fmla="*/ 3699820 h 6858000"/>
              <a:gd name="connsiteX2527" fmla="*/ 4301124 w 4626532"/>
              <a:gd name="connsiteY2527" fmla="*/ 3716486 h 6858000"/>
              <a:gd name="connsiteX2528" fmla="*/ 1842910 w 4626532"/>
              <a:gd name="connsiteY2528" fmla="*/ 3874812 h 6858000"/>
              <a:gd name="connsiteX2529" fmla="*/ 1851243 w 4626532"/>
              <a:gd name="connsiteY2529" fmla="*/ 3891478 h 6858000"/>
              <a:gd name="connsiteX2530" fmla="*/ 1592923 w 4626532"/>
              <a:gd name="connsiteY2530" fmla="*/ 3691487 h 6858000"/>
              <a:gd name="connsiteX2531" fmla="*/ 1842910 w 4626532"/>
              <a:gd name="connsiteY2531" fmla="*/ 3874812 h 6858000"/>
              <a:gd name="connsiteX2532" fmla="*/ 4059469 w 4626532"/>
              <a:gd name="connsiteY2532" fmla="*/ 3691487 h 6858000"/>
              <a:gd name="connsiteX2533" fmla="*/ 4059469 w 4626532"/>
              <a:gd name="connsiteY2533" fmla="*/ 3724819 h 6858000"/>
              <a:gd name="connsiteX2534" fmla="*/ 4009472 w 4626532"/>
              <a:gd name="connsiteY2534" fmla="*/ 3749818 h 6858000"/>
              <a:gd name="connsiteX2535" fmla="*/ 3976140 w 4626532"/>
              <a:gd name="connsiteY2535" fmla="*/ 3733152 h 6858000"/>
              <a:gd name="connsiteX2536" fmla="*/ 4009472 w 4626532"/>
              <a:gd name="connsiteY2536" fmla="*/ 3683154 h 6858000"/>
              <a:gd name="connsiteX2537" fmla="*/ 4059469 w 4626532"/>
              <a:gd name="connsiteY2537" fmla="*/ 3691487 h 6858000"/>
              <a:gd name="connsiteX2538" fmla="*/ 3342838 w 4626532"/>
              <a:gd name="connsiteY2538" fmla="*/ 3716486 h 6858000"/>
              <a:gd name="connsiteX2539" fmla="*/ 3342838 w 4626532"/>
              <a:gd name="connsiteY2539" fmla="*/ 3741485 h 6858000"/>
              <a:gd name="connsiteX2540" fmla="*/ 3267841 w 4626532"/>
              <a:gd name="connsiteY2540" fmla="*/ 3741485 h 6858000"/>
              <a:gd name="connsiteX2541" fmla="*/ 3284507 w 4626532"/>
              <a:gd name="connsiteY2541" fmla="*/ 3683154 h 6858000"/>
              <a:gd name="connsiteX2542" fmla="*/ 3342838 w 4626532"/>
              <a:gd name="connsiteY2542" fmla="*/ 3716486 h 6858000"/>
              <a:gd name="connsiteX2543" fmla="*/ 3117848 w 4626532"/>
              <a:gd name="connsiteY2543" fmla="*/ 3749818 h 6858000"/>
              <a:gd name="connsiteX2544" fmla="*/ 3059518 w 4626532"/>
              <a:gd name="connsiteY2544" fmla="*/ 3733152 h 6858000"/>
              <a:gd name="connsiteX2545" fmla="*/ 3076184 w 4626532"/>
              <a:gd name="connsiteY2545" fmla="*/ 3683154 h 6858000"/>
              <a:gd name="connsiteX2546" fmla="*/ 3117848 w 4626532"/>
              <a:gd name="connsiteY2546" fmla="*/ 3749818 h 6858000"/>
              <a:gd name="connsiteX2547" fmla="*/ 1751248 w 4626532"/>
              <a:gd name="connsiteY2547" fmla="*/ 3683154 h 6858000"/>
              <a:gd name="connsiteX2548" fmla="*/ 1801246 w 4626532"/>
              <a:gd name="connsiteY2548" fmla="*/ 3733152 h 6858000"/>
              <a:gd name="connsiteX2549" fmla="*/ 1734582 w 4626532"/>
              <a:gd name="connsiteY2549" fmla="*/ 3683154 h 6858000"/>
              <a:gd name="connsiteX2550" fmla="*/ 1751248 w 4626532"/>
              <a:gd name="connsiteY2550" fmla="*/ 3683154 h 6858000"/>
              <a:gd name="connsiteX2551" fmla="*/ 4251127 w 4626532"/>
              <a:gd name="connsiteY2551" fmla="*/ 3683154 h 6858000"/>
              <a:gd name="connsiteX2552" fmla="*/ 4251127 w 4626532"/>
              <a:gd name="connsiteY2552" fmla="*/ 3708153 h 6858000"/>
              <a:gd name="connsiteX2553" fmla="*/ 4209462 w 4626532"/>
              <a:gd name="connsiteY2553" fmla="*/ 3741485 h 6858000"/>
              <a:gd name="connsiteX2554" fmla="*/ 4176130 w 4626532"/>
              <a:gd name="connsiteY2554" fmla="*/ 3733152 h 6858000"/>
              <a:gd name="connsiteX2555" fmla="*/ 4167797 w 4626532"/>
              <a:gd name="connsiteY2555" fmla="*/ 3716486 h 6858000"/>
              <a:gd name="connsiteX2556" fmla="*/ 4192796 w 4626532"/>
              <a:gd name="connsiteY2556" fmla="*/ 3674822 h 6858000"/>
              <a:gd name="connsiteX2557" fmla="*/ 4251127 w 4626532"/>
              <a:gd name="connsiteY2557" fmla="*/ 3683154 h 6858000"/>
              <a:gd name="connsiteX2558" fmla="*/ 3492830 w 4626532"/>
              <a:gd name="connsiteY2558" fmla="*/ 3674822 h 6858000"/>
              <a:gd name="connsiteX2559" fmla="*/ 3484497 w 4626532"/>
              <a:gd name="connsiteY2559" fmla="*/ 3674822 h 6858000"/>
              <a:gd name="connsiteX2560" fmla="*/ 3492830 w 4626532"/>
              <a:gd name="connsiteY2560" fmla="*/ 3674822 h 6858000"/>
              <a:gd name="connsiteX2561" fmla="*/ 2251224 w 4626532"/>
              <a:gd name="connsiteY2561" fmla="*/ 3691487 h 6858000"/>
              <a:gd name="connsiteX2562" fmla="*/ 2217892 w 4626532"/>
              <a:gd name="connsiteY2562" fmla="*/ 3666489 h 6858000"/>
              <a:gd name="connsiteX2563" fmla="*/ 2251224 w 4626532"/>
              <a:gd name="connsiteY2563" fmla="*/ 3691487 h 6858000"/>
              <a:gd name="connsiteX2564" fmla="*/ 4417785 w 4626532"/>
              <a:gd name="connsiteY2564" fmla="*/ 3716486 h 6858000"/>
              <a:gd name="connsiteX2565" fmla="*/ 4359455 w 4626532"/>
              <a:gd name="connsiteY2565" fmla="*/ 3708153 h 6858000"/>
              <a:gd name="connsiteX2566" fmla="*/ 4384453 w 4626532"/>
              <a:gd name="connsiteY2566" fmla="*/ 3658156 h 6858000"/>
              <a:gd name="connsiteX2567" fmla="*/ 4417785 w 4626532"/>
              <a:gd name="connsiteY2567" fmla="*/ 3716486 h 6858000"/>
              <a:gd name="connsiteX2568" fmla="*/ 3984473 w 4626532"/>
              <a:gd name="connsiteY2568" fmla="*/ 3666489 h 6858000"/>
              <a:gd name="connsiteX2569" fmla="*/ 3951141 w 4626532"/>
              <a:gd name="connsiteY2569" fmla="*/ 3716486 h 6858000"/>
              <a:gd name="connsiteX2570" fmla="*/ 3901144 w 4626532"/>
              <a:gd name="connsiteY2570" fmla="*/ 3708153 h 6858000"/>
              <a:gd name="connsiteX2571" fmla="*/ 3926142 w 4626532"/>
              <a:gd name="connsiteY2571" fmla="*/ 3658156 h 6858000"/>
              <a:gd name="connsiteX2572" fmla="*/ 3984473 w 4626532"/>
              <a:gd name="connsiteY2572" fmla="*/ 3666489 h 6858000"/>
              <a:gd name="connsiteX2573" fmla="*/ 3901144 w 4626532"/>
              <a:gd name="connsiteY2573" fmla="*/ 3649823 h 6858000"/>
              <a:gd name="connsiteX2574" fmla="*/ 3851146 w 4626532"/>
              <a:gd name="connsiteY2574" fmla="*/ 3699820 h 6858000"/>
              <a:gd name="connsiteX2575" fmla="*/ 3834480 w 4626532"/>
              <a:gd name="connsiteY2575" fmla="*/ 3691487 h 6858000"/>
              <a:gd name="connsiteX2576" fmla="*/ 3859479 w 4626532"/>
              <a:gd name="connsiteY2576" fmla="*/ 3649823 h 6858000"/>
              <a:gd name="connsiteX2577" fmla="*/ 3901144 w 4626532"/>
              <a:gd name="connsiteY2577" fmla="*/ 3649823 h 6858000"/>
              <a:gd name="connsiteX2578" fmla="*/ 3792816 w 4626532"/>
              <a:gd name="connsiteY2578" fmla="*/ 3666489 h 6858000"/>
              <a:gd name="connsiteX2579" fmla="*/ 3826147 w 4626532"/>
              <a:gd name="connsiteY2579" fmla="*/ 3649823 h 6858000"/>
              <a:gd name="connsiteX2580" fmla="*/ 3792816 w 4626532"/>
              <a:gd name="connsiteY2580" fmla="*/ 3666489 h 6858000"/>
              <a:gd name="connsiteX2581" fmla="*/ 3234509 w 4626532"/>
              <a:gd name="connsiteY2581" fmla="*/ 3649823 h 6858000"/>
              <a:gd name="connsiteX2582" fmla="*/ 3259508 w 4626532"/>
              <a:gd name="connsiteY2582" fmla="*/ 3691487 h 6858000"/>
              <a:gd name="connsiteX2583" fmla="*/ 3234509 w 4626532"/>
              <a:gd name="connsiteY2583" fmla="*/ 3741485 h 6858000"/>
              <a:gd name="connsiteX2584" fmla="*/ 3184512 w 4626532"/>
              <a:gd name="connsiteY2584" fmla="*/ 3699820 h 6858000"/>
              <a:gd name="connsiteX2585" fmla="*/ 3201178 w 4626532"/>
              <a:gd name="connsiteY2585" fmla="*/ 3649823 h 6858000"/>
              <a:gd name="connsiteX2586" fmla="*/ 3234509 w 4626532"/>
              <a:gd name="connsiteY2586" fmla="*/ 3649823 h 6858000"/>
              <a:gd name="connsiteX2587" fmla="*/ 4176130 w 4626532"/>
              <a:gd name="connsiteY2587" fmla="*/ 3658156 h 6858000"/>
              <a:gd name="connsiteX2588" fmla="*/ 4117800 w 4626532"/>
              <a:gd name="connsiteY2588" fmla="*/ 3708153 h 6858000"/>
              <a:gd name="connsiteX2589" fmla="*/ 4084468 w 4626532"/>
              <a:gd name="connsiteY2589" fmla="*/ 3683154 h 6858000"/>
              <a:gd name="connsiteX2590" fmla="*/ 4167797 w 4626532"/>
              <a:gd name="connsiteY2590" fmla="*/ 3641490 h 6858000"/>
              <a:gd name="connsiteX2591" fmla="*/ 4176130 w 4626532"/>
              <a:gd name="connsiteY2591" fmla="*/ 3658156 h 6858000"/>
              <a:gd name="connsiteX2592" fmla="*/ 3426167 w 4626532"/>
              <a:gd name="connsiteY2592" fmla="*/ 3641490 h 6858000"/>
              <a:gd name="connsiteX2593" fmla="*/ 3459499 w 4626532"/>
              <a:gd name="connsiteY2593" fmla="*/ 3674822 h 6858000"/>
              <a:gd name="connsiteX2594" fmla="*/ 3459499 w 4626532"/>
              <a:gd name="connsiteY2594" fmla="*/ 3699820 h 6858000"/>
              <a:gd name="connsiteX2595" fmla="*/ 3426167 w 4626532"/>
              <a:gd name="connsiteY2595" fmla="*/ 3716486 h 6858000"/>
              <a:gd name="connsiteX2596" fmla="*/ 3392835 w 4626532"/>
              <a:gd name="connsiteY2596" fmla="*/ 3699820 h 6858000"/>
              <a:gd name="connsiteX2597" fmla="*/ 3401168 w 4626532"/>
              <a:gd name="connsiteY2597" fmla="*/ 3641490 h 6858000"/>
              <a:gd name="connsiteX2598" fmla="*/ 3426167 w 4626532"/>
              <a:gd name="connsiteY2598" fmla="*/ 3641490 h 6858000"/>
              <a:gd name="connsiteX2599" fmla="*/ 3051185 w 4626532"/>
              <a:gd name="connsiteY2599" fmla="*/ 3683154 h 6858000"/>
              <a:gd name="connsiteX2600" fmla="*/ 3042852 w 4626532"/>
              <a:gd name="connsiteY2600" fmla="*/ 3716486 h 6858000"/>
              <a:gd name="connsiteX2601" fmla="*/ 3017853 w 4626532"/>
              <a:gd name="connsiteY2601" fmla="*/ 3716486 h 6858000"/>
              <a:gd name="connsiteX2602" fmla="*/ 2976189 w 4626532"/>
              <a:gd name="connsiteY2602" fmla="*/ 3691487 h 6858000"/>
              <a:gd name="connsiteX2603" fmla="*/ 2992855 w 4626532"/>
              <a:gd name="connsiteY2603" fmla="*/ 3641490 h 6858000"/>
              <a:gd name="connsiteX2604" fmla="*/ 3051185 w 4626532"/>
              <a:gd name="connsiteY2604" fmla="*/ 3683154 h 6858000"/>
              <a:gd name="connsiteX2605" fmla="*/ 2859528 w 4626532"/>
              <a:gd name="connsiteY2605" fmla="*/ 3708153 h 6858000"/>
              <a:gd name="connsiteX2606" fmla="*/ 2842862 w 4626532"/>
              <a:gd name="connsiteY2606" fmla="*/ 3766484 h 6858000"/>
              <a:gd name="connsiteX2607" fmla="*/ 2767865 w 4626532"/>
              <a:gd name="connsiteY2607" fmla="*/ 3691487 h 6858000"/>
              <a:gd name="connsiteX2608" fmla="*/ 2826196 w 4626532"/>
              <a:gd name="connsiteY2608" fmla="*/ 3783150 h 6858000"/>
              <a:gd name="connsiteX2609" fmla="*/ 2734534 w 4626532"/>
              <a:gd name="connsiteY2609" fmla="*/ 3691487 h 6858000"/>
              <a:gd name="connsiteX2610" fmla="*/ 2767865 w 4626532"/>
              <a:gd name="connsiteY2610" fmla="*/ 3641490 h 6858000"/>
              <a:gd name="connsiteX2611" fmla="*/ 2859528 w 4626532"/>
              <a:gd name="connsiteY2611" fmla="*/ 3708153 h 6858000"/>
              <a:gd name="connsiteX2612" fmla="*/ 609637 w 4626532"/>
              <a:gd name="connsiteY2612" fmla="*/ 3649823 h 6858000"/>
              <a:gd name="connsiteX2613" fmla="*/ 634636 w 4626532"/>
              <a:gd name="connsiteY2613" fmla="*/ 3716486 h 6858000"/>
              <a:gd name="connsiteX2614" fmla="*/ 867958 w 4626532"/>
              <a:gd name="connsiteY2614" fmla="*/ 3949808 h 6858000"/>
              <a:gd name="connsiteX2615" fmla="*/ 884624 w 4626532"/>
              <a:gd name="connsiteY2615" fmla="*/ 3991473 h 6858000"/>
              <a:gd name="connsiteX2616" fmla="*/ 884624 w 4626532"/>
              <a:gd name="connsiteY2616" fmla="*/ 4033137 h 6858000"/>
              <a:gd name="connsiteX2617" fmla="*/ 584638 w 4626532"/>
              <a:gd name="connsiteY2617" fmla="*/ 3649823 h 6858000"/>
              <a:gd name="connsiteX2618" fmla="*/ 542974 w 4626532"/>
              <a:gd name="connsiteY2618" fmla="*/ 3758151 h 6858000"/>
              <a:gd name="connsiteX2619" fmla="*/ 734631 w 4626532"/>
              <a:gd name="connsiteY2619" fmla="*/ 4058136 h 6858000"/>
              <a:gd name="connsiteX2620" fmla="*/ 776296 w 4626532"/>
              <a:gd name="connsiteY2620" fmla="*/ 4241461 h 6858000"/>
              <a:gd name="connsiteX2621" fmla="*/ 684633 w 4626532"/>
              <a:gd name="connsiteY2621" fmla="*/ 4141465 h 6858000"/>
              <a:gd name="connsiteX2622" fmla="*/ 676300 w 4626532"/>
              <a:gd name="connsiteY2622" fmla="*/ 4041470 h 6858000"/>
              <a:gd name="connsiteX2623" fmla="*/ 517975 w 4626532"/>
              <a:gd name="connsiteY2623" fmla="*/ 3741485 h 6858000"/>
              <a:gd name="connsiteX2624" fmla="*/ 517975 w 4626532"/>
              <a:gd name="connsiteY2624" fmla="*/ 3658156 h 6858000"/>
              <a:gd name="connsiteX2625" fmla="*/ 434646 w 4626532"/>
              <a:gd name="connsiteY2625" fmla="*/ 3833147 h 6858000"/>
              <a:gd name="connsiteX2626" fmla="*/ 509642 w 4626532"/>
              <a:gd name="connsiteY2626" fmla="*/ 4074802 h 6858000"/>
              <a:gd name="connsiteX2627" fmla="*/ 467977 w 4626532"/>
              <a:gd name="connsiteY2627" fmla="*/ 4174797 h 6858000"/>
              <a:gd name="connsiteX2628" fmla="*/ 484643 w 4626532"/>
              <a:gd name="connsiteY2628" fmla="*/ 4108134 h 6858000"/>
              <a:gd name="connsiteX2629" fmla="*/ 384648 w 4626532"/>
              <a:gd name="connsiteY2629" fmla="*/ 3783150 h 6858000"/>
              <a:gd name="connsiteX2630" fmla="*/ 534641 w 4626532"/>
              <a:gd name="connsiteY2630" fmla="*/ 3641490 h 6858000"/>
              <a:gd name="connsiteX2631" fmla="*/ 609637 w 4626532"/>
              <a:gd name="connsiteY2631" fmla="*/ 3649823 h 6858000"/>
              <a:gd name="connsiteX2632" fmla="*/ 4084468 w 4626532"/>
              <a:gd name="connsiteY2632" fmla="*/ 3658156 h 6858000"/>
              <a:gd name="connsiteX2633" fmla="*/ 4009472 w 4626532"/>
              <a:gd name="connsiteY2633" fmla="*/ 3658156 h 6858000"/>
              <a:gd name="connsiteX2634" fmla="*/ 4034471 w 4626532"/>
              <a:gd name="connsiteY2634" fmla="*/ 3624824 h 6858000"/>
              <a:gd name="connsiteX2635" fmla="*/ 4084468 w 4626532"/>
              <a:gd name="connsiteY2635" fmla="*/ 3658156 h 6858000"/>
              <a:gd name="connsiteX2636" fmla="*/ 4309457 w 4626532"/>
              <a:gd name="connsiteY2636" fmla="*/ 3624824 h 6858000"/>
              <a:gd name="connsiteX2637" fmla="*/ 4367788 w 4626532"/>
              <a:gd name="connsiteY2637" fmla="*/ 3641490 h 6858000"/>
              <a:gd name="connsiteX2638" fmla="*/ 4317790 w 4626532"/>
              <a:gd name="connsiteY2638" fmla="*/ 3691487 h 6858000"/>
              <a:gd name="connsiteX2639" fmla="*/ 4276125 w 4626532"/>
              <a:gd name="connsiteY2639" fmla="*/ 3674822 h 6858000"/>
              <a:gd name="connsiteX2640" fmla="*/ 4309457 w 4626532"/>
              <a:gd name="connsiteY2640" fmla="*/ 3616491 h 6858000"/>
              <a:gd name="connsiteX2641" fmla="*/ 4309457 w 4626532"/>
              <a:gd name="connsiteY2641" fmla="*/ 3624824 h 6858000"/>
              <a:gd name="connsiteX2642" fmla="*/ 3176179 w 4626532"/>
              <a:gd name="connsiteY2642" fmla="*/ 3633157 h 6858000"/>
              <a:gd name="connsiteX2643" fmla="*/ 3176179 w 4626532"/>
              <a:gd name="connsiteY2643" fmla="*/ 3683154 h 6858000"/>
              <a:gd name="connsiteX2644" fmla="*/ 3151180 w 4626532"/>
              <a:gd name="connsiteY2644" fmla="*/ 3699820 h 6858000"/>
              <a:gd name="connsiteX2645" fmla="*/ 3109516 w 4626532"/>
              <a:gd name="connsiteY2645" fmla="*/ 3658156 h 6858000"/>
              <a:gd name="connsiteX2646" fmla="*/ 3126181 w 4626532"/>
              <a:gd name="connsiteY2646" fmla="*/ 3608158 h 6858000"/>
              <a:gd name="connsiteX2647" fmla="*/ 3176179 w 4626532"/>
              <a:gd name="connsiteY2647" fmla="*/ 3633157 h 6858000"/>
              <a:gd name="connsiteX2648" fmla="*/ 2951190 w 4626532"/>
              <a:gd name="connsiteY2648" fmla="*/ 3708153 h 6858000"/>
              <a:gd name="connsiteX2649" fmla="*/ 2851195 w 4626532"/>
              <a:gd name="connsiteY2649" fmla="*/ 3608158 h 6858000"/>
              <a:gd name="connsiteX2650" fmla="*/ 2951190 w 4626532"/>
              <a:gd name="connsiteY2650" fmla="*/ 3708153 h 6858000"/>
              <a:gd name="connsiteX2651" fmla="*/ 4384453 w 4626532"/>
              <a:gd name="connsiteY2651" fmla="*/ 3624824 h 6858000"/>
              <a:gd name="connsiteX2652" fmla="*/ 4417785 w 4626532"/>
              <a:gd name="connsiteY2652" fmla="*/ 3608158 h 6858000"/>
              <a:gd name="connsiteX2653" fmla="*/ 4384453 w 4626532"/>
              <a:gd name="connsiteY2653" fmla="*/ 3624824 h 6858000"/>
              <a:gd name="connsiteX2654" fmla="*/ 4284458 w 4626532"/>
              <a:gd name="connsiteY2654" fmla="*/ 3599825 h 6858000"/>
              <a:gd name="connsiteX2655" fmla="*/ 4284458 w 4626532"/>
              <a:gd name="connsiteY2655" fmla="*/ 3624824 h 6858000"/>
              <a:gd name="connsiteX2656" fmla="*/ 4251127 w 4626532"/>
              <a:gd name="connsiteY2656" fmla="*/ 3658156 h 6858000"/>
              <a:gd name="connsiteX2657" fmla="*/ 4209462 w 4626532"/>
              <a:gd name="connsiteY2657" fmla="*/ 3658156 h 6858000"/>
              <a:gd name="connsiteX2658" fmla="*/ 4192796 w 4626532"/>
              <a:gd name="connsiteY2658" fmla="*/ 3633157 h 6858000"/>
              <a:gd name="connsiteX2659" fmla="*/ 4251127 w 4626532"/>
              <a:gd name="connsiteY2659" fmla="*/ 3599825 h 6858000"/>
              <a:gd name="connsiteX2660" fmla="*/ 4284458 w 4626532"/>
              <a:gd name="connsiteY2660" fmla="*/ 3599825 h 6858000"/>
              <a:gd name="connsiteX2661" fmla="*/ 3542828 w 4626532"/>
              <a:gd name="connsiteY2661" fmla="*/ 3649823 h 6858000"/>
              <a:gd name="connsiteX2662" fmla="*/ 3509496 w 4626532"/>
              <a:gd name="connsiteY2662" fmla="*/ 3658156 h 6858000"/>
              <a:gd name="connsiteX2663" fmla="*/ 3517829 w 4626532"/>
              <a:gd name="connsiteY2663" fmla="*/ 3599825 h 6858000"/>
              <a:gd name="connsiteX2664" fmla="*/ 3542828 w 4626532"/>
              <a:gd name="connsiteY2664" fmla="*/ 3649823 h 6858000"/>
              <a:gd name="connsiteX2665" fmla="*/ 3384502 w 4626532"/>
              <a:gd name="connsiteY2665" fmla="*/ 3649823 h 6858000"/>
              <a:gd name="connsiteX2666" fmla="*/ 3376169 w 4626532"/>
              <a:gd name="connsiteY2666" fmla="*/ 3683154 h 6858000"/>
              <a:gd name="connsiteX2667" fmla="*/ 3351170 w 4626532"/>
              <a:gd name="connsiteY2667" fmla="*/ 3691487 h 6858000"/>
              <a:gd name="connsiteX2668" fmla="*/ 3309506 w 4626532"/>
              <a:gd name="connsiteY2668" fmla="*/ 3658156 h 6858000"/>
              <a:gd name="connsiteX2669" fmla="*/ 3326172 w 4626532"/>
              <a:gd name="connsiteY2669" fmla="*/ 3599825 h 6858000"/>
              <a:gd name="connsiteX2670" fmla="*/ 3384502 w 4626532"/>
              <a:gd name="connsiteY2670" fmla="*/ 3649823 h 6858000"/>
              <a:gd name="connsiteX2671" fmla="*/ 3767817 w 4626532"/>
              <a:gd name="connsiteY2671" fmla="*/ 3633157 h 6858000"/>
              <a:gd name="connsiteX2672" fmla="*/ 3751151 w 4626532"/>
              <a:gd name="connsiteY2672" fmla="*/ 3616491 h 6858000"/>
              <a:gd name="connsiteX2673" fmla="*/ 3792816 w 4626532"/>
              <a:gd name="connsiteY2673" fmla="*/ 3591492 h 6858000"/>
              <a:gd name="connsiteX2674" fmla="*/ 3767817 w 4626532"/>
              <a:gd name="connsiteY2674" fmla="*/ 3633157 h 6858000"/>
              <a:gd name="connsiteX2675" fmla="*/ 2967856 w 4626532"/>
              <a:gd name="connsiteY2675" fmla="*/ 3624824 h 6858000"/>
              <a:gd name="connsiteX2676" fmla="*/ 2967856 w 4626532"/>
              <a:gd name="connsiteY2676" fmla="*/ 3666489 h 6858000"/>
              <a:gd name="connsiteX2677" fmla="*/ 2951190 w 4626532"/>
              <a:gd name="connsiteY2677" fmla="*/ 3674822 h 6858000"/>
              <a:gd name="connsiteX2678" fmla="*/ 2909525 w 4626532"/>
              <a:gd name="connsiteY2678" fmla="*/ 3633157 h 6858000"/>
              <a:gd name="connsiteX2679" fmla="*/ 2917858 w 4626532"/>
              <a:gd name="connsiteY2679" fmla="*/ 3591492 h 6858000"/>
              <a:gd name="connsiteX2680" fmla="*/ 2967856 w 4626532"/>
              <a:gd name="connsiteY2680" fmla="*/ 3624824 h 6858000"/>
              <a:gd name="connsiteX2681" fmla="*/ 4009472 w 4626532"/>
              <a:gd name="connsiteY2681" fmla="*/ 3599825 h 6858000"/>
              <a:gd name="connsiteX2682" fmla="*/ 3984473 w 4626532"/>
              <a:gd name="connsiteY2682" fmla="*/ 3641490 h 6858000"/>
              <a:gd name="connsiteX2683" fmla="*/ 3934475 w 4626532"/>
              <a:gd name="connsiteY2683" fmla="*/ 3641490 h 6858000"/>
              <a:gd name="connsiteX2684" fmla="*/ 3959474 w 4626532"/>
              <a:gd name="connsiteY2684" fmla="*/ 3583159 h 6858000"/>
              <a:gd name="connsiteX2685" fmla="*/ 4009472 w 4626532"/>
              <a:gd name="connsiteY2685" fmla="*/ 3599825 h 6858000"/>
              <a:gd name="connsiteX2686" fmla="*/ 3576160 w 4626532"/>
              <a:gd name="connsiteY2686" fmla="*/ 3608158 h 6858000"/>
              <a:gd name="connsiteX2687" fmla="*/ 3576160 w 4626532"/>
              <a:gd name="connsiteY2687" fmla="*/ 3583159 h 6858000"/>
              <a:gd name="connsiteX2688" fmla="*/ 3576160 w 4626532"/>
              <a:gd name="connsiteY2688" fmla="*/ 3608158 h 6858000"/>
              <a:gd name="connsiteX2689" fmla="*/ 3934475 w 4626532"/>
              <a:gd name="connsiteY2689" fmla="*/ 3574826 h 6858000"/>
              <a:gd name="connsiteX2690" fmla="*/ 3859479 w 4626532"/>
              <a:gd name="connsiteY2690" fmla="*/ 3624824 h 6858000"/>
              <a:gd name="connsiteX2691" fmla="*/ 3884478 w 4626532"/>
              <a:gd name="connsiteY2691" fmla="*/ 3574826 h 6858000"/>
              <a:gd name="connsiteX2692" fmla="*/ 3934475 w 4626532"/>
              <a:gd name="connsiteY2692" fmla="*/ 3574826 h 6858000"/>
              <a:gd name="connsiteX2693" fmla="*/ 3801149 w 4626532"/>
              <a:gd name="connsiteY2693" fmla="*/ 3633157 h 6858000"/>
              <a:gd name="connsiteX2694" fmla="*/ 3859479 w 4626532"/>
              <a:gd name="connsiteY2694" fmla="*/ 3574826 h 6858000"/>
              <a:gd name="connsiteX2695" fmla="*/ 3801149 w 4626532"/>
              <a:gd name="connsiteY2695" fmla="*/ 3633157 h 6858000"/>
              <a:gd name="connsiteX2696" fmla="*/ 3276174 w 4626532"/>
              <a:gd name="connsiteY2696" fmla="*/ 3574826 h 6858000"/>
              <a:gd name="connsiteX2697" fmla="*/ 3301173 w 4626532"/>
              <a:gd name="connsiteY2697" fmla="*/ 3616491 h 6858000"/>
              <a:gd name="connsiteX2698" fmla="*/ 3292840 w 4626532"/>
              <a:gd name="connsiteY2698" fmla="*/ 3649823 h 6858000"/>
              <a:gd name="connsiteX2699" fmla="*/ 3276174 w 4626532"/>
              <a:gd name="connsiteY2699" fmla="*/ 3658156 h 6858000"/>
              <a:gd name="connsiteX2700" fmla="*/ 3226177 w 4626532"/>
              <a:gd name="connsiteY2700" fmla="*/ 3624824 h 6858000"/>
              <a:gd name="connsiteX2701" fmla="*/ 3251175 w 4626532"/>
              <a:gd name="connsiteY2701" fmla="*/ 3574826 h 6858000"/>
              <a:gd name="connsiteX2702" fmla="*/ 3276174 w 4626532"/>
              <a:gd name="connsiteY2702" fmla="*/ 3574826 h 6858000"/>
              <a:gd name="connsiteX2703" fmla="*/ 4392786 w 4626532"/>
              <a:gd name="connsiteY2703" fmla="*/ 3574826 h 6858000"/>
              <a:gd name="connsiteX2704" fmla="*/ 4351122 w 4626532"/>
              <a:gd name="connsiteY2704" fmla="*/ 3616491 h 6858000"/>
              <a:gd name="connsiteX2705" fmla="*/ 4317790 w 4626532"/>
              <a:gd name="connsiteY2705" fmla="*/ 3608158 h 6858000"/>
              <a:gd name="connsiteX2706" fmla="*/ 4309457 w 4626532"/>
              <a:gd name="connsiteY2706" fmla="*/ 3583159 h 6858000"/>
              <a:gd name="connsiteX2707" fmla="*/ 4326123 w 4626532"/>
              <a:gd name="connsiteY2707" fmla="*/ 3566493 h 6858000"/>
              <a:gd name="connsiteX2708" fmla="*/ 4392786 w 4626532"/>
              <a:gd name="connsiteY2708" fmla="*/ 3574826 h 6858000"/>
              <a:gd name="connsiteX2709" fmla="*/ 3467831 w 4626532"/>
              <a:gd name="connsiteY2709" fmla="*/ 3566493 h 6858000"/>
              <a:gd name="connsiteX2710" fmla="*/ 3492830 w 4626532"/>
              <a:gd name="connsiteY2710" fmla="*/ 3599825 h 6858000"/>
              <a:gd name="connsiteX2711" fmla="*/ 3492830 w 4626532"/>
              <a:gd name="connsiteY2711" fmla="*/ 3633157 h 6858000"/>
              <a:gd name="connsiteX2712" fmla="*/ 3476164 w 4626532"/>
              <a:gd name="connsiteY2712" fmla="*/ 3649823 h 6858000"/>
              <a:gd name="connsiteX2713" fmla="*/ 3426167 w 4626532"/>
              <a:gd name="connsiteY2713" fmla="*/ 3616491 h 6858000"/>
              <a:gd name="connsiteX2714" fmla="*/ 3442833 w 4626532"/>
              <a:gd name="connsiteY2714" fmla="*/ 3566493 h 6858000"/>
              <a:gd name="connsiteX2715" fmla="*/ 3467831 w 4626532"/>
              <a:gd name="connsiteY2715" fmla="*/ 3566493 h 6858000"/>
              <a:gd name="connsiteX2716" fmla="*/ 3101183 w 4626532"/>
              <a:gd name="connsiteY2716" fmla="*/ 3608158 h 6858000"/>
              <a:gd name="connsiteX2717" fmla="*/ 3076184 w 4626532"/>
              <a:gd name="connsiteY2717" fmla="*/ 3658156 h 6858000"/>
              <a:gd name="connsiteX2718" fmla="*/ 3026186 w 4626532"/>
              <a:gd name="connsiteY2718" fmla="*/ 3624824 h 6858000"/>
              <a:gd name="connsiteX2719" fmla="*/ 3051185 w 4626532"/>
              <a:gd name="connsiteY2719" fmla="*/ 3566493 h 6858000"/>
              <a:gd name="connsiteX2720" fmla="*/ 3101183 w 4626532"/>
              <a:gd name="connsiteY2720" fmla="*/ 3608158 h 6858000"/>
              <a:gd name="connsiteX2721" fmla="*/ 2726201 w 4626532"/>
              <a:gd name="connsiteY2721" fmla="*/ 3633157 h 6858000"/>
              <a:gd name="connsiteX2722" fmla="*/ 2709535 w 4626532"/>
              <a:gd name="connsiteY2722" fmla="*/ 3691487 h 6858000"/>
              <a:gd name="connsiteX2723" fmla="*/ 2642872 w 4626532"/>
              <a:gd name="connsiteY2723" fmla="*/ 3608158 h 6858000"/>
              <a:gd name="connsiteX2724" fmla="*/ 2601207 w 4626532"/>
              <a:gd name="connsiteY2724" fmla="*/ 3591492 h 6858000"/>
              <a:gd name="connsiteX2725" fmla="*/ 2626206 w 4626532"/>
              <a:gd name="connsiteY2725" fmla="*/ 3566493 h 6858000"/>
              <a:gd name="connsiteX2726" fmla="*/ 2726201 w 4626532"/>
              <a:gd name="connsiteY2726" fmla="*/ 3633157 h 6858000"/>
              <a:gd name="connsiteX2727" fmla="*/ 3726152 w 4626532"/>
              <a:gd name="connsiteY2727" fmla="*/ 3583159 h 6858000"/>
              <a:gd name="connsiteX2728" fmla="*/ 3709486 w 4626532"/>
              <a:gd name="connsiteY2728" fmla="*/ 3574826 h 6858000"/>
              <a:gd name="connsiteX2729" fmla="*/ 3734485 w 4626532"/>
              <a:gd name="connsiteY2729" fmla="*/ 3549828 h 6858000"/>
              <a:gd name="connsiteX2730" fmla="*/ 3726152 w 4626532"/>
              <a:gd name="connsiteY2730" fmla="*/ 3583159 h 6858000"/>
              <a:gd name="connsiteX2731" fmla="*/ 2076232 w 4626532"/>
              <a:gd name="connsiteY2731" fmla="*/ 3658156 h 6858000"/>
              <a:gd name="connsiteX2732" fmla="*/ 1667919 w 4626532"/>
              <a:gd name="connsiteY2732" fmla="*/ 3558161 h 6858000"/>
              <a:gd name="connsiteX2733" fmla="*/ 1834578 w 4626532"/>
              <a:gd name="connsiteY2733" fmla="*/ 3558161 h 6858000"/>
              <a:gd name="connsiteX2734" fmla="*/ 2076232 w 4626532"/>
              <a:gd name="connsiteY2734" fmla="*/ 3658156 h 6858000"/>
              <a:gd name="connsiteX2735" fmla="*/ 2901192 w 4626532"/>
              <a:gd name="connsiteY2735" fmla="*/ 3591492 h 6858000"/>
              <a:gd name="connsiteX2736" fmla="*/ 2892859 w 4626532"/>
              <a:gd name="connsiteY2736" fmla="*/ 3616491 h 6858000"/>
              <a:gd name="connsiteX2737" fmla="*/ 2851195 w 4626532"/>
              <a:gd name="connsiteY2737" fmla="*/ 3566493 h 6858000"/>
              <a:gd name="connsiteX2738" fmla="*/ 2851195 w 4626532"/>
              <a:gd name="connsiteY2738" fmla="*/ 3541495 h 6858000"/>
              <a:gd name="connsiteX2739" fmla="*/ 2901192 w 4626532"/>
              <a:gd name="connsiteY2739" fmla="*/ 3591492 h 6858000"/>
              <a:gd name="connsiteX2740" fmla="*/ 3559494 w 4626532"/>
              <a:gd name="connsiteY2740" fmla="*/ 3574826 h 6858000"/>
              <a:gd name="connsiteX2741" fmla="*/ 3551161 w 4626532"/>
              <a:gd name="connsiteY2741" fmla="*/ 3608158 h 6858000"/>
              <a:gd name="connsiteX2742" fmla="*/ 3534495 w 4626532"/>
              <a:gd name="connsiteY2742" fmla="*/ 3583159 h 6858000"/>
              <a:gd name="connsiteX2743" fmla="*/ 3534495 w 4626532"/>
              <a:gd name="connsiteY2743" fmla="*/ 3533162 h 6858000"/>
              <a:gd name="connsiteX2744" fmla="*/ 3559494 w 4626532"/>
              <a:gd name="connsiteY2744" fmla="*/ 3574826 h 6858000"/>
              <a:gd name="connsiteX2745" fmla="*/ 3192845 w 4626532"/>
              <a:gd name="connsiteY2745" fmla="*/ 3533162 h 6858000"/>
              <a:gd name="connsiteX2746" fmla="*/ 3226177 w 4626532"/>
              <a:gd name="connsiteY2746" fmla="*/ 3574826 h 6858000"/>
              <a:gd name="connsiteX2747" fmla="*/ 3201178 w 4626532"/>
              <a:gd name="connsiteY2747" fmla="*/ 3624824 h 6858000"/>
              <a:gd name="connsiteX2748" fmla="*/ 3151180 w 4626532"/>
              <a:gd name="connsiteY2748" fmla="*/ 3591492 h 6858000"/>
              <a:gd name="connsiteX2749" fmla="*/ 3167846 w 4626532"/>
              <a:gd name="connsiteY2749" fmla="*/ 3533162 h 6858000"/>
              <a:gd name="connsiteX2750" fmla="*/ 3192845 w 4626532"/>
              <a:gd name="connsiteY2750" fmla="*/ 3533162 h 6858000"/>
              <a:gd name="connsiteX2751" fmla="*/ 3417834 w 4626532"/>
              <a:gd name="connsiteY2751" fmla="*/ 3574826 h 6858000"/>
              <a:gd name="connsiteX2752" fmla="*/ 3401168 w 4626532"/>
              <a:gd name="connsiteY2752" fmla="*/ 3616491 h 6858000"/>
              <a:gd name="connsiteX2753" fmla="*/ 3351170 w 4626532"/>
              <a:gd name="connsiteY2753" fmla="*/ 3574826 h 6858000"/>
              <a:gd name="connsiteX2754" fmla="*/ 3367836 w 4626532"/>
              <a:gd name="connsiteY2754" fmla="*/ 3524829 h 6858000"/>
              <a:gd name="connsiteX2755" fmla="*/ 3417834 w 4626532"/>
              <a:gd name="connsiteY2755" fmla="*/ 3574826 h 6858000"/>
              <a:gd name="connsiteX2756" fmla="*/ 2992855 w 4626532"/>
              <a:gd name="connsiteY2756" fmla="*/ 3524829 h 6858000"/>
              <a:gd name="connsiteX2757" fmla="*/ 3017853 w 4626532"/>
              <a:gd name="connsiteY2757" fmla="*/ 3566493 h 6858000"/>
              <a:gd name="connsiteX2758" fmla="*/ 3009520 w 4626532"/>
              <a:gd name="connsiteY2758" fmla="*/ 3608158 h 6858000"/>
              <a:gd name="connsiteX2759" fmla="*/ 2992855 w 4626532"/>
              <a:gd name="connsiteY2759" fmla="*/ 3616491 h 6858000"/>
              <a:gd name="connsiteX2760" fmla="*/ 2951190 w 4626532"/>
              <a:gd name="connsiteY2760" fmla="*/ 3574826 h 6858000"/>
              <a:gd name="connsiteX2761" fmla="*/ 2967856 w 4626532"/>
              <a:gd name="connsiteY2761" fmla="*/ 3524829 h 6858000"/>
              <a:gd name="connsiteX2762" fmla="*/ 2992855 w 4626532"/>
              <a:gd name="connsiteY2762" fmla="*/ 3524829 h 6858000"/>
              <a:gd name="connsiteX2763" fmla="*/ 3667822 w 4626532"/>
              <a:gd name="connsiteY2763" fmla="*/ 3566493 h 6858000"/>
              <a:gd name="connsiteX2764" fmla="*/ 3642823 w 4626532"/>
              <a:gd name="connsiteY2764" fmla="*/ 3558161 h 6858000"/>
              <a:gd name="connsiteX2765" fmla="*/ 3676155 w 4626532"/>
              <a:gd name="connsiteY2765" fmla="*/ 3516496 h 6858000"/>
              <a:gd name="connsiteX2766" fmla="*/ 3667822 w 4626532"/>
              <a:gd name="connsiteY2766" fmla="*/ 3566493 h 6858000"/>
              <a:gd name="connsiteX2767" fmla="*/ 3601158 w 4626532"/>
              <a:gd name="connsiteY2767" fmla="*/ 3591492 h 6858000"/>
              <a:gd name="connsiteX2768" fmla="*/ 3592825 w 4626532"/>
              <a:gd name="connsiteY2768" fmla="*/ 3558161 h 6858000"/>
              <a:gd name="connsiteX2769" fmla="*/ 3609491 w 4626532"/>
              <a:gd name="connsiteY2769" fmla="*/ 3516496 h 6858000"/>
              <a:gd name="connsiteX2770" fmla="*/ 3601158 w 4626532"/>
              <a:gd name="connsiteY2770" fmla="*/ 3591492 h 6858000"/>
              <a:gd name="connsiteX2771" fmla="*/ 3751151 w 4626532"/>
              <a:gd name="connsiteY2771" fmla="*/ 3583159 h 6858000"/>
              <a:gd name="connsiteX2772" fmla="*/ 3759484 w 4626532"/>
              <a:gd name="connsiteY2772" fmla="*/ 3533162 h 6858000"/>
              <a:gd name="connsiteX2773" fmla="*/ 3809481 w 4626532"/>
              <a:gd name="connsiteY2773" fmla="*/ 3508163 h 6858000"/>
              <a:gd name="connsiteX2774" fmla="*/ 3751151 w 4626532"/>
              <a:gd name="connsiteY2774" fmla="*/ 3583159 h 6858000"/>
              <a:gd name="connsiteX2775" fmla="*/ 3934475 w 4626532"/>
              <a:gd name="connsiteY2775" fmla="*/ 3533162 h 6858000"/>
              <a:gd name="connsiteX2776" fmla="*/ 3909477 w 4626532"/>
              <a:gd name="connsiteY2776" fmla="*/ 3558161 h 6858000"/>
              <a:gd name="connsiteX2777" fmla="*/ 3884478 w 4626532"/>
              <a:gd name="connsiteY2777" fmla="*/ 3558161 h 6858000"/>
              <a:gd name="connsiteX2778" fmla="*/ 3901144 w 4626532"/>
              <a:gd name="connsiteY2778" fmla="*/ 3499830 h 6858000"/>
              <a:gd name="connsiteX2779" fmla="*/ 3934475 w 4626532"/>
              <a:gd name="connsiteY2779" fmla="*/ 3533162 h 6858000"/>
              <a:gd name="connsiteX2780" fmla="*/ 3876145 w 4626532"/>
              <a:gd name="connsiteY2780" fmla="*/ 3524829 h 6858000"/>
              <a:gd name="connsiteX2781" fmla="*/ 3817814 w 4626532"/>
              <a:gd name="connsiteY2781" fmla="*/ 3558161 h 6858000"/>
              <a:gd name="connsiteX2782" fmla="*/ 3876145 w 4626532"/>
              <a:gd name="connsiteY2782" fmla="*/ 3491497 h 6858000"/>
              <a:gd name="connsiteX2783" fmla="*/ 3876145 w 4626532"/>
              <a:gd name="connsiteY2783" fmla="*/ 3524829 h 6858000"/>
              <a:gd name="connsiteX2784" fmla="*/ 3342838 w 4626532"/>
              <a:gd name="connsiteY2784" fmla="*/ 3533162 h 6858000"/>
              <a:gd name="connsiteX2785" fmla="*/ 3317839 w 4626532"/>
              <a:gd name="connsiteY2785" fmla="*/ 3583159 h 6858000"/>
              <a:gd name="connsiteX2786" fmla="*/ 3267841 w 4626532"/>
              <a:gd name="connsiteY2786" fmla="*/ 3549828 h 6858000"/>
              <a:gd name="connsiteX2787" fmla="*/ 3284507 w 4626532"/>
              <a:gd name="connsiteY2787" fmla="*/ 3491497 h 6858000"/>
              <a:gd name="connsiteX2788" fmla="*/ 3342838 w 4626532"/>
              <a:gd name="connsiteY2788" fmla="*/ 3533162 h 6858000"/>
              <a:gd name="connsiteX2789" fmla="*/ 3142847 w 4626532"/>
              <a:gd name="connsiteY2789" fmla="*/ 3541495 h 6858000"/>
              <a:gd name="connsiteX2790" fmla="*/ 3126181 w 4626532"/>
              <a:gd name="connsiteY2790" fmla="*/ 3583159 h 6858000"/>
              <a:gd name="connsiteX2791" fmla="*/ 3067851 w 4626532"/>
              <a:gd name="connsiteY2791" fmla="*/ 3549828 h 6858000"/>
              <a:gd name="connsiteX2792" fmla="*/ 3092850 w 4626532"/>
              <a:gd name="connsiteY2792" fmla="*/ 3491497 h 6858000"/>
              <a:gd name="connsiteX2793" fmla="*/ 3142847 w 4626532"/>
              <a:gd name="connsiteY2793" fmla="*/ 3541495 h 6858000"/>
              <a:gd name="connsiteX2794" fmla="*/ 3517829 w 4626532"/>
              <a:gd name="connsiteY2794" fmla="*/ 3541495 h 6858000"/>
              <a:gd name="connsiteX2795" fmla="*/ 3509496 w 4626532"/>
              <a:gd name="connsiteY2795" fmla="*/ 3574826 h 6858000"/>
              <a:gd name="connsiteX2796" fmla="*/ 3459499 w 4626532"/>
              <a:gd name="connsiteY2796" fmla="*/ 3541495 h 6858000"/>
              <a:gd name="connsiteX2797" fmla="*/ 3476164 w 4626532"/>
              <a:gd name="connsiteY2797" fmla="*/ 3483164 h 6858000"/>
              <a:gd name="connsiteX2798" fmla="*/ 3517829 w 4626532"/>
              <a:gd name="connsiteY2798" fmla="*/ 3541495 h 6858000"/>
              <a:gd name="connsiteX2799" fmla="*/ 2826196 w 4626532"/>
              <a:gd name="connsiteY2799" fmla="*/ 3574826 h 6858000"/>
              <a:gd name="connsiteX2800" fmla="*/ 2826196 w 4626532"/>
              <a:gd name="connsiteY2800" fmla="*/ 3616491 h 6858000"/>
              <a:gd name="connsiteX2801" fmla="*/ 2759533 w 4626532"/>
              <a:gd name="connsiteY2801" fmla="*/ 3524829 h 6858000"/>
              <a:gd name="connsiteX2802" fmla="*/ 2751200 w 4626532"/>
              <a:gd name="connsiteY2802" fmla="*/ 3541495 h 6858000"/>
              <a:gd name="connsiteX2803" fmla="*/ 2809530 w 4626532"/>
              <a:gd name="connsiteY2803" fmla="*/ 3633157 h 6858000"/>
              <a:gd name="connsiteX2804" fmla="*/ 2742867 w 4626532"/>
              <a:gd name="connsiteY2804" fmla="*/ 3608158 h 6858000"/>
              <a:gd name="connsiteX2805" fmla="*/ 2709535 w 4626532"/>
              <a:gd name="connsiteY2805" fmla="*/ 3524829 h 6858000"/>
              <a:gd name="connsiteX2806" fmla="*/ 2742867 w 4626532"/>
              <a:gd name="connsiteY2806" fmla="*/ 3483164 h 6858000"/>
              <a:gd name="connsiteX2807" fmla="*/ 2826196 w 4626532"/>
              <a:gd name="connsiteY2807" fmla="*/ 3574826 h 6858000"/>
              <a:gd name="connsiteX2808" fmla="*/ 2576208 w 4626532"/>
              <a:gd name="connsiteY2808" fmla="*/ 3574826 h 6858000"/>
              <a:gd name="connsiteX2809" fmla="*/ 2467880 w 4626532"/>
              <a:gd name="connsiteY2809" fmla="*/ 3483164 h 6858000"/>
              <a:gd name="connsiteX2810" fmla="*/ 2576208 w 4626532"/>
              <a:gd name="connsiteY2810" fmla="*/ 3574826 h 6858000"/>
              <a:gd name="connsiteX2811" fmla="*/ 2951190 w 4626532"/>
              <a:gd name="connsiteY2811" fmla="*/ 3516496 h 6858000"/>
              <a:gd name="connsiteX2812" fmla="*/ 2926191 w 4626532"/>
              <a:gd name="connsiteY2812" fmla="*/ 3566493 h 6858000"/>
              <a:gd name="connsiteX2813" fmla="*/ 2876194 w 4626532"/>
              <a:gd name="connsiteY2813" fmla="*/ 3524829 h 6858000"/>
              <a:gd name="connsiteX2814" fmla="*/ 2901192 w 4626532"/>
              <a:gd name="connsiteY2814" fmla="*/ 3474831 h 6858000"/>
              <a:gd name="connsiteX2815" fmla="*/ 2951190 w 4626532"/>
              <a:gd name="connsiteY2815" fmla="*/ 3516496 h 6858000"/>
              <a:gd name="connsiteX2816" fmla="*/ 3701153 w 4626532"/>
              <a:gd name="connsiteY2816" fmla="*/ 3549828 h 6858000"/>
              <a:gd name="connsiteX2817" fmla="*/ 3692820 w 4626532"/>
              <a:gd name="connsiteY2817" fmla="*/ 3499830 h 6858000"/>
              <a:gd name="connsiteX2818" fmla="*/ 3734485 w 4626532"/>
              <a:gd name="connsiteY2818" fmla="*/ 3458165 h 6858000"/>
              <a:gd name="connsiteX2819" fmla="*/ 3701153 w 4626532"/>
              <a:gd name="connsiteY2819" fmla="*/ 3549828 h 6858000"/>
              <a:gd name="connsiteX2820" fmla="*/ 3584492 w 4626532"/>
              <a:gd name="connsiteY2820" fmla="*/ 3491497 h 6858000"/>
              <a:gd name="connsiteX2821" fmla="*/ 3576160 w 4626532"/>
              <a:gd name="connsiteY2821" fmla="*/ 3541495 h 6858000"/>
              <a:gd name="connsiteX2822" fmla="*/ 3551161 w 4626532"/>
              <a:gd name="connsiteY2822" fmla="*/ 3508163 h 6858000"/>
              <a:gd name="connsiteX2823" fmla="*/ 3559494 w 4626532"/>
              <a:gd name="connsiteY2823" fmla="*/ 3458165 h 6858000"/>
              <a:gd name="connsiteX2824" fmla="*/ 3584492 w 4626532"/>
              <a:gd name="connsiteY2824" fmla="*/ 3491497 h 6858000"/>
              <a:gd name="connsiteX2825" fmla="*/ 3234509 w 4626532"/>
              <a:gd name="connsiteY2825" fmla="*/ 3458165 h 6858000"/>
              <a:gd name="connsiteX2826" fmla="*/ 3259508 w 4626532"/>
              <a:gd name="connsiteY2826" fmla="*/ 3491497 h 6858000"/>
              <a:gd name="connsiteX2827" fmla="*/ 3259508 w 4626532"/>
              <a:gd name="connsiteY2827" fmla="*/ 3524829 h 6858000"/>
              <a:gd name="connsiteX2828" fmla="*/ 3242842 w 4626532"/>
              <a:gd name="connsiteY2828" fmla="*/ 3541495 h 6858000"/>
              <a:gd name="connsiteX2829" fmla="*/ 3192845 w 4626532"/>
              <a:gd name="connsiteY2829" fmla="*/ 3508163 h 6858000"/>
              <a:gd name="connsiteX2830" fmla="*/ 3209511 w 4626532"/>
              <a:gd name="connsiteY2830" fmla="*/ 3458165 h 6858000"/>
              <a:gd name="connsiteX2831" fmla="*/ 3234509 w 4626532"/>
              <a:gd name="connsiteY2831" fmla="*/ 3458165 h 6858000"/>
              <a:gd name="connsiteX2832" fmla="*/ 3451166 w 4626532"/>
              <a:gd name="connsiteY2832" fmla="*/ 3483164 h 6858000"/>
              <a:gd name="connsiteX2833" fmla="*/ 3451166 w 4626532"/>
              <a:gd name="connsiteY2833" fmla="*/ 3516496 h 6858000"/>
              <a:gd name="connsiteX2834" fmla="*/ 3434500 w 4626532"/>
              <a:gd name="connsiteY2834" fmla="*/ 3533162 h 6858000"/>
              <a:gd name="connsiteX2835" fmla="*/ 3384502 w 4626532"/>
              <a:gd name="connsiteY2835" fmla="*/ 3508163 h 6858000"/>
              <a:gd name="connsiteX2836" fmla="*/ 3401168 w 4626532"/>
              <a:gd name="connsiteY2836" fmla="*/ 3449832 h 6858000"/>
              <a:gd name="connsiteX2837" fmla="*/ 3451166 w 4626532"/>
              <a:gd name="connsiteY2837" fmla="*/ 3483164 h 6858000"/>
              <a:gd name="connsiteX2838" fmla="*/ 3067851 w 4626532"/>
              <a:gd name="connsiteY2838" fmla="*/ 3483164 h 6858000"/>
              <a:gd name="connsiteX2839" fmla="*/ 3067851 w 4626532"/>
              <a:gd name="connsiteY2839" fmla="*/ 3524829 h 6858000"/>
              <a:gd name="connsiteX2840" fmla="*/ 3042852 w 4626532"/>
              <a:gd name="connsiteY2840" fmla="*/ 3541495 h 6858000"/>
              <a:gd name="connsiteX2841" fmla="*/ 3001187 w 4626532"/>
              <a:gd name="connsiteY2841" fmla="*/ 3508163 h 6858000"/>
              <a:gd name="connsiteX2842" fmla="*/ 3017853 w 4626532"/>
              <a:gd name="connsiteY2842" fmla="*/ 3449832 h 6858000"/>
              <a:gd name="connsiteX2843" fmla="*/ 3067851 w 4626532"/>
              <a:gd name="connsiteY2843" fmla="*/ 3483164 h 6858000"/>
              <a:gd name="connsiteX2844" fmla="*/ 3659489 w 4626532"/>
              <a:gd name="connsiteY2844" fmla="*/ 3474831 h 6858000"/>
              <a:gd name="connsiteX2845" fmla="*/ 3634490 w 4626532"/>
              <a:gd name="connsiteY2845" fmla="*/ 3533162 h 6858000"/>
              <a:gd name="connsiteX2846" fmla="*/ 3626157 w 4626532"/>
              <a:gd name="connsiteY2846" fmla="*/ 3491497 h 6858000"/>
              <a:gd name="connsiteX2847" fmla="*/ 3651156 w 4626532"/>
              <a:gd name="connsiteY2847" fmla="*/ 3441500 h 6858000"/>
              <a:gd name="connsiteX2848" fmla="*/ 3659489 w 4626532"/>
              <a:gd name="connsiteY2848" fmla="*/ 3474831 h 6858000"/>
              <a:gd name="connsiteX2849" fmla="*/ 1201275 w 4626532"/>
              <a:gd name="connsiteY2849" fmla="*/ 3474831 h 6858000"/>
              <a:gd name="connsiteX2850" fmla="*/ 1142944 w 4626532"/>
              <a:gd name="connsiteY2850" fmla="*/ 3533162 h 6858000"/>
              <a:gd name="connsiteX2851" fmla="*/ 1017951 w 4626532"/>
              <a:gd name="connsiteY2851" fmla="*/ 3524829 h 6858000"/>
              <a:gd name="connsiteX2852" fmla="*/ 1192942 w 4626532"/>
              <a:gd name="connsiteY2852" fmla="*/ 3466498 h 6858000"/>
              <a:gd name="connsiteX2853" fmla="*/ 1176276 w 4626532"/>
              <a:gd name="connsiteY2853" fmla="*/ 3433167 h 6858000"/>
              <a:gd name="connsiteX2854" fmla="*/ 1201275 w 4626532"/>
              <a:gd name="connsiteY2854" fmla="*/ 3474831 h 6858000"/>
              <a:gd name="connsiteX2855" fmla="*/ 3801149 w 4626532"/>
              <a:gd name="connsiteY2855" fmla="*/ 3474831 h 6858000"/>
              <a:gd name="connsiteX2856" fmla="*/ 3759484 w 4626532"/>
              <a:gd name="connsiteY2856" fmla="*/ 3508163 h 6858000"/>
              <a:gd name="connsiteX2857" fmla="*/ 3759484 w 4626532"/>
              <a:gd name="connsiteY2857" fmla="*/ 3449832 h 6858000"/>
              <a:gd name="connsiteX2858" fmla="*/ 3801149 w 4626532"/>
              <a:gd name="connsiteY2858" fmla="*/ 3424834 h 6858000"/>
              <a:gd name="connsiteX2859" fmla="*/ 3801149 w 4626532"/>
              <a:gd name="connsiteY2859" fmla="*/ 3474831 h 6858000"/>
              <a:gd name="connsiteX2860" fmla="*/ 2876194 w 4626532"/>
              <a:gd name="connsiteY2860" fmla="*/ 3466498 h 6858000"/>
              <a:gd name="connsiteX2861" fmla="*/ 2859528 w 4626532"/>
              <a:gd name="connsiteY2861" fmla="*/ 3516496 h 6858000"/>
              <a:gd name="connsiteX2862" fmla="*/ 2826196 w 4626532"/>
              <a:gd name="connsiteY2862" fmla="*/ 3466498 h 6858000"/>
              <a:gd name="connsiteX2863" fmla="*/ 2842862 w 4626532"/>
              <a:gd name="connsiteY2863" fmla="*/ 3424834 h 6858000"/>
              <a:gd name="connsiteX2864" fmla="*/ 2876194 w 4626532"/>
              <a:gd name="connsiteY2864" fmla="*/ 3466498 h 6858000"/>
              <a:gd name="connsiteX2865" fmla="*/ 1351268 w 4626532"/>
              <a:gd name="connsiteY2865" fmla="*/ 3424834 h 6858000"/>
              <a:gd name="connsiteX2866" fmla="*/ 1317936 w 4626532"/>
              <a:gd name="connsiteY2866" fmla="*/ 3424834 h 6858000"/>
              <a:gd name="connsiteX2867" fmla="*/ 1351268 w 4626532"/>
              <a:gd name="connsiteY2867" fmla="*/ 3424834 h 6858000"/>
              <a:gd name="connsiteX2868" fmla="*/ 3859479 w 4626532"/>
              <a:gd name="connsiteY2868" fmla="*/ 3449832 h 6858000"/>
              <a:gd name="connsiteX2869" fmla="*/ 3859479 w 4626532"/>
              <a:gd name="connsiteY2869" fmla="*/ 3474831 h 6858000"/>
              <a:gd name="connsiteX2870" fmla="*/ 3817814 w 4626532"/>
              <a:gd name="connsiteY2870" fmla="*/ 3483164 h 6858000"/>
              <a:gd name="connsiteX2871" fmla="*/ 3826147 w 4626532"/>
              <a:gd name="connsiteY2871" fmla="*/ 3416501 h 6858000"/>
              <a:gd name="connsiteX2872" fmla="*/ 3859479 w 4626532"/>
              <a:gd name="connsiteY2872" fmla="*/ 3449832 h 6858000"/>
              <a:gd name="connsiteX2873" fmla="*/ 3526162 w 4626532"/>
              <a:gd name="connsiteY2873" fmla="*/ 3416501 h 6858000"/>
              <a:gd name="connsiteX2874" fmla="*/ 3542828 w 4626532"/>
              <a:gd name="connsiteY2874" fmla="*/ 3458165 h 6858000"/>
              <a:gd name="connsiteX2875" fmla="*/ 3526162 w 4626532"/>
              <a:gd name="connsiteY2875" fmla="*/ 3499830 h 6858000"/>
              <a:gd name="connsiteX2876" fmla="*/ 3492830 w 4626532"/>
              <a:gd name="connsiteY2876" fmla="*/ 3466498 h 6858000"/>
              <a:gd name="connsiteX2877" fmla="*/ 3501163 w 4626532"/>
              <a:gd name="connsiteY2877" fmla="*/ 3416501 h 6858000"/>
              <a:gd name="connsiteX2878" fmla="*/ 3526162 w 4626532"/>
              <a:gd name="connsiteY2878" fmla="*/ 3416501 h 6858000"/>
              <a:gd name="connsiteX2879" fmla="*/ 3342838 w 4626532"/>
              <a:gd name="connsiteY2879" fmla="*/ 3416501 h 6858000"/>
              <a:gd name="connsiteX2880" fmla="*/ 3376169 w 4626532"/>
              <a:gd name="connsiteY2880" fmla="*/ 3466498 h 6858000"/>
              <a:gd name="connsiteX2881" fmla="*/ 3351170 w 4626532"/>
              <a:gd name="connsiteY2881" fmla="*/ 3499830 h 6858000"/>
              <a:gd name="connsiteX2882" fmla="*/ 3309506 w 4626532"/>
              <a:gd name="connsiteY2882" fmla="*/ 3474831 h 6858000"/>
              <a:gd name="connsiteX2883" fmla="*/ 3317839 w 4626532"/>
              <a:gd name="connsiteY2883" fmla="*/ 3416501 h 6858000"/>
              <a:gd name="connsiteX2884" fmla="*/ 3342838 w 4626532"/>
              <a:gd name="connsiteY2884" fmla="*/ 3416501 h 6858000"/>
              <a:gd name="connsiteX2885" fmla="*/ 3184512 w 4626532"/>
              <a:gd name="connsiteY2885" fmla="*/ 3466498 h 6858000"/>
              <a:gd name="connsiteX2886" fmla="*/ 3167846 w 4626532"/>
              <a:gd name="connsiteY2886" fmla="*/ 3508163 h 6858000"/>
              <a:gd name="connsiteX2887" fmla="*/ 3117848 w 4626532"/>
              <a:gd name="connsiteY2887" fmla="*/ 3466498 h 6858000"/>
              <a:gd name="connsiteX2888" fmla="*/ 3134514 w 4626532"/>
              <a:gd name="connsiteY2888" fmla="*/ 3416501 h 6858000"/>
              <a:gd name="connsiteX2889" fmla="*/ 3184512 w 4626532"/>
              <a:gd name="connsiteY2889" fmla="*/ 3466498 h 6858000"/>
              <a:gd name="connsiteX2890" fmla="*/ 2992855 w 4626532"/>
              <a:gd name="connsiteY2890" fmla="*/ 3441500 h 6858000"/>
              <a:gd name="connsiteX2891" fmla="*/ 2992855 w 4626532"/>
              <a:gd name="connsiteY2891" fmla="*/ 3483164 h 6858000"/>
              <a:gd name="connsiteX2892" fmla="*/ 2967856 w 4626532"/>
              <a:gd name="connsiteY2892" fmla="*/ 3499830 h 6858000"/>
              <a:gd name="connsiteX2893" fmla="*/ 2926191 w 4626532"/>
              <a:gd name="connsiteY2893" fmla="*/ 3458165 h 6858000"/>
              <a:gd name="connsiteX2894" fmla="*/ 2951190 w 4626532"/>
              <a:gd name="connsiteY2894" fmla="*/ 3408168 h 6858000"/>
              <a:gd name="connsiteX2895" fmla="*/ 2992855 w 4626532"/>
              <a:gd name="connsiteY2895" fmla="*/ 3441500 h 6858000"/>
              <a:gd name="connsiteX2896" fmla="*/ 2701202 w 4626532"/>
              <a:gd name="connsiteY2896" fmla="*/ 3474831 h 6858000"/>
              <a:gd name="connsiteX2897" fmla="*/ 2692869 w 4626532"/>
              <a:gd name="connsiteY2897" fmla="*/ 3549828 h 6858000"/>
              <a:gd name="connsiteX2898" fmla="*/ 2617873 w 4626532"/>
              <a:gd name="connsiteY2898" fmla="*/ 3449832 h 6858000"/>
              <a:gd name="connsiteX2899" fmla="*/ 2609540 w 4626532"/>
              <a:gd name="connsiteY2899" fmla="*/ 3466498 h 6858000"/>
              <a:gd name="connsiteX2900" fmla="*/ 2676203 w 4626532"/>
              <a:gd name="connsiteY2900" fmla="*/ 3558161 h 6858000"/>
              <a:gd name="connsiteX2901" fmla="*/ 2567875 w 4626532"/>
              <a:gd name="connsiteY2901" fmla="*/ 3474831 h 6858000"/>
              <a:gd name="connsiteX2902" fmla="*/ 2567875 w 4626532"/>
              <a:gd name="connsiteY2902" fmla="*/ 3408168 h 6858000"/>
              <a:gd name="connsiteX2903" fmla="*/ 2584541 w 4626532"/>
              <a:gd name="connsiteY2903" fmla="*/ 3408168 h 6858000"/>
              <a:gd name="connsiteX2904" fmla="*/ 2701202 w 4626532"/>
              <a:gd name="connsiteY2904" fmla="*/ 3474831 h 6858000"/>
              <a:gd name="connsiteX2905" fmla="*/ 2151229 w 4626532"/>
              <a:gd name="connsiteY2905" fmla="*/ 3574826 h 6858000"/>
              <a:gd name="connsiteX2906" fmla="*/ 2209559 w 4626532"/>
              <a:gd name="connsiteY2906" fmla="*/ 3658156 h 6858000"/>
              <a:gd name="connsiteX2907" fmla="*/ 1859576 w 4626532"/>
              <a:gd name="connsiteY2907" fmla="*/ 3483164 h 6858000"/>
              <a:gd name="connsiteX2908" fmla="*/ 1776247 w 4626532"/>
              <a:gd name="connsiteY2908" fmla="*/ 3474831 h 6858000"/>
              <a:gd name="connsiteX2909" fmla="*/ 2001236 w 4626532"/>
              <a:gd name="connsiteY2909" fmla="*/ 3399835 h 6858000"/>
              <a:gd name="connsiteX2910" fmla="*/ 2151229 w 4626532"/>
              <a:gd name="connsiteY2910" fmla="*/ 3574826 h 6858000"/>
              <a:gd name="connsiteX2911" fmla="*/ 3717819 w 4626532"/>
              <a:gd name="connsiteY2911" fmla="*/ 3416501 h 6858000"/>
              <a:gd name="connsiteX2912" fmla="*/ 3684488 w 4626532"/>
              <a:gd name="connsiteY2912" fmla="*/ 3483164 h 6858000"/>
              <a:gd name="connsiteX2913" fmla="*/ 3667822 w 4626532"/>
              <a:gd name="connsiteY2913" fmla="*/ 3433167 h 6858000"/>
              <a:gd name="connsiteX2914" fmla="*/ 3709486 w 4626532"/>
              <a:gd name="connsiteY2914" fmla="*/ 3383169 h 6858000"/>
              <a:gd name="connsiteX2915" fmla="*/ 3717819 w 4626532"/>
              <a:gd name="connsiteY2915" fmla="*/ 3416501 h 6858000"/>
              <a:gd name="connsiteX2916" fmla="*/ 3626157 w 4626532"/>
              <a:gd name="connsiteY2916" fmla="*/ 3416501 h 6858000"/>
              <a:gd name="connsiteX2917" fmla="*/ 3609491 w 4626532"/>
              <a:gd name="connsiteY2917" fmla="*/ 3474831 h 6858000"/>
              <a:gd name="connsiteX2918" fmla="*/ 3576160 w 4626532"/>
              <a:gd name="connsiteY2918" fmla="*/ 3441500 h 6858000"/>
              <a:gd name="connsiteX2919" fmla="*/ 3601158 w 4626532"/>
              <a:gd name="connsiteY2919" fmla="*/ 3383169 h 6858000"/>
              <a:gd name="connsiteX2920" fmla="*/ 3626157 w 4626532"/>
              <a:gd name="connsiteY2920" fmla="*/ 3416501 h 6858000"/>
              <a:gd name="connsiteX2921" fmla="*/ 3276174 w 4626532"/>
              <a:gd name="connsiteY2921" fmla="*/ 3383169 h 6858000"/>
              <a:gd name="connsiteX2922" fmla="*/ 3301173 w 4626532"/>
              <a:gd name="connsiteY2922" fmla="*/ 3424834 h 6858000"/>
              <a:gd name="connsiteX2923" fmla="*/ 3276174 w 4626532"/>
              <a:gd name="connsiteY2923" fmla="*/ 3466498 h 6858000"/>
              <a:gd name="connsiteX2924" fmla="*/ 3226177 w 4626532"/>
              <a:gd name="connsiteY2924" fmla="*/ 3433167 h 6858000"/>
              <a:gd name="connsiteX2925" fmla="*/ 3242842 w 4626532"/>
              <a:gd name="connsiteY2925" fmla="*/ 3383169 h 6858000"/>
              <a:gd name="connsiteX2926" fmla="*/ 3276174 w 4626532"/>
              <a:gd name="connsiteY2926" fmla="*/ 3383169 h 6858000"/>
              <a:gd name="connsiteX2927" fmla="*/ 3459499 w 4626532"/>
              <a:gd name="connsiteY2927" fmla="*/ 3374836 h 6858000"/>
              <a:gd name="connsiteX2928" fmla="*/ 3484497 w 4626532"/>
              <a:gd name="connsiteY2928" fmla="*/ 3424834 h 6858000"/>
              <a:gd name="connsiteX2929" fmla="*/ 3467831 w 4626532"/>
              <a:gd name="connsiteY2929" fmla="*/ 3458165 h 6858000"/>
              <a:gd name="connsiteX2930" fmla="*/ 3417834 w 4626532"/>
              <a:gd name="connsiteY2930" fmla="*/ 3424834 h 6858000"/>
              <a:gd name="connsiteX2931" fmla="*/ 3434500 w 4626532"/>
              <a:gd name="connsiteY2931" fmla="*/ 3374836 h 6858000"/>
              <a:gd name="connsiteX2932" fmla="*/ 3459499 w 4626532"/>
              <a:gd name="connsiteY2932" fmla="*/ 3374836 h 6858000"/>
              <a:gd name="connsiteX2933" fmla="*/ 3109516 w 4626532"/>
              <a:gd name="connsiteY2933" fmla="*/ 3424834 h 6858000"/>
              <a:gd name="connsiteX2934" fmla="*/ 3092850 w 4626532"/>
              <a:gd name="connsiteY2934" fmla="*/ 3466498 h 6858000"/>
              <a:gd name="connsiteX2935" fmla="*/ 3042852 w 4626532"/>
              <a:gd name="connsiteY2935" fmla="*/ 3433167 h 6858000"/>
              <a:gd name="connsiteX2936" fmla="*/ 3059518 w 4626532"/>
              <a:gd name="connsiteY2936" fmla="*/ 3374836 h 6858000"/>
              <a:gd name="connsiteX2937" fmla="*/ 3109516 w 4626532"/>
              <a:gd name="connsiteY2937" fmla="*/ 3424834 h 6858000"/>
              <a:gd name="connsiteX2938" fmla="*/ 1967904 w 4626532"/>
              <a:gd name="connsiteY2938" fmla="*/ 3383169 h 6858000"/>
              <a:gd name="connsiteX2939" fmla="*/ 1667919 w 4626532"/>
              <a:gd name="connsiteY2939" fmla="*/ 3474831 h 6858000"/>
              <a:gd name="connsiteX2940" fmla="*/ 1659586 w 4626532"/>
              <a:gd name="connsiteY2940" fmla="*/ 3491497 h 6858000"/>
              <a:gd name="connsiteX2941" fmla="*/ 2259557 w 4626532"/>
              <a:gd name="connsiteY2941" fmla="*/ 3733152 h 6858000"/>
              <a:gd name="connsiteX2942" fmla="*/ 2142896 w 4626532"/>
              <a:gd name="connsiteY2942" fmla="*/ 3741485 h 6858000"/>
              <a:gd name="connsiteX2943" fmla="*/ 1651253 w 4626532"/>
              <a:gd name="connsiteY2943" fmla="*/ 3624824 h 6858000"/>
              <a:gd name="connsiteX2944" fmla="*/ 1626254 w 4626532"/>
              <a:gd name="connsiteY2944" fmla="*/ 3633157 h 6858000"/>
              <a:gd name="connsiteX2945" fmla="*/ 1817912 w 4626532"/>
              <a:gd name="connsiteY2945" fmla="*/ 3774817 h 6858000"/>
              <a:gd name="connsiteX2946" fmla="*/ 2067899 w 4626532"/>
              <a:gd name="connsiteY2946" fmla="*/ 3974807 h 6858000"/>
              <a:gd name="connsiteX2947" fmla="*/ 1776247 w 4626532"/>
              <a:gd name="connsiteY2947" fmla="*/ 3916476 h 6858000"/>
              <a:gd name="connsiteX2948" fmla="*/ 1592923 w 4626532"/>
              <a:gd name="connsiteY2948" fmla="*/ 3766484 h 6858000"/>
              <a:gd name="connsiteX2949" fmla="*/ 1551258 w 4626532"/>
              <a:gd name="connsiteY2949" fmla="*/ 3766484 h 6858000"/>
              <a:gd name="connsiteX2950" fmla="*/ 1692918 w 4626532"/>
              <a:gd name="connsiteY2950" fmla="*/ 4008139 h 6858000"/>
              <a:gd name="connsiteX2951" fmla="*/ 1659586 w 4626532"/>
              <a:gd name="connsiteY2951" fmla="*/ 4208129 h 6858000"/>
              <a:gd name="connsiteX2952" fmla="*/ 1451263 w 4626532"/>
              <a:gd name="connsiteY2952" fmla="*/ 3808148 h 6858000"/>
              <a:gd name="connsiteX2953" fmla="*/ 1417931 w 4626532"/>
              <a:gd name="connsiteY2953" fmla="*/ 3899811 h 6858000"/>
              <a:gd name="connsiteX2954" fmla="*/ 1476262 w 4626532"/>
              <a:gd name="connsiteY2954" fmla="*/ 4083135 h 6858000"/>
              <a:gd name="connsiteX2955" fmla="*/ 1451263 w 4626532"/>
              <a:gd name="connsiteY2955" fmla="*/ 4083135 h 6858000"/>
              <a:gd name="connsiteX2956" fmla="*/ 1376266 w 4626532"/>
              <a:gd name="connsiteY2956" fmla="*/ 4008139 h 6858000"/>
              <a:gd name="connsiteX2957" fmla="*/ 1251273 w 4626532"/>
              <a:gd name="connsiteY2957" fmla="*/ 3808148 h 6858000"/>
              <a:gd name="connsiteX2958" fmla="*/ 1084614 w 4626532"/>
              <a:gd name="connsiteY2958" fmla="*/ 3833147 h 6858000"/>
              <a:gd name="connsiteX2959" fmla="*/ 617970 w 4626532"/>
              <a:gd name="connsiteY2959" fmla="*/ 3624824 h 6858000"/>
              <a:gd name="connsiteX2960" fmla="*/ 517975 w 4626532"/>
              <a:gd name="connsiteY2960" fmla="*/ 3616491 h 6858000"/>
              <a:gd name="connsiteX2961" fmla="*/ 792961 w 4626532"/>
              <a:gd name="connsiteY2961" fmla="*/ 3524829 h 6858000"/>
              <a:gd name="connsiteX2962" fmla="*/ 884624 w 4626532"/>
              <a:gd name="connsiteY2962" fmla="*/ 3541495 h 6858000"/>
              <a:gd name="connsiteX2963" fmla="*/ 959620 w 4626532"/>
              <a:gd name="connsiteY2963" fmla="*/ 3766484 h 6858000"/>
              <a:gd name="connsiteX2964" fmla="*/ 976286 w 4626532"/>
              <a:gd name="connsiteY2964" fmla="*/ 3774817 h 6858000"/>
              <a:gd name="connsiteX2965" fmla="*/ 1059615 w 4626532"/>
              <a:gd name="connsiteY2965" fmla="*/ 3658156 h 6858000"/>
              <a:gd name="connsiteX2966" fmla="*/ 1117946 w 4626532"/>
              <a:gd name="connsiteY2966" fmla="*/ 3833147 h 6858000"/>
              <a:gd name="connsiteX2967" fmla="*/ 1217941 w 4626532"/>
              <a:gd name="connsiteY2967" fmla="*/ 3674822 h 6858000"/>
              <a:gd name="connsiteX2968" fmla="*/ 1251273 w 4626532"/>
              <a:gd name="connsiteY2968" fmla="*/ 3674822 h 6858000"/>
              <a:gd name="connsiteX2969" fmla="*/ 1359601 w 4626532"/>
              <a:gd name="connsiteY2969" fmla="*/ 3783150 h 6858000"/>
              <a:gd name="connsiteX2970" fmla="*/ 1392932 w 4626532"/>
              <a:gd name="connsiteY2970" fmla="*/ 3708153 h 6858000"/>
              <a:gd name="connsiteX2971" fmla="*/ 1359601 w 4626532"/>
              <a:gd name="connsiteY2971" fmla="*/ 3624824 h 6858000"/>
              <a:gd name="connsiteX2972" fmla="*/ 1534592 w 4626532"/>
              <a:gd name="connsiteY2972" fmla="*/ 3741485 h 6858000"/>
              <a:gd name="connsiteX2973" fmla="*/ 1542925 w 4626532"/>
              <a:gd name="connsiteY2973" fmla="*/ 3708153 h 6858000"/>
              <a:gd name="connsiteX2974" fmla="*/ 1426264 w 4626532"/>
              <a:gd name="connsiteY2974" fmla="*/ 3558161 h 6858000"/>
              <a:gd name="connsiteX2975" fmla="*/ 1626254 w 4626532"/>
              <a:gd name="connsiteY2975" fmla="*/ 3533162 h 6858000"/>
              <a:gd name="connsiteX2976" fmla="*/ 1409598 w 4626532"/>
              <a:gd name="connsiteY2976" fmla="*/ 3424834 h 6858000"/>
              <a:gd name="connsiteX2977" fmla="*/ 1867909 w 4626532"/>
              <a:gd name="connsiteY2977" fmla="*/ 3366503 h 6858000"/>
              <a:gd name="connsiteX2978" fmla="*/ 1967904 w 4626532"/>
              <a:gd name="connsiteY2978" fmla="*/ 3383169 h 6858000"/>
              <a:gd name="connsiteX2979" fmla="*/ 2926191 w 4626532"/>
              <a:gd name="connsiteY2979" fmla="*/ 3391502 h 6858000"/>
              <a:gd name="connsiteX2980" fmla="*/ 2926191 w 4626532"/>
              <a:gd name="connsiteY2980" fmla="*/ 3433167 h 6858000"/>
              <a:gd name="connsiteX2981" fmla="*/ 2901192 w 4626532"/>
              <a:gd name="connsiteY2981" fmla="*/ 3449832 h 6858000"/>
              <a:gd name="connsiteX2982" fmla="*/ 2867861 w 4626532"/>
              <a:gd name="connsiteY2982" fmla="*/ 3399835 h 6858000"/>
              <a:gd name="connsiteX2983" fmla="*/ 2884526 w 4626532"/>
              <a:gd name="connsiteY2983" fmla="*/ 3358170 h 6858000"/>
              <a:gd name="connsiteX2984" fmla="*/ 2926191 w 4626532"/>
              <a:gd name="connsiteY2984" fmla="*/ 3391502 h 6858000"/>
              <a:gd name="connsiteX2985" fmla="*/ 2351219 w 4626532"/>
              <a:gd name="connsiteY2985" fmla="*/ 3383169 h 6858000"/>
              <a:gd name="connsiteX2986" fmla="*/ 2334553 w 4626532"/>
              <a:gd name="connsiteY2986" fmla="*/ 3358170 h 6858000"/>
              <a:gd name="connsiteX2987" fmla="*/ 2351219 w 4626532"/>
              <a:gd name="connsiteY2987" fmla="*/ 3383169 h 6858000"/>
              <a:gd name="connsiteX2988" fmla="*/ 976286 w 4626532"/>
              <a:gd name="connsiteY2988" fmla="*/ 3358170 h 6858000"/>
              <a:gd name="connsiteX2989" fmla="*/ 1076281 w 4626532"/>
              <a:gd name="connsiteY2989" fmla="*/ 3416501 h 6858000"/>
              <a:gd name="connsiteX2990" fmla="*/ 1076281 w 4626532"/>
              <a:gd name="connsiteY2990" fmla="*/ 3458165 h 6858000"/>
              <a:gd name="connsiteX2991" fmla="*/ 959620 w 4626532"/>
              <a:gd name="connsiteY2991" fmla="*/ 3358170 h 6858000"/>
              <a:gd name="connsiteX2992" fmla="*/ 976286 w 4626532"/>
              <a:gd name="connsiteY2992" fmla="*/ 3358170 h 6858000"/>
              <a:gd name="connsiteX2993" fmla="*/ 3217844 w 4626532"/>
              <a:gd name="connsiteY2993" fmla="*/ 3391502 h 6858000"/>
              <a:gd name="connsiteX2994" fmla="*/ 3201178 w 4626532"/>
              <a:gd name="connsiteY2994" fmla="*/ 3433167 h 6858000"/>
              <a:gd name="connsiteX2995" fmla="*/ 3151180 w 4626532"/>
              <a:gd name="connsiteY2995" fmla="*/ 3399835 h 6858000"/>
              <a:gd name="connsiteX2996" fmla="*/ 3167846 w 4626532"/>
              <a:gd name="connsiteY2996" fmla="*/ 3341504 h 6858000"/>
              <a:gd name="connsiteX2997" fmla="*/ 3217844 w 4626532"/>
              <a:gd name="connsiteY2997" fmla="*/ 3391502 h 6858000"/>
              <a:gd name="connsiteX2998" fmla="*/ 3792816 w 4626532"/>
              <a:gd name="connsiteY2998" fmla="*/ 3366503 h 6858000"/>
              <a:gd name="connsiteX2999" fmla="*/ 3742818 w 4626532"/>
              <a:gd name="connsiteY2999" fmla="*/ 3433167 h 6858000"/>
              <a:gd name="connsiteX3000" fmla="*/ 3734485 w 4626532"/>
              <a:gd name="connsiteY3000" fmla="*/ 3383169 h 6858000"/>
              <a:gd name="connsiteX3001" fmla="*/ 3776150 w 4626532"/>
              <a:gd name="connsiteY3001" fmla="*/ 3333171 h 6858000"/>
              <a:gd name="connsiteX3002" fmla="*/ 3792816 w 4626532"/>
              <a:gd name="connsiteY3002" fmla="*/ 3366503 h 6858000"/>
              <a:gd name="connsiteX3003" fmla="*/ 3576160 w 4626532"/>
              <a:gd name="connsiteY3003" fmla="*/ 3374836 h 6858000"/>
              <a:gd name="connsiteX3004" fmla="*/ 3559494 w 4626532"/>
              <a:gd name="connsiteY3004" fmla="*/ 3424834 h 6858000"/>
              <a:gd name="connsiteX3005" fmla="*/ 3526162 w 4626532"/>
              <a:gd name="connsiteY3005" fmla="*/ 3391502 h 6858000"/>
              <a:gd name="connsiteX3006" fmla="*/ 3551161 w 4626532"/>
              <a:gd name="connsiteY3006" fmla="*/ 3333171 h 6858000"/>
              <a:gd name="connsiteX3007" fmla="*/ 3576160 w 4626532"/>
              <a:gd name="connsiteY3007" fmla="*/ 3374836 h 6858000"/>
              <a:gd name="connsiteX3008" fmla="*/ 3409501 w 4626532"/>
              <a:gd name="connsiteY3008" fmla="*/ 3383169 h 6858000"/>
              <a:gd name="connsiteX3009" fmla="*/ 3392835 w 4626532"/>
              <a:gd name="connsiteY3009" fmla="*/ 3424834 h 6858000"/>
              <a:gd name="connsiteX3010" fmla="*/ 3342838 w 4626532"/>
              <a:gd name="connsiteY3010" fmla="*/ 3391502 h 6858000"/>
              <a:gd name="connsiteX3011" fmla="*/ 3359503 w 4626532"/>
              <a:gd name="connsiteY3011" fmla="*/ 3333171 h 6858000"/>
              <a:gd name="connsiteX3012" fmla="*/ 3409501 w 4626532"/>
              <a:gd name="connsiteY3012" fmla="*/ 3383169 h 6858000"/>
              <a:gd name="connsiteX3013" fmla="*/ 3034519 w 4626532"/>
              <a:gd name="connsiteY3013" fmla="*/ 3383169 h 6858000"/>
              <a:gd name="connsiteX3014" fmla="*/ 3017853 w 4626532"/>
              <a:gd name="connsiteY3014" fmla="*/ 3424834 h 6858000"/>
              <a:gd name="connsiteX3015" fmla="*/ 2976189 w 4626532"/>
              <a:gd name="connsiteY3015" fmla="*/ 3383169 h 6858000"/>
              <a:gd name="connsiteX3016" fmla="*/ 2992855 w 4626532"/>
              <a:gd name="connsiteY3016" fmla="*/ 3333171 h 6858000"/>
              <a:gd name="connsiteX3017" fmla="*/ 3034519 w 4626532"/>
              <a:gd name="connsiteY3017" fmla="*/ 3383169 h 6858000"/>
              <a:gd name="connsiteX3018" fmla="*/ 2817863 w 4626532"/>
              <a:gd name="connsiteY3018" fmla="*/ 3391502 h 6858000"/>
              <a:gd name="connsiteX3019" fmla="*/ 2801197 w 4626532"/>
              <a:gd name="connsiteY3019" fmla="*/ 3458165 h 6858000"/>
              <a:gd name="connsiteX3020" fmla="*/ 2734534 w 4626532"/>
              <a:gd name="connsiteY3020" fmla="*/ 3366503 h 6858000"/>
              <a:gd name="connsiteX3021" fmla="*/ 2717868 w 4626532"/>
              <a:gd name="connsiteY3021" fmla="*/ 3383169 h 6858000"/>
              <a:gd name="connsiteX3022" fmla="*/ 2792864 w 4626532"/>
              <a:gd name="connsiteY3022" fmla="*/ 3474831 h 6858000"/>
              <a:gd name="connsiteX3023" fmla="*/ 2726201 w 4626532"/>
              <a:gd name="connsiteY3023" fmla="*/ 3458165 h 6858000"/>
              <a:gd name="connsiteX3024" fmla="*/ 2684536 w 4626532"/>
              <a:gd name="connsiteY3024" fmla="*/ 3358170 h 6858000"/>
              <a:gd name="connsiteX3025" fmla="*/ 2717868 w 4626532"/>
              <a:gd name="connsiteY3025" fmla="*/ 3324839 h 6858000"/>
              <a:gd name="connsiteX3026" fmla="*/ 2817863 w 4626532"/>
              <a:gd name="connsiteY3026" fmla="*/ 3391502 h 6858000"/>
              <a:gd name="connsiteX3027" fmla="*/ 3684488 w 4626532"/>
              <a:gd name="connsiteY3027" fmla="*/ 3349837 h 6858000"/>
              <a:gd name="connsiteX3028" fmla="*/ 3651156 w 4626532"/>
              <a:gd name="connsiteY3028" fmla="*/ 3416501 h 6858000"/>
              <a:gd name="connsiteX3029" fmla="*/ 3626157 w 4626532"/>
              <a:gd name="connsiteY3029" fmla="*/ 3374836 h 6858000"/>
              <a:gd name="connsiteX3030" fmla="*/ 3659489 w 4626532"/>
              <a:gd name="connsiteY3030" fmla="*/ 3316506 h 6858000"/>
              <a:gd name="connsiteX3031" fmla="*/ 3684488 w 4626532"/>
              <a:gd name="connsiteY3031" fmla="*/ 3349837 h 6858000"/>
              <a:gd name="connsiteX3032" fmla="*/ 3117848 w 4626532"/>
              <a:gd name="connsiteY3032" fmla="*/ 3308173 h 6858000"/>
              <a:gd name="connsiteX3033" fmla="*/ 3142847 w 4626532"/>
              <a:gd name="connsiteY3033" fmla="*/ 3341504 h 6858000"/>
              <a:gd name="connsiteX3034" fmla="*/ 3142847 w 4626532"/>
              <a:gd name="connsiteY3034" fmla="*/ 3374836 h 6858000"/>
              <a:gd name="connsiteX3035" fmla="*/ 3126181 w 4626532"/>
              <a:gd name="connsiteY3035" fmla="*/ 3391502 h 6858000"/>
              <a:gd name="connsiteX3036" fmla="*/ 3076184 w 4626532"/>
              <a:gd name="connsiteY3036" fmla="*/ 3358170 h 6858000"/>
              <a:gd name="connsiteX3037" fmla="*/ 3092850 w 4626532"/>
              <a:gd name="connsiteY3037" fmla="*/ 3308173 h 6858000"/>
              <a:gd name="connsiteX3038" fmla="*/ 3117848 w 4626532"/>
              <a:gd name="connsiteY3038" fmla="*/ 3308173 h 6858000"/>
              <a:gd name="connsiteX3039" fmla="*/ 3334505 w 4626532"/>
              <a:gd name="connsiteY3039" fmla="*/ 3341504 h 6858000"/>
              <a:gd name="connsiteX3040" fmla="*/ 3334505 w 4626532"/>
              <a:gd name="connsiteY3040" fmla="*/ 3374836 h 6858000"/>
              <a:gd name="connsiteX3041" fmla="*/ 3309506 w 4626532"/>
              <a:gd name="connsiteY3041" fmla="*/ 3391502 h 6858000"/>
              <a:gd name="connsiteX3042" fmla="*/ 3267841 w 4626532"/>
              <a:gd name="connsiteY3042" fmla="*/ 3349837 h 6858000"/>
              <a:gd name="connsiteX3043" fmla="*/ 3276174 w 4626532"/>
              <a:gd name="connsiteY3043" fmla="*/ 3299840 h 6858000"/>
              <a:gd name="connsiteX3044" fmla="*/ 3334505 w 4626532"/>
              <a:gd name="connsiteY3044" fmla="*/ 3341504 h 6858000"/>
              <a:gd name="connsiteX3045" fmla="*/ 2967856 w 4626532"/>
              <a:gd name="connsiteY3045" fmla="*/ 3333171 h 6858000"/>
              <a:gd name="connsiteX3046" fmla="*/ 2951190 w 4626532"/>
              <a:gd name="connsiteY3046" fmla="*/ 3374836 h 6858000"/>
              <a:gd name="connsiteX3047" fmla="*/ 2909525 w 4626532"/>
              <a:gd name="connsiteY3047" fmla="*/ 3341504 h 6858000"/>
              <a:gd name="connsiteX3048" fmla="*/ 2951190 w 4626532"/>
              <a:gd name="connsiteY3048" fmla="*/ 3299840 h 6858000"/>
              <a:gd name="connsiteX3049" fmla="*/ 2967856 w 4626532"/>
              <a:gd name="connsiteY3049" fmla="*/ 3333171 h 6858000"/>
              <a:gd name="connsiteX3050" fmla="*/ 3517829 w 4626532"/>
              <a:gd name="connsiteY3050" fmla="*/ 3316506 h 6858000"/>
              <a:gd name="connsiteX3051" fmla="*/ 3517829 w 4626532"/>
              <a:gd name="connsiteY3051" fmla="*/ 3374836 h 6858000"/>
              <a:gd name="connsiteX3052" fmla="*/ 3492830 w 4626532"/>
              <a:gd name="connsiteY3052" fmla="*/ 3383169 h 6858000"/>
              <a:gd name="connsiteX3053" fmla="*/ 3451166 w 4626532"/>
              <a:gd name="connsiteY3053" fmla="*/ 3349837 h 6858000"/>
              <a:gd name="connsiteX3054" fmla="*/ 3476164 w 4626532"/>
              <a:gd name="connsiteY3054" fmla="*/ 3291507 h 6858000"/>
              <a:gd name="connsiteX3055" fmla="*/ 3517829 w 4626532"/>
              <a:gd name="connsiteY3055" fmla="*/ 3316506 h 6858000"/>
              <a:gd name="connsiteX3056" fmla="*/ 2984522 w 4626532"/>
              <a:gd name="connsiteY3056" fmla="*/ 3291507 h 6858000"/>
              <a:gd name="connsiteX3057" fmla="*/ 2976189 w 4626532"/>
              <a:gd name="connsiteY3057" fmla="*/ 3291507 h 6858000"/>
              <a:gd name="connsiteX3058" fmla="*/ 2984522 w 4626532"/>
              <a:gd name="connsiteY3058" fmla="*/ 3291507 h 6858000"/>
              <a:gd name="connsiteX3059" fmla="*/ 2417883 w 4626532"/>
              <a:gd name="connsiteY3059" fmla="*/ 3283174 h 6858000"/>
              <a:gd name="connsiteX3060" fmla="*/ 2551209 w 4626532"/>
              <a:gd name="connsiteY3060" fmla="*/ 3391502 h 6858000"/>
              <a:gd name="connsiteX3061" fmla="*/ 2551209 w 4626532"/>
              <a:gd name="connsiteY3061" fmla="*/ 3474831 h 6858000"/>
              <a:gd name="connsiteX3062" fmla="*/ 2451214 w 4626532"/>
              <a:gd name="connsiteY3062" fmla="*/ 3341504 h 6858000"/>
              <a:gd name="connsiteX3063" fmla="*/ 2442881 w 4626532"/>
              <a:gd name="connsiteY3063" fmla="*/ 3358170 h 6858000"/>
              <a:gd name="connsiteX3064" fmla="*/ 2526211 w 4626532"/>
              <a:gd name="connsiteY3064" fmla="*/ 3483164 h 6858000"/>
              <a:gd name="connsiteX3065" fmla="*/ 2451214 w 4626532"/>
              <a:gd name="connsiteY3065" fmla="*/ 3449832 h 6858000"/>
              <a:gd name="connsiteX3066" fmla="*/ 2384551 w 4626532"/>
              <a:gd name="connsiteY3066" fmla="*/ 3333171 h 6858000"/>
              <a:gd name="connsiteX3067" fmla="*/ 2392884 w 4626532"/>
              <a:gd name="connsiteY3067" fmla="*/ 3283174 h 6858000"/>
              <a:gd name="connsiteX3068" fmla="*/ 2417883 w 4626532"/>
              <a:gd name="connsiteY3068" fmla="*/ 3283174 h 6858000"/>
              <a:gd name="connsiteX3069" fmla="*/ 3059518 w 4626532"/>
              <a:gd name="connsiteY3069" fmla="*/ 3349837 h 6858000"/>
              <a:gd name="connsiteX3070" fmla="*/ 3009520 w 4626532"/>
              <a:gd name="connsiteY3070" fmla="*/ 3316506 h 6858000"/>
              <a:gd name="connsiteX3071" fmla="*/ 3059518 w 4626532"/>
              <a:gd name="connsiteY3071" fmla="*/ 3274841 h 6858000"/>
              <a:gd name="connsiteX3072" fmla="*/ 3059518 w 4626532"/>
              <a:gd name="connsiteY3072" fmla="*/ 3349837 h 6858000"/>
              <a:gd name="connsiteX3073" fmla="*/ 3759484 w 4626532"/>
              <a:gd name="connsiteY3073" fmla="*/ 3308173 h 6858000"/>
              <a:gd name="connsiteX3074" fmla="*/ 3709486 w 4626532"/>
              <a:gd name="connsiteY3074" fmla="*/ 3358170 h 6858000"/>
              <a:gd name="connsiteX3075" fmla="*/ 3692820 w 4626532"/>
              <a:gd name="connsiteY3075" fmla="*/ 3299840 h 6858000"/>
              <a:gd name="connsiteX3076" fmla="*/ 3726152 w 4626532"/>
              <a:gd name="connsiteY3076" fmla="*/ 3266508 h 6858000"/>
              <a:gd name="connsiteX3077" fmla="*/ 3759484 w 4626532"/>
              <a:gd name="connsiteY3077" fmla="*/ 3308173 h 6858000"/>
              <a:gd name="connsiteX3078" fmla="*/ 3634490 w 4626532"/>
              <a:gd name="connsiteY3078" fmla="*/ 3266508 h 6858000"/>
              <a:gd name="connsiteX3079" fmla="*/ 3634490 w 4626532"/>
              <a:gd name="connsiteY3079" fmla="*/ 3324839 h 6858000"/>
              <a:gd name="connsiteX3080" fmla="*/ 3601158 w 4626532"/>
              <a:gd name="connsiteY3080" fmla="*/ 3358170 h 6858000"/>
              <a:gd name="connsiteX3081" fmla="*/ 3567827 w 4626532"/>
              <a:gd name="connsiteY3081" fmla="*/ 3316506 h 6858000"/>
              <a:gd name="connsiteX3082" fmla="*/ 3601158 w 4626532"/>
              <a:gd name="connsiteY3082" fmla="*/ 3266508 h 6858000"/>
              <a:gd name="connsiteX3083" fmla="*/ 3634490 w 4626532"/>
              <a:gd name="connsiteY3083" fmla="*/ 3266508 h 6858000"/>
              <a:gd name="connsiteX3084" fmla="*/ 3226177 w 4626532"/>
              <a:gd name="connsiteY3084" fmla="*/ 3266508 h 6858000"/>
              <a:gd name="connsiteX3085" fmla="*/ 3251175 w 4626532"/>
              <a:gd name="connsiteY3085" fmla="*/ 3291507 h 6858000"/>
              <a:gd name="connsiteX3086" fmla="*/ 3251175 w 4626532"/>
              <a:gd name="connsiteY3086" fmla="*/ 3341504 h 6858000"/>
              <a:gd name="connsiteX3087" fmla="*/ 3234509 w 4626532"/>
              <a:gd name="connsiteY3087" fmla="*/ 3358170 h 6858000"/>
              <a:gd name="connsiteX3088" fmla="*/ 3192845 w 4626532"/>
              <a:gd name="connsiteY3088" fmla="*/ 3316506 h 6858000"/>
              <a:gd name="connsiteX3089" fmla="*/ 3201178 w 4626532"/>
              <a:gd name="connsiteY3089" fmla="*/ 3266508 h 6858000"/>
              <a:gd name="connsiteX3090" fmla="*/ 3226177 w 4626532"/>
              <a:gd name="connsiteY3090" fmla="*/ 3266508 h 6858000"/>
              <a:gd name="connsiteX3091" fmla="*/ 3176179 w 4626532"/>
              <a:gd name="connsiteY3091" fmla="*/ 3266508 h 6858000"/>
              <a:gd name="connsiteX3092" fmla="*/ 3167846 w 4626532"/>
              <a:gd name="connsiteY3092" fmla="*/ 3316506 h 6858000"/>
              <a:gd name="connsiteX3093" fmla="*/ 3117848 w 4626532"/>
              <a:gd name="connsiteY3093" fmla="*/ 3283174 h 6858000"/>
              <a:gd name="connsiteX3094" fmla="*/ 3134514 w 4626532"/>
              <a:gd name="connsiteY3094" fmla="*/ 3266508 h 6858000"/>
              <a:gd name="connsiteX3095" fmla="*/ 3176179 w 4626532"/>
              <a:gd name="connsiteY3095" fmla="*/ 3266508 h 6858000"/>
              <a:gd name="connsiteX3096" fmla="*/ 3417834 w 4626532"/>
              <a:gd name="connsiteY3096" fmla="*/ 3258175 h 6858000"/>
              <a:gd name="connsiteX3097" fmla="*/ 3451166 w 4626532"/>
              <a:gd name="connsiteY3097" fmla="*/ 3299840 h 6858000"/>
              <a:gd name="connsiteX3098" fmla="*/ 3426167 w 4626532"/>
              <a:gd name="connsiteY3098" fmla="*/ 3349837 h 6858000"/>
              <a:gd name="connsiteX3099" fmla="*/ 3376169 w 4626532"/>
              <a:gd name="connsiteY3099" fmla="*/ 3316506 h 6858000"/>
              <a:gd name="connsiteX3100" fmla="*/ 3392835 w 4626532"/>
              <a:gd name="connsiteY3100" fmla="*/ 3258175 h 6858000"/>
              <a:gd name="connsiteX3101" fmla="*/ 3417834 w 4626532"/>
              <a:gd name="connsiteY3101" fmla="*/ 3258175 h 6858000"/>
              <a:gd name="connsiteX3102" fmla="*/ 1867909 w 4626532"/>
              <a:gd name="connsiteY3102" fmla="*/ 3291507 h 6858000"/>
              <a:gd name="connsiteX3103" fmla="*/ 2059567 w 4626532"/>
              <a:gd name="connsiteY3103" fmla="*/ 3258175 h 6858000"/>
              <a:gd name="connsiteX3104" fmla="*/ 2017902 w 4626532"/>
              <a:gd name="connsiteY3104" fmla="*/ 3333171 h 6858000"/>
              <a:gd name="connsiteX3105" fmla="*/ 1876242 w 4626532"/>
              <a:gd name="connsiteY3105" fmla="*/ 3299840 h 6858000"/>
              <a:gd name="connsiteX3106" fmla="*/ 1642920 w 4626532"/>
              <a:gd name="connsiteY3106" fmla="*/ 3341504 h 6858000"/>
              <a:gd name="connsiteX3107" fmla="*/ 1742915 w 4626532"/>
              <a:gd name="connsiteY3107" fmla="*/ 3258175 h 6858000"/>
              <a:gd name="connsiteX3108" fmla="*/ 1867909 w 4626532"/>
              <a:gd name="connsiteY3108" fmla="*/ 3291507 h 6858000"/>
              <a:gd name="connsiteX3109" fmla="*/ 3276174 w 4626532"/>
              <a:gd name="connsiteY3109" fmla="*/ 3274841 h 6858000"/>
              <a:gd name="connsiteX3110" fmla="*/ 3251175 w 4626532"/>
              <a:gd name="connsiteY3110" fmla="*/ 3258175 h 6858000"/>
              <a:gd name="connsiteX3111" fmla="*/ 3284507 w 4626532"/>
              <a:gd name="connsiteY3111" fmla="*/ 3249842 h 6858000"/>
              <a:gd name="connsiteX3112" fmla="*/ 3276174 w 4626532"/>
              <a:gd name="connsiteY3112" fmla="*/ 3274841 h 6858000"/>
              <a:gd name="connsiteX3113" fmla="*/ 2909525 w 4626532"/>
              <a:gd name="connsiteY3113" fmla="*/ 3283174 h 6858000"/>
              <a:gd name="connsiteX3114" fmla="*/ 2884526 w 4626532"/>
              <a:gd name="connsiteY3114" fmla="*/ 3316506 h 6858000"/>
              <a:gd name="connsiteX3115" fmla="*/ 2834529 w 4626532"/>
              <a:gd name="connsiteY3115" fmla="*/ 3291507 h 6858000"/>
              <a:gd name="connsiteX3116" fmla="*/ 2859528 w 4626532"/>
              <a:gd name="connsiteY3116" fmla="*/ 3333171 h 6858000"/>
              <a:gd name="connsiteX3117" fmla="*/ 2834529 w 4626532"/>
              <a:gd name="connsiteY3117" fmla="*/ 3366503 h 6858000"/>
              <a:gd name="connsiteX3118" fmla="*/ 2801197 w 4626532"/>
              <a:gd name="connsiteY3118" fmla="*/ 3291507 h 6858000"/>
              <a:gd name="connsiteX3119" fmla="*/ 2842862 w 4626532"/>
              <a:gd name="connsiteY3119" fmla="*/ 3249842 h 6858000"/>
              <a:gd name="connsiteX3120" fmla="*/ 2909525 w 4626532"/>
              <a:gd name="connsiteY3120" fmla="*/ 3283174 h 6858000"/>
              <a:gd name="connsiteX3121" fmla="*/ 2676203 w 4626532"/>
              <a:gd name="connsiteY3121" fmla="*/ 3324839 h 6858000"/>
              <a:gd name="connsiteX3122" fmla="*/ 2659537 w 4626532"/>
              <a:gd name="connsiteY3122" fmla="*/ 3383169 h 6858000"/>
              <a:gd name="connsiteX3123" fmla="*/ 2584541 w 4626532"/>
              <a:gd name="connsiteY3123" fmla="*/ 3283174 h 6858000"/>
              <a:gd name="connsiteX3124" fmla="*/ 2576208 w 4626532"/>
              <a:gd name="connsiteY3124" fmla="*/ 3299840 h 6858000"/>
              <a:gd name="connsiteX3125" fmla="*/ 2642872 w 4626532"/>
              <a:gd name="connsiteY3125" fmla="*/ 3399835 h 6858000"/>
              <a:gd name="connsiteX3126" fmla="*/ 2576208 w 4626532"/>
              <a:gd name="connsiteY3126" fmla="*/ 3374836 h 6858000"/>
              <a:gd name="connsiteX3127" fmla="*/ 2526211 w 4626532"/>
              <a:gd name="connsiteY3127" fmla="*/ 3291507 h 6858000"/>
              <a:gd name="connsiteX3128" fmla="*/ 2526211 w 4626532"/>
              <a:gd name="connsiteY3128" fmla="*/ 3241509 h 6858000"/>
              <a:gd name="connsiteX3129" fmla="*/ 2551209 w 4626532"/>
              <a:gd name="connsiteY3129" fmla="*/ 3241509 h 6858000"/>
              <a:gd name="connsiteX3130" fmla="*/ 2676203 w 4626532"/>
              <a:gd name="connsiteY3130" fmla="*/ 3324839 h 6858000"/>
              <a:gd name="connsiteX3131" fmla="*/ 3367836 w 4626532"/>
              <a:gd name="connsiteY3131" fmla="*/ 3266508 h 6858000"/>
              <a:gd name="connsiteX3132" fmla="*/ 3342838 w 4626532"/>
              <a:gd name="connsiteY3132" fmla="*/ 3316506 h 6858000"/>
              <a:gd name="connsiteX3133" fmla="*/ 3301173 w 4626532"/>
              <a:gd name="connsiteY3133" fmla="*/ 3283174 h 6858000"/>
              <a:gd name="connsiteX3134" fmla="*/ 3351170 w 4626532"/>
              <a:gd name="connsiteY3134" fmla="*/ 3233176 h 6858000"/>
              <a:gd name="connsiteX3135" fmla="*/ 3367836 w 4626532"/>
              <a:gd name="connsiteY3135" fmla="*/ 3266508 h 6858000"/>
              <a:gd name="connsiteX3136" fmla="*/ 1659586 w 4626532"/>
              <a:gd name="connsiteY3136" fmla="*/ 3233176 h 6858000"/>
              <a:gd name="connsiteX3137" fmla="*/ 1526259 w 4626532"/>
              <a:gd name="connsiteY3137" fmla="*/ 3308173 h 6858000"/>
              <a:gd name="connsiteX3138" fmla="*/ 1451263 w 4626532"/>
              <a:gd name="connsiteY3138" fmla="*/ 3291507 h 6858000"/>
              <a:gd name="connsiteX3139" fmla="*/ 1451263 w 4626532"/>
              <a:gd name="connsiteY3139" fmla="*/ 3258175 h 6858000"/>
              <a:gd name="connsiteX3140" fmla="*/ 1567924 w 4626532"/>
              <a:gd name="connsiteY3140" fmla="*/ 3224843 h 6858000"/>
              <a:gd name="connsiteX3141" fmla="*/ 1659586 w 4626532"/>
              <a:gd name="connsiteY3141" fmla="*/ 3233176 h 6858000"/>
              <a:gd name="connsiteX3142" fmla="*/ 3559494 w 4626532"/>
              <a:gd name="connsiteY3142" fmla="*/ 3216510 h 6858000"/>
              <a:gd name="connsiteX3143" fmla="*/ 3576160 w 4626532"/>
              <a:gd name="connsiteY3143" fmla="*/ 3249842 h 6858000"/>
              <a:gd name="connsiteX3144" fmla="*/ 3542828 w 4626532"/>
              <a:gd name="connsiteY3144" fmla="*/ 3308173 h 6858000"/>
              <a:gd name="connsiteX3145" fmla="*/ 3501163 w 4626532"/>
              <a:gd name="connsiteY3145" fmla="*/ 3274841 h 6858000"/>
              <a:gd name="connsiteX3146" fmla="*/ 3526162 w 4626532"/>
              <a:gd name="connsiteY3146" fmla="*/ 3216510 h 6858000"/>
              <a:gd name="connsiteX3147" fmla="*/ 3559494 w 4626532"/>
              <a:gd name="connsiteY3147" fmla="*/ 3216510 h 6858000"/>
              <a:gd name="connsiteX3148" fmla="*/ 3376169 w 4626532"/>
              <a:gd name="connsiteY3148" fmla="*/ 3233176 h 6858000"/>
              <a:gd name="connsiteX3149" fmla="*/ 3401168 w 4626532"/>
              <a:gd name="connsiteY3149" fmla="*/ 3216510 h 6858000"/>
              <a:gd name="connsiteX3150" fmla="*/ 3376169 w 4626532"/>
              <a:gd name="connsiteY3150" fmla="*/ 3233176 h 6858000"/>
              <a:gd name="connsiteX3151" fmla="*/ 576305 w 4626532"/>
              <a:gd name="connsiteY3151" fmla="*/ 3241509 h 6858000"/>
              <a:gd name="connsiteX3152" fmla="*/ 517975 w 4626532"/>
              <a:gd name="connsiteY3152" fmla="*/ 3316506 h 6858000"/>
              <a:gd name="connsiteX3153" fmla="*/ 517975 w 4626532"/>
              <a:gd name="connsiteY3153" fmla="*/ 3216510 h 6858000"/>
              <a:gd name="connsiteX3154" fmla="*/ 576305 w 4626532"/>
              <a:gd name="connsiteY3154" fmla="*/ 3241509 h 6858000"/>
              <a:gd name="connsiteX3155" fmla="*/ 3709486 w 4626532"/>
              <a:gd name="connsiteY3155" fmla="*/ 3241509 h 6858000"/>
              <a:gd name="connsiteX3156" fmla="*/ 3659489 w 4626532"/>
              <a:gd name="connsiteY3156" fmla="*/ 3291507 h 6858000"/>
              <a:gd name="connsiteX3157" fmla="*/ 3634490 w 4626532"/>
              <a:gd name="connsiteY3157" fmla="*/ 3249842 h 6858000"/>
              <a:gd name="connsiteX3158" fmla="*/ 3667822 w 4626532"/>
              <a:gd name="connsiteY3158" fmla="*/ 3199845 h 6858000"/>
              <a:gd name="connsiteX3159" fmla="*/ 3709486 w 4626532"/>
              <a:gd name="connsiteY3159" fmla="*/ 3241509 h 6858000"/>
              <a:gd name="connsiteX3160" fmla="*/ 3501163 w 4626532"/>
              <a:gd name="connsiteY3160" fmla="*/ 3191512 h 6858000"/>
              <a:gd name="connsiteX3161" fmla="*/ 3501163 w 4626532"/>
              <a:gd name="connsiteY3161" fmla="*/ 3224843 h 6858000"/>
              <a:gd name="connsiteX3162" fmla="*/ 3476164 w 4626532"/>
              <a:gd name="connsiteY3162" fmla="*/ 3266508 h 6858000"/>
              <a:gd name="connsiteX3163" fmla="*/ 3417834 w 4626532"/>
              <a:gd name="connsiteY3163" fmla="*/ 3233176 h 6858000"/>
              <a:gd name="connsiteX3164" fmla="*/ 3476164 w 4626532"/>
              <a:gd name="connsiteY3164" fmla="*/ 3191512 h 6858000"/>
              <a:gd name="connsiteX3165" fmla="*/ 3501163 w 4626532"/>
              <a:gd name="connsiteY3165" fmla="*/ 3191512 h 6858000"/>
              <a:gd name="connsiteX3166" fmla="*/ 2792864 w 4626532"/>
              <a:gd name="connsiteY3166" fmla="*/ 3241509 h 6858000"/>
              <a:gd name="connsiteX3167" fmla="*/ 2776198 w 4626532"/>
              <a:gd name="connsiteY3167" fmla="*/ 3299840 h 6858000"/>
              <a:gd name="connsiteX3168" fmla="*/ 2726201 w 4626532"/>
              <a:gd name="connsiteY3168" fmla="*/ 3233176 h 6858000"/>
              <a:gd name="connsiteX3169" fmla="*/ 2701202 w 4626532"/>
              <a:gd name="connsiteY3169" fmla="*/ 3233176 h 6858000"/>
              <a:gd name="connsiteX3170" fmla="*/ 2751200 w 4626532"/>
              <a:gd name="connsiteY3170" fmla="*/ 3308173 h 6858000"/>
              <a:gd name="connsiteX3171" fmla="*/ 2692869 w 4626532"/>
              <a:gd name="connsiteY3171" fmla="*/ 3308173 h 6858000"/>
              <a:gd name="connsiteX3172" fmla="*/ 2659537 w 4626532"/>
              <a:gd name="connsiteY3172" fmla="*/ 3224843 h 6858000"/>
              <a:gd name="connsiteX3173" fmla="*/ 2692869 w 4626532"/>
              <a:gd name="connsiteY3173" fmla="*/ 3191512 h 6858000"/>
              <a:gd name="connsiteX3174" fmla="*/ 2792864 w 4626532"/>
              <a:gd name="connsiteY3174" fmla="*/ 3241509 h 6858000"/>
              <a:gd name="connsiteX3175" fmla="*/ 3534495 w 4626532"/>
              <a:gd name="connsiteY3175" fmla="*/ 3183179 h 6858000"/>
              <a:gd name="connsiteX3176" fmla="*/ 3526162 w 4626532"/>
              <a:gd name="connsiteY3176" fmla="*/ 3183179 h 6858000"/>
              <a:gd name="connsiteX3177" fmla="*/ 3534495 w 4626532"/>
              <a:gd name="connsiteY3177" fmla="*/ 3183179 h 6858000"/>
              <a:gd name="connsiteX3178" fmla="*/ 3034519 w 4626532"/>
              <a:gd name="connsiteY3178" fmla="*/ 3249842 h 6858000"/>
              <a:gd name="connsiteX3179" fmla="*/ 3017853 w 4626532"/>
              <a:gd name="connsiteY3179" fmla="*/ 3258175 h 6858000"/>
              <a:gd name="connsiteX3180" fmla="*/ 2951190 w 4626532"/>
              <a:gd name="connsiteY3180" fmla="*/ 3208178 h 6858000"/>
              <a:gd name="connsiteX3181" fmla="*/ 2984522 w 4626532"/>
              <a:gd name="connsiteY3181" fmla="*/ 3266508 h 6858000"/>
              <a:gd name="connsiteX3182" fmla="*/ 2951190 w 4626532"/>
              <a:gd name="connsiteY3182" fmla="*/ 3274841 h 6858000"/>
              <a:gd name="connsiteX3183" fmla="*/ 2917858 w 4626532"/>
              <a:gd name="connsiteY3183" fmla="*/ 3216510 h 6858000"/>
              <a:gd name="connsiteX3184" fmla="*/ 2942857 w 4626532"/>
              <a:gd name="connsiteY3184" fmla="*/ 3183179 h 6858000"/>
              <a:gd name="connsiteX3185" fmla="*/ 3034519 w 4626532"/>
              <a:gd name="connsiteY3185" fmla="*/ 3249842 h 6858000"/>
              <a:gd name="connsiteX3186" fmla="*/ 3651156 w 4626532"/>
              <a:gd name="connsiteY3186" fmla="*/ 3191512 h 6858000"/>
              <a:gd name="connsiteX3187" fmla="*/ 3617824 w 4626532"/>
              <a:gd name="connsiteY3187" fmla="*/ 3233176 h 6858000"/>
              <a:gd name="connsiteX3188" fmla="*/ 3559494 w 4626532"/>
              <a:gd name="connsiteY3188" fmla="*/ 3199845 h 6858000"/>
              <a:gd name="connsiteX3189" fmla="*/ 3584492 w 4626532"/>
              <a:gd name="connsiteY3189" fmla="*/ 3174846 h 6858000"/>
              <a:gd name="connsiteX3190" fmla="*/ 3651156 w 4626532"/>
              <a:gd name="connsiteY3190" fmla="*/ 3191512 h 6858000"/>
              <a:gd name="connsiteX3191" fmla="*/ 1567924 w 4626532"/>
              <a:gd name="connsiteY3191" fmla="*/ 3174846 h 6858000"/>
              <a:gd name="connsiteX3192" fmla="*/ 1751248 w 4626532"/>
              <a:gd name="connsiteY3192" fmla="*/ 3208178 h 6858000"/>
              <a:gd name="connsiteX3193" fmla="*/ 1492927 w 4626532"/>
              <a:gd name="connsiteY3193" fmla="*/ 3358170 h 6858000"/>
              <a:gd name="connsiteX3194" fmla="*/ 1317936 w 4626532"/>
              <a:gd name="connsiteY3194" fmla="*/ 3233176 h 6858000"/>
              <a:gd name="connsiteX3195" fmla="*/ 1384599 w 4626532"/>
              <a:gd name="connsiteY3195" fmla="*/ 3258175 h 6858000"/>
              <a:gd name="connsiteX3196" fmla="*/ 1467929 w 4626532"/>
              <a:gd name="connsiteY3196" fmla="*/ 3191512 h 6858000"/>
              <a:gd name="connsiteX3197" fmla="*/ 1359601 w 4626532"/>
              <a:gd name="connsiteY3197" fmla="*/ 3158180 h 6858000"/>
              <a:gd name="connsiteX3198" fmla="*/ 1567924 w 4626532"/>
              <a:gd name="connsiteY3198" fmla="*/ 3174846 h 6858000"/>
              <a:gd name="connsiteX3199" fmla="*/ 2917858 w 4626532"/>
              <a:gd name="connsiteY3199" fmla="*/ 3166513 h 6858000"/>
              <a:gd name="connsiteX3200" fmla="*/ 2892859 w 4626532"/>
              <a:gd name="connsiteY3200" fmla="*/ 3216510 h 6858000"/>
              <a:gd name="connsiteX3201" fmla="*/ 2834529 w 4626532"/>
              <a:gd name="connsiteY3201" fmla="*/ 3174846 h 6858000"/>
              <a:gd name="connsiteX3202" fmla="*/ 2876194 w 4626532"/>
              <a:gd name="connsiteY3202" fmla="*/ 3233176 h 6858000"/>
              <a:gd name="connsiteX3203" fmla="*/ 2809530 w 4626532"/>
              <a:gd name="connsiteY3203" fmla="*/ 3224843 h 6858000"/>
              <a:gd name="connsiteX3204" fmla="*/ 2801197 w 4626532"/>
              <a:gd name="connsiteY3204" fmla="*/ 3191512 h 6858000"/>
              <a:gd name="connsiteX3205" fmla="*/ 2851195 w 4626532"/>
              <a:gd name="connsiteY3205" fmla="*/ 3149847 h 6858000"/>
              <a:gd name="connsiteX3206" fmla="*/ 2917858 w 4626532"/>
              <a:gd name="connsiteY3206" fmla="*/ 3166513 h 6858000"/>
              <a:gd name="connsiteX3207" fmla="*/ 1992903 w 4626532"/>
              <a:gd name="connsiteY3207" fmla="*/ 3183179 h 6858000"/>
              <a:gd name="connsiteX3208" fmla="*/ 1792913 w 4626532"/>
              <a:gd name="connsiteY3208" fmla="*/ 3258175 h 6858000"/>
              <a:gd name="connsiteX3209" fmla="*/ 1751248 w 4626532"/>
              <a:gd name="connsiteY3209" fmla="*/ 3249842 h 6858000"/>
              <a:gd name="connsiteX3210" fmla="*/ 1784580 w 4626532"/>
              <a:gd name="connsiteY3210" fmla="*/ 3208178 h 6858000"/>
              <a:gd name="connsiteX3211" fmla="*/ 1626254 w 4626532"/>
              <a:gd name="connsiteY3211" fmla="*/ 3158180 h 6858000"/>
              <a:gd name="connsiteX3212" fmla="*/ 1742915 w 4626532"/>
              <a:gd name="connsiteY3212" fmla="*/ 3149847 h 6858000"/>
              <a:gd name="connsiteX3213" fmla="*/ 1992903 w 4626532"/>
              <a:gd name="connsiteY3213" fmla="*/ 3183179 h 6858000"/>
              <a:gd name="connsiteX3214" fmla="*/ 451311 w 4626532"/>
              <a:gd name="connsiteY3214" fmla="*/ 3183179 h 6858000"/>
              <a:gd name="connsiteX3215" fmla="*/ 384648 w 4626532"/>
              <a:gd name="connsiteY3215" fmla="*/ 3249842 h 6858000"/>
              <a:gd name="connsiteX3216" fmla="*/ 401314 w 4626532"/>
              <a:gd name="connsiteY3216" fmla="*/ 3149847 h 6858000"/>
              <a:gd name="connsiteX3217" fmla="*/ 451311 w 4626532"/>
              <a:gd name="connsiteY3217" fmla="*/ 3183179 h 6858000"/>
              <a:gd name="connsiteX3218" fmla="*/ 2217892 w 4626532"/>
              <a:gd name="connsiteY3218" fmla="*/ 3124848 h 6858000"/>
              <a:gd name="connsiteX3219" fmla="*/ 2367885 w 4626532"/>
              <a:gd name="connsiteY3219" fmla="*/ 3258175 h 6858000"/>
              <a:gd name="connsiteX3220" fmla="*/ 2367885 w 4626532"/>
              <a:gd name="connsiteY3220" fmla="*/ 3349837 h 6858000"/>
              <a:gd name="connsiteX3221" fmla="*/ 2259557 w 4626532"/>
              <a:gd name="connsiteY3221" fmla="*/ 3191512 h 6858000"/>
              <a:gd name="connsiteX3222" fmla="*/ 2251224 w 4626532"/>
              <a:gd name="connsiteY3222" fmla="*/ 3208178 h 6858000"/>
              <a:gd name="connsiteX3223" fmla="*/ 2334553 w 4626532"/>
              <a:gd name="connsiteY3223" fmla="*/ 3341504 h 6858000"/>
              <a:gd name="connsiteX3224" fmla="*/ 2242891 w 4626532"/>
              <a:gd name="connsiteY3224" fmla="*/ 3291507 h 6858000"/>
              <a:gd name="connsiteX3225" fmla="*/ 2226225 w 4626532"/>
              <a:gd name="connsiteY3225" fmla="*/ 3224843 h 6858000"/>
              <a:gd name="connsiteX3226" fmla="*/ 2192893 w 4626532"/>
              <a:gd name="connsiteY3226" fmla="*/ 3149847 h 6858000"/>
              <a:gd name="connsiteX3227" fmla="*/ 2192893 w 4626532"/>
              <a:gd name="connsiteY3227" fmla="*/ 3124848 h 6858000"/>
              <a:gd name="connsiteX3228" fmla="*/ 2217892 w 4626532"/>
              <a:gd name="connsiteY3228" fmla="*/ 3124848 h 6858000"/>
              <a:gd name="connsiteX3229" fmla="*/ 1101280 w 4626532"/>
              <a:gd name="connsiteY3229" fmla="*/ 3124848 h 6858000"/>
              <a:gd name="connsiteX3230" fmla="*/ 1101280 w 4626532"/>
              <a:gd name="connsiteY3230" fmla="*/ 3174846 h 6858000"/>
              <a:gd name="connsiteX3231" fmla="*/ 1117946 w 4626532"/>
              <a:gd name="connsiteY3231" fmla="*/ 3191512 h 6858000"/>
              <a:gd name="connsiteX3232" fmla="*/ 1142944 w 4626532"/>
              <a:gd name="connsiteY3232" fmla="*/ 3124848 h 6858000"/>
              <a:gd name="connsiteX3233" fmla="*/ 1217941 w 4626532"/>
              <a:gd name="connsiteY3233" fmla="*/ 3199845 h 6858000"/>
              <a:gd name="connsiteX3234" fmla="*/ 1151277 w 4626532"/>
              <a:gd name="connsiteY3234" fmla="*/ 3249842 h 6858000"/>
              <a:gd name="connsiteX3235" fmla="*/ 1017951 w 4626532"/>
              <a:gd name="connsiteY3235" fmla="*/ 3166513 h 6858000"/>
              <a:gd name="connsiteX3236" fmla="*/ 1067948 w 4626532"/>
              <a:gd name="connsiteY3236" fmla="*/ 3124848 h 6858000"/>
              <a:gd name="connsiteX3237" fmla="*/ 1101280 w 4626532"/>
              <a:gd name="connsiteY3237" fmla="*/ 3124848 h 6858000"/>
              <a:gd name="connsiteX3238" fmla="*/ 2517878 w 4626532"/>
              <a:gd name="connsiteY3238" fmla="*/ 3224843 h 6858000"/>
              <a:gd name="connsiteX3239" fmla="*/ 2501212 w 4626532"/>
              <a:gd name="connsiteY3239" fmla="*/ 3291507 h 6858000"/>
              <a:gd name="connsiteX3240" fmla="*/ 2401217 w 4626532"/>
              <a:gd name="connsiteY3240" fmla="*/ 3174846 h 6858000"/>
              <a:gd name="connsiteX3241" fmla="*/ 2476213 w 4626532"/>
              <a:gd name="connsiteY3241" fmla="*/ 3291507 h 6858000"/>
              <a:gd name="connsiteX3242" fmla="*/ 2351219 w 4626532"/>
              <a:gd name="connsiteY3242" fmla="*/ 3183179 h 6858000"/>
              <a:gd name="connsiteX3243" fmla="*/ 2359552 w 4626532"/>
              <a:gd name="connsiteY3243" fmla="*/ 3108182 h 6858000"/>
              <a:gd name="connsiteX3244" fmla="*/ 2517878 w 4626532"/>
              <a:gd name="connsiteY3244" fmla="*/ 3224843 h 6858000"/>
              <a:gd name="connsiteX3245" fmla="*/ 2167895 w 4626532"/>
              <a:gd name="connsiteY3245" fmla="*/ 3174846 h 6858000"/>
              <a:gd name="connsiteX3246" fmla="*/ 2134563 w 4626532"/>
              <a:gd name="connsiteY3246" fmla="*/ 3108182 h 6858000"/>
              <a:gd name="connsiteX3247" fmla="*/ 2167895 w 4626532"/>
              <a:gd name="connsiteY3247" fmla="*/ 3174846 h 6858000"/>
              <a:gd name="connsiteX3248" fmla="*/ 2867861 w 4626532"/>
              <a:gd name="connsiteY3248" fmla="*/ 3124848 h 6858000"/>
              <a:gd name="connsiteX3249" fmla="*/ 2826196 w 4626532"/>
              <a:gd name="connsiteY3249" fmla="*/ 3124848 h 6858000"/>
              <a:gd name="connsiteX3250" fmla="*/ 2826196 w 4626532"/>
              <a:gd name="connsiteY3250" fmla="*/ 3099849 h 6858000"/>
              <a:gd name="connsiteX3251" fmla="*/ 2867861 w 4626532"/>
              <a:gd name="connsiteY3251" fmla="*/ 3124848 h 6858000"/>
              <a:gd name="connsiteX3252" fmla="*/ 2659537 w 4626532"/>
              <a:gd name="connsiteY3252" fmla="*/ 3174846 h 6858000"/>
              <a:gd name="connsiteX3253" fmla="*/ 2642872 w 4626532"/>
              <a:gd name="connsiteY3253" fmla="*/ 3233176 h 6858000"/>
              <a:gd name="connsiteX3254" fmla="*/ 2551209 w 4626532"/>
              <a:gd name="connsiteY3254" fmla="*/ 3149847 h 6858000"/>
              <a:gd name="connsiteX3255" fmla="*/ 2609540 w 4626532"/>
              <a:gd name="connsiteY3255" fmla="*/ 3233176 h 6858000"/>
              <a:gd name="connsiteX3256" fmla="*/ 2542876 w 4626532"/>
              <a:gd name="connsiteY3256" fmla="*/ 3208178 h 6858000"/>
              <a:gd name="connsiteX3257" fmla="*/ 2501212 w 4626532"/>
              <a:gd name="connsiteY3257" fmla="*/ 3124848 h 6858000"/>
              <a:gd name="connsiteX3258" fmla="*/ 2534544 w 4626532"/>
              <a:gd name="connsiteY3258" fmla="*/ 3099849 h 6858000"/>
              <a:gd name="connsiteX3259" fmla="*/ 2659537 w 4626532"/>
              <a:gd name="connsiteY3259" fmla="*/ 3174846 h 6858000"/>
              <a:gd name="connsiteX3260" fmla="*/ 2801197 w 4626532"/>
              <a:gd name="connsiteY3260" fmla="*/ 3133181 h 6858000"/>
              <a:gd name="connsiteX3261" fmla="*/ 2776198 w 4626532"/>
              <a:gd name="connsiteY3261" fmla="*/ 3174846 h 6858000"/>
              <a:gd name="connsiteX3262" fmla="*/ 2709535 w 4626532"/>
              <a:gd name="connsiteY3262" fmla="*/ 3116515 h 6858000"/>
              <a:gd name="connsiteX3263" fmla="*/ 2751200 w 4626532"/>
              <a:gd name="connsiteY3263" fmla="*/ 3183179 h 6858000"/>
              <a:gd name="connsiteX3264" fmla="*/ 2667870 w 4626532"/>
              <a:gd name="connsiteY3264" fmla="*/ 3116515 h 6858000"/>
              <a:gd name="connsiteX3265" fmla="*/ 2701202 w 4626532"/>
              <a:gd name="connsiteY3265" fmla="*/ 3091517 h 6858000"/>
              <a:gd name="connsiteX3266" fmla="*/ 2801197 w 4626532"/>
              <a:gd name="connsiteY3266" fmla="*/ 3133181 h 6858000"/>
              <a:gd name="connsiteX3267" fmla="*/ 592971 w 4626532"/>
              <a:gd name="connsiteY3267" fmla="*/ 3141514 h 6858000"/>
              <a:gd name="connsiteX3268" fmla="*/ 801294 w 4626532"/>
              <a:gd name="connsiteY3268" fmla="*/ 3291507 h 6858000"/>
              <a:gd name="connsiteX3269" fmla="*/ 376315 w 4626532"/>
              <a:gd name="connsiteY3269" fmla="*/ 3091517 h 6858000"/>
              <a:gd name="connsiteX3270" fmla="*/ 376315 w 4626532"/>
              <a:gd name="connsiteY3270" fmla="*/ 3066518 h 6858000"/>
              <a:gd name="connsiteX3271" fmla="*/ 592971 w 4626532"/>
              <a:gd name="connsiteY3271" fmla="*/ 3141514 h 6858000"/>
              <a:gd name="connsiteX3272" fmla="*/ 2251224 w 4626532"/>
              <a:gd name="connsiteY3272" fmla="*/ 3333171 h 6858000"/>
              <a:gd name="connsiteX3273" fmla="*/ 2676203 w 4626532"/>
              <a:gd name="connsiteY3273" fmla="*/ 3708153 h 6858000"/>
              <a:gd name="connsiteX3274" fmla="*/ 2534544 w 4626532"/>
              <a:gd name="connsiteY3274" fmla="*/ 3916476 h 6858000"/>
              <a:gd name="connsiteX3275" fmla="*/ 2767865 w 4626532"/>
              <a:gd name="connsiteY3275" fmla="*/ 3991473 h 6858000"/>
              <a:gd name="connsiteX3276" fmla="*/ 2609540 w 4626532"/>
              <a:gd name="connsiteY3276" fmla="*/ 4083135 h 6858000"/>
              <a:gd name="connsiteX3277" fmla="*/ 2851195 w 4626532"/>
              <a:gd name="connsiteY3277" fmla="*/ 4291458 h 6858000"/>
              <a:gd name="connsiteX3278" fmla="*/ 2759533 w 4626532"/>
              <a:gd name="connsiteY3278" fmla="*/ 4308124 h 6858000"/>
              <a:gd name="connsiteX3279" fmla="*/ 2667870 w 4626532"/>
              <a:gd name="connsiteY3279" fmla="*/ 4283125 h 6858000"/>
              <a:gd name="connsiteX3280" fmla="*/ 2667870 w 4626532"/>
              <a:gd name="connsiteY3280" fmla="*/ 4391453 h 6858000"/>
              <a:gd name="connsiteX3281" fmla="*/ 2801197 w 4626532"/>
              <a:gd name="connsiteY3281" fmla="*/ 4616443 h 6858000"/>
              <a:gd name="connsiteX3282" fmla="*/ 2659537 w 4626532"/>
              <a:gd name="connsiteY3282" fmla="*/ 4483116 h 6858000"/>
              <a:gd name="connsiteX3283" fmla="*/ 2592874 w 4626532"/>
              <a:gd name="connsiteY3283" fmla="*/ 4691439 h 6858000"/>
              <a:gd name="connsiteX3284" fmla="*/ 2634539 w 4626532"/>
              <a:gd name="connsiteY3284" fmla="*/ 4908095 h 6858000"/>
              <a:gd name="connsiteX3285" fmla="*/ 2509545 w 4626532"/>
              <a:gd name="connsiteY3285" fmla="*/ 4716438 h 6858000"/>
              <a:gd name="connsiteX3286" fmla="*/ 2401217 w 4626532"/>
              <a:gd name="connsiteY3286" fmla="*/ 5058088 h 6858000"/>
              <a:gd name="connsiteX3287" fmla="*/ 2359552 w 4626532"/>
              <a:gd name="connsiteY3287" fmla="*/ 4908095 h 6858000"/>
              <a:gd name="connsiteX3288" fmla="*/ 2334553 w 4626532"/>
              <a:gd name="connsiteY3288" fmla="*/ 4891429 h 6858000"/>
              <a:gd name="connsiteX3289" fmla="*/ 2151229 w 4626532"/>
              <a:gd name="connsiteY3289" fmla="*/ 5074754 h 6858000"/>
              <a:gd name="connsiteX3290" fmla="*/ 2209559 w 4626532"/>
              <a:gd name="connsiteY3290" fmla="*/ 4916428 h 6858000"/>
              <a:gd name="connsiteX3291" fmla="*/ 2184561 w 4626532"/>
              <a:gd name="connsiteY3291" fmla="*/ 4899762 h 6858000"/>
              <a:gd name="connsiteX3292" fmla="*/ 1951238 w 4626532"/>
              <a:gd name="connsiteY3292" fmla="*/ 4966426 h 6858000"/>
              <a:gd name="connsiteX3293" fmla="*/ 2134563 w 4626532"/>
              <a:gd name="connsiteY3293" fmla="*/ 4841432 h 6858000"/>
              <a:gd name="connsiteX3294" fmla="*/ 2051234 w 4626532"/>
              <a:gd name="connsiteY3294" fmla="*/ 4741436 h 6858000"/>
              <a:gd name="connsiteX3295" fmla="*/ 2192893 w 4626532"/>
              <a:gd name="connsiteY3295" fmla="*/ 4674773 h 6858000"/>
              <a:gd name="connsiteX3296" fmla="*/ 2309554 w 4626532"/>
              <a:gd name="connsiteY3296" fmla="*/ 4699772 h 6858000"/>
              <a:gd name="connsiteX3297" fmla="*/ 2317887 w 4626532"/>
              <a:gd name="connsiteY3297" fmla="*/ 4674773 h 6858000"/>
              <a:gd name="connsiteX3298" fmla="*/ 2234558 w 4626532"/>
              <a:gd name="connsiteY3298" fmla="*/ 4491449 h 6858000"/>
              <a:gd name="connsiteX3299" fmla="*/ 2284556 w 4626532"/>
              <a:gd name="connsiteY3299" fmla="*/ 4474783 h 6858000"/>
              <a:gd name="connsiteX3300" fmla="*/ 2409550 w 4626532"/>
              <a:gd name="connsiteY3300" fmla="*/ 4524780 h 6858000"/>
              <a:gd name="connsiteX3301" fmla="*/ 2409550 w 4626532"/>
              <a:gd name="connsiteY3301" fmla="*/ 4433118 h 6858000"/>
              <a:gd name="connsiteX3302" fmla="*/ 2309554 w 4626532"/>
              <a:gd name="connsiteY3302" fmla="*/ 4208129 h 6858000"/>
              <a:gd name="connsiteX3303" fmla="*/ 2384551 w 4626532"/>
              <a:gd name="connsiteY3303" fmla="*/ 4199796 h 6858000"/>
              <a:gd name="connsiteX3304" fmla="*/ 2501212 w 4626532"/>
              <a:gd name="connsiteY3304" fmla="*/ 4224795 h 6858000"/>
              <a:gd name="connsiteX3305" fmla="*/ 2509545 w 4626532"/>
              <a:gd name="connsiteY3305" fmla="*/ 4208129 h 6858000"/>
              <a:gd name="connsiteX3306" fmla="*/ 2334553 w 4626532"/>
              <a:gd name="connsiteY3306" fmla="*/ 3999806 h 6858000"/>
              <a:gd name="connsiteX3307" fmla="*/ 2517878 w 4626532"/>
              <a:gd name="connsiteY3307" fmla="*/ 3949808 h 6858000"/>
              <a:gd name="connsiteX3308" fmla="*/ 2184561 w 4626532"/>
              <a:gd name="connsiteY3308" fmla="*/ 3774817 h 6858000"/>
              <a:gd name="connsiteX3309" fmla="*/ 2309554 w 4626532"/>
              <a:gd name="connsiteY3309" fmla="*/ 3741485 h 6858000"/>
              <a:gd name="connsiteX3310" fmla="*/ 2259557 w 4626532"/>
              <a:gd name="connsiteY3310" fmla="*/ 3699820 h 6858000"/>
              <a:gd name="connsiteX3311" fmla="*/ 2351219 w 4626532"/>
              <a:gd name="connsiteY3311" fmla="*/ 3733152 h 6858000"/>
              <a:gd name="connsiteX3312" fmla="*/ 2467880 w 4626532"/>
              <a:gd name="connsiteY3312" fmla="*/ 3649823 h 6858000"/>
              <a:gd name="connsiteX3313" fmla="*/ 2459547 w 4626532"/>
              <a:gd name="connsiteY3313" fmla="*/ 3624824 h 6858000"/>
              <a:gd name="connsiteX3314" fmla="*/ 2426215 w 4626532"/>
              <a:gd name="connsiteY3314" fmla="*/ 3616491 h 6858000"/>
              <a:gd name="connsiteX3315" fmla="*/ 2409550 w 4626532"/>
              <a:gd name="connsiteY3315" fmla="*/ 3658156 h 6858000"/>
              <a:gd name="connsiteX3316" fmla="*/ 2367885 w 4626532"/>
              <a:gd name="connsiteY3316" fmla="*/ 3674822 h 6858000"/>
              <a:gd name="connsiteX3317" fmla="*/ 2134563 w 4626532"/>
              <a:gd name="connsiteY3317" fmla="*/ 3424834 h 6858000"/>
              <a:gd name="connsiteX3318" fmla="*/ 2042901 w 4626532"/>
              <a:gd name="connsiteY3318" fmla="*/ 3349837 h 6858000"/>
              <a:gd name="connsiteX3319" fmla="*/ 2092898 w 4626532"/>
              <a:gd name="connsiteY3319" fmla="*/ 3258175 h 6858000"/>
              <a:gd name="connsiteX3320" fmla="*/ 2084565 w 4626532"/>
              <a:gd name="connsiteY3320" fmla="*/ 3216510 h 6858000"/>
              <a:gd name="connsiteX3321" fmla="*/ 1901241 w 4626532"/>
              <a:gd name="connsiteY3321" fmla="*/ 3266508 h 6858000"/>
              <a:gd name="connsiteX3322" fmla="*/ 1917907 w 4626532"/>
              <a:gd name="connsiteY3322" fmla="*/ 3266508 h 6858000"/>
              <a:gd name="connsiteX3323" fmla="*/ 1867909 w 4626532"/>
              <a:gd name="connsiteY3323" fmla="*/ 3266508 h 6858000"/>
              <a:gd name="connsiteX3324" fmla="*/ 2042901 w 4626532"/>
              <a:gd name="connsiteY3324" fmla="*/ 3158180 h 6858000"/>
              <a:gd name="connsiteX3325" fmla="*/ 1917907 w 4626532"/>
              <a:gd name="connsiteY3325" fmla="*/ 3158180 h 6858000"/>
              <a:gd name="connsiteX3326" fmla="*/ 1784580 w 4626532"/>
              <a:gd name="connsiteY3326" fmla="*/ 3124848 h 6858000"/>
              <a:gd name="connsiteX3327" fmla="*/ 1992903 w 4626532"/>
              <a:gd name="connsiteY3327" fmla="*/ 3024853 h 6858000"/>
              <a:gd name="connsiteX3328" fmla="*/ 2251224 w 4626532"/>
              <a:gd name="connsiteY3328" fmla="*/ 3333171 h 6858000"/>
              <a:gd name="connsiteX3329" fmla="*/ 2767865 w 4626532"/>
              <a:gd name="connsiteY3329" fmla="*/ 3083184 h 6858000"/>
              <a:gd name="connsiteX3330" fmla="*/ 2692869 w 4626532"/>
              <a:gd name="connsiteY3330" fmla="*/ 3058185 h 6858000"/>
              <a:gd name="connsiteX3331" fmla="*/ 2701202 w 4626532"/>
              <a:gd name="connsiteY3331" fmla="*/ 3016520 h 6858000"/>
              <a:gd name="connsiteX3332" fmla="*/ 2767865 w 4626532"/>
              <a:gd name="connsiteY3332" fmla="*/ 3083184 h 6858000"/>
              <a:gd name="connsiteX3333" fmla="*/ 2667870 w 4626532"/>
              <a:gd name="connsiteY3333" fmla="*/ 3066518 h 6858000"/>
              <a:gd name="connsiteX3334" fmla="*/ 2642872 w 4626532"/>
              <a:gd name="connsiteY3334" fmla="*/ 3108182 h 6858000"/>
              <a:gd name="connsiteX3335" fmla="*/ 2584541 w 4626532"/>
              <a:gd name="connsiteY3335" fmla="*/ 3024853 h 6858000"/>
              <a:gd name="connsiteX3336" fmla="*/ 2559542 w 4626532"/>
              <a:gd name="connsiteY3336" fmla="*/ 3033186 h 6858000"/>
              <a:gd name="connsiteX3337" fmla="*/ 2609540 w 4626532"/>
              <a:gd name="connsiteY3337" fmla="*/ 3108182 h 6858000"/>
              <a:gd name="connsiteX3338" fmla="*/ 2509545 w 4626532"/>
              <a:gd name="connsiteY3338" fmla="*/ 3041519 h 6858000"/>
              <a:gd name="connsiteX3339" fmla="*/ 2509545 w 4626532"/>
              <a:gd name="connsiteY3339" fmla="*/ 2991521 h 6858000"/>
              <a:gd name="connsiteX3340" fmla="*/ 2526211 w 4626532"/>
              <a:gd name="connsiteY3340" fmla="*/ 2991521 h 6858000"/>
              <a:gd name="connsiteX3341" fmla="*/ 2667870 w 4626532"/>
              <a:gd name="connsiteY3341" fmla="*/ 3066518 h 6858000"/>
              <a:gd name="connsiteX3342" fmla="*/ 3926142 w 4626532"/>
              <a:gd name="connsiteY3342" fmla="*/ 3016520 h 6858000"/>
              <a:gd name="connsiteX3343" fmla="*/ 3992806 w 4626532"/>
              <a:gd name="connsiteY3343" fmla="*/ 2983188 h 6858000"/>
              <a:gd name="connsiteX3344" fmla="*/ 3926142 w 4626532"/>
              <a:gd name="connsiteY3344" fmla="*/ 3016520 h 6858000"/>
              <a:gd name="connsiteX3345" fmla="*/ 2501212 w 4626532"/>
              <a:gd name="connsiteY3345" fmla="*/ 3074851 h 6858000"/>
              <a:gd name="connsiteX3346" fmla="*/ 2484546 w 4626532"/>
              <a:gd name="connsiteY3346" fmla="*/ 3133181 h 6858000"/>
              <a:gd name="connsiteX3347" fmla="*/ 2401217 w 4626532"/>
              <a:gd name="connsiteY3347" fmla="*/ 3016520 h 6858000"/>
              <a:gd name="connsiteX3348" fmla="*/ 2392884 w 4626532"/>
              <a:gd name="connsiteY3348" fmla="*/ 3024853 h 6858000"/>
              <a:gd name="connsiteX3349" fmla="*/ 2451214 w 4626532"/>
              <a:gd name="connsiteY3349" fmla="*/ 3124848 h 6858000"/>
              <a:gd name="connsiteX3350" fmla="*/ 2342886 w 4626532"/>
              <a:gd name="connsiteY3350" fmla="*/ 3033186 h 6858000"/>
              <a:gd name="connsiteX3351" fmla="*/ 2342886 w 4626532"/>
              <a:gd name="connsiteY3351" fmla="*/ 2974856 h 6858000"/>
              <a:gd name="connsiteX3352" fmla="*/ 2359552 w 4626532"/>
              <a:gd name="connsiteY3352" fmla="*/ 2966523 h 6858000"/>
              <a:gd name="connsiteX3353" fmla="*/ 2501212 w 4626532"/>
              <a:gd name="connsiteY3353" fmla="*/ 3074851 h 6858000"/>
              <a:gd name="connsiteX3354" fmla="*/ 634636 w 4626532"/>
              <a:gd name="connsiteY3354" fmla="*/ 3024853 h 6858000"/>
              <a:gd name="connsiteX3355" fmla="*/ 701299 w 4626532"/>
              <a:gd name="connsiteY3355" fmla="*/ 2966523 h 6858000"/>
              <a:gd name="connsiteX3356" fmla="*/ 626303 w 4626532"/>
              <a:gd name="connsiteY3356" fmla="*/ 3024853 h 6858000"/>
              <a:gd name="connsiteX3357" fmla="*/ 509642 w 4626532"/>
              <a:gd name="connsiteY3357" fmla="*/ 2974856 h 6858000"/>
              <a:gd name="connsiteX3358" fmla="*/ 542974 w 4626532"/>
              <a:gd name="connsiteY3358" fmla="*/ 2966523 h 6858000"/>
              <a:gd name="connsiteX3359" fmla="*/ 634636 w 4626532"/>
              <a:gd name="connsiteY3359" fmla="*/ 3024853 h 6858000"/>
              <a:gd name="connsiteX3360" fmla="*/ 2201226 w 4626532"/>
              <a:gd name="connsiteY3360" fmla="*/ 2949857 h 6858000"/>
              <a:gd name="connsiteX3361" fmla="*/ 2342886 w 4626532"/>
              <a:gd name="connsiteY3361" fmla="*/ 3083184 h 6858000"/>
              <a:gd name="connsiteX3362" fmla="*/ 2326220 w 4626532"/>
              <a:gd name="connsiteY3362" fmla="*/ 3158180 h 6858000"/>
              <a:gd name="connsiteX3363" fmla="*/ 2234558 w 4626532"/>
              <a:gd name="connsiteY3363" fmla="*/ 3008187 h 6858000"/>
              <a:gd name="connsiteX3364" fmla="*/ 2226225 w 4626532"/>
              <a:gd name="connsiteY3364" fmla="*/ 3016520 h 6858000"/>
              <a:gd name="connsiteX3365" fmla="*/ 2292889 w 4626532"/>
              <a:gd name="connsiteY3365" fmla="*/ 3141514 h 6858000"/>
              <a:gd name="connsiteX3366" fmla="*/ 2209559 w 4626532"/>
              <a:gd name="connsiteY3366" fmla="*/ 3091517 h 6858000"/>
              <a:gd name="connsiteX3367" fmla="*/ 2176228 w 4626532"/>
              <a:gd name="connsiteY3367" fmla="*/ 2983188 h 6858000"/>
              <a:gd name="connsiteX3368" fmla="*/ 2184561 w 4626532"/>
              <a:gd name="connsiteY3368" fmla="*/ 2949857 h 6858000"/>
              <a:gd name="connsiteX3369" fmla="*/ 2201226 w 4626532"/>
              <a:gd name="connsiteY3369" fmla="*/ 2949857 h 6858000"/>
              <a:gd name="connsiteX3370" fmla="*/ 2176228 w 4626532"/>
              <a:gd name="connsiteY3370" fmla="*/ 3116515 h 6858000"/>
              <a:gd name="connsiteX3371" fmla="*/ 2126230 w 4626532"/>
              <a:gd name="connsiteY3371" fmla="*/ 3091517 h 6858000"/>
              <a:gd name="connsiteX3372" fmla="*/ 2076232 w 4626532"/>
              <a:gd name="connsiteY3372" fmla="*/ 3008187 h 6858000"/>
              <a:gd name="connsiteX3373" fmla="*/ 2067899 w 4626532"/>
              <a:gd name="connsiteY3373" fmla="*/ 3024853 h 6858000"/>
              <a:gd name="connsiteX3374" fmla="*/ 2134563 w 4626532"/>
              <a:gd name="connsiteY3374" fmla="*/ 3158180 h 6858000"/>
              <a:gd name="connsiteX3375" fmla="*/ 2017902 w 4626532"/>
              <a:gd name="connsiteY3375" fmla="*/ 3008187 h 6858000"/>
              <a:gd name="connsiteX3376" fmla="*/ 2059567 w 4626532"/>
              <a:gd name="connsiteY3376" fmla="*/ 2941524 h 6858000"/>
              <a:gd name="connsiteX3377" fmla="*/ 2176228 w 4626532"/>
              <a:gd name="connsiteY3377" fmla="*/ 3116515 h 6858000"/>
              <a:gd name="connsiteX3378" fmla="*/ 3867812 w 4626532"/>
              <a:gd name="connsiteY3378" fmla="*/ 2933191 h 6858000"/>
              <a:gd name="connsiteX3379" fmla="*/ 3884478 w 4626532"/>
              <a:gd name="connsiteY3379" fmla="*/ 2949857 h 6858000"/>
              <a:gd name="connsiteX3380" fmla="*/ 3709486 w 4626532"/>
              <a:gd name="connsiteY3380" fmla="*/ 3049852 h 6858000"/>
              <a:gd name="connsiteX3381" fmla="*/ 3542828 w 4626532"/>
              <a:gd name="connsiteY3381" fmla="*/ 3016520 h 6858000"/>
              <a:gd name="connsiteX3382" fmla="*/ 3767817 w 4626532"/>
              <a:gd name="connsiteY3382" fmla="*/ 2983188 h 6858000"/>
              <a:gd name="connsiteX3383" fmla="*/ 3751151 w 4626532"/>
              <a:gd name="connsiteY3383" fmla="*/ 2974856 h 6858000"/>
              <a:gd name="connsiteX3384" fmla="*/ 3551161 w 4626532"/>
              <a:gd name="connsiteY3384" fmla="*/ 2991521 h 6858000"/>
              <a:gd name="connsiteX3385" fmla="*/ 3626157 w 4626532"/>
              <a:gd name="connsiteY3385" fmla="*/ 2941524 h 6858000"/>
              <a:gd name="connsiteX3386" fmla="*/ 3784483 w 4626532"/>
              <a:gd name="connsiteY3386" fmla="*/ 2933191 h 6858000"/>
              <a:gd name="connsiteX3387" fmla="*/ 3867812 w 4626532"/>
              <a:gd name="connsiteY3387" fmla="*/ 2933191 h 6858000"/>
              <a:gd name="connsiteX3388" fmla="*/ 2692869 w 4626532"/>
              <a:gd name="connsiteY3388" fmla="*/ 2999854 h 6858000"/>
              <a:gd name="connsiteX3389" fmla="*/ 2667870 w 4626532"/>
              <a:gd name="connsiteY3389" fmla="*/ 3016520 h 6858000"/>
              <a:gd name="connsiteX3390" fmla="*/ 2617873 w 4626532"/>
              <a:gd name="connsiteY3390" fmla="*/ 2941524 h 6858000"/>
              <a:gd name="connsiteX3391" fmla="*/ 2601207 w 4626532"/>
              <a:gd name="connsiteY3391" fmla="*/ 2949857 h 6858000"/>
              <a:gd name="connsiteX3392" fmla="*/ 2626206 w 4626532"/>
              <a:gd name="connsiteY3392" fmla="*/ 2999854 h 6858000"/>
              <a:gd name="connsiteX3393" fmla="*/ 2534544 w 4626532"/>
              <a:gd name="connsiteY3393" fmla="*/ 2941524 h 6858000"/>
              <a:gd name="connsiteX3394" fmla="*/ 2559542 w 4626532"/>
              <a:gd name="connsiteY3394" fmla="*/ 2908192 h 6858000"/>
              <a:gd name="connsiteX3395" fmla="*/ 2692869 w 4626532"/>
              <a:gd name="connsiteY3395" fmla="*/ 2999854 h 6858000"/>
              <a:gd name="connsiteX3396" fmla="*/ 676300 w 4626532"/>
              <a:gd name="connsiteY3396" fmla="*/ 2899859 h 6858000"/>
              <a:gd name="connsiteX3397" fmla="*/ 684633 w 4626532"/>
              <a:gd name="connsiteY3397" fmla="*/ 2941524 h 6858000"/>
              <a:gd name="connsiteX3398" fmla="*/ 659635 w 4626532"/>
              <a:gd name="connsiteY3398" fmla="*/ 2949857 h 6858000"/>
              <a:gd name="connsiteX3399" fmla="*/ 567972 w 4626532"/>
              <a:gd name="connsiteY3399" fmla="*/ 2916525 h 6858000"/>
              <a:gd name="connsiteX3400" fmla="*/ 592971 w 4626532"/>
              <a:gd name="connsiteY3400" fmla="*/ 2899859 h 6858000"/>
              <a:gd name="connsiteX3401" fmla="*/ 676300 w 4626532"/>
              <a:gd name="connsiteY3401" fmla="*/ 2899859 h 6858000"/>
              <a:gd name="connsiteX3402" fmla="*/ 1951238 w 4626532"/>
              <a:gd name="connsiteY3402" fmla="*/ 2949857 h 6858000"/>
              <a:gd name="connsiteX3403" fmla="*/ 1876242 w 4626532"/>
              <a:gd name="connsiteY3403" fmla="*/ 3016520 h 6858000"/>
              <a:gd name="connsiteX3404" fmla="*/ 1851243 w 4626532"/>
              <a:gd name="connsiteY3404" fmla="*/ 3016520 h 6858000"/>
              <a:gd name="connsiteX3405" fmla="*/ 1926240 w 4626532"/>
              <a:gd name="connsiteY3405" fmla="*/ 2891526 h 6858000"/>
              <a:gd name="connsiteX3406" fmla="*/ 1951238 w 4626532"/>
              <a:gd name="connsiteY3406" fmla="*/ 2949857 h 6858000"/>
              <a:gd name="connsiteX3407" fmla="*/ 2117897 w 4626532"/>
              <a:gd name="connsiteY3407" fmla="*/ 2966523 h 6858000"/>
              <a:gd name="connsiteX3408" fmla="*/ 2067899 w 4626532"/>
              <a:gd name="connsiteY3408" fmla="*/ 2916525 h 6858000"/>
              <a:gd name="connsiteX3409" fmla="*/ 2092898 w 4626532"/>
              <a:gd name="connsiteY3409" fmla="*/ 2883193 h 6858000"/>
              <a:gd name="connsiteX3410" fmla="*/ 2117897 w 4626532"/>
              <a:gd name="connsiteY3410" fmla="*/ 2966523 h 6858000"/>
              <a:gd name="connsiteX3411" fmla="*/ 3601158 w 4626532"/>
              <a:gd name="connsiteY3411" fmla="*/ 2933191 h 6858000"/>
              <a:gd name="connsiteX3412" fmla="*/ 3484497 w 4626532"/>
              <a:gd name="connsiteY3412" fmla="*/ 2983188 h 6858000"/>
              <a:gd name="connsiteX3413" fmla="*/ 3359503 w 4626532"/>
              <a:gd name="connsiteY3413" fmla="*/ 2916525 h 6858000"/>
              <a:gd name="connsiteX3414" fmla="*/ 3484497 w 4626532"/>
              <a:gd name="connsiteY3414" fmla="*/ 2941524 h 6858000"/>
              <a:gd name="connsiteX3415" fmla="*/ 3517829 w 4626532"/>
              <a:gd name="connsiteY3415" fmla="*/ 2916525 h 6858000"/>
              <a:gd name="connsiteX3416" fmla="*/ 3359503 w 4626532"/>
              <a:gd name="connsiteY3416" fmla="*/ 2891526 h 6858000"/>
              <a:gd name="connsiteX3417" fmla="*/ 3434500 w 4626532"/>
              <a:gd name="connsiteY3417" fmla="*/ 2858195 h 6858000"/>
              <a:gd name="connsiteX3418" fmla="*/ 3601158 w 4626532"/>
              <a:gd name="connsiteY3418" fmla="*/ 2933191 h 6858000"/>
              <a:gd name="connsiteX3419" fmla="*/ 2517878 w 4626532"/>
              <a:gd name="connsiteY3419" fmla="*/ 2958190 h 6858000"/>
              <a:gd name="connsiteX3420" fmla="*/ 2484546 w 4626532"/>
              <a:gd name="connsiteY3420" fmla="*/ 3008187 h 6858000"/>
              <a:gd name="connsiteX3421" fmla="*/ 2401217 w 4626532"/>
              <a:gd name="connsiteY3421" fmla="*/ 2908192 h 6858000"/>
              <a:gd name="connsiteX3422" fmla="*/ 2451214 w 4626532"/>
              <a:gd name="connsiteY3422" fmla="*/ 2991521 h 6858000"/>
              <a:gd name="connsiteX3423" fmla="*/ 2351219 w 4626532"/>
              <a:gd name="connsiteY3423" fmla="*/ 2883193 h 6858000"/>
              <a:gd name="connsiteX3424" fmla="*/ 2367885 w 4626532"/>
              <a:gd name="connsiteY3424" fmla="*/ 2849862 h 6858000"/>
              <a:gd name="connsiteX3425" fmla="*/ 2517878 w 4626532"/>
              <a:gd name="connsiteY3425" fmla="*/ 2958190 h 6858000"/>
              <a:gd name="connsiteX3426" fmla="*/ 3851146 w 4626532"/>
              <a:gd name="connsiteY3426" fmla="*/ 3016520 h 6858000"/>
              <a:gd name="connsiteX3427" fmla="*/ 3901144 w 4626532"/>
              <a:gd name="connsiteY3427" fmla="*/ 2949857 h 6858000"/>
              <a:gd name="connsiteX3428" fmla="*/ 4117800 w 4626532"/>
              <a:gd name="connsiteY3428" fmla="*/ 2841529 h 6858000"/>
              <a:gd name="connsiteX3429" fmla="*/ 3851146 w 4626532"/>
              <a:gd name="connsiteY3429" fmla="*/ 3016520 h 6858000"/>
              <a:gd name="connsiteX3430" fmla="*/ 717965 w 4626532"/>
              <a:gd name="connsiteY3430" fmla="*/ 2866527 h 6858000"/>
              <a:gd name="connsiteX3431" fmla="*/ 734631 w 4626532"/>
              <a:gd name="connsiteY3431" fmla="*/ 2941524 h 6858000"/>
              <a:gd name="connsiteX3432" fmla="*/ 784629 w 4626532"/>
              <a:gd name="connsiteY3432" fmla="*/ 2983188 h 6858000"/>
              <a:gd name="connsiteX3433" fmla="*/ 801294 w 4626532"/>
              <a:gd name="connsiteY3433" fmla="*/ 3024853 h 6858000"/>
              <a:gd name="connsiteX3434" fmla="*/ 909622 w 4626532"/>
              <a:gd name="connsiteY3434" fmla="*/ 3099849 h 6858000"/>
              <a:gd name="connsiteX3435" fmla="*/ 934621 w 4626532"/>
              <a:gd name="connsiteY3435" fmla="*/ 3083184 h 6858000"/>
              <a:gd name="connsiteX3436" fmla="*/ 967953 w 4626532"/>
              <a:gd name="connsiteY3436" fmla="*/ 3083184 h 6858000"/>
              <a:gd name="connsiteX3437" fmla="*/ 992952 w 4626532"/>
              <a:gd name="connsiteY3437" fmla="*/ 3141514 h 6858000"/>
              <a:gd name="connsiteX3438" fmla="*/ 1101280 w 4626532"/>
              <a:gd name="connsiteY3438" fmla="*/ 3091517 h 6858000"/>
              <a:gd name="connsiteX3439" fmla="*/ 1284604 w 4626532"/>
              <a:gd name="connsiteY3439" fmla="*/ 3224843 h 6858000"/>
              <a:gd name="connsiteX3440" fmla="*/ 1309603 w 4626532"/>
              <a:gd name="connsiteY3440" fmla="*/ 3283174 h 6858000"/>
              <a:gd name="connsiteX3441" fmla="*/ 1417931 w 4626532"/>
              <a:gd name="connsiteY3441" fmla="*/ 3366503 h 6858000"/>
              <a:gd name="connsiteX3442" fmla="*/ 1392932 w 4626532"/>
              <a:gd name="connsiteY3442" fmla="*/ 3374836 h 6858000"/>
              <a:gd name="connsiteX3443" fmla="*/ 1126279 w 4626532"/>
              <a:gd name="connsiteY3443" fmla="*/ 3324839 h 6858000"/>
              <a:gd name="connsiteX3444" fmla="*/ 1267938 w 4626532"/>
              <a:gd name="connsiteY3444" fmla="*/ 3249842 h 6858000"/>
              <a:gd name="connsiteX3445" fmla="*/ 1201275 w 4626532"/>
              <a:gd name="connsiteY3445" fmla="*/ 3291507 h 6858000"/>
              <a:gd name="connsiteX3446" fmla="*/ 1101280 w 4626532"/>
              <a:gd name="connsiteY3446" fmla="*/ 3308173 h 6858000"/>
              <a:gd name="connsiteX3447" fmla="*/ 792961 w 4626532"/>
              <a:gd name="connsiteY3447" fmla="*/ 3049852 h 6858000"/>
              <a:gd name="connsiteX3448" fmla="*/ 767963 w 4626532"/>
              <a:gd name="connsiteY3448" fmla="*/ 3049852 h 6858000"/>
              <a:gd name="connsiteX3449" fmla="*/ 759630 w 4626532"/>
              <a:gd name="connsiteY3449" fmla="*/ 3074851 h 6858000"/>
              <a:gd name="connsiteX3450" fmla="*/ 942954 w 4626532"/>
              <a:gd name="connsiteY3450" fmla="*/ 3291507 h 6858000"/>
              <a:gd name="connsiteX3451" fmla="*/ 1092947 w 4626532"/>
              <a:gd name="connsiteY3451" fmla="*/ 3374836 h 6858000"/>
              <a:gd name="connsiteX3452" fmla="*/ 1276271 w 4626532"/>
              <a:gd name="connsiteY3452" fmla="*/ 3424834 h 6858000"/>
              <a:gd name="connsiteX3453" fmla="*/ 1317936 w 4626532"/>
              <a:gd name="connsiteY3453" fmla="*/ 3483164 h 6858000"/>
              <a:gd name="connsiteX3454" fmla="*/ 1151277 w 4626532"/>
              <a:gd name="connsiteY3454" fmla="*/ 3574826 h 6858000"/>
              <a:gd name="connsiteX3455" fmla="*/ 801294 w 4626532"/>
              <a:gd name="connsiteY3455" fmla="*/ 3499830 h 6858000"/>
              <a:gd name="connsiteX3456" fmla="*/ 442978 w 4626532"/>
              <a:gd name="connsiteY3456" fmla="*/ 3633157 h 6858000"/>
              <a:gd name="connsiteX3457" fmla="*/ 409647 w 4626532"/>
              <a:gd name="connsiteY3457" fmla="*/ 3633157 h 6858000"/>
              <a:gd name="connsiteX3458" fmla="*/ 817960 w 4626532"/>
              <a:gd name="connsiteY3458" fmla="*/ 3483164 h 6858000"/>
              <a:gd name="connsiteX3459" fmla="*/ 984619 w 4626532"/>
              <a:gd name="connsiteY3459" fmla="*/ 3499830 h 6858000"/>
              <a:gd name="connsiteX3460" fmla="*/ 1101280 w 4626532"/>
              <a:gd name="connsiteY3460" fmla="*/ 3433167 h 6858000"/>
              <a:gd name="connsiteX3461" fmla="*/ 951287 w 4626532"/>
              <a:gd name="connsiteY3461" fmla="*/ 3324839 h 6858000"/>
              <a:gd name="connsiteX3462" fmla="*/ 826293 w 4626532"/>
              <a:gd name="connsiteY3462" fmla="*/ 3274841 h 6858000"/>
              <a:gd name="connsiteX3463" fmla="*/ 592971 w 4626532"/>
              <a:gd name="connsiteY3463" fmla="*/ 3116515 h 6858000"/>
              <a:gd name="connsiteX3464" fmla="*/ 409647 w 4626532"/>
              <a:gd name="connsiteY3464" fmla="*/ 3058185 h 6858000"/>
              <a:gd name="connsiteX3465" fmla="*/ 367982 w 4626532"/>
              <a:gd name="connsiteY3465" fmla="*/ 3008187 h 6858000"/>
              <a:gd name="connsiteX3466" fmla="*/ 476310 w 4626532"/>
              <a:gd name="connsiteY3466" fmla="*/ 2941524 h 6858000"/>
              <a:gd name="connsiteX3467" fmla="*/ 559640 w 4626532"/>
              <a:gd name="connsiteY3467" fmla="*/ 2833196 h 6858000"/>
              <a:gd name="connsiteX3468" fmla="*/ 617970 w 4626532"/>
              <a:gd name="connsiteY3468" fmla="*/ 2816530 h 6858000"/>
              <a:gd name="connsiteX3469" fmla="*/ 717965 w 4626532"/>
              <a:gd name="connsiteY3469" fmla="*/ 2866527 h 6858000"/>
              <a:gd name="connsiteX3470" fmla="*/ 2342886 w 4626532"/>
              <a:gd name="connsiteY3470" fmla="*/ 2941524 h 6858000"/>
              <a:gd name="connsiteX3471" fmla="*/ 2317887 w 4626532"/>
              <a:gd name="connsiteY3471" fmla="*/ 2999854 h 6858000"/>
              <a:gd name="connsiteX3472" fmla="*/ 2251224 w 4626532"/>
              <a:gd name="connsiteY3472" fmla="*/ 2858195 h 6858000"/>
              <a:gd name="connsiteX3473" fmla="*/ 2234558 w 4626532"/>
              <a:gd name="connsiteY3473" fmla="*/ 2874860 h 6858000"/>
              <a:gd name="connsiteX3474" fmla="*/ 2284556 w 4626532"/>
              <a:gd name="connsiteY3474" fmla="*/ 2974856 h 6858000"/>
              <a:gd name="connsiteX3475" fmla="*/ 2192893 w 4626532"/>
              <a:gd name="connsiteY3475" fmla="*/ 2849862 h 6858000"/>
              <a:gd name="connsiteX3476" fmla="*/ 2217892 w 4626532"/>
              <a:gd name="connsiteY3476" fmla="*/ 2808197 h 6858000"/>
              <a:gd name="connsiteX3477" fmla="*/ 2342886 w 4626532"/>
              <a:gd name="connsiteY3477" fmla="*/ 2941524 h 6858000"/>
              <a:gd name="connsiteX3478" fmla="*/ 3826147 w 4626532"/>
              <a:gd name="connsiteY3478" fmla="*/ 2816530 h 6858000"/>
              <a:gd name="connsiteX3479" fmla="*/ 3651156 w 4626532"/>
              <a:gd name="connsiteY3479" fmla="*/ 2916525 h 6858000"/>
              <a:gd name="connsiteX3480" fmla="*/ 3567827 w 4626532"/>
              <a:gd name="connsiteY3480" fmla="*/ 2874860 h 6858000"/>
              <a:gd name="connsiteX3481" fmla="*/ 3726152 w 4626532"/>
              <a:gd name="connsiteY3481" fmla="*/ 2841529 h 6858000"/>
              <a:gd name="connsiteX3482" fmla="*/ 3717819 w 4626532"/>
              <a:gd name="connsiteY3482" fmla="*/ 2833196 h 6858000"/>
              <a:gd name="connsiteX3483" fmla="*/ 3567827 w 4626532"/>
              <a:gd name="connsiteY3483" fmla="*/ 2849862 h 6858000"/>
              <a:gd name="connsiteX3484" fmla="*/ 3559494 w 4626532"/>
              <a:gd name="connsiteY3484" fmla="*/ 2849862 h 6858000"/>
              <a:gd name="connsiteX3485" fmla="*/ 3701153 w 4626532"/>
              <a:gd name="connsiteY3485" fmla="*/ 2799864 h 6858000"/>
              <a:gd name="connsiteX3486" fmla="*/ 3826147 w 4626532"/>
              <a:gd name="connsiteY3486" fmla="*/ 2816530 h 6858000"/>
              <a:gd name="connsiteX3487" fmla="*/ 2184561 w 4626532"/>
              <a:gd name="connsiteY3487" fmla="*/ 2924858 h 6858000"/>
              <a:gd name="connsiteX3488" fmla="*/ 2151229 w 4626532"/>
              <a:gd name="connsiteY3488" fmla="*/ 2983188 h 6858000"/>
              <a:gd name="connsiteX3489" fmla="*/ 2101231 w 4626532"/>
              <a:gd name="connsiteY3489" fmla="*/ 2833196 h 6858000"/>
              <a:gd name="connsiteX3490" fmla="*/ 2109564 w 4626532"/>
              <a:gd name="connsiteY3490" fmla="*/ 2799864 h 6858000"/>
              <a:gd name="connsiteX3491" fmla="*/ 2184561 w 4626532"/>
              <a:gd name="connsiteY3491" fmla="*/ 2924858 h 6858000"/>
              <a:gd name="connsiteX3492" fmla="*/ 3217844 w 4626532"/>
              <a:gd name="connsiteY3492" fmla="*/ 2841529 h 6858000"/>
              <a:gd name="connsiteX3493" fmla="*/ 3167846 w 4626532"/>
              <a:gd name="connsiteY3493" fmla="*/ 2783198 h 6858000"/>
              <a:gd name="connsiteX3494" fmla="*/ 3217844 w 4626532"/>
              <a:gd name="connsiteY3494" fmla="*/ 2841529 h 6858000"/>
              <a:gd name="connsiteX3495" fmla="*/ 2034568 w 4626532"/>
              <a:gd name="connsiteY3495" fmla="*/ 2808197 h 6858000"/>
              <a:gd name="connsiteX3496" fmla="*/ 2042901 w 4626532"/>
              <a:gd name="connsiteY3496" fmla="*/ 2774865 h 6858000"/>
              <a:gd name="connsiteX3497" fmla="*/ 2034568 w 4626532"/>
              <a:gd name="connsiteY3497" fmla="*/ 2808197 h 6858000"/>
              <a:gd name="connsiteX3498" fmla="*/ 2567875 w 4626532"/>
              <a:gd name="connsiteY3498" fmla="*/ 2883193 h 6858000"/>
              <a:gd name="connsiteX3499" fmla="*/ 2517878 w 4626532"/>
              <a:gd name="connsiteY3499" fmla="*/ 2908192 h 6858000"/>
              <a:gd name="connsiteX3500" fmla="*/ 2476213 w 4626532"/>
              <a:gd name="connsiteY3500" fmla="*/ 2824863 h 6858000"/>
              <a:gd name="connsiteX3501" fmla="*/ 2451214 w 4626532"/>
              <a:gd name="connsiteY3501" fmla="*/ 2816530 h 6858000"/>
              <a:gd name="connsiteX3502" fmla="*/ 2484546 w 4626532"/>
              <a:gd name="connsiteY3502" fmla="*/ 2899859 h 6858000"/>
              <a:gd name="connsiteX3503" fmla="*/ 2384551 w 4626532"/>
              <a:gd name="connsiteY3503" fmla="*/ 2791531 h 6858000"/>
              <a:gd name="connsiteX3504" fmla="*/ 2409550 w 4626532"/>
              <a:gd name="connsiteY3504" fmla="*/ 2758199 h 6858000"/>
              <a:gd name="connsiteX3505" fmla="*/ 2567875 w 4626532"/>
              <a:gd name="connsiteY3505" fmla="*/ 2883193 h 6858000"/>
              <a:gd name="connsiteX3506" fmla="*/ 4084468 w 4626532"/>
              <a:gd name="connsiteY3506" fmla="*/ 2824863 h 6858000"/>
              <a:gd name="connsiteX3507" fmla="*/ 4151132 w 4626532"/>
              <a:gd name="connsiteY3507" fmla="*/ 2749866 h 6858000"/>
              <a:gd name="connsiteX3508" fmla="*/ 4084468 w 4626532"/>
              <a:gd name="connsiteY3508" fmla="*/ 2824863 h 6858000"/>
              <a:gd name="connsiteX3509" fmla="*/ 3409501 w 4626532"/>
              <a:gd name="connsiteY3509" fmla="*/ 2833196 h 6858000"/>
              <a:gd name="connsiteX3510" fmla="*/ 3326172 w 4626532"/>
              <a:gd name="connsiteY3510" fmla="*/ 2874860 h 6858000"/>
              <a:gd name="connsiteX3511" fmla="*/ 3217844 w 4626532"/>
              <a:gd name="connsiteY3511" fmla="*/ 2799864 h 6858000"/>
              <a:gd name="connsiteX3512" fmla="*/ 3351170 w 4626532"/>
              <a:gd name="connsiteY3512" fmla="*/ 2824863 h 6858000"/>
              <a:gd name="connsiteX3513" fmla="*/ 3226177 w 4626532"/>
              <a:gd name="connsiteY3513" fmla="*/ 2774865 h 6858000"/>
              <a:gd name="connsiteX3514" fmla="*/ 3292840 w 4626532"/>
              <a:gd name="connsiteY3514" fmla="*/ 2749866 h 6858000"/>
              <a:gd name="connsiteX3515" fmla="*/ 3409501 w 4626532"/>
              <a:gd name="connsiteY3515" fmla="*/ 2833196 h 6858000"/>
              <a:gd name="connsiteX3516" fmla="*/ 4067802 w 4626532"/>
              <a:gd name="connsiteY3516" fmla="*/ 2733201 h 6858000"/>
              <a:gd name="connsiteX3517" fmla="*/ 4067802 w 4626532"/>
              <a:gd name="connsiteY3517" fmla="*/ 2749866 h 6858000"/>
              <a:gd name="connsiteX3518" fmla="*/ 3892811 w 4626532"/>
              <a:gd name="connsiteY3518" fmla="*/ 2924858 h 6858000"/>
              <a:gd name="connsiteX3519" fmla="*/ 3801149 w 4626532"/>
              <a:gd name="connsiteY3519" fmla="*/ 2908192 h 6858000"/>
              <a:gd name="connsiteX3520" fmla="*/ 3976140 w 4626532"/>
              <a:gd name="connsiteY3520" fmla="*/ 2808197 h 6858000"/>
              <a:gd name="connsiteX3521" fmla="*/ 3967807 w 4626532"/>
              <a:gd name="connsiteY3521" fmla="*/ 2799864 h 6858000"/>
              <a:gd name="connsiteX3522" fmla="*/ 3801149 w 4626532"/>
              <a:gd name="connsiteY3522" fmla="*/ 2883193 h 6858000"/>
              <a:gd name="connsiteX3523" fmla="*/ 3859479 w 4626532"/>
              <a:gd name="connsiteY3523" fmla="*/ 2808197 h 6858000"/>
              <a:gd name="connsiteX3524" fmla="*/ 4017805 w 4626532"/>
              <a:gd name="connsiteY3524" fmla="*/ 2733201 h 6858000"/>
              <a:gd name="connsiteX3525" fmla="*/ 4067802 w 4626532"/>
              <a:gd name="connsiteY3525" fmla="*/ 2733201 h 6858000"/>
              <a:gd name="connsiteX3526" fmla="*/ 3601158 w 4626532"/>
              <a:gd name="connsiteY3526" fmla="*/ 2783198 h 6858000"/>
              <a:gd name="connsiteX3527" fmla="*/ 3476164 w 4626532"/>
              <a:gd name="connsiteY3527" fmla="*/ 2841529 h 6858000"/>
              <a:gd name="connsiteX3528" fmla="*/ 3392835 w 4626532"/>
              <a:gd name="connsiteY3528" fmla="*/ 2774865 h 6858000"/>
              <a:gd name="connsiteX3529" fmla="*/ 3517829 w 4626532"/>
              <a:gd name="connsiteY3529" fmla="*/ 2799864 h 6858000"/>
              <a:gd name="connsiteX3530" fmla="*/ 3526162 w 4626532"/>
              <a:gd name="connsiteY3530" fmla="*/ 2774865 h 6858000"/>
              <a:gd name="connsiteX3531" fmla="*/ 3401168 w 4626532"/>
              <a:gd name="connsiteY3531" fmla="*/ 2758199 h 6858000"/>
              <a:gd name="connsiteX3532" fmla="*/ 3459499 w 4626532"/>
              <a:gd name="connsiteY3532" fmla="*/ 2716535 h 6858000"/>
              <a:gd name="connsiteX3533" fmla="*/ 3601158 w 4626532"/>
              <a:gd name="connsiteY3533" fmla="*/ 2783198 h 6858000"/>
              <a:gd name="connsiteX3534" fmla="*/ 2001236 w 4626532"/>
              <a:gd name="connsiteY3534" fmla="*/ 2866527 h 6858000"/>
              <a:gd name="connsiteX3535" fmla="*/ 1967904 w 4626532"/>
              <a:gd name="connsiteY3535" fmla="*/ 2916525 h 6858000"/>
              <a:gd name="connsiteX3536" fmla="*/ 1934573 w 4626532"/>
              <a:gd name="connsiteY3536" fmla="*/ 2808197 h 6858000"/>
              <a:gd name="connsiteX3537" fmla="*/ 1909574 w 4626532"/>
              <a:gd name="connsiteY3537" fmla="*/ 2791531 h 6858000"/>
              <a:gd name="connsiteX3538" fmla="*/ 1892908 w 4626532"/>
              <a:gd name="connsiteY3538" fmla="*/ 2749866 h 6858000"/>
              <a:gd name="connsiteX3539" fmla="*/ 1901241 w 4626532"/>
              <a:gd name="connsiteY3539" fmla="*/ 2716535 h 6858000"/>
              <a:gd name="connsiteX3540" fmla="*/ 2001236 w 4626532"/>
              <a:gd name="connsiteY3540" fmla="*/ 2866527 h 6858000"/>
              <a:gd name="connsiteX3541" fmla="*/ 2517878 w 4626532"/>
              <a:gd name="connsiteY3541" fmla="*/ 2699869 h 6858000"/>
              <a:gd name="connsiteX3542" fmla="*/ 2542876 w 4626532"/>
              <a:gd name="connsiteY3542" fmla="*/ 2816530 h 6858000"/>
              <a:gd name="connsiteX3543" fmla="*/ 2459547 w 4626532"/>
              <a:gd name="connsiteY3543" fmla="*/ 2733201 h 6858000"/>
              <a:gd name="connsiteX3544" fmla="*/ 2476213 w 4626532"/>
              <a:gd name="connsiteY3544" fmla="*/ 2699869 h 6858000"/>
              <a:gd name="connsiteX3545" fmla="*/ 2517878 w 4626532"/>
              <a:gd name="connsiteY3545" fmla="*/ 2699869 h 6858000"/>
              <a:gd name="connsiteX3546" fmla="*/ 1609588 w 4626532"/>
              <a:gd name="connsiteY3546" fmla="*/ 2708202 h 6858000"/>
              <a:gd name="connsiteX3547" fmla="*/ 1634587 w 4626532"/>
              <a:gd name="connsiteY3547" fmla="*/ 2691536 h 6858000"/>
              <a:gd name="connsiteX3548" fmla="*/ 1609588 w 4626532"/>
              <a:gd name="connsiteY3548" fmla="*/ 2708202 h 6858000"/>
              <a:gd name="connsiteX3549" fmla="*/ 2359552 w 4626532"/>
              <a:gd name="connsiteY3549" fmla="*/ 2824863 h 6858000"/>
              <a:gd name="connsiteX3550" fmla="*/ 2334553 w 4626532"/>
              <a:gd name="connsiteY3550" fmla="*/ 2866527 h 6858000"/>
              <a:gd name="connsiteX3551" fmla="*/ 2284556 w 4626532"/>
              <a:gd name="connsiteY3551" fmla="*/ 2741534 h 6858000"/>
              <a:gd name="connsiteX3552" fmla="*/ 2267890 w 4626532"/>
              <a:gd name="connsiteY3552" fmla="*/ 2749866 h 6858000"/>
              <a:gd name="connsiteX3553" fmla="*/ 2292889 w 4626532"/>
              <a:gd name="connsiteY3553" fmla="*/ 2833196 h 6858000"/>
              <a:gd name="connsiteX3554" fmla="*/ 2234558 w 4626532"/>
              <a:gd name="connsiteY3554" fmla="*/ 2783198 h 6858000"/>
              <a:gd name="connsiteX3555" fmla="*/ 2226225 w 4626532"/>
              <a:gd name="connsiteY3555" fmla="*/ 2733201 h 6858000"/>
              <a:gd name="connsiteX3556" fmla="*/ 2251224 w 4626532"/>
              <a:gd name="connsiteY3556" fmla="*/ 2683203 h 6858000"/>
              <a:gd name="connsiteX3557" fmla="*/ 2359552 w 4626532"/>
              <a:gd name="connsiteY3557" fmla="*/ 2824863 h 6858000"/>
              <a:gd name="connsiteX3558" fmla="*/ 3151180 w 4626532"/>
              <a:gd name="connsiteY3558" fmla="*/ 2741534 h 6858000"/>
              <a:gd name="connsiteX3559" fmla="*/ 3142847 w 4626532"/>
              <a:gd name="connsiteY3559" fmla="*/ 2783198 h 6858000"/>
              <a:gd name="connsiteX3560" fmla="*/ 3076184 w 4626532"/>
              <a:gd name="connsiteY3560" fmla="*/ 2741534 h 6858000"/>
              <a:gd name="connsiteX3561" fmla="*/ 3134514 w 4626532"/>
              <a:gd name="connsiteY3561" fmla="*/ 2749866 h 6858000"/>
              <a:gd name="connsiteX3562" fmla="*/ 3059518 w 4626532"/>
              <a:gd name="connsiteY3562" fmla="*/ 2708202 h 6858000"/>
              <a:gd name="connsiteX3563" fmla="*/ 3084517 w 4626532"/>
              <a:gd name="connsiteY3563" fmla="*/ 2674870 h 6858000"/>
              <a:gd name="connsiteX3564" fmla="*/ 3151180 w 4626532"/>
              <a:gd name="connsiteY3564" fmla="*/ 2741534 h 6858000"/>
              <a:gd name="connsiteX3565" fmla="*/ 3759484 w 4626532"/>
              <a:gd name="connsiteY3565" fmla="*/ 2699869 h 6858000"/>
              <a:gd name="connsiteX3566" fmla="*/ 3634490 w 4626532"/>
              <a:gd name="connsiteY3566" fmla="*/ 2774865 h 6858000"/>
              <a:gd name="connsiteX3567" fmla="*/ 3567827 w 4626532"/>
              <a:gd name="connsiteY3567" fmla="*/ 2733201 h 6858000"/>
              <a:gd name="connsiteX3568" fmla="*/ 3701153 w 4626532"/>
              <a:gd name="connsiteY3568" fmla="*/ 2699869 h 6858000"/>
              <a:gd name="connsiteX3569" fmla="*/ 3567827 w 4626532"/>
              <a:gd name="connsiteY3569" fmla="*/ 2708202 h 6858000"/>
              <a:gd name="connsiteX3570" fmla="*/ 3559494 w 4626532"/>
              <a:gd name="connsiteY3570" fmla="*/ 2708202 h 6858000"/>
              <a:gd name="connsiteX3571" fmla="*/ 3659489 w 4626532"/>
              <a:gd name="connsiteY3571" fmla="*/ 2658204 h 6858000"/>
              <a:gd name="connsiteX3572" fmla="*/ 3759484 w 4626532"/>
              <a:gd name="connsiteY3572" fmla="*/ 2699869 h 6858000"/>
              <a:gd name="connsiteX3573" fmla="*/ 3959474 w 4626532"/>
              <a:gd name="connsiteY3573" fmla="*/ 2633205 h 6858000"/>
              <a:gd name="connsiteX3574" fmla="*/ 3959474 w 4626532"/>
              <a:gd name="connsiteY3574" fmla="*/ 2674870 h 6858000"/>
              <a:gd name="connsiteX3575" fmla="*/ 3834480 w 4626532"/>
              <a:gd name="connsiteY3575" fmla="*/ 2791531 h 6858000"/>
              <a:gd name="connsiteX3576" fmla="*/ 3751151 w 4626532"/>
              <a:gd name="connsiteY3576" fmla="*/ 2774865 h 6858000"/>
              <a:gd name="connsiteX3577" fmla="*/ 3892811 w 4626532"/>
              <a:gd name="connsiteY3577" fmla="*/ 2691536 h 6858000"/>
              <a:gd name="connsiteX3578" fmla="*/ 3884478 w 4626532"/>
              <a:gd name="connsiteY3578" fmla="*/ 2683203 h 6858000"/>
              <a:gd name="connsiteX3579" fmla="*/ 3751151 w 4626532"/>
              <a:gd name="connsiteY3579" fmla="*/ 2749866 h 6858000"/>
              <a:gd name="connsiteX3580" fmla="*/ 3792816 w 4626532"/>
              <a:gd name="connsiteY3580" fmla="*/ 2683203 h 6858000"/>
              <a:gd name="connsiteX3581" fmla="*/ 3909477 w 4626532"/>
              <a:gd name="connsiteY3581" fmla="*/ 2633205 h 6858000"/>
              <a:gd name="connsiteX3582" fmla="*/ 3959474 w 4626532"/>
              <a:gd name="connsiteY3582" fmla="*/ 2633205 h 6858000"/>
              <a:gd name="connsiteX3583" fmla="*/ 3267841 w 4626532"/>
              <a:gd name="connsiteY3583" fmla="*/ 2716535 h 6858000"/>
              <a:gd name="connsiteX3584" fmla="*/ 3192845 w 4626532"/>
              <a:gd name="connsiteY3584" fmla="*/ 2758199 h 6858000"/>
              <a:gd name="connsiteX3585" fmla="*/ 3176179 w 4626532"/>
              <a:gd name="connsiteY3585" fmla="*/ 2758199 h 6858000"/>
              <a:gd name="connsiteX3586" fmla="*/ 3151180 w 4626532"/>
              <a:gd name="connsiteY3586" fmla="*/ 2699869 h 6858000"/>
              <a:gd name="connsiteX3587" fmla="*/ 3226177 w 4626532"/>
              <a:gd name="connsiteY3587" fmla="*/ 2708202 h 6858000"/>
              <a:gd name="connsiteX3588" fmla="*/ 3151180 w 4626532"/>
              <a:gd name="connsiteY3588" fmla="*/ 2666537 h 6858000"/>
              <a:gd name="connsiteX3589" fmla="*/ 3192845 w 4626532"/>
              <a:gd name="connsiteY3589" fmla="*/ 2633205 h 6858000"/>
              <a:gd name="connsiteX3590" fmla="*/ 3267841 w 4626532"/>
              <a:gd name="connsiteY3590" fmla="*/ 2716535 h 6858000"/>
              <a:gd name="connsiteX3591" fmla="*/ 1551258 w 4626532"/>
              <a:gd name="connsiteY3591" fmla="*/ 2633205 h 6858000"/>
              <a:gd name="connsiteX3592" fmla="*/ 1559591 w 4626532"/>
              <a:gd name="connsiteY3592" fmla="*/ 2691536 h 6858000"/>
              <a:gd name="connsiteX3593" fmla="*/ 1492927 w 4626532"/>
              <a:gd name="connsiteY3593" fmla="*/ 2691536 h 6858000"/>
              <a:gd name="connsiteX3594" fmla="*/ 1517926 w 4626532"/>
              <a:gd name="connsiteY3594" fmla="*/ 2633205 h 6858000"/>
              <a:gd name="connsiteX3595" fmla="*/ 1551258 w 4626532"/>
              <a:gd name="connsiteY3595" fmla="*/ 2633205 h 6858000"/>
              <a:gd name="connsiteX3596" fmla="*/ 2209559 w 4626532"/>
              <a:gd name="connsiteY3596" fmla="*/ 2774865 h 6858000"/>
              <a:gd name="connsiteX3597" fmla="*/ 2167895 w 4626532"/>
              <a:gd name="connsiteY3597" fmla="*/ 2816530 h 6858000"/>
              <a:gd name="connsiteX3598" fmla="*/ 2126230 w 4626532"/>
              <a:gd name="connsiteY3598" fmla="*/ 2683203 h 6858000"/>
              <a:gd name="connsiteX3599" fmla="*/ 2117897 w 4626532"/>
              <a:gd name="connsiteY3599" fmla="*/ 2699869 h 6858000"/>
              <a:gd name="connsiteX3600" fmla="*/ 2142896 w 4626532"/>
              <a:gd name="connsiteY3600" fmla="*/ 2808197 h 6858000"/>
              <a:gd name="connsiteX3601" fmla="*/ 2109564 w 4626532"/>
              <a:gd name="connsiteY3601" fmla="*/ 2766532 h 6858000"/>
              <a:gd name="connsiteX3602" fmla="*/ 2084565 w 4626532"/>
              <a:gd name="connsiteY3602" fmla="*/ 2649871 h 6858000"/>
              <a:gd name="connsiteX3603" fmla="*/ 2109564 w 4626532"/>
              <a:gd name="connsiteY3603" fmla="*/ 2624873 h 6858000"/>
              <a:gd name="connsiteX3604" fmla="*/ 2209559 w 4626532"/>
              <a:gd name="connsiteY3604" fmla="*/ 2774865 h 6858000"/>
              <a:gd name="connsiteX3605" fmla="*/ 4067802 w 4626532"/>
              <a:gd name="connsiteY3605" fmla="*/ 2808197 h 6858000"/>
              <a:gd name="connsiteX3606" fmla="*/ 4092801 w 4626532"/>
              <a:gd name="connsiteY3606" fmla="*/ 2749866 h 6858000"/>
              <a:gd name="connsiteX3607" fmla="*/ 4184463 w 4626532"/>
              <a:gd name="connsiteY3607" fmla="*/ 2616540 h 6858000"/>
              <a:gd name="connsiteX3608" fmla="*/ 4067802 w 4626532"/>
              <a:gd name="connsiteY3608" fmla="*/ 2808197 h 6858000"/>
              <a:gd name="connsiteX3609" fmla="*/ 3434500 w 4626532"/>
              <a:gd name="connsiteY3609" fmla="*/ 2691536 h 6858000"/>
              <a:gd name="connsiteX3610" fmla="*/ 3359503 w 4626532"/>
              <a:gd name="connsiteY3610" fmla="*/ 2733201 h 6858000"/>
              <a:gd name="connsiteX3611" fmla="*/ 3292840 w 4626532"/>
              <a:gd name="connsiteY3611" fmla="*/ 2716535 h 6858000"/>
              <a:gd name="connsiteX3612" fmla="*/ 3267841 w 4626532"/>
              <a:gd name="connsiteY3612" fmla="*/ 2666537 h 6858000"/>
              <a:gd name="connsiteX3613" fmla="*/ 3384502 w 4626532"/>
              <a:gd name="connsiteY3613" fmla="*/ 2691536 h 6858000"/>
              <a:gd name="connsiteX3614" fmla="*/ 3267841 w 4626532"/>
              <a:gd name="connsiteY3614" fmla="*/ 2641538 h 6858000"/>
              <a:gd name="connsiteX3615" fmla="*/ 3334505 w 4626532"/>
              <a:gd name="connsiteY3615" fmla="*/ 2616540 h 6858000"/>
              <a:gd name="connsiteX3616" fmla="*/ 3434500 w 4626532"/>
              <a:gd name="connsiteY3616" fmla="*/ 2691536 h 6858000"/>
              <a:gd name="connsiteX3617" fmla="*/ 1634587 w 4626532"/>
              <a:gd name="connsiteY3617" fmla="*/ 2608207 h 6858000"/>
              <a:gd name="connsiteX3618" fmla="*/ 1642920 w 4626532"/>
              <a:gd name="connsiteY3618" fmla="*/ 2666537 h 6858000"/>
              <a:gd name="connsiteX3619" fmla="*/ 1592923 w 4626532"/>
              <a:gd name="connsiteY3619" fmla="*/ 2691536 h 6858000"/>
              <a:gd name="connsiteX3620" fmla="*/ 1576257 w 4626532"/>
              <a:gd name="connsiteY3620" fmla="*/ 2649871 h 6858000"/>
              <a:gd name="connsiteX3621" fmla="*/ 1601256 w 4626532"/>
              <a:gd name="connsiteY3621" fmla="*/ 2608207 h 6858000"/>
              <a:gd name="connsiteX3622" fmla="*/ 1634587 w 4626532"/>
              <a:gd name="connsiteY3622" fmla="*/ 2608207 h 6858000"/>
              <a:gd name="connsiteX3623" fmla="*/ 2992855 w 4626532"/>
              <a:gd name="connsiteY3623" fmla="*/ 2691536 h 6858000"/>
              <a:gd name="connsiteX3624" fmla="*/ 2901192 w 4626532"/>
              <a:gd name="connsiteY3624" fmla="*/ 2641538 h 6858000"/>
              <a:gd name="connsiteX3625" fmla="*/ 2909525 w 4626532"/>
              <a:gd name="connsiteY3625" fmla="*/ 2599874 h 6858000"/>
              <a:gd name="connsiteX3626" fmla="*/ 2992855 w 4626532"/>
              <a:gd name="connsiteY3626" fmla="*/ 2691536 h 6858000"/>
              <a:gd name="connsiteX3627" fmla="*/ 1659586 w 4626532"/>
              <a:gd name="connsiteY3627" fmla="*/ 2641538 h 6858000"/>
              <a:gd name="connsiteX3628" fmla="*/ 1684585 w 4626532"/>
              <a:gd name="connsiteY3628" fmla="*/ 2591541 h 6858000"/>
              <a:gd name="connsiteX3629" fmla="*/ 1659586 w 4626532"/>
              <a:gd name="connsiteY3629" fmla="*/ 2641538 h 6858000"/>
              <a:gd name="connsiteX3630" fmla="*/ 1534592 w 4626532"/>
              <a:gd name="connsiteY3630" fmla="*/ 2608207 h 6858000"/>
              <a:gd name="connsiteX3631" fmla="*/ 1501260 w 4626532"/>
              <a:gd name="connsiteY3631" fmla="*/ 2608207 h 6858000"/>
              <a:gd name="connsiteX3632" fmla="*/ 1526259 w 4626532"/>
              <a:gd name="connsiteY3632" fmla="*/ 2591541 h 6858000"/>
              <a:gd name="connsiteX3633" fmla="*/ 1534592 w 4626532"/>
              <a:gd name="connsiteY3633" fmla="*/ 2608207 h 6858000"/>
              <a:gd name="connsiteX3634" fmla="*/ 3592825 w 4626532"/>
              <a:gd name="connsiteY3634" fmla="*/ 2641538 h 6858000"/>
              <a:gd name="connsiteX3635" fmla="*/ 3492830 w 4626532"/>
              <a:gd name="connsiteY3635" fmla="*/ 2699869 h 6858000"/>
              <a:gd name="connsiteX3636" fmla="*/ 3426167 w 4626532"/>
              <a:gd name="connsiteY3636" fmla="*/ 2633205 h 6858000"/>
              <a:gd name="connsiteX3637" fmla="*/ 3517829 w 4626532"/>
              <a:gd name="connsiteY3637" fmla="*/ 2658204 h 6858000"/>
              <a:gd name="connsiteX3638" fmla="*/ 3542828 w 4626532"/>
              <a:gd name="connsiteY3638" fmla="*/ 2649871 h 6858000"/>
              <a:gd name="connsiteX3639" fmla="*/ 3426167 w 4626532"/>
              <a:gd name="connsiteY3639" fmla="*/ 2616540 h 6858000"/>
              <a:gd name="connsiteX3640" fmla="*/ 3484497 w 4626532"/>
              <a:gd name="connsiteY3640" fmla="*/ 2574875 h 6858000"/>
              <a:gd name="connsiteX3641" fmla="*/ 3592825 w 4626532"/>
              <a:gd name="connsiteY3641" fmla="*/ 2641538 h 6858000"/>
              <a:gd name="connsiteX3642" fmla="*/ 2434548 w 4626532"/>
              <a:gd name="connsiteY3642" fmla="*/ 2733201 h 6858000"/>
              <a:gd name="connsiteX3643" fmla="*/ 2359552 w 4626532"/>
              <a:gd name="connsiteY3643" fmla="*/ 2758199 h 6858000"/>
              <a:gd name="connsiteX3644" fmla="*/ 2317887 w 4626532"/>
              <a:gd name="connsiteY3644" fmla="*/ 2624873 h 6858000"/>
              <a:gd name="connsiteX3645" fmla="*/ 2326220 w 4626532"/>
              <a:gd name="connsiteY3645" fmla="*/ 2716535 h 6858000"/>
              <a:gd name="connsiteX3646" fmla="*/ 2276223 w 4626532"/>
              <a:gd name="connsiteY3646" fmla="*/ 2641538 h 6858000"/>
              <a:gd name="connsiteX3647" fmla="*/ 2317887 w 4626532"/>
              <a:gd name="connsiteY3647" fmla="*/ 2574875 h 6858000"/>
              <a:gd name="connsiteX3648" fmla="*/ 2434548 w 4626532"/>
              <a:gd name="connsiteY3648" fmla="*/ 2733201 h 6858000"/>
              <a:gd name="connsiteX3649" fmla="*/ 2767865 w 4626532"/>
              <a:gd name="connsiteY3649" fmla="*/ 2583208 h 6858000"/>
              <a:gd name="connsiteX3650" fmla="*/ 2709535 w 4626532"/>
              <a:gd name="connsiteY3650" fmla="*/ 2566542 h 6858000"/>
              <a:gd name="connsiteX3651" fmla="*/ 2767865 w 4626532"/>
              <a:gd name="connsiteY3651" fmla="*/ 2583208 h 6858000"/>
              <a:gd name="connsiteX3652" fmla="*/ 2051234 w 4626532"/>
              <a:gd name="connsiteY3652" fmla="*/ 2724868 h 6858000"/>
              <a:gd name="connsiteX3653" fmla="*/ 2009569 w 4626532"/>
              <a:gd name="connsiteY3653" fmla="*/ 2783198 h 6858000"/>
              <a:gd name="connsiteX3654" fmla="*/ 1976237 w 4626532"/>
              <a:gd name="connsiteY3654" fmla="*/ 2633205 h 6858000"/>
              <a:gd name="connsiteX3655" fmla="*/ 1967904 w 4626532"/>
              <a:gd name="connsiteY3655" fmla="*/ 2649871 h 6858000"/>
              <a:gd name="connsiteX3656" fmla="*/ 1984570 w 4626532"/>
              <a:gd name="connsiteY3656" fmla="*/ 2774865 h 6858000"/>
              <a:gd name="connsiteX3657" fmla="*/ 1926240 w 4626532"/>
              <a:gd name="connsiteY3657" fmla="*/ 2658204 h 6858000"/>
              <a:gd name="connsiteX3658" fmla="*/ 1976237 w 4626532"/>
              <a:gd name="connsiteY3658" fmla="*/ 2558209 h 6858000"/>
              <a:gd name="connsiteX3659" fmla="*/ 2051234 w 4626532"/>
              <a:gd name="connsiteY3659" fmla="*/ 2724868 h 6858000"/>
              <a:gd name="connsiteX3660" fmla="*/ 3067851 w 4626532"/>
              <a:gd name="connsiteY3660" fmla="*/ 2658204 h 6858000"/>
              <a:gd name="connsiteX3661" fmla="*/ 3059518 w 4626532"/>
              <a:gd name="connsiteY3661" fmla="*/ 2691536 h 6858000"/>
              <a:gd name="connsiteX3662" fmla="*/ 3017853 w 4626532"/>
              <a:gd name="connsiteY3662" fmla="*/ 2691536 h 6858000"/>
              <a:gd name="connsiteX3663" fmla="*/ 2976189 w 4626532"/>
              <a:gd name="connsiteY3663" fmla="*/ 2616540 h 6858000"/>
              <a:gd name="connsiteX3664" fmla="*/ 3042852 w 4626532"/>
              <a:gd name="connsiteY3664" fmla="*/ 2633205 h 6858000"/>
              <a:gd name="connsiteX3665" fmla="*/ 2951190 w 4626532"/>
              <a:gd name="connsiteY3665" fmla="*/ 2591541 h 6858000"/>
              <a:gd name="connsiteX3666" fmla="*/ 2967856 w 4626532"/>
              <a:gd name="connsiteY3666" fmla="*/ 2549876 h 6858000"/>
              <a:gd name="connsiteX3667" fmla="*/ 3067851 w 4626532"/>
              <a:gd name="connsiteY3667" fmla="*/ 2658204 h 6858000"/>
              <a:gd name="connsiteX3668" fmla="*/ 3859479 w 4626532"/>
              <a:gd name="connsiteY3668" fmla="*/ 2566542 h 6858000"/>
              <a:gd name="connsiteX3669" fmla="*/ 3776150 w 4626532"/>
              <a:gd name="connsiteY3669" fmla="*/ 2666537 h 6858000"/>
              <a:gd name="connsiteX3670" fmla="*/ 3709486 w 4626532"/>
              <a:gd name="connsiteY3670" fmla="*/ 2641538 h 6858000"/>
              <a:gd name="connsiteX3671" fmla="*/ 3809481 w 4626532"/>
              <a:gd name="connsiteY3671" fmla="*/ 2574875 h 6858000"/>
              <a:gd name="connsiteX3672" fmla="*/ 3801149 w 4626532"/>
              <a:gd name="connsiteY3672" fmla="*/ 2566542 h 6858000"/>
              <a:gd name="connsiteX3673" fmla="*/ 3709486 w 4626532"/>
              <a:gd name="connsiteY3673" fmla="*/ 2616540 h 6858000"/>
              <a:gd name="connsiteX3674" fmla="*/ 3809481 w 4626532"/>
              <a:gd name="connsiteY3674" fmla="*/ 2533210 h 6858000"/>
              <a:gd name="connsiteX3675" fmla="*/ 3859479 w 4626532"/>
              <a:gd name="connsiteY3675" fmla="*/ 2566542 h 6858000"/>
              <a:gd name="connsiteX3676" fmla="*/ 1609588 w 4626532"/>
              <a:gd name="connsiteY3676" fmla="*/ 2524877 h 6858000"/>
              <a:gd name="connsiteX3677" fmla="*/ 1617921 w 4626532"/>
              <a:gd name="connsiteY3677" fmla="*/ 2583208 h 6858000"/>
              <a:gd name="connsiteX3678" fmla="*/ 1559591 w 4626532"/>
              <a:gd name="connsiteY3678" fmla="*/ 2608207 h 6858000"/>
              <a:gd name="connsiteX3679" fmla="*/ 1551258 w 4626532"/>
              <a:gd name="connsiteY3679" fmla="*/ 2583208 h 6858000"/>
              <a:gd name="connsiteX3680" fmla="*/ 1576257 w 4626532"/>
              <a:gd name="connsiteY3680" fmla="*/ 2524877 h 6858000"/>
              <a:gd name="connsiteX3681" fmla="*/ 1609588 w 4626532"/>
              <a:gd name="connsiteY3681" fmla="*/ 2524877 h 6858000"/>
              <a:gd name="connsiteX3682" fmla="*/ 4126133 w 4626532"/>
              <a:gd name="connsiteY3682" fmla="*/ 2516544 h 6858000"/>
              <a:gd name="connsiteX3683" fmla="*/ 4134466 w 4626532"/>
              <a:gd name="connsiteY3683" fmla="*/ 2558209 h 6858000"/>
              <a:gd name="connsiteX3684" fmla="*/ 4067802 w 4626532"/>
              <a:gd name="connsiteY3684" fmla="*/ 2699869 h 6858000"/>
              <a:gd name="connsiteX3685" fmla="*/ 3992806 w 4626532"/>
              <a:gd name="connsiteY3685" fmla="*/ 2716535 h 6858000"/>
              <a:gd name="connsiteX3686" fmla="*/ 4084468 w 4626532"/>
              <a:gd name="connsiteY3686" fmla="*/ 2583208 h 6858000"/>
              <a:gd name="connsiteX3687" fmla="*/ 3976140 w 4626532"/>
              <a:gd name="connsiteY3687" fmla="*/ 2699869 h 6858000"/>
              <a:gd name="connsiteX3688" fmla="*/ 4101134 w 4626532"/>
              <a:gd name="connsiteY3688" fmla="*/ 2516544 h 6858000"/>
              <a:gd name="connsiteX3689" fmla="*/ 4126133 w 4626532"/>
              <a:gd name="connsiteY3689" fmla="*/ 2516544 h 6858000"/>
              <a:gd name="connsiteX3690" fmla="*/ 3709486 w 4626532"/>
              <a:gd name="connsiteY3690" fmla="*/ 2566542 h 6858000"/>
              <a:gd name="connsiteX3691" fmla="*/ 3626157 w 4626532"/>
              <a:gd name="connsiteY3691" fmla="*/ 2633205 h 6858000"/>
              <a:gd name="connsiteX3692" fmla="*/ 3576160 w 4626532"/>
              <a:gd name="connsiteY3692" fmla="*/ 2591541 h 6858000"/>
              <a:gd name="connsiteX3693" fmla="*/ 3676155 w 4626532"/>
              <a:gd name="connsiteY3693" fmla="*/ 2566542 h 6858000"/>
              <a:gd name="connsiteX3694" fmla="*/ 3576160 w 4626532"/>
              <a:gd name="connsiteY3694" fmla="*/ 2566542 h 6858000"/>
              <a:gd name="connsiteX3695" fmla="*/ 3626157 w 4626532"/>
              <a:gd name="connsiteY3695" fmla="*/ 2516544 h 6858000"/>
              <a:gd name="connsiteX3696" fmla="*/ 3709486 w 4626532"/>
              <a:gd name="connsiteY3696" fmla="*/ 2566542 h 6858000"/>
              <a:gd name="connsiteX3697" fmla="*/ 3167846 w 4626532"/>
              <a:gd name="connsiteY3697" fmla="*/ 2608207 h 6858000"/>
              <a:gd name="connsiteX3698" fmla="*/ 3117848 w 4626532"/>
              <a:gd name="connsiteY3698" fmla="*/ 2649871 h 6858000"/>
              <a:gd name="connsiteX3699" fmla="*/ 3051185 w 4626532"/>
              <a:gd name="connsiteY3699" fmla="*/ 2574875 h 6858000"/>
              <a:gd name="connsiteX3700" fmla="*/ 3134514 w 4626532"/>
              <a:gd name="connsiteY3700" fmla="*/ 2591541 h 6858000"/>
              <a:gd name="connsiteX3701" fmla="*/ 3034519 w 4626532"/>
              <a:gd name="connsiteY3701" fmla="*/ 2541543 h 6858000"/>
              <a:gd name="connsiteX3702" fmla="*/ 3076184 w 4626532"/>
              <a:gd name="connsiteY3702" fmla="*/ 2508212 h 6858000"/>
              <a:gd name="connsiteX3703" fmla="*/ 3167846 w 4626532"/>
              <a:gd name="connsiteY3703" fmla="*/ 2608207 h 6858000"/>
              <a:gd name="connsiteX3704" fmla="*/ 2684536 w 4626532"/>
              <a:gd name="connsiteY3704" fmla="*/ 2566542 h 6858000"/>
              <a:gd name="connsiteX3705" fmla="*/ 2567875 w 4626532"/>
              <a:gd name="connsiteY3705" fmla="*/ 2599874 h 6858000"/>
              <a:gd name="connsiteX3706" fmla="*/ 2517878 w 4626532"/>
              <a:gd name="connsiteY3706" fmla="*/ 2524877 h 6858000"/>
              <a:gd name="connsiteX3707" fmla="*/ 2567875 w 4626532"/>
              <a:gd name="connsiteY3707" fmla="*/ 2508212 h 6858000"/>
              <a:gd name="connsiteX3708" fmla="*/ 2684536 w 4626532"/>
              <a:gd name="connsiteY3708" fmla="*/ 2566542 h 6858000"/>
              <a:gd name="connsiteX3709" fmla="*/ 2542876 w 4626532"/>
              <a:gd name="connsiteY3709" fmla="*/ 2608207 h 6858000"/>
              <a:gd name="connsiteX3710" fmla="*/ 2517878 w 4626532"/>
              <a:gd name="connsiteY3710" fmla="*/ 2666537 h 6858000"/>
              <a:gd name="connsiteX3711" fmla="*/ 2459547 w 4626532"/>
              <a:gd name="connsiteY3711" fmla="*/ 2691536 h 6858000"/>
              <a:gd name="connsiteX3712" fmla="*/ 2476213 w 4626532"/>
              <a:gd name="connsiteY3712" fmla="*/ 2566542 h 6858000"/>
              <a:gd name="connsiteX3713" fmla="*/ 2434548 w 4626532"/>
              <a:gd name="connsiteY3713" fmla="*/ 2674870 h 6858000"/>
              <a:gd name="connsiteX3714" fmla="*/ 2351219 w 4626532"/>
              <a:gd name="connsiteY3714" fmla="*/ 2558209 h 6858000"/>
              <a:gd name="connsiteX3715" fmla="*/ 2426215 w 4626532"/>
              <a:gd name="connsiteY3715" fmla="*/ 2508212 h 6858000"/>
              <a:gd name="connsiteX3716" fmla="*/ 2542876 w 4626532"/>
              <a:gd name="connsiteY3716" fmla="*/ 2608207 h 6858000"/>
              <a:gd name="connsiteX3717" fmla="*/ 3584492 w 4626532"/>
              <a:gd name="connsiteY3717" fmla="*/ 2508212 h 6858000"/>
              <a:gd name="connsiteX3718" fmla="*/ 3509496 w 4626532"/>
              <a:gd name="connsiteY3718" fmla="*/ 2558209 h 6858000"/>
              <a:gd name="connsiteX3719" fmla="*/ 3459499 w 4626532"/>
              <a:gd name="connsiteY3719" fmla="*/ 2499879 h 6858000"/>
              <a:gd name="connsiteX3720" fmla="*/ 3584492 w 4626532"/>
              <a:gd name="connsiteY3720" fmla="*/ 2508212 h 6858000"/>
              <a:gd name="connsiteX3721" fmla="*/ 1692918 w 4626532"/>
              <a:gd name="connsiteY3721" fmla="*/ 2499879 h 6858000"/>
              <a:gd name="connsiteX3722" fmla="*/ 1692918 w 4626532"/>
              <a:gd name="connsiteY3722" fmla="*/ 2558209 h 6858000"/>
              <a:gd name="connsiteX3723" fmla="*/ 1642920 w 4626532"/>
              <a:gd name="connsiteY3723" fmla="*/ 2583208 h 6858000"/>
              <a:gd name="connsiteX3724" fmla="*/ 1634587 w 4626532"/>
              <a:gd name="connsiteY3724" fmla="*/ 2541543 h 6858000"/>
              <a:gd name="connsiteX3725" fmla="*/ 1667919 w 4626532"/>
              <a:gd name="connsiteY3725" fmla="*/ 2499879 h 6858000"/>
              <a:gd name="connsiteX3726" fmla="*/ 1692918 w 4626532"/>
              <a:gd name="connsiteY3726" fmla="*/ 2499879 h 6858000"/>
              <a:gd name="connsiteX3727" fmla="*/ 3317839 w 4626532"/>
              <a:gd name="connsiteY3727" fmla="*/ 2583208 h 6858000"/>
              <a:gd name="connsiteX3728" fmla="*/ 3251175 w 4626532"/>
              <a:gd name="connsiteY3728" fmla="*/ 2616540 h 6858000"/>
              <a:gd name="connsiteX3729" fmla="*/ 3176179 w 4626532"/>
              <a:gd name="connsiteY3729" fmla="*/ 2558209 h 6858000"/>
              <a:gd name="connsiteX3730" fmla="*/ 3267841 w 4626532"/>
              <a:gd name="connsiteY3730" fmla="*/ 2574875 h 6858000"/>
              <a:gd name="connsiteX3731" fmla="*/ 3159513 w 4626532"/>
              <a:gd name="connsiteY3731" fmla="*/ 2516544 h 6858000"/>
              <a:gd name="connsiteX3732" fmla="*/ 3209511 w 4626532"/>
              <a:gd name="connsiteY3732" fmla="*/ 2491546 h 6858000"/>
              <a:gd name="connsiteX3733" fmla="*/ 3317839 w 4626532"/>
              <a:gd name="connsiteY3733" fmla="*/ 2583208 h 6858000"/>
              <a:gd name="connsiteX3734" fmla="*/ 2251224 w 4626532"/>
              <a:gd name="connsiteY3734" fmla="*/ 2641538 h 6858000"/>
              <a:gd name="connsiteX3735" fmla="*/ 2209559 w 4626532"/>
              <a:gd name="connsiteY3735" fmla="*/ 2691536 h 6858000"/>
              <a:gd name="connsiteX3736" fmla="*/ 2201226 w 4626532"/>
              <a:gd name="connsiteY3736" fmla="*/ 2549876 h 6858000"/>
              <a:gd name="connsiteX3737" fmla="*/ 2184561 w 4626532"/>
              <a:gd name="connsiteY3737" fmla="*/ 2666537 h 6858000"/>
              <a:gd name="connsiteX3738" fmla="*/ 2142896 w 4626532"/>
              <a:gd name="connsiteY3738" fmla="*/ 2583208 h 6858000"/>
              <a:gd name="connsiteX3739" fmla="*/ 2192893 w 4626532"/>
              <a:gd name="connsiteY3739" fmla="*/ 2491546 h 6858000"/>
              <a:gd name="connsiteX3740" fmla="*/ 2251224 w 4626532"/>
              <a:gd name="connsiteY3740" fmla="*/ 2641538 h 6858000"/>
              <a:gd name="connsiteX3741" fmla="*/ 3467831 w 4626532"/>
              <a:gd name="connsiteY3741" fmla="*/ 2549876 h 6858000"/>
              <a:gd name="connsiteX3742" fmla="*/ 3384502 w 4626532"/>
              <a:gd name="connsiteY3742" fmla="*/ 2599874 h 6858000"/>
              <a:gd name="connsiteX3743" fmla="*/ 3317839 w 4626532"/>
              <a:gd name="connsiteY3743" fmla="*/ 2533210 h 6858000"/>
              <a:gd name="connsiteX3744" fmla="*/ 3426167 w 4626532"/>
              <a:gd name="connsiteY3744" fmla="*/ 2549876 h 6858000"/>
              <a:gd name="connsiteX3745" fmla="*/ 3317839 w 4626532"/>
              <a:gd name="connsiteY3745" fmla="*/ 2508212 h 6858000"/>
              <a:gd name="connsiteX3746" fmla="*/ 3376169 w 4626532"/>
              <a:gd name="connsiteY3746" fmla="*/ 2474880 h 6858000"/>
              <a:gd name="connsiteX3747" fmla="*/ 3467831 w 4626532"/>
              <a:gd name="connsiteY3747" fmla="*/ 2549876 h 6858000"/>
              <a:gd name="connsiteX3748" fmla="*/ 2884526 w 4626532"/>
              <a:gd name="connsiteY3748" fmla="*/ 2591541 h 6858000"/>
              <a:gd name="connsiteX3749" fmla="*/ 2884526 w 4626532"/>
              <a:gd name="connsiteY3749" fmla="*/ 2633205 h 6858000"/>
              <a:gd name="connsiteX3750" fmla="*/ 2776198 w 4626532"/>
              <a:gd name="connsiteY3750" fmla="*/ 2558209 h 6858000"/>
              <a:gd name="connsiteX3751" fmla="*/ 2834529 w 4626532"/>
              <a:gd name="connsiteY3751" fmla="*/ 2574875 h 6858000"/>
              <a:gd name="connsiteX3752" fmla="*/ 2851195 w 4626532"/>
              <a:gd name="connsiteY3752" fmla="*/ 2558209 h 6858000"/>
              <a:gd name="connsiteX3753" fmla="*/ 2734534 w 4626532"/>
              <a:gd name="connsiteY3753" fmla="*/ 2541543 h 6858000"/>
              <a:gd name="connsiteX3754" fmla="*/ 2742867 w 4626532"/>
              <a:gd name="connsiteY3754" fmla="*/ 2466547 h 6858000"/>
              <a:gd name="connsiteX3755" fmla="*/ 2884526 w 4626532"/>
              <a:gd name="connsiteY3755" fmla="*/ 2591541 h 6858000"/>
              <a:gd name="connsiteX3756" fmla="*/ 4009472 w 4626532"/>
              <a:gd name="connsiteY3756" fmla="*/ 2491546 h 6858000"/>
              <a:gd name="connsiteX3757" fmla="*/ 3959474 w 4626532"/>
              <a:gd name="connsiteY3757" fmla="*/ 2599874 h 6858000"/>
              <a:gd name="connsiteX3758" fmla="*/ 3909477 w 4626532"/>
              <a:gd name="connsiteY3758" fmla="*/ 2616540 h 6858000"/>
              <a:gd name="connsiteX3759" fmla="*/ 3884478 w 4626532"/>
              <a:gd name="connsiteY3759" fmla="*/ 2616540 h 6858000"/>
              <a:gd name="connsiteX3760" fmla="*/ 3976140 w 4626532"/>
              <a:gd name="connsiteY3760" fmla="*/ 2516544 h 6858000"/>
              <a:gd name="connsiteX3761" fmla="*/ 3959474 w 4626532"/>
              <a:gd name="connsiteY3761" fmla="*/ 2499879 h 6858000"/>
              <a:gd name="connsiteX3762" fmla="*/ 3876145 w 4626532"/>
              <a:gd name="connsiteY3762" fmla="*/ 2599874 h 6858000"/>
              <a:gd name="connsiteX3763" fmla="*/ 3876145 w 4626532"/>
              <a:gd name="connsiteY3763" fmla="*/ 2549876 h 6858000"/>
              <a:gd name="connsiteX3764" fmla="*/ 3876145 w 4626532"/>
              <a:gd name="connsiteY3764" fmla="*/ 2524877 h 6858000"/>
              <a:gd name="connsiteX3765" fmla="*/ 3984473 w 4626532"/>
              <a:gd name="connsiteY3765" fmla="*/ 2449881 h 6858000"/>
              <a:gd name="connsiteX3766" fmla="*/ 4009472 w 4626532"/>
              <a:gd name="connsiteY3766" fmla="*/ 2491546 h 6858000"/>
              <a:gd name="connsiteX3767" fmla="*/ 3759484 w 4626532"/>
              <a:gd name="connsiteY3767" fmla="*/ 2474880 h 6858000"/>
              <a:gd name="connsiteX3768" fmla="*/ 3726152 w 4626532"/>
              <a:gd name="connsiteY3768" fmla="*/ 2533210 h 6858000"/>
              <a:gd name="connsiteX3769" fmla="*/ 3667822 w 4626532"/>
              <a:gd name="connsiteY3769" fmla="*/ 2499879 h 6858000"/>
              <a:gd name="connsiteX3770" fmla="*/ 3751151 w 4626532"/>
              <a:gd name="connsiteY3770" fmla="*/ 2449881 h 6858000"/>
              <a:gd name="connsiteX3771" fmla="*/ 3759484 w 4626532"/>
              <a:gd name="connsiteY3771" fmla="*/ 2474880 h 6858000"/>
              <a:gd name="connsiteX3772" fmla="*/ 3409501 w 4626532"/>
              <a:gd name="connsiteY3772" fmla="*/ 2458214 h 6858000"/>
              <a:gd name="connsiteX3773" fmla="*/ 3384502 w 4626532"/>
              <a:gd name="connsiteY3773" fmla="*/ 2449881 h 6858000"/>
              <a:gd name="connsiteX3774" fmla="*/ 3409501 w 4626532"/>
              <a:gd name="connsiteY3774" fmla="*/ 2458214 h 6858000"/>
              <a:gd name="connsiteX3775" fmla="*/ 1584590 w 4626532"/>
              <a:gd name="connsiteY3775" fmla="*/ 2441548 h 6858000"/>
              <a:gd name="connsiteX3776" fmla="*/ 1592923 w 4626532"/>
              <a:gd name="connsiteY3776" fmla="*/ 2499879 h 6858000"/>
              <a:gd name="connsiteX3777" fmla="*/ 1576257 w 4626532"/>
              <a:gd name="connsiteY3777" fmla="*/ 2508212 h 6858000"/>
              <a:gd name="connsiteX3778" fmla="*/ 1542925 w 4626532"/>
              <a:gd name="connsiteY3778" fmla="*/ 2458214 h 6858000"/>
              <a:gd name="connsiteX3779" fmla="*/ 1559591 w 4626532"/>
              <a:gd name="connsiteY3779" fmla="*/ 2441548 h 6858000"/>
              <a:gd name="connsiteX3780" fmla="*/ 1584590 w 4626532"/>
              <a:gd name="connsiteY3780" fmla="*/ 2441548 h 6858000"/>
              <a:gd name="connsiteX3781" fmla="*/ 2117897 w 4626532"/>
              <a:gd name="connsiteY3781" fmla="*/ 2574875 h 6858000"/>
              <a:gd name="connsiteX3782" fmla="*/ 2067899 w 4626532"/>
              <a:gd name="connsiteY3782" fmla="*/ 2641538 h 6858000"/>
              <a:gd name="connsiteX3783" fmla="*/ 2067899 w 4626532"/>
              <a:gd name="connsiteY3783" fmla="*/ 2483213 h 6858000"/>
              <a:gd name="connsiteX3784" fmla="*/ 2042901 w 4626532"/>
              <a:gd name="connsiteY3784" fmla="*/ 2616540 h 6858000"/>
              <a:gd name="connsiteX3785" fmla="*/ 2001236 w 4626532"/>
              <a:gd name="connsiteY3785" fmla="*/ 2533210 h 6858000"/>
              <a:gd name="connsiteX3786" fmla="*/ 2076232 w 4626532"/>
              <a:gd name="connsiteY3786" fmla="*/ 2416549 h 6858000"/>
              <a:gd name="connsiteX3787" fmla="*/ 2117897 w 4626532"/>
              <a:gd name="connsiteY3787" fmla="*/ 2574875 h 6858000"/>
              <a:gd name="connsiteX3788" fmla="*/ 1676252 w 4626532"/>
              <a:gd name="connsiteY3788" fmla="*/ 2474880 h 6858000"/>
              <a:gd name="connsiteX3789" fmla="*/ 1617921 w 4626532"/>
              <a:gd name="connsiteY3789" fmla="*/ 2499879 h 6858000"/>
              <a:gd name="connsiteX3790" fmla="*/ 1609588 w 4626532"/>
              <a:gd name="connsiteY3790" fmla="*/ 2466547 h 6858000"/>
              <a:gd name="connsiteX3791" fmla="*/ 1667919 w 4626532"/>
              <a:gd name="connsiteY3791" fmla="*/ 2416549 h 6858000"/>
              <a:gd name="connsiteX3792" fmla="*/ 1676252 w 4626532"/>
              <a:gd name="connsiteY3792" fmla="*/ 2474880 h 6858000"/>
              <a:gd name="connsiteX3793" fmla="*/ 4159464 w 4626532"/>
              <a:gd name="connsiteY3793" fmla="*/ 2583208 h 6858000"/>
              <a:gd name="connsiteX3794" fmla="*/ 4142799 w 4626532"/>
              <a:gd name="connsiteY3794" fmla="*/ 2499879 h 6858000"/>
              <a:gd name="connsiteX3795" fmla="*/ 4192796 w 4626532"/>
              <a:gd name="connsiteY3795" fmla="*/ 2408216 h 6858000"/>
              <a:gd name="connsiteX3796" fmla="*/ 4159464 w 4626532"/>
              <a:gd name="connsiteY3796" fmla="*/ 2583208 h 6858000"/>
              <a:gd name="connsiteX3797" fmla="*/ 2951190 w 4626532"/>
              <a:gd name="connsiteY3797" fmla="*/ 2541543 h 6858000"/>
              <a:gd name="connsiteX3798" fmla="*/ 2909525 w 4626532"/>
              <a:gd name="connsiteY3798" fmla="*/ 2566542 h 6858000"/>
              <a:gd name="connsiteX3799" fmla="*/ 2834529 w 4626532"/>
              <a:gd name="connsiteY3799" fmla="*/ 2491546 h 6858000"/>
              <a:gd name="connsiteX3800" fmla="*/ 2909525 w 4626532"/>
              <a:gd name="connsiteY3800" fmla="*/ 2499879 h 6858000"/>
              <a:gd name="connsiteX3801" fmla="*/ 2792864 w 4626532"/>
              <a:gd name="connsiteY3801" fmla="*/ 2458214 h 6858000"/>
              <a:gd name="connsiteX3802" fmla="*/ 2817863 w 4626532"/>
              <a:gd name="connsiteY3802" fmla="*/ 2408216 h 6858000"/>
              <a:gd name="connsiteX3803" fmla="*/ 2951190 w 4626532"/>
              <a:gd name="connsiteY3803" fmla="*/ 2541543 h 6858000"/>
              <a:gd name="connsiteX3804" fmla="*/ 3884478 w 4626532"/>
              <a:gd name="connsiteY3804" fmla="*/ 2433215 h 6858000"/>
              <a:gd name="connsiteX3805" fmla="*/ 3851146 w 4626532"/>
              <a:gd name="connsiteY3805" fmla="*/ 2516544 h 6858000"/>
              <a:gd name="connsiteX3806" fmla="*/ 3792816 w 4626532"/>
              <a:gd name="connsiteY3806" fmla="*/ 2508212 h 6858000"/>
              <a:gd name="connsiteX3807" fmla="*/ 3842813 w 4626532"/>
              <a:gd name="connsiteY3807" fmla="*/ 2424882 h 6858000"/>
              <a:gd name="connsiteX3808" fmla="*/ 3776150 w 4626532"/>
              <a:gd name="connsiteY3808" fmla="*/ 2499879 h 6858000"/>
              <a:gd name="connsiteX3809" fmla="*/ 3767817 w 4626532"/>
              <a:gd name="connsiteY3809" fmla="*/ 2433215 h 6858000"/>
              <a:gd name="connsiteX3810" fmla="*/ 3842813 w 4626532"/>
              <a:gd name="connsiteY3810" fmla="*/ 2391551 h 6858000"/>
              <a:gd name="connsiteX3811" fmla="*/ 3884478 w 4626532"/>
              <a:gd name="connsiteY3811" fmla="*/ 2433215 h 6858000"/>
              <a:gd name="connsiteX3812" fmla="*/ 2351219 w 4626532"/>
              <a:gd name="connsiteY3812" fmla="*/ 2441548 h 6858000"/>
              <a:gd name="connsiteX3813" fmla="*/ 2276223 w 4626532"/>
              <a:gd name="connsiteY3813" fmla="*/ 2574875 h 6858000"/>
              <a:gd name="connsiteX3814" fmla="*/ 2317887 w 4626532"/>
              <a:gd name="connsiteY3814" fmla="*/ 2458214 h 6858000"/>
              <a:gd name="connsiteX3815" fmla="*/ 2301222 w 4626532"/>
              <a:gd name="connsiteY3815" fmla="*/ 2441548 h 6858000"/>
              <a:gd name="connsiteX3816" fmla="*/ 2259557 w 4626532"/>
              <a:gd name="connsiteY3816" fmla="*/ 2566542 h 6858000"/>
              <a:gd name="connsiteX3817" fmla="*/ 2234558 w 4626532"/>
              <a:gd name="connsiteY3817" fmla="*/ 2474880 h 6858000"/>
              <a:gd name="connsiteX3818" fmla="*/ 2317887 w 4626532"/>
              <a:gd name="connsiteY3818" fmla="*/ 2391551 h 6858000"/>
              <a:gd name="connsiteX3819" fmla="*/ 2351219 w 4626532"/>
              <a:gd name="connsiteY3819" fmla="*/ 2441548 h 6858000"/>
              <a:gd name="connsiteX3820" fmla="*/ 1751248 w 4626532"/>
              <a:gd name="connsiteY3820" fmla="*/ 2449881 h 6858000"/>
              <a:gd name="connsiteX3821" fmla="*/ 1692918 w 4626532"/>
              <a:gd name="connsiteY3821" fmla="*/ 2474880 h 6858000"/>
              <a:gd name="connsiteX3822" fmla="*/ 1692918 w 4626532"/>
              <a:gd name="connsiteY3822" fmla="*/ 2424882 h 6858000"/>
              <a:gd name="connsiteX3823" fmla="*/ 1751248 w 4626532"/>
              <a:gd name="connsiteY3823" fmla="*/ 2391551 h 6858000"/>
              <a:gd name="connsiteX3824" fmla="*/ 1751248 w 4626532"/>
              <a:gd name="connsiteY3824" fmla="*/ 2449881 h 6858000"/>
              <a:gd name="connsiteX3825" fmla="*/ 3051185 w 4626532"/>
              <a:gd name="connsiteY3825" fmla="*/ 2491546 h 6858000"/>
              <a:gd name="connsiteX3826" fmla="*/ 3009520 w 4626532"/>
              <a:gd name="connsiteY3826" fmla="*/ 2524877 h 6858000"/>
              <a:gd name="connsiteX3827" fmla="*/ 2909525 w 4626532"/>
              <a:gd name="connsiteY3827" fmla="*/ 2441548 h 6858000"/>
              <a:gd name="connsiteX3828" fmla="*/ 3009520 w 4626532"/>
              <a:gd name="connsiteY3828" fmla="*/ 2466547 h 6858000"/>
              <a:gd name="connsiteX3829" fmla="*/ 2892859 w 4626532"/>
              <a:gd name="connsiteY3829" fmla="*/ 2408216 h 6858000"/>
              <a:gd name="connsiteX3830" fmla="*/ 2926191 w 4626532"/>
              <a:gd name="connsiteY3830" fmla="*/ 2374885 h 6858000"/>
              <a:gd name="connsiteX3831" fmla="*/ 3051185 w 4626532"/>
              <a:gd name="connsiteY3831" fmla="*/ 2491546 h 6858000"/>
              <a:gd name="connsiteX3832" fmla="*/ 3209511 w 4626532"/>
              <a:gd name="connsiteY3832" fmla="*/ 2366552 h 6858000"/>
              <a:gd name="connsiteX3833" fmla="*/ 3359503 w 4626532"/>
              <a:gd name="connsiteY3833" fmla="*/ 2449881 h 6858000"/>
              <a:gd name="connsiteX3834" fmla="*/ 3301173 w 4626532"/>
              <a:gd name="connsiteY3834" fmla="*/ 2483213 h 6858000"/>
              <a:gd name="connsiteX3835" fmla="*/ 3176179 w 4626532"/>
              <a:gd name="connsiteY3835" fmla="*/ 2399883 h 6858000"/>
              <a:gd name="connsiteX3836" fmla="*/ 3309506 w 4626532"/>
              <a:gd name="connsiteY3836" fmla="*/ 2433215 h 6858000"/>
              <a:gd name="connsiteX3837" fmla="*/ 3167846 w 4626532"/>
              <a:gd name="connsiteY3837" fmla="*/ 2366552 h 6858000"/>
              <a:gd name="connsiteX3838" fmla="*/ 3209511 w 4626532"/>
              <a:gd name="connsiteY3838" fmla="*/ 2366552 h 6858000"/>
              <a:gd name="connsiteX3839" fmla="*/ 2576208 w 4626532"/>
              <a:gd name="connsiteY3839" fmla="*/ 2366552 h 6858000"/>
              <a:gd name="connsiteX3840" fmla="*/ 2734534 w 4626532"/>
              <a:gd name="connsiteY3840" fmla="*/ 2499879 h 6858000"/>
              <a:gd name="connsiteX3841" fmla="*/ 2692869 w 4626532"/>
              <a:gd name="connsiteY3841" fmla="*/ 2541543 h 6858000"/>
              <a:gd name="connsiteX3842" fmla="*/ 2567875 w 4626532"/>
              <a:gd name="connsiteY3842" fmla="*/ 2483213 h 6858000"/>
              <a:gd name="connsiteX3843" fmla="*/ 2676203 w 4626532"/>
              <a:gd name="connsiteY3843" fmla="*/ 2449881 h 6858000"/>
              <a:gd name="connsiteX3844" fmla="*/ 2634539 w 4626532"/>
              <a:gd name="connsiteY3844" fmla="*/ 2441548 h 6858000"/>
              <a:gd name="connsiteX3845" fmla="*/ 2542876 w 4626532"/>
              <a:gd name="connsiteY3845" fmla="*/ 2474880 h 6858000"/>
              <a:gd name="connsiteX3846" fmla="*/ 2551209 w 4626532"/>
              <a:gd name="connsiteY3846" fmla="*/ 2424882 h 6858000"/>
              <a:gd name="connsiteX3847" fmla="*/ 2534544 w 4626532"/>
              <a:gd name="connsiteY3847" fmla="*/ 2366552 h 6858000"/>
              <a:gd name="connsiteX3848" fmla="*/ 2576208 w 4626532"/>
              <a:gd name="connsiteY3848" fmla="*/ 2366552 h 6858000"/>
              <a:gd name="connsiteX3849" fmla="*/ 1842910 w 4626532"/>
              <a:gd name="connsiteY3849" fmla="*/ 2424882 h 6858000"/>
              <a:gd name="connsiteX3850" fmla="*/ 1776247 w 4626532"/>
              <a:gd name="connsiteY3850" fmla="*/ 2441548 h 6858000"/>
              <a:gd name="connsiteX3851" fmla="*/ 1776247 w 4626532"/>
              <a:gd name="connsiteY3851" fmla="*/ 2399883 h 6858000"/>
              <a:gd name="connsiteX3852" fmla="*/ 1826245 w 4626532"/>
              <a:gd name="connsiteY3852" fmla="*/ 2366552 h 6858000"/>
              <a:gd name="connsiteX3853" fmla="*/ 1842910 w 4626532"/>
              <a:gd name="connsiteY3853" fmla="*/ 2424882 h 6858000"/>
              <a:gd name="connsiteX3854" fmla="*/ 1567924 w 4626532"/>
              <a:gd name="connsiteY3854" fmla="*/ 2358219 h 6858000"/>
              <a:gd name="connsiteX3855" fmla="*/ 1567924 w 4626532"/>
              <a:gd name="connsiteY3855" fmla="*/ 2416549 h 6858000"/>
              <a:gd name="connsiteX3856" fmla="*/ 1526259 w 4626532"/>
              <a:gd name="connsiteY3856" fmla="*/ 2433215 h 6858000"/>
              <a:gd name="connsiteX3857" fmla="*/ 1509593 w 4626532"/>
              <a:gd name="connsiteY3857" fmla="*/ 2424882 h 6858000"/>
              <a:gd name="connsiteX3858" fmla="*/ 1501260 w 4626532"/>
              <a:gd name="connsiteY3858" fmla="*/ 2399883 h 6858000"/>
              <a:gd name="connsiteX3859" fmla="*/ 1534592 w 4626532"/>
              <a:gd name="connsiteY3859" fmla="*/ 2358219 h 6858000"/>
              <a:gd name="connsiteX3860" fmla="*/ 1567924 w 4626532"/>
              <a:gd name="connsiteY3860" fmla="*/ 2358219 h 6858000"/>
              <a:gd name="connsiteX3861" fmla="*/ 3192845 w 4626532"/>
              <a:gd name="connsiteY3861" fmla="*/ 2466547 h 6858000"/>
              <a:gd name="connsiteX3862" fmla="*/ 3134514 w 4626532"/>
              <a:gd name="connsiteY3862" fmla="*/ 2499879 h 6858000"/>
              <a:gd name="connsiteX3863" fmla="*/ 3026186 w 4626532"/>
              <a:gd name="connsiteY3863" fmla="*/ 2408216 h 6858000"/>
              <a:gd name="connsiteX3864" fmla="*/ 3109516 w 4626532"/>
              <a:gd name="connsiteY3864" fmla="*/ 2449881 h 6858000"/>
              <a:gd name="connsiteX3865" fmla="*/ 3142847 w 4626532"/>
              <a:gd name="connsiteY3865" fmla="*/ 2441548 h 6858000"/>
              <a:gd name="connsiteX3866" fmla="*/ 3009520 w 4626532"/>
              <a:gd name="connsiteY3866" fmla="*/ 2383218 h 6858000"/>
              <a:gd name="connsiteX3867" fmla="*/ 3059518 w 4626532"/>
              <a:gd name="connsiteY3867" fmla="*/ 2349886 h 6858000"/>
              <a:gd name="connsiteX3868" fmla="*/ 3192845 w 4626532"/>
              <a:gd name="connsiteY3868" fmla="*/ 2466547 h 6858000"/>
              <a:gd name="connsiteX3869" fmla="*/ 2526211 w 4626532"/>
              <a:gd name="connsiteY3869" fmla="*/ 2424882 h 6858000"/>
              <a:gd name="connsiteX3870" fmla="*/ 2501212 w 4626532"/>
              <a:gd name="connsiteY3870" fmla="*/ 2508212 h 6858000"/>
              <a:gd name="connsiteX3871" fmla="*/ 2426215 w 4626532"/>
              <a:gd name="connsiteY3871" fmla="*/ 2483213 h 6858000"/>
              <a:gd name="connsiteX3872" fmla="*/ 2376218 w 4626532"/>
              <a:gd name="connsiteY3872" fmla="*/ 2499879 h 6858000"/>
              <a:gd name="connsiteX3873" fmla="*/ 2451214 w 4626532"/>
              <a:gd name="connsiteY3873" fmla="*/ 2374885 h 6858000"/>
              <a:gd name="connsiteX3874" fmla="*/ 2376218 w 4626532"/>
              <a:gd name="connsiteY3874" fmla="*/ 2458214 h 6858000"/>
              <a:gd name="connsiteX3875" fmla="*/ 2359552 w 4626532"/>
              <a:gd name="connsiteY3875" fmla="*/ 2391551 h 6858000"/>
              <a:gd name="connsiteX3876" fmla="*/ 2451214 w 4626532"/>
              <a:gd name="connsiteY3876" fmla="*/ 2349886 h 6858000"/>
              <a:gd name="connsiteX3877" fmla="*/ 2526211 w 4626532"/>
              <a:gd name="connsiteY3877" fmla="*/ 2424882 h 6858000"/>
              <a:gd name="connsiteX3878" fmla="*/ 1867909 w 4626532"/>
              <a:gd name="connsiteY3878" fmla="*/ 2424882 h 6858000"/>
              <a:gd name="connsiteX3879" fmla="*/ 1851243 w 4626532"/>
              <a:gd name="connsiteY3879" fmla="*/ 2383218 h 6858000"/>
              <a:gd name="connsiteX3880" fmla="*/ 1884575 w 4626532"/>
              <a:gd name="connsiteY3880" fmla="*/ 2349886 h 6858000"/>
              <a:gd name="connsiteX3881" fmla="*/ 1867909 w 4626532"/>
              <a:gd name="connsiteY3881" fmla="*/ 2424882 h 6858000"/>
              <a:gd name="connsiteX3882" fmla="*/ 1984570 w 4626532"/>
              <a:gd name="connsiteY3882" fmla="*/ 2441548 h 6858000"/>
              <a:gd name="connsiteX3883" fmla="*/ 1967904 w 4626532"/>
              <a:gd name="connsiteY3883" fmla="*/ 2524877 h 6858000"/>
              <a:gd name="connsiteX3884" fmla="*/ 1926240 w 4626532"/>
              <a:gd name="connsiteY3884" fmla="*/ 2566542 h 6858000"/>
              <a:gd name="connsiteX3885" fmla="*/ 1951238 w 4626532"/>
              <a:gd name="connsiteY3885" fmla="*/ 2424882 h 6858000"/>
              <a:gd name="connsiteX3886" fmla="*/ 1934573 w 4626532"/>
              <a:gd name="connsiteY3886" fmla="*/ 2408216 h 6858000"/>
              <a:gd name="connsiteX3887" fmla="*/ 1884575 w 4626532"/>
              <a:gd name="connsiteY3887" fmla="*/ 2699869 h 6858000"/>
              <a:gd name="connsiteX3888" fmla="*/ 1867909 w 4626532"/>
              <a:gd name="connsiteY3888" fmla="*/ 2574875 h 6858000"/>
              <a:gd name="connsiteX3889" fmla="*/ 1951238 w 4626532"/>
              <a:gd name="connsiteY3889" fmla="*/ 2341553 h 6858000"/>
              <a:gd name="connsiteX3890" fmla="*/ 1984570 w 4626532"/>
              <a:gd name="connsiteY3890" fmla="*/ 2441548 h 6858000"/>
              <a:gd name="connsiteX3891" fmla="*/ 1651253 w 4626532"/>
              <a:gd name="connsiteY3891" fmla="*/ 2391551 h 6858000"/>
              <a:gd name="connsiteX3892" fmla="*/ 1601256 w 4626532"/>
              <a:gd name="connsiteY3892" fmla="*/ 2424882 h 6858000"/>
              <a:gd name="connsiteX3893" fmla="*/ 1584590 w 4626532"/>
              <a:gd name="connsiteY3893" fmla="*/ 2383218 h 6858000"/>
              <a:gd name="connsiteX3894" fmla="*/ 1642920 w 4626532"/>
              <a:gd name="connsiteY3894" fmla="*/ 2333220 h 6858000"/>
              <a:gd name="connsiteX3895" fmla="*/ 1651253 w 4626532"/>
              <a:gd name="connsiteY3895" fmla="*/ 2391551 h 6858000"/>
              <a:gd name="connsiteX3896" fmla="*/ 1726249 w 4626532"/>
              <a:gd name="connsiteY3896" fmla="*/ 2316554 h 6858000"/>
              <a:gd name="connsiteX3897" fmla="*/ 1734582 w 4626532"/>
              <a:gd name="connsiteY3897" fmla="*/ 2374885 h 6858000"/>
              <a:gd name="connsiteX3898" fmla="*/ 1684585 w 4626532"/>
              <a:gd name="connsiteY3898" fmla="*/ 2399883 h 6858000"/>
              <a:gd name="connsiteX3899" fmla="*/ 1667919 w 4626532"/>
              <a:gd name="connsiteY3899" fmla="*/ 2366552 h 6858000"/>
              <a:gd name="connsiteX3900" fmla="*/ 1692918 w 4626532"/>
              <a:gd name="connsiteY3900" fmla="*/ 2316554 h 6858000"/>
              <a:gd name="connsiteX3901" fmla="*/ 1726249 w 4626532"/>
              <a:gd name="connsiteY3901" fmla="*/ 2316554 h 6858000"/>
              <a:gd name="connsiteX3902" fmla="*/ 1376266 w 4626532"/>
              <a:gd name="connsiteY3902" fmla="*/ 2333220 h 6858000"/>
              <a:gd name="connsiteX3903" fmla="*/ 1334602 w 4626532"/>
              <a:gd name="connsiteY3903" fmla="*/ 2324887 h 6858000"/>
              <a:gd name="connsiteX3904" fmla="*/ 1359601 w 4626532"/>
              <a:gd name="connsiteY3904" fmla="*/ 2316554 h 6858000"/>
              <a:gd name="connsiteX3905" fmla="*/ 1376266 w 4626532"/>
              <a:gd name="connsiteY3905" fmla="*/ 2333220 h 6858000"/>
              <a:gd name="connsiteX3906" fmla="*/ 4151132 w 4626532"/>
              <a:gd name="connsiteY3906" fmla="*/ 2366552 h 6858000"/>
              <a:gd name="connsiteX3907" fmla="*/ 4117800 w 4626532"/>
              <a:gd name="connsiteY3907" fmla="*/ 2483213 h 6858000"/>
              <a:gd name="connsiteX3908" fmla="*/ 4059469 w 4626532"/>
              <a:gd name="connsiteY3908" fmla="*/ 2516544 h 6858000"/>
              <a:gd name="connsiteX3909" fmla="*/ 4101134 w 4626532"/>
              <a:gd name="connsiteY3909" fmla="*/ 2374885 h 6858000"/>
              <a:gd name="connsiteX3910" fmla="*/ 4034471 w 4626532"/>
              <a:gd name="connsiteY3910" fmla="*/ 2508212 h 6858000"/>
              <a:gd name="connsiteX3911" fmla="*/ 4017805 w 4626532"/>
              <a:gd name="connsiteY3911" fmla="*/ 2433215 h 6858000"/>
              <a:gd name="connsiteX3912" fmla="*/ 4109467 w 4626532"/>
              <a:gd name="connsiteY3912" fmla="*/ 2308221 h 6858000"/>
              <a:gd name="connsiteX3913" fmla="*/ 4151132 w 4626532"/>
              <a:gd name="connsiteY3913" fmla="*/ 2366552 h 6858000"/>
              <a:gd name="connsiteX3914" fmla="*/ 2651205 w 4626532"/>
              <a:gd name="connsiteY3914" fmla="*/ 2299888 h 6858000"/>
              <a:gd name="connsiteX3915" fmla="*/ 2792864 w 4626532"/>
              <a:gd name="connsiteY3915" fmla="*/ 2408216 h 6858000"/>
              <a:gd name="connsiteX3916" fmla="*/ 2751200 w 4626532"/>
              <a:gd name="connsiteY3916" fmla="*/ 2441548 h 6858000"/>
              <a:gd name="connsiteX3917" fmla="*/ 2617873 w 4626532"/>
              <a:gd name="connsiteY3917" fmla="*/ 2358219 h 6858000"/>
              <a:gd name="connsiteX3918" fmla="*/ 2734534 w 4626532"/>
              <a:gd name="connsiteY3918" fmla="*/ 2366552 h 6858000"/>
              <a:gd name="connsiteX3919" fmla="*/ 2617873 w 4626532"/>
              <a:gd name="connsiteY3919" fmla="*/ 2341553 h 6858000"/>
              <a:gd name="connsiteX3920" fmla="*/ 2634539 w 4626532"/>
              <a:gd name="connsiteY3920" fmla="*/ 2299888 h 6858000"/>
              <a:gd name="connsiteX3921" fmla="*/ 2651205 w 4626532"/>
              <a:gd name="connsiteY3921" fmla="*/ 2299888 h 6858000"/>
              <a:gd name="connsiteX3922" fmla="*/ 2234558 w 4626532"/>
              <a:gd name="connsiteY3922" fmla="*/ 2349886 h 6858000"/>
              <a:gd name="connsiteX3923" fmla="*/ 2151229 w 4626532"/>
              <a:gd name="connsiteY3923" fmla="*/ 2499879 h 6858000"/>
              <a:gd name="connsiteX3924" fmla="*/ 2192893 w 4626532"/>
              <a:gd name="connsiteY3924" fmla="*/ 2358219 h 6858000"/>
              <a:gd name="connsiteX3925" fmla="*/ 2134563 w 4626532"/>
              <a:gd name="connsiteY3925" fmla="*/ 2474880 h 6858000"/>
              <a:gd name="connsiteX3926" fmla="*/ 2109564 w 4626532"/>
              <a:gd name="connsiteY3926" fmla="*/ 2399883 h 6858000"/>
              <a:gd name="connsiteX3927" fmla="*/ 2209559 w 4626532"/>
              <a:gd name="connsiteY3927" fmla="*/ 2299888 h 6858000"/>
              <a:gd name="connsiteX3928" fmla="*/ 2234558 w 4626532"/>
              <a:gd name="connsiteY3928" fmla="*/ 2349886 h 6858000"/>
              <a:gd name="connsiteX3929" fmla="*/ 1459596 w 4626532"/>
              <a:gd name="connsiteY3929" fmla="*/ 2299888 h 6858000"/>
              <a:gd name="connsiteX3930" fmla="*/ 1467929 w 4626532"/>
              <a:gd name="connsiteY3930" fmla="*/ 2358219 h 6858000"/>
              <a:gd name="connsiteX3931" fmla="*/ 1434597 w 4626532"/>
              <a:gd name="connsiteY3931" fmla="*/ 2366552 h 6858000"/>
              <a:gd name="connsiteX3932" fmla="*/ 1392932 w 4626532"/>
              <a:gd name="connsiteY3932" fmla="*/ 2341553 h 6858000"/>
              <a:gd name="connsiteX3933" fmla="*/ 1426264 w 4626532"/>
              <a:gd name="connsiteY3933" fmla="*/ 2299888 h 6858000"/>
              <a:gd name="connsiteX3934" fmla="*/ 1459596 w 4626532"/>
              <a:gd name="connsiteY3934" fmla="*/ 2299888 h 6858000"/>
              <a:gd name="connsiteX3935" fmla="*/ 4009472 w 4626532"/>
              <a:gd name="connsiteY3935" fmla="*/ 2358219 h 6858000"/>
              <a:gd name="connsiteX3936" fmla="*/ 3926142 w 4626532"/>
              <a:gd name="connsiteY3936" fmla="*/ 2458214 h 6858000"/>
              <a:gd name="connsiteX3937" fmla="*/ 3976140 w 4626532"/>
              <a:gd name="connsiteY3937" fmla="*/ 2349886 h 6858000"/>
              <a:gd name="connsiteX3938" fmla="*/ 3959474 w 4626532"/>
              <a:gd name="connsiteY3938" fmla="*/ 2333220 h 6858000"/>
              <a:gd name="connsiteX3939" fmla="*/ 3909477 w 4626532"/>
              <a:gd name="connsiteY3939" fmla="*/ 2441548 h 6858000"/>
              <a:gd name="connsiteX3940" fmla="*/ 3892811 w 4626532"/>
              <a:gd name="connsiteY3940" fmla="*/ 2374885 h 6858000"/>
              <a:gd name="connsiteX3941" fmla="*/ 3967807 w 4626532"/>
              <a:gd name="connsiteY3941" fmla="*/ 2291555 h 6858000"/>
              <a:gd name="connsiteX3942" fmla="*/ 4009472 w 4626532"/>
              <a:gd name="connsiteY3942" fmla="*/ 2358219 h 6858000"/>
              <a:gd name="connsiteX3943" fmla="*/ 1809579 w 4626532"/>
              <a:gd name="connsiteY3943" fmla="*/ 2291555 h 6858000"/>
              <a:gd name="connsiteX3944" fmla="*/ 1817912 w 4626532"/>
              <a:gd name="connsiteY3944" fmla="*/ 2349886 h 6858000"/>
              <a:gd name="connsiteX3945" fmla="*/ 1759581 w 4626532"/>
              <a:gd name="connsiteY3945" fmla="*/ 2374885 h 6858000"/>
              <a:gd name="connsiteX3946" fmla="*/ 1751248 w 4626532"/>
              <a:gd name="connsiteY3946" fmla="*/ 2333220 h 6858000"/>
              <a:gd name="connsiteX3947" fmla="*/ 1776247 w 4626532"/>
              <a:gd name="connsiteY3947" fmla="*/ 2291555 h 6858000"/>
              <a:gd name="connsiteX3948" fmla="*/ 1809579 w 4626532"/>
              <a:gd name="connsiteY3948" fmla="*/ 2291555 h 6858000"/>
              <a:gd name="connsiteX3949" fmla="*/ 1542925 w 4626532"/>
              <a:gd name="connsiteY3949" fmla="*/ 2283222 h 6858000"/>
              <a:gd name="connsiteX3950" fmla="*/ 1542925 w 4626532"/>
              <a:gd name="connsiteY3950" fmla="*/ 2333220 h 6858000"/>
              <a:gd name="connsiteX3951" fmla="*/ 1492927 w 4626532"/>
              <a:gd name="connsiteY3951" fmla="*/ 2366552 h 6858000"/>
              <a:gd name="connsiteX3952" fmla="*/ 1476262 w 4626532"/>
              <a:gd name="connsiteY3952" fmla="*/ 2316554 h 6858000"/>
              <a:gd name="connsiteX3953" fmla="*/ 1509593 w 4626532"/>
              <a:gd name="connsiteY3953" fmla="*/ 2283222 h 6858000"/>
              <a:gd name="connsiteX3954" fmla="*/ 1542925 w 4626532"/>
              <a:gd name="connsiteY3954" fmla="*/ 2283222 h 6858000"/>
              <a:gd name="connsiteX3955" fmla="*/ 1101280 w 4626532"/>
              <a:gd name="connsiteY3955" fmla="*/ 2333220 h 6858000"/>
              <a:gd name="connsiteX3956" fmla="*/ 1076281 w 4626532"/>
              <a:gd name="connsiteY3956" fmla="*/ 2333220 h 6858000"/>
              <a:gd name="connsiteX3957" fmla="*/ 1076281 w 4626532"/>
              <a:gd name="connsiteY3957" fmla="*/ 2283222 h 6858000"/>
              <a:gd name="connsiteX3958" fmla="*/ 1101280 w 4626532"/>
              <a:gd name="connsiteY3958" fmla="*/ 2283222 h 6858000"/>
              <a:gd name="connsiteX3959" fmla="*/ 1101280 w 4626532"/>
              <a:gd name="connsiteY3959" fmla="*/ 2333220 h 6858000"/>
              <a:gd name="connsiteX3960" fmla="*/ 1409598 w 4626532"/>
              <a:gd name="connsiteY3960" fmla="*/ 2283222 h 6858000"/>
              <a:gd name="connsiteX3961" fmla="*/ 1392932 w 4626532"/>
              <a:gd name="connsiteY3961" fmla="*/ 2299888 h 6858000"/>
              <a:gd name="connsiteX3962" fmla="*/ 1376266 w 4626532"/>
              <a:gd name="connsiteY3962" fmla="*/ 2274890 h 6858000"/>
              <a:gd name="connsiteX3963" fmla="*/ 1409598 w 4626532"/>
              <a:gd name="connsiteY3963" fmla="*/ 2283222 h 6858000"/>
              <a:gd name="connsiteX3964" fmla="*/ 3842813 w 4626532"/>
              <a:gd name="connsiteY3964" fmla="*/ 2266557 h 6858000"/>
              <a:gd name="connsiteX3965" fmla="*/ 3876145 w 4626532"/>
              <a:gd name="connsiteY3965" fmla="*/ 2333220 h 6858000"/>
              <a:gd name="connsiteX3966" fmla="*/ 3867812 w 4626532"/>
              <a:gd name="connsiteY3966" fmla="*/ 2366552 h 6858000"/>
              <a:gd name="connsiteX3967" fmla="*/ 3809481 w 4626532"/>
              <a:gd name="connsiteY3967" fmla="*/ 2374885 h 6858000"/>
              <a:gd name="connsiteX3968" fmla="*/ 3826147 w 4626532"/>
              <a:gd name="connsiteY3968" fmla="*/ 2291555 h 6858000"/>
              <a:gd name="connsiteX3969" fmla="*/ 3801149 w 4626532"/>
              <a:gd name="connsiteY3969" fmla="*/ 2341553 h 6858000"/>
              <a:gd name="connsiteX3970" fmla="*/ 3817814 w 4626532"/>
              <a:gd name="connsiteY3970" fmla="*/ 2266557 h 6858000"/>
              <a:gd name="connsiteX3971" fmla="*/ 3842813 w 4626532"/>
              <a:gd name="connsiteY3971" fmla="*/ 2266557 h 6858000"/>
              <a:gd name="connsiteX3972" fmla="*/ 1884575 w 4626532"/>
              <a:gd name="connsiteY3972" fmla="*/ 2266557 h 6858000"/>
              <a:gd name="connsiteX3973" fmla="*/ 1892908 w 4626532"/>
              <a:gd name="connsiteY3973" fmla="*/ 2316554 h 6858000"/>
              <a:gd name="connsiteX3974" fmla="*/ 1842910 w 4626532"/>
              <a:gd name="connsiteY3974" fmla="*/ 2349886 h 6858000"/>
              <a:gd name="connsiteX3975" fmla="*/ 1826245 w 4626532"/>
              <a:gd name="connsiteY3975" fmla="*/ 2308221 h 6858000"/>
              <a:gd name="connsiteX3976" fmla="*/ 1859576 w 4626532"/>
              <a:gd name="connsiteY3976" fmla="*/ 2266557 h 6858000"/>
              <a:gd name="connsiteX3977" fmla="*/ 1884575 w 4626532"/>
              <a:gd name="connsiteY3977" fmla="*/ 2266557 h 6858000"/>
              <a:gd name="connsiteX3978" fmla="*/ 1642920 w 4626532"/>
              <a:gd name="connsiteY3978" fmla="*/ 2299888 h 6858000"/>
              <a:gd name="connsiteX3979" fmla="*/ 1642920 w 4626532"/>
              <a:gd name="connsiteY3979" fmla="*/ 2266557 h 6858000"/>
              <a:gd name="connsiteX3980" fmla="*/ 1642920 w 4626532"/>
              <a:gd name="connsiteY3980" fmla="*/ 2299888 h 6858000"/>
              <a:gd name="connsiteX3981" fmla="*/ 1192942 w 4626532"/>
              <a:gd name="connsiteY3981" fmla="*/ 2274890 h 6858000"/>
              <a:gd name="connsiteX3982" fmla="*/ 1167943 w 4626532"/>
              <a:gd name="connsiteY3982" fmla="*/ 2324887 h 6858000"/>
              <a:gd name="connsiteX3983" fmla="*/ 1126279 w 4626532"/>
              <a:gd name="connsiteY3983" fmla="*/ 2324887 h 6858000"/>
              <a:gd name="connsiteX3984" fmla="*/ 1126279 w 4626532"/>
              <a:gd name="connsiteY3984" fmla="*/ 2299888 h 6858000"/>
              <a:gd name="connsiteX3985" fmla="*/ 1176276 w 4626532"/>
              <a:gd name="connsiteY3985" fmla="*/ 2266557 h 6858000"/>
              <a:gd name="connsiteX3986" fmla="*/ 1192942 w 4626532"/>
              <a:gd name="connsiteY3986" fmla="*/ 2274890 h 6858000"/>
              <a:gd name="connsiteX3987" fmla="*/ 3176179 w 4626532"/>
              <a:gd name="connsiteY3987" fmla="*/ 2341553 h 6858000"/>
              <a:gd name="connsiteX3988" fmla="*/ 3009520 w 4626532"/>
              <a:gd name="connsiteY3988" fmla="*/ 2258224 h 6858000"/>
              <a:gd name="connsiteX3989" fmla="*/ 3176179 w 4626532"/>
              <a:gd name="connsiteY3989" fmla="*/ 2341553 h 6858000"/>
              <a:gd name="connsiteX3990" fmla="*/ 1626254 w 4626532"/>
              <a:gd name="connsiteY3990" fmla="*/ 2258224 h 6858000"/>
              <a:gd name="connsiteX3991" fmla="*/ 1626254 w 4626532"/>
              <a:gd name="connsiteY3991" fmla="*/ 2316554 h 6858000"/>
              <a:gd name="connsiteX3992" fmla="*/ 1576257 w 4626532"/>
              <a:gd name="connsiteY3992" fmla="*/ 2341553 h 6858000"/>
              <a:gd name="connsiteX3993" fmla="*/ 1559591 w 4626532"/>
              <a:gd name="connsiteY3993" fmla="*/ 2299888 h 6858000"/>
              <a:gd name="connsiteX3994" fmla="*/ 1592923 w 4626532"/>
              <a:gd name="connsiteY3994" fmla="*/ 2258224 h 6858000"/>
              <a:gd name="connsiteX3995" fmla="*/ 1626254 w 4626532"/>
              <a:gd name="connsiteY3995" fmla="*/ 2258224 h 6858000"/>
              <a:gd name="connsiteX3996" fmla="*/ 2751200 w 4626532"/>
              <a:gd name="connsiteY3996" fmla="*/ 2249891 h 6858000"/>
              <a:gd name="connsiteX3997" fmla="*/ 2892859 w 4626532"/>
              <a:gd name="connsiteY3997" fmla="*/ 2341553 h 6858000"/>
              <a:gd name="connsiteX3998" fmla="*/ 2892859 w 4626532"/>
              <a:gd name="connsiteY3998" fmla="*/ 2374885 h 6858000"/>
              <a:gd name="connsiteX3999" fmla="*/ 2851195 w 4626532"/>
              <a:gd name="connsiteY3999" fmla="*/ 2383218 h 6858000"/>
              <a:gd name="connsiteX4000" fmla="*/ 2742867 w 4626532"/>
              <a:gd name="connsiteY4000" fmla="*/ 2316554 h 6858000"/>
              <a:gd name="connsiteX4001" fmla="*/ 2842862 w 4626532"/>
              <a:gd name="connsiteY4001" fmla="*/ 2333220 h 6858000"/>
              <a:gd name="connsiteX4002" fmla="*/ 2709535 w 4626532"/>
              <a:gd name="connsiteY4002" fmla="*/ 2283222 h 6858000"/>
              <a:gd name="connsiteX4003" fmla="*/ 2734534 w 4626532"/>
              <a:gd name="connsiteY4003" fmla="*/ 2249891 h 6858000"/>
              <a:gd name="connsiteX4004" fmla="*/ 2751200 w 4626532"/>
              <a:gd name="connsiteY4004" fmla="*/ 2249891 h 6858000"/>
              <a:gd name="connsiteX4005" fmla="*/ 1359601 w 4626532"/>
              <a:gd name="connsiteY4005" fmla="*/ 2299888 h 6858000"/>
              <a:gd name="connsiteX4006" fmla="*/ 1301270 w 4626532"/>
              <a:gd name="connsiteY4006" fmla="*/ 2316554 h 6858000"/>
              <a:gd name="connsiteX4007" fmla="*/ 1292937 w 4626532"/>
              <a:gd name="connsiteY4007" fmla="*/ 2283222 h 6858000"/>
              <a:gd name="connsiteX4008" fmla="*/ 1317936 w 4626532"/>
              <a:gd name="connsiteY4008" fmla="*/ 2249891 h 6858000"/>
              <a:gd name="connsiteX4009" fmla="*/ 1359601 w 4626532"/>
              <a:gd name="connsiteY4009" fmla="*/ 2299888 h 6858000"/>
              <a:gd name="connsiteX4010" fmla="*/ 1276271 w 4626532"/>
              <a:gd name="connsiteY4010" fmla="*/ 2308221 h 6858000"/>
              <a:gd name="connsiteX4011" fmla="*/ 1209608 w 4626532"/>
              <a:gd name="connsiteY4011" fmla="*/ 2316554 h 6858000"/>
              <a:gd name="connsiteX4012" fmla="*/ 1209608 w 4626532"/>
              <a:gd name="connsiteY4012" fmla="*/ 2283222 h 6858000"/>
              <a:gd name="connsiteX4013" fmla="*/ 1267938 w 4626532"/>
              <a:gd name="connsiteY4013" fmla="*/ 2249891 h 6858000"/>
              <a:gd name="connsiteX4014" fmla="*/ 1276271 w 4626532"/>
              <a:gd name="connsiteY4014" fmla="*/ 2308221 h 6858000"/>
              <a:gd name="connsiteX4015" fmla="*/ 2609540 w 4626532"/>
              <a:gd name="connsiteY4015" fmla="*/ 2299888 h 6858000"/>
              <a:gd name="connsiteX4016" fmla="*/ 2526211 w 4626532"/>
              <a:gd name="connsiteY4016" fmla="*/ 2341553 h 6858000"/>
              <a:gd name="connsiteX4017" fmla="*/ 2442881 w 4626532"/>
              <a:gd name="connsiteY4017" fmla="*/ 2324887 h 6858000"/>
              <a:gd name="connsiteX4018" fmla="*/ 2551209 w 4626532"/>
              <a:gd name="connsiteY4018" fmla="*/ 2283222 h 6858000"/>
              <a:gd name="connsiteX4019" fmla="*/ 2534544 w 4626532"/>
              <a:gd name="connsiteY4019" fmla="*/ 2274890 h 6858000"/>
              <a:gd name="connsiteX4020" fmla="*/ 2426215 w 4626532"/>
              <a:gd name="connsiteY4020" fmla="*/ 2308221 h 6858000"/>
              <a:gd name="connsiteX4021" fmla="*/ 2484546 w 4626532"/>
              <a:gd name="connsiteY4021" fmla="*/ 2241558 h 6858000"/>
              <a:gd name="connsiteX4022" fmla="*/ 2609540 w 4626532"/>
              <a:gd name="connsiteY4022" fmla="*/ 2299888 h 6858000"/>
              <a:gd name="connsiteX4023" fmla="*/ 2417883 w 4626532"/>
              <a:gd name="connsiteY4023" fmla="*/ 2266557 h 6858000"/>
              <a:gd name="connsiteX4024" fmla="*/ 2342886 w 4626532"/>
              <a:gd name="connsiteY4024" fmla="*/ 2366552 h 6858000"/>
              <a:gd name="connsiteX4025" fmla="*/ 2276223 w 4626532"/>
              <a:gd name="connsiteY4025" fmla="*/ 2383218 h 6858000"/>
              <a:gd name="connsiteX4026" fmla="*/ 2351219 w 4626532"/>
              <a:gd name="connsiteY4026" fmla="*/ 2274890 h 6858000"/>
              <a:gd name="connsiteX4027" fmla="*/ 2259557 w 4626532"/>
              <a:gd name="connsiteY4027" fmla="*/ 2374885 h 6858000"/>
              <a:gd name="connsiteX4028" fmla="*/ 2251224 w 4626532"/>
              <a:gd name="connsiteY4028" fmla="*/ 2299888 h 6858000"/>
              <a:gd name="connsiteX4029" fmla="*/ 2359552 w 4626532"/>
              <a:gd name="connsiteY4029" fmla="*/ 2241558 h 6858000"/>
              <a:gd name="connsiteX4030" fmla="*/ 2417883 w 4626532"/>
              <a:gd name="connsiteY4030" fmla="*/ 2266557 h 6858000"/>
              <a:gd name="connsiteX4031" fmla="*/ 1959571 w 4626532"/>
              <a:gd name="connsiteY4031" fmla="*/ 2241558 h 6858000"/>
              <a:gd name="connsiteX4032" fmla="*/ 1917907 w 4626532"/>
              <a:gd name="connsiteY4032" fmla="*/ 2308221 h 6858000"/>
              <a:gd name="connsiteX4033" fmla="*/ 1909574 w 4626532"/>
              <a:gd name="connsiteY4033" fmla="*/ 2283222 h 6858000"/>
              <a:gd name="connsiteX4034" fmla="*/ 1934573 w 4626532"/>
              <a:gd name="connsiteY4034" fmla="*/ 2241558 h 6858000"/>
              <a:gd name="connsiteX4035" fmla="*/ 1959571 w 4626532"/>
              <a:gd name="connsiteY4035" fmla="*/ 2241558 h 6858000"/>
              <a:gd name="connsiteX4036" fmla="*/ 1934573 w 4626532"/>
              <a:gd name="connsiteY4036" fmla="*/ 2324887 h 6858000"/>
              <a:gd name="connsiteX4037" fmla="*/ 2009569 w 4626532"/>
              <a:gd name="connsiteY4037" fmla="*/ 2224892 h 6858000"/>
              <a:gd name="connsiteX4038" fmla="*/ 1934573 w 4626532"/>
              <a:gd name="connsiteY4038" fmla="*/ 2324887 h 6858000"/>
              <a:gd name="connsiteX4039" fmla="*/ 1242940 w 4626532"/>
              <a:gd name="connsiteY4039" fmla="*/ 2233225 h 6858000"/>
              <a:gd name="connsiteX4040" fmla="*/ 1192942 w 4626532"/>
              <a:gd name="connsiteY4040" fmla="*/ 2249891 h 6858000"/>
              <a:gd name="connsiteX4041" fmla="*/ 1192942 w 4626532"/>
              <a:gd name="connsiteY4041" fmla="*/ 2224892 h 6858000"/>
              <a:gd name="connsiteX4042" fmla="*/ 1242940 w 4626532"/>
              <a:gd name="connsiteY4042" fmla="*/ 2233225 h 6858000"/>
              <a:gd name="connsiteX4043" fmla="*/ 1442930 w 4626532"/>
              <a:gd name="connsiteY4043" fmla="*/ 2274890 h 6858000"/>
              <a:gd name="connsiteX4044" fmla="*/ 1409598 w 4626532"/>
              <a:gd name="connsiteY4044" fmla="*/ 2216559 h 6858000"/>
              <a:gd name="connsiteX4045" fmla="*/ 1442930 w 4626532"/>
              <a:gd name="connsiteY4045" fmla="*/ 2216559 h 6858000"/>
              <a:gd name="connsiteX4046" fmla="*/ 1442930 w 4626532"/>
              <a:gd name="connsiteY4046" fmla="*/ 2274890 h 6858000"/>
              <a:gd name="connsiteX4047" fmla="*/ 1167943 w 4626532"/>
              <a:gd name="connsiteY4047" fmla="*/ 2216559 h 6858000"/>
              <a:gd name="connsiteX4048" fmla="*/ 1167943 w 4626532"/>
              <a:gd name="connsiteY4048" fmla="*/ 2249891 h 6858000"/>
              <a:gd name="connsiteX4049" fmla="*/ 1109613 w 4626532"/>
              <a:gd name="connsiteY4049" fmla="*/ 2266557 h 6858000"/>
              <a:gd name="connsiteX4050" fmla="*/ 1109613 w 4626532"/>
              <a:gd name="connsiteY4050" fmla="*/ 2216559 h 6858000"/>
              <a:gd name="connsiteX4051" fmla="*/ 1167943 w 4626532"/>
              <a:gd name="connsiteY4051" fmla="*/ 2216559 h 6858000"/>
              <a:gd name="connsiteX4052" fmla="*/ 1084614 w 4626532"/>
              <a:gd name="connsiteY4052" fmla="*/ 2266557 h 6858000"/>
              <a:gd name="connsiteX4053" fmla="*/ 1017951 w 4626532"/>
              <a:gd name="connsiteY4053" fmla="*/ 2249891 h 6858000"/>
              <a:gd name="connsiteX4054" fmla="*/ 1084614 w 4626532"/>
              <a:gd name="connsiteY4054" fmla="*/ 2216559 h 6858000"/>
              <a:gd name="connsiteX4055" fmla="*/ 1084614 w 4626532"/>
              <a:gd name="connsiteY4055" fmla="*/ 2266557 h 6858000"/>
              <a:gd name="connsiteX4056" fmla="*/ 3034519 w 4626532"/>
              <a:gd name="connsiteY4056" fmla="*/ 2324887 h 6858000"/>
              <a:gd name="connsiteX4057" fmla="*/ 2976189 w 4626532"/>
              <a:gd name="connsiteY4057" fmla="*/ 2358219 h 6858000"/>
              <a:gd name="connsiteX4058" fmla="*/ 2851195 w 4626532"/>
              <a:gd name="connsiteY4058" fmla="*/ 2274890 h 6858000"/>
              <a:gd name="connsiteX4059" fmla="*/ 2976189 w 4626532"/>
              <a:gd name="connsiteY4059" fmla="*/ 2299888 h 6858000"/>
              <a:gd name="connsiteX4060" fmla="*/ 2834529 w 4626532"/>
              <a:gd name="connsiteY4060" fmla="*/ 2241558 h 6858000"/>
              <a:gd name="connsiteX4061" fmla="*/ 2876194 w 4626532"/>
              <a:gd name="connsiteY4061" fmla="*/ 2208226 h 6858000"/>
              <a:gd name="connsiteX4062" fmla="*/ 3034519 w 4626532"/>
              <a:gd name="connsiteY4062" fmla="*/ 2324887 h 6858000"/>
              <a:gd name="connsiteX4063" fmla="*/ 2126230 w 4626532"/>
              <a:gd name="connsiteY4063" fmla="*/ 2216559 h 6858000"/>
              <a:gd name="connsiteX4064" fmla="*/ 2126230 w 4626532"/>
              <a:gd name="connsiteY4064" fmla="*/ 2266557 h 6858000"/>
              <a:gd name="connsiteX4065" fmla="*/ 2084565 w 4626532"/>
              <a:gd name="connsiteY4065" fmla="*/ 2383218 h 6858000"/>
              <a:gd name="connsiteX4066" fmla="*/ 2026235 w 4626532"/>
              <a:gd name="connsiteY4066" fmla="*/ 2424882 h 6858000"/>
              <a:gd name="connsiteX4067" fmla="*/ 2076232 w 4626532"/>
              <a:gd name="connsiteY4067" fmla="*/ 2274890 h 6858000"/>
              <a:gd name="connsiteX4068" fmla="*/ 2001236 w 4626532"/>
              <a:gd name="connsiteY4068" fmla="*/ 2416549 h 6858000"/>
              <a:gd name="connsiteX4069" fmla="*/ 1984570 w 4626532"/>
              <a:gd name="connsiteY4069" fmla="*/ 2324887 h 6858000"/>
              <a:gd name="connsiteX4070" fmla="*/ 2101231 w 4626532"/>
              <a:gd name="connsiteY4070" fmla="*/ 2208226 h 6858000"/>
              <a:gd name="connsiteX4071" fmla="*/ 2126230 w 4626532"/>
              <a:gd name="connsiteY4071" fmla="*/ 2216559 h 6858000"/>
              <a:gd name="connsiteX4072" fmla="*/ 1526259 w 4626532"/>
              <a:gd name="connsiteY4072" fmla="*/ 2199893 h 6858000"/>
              <a:gd name="connsiteX4073" fmla="*/ 1526259 w 4626532"/>
              <a:gd name="connsiteY4073" fmla="*/ 2249891 h 6858000"/>
              <a:gd name="connsiteX4074" fmla="*/ 1467929 w 4626532"/>
              <a:gd name="connsiteY4074" fmla="*/ 2274890 h 6858000"/>
              <a:gd name="connsiteX4075" fmla="*/ 1459596 w 4626532"/>
              <a:gd name="connsiteY4075" fmla="*/ 2241558 h 6858000"/>
              <a:gd name="connsiteX4076" fmla="*/ 1484595 w 4626532"/>
              <a:gd name="connsiteY4076" fmla="*/ 2199893 h 6858000"/>
              <a:gd name="connsiteX4077" fmla="*/ 1526259 w 4626532"/>
              <a:gd name="connsiteY4077" fmla="*/ 2199893 h 6858000"/>
              <a:gd name="connsiteX4078" fmla="*/ 4176130 w 4626532"/>
              <a:gd name="connsiteY4078" fmla="*/ 2308221 h 6858000"/>
              <a:gd name="connsiteX4079" fmla="*/ 4167797 w 4626532"/>
              <a:gd name="connsiteY4079" fmla="*/ 2366552 h 6858000"/>
              <a:gd name="connsiteX4080" fmla="*/ 4134466 w 4626532"/>
              <a:gd name="connsiteY4080" fmla="*/ 2274890 h 6858000"/>
              <a:gd name="connsiteX4081" fmla="*/ 4151132 w 4626532"/>
              <a:gd name="connsiteY4081" fmla="*/ 2191560 h 6858000"/>
              <a:gd name="connsiteX4082" fmla="*/ 4176130 w 4626532"/>
              <a:gd name="connsiteY4082" fmla="*/ 2308221 h 6858000"/>
              <a:gd name="connsiteX4083" fmla="*/ 3826147 w 4626532"/>
              <a:gd name="connsiteY4083" fmla="*/ 2241558 h 6858000"/>
              <a:gd name="connsiteX4084" fmla="*/ 3809481 w 4626532"/>
              <a:gd name="connsiteY4084" fmla="*/ 2191560 h 6858000"/>
              <a:gd name="connsiteX4085" fmla="*/ 3826147 w 4626532"/>
              <a:gd name="connsiteY4085" fmla="*/ 2241558 h 6858000"/>
              <a:gd name="connsiteX4086" fmla="*/ 1634587 w 4626532"/>
              <a:gd name="connsiteY4086" fmla="*/ 2233225 h 6858000"/>
              <a:gd name="connsiteX4087" fmla="*/ 1626254 w 4626532"/>
              <a:gd name="connsiteY4087" fmla="*/ 2183227 h 6858000"/>
              <a:gd name="connsiteX4088" fmla="*/ 1634587 w 4626532"/>
              <a:gd name="connsiteY4088" fmla="*/ 2233225 h 6858000"/>
              <a:gd name="connsiteX4089" fmla="*/ 1601256 w 4626532"/>
              <a:gd name="connsiteY4089" fmla="*/ 2174894 h 6858000"/>
              <a:gd name="connsiteX4090" fmla="*/ 1609588 w 4626532"/>
              <a:gd name="connsiteY4090" fmla="*/ 2233225 h 6858000"/>
              <a:gd name="connsiteX4091" fmla="*/ 1551258 w 4626532"/>
              <a:gd name="connsiteY4091" fmla="*/ 2258224 h 6858000"/>
              <a:gd name="connsiteX4092" fmla="*/ 1542925 w 4626532"/>
              <a:gd name="connsiteY4092" fmla="*/ 2224892 h 6858000"/>
              <a:gd name="connsiteX4093" fmla="*/ 1576257 w 4626532"/>
              <a:gd name="connsiteY4093" fmla="*/ 2174894 h 6858000"/>
              <a:gd name="connsiteX4094" fmla="*/ 1601256 w 4626532"/>
              <a:gd name="connsiteY4094" fmla="*/ 2174894 h 6858000"/>
              <a:gd name="connsiteX4095" fmla="*/ 2592874 w 4626532"/>
              <a:gd name="connsiteY4095" fmla="*/ 2166561 h 6858000"/>
              <a:gd name="connsiteX4096" fmla="*/ 2717868 w 4626532"/>
              <a:gd name="connsiteY4096" fmla="*/ 2241558 h 6858000"/>
              <a:gd name="connsiteX4097" fmla="*/ 2651205 w 4626532"/>
              <a:gd name="connsiteY4097" fmla="*/ 2274890 h 6858000"/>
              <a:gd name="connsiteX4098" fmla="*/ 2542876 w 4626532"/>
              <a:gd name="connsiteY4098" fmla="*/ 2233225 h 6858000"/>
              <a:gd name="connsiteX4099" fmla="*/ 2659537 w 4626532"/>
              <a:gd name="connsiteY4099" fmla="*/ 2208226 h 6858000"/>
              <a:gd name="connsiteX4100" fmla="*/ 2517878 w 4626532"/>
              <a:gd name="connsiteY4100" fmla="*/ 2208226 h 6858000"/>
              <a:gd name="connsiteX4101" fmla="*/ 2542876 w 4626532"/>
              <a:gd name="connsiteY4101" fmla="*/ 2166561 h 6858000"/>
              <a:gd name="connsiteX4102" fmla="*/ 2592874 w 4626532"/>
              <a:gd name="connsiteY4102" fmla="*/ 2166561 h 6858000"/>
              <a:gd name="connsiteX4103" fmla="*/ 3967807 w 4626532"/>
              <a:gd name="connsiteY4103" fmla="*/ 2241558 h 6858000"/>
              <a:gd name="connsiteX4104" fmla="*/ 3917810 w 4626532"/>
              <a:gd name="connsiteY4104" fmla="*/ 2291555 h 6858000"/>
              <a:gd name="connsiteX4105" fmla="*/ 3909477 w 4626532"/>
              <a:gd name="connsiteY4105" fmla="*/ 2191560 h 6858000"/>
              <a:gd name="connsiteX4106" fmla="*/ 3892811 w 4626532"/>
              <a:gd name="connsiteY4106" fmla="*/ 2299888 h 6858000"/>
              <a:gd name="connsiteX4107" fmla="*/ 3851146 w 4626532"/>
              <a:gd name="connsiteY4107" fmla="*/ 2233225 h 6858000"/>
              <a:gd name="connsiteX4108" fmla="*/ 3909477 w 4626532"/>
              <a:gd name="connsiteY4108" fmla="*/ 2158229 h 6858000"/>
              <a:gd name="connsiteX4109" fmla="*/ 3967807 w 4626532"/>
              <a:gd name="connsiteY4109" fmla="*/ 2241558 h 6858000"/>
              <a:gd name="connsiteX4110" fmla="*/ 4109467 w 4626532"/>
              <a:gd name="connsiteY4110" fmla="*/ 2241558 h 6858000"/>
              <a:gd name="connsiteX4111" fmla="*/ 4051136 w 4626532"/>
              <a:gd name="connsiteY4111" fmla="*/ 2333220 h 6858000"/>
              <a:gd name="connsiteX4112" fmla="*/ 4067802 w 4626532"/>
              <a:gd name="connsiteY4112" fmla="*/ 2233225 h 6858000"/>
              <a:gd name="connsiteX4113" fmla="*/ 4042803 w 4626532"/>
              <a:gd name="connsiteY4113" fmla="*/ 2199893 h 6858000"/>
              <a:gd name="connsiteX4114" fmla="*/ 4034471 w 4626532"/>
              <a:gd name="connsiteY4114" fmla="*/ 2324887 h 6858000"/>
              <a:gd name="connsiteX4115" fmla="*/ 3992806 w 4626532"/>
              <a:gd name="connsiteY4115" fmla="*/ 2249891 h 6858000"/>
              <a:gd name="connsiteX4116" fmla="*/ 4051136 w 4626532"/>
              <a:gd name="connsiteY4116" fmla="*/ 2133230 h 6858000"/>
              <a:gd name="connsiteX4117" fmla="*/ 4109467 w 4626532"/>
              <a:gd name="connsiteY4117" fmla="*/ 2241558 h 6858000"/>
              <a:gd name="connsiteX4118" fmla="*/ 2317887 w 4626532"/>
              <a:gd name="connsiteY4118" fmla="*/ 2158229 h 6858000"/>
              <a:gd name="connsiteX4119" fmla="*/ 2234558 w 4626532"/>
              <a:gd name="connsiteY4119" fmla="*/ 2274890 h 6858000"/>
              <a:gd name="connsiteX4120" fmla="*/ 2159562 w 4626532"/>
              <a:gd name="connsiteY4120" fmla="*/ 2299888 h 6858000"/>
              <a:gd name="connsiteX4121" fmla="*/ 2209559 w 4626532"/>
              <a:gd name="connsiteY4121" fmla="*/ 2233225 h 6858000"/>
              <a:gd name="connsiteX4122" fmla="*/ 2251224 w 4626532"/>
              <a:gd name="connsiteY4122" fmla="*/ 2174894 h 6858000"/>
              <a:gd name="connsiteX4123" fmla="*/ 2151229 w 4626532"/>
              <a:gd name="connsiteY4123" fmla="*/ 2274890 h 6858000"/>
              <a:gd name="connsiteX4124" fmla="*/ 2142896 w 4626532"/>
              <a:gd name="connsiteY4124" fmla="*/ 2208226 h 6858000"/>
              <a:gd name="connsiteX4125" fmla="*/ 2276223 w 4626532"/>
              <a:gd name="connsiteY4125" fmla="*/ 2133230 h 6858000"/>
              <a:gd name="connsiteX4126" fmla="*/ 2317887 w 4626532"/>
              <a:gd name="connsiteY4126" fmla="*/ 2158229 h 6858000"/>
              <a:gd name="connsiteX4127" fmla="*/ 1476262 w 4626532"/>
              <a:gd name="connsiteY4127" fmla="*/ 2183227 h 6858000"/>
              <a:gd name="connsiteX4128" fmla="*/ 1442930 w 4626532"/>
              <a:gd name="connsiteY4128" fmla="*/ 2191560 h 6858000"/>
              <a:gd name="connsiteX4129" fmla="*/ 1451263 w 4626532"/>
              <a:gd name="connsiteY4129" fmla="*/ 2133230 h 6858000"/>
              <a:gd name="connsiteX4130" fmla="*/ 1476262 w 4626532"/>
              <a:gd name="connsiteY4130" fmla="*/ 2183227 h 6858000"/>
              <a:gd name="connsiteX4131" fmla="*/ 1417931 w 4626532"/>
              <a:gd name="connsiteY4131" fmla="*/ 2133230 h 6858000"/>
              <a:gd name="connsiteX4132" fmla="*/ 1426264 w 4626532"/>
              <a:gd name="connsiteY4132" fmla="*/ 2191560 h 6858000"/>
              <a:gd name="connsiteX4133" fmla="*/ 1392932 w 4626532"/>
              <a:gd name="connsiteY4133" fmla="*/ 2199893 h 6858000"/>
              <a:gd name="connsiteX4134" fmla="*/ 1359601 w 4626532"/>
              <a:gd name="connsiteY4134" fmla="*/ 2166561 h 6858000"/>
              <a:gd name="connsiteX4135" fmla="*/ 1392932 w 4626532"/>
              <a:gd name="connsiteY4135" fmla="*/ 2133230 h 6858000"/>
              <a:gd name="connsiteX4136" fmla="*/ 1417931 w 4626532"/>
              <a:gd name="connsiteY4136" fmla="*/ 2133230 h 6858000"/>
              <a:gd name="connsiteX4137" fmla="*/ 4134466 w 4626532"/>
              <a:gd name="connsiteY4137" fmla="*/ 2166561 h 6858000"/>
              <a:gd name="connsiteX4138" fmla="*/ 4134466 w 4626532"/>
              <a:gd name="connsiteY4138" fmla="*/ 2124897 h 6858000"/>
              <a:gd name="connsiteX4139" fmla="*/ 4134466 w 4626532"/>
              <a:gd name="connsiteY4139" fmla="*/ 2166561 h 6858000"/>
              <a:gd name="connsiteX4140" fmla="*/ 2517878 w 4626532"/>
              <a:gd name="connsiteY4140" fmla="*/ 2166561 h 6858000"/>
              <a:gd name="connsiteX4141" fmla="*/ 2417883 w 4626532"/>
              <a:gd name="connsiteY4141" fmla="*/ 2233225 h 6858000"/>
              <a:gd name="connsiteX4142" fmla="*/ 2342886 w 4626532"/>
              <a:gd name="connsiteY4142" fmla="*/ 2216559 h 6858000"/>
              <a:gd name="connsiteX4143" fmla="*/ 2459547 w 4626532"/>
              <a:gd name="connsiteY4143" fmla="*/ 2166561 h 6858000"/>
              <a:gd name="connsiteX4144" fmla="*/ 2434548 w 4626532"/>
              <a:gd name="connsiteY4144" fmla="*/ 2158229 h 6858000"/>
              <a:gd name="connsiteX4145" fmla="*/ 2326220 w 4626532"/>
              <a:gd name="connsiteY4145" fmla="*/ 2208226 h 6858000"/>
              <a:gd name="connsiteX4146" fmla="*/ 2417883 w 4626532"/>
              <a:gd name="connsiteY4146" fmla="*/ 2124897 h 6858000"/>
              <a:gd name="connsiteX4147" fmla="*/ 2517878 w 4626532"/>
              <a:gd name="connsiteY4147" fmla="*/ 2166561 h 6858000"/>
              <a:gd name="connsiteX4148" fmla="*/ 2842862 w 4626532"/>
              <a:gd name="connsiteY4148" fmla="*/ 2183227 h 6858000"/>
              <a:gd name="connsiteX4149" fmla="*/ 2851195 w 4626532"/>
              <a:gd name="connsiteY4149" fmla="*/ 2199893 h 6858000"/>
              <a:gd name="connsiteX4150" fmla="*/ 2776198 w 4626532"/>
              <a:gd name="connsiteY4150" fmla="*/ 2224892 h 6858000"/>
              <a:gd name="connsiteX4151" fmla="*/ 2659537 w 4626532"/>
              <a:gd name="connsiteY4151" fmla="*/ 2166561 h 6858000"/>
              <a:gd name="connsiteX4152" fmla="*/ 2784531 w 4626532"/>
              <a:gd name="connsiteY4152" fmla="*/ 2166561 h 6858000"/>
              <a:gd name="connsiteX4153" fmla="*/ 2626206 w 4626532"/>
              <a:gd name="connsiteY4153" fmla="*/ 2141563 h 6858000"/>
              <a:gd name="connsiteX4154" fmla="*/ 2659537 w 4626532"/>
              <a:gd name="connsiteY4154" fmla="*/ 2116564 h 6858000"/>
              <a:gd name="connsiteX4155" fmla="*/ 2842862 w 4626532"/>
              <a:gd name="connsiteY4155" fmla="*/ 2183227 h 6858000"/>
              <a:gd name="connsiteX4156" fmla="*/ 2059567 w 4626532"/>
              <a:gd name="connsiteY4156" fmla="*/ 2199893 h 6858000"/>
              <a:gd name="connsiteX4157" fmla="*/ 2184561 w 4626532"/>
              <a:gd name="connsiteY4157" fmla="*/ 2116564 h 6858000"/>
              <a:gd name="connsiteX4158" fmla="*/ 2059567 w 4626532"/>
              <a:gd name="connsiteY4158" fmla="*/ 2199893 h 6858000"/>
              <a:gd name="connsiteX4159" fmla="*/ 1617921 w 4626532"/>
              <a:gd name="connsiteY4159" fmla="*/ 2149896 h 6858000"/>
              <a:gd name="connsiteX4160" fmla="*/ 1609588 w 4626532"/>
              <a:gd name="connsiteY4160" fmla="*/ 2116564 h 6858000"/>
              <a:gd name="connsiteX4161" fmla="*/ 1617921 w 4626532"/>
              <a:gd name="connsiteY4161" fmla="*/ 2149896 h 6858000"/>
              <a:gd name="connsiteX4162" fmla="*/ 1501260 w 4626532"/>
              <a:gd name="connsiteY4162" fmla="*/ 2166561 h 6858000"/>
              <a:gd name="connsiteX4163" fmla="*/ 1501260 w 4626532"/>
              <a:gd name="connsiteY4163" fmla="*/ 2116564 h 6858000"/>
              <a:gd name="connsiteX4164" fmla="*/ 1501260 w 4626532"/>
              <a:gd name="connsiteY4164" fmla="*/ 2166561 h 6858000"/>
              <a:gd name="connsiteX4165" fmla="*/ 2634539 w 4626532"/>
              <a:gd name="connsiteY4165" fmla="*/ 2108231 h 6858000"/>
              <a:gd name="connsiteX4166" fmla="*/ 2542876 w 4626532"/>
              <a:gd name="connsiteY4166" fmla="*/ 2141563 h 6858000"/>
              <a:gd name="connsiteX4167" fmla="*/ 2451214 w 4626532"/>
              <a:gd name="connsiteY4167" fmla="*/ 2099898 h 6858000"/>
              <a:gd name="connsiteX4168" fmla="*/ 2534544 w 4626532"/>
              <a:gd name="connsiteY4168" fmla="*/ 2091565 h 6858000"/>
              <a:gd name="connsiteX4169" fmla="*/ 2634539 w 4626532"/>
              <a:gd name="connsiteY4169" fmla="*/ 2108231 h 6858000"/>
              <a:gd name="connsiteX4170" fmla="*/ 1584590 w 4626532"/>
              <a:gd name="connsiteY4170" fmla="*/ 2091565 h 6858000"/>
              <a:gd name="connsiteX4171" fmla="*/ 1584590 w 4626532"/>
              <a:gd name="connsiteY4171" fmla="*/ 2149896 h 6858000"/>
              <a:gd name="connsiteX4172" fmla="*/ 1534592 w 4626532"/>
              <a:gd name="connsiteY4172" fmla="*/ 2174894 h 6858000"/>
              <a:gd name="connsiteX4173" fmla="*/ 1517926 w 4626532"/>
              <a:gd name="connsiteY4173" fmla="*/ 2141563 h 6858000"/>
              <a:gd name="connsiteX4174" fmla="*/ 1559591 w 4626532"/>
              <a:gd name="connsiteY4174" fmla="*/ 2091565 h 6858000"/>
              <a:gd name="connsiteX4175" fmla="*/ 1584590 w 4626532"/>
              <a:gd name="connsiteY4175" fmla="*/ 2091565 h 6858000"/>
              <a:gd name="connsiteX4176" fmla="*/ 2401217 w 4626532"/>
              <a:gd name="connsiteY4176" fmla="*/ 2083232 h 6858000"/>
              <a:gd name="connsiteX4177" fmla="*/ 2326220 w 4626532"/>
              <a:gd name="connsiteY4177" fmla="*/ 2124897 h 6858000"/>
              <a:gd name="connsiteX4178" fmla="*/ 2251224 w 4626532"/>
              <a:gd name="connsiteY4178" fmla="*/ 2108231 h 6858000"/>
              <a:gd name="connsiteX4179" fmla="*/ 2326220 w 4626532"/>
              <a:gd name="connsiteY4179" fmla="*/ 2083232 h 6858000"/>
              <a:gd name="connsiteX4180" fmla="*/ 2401217 w 4626532"/>
              <a:gd name="connsiteY4180" fmla="*/ 2083232 h 6858000"/>
              <a:gd name="connsiteX4181" fmla="*/ 1209608 w 4626532"/>
              <a:gd name="connsiteY4181" fmla="*/ 2091565 h 6858000"/>
              <a:gd name="connsiteX4182" fmla="*/ 1242940 w 4626532"/>
              <a:gd name="connsiteY4182" fmla="*/ 2091565 h 6858000"/>
              <a:gd name="connsiteX4183" fmla="*/ 1209608 w 4626532"/>
              <a:gd name="connsiteY4183" fmla="*/ 2091565 h 6858000"/>
              <a:gd name="connsiteX4184" fmla="*/ 1317936 w 4626532"/>
              <a:gd name="connsiteY4184" fmla="*/ 2066566 h 6858000"/>
              <a:gd name="connsiteX4185" fmla="*/ 1317936 w 4626532"/>
              <a:gd name="connsiteY4185" fmla="*/ 2124897 h 6858000"/>
              <a:gd name="connsiteX4186" fmla="*/ 1301270 w 4626532"/>
              <a:gd name="connsiteY4186" fmla="*/ 2133230 h 6858000"/>
              <a:gd name="connsiteX4187" fmla="*/ 1259605 w 4626532"/>
              <a:gd name="connsiteY4187" fmla="*/ 2108231 h 6858000"/>
              <a:gd name="connsiteX4188" fmla="*/ 1292937 w 4626532"/>
              <a:gd name="connsiteY4188" fmla="*/ 2066566 h 6858000"/>
              <a:gd name="connsiteX4189" fmla="*/ 1317936 w 4626532"/>
              <a:gd name="connsiteY4189" fmla="*/ 2066566 h 6858000"/>
              <a:gd name="connsiteX4190" fmla="*/ 3892811 w 4626532"/>
              <a:gd name="connsiteY4190" fmla="*/ 2124897 h 6858000"/>
              <a:gd name="connsiteX4191" fmla="*/ 3851146 w 4626532"/>
              <a:gd name="connsiteY4191" fmla="*/ 2183227 h 6858000"/>
              <a:gd name="connsiteX4192" fmla="*/ 3842813 w 4626532"/>
              <a:gd name="connsiteY4192" fmla="*/ 2108231 h 6858000"/>
              <a:gd name="connsiteX4193" fmla="*/ 3826147 w 4626532"/>
              <a:gd name="connsiteY4193" fmla="*/ 2091565 h 6858000"/>
              <a:gd name="connsiteX4194" fmla="*/ 3826147 w 4626532"/>
              <a:gd name="connsiteY4194" fmla="*/ 2174894 h 6858000"/>
              <a:gd name="connsiteX4195" fmla="*/ 3792816 w 4626532"/>
              <a:gd name="connsiteY4195" fmla="*/ 2083232 h 6858000"/>
              <a:gd name="connsiteX4196" fmla="*/ 3826147 w 4626532"/>
              <a:gd name="connsiteY4196" fmla="*/ 2058233 h 6858000"/>
              <a:gd name="connsiteX4197" fmla="*/ 3892811 w 4626532"/>
              <a:gd name="connsiteY4197" fmla="*/ 2124897 h 6858000"/>
              <a:gd name="connsiteX4198" fmla="*/ 1401265 w 4626532"/>
              <a:gd name="connsiteY4198" fmla="*/ 2091565 h 6858000"/>
              <a:gd name="connsiteX4199" fmla="*/ 1351268 w 4626532"/>
              <a:gd name="connsiteY4199" fmla="*/ 2133230 h 6858000"/>
              <a:gd name="connsiteX4200" fmla="*/ 1342935 w 4626532"/>
              <a:gd name="connsiteY4200" fmla="*/ 2099898 h 6858000"/>
              <a:gd name="connsiteX4201" fmla="*/ 1359601 w 4626532"/>
              <a:gd name="connsiteY4201" fmla="*/ 2058233 h 6858000"/>
              <a:gd name="connsiteX4202" fmla="*/ 1401265 w 4626532"/>
              <a:gd name="connsiteY4202" fmla="*/ 2091565 h 6858000"/>
              <a:gd name="connsiteX4203" fmla="*/ 1484595 w 4626532"/>
              <a:gd name="connsiteY4203" fmla="*/ 2091565 h 6858000"/>
              <a:gd name="connsiteX4204" fmla="*/ 1442930 w 4626532"/>
              <a:gd name="connsiteY4204" fmla="*/ 2041567 h 6858000"/>
              <a:gd name="connsiteX4205" fmla="*/ 1484595 w 4626532"/>
              <a:gd name="connsiteY4205" fmla="*/ 2033235 h 6858000"/>
              <a:gd name="connsiteX4206" fmla="*/ 1484595 w 4626532"/>
              <a:gd name="connsiteY4206" fmla="*/ 2091565 h 6858000"/>
              <a:gd name="connsiteX4207" fmla="*/ 1059615 w 4626532"/>
              <a:gd name="connsiteY4207" fmla="*/ 2033235 h 6858000"/>
              <a:gd name="connsiteX4208" fmla="*/ 1051282 w 4626532"/>
              <a:gd name="connsiteY4208" fmla="*/ 2066566 h 6858000"/>
              <a:gd name="connsiteX4209" fmla="*/ 1001285 w 4626532"/>
              <a:gd name="connsiteY4209" fmla="*/ 2049900 h 6858000"/>
              <a:gd name="connsiteX4210" fmla="*/ 1026283 w 4626532"/>
              <a:gd name="connsiteY4210" fmla="*/ 2033235 h 6858000"/>
              <a:gd name="connsiteX4211" fmla="*/ 1059615 w 4626532"/>
              <a:gd name="connsiteY4211" fmla="*/ 2033235 h 6858000"/>
              <a:gd name="connsiteX4212" fmla="*/ 1351268 w 4626532"/>
              <a:gd name="connsiteY4212" fmla="*/ 2041567 h 6858000"/>
              <a:gd name="connsiteX4213" fmla="*/ 1334602 w 4626532"/>
              <a:gd name="connsiteY4213" fmla="*/ 2049900 h 6858000"/>
              <a:gd name="connsiteX4214" fmla="*/ 1326269 w 4626532"/>
              <a:gd name="connsiteY4214" fmla="*/ 2024902 h 6858000"/>
              <a:gd name="connsiteX4215" fmla="*/ 1351268 w 4626532"/>
              <a:gd name="connsiteY4215" fmla="*/ 2041567 h 6858000"/>
              <a:gd name="connsiteX4216" fmla="*/ 1142944 w 4626532"/>
              <a:gd name="connsiteY4216" fmla="*/ 2024902 h 6858000"/>
              <a:gd name="connsiteX4217" fmla="*/ 1142944 w 4626532"/>
              <a:gd name="connsiteY4217" fmla="*/ 2074899 h 6858000"/>
              <a:gd name="connsiteX4218" fmla="*/ 1076281 w 4626532"/>
              <a:gd name="connsiteY4218" fmla="*/ 2074899 h 6858000"/>
              <a:gd name="connsiteX4219" fmla="*/ 1109613 w 4626532"/>
              <a:gd name="connsiteY4219" fmla="*/ 2016569 h 6858000"/>
              <a:gd name="connsiteX4220" fmla="*/ 1142944 w 4626532"/>
              <a:gd name="connsiteY4220" fmla="*/ 2024902 h 6858000"/>
              <a:gd name="connsiteX4221" fmla="*/ 4034471 w 4626532"/>
              <a:gd name="connsiteY4221" fmla="*/ 2108231 h 6858000"/>
              <a:gd name="connsiteX4222" fmla="*/ 3992806 w 4626532"/>
              <a:gd name="connsiteY4222" fmla="*/ 2174894 h 6858000"/>
              <a:gd name="connsiteX4223" fmla="*/ 3967807 w 4626532"/>
              <a:gd name="connsiteY4223" fmla="*/ 2049900 h 6858000"/>
              <a:gd name="connsiteX4224" fmla="*/ 3951141 w 4626532"/>
              <a:gd name="connsiteY4224" fmla="*/ 2066566 h 6858000"/>
              <a:gd name="connsiteX4225" fmla="*/ 3967807 w 4626532"/>
              <a:gd name="connsiteY4225" fmla="*/ 2166561 h 6858000"/>
              <a:gd name="connsiteX4226" fmla="*/ 3917810 w 4626532"/>
              <a:gd name="connsiteY4226" fmla="*/ 2124897 h 6858000"/>
              <a:gd name="connsiteX4227" fmla="*/ 3917810 w 4626532"/>
              <a:gd name="connsiteY4227" fmla="*/ 2091565 h 6858000"/>
              <a:gd name="connsiteX4228" fmla="*/ 3959474 w 4626532"/>
              <a:gd name="connsiteY4228" fmla="*/ 2008236 h 6858000"/>
              <a:gd name="connsiteX4229" fmla="*/ 4034471 w 4626532"/>
              <a:gd name="connsiteY4229" fmla="*/ 2108231 h 6858000"/>
              <a:gd name="connsiteX4230" fmla="*/ 1567924 w 4626532"/>
              <a:gd name="connsiteY4230" fmla="*/ 2016569 h 6858000"/>
              <a:gd name="connsiteX4231" fmla="*/ 1567924 w 4626532"/>
              <a:gd name="connsiteY4231" fmla="*/ 2066566 h 6858000"/>
              <a:gd name="connsiteX4232" fmla="*/ 1517926 w 4626532"/>
              <a:gd name="connsiteY4232" fmla="*/ 2091565 h 6858000"/>
              <a:gd name="connsiteX4233" fmla="*/ 1501260 w 4626532"/>
              <a:gd name="connsiteY4233" fmla="*/ 2058233 h 6858000"/>
              <a:gd name="connsiteX4234" fmla="*/ 1551258 w 4626532"/>
              <a:gd name="connsiteY4234" fmla="*/ 2008236 h 6858000"/>
              <a:gd name="connsiteX4235" fmla="*/ 1567924 w 4626532"/>
              <a:gd name="connsiteY4235" fmla="*/ 2016569 h 6858000"/>
              <a:gd name="connsiteX4236" fmla="*/ 1226274 w 4626532"/>
              <a:gd name="connsiteY4236" fmla="*/ 2058233 h 6858000"/>
              <a:gd name="connsiteX4237" fmla="*/ 1167943 w 4626532"/>
              <a:gd name="connsiteY4237" fmla="*/ 2083232 h 6858000"/>
              <a:gd name="connsiteX4238" fmla="*/ 1159610 w 4626532"/>
              <a:gd name="connsiteY4238" fmla="*/ 2049900 h 6858000"/>
              <a:gd name="connsiteX4239" fmla="*/ 1217941 w 4626532"/>
              <a:gd name="connsiteY4239" fmla="*/ 1999903 h 6858000"/>
              <a:gd name="connsiteX4240" fmla="*/ 1226274 w 4626532"/>
              <a:gd name="connsiteY4240" fmla="*/ 2058233 h 6858000"/>
              <a:gd name="connsiteX4241" fmla="*/ 1309603 w 4626532"/>
              <a:gd name="connsiteY4241" fmla="*/ 2041567 h 6858000"/>
              <a:gd name="connsiteX4242" fmla="*/ 1242940 w 4626532"/>
              <a:gd name="connsiteY4242" fmla="*/ 2066566 h 6858000"/>
              <a:gd name="connsiteX4243" fmla="*/ 1242940 w 4626532"/>
              <a:gd name="connsiteY4243" fmla="*/ 2016569 h 6858000"/>
              <a:gd name="connsiteX4244" fmla="*/ 1267938 w 4626532"/>
              <a:gd name="connsiteY4244" fmla="*/ 1991570 h 6858000"/>
              <a:gd name="connsiteX4245" fmla="*/ 1309603 w 4626532"/>
              <a:gd name="connsiteY4245" fmla="*/ 2041567 h 6858000"/>
              <a:gd name="connsiteX4246" fmla="*/ 3784483 w 4626532"/>
              <a:gd name="connsiteY4246" fmla="*/ 2049900 h 6858000"/>
              <a:gd name="connsiteX4247" fmla="*/ 3734485 w 4626532"/>
              <a:gd name="connsiteY4247" fmla="*/ 1983237 h 6858000"/>
              <a:gd name="connsiteX4248" fmla="*/ 3784483 w 4626532"/>
              <a:gd name="connsiteY4248" fmla="*/ 2049900 h 6858000"/>
              <a:gd name="connsiteX4249" fmla="*/ 4109467 w 4626532"/>
              <a:gd name="connsiteY4249" fmla="*/ 2099898 h 6858000"/>
              <a:gd name="connsiteX4250" fmla="*/ 4109467 w 4626532"/>
              <a:gd name="connsiteY4250" fmla="*/ 2158229 h 6858000"/>
              <a:gd name="connsiteX4251" fmla="*/ 4059469 w 4626532"/>
              <a:gd name="connsiteY4251" fmla="*/ 2108231 h 6858000"/>
              <a:gd name="connsiteX4252" fmla="*/ 4051136 w 4626532"/>
              <a:gd name="connsiteY4252" fmla="*/ 2041567 h 6858000"/>
              <a:gd name="connsiteX4253" fmla="*/ 4067802 w 4626532"/>
              <a:gd name="connsiteY4253" fmla="*/ 1974904 h 6858000"/>
              <a:gd name="connsiteX4254" fmla="*/ 4109467 w 4626532"/>
              <a:gd name="connsiteY4254" fmla="*/ 2099898 h 6858000"/>
              <a:gd name="connsiteX4255" fmla="*/ 1467929 w 4626532"/>
              <a:gd name="connsiteY4255" fmla="*/ 1949905 h 6858000"/>
              <a:gd name="connsiteX4256" fmla="*/ 1467929 w 4626532"/>
              <a:gd name="connsiteY4256" fmla="*/ 2008236 h 6858000"/>
              <a:gd name="connsiteX4257" fmla="*/ 1434597 w 4626532"/>
              <a:gd name="connsiteY4257" fmla="*/ 2016569 h 6858000"/>
              <a:gd name="connsiteX4258" fmla="*/ 1409598 w 4626532"/>
              <a:gd name="connsiteY4258" fmla="*/ 1983237 h 6858000"/>
              <a:gd name="connsiteX4259" fmla="*/ 1434597 w 4626532"/>
              <a:gd name="connsiteY4259" fmla="*/ 1949905 h 6858000"/>
              <a:gd name="connsiteX4260" fmla="*/ 1467929 w 4626532"/>
              <a:gd name="connsiteY4260" fmla="*/ 1949905 h 6858000"/>
              <a:gd name="connsiteX4261" fmla="*/ 1159610 w 4626532"/>
              <a:gd name="connsiteY4261" fmla="*/ 1949905 h 6858000"/>
              <a:gd name="connsiteX4262" fmla="*/ 1209608 w 4626532"/>
              <a:gd name="connsiteY4262" fmla="*/ 1974904 h 6858000"/>
              <a:gd name="connsiteX4263" fmla="*/ 1151277 w 4626532"/>
              <a:gd name="connsiteY4263" fmla="*/ 1999903 h 6858000"/>
              <a:gd name="connsiteX4264" fmla="*/ 1142944 w 4626532"/>
              <a:gd name="connsiteY4264" fmla="*/ 1949905 h 6858000"/>
              <a:gd name="connsiteX4265" fmla="*/ 1159610 w 4626532"/>
              <a:gd name="connsiteY4265" fmla="*/ 1949905 h 6858000"/>
              <a:gd name="connsiteX4266" fmla="*/ 1042949 w 4626532"/>
              <a:gd name="connsiteY4266" fmla="*/ 2008236 h 6858000"/>
              <a:gd name="connsiteX4267" fmla="*/ 992952 w 4626532"/>
              <a:gd name="connsiteY4267" fmla="*/ 1958238 h 6858000"/>
              <a:gd name="connsiteX4268" fmla="*/ 1042949 w 4626532"/>
              <a:gd name="connsiteY4268" fmla="*/ 1949905 h 6858000"/>
              <a:gd name="connsiteX4269" fmla="*/ 1042949 w 4626532"/>
              <a:gd name="connsiteY4269" fmla="*/ 2008236 h 6858000"/>
              <a:gd name="connsiteX4270" fmla="*/ 1126279 w 4626532"/>
              <a:gd name="connsiteY4270" fmla="*/ 1949905 h 6858000"/>
              <a:gd name="connsiteX4271" fmla="*/ 1126279 w 4626532"/>
              <a:gd name="connsiteY4271" fmla="*/ 1991570 h 6858000"/>
              <a:gd name="connsiteX4272" fmla="*/ 1076281 w 4626532"/>
              <a:gd name="connsiteY4272" fmla="*/ 2016569 h 6858000"/>
              <a:gd name="connsiteX4273" fmla="*/ 1059615 w 4626532"/>
              <a:gd name="connsiteY4273" fmla="*/ 1983237 h 6858000"/>
              <a:gd name="connsiteX4274" fmla="*/ 1092947 w 4626532"/>
              <a:gd name="connsiteY4274" fmla="*/ 1941572 h 6858000"/>
              <a:gd name="connsiteX4275" fmla="*/ 1126279 w 4626532"/>
              <a:gd name="connsiteY4275" fmla="*/ 1949905 h 6858000"/>
              <a:gd name="connsiteX4276" fmla="*/ 1551258 w 4626532"/>
              <a:gd name="connsiteY4276" fmla="*/ 1983237 h 6858000"/>
              <a:gd name="connsiteX4277" fmla="*/ 1492927 w 4626532"/>
              <a:gd name="connsiteY4277" fmla="*/ 2008236 h 6858000"/>
              <a:gd name="connsiteX4278" fmla="*/ 1484595 w 4626532"/>
              <a:gd name="connsiteY4278" fmla="*/ 1983237 h 6858000"/>
              <a:gd name="connsiteX4279" fmla="*/ 1534592 w 4626532"/>
              <a:gd name="connsiteY4279" fmla="*/ 1933239 h 6858000"/>
              <a:gd name="connsiteX4280" fmla="*/ 1551258 w 4626532"/>
              <a:gd name="connsiteY4280" fmla="*/ 1983237 h 6858000"/>
              <a:gd name="connsiteX4281" fmla="*/ 3926142 w 4626532"/>
              <a:gd name="connsiteY4281" fmla="*/ 1983237 h 6858000"/>
              <a:gd name="connsiteX4282" fmla="*/ 3892811 w 4626532"/>
              <a:gd name="connsiteY4282" fmla="*/ 2041567 h 6858000"/>
              <a:gd name="connsiteX4283" fmla="*/ 3851146 w 4626532"/>
              <a:gd name="connsiteY4283" fmla="*/ 1949905 h 6858000"/>
              <a:gd name="connsiteX4284" fmla="*/ 3842813 w 4626532"/>
              <a:gd name="connsiteY4284" fmla="*/ 1966571 h 6858000"/>
              <a:gd name="connsiteX4285" fmla="*/ 3876145 w 4626532"/>
              <a:gd name="connsiteY4285" fmla="*/ 2058233 h 6858000"/>
              <a:gd name="connsiteX4286" fmla="*/ 3817814 w 4626532"/>
              <a:gd name="connsiteY4286" fmla="*/ 2024902 h 6858000"/>
              <a:gd name="connsiteX4287" fmla="*/ 3809481 w 4626532"/>
              <a:gd name="connsiteY4287" fmla="*/ 1974904 h 6858000"/>
              <a:gd name="connsiteX4288" fmla="*/ 3842813 w 4626532"/>
              <a:gd name="connsiteY4288" fmla="*/ 1908241 h 6858000"/>
              <a:gd name="connsiteX4289" fmla="*/ 3926142 w 4626532"/>
              <a:gd name="connsiteY4289" fmla="*/ 1983237 h 6858000"/>
              <a:gd name="connsiteX4290" fmla="*/ 1367934 w 4626532"/>
              <a:gd name="connsiteY4290" fmla="*/ 1949905 h 6858000"/>
              <a:gd name="connsiteX4291" fmla="*/ 1309603 w 4626532"/>
              <a:gd name="connsiteY4291" fmla="*/ 1924907 h 6858000"/>
              <a:gd name="connsiteX4292" fmla="*/ 1367934 w 4626532"/>
              <a:gd name="connsiteY4292" fmla="*/ 1883242 h 6858000"/>
              <a:gd name="connsiteX4293" fmla="*/ 1367934 w 4626532"/>
              <a:gd name="connsiteY4293" fmla="*/ 1949905 h 6858000"/>
              <a:gd name="connsiteX4294" fmla="*/ 1451263 w 4626532"/>
              <a:gd name="connsiteY4294" fmla="*/ 1866576 h 6858000"/>
              <a:gd name="connsiteX4295" fmla="*/ 1451263 w 4626532"/>
              <a:gd name="connsiteY4295" fmla="*/ 1924907 h 6858000"/>
              <a:gd name="connsiteX4296" fmla="*/ 1401265 w 4626532"/>
              <a:gd name="connsiteY4296" fmla="*/ 1949905 h 6858000"/>
              <a:gd name="connsiteX4297" fmla="*/ 1392932 w 4626532"/>
              <a:gd name="connsiteY4297" fmla="*/ 1916574 h 6858000"/>
              <a:gd name="connsiteX4298" fmla="*/ 1426264 w 4626532"/>
              <a:gd name="connsiteY4298" fmla="*/ 1866576 h 6858000"/>
              <a:gd name="connsiteX4299" fmla="*/ 1451263 w 4626532"/>
              <a:gd name="connsiteY4299" fmla="*/ 1866576 h 6858000"/>
              <a:gd name="connsiteX4300" fmla="*/ 1517926 w 4626532"/>
              <a:gd name="connsiteY4300" fmla="*/ 1899908 h 6858000"/>
              <a:gd name="connsiteX4301" fmla="*/ 1476262 w 4626532"/>
              <a:gd name="connsiteY4301" fmla="*/ 1924907 h 6858000"/>
              <a:gd name="connsiteX4302" fmla="*/ 1467929 w 4626532"/>
              <a:gd name="connsiteY4302" fmla="*/ 1899908 h 6858000"/>
              <a:gd name="connsiteX4303" fmla="*/ 1492927 w 4626532"/>
              <a:gd name="connsiteY4303" fmla="*/ 1858243 h 6858000"/>
              <a:gd name="connsiteX4304" fmla="*/ 1517926 w 4626532"/>
              <a:gd name="connsiteY4304" fmla="*/ 1899908 h 6858000"/>
              <a:gd name="connsiteX4305" fmla="*/ 4059469 w 4626532"/>
              <a:gd name="connsiteY4305" fmla="*/ 1949905 h 6858000"/>
              <a:gd name="connsiteX4306" fmla="*/ 4034471 w 4626532"/>
              <a:gd name="connsiteY4306" fmla="*/ 2008236 h 6858000"/>
              <a:gd name="connsiteX4307" fmla="*/ 3992806 w 4626532"/>
              <a:gd name="connsiteY4307" fmla="*/ 1908241 h 6858000"/>
              <a:gd name="connsiteX4308" fmla="*/ 3967807 w 4626532"/>
              <a:gd name="connsiteY4308" fmla="*/ 1899908 h 6858000"/>
              <a:gd name="connsiteX4309" fmla="*/ 4009472 w 4626532"/>
              <a:gd name="connsiteY4309" fmla="*/ 2008236 h 6858000"/>
              <a:gd name="connsiteX4310" fmla="*/ 3951141 w 4626532"/>
              <a:gd name="connsiteY4310" fmla="*/ 1974904 h 6858000"/>
              <a:gd name="connsiteX4311" fmla="*/ 3934475 w 4626532"/>
              <a:gd name="connsiteY4311" fmla="*/ 1891575 h 6858000"/>
              <a:gd name="connsiteX4312" fmla="*/ 3959474 w 4626532"/>
              <a:gd name="connsiteY4312" fmla="*/ 1841577 h 6858000"/>
              <a:gd name="connsiteX4313" fmla="*/ 4059469 w 4626532"/>
              <a:gd name="connsiteY4313" fmla="*/ 1949905 h 6858000"/>
              <a:gd name="connsiteX4314" fmla="*/ 3801149 w 4626532"/>
              <a:gd name="connsiteY4314" fmla="*/ 1899908 h 6858000"/>
              <a:gd name="connsiteX4315" fmla="*/ 3784483 w 4626532"/>
              <a:gd name="connsiteY4315" fmla="*/ 1958238 h 6858000"/>
              <a:gd name="connsiteX4316" fmla="*/ 3734485 w 4626532"/>
              <a:gd name="connsiteY4316" fmla="*/ 1883242 h 6858000"/>
              <a:gd name="connsiteX4317" fmla="*/ 3717819 w 4626532"/>
              <a:gd name="connsiteY4317" fmla="*/ 1883242 h 6858000"/>
              <a:gd name="connsiteX4318" fmla="*/ 3767817 w 4626532"/>
              <a:gd name="connsiteY4318" fmla="*/ 1974904 h 6858000"/>
              <a:gd name="connsiteX4319" fmla="*/ 3709486 w 4626532"/>
              <a:gd name="connsiteY4319" fmla="*/ 1941572 h 6858000"/>
              <a:gd name="connsiteX4320" fmla="*/ 3684488 w 4626532"/>
              <a:gd name="connsiteY4320" fmla="*/ 1883242 h 6858000"/>
              <a:gd name="connsiteX4321" fmla="*/ 3717819 w 4626532"/>
              <a:gd name="connsiteY4321" fmla="*/ 1833244 h 6858000"/>
              <a:gd name="connsiteX4322" fmla="*/ 3801149 w 4626532"/>
              <a:gd name="connsiteY4322" fmla="*/ 1899908 h 6858000"/>
              <a:gd name="connsiteX4323" fmla="*/ 1276271 w 4626532"/>
              <a:gd name="connsiteY4323" fmla="*/ 1874909 h 6858000"/>
              <a:gd name="connsiteX4324" fmla="*/ 1251273 w 4626532"/>
              <a:gd name="connsiteY4324" fmla="*/ 1883242 h 6858000"/>
              <a:gd name="connsiteX4325" fmla="*/ 1217941 w 4626532"/>
              <a:gd name="connsiteY4325" fmla="*/ 1858243 h 6858000"/>
              <a:gd name="connsiteX4326" fmla="*/ 1276271 w 4626532"/>
              <a:gd name="connsiteY4326" fmla="*/ 1824911 h 6858000"/>
              <a:gd name="connsiteX4327" fmla="*/ 1276271 w 4626532"/>
              <a:gd name="connsiteY4327" fmla="*/ 1874909 h 6858000"/>
              <a:gd name="connsiteX4328" fmla="*/ 1467929 w 4626532"/>
              <a:gd name="connsiteY4328" fmla="*/ 1849910 h 6858000"/>
              <a:gd name="connsiteX4329" fmla="*/ 1459596 w 4626532"/>
              <a:gd name="connsiteY4329" fmla="*/ 1816578 h 6858000"/>
              <a:gd name="connsiteX4330" fmla="*/ 1467929 w 4626532"/>
              <a:gd name="connsiteY4330" fmla="*/ 1849910 h 6858000"/>
              <a:gd name="connsiteX4331" fmla="*/ 1359601 w 4626532"/>
              <a:gd name="connsiteY4331" fmla="*/ 1858243 h 6858000"/>
              <a:gd name="connsiteX4332" fmla="*/ 1301270 w 4626532"/>
              <a:gd name="connsiteY4332" fmla="*/ 1883242 h 6858000"/>
              <a:gd name="connsiteX4333" fmla="*/ 1292937 w 4626532"/>
              <a:gd name="connsiteY4333" fmla="*/ 1849910 h 6858000"/>
              <a:gd name="connsiteX4334" fmla="*/ 1351268 w 4626532"/>
              <a:gd name="connsiteY4334" fmla="*/ 1799913 h 6858000"/>
              <a:gd name="connsiteX4335" fmla="*/ 1359601 w 4626532"/>
              <a:gd name="connsiteY4335" fmla="*/ 1858243 h 6858000"/>
              <a:gd name="connsiteX4336" fmla="*/ 1434597 w 4626532"/>
              <a:gd name="connsiteY4336" fmla="*/ 1816578 h 6858000"/>
              <a:gd name="connsiteX4337" fmla="*/ 1384599 w 4626532"/>
              <a:gd name="connsiteY4337" fmla="*/ 1866576 h 6858000"/>
              <a:gd name="connsiteX4338" fmla="*/ 1376266 w 4626532"/>
              <a:gd name="connsiteY4338" fmla="*/ 1833244 h 6858000"/>
              <a:gd name="connsiteX4339" fmla="*/ 1417931 w 4626532"/>
              <a:gd name="connsiteY4339" fmla="*/ 1783247 h 6858000"/>
              <a:gd name="connsiteX4340" fmla="*/ 1434597 w 4626532"/>
              <a:gd name="connsiteY4340" fmla="*/ 1816578 h 6858000"/>
              <a:gd name="connsiteX4341" fmla="*/ 3676155 w 4626532"/>
              <a:gd name="connsiteY4341" fmla="*/ 1824911 h 6858000"/>
              <a:gd name="connsiteX4342" fmla="*/ 3659489 w 4626532"/>
              <a:gd name="connsiteY4342" fmla="*/ 1891575 h 6858000"/>
              <a:gd name="connsiteX4343" fmla="*/ 3584492 w 4626532"/>
              <a:gd name="connsiteY4343" fmla="*/ 1816578 h 6858000"/>
              <a:gd name="connsiteX4344" fmla="*/ 3601158 w 4626532"/>
              <a:gd name="connsiteY4344" fmla="*/ 1849910 h 6858000"/>
              <a:gd name="connsiteX4345" fmla="*/ 3551161 w 4626532"/>
              <a:gd name="connsiteY4345" fmla="*/ 1808246 h 6858000"/>
              <a:gd name="connsiteX4346" fmla="*/ 3584492 w 4626532"/>
              <a:gd name="connsiteY4346" fmla="*/ 1774914 h 6858000"/>
              <a:gd name="connsiteX4347" fmla="*/ 3676155 w 4626532"/>
              <a:gd name="connsiteY4347" fmla="*/ 1824911 h 6858000"/>
              <a:gd name="connsiteX4348" fmla="*/ 3976140 w 4626532"/>
              <a:gd name="connsiteY4348" fmla="*/ 1816578 h 6858000"/>
              <a:gd name="connsiteX4349" fmla="*/ 3926142 w 4626532"/>
              <a:gd name="connsiteY4349" fmla="*/ 1749915 h 6858000"/>
              <a:gd name="connsiteX4350" fmla="*/ 3976140 w 4626532"/>
              <a:gd name="connsiteY4350" fmla="*/ 1816578 h 6858000"/>
              <a:gd name="connsiteX4351" fmla="*/ 3926142 w 4626532"/>
              <a:gd name="connsiteY4351" fmla="*/ 1824911 h 6858000"/>
              <a:gd name="connsiteX4352" fmla="*/ 3909477 w 4626532"/>
              <a:gd name="connsiteY4352" fmla="*/ 1899908 h 6858000"/>
              <a:gd name="connsiteX4353" fmla="*/ 3851146 w 4626532"/>
              <a:gd name="connsiteY4353" fmla="*/ 1791580 h 6858000"/>
              <a:gd name="connsiteX4354" fmla="*/ 3842813 w 4626532"/>
              <a:gd name="connsiteY4354" fmla="*/ 1808246 h 6858000"/>
              <a:gd name="connsiteX4355" fmla="*/ 3892811 w 4626532"/>
              <a:gd name="connsiteY4355" fmla="*/ 1908241 h 6858000"/>
              <a:gd name="connsiteX4356" fmla="*/ 3826147 w 4626532"/>
              <a:gd name="connsiteY4356" fmla="*/ 1891575 h 6858000"/>
              <a:gd name="connsiteX4357" fmla="*/ 3801149 w 4626532"/>
              <a:gd name="connsiteY4357" fmla="*/ 1799913 h 6858000"/>
              <a:gd name="connsiteX4358" fmla="*/ 3834480 w 4626532"/>
              <a:gd name="connsiteY4358" fmla="*/ 1749915 h 6858000"/>
              <a:gd name="connsiteX4359" fmla="*/ 3926142 w 4626532"/>
              <a:gd name="connsiteY4359" fmla="*/ 1824911 h 6858000"/>
              <a:gd name="connsiteX4360" fmla="*/ 1376266 w 4626532"/>
              <a:gd name="connsiteY4360" fmla="*/ 1783247 h 6858000"/>
              <a:gd name="connsiteX4361" fmla="*/ 1367934 w 4626532"/>
              <a:gd name="connsiteY4361" fmla="*/ 1749915 h 6858000"/>
              <a:gd name="connsiteX4362" fmla="*/ 1401265 w 4626532"/>
              <a:gd name="connsiteY4362" fmla="*/ 1766581 h 6858000"/>
              <a:gd name="connsiteX4363" fmla="*/ 1376266 w 4626532"/>
              <a:gd name="connsiteY4363" fmla="*/ 1783247 h 6858000"/>
              <a:gd name="connsiteX4364" fmla="*/ 1342935 w 4626532"/>
              <a:gd name="connsiteY4364" fmla="*/ 1733249 h 6858000"/>
              <a:gd name="connsiteX4365" fmla="*/ 1342935 w 4626532"/>
              <a:gd name="connsiteY4365" fmla="*/ 1783247 h 6858000"/>
              <a:gd name="connsiteX4366" fmla="*/ 1284604 w 4626532"/>
              <a:gd name="connsiteY4366" fmla="*/ 1799913 h 6858000"/>
              <a:gd name="connsiteX4367" fmla="*/ 1284604 w 4626532"/>
              <a:gd name="connsiteY4367" fmla="*/ 1749915 h 6858000"/>
              <a:gd name="connsiteX4368" fmla="*/ 1301270 w 4626532"/>
              <a:gd name="connsiteY4368" fmla="*/ 1733249 h 6858000"/>
              <a:gd name="connsiteX4369" fmla="*/ 1342935 w 4626532"/>
              <a:gd name="connsiteY4369" fmla="*/ 1733249 h 6858000"/>
              <a:gd name="connsiteX4370" fmla="*/ 3542828 w 4626532"/>
              <a:gd name="connsiteY4370" fmla="*/ 1774914 h 6858000"/>
              <a:gd name="connsiteX4371" fmla="*/ 3526162 w 4626532"/>
              <a:gd name="connsiteY4371" fmla="*/ 1799913 h 6858000"/>
              <a:gd name="connsiteX4372" fmla="*/ 3426167 w 4626532"/>
              <a:gd name="connsiteY4372" fmla="*/ 1733249 h 6858000"/>
              <a:gd name="connsiteX4373" fmla="*/ 3484497 w 4626532"/>
              <a:gd name="connsiteY4373" fmla="*/ 1724916 h 6858000"/>
              <a:gd name="connsiteX4374" fmla="*/ 3542828 w 4626532"/>
              <a:gd name="connsiteY4374" fmla="*/ 1774914 h 6858000"/>
              <a:gd name="connsiteX4375" fmla="*/ 3901144 w 4626532"/>
              <a:gd name="connsiteY4375" fmla="*/ 1741582 h 6858000"/>
              <a:gd name="connsiteX4376" fmla="*/ 3892811 w 4626532"/>
              <a:gd name="connsiteY4376" fmla="*/ 1716583 h 6858000"/>
              <a:gd name="connsiteX4377" fmla="*/ 3901144 w 4626532"/>
              <a:gd name="connsiteY4377" fmla="*/ 1741582 h 6858000"/>
              <a:gd name="connsiteX4378" fmla="*/ 3792816 w 4626532"/>
              <a:gd name="connsiteY4378" fmla="*/ 1741582 h 6858000"/>
              <a:gd name="connsiteX4379" fmla="*/ 3776150 w 4626532"/>
              <a:gd name="connsiteY4379" fmla="*/ 1808246 h 6858000"/>
              <a:gd name="connsiteX4380" fmla="*/ 3701153 w 4626532"/>
              <a:gd name="connsiteY4380" fmla="*/ 1733249 h 6858000"/>
              <a:gd name="connsiteX4381" fmla="*/ 3759484 w 4626532"/>
              <a:gd name="connsiteY4381" fmla="*/ 1824911 h 6858000"/>
              <a:gd name="connsiteX4382" fmla="*/ 3659489 w 4626532"/>
              <a:gd name="connsiteY4382" fmla="*/ 1724916 h 6858000"/>
              <a:gd name="connsiteX4383" fmla="*/ 3701153 w 4626532"/>
              <a:gd name="connsiteY4383" fmla="*/ 1683252 h 6858000"/>
              <a:gd name="connsiteX4384" fmla="*/ 3792816 w 4626532"/>
              <a:gd name="connsiteY4384" fmla="*/ 1741582 h 6858000"/>
              <a:gd name="connsiteX4385" fmla="*/ 3392835 w 4626532"/>
              <a:gd name="connsiteY4385" fmla="*/ 1716583 h 6858000"/>
              <a:gd name="connsiteX4386" fmla="*/ 3326172 w 4626532"/>
              <a:gd name="connsiteY4386" fmla="*/ 1683252 h 6858000"/>
              <a:gd name="connsiteX4387" fmla="*/ 3392835 w 4626532"/>
              <a:gd name="connsiteY4387" fmla="*/ 1716583 h 6858000"/>
              <a:gd name="connsiteX4388" fmla="*/ 3651156 w 4626532"/>
              <a:gd name="connsiteY4388" fmla="*/ 1674919 h 6858000"/>
              <a:gd name="connsiteX4389" fmla="*/ 3642823 w 4626532"/>
              <a:gd name="connsiteY4389" fmla="*/ 1741582 h 6858000"/>
              <a:gd name="connsiteX4390" fmla="*/ 3559494 w 4626532"/>
              <a:gd name="connsiteY4390" fmla="*/ 1674919 h 6858000"/>
              <a:gd name="connsiteX4391" fmla="*/ 3626157 w 4626532"/>
              <a:gd name="connsiteY4391" fmla="*/ 1758248 h 6858000"/>
              <a:gd name="connsiteX4392" fmla="*/ 3559494 w 4626532"/>
              <a:gd name="connsiteY4392" fmla="*/ 1758248 h 6858000"/>
              <a:gd name="connsiteX4393" fmla="*/ 3526162 w 4626532"/>
              <a:gd name="connsiteY4393" fmla="*/ 1666586 h 6858000"/>
              <a:gd name="connsiteX4394" fmla="*/ 3551161 w 4626532"/>
              <a:gd name="connsiteY4394" fmla="*/ 1624921 h 6858000"/>
              <a:gd name="connsiteX4395" fmla="*/ 3651156 w 4626532"/>
              <a:gd name="connsiteY4395" fmla="*/ 1674919 h 6858000"/>
              <a:gd name="connsiteX4396" fmla="*/ 3867812 w 4626532"/>
              <a:gd name="connsiteY4396" fmla="*/ 1733249 h 6858000"/>
              <a:gd name="connsiteX4397" fmla="*/ 3809481 w 4626532"/>
              <a:gd name="connsiteY4397" fmla="*/ 1733249 h 6858000"/>
              <a:gd name="connsiteX4398" fmla="*/ 3776150 w 4626532"/>
              <a:gd name="connsiteY4398" fmla="*/ 1658253 h 6858000"/>
              <a:gd name="connsiteX4399" fmla="*/ 3776150 w 4626532"/>
              <a:gd name="connsiteY4399" fmla="*/ 1599922 h 6858000"/>
              <a:gd name="connsiteX4400" fmla="*/ 3867812 w 4626532"/>
              <a:gd name="connsiteY4400" fmla="*/ 1733249 h 6858000"/>
              <a:gd name="connsiteX4401" fmla="*/ 3509496 w 4626532"/>
              <a:gd name="connsiteY4401" fmla="*/ 1624921 h 6858000"/>
              <a:gd name="connsiteX4402" fmla="*/ 3501163 w 4626532"/>
              <a:gd name="connsiteY4402" fmla="*/ 1691585 h 6858000"/>
              <a:gd name="connsiteX4403" fmla="*/ 3434500 w 4626532"/>
              <a:gd name="connsiteY4403" fmla="*/ 1624921 h 6858000"/>
              <a:gd name="connsiteX4404" fmla="*/ 3417834 w 4626532"/>
              <a:gd name="connsiteY4404" fmla="*/ 1624921 h 6858000"/>
              <a:gd name="connsiteX4405" fmla="*/ 3484497 w 4626532"/>
              <a:gd name="connsiteY4405" fmla="*/ 1708250 h 6858000"/>
              <a:gd name="connsiteX4406" fmla="*/ 3417834 w 4626532"/>
              <a:gd name="connsiteY4406" fmla="*/ 1708250 h 6858000"/>
              <a:gd name="connsiteX4407" fmla="*/ 3376169 w 4626532"/>
              <a:gd name="connsiteY4407" fmla="*/ 1616588 h 6858000"/>
              <a:gd name="connsiteX4408" fmla="*/ 3417834 w 4626532"/>
              <a:gd name="connsiteY4408" fmla="*/ 1583256 h 6858000"/>
              <a:gd name="connsiteX4409" fmla="*/ 3509496 w 4626532"/>
              <a:gd name="connsiteY4409" fmla="*/ 1624921 h 6858000"/>
              <a:gd name="connsiteX4410" fmla="*/ 3359503 w 4626532"/>
              <a:gd name="connsiteY4410" fmla="*/ 1574924 h 6858000"/>
              <a:gd name="connsiteX4411" fmla="*/ 3359503 w 4626532"/>
              <a:gd name="connsiteY4411" fmla="*/ 1649920 h 6858000"/>
              <a:gd name="connsiteX4412" fmla="*/ 3284507 w 4626532"/>
              <a:gd name="connsiteY4412" fmla="*/ 1574924 h 6858000"/>
              <a:gd name="connsiteX4413" fmla="*/ 3267841 w 4626532"/>
              <a:gd name="connsiteY4413" fmla="*/ 1591589 h 6858000"/>
              <a:gd name="connsiteX4414" fmla="*/ 3342838 w 4626532"/>
              <a:gd name="connsiteY4414" fmla="*/ 1666586 h 6858000"/>
              <a:gd name="connsiteX4415" fmla="*/ 3284507 w 4626532"/>
              <a:gd name="connsiteY4415" fmla="*/ 1649920 h 6858000"/>
              <a:gd name="connsiteX4416" fmla="*/ 3234509 w 4626532"/>
              <a:gd name="connsiteY4416" fmla="*/ 1574924 h 6858000"/>
              <a:gd name="connsiteX4417" fmla="*/ 3276174 w 4626532"/>
              <a:gd name="connsiteY4417" fmla="*/ 1541592 h 6858000"/>
              <a:gd name="connsiteX4418" fmla="*/ 3359503 w 4626532"/>
              <a:gd name="connsiteY4418" fmla="*/ 1574924 h 6858000"/>
              <a:gd name="connsiteX4419" fmla="*/ 3759484 w 4626532"/>
              <a:gd name="connsiteY4419" fmla="*/ 1583256 h 6858000"/>
              <a:gd name="connsiteX4420" fmla="*/ 3751151 w 4626532"/>
              <a:gd name="connsiteY4420" fmla="*/ 1658253 h 6858000"/>
              <a:gd name="connsiteX4421" fmla="*/ 3676155 w 4626532"/>
              <a:gd name="connsiteY4421" fmla="*/ 1566591 h 6858000"/>
              <a:gd name="connsiteX4422" fmla="*/ 3659489 w 4626532"/>
              <a:gd name="connsiteY4422" fmla="*/ 1583256 h 6858000"/>
              <a:gd name="connsiteX4423" fmla="*/ 3734485 w 4626532"/>
              <a:gd name="connsiteY4423" fmla="*/ 1666586 h 6858000"/>
              <a:gd name="connsiteX4424" fmla="*/ 3626157 w 4626532"/>
              <a:gd name="connsiteY4424" fmla="*/ 1566591 h 6858000"/>
              <a:gd name="connsiteX4425" fmla="*/ 3659489 w 4626532"/>
              <a:gd name="connsiteY4425" fmla="*/ 1524926 h 6858000"/>
              <a:gd name="connsiteX4426" fmla="*/ 3759484 w 4626532"/>
              <a:gd name="connsiteY4426" fmla="*/ 1583256 h 6858000"/>
              <a:gd name="connsiteX4427" fmla="*/ 3217844 w 4626532"/>
              <a:gd name="connsiteY4427" fmla="*/ 1549925 h 6858000"/>
              <a:gd name="connsiteX4428" fmla="*/ 3217844 w 4626532"/>
              <a:gd name="connsiteY4428" fmla="*/ 1616588 h 6858000"/>
              <a:gd name="connsiteX4429" fmla="*/ 3126181 w 4626532"/>
              <a:gd name="connsiteY4429" fmla="*/ 1558258 h 6858000"/>
              <a:gd name="connsiteX4430" fmla="*/ 3159513 w 4626532"/>
              <a:gd name="connsiteY4430" fmla="*/ 1591589 h 6858000"/>
              <a:gd name="connsiteX4431" fmla="*/ 3084517 w 4626532"/>
              <a:gd name="connsiteY4431" fmla="*/ 1541592 h 6858000"/>
              <a:gd name="connsiteX4432" fmla="*/ 3126181 w 4626532"/>
              <a:gd name="connsiteY4432" fmla="*/ 1508260 h 6858000"/>
              <a:gd name="connsiteX4433" fmla="*/ 3217844 w 4626532"/>
              <a:gd name="connsiteY4433" fmla="*/ 1549925 h 6858000"/>
              <a:gd name="connsiteX4434" fmla="*/ 3067851 w 4626532"/>
              <a:gd name="connsiteY4434" fmla="*/ 1516593 h 6858000"/>
              <a:gd name="connsiteX4435" fmla="*/ 3067851 w 4626532"/>
              <a:gd name="connsiteY4435" fmla="*/ 1549925 h 6858000"/>
              <a:gd name="connsiteX4436" fmla="*/ 2951190 w 4626532"/>
              <a:gd name="connsiteY4436" fmla="*/ 1499927 h 6858000"/>
              <a:gd name="connsiteX4437" fmla="*/ 2984522 w 4626532"/>
              <a:gd name="connsiteY4437" fmla="*/ 1483261 h 6858000"/>
              <a:gd name="connsiteX4438" fmla="*/ 3067851 w 4626532"/>
              <a:gd name="connsiteY4438" fmla="*/ 1516593 h 6858000"/>
              <a:gd name="connsiteX4439" fmla="*/ 3609491 w 4626532"/>
              <a:gd name="connsiteY4439" fmla="*/ 1524926 h 6858000"/>
              <a:gd name="connsiteX4440" fmla="*/ 3609491 w 4626532"/>
              <a:gd name="connsiteY4440" fmla="*/ 1599922 h 6858000"/>
              <a:gd name="connsiteX4441" fmla="*/ 3517829 w 4626532"/>
              <a:gd name="connsiteY4441" fmla="*/ 1524926 h 6858000"/>
              <a:gd name="connsiteX4442" fmla="*/ 3592825 w 4626532"/>
              <a:gd name="connsiteY4442" fmla="*/ 1608255 h 6858000"/>
              <a:gd name="connsiteX4443" fmla="*/ 3526162 w 4626532"/>
              <a:gd name="connsiteY4443" fmla="*/ 1599922 h 6858000"/>
              <a:gd name="connsiteX4444" fmla="*/ 3476164 w 4626532"/>
              <a:gd name="connsiteY4444" fmla="*/ 1508260 h 6858000"/>
              <a:gd name="connsiteX4445" fmla="*/ 3509496 w 4626532"/>
              <a:gd name="connsiteY4445" fmla="*/ 1474928 h 6858000"/>
              <a:gd name="connsiteX4446" fmla="*/ 3609491 w 4626532"/>
              <a:gd name="connsiteY4446" fmla="*/ 1524926 h 6858000"/>
              <a:gd name="connsiteX4447" fmla="*/ 3667822 w 4626532"/>
              <a:gd name="connsiteY4447" fmla="*/ 1508260 h 6858000"/>
              <a:gd name="connsiteX4448" fmla="*/ 3592825 w 4626532"/>
              <a:gd name="connsiteY4448" fmla="*/ 1458263 h 6858000"/>
              <a:gd name="connsiteX4449" fmla="*/ 3667822 w 4626532"/>
              <a:gd name="connsiteY4449" fmla="*/ 1508260 h 6858000"/>
              <a:gd name="connsiteX4450" fmla="*/ 3459499 w 4626532"/>
              <a:gd name="connsiteY4450" fmla="*/ 1474928 h 6858000"/>
              <a:gd name="connsiteX4451" fmla="*/ 3459499 w 4626532"/>
              <a:gd name="connsiteY4451" fmla="*/ 1549925 h 6858000"/>
              <a:gd name="connsiteX4452" fmla="*/ 3376169 w 4626532"/>
              <a:gd name="connsiteY4452" fmla="*/ 1466595 h 6858000"/>
              <a:gd name="connsiteX4453" fmla="*/ 3367836 w 4626532"/>
              <a:gd name="connsiteY4453" fmla="*/ 1483261 h 6858000"/>
              <a:gd name="connsiteX4454" fmla="*/ 3442833 w 4626532"/>
              <a:gd name="connsiteY4454" fmla="*/ 1558258 h 6858000"/>
              <a:gd name="connsiteX4455" fmla="*/ 3376169 w 4626532"/>
              <a:gd name="connsiteY4455" fmla="*/ 1566591 h 6858000"/>
              <a:gd name="connsiteX4456" fmla="*/ 3326172 w 4626532"/>
              <a:gd name="connsiteY4456" fmla="*/ 1474928 h 6858000"/>
              <a:gd name="connsiteX4457" fmla="*/ 3367836 w 4626532"/>
              <a:gd name="connsiteY4457" fmla="*/ 1433264 h 6858000"/>
              <a:gd name="connsiteX4458" fmla="*/ 3459499 w 4626532"/>
              <a:gd name="connsiteY4458" fmla="*/ 1474928 h 6858000"/>
              <a:gd name="connsiteX4459" fmla="*/ 3309506 w 4626532"/>
              <a:gd name="connsiteY4459" fmla="*/ 1466595 h 6858000"/>
              <a:gd name="connsiteX4460" fmla="*/ 3309506 w 4626532"/>
              <a:gd name="connsiteY4460" fmla="*/ 1508260 h 6858000"/>
              <a:gd name="connsiteX4461" fmla="*/ 3217844 w 4626532"/>
              <a:gd name="connsiteY4461" fmla="*/ 1449930 h 6858000"/>
              <a:gd name="connsiteX4462" fmla="*/ 3292840 w 4626532"/>
              <a:gd name="connsiteY4462" fmla="*/ 1516593 h 6858000"/>
              <a:gd name="connsiteX4463" fmla="*/ 3234509 w 4626532"/>
              <a:gd name="connsiteY4463" fmla="*/ 1524926 h 6858000"/>
              <a:gd name="connsiteX4464" fmla="*/ 3176179 w 4626532"/>
              <a:gd name="connsiteY4464" fmla="*/ 1433264 h 6858000"/>
              <a:gd name="connsiteX4465" fmla="*/ 3217844 w 4626532"/>
              <a:gd name="connsiteY4465" fmla="*/ 1399932 h 6858000"/>
              <a:gd name="connsiteX4466" fmla="*/ 3309506 w 4626532"/>
              <a:gd name="connsiteY4466" fmla="*/ 1466595 h 6858000"/>
              <a:gd name="connsiteX4467" fmla="*/ 3159513 w 4626532"/>
              <a:gd name="connsiteY4467" fmla="*/ 1408265 h 6858000"/>
              <a:gd name="connsiteX4468" fmla="*/ 3159513 w 4626532"/>
              <a:gd name="connsiteY4468" fmla="*/ 1466595 h 6858000"/>
              <a:gd name="connsiteX4469" fmla="*/ 3067851 w 4626532"/>
              <a:gd name="connsiteY4469" fmla="*/ 1416598 h 6858000"/>
              <a:gd name="connsiteX4470" fmla="*/ 3151180 w 4626532"/>
              <a:gd name="connsiteY4470" fmla="*/ 1491594 h 6858000"/>
              <a:gd name="connsiteX4471" fmla="*/ 3084517 w 4626532"/>
              <a:gd name="connsiteY4471" fmla="*/ 1499927 h 6858000"/>
              <a:gd name="connsiteX4472" fmla="*/ 3026186 w 4626532"/>
              <a:gd name="connsiteY4472" fmla="*/ 1408265 h 6858000"/>
              <a:gd name="connsiteX4473" fmla="*/ 3076184 w 4626532"/>
              <a:gd name="connsiteY4473" fmla="*/ 1366600 h 6858000"/>
              <a:gd name="connsiteX4474" fmla="*/ 3159513 w 4626532"/>
              <a:gd name="connsiteY4474" fmla="*/ 1408265 h 6858000"/>
              <a:gd name="connsiteX4475" fmla="*/ 3542828 w 4626532"/>
              <a:gd name="connsiteY4475" fmla="*/ 1458263 h 6858000"/>
              <a:gd name="connsiteX4476" fmla="*/ 3467831 w 4626532"/>
              <a:gd name="connsiteY4476" fmla="*/ 1449930 h 6858000"/>
              <a:gd name="connsiteX4477" fmla="*/ 3417834 w 4626532"/>
              <a:gd name="connsiteY4477" fmla="*/ 1358267 h 6858000"/>
              <a:gd name="connsiteX4478" fmla="*/ 3542828 w 4626532"/>
              <a:gd name="connsiteY4478" fmla="*/ 1458263 h 6858000"/>
              <a:gd name="connsiteX4479" fmla="*/ 3017853 w 4626532"/>
              <a:gd name="connsiteY4479" fmla="*/ 1449930 h 6858000"/>
              <a:gd name="connsiteX4480" fmla="*/ 2917858 w 4626532"/>
              <a:gd name="connsiteY4480" fmla="*/ 1391599 h 6858000"/>
              <a:gd name="connsiteX4481" fmla="*/ 3001187 w 4626532"/>
              <a:gd name="connsiteY4481" fmla="*/ 1466595 h 6858000"/>
              <a:gd name="connsiteX4482" fmla="*/ 2976189 w 4626532"/>
              <a:gd name="connsiteY4482" fmla="*/ 1458263 h 6858000"/>
              <a:gd name="connsiteX4483" fmla="*/ 2934524 w 4626532"/>
              <a:gd name="connsiteY4483" fmla="*/ 1474928 h 6858000"/>
              <a:gd name="connsiteX4484" fmla="*/ 2876194 w 4626532"/>
              <a:gd name="connsiteY4484" fmla="*/ 1383266 h 6858000"/>
              <a:gd name="connsiteX4485" fmla="*/ 2926191 w 4626532"/>
              <a:gd name="connsiteY4485" fmla="*/ 1349934 h 6858000"/>
              <a:gd name="connsiteX4486" fmla="*/ 3017853 w 4626532"/>
              <a:gd name="connsiteY4486" fmla="*/ 1449930 h 6858000"/>
              <a:gd name="connsiteX4487" fmla="*/ 2859528 w 4626532"/>
              <a:gd name="connsiteY4487" fmla="*/ 1358267 h 6858000"/>
              <a:gd name="connsiteX4488" fmla="*/ 2859528 w 4626532"/>
              <a:gd name="connsiteY4488" fmla="*/ 1416598 h 6858000"/>
              <a:gd name="connsiteX4489" fmla="*/ 2767865 w 4626532"/>
              <a:gd name="connsiteY4489" fmla="*/ 1374933 h 6858000"/>
              <a:gd name="connsiteX4490" fmla="*/ 2876194 w 4626532"/>
              <a:gd name="connsiteY4490" fmla="*/ 1458263 h 6858000"/>
              <a:gd name="connsiteX4491" fmla="*/ 2734534 w 4626532"/>
              <a:gd name="connsiteY4491" fmla="*/ 1366600 h 6858000"/>
              <a:gd name="connsiteX4492" fmla="*/ 2767865 w 4626532"/>
              <a:gd name="connsiteY4492" fmla="*/ 1333269 h 6858000"/>
              <a:gd name="connsiteX4493" fmla="*/ 2859528 w 4626532"/>
              <a:gd name="connsiteY4493" fmla="*/ 1358267 h 6858000"/>
              <a:gd name="connsiteX4494" fmla="*/ 3401168 w 4626532"/>
              <a:gd name="connsiteY4494" fmla="*/ 1341602 h 6858000"/>
              <a:gd name="connsiteX4495" fmla="*/ 3401168 w 4626532"/>
              <a:gd name="connsiteY4495" fmla="*/ 1391599 h 6858000"/>
              <a:gd name="connsiteX4496" fmla="*/ 3309506 w 4626532"/>
              <a:gd name="connsiteY4496" fmla="*/ 1333269 h 6858000"/>
              <a:gd name="connsiteX4497" fmla="*/ 3392835 w 4626532"/>
              <a:gd name="connsiteY4497" fmla="*/ 1416598 h 6858000"/>
              <a:gd name="connsiteX4498" fmla="*/ 3317839 w 4626532"/>
              <a:gd name="connsiteY4498" fmla="*/ 1408265 h 6858000"/>
              <a:gd name="connsiteX4499" fmla="*/ 3267841 w 4626532"/>
              <a:gd name="connsiteY4499" fmla="*/ 1324936 h 6858000"/>
              <a:gd name="connsiteX4500" fmla="*/ 3284507 w 4626532"/>
              <a:gd name="connsiteY4500" fmla="*/ 1291604 h 6858000"/>
              <a:gd name="connsiteX4501" fmla="*/ 3401168 w 4626532"/>
              <a:gd name="connsiteY4501" fmla="*/ 1341602 h 6858000"/>
              <a:gd name="connsiteX4502" fmla="*/ 3251175 w 4626532"/>
              <a:gd name="connsiteY4502" fmla="*/ 1299937 h 6858000"/>
              <a:gd name="connsiteX4503" fmla="*/ 3251175 w 4626532"/>
              <a:gd name="connsiteY4503" fmla="*/ 1358267 h 6858000"/>
              <a:gd name="connsiteX4504" fmla="*/ 3159513 w 4626532"/>
              <a:gd name="connsiteY4504" fmla="*/ 1299937 h 6858000"/>
              <a:gd name="connsiteX4505" fmla="*/ 3234509 w 4626532"/>
              <a:gd name="connsiteY4505" fmla="*/ 1374933 h 6858000"/>
              <a:gd name="connsiteX4506" fmla="*/ 3176179 w 4626532"/>
              <a:gd name="connsiteY4506" fmla="*/ 1391599 h 6858000"/>
              <a:gd name="connsiteX4507" fmla="*/ 3117848 w 4626532"/>
              <a:gd name="connsiteY4507" fmla="*/ 1291604 h 6858000"/>
              <a:gd name="connsiteX4508" fmla="*/ 3151180 w 4626532"/>
              <a:gd name="connsiteY4508" fmla="*/ 1258272 h 6858000"/>
              <a:gd name="connsiteX4509" fmla="*/ 3251175 w 4626532"/>
              <a:gd name="connsiteY4509" fmla="*/ 1299937 h 6858000"/>
              <a:gd name="connsiteX4510" fmla="*/ 3101183 w 4626532"/>
              <a:gd name="connsiteY4510" fmla="*/ 1333269 h 6858000"/>
              <a:gd name="connsiteX4511" fmla="*/ 3017853 w 4626532"/>
              <a:gd name="connsiteY4511" fmla="*/ 1266605 h 6858000"/>
              <a:gd name="connsiteX4512" fmla="*/ 3001187 w 4626532"/>
              <a:gd name="connsiteY4512" fmla="*/ 1283271 h 6858000"/>
              <a:gd name="connsiteX4513" fmla="*/ 3092850 w 4626532"/>
              <a:gd name="connsiteY4513" fmla="*/ 1349934 h 6858000"/>
              <a:gd name="connsiteX4514" fmla="*/ 3026186 w 4626532"/>
              <a:gd name="connsiteY4514" fmla="*/ 1358267 h 6858000"/>
              <a:gd name="connsiteX4515" fmla="*/ 2959523 w 4626532"/>
              <a:gd name="connsiteY4515" fmla="*/ 1266605 h 6858000"/>
              <a:gd name="connsiteX4516" fmla="*/ 3009520 w 4626532"/>
              <a:gd name="connsiteY4516" fmla="*/ 1233273 h 6858000"/>
              <a:gd name="connsiteX4517" fmla="*/ 3101183 w 4626532"/>
              <a:gd name="connsiteY4517" fmla="*/ 1333269 h 6858000"/>
              <a:gd name="connsiteX4518" fmla="*/ 3134514 w 4626532"/>
              <a:gd name="connsiteY4518" fmla="*/ 1241606 h 6858000"/>
              <a:gd name="connsiteX4519" fmla="*/ 3109516 w 4626532"/>
              <a:gd name="connsiteY4519" fmla="*/ 1249939 h 6858000"/>
              <a:gd name="connsiteX4520" fmla="*/ 3076184 w 4626532"/>
              <a:gd name="connsiteY4520" fmla="*/ 1216608 h 6858000"/>
              <a:gd name="connsiteX4521" fmla="*/ 3134514 w 4626532"/>
              <a:gd name="connsiteY4521" fmla="*/ 1241606 h 6858000"/>
              <a:gd name="connsiteX4522" fmla="*/ 2942857 w 4626532"/>
              <a:gd name="connsiteY4522" fmla="*/ 1241606 h 6858000"/>
              <a:gd name="connsiteX4523" fmla="*/ 2942857 w 4626532"/>
              <a:gd name="connsiteY4523" fmla="*/ 1299937 h 6858000"/>
              <a:gd name="connsiteX4524" fmla="*/ 2851195 w 4626532"/>
              <a:gd name="connsiteY4524" fmla="*/ 1258272 h 6858000"/>
              <a:gd name="connsiteX4525" fmla="*/ 2934524 w 4626532"/>
              <a:gd name="connsiteY4525" fmla="*/ 1324936 h 6858000"/>
              <a:gd name="connsiteX4526" fmla="*/ 2876194 w 4626532"/>
              <a:gd name="connsiteY4526" fmla="*/ 1341602 h 6858000"/>
              <a:gd name="connsiteX4527" fmla="*/ 2809530 w 4626532"/>
              <a:gd name="connsiteY4527" fmla="*/ 1249939 h 6858000"/>
              <a:gd name="connsiteX4528" fmla="*/ 2859528 w 4626532"/>
              <a:gd name="connsiteY4528" fmla="*/ 1216608 h 6858000"/>
              <a:gd name="connsiteX4529" fmla="*/ 2942857 w 4626532"/>
              <a:gd name="connsiteY4529" fmla="*/ 1241606 h 6858000"/>
              <a:gd name="connsiteX4530" fmla="*/ 2784531 w 4626532"/>
              <a:gd name="connsiteY4530" fmla="*/ 1241606 h 6858000"/>
              <a:gd name="connsiteX4531" fmla="*/ 2801197 w 4626532"/>
              <a:gd name="connsiteY4531" fmla="*/ 1291604 h 6858000"/>
              <a:gd name="connsiteX4532" fmla="*/ 2701202 w 4626532"/>
              <a:gd name="connsiteY4532" fmla="*/ 1241606 h 6858000"/>
              <a:gd name="connsiteX4533" fmla="*/ 2792864 w 4626532"/>
              <a:gd name="connsiteY4533" fmla="*/ 1308270 h 6858000"/>
              <a:gd name="connsiteX4534" fmla="*/ 2726201 w 4626532"/>
              <a:gd name="connsiteY4534" fmla="*/ 1324936 h 6858000"/>
              <a:gd name="connsiteX4535" fmla="*/ 2659537 w 4626532"/>
              <a:gd name="connsiteY4535" fmla="*/ 1224941 h 6858000"/>
              <a:gd name="connsiteX4536" fmla="*/ 2709535 w 4626532"/>
              <a:gd name="connsiteY4536" fmla="*/ 1199942 h 6858000"/>
              <a:gd name="connsiteX4537" fmla="*/ 2784531 w 4626532"/>
              <a:gd name="connsiteY4537" fmla="*/ 1241606 h 6858000"/>
              <a:gd name="connsiteX4538" fmla="*/ 2651205 w 4626532"/>
              <a:gd name="connsiteY4538" fmla="*/ 1274938 h 6858000"/>
              <a:gd name="connsiteX4539" fmla="*/ 2551209 w 4626532"/>
              <a:gd name="connsiteY4539" fmla="*/ 1224941 h 6858000"/>
              <a:gd name="connsiteX4540" fmla="*/ 2709535 w 4626532"/>
              <a:gd name="connsiteY4540" fmla="*/ 1341602 h 6858000"/>
              <a:gd name="connsiteX4541" fmla="*/ 2709535 w 4626532"/>
              <a:gd name="connsiteY4541" fmla="*/ 1383266 h 6858000"/>
              <a:gd name="connsiteX4542" fmla="*/ 2509545 w 4626532"/>
              <a:gd name="connsiteY4542" fmla="*/ 1216608 h 6858000"/>
              <a:gd name="connsiteX4543" fmla="*/ 2551209 w 4626532"/>
              <a:gd name="connsiteY4543" fmla="*/ 1183276 h 6858000"/>
              <a:gd name="connsiteX4544" fmla="*/ 2651205 w 4626532"/>
              <a:gd name="connsiteY4544" fmla="*/ 1274938 h 6858000"/>
              <a:gd name="connsiteX4545" fmla="*/ 3001187 w 4626532"/>
              <a:gd name="connsiteY4545" fmla="*/ 1191609 h 6858000"/>
              <a:gd name="connsiteX4546" fmla="*/ 3017853 w 4626532"/>
              <a:gd name="connsiteY4546" fmla="*/ 1208275 h 6858000"/>
              <a:gd name="connsiteX4547" fmla="*/ 2951190 w 4626532"/>
              <a:gd name="connsiteY4547" fmla="*/ 1224941 h 6858000"/>
              <a:gd name="connsiteX4548" fmla="*/ 2909525 w 4626532"/>
              <a:gd name="connsiteY4548" fmla="*/ 1174943 h 6858000"/>
              <a:gd name="connsiteX4549" fmla="*/ 3001187 w 4626532"/>
              <a:gd name="connsiteY4549" fmla="*/ 1191609 h 6858000"/>
              <a:gd name="connsiteX4550" fmla="*/ 2776198 w 4626532"/>
              <a:gd name="connsiteY4550" fmla="*/ 1141611 h 6858000"/>
              <a:gd name="connsiteX4551" fmla="*/ 2876194 w 4626532"/>
              <a:gd name="connsiteY4551" fmla="*/ 1191609 h 6858000"/>
              <a:gd name="connsiteX4552" fmla="*/ 2801197 w 4626532"/>
              <a:gd name="connsiteY4552" fmla="*/ 1199942 h 6858000"/>
              <a:gd name="connsiteX4553" fmla="*/ 2742867 w 4626532"/>
              <a:gd name="connsiteY4553" fmla="*/ 1141611 h 6858000"/>
              <a:gd name="connsiteX4554" fmla="*/ 2776198 w 4626532"/>
              <a:gd name="connsiteY4554" fmla="*/ 1141611 h 6858000"/>
              <a:gd name="connsiteX4555" fmla="*/ 2717868 w 4626532"/>
              <a:gd name="connsiteY4555" fmla="*/ 1133278 h 6858000"/>
              <a:gd name="connsiteX4556" fmla="*/ 2726201 w 4626532"/>
              <a:gd name="connsiteY4556" fmla="*/ 1158277 h 6858000"/>
              <a:gd name="connsiteX4557" fmla="*/ 2676203 w 4626532"/>
              <a:gd name="connsiteY4557" fmla="*/ 1124945 h 6858000"/>
              <a:gd name="connsiteX4558" fmla="*/ 2717868 w 4626532"/>
              <a:gd name="connsiteY4558" fmla="*/ 1133278 h 6858000"/>
              <a:gd name="connsiteX4559" fmla="*/ 2617873 w 4626532"/>
              <a:gd name="connsiteY4559" fmla="*/ 1116612 h 6858000"/>
              <a:gd name="connsiteX4560" fmla="*/ 2717868 w 4626532"/>
              <a:gd name="connsiteY4560" fmla="*/ 1174943 h 6858000"/>
              <a:gd name="connsiteX4561" fmla="*/ 2651205 w 4626532"/>
              <a:gd name="connsiteY4561" fmla="*/ 1191609 h 6858000"/>
              <a:gd name="connsiteX4562" fmla="*/ 2584541 w 4626532"/>
              <a:gd name="connsiteY4562" fmla="*/ 1116612 h 6858000"/>
              <a:gd name="connsiteX4563" fmla="*/ 2617873 w 4626532"/>
              <a:gd name="connsiteY4563" fmla="*/ 1116612 h 6858000"/>
              <a:gd name="connsiteX4564" fmla="*/ 2576208 w 4626532"/>
              <a:gd name="connsiteY4564" fmla="*/ 1141611 h 6858000"/>
              <a:gd name="connsiteX4565" fmla="*/ 2509545 w 4626532"/>
              <a:gd name="connsiteY4565" fmla="*/ 1099947 h 6858000"/>
              <a:gd name="connsiteX4566" fmla="*/ 2576208 w 4626532"/>
              <a:gd name="connsiteY4566" fmla="*/ 1141611 h 6858000"/>
              <a:gd name="connsiteX4567" fmla="*/ 2567875 w 4626532"/>
              <a:gd name="connsiteY4567" fmla="*/ 1166610 h 6858000"/>
              <a:gd name="connsiteX4568" fmla="*/ 2501212 w 4626532"/>
              <a:gd name="connsiteY4568" fmla="*/ 1183276 h 6858000"/>
              <a:gd name="connsiteX4569" fmla="*/ 2434548 w 4626532"/>
              <a:gd name="connsiteY4569" fmla="*/ 1116612 h 6858000"/>
              <a:gd name="connsiteX4570" fmla="*/ 2434548 w 4626532"/>
              <a:gd name="connsiteY4570" fmla="*/ 1091614 h 6858000"/>
              <a:gd name="connsiteX4571" fmla="*/ 2567875 w 4626532"/>
              <a:gd name="connsiteY4571" fmla="*/ 1166610 h 6858000"/>
              <a:gd name="connsiteX4572" fmla="*/ 2317887 w 4626532"/>
              <a:gd name="connsiteY4572" fmla="*/ 1091614 h 6858000"/>
              <a:gd name="connsiteX4573" fmla="*/ 2476213 w 4626532"/>
              <a:gd name="connsiteY4573" fmla="*/ 1191609 h 6858000"/>
              <a:gd name="connsiteX4574" fmla="*/ 2526211 w 4626532"/>
              <a:gd name="connsiteY4574" fmla="*/ 1299937 h 6858000"/>
              <a:gd name="connsiteX4575" fmla="*/ 2284556 w 4626532"/>
              <a:gd name="connsiteY4575" fmla="*/ 1083281 h 6858000"/>
              <a:gd name="connsiteX4576" fmla="*/ 2426215 w 4626532"/>
              <a:gd name="connsiteY4576" fmla="*/ 1133278 h 6858000"/>
              <a:gd name="connsiteX4577" fmla="*/ 2317887 w 4626532"/>
              <a:gd name="connsiteY4577" fmla="*/ 1091614 h 6858000"/>
              <a:gd name="connsiteX4578" fmla="*/ 2251224 w 4626532"/>
              <a:gd name="connsiteY4578" fmla="*/ 1066615 h 6858000"/>
              <a:gd name="connsiteX4579" fmla="*/ 2309554 w 4626532"/>
              <a:gd name="connsiteY4579" fmla="*/ 1191609 h 6858000"/>
              <a:gd name="connsiteX4580" fmla="*/ 2059567 w 4626532"/>
              <a:gd name="connsiteY4580" fmla="*/ 991619 h 6858000"/>
              <a:gd name="connsiteX4581" fmla="*/ 2251224 w 4626532"/>
              <a:gd name="connsiteY4581" fmla="*/ 1066615 h 6858000"/>
              <a:gd name="connsiteX4582" fmla="*/ 1859576 w 4626532"/>
              <a:gd name="connsiteY4582" fmla="*/ 841626 h 6858000"/>
              <a:gd name="connsiteX4583" fmla="*/ 1842910 w 4626532"/>
              <a:gd name="connsiteY4583" fmla="*/ 858292 h 6858000"/>
              <a:gd name="connsiteX4584" fmla="*/ 2059567 w 4626532"/>
              <a:gd name="connsiteY4584" fmla="*/ 1049949 h 6858000"/>
              <a:gd name="connsiteX4585" fmla="*/ 1809579 w 4626532"/>
              <a:gd name="connsiteY4585" fmla="*/ 833293 h 6858000"/>
              <a:gd name="connsiteX4586" fmla="*/ 1834578 w 4626532"/>
              <a:gd name="connsiteY4586" fmla="*/ 808294 h 6858000"/>
              <a:gd name="connsiteX4587" fmla="*/ 1859576 w 4626532"/>
              <a:gd name="connsiteY4587" fmla="*/ 841626 h 6858000"/>
              <a:gd name="connsiteX4588" fmla="*/ 1767914 w 4626532"/>
              <a:gd name="connsiteY4588" fmla="*/ 724965 h 6858000"/>
              <a:gd name="connsiteX4589" fmla="*/ 1751248 w 4626532"/>
              <a:gd name="connsiteY4589" fmla="*/ 733298 h 6858000"/>
              <a:gd name="connsiteX4590" fmla="*/ 1817912 w 4626532"/>
              <a:gd name="connsiteY4590" fmla="*/ 791628 h 6858000"/>
              <a:gd name="connsiteX4591" fmla="*/ 1792913 w 4626532"/>
              <a:gd name="connsiteY4591" fmla="*/ 808294 h 6858000"/>
              <a:gd name="connsiteX4592" fmla="*/ 1709584 w 4626532"/>
              <a:gd name="connsiteY4592" fmla="*/ 724965 h 6858000"/>
              <a:gd name="connsiteX4593" fmla="*/ 1742915 w 4626532"/>
              <a:gd name="connsiteY4593" fmla="*/ 691633 h 6858000"/>
              <a:gd name="connsiteX4594" fmla="*/ 1767914 w 4626532"/>
              <a:gd name="connsiteY4594" fmla="*/ 724965 h 6858000"/>
              <a:gd name="connsiteX4595" fmla="*/ 1726249 w 4626532"/>
              <a:gd name="connsiteY4595" fmla="*/ 658301 h 6858000"/>
              <a:gd name="connsiteX4596" fmla="*/ 1734582 w 4626532"/>
              <a:gd name="connsiteY4596" fmla="*/ 674967 h 6858000"/>
              <a:gd name="connsiteX4597" fmla="*/ 1701251 w 4626532"/>
              <a:gd name="connsiteY4597" fmla="*/ 691633 h 6858000"/>
              <a:gd name="connsiteX4598" fmla="*/ 1659586 w 4626532"/>
              <a:gd name="connsiteY4598" fmla="*/ 624970 h 6858000"/>
              <a:gd name="connsiteX4599" fmla="*/ 1726249 w 4626532"/>
              <a:gd name="connsiteY4599" fmla="*/ 658301 h 6858000"/>
              <a:gd name="connsiteX4600" fmla="*/ 1676252 w 4626532"/>
              <a:gd name="connsiteY4600" fmla="*/ 566639 h 6858000"/>
              <a:gd name="connsiteX4601" fmla="*/ 1701251 w 4626532"/>
              <a:gd name="connsiteY4601" fmla="*/ 616637 h 6858000"/>
              <a:gd name="connsiteX4602" fmla="*/ 1642920 w 4626532"/>
              <a:gd name="connsiteY4602" fmla="*/ 608304 h 6858000"/>
              <a:gd name="connsiteX4603" fmla="*/ 1634587 w 4626532"/>
              <a:gd name="connsiteY4603" fmla="*/ 566639 h 6858000"/>
              <a:gd name="connsiteX4604" fmla="*/ 1676252 w 4626532"/>
              <a:gd name="connsiteY4604" fmla="*/ 566639 h 6858000"/>
              <a:gd name="connsiteX4605" fmla="*/ 1659586 w 4626532"/>
              <a:gd name="connsiteY4605" fmla="*/ 524975 h 6858000"/>
              <a:gd name="connsiteX4606" fmla="*/ 1626254 w 4626532"/>
              <a:gd name="connsiteY4606" fmla="*/ 508309 h 6858000"/>
              <a:gd name="connsiteX4607" fmla="*/ 1626254 w 4626532"/>
              <a:gd name="connsiteY4607" fmla="*/ 458311 h 6858000"/>
              <a:gd name="connsiteX4608" fmla="*/ 1659586 w 4626532"/>
              <a:gd name="connsiteY4608" fmla="*/ 524975 h 6858000"/>
              <a:gd name="connsiteX4609" fmla="*/ 1634587 w 4626532"/>
              <a:gd name="connsiteY4609" fmla="*/ 433312 h 6858000"/>
              <a:gd name="connsiteX4610" fmla="*/ 1634587 w 4626532"/>
              <a:gd name="connsiteY4610" fmla="*/ 408314 h 6858000"/>
              <a:gd name="connsiteX4611" fmla="*/ 1634587 w 4626532"/>
              <a:gd name="connsiteY4611" fmla="*/ 433312 h 6858000"/>
              <a:gd name="connsiteX4612" fmla="*/ 1767914 w 4626532"/>
              <a:gd name="connsiteY4612" fmla="*/ 516642 h 6858000"/>
              <a:gd name="connsiteX4613" fmla="*/ 1776247 w 4626532"/>
              <a:gd name="connsiteY4613" fmla="*/ 533307 h 6858000"/>
              <a:gd name="connsiteX4614" fmla="*/ 1826245 w 4626532"/>
              <a:gd name="connsiteY4614" fmla="*/ 399981 h 6858000"/>
              <a:gd name="connsiteX4615" fmla="*/ 1942906 w 4626532"/>
              <a:gd name="connsiteY4615" fmla="*/ 749964 h 6858000"/>
              <a:gd name="connsiteX4616" fmla="*/ 1959571 w 4626532"/>
              <a:gd name="connsiteY4616" fmla="*/ 766629 h 6858000"/>
              <a:gd name="connsiteX4617" fmla="*/ 2009569 w 4626532"/>
              <a:gd name="connsiteY4617" fmla="*/ 533307 h 6858000"/>
              <a:gd name="connsiteX4618" fmla="*/ 2226225 w 4626532"/>
              <a:gd name="connsiteY4618" fmla="*/ 924955 h 6858000"/>
              <a:gd name="connsiteX4619" fmla="*/ 2242891 w 4626532"/>
              <a:gd name="connsiteY4619" fmla="*/ 908289 h 6858000"/>
              <a:gd name="connsiteX4620" fmla="*/ 2209559 w 4626532"/>
              <a:gd name="connsiteY4620" fmla="*/ 683300 h 6858000"/>
              <a:gd name="connsiteX4621" fmla="*/ 2409550 w 4626532"/>
              <a:gd name="connsiteY4621" fmla="*/ 991619 h 6858000"/>
              <a:gd name="connsiteX4622" fmla="*/ 2409550 w 4626532"/>
              <a:gd name="connsiteY4622" fmla="*/ 1066615 h 6858000"/>
              <a:gd name="connsiteX4623" fmla="*/ 2384551 w 4626532"/>
              <a:gd name="connsiteY4623" fmla="*/ 1066615 h 6858000"/>
              <a:gd name="connsiteX4624" fmla="*/ 1676252 w 4626532"/>
              <a:gd name="connsiteY4624" fmla="*/ 491643 h 6858000"/>
              <a:gd name="connsiteX4625" fmla="*/ 1642920 w 4626532"/>
              <a:gd name="connsiteY4625" fmla="*/ 358316 h 6858000"/>
              <a:gd name="connsiteX4626" fmla="*/ 1601256 w 4626532"/>
              <a:gd name="connsiteY4626" fmla="*/ 491643 h 6858000"/>
              <a:gd name="connsiteX4627" fmla="*/ 2359552 w 4626532"/>
              <a:gd name="connsiteY4627" fmla="*/ 1241606 h 6858000"/>
              <a:gd name="connsiteX4628" fmla="*/ 2117897 w 4626532"/>
              <a:gd name="connsiteY4628" fmla="*/ 1299937 h 6858000"/>
              <a:gd name="connsiteX4629" fmla="*/ 1676252 w 4626532"/>
              <a:gd name="connsiteY4629" fmla="*/ 1233273 h 6858000"/>
              <a:gd name="connsiteX4630" fmla="*/ 1901241 w 4626532"/>
              <a:gd name="connsiteY4630" fmla="*/ 1033283 h 6858000"/>
              <a:gd name="connsiteX4631" fmla="*/ 1667919 w 4626532"/>
              <a:gd name="connsiteY4631" fmla="*/ 1033283 h 6858000"/>
              <a:gd name="connsiteX4632" fmla="*/ 1442930 w 4626532"/>
              <a:gd name="connsiteY4632" fmla="*/ 983286 h 6858000"/>
              <a:gd name="connsiteX4633" fmla="*/ 1692918 w 4626532"/>
              <a:gd name="connsiteY4633" fmla="*/ 883290 h 6858000"/>
              <a:gd name="connsiteX4634" fmla="*/ 1484595 w 4626532"/>
              <a:gd name="connsiteY4634" fmla="*/ 783295 h 6858000"/>
              <a:gd name="connsiteX4635" fmla="*/ 1334602 w 4626532"/>
              <a:gd name="connsiteY4635" fmla="*/ 616637 h 6858000"/>
              <a:gd name="connsiteX4636" fmla="*/ 1434597 w 4626532"/>
              <a:gd name="connsiteY4636" fmla="*/ 641636 h 6858000"/>
              <a:gd name="connsiteX4637" fmla="*/ 1576257 w 4626532"/>
              <a:gd name="connsiteY4637" fmla="*/ 716632 h 6858000"/>
              <a:gd name="connsiteX4638" fmla="*/ 1601256 w 4626532"/>
              <a:gd name="connsiteY4638" fmla="*/ 716632 h 6858000"/>
              <a:gd name="connsiteX4639" fmla="*/ 1501260 w 4626532"/>
              <a:gd name="connsiteY4639" fmla="*/ 558306 h 6858000"/>
              <a:gd name="connsiteX4640" fmla="*/ 1434597 w 4626532"/>
              <a:gd name="connsiteY4640" fmla="*/ 249988 h 6858000"/>
              <a:gd name="connsiteX4641" fmla="*/ 1467929 w 4626532"/>
              <a:gd name="connsiteY4641" fmla="*/ 33332 h 6858000"/>
              <a:gd name="connsiteX4642" fmla="*/ 1767914 w 4626532"/>
              <a:gd name="connsiteY4642" fmla="*/ 516642 h 6858000"/>
              <a:gd name="connsiteX4643" fmla="*/ 1792913 w 4626532"/>
              <a:gd name="connsiteY4643" fmla="*/ 441645 h 6858000"/>
              <a:gd name="connsiteX4644" fmla="*/ 1817912 w 4626532"/>
              <a:gd name="connsiteY4644" fmla="*/ 366649 h 6858000"/>
              <a:gd name="connsiteX4645" fmla="*/ 1942906 w 4626532"/>
              <a:gd name="connsiteY4645" fmla="*/ 683300 h 6858000"/>
              <a:gd name="connsiteX4646" fmla="*/ 1959571 w 4626532"/>
              <a:gd name="connsiteY4646" fmla="*/ 699966 h 6858000"/>
              <a:gd name="connsiteX4647" fmla="*/ 2001236 w 4626532"/>
              <a:gd name="connsiteY4647" fmla="*/ 516642 h 6858000"/>
              <a:gd name="connsiteX4648" fmla="*/ 2209559 w 4626532"/>
              <a:gd name="connsiteY4648" fmla="*/ 899956 h 6858000"/>
              <a:gd name="connsiteX4649" fmla="*/ 2217892 w 4626532"/>
              <a:gd name="connsiteY4649" fmla="*/ 858292 h 6858000"/>
              <a:gd name="connsiteX4650" fmla="*/ 2192893 w 4626532"/>
              <a:gd name="connsiteY4650" fmla="*/ 658301 h 6858000"/>
              <a:gd name="connsiteX4651" fmla="*/ 2426215 w 4626532"/>
              <a:gd name="connsiteY4651" fmla="*/ 1083281 h 6858000"/>
              <a:gd name="connsiteX4652" fmla="*/ 4209462 w 4626532"/>
              <a:gd name="connsiteY4652" fmla="*/ 2474880 h 6858000"/>
              <a:gd name="connsiteX4653" fmla="*/ 3751151 w 4626532"/>
              <a:gd name="connsiteY4653" fmla="*/ 3066518 h 6858000"/>
              <a:gd name="connsiteX4654" fmla="*/ 2659537 w 4626532"/>
              <a:gd name="connsiteY4654" fmla="*/ 2583208 h 6858000"/>
              <a:gd name="connsiteX4655" fmla="*/ 2534544 w 4626532"/>
              <a:gd name="connsiteY4655" fmla="*/ 2716535 h 6858000"/>
              <a:gd name="connsiteX4656" fmla="*/ 2551209 w 4626532"/>
              <a:gd name="connsiteY4656" fmla="*/ 2808197 h 6858000"/>
              <a:gd name="connsiteX4657" fmla="*/ 2784531 w 4626532"/>
              <a:gd name="connsiteY4657" fmla="*/ 3049852 h 6858000"/>
              <a:gd name="connsiteX4658" fmla="*/ 3109516 w 4626532"/>
              <a:gd name="connsiteY4658" fmla="*/ 3258175 h 6858000"/>
              <a:gd name="connsiteX4659" fmla="*/ 3584492 w 4626532"/>
              <a:gd name="connsiteY4659" fmla="*/ 3158180 h 6858000"/>
              <a:gd name="connsiteX4660" fmla="*/ 3726152 w 4626532"/>
              <a:gd name="connsiteY4660" fmla="*/ 3224843 h 6858000"/>
              <a:gd name="connsiteX4661" fmla="*/ 4109467 w 4626532"/>
              <a:gd name="connsiteY4661" fmla="*/ 3649823 h 6858000"/>
              <a:gd name="connsiteX4662" fmla="*/ 4342789 w 4626532"/>
              <a:gd name="connsiteY4662" fmla="*/ 3549828 h 6858000"/>
              <a:gd name="connsiteX4663" fmla="*/ 4434451 w 4626532"/>
              <a:gd name="connsiteY4663" fmla="*/ 3591492 h 6858000"/>
              <a:gd name="connsiteX4664" fmla="*/ 4509447 w 4626532"/>
              <a:gd name="connsiteY4664" fmla="*/ 3616491 h 6858000"/>
              <a:gd name="connsiteX4665" fmla="*/ 4567778 w 4626532"/>
              <a:gd name="connsiteY4665" fmla="*/ 3708153 h 6858000"/>
              <a:gd name="connsiteX4666" fmla="*/ 4526113 w 4626532"/>
              <a:gd name="connsiteY4666" fmla="*/ 3799815 h 6858000"/>
              <a:gd name="connsiteX4667" fmla="*/ 4467783 w 4626532"/>
              <a:gd name="connsiteY4667" fmla="*/ 3716486 h 6858000"/>
              <a:gd name="connsiteX4668" fmla="*/ 4426118 w 4626532"/>
              <a:gd name="connsiteY4668" fmla="*/ 3724819 h 6858000"/>
              <a:gd name="connsiteX4669" fmla="*/ 4342789 w 4626532"/>
              <a:gd name="connsiteY4669" fmla="*/ 3724819 h 6858000"/>
              <a:gd name="connsiteX4670" fmla="*/ 4259460 w 4626532"/>
              <a:gd name="connsiteY4670" fmla="*/ 3841480 h 6858000"/>
              <a:gd name="connsiteX4671" fmla="*/ 4484449 w 4626532"/>
              <a:gd name="connsiteY4671" fmla="*/ 4174797 h 6858000"/>
              <a:gd name="connsiteX4672" fmla="*/ 4576111 w 4626532"/>
              <a:gd name="connsiteY4672" fmla="*/ 4241461 h 6858000"/>
              <a:gd name="connsiteX4673" fmla="*/ 4626108 w 4626532"/>
              <a:gd name="connsiteY4673" fmla="*/ 4208129 h 6858000"/>
              <a:gd name="connsiteX4674" fmla="*/ 4467783 w 4626532"/>
              <a:gd name="connsiteY4674" fmla="*/ 4333123 h 6858000"/>
              <a:gd name="connsiteX4675" fmla="*/ 4217795 w 4626532"/>
              <a:gd name="connsiteY4675" fmla="*/ 4041470 h 6858000"/>
              <a:gd name="connsiteX4676" fmla="*/ 4201129 w 4626532"/>
              <a:gd name="connsiteY4676" fmla="*/ 4108134 h 6858000"/>
              <a:gd name="connsiteX4677" fmla="*/ 4351122 w 4626532"/>
              <a:gd name="connsiteY4677" fmla="*/ 4424785 h 6858000"/>
              <a:gd name="connsiteX4678" fmla="*/ 4467783 w 4626532"/>
              <a:gd name="connsiteY4678" fmla="*/ 4533113 h 6858000"/>
              <a:gd name="connsiteX4679" fmla="*/ 4392786 w 4626532"/>
              <a:gd name="connsiteY4679" fmla="*/ 4574778 h 6858000"/>
              <a:gd name="connsiteX4680" fmla="*/ 4067802 w 4626532"/>
              <a:gd name="connsiteY4680" fmla="*/ 4083135 h 6858000"/>
              <a:gd name="connsiteX4681" fmla="*/ 4042803 w 4626532"/>
              <a:gd name="connsiteY4681" fmla="*/ 4208129 h 6858000"/>
              <a:gd name="connsiteX4682" fmla="*/ 4084468 w 4626532"/>
              <a:gd name="connsiteY4682" fmla="*/ 4458117 h 6858000"/>
              <a:gd name="connsiteX4683" fmla="*/ 4042803 w 4626532"/>
              <a:gd name="connsiteY4683" fmla="*/ 4549779 h 6858000"/>
              <a:gd name="connsiteX4684" fmla="*/ 4109467 w 4626532"/>
              <a:gd name="connsiteY4684" fmla="*/ 4591444 h 6858000"/>
              <a:gd name="connsiteX4685" fmla="*/ 4042803 w 4626532"/>
              <a:gd name="connsiteY4685" fmla="*/ 4608110 h 6858000"/>
              <a:gd name="connsiteX4686" fmla="*/ 3976140 w 4626532"/>
              <a:gd name="connsiteY4686" fmla="*/ 4574778 h 6858000"/>
              <a:gd name="connsiteX4687" fmla="*/ 3901144 w 4626532"/>
              <a:gd name="connsiteY4687" fmla="*/ 4491449 h 6858000"/>
              <a:gd name="connsiteX4688" fmla="*/ 3859479 w 4626532"/>
              <a:gd name="connsiteY4688" fmla="*/ 4316457 h 6858000"/>
              <a:gd name="connsiteX4689" fmla="*/ 4051136 w 4626532"/>
              <a:gd name="connsiteY4689" fmla="*/ 3833147 h 6858000"/>
              <a:gd name="connsiteX4690" fmla="*/ 3909477 w 4626532"/>
              <a:gd name="connsiteY4690" fmla="*/ 3758151 h 6858000"/>
              <a:gd name="connsiteX4691" fmla="*/ 3784483 w 4626532"/>
              <a:gd name="connsiteY4691" fmla="*/ 3674822 h 6858000"/>
              <a:gd name="connsiteX4692" fmla="*/ 3717819 w 4626532"/>
              <a:gd name="connsiteY4692" fmla="*/ 3599825 h 6858000"/>
              <a:gd name="connsiteX4693" fmla="*/ 3676155 w 4626532"/>
              <a:gd name="connsiteY4693" fmla="*/ 3583159 h 6858000"/>
              <a:gd name="connsiteX4694" fmla="*/ 3509496 w 4626532"/>
              <a:gd name="connsiteY4694" fmla="*/ 3691487 h 6858000"/>
              <a:gd name="connsiteX4695" fmla="*/ 3592825 w 4626532"/>
              <a:gd name="connsiteY4695" fmla="*/ 3908144 h 6858000"/>
              <a:gd name="connsiteX4696" fmla="*/ 3651156 w 4626532"/>
              <a:gd name="connsiteY4696" fmla="*/ 4308124 h 6858000"/>
              <a:gd name="connsiteX4697" fmla="*/ 3101183 w 4626532"/>
              <a:gd name="connsiteY4697" fmla="*/ 5699723 h 6858000"/>
              <a:gd name="connsiteX4698" fmla="*/ 3284507 w 4626532"/>
              <a:gd name="connsiteY4698" fmla="*/ 5774720 h 6858000"/>
              <a:gd name="connsiteX4699" fmla="*/ 3542828 w 4626532"/>
              <a:gd name="connsiteY4699" fmla="*/ 5958044 h 6858000"/>
              <a:gd name="connsiteX4700" fmla="*/ 3717819 w 4626532"/>
              <a:gd name="connsiteY4700" fmla="*/ 6024707 h 6858000"/>
              <a:gd name="connsiteX4701" fmla="*/ 3859479 w 4626532"/>
              <a:gd name="connsiteY4701" fmla="*/ 6258029 h 6858000"/>
              <a:gd name="connsiteX4702" fmla="*/ 3776150 w 4626532"/>
              <a:gd name="connsiteY4702" fmla="*/ 6366357 h 6858000"/>
              <a:gd name="connsiteX4703" fmla="*/ 3751151 w 4626532"/>
              <a:gd name="connsiteY4703" fmla="*/ 6366357 h 6858000"/>
              <a:gd name="connsiteX4704" fmla="*/ 3784483 w 4626532"/>
              <a:gd name="connsiteY4704" fmla="*/ 6299694 h 6858000"/>
              <a:gd name="connsiteX4705" fmla="*/ 3776150 w 4626532"/>
              <a:gd name="connsiteY4705" fmla="*/ 6266362 h 6858000"/>
              <a:gd name="connsiteX4706" fmla="*/ 3651156 w 4626532"/>
              <a:gd name="connsiteY4706" fmla="*/ 6141368 h 6858000"/>
              <a:gd name="connsiteX4707" fmla="*/ 3609491 w 4626532"/>
              <a:gd name="connsiteY4707" fmla="*/ 6124703 h 6858000"/>
              <a:gd name="connsiteX4708" fmla="*/ 3351170 w 4626532"/>
              <a:gd name="connsiteY4708" fmla="*/ 6416355 h 6858000"/>
              <a:gd name="connsiteX4709" fmla="*/ 3317839 w 4626532"/>
              <a:gd name="connsiteY4709" fmla="*/ 6541349 h 6858000"/>
              <a:gd name="connsiteX4710" fmla="*/ 3359503 w 4626532"/>
              <a:gd name="connsiteY4710" fmla="*/ 6691342 h 6858000"/>
              <a:gd name="connsiteX4711" fmla="*/ 3401168 w 4626532"/>
              <a:gd name="connsiteY4711" fmla="*/ 6724673 h 6858000"/>
              <a:gd name="connsiteX4712" fmla="*/ 3476164 w 4626532"/>
              <a:gd name="connsiteY4712" fmla="*/ 6683009 h 6858000"/>
              <a:gd name="connsiteX4713" fmla="*/ 3359503 w 4626532"/>
              <a:gd name="connsiteY4713" fmla="*/ 6799670 h 6858000"/>
              <a:gd name="connsiteX4714" fmla="*/ 3276174 w 4626532"/>
              <a:gd name="connsiteY4714" fmla="*/ 6749672 h 6858000"/>
              <a:gd name="connsiteX4715" fmla="*/ 3184512 w 4626532"/>
              <a:gd name="connsiteY4715" fmla="*/ 6691342 h 6858000"/>
              <a:gd name="connsiteX4716" fmla="*/ 3142847 w 4626532"/>
              <a:gd name="connsiteY4716" fmla="*/ 6549682 h 6858000"/>
              <a:gd name="connsiteX4717" fmla="*/ 3151180 w 4626532"/>
              <a:gd name="connsiteY4717" fmla="*/ 6466353 h 6858000"/>
              <a:gd name="connsiteX4718" fmla="*/ 3242842 w 4626532"/>
              <a:gd name="connsiteY4718" fmla="*/ 6299694 h 6858000"/>
              <a:gd name="connsiteX4719" fmla="*/ 3242842 w 4626532"/>
              <a:gd name="connsiteY4719" fmla="*/ 6291361 h 6858000"/>
              <a:gd name="connsiteX4720" fmla="*/ 3067851 w 4626532"/>
              <a:gd name="connsiteY4720" fmla="*/ 6516350 h 6858000"/>
              <a:gd name="connsiteX4721" fmla="*/ 3067851 w 4626532"/>
              <a:gd name="connsiteY4721" fmla="*/ 6666343 h 6858000"/>
              <a:gd name="connsiteX4722" fmla="*/ 3017853 w 4626532"/>
              <a:gd name="connsiteY4722" fmla="*/ 6774671 h 6858000"/>
              <a:gd name="connsiteX4723" fmla="*/ 3051185 w 4626532"/>
              <a:gd name="connsiteY4723" fmla="*/ 6858000 h 6858000"/>
              <a:gd name="connsiteX4724" fmla="*/ 3001187 w 4626532"/>
              <a:gd name="connsiteY4724" fmla="*/ 6841334 h 6858000"/>
              <a:gd name="connsiteX4725" fmla="*/ 2926191 w 4626532"/>
              <a:gd name="connsiteY4725" fmla="*/ 6733006 h 6858000"/>
              <a:gd name="connsiteX4726" fmla="*/ 2892859 w 4626532"/>
              <a:gd name="connsiteY4726" fmla="*/ 6608012 h 6858000"/>
              <a:gd name="connsiteX4727" fmla="*/ 3101183 w 4626532"/>
              <a:gd name="connsiteY4727" fmla="*/ 6249696 h 6858000"/>
              <a:gd name="connsiteX4728" fmla="*/ 3101183 w 4626532"/>
              <a:gd name="connsiteY4728" fmla="*/ 6241364 h 6858000"/>
              <a:gd name="connsiteX4729" fmla="*/ 2876194 w 4626532"/>
              <a:gd name="connsiteY4729" fmla="*/ 6491351 h 6858000"/>
              <a:gd name="connsiteX4730" fmla="*/ 2817863 w 4626532"/>
              <a:gd name="connsiteY4730" fmla="*/ 6541349 h 6858000"/>
              <a:gd name="connsiteX4731" fmla="*/ 2792864 w 4626532"/>
              <a:gd name="connsiteY4731" fmla="*/ 6599679 h 6858000"/>
              <a:gd name="connsiteX4732" fmla="*/ 2809530 w 4626532"/>
              <a:gd name="connsiteY4732" fmla="*/ 6641344 h 6858000"/>
              <a:gd name="connsiteX4733" fmla="*/ 2726201 w 4626532"/>
              <a:gd name="connsiteY4733" fmla="*/ 6533016 h 6858000"/>
              <a:gd name="connsiteX4734" fmla="*/ 2742867 w 4626532"/>
              <a:gd name="connsiteY4734" fmla="*/ 6449687 h 6858000"/>
              <a:gd name="connsiteX4735" fmla="*/ 2859528 w 4626532"/>
              <a:gd name="connsiteY4735" fmla="*/ 6266362 h 6858000"/>
              <a:gd name="connsiteX4736" fmla="*/ 3101183 w 4626532"/>
              <a:gd name="connsiteY4736" fmla="*/ 6099704 h 6858000"/>
              <a:gd name="connsiteX4737" fmla="*/ 2901192 w 4626532"/>
              <a:gd name="connsiteY4737" fmla="*/ 5983043 h 6858000"/>
              <a:gd name="connsiteX4738" fmla="*/ 2801197 w 4626532"/>
              <a:gd name="connsiteY4738" fmla="*/ 5966377 h 6858000"/>
              <a:gd name="connsiteX4739" fmla="*/ 2101231 w 4626532"/>
              <a:gd name="connsiteY4739" fmla="*/ 6091371 h 6858000"/>
              <a:gd name="connsiteX4740" fmla="*/ 1534592 w 4626532"/>
              <a:gd name="connsiteY4740" fmla="*/ 5949711 h 6858000"/>
              <a:gd name="connsiteX4741" fmla="*/ 984619 w 4626532"/>
              <a:gd name="connsiteY4741" fmla="*/ 5533065 h 6858000"/>
              <a:gd name="connsiteX4742" fmla="*/ 842959 w 4626532"/>
              <a:gd name="connsiteY4742" fmla="*/ 5741388 h 6858000"/>
              <a:gd name="connsiteX4743" fmla="*/ 617970 w 4626532"/>
              <a:gd name="connsiteY4743" fmla="*/ 6049706 h 6858000"/>
              <a:gd name="connsiteX4744" fmla="*/ 451311 w 4626532"/>
              <a:gd name="connsiteY4744" fmla="*/ 5933045 h 6858000"/>
              <a:gd name="connsiteX4745" fmla="*/ 467977 w 4626532"/>
              <a:gd name="connsiteY4745" fmla="*/ 5891381 h 6858000"/>
              <a:gd name="connsiteX4746" fmla="*/ 509642 w 4626532"/>
              <a:gd name="connsiteY4746" fmla="*/ 5966377 h 6858000"/>
              <a:gd name="connsiteX4747" fmla="*/ 684633 w 4626532"/>
              <a:gd name="connsiteY4747" fmla="*/ 5799718 h 6858000"/>
              <a:gd name="connsiteX4748" fmla="*/ 384648 w 4626532"/>
              <a:gd name="connsiteY4748" fmla="*/ 5541398 h 6858000"/>
              <a:gd name="connsiteX4749" fmla="*/ 276320 w 4626532"/>
              <a:gd name="connsiteY4749" fmla="*/ 5516399 h 6858000"/>
              <a:gd name="connsiteX4750" fmla="*/ 117994 w 4626532"/>
              <a:gd name="connsiteY4750" fmla="*/ 5558063 h 6858000"/>
              <a:gd name="connsiteX4751" fmla="*/ 67997 w 4626532"/>
              <a:gd name="connsiteY4751" fmla="*/ 5541398 h 6858000"/>
              <a:gd name="connsiteX4752" fmla="*/ 34665 w 4626532"/>
              <a:gd name="connsiteY4752" fmla="*/ 5608061 h 6858000"/>
              <a:gd name="connsiteX4753" fmla="*/ 9666 w 4626532"/>
              <a:gd name="connsiteY4753" fmla="*/ 5541398 h 6858000"/>
              <a:gd name="connsiteX4754" fmla="*/ 59664 w 4626532"/>
              <a:gd name="connsiteY4754" fmla="*/ 5449735 h 6858000"/>
              <a:gd name="connsiteX4755" fmla="*/ 251321 w 4626532"/>
              <a:gd name="connsiteY4755" fmla="*/ 5333074 h 6858000"/>
              <a:gd name="connsiteX4756" fmla="*/ 517975 w 4626532"/>
              <a:gd name="connsiteY4756" fmla="*/ 5441402 h 6858000"/>
              <a:gd name="connsiteX4757" fmla="*/ 167992 w 4626532"/>
              <a:gd name="connsiteY4757" fmla="*/ 5258078 h 6858000"/>
              <a:gd name="connsiteX4758" fmla="*/ 51331 w 4626532"/>
              <a:gd name="connsiteY4758" fmla="*/ 5216413 h 6858000"/>
              <a:gd name="connsiteX4759" fmla="*/ 1333 w 4626532"/>
              <a:gd name="connsiteY4759" fmla="*/ 5266411 h 6858000"/>
              <a:gd name="connsiteX4760" fmla="*/ 17999 w 4626532"/>
              <a:gd name="connsiteY4760" fmla="*/ 5174749 h 6858000"/>
              <a:gd name="connsiteX4761" fmla="*/ 192991 w 4626532"/>
              <a:gd name="connsiteY4761" fmla="*/ 5083087 h 6858000"/>
              <a:gd name="connsiteX4762" fmla="*/ 526308 w 4626532"/>
              <a:gd name="connsiteY4762" fmla="*/ 5283077 h 6858000"/>
              <a:gd name="connsiteX4763" fmla="*/ 576305 w 4626532"/>
              <a:gd name="connsiteY4763" fmla="*/ 5308076 h 6858000"/>
              <a:gd name="connsiteX4764" fmla="*/ 334650 w 4626532"/>
              <a:gd name="connsiteY4764" fmla="*/ 5083087 h 6858000"/>
              <a:gd name="connsiteX4765" fmla="*/ 292986 w 4626532"/>
              <a:gd name="connsiteY4765" fmla="*/ 5033089 h 6858000"/>
              <a:gd name="connsiteX4766" fmla="*/ 284653 w 4626532"/>
              <a:gd name="connsiteY4766" fmla="*/ 4966426 h 6858000"/>
              <a:gd name="connsiteX4767" fmla="*/ 251321 w 4626532"/>
              <a:gd name="connsiteY4767" fmla="*/ 4949760 h 6858000"/>
              <a:gd name="connsiteX4768" fmla="*/ 192991 w 4626532"/>
              <a:gd name="connsiteY4768" fmla="*/ 4974758 h 6858000"/>
              <a:gd name="connsiteX4769" fmla="*/ 292986 w 4626532"/>
              <a:gd name="connsiteY4769" fmla="*/ 4899762 h 6858000"/>
              <a:gd name="connsiteX4770" fmla="*/ 359649 w 4626532"/>
              <a:gd name="connsiteY4770" fmla="*/ 4924761 h 6858000"/>
              <a:gd name="connsiteX4771" fmla="*/ 426313 w 4626532"/>
              <a:gd name="connsiteY4771" fmla="*/ 4949760 h 6858000"/>
              <a:gd name="connsiteX4772" fmla="*/ 517975 w 4626532"/>
              <a:gd name="connsiteY4772" fmla="*/ 5033089 h 6858000"/>
              <a:gd name="connsiteX4773" fmla="*/ 717965 w 4626532"/>
              <a:gd name="connsiteY4773" fmla="*/ 5266411 h 6858000"/>
              <a:gd name="connsiteX4774" fmla="*/ 892957 w 4626532"/>
              <a:gd name="connsiteY4774" fmla="*/ 5124751 h 6858000"/>
              <a:gd name="connsiteX4775" fmla="*/ 934621 w 4626532"/>
              <a:gd name="connsiteY4775" fmla="*/ 4966426 h 6858000"/>
              <a:gd name="connsiteX4776" fmla="*/ 1751248 w 4626532"/>
              <a:gd name="connsiteY4776" fmla="*/ 4083135 h 6858000"/>
              <a:gd name="connsiteX4777" fmla="*/ 1717917 w 4626532"/>
              <a:gd name="connsiteY4777" fmla="*/ 3974807 h 6858000"/>
              <a:gd name="connsiteX4778" fmla="*/ 1676252 w 4626532"/>
              <a:gd name="connsiteY4778" fmla="*/ 4241461 h 6858000"/>
              <a:gd name="connsiteX4779" fmla="*/ 1576257 w 4626532"/>
              <a:gd name="connsiteY4779" fmla="*/ 4116467 h 6858000"/>
              <a:gd name="connsiteX4780" fmla="*/ 1451263 w 4626532"/>
              <a:gd name="connsiteY4780" fmla="*/ 3833147 h 6858000"/>
              <a:gd name="connsiteX4781" fmla="*/ 1434597 w 4626532"/>
              <a:gd name="connsiteY4781" fmla="*/ 3899811 h 6858000"/>
              <a:gd name="connsiteX4782" fmla="*/ 1501260 w 4626532"/>
              <a:gd name="connsiteY4782" fmla="*/ 4099801 h 6858000"/>
              <a:gd name="connsiteX4783" fmla="*/ 1251273 w 4626532"/>
              <a:gd name="connsiteY4783" fmla="*/ 3824814 h 6858000"/>
              <a:gd name="connsiteX4784" fmla="*/ 1084614 w 4626532"/>
              <a:gd name="connsiteY4784" fmla="*/ 3849813 h 6858000"/>
              <a:gd name="connsiteX4785" fmla="*/ 642969 w 4626532"/>
              <a:gd name="connsiteY4785" fmla="*/ 3649823 h 6858000"/>
              <a:gd name="connsiteX4786" fmla="*/ 634636 w 4626532"/>
              <a:gd name="connsiteY4786" fmla="*/ 3666489 h 6858000"/>
              <a:gd name="connsiteX4787" fmla="*/ 901290 w 4626532"/>
              <a:gd name="connsiteY4787" fmla="*/ 4008139 h 6858000"/>
              <a:gd name="connsiteX4788" fmla="*/ 867958 w 4626532"/>
              <a:gd name="connsiteY4788" fmla="*/ 4091468 h 6858000"/>
              <a:gd name="connsiteX4789" fmla="*/ 876291 w 4626532"/>
              <a:gd name="connsiteY4789" fmla="*/ 4058136 h 6858000"/>
              <a:gd name="connsiteX4790" fmla="*/ 817960 w 4626532"/>
              <a:gd name="connsiteY4790" fmla="*/ 3949808 h 6858000"/>
              <a:gd name="connsiteX4791" fmla="*/ 567972 w 4626532"/>
              <a:gd name="connsiteY4791" fmla="*/ 3708153 h 6858000"/>
              <a:gd name="connsiteX4792" fmla="*/ 559640 w 4626532"/>
              <a:gd name="connsiteY4792" fmla="*/ 3758151 h 6858000"/>
              <a:gd name="connsiteX4793" fmla="*/ 617970 w 4626532"/>
              <a:gd name="connsiteY4793" fmla="*/ 3899811 h 6858000"/>
              <a:gd name="connsiteX4794" fmla="*/ 692966 w 4626532"/>
              <a:gd name="connsiteY4794" fmla="*/ 3966474 h 6858000"/>
              <a:gd name="connsiteX4795" fmla="*/ 842959 w 4626532"/>
              <a:gd name="connsiteY4795" fmla="*/ 4274792 h 6858000"/>
              <a:gd name="connsiteX4796" fmla="*/ 701299 w 4626532"/>
              <a:gd name="connsiteY4796" fmla="*/ 4199796 h 6858000"/>
              <a:gd name="connsiteX4797" fmla="*/ 659635 w 4626532"/>
              <a:gd name="connsiteY4797" fmla="*/ 4041470 h 6858000"/>
              <a:gd name="connsiteX4798" fmla="*/ 492976 w 4626532"/>
              <a:gd name="connsiteY4798" fmla="*/ 3708153 h 6858000"/>
              <a:gd name="connsiteX4799" fmla="*/ 451311 w 4626532"/>
              <a:gd name="connsiteY4799" fmla="*/ 3841480 h 6858000"/>
              <a:gd name="connsiteX4800" fmla="*/ 517975 w 4626532"/>
              <a:gd name="connsiteY4800" fmla="*/ 4083135 h 6858000"/>
              <a:gd name="connsiteX4801" fmla="*/ 426313 w 4626532"/>
              <a:gd name="connsiteY4801" fmla="*/ 4224795 h 6858000"/>
              <a:gd name="connsiteX4802" fmla="*/ 467977 w 4626532"/>
              <a:gd name="connsiteY4802" fmla="*/ 4099801 h 6858000"/>
              <a:gd name="connsiteX4803" fmla="*/ 367982 w 4626532"/>
              <a:gd name="connsiteY4803" fmla="*/ 3791483 h 6858000"/>
              <a:gd name="connsiteX4804" fmla="*/ 426313 w 4626532"/>
              <a:gd name="connsiteY4804" fmla="*/ 3666489 h 6858000"/>
              <a:gd name="connsiteX4805" fmla="*/ 384648 w 4626532"/>
              <a:gd name="connsiteY4805" fmla="*/ 3633157 h 6858000"/>
              <a:gd name="connsiteX4806" fmla="*/ 676300 w 4626532"/>
              <a:gd name="connsiteY4806" fmla="*/ 3474831 h 6858000"/>
              <a:gd name="connsiteX4807" fmla="*/ 651302 w 4626532"/>
              <a:gd name="connsiteY4807" fmla="*/ 3466498 h 6858000"/>
              <a:gd name="connsiteX4808" fmla="*/ 501309 w 4626532"/>
              <a:gd name="connsiteY4808" fmla="*/ 3483164 h 6858000"/>
              <a:gd name="connsiteX4809" fmla="*/ 434646 w 4626532"/>
              <a:gd name="connsiteY4809" fmla="*/ 3466498 h 6858000"/>
              <a:gd name="connsiteX4810" fmla="*/ 259654 w 4626532"/>
              <a:gd name="connsiteY4810" fmla="*/ 3366503 h 6858000"/>
              <a:gd name="connsiteX4811" fmla="*/ 209656 w 4626532"/>
              <a:gd name="connsiteY4811" fmla="*/ 3216510 h 6858000"/>
              <a:gd name="connsiteX4812" fmla="*/ 159659 w 4626532"/>
              <a:gd name="connsiteY4812" fmla="*/ 3166513 h 6858000"/>
              <a:gd name="connsiteX4813" fmla="*/ 101328 w 4626532"/>
              <a:gd name="connsiteY4813" fmla="*/ 3174846 h 6858000"/>
              <a:gd name="connsiteX4814" fmla="*/ 176325 w 4626532"/>
              <a:gd name="connsiteY4814" fmla="*/ 3116515 h 6858000"/>
              <a:gd name="connsiteX4815" fmla="*/ 459644 w 4626532"/>
              <a:gd name="connsiteY4815" fmla="*/ 3391502 h 6858000"/>
              <a:gd name="connsiteX4816" fmla="*/ 634636 w 4626532"/>
              <a:gd name="connsiteY4816" fmla="*/ 3349837 h 6858000"/>
              <a:gd name="connsiteX4817" fmla="*/ 959620 w 4626532"/>
              <a:gd name="connsiteY4817" fmla="*/ 3483164 h 6858000"/>
              <a:gd name="connsiteX4818" fmla="*/ 1051282 w 4626532"/>
              <a:gd name="connsiteY4818" fmla="*/ 3483164 h 6858000"/>
              <a:gd name="connsiteX4819" fmla="*/ 1059615 w 4626532"/>
              <a:gd name="connsiteY4819" fmla="*/ 3458165 h 6858000"/>
              <a:gd name="connsiteX4820" fmla="*/ 609637 w 4626532"/>
              <a:gd name="connsiteY4820" fmla="*/ 3241509 h 6858000"/>
              <a:gd name="connsiteX4821" fmla="*/ 509642 w 4626532"/>
              <a:gd name="connsiteY4821" fmla="*/ 3333171 h 6858000"/>
              <a:gd name="connsiteX4822" fmla="*/ 501309 w 4626532"/>
              <a:gd name="connsiteY4822" fmla="*/ 3199845 h 6858000"/>
              <a:gd name="connsiteX4823" fmla="*/ 476310 w 4626532"/>
              <a:gd name="connsiteY4823" fmla="*/ 3191512 h 6858000"/>
              <a:gd name="connsiteX4824" fmla="*/ 376315 w 4626532"/>
              <a:gd name="connsiteY4824" fmla="*/ 3274841 h 6858000"/>
              <a:gd name="connsiteX4825" fmla="*/ 376315 w 4626532"/>
              <a:gd name="connsiteY4825" fmla="*/ 3208178 h 6858000"/>
              <a:gd name="connsiteX4826" fmla="*/ 376315 w 4626532"/>
              <a:gd name="connsiteY4826" fmla="*/ 3183179 h 6858000"/>
              <a:gd name="connsiteX4827" fmla="*/ 376315 w 4626532"/>
              <a:gd name="connsiteY4827" fmla="*/ 3124848 h 6858000"/>
              <a:gd name="connsiteX4828" fmla="*/ 351316 w 4626532"/>
              <a:gd name="connsiteY4828" fmla="*/ 3058185 h 6858000"/>
              <a:gd name="connsiteX4829" fmla="*/ 359649 w 4626532"/>
              <a:gd name="connsiteY4829" fmla="*/ 2991521 h 6858000"/>
              <a:gd name="connsiteX4830" fmla="*/ 459644 w 4626532"/>
              <a:gd name="connsiteY4830" fmla="*/ 2933191 h 6858000"/>
              <a:gd name="connsiteX4831" fmla="*/ 526308 w 4626532"/>
              <a:gd name="connsiteY4831" fmla="*/ 2841529 h 6858000"/>
              <a:gd name="connsiteX4832" fmla="*/ 617970 w 4626532"/>
              <a:gd name="connsiteY4832" fmla="*/ 2808197 h 6858000"/>
              <a:gd name="connsiteX4833" fmla="*/ 751297 w 4626532"/>
              <a:gd name="connsiteY4833" fmla="*/ 2933191 h 6858000"/>
              <a:gd name="connsiteX4834" fmla="*/ 817960 w 4626532"/>
              <a:gd name="connsiteY4834" fmla="*/ 3008187 h 6858000"/>
              <a:gd name="connsiteX4835" fmla="*/ 909622 w 4626532"/>
              <a:gd name="connsiteY4835" fmla="*/ 3074851 h 6858000"/>
              <a:gd name="connsiteX4836" fmla="*/ 984619 w 4626532"/>
              <a:gd name="connsiteY4836" fmla="*/ 3058185 h 6858000"/>
              <a:gd name="connsiteX4837" fmla="*/ 1126279 w 4626532"/>
              <a:gd name="connsiteY4837" fmla="*/ 2924858 h 6858000"/>
              <a:gd name="connsiteX4838" fmla="*/ 1151277 w 4626532"/>
              <a:gd name="connsiteY4838" fmla="*/ 2924858 h 6858000"/>
              <a:gd name="connsiteX4839" fmla="*/ 1142944 w 4626532"/>
              <a:gd name="connsiteY4839" fmla="*/ 2991521 h 6858000"/>
              <a:gd name="connsiteX4840" fmla="*/ 1317936 w 4626532"/>
              <a:gd name="connsiteY4840" fmla="*/ 2933191 h 6858000"/>
              <a:gd name="connsiteX4841" fmla="*/ 1351268 w 4626532"/>
              <a:gd name="connsiteY4841" fmla="*/ 2933191 h 6858000"/>
              <a:gd name="connsiteX4842" fmla="*/ 1292937 w 4626532"/>
              <a:gd name="connsiteY4842" fmla="*/ 3008187 h 6858000"/>
              <a:gd name="connsiteX4843" fmla="*/ 1509593 w 4626532"/>
              <a:gd name="connsiteY4843" fmla="*/ 3066518 h 6858000"/>
              <a:gd name="connsiteX4844" fmla="*/ 1851243 w 4626532"/>
              <a:gd name="connsiteY4844" fmla="*/ 2891526 h 6858000"/>
              <a:gd name="connsiteX4845" fmla="*/ 1901241 w 4626532"/>
              <a:gd name="connsiteY4845" fmla="*/ 2816530 h 6858000"/>
              <a:gd name="connsiteX4846" fmla="*/ 1851243 w 4626532"/>
              <a:gd name="connsiteY4846" fmla="*/ 2558209 h 6858000"/>
              <a:gd name="connsiteX4847" fmla="*/ 1867909 w 4626532"/>
              <a:gd name="connsiteY4847" fmla="*/ 2466547 h 6858000"/>
              <a:gd name="connsiteX4848" fmla="*/ 1801246 w 4626532"/>
              <a:gd name="connsiteY4848" fmla="*/ 2458214 h 6858000"/>
              <a:gd name="connsiteX4849" fmla="*/ 1751248 w 4626532"/>
              <a:gd name="connsiteY4849" fmla="*/ 2458214 h 6858000"/>
              <a:gd name="connsiteX4850" fmla="*/ 1576257 w 4626532"/>
              <a:gd name="connsiteY4850" fmla="*/ 2724868 h 6858000"/>
              <a:gd name="connsiteX4851" fmla="*/ 1392932 w 4626532"/>
              <a:gd name="connsiteY4851" fmla="*/ 2599874 h 6858000"/>
              <a:gd name="connsiteX4852" fmla="*/ 1401265 w 4626532"/>
              <a:gd name="connsiteY4852" fmla="*/ 2566542 h 6858000"/>
              <a:gd name="connsiteX4853" fmla="*/ 1451263 w 4626532"/>
              <a:gd name="connsiteY4853" fmla="*/ 2616540 h 6858000"/>
              <a:gd name="connsiteX4854" fmla="*/ 1551258 w 4626532"/>
              <a:gd name="connsiteY4854" fmla="*/ 2524877 h 6858000"/>
              <a:gd name="connsiteX4855" fmla="*/ 1251273 w 4626532"/>
              <a:gd name="connsiteY4855" fmla="*/ 2324887 h 6858000"/>
              <a:gd name="connsiteX4856" fmla="*/ 1034616 w 4626532"/>
              <a:gd name="connsiteY4856" fmla="*/ 2324887 h 6858000"/>
              <a:gd name="connsiteX4857" fmla="*/ 1034616 w 4626532"/>
              <a:gd name="connsiteY4857" fmla="*/ 2416549 h 6858000"/>
              <a:gd name="connsiteX4858" fmla="*/ 992952 w 4626532"/>
              <a:gd name="connsiteY4858" fmla="*/ 2299888 h 6858000"/>
              <a:gd name="connsiteX4859" fmla="*/ 1142944 w 4626532"/>
              <a:gd name="connsiteY4859" fmla="*/ 2199893 h 6858000"/>
              <a:gd name="connsiteX4860" fmla="*/ 1376266 w 4626532"/>
              <a:gd name="connsiteY4860" fmla="*/ 2249891 h 6858000"/>
              <a:gd name="connsiteX4861" fmla="*/ 1401265 w 4626532"/>
              <a:gd name="connsiteY4861" fmla="*/ 2249891 h 6858000"/>
              <a:gd name="connsiteX4862" fmla="*/ 1276271 w 4626532"/>
              <a:gd name="connsiteY4862" fmla="*/ 2133230 h 6858000"/>
              <a:gd name="connsiteX4863" fmla="*/ 951287 w 4626532"/>
              <a:gd name="connsiteY4863" fmla="*/ 2049900 h 6858000"/>
              <a:gd name="connsiteX4864" fmla="*/ 901290 w 4626532"/>
              <a:gd name="connsiteY4864" fmla="*/ 2091565 h 6858000"/>
              <a:gd name="connsiteX4865" fmla="*/ 892957 w 4626532"/>
              <a:gd name="connsiteY4865" fmla="*/ 2049900 h 6858000"/>
              <a:gd name="connsiteX4866" fmla="*/ 1076281 w 4626532"/>
              <a:gd name="connsiteY4866" fmla="*/ 1924907 h 6858000"/>
              <a:gd name="connsiteX4867" fmla="*/ 1459596 w 4626532"/>
              <a:gd name="connsiteY4867" fmla="*/ 2124897 h 6858000"/>
              <a:gd name="connsiteX4868" fmla="*/ 1467929 w 4626532"/>
              <a:gd name="connsiteY4868" fmla="*/ 2108231 h 6858000"/>
              <a:gd name="connsiteX4869" fmla="*/ 1226274 w 4626532"/>
              <a:gd name="connsiteY4869" fmla="*/ 1883242 h 6858000"/>
              <a:gd name="connsiteX4870" fmla="*/ 1167943 w 4626532"/>
              <a:gd name="connsiteY4870" fmla="*/ 1783247 h 6858000"/>
              <a:gd name="connsiteX4871" fmla="*/ 1134612 w 4626532"/>
              <a:gd name="connsiteY4871" fmla="*/ 1758248 h 6858000"/>
              <a:gd name="connsiteX4872" fmla="*/ 1092947 w 4626532"/>
              <a:gd name="connsiteY4872" fmla="*/ 1774914 h 6858000"/>
              <a:gd name="connsiteX4873" fmla="*/ 1176276 w 4626532"/>
              <a:gd name="connsiteY4873" fmla="*/ 1699917 h 6858000"/>
              <a:gd name="connsiteX4874" fmla="*/ 1226274 w 4626532"/>
              <a:gd name="connsiteY4874" fmla="*/ 1708250 h 6858000"/>
              <a:gd name="connsiteX4875" fmla="*/ 1292937 w 4626532"/>
              <a:gd name="connsiteY4875" fmla="*/ 1708250 h 6858000"/>
              <a:gd name="connsiteX4876" fmla="*/ 1667919 w 4626532"/>
              <a:gd name="connsiteY4876" fmla="*/ 2308221 h 6858000"/>
              <a:gd name="connsiteX4877" fmla="*/ 1867909 w 4626532"/>
              <a:gd name="connsiteY4877" fmla="*/ 2224892 h 6858000"/>
              <a:gd name="connsiteX4878" fmla="*/ 2009569 w 4626532"/>
              <a:gd name="connsiteY4878" fmla="*/ 2199893 h 6858000"/>
              <a:gd name="connsiteX4879" fmla="*/ 2151229 w 4626532"/>
              <a:gd name="connsiteY4879" fmla="*/ 1999903 h 6858000"/>
              <a:gd name="connsiteX4880" fmla="*/ 2434548 w 4626532"/>
              <a:gd name="connsiteY4880" fmla="*/ 1808246 h 6858000"/>
              <a:gd name="connsiteX4881" fmla="*/ 2417883 w 4626532"/>
              <a:gd name="connsiteY4881" fmla="*/ 1999903 h 6858000"/>
              <a:gd name="connsiteX4882" fmla="*/ 2717868 w 4626532"/>
              <a:gd name="connsiteY4882" fmla="*/ 1866576 h 6858000"/>
              <a:gd name="connsiteX4883" fmla="*/ 2751200 w 4626532"/>
              <a:gd name="connsiteY4883" fmla="*/ 1874909 h 6858000"/>
              <a:gd name="connsiteX4884" fmla="*/ 2676203 w 4626532"/>
              <a:gd name="connsiteY4884" fmla="*/ 2033235 h 6858000"/>
              <a:gd name="connsiteX4885" fmla="*/ 2909525 w 4626532"/>
              <a:gd name="connsiteY4885" fmla="*/ 1949905 h 6858000"/>
              <a:gd name="connsiteX4886" fmla="*/ 3026186 w 4626532"/>
              <a:gd name="connsiteY4886" fmla="*/ 1966571 h 6858000"/>
              <a:gd name="connsiteX4887" fmla="*/ 2942857 w 4626532"/>
              <a:gd name="connsiteY4887" fmla="*/ 2108231 h 6858000"/>
              <a:gd name="connsiteX4888" fmla="*/ 3101183 w 4626532"/>
              <a:gd name="connsiteY4888" fmla="*/ 2066566 h 6858000"/>
              <a:gd name="connsiteX4889" fmla="*/ 3276174 w 4626532"/>
              <a:gd name="connsiteY4889" fmla="*/ 2124897 h 6858000"/>
              <a:gd name="connsiteX4890" fmla="*/ 3192845 w 4626532"/>
              <a:gd name="connsiteY4890" fmla="*/ 2249891 h 6858000"/>
              <a:gd name="connsiteX4891" fmla="*/ 3376169 w 4626532"/>
              <a:gd name="connsiteY4891" fmla="*/ 2208226 h 6858000"/>
              <a:gd name="connsiteX4892" fmla="*/ 3534495 w 4626532"/>
              <a:gd name="connsiteY4892" fmla="*/ 2241558 h 6858000"/>
              <a:gd name="connsiteX4893" fmla="*/ 3392835 w 4626532"/>
              <a:gd name="connsiteY4893" fmla="*/ 2399883 h 6858000"/>
              <a:gd name="connsiteX4894" fmla="*/ 3601158 w 4626532"/>
              <a:gd name="connsiteY4894" fmla="*/ 2499879 h 6858000"/>
              <a:gd name="connsiteX4895" fmla="*/ 3801149 w 4626532"/>
              <a:gd name="connsiteY4895" fmla="*/ 2216559 h 6858000"/>
              <a:gd name="connsiteX4896" fmla="*/ 3617824 w 4626532"/>
              <a:gd name="connsiteY4896" fmla="*/ 1883242 h 6858000"/>
              <a:gd name="connsiteX4897" fmla="*/ 2634539 w 4626532"/>
              <a:gd name="connsiteY4897" fmla="*/ 1366600 h 6858000"/>
              <a:gd name="connsiteX4898" fmla="*/ 2376218 w 4626532"/>
              <a:gd name="connsiteY4898" fmla="*/ 1249939 h 6858000"/>
              <a:gd name="connsiteX4899" fmla="*/ 2284556 w 4626532"/>
              <a:gd name="connsiteY4899" fmla="*/ 1291604 h 6858000"/>
              <a:gd name="connsiteX4900" fmla="*/ 2117897 w 4626532"/>
              <a:gd name="connsiteY4900" fmla="*/ 1316603 h 6858000"/>
              <a:gd name="connsiteX4901" fmla="*/ 1651253 w 4626532"/>
              <a:gd name="connsiteY4901" fmla="*/ 1249939 h 6858000"/>
              <a:gd name="connsiteX4902" fmla="*/ 1851243 w 4626532"/>
              <a:gd name="connsiteY4902" fmla="*/ 1058282 h 6858000"/>
              <a:gd name="connsiteX4903" fmla="*/ 1701251 w 4626532"/>
              <a:gd name="connsiteY4903" fmla="*/ 1049949 h 6858000"/>
              <a:gd name="connsiteX4904" fmla="*/ 1417931 w 4626532"/>
              <a:gd name="connsiteY4904" fmla="*/ 991619 h 6858000"/>
              <a:gd name="connsiteX4905" fmla="*/ 1626254 w 4626532"/>
              <a:gd name="connsiteY4905" fmla="*/ 874958 h 6858000"/>
              <a:gd name="connsiteX4906" fmla="*/ 1309603 w 4626532"/>
              <a:gd name="connsiteY4906" fmla="*/ 608304 h 6858000"/>
              <a:gd name="connsiteX4907" fmla="*/ 1317936 w 4626532"/>
              <a:gd name="connsiteY4907" fmla="*/ 599971 h 6858000"/>
              <a:gd name="connsiteX4908" fmla="*/ 1526259 w 4626532"/>
              <a:gd name="connsiteY4908" fmla="*/ 666634 h 6858000"/>
              <a:gd name="connsiteX4909" fmla="*/ 1542925 w 4626532"/>
              <a:gd name="connsiteY4909" fmla="*/ 658301 h 6858000"/>
              <a:gd name="connsiteX4910" fmla="*/ 1426264 w 4626532"/>
              <a:gd name="connsiteY4910" fmla="*/ 341650 h 6858000"/>
              <a:gd name="connsiteX4911" fmla="*/ 1426264 w 4626532"/>
              <a:gd name="connsiteY4911" fmla="*/ 158326 h 6858000"/>
              <a:gd name="connsiteX4912" fmla="*/ 1467929 w 4626532"/>
              <a:gd name="connsiteY4912" fmla="*/ 0 h 6858000"/>
              <a:gd name="connsiteX4913" fmla="*/ 1792913 w 4626532"/>
              <a:gd name="connsiteY4913" fmla="*/ 4416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</a:cxnLst>
            <a:rect l="l" t="t" r="r" b="b"/>
            <a:pathLst>
              <a:path w="4626532" h="6858000">
                <a:moveTo>
                  <a:pt x="3051185" y="6674676"/>
                </a:moveTo>
                <a:cubicBezTo>
                  <a:pt x="3042852" y="6691342"/>
                  <a:pt x="3042852" y="6708008"/>
                  <a:pt x="3026186" y="6716340"/>
                </a:cubicBezTo>
                <a:cubicBezTo>
                  <a:pt x="3026186" y="6708008"/>
                  <a:pt x="3017853" y="6658010"/>
                  <a:pt x="2992855" y="6658010"/>
                </a:cubicBezTo>
                <a:cubicBezTo>
                  <a:pt x="2976189" y="6658010"/>
                  <a:pt x="2951190" y="6683009"/>
                  <a:pt x="2926191" y="6699675"/>
                </a:cubicBezTo>
                <a:lnTo>
                  <a:pt x="2917858" y="6666343"/>
                </a:lnTo>
                <a:cubicBezTo>
                  <a:pt x="2959523" y="6649677"/>
                  <a:pt x="3001187" y="6658010"/>
                  <a:pt x="3051185" y="6641344"/>
                </a:cubicBezTo>
                <a:lnTo>
                  <a:pt x="3051185" y="6674676"/>
                </a:lnTo>
                <a:close/>
                <a:moveTo>
                  <a:pt x="3342838" y="6683009"/>
                </a:moveTo>
                <a:cubicBezTo>
                  <a:pt x="3334505" y="6674676"/>
                  <a:pt x="3334505" y="6666343"/>
                  <a:pt x="3317839" y="6666343"/>
                </a:cubicBezTo>
                <a:cubicBezTo>
                  <a:pt x="3292840" y="6666343"/>
                  <a:pt x="3284507" y="6691342"/>
                  <a:pt x="3276174" y="6708008"/>
                </a:cubicBezTo>
                <a:lnTo>
                  <a:pt x="3276174" y="6633011"/>
                </a:lnTo>
                <a:cubicBezTo>
                  <a:pt x="3292840" y="6633011"/>
                  <a:pt x="3309506" y="6633011"/>
                  <a:pt x="3326172" y="6624678"/>
                </a:cubicBezTo>
                <a:cubicBezTo>
                  <a:pt x="3334505" y="6633011"/>
                  <a:pt x="3351170" y="6658010"/>
                  <a:pt x="3342838" y="6683009"/>
                </a:cubicBezTo>
                <a:close/>
                <a:moveTo>
                  <a:pt x="3259508" y="6641344"/>
                </a:moveTo>
                <a:cubicBezTo>
                  <a:pt x="3259508" y="6666343"/>
                  <a:pt x="3242842" y="6683009"/>
                  <a:pt x="3234509" y="6699675"/>
                </a:cubicBezTo>
                <a:cubicBezTo>
                  <a:pt x="3217844" y="6699675"/>
                  <a:pt x="3192845" y="6674676"/>
                  <a:pt x="3184512" y="6658010"/>
                </a:cubicBezTo>
                <a:lnTo>
                  <a:pt x="3184512" y="6633011"/>
                </a:lnTo>
                <a:cubicBezTo>
                  <a:pt x="3184512" y="6633011"/>
                  <a:pt x="3176179" y="6641344"/>
                  <a:pt x="3201178" y="6641344"/>
                </a:cubicBezTo>
                <a:cubicBezTo>
                  <a:pt x="3217844" y="6641344"/>
                  <a:pt x="3226177" y="6633011"/>
                  <a:pt x="3242842" y="6616345"/>
                </a:cubicBezTo>
                <a:cubicBezTo>
                  <a:pt x="3251175" y="6624678"/>
                  <a:pt x="3259508" y="6624678"/>
                  <a:pt x="3259508" y="6641344"/>
                </a:cubicBezTo>
                <a:close/>
                <a:moveTo>
                  <a:pt x="2976189" y="6574681"/>
                </a:moveTo>
                <a:cubicBezTo>
                  <a:pt x="2976189" y="6583014"/>
                  <a:pt x="2942857" y="6649677"/>
                  <a:pt x="2909525" y="6649677"/>
                </a:cubicBezTo>
                <a:cubicBezTo>
                  <a:pt x="2909525" y="6641344"/>
                  <a:pt x="2901192" y="6633011"/>
                  <a:pt x="2901192" y="6608012"/>
                </a:cubicBezTo>
                <a:cubicBezTo>
                  <a:pt x="2901192" y="6558015"/>
                  <a:pt x="2926191" y="6583014"/>
                  <a:pt x="2967856" y="6558015"/>
                </a:cubicBezTo>
                <a:cubicBezTo>
                  <a:pt x="2967856" y="6558015"/>
                  <a:pt x="2976189" y="6549682"/>
                  <a:pt x="2976189" y="6574681"/>
                </a:cubicBezTo>
                <a:close/>
                <a:moveTo>
                  <a:pt x="3159513" y="6574681"/>
                </a:moveTo>
                <a:lnTo>
                  <a:pt x="3159513" y="6549682"/>
                </a:lnTo>
                <a:lnTo>
                  <a:pt x="3159513" y="6574681"/>
                </a:lnTo>
                <a:close/>
                <a:moveTo>
                  <a:pt x="3009520" y="6633011"/>
                </a:moveTo>
                <a:lnTo>
                  <a:pt x="2984522" y="6633011"/>
                </a:lnTo>
                <a:lnTo>
                  <a:pt x="2984522" y="6608012"/>
                </a:lnTo>
                <a:cubicBezTo>
                  <a:pt x="2976189" y="6533016"/>
                  <a:pt x="3017853" y="6574681"/>
                  <a:pt x="3051185" y="6541349"/>
                </a:cubicBezTo>
                <a:cubicBezTo>
                  <a:pt x="3051185" y="6574681"/>
                  <a:pt x="3084517" y="6583014"/>
                  <a:pt x="3009520" y="6633011"/>
                </a:cubicBezTo>
                <a:close/>
                <a:moveTo>
                  <a:pt x="3309506" y="6533016"/>
                </a:moveTo>
                <a:cubicBezTo>
                  <a:pt x="3309506" y="6549682"/>
                  <a:pt x="3309506" y="6574681"/>
                  <a:pt x="3317839" y="6608012"/>
                </a:cubicBezTo>
                <a:lnTo>
                  <a:pt x="3276174" y="6608012"/>
                </a:lnTo>
                <a:lnTo>
                  <a:pt x="3276174" y="6533016"/>
                </a:lnTo>
                <a:lnTo>
                  <a:pt x="3309506" y="6533016"/>
                </a:lnTo>
                <a:close/>
                <a:moveTo>
                  <a:pt x="3259508" y="6558015"/>
                </a:moveTo>
                <a:cubicBezTo>
                  <a:pt x="3259508" y="6574681"/>
                  <a:pt x="3217844" y="6616345"/>
                  <a:pt x="3184512" y="6616345"/>
                </a:cubicBezTo>
                <a:cubicBezTo>
                  <a:pt x="3184512" y="6616345"/>
                  <a:pt x="3176179" y="6608012"/>
                  <a:pt x="3167846" y="6608012"/>
                </a:cubicBezTo>
                <a:cubicBezTo>
                  <a:pt x="3176179" y="6591347"/>
                  <a:pt x="3184512" y="6566348"/>
                  <a:pt x="3176179" y="6541349"/>
                </a:cubicBezTo>
                <a:cubicBezTo>
                  <a:pt x="3201178" y="6541349"/>
                  <a:pt x="3226177" y="6533016"/>
                  <a:pt x="3251175" y="6524683"/>
                </a:cubicBezTo>
                <a:cubicBezTo>
                  <a:pt x="3251175" y="6533016"/>
                  <a:pt x="3259508" y="6533016"/>
                  <a:pt x="3259508" y="6558015"/>
                </a:cubicBezTo>
                <a:close/>
                <a:moveTo>
                  <a:pt x="2967856" y="6491351"/>
                </a:moveTo>
                <a:cubicBezTo>
                  <a:pt x="2967856" y="6524683"/>
                  <a:pt x="2934524" y="6541349"/>
                  <a:pt x="2917858" y="6549682"/>
                </a:cubicBezTo>
                <a:cubicBezTo>
                  <a:pt x="2926191" y="6524683"/>
                  <a:pt x="2934524" y="6491351"/>
                  <a:pt x="2959523" y="6466353"/>
                </a:cubicBezTo>
                <a:cubicBezTo>
                  <a:pt x="2967856" y="6474686"/>
                  <a:pt x="2967856" y="6474686"/>
                  <a:pt x="2967856" y="6491351"/>
                </a:cubicBezTo>
                <a:close/>
                <a:moveTo>
                  <a:pt x="3059518" y="6508017"/>
                </a:moveTo>
                <a:cubicBezTo>
                  <a:pt x="3042852" y="6524683"/>
                  <a:pt x="3017853" y="6533016"/>
                  <a:pt x="2992855" y="6541349"/>
                </a:cubicBezTo>
                <a:cubicBezTo>
                  <a:pt x="2992855" y="6541349"/>
                  <a:pt x="2984522" y="6541349"/>
                  <a:pt x="2984522" y="6524683"/>
                </a:cubicBezTo>
                <a:cubicBezTo>
                  <a:pt x="2984522" y="6483018"/>
                  <a:pt x="3009520" y="6458020"/>
                  <a:pt x="3059518" y="6449687"/>
                </a:cubicBezTo>
                <a:lnTo>
                  <a:pt x="3059518" y="6508017"/>
                </a:lnTo>
                <a:close/>
                <a:moveTo>
                  <a:pt x="3309506" y="6508017"/>
                </a:moveTo>
                <a:lnTo>
                  <a:pt x="3267841" y="6508017"/>
                </a:lnTo>
                <a:cubicBezTo>
                  <a:pt x="3276174" y="6483018"/>
                  <a:pt x="3276174" y="6458020"/>
                  <a:pt x="3276174" y="6433021"/>
                </a:cubicBezTo>
                <a:cubicBezTo>
                  <a:pt x="3292840" y="6433021"/>
                  <a:pt x="3317839" y="6433021"/>
                  <a:pt x="3334505" y="6424688"/>
                </a:cubicBezTo>
                <a:cubicBezTo>
                  <a:pt x="3326172" y="6449687"/>
                  <a:pt x="3309506" y="6483018"/>
                  <a:pt x="3309506" y="6508017"/>
                </a:cubicBezTo>
                <a:close/>
                <a:moveTo>
                  <a:pt x="3259508" y="6458020"/>
                </a:moveTo>
                <a:cubicBezTo>
                  <a:pt x="3259508" y="6483018"/>
                  <a:pt x="3226177" y="6499684"/>
                  <a:pt x="3209511" y="6516350"/>
                </a:cubicBezTo>
                <a:cubicBezTo>
                  <a:pt x="3209511" y="6516350"/>
                  <a:pt x="3176179" y="6516350"/>
                  <a:pt x="3167846" y="6508017"/>
                </a:cubicBezTo>
                <a:cubicBezTo>
                  <a:pt x="3176179" y="6491351"/>
                  <a:pt x="3184512" y="6466353"/>
                  <a:pt x="3184512" y="6441354"/>
                </a:cubicBezTo>
                <a:cubicBezTo>
                  <a:pt x="3201178" y="6441354"/>
                  <a:pt x="3226177" y="6433021"/>
                  <a:pt x="3251175" y="6424688"/>
                </a:cubicBezTo>
                <a:cubicBezTo>
                  <a:pt x="3251175" y="6433021"/>
                  <a:pt x="3259508" y="6433021"/>
                  <a:pt x="3259508" y="6458020"/>
                </a:cubicBezTo>
                <a:close/>
                <a:moveTo>
                  <a:pt x="2884526" y="6424688"/>
                </a:moveTo>
                <a:cubicBezTo>
                  <a:pt x="2884526" y="6441354"/>
                  <a:pt x="2867861" y="6458020"/>
                  <a:pt x="2859528" y="6474686"/>
                </a:cubicBezTo>
                <a:cubicBezTo>
                  <a:pt x="2859528" y="6466353"/>
                  <a:pt x="2851195" y="6449687"/>
                  <a:pt x="2834529" y="6433021"/>
                </a:cubicBezTo>
                <a:cubicBezTo>
                  <a:pt x="2851195" y="6424688"/>
                  <a:pt x="2867861" y="6408022"/>
                  <a:pt x="2876194" y="6399689"/>
                </a:cubicBezTo>
                <a:cubicBezTo>
                  <a:pt x="2876194" y="6408022"/>
                  <a:pt x="2884526" y="6399689"/>
                  <a:pt x="2884526" y="6424688"/>
                </a:cubicBezTo>
                <a:close/>
                <a:moveTo>
                  <a:pt x="2901192" y="6441354"/>
                </a:moveTo>
                <a:cubicBezTo>
                  <a:pt x="2892859" y="6408022"/>
                  <a:pt x="2892859" y="6391356"/>
                  <a:pt x="2934524" y="6391356"/>
                </a:cubicBezTo>
                <a:cubicBezTo>
                  <a:pt x="2917858" y="6408022"/>
                  <a:pt x="2909525" y="6424688"/>
                  <a:pt x="2901192" y="6441354"/>
                </a:cubicBezTo>
                <a:close/>
                <a:moveTo>
                  <a:pt x="2801197" y="6374690"/>
                </a:moveTo>
                <a:cubicBezTo>
                  <a:pt x="2801197" y="6391356"/>
                  <a:pt x="2776198" y="6424688"/>
                  <a:pt x="2759533" y="6449687"/>
                </a:cubicBezTo>
                <a:cubicBezTo>
                  <a:pt x="2759533" y="6424688"/>
                  <a:pt x="2767865" y="6391356"/>
                  <a:pt x="2792864" y="6358025"/>
                </a:cubicBezTo>
                <a:cubicBezTo>
                  <a:pt x="2792864" y="6358025"/>
                  <a:pt x="2801197" y="6349692"/>
                  <a:pt x="2801197" y="6374690"/>
                </a:cubicBezTo>
                <a:close/>
                <a:moveTo>
                  <a:pt x="3059518" y="6383023"/>
                </a:moveTo>
                <a:cubicBezTo>
                  <a:pt x="3059518" y="6383023"/>
                  <a:pt x="3051185" y="6433021"/>
                  <a:pt x="3017853" y="6441354"/>
                </a:cubicBezTo>
                <a:lnTo>
                  <a:pt x="2976189" y="6441354"/>
                </a:lnTo>
                <a:cubicBezTo>
                  <a:pt x="2984522" y="6408022"/>
                  <a:pt x="3009520" y="6366357"/>
                  <a:pt x="3051185" y="6349692"/>
                </a:cubicBezTo>
                <a:cubicBezTo>
                  <a:pt x="3051185" y="6358025"/>
                  <a:pt x="3059518" y="6358025"/>
                  <a:pt x="3059518" y="6383023"/>
                </a:cubicBezTo>
                <a:close/>
                <a:moveTo>
                  <a:pt x="3251175" y="6383023"/>
                </a:moveTo>
                <a:cubicBezTo>
                  <a:pt x="3234509" y="6399689"/>
                  <a:pt x="3209511" y="6416355"/>
                  <a:pt x="3192845" y="6424688"/>
                </a:cubicBezTo>
                <a:cubicBezTo>
                  <a:pt x="3201178" y="6399689"/>
                  <a:pt x="3226177" y="6366357"/>
                  <a:pt x="3251175" y="6341359"/>
                </a:cubicBezTo>
                <a:lnTo>
                  <a:pt x="3251175" y="6383023"/>
                </a:lnTo>
                <a:close/>
                <a:moveTo>
                  <a:pt x="3084517" y="6433021"/>
                </a:moveTo>
                <a:lnTo>
                  <a:pt x="3076184" y="6358025"/>
                </a:lnTo>
                <a:cubicBezTo>
                  <a:pt x="3092850" y="6358025"/>
                  <a:pt x="3117848" y="6349692"/>
                  <a:pt x="3142847" y="6341359"/>
                </a:cubicBezTo>
                <a:cubicBezTo>
                  <a:pt x="3134514" y="6366357"/>
                  <a:pt x="3109516" y="6399689"/>
                  <a:pt x="3084517" y="6433021"/>
                </a:cubicBezTo>
                <a:close/>
                <a:moveTo>
                  <a:pt x="3392835" y="6333026"/>
                </a:moveTo>
                <a:cubicBezTo>
                  <a:pt x="3384502" y="6341359"/>
                  <a:pt x="3376169" y="6349692"/>
                  <a:pt x="3376169" y="6358025"/>
                </a:cubicBezTo>
                <a:cubicBezTo>
                  <a:pt x="3376169" y="6349692"/>
                  <a:pt x="3376169" y="6333026"/>
                  <a:pt x="3367836" y="6333026"/>
                </a:cubicBezTo>
                <a:lnTo>
                  <a:pt x="3392835" y="6333026"/>
                </a:lnTo>
                <a:close/>
                <a:moveTo>
                  <a:pt x="3351170" y="6349692"/>
                </a:moveTo>
                <a:cubicBezTo>
                  <a:pt x="3351170" y="6374690"/>
                  <a:pt x="3317839" y="6416355"/>
                  <a:pt x="3284507" y="6416355"/>
                </a:cubicBezTo>
                <a:cubicBezTo>
                  <a:pt x="3284507" y="6416355"/>
                  <a:pt x="3276174" y="6408022"/>
                  <a:pt x="3267841" y="6408022"/>
                </a:cubicBezTo>
                <a:lnTo>
                  <a:pt x="3267841" y="6333026"/>
                </a:lnTo>
                <a:cubicBezTo>
                  <a:pt x="3276174" y="6333026"/>
                  <a:pt x="3267841" y="6341359"/>
                  <a:pt x="3284507" y="6341359"/>
                </a:cubicBezTo>
                <a:cubicBezTo>
                  <a:pt x="3309506" y="6341359"/>
                  <a:pt x="3326172" y="6324693"/>
                  <a:pt x="3342838" y="6324693"/>
                </a:cubicBezTo>
                <a:cubicBezTo>
                  <a:pt x="3351170" y="6333026"/>
                  <a:pt x="3351170" y="6333026"/>
                  <a:pt x="3351170" y="6349692"/>
                </a:cubicBezTo>
                <a:close/>
                <a:moveTo>
                  <a:pt x="2876194" y="6341359"/>
                </a:moveTo>
                <a:cubicBezTo>
                  <a:pt x="2876194" y="6349692"/>
                  <a:pt x="2851195" y="6391356"/>
                  <a:pt x="2817863" y="6408022"/>
                </a:cubicBezTo>
                <a:lnTo>
                  <a:pt x="2817863" y="6349692"/>
                </a:lnTo>
                <a:cubicBezTo>
                  <a:pt x="2834529" y="6341359"/>
                  <a:pt x="2851195" y="6333026"/>
                  <a:pt x="2867861" y="6316360"/>
                </a:cubicBezTo>
                <a:cubicBezTo>
                  <a:pt x="2867861" y="6324693"/>
                  <a:pt x="2876194" y="6316360"/>
                  <a:pt x="2876194" y="6341359"/>
                </a:cubicBezTo>
                <a:close/>
                <a:moveTo>
                  <a:pt x="2817863" y="6324693"/>
                </a:moveTo>
                <a:cubicBezTo>
                  <a:pt x="2826196" y="6316360"/>
                  <a:pt x="2842862" y="6299694"/>
                  <a:pt x="2851195" y="6299694"/>
                </a:cubicBezTo>
                <a:cubicBezTo>
                  <a:pt x="2842862" y="6308027"/>
                  <a:pt x="2826196" y="6324693"/>
                  <a:pt x="2817863" y="6324693"/>
                </a:cubicBezTo>
                <a:close/>
                <a:moveTo>
                  <a:pt x="2959523" y="6308027"/>
                </a:moveTo>
                <a:cubicBezTo>
                  <a:pt x="2959523" y="6324693"/>
                  <a:pt x="2951190" y="6366357"/>
                  <a:pt x="2917858" y="6374690"/>
                </a:cubicBezTo>
                <a:lnTo>
                  <a:pt x="2892859" y="6374690"/>
                </a:lnTo>
                <a:lnTo>
                  <a:pt x="2892859" y="6316360"/>
                </a:lnTo>
                <a:cubicBezTo>
                  <a:pt x="2909525" y="6308027"/>
                  <a:pt x="2934524" y="6299694"/>
                  <a:pt x="2951190" y="6283028"/>
                </a:cubicBezTo>
                <a:cubicBezTo>
                  <a:pt x="2959523" y="6291361"/>
                  <a:pt x="2959523" y="6291361"/>
                  <a:pt x="2959523" y="6308027"/>
                </a:cubicBezTo>
                <a:close/>
                <a:moveTo>
                  <a:pt x="2984522" y="6324693"/>
                </a:moveTo>
                <a:cubicBezTo>
                  <a:pt x="2959523" y="6266362"/>
                  <a:pt x="3009520" y="6283028"/>
                  <a:pt x="3042852" y="6258029"/>
                </a:cubicBezTo>
                <a:cubicBezTo>
                  <a:pt x="3026186" y="6283028"/>
                  <a:pt x="3001187" y="6299694"/>
                  <a:pt x="2984522" y="6324693"/>
                </a:cubicBezTo>
                <a:close/>
                <a:moveTo>
                  <a:pt x="3151180" y="6266362"/>
                </a:moveTo>
                <a:cubicBezTo>
                  <a:pt x="3151180" y="6283028"/>
                  <a:pt x="3134514" y="6316360"/>
                  <a:pt x="3109516" y="6333026"/>
                </a:cubicBezTo>
                <a:lnTo>
                  <a:pt x="3067851" y="6333026"/>
                </a:lnTo>
                <a:cubicBezTo>
                  <a:pt x="3076184" y="6308027"/>
                  <a:pt x="3109516" y="6283028"/>
                  <a:pt x="3142847" y="6249696"/>
                </a:cubicBezTo>
                <a:cubicBezTo>
                  <a:pt x="3142847" y="6249696"/>
                  <a:pt x="3151180" y="6241364"/>
                  <a:pt x="3151180" y="6266362"/>
                </a:cubicBezTo>
                <a:close/>
                <a:moveTo>
                  <a:pt x="3267841" y="6258029"/>
                </a:moveTo>
                <a:cubicBezTo>
                  <a:pt x="3267841" y="6249696"/>
                  <a:pt x="3267841" y="6241364"/>
                  <a:pt x="3276174" y="6241364"/>
                </a:cubicBezTo>
                <a:cubicBezTo>
                  <a:pt x="3284507" y="6241364"/>
                  <a:pt x="3276174" y="6249696"/>
                  <a:pt x="3267841" y="6258029"/>
                </a:cubicBezTo>
                <a:close/>
                <a:moveTo>
                  <a:pt x="2884526" y="6291361"/>
                </a:moveTo>
                <a:lnTo>
                  <a:pt x="2884526" y="6266362"/>
                </a:lnTo>
                <a:cubicBezTo>
                  <a:pt x="2901192" y="6258029"/>
                  <a:pt x="2926191" y="6241364"/>
                  <a:pt x="2942857" y="6233031"/>
                </a:cubicBezTo>
                <a:cubicBezTo>
                  <a:pt x="2934524" y="6258029"/>
                  <a:pt x="2892859" y="6283028"/>
                  <a:pt x="2884526" y="6291361"/>
                </a:cubicBezTo>
                <a:close/>
                <a:moveTo>
                  <a:pt x="3242842" y="6249696"/>
                </a:moveTo>
                <a:cubicBezTo>
                  <a:pt x="3242842" y="6274695"/>
                  <a:pt x="3242842" y="6266362"/>
                  <a:pt x="3234509" y="6274695"/>
                </a:cubicBezTo>
                <a:cubicBezTo>
                  <a:pt x="3226177" y="6274695"/>
                  <a:pt x="3209511" y="6316360"/>
                  <a:pt x="3159513" y="6316360"/>
                </a:cubicBezTo>
                <a:cubicBezTo>
                  <a:pt x="3159513" y="6241364"/>
                  <a:pt x="3184512" y="6241364"/>
                  <a:pt x="3234509" y="6224698"/>
                </a:cubicBezTo>
                <a:cubicBezTo>
                  <a:pt x="3242842" y="6233031"/>
                  <a:pt x="3242842" y="6233031"/>
                  <a:pt x="3242842" y="6249696"/>
                </a:cubicBezTo>
                <a:close/>
                <a:moveTo>
                  <a:pt x="3451166" y="6241364"/>
                </a:moveTo>
                <a:cubicBezTo>
                  <a:pt x="3451166" y="6266362"/>
                  <a:pt x="3417834" y="6291361"/>
                  <a:pt x="3401168" y="6308027"/>
                </a:cubicBezTo>
                <a:lnTo>
                  <a:pt x="3359503" y="6308027"/>
                </a:lnTo>
                <a:cubicBezTo>
                  <a:pt x="3342838" y="6216365"/>
                  <a:pt x="3401168" y="6233031"/>
                  <a:pt x="3442833" y="6216365"/>
                </a:cubicBezTo>
                <a:cubicBezTo>
                  <a:pt x="3442833" y="6224698"/>
                  <a:pt x="3451166" y="6224698"/>
                  <a:pt x="3451166" y="6241364"/>
                </a:cubicBezTo>
                <a:close/>
                <a:moveTo>
                  <a:pt x="3351170" y="6249696"/>
                </a:moveTo>
                <a:cubicBezTo>
                  <a:pt x="3351170" y="6266362"/>
                  <a:pt x="3317839" y="6299694"/>
                  <a:pt x="3301173" y="6316360"/>
                </a:cubicBezTo>
                <a:lnTo>
                  <a:pt x="3267841" y="6308027"/>
                </a:lnTo>
                <a:cubicBezTo>
                  <a:pt x="3292840" y="6274695"/>
                  <a:pt x="3326172" y="6241364"/>
                  <a:pt x="3334505" y="6216365"/>
                </a:cubicBezTo>
                <a:cubicBezTo>
                  <a:pt x="3342838" y="6224698"/>
                  <a:pt x="3351170" y="6224698"/>
                  <a:pt x="3351170" y="6249696"/>
                </a:cubicBezTo>
                <a:close/>
                <a:moveTo>
                  <a:pt x="3742818" y="6233031"/>
                </a:moveTo>
                <a:cubicBezTo>
                  <a:pt x="3734485" y="6224698"/>
                  <a:pt x="3734485" y="6216365"/>
                  <a:pt x="3742818" y="6208032"/>
                </a:cubicBezTo>
                <a:cubicBezTo>
                  <a:pt x="3742818" y="6216365"/>
                  <a:pt x="3751151" y="6233031"/>
                  <a:pt x="3742818" y="6233031"/>
                </a:cubicBezTo>
                <a:close/>
                <a:moveTo>
                  <a:pt x="3042852" y="6199699"/>
                </a:moveTo>
                <a:cubicBezTo>
                  <a:pt x="3034519" y="6224698"/>
                  <a:pt x="3017853" y="6241364"/>
                  <a:pt x="3001187" y="6258029"/>
                </a:cubicBezTo>
                <a:lnTo>
                  <a:pt x="2967856" y="6258029"/>
                </a:lnTo>
                <a:lnTo>
                  <a:pt x="2967856" y="6224698"/>
                </a:lnTo>
                <a:cubicBezTo>
                  <a:pt x="2992855" y="6199699"/>
                  <a:pt x="3017853" y="6191366"/>
                  <a:pt x="3042852" y="6183033"/>
                </a:cubicBezTo>
                <a:lnTo>
                  <a:pt x="3042852" y="6199699"/>
                </a:lnTo>
                <a:close/>
                <a:moveTo>
                  <a:pt x="3134514" y="6208032"/>
                </a:moveTo>
                <a:cubicBezTo>
                  <a:pt x="3117848" y="6216365"/>
                  <a:pt x="3092850" y="6233031"/>
                  <a:pt x="3067851" y="6241364"/>
                </a:cubicBezTo>
                <a:lnTo>
                  <a:pt x="3059518" y="6166367"/>
                </a:lnTo>
                <a:cubicBezTo>
                  <a:pt x="3076184" y="6166367"/>
                  <a:pt x="3101183" y="6158034"/>
                  <a:pt x="3134514" y="6141368"/>
                </a:cubicBezTo>
                <a:lnTo>
                  <a:pt x="3134514" y="6208032"/>
                </a:lnTo>
                <a:close/>
                <a:moveTo>
                  <a:pt x="3817814" y="6124703"/>
                </a:moveTo>
                <a:cubicBezTo>
                  <a:pt x="3826147" y="6133035"/>
                  <a:pt x="3826147" y="6141368"/>
                  <a:pt x="3834480" y="6149701"/>
                </a:cubicBezTo>
                <a:lnTo>
                  <a:pt x="3826147" y="6199699"/>
                </a:lnTo>
                <a:cubicBezTo>
                  <a:pt x="3809481" y="6191366"/>
                  <a:pt x="3784483" y="6174700"/>
                  <a:pt x="3767817" y="6174700"/>
                </a:cubicBezTo>
                <a:lnTo>
                  <a:pt x="3767817" y="6124703"/>
                </a:lnTo>
                <a:lnTo>
                  <a:pt x="3817814" y="6124703"/>
                </a:lnTo>
                <a:close/>
                <a:moveTo>
                  <a:pt x="3234509" y="6166367"/>
                </a:moveTo>
                <a:cubicBezTo>
                  <a:pt x="3234509" y="6183033"/>
                  <a:pt x="3226177" y="6224698"/>
                  <a:pt x="3176179" y="6224698"/>
                </a:cubicBezTo>
                <a:cubicBezTo>
                  <a:pt x="3184512" y="6224698"/>
                  <a:pt x="3201178" y="6208032"/>
                  <a:pt x="3209511" y="6183033"/>
                </a:cubicBezTo>
                <a:lnTo>
                  <a:pt x="3201178" y="6174700"/>
                </a:lnTo>
                <a:cubicBezTo>
                  <a:pt x="3192845" y="6183033"/>
                  <a:pt x="3176179" y="6191366"/>
                  <a:pt x="3159513" y="6191366"/>
                </a:cubicBezTo>
                <a:lnTo>
                  <a:pt x="3159513" y="6149701"/>
                </a:lnTo>
                <a:cubicBezTo>
                  <a:pt x="3176179" y="6149701"/>
                  <a:pt x="3201178" y="6141368"/>
                  <a:pt x="3217844" y="6124703"/>
                </a:cubicBezTo>
                <a:cubicBezTo>
                  <a:pt x="3226177" y="6133035"/>
                  <a:pt x="3234509" y="6141368"/>
                  <a:pt x="3234509" y="6166367"/>
                </a:cubicBezTo>
                <a:close/>
                <a:moveTo>
                  <a:pt x="3342838" y="6149701"/>
                </a:moveTo>
                <a:cubicBezTo>
                  <a:pt x="3342838" y="6191366"/>
                  <a:pt x="3292840" y="6216365"/>
                  <a:pt x="3276174" y="6216365"/>
                </a:cubicBezTo>
                <a:cubicBezTo>
                  <a:pt x="3251175" y="6216365"/>
                  <a:pt x="3259508" y="6208032"/>
                  <a:pt x="3251175" y="6208032"/>
                </a:cubicBezTo>
                <a:cubicBezTo>
                  <a:pt x="3251175" y="6133035"/>
                  <a:pt x="3276174" y="6133035"/>
                  <a:pt x="3326172" y="6116370"/>
                </a:cubicBezTo>
                <a:cubicBezTo>
                  <a:pt x="3334505" y="6124703"/>
                  <a:pt x="3342838" y="6133035"/>
                  <a:pt x="3342838" y="6149701"/>
                </a:cubicBezTo>
                <a:close/>
                <a:moveTo>
                  <a:pt x="3751151" y="6141368"/>
                </a:moveTo>
                <a:cubicBezTo>
                  <a:pt x="3751151" y="6158034"/>
                  <a:pt x="3742818" y="6174700"/>
                  <a:pt x="3734485" y="6191366"/>
                </a:cubicBezTo>
                <a:cubicBezTo>
                  <a:pt x="3734485" y="6191366"/>
                  <a:pt x="3726152" y="6191366"/>
                  <a:pt x="3717819" y="6199699"/>
                </a:cubicBezTo>
                <a:cubicBezTo>
                  <a:pt x="3701153" y="6183033"/>
                  <a:pt x="3684488" y="6158034"/>
                  <a:pt x="3667822" y="6124703"/>
                </a:cubicBezTo>
                <a:cubicBezTo>
                  <a:pt x="3684488" y="6124703"/>
                  <a:pt x="3709486" y="6116370"/>
                  <a:pt x="3734485" y="6108037"/>
                </a:cubicBezTo>
                <a:cubicBezTo>
                  <a:pt x="3742818" y="6116370"/>
                  <a:pt x="3751151" y="6116370"/>
                  <a:pt x="3751151" y="6141368"/>
                </a:cubicBezTo>
                <a:close/>
                <a:moveTo>
                  <a:pt x="3542828" y="6133035"/>
                </a:moveTo>
                <a:cubicBezTo>
                  <a:pt x="3542828" y="6158034"/>
                  <a:pt x="3509496" y="6183033"/>
                  <a:pt x="3484497" y="6208032"/>
                </a:cubicBezTo>
                <a:cubicBezTo>
                  <a:pt x="3476164" y="6199699"/>
                  <a:pt x="3459499" y="6199699"/>
                  <a:pt x="3451166" y="6191366"/>
                </a:cubicBezTo>
                <a:cubicBezTo>
                  <a:pt x="3459499" y="6174700"/>
                  <a:pt x="3467831" y="6149701"/>
                  <a:pt x="3459499" y="6124703"/>
                </a:cubicBezTo>
                <a:cubicBezTo>
                  <a:pt x="3484497" y="6124703"/>
                  <a:pt x="3509496" y="6116370"/>
                  <a:pt x="3534495" y="6108037"/>
                </a:cubicBezTo>
                <a:cubicBezTo>
                  <a:pt x="3534495" y="6116370"/>
                  <a:pt x="3542828" y="6116370"/>
                  <a:pt x="3542828" y="6133035"/>
                </a:cubicBezTo>
                <a:close/>
                <a:moveTo>
                  <a:pt x="3442833" y="6149701"/>
                </a:moveTo>
                <a:cubicBezTo>
                  <a:pt x="3442833" y="6149701"/>
                  <a:pt x="3434500" y="6199699"/>
                  <a:pt x="3401168" y="6208032"/>
                </a:cubicBezTo>
                <a:lnTo>
                  <a:pt x="3351170" y="6208032"/>
                </a:lnTo>
                <a:cubicBezTo>
                  <a:pt x="3351170" y="6124703"/>
                  <a:pt x="3376169" y="6124703"/>
                  <a:pt x="3426167" y="6108037"/>
                </a:cubicBezTo>
                <a:cubicBezTo>
                  <a:pt x="3434500" y="6116370"/>
                  <a:pt x="3442833" y="6124703"/>
                  <a:pt x="3442833" y="6149701"/>
                </a:cubicBezTo>
                <a:close/>
                <a:moveTo>
                  <a:pt x="3801149" y="6099704"/>
                </a:moveTo>
                <a:cubicBezTo>
                  <a:pt x="3784483" y="6099704"/>
                  <a:pt x="3767817" y="6099704"/>
                  <a:pt x="3751151" y="6091371"/>
                </a:cubicBezTo>
                <a:cubicBezTo>
                  <a:pt x="3751151" y="6091371"/>
                  <a:pt x="3759484" y="6083038"/>
                  <a:pt x="3759484" y="6074705"/>
                </a:cubicBezTo>
                <a:cubicBezTo>
                  <a:pt x="3767817" y="6074705"/>
                  <a:pt x="3784483" y="6083038"/>
                  <a:pt x="3801149" y="6099704"/>
                </a:cubicBezTo>
                <a:close/>
                <a:moveTo>
                  <a:pt x="3117848" y="6108037"/>
                </a:moveTo>
                <a:cubicBezTo>
                  <a:pt x="3117848" y="6091371"/>
                  <a:pt x="3101183" y="6066372"/>
                  <a:pt x="3092850" y="6049706"/>
                </a:cubicBezTo>
                <a:cubicBezTo>
                  <a:pt x="3092850" y="6049706"/>
                  <a:pt x="3101183" y="6041373"/>
                  <a:pt x="3109516" y="6041373"/>
                </a:cubicBezTo>
                <a:cubicBezTo>
                  <a:pt x="3117848" y="6058039"/>
                  <a:pt x="3117848" y="6083038"/>
                  <a:pt x="3117848" y="6108037"/>
                </a:cubicBezTo>
                <a:close/>
                <a:moveTo>
                  <a:pt x="2184561" y="6066372"/>
                </a:moveTo>
                <a:cubicBezTo>
                  <a:pt x="2126230" y="6074705"/>
                  <a:pt x="2059567" y="6066372"/>
                  <a:pt x="2001236" y="6066372"/>
                </a:cubicBezTo>
                <a:cubicBezTo>
                  <a:pt x="2009569" y="6033040"/>
                  <a:pt x="2042901" y="6041373"/>
                  <a:pt x="2067899" y="6041373"/>
                </a:cubicBezTo>
                <a:cubicBezTo>
                  <a:pt x="2084565" y="6041373"/>
                  <a:pt x="2142896" y="6049706"/>
                  <a:pt x="2184561" y="6066372"/>
                </a:cubicBezTo>
                <a:close/>
                <a:moveTo>
                  <a:pt x="3742818" y="6058039"/>
                </a:moveTo>
                <a:cubicBezTo>
                  <a:pt x="3742818" y="6066372"/>
                  <a:pt x="3726152" y="6083038"/>
                  <a:pt x="3709486" y="6099704"/>
                </a:cubicBezTo>
                <a:cubicBezTo>
                  <a:pt x="3659489" y="6099704"/>
                  <a:pt x="3659489" y="6091371"/>
                  <a:pt x="3651156" y="6091371"/>
                </a:cubicBezTo>
                <a:cubicBezTo>
                  <a:pt x="3659489" y="6074705"/>
                  <a:pt x="3667822" y="6049706"/>
                  <a:pt x="3659489" y="6024707"/>
                </a:cubicBezTo>
                <a:cubicBezTo>
                  <a:pt x="3684488" y="6033040"/>
                  <a:pt x="3717819" y="6049706"/>
                  <a:pt x="3742818" y="6058039"/>
                </a:cubicBezTo>
                <a:close/>
                <a:moveTo>
                  <a:pt x="3226177" y="6066372"/>
                </a:moveTo>
                <a:cubicBezTo>
                  <a:pt x="3226177" y="6066372"/>
                  <a:pt x="3201178" y="6116370"/>
                  <a:pt x="3184512" y="6124703"/>
                </a:cubicBezTo>
                <a:lnTo>
                  <a:pt x="3134514" y="6116370"/>
                </a:lnTo>
                <a:lnTo>
                  <a:pt x="3134514" y="6049706"/>
                </a:lnTo>
                <a:cubicBezTo>
                  <a:pt x="3151180" y="6049706"/>
                  <a:pt x="3176179" y="6041373"/>
                  <a:pt x="3201178" y="6024707"/>
                </a:cubicBezTo>
                <a:cubicBezTo>
                  <a:pt x="3209511" y="6033040"/>
                  <a:pt x="3226177" y="6041373"/>
                  <a:pt x="3226177" y="6066372"/>
                </a:cubicBezTo>
                <a:close/>
                <a:moveTo>
                  <a:pt x="2276223" y="6041373"/>
                </a:moveTo>
                <a:cubicBezTo>
                  <a:pt x="2259557" y="6049706"/>
                  <a:pt x="2234558" y="6066372"/>
                  <a:pt x="2209559" y="6066372"/>
                </a:cubicBezTo>
                <a:cubicBezTo>
                  <a:pt x="2192893" y="6066372"/>
                  <a:pt x="2167895" y="6033040"/>
                  <a:pt x="2151229" y="6024707"/>
                </a:cubicBezTo>
                <a:cubicBezTo>
                  <a:pt x="2192893" y="6033040"/>
                  <a:pt x="2234558" y="6041373"/>
                  <a:pt x="2276223" y="6041373"/>
                </a:cubicBezTo>
                <a:close/>
                <a:moveTo>
                  <a:pt x="3326172" y="6058039"/>
                </a:moveTo>
                <a:cubicBezTo>
                  <a:pt x="3326172" y="6083038"/>
                  <a:pt x="3292840" y="6116370"/>
                  <a:pt x="3267841" y="6116370"/>
                </a:cubicBezTo>
                <a:cubicBezTo>
                  <a:pt x="3251175" y="6116370"/>
                  <a:pt x="3259508" y="6108037"/>
                  <a:pt x="3242842" y="6108037"/>
                </a:cubicBezTo>
                <a:lnTo>
                  <a:pt x="3242842" y="6033040"/>
                </a:lnTo>
                <a:cubicBezTo>
                  <a:pt x="3259508" y="6033040"/>
                  <a:pt x="3284507" y="6024707"/>
                  <a:pt x="3301173" y="6016374"/>
                </a:cubicBezTo>
                <a:cubicBezTo>
                  <a:pt x="3317839" y="6024707"/>
                  <a:pt x="3326172" y="6033040"/>
                  <a:pt x="3326172" y="6058039"/>
                </a:cubicBezTo>
                <a:close/>
                <a:moveTo>
                  <a:pt x="3642823" y="6041373"/>
                </a:moveTo>
                <a:cubicBezTo>
                  <a:pt x="3642823" y="6058039"/>
                  <a:pt x="3626157" y="6083038"/>
                  <a:pt x="3609491" y="6099704"/>
                </a:cubicBezTo>
                <a:cubicBezTo>
                  <a:pt x="3551161" y="6099704"/>
                  <a:pt x="3551161" y="6091371"/>
                  <a:pt x="3542828" y="6091371"/>
                </a:cubicBezTo>
                <a:cubicBezTo>
                  <a:pt x="3559494" y="6066372"/>
                  <a:pt x="3559494" y="6041373"/>
                  <a:pt x="3551161" y="6016374"/>
                </a:cubicBezTo>
                <a:cubicBezTo>
                  <a:pt x="3559494" y="6016374"/>
                  <a:pt x="3551161" y="6024707"/>
                  <a:pt x="3576160" y="6024707"/>
                </a:cubicBezTo>
                <a:cubicBezTo>
                  <a:pt x="3592825" y="6024707"/>
                  <a:pt x="3609491" y="6016374"/>
                  <a:pt x="3626157" y="6008042"/>
                </a:cubicBezTo>
                <a:cubicBezTo>
                  <a:pt x="3634490" y="6016374"/>
                  <a:pt x="3642823" y="6016374"/>
                  <a:pt x="3642823" y="6041373"/>
                </a:cubicBezTo>
                <a:close/>
                <a:moveTo>
                  <a:pt x="3534495" y="6041373"/>
                </a:moveTo>
                <a:cubicBezTo>
                  <a:pt x="3534495" y="6066372"/>
                  <a:pt x="3517829" y="6091371"/>
                  <a:pt x="3501163" y="6099704"/>
                </a:cubicBezTo>
                <a:lnTo>
                  <a:pt x="3442833" y="6099704"/>
                </a:lnTo>
                <a:cubicBezTo>
                  <a:pt x="3451166" y="6066372"/>
                  <a:pt x="3451166" y="6049706"/>
                  <a:pt x="3451166" y="6033040"/>
                </a:cubicBezTo>
                <a:cubicBezTo>
                  <a:pt x="3467831" y="6024707"/>
                  <a:pt x="3492830" y="6008042"/>
                  <a:pt x="3509496" y="6008042"/>
                </a:cubicBezTo>
                <a:cubicBezTo>
                  <a:pt x="3534495" y="6008042"/>
                  <a:pt x="3534495" y="6024707"/>
                  <a:pt x="3534495" y="6041373"/>
                </a:cubicBezTo>
                <a:close/>
                <a:moveTo>
                  <a:pt x="3426167" y="6049706"/>
                </a:moveTo>
                <a:cubicBezTo>
                  <a:pt x="3426167" y="6074705"/>
                  <a:pt x="3426167" y="6083038"/>
                  <a:pt x="3384502" y="6108037"/>
                </a:cubicBezTo>
                <a:lnTo>
                  <a:pt x="3342838" y="6099704"/>
                </a:lnTo>
                <a:lnTo>
                  <a:pt x="3342838" y="6024707"/>
                </a:lnTo>
                <a:cubicBezTo>
                  <a:pt x="3367836" y="6024707"/>
                  <a:pt x="3392835" y="6016374"/>
                  <a:pt x="3417834" y="6008042"/>
                </a:cubicBezTo>
                <a:cubicBezTo>
                  <a:pt x="3426167" y="6024707"/>
                  <a:pt x="3426167" y="6033040"/>
                  <a:pt x="3426167" y="6049706"/>
                </a:cubicBezTo>
                <a:close/>
                <a:moveTo>
                  <a:pt x="2417883" y="6008042"/>
                </a:moveTo>
                <a:lnTo>
                  <a:pt x="2376218" y="6008042"/>
                </a:lnTo>
                <a:cubicBezTo>
                  <a:pt x="2384551" y="5999709"/>
                  <a:pt x="2384551" y="5983043"/>
                  <a:pt x="2401217" y="5983043"/>
                </a:cubicBezTo>
                <a:cubicBezTo>
                  <a:pt x="2401217" y="5991376"/>
                  <a:pt x="2409550" y="5999709"/>
                  <a:pt x="2417883" y="6008042"/>
                </a:cubicBezTo>
                <a:close/>
                <a:moveTo>
                  <a:pt x="3576160" y="5999709"/>
                </a:moveTo>
                <a:cubicBezTo>
                  <a:pt x="3559494" y="5999709"/>
                  <a:pt x="3542828" y="5991376"/>
                  <a:pt x="3534495" y="5974710"/>
                </a:cubicBezTo>
                <a:cubicBezTo>
                  <a:pt x="3551161" y="5983043"/>
                  <a:pt x="3567827" y="5991376"/>
                  <a:pt x="3576160" y="5999709"/>
                </a:cubicBezTo>
                <a:close/>
                <a:moveTo>
                  <a:pt x="2967856" y="5983043"/>
                </a:moveTo>
                <a:cubicBezTo>
                  <a:pt x="2976189" y="5974710"/>
                  <a:pt x="2992855" y="5983043"/>
                  <a:pt x="2992855" y="5991376"/>
                </a:cubicBezTo>
                <a:cubicBezTo>
                  <a:pt x="2984522" y="5983043"/>
                  <a:pt x="2976189" y="5983043"/>
                  <a:pt x="2967856" y="5983043"/>
                </a:cubicBezTo>
                <a:close/>
                <a:moveTo>
                  <a:pt x="2284556" y="6016374"/>
                </a:moveTo>
                <a:lnTo>
                  <a:pt x="2217892" y="6016374"/>
                </a:lnTo>
                <a:cubicBezTo>
                  <a:pt x="2226225" y="6008042"/>
                  <a:pt x="2242891" y="5983043"/>
                  <a:pt x="2251224" y="5966377"/>
                </a:cubicBezTo>
                <a:cubicBezTo>
                  <a:pt x="2259557" y="5974710"/>
                  <a:pt x="2276223" y="5983043"/>
                  <a:pt x="2284556" y="6016374"/>
                </a:cubicBezTo>
                <a:close/>
                <a:moveTo>
                  <a:pt x="2084565" y="6008042"/>
                </a:moveTo>
                <a:cubicBezTo>
                  <a:pt x="2067899" y="6008042"/>
                  <a:pt x="2051234" y="6016374"/>
                  <a:pt x="2034568" y="6016374"/>
                </a:cubicBezTo>
                <a:cubicBezTo>
                  <a:pt x="2009569" y="6016374"/>
                  <a:pt x="2001236" y="5991376"/>
                  <a:pt x="1976237" y="5974710"/>
                </a:cubicBezTo>
                <a:lnTo>
                  <a:pt x="2026235" y="5966377"/>
                </a:lnTo>
                <a:cubicBezTo>
                  <a:pt x="2042901" y="5974710"/>
                  <a:pt x="2067899" y="5991376"/>
                  <a:pt x="2084565" y="6008042"/>
                </a:cubicBezTo>
                <a:close/>
                <a:moveTo>
                  <a:pt x="1992903" y="6024707"/>
                </a:moveTo>
                <a:cubicBezTo>
                  <a:pt x="1992903" y="6058039"/>
                  <a:pt x="1959571" y="6058039"/>
                  <a:pt x="1951238" y="6058039"/>
                </a:cubicBezTo>
                <a:cubicBezTo>
                  <a:pt x="1926240" y="6058039"/>
                  <a:pt x="1842910" y="6033040"/>
                  <a:pt x="1792913" y="6024707"/>
                </a:cubicBezTo>
                <a:cubicBezTo>
                  <a:pt x="1826245" y="6033040"/>
                  <a:pt x="1876242" y="6041373"/>
                  <a:pt x="1892908" y="6041373"/>
                </a:cubicBezTo>
                <a:cubicBezTo>
                  <a:pt x="1917907" y="6041373"/>
                  <a:pt x="1917907" y="6041373"/>
                  <a:pt x="1926240" y="6016374"/>
                </a:cubicBezTo>
                <a:cubicBezTo>
                  <a:pt x="1876242" y="6016374"/>
                  <a:pt x="1826245" y="6008042"/>
                  <a:pt x="1776247" y="5999709"/>
                </a:cubicBezTo>
                <a:cubicBezTo>
                  <a:pt x="1801246" y="5991376"/>
                  <a:pt x="1834578" y="5966377"/>
                  <a:pt x="1859576" y="5966377"/>
                </a:cubicBezTo>
                <a:cubicBezTo>
                  <a:pt x="1876242" y="5966377"/>
                  <a:pt x="1992903" y="5983043"/>
                  <a:pt x="1992903" y="6024707"/>
                </a:cubicBezTo>
                <a:close/>
                <a:moveTo>
                  <a:pt x="2151229" y="5999709"/>
                </a:moveTo>
                <a:cubicBezTo>
                  <a:pt x="2134563" y="5991376"/>
                  <a:pt x="2117897" y="5991376"/>
                  <a:pt x="2101231" y="5983043"/>
                </a:cubicBezTo>
                <a:cubicBezTo>
                  <a:pt x="2101231" y="5974710"/>
                  <a:pt x="2109564" y="5958044"/>
                  <a:pt x="2109564" y="5949711"/>
                </a:cubicBezTo>
                <a:cubicBezTo>
                  <a:pt x="2126230" y="5958044"/>
                  <a:pt x="2142896" y="5983043"/>
                  <a:pt x="2151229" y="5999709"/>
                </a:cubicBezTo>
                <a:close/>
                <a:moveTo>
                  <a:pt x="3101183" y="5983043"/>
                </a:moveTo>
                <a:cubicBezTo>
                  <a:pt x="3101183" y="6008042"/>
                  <a:pt x="3092850" y="6016374"/>
                  <a:pt x="3076184" y="6033040"/>
                </a:cubicBezTo>
                <a:cubicBezTo>
                  <a:pt x="3051185" y="6024707"/>
                  <a:pt x="3026186" y="6008042"/>
                  <a:pt x="3009520" y="5983043"/>
                </a:cubicBezTo>
                <a:cubicBezTo>
                  <a:pt x="3017853" y="5974710"/>
                  <a:pt x="3042852" y="5966377"/>
                  <a:pt x="3067851" y="5941378"/>
                </a:cubicBezTo>
                <a:cubicBezTo>
                  <a:pt x="3084517" y="5949711"/>
                  <a:pt x="3101183" y="5966377"/>
                  <a:pt x="3101183" y="5983043"/>
                </a:cubicBezTo>
                <a:close/>
                <a:moveTo>
                  <a:pt x="2634539" y="5966377"/>
                </a:moveTo>
                <a:cubicBezTo>
                  <a:pt x="2617873" y="5974710"/>
                  <a:pt x="2592874" y="5974710"/>
                  <a:pt x="2576208" y="5983043"/>
                </a:cubicBezTo>
                <a:cubicBezTo>
                  <a:pt x="2584541" y="5974710"/>
                  <a:pt x="2601207" y="5958044"/>
                  <a:pt x="2609540" y="5941378"/>
                </a:cubicBezTo>
                <a:lnTo>
                  <a:pt x="2634539" y="5966377"/>
                </a:lnTo>
                <a:close/>
                <a:moveTo>
                  <a:pt x="3201178" y="5966377"/>
                </a:moveTo>
                <a:cubicBezTo>
                  <a:pt x="3201178" y="5991376"/>
                  <a:pt x="3184512" y="6008042"/>
                  <a:pt x="3167846" y="6024707"/>
                </a:cubicBezTo>
                <a:lnTo>
                  <a:pt x="3117848" y="6024707"/>
                </a:lnTo>
                <a:cubicBezTo>
                  <a:pt x="3117848" y="5999709"/>
                  <a:pt x="3117848" y="5974710"/>
                  <a:pt x="3109516" y="5949711"/>
                </a:cubicBezTo>
                <a:cubicBezTo>
                  <a:pt x="3126181" y="5949711"/>
                  <a:pt x="3151180" y="5941378"/>
                  <a:pt x="3176179" y="5924712"/>
                </a:cubicBezTo>
                <a:cubicBezTo>
                  <a:pt x="3192845" y="5933045"/>
                  <a:pt x="3201178" y="5949711"/>
                  <a:pt x="3201178" y="5966377"/>
                </a:cubicBezTo>
                <a:close/>
                <a:moveTo>
                  <a:pt x="2501212" y="5949711"/>
                </a:moveTo>
                <a:lnTo>
                  <a:pt x="2501212" y="5991376"/>
                </a:lnTo>
                <a:cubicBezTo>
                  <a:pt x="2492879" y="5991376"/>
                  <a:pt x="2476213" y="5999709"/>
                  <a:pt x="2434548" y="5999709"/>
                </a:cubicBezTo>
                <a:cubicBezTo>
                  <a:pt x="2434548" y="5991376"/>
                  <a:pt x="2426215" y="5983043"/>
                  <a:pt x="2417883" y="5974710"/>
                </a:cubicBezTo>
                <a:cubicBezTo>
                  <a:pt x="2434548" y="5966377"/>
                  <a:pt x="2459547" y="5941378"/>
                  <a:pt x="2459547" y="5924712"/>
                </a:cubicBezTo>
                <a:cubicBezTo>
                  <a:pt x="2467880" y="5924712"/>
                  <a:pt x="2484546" y="5933045"/>
                  <a:pt x="2501212" y="5949711"/>
                </a:cubicBezTo>
                <a:close/>
                <a:moveTo>
                  <a:pt x="2009569" y="5949711"/>
                </a:moveTo>
                <a:lnTo>
                  <a:pt x="1967904" y="5949711"/>
                </a:lnTo>
                <a:lnTo>
                  <a:pt x="1992903" y="5924712"/>
                </a:lnTo>
                <a:cubicBezTo>
                  <a:pt x="2001236" y="5933045"/>
                  <a:pt x="2009569" y="5941378"/>
                  <a:pt x="2009569" y="5949711"/>
                </a:cubicBezTo>
                <a:close/>
                <a:moveTo>
                  <a:pt x="709632" y="5991376"/>
                </a:moveTo>
                <a:cubicBezTo>
                  <a:pt x="709632" y="5991376"/>
                  <a:pt x="701299" y="5991376"/>
                  <a:pt x="701299" y="5974710"/>
                </a:cubicBezTo>
                <a:cubicBezTo>
                  <a:pt x="701299" y="5949711"/>
                  <a:pt x="726298" y="5933045"/>
                  <a:pt x="751297" y="5924712"/>
                </a:cubicBezTo>
                <a:cubicBezTo>
                  <a:pt x="742964" y="5941378"/>
                  <a:pt x="726298" y="5966377"/>
                  <a:pt x="709632" y="5991376"/>
                </a:cubicBezTo>
                <a:close/>
                <a:moveTo>
                  <a:pt x="684633" y="6016374"/>
                </a:moveTo>
                <a:cubicBezTo>
                  <a:pt x="676300" y="6016374"/>
                  <a:pt x="659635" y="6024707"/>
                  <a:pt x="642969" y="6033040"/>
                </a:cubicBezTo>
                <a:cubicBezTo>
                  <a:pt x="592971" y="6033040"/>
                  <a:pt x="592971" y="6024707"/>
                  <a:pt x="584638" y="6024707"/>
                </a:cubicBezTo>
                <a:cubicBezTo>
                  <a:pt x="592971" y="6008042"/>
                  <a:pt x="601304" y="5999709"/>
                  <a:pt x="601304" y="5974710"/>
                </a:cubicBezTo>
                <a:cubicBezTo>
                  <a:pt x="601304" y="5958044"/>
                  <a:pt x="584638" y="5958044"/>
                  <a:pt x="584638" y="5933045"/>
                </a:cubicBezTo>
                <a:cubicBezTo>
                  <a:pt x="584638" y="5891381"/>
                  <a:pt x="651302" y="5974710"/>
                  <a:pt x="684633" y="5991376"/>
                </a:cubicBezTo>
                <a:lnTo>
                  <a:pt x="684633" y="6016374"/>
                </a:lnTo>
                <a:close/>
                <a:moveTo>
                  <a:pt x="3517829" y="5966377"/>
                </a:moveTo>
                <a:cubicBezTo>
                  <a:pt x="3509496" y="5983043"/>
                  <a:pt x="3492830" y="5999709"/>
                  <a:pt x="3467831" y="5999709"/>
                </a:cubicBezTo>
                <a:cubicBezTo>
                  <a:pt x="3451166" y="5999709"/>
                  <a:pt x="3442833" y="5991376"/>
                  <a:pt x="3434500" y="5991376"/>
                </a:cubicBezTo>
                <a:lnTo>
                  <a:pt x="3434500" y="5916379"/>
                </a:lnTo>
                <a:cubicBezTo>
                  <a:pt x="3459499" y="5924712"/>
                  <a:pt x="3492830" y="5949711"/>
                  <a:pt x="3517829" y="5966377"/>
                </a:cubicBezTo>
                <a:close/>
                <a:moveTo>
                  <a:pt x="2859528" y="5958044"/>
                </a:moveTo>
                <a:lnTo>
                  <a:pt x="2792864" y="5958044"/>
                </a:lnTo>
                <a:cubicBezTo>
                  <a:pt x="2801197" y="5949711"/>
                  <a:pt x="2817863" y="5933045"/>
                  <a:pt x="2826196" y="5916379"/>
                </a:cubicBezTo>
                <a:cubicBezTo>
                  <a:pt x="2834529" y="5916379"/>
                  <a:pt x="2851195" y="5933045"/>
                  <a:pt x="2859528" y="5958044"/>
                </a:cubicBezTo>
                <a:close/>
                <a:moveTo>
                  <a:pt x="3309506" y="5949711"/>
                </a:moveTo>
                <a:cubicBezTo>
                  <a:pt x="3309506" y="5958044"/>
                  <a:pt x="3284507" y="5999709"/>
                  <a:pt x="3276174" y="6008042"/>
                </a:cubicBezTo>
                <a:lnTo>
                  <a:pt x="3217844" y="6008042"/>
                </a:lnTo>
                <a:lnTo>
                  <a:pt x="3217844" y="5933045"/>
                </a:lnTo>
                <a:cubicBezTo>
                  <a:pt x="3234509" y="5933045"/>
                  <a:pt x="3259508" y="5924712"/>
                  <a:pt x="3284507" y="5908046"/>
                </a:cubicBezTo>
                <a:cubicBezTo>
                  <a:pt x="3301173" y="5924712"/>
                  <a:pt x="3309506" y="5933045"/>
                  <a:pt x="3309506" y="5949711"/>
                </a:cubicBezTo>
                <a:close/>
                <a:moveTo>
                  <a:pt x="3417834" y="5949711"/>
                </a:moveTo>
                <a:cubicBezTo>
                  <a:pt x="3417834" y="5966377"/>
                  <a:pt x="3401168" y="5983043"/>
                  <a:pt x="3384502" y="5999709"/>
                </a:cubicBezTo>
                <a:lnTo>
                  <a:pt x="3326172" y="5999709"/>
                </a:lnTo>
                <a:lnTo>
                  <a:pt x="3326172" y="5924712"/>
                </a:lnTo>
                <a:cubicBezTo>
                  <a:pt x="3342838" y="5924712"/>
                  <a:pt x="3367836" y="5916379"/>
                  <a:pt x="3392835" y="5899713"/>
                </a:cubicBezTo>
                <a:cubicBezTo>
                  <a:pt x="3409501" y="5916379"/>
                  <a:pt x="3417834" y="5924712"/>
                  <a:pt x="3417834" y="5949711"/>
                </a:cubicBezTo>
                <a:close/>
                <a:moveTo>
                  <a:pt x="2367885" y="5958044"/>
                </a:moveTo>
                <a:cubicBezTo>
                  <a:pt x="2367885" y="5983043"/>
                  <a:pt x="2351219" y="5999709"/>
                  <a:pt x="2334553" y="6016374"/>
                </a:cubicBezTo>
                <a:lnTo>
                  <a:pt x="2309554" y="6016374"/>
                </a:lnTo>
                <a:cubicBezTo>
                  <a:pt x="2309554" y="5999709"/>
                  <a:pt x="2292889" y="5974710"/>
                  <a:pt x="2276223" y="5958044"/>
                </a:cubicBezTo>
                <a:cubicBezTo>
                  <a:pt x="2292889" y="5949711"/>
                  <a:pt x="2317887" y="5924712"/>
                  <a:pt x="2326220" y="5899713"/>
                </a:cubicBezTo>
                <a:cubicBezTo>
                  <a:pt x="2334553" y="5908046"/>
                  <a:pt x="2367885" y="5941378"/>
                  <a:pt x="2367885" y="5958044"/>
                </a:cubicBezTo>
                <a:close/>
                <a:moveTo>
                  <a:pt x="2726201" y="5941378"/>
                </a:moveTo>
                <a:cubicBezTo>
                  <a:pt x="2726201" y="5958044"/>
                  <a:pt x="2717868" y="5958044"/>
                  <a:pt x="2717868" y="5966377"/>
                </a:cubicBezTo>
                <a:lnTo>
                  <a:pt x="2659537" y="5966377"/>
                </a:lnTo>
                <a:cubicBezTo>
                  <a:pt x="2659537" y="5958044"/>
                  <a:pt x="2642872" y="5941378"/>
                  <a:pt x="2634539" y="5941378"/>
                </a:cubicBezTo>
                <a:cubicBezTo>
                  <a:pt x="2642872" y="5933045"/>
                  <a:pt x="2667870" y="5916379"/>
                  <a:pt x="2684536" y="5891381"/>
                </a:cubicBezTo>
                <a:cubicBezTo>
                  <a:pt x="2701202" y="5899713"/>
                  <a:pt x="2726201" y="5924712"/>
                  <a:pt x="2726201" y="5941378"/>
                </a:cubicBezTo>
                <a:close/>
                <a:moveTo>
                  <a:pt x="2226225" y="5949711"/>
                </a:moveTo>
                <a:cubicBezTo>
                  <a:pt x="2226225" y="5966377"/>
                  <a:pt x="2209559" y="5983043"/>
                  <a:pt x="2192893" y="5999709"/>
                </a:cubicBezTo>
                <a:cubicBezTo>
                  <a:pt x="2167895" y="5983043"/>
                  <a:pt x="2151229" y="5958044"/>
                  <a:pt x="2142896" y="5941378"/>
                </a:cubicBezTo>
                <a:cubicBezTo>
                  <a:pt x="2159562" y="5924712"/>
                  <a:pt x="2176228" y="5908046"/>
                  <a:pt x="2184561" y="5891381"/>
                </a:cubicBezTo>
                <a:cubicBezTo>
                  <a:pt x="2201226" y="5899713"/>
                  <a:pt x="2226225" y="5924712"/>
                  <a:pt x="2226225" y="5949711"/>
                </a:cubicBezTo>
                <a:close/>
                <a:moveTo>
                  <a:pt x="2959523" y="5924712"/>
                </a:moveTo>
                <a:cubicBezTo>
                  <a:pt x="2959523" y="5958044"/>
                  <a:pt x="2934524" y="5966377"/>
                  <a:pt x="2917858" y="5966377"/>
                </a:cubicBezTo>
                <a:cubicBezTo>
                  <a:pt x="2867861" y="5966377"/>
                  <a:pt x="2892859" y="5949711"/>
                  <a:pt x="2859528" y="5916379"/>
                </a:cubicBezTo>
                <a:cubicBezTo>
                  <a:pt x="2876194" y="5908046"/>
                  <a:pt x="2901192" y="5899713"/>
                  <a:pt x="2917858" y="5874715"/>
                </a:cubicBezTo>
                <a:cubicBezTo>
                  <a:pt x="2942857" y="5883048"/>
                  <a:pt x="2959523" y="5908046"/>
                  <a:pt x="2959523" y="5924712"/>
                </a:cubicBezTo>
                <a:close/>
                <a:moveTo>
                  <a:pt x="2084565" y="5933045"/>
                </a:moveTo>
                <a:cubicBezTo>
                  <a:pt x="2084565" y="5949711"/>
                  <a:pt x="2084565" y="5958044"/>
                  <a:pt x="2076232" y="5966377"/>
                </a:cubicBezTo>
                <a:cubicBezTo>
                  <a:pt x="2059567" y="5958044"/>
                  <a:pt x="2034568" y="5941378"/>
                  <a:pt x="2017902" y="5916379"/>
                </a:cubicBezTo>
                <a:cubicBezTo>
                  <a:pt x="2026235" y="5908046"/>
                  <a:pt x="2034568" y="5891381"/>
                  <a:pt x="2042901" y="5874715"/>
                </a:cubicBezTo>
                <a:cubicBezTo>
                  <a:pt x="2067899" y="5891381"/>
                  <a:pt x="2084565" y="5908046"/>
                  <a:pt x="2084565" y="5933045"/>
                </a:cubicBezTo>
                <a:close/>
                <a:moveTo>
                  <a:pt x="2584541" y="5916379"/>
                </a:moveTo>
                <a:cubicBezTo>
                  <a:pt x="2584541" y="5941378"/>
                  <a:pt x="2567875" y="5966377"/>
                  <a:pt x="2551209" y="5974710"/>
                </a:cubicBezTo>
                <a:lnTo>
                  <a:pt x="2526211" y="5974710"/>
                </a:lnTo>
                <a:cubicBezTo>
                  <a:pt x="2526211" y="5958044"/>
                  <a:pt x="2517878" y="5933045"/>
                  <a:pt x="2501212" y="5916379"/>
                </a:cubicBezTo>
                <a:cubicBezTo>
                  <a:pt x="2509545" y="5908046"/>
                  <a:pt x="2534544" y="5891381"/>
                  <a:pt x="2542876" y="5866382"/>
                </a:cubicBezTo>
                <a:cubicBezTo>
                  <a:pt x="2567875" y="5874715"/>
                  <a:pt x="2584541" y="5908046"/>
                  <a:pt x="2584541" y="5916379"/>
                </a:cubicBezTo>
                <a:close/>
                <a:moveTo>
                  <a:pt x="1826245" y="5949711"/>
                </a:moveTo>
                <a:cubicBezTo>
                  <a:pt x="1809579" y="5974710"/>
                  <a:pt x="1751248" y="5974710"/>
                  <a:pt x="1742915" y="5974710"/>
                </a:cubicBezTo>
                <a:cubicBezTo>
                  <a:pt x="1684585" y="5974710"/>
                  <a:pt x="1642920" y="5958044"/>
                  <a:pt x="1617921" y="5891381"/>
                </a:cubicBezTo>
                <a:cubicBezTo>
                  <a:pt x="1651253" y="5899713"/>
                  <a:pt x="1709584" y="5933045"/>
                  <a:pt x="1759581" y="5933045"/>
                </a:cubicBezTo>
                <a:cubicBezTo>
                  <a:pt x="1726249" y="5908046"/>
                  <a:pt x="1684585" y="5899713"/>
                  <a:pt x="1642920" y="5874715"/>
                </a:cubicBezTo>
                <a:cubicBezTo>
                  <a:pt x="1659586" y="5866382"/>
                  <a:pt x="1684585" y="5849716"/>
                  <a:pt x="1701251" y="5849716"/>
                </a:cubicBezTo>
                <a:cubicBezTo>
                  <a:pt x="1726249" y="5849716"/>
                  <a:pt x="1809579" y="5916379"/>
                  <a:pt x="1826245" y="5949711"/>
                </a:cubicBezTo>
                <a:close/>
                <a:moveTo>
                  <a:pt x="726298" y="5908046"/>
                </a:moveTo>
                <a:cubicBezTo>
                  <a:pt x="709632" y="5924712"/>
                  <a:pt x="684633" y="5949711"/>
                  <a:pt x="684633" y="5966377"/>
                </a:cubicBezTo>
                <a:cubicBezTo>
                  <a:pt x="634636" y="5941378"/>
                  <a:pt x="634636" y="5933045"/>
                  <a:pt x="634636" y="5908046"/>
                </a:cubicBezTo>
                <a:cubicBezTo>
                  <a:pt x="634636" y="5883048"/>
                  <a:pt x="642969" y="5891381"/>
                  <a:pt x="684633" y="5849716"/>
                </a:cubicBezTo>
                <a:cubicBezTo>
                  <a:pt x="684633" y="5849716"/>
                  <a:pt x="684633" y="5899713"/>
                  <a:pt x="726298" y="5908046"/>
                </a:cubicBezTo>
                <a:close/>
                <a:moveTo>
                  <a:pt x="3067851" y="5891381"/>
                </a:moveTo>
                <a:cubicBezTo>
                  <a:pt x="3067851" y="5899713"/>
                  <a:pt x="3034519" y="5924712"/>
                  <a:pt x="3017853" y="5949711"/>
                </a:cubicBezTo>
                <a:lnTo>
                  <a:pt x="2992855" y="5949711"/>
                </a:lnTo>
                <a:cubicBezTo>
                  <a:pt x="2984522" y="5933045"/>
                  <a:pt x="2984522" y="5908046"/>
                  <a:pt x="2967856" y="5883048"/>
                </a:cubicBezTo>
                <a:cubicBezTo>
                  <a:pt x="2976189" y="5874715"/>
                  <a:pt x="3001187" y="5866382"/>
                  <a:pt x="3026186" y="5841383"/>
                </a:cubicBezTo>
                <a:cubicBezTo>
                  <a:pt x="3042852" y="5849716"/>
                  <a:pt x="3067851" y="5874715"/>
                  <a:pt x="3067851" y="5891381"/>
                </a:cubicBezTo>
                <a:close/>
                <a:moveTo>
                  <a:pt x="2442881" y="5899713"/>
                </a:moveTo>
                <a:cubicBezTo>
                  <a:pt x="2442881" y="5899713"/>
                  <a:pt x="2434548" y="5924712"/>
                  <a:pt x="2401217" y="5958044"/>
                </a:cubicBezTo>
                <a:cubicBezTo>
                  <a:pt x="2384551" y="5949711"/>
                  <a:pt x="2384551" y="5924712"/>
                  <a:pt x="2359552" y="5899713"/>
                </a:cubicBezTo>
                <a:cubicBezTo>
                  <a:pt x="2367885" y="5891381"/>
                  <a:pt x="2392884" y="5866382"/>
                  <a:pt x="2409550" y="5841383"/>
                </a:cubicBezTo>
                <a:cubicBezTo>
                  <a:pt x="2426215" y="5858049"/>
                  <a:pt x="2442881" y="5874715"/>
                  <a:pt x="2442881" y="5899713"/>
                </a:cubicBezTo>
                <a:close/>
                <a:moveTo>
                  <a:pt x="2809530" y="5883048"/>
                </a:moveTo>
                <a:cubicBezTo>
                  <a:pt x="2809530" y="5924712"/>
                  <a:pt x="2784531" y="5924712"/>
                  <a:pt x="2751200" y="5949711"/>
                </a:cubicBezTo>
                <a:cubicBezTo>
                  <a:pt x="2751200" y="5924712"/>
                  <a:pt x="2734534" y="5899713"/>
                  <a:pt x="2717868" y="5883048"/>
                </a:cubicBezTo>
                <a:cubicBezTo>
                  <a:pt x="2734534" y="5874715"/>
                  <a:pt x="2759533" y="5858049"/>
                  <a:pt x="2776198" y="5833050"/>
                </a:cubicBezTo>
                <a:cubicBezTo>
                  <a:pt x="2801197" y="5849716"/>
                  <a:pt x="2809530" y="5858049"/>
                  <a:pt x="2809530" y="5883048"/>
                </a:cubicBezTo>
                <a:close/>
                <a:moveTo>
                  <a:pt x="2301222" y="5883048"/>
                </a:moveTo>
                <a:cubicBezTo>
                  <a:pt x="2301222" y="5899713"/>
                  <a:pt x="2284556" y="5924712"/>
                  <a:pt x="2267890" y="5941378"/>
                </a:cubicBezTo>
                <a:cubicBezTo>
                  <a:pt x="2242891" y="5924712"/>
                  <a:pt x="2242891" y="5908046"/>
                  <a:pt x="2217892" y="5883048"/>
                </a:cubicBezTo>
                <a:cubicBezTo>
                  <a:pt x="2234558" y="5866382"/>
                  <a:pt x="2259557" y="5841383"/>
                  <a:pt x="2267890" y="5824717"/>
                </a:cubicBezTo>
                <a:cubicBezTo>
                  <a:pt x="2284556" y="5833050"/>
                  <a:pt x="2301222" y="5858049"/>
                  <a:pt x="2301222" y="5883048"/>
                </a:cubicBezTo>
                <a:close/>
                <a:moveTo>
                  <a:pt x="1984570" y="5899713"/>
                </a:moveTo>
                <a:cubicBezTo>
                  <a:pt x="1984570" y="5924712"/>
                  <a:pt x="1884575" y="5941378"/>
                  <a:pt x="1884575" y="5941378"/>
                </a:cubicBezTo>
                <a:cubicBezTo>
                  <a:pt x="1842910" y="5941378"/>
                  <a:pt x="1859576" y="5916379"/>
                  <a:pt x="1809579" y="5883048"/>
                </a:cubicBezTo>
                <a:cubicBezTo>
                  <a:pt x="1842910" y="5883048"/>
                  <a:pt x="1876242" y="5891381"/>
                  <a:pt x="1926240" y="5899713"/>
                </a:cubicBezTo>
                <a:cubicBezTo>
                  <a:pt x="1926240" y="5899713"/>
                  <a:pt x="1934573" y="5891381"/>
                  <a:pt x="1934573" y="5874715"/>
                </a:cubicBezTo>
                <a:cubicBezTo>
                  <a:pt x="1892908" y="5874715"/>
                  <a:pt x="1842910" y="5866382"/>
                  <a:pt x="1801246" y="5858049"/>
                </a:cubicBezTo>
                <a:cubicBezTo>
                  <a:pt x="1826245" y="5858049"/>
                  <a:pt x="1859576" y="5824717"/>
                  <a:pt x="1884575" y="5824717"/>
                </a:cubicBezTo>
                <a:cubicBezTo>
                  <a:pt x="1926240" y="5824717"/>
                  <a:pt x="1984570" y="5849716"/>
                  <a:pt x="1984570" y="5899713"/>
                </a:cubicBezTo>
                <a:close/>
                <a:moveTo>
                  <a:pt x="1467929" y="5841383"/>
                </a:moveTo>
                <a:cubicBezTo>
                  <a:pt x="1484595" y="5841383"/>
                  <a:pt x="1484595" y="5824717"/>
                  <a:pt x="1509593" y="5824717"/>
                </a:cubicBezTo>
                <a:cubicBezTo>
                  <a:pt x="1526259" y="5824717"/>
                  <a:pt x="1592923" y="5891381"/>
                  <a:pt x="1626254" y="5933045"/>
                </a:cubicBezTo>
                <a:lnTo>
                  <a:pt x="1626254" y="5966377"/>
                </a:lnTo>
                <a:lnTo>
                  <a:pt x="1601256" y="5966377"/>
                </a:lnTo>
                <a:cubicBezTo>
                  <a:pt x="1526259" y="5916379"/>
                  <a:pt x="1434597" y="5916379"/>
                  <a:pt x="1426264" y="5849716"/>
                </a:cubicBezTo>
                <a:cubicBezTo>
                  <a:pt x="1467929" y="5874715"/>
                  <a:pt x="1501260" y="5916379"/>
                  <a:pt x="1559591" y="5924712"/>
                </a:cubicBezTo>
                <a:cubicBezTo>
                  <a:pt x="1526259" y="5891381"/>
                  <a:pt x="1476262" y="5858049"/>
                  <a:pt x="1434597" y="5824717"/>
                </a:cubicBezTo>
                <a:cubicBezTo>
                  <a:pt x="1442930" y="5824717"/>
                  <a:pt x="1442930" y="5841383"/>
                  <a:pt x="1467929" y="5841383"/>
                </a:cubicBezTo>
                <a:close/>
                <a:moveTo>
                  <a:pt x="3384502" y="5874715"/>
                </a:moveTo>
                <a:cubicBezTo>
                  <a:pt x="3367836" y="5891381"/>
                  <a:pt x="3351170" y="5899713"/>
                  <a:pt x="3334505" y="5899713"/>
                </a:cubicBezTo>
                <a:cubicBezTo>
                  <a:pt x="3309506" y="5899713"/>
                  <a:pt x="3309506" y="5891381"/>
                  <a:pt x="3301173" y="5891381"/>
                </a:cubicBezTo>
                <a:cubicBezTo>
                  <a:pt x="3301173" y="5883048"/>
                  <a:pt x="3309506" y="5866382"/>
                  <a:pt x="3309506" y="5849716"/>
                </a:cubicBezTo>
                <a:cubicBezTo>
                  <a:pt x="3309506" y="5824717"/>
                  <a:pt x="3301173" y="5824717"/>
                  <a:pt x="3292840" y="5816384"/>
                </a:cubicBezTo>
                <a:cubicBezTo>
                  <a:pt x="3317839" y="5824717"/>
                  <a:pt x="3351170" y="5841383"/>
                  <a:pt x="3384502" y="5874715"/>
                </a:cubicBezTo>
                <a:close/>
                <a:moveTo>
                  <a:pt x="3176179" y="5874715"/>
                </a:moveTo>
                <a:cubicBezTo>
                  <a:pt x="3176179" y="5891381"/>
                  <a:pt x="3151180" y="5916379"/>
                  <a:pt x="3134514" y="5924712"/>
                </a:cubicBezTo>
                <a:lnTo>
                  <a:pt x="3092850" y="5924712"/>
                </a:lnTo>
                <a:cubicBezTo>
                  <a:pt x="3092850" y="5899713"/>
                  <a:pt x="3084517" y="5874715"/>
                  <a:pt x="3076184" y="5849716"/>
                </a:cubicBezTo>
                <a:cubicBezTo>
                  <a:pt x="3092850" y="5841383"/>
                  <a:pt x="3117848" y="5833050"/>
                  <a:pt x="3142847" y="5816384"/>
                </a:cubicBezTo>
                <a:cubicBezTo>
                  <a:pt x="3159513" y="5833050"/>
                  <a:pt x="3176179" y="5849716"/>
                  <a:pt x="3176179" y="5874715"/>
                </a:cubicBezTo>
                <a:close/>
                <a:moveTo>
                  <a:pt x="2667870" y="5858049"/>
                </a:moveTo>
                <a:cubicBezTo>
                  <a:pt x="2667870" y="5874715"/>
                  <a:pt x="2642872" y="5899713"/>
                  <a:pt x="2617873" y="5916379"/>
                </a:cubicBezTo>
                <a:cubicBezTo>
                  <a:pt x="2609540" y="5899713"/>
                  <a:pt x="2592874" y="5874715"/>
                  <a:pt x="2584541" y="5849716"/>
                </a:cubicBezTo>
                <a:cubicBezTo>
                  <a:pt x="2601207" y="5841383"/>
                  <a:pt x="2617873" y="5824717"/>
                  <a:pt x="2626206" y="5808051"/>
                </a:cubicBezTo>
                <a:cubicBezTo>
                  <a:pt x="2651205" y="5816384"/>
                  <a:pt x="2667870" y="5841383"/>
                  <a:pt x="2667870" y="5858049"/>
                </a:cubicBezTo>
                <a:close/>
                <a:moveTo>
                  <a:pt x="2167895" y="5858049"/>
                </a:moveTo>
                <a:cubicBezTo>
                  <a:pt x="2167895" y="5883048"/>
                  <a:pt x="2151229" y="5908046"/>
                  <a:pt x="2126230" y="5924712"/>
                </a:cubicBezTo>
                <a:cubicBezTo>
                  <a:pt x="2101231" y="5908046"/>
                  <a:pt x="2101231" y="5891381"/>
                  <a:pt x="2076232" y="5866382"/>
                </a:cubicBezTo>
                <a:cubicBezTo>
                  <a:pt x="2084565" y="5858049"/>
                  <a:pt x="2117897" y="5824717"/>
                  <a:pt x="2117897" y="5808051"/>
                </a:cubicBezTo>
                <a:cubicBezTo>
                  <a:pt x="2134563" y="5816384"/>
                  <a:pt x="2167895" y="5841383"/>
                  <a:pt x="2167895" y="5858049"/>
                </a:cubicBezTo>
                <a:close/>
                <a:moveTo>
                  <a:pt x="2001236" y="5891381"/>
                </a:moveTo>
                <a:cubicBezTo>
                  <a:pt x="2001236" y="5883048"/>
                  <a:pt x="2001236" y="5866382"/>
                  <a:pt x="1992903" y="5808051"/>
                </a:cubicBezTo>
                <a:cubicBezTo>
                  <a:pt x="2009569" y="5816384"/>
                  <a:pt x="2026235" y="5824717"/>
                  <a:pt x="2026235" y="5849716"/>
                </a:cubicBezTo>
                <a:cubicBezTo>
                  <a:pt x="2026235" y="5866382"/>
                  <a:pt x="2017902" y="5883048"/>
                  <a:pt x="2001236" y="5891381"/>
                </a:cubicBezTo>
                <a:close/>
                <a:moveTo>
                  <a:pt x="3284507" y="5849716"/>
                </a:moveTo>
                <a:cubicBezTo>
                  <a:pt x="3284507" y="5874715"/>
                  <a:pt x="3267841" y="5899713"/>
                  <a:pt x="3251175" y="5908046"/>
                </a:cubicBezTo>
                <a:lnTo>
                  <a:pt x="3201178" y="5908046"/>
                </a:lnTo>
                <a:cubicBezTo>
                  <a:pt x="3192845" y="5883048"/>
                  <a:pt x="3192845" y="5849716"/>
                  <a:pt x="3184512" y="5824717"/>
                </a:cubicBezTo>
                <a:cubicBezTo>
                  <a:pt x="3192845" y="5816384"/>
                  <a:pt x="3226177" y="5833050"/>
                  <a:pt x="3251175" y="5799718"/>
                </a:cubicBezTo>
                <a:cubicBezTo>
                  <a:pt x="3267841" y="5816384"/>
                  <a:pt x="3284507" y="5833050"/>
                  <a:pt x="3284507" y="5849716"/>
                </a:cubicBezTo>
                <a:close/>
                <a:moveTo>
                  <a:pt x="2909525" y="5833050"/>
                </a:moveTo>
                <a:cubicBezTo>
                  <a:pt x="2909525" y="5858049"/>
                  <a:pt x="2884526" y="5883048"/>
                  <a:pt x="2867861" y="5891381"/>
                </a:cubicBezTo>
                <a:lnTo>
                  <a:pt x="2834529" y="5891381"/>
                </a:lnTo>
                <a:cubicBezTo>
                  <a:pt x="2834529" y="5874715"/>
                  <a:pt x="2826196" y="5849716"/>
                  <a:pt x="2809530" y="5833050"/>
                </a:cubicBezTo>
                <a:cubicBezTo>
                  <a:pt x="2817863" y="5824717"/>
                  <a:pt x="2842862" y="5808051"/>
                  <a:pt x="2859528" y="5783052"/>
                </a:cubicBezTo>
                <a:cubicBezTo>
                  <a:pt x="2867861" y="5783052"/>
                  <a:pt x="2909525" y="5824717"/>
                  <a:pt x="2909525" y="5833050"/>
                </a:cubicBezTo>
                <a:close/>
                <a:moveTo>
                  <a:pt x="2526211" y="5833050"/>
                </a:moveTo>
                <a:cubicBezTo>
                  <a:pt x="2526211" y="5849716"/>
                  <a:pt x="2509545" y="5866382"/>
                  <a:pt x="2476213" y="5899713"/>
                </a:cubicBezTo>
                <a:cubicBezTo>
                  <a:pt x="2467880" y="5883048"/>
                  <a:pt x="2459547" y="5858049"/>
                  <a:pt x="2434548" y="5833050"/>
                </a:cubicBezTo>
                <a:cubicBezTo>
                  <a:pt x="2451214" y="5824717"/>
                  <a:pt x="2476213" y="5799718"/>
                  <a:pt x="2484546" y="5783052"/>
                </a:cubicBezTo>
                <a:cubicBezTo>
                  <a:pt x="2517878" y="5799718"/>
                  <a:pt x="2526211" y="5808051"/>
                  <a:pt x="2526211" y="5833050"/>
                </a:cubicBezTo>
                <a:close/>
                <a:moveTo>
                  <a:pt x="792961" y="5833050"/>
                </a:moveTo>
                <a:cubicBezTo>
                  <a:pt x="792961" y="5849716"/>
                  <a:pt x="767963" y="5874715"/>
                  <a:pt x="759630" y="5899713"/>
                </a:cubicBezTo>
                <a:cubicBezTo>
                  <a:pt x="717965" y="5866382"/>
                  <a:pt x="709632" y="5849716"/>
                  <a:pt x="709632" y="5833050"/>
                </a:cubicBezTo>
                <a:cubicBezTo>
                  <a:pt x="709632" y="5808051"/>
                  <a:pt x="709632" y="5799718"/>
                  <a:pt x="751297" y="5783052"/>
                </a:cubicBezTo>
                <a:cubicBezTo>
                  <a:pt x="759630" y="5791385"/>
                  <a:pt x="792961" y="5808051"/>
                  <a:pt x="792961" y="5833050"/>
                </a:cubicBezTo>
                <a:close/>
                <a:moveTo>
                  <a:pt x="2384551" y="5816384"/>
                </a:moveTo>
                <a:cubicBezTo>
                  <a:pt x="2384551" y="5833050"/>
                  <a:pt x="2359552" y="5866382"/>
                  <a:pt x="2334553" y="5883048"/>
                </a:cubicBezTo>
                <a:cubicBezTo>
                  <a:pt x="2326220" y="5866382"/>
                  <a:pt x="2317887" y="5841383"/>
                  <a:pt x="2292889" y="5816384"/>
                </a:cubicBezTo>
                <a:cubicBezTo>
                  <a:pt x="2309554" y="5808051"/>
                  <a:pt x="2334553" y="5783052"/>
                  <a:pt x="2342886" y="5766387"/>
                </a:cubicBezTo>
                <a:cubicBezTo>
                  <a:pt x="2359552" y="5774720"/>
                  <a:pt x="2384551" y="5791385"/>
                  <a:pt x="2384551" y="5816384"/>
                </a:cubicBezTo>
                <a:close/>
                <a:moveTo>
                  <a:pt x="2759533" y="5808051"/>
                </a:moveTo>
                <a:cubicBezTo>
                  <a:pt x="2759533" y="5824717"/>
                  <a:pt x="2701202" y="5858049"/>
                  <a:pt x="2692869" y="5866382"/>
                </a:cubicBezTo>
                <a:cubicBezTo>
                  <a:pt x="2692869" y="5849716"/>
                  <a:pt x="2684536" y="5824717"/>
                  <a:pt x="2667870" y="5808051"/>
                </a:cubicBezTo>
                <a:cubicBezTo>
                  <a:pt x="2676203" y="5791385"/>
                  <a:pt x="2701202" y="5774720"/>
                  <a:pt x="2709535" y="5749721"/>
                </a:cubicBezTo>
                <a:cubicBezTo>
                  <a:pt x="2726201" y="5758054"/>
                  <a:pt x="2759533" y="5783052"/>
                  <a:pt x="2759533" y="5808051"/>
                </a:cubicBezTo>
                <a:close/>
                <a:moveTo>
                  <a:pt x="2242891" y="5799718"/>
                </a:moveTo>
                <a:cubicBezTo>
                  <a:pt x="2242891" y="5824717"/>
                  <a:pt x="2226225" y="5849716"/>
                  <a:pt x="2209559" y="5858049"/>
                </a:cubicBezTo>
                <a:lnTo>
                  <a:pt x="2184561" y="5858049"/>
                </a:lnTo>
                <a:cubicBezTo>
                  <a:pt x="2184561" y="5841383"/>
                  <a:pt x="2167895" y="5816384"/>
                  <a:pt x="2151229" y="5799718"/>
                </a:cubicBezTo>
                <a:cubicBezTo>
                  <a:pt x="2167895" y="5791385"/>
                  <a:pt x="2192893" y="5766387"/>
                  <a:pt x="2201226" y="5749721"/>
                </a:cubicBezTo>
                <a:cubicBezTo>
                  <a:pt x="2217892" y="5758054"/>
                  <a:pt x="2242891" y="5783052"/>
                  <a:pt x="2242891" y="5799718"/>
                </a:cubicBezTo>
                <a:close/>
                <a:moveTo>
                  <a:pt x="3167846" y="5741388"/>
                </a:moveTo>
                <a:cubicBezTo>
                  <a:pt x="3192845" y="5749721"/>
                  <a:pt x="3217844" y="5766387"/>
                  <a:pt x="3242842" y="5774720"/>
                </a:cubicBezTo>
                <a:cubicBezTo>
                  <a:pt x="3234509" y="5791385"/>
                  <a:pt x="3209511" y="5808051"/>
                  <a:pt x="3192845" y="5808051"/>
                </a:cubicBezTo>
                <a:cubicBezTo>
                  <a:pt x="3167846" y="5808051"/>
                  <a:pt x="3159513" y="5799718"/>
                  <a:pt x="3151180" y="5791385"/>
                </a:cubicBezTo>
                <a:lnTo>
                  <a:pt x="3151180" y="5741388"/>
                </a:lnTo>
                <a:lnTo>
                  <a:pt x="3167846" y="5741388"/>
                </a:lnTo>
                <a:close/>
                <a:moveTo>
                  <a:pt x="1276271" y="5799718"/>
                </a:moveTo>
                <a:cubicBezTo>
                  <a:pt x="1234607" y="5783052"/>
                  <a:pt x="1234607" y="5766387"/>
                  <a:pt x="1234607" y="5741388"/>
                </a:cubicBezTo>
                <a:cubicBezTo>
                  <a:pt x="1242940" y="5758054"/>
                  <a:pt x="1267938" y="5783052"/>
                  <a:pt x="1276271" y="5799718"/>
                </a:cubicBezTo>
                <a:close/>
                <a:moveTo>
                  <a:pt x="3017853" y="5799718"/>
                </a:moveTo>
                <a:cubicBezTo>
                  <a:pt x="3017853" y="5833050"/>
                  <a:pt x="2984522" y="5849716"/>
                  <a:pt x="2959523" y="5849716"/>
                </a:cubicBezTo>
                <a:cubicBezTo>
                  <a:pt x="2901192" y="5849716"/>
                  <a:pt x="2951190" y="5833050"/>
                  <a:pt x="2892859" y="5774720"/>
                </a:cubicBezTo>
                <a:cubicBezTo>
                  <a:pt x="2917858" y="5774720"/>
                  <a:pt x="2942857" y="5758054"/>
                  <a:pt x="2967856" y="5733055"/>
                </a:cubicBezTo>
                <a:cubicBezTo>
                  <a:pt x="2984522" y="5749721"/>
                  <a:pt x="3017853" y="5774720"/>
                  <a:pt x="3017853" y="5799718"/>
                </a:cubicBezTo>
                <a:close/>
                <a:moveTo>
                  <a:pt x="2101231" y="5791385"/>
                </a:moveTo>
                <a:cubicBezTo>
                  <a:pt x="2101231" y="5816384"/>
                  <a:pt x="2076232" y="5841383"/>
                  <a:pt x="2059567" y="5849716"/>
                </a:cubicBezTo>
                <a:cubicBezTo>
                  <a:pt x="2042901" y="5833050"/>
                  <a:pt x="2034568" y="5808051"/>
                  <a:pt x="2017902" y="5783052"/>
                </a:cubicBezTo>
                <a:cubicBezTo>
                  <a:pt x="2034568" y="5774720"/>
                  <a:pt x="2051234" y="5749721"/>
                  <a:pt x="2059567" y="5733055"/>
                </a:cubicBezTo>
                <a:cubicBezTo>
                  <a:pt x="2076232" y="5741388"/>
                  <a:pt x="2101231" y="5774720"/>
                  <a:pt x="2101231" y="5791385"/>
                </a:cubicBezTo>
                <a:close/>
                <a:moveTo>
                  <a:pt x="1326269" y="5749721"/>
                </a:moveTo>
                <a:cubicBezTo>
                  <a:pt x="1367934" y="5774720"/>
                  <a:pt x="1392932" y="5841383"/>
                  <a:pt x="1417931" y="5883048"/>
                </a:cubicBezTo>
                <a:cubicBezTo>
                  <a:pt x="1359601" y="5866382"/>
                  <a:pt x="1292937" y="5774720"/>
                  <a:pt x="1251273" y="5733055"/>
                </a:cubicBezTo>
                <a:cubicBezTo>
                  <a:pt x="1276271" y="5741388"/>
                  <a:pt x="1301270" y="5733055"/>
                  <a:pt x="1326269" y="5749721"/>
                </a:cubicBezTo>
                <a:close/>
                <a:moveTo>
                  <a:pt x="3134514" y="5766387"/>
                </a:moveTo>
                <a:cubicBezTo>
                  <a:pt x="3134514" y="5808051"/>
                  <a:pt x="3084517" y="5824717"/>
                  <a:pt x="3067851" y="5824717"/>
                </a:cubicBezTo>
                <a:cubicBezTo>
                  <a:pt x="3009520" y="5824717"/>
                  <a:pt x="3067851" y="5783052"/>
                  <a:pt x="3017853" y="5749721"/>
                </a:cubicBezTo>
                <a:cubicBezTo>
                  <a:pt x="3034519" y="5741388"/>
                  <a:pt x="3067851" y="5724722"/>
                  <a:pt x="3084517" y="5724722"/>
                </a:cubicBezTo>
                <a:cubicBezTo>
                  <a:pt x="3117848" y="5724722"/>
                  <a:pt x="3134514" y="5749721"/>
                  <a:pt x="3134514" y="5766387"/>
                </a:cubicBezTo>
                <a:close/>
                <a:moveTo>
                  <a:pt x="2609540" y="5783052"/>
                </a:moveTo>
                <a:cubicBezTo>
                  <a:pt x="2609540" y="5799718"/>
                  <a:pt x="2576208" y="5841383"/>
                  <a:pt x="2551209" y="5841383"/>
                </a:cubicBezTo>
                <a:cubicBezTo>
                  <a:pt x="2551209" y="5824717"/>
                  <a:pt x="2542876" y="5799718"/>
                  <a:pt x="2517878" y="5774720"/>
                </a:cubicBezTo>
                <a:cubicBezTo>
                  <a:pt x="2534544" y="5766387"/>
                  <a:pt x="2559542" y="5741388"/>
                  <a:pt x="2567875" y="5724722"/>
                </a:cubicBezTo>
                <a:cubicBezTo>
                  <a:pt x="2584541" y="5733055"/>
                  <a:pt x="2609540" y="5758054"/>
                  <a:pt x="2609540" y="5783052"/>
                </a:cubicBezTo>
                <a:close/>
                <a:moveTo>
                  <a:pt x="1851243" y="5799718"/>
                </a:moveTo>
                <a:cubicBezTo>
                  <a:pt x="1851243" y="5824717"/>
                  <a:pt x="1809579" y="5841383"/>
                  <a:pt x="1784580" y="5841383"/>
                </a:cubicBezTo>
                <a:cubicBezTo>
                  <a:pt x="1709584" y="5841383"/>
                  <a:pt x="1717917" y="5816384"/>
                  <a:pt x="1684585" y="5758054"/>
                </a:cubicBezTo>
                <a:cubicBezTo>
                  <a:pt x="1709584" y="5774720"/>
                  <a:pt x="1734582" y="5783052"/>
                  <a:pt x="1759581" y="5799718"/>
                </a:cubicBezTo>
                <a:lnTo>
                  <a:pt x="1801246" y="5791385"/>
                </a:lnTo>
                <a:cubicBezTo>
                  <a:pt x="1767914" y="5774720"/>
                  <a:pt x="1726249" y="5758054"/>
                  <a:pt x="1692918" y="5741388"/>
                </a:cubicBezTo>
                <a:cubicBezTo>
                  <a:pt x="1717917" y="5741388"/>
                  <a:pt x="1734582" y="5716389"/>
                  <a:pt x="1751248" y="5716389"/>
                </a:cubicBezTo>
                <a:cubicBezTo>
                  <a:pt x="1801246" y="5716389"/>
                  <a:pt x="1851243" y="5799718"/>
                  <a:pt x="1851243" y="5799718"/>
                </a:cubicBezTo>
                <a:close/>
                <a:moveTo>
                  <a:pt x="1609588" y="5716389"/>
                </a:moveTo>
                <a:cubicBezTo>
                  <a:pt x="1642920" y="5749721"/>
                  <a:pt x="1684585" y="5783052"/>
                  <a:pt x="1684585" y="5816384"/>
                </a:cubicBezTo>
                <a:cubicBezTo>
                  <a:pt x="1684585" y="5833050"/>
                  <a:pt x="1651253" y="5849716"/>
                  <a:pt x="1634587" y="5849716"/>
                </a:cubicBezTo>
                <a:cubicBezTo>
                  <a:pt x="1609588" y="5849716"/>
                  <a:pt x="1559591" y="5824717"/>
                  <a:pt x="1526259" y="5799718"/>
                </a:cubicBezTo>
                <a:cubicBezTo>
                  <a:pt x="1534592" y="5783052"/>
                  <a:pt x="1526259" y="5758054"/>
                  <a:pt x="1517926" y="5733055"/>
                </a:cubicBezTo>
                <a:cubicBezTo>
                  <a:pt x="1542925" y="5758054"/>
                  <a:pt x="1592923" y="5799718"/>
                  <a:pt x="1634587" y="5799718"/>
                </a:cubicBezTo>
                <a:cubicBezTo>
                  <a:pt x="1609588" y="5774720"/>
                  <a:pt x="1567924" y="5741388"/>
                  <a:pt x="1526259" y="5716389"/>
                </a:cubicBezTo>
                <a:lnTo>
                  <a:pt x="1609588" y="5716389"/>
                </a:lnTo>
                <a:close/>
                <a:moveTo>
                  <a:pt x="3042852" y="5716389"/>
                </a:moveTo>
                <a:cubicBezTo>
                  <a:pt x="3017853" y="5716389"/>
                  <a:pt x="2992855" y="5716389"/>
                  <a:pt x="2976189" y="5708056"/>
                </a:cubicBezTo>
                <a:cubicBezTo>
                  <a:pt x="2992855" y="5708056"/>
                  <a:pt x="3017853" y="5716389"/>
                  <a:pt x="3042852" y="5716389"/>
                </a:cubicBezTo>
                <a:close/>
                <a:moveTo>
                  <a:pt x="801294" y="5808051"/>
                </a:moveTo>
                <a:cubicBezTo>
                  <a:pt x="792961" y="5799718"/>
                  <a:pt x="784629" y="5791385"/>
                  <a:pt x="784629" y="5766387"/>
                </a:cubicBezTo>
                <a:cubicBezTo>
                  <a:pt x="784629" y="5741388"/>
                  <a:pt x="801294" y="5699723"/>
                  <a:pt x="834626" y="5708056"/>
                </a:cubicBezTo>
                <a:cubicBezTo>
                  <a:pt x="826293" y="5749721"/>
                  <a:pt x="809627" y="5783052"/>
                  <a:pt x="801294" y="5808051"/>
                </a:cubicBezTo>
                <a:close/>
                <a:moveTo>
                  <a:pt x="726298" y="5766387"/>
                </a:moveTo>
                <a:lnTo>
                  <a:pt x="701299" y="5791385"/>
                </a:lnTo>
                <a:cubicBezTo>
                  <a:pt x="692966" y="5766387"/>
                  <a:pt x="676300" y="5749721"/>
                  <a:pt x="651302" y="5724722"/>
                </a:cubicBezTo>
                <a:cubicBezTo>
                  <a:pt x="659635" y="5716389"/>
                  <a:pt x="667968" y="5716389"/>
                  <a:pt x="676300" y="5708056"/>
                </a:cubicBezTo>
                <a:cubicBezTo>
                  <a:pt x="684633" y="5716389"/>
                  <a:pt x="701299" y="5741388"/>
                  <a:pt x="726298" y="5766387"/>
                </a:cubicBezTo>
                <a:close/>
                <a:moveTo>
                  <a:pt x="2951190" y="5708056"/>
                </a:moveTo>
                <a:cubicBezTo>
                  <a:pt x="2942857" y="5741388"/>
                  <a:pt x="2909525" y="5741388"/>
                  <a:pt x="2892859" y="5758054"/>
                </a:cubicBezTo>
                <a:lnTo>
                  <a:pt x="2867861" y="5758054"/>
                </a:lnTo>
                <a:cubicBezTo>
                  <a:pt x="2867861" y="5741388"/>
                  <a:pt x="2859528" y="5716389"/>
                  <a:pt x="2851195" y="5699723"/>
                </a:cubicBezTo>
                <a:cubicBezTo>
                  <a:pt x="2884526" y="5708056"/>
                  <a:pt x="2917858" y="5708056"/>
                  <a:pt x="2951190" y="5708056"/>
                </a:cubicBezTo>
                <a:close/>
                <a:moveTo>
                  <a:pt x="2842862" y="5749721"/>
                </a:moveTo>
                <a:cubicBezTo>
                  <a:pt x="2842862" y="5749721"/>
                  <a:pt x="2834529" y="5799718"/>
                  <a:pt x="2801197" y="5808051"/>
                </a:cubicBezTo>
                <a:lnTo>
                  <a:pt x="2776198" y="5808051"/>
                </a:lnTo>
                <a:cubicBezTo>
                  <a:pt x="2776198" y="5791385"/>
                  <a:pt x="2767865" y="5766387"/>
                  <a:pt x="2751200" y="5741388"/>
                </a:cubicBezTo>
                <a:cubicBezTo>
                  <a:pt x="2767865" y="5733055"/>
                  <a:pt x="2792864" y="5716389"/>
                  <a:pt x="2801197" y="5699723"/>
                </a:cubicBezTo>
                <a:cubicBezTo>
                  <a:pt x="2817863" y="5699723"/>
                  <a:pt x="2842862" y="5716389"/>
                  <a:pt x="2842862" y="5749721"/>
                </a:cubicBezTo>
                <a:close/>
                <a:moveTo>
                  <a:pt x="2467880" y="5749721"/>
                </a:moveTo>
                <a:cubicBezTo>
                  <a:pt x="2467880" y="5766387"/>
                  <a:pt x="2451214" y="5799718"/>
                  <a:pt x="2426215" y="5816384"/>
                </a:cubicBezTo>
                <a:cubicBezTo>
                  <a:pt x="2401217" y="5799718"/>
                  <a:pt x="2401217" y="5783052"/>
                  <a:pt x="2376218" y="5758054"/>
                </a:cubicBezTo>
                <a:cubicBezTo>
                  <a:pt x="2384551" y="5749721"/>
                  <a:pt x="2409550" y="5724722"/>
                  <a:pt x="2426215" y="5699723"/>
                </a:cubicBezTo>
                <a:cubicBezTo>
                  <a:pt x="2442881" y="5708056"/>
                  <a:pt x="2467880" y="5724722"/>
                  <a:pt x="2467880" y="5749721"/>
                </a:cubicBezTo>
                <a:close/>
                <a:moveTo>
                  <a:pt x="2776198" y="5699723"/>
                </a:moveTo>
                <a:cubicBezTo>
                  <a:pt x="2767865" y="5708056"/>
                  <a:pt x="2751200" y="5716389"/>
                  <a:pt x="2742867" y="5724722"/>
                </a:cubicBezTo>
                <a:lnTo>
                  <a:pt x="2717868" y="5724722"/>
                </a:lnTo>
                <a:lnTo>
                  <a:pt x="2717868" y="5691390"/>
                </a:lnTo>
                <a:cubicBezTo>
                  <a:pt x="2734534" y="5691390"/>
                  <a:pt x="2759533" y="5699723"/>
                  <a:pt x="2776198" y="5699723"/>
                </a:cubicBezTo>
                <a:close/>
                <a:moveTo>
                  <a:pt x="2692869" y="5691390"/>
                </a:moveTo>
                <a:lnTo>
                  <a:pt x="2692869" y="5749721"/>
                </a:lnTo>
                <a:cubicBezTo>
                  <a:pt x="2684536" y="5758054"/>
                  <a:pt x="2667870" y="5766387"/>
                  <a:pt x="2659537" y="5774720"/>
                </a:cubicBezTo>
                <a:lnTo>
                  <a:pt x="2634539" y="5774720"/>
                </a:lnTo>
                <a:cubicBezTo>
                  <a:pt x="2634539" y="5758054"/>
                  <a:pt x="2617873" y="5733055"/>
                  <a:pt x="2601207" y="5716389"/>
                </a:cubicBezTo>
                <a:cubicBezTo>
                  <a:pt x="2617873" y="5708056"/>
                  <a:pt x="2626206" y="5683057"/>
                  <a:pt x="2642872" y="5683057"/>
                </a:cubicBezTo>
                <a:cubicBezTo>
                  <a:pt x="2667870" y="5683057"/>
                  <a:pt x="2676203" y="5691390"/>
                  <a:pt x="2692869" y="5691390"/>
                </a:cubicBezTo>
                <a:close/>
                <a:moveTo>
                  <a:pt x="2317887" y="5741388"/>
                </a:moveTo>
                <a:cubicBezTo>
                  <a:pt x="2317887" y="5766387"/>
                  <a:pt x="2309554" y="5774720"/>
                  <a:pt x="2276223" y="5799718"/>
                </a:cubicBezTo>
                <a:cubicBezTo>
                  <a:pt x="2267890" y="5791385"/>
                  <a:pt x="2251224" y="5766387"/>
                  <a:pt x="2234558" y="5741388"/>
                </a:cubicBezTo>
                <a:cubicBezTo>
                  <a:pt x="2242891" y="5733055"/>
                  <a:pt x="2267890" y="5708056"/>
                  <a:pt x="2276223" y="5683057"/>
                </a:cubicBezTo>
                <a:cubicBezTo>
                  <a:pt x="2309554" y="5691390"/>
                  <a:pt x="2317887" y="5724722"/>
                  <a:pt x="2317887" y="5741388"/>
                </a:cubicBezTo>
                <a:close/>
                <a:moveTo>
                  <a:pt x="2076232" y="5699723"/>
                </a:moveTo>
                <a:cubicBezTo>
                  <a:pt x="2084565" y="5691390"/>
                  <a:pt x="2092898" y="5683057"/>
                  <a:pt x="2101231" y="5683057"/>
                </a:cubicBezTo>
                <a:cubicBezTo>
                  <a:pt x="2101231" y="5691390"/>
                  <a:pt x="2084565" y="5699723"/>
                  <a:pt x="2076232" y="5699723"/>
                </a:cubicBezTo>
                <a:close/>
                <a:moveTo>
                  <a:pt x="1984570" y="5741388"/>
                </a:moveTo>
                <a:cubicBezTo>
                  <a:pt x="1984570" y="5783052"/>
                  <a:pt x="1901241" y="5799718"/>
                  <a:pt x="1892908" y="5799718"/>
                </a:cubicBezTo>
                <a:cubicBezTo>
                  <a:pt x="1867909" y="5799718"/>
                  <a:pt x="1859576" y="5766387"/>
                  <a:pt x="1834578" y="5741388"/>
                </a:cubicBezTo>
                <a:cubicBezTo>
                  <a:pt x="1859576" y="5749721"/>
                  <a:pt x="1892908" y="5758054"/>
                  <a:pt x="1917907" y="5758054"/>
                </a:cubicBezTo>
                <a:cubicBezTo>
                  <a:pt x="1934573" y="5758054"/>
                  <a:pt x="1934573" y="5749721"/>
                  <a:pt x="1942906" y="5741388"/>
                </a:cubicBezTo>
                <a:cubicBezTo>
                  <a:pt x="1909574" y="5724722"/>
                  <a:pt x="1876242" y="5724722"/>
                  <a:pt x="1842910" y="5716389"/>
                </a:cubicBezTo>
                <a:cubicBezTo>
                  <a:pt x="1859576" y="5708056"/>
                  <a:pt x="1876242" y="5683057"/>
                  <a:pt x="1901241" y="5683057"/>
                </a:cubicBezTo>
                <a:cubicBezTo>
                  <a:pt x="1942906" y="5683057"/>
                  <a:pt x="1984570" y="5724722"/>
                  <a:pt x="1984570" y="5741388"/>
                </a:cubicBezTo>
                <a:close/>
                <a:moveTo>
                  <a:pt x="2617873" y="5683057"/>
                </a:moveTo>
                <a:cubicBezTo>
                  <a:pt x="2609540" y="5683057"/>
                  <a:pt x="2592874" y="5691390"/>
                  <a:pt x="2567875" y="5699723"/>
                </a:cubicBezTo>
                <a:lnTo>
                  <a:pt x="2567875" y="5666392"/>
                </a:lnTo>
                <a:cubicBezTo>
                  <a:pt x="2584541" y="5666392"/>
                  <a:pt x="2601207" y="5674724"/>
                  <a:pt x="2617873" y="5683057"/>
                </a:cubicBezTo>
                <a:close/>
                <a:moveTo>
                  <a:pt x="2176228" y="5724722"/>
                </a:moveTo>
                <a:cubicBezTo>
                  <a:pt x="2176228" y="5741388"/>
                  <a:pt x="2151229" y="5774720"/>
                  <a:pt x="2134563" y="5783052"/>
                </a:cubicBezTo>
                <a:cubicBezTo>
                  <a:pt x="2117897" y="5774720"/>
                  <a:pt x="2109564" y="5749721"/>
                  <a:pt x="2092898" y="5733055"/>
                </a:cubicBezTo>
                <a:cubicBezTo>
                  <a:pt x="2101231" y="5716389"/>
                  <a:pt x="2126230" y="5691390"/>
                  <a:pt x="2134563" y="5666392"/>
                </a:cubicBezTo>
                <a:cubicBezTo>
                  <a:pt x="2151229" y="5674724"/>
                  <a:pt x="2176228" y="5699723"/>
                  <a:pt x="2176228" y="5724722"/>
                </a:cubicBezTo>
                <a:close/>
                <a:moveTo>
                  <a:pt x="2726201" y="5666392"/>
                </a:moveTo>
                <a:cubicBezTo>
                  <a:pt x="2709535" y="5666392"/>
                  <a:pt x="2692869" y="5666392"/>
                  <a:pt x="2684536" y="5658059"/>
                </a:cubicBezTo>
                <a:cubicBezTo>
                  <a:pt x="2692869" y="5658059"/>
                  <a:pt x="2709535" y="5658059"/>
                  <a:pt x="2726201" y="5666392"/>
                </a:cubicBezTo>
                <a:close/>
                <a:moveTo>
                  <a:pt x="3076184" y="5699723"/>
                </a:moveTo>
                <a:cubicBezTo>
                  <a:pt x="3067851" y="5691390"/>
                  <a:pt x="3059518" y="5691390"/>
                  <a:pt x="3051185" y="5691390"/>
                </a:cubicBezTo>
                <a:cubicBezTo>
                  <a:pt x="3076184" y="5674724"/>
                  <a:pt x="3101183" y="5658059"/>
                  <a:pt x="3126181" y="5649726"/>
                </a:cubicBezTo>
                <a:cubicBezTo>
                  <a:pt x="3126181" y="5658059"/>
                  <a:pt x="3101183" y="5683057"/>
                  <a:pt x="3076184" y="5699723"/>
                </a:cubicBezTo>
                <a:close/>
                <a:moveTo>
                  <a:pt x="2551209" y="5691390"/>
                </a:moveTo>
                <a:cubicBezTo>
                  <a:pt x="2551209" y="5708056"/>
                  <a:pt x="2534544" y="5733055"/>
                  <a:pt x="2517878" y="5749721"/>
                </a:cubicBezTo>
                <a:lnTo>
                  <a:pt x="2484546" y="5749721"/>
                </a:lnTo>
                <a:cubicBezTo>
                  <a:pt x="2484546" y="5733055"/>
                  <a:pt x="2476213" y="5716389"/>
                  <a:pt x="2459547" y="5699723"/>
                </a:cubicBezTo>
                <a:cubicBezTo>
                  <a:pt x="2467880" y="5683057"/>
                  <a:pt x="2492879" y="5666392"/>
                  <a:pt x="2501212" y="5649726"/>
                </a:cubicBezTo>
                <a:cubicBezTo>
                  <a:pt x="2509545" y="5649726"/>
                  <a:pt x="2551209" y="5658059"/>
                  <a:pt x="2551209" y="5691390"/>
                </a:cubicBezTo>
                <a:close/>
                <a:moveTo>
                  <a:pt x="1434597" y="5658059"/>
                </a:moveTo>
                <a:cubicBezTo>
                  <a:pt x="1451263" y="5658059"/>
                  <a:pt x="1492927" y="5733055"/>
                  <a:pt x="1509593" y="5774720"/>
                </a:cubicBezTo>
                <a:lnTo>
                  <a:pt x="1509593" y="5799718"/>
                </a:lnTo>
                <a:cubicBezTo>
                  <a:pt x="1501260" y="5808051"/>
                  <a:pt x="1492927" y="5808051"/>
                  <a:pt x="1476262" y="5808051"/>
                </a:cubicBezTo>
                <a:cubicBezTo>
                  <a:pt x="1392932" y="5808051"/>
                  <a:pt x="1351268" y="5741388"/>
                  <a:pt x="1351268" y="5699723"/>
                </a:cubicBezTo>
                <a:lnTo>
                  <a:pt x="1351268" y="5658059"/>
                </a:lnTo>
                <a:cubicBezTo>
                  <a:pt x="1376266" y="5691390"/>
                  <a:pt x="1409598" y="5724722"/>
                  <a:pt x="1442930" y="5766387"/>
                </a:cubicBezTo>
                <a:lnTo>
                  <a:pt x="1459596" y="5749721"/>
                </a:lnTo>
                <a:cubicBezTo>
                  <a:pt x="1434597" y="5724722"/>
                  <a:pt x="1401265" y="5683057"/>
                  <a:pt x="1376266" y="5649726"/>
                </a:cubicBezTo>
                <a:cubicBezTo>
                  <a:pt x="1392932" y="5658059"/>
                  <a:pt x="1409598" y="5658059"/>
                  <a:pt x="1434597" y="5658059"/>
                </a:cubicBezTo>
                <a:close/>
                <a:moveTo>
                  <a:pt x="801294" y="5691390"/>
                </a:moveTo>
                <a:cubicBezTo>
                  <a:pt x="784629" y="5708056"/>
                  <a:pt x="767963" y="5733055"/>
                  <a:pt x="759630" y="5758054"/>
                </a:cubicBezTo>
                <a:cubicBezTo>
                  <a:pt x="726298" y="5733055"/>
                  <a:pt x="709632" y="5724722"/>
                  <a:pt x="709632" y="5699723"/>
                </a:cubicBezTo>
                <a:cubicBezTo>
                  <a:pt x="709632" y="5674724"/>
                  <a:pt x="726298" y="5658059"/>
                  <a:pt x="742964" y="5641393"/>
                </a:cubicBezTo>
                <a:cubicBezTo>
                  <a:pt x="759630" y="5649726"/>
                  <a:pt x="776296" y="5674724"/>
                  <a:pt x="801294" y="5691390"/>
                </a:cubicBezTo>
                <a:close/>
                <a:moveTo>
                  <a:pt x="651302" y="5699723"/>
                </a:moveTo>
                <a:cubicBezTo>
                  <a:pt x="651302" y="5699723"/>
                  <a:pt x="651302" y="5708056"/>
                  <a:pt x="634636" y="5708056"/>
                </a:cubicBezTo>
                <a:cubicBezTo>
                  <a:pt x="609637" y="5708056"/>
                  <a:pt x="601304" y="5683057"/>
                  <a:pt x="576305" y="5666392"/>
                </a:cubicBezTo>
                <a:cubicBezTo>
                  <a:pt x="576305" y="5658059"/>
                  <a:pt x="584638" y="5649726"/>
                  <a:pt x="592971" y="5641393"/>
                </a:cubicBezTo>
                <a:cubicBezTo>
                  <a:pt x="617970" y="5649726"/>
                  <a:pt x="634636" y="5683057"/>
                  <a:pt x="651302" y="5699723"/>
                </a:cubicBezTo>
                <a:close/>
                <a:moveTo>
                  <a:pt x="2476213" y="5649726"/>
                </a:moveTo>
                <a:lnTo>
                  <a:pt x="2451214" y="5674724"/>
                </a:lnTo>
                <a:lnTo>
                  <a:pt x="2426215" y="5674724"/>
                </a:lnTo>
                <a:cubicBezTo>
                  <a:pt x="2426215" y="5666392"/>
                  <a:pt x="2417883" y="5649726"/>
                  <a:pt x="2417883" y="5633060"/>
                </a:cubicBezTo>
                <a:cubicBezTo>
                  <a:pt x="2434548" y="5641393"/>
                  <a:pt x="2459547" y="5641393"/>
                  <a:pt x="2476213" y="5649726"/>
                </a:cubicBezTo>
                <a:close/>
                <a:moveTo>
                  <a:pt x="2401217" y="5674724"/>
                </a:moveTo>
                <a:cubicBezTo>
                  <a:pt x="2401217" y="5699723"/>
                  <a:pt x="2392884" y="5708056"/>
                  <a:pt x="2367885" y="5733055"/>
                </a:cubicBezTo>
                <a:lnTo>
                  <a:pt x="2342886" y="5733055"/>
                </a:lnTo>
                <a:cubicBezTo>
                  <a:pt x="2342886" y="5716389"/>
                  <a:pt x="2326220" y="5691390"/>
                  <a:pt x="2309554" y="5674724"/>
                </a:cubicBezTo>
                <a:cubicBezTo>
                  <a:pt x="2326220" y="5666392"/>
                  <a:pt x="2342886" y="5633060"/>
                  <a:pt x="2359552" y="5633060"/>
                </a:cubicBezTo>
                <a:cubicBezTo>
                  <a:pt x="2401217" y="5633060"/>
                  <a:pt x="2401217" y="5674724"/>
                  <a:pt x="2401217" y="5674724"/>
                </a:cubicBezTo>
                <a:close/>
                <a:moveTo>
                  <a:pt x="2259557" y="5658059"/>
                </a:moveTo>
                <a:cubicBezTo>
                  <a:pt x="2259557" y="5666392"/>
                  <a:pt x="2234558" y="5708056"/>
                  <a:pt x="2201226" y="5724722"/>
                </a:cubicBezTo>
                <a:cubicBezTo>
                  <a:pt x="2201226" y="5708056"/>
                  <a:pt x="2192893" y="5683057"/>
                  <a:pt x="2167895" y="5658059"/>
                </a:cubicBezTo>
                <a:cubicBezTo>
                  <a:pt x="2184561" y="5649726"/>
                  <a:pt x="2209559" y="5641393"/>
                  <a:pt x="2251224" y="5633060"/>
                </a:cubicBezTo>
                <a:cubicBezTo>
                  <a:pt x="2251224" y="5641393"/>
                  <a:pt x="2259557" y="5633060"/>
                  <a:pt x="2259557" y="5658059"/>
                </a:cubicBezTo>
                <a:close/>
                <a:moveTo>
                  <a:pt x="2326220" y="5633060"/>
                </a:moveTo>
                <a:lnTo>
                  <a:pt x="2301222" y="5658059"/>
                </a:lnTo>
                <a:cubicBezTo>
                  <a:pt x="2284556" y="5649726"/>
                  <a:pt x="2276223" y="5633060"/>
                  <a:pt x="2284556" y="5624727"/>
                </a:cubicBezTo>
                <a:cubicBezTo>
                  <a:pt x="2309554" y="5624727"/>
                  <a:pt x="2317887" y="5633060"/>
                  <a:pt x="2326220" y="5633060"/>
                </a:cubicBezTo>
                <a:close/>
                <a:moveTo>
                  <a:pt x="2901192" y="5616394"/>
                </a:moveTo>
                <a:lnTo>
                  <a:pt x="2901192" y="5674724"/>
                </a:lnTo>
                <a:cubicBezTo>
                  <a:pt x="2892859" y="5683057"/>
                  <a:pt x="2901192" y="5683057"/>
                  <a:pt x="2876194" y="5683057"/>
                </a:cubicBezTo>
                <a:cubicBezTo>
                  <a:pt x="2859528" y="5683057"/>
                  <a:pt x="2851195" y="5674724"/>
                  <a:pt x="2859528" y="5666392"/>
                </a:cubicBezTo>
                <a:cubicBezTo>
                  <a:pt x="2851195" y="5658059"/>
                  <a:pt x="2834529" y="5666392"/>
                  <a:pt x="2759533" y="5674724"/>
                </a:cubicBezTo>
                <a:cubicBezTo>
                  <a:pt x="2776198" y="5649726"/>
                  <a:pt x="2809530" y="5633060"/>
                  <a:pt x="2842862" y="5616394"/>
                </a:cubicBezTo>
                <a:lnTo>
                  <a:pt x="2901192" y="5616394"/>
                </a:lnTo>
                <a:close/>
                <a:moveTo>
                  <a:pt x="2101231" y="5649726"/>
                </a:moveTo>
                <a:cubicBezTo>
                  <a:pt x="2067899" y="5674724"/>
                  <a:pt x="2034568" y="5699723"/>
                  <a:pt x="2009569" y="5733055"/>
                </a:cubicBezTo>
                <a:cubicBezTo>
                  <a:pt x="2001236" y="5716389"/>
                  <a:pt x="1984570" y="5699723"/>
                  <a:pt x="1967904" y="5683057"/>
                </a:cubicBezTo>
                <a:cubicBezTo>
                  <a:pt x="2001236" y="5674724"/>
                  <a:pt x="2034568" y="5691390"/>
                  <a:pt x="2067899" y="5666392"/>
                </a:cubicBezTo>
                <a:cubicBezTo>
                  <a:pt x="2034568" y="5658059"/>
                  <a:pt x="2001236" y="5658059"/>
                  <a:pt x="1967904" y="5666392"/>
                </a:cubicBezTo>
                <a:cubicBezTo>
                  <a:pt x="2009569" y="5616394"/>
                  <a:pt x="1984570" y="5616394"/>
                  <a:pt x="2026235" y="5616394"/>
                </a:cubicBezTo>
                <a:cubicBezTo>
                  <a:pt x="2051234" y="5616394"/>
                  <a:pt x="2076232" y="5616394"/>
                  <a:pt x="2101231" y="5649726"/>
                </a:cubicBezTo>
                <a:close/>
                <a:moveTo>
                  <a:pt x="1742915" y="5683057"/>
                </a:moveTo>
                <a:cubicBezTo>
                  <a:pt x="1742915" y="5716389"/>
                  <a:pt x="1692918" y="5724722"/>
                  <a:pt x="1684585" y="5724722"/>
                </a:cubicBezTo>
                <a:cubicBezTo>
                  <a:pt x="1634587" y="5724722"/>
                  <a:pt x="1609588" y="5666392"/>
                  <a:pt x="1609588" y="5624727"/>
                </a:cubicBezTo>
                <a:cubicBezTo>
                  <a:pt x="1634587" y="5649726"/>
                  <a:pt x="1667919" y="5674724"/>
                  <a:pt x="1692918" y="5683057"/>
                </a:cubicBezTo>
                <a:cubicBezTo>
                  <a:pt x="1692918" y="5683057"/>
                  <a:pt x="1701251" y="5683057"/>
                  <a:pt x="1709584" y="5674724"/>
                </a:cubicBezTo>
                <a:cubicBezTo>
                  <a:pt x="1684585" y="5658059"/>
                  <a:pt x="1651253" y="5633060"/>
                  <a:pt x="1626254" y="5608061"/>
                </a:cubicBezTo>
                <a:cubicBezTo>
                  <a:pt x="1634587" y="5608061"/>
                  <a:pt x="1667919" y="5608061"/>
                  <a:pt x="1684585" y="5599728"/>
                </a:cubicBezTo>
                <a:cubicBezTo>
                  <a:pt x="1692918" y="5608061"/>
                  <a:pt x="1742915" y="5649726"/>
                  <a:pt x="1742915" y="5683057"/>
                </a:cubicBezTo>
                <a:close/>
                <a:moveTo>
                  <a:pt x="1876242" y="5658059"/>
                </a:moveTo>
                <a:cubicBezTo>
                  <a:pt x="1876242" y="5699723"/>
                  <a:pt x="1809579" y="5699723"/>
                  <a:pt x="1809579" y="5699723"/>
                </a:cubicBezTo>
                <a:cubicBezTo>
                  <a:pt x="1751248" y="5699723"/>
                  <a:pt x="1776247" y="5691390"/>
                  <a:pt x="1751248" y="5633060"/>
                </a:cubicBezTo>
                <a:cubicBezTo>
                  <a:pt x="1767914" y="5641393"/>
                  <a:pt x="1809579" y="5666392"/>
                  <a:pt x="1842910" y="5658059"/>
                </a:cubicBezTo>
                <a:cubicBezTo>
                  <a:pt x="1826245" y="5641393"/>
                  <a:pt x="1792913" y="5633060"/>
                  <a:pt x="1759581" y="5616394"/>
                </a:cubicBezTo>
                <a:cubicBezTo>
                  <a:pt x="1776247" y="5608061"/>
                  <a:pt x="1792913" y="5591395"/>
                  <a:pt x="1809579" y="5591395"/>
                </a:cubicBezTo>
                <a:cubicBezTo>
                  <a:pt x="1834578" y="5591395"/>
                  <a:pt x="1876242" y="5633060"/>
                  <a:pt x="1876242" y="5658059"/>
                </a:cubicBezTo>
                <a:close/>
                <a:moveTo>
                  <a:pt x="1159610" y="5633060"/>
                </a:moveTo>
                <a:cubicBezTo>
                  <a:pt x="1192942" y="5666392"/>
                  <a:pt x="1201275" y="5716389"/>
                  <a:pt x="1217941" y="5758054"/>
                </a:cubicBezTo>
                <a:cubicBezTo>
                  <a:pt x="1151277" y="5724722"/>
                  <a:pt x="1109613" y="5658059"/>
                  <a:pt x="1092947" y="5591395"/>
                </a:cubicBezTo>
                <a:cubicBezTo>
                  <a:pt x="1117946" y="5616394"/>
                  <a:pt x="1142944" y="5608061"/>
                  <a:pt x="1159610" y="5633060"/>
                </a:cubicBezTo>
                <a:close/>
                <a:moveTo>
                  <a:pt x="1084614" y="5641393"/>
                </a:moveTo>
                <a:cubicBezTo>
                  <a:pt x="1084614" y="5633060"/>
                  <a:pt x="1067948" y="5649726"/>
                  <a:pt x="1067948" y="5624727"/>
                </a:cubicBezTo>
                <a:lnTo>
                  <a:pt x="1067948" y="5591395"/>
                </a:lnTo>
                <a:cubicBezTo>
                  <a:pt x="1076281" y="5608061"/>
                  <a:pt x="1084614" y="5624727"/>
                  <a:pt x="1084614" y="5641393"/>
                </a:cubicBezTo>
                <a:close/>
                <a:moveTo>
                  <a:pt x="726298" y="5624727"/>
                </a:moveTo>
                <a:cubicBezTo>
                  <a:pt x="709632" y="5641393"/>
                  <a:pt x="692966" y="5666392"/>
                  <a:pt x="684633" y="5683057"/>
                </a:cubicBezTo>
                <a:cubicBezTo>
                  <a:pt x="659635" y="5674724"/>
                  <a:pt x="634636" y="5633060"/>
                  <a:pt x="634636" y="5624727"/>
                </a:cubicBezTo>
                <a:cubicBezTo>
                  <a:pt x="634636" y="5599728"/>
                  <a:pt x="651302" y="5574729"/>
                  <a:pt x="676300" y="5574729"/>
                </a:cubicBezTo>
                <a:cubicBezTo>
                  <a:pt x="701299" y="5574729"/>
                  <a:pt x="709632" y="5608061"/>
                  <a:pt x="726298" y="5624727"/>
                </a:cubicBezTo>
                <a:close/>
                <a:moveTo>
                  <a:pt x="2492879" y="5591395"/>
                </a:moveTo>
                <a:cubicBezTo>
                  <a:pt x="2492879" y="5616394"/>
                  <a:pt x="2484546" y="5616394"/>
                  <a:pt x="2484546" y="5624727"/>
                </a:cubicBezTo>
                <a:cubicBezTo>
                  <a:pt x="2467880" y="5616394"/>
                  <a:pt x="2451214" y="5624727"/>
                  <a:pt x="2451214" y="5608061"/>
                </a:cubicBezTo>
                <a:cubicBezTo>
                  <a:pt x="2451214" y="5583062"/>
                  <a:pt x="2392884" y="5608061"/>
                  <a:pt x="2367885" y="5608061"/>
                </a:cubicBezTo>
                <a:cubicBezTo>
                  <a:pt x="2367885" y="5608061"/>
                  <a:pt x="2367885" y="5599728"/>
                  <a:pt x="2359552" y="5591395"/>
                </a:cubicBezTo>
                <a:cubicBezTo>
                  <a:pt x="2376218" y="5574729"/>
                  <a:pt x="2417883" y="5566396"/>
                  <a:pt x="2434548" y="5566396"/>
                </a:cubicBezTo>
                <a:cubicBezTo>
                  <a:pt x="2459547" y="5566396"/>
                  <a:pt x="2492879" y="5558063"/>
                  <a:pt x="2492879" y="5591395"/>
                </a:cubicBezTo>
                <a:close/>
                <a:moveTo>
                  <a:pt x="1551258" y="5566396"/>
                </a:moveTo>
                <a:cubicBezTo>
                  <a:pt x="1576257" y="5599728"/>
                  <a:pt x="1592923" y="5641393"/>
                  <a:pt x="1592923" y="5658059"/>
                </a:cubicBezTo>
                <a:cubicBezTo>
                  <a:pt x="1592923" y="5683057"/>
                  <a:pt x="1576257" y="5699723"/>
                  <a:pt x="1559591" y="5699723"/>
                </a:cubicBezTo>
                <a:cubicBezTo>
                  <a:pt x="1534592" y="5699723"/>
                  <a:pt x="1459596" y="5674724"/>
                  <a:pt x="1459596" y="5641393"/>
                </a:cubicBezTo>
                <a:cubicBezTo>
                  <a:pt x="1459596" y="5616394"/>
                  <a:pt x="1467929" y="5591395"/>
                  <a:pt x="1467929" y="5574729"/>
                </a:cubicBezTo>
                <a:cubicBezTo>
                  <a:pt x="1492927" y="5608061"/>
                  <a:pt x="1517926" y="5633060"/>
                  <a:pt x="1542925" y="5658059"/>
                </a:cubicBezTo>
                <a:cubicBezTo>
                  <a:pt x="1542925" y="5658059"/>
                  <a:pt x="1551258" y="5658059"/>
                  <a:pt x="1559591" y="5649726"/>
                </a:cubicBezTo>
                <a:cubicBezTo>
                  <a:pt x="1534592" y="5624727"/>
                  <a:pt x="1509593" y="5591395"/>
                  <a:pt x="1484595" y="5566396"/>
                </a:cubicBezTo>
                <a:lnTo>
                  <a:pt x="1551258" y="5566396"/>
                </a:lnTo>
                <a:close/>
                <a:moveTo>
                  <a:pt x="876291" y="5624727"/>
                </a:moveTo>
                <a:cubicBezTo>
                  <a:pt x="859625" y="5641393"/>
                  <a:pt x="842959" y="5666392"/>
                  <a:pt x="834626" y="5683057"/>
                </a:cubicBezTo>
                <a:cubicBezTo>
                  <a:pt x="801294" y="5666392"/>
                  <a:pt x="784629" y="5641393"/>
                  <a:pt x="784629" y="5624727"/>
                </a:cubicBezTo>
                <a:cubicBezTo>
                  <a:pt x="784629" y="5599728"/>
                  <a:pt x="801294" y="5583062"/>
                  <a:pt x="834626" y="5566396"/>
                </a:cubicBezTo>
                <a:cubicBezTo>
                  <a:pt x="834626" y="5583062"/>
                  <a:pt x="859625" y="5608061"/>
                  <a:pt x="876291" y="5624727"/>
                </a:cubicBezTo>
                <a:close/>
                <a:moveTo>
                  <a:pt x="584638" y="5624727"/>
                </a:moveTo>
                <a:cubicBezTo>
                  <a:pt x="576305" y="5624727"/>
                  <a:pt x="567972" y="5641393"/>
                  <a:pt x="551307" y="5641393"/>
                </a:cubicBezTo>
                <a:cubicBezTo>
                  <a:pt x="526308" y="5641393"/>
                  <a:pt x="517975" y="5616394"/>
                  <a:pt x="501309" y="5599728"/>
                </a:cubicBezTo>
                <a:cubicBezTo>
                  <a:pt x="501309" y="5591395"/>
                  <a:pt x="517975" y="5574729"/>
                  <a:pt x="526308" y="5566396"/>
                </a:cubicBezTo>
                <a:cubicBezTo>
                  <a:pt x="551307" y="5574729"/>
                  <a:pt x="559640" y="5599728"/>
                  <a:pt x="584638" y="5624727"/>
                </a:cubicBezTo>
                <a:close/>
                <a:moveTo>
                  <a:pt x="2342886" y="5599728"/>
                </a:moveTo>
                <a:cubicBezTo>
                  <a:pt x="2334553" y="5599728"/>
                  <a:pt x="2334553" y="5608061"/>
                  <a:pt x="2317887" y="5608061"/>
                </a:cubicBezTo>
                <a:cubicBezTo>
                  <a:pt x="2292889" y="5608061"/>
                  <a:pt x="2309554" y="5591395"/>
                  <a:pt x="2284556" y="5591395"/>
                </a:cubicBezTo>
                <a:cubicBezTo>
                  <a:pt x="2267890" y="5591395"/>
                  <a:pt x="2234558" y="5608061"/>
                  <a:pt x="2209559" y="5616394"/>
                </a:cubicBezTo>
                <a:cubicBezTo>
                  <a:pt x="2226225" y="5541398"/>
                  <a:pt x="2226225" y="5558063"/>
                  <a:pt x="2267890" y="5558063"/>
                </a:cubicBezTo>
                <a:cubicBezTo>
                  <a:pt x="2301222" y="5558063"/>
                  <a:pt x="2326220" y="5549731"/>
                  <a:pt x="2342886" y="5599728"/>
                </a:cubicBezTo>
                <a:close/>
                <a:moveTo>
                  <a:pt x="3067851" y="5549731"/>
                </a:moveTo>
                <a:cubicBezTo>
                  <a:pt x="3067851" y="5558063"/>
                  <a:pt x="3076184" y="5558063"/>
                  <a:pt x="3076184" y="5574729"/>
                </a:cubicBezTo>
                <a:cubicBezTo>
                  <a:pt x="3076184" y="5591395"/>
                  <a:pt x="3026186" y="5691390"/>
                  <a:pt x="3009520" y="5691390"/>
                </a:cubicBezTo>
                <a:cubicBezTo>
                  <a:pt x="2984522" y="5691390"/>
                  <a:pt x="2967856" y="5683057"/>
                  <a:pt x="2951190" y="5683057"/>
                </a:cubicBezTo>
                <a:cubicBezTo>
                  <a:pt x="2976189" y="5666392"/>
                  <a:pt x="3001187" y="5633060"/>
                  <a:pt x="3017853" y="5599728"/>
                </a:cubicBezTo>
                <a:cubicBezTo>
                  <a:pt x="2984522" y="5624727"/>
                  <a:pt x="2951190" y="5658059"/>
                  <a:pt x="2917858" y="5683057"/>
                </a:cubicBezTo>
                <a:cubicBezTo>
                  <a:pt x="2917858" y="5616394"/>
                  <a:pt x="2951190" y="5574729"/>
                  <a:pt x="3017853" y="5549731"/>
                </a:cubicBezTo>
                <a:lnTo>
                  <a:pt x="3067851" y="5549731"/>
                </a:lnTo>
                <a:close/>
                <a:moveTo>
                  <a:pt x="2642872" y="5549731"/>
                </a:moveTo>
                <a:cubicBezTo>
                  <a:pt x="2642872" y="5558063"/>
                  <a:pt x="2651205" y="5549731"/>
                  <a:pt x="2651205" y="5574729"/>
                </a:cubicBezTo>
                <a:cubicBezTo>
                  <a:pt x="2651205" y="5583062"/>
                  <a:pt x="2626206" y="5649726"/>
                  <a:pt x="2601207" y="5649726"/>
                </a:cubicBezTo>
                <a:cubicBezTo>
                  <a:pt x="2576208" y="5649726"/>
                  <a:pt x="2567875" y="5641393"/>
                  <a:pt x="2551209" y="5641393"/>
                </a:cubicBezTo>
                <a:cubicBezTo>
                  <a:pt x="2559542" y="5633060"/>
                  <a:pt x="2584541" y="5616394"/>
                  <a:pt x="2609540" y="5591395"/>
                </a:cubicBezTo>
                <a:cubicBezTo>
                  <a:pt x="2609540" y="5591395"/>
                  <a:pt x="2609540" y="5583062"/>
                  <a:pt x="2592874" y="5583062"/>
                </a:cubicBezTo>
                <a:cubicBezTo>
                  <a:pt x="2567875" y="5583062"/>
                  <a:pt x="2542876" y="5616394"/>
                  <a:pt x="2517878" y="5633060"/>
                </a:cubicBezTo>
                <a:cubicBezTo>
                  <a:pt x="2509545" y="5624727"/>
                  <a:pt x="2509545" y="5624727"/>
                  <a:pt x="2509545" y="5599728"/>
                </a:cubicBezTo>
                <a:cubicBezTo>
                  <a:pt x="2509545" y="5566396"/>
                  <a:pt x="2567875" y="5541398"/>
                  <a:pt x="2601207" y="5541398"/>
                </a:cubicBezTo>
                <a:cubicBezTo>
                  <a:pt x="2617873" y="5541398"/>
                  <a:pt x="2626206" y="5549731"/>
                  <a:pt x="2642872" y="5549731"/>
                </a:cubicBezTo>
                <a:close/>
                <a:moveTo>
                  <a:pt x="1984570" y="5591395"/>
                </a:moveTo>
                <a:cubicBezTo>
                  <a:pt x="1984570" y="5624727"/>
                  <a:pt x="1942906" y="5658059"/>
                  <a:pt x="1917907" y="5658059"/>
                </a:cubicBezTo>
                <a:lnTo>
                  <a:pt x="1892908" y="5658059"/>
                </a:lnTo>
                <a:cubicBezTo>
                  <a:pt x="1892908" y="5641393"/>
                  <a:pt x="1884575" y="5624727"/>
                  <a:pt x="1876242" y="5608061"/>
                </a:cubicBezTo>
                <a:lnTo>
                  <a:pt x="1951238" y="5608061"/>
                </a:lnTo>
                <a:cubicBezTo>
                  <a:pt x="1934573" y="5591395"/>
                  <a:pt x="1884575" y="5574729"/>
                  <a:pt x="1876242" y="5583062"/>
                </a:cubicBezTo>
                <a:cubicBezTo>
                  <a:pt x="1892908" y="5566396"/>
                  <a:pt x="1901241" y="5541398"/>
                  <a:pt x="1917907" y="5541398"/>
                </a:cubicBezTo>
                <a:cubicBezTo>
                  <a:pt x="1942906" y="5541398"/>
                  <a:pt x="1984570" y="5566396"/>
                  <a:pt x="1984570" y="5591395"/>
                </a:cubicBezTo>
                <a:close/>
                <a:moveTo>
                  <a:pt x="1284604" y="5649726"/>
                </a:moveTo>
                <a:cubicBezTo>
                  <a:pt x="1284604" y="5633060"/>
                  <a:pt x="1242940" y="5574729"/>
                  <a:pt x="1226274" y="5541398"/>
                </a:cubicBezTo>
                <a:cubicBezTo>
                  <a:pt x="1242940" y="5549731"/>
                  <a:pt x="1267938" y="5558063"/>
                  <a:pt x="1284604" y="5558063"/>
                </a:cubicBezTo>
                <a:cubicBezTo>
                  <a:pt x="1309603" y="5599728"/>
                  <a:pt x="1334602" y="5674724"/>
                  <a:pt x="1334602" y="5691390"/>
                </a:cubicBezTo>
                <a:cubicBezTo>
                  <a:pt x="1334602" y="5716389"/>
                  <a:pt x="1326269" y="5716389"/>
                  <a:pt x="1326269" y="5724722"/>
                </a:cubicBezTo>
                <a:lnTo>
                  <a:pt x="1292937" y="5724722"/>
                </a:lnTo>
                <a:cubicBezTo>
                  <a:pt x="1251273" y="5724722"/>
                  <a:pt x="1184609" y="5624727"/>
                  <a:pt x="1184609" y="5608061"/>
                </a:cubicBezTo>
                <a:cubicBezTo>
                  <a:pt x="1184609" y="5591395"/>
                  <a:pt x="1201275" y="5566396"/>
                  <a:pt x="1201275" y="5541398"/>
                </a:cubicBezTo>
                <a:cubicBezTo>
                  <a:pt x="1234607" y="5616394"/>
                  <a:pt x="1284604" y="5683057"/>
                  <a:pt x="1284604" y="5649726"/>
                </a:cubicBezTo>
                <a:close/>
                <a:moveTo>
                  <a:pt x="2201226" y="5566396"/>
                </a:moveTo>
                <a:cubicBezTo>
                  <a:pt x="2201226" y="5608061"/>
                  <a:pt x="2134563" y="5641393"/>
                  <a:pt x="2126230" y="5641393"/>
                </a:cubicBezTo>
                <a:cubicBezTo>
                  <a:pt x="2101231" y="5641393"/>
                  <a:pt x="2092898" y="5608061"/>
                  <a:pt x="2076232" y="5608061"/>
                </a:cubicBezTo>
                <a:cubicBezTo>
                  <a:pt x="2101231" y="5599728"/>
                  <a:pt x="2126230" y="5591395"/>
                  <a:pt x="2151229" y="5591395"/>
                </a:cubicBezTo>
                <a:lnTo>
                  <a:pt x="2167895" y="5574729"/>
                </a:lnTo>
                <a:cubicBezTo>
                  <a:pt x="2159562" y="5566396"/>
                  <a:pt x="2167895" y="5566396"/>
                  <a:pt x="2142896" y="5566396"/>
                </a:cubicBezTo>
                <a:cubicBezTo>
                  <a:pt x="2126230" y="5566396"/>
                  <a:pt x="2092898" y="5574729"/>
                  <a:pt x="2067899" y="5583062"/>
                </a:cubicBezTo>
                <a:cubicBezTo>
                  <a:pt x="2092898" y="5558063"/>
                  <a:pt x="2101231" y="5524732"/>
                  <a:pt x="2126230" y="5524732"/>
                </a:cubicBezTo>
                <a:cubicBezTo>
                  <a:pt x="2159562" y="5524732"/>
                  <a:pt x="2201226" y="5541398"/>
                  <a:pt x="2201226" y="5566396"/>
                </a:cubicBezTo>
                <a:close/>
                <a:moveTo>
                  <a:pt x="2809530" y="5533065"/>
                </a:moveTo>
                <a:cubicBezTo>
                  <a:pt x="2809530" y="5558063"/>
                  <a:pt x="2767865" y="5641393"/>
                  <a:pt x="2734534" y="5641393"/>
                </a:cubicBezTo>
                <a:cubicBezTo>
                  <a:pt x="2709535" y="5641393"/>
                  <a:pt x="2692869" y="5633060"/>
                  <a:pt x="2676203" y="5633060"/>
                </a:cubicBezTo>
                <a:cubicBezTo>
                  <a:pt x="2701202" y="5616394"/>
                  <a:pt x="2734534" y="5591395"/>
                  <a:pt x="2767865" y="5558063"/>
                </a:cubicBezTo>
                <a:cubicBezTo>
                  <a:pt x="2767865" y="5558063"/>
                  <a:pt x="2767865" y="5549731"/>
                  <a:pt x="2751200" y="5549731"/>
                </a:cubicBezTo>
                <a:cubicBezTo>
                  <a:pt x="2726201" y="5549731"/>
                  <a:pt x="2692869" y="5591395"/>
                  <a:pt x="2659537" y="5624727"/>
                </a:cubicBezTo>
                <a:cubicBezTo>
                  <a:pt x="2651205" y="5549731"/>
                  <a:pt x="2717868" y="5508066"/>
                  <a:pt x="2776198" y="5508066"/>
                </a:cubicBezTo>
                <a:cubicBezTo>
                  <a:pt x="2792864" y="5508066"/>
                  <a:pt x="2809530" y="5516399"/>
                  <a:pt x="2809530" y="5533065"/>
                </a:cubicBezTo>
                <a:close/>
                <a:moveTo>
                  <a:pt x="801294" y="5558063"/>
                </a:moveTo>
                <a:cubicBezTo>
                  <a:pt x="784629" y="5566396"/>
                  <a:pt x="767963" y="5591395"/>
                  <a:pt x="759630" y="5616394"/>
                </a:cubicBezTo>
                <a:cubicBezTo>
                  <a:pt x="734631" y="5599728"/>
                  <a:pt x="709632" y="5566396"/>
                  <a:pt x="709632" y="5549731"/>
                </a:cubicBezTo>
                <a:cubicBezTo>
                  <a:pt x="709632" y="5524732"/>
                  <a:pt x="734631" y="5508066"/>
                  <a:pt x="751297" y="5499733"/>
                </a:cubicBezTo>
                <a:cubicBezTo>
                  <a:pt x="767963" y="5508066"/>
                  <a:pt x="776296" y="5533065"/>
                  <a:pt x="801294" y="5558063"/>
                </a:cubicBezTo>
                <a:close/>
                <a:moveTo>
                  <a:pt x="651302" y="5558063"/>
                </a:moveTo>
                <a:cubicBezTo>
                  <a:pt x="634636" y="5574729"/>
                  <a:pt x="617970" y="5591395"/>
                  <a:pt x="617970" y="5608061"/>
                </a:cubicBezTo>
                <a:cubicBezTo>
                  <a:pt x="601304" y="5608061"/>
                  <a:pt x="567972" y="5574729"/>
                  <a:pt x="567972" y="5558063"/>
                </a:cubicBezTo>
                <a:cubicBezTo>
                  <a:pt x="567972" y="5533065"/>
                  <a:pt x="584638" y="5516399"/>
                  <a:pt x="601304" y="5499733"/>
                </a:cubicBezTo>
                <a:cubicBezTo>
                  <a:pt x="617970" y="5508066"/>
                  <a:pt x="626303" y="5533065"/>
                  <a:pt x="651302" y="5558063"/>
                </a:cubicBezTo>
                <a:close/>
                <a:moveTo>
                  <a:pt x="942954" y="5549731"/>
                </a:moveTo>
                <a:cubicBezTo>
                  <a:pt x="934621" y="5558063"/>
                  <a:pt x="917955" y="5583062"/>
                  <a:pt x="901290" y="5608061"/>
                </a:cubicBezTo>
                <a:cubicBezTo>
                  <a:pt x="851292" y="5583062"/>
                  <a:pt x="859625" y="5558063"/>
                  <a:pt x="859625" y="5549731"/>
                </a:cubicBezTo>
                <a:cubicBezTo>
                  <a:pt x="859625" y="5533065"/>
                  <a:pt x="851292" y="5499733"/>
                  <a:pt x="901290" y="5491400"/>
                </a:cubicBezTo>
                <a:cubicBezTo>
                  <a:pt x="909622" y="5508066"/>
                  <a:pt x="926288" y="5533065"/>
                  <a:pt x="942954" y="5549731"/>
                </a:cubicBezTo>
                <a:close/>
                <a:moveTo>
                  <a:pt x="517975" y="5549731"/>
                </a:moveTo>
                <a:cubicBezTo>
                  <a:pt x="509642" y="5549731"/>
                  <a:pt x="492976" y="5566396"/>
                  <a:pt x="476310" y="5583062"/>
                </a:cubicBezTo>
                <a:cubicBezTo>
                  <a:pt x="459644" y="5574729"/>
                  <a:pt x="426313" y="5558063"/>
                  <a:pt x="426313" y="5541398"/>
                </a:cubicBezTo>
                <a:cubicBezTo>
                  <a:pt x="426313" y="5516399"/>
                  <a:pt x="442978" y="5508066"/>
                  <a:pt x="459644" y="5491400"/>
                </a:cubicBezTo>
                <a:cubicBezTo>
                  <a:pt x="476310" y="5499733"/>
                  <a:pt x="492976" y="5533065"/>
                  <a:pt x="517975" y="5549731"/>
                </a:cubicBezTo>
                <a:close/>
                <a:moveTo>
                  <a:pt x="1801246" y="5549731"/>
                </a:moveTo>
                <a:cubicBezTo>
                  <a:pt x="1801246" y="5566396"/>
                  <a:pt x="1792913" y="5574729"/>
                  <a:pt x="1776247" y="5591395"/>
                </a:cubicBezTo>
                <a:lnTo>
                  <a:pt x="1709584" y="5591395"/>
                </a:lnTo>
                <a:cubicBezTo>
                  <a:pt x="1701251" y="5574729"/>
                  <a:pt x="1709584" y="5549731"/>
                  <a:pt x="1709584" y="5524732"/>
                </a:cubicBezTo>
                <a:cubicBezTo>
                  <a:pt x="1726249" y="5541398"/>
                  <a:pt x="1742915" y="5549731"/>
                  <a:pt x="1759581" y="5558063"/>
                </a:cubicBezTo>
                <a:cubicBezTo>
                  <a:pt x="1759581" y="5558063"/>
                  <a:pt x="1767914" y="5558063"/>
                  <a:pt x="1776247" y="5549731"/>
                </a:cubicBezTo>
                <a:cubicBezTo>
                  <a:pt x="1759581" y="5533065"/>
                  <a:pt x="1742915" y="5524732"/>
                  <a:pt x="1726249" y="5508066"/>
                </a:cubicBezTo>
                <a:cubicBezTo>
                  <a:pt x="1742915" y="5508066"/>
                  <a:pt x="1759581" y="5499733"/>
                  <a:pt x="1776247" y="5483067"/>
                </a:cubicBezTo>
                <a:cubicBezTo>
                  <a:pt x="1784580" y="5499733"/>
                  <a:pt x="1801246" y="5524732"/>
                  <a:pt x="1801246" y="5549731"/>
                </a:cubicBezTo>
                <a:close/>
                <a:moveTo>
                  <a:pt x="1659586" y="5483067"/>
                </a:moveTo>
                <a:cubicBezTo>
                  <a:pt x="1676252" y="5499733"/>
                  <a:pt x="1684585" y="5516399"/>
                  <a:pt x="1684585" y="5541398"/>
                </a:cubicBezTo>
                <a:cubicBezTo>
                  <a:pt x="1684585" y="5558063"/>
                  <a:pt x="1676252" y="5591395"/>
                  <a:pt x="1642920" y="5591395"/>
                </a:cubicBezTo>
                <a:cubicBezTo>
                  <a:pt x="1617921" y="5591395"/>
                  <a:pt x="1567924" y="5566396"/>
                  <a:pt x="1567924" y="5549731"/>
                </a:cubicBezTo>
                <a:cubicBezTo>
                  <a:pt x="1567924" y="5524732"/>
                  <a:pt x="1584590" y="5516399"/>
                  <a:pt x="1584590" y="5499733"/>
                </a:cubicBezTo>
                <a:cubicBezTo>
                  <a:pt x="1601256" y="5516399"/>
                  <a:pt x="1617921" y="5533065"/>
                  <a:pt x="1626254" y="5549731"/>
                </a:cubicBezTo>
                <a:cubicBezTo>
                  <a:pt x="1626254" y="5549731"/>
                  <a:pt x="1634587" y="5558063"/>
                  <a:pt x="1651253" y="5549731"/>
                </a:cubicBezTo>
                <a:cubicBezTo>
                  <a:pt x="1642920" y="5533065"/>
                  <a:pt x="1617921" y="5508066"/>
                  <a:pt x="1601256" y="5483067"/>
                </a:cubicBezTo>
                <a:lnTo>
                  <a:pt x="1659586" y="5483067"/>
                </a:lnTo>
                <a:close/>
                <a:moveTo>
                  <a:pt x="342983" y="5508066"/>
                </a:moveTo>
                <a:cubicBezTo>
                  <a:pt x="317985" y="5508066"/>
                  <a:pt x="309652" y="5499733"/>
                  <a:pt x="301319" y="5499733"/>
                </a:cubicBezTo>
                <a:cubicBezTo>
                  <a:pt x="309652" y="5491400"/>
                  <a:pt x="326317" y="5483067"/>
                  <a:pt x="334650" y="5483067"/>
                </a:cubicBezTo>
                <a:cubicBezTo>
                  <a:pt x="334650" y="5491400"/>
                  <a:pt x="342983" y="5499733"/>
                  <a:pt x="342983" y="5508066"/>
                </a:cubicBezTo>
                <a:close/>
                <a:moveTo>
                  <a:pt x="2017902" y="5474734"/>
                </a:moveTo>
                <a:cubicBezTo>
                  <a:pt x="2051234" y="5491400"/>
                  <a:pt x="2076232" y="5499733"/>
                  <a:pt x="2076232" y="5524732"/>
                </a:cubicBezTo>
                <a:cubicBezTo>
                  <a:pt x="2076232" y="5549731"/>
                  <a:pt x="2017902" y="5583062"/>
                  <a:pt x="2009569" y="5591395"/>
                </a:cubicBezTo>
                <a:cubicBezTo>
                  <a:pt x="2001236" y="5583062"/>
                  <a:pt x="1984570" y="5558063"/>
                  <a:pt x="1967904" y="5541398"/>
                </a:cubicBezTo>
                <a:cubicBezTo>
                  <a:pt x="1976237" y="5541398"/>
                  <a:pt x="2034568" y="5549731"/>
                  <a:pt x="2051234" y="5524732"/>
                </a:cubicBezTo>
                <a:cubicBezTo>
                  <a:pt x="2026235" y="5516399"/>
                  <a:pt x="2001236" y="5516399"/>
                  <a:pt x="1976237" y="5516399"/>
                </a:cubicBezTo>
                <a:cubicBezTo>
                  <a:pt x="1984570" y="5508066"/>
                  <a:pt x="1992903" y="5491400"/>
                  <a:pt x="2001236" y="5474734"/>
                </a:cubicBezTo>
                <a:lnTo>
                  <a:pt x="2017902" y="5474734"/>
                </a:lnTo>
                <a:close/>
                <a:moveTo>
                  <a:pt x="201324" y="5474734"/>
                </a:moveTo>
                <a:cubicBezTo>
                  <a:pt x="201324" y="5483067"/>
                  <a:pt x="201324" y="5499733"/>
                  <a:pt x="209656" y="5508066"/>
                </a:cubicBezTo>
                <a:cubicBezTo>
                  <a:pt x="192991" y="5524732"/>
                  <a:pt x="167992" y="5533065"/>
                  <a:pt x="142993" y="5541398"/>
                </a:cubicBezTo>
                <a:lnTo>
                  <a:pt x="142993" y="5516399"/>
                </a:lnTo>
                <a:cubicBezTo>
                  <a:pt x="151326" y="5508066"/>
                  <a:pt x="159659" y="5491400"/>
                  <a:pt x="176325" y="5474734"/>
                </a:cubicBezTo>
                <a:lnTo>
                  <a:pt x="201324" y="5474734"/>
                </a:lnTo>
                <a:close/>
                <a:moveTo>
                  <a:pt x="3234509" y="5499733"/>
                </a:moveTo>
                <a:cubicBezTo>
                  <a:pt x="3234509" y="5533065"/>
                  <a:pt x="3209511" y="5591395"/>
                  <a:pt x="3159513" y="5616394"/>
                </a:cubicBezTo>
                <a:cubicBezTo>
                  <a:pt x="3142847" y="5624727"/>
                  <a:pt x="3117848" y="5633060"/>
                  <a:pt x="3101183" y="5641393"/>
                </a:cubicBezTo>
                <a:cubicBezTo>
                  <a:pt x="3101183" y="5608061"/>
                  <a:pt x="3192845" y="5566396"/>
                  <a:pt x="3184512" y="5516399"/>
                </a:cubicBezTo>
                <a:cubicBezTo>
                  <a:pt x="3151180" y="5549731"/>
                  <a:pt x="3109516" y="5591395"/>
                  <a:pt x="3084517" y="5624727"/>
                </a:cubicBezTo>
                <a:cubicBezTo>
                  <a:pt x="3067851" y="5541398"/>
                  <a:pt x="3159513" y="5466401"/>
                  <a:pt x="3226177" y="5466401"/>
                </a:cubicBezTo>
                <a:cubicBezTo>
                  <a:pt x="3226177" y="5474734"/>
                  <a:pt x="3234509" y="5483067"/>
                  <a:pt x="3234509" y="5499733"/>
                </a:cubicBezTo>
                <a:close/>
                <a:moveTo>
                  <a:pt x="1442930" y="5558063"/>
                </a:moveTo>
                <a:lnTo>
                  <a:pt x="1442930" y="5633060"/>
                </a:lnTo>
                <a:cubicBezTo>
                  <a:pt x="1434597" y="5633060"/>
                  <a:pt x="1442930" y="5641393"/>
                  <a:pt x="1417931" y="5641393"/>
                </a:cubicBezTo>
                <a:cubicBezTo>
                  <a:pt x="1376266" y="5641393"/>
                  <a:pt x="1309603" y="5574729"/>
                  <a:pt x="1309603" y="5541398"/>
                </a:cubicBezTo>
                <a:cubicBezTo>
                  <a:pt x="1309603" y="5524732"/>
                  <a:pt x="1326269" y="5499733"/>
                  <a:pt x="1326269" y="5483067"/>
                </a:cubicBezTo>
                <a:cubicBezTo>
                  <a:pt x="1342935" y="5516399"/>
                  <a:pt x="1409598" y="5624727"/>
                  <a:pt x="1409598" y="5574729"/>
                </a:cubicBezTo>
                <a:cubicBezTo>
                  <a:pt x="1409598" y="5558063"/>
                  <a:pt x="1359601" y="5499733"/>
                  <a:pt x="1351268" y="5466401"/>
                </a:cubicBezTo>
                <a:cubicBezTo>
                  <a:pt x="1359601" y="5483067"/>
                  <a:pt x="1442930" y="5499733"/>
                  <a:pt x="1442930" y="5558063"/>
                </a:cubicBezTo>
                <a:close/>
                <a:moveTo>
                  <a:pt x="559640" y="5508066"/>
                </a:moveTo>
                <a:cubicBezTo>
                  <a:pt x="559640" y="5516399"/>
                  <a:pt x="551307" y="5533065"/>
                  <a:pt x="542974" y="5541398"/>
                </a:cubicBezTo>
                <a:lnTo>
                  <a:pt x="501309" y="5499733"/>
                </a:lnTo>
                <a:lnTo>
                  <a:pt x="501309" y="5466401"/>
                </a:lnTo>
                <a:cubicBezTo>
                  <a:pt x="517975" y="5474734"/>
                  <a:pt x="542974" y="5499733"/>
                  <a:pt x="559640" y="5508066"/>
                </a:cubicBezTo>
                <a:close/>
                <a:moveTo>
                  <a:pt x="2959523" y="5458068"/>
                </a:moveTo>
                <a:cubicBezTo>
                  <a:pt x="2959523" y="5466401"/>
                  <a:pt x="2967856" y="5474734"/>
                  <a:pt x="2967856" y="5491400"/>
                </a:cubicBezTo>
                <a:cubicBezTo>
                  <a:pt x="2967856" y="5516399"/>
                  <a:pt x="2942857" y="5558063"/>
                  <a:pt x="2909525" y="5591395"/>
                </a:cubicBezTo>
                <a:lnTo>
                  <a:pt x="2842862" y="5591395"/>
                </a:lnTo>
                <a:lnTo>
                  <a:pt x="2926191" y="5508066"/>
                </a:lnTo>
                <a:cubicBezTo>
                  <a:pt x="2867861" y="5491400"/>
                  <a:pt x="2867861" y="5549731"/>
                  <a:pt x="2826196" y="5566396"/>
                </a:cubicBezTo>
                <a:lnTo>
                  <a:pt x="2826196" y="5508066"/>
                </a:lnTo>
                <a:lnTo>
                  <a:pt x="2901192" y="5458068"/>
                </a:lnTo>
                <a:lnTo>
                  <a:pt x="2959523" y="5458068"/>
                </a:lnTo>
                <a:close/>
                <a:moveTo>
                  <a:pt x="1892908" y="5516399"/>
                </a:moveTo>
                <a:cubicBezTo>
                  <a:pt x="1892908" y="5516399"/>
                  <a:pt x="1884575" y="5541398"/>
                  <a:pt x="1859576" y="5566396"/>
                </a:cubicBezTo>
                <a:lnTo>
                  <a:pt x="1817912" y="5558063"/>
                </a:lnTo>
                <a:lnTo>
                  <a:pt x="1817912" y="5508066"/>
                </a:lnTo>
                <a:cubicBezTo>
                  <a:pt x="1834578" y="5516399"/>
                  <a:pt x="1851243" y="5524732"/>
                  <a:pt x="1876242" y="5524732"/>
                </a:cubicBezTo>
                <a:cubicBezTo>
                  <a:pt x="1867909" y="5508066"/>
                  <a:pt x="1842910" y="5491400"/>
                  <a:pt x="1826245" y="5491400"/>
                </a:cubicBezTo>
                <a:cubicBezTo>
                  <a:pt x="1842910" y="5483067"/>
                  <a:pt x="1859576" y="5466401"/>
                  <a:pt x="1867909" y="5449735"/>
                </a:cubicBezTo>
                <a:cubicBezTo>
                  <a:pt x="1876242" y="5466401"/>
                  <a:pt x="1892908" y="5491400"/>
                  <a:pt x="1892908" y="5516399"/>
                </a:cubicBezTo>
                <a:close/>
                <a:moveTo>
                  <a:pt x="2417883" y="5483067"/>
                </a:moveTo>
                <a:cubicBezTo>
                  <a:pt x="2417883" y="5516399"/>
                  <a:pt x="2351219" y="5558063"/>
                  <a:pt x="2351219" y="5558063"/>
                </a:cubicBezTo>
                <a:cubicBezTo>
                  <a:pt x="2326220" y="5558063"/>
                  <a:pt x="2317887" y="5541398"/>
                  <a:pt x="2301222" y="5533065"/>
                </a:cubicBezTo>
                <a:cubicBezTo>
                  <a:pt x="2326220" y="5516399"/>
                  <a:pt x="2359552" y="5499733"/>
                  <a:pt x="2384551" y="5483067"/>
                </a:cubicBezTo>
                <a:cubicBezTo>
                  <a:pt x="2384551" y="5483067"/>
                  <a:pt x="2384551" y="5474734"/>
                  <a:pt x="2367885" y="5474734"/>
                </a:cubicBezTo>
                <a:cubicBezTo>
                  <a:pt x="2342886" y="5474734"/>
                  <a:pt x="2317887" y="5499733"/>
                  <a:pt x="2292889" y="5508066"/>
                </a:cubicBezTo>
                <a:cubicBezTo>
                  <a:pt x="2301222" y="5449735"/>
                  <a:pt x="2301222" y="5441402"/>
                  <a:pt x="2351219" y="5441402"/>
                </a:cubicBezTo>
                <a:cubicBezTo>
                  <a:pt x="2392884" y="5441402"/>
                  <a:pt x="2417883" y="5449735"/>
                  <a:pt x="2417883" y="5483067"/>
                </a:cubicBezTo>
                <a:close/>
                <a:moveTo>
                  <a:pt x="976286" y="5516399"/>
                </a:moveTo>
                <a:lnTo>
                  <a:pt x="959620" y="5533065"/>
                </a:lnTo>
                <a:cubicBezTo>
                  <a:pt x="934621" y="5516399"/>
                  <a:pt x="926288" y="5483067"/>
                  <a:pt x="926288" y="5474734"/>
                </a:cubicBezTo>
                <a:cubicBezTo>
                  <a:pt x="926288" y="5458068"/>
                  <a:pt x="934621" y="5449735"/>
                  <a:pt x="934621" y="5441402"/>
                </a:cubicBezTo>
                <a:cubicBezTo>
                  <a:pt x="951287" y="5466401"/>
                  <a:pt x="959620" y="5491400"/>
                  <a:pt x="976286" y="5516399"/>
                </a:cubicBezTo>
                <a:close/>
                <a:moveTo>
                  <a:pt x="2559542" y="5466401"/>
                </a:moveTo>
                <a:cubicBezTo>
                  <a:pt x="2559542" y="5491400"/>
                  <a:pt x="2509545" y="5558063"/>
                  <a:pt x="2492879" y="5558063"/>
                </a:cubicBezTo>
                <a:cubicBezTo>
                  <a:pt x="2476213" y="5558063"/>
                  <a:pt x="2459547" y="5541398"/>
                  <a:pt x="2442881" y="5541398"/>
                </a:cubicBezTo>
                <a:cubicBezTo>
                  <a:pt x="2451214" y="5524732"/>
                  <a:pt x="2501212" y="5508066"/>
                  <a:pt x="2509545" y="5466401"/>
                </a:cubicBezTo>
                <a:cubicBezTo>
                  <a:pt x="2484546" y="5483067"/>
                  <a:pt x="2451214" y="5508066"/>
                  <a:pt x="2426215" y="5516399"/>
                </a:cubicBezTo>
                <a:cubicBezTo>
                  <a:pt x="2434548" y="5499733"/>
                  <a:pt x="2434548" y="5483067"/>
                  <a:pt x="2434548" y="5466401"/>
                </a:cubicBezTo>
                <a:cubicBezTo>
                  <a:pt x="2451214" y="5441402"/>
                  <a:pt x="2501212" y="5433070"/>
                  <a:pt x="2517878" y="5433070"/>
                </a:cubicBezTo>
                <a:cubicBezTo>
                  <a:pt x="2551209" y="5433070"/>
                  <a:pt x="2559542" y="5441402"/>
                  <a:pt x="2559542" y="5466401"/>
                </a:cubicBezTo>
                <a:close/>
                <a:moveTo>
                  <a:pt x="1042949" y="5558063"/>
                </a:moveTo>
                <a:lnTo>
                  <a:pt x="1042949" y="5583062"/>
                </a:lnTo>
                <a:cubicBezTo>
                  <a:pt x="1009618" y="5533065"/>
                  <a:pt x="976286" y="5483067"/>
                  <a:pt x="959620" y="5433070"/>
                </a:cubicBezTo>
                <a:cubicBezTo>
                  <a:pt x="1009618" y="5458068"/>
                  <a:pt x="1026283" y="5508066"/>
                  <a:pt x="1042949" y="5558063"/>
                </a:cubicBezTo>
                <a:close/>
                <a:moveTo>
                  <a:pt x="2276223" y="5474734"/>
                </a:moveTo>
                <a:cubicBezTo>
                  <a:pt x="2276223" y="5491400"/>
                  <a:pt x="2234558" y="5541398"/>
                  <a:pt x="2217892" y="5541398"/>
                </a:cubicBezTo>
                <a:cubicBezTo>
                  <a:pt x="2192893" y="5541398"/>
                  <a:pt x="2184561" y="5516399"/>
                  <a:pt x="2167895" y="5508066"/>
                </a:cubicBezTo>
                <a:cubicBezTo>
                  <a:pt x="2192893" y="5499733"/>
                  <a:pt x="2217892" y="5491400"/>
                  <a:pt x="2242891" y="5474734"/>
                </a:cubicBezTo>
                <a:cubicBezTo>
                  <a:pt x="2242891" y="5474734"/>
                  <a:pt x="2242891" y="5466401"/>
                  <a:pt x="2234558" y="5458068"/>
                </a:cubicBezTo>
                <a:lnTo>
                  <a:pt x="2159562" y="5483067"/>
                </a:lnTo>
                <a:cubicBezTo>
                  <a:pt x="2184561" y="5433070"/>
                  <a:pt x="2167895" y="5424737"/>
                  <a:pt x="2209559" y="5424737"/>
                </a:cubicBezTo>
                <a:cubicBezTo>
                  <a:pt x="2251224" y="5424737"/>
                  <a:pt x="2276223" y="5441402"/>
                  <a:pt x="2276223" y="5474734"/>
                </a:cubicBezTo>
                <a:close/>
                <a:moveTo>
                  <a:pt x="867958" y="5483067"/>
                </a:moveTo>
                <a:cubicBezTo>
                  <a:pt x="859625" y="5491400"/>
                  <a:pt x="842959" y="5516399"/>
                  <a:pt x="834626" y="5541398"/>
                </a:cubicBezTo>
                <a:cubicBezTo>
                  <a:pt x="784629" y="5541398"/>
                  <a:pt x="784629" y="5491400"/>
                  <a:pt x="784629" y="5483067"/>
                </a:cubicBezTo>
                <a:cubicBezTo>
                  <a:pt x="784629" y="5466401"/>
                  <a:pt x="784629" y="5433070"/>
                  <a:pt x="826293" y="5424737"/>
                </a:cubicBezTo>
                <a:cubicBezTo>
                  <a:pt x="834626" y="5433070"/>
                  <a:pt x="842959" y="5458068"/>
                  <a:pt x="867958" y="5483067"/>
                </a:cubicBezTo>
                <a:close/>
                <a:moveTo>
                  <a:pt x="726298" y="5483067"/>
                </a:moveTo>
                <a:cubicBezTo>
                  <a:pt x="717965" y="5491400"/>
                  <a:pt x="701299" y="5516399"/>
                  <a:pt x="684633" y="5541398"/>
                </a:cubicBezTo>
                <a:cubicBezTo>
                  <a:pt x="659635" y="5524732"/>
                  <a:pt x="642969" y="5499733"/>
                  <a:pt x="642969" y="5483067"/>
                </a:cubicBezTo>
                <a:cubicBezTo>
                  <a:pt x="642969" y="5474734"/>
                  <a:pt x="642969" y="5424737"/>
                  <a:pt x="684633" y="5424737"/>
                </a:cubicBezTo>
                <a:cubicBezTo>
                  <a:pt x="692966" y="5433070"/>
                  <a:pt x="701299" y="5458068"/>
                  <a:pt x="726298" y="5483067"/>
                </a:cubicBezTo>
                <a:close/>
                <a:moveTo>
                  <a:pt x="584638" y="5474734"/>
                </a:moveTo>
                <a:cubicBezTo>
                  <a:pt x="584638" y="5474734"/>
                  <a:pt x="584638" y="5483067"/>
                  <a:pt x="576305" y="5491400"/>
                </a:cubicBezTo>
                <a:cubicBezTo>
                  <a:pt x="559640" y="5474734"/>
                  <a:pt x="542974" y="5449735"/>
                  <a:pt x="534641" y="5424737"/>
                </a:cubicBezTo>
                <a:cubicBezTo>
                  <a:pt x="551307" y="5433070"/>
                  <a:pt x="559640" y="5458068"/>
                  <a:pt x="584638" y="5474734"/>
                </a:cubicBezTo>
                <a:close/>
                <a:moveTo>
                  <a:pt x="1509593" y="5508066"/>
                </a:moveTo>
                <a:cubicBezTo>
                  <a:pt x="1509593" y="5508066"/>
                  <a:pt x="1517926" y="5508066"/>
                  <a:pt x="1526259" y="5499733"/>
                </a:cubicBezTo>
                <a:cubicBezTo>
                  <a:pt x="1509593" y="5474734"/>
                  <a:pt x="1492927" y="5441402"/>
                  <a:pt x="1484595" y="5416404"/>
                </a:cubicBezTo>
                <a:cubicBezTo>
                  <a:pt x="1534592" y="5424737"/>
                  <a:pt x="1559591" y="5441402"/>
                  <a:pt x="1559591" y="5499733"/>
                </a:cubicBezTo>
                <a:cubicBezTo>
                  <a:pt x="1559591" y="5516399"/>
                  <a:pt x="1551258" y="5549731"/>
                  <a:pt x="1526259" y="5549731"/>
                </a:cubicBezTo>
                <a:cubicBezTo>
                  <a:pt x="1509593" y="5549731"/>
                  <a:pt x="1434597" y="5516399"/>
                  <a:pt x="1434597" y="5483067"/>
                </a:cubicBezTo>
                <a:cubicBezTo>
                  <a:pt x="1434597" y="5458068"/>
                  <a:pt x="1451263" y="5441402"/>
                  <a:pt x="1459596" y="5416404"/>
                </a:cubicBezTo>
                <a:cubicBezTo>
                  <a:pt x="1467929" y="5441402"/>
                  <a:pt x="1484595" y="5474734"/>
                  <a:pt x="1509593" y="5508066"/>
                </a:cubicBezTo>
                <a:close/>
                <a:moveTo>
                  <a:pt x="451311" y="5474734"/>
                </a:moveTo>
                <a:cubicBezTo>
                  <a:pt x="434646" y="5483067"/>
                  <a:pt x="409647" y="5508066"/>
                  <a:pt x="401314" y="5533065"/>
                </a:cubicBezTo>
                <a:cubicBezTo>
                  <a:pt x="376315" y="5516399"/>
                  <a:pt x="359649" y="5491400"/>
                  <a:pt x="359649" y="5474734"/>
                </a:cubicBezTo>
                <a:cubicBezTo>
                  <a:pt x="359649" y="5449735"/>
                  <a:pt x="376315" y="5433070"/>
                  <a:pt x="392981" y="5416404"/>
                </a:cubicBezTo>
                <a:cubicBezTo>
                  <a:pt x="409647" y="5424737"/>
                  <a:pt x="426313" y="5458068"/>
                  <a:pt x="451311" y="5474734"/>
                </a:cubicBezTo>
                <a:close/>
                <a:moveTo>
                  <a:pt x="2709535" y="5408071"/>
                </a:moveTo>
                <a:lnTo>
                  <a:pt x="2709535" y="5449735"/>
                </a:lnTo>
                <a:cubicBezTo>
                  <a:pt x="2701202" y="5483067"/>
                  <a:pt x="2667870" y="5533065"/>
                  <a:pt x="2651205" y="5533065"/>
                </a:cubicBezTo>
                <a:cubicBezTo>
                  <a:pt x="2626206" y="5533065"/>
                  <a:pt x="2601207" y="5524732"/>
                  <a:pt x="2584541" y="5524732"/>
                </a:cubicBezTo>
                <a:cubicBezTo>
                  <a:pt x="2592874" y="5508066"/>
                  <a:pt x="2651205" y="5483067"/>
                  <a:pt x="2659537" y="5441402"/>
                </a:cubicBezTo>
                <a:cubicBezTo>
                  <a:pt x="2634539" y="5458068"/>
                  <a:pt x="2601207" y="5483067"/>
                  <a:pt x="2576208" y="5508066"/>
                </a:cubicBezTo>
                <a:cubicBezTo>
                  <a:pt x="2592874" y="5466401"/>
                  <a:pt x="2559542" y="5416404"/>
                  <a:pt x="2634539" y="5408071"/>
                </a:cubicBezTo>
                <a:lnTo>
                  <a:pt x="2709535" y="5408071"/>
                </a:lnTo>
                <a:close/>
                <a:moveTo>
                  <a:pt x="484643" y="5449735"/>
                </a:moveTo>
                <a:cubicBezTo>
                  <a:pt x="484643" y="5449735"/>
                  <a:pt x="476310" y="5458068"/>
                  <a:pt x="476310" y="5466401"/>
                </a:cubicBezTo>
                <a:cubicBezTo>
                  <a:pt x="459644" y="5458068"/>
                  <a:pt x="434646" y="5424737"/>
                  <a:pt x="434646" y="5408071"/>
                </a:cubicBezTo>
                <a:cubicBezTo>
                  <a:pt x="451311" y="5424737"/>
                  <a:pt x="467977" y="5433070"/>
                  <a:pt x="484643" y="5449735"/>
                </a:cubicBezTo>
                <a:close/>
                <a:moveTo>
                  <a:pt x="301319" y="5466401"/>
                </a:moveTo>
                <a:cubicBezTo>
                  <a:pt x="267987" y="5499733"/>
                  <a:pt x="259654" y="5483067"/>
                  <a:pt x="234655" y="5508066"/>
                </a:cubicBezTo>
                <a:cubicBezTo>
                  <a:pt x="226322" y="5491400"/>
                  <a:pt x="217989" y="5483067"/>
                  <a:pt x="217989" y="5458068"/>
                </a:cubicBezTo>
                <a:cubicBezTo>
                  <a:pt x="217989" y="5441402"/>
                  <a:pt x="242988" y="5416404"/>
                  <a:pt x="259654" y="5408071"/>
                </a:cubicBezTo>
                <a:cubicBezTo>
                  <a:pt x="267987" y="5416404"/>
                  <a:pt x="284653" y="5441402"/>
                  <a:pt x="301319" y="5466401"/>
                </a:cubicBezTo>
                <a:close/>
                <a:moveTo>
                  <a:pt x="1976237" y="5458068"/>
                </a:moveTo>
                <a:cubicBezTo>
                  <a:pt x="1976237" y="5491400"/>
                  <a:pt x="1942906" y="5508066"/>
                  <a:pt x="1917907" y="5516399"/>
                </a:cubicBezTo>
                <a:cubicBezTo>
                  <a:pt x="1917907" y="5499733"/>
                  <a:pt x="1917907" y="5483067"/>
                  <a:pt x="1901241" y="5466401"/>
                </a:cubicBezTo>
                <a:cubicBezTo>
                  <a:pt x="1917907" y="5466401"/>
                  <a:pt x="1942906" y="5474734"/>
                  <a:pt x="1959571" y="5466401"/>
                </a:cubicBezTo>
                <a:cubicBezTo>
                  <a:pt x="1942906" y="5449735"/>
                  <a:pt x="1917907" y="5433070"/>
                  <a:pt x="1901241" y="5441402"/>
                </a:cubicBezTo>
                <a:cubicBezTo>
                  <a:pt x="1909574" y="5433070"/>
                  <a:pt x="1926240" y="5416404"/>
                  <a:pt x="1934573" y="5399738"/>
                </a:cubicBezTo>
                <a:cubicBezTo>
                  <a:pt x="1967904" y="5408071"/>
                  <a:pt x="1976237" y="5441402"/>
                  <a:pt x="1976237" y="5458068"/>
                </a:cubicBezTo>
                <a:close/>
                <a:moveTo>
                  <a:pt x="159659" y="5449735"/>
                </a:moveTo>
                <a:cubicBezTo>
                  <a:pt x="159659" y="5458068"/>
                  <a:pt x="151326" y="5466401"/>
                  <a:pt x="142993" y="5474734"/>
                </a:cubicBezTo>
                <a:cubicBezTo>
                  <a:pt x="134660" y="5466401"/>
                  <a:pt x="109661" y="5449735"/>
                  <a:pt x="84663" y="5441402"/>
                </a:cubicBezTo>
                <a:cubicBezTo>
                  <a:pt x="92995" y="5433070"/>
                  <a:pt x="101328" y="5416404"/>
                  <a:pt x="117994" y="5399738"/>
                </a:cubicBezTo>
                <a:cubicBezTo>
                  <a:pt x="126327" y="5408071"/>
                  <a:pt x="142993" y="5433070"/>
                  <a:pt x="159659" y="5449735"/>
                </a:cubicBezTo>
                <a:close/>
                <a:moveTo>
                  <a:pt x="2101231" y="5391405"/>
                </a:moveTo>
                <a:cubicBezTo>
                  <a:pt x="2126230" y="5399738"/>
                  <a:pt x="2151229" y="5416404"/>
                  <a:pt x="2151229" y="5441402"/>
                </a:cubicBezTo>
                <a:cubicBezTo>
                  <a:pt x="2151229" y="5474734"/>
                  <a:pt x="2117897" y="5499733"/>
                  <a:pt x="2101231" y="5499733"/>
                </a:cubicBezTo>
                <a:cubicBezTo>
                  <a:pt x="2076232" y="5499733"/>
                  <a:pt x="2067899" y="5474734"/>
                  <a:pt x="2051234" y="5466401"/>
                </a:cubicBezTo>
                <a:cubicBezTo>
                  <a:pt x="2076232" y="5458068"/>
                  <a:pt x="2101231" y="5449735"/>
                  <a:pt x="2117897" y="5433070"/>
                </a:cubicBezTo>
                <a:lnTo>
                  <a:pt x="2109564" y="5424737"/>
                </a:lnTo>
                <a:cubicBezTo>
                  <a:pt x="2092898" y="5433070"/>
                  <a:pt x="2067899" y="5441402"/>
                  <a:pt x="2051234" y="5441402"/>
                </a:cubicBezTo>
                <a:cubicBezTo>
                  <a:pt x="2059567" y="5424737"/>
                  <a:pt x="2067899" y="5408071"/>
                  <a:pt x="2067899" y="5391405"/>
                </a:cubicBezTo>
                <a:lnTo>
                  <a:pt x="2101231" y="5391405"/>
                </a:lnTo>
                <a:close/>
                <a:moveTo>
                  <a:pt x="1776247" y="5416404"/>
                </a:moveTo>
                <a:cubicBezTo>
                  <a:pt x="1776247" y="5458068"/>
                  <a:pt x="1742915" y="5483067"/>
                  <a:pt x="1717917" y="5483067"/>
                </a:cubicBezTo>
                <a:cubicBezTo>
                  <a:pt x="1701251" y="5483067"/>
                  <a:pt x="1692918" y="5474734"/>
                  <a:pt x="1684585" y="5466401"/>
                </a:cubicBezTo>
                <a:cubicBezTo>
                  <a:pt x="1684585" y="5449735"/>
                  <a:pt x="1701251" y="5424737"/>
                  <a:pt x="1701251" y="5408071"/>
                </a:cubicBezTo>
                <a:cubicBezTo>
                  <a:pt x="1709584" y="5424737"/>
                  <a:pt x="1726249" y="5441402"/>
                  <a:pt x="1742915" y="5458068"/>
                </a:cubicBezTo>
                <a:cubicBezTo>
                  <a:pt x="1742915" y="5458068"/>
                  <a:pt x="1751248" y="5458068"/>
                  <a:pt x="1751248" y="5441402"/>
                </a:cubicBezTo>
                <a:cubicBezTo>
                  <a:pt x="1751248" y="5416404"/>
                  <a:pt x="1726249" y="5416404"/>
                  <a:pt x="1717917" y="5399738"/>
                </a:cubicBezTo>
                <a:cubicBezTo>
                  <a:pt x="1734582" y="5399738"/>
                  <a:pt x="1751248" y="5399738"/>
                  <a:pt x="1767914" y="5391405"/>
                </a:cubicBezTo>
                <a:cubicBezTo>
                  <a:pt x="1776247" y="5399738"/>
                  <a:pt x="1776247" y="5399738"/>
                  <a:pt x="1776247" y="5416404"/>
                </a:cubicBezTo>
                <a:close/>
                <a:moveTo>
                  <a:pt x="3126181" y="5391405"/>
                </a:moveTo>
                <a:lnTo>
                  <a:pt x="3126181" y="5416404"/>
                </a:lnTo>
                <a:cubicBezTo>
                  <a:pt x="3117848" y="5458068"/>
                  <a:pt x="3092850" y="5499733"/>
                  <a:pt x="3067851" y="5524732"/>
                </a:cubicBezTo>
                <a:cubicBezTo>
                  <a:pt x="3042852" y="5524732"/>
                  <a:pt x="3017853" y="5533065"/>
                  <a:pt x="2992855" y="5541398"/>
                </a:cubicBezTo>
                <a:cubicBezTo>
                  <a:pt x="3026186" y="5508066"/>
                  <a:pt x="3051185" y="5474734"/>
                  <a:pt x="3084517" y="5441402"/>
                </a:cubicBezTo>
                <a:lnTo>
                  <a:pt x="3067851" y="5424737"/>
                </a:lnTo>
                <a:cubicBezTo>
                  <a:pt x="3042852" y="5458068"/>
                  <a:pt x="3009520" y="5491400"/>
                  <a:pt x="2984522" y="5524732"/>
                </a:cubicBezTo>
                <a:cubicBezTo>
                  <a:pt x="2984522" y="5508066"/>
                  <a:pt x="2992855" y="5491400"/>
                  <a:pt x="2984522" y="5474734"/>
                </a:cubicBezTo>
                <a:cubicBezTo>
                  <a:pt x="2984522" y="5408071"/>
                  <a:pt x="3059518" y="5383072"/>
                  <a:pt x="3084517" y="5383072"/>
                </a:cubicBezTo>
                <a:cubicBezTo>
                  <a:pt x="3109516" y="5383072"/>
                  <a:pt x="3117848" y="5391405"/>
                  <a:pt x="3126181" y="5391405"/>
                </a:cubicBezTo>
                <a:close/>
                <a:moveTo>
                  <a:pt x="1142944" y="5424737"/>
                </a:moveTo>
                <a:cubicBezTo>
                  <a:pt x="1159610" y="5458068"/>
                  <a:pt x="1176276" y="5516399"/>
                  <a:pt x="1176276" y="5533065"/>
                </a:cubicBezTo>
                <a:cubicBezTo>
                  <a:pt x="1176276" y="5558063"/>
                  <a:pt x="1167943" y="5583062"/>
                  <a:pt x="1159610" y="5599728"/>
                </a:cubicBezTo>
                <a:cubicBezTo>
                  <a:pt x="1109613" y="5591395"/>
                  <a:pt x="1042949" y="5491400"/>
                  <a:pt x="1042949" y="5466401"/>
                </a:cubicBezTo>
                <a:cubicBezTo>
                  <a:pt x="1042949" y="5441402"/>
                  <a:pt x="1067948" y="5416404"/>
                  <a:pt x="1067948" y="5391405"/>
                </a:cubicBezTo>
                <a:cubicBezTo>
                  <a:pt x="1084614" y="5433070"/>
                  <a:pt x="1101280" y="5483067"/>
                  <a:pt x="1126279" y="5533065"/>
                </a:cubicBezTo>
                <a:cubicBezTo>
                  <a:pt x="1126279" y="5533065"/>
                  <a:pt x="1134612" y="5533065"/>
                  <a:pt x="1134612" y="5516399"/>
                </a:cubicBezTo>
                <a:cubicBezTo>
                  <a:pt x="1134612" y="5491400"/>
                  <a:pt x="1101280" y="5424737"/>
                  <a:pt x="1092947" y="5383072"/>
                </a:cubicBezTo>
                <a:cubicBezTo>
                  <a:pt x="1101280" y="5399738"/>
                  <a:pt x="1126279" y="5416404"/>
                  <a:pt x="1142944" y="5424737"/>
                </a:cubicBezTo>
                <a:close/>
                <a:moveTo>
                  <a:pt x="3259508" y="5516399"/>
                </a:moveTo>
                <a:cubicBezTo>
                  <a:pt x="3259508" y="5499733"/>
                  <a:pt x="3251175" y="5483067"/>
                  <a:pt x="3251175" y="5458068"/>
                </a:cubicBezTo>
                <a:cubicBezTo>
                  <a:pt x="3251175" y="5441402"/>
                  <a:pt x="3309506" y="5399738"/>
                  <a:pt x="3342838" y="5374739"/>
                </a:cubicBezTo>
                <a:cubicBezTo>
                  <a:pt x="3317839" y="5416404"/>
                  <a:pt x="3284507" y="5466401"/>
                  <a:pt x="3259508" y="5516399"/>
                </a:cubicBezTo>
                <a:close/>
                <a:moveTo>
                  <a:pt x="1859576" y="5391405"/>
                </a:moveTo>
                <a:cubicBezTo>
                  <a:pt x="1859576" y="5416404"/>
                  <a:pt x="1842910" y="5441402"/>
                  <a:pt x="1826245" y="5466401"/>
                </a:cubicBezTo>
                <a:lnTo>
                  <a:pt x="1792913" y="5466401"/>
                </a:lnTo>
                <a:cubicBezTo>
                  <a:pt x="1792913" y="5449735"/>
                  <a:pt x="1801246" y="5433070"/>
                  <a:pt x="1801246" y="5416404"/>
                </a:cubicBezTo>
                <a:cubicBezTo>
                  <a:pt x="1809579" y="5424737"/>
                  <a:pt x="1826245" y="5433070"/>
                  <a:pt x="1834578" y="5441402"/>
                </a:cubicBezTo>
                <a:lnTo>
                  <a:pt x="1851243" y="5424737"/>
                </a:lnTo>
                <a:cubicBezTo>
                  <a:pt x="1842910" y="5416404"/>
                  <a:pt x="1826245" y="5408071"/>
                  <a:pt x="1817912" y="5399738"/>
                </a:cubicBezTo>
                <a:cubicBezTo>
                  <a:pt x="1817912" y="5391405"/>
                  <a:pt x="1834578" y="5383072"/>
                  <a:pt x="1851243" y="5366406"/>
                </a:cubicBezTo>
                <a:cubicBezTo>
                  <a:pt x="1859576" y="5374739"/>
                  <a:pt x="1859576" y="5374739"/>
                  <a:pt x="1859576" y="5391405"/>
                </a:cubicBezTo>
                <a:close/>
                <a:moveTo>
                  <a:pt x="2859528" y="5391405"/>
                </a:moveTo>
                <a:cubicBezTo>
                  <a:pt x="2859528" y="5408071"/>
                  <a:pt x="2834529" y="5491400"/>
                  <a:pt x="2801197" y="5491400"/>
                </a:cubicBezTo>
                <a:cubicBezTo>
                  <a:pt x="2776198" y="5491400"/>
                  <a:pt x="2767865" y="5483067"/>
                  <a:pt x="2751200" y="5483067"/>
                </a:cubicBezTo>
                <a:cubicBezTo>
                  <a:pt x="2767865" y="5449735"/>
                  <a:pt x="2809530" y="5433070"/>
                  <a:pt x="2809530" y="5399738"/>
                </a:cubicBezTo>
                <a:cubicBezTo>
                  <a:pt x="2784531" y="5416404"/>
                  <a:pt x="2751200" y="5449735"/>
                  <a:pt x="2726201" y="5474734"/>
                </a:cubicBezTo>
                <a:cubicBezTo>
                  <a:pt x="2726201" y="5466401"/>
                  <a:pt x="2734534" y="5449735"/>
                  <a:pt x="2734534" y="5441402"/>
                </a:cubicBezTo>
                <a:cubicBezTo>
                  <a:pt x="2734534" y="5433070"/>
                  <a:pt x="2734534" y="5424737"/>
                  <a:pt x="2726201" y="5416404"/>
                </a:cubicBezTo>
                <a:cubicBezTo>
                  <a:pt x="2751200" y="5366406"/>
                  <a:pt x="2792864" y="5358073"/>
                  <a:pt x="2817863" y="5358073"/>
                </a:cubicBezTo>
                <a:cubicBezTo>
                  <a:pt x="2859528" y="5358073"/>
                  <a:pt x="2859528" y="5383072"/>
                  <a:pt x="2859528" y="5391405"/>
                </a:cubicBezTo>
                <a:close/>
                <a:moveTo>
                  <a:pt x="926288" y="5416404"/>
                </a:moveTo>
                <a:cubicBezTo>
                  <a:pt x="926288" y="5441402"/>
                  <a:pt x="909622" y="5449735"/>
                  <a:pt x="901290" y="5466401"/>
                </a:cubicBezTo>
                <a:cubicBezTo>
                  <a:pt x="867958" y="5449735"/>
                  <a:pt x="851292" y="5416404"/>
                  <a:pt x="851292" y="5408071"/>
                </a:cubicBezTo>
                <a:cubicBezTo>
                  <a:pt x="851292" y="5391405"/>
                  <a:pt x="867958" y="5366406"/>
                  <a:pt x="884624" y="5358073"/>
                </a:cubicBezTo>
                <a:cubicBezTo>
                  <a:pt x="884624" y="5358073"/>
                  <a:pt x="926288" y="5391405"/>
                  <a:pt x="926288" y="5416404"/>
                </a:cubicBezTo>
                <a:close/>
                <a:moveTo>
                  <a:pt x="801294" y="5416404"/>
                </a:moveTo>
                <a:cubicBezTo>
                  <a:pt x="784629" y="5424737"/>
                  <a:pt x="767963" y="5449735"/>
                  <a:pt x="759630" y="5474734"/>
                </a:cubicBezTo>
                <a:cubicBezTo>
                  <a:pt x="742964" y="5466401"/>
                  <a:pt x="709632" y="5441402"/>
                  <a:pt x="709632" y="5424737"/>
                </a:cubicBezTo>
                <a:cubicBezTo>
                  <a:pt x="709632" y="5399738"/>
                  <a:pt x="726298" y="5374739"/>
                  <a:pt x="751297" y="5358073"/>
                </a:cubicBezTo>
                <a:cubicBezTo>
                  <a:pt x="759630" y="5366406"/>
                  <a:pt x="776296" y="5391405"/>
                  <a:pt x="801294" y="5416404"/>
                </a:cubicBezTo>
                <a:close/>
                <a:moveTo>
                  <a:pt x="659635" y="5408071"/>
                </a:moveTo>
                <a:cubicBezTo>
                  <a:pt x="651302" y="5424737"/>
                  <a:pt x="634636" y="5441402"/>
                  <a:pt x="617970" y="5466401"/>
                </a:cubicBezTo>
                <a:cubicBezTo>
                  <a:pt x="576305" y="5441402"/>
                  <a:pt x="576305" y="5416404"/>
                  <a:pt x="576305" y="5408071"/>
                </a:cubicBezTo>
                <a:cubicBezTo>
                  <a:pt x="576305" y="5391405"/>
                  <a:pt x="584638" y="5383072"/>
                  <a:pt x="584638" y="5374739"/>
                </a:cubicBezTo>
                <a:cubicBezTo>
                  <a:pt x="592971" y="5391405"/>
                  <a:pt x="609637" y="5408071"/>
                  <a:pt x="626303" y="5416404"/>
                </a:cubicBezTo>
                <a:cubicBezTo>
                  <a:pt x="626303" y="5416404"/>
                  <a:pt x="634636" y="5416404"/>
                  <a:pt x="634636" y="5399738"/>
                </a:cubicBezTo>
                <a:cubicBezTo>
                  <a:pt x="634636" y="5374739"/>
                  <a:pt x="626303" y="5374739"/>
                  <a:pt x="617970" y="5358073"/>
                </a:cubicBezTo>
                <a:cubicBezTo>
                  <a:pt x="626303" y="5366406"/>
                  <a:pt x="634636" y="5391405"/>
                  <a:pt x="659635" y="5408071"/>
                </a:cubicBezTo>
                <a:close/>
                <a:moveTo>
                  <a:pt x="376315" y="5391405"/>
                </a:moveTo>
                <a:cubicBezTo>
                  <a:pt x="367982" y="5408071"/>
                  <a:pt x="342983" y="5433070"/>
                  <a:pt x="334650" y="5458068"/>
                </a:cubicBezTo>
                <a:cubicBezTo>
                  <a:pt x="309652" y="5441402"/>
                  <a:pt x="292986" y="5416404"/>
                  <a:pt x="292986" y="5399738"/>
                </a:cubicBezTo>
                <a:cubicBezTo>
                  <a:pt x="292986" y="5374739"/>
                  <a:pt x="292986" y="5358073"/>
                  <a:pt x="317985" y="5358073"/>
                </a:cubicBezTo>
                <a:cubicBezTo>
                  <a:pt x="334650" y="5358073"/>
                  <a:pt x="351316" y="5374739"/>
                  <a:pt x="376315" y="5391405"/>
                </a:cubicBezTo>
                <a:close/>
                <a:moveTo>
                  <a:pt x="242988" y="5391405"/>
                </a:moveTo>
                <a:cubicBezTo>
                  <a:pt x="226322" y="5399738"/>
                  <a:pt x="209656" y="5424737"/>
                  <a:pt x="192991" y="5449735"/>
                </a:cubicBezTo>
                <a:cubicBezTo>
                  <a:pt x="176325" y="5441402"/>
                  <a:pt x="151326" y="5416404"/>
                  <a:pt x="151326" y="5391405"/>
                </a:cubicBezTo>
                <a:cubicBezTo>
                  <a:pt x="151326" y="5366406"/>
                  <a:pt x="176325" y="5358073"/>
                  <a:pt x="201324" y="5358073"/>
                </a:cubicBezTo>
                <a:cubicBezTo>
                  <a:pt x="217989" y="5358073"/>
                  <a:pt x="226322" y="5383072"/>
                  <a:pt x="242988" y="5391405"/>
                </a:cubicBezTo>
                <a:close/>
                <a:moveTo>
                  <a:pt x="1667919" y="5358073"/>
                </a:moveTo>
                <a:cubicBezTo>
                  <a:pt x="1667919" y="5366406"/>
                  <a:pt x="1676252" y="5374739"/>
                  <a:pt x="1676252" y="5399738"/>
                </a:cubicBezTo>
                <a:cubicBezTo>
                  <a:pt x="1676252" y="5416404"/>
                  <a:pt x="1659586" y="5466401"/>
                  <a:pt x="1626254" y="5466401"/>
                </a:cubicBezTo>
                <a:cubicBezTo>
                  <a:pt x="1609588" y="5466401"/>
                  <a:pt x="1576257" y="5441402"/>
                  <a:pt x="1559591" y="5416404"/>
                </a:cubicBezTo>
                <a:cubicBezTo>
                  <a:pt x="1576257" y="5399738"/>
                  <a:pt x="1584590" y="5383072"/>
                  <a:pt x="1584590" y="5366406"/>
                </a:cubicBezTo>
                <a:cubicBezTo>
                  <a:pt x="1601256" y="5383072"/>
                  <a:pt x="1609588" y="5408071"/>
                  <a:pt x="1634587" y="5433070"/>
                </a:cubicBezTo>
                <a:cubicBezTo>
                  <a:pt x="1634587" y="5433070"/>
                  <a:pt x="1642920" y="5433070"/>
                  <a:pt x="1642920" y="5416404"/>
                </a:cubicBezTo>
                <a:cubicBezTo>
                  <a:pt x="1642920" y="5391405"/>
                  <a:pt x="1617921" y="5374739"/>
                  <a:pt x="1609588" y="5349740"/>
                </a:cubicBezTo>
                <a:cubicBezTo>
                  <a:pt x="1617921" y="5358073"/>
                  <a:pt x="1651253" y="5358073"/>
                  <a:pt x="1667919" y="5358073"/>
                </a:cubicBezTo>
                <a:close/>
                <a:moveTo>
                  <a:pt x="492976" y="5383072"/>
                </a:moveTo>
                <a:cubicBezTo>
                  <a:pt x="484643" y="5374739"/>
                  <a:pt x="476310" y="5358073"/>
                  <a:pt x="484643" y="5349740"/>
                </a:cubicBezTo>
                <a:cubicBezTo>
                  <a:pt x="484643" y="5366406"/>
                  <a:pt x="492976" y="5374739"/>
                  <a:pt x="492976" y="5383072"/>
                </a:cubicBezTo>
                <a:close/>
                <a:moveTo>
                  <a:pt x="284653" y="5349740"/>
                </a:moveTo>
                <a:cubicBezTo>
                  <a:pt x="284653" y="5358073"/>
                  <a:pt x="276320" y="5374739"/>
                  <a:pt x="267987" y="5383072"/>
                </a:cubicBezTo>
                <a:cubicBezTo>
                  <a:pt x="259654" y="5374739"/>
                  <a:pt x="217989" y="5358073"/>
                  <a:pt x="251321" y="5349740"/>
                </a:cubicBezTo>
                <a:lnTo>
                  <a:pt x="284653" y="5349740"/>
                </a:lnTo>
                <a:close/>
                <a:moveTo>
                  <a:pt x="1301270" y="5408071"/>
                </a:moveTo>
                <a:lnTo>
                  <a:pt x="1301270" y="5524732"/>
                </a:lnTo>
                <a:cubicBezTo>
                  <a:pt x="1292937" y="5533065"/>
                  <a:pt x="1292937" y="5533065"/>
                  <a:pt x="1276271" y="5533065"/>
                </a:cubicBezTo>
                <a:cubicBezTo>
                  <a:pt x="1226274" y="5533065"/>
                  <a:pt x="1176276" y="5433070"/>
                  <a:pt x="1176276" y="5416404"/>
                </a:cubicBezTo>
                <a:cubicBezTo>
                  <a:pt x="1176276" y="5399738"/>
                  <a:pt x="1201275" y="5374739"/>
                  <a:pt x="1209608" y="5358073"/>
                </a:cubicBezTo>
                <a:cubicBezTo>
                  <a:pt x="1209608" y="5433070"/>
                  <a:pt x="1267938" y="5483067"/>
                  <a:pt x="1267938" y="5458068"/>
                </a:cubicBezTo>
                <a:cubicBezTo>
                  <a:pt x="1267938" y="5441402"/>
                  <a:pt x="1234607" y="5383072"/>
                  <a:pt x="1226274" y="5341407"/>
                </a:cubicBezTo>
                <a:cubicBezTo>
                  <a:pt x="1234607" y="5374739"/>
                  <a:pt x="1301270" y="5366406"/>
                  <a:pt x="1301270" y="5408071"/>
                </a:cubicBezTo>
                <a:close/>
                <a:moveTo>
                  <a:pt x="1834578" y="5349740"/>
                </a:moveTo>
                <a:cubicBezTo>
                  <a:pt x="1826245" y="5366406"/>
                  <a:pt x="1809579" y="5374739"/>
                  <a:pt x="1792913" y="5374739"/>
                </a:cubicBezTo>
                <a:cubicBezTo>
                  <a:pt x="1792913" y="5366406"/>
                  <a:pt x="1809579" y="5349740"/>
                  <a:pt x="1817912" y="5333074"/>
                </a:cubicBezTo>
                <a:lnTo>
                  <a:pt x="1834578" y="5349740"/>
                </a:lnTo>
                <a:close/>
                <a:moveTo>
                  <a:pt x="2476213" y="5349740"/>
                </a:moveTo>
                <a:cubicBezTo>
                  <a:pt x="2476213" y="5391405"/>
                  <a:pt x="2426215" y="5433070"/>
                  <a:pt x="2417883" y="5433070"/>
                </a:cubicBezTo>
                <a:cubicBezTo>
                  <a:pt x="2401217" y="5433070"/>
                  <a:pt x="2376218" y="5416404"/>
                  <a:pt x="2359552" y="5416404"/>
                </a:cubicBezTo>
                <a:cubicBezTo>
                  <a:pt x="2367885" y="5408071"/>
                  <a:pt x="2434548" y="5383072"/>
                  <a:pt x="2426215" y="5349740"/>
                </a:cubicBezTo>
                <a:cubicBezTo>
                  <a:pt x="2409550" y="5358073"/>
                  <a:pt x="2384551" y="5374739"/>
                  <a:pt x="2359552" y="5391405"/>
                </a:cubicBezTo>
                <a:lnTo>
                  <a:pt x="2359552" y="5333074"/>
                </a:lnTo>
                <a:cubicBezTo>
                  <a:pt x="2376218" y="5324741"/>
                  <a:pt x="2401217" y="5316409"/>
                  <a:pt x="2417883" y="5316409"/>
                </a:cubicBezTo>
                <a:cubicBezTo>
                  <a:pt x="2442881" y="5316409"/>
                  <a:pt x="2476213" y="5324741"/>
                  <a:pt x="2476213" y="5349740"/>
                </a:cubicBezTo>
                <a:close/>
                <a:moveTo>
                  <a:pt x="2342886" y="5366406"/>
                </a:moveTo>
                <a:cubicBezTo>
                  <a:pt x="2342886" y="5383072"/>
                  <a:pt x="2309554" y="5433070"/>
                  <a:pt x="2284556" y="5433070"/>
                </a:cubicBezTo>
                <a:cubicBezTo>
                  <a:pt x="2267890" y="5433070"/>
                  <a:pt x="2259557" y="5416404"/>
                  <a:pt x="2242891" y="5408071"/>
                </a:cubicBezTo>
                <a:cubicBezTo>
                  <a:pt x="2259557" y="5391405"/>
                  <a:pt x="2284556" y="5383072"/>
                  <a:pt x="2301222" y="5358073"/>
                </a:cubicBezTo>
                <a:lnTo>
                  <a:pt x="2292889" y="5349740"/>
                </a:lnTo>
                <a:cubicBezTo>
                  <a:pt x="2276223" y="5358073"/>
                  <a:pt x="2251224" y="5374739"/>
                  <a:pt x="2226225" y="5383072"/>
                </a:cubicBezTo>
                <a:cubicBezTo>
                  <a:pt x="2234558" y="5366406"/>
                  <a:pt x="2234558" y="5349740"/>
                  <a:pt x="2234558" y="5333074"/>
                </a:cubicBezTo>
                <a:cubicBezTo>
                  <a:pt x="2242891" y="5324741"/>
                  <a:pt x="2259557" y="5316409"/>
                  <a:pt x="2276223" y="5316409"/>
                </a:cubicBezTo>
                <a:cubicBezTo>
                  <a:pt x="2317887" y="5316409"/>
                  <a:pt x="2342886" y="5341407"/>
                  <a:pt x="2342886" y="5366406"/>
                </a:cubicBezTo>
                <a:close/>
                <a:moveTo>
                  <a:pt x="2209559" y="5316409"/>
                </a:moveTo>
                <a:cubicBezTo>
                  <a:pt x="2209559" y="5324741"/>
                  <a:pt x="2217892" y="5316409"/>
                  <a:pt x="2217892" y="5341407"/>
                </a:cubicBezTo>
                <a:cubicBezTo>
                  <a:pt x="2217892" y="5358073"/>
                  <a:pt x="2192893" y="5391405"/>
                  <a:pt x="2167895" y="5408071"/>
                </a:cubicBezTo>
                <a:cubicBezTo>
                  <a:pt x="2159562" y="5399738"/>
                  <a:pt x="2142896" y="5383072"/>
                  <a:pt x="2126230" y="5374739"/>
                </a:cubicBezTo>
                <a:cubicBezTo>
                  <a:pt x="2142896" y="5366406"/>
                  <a:pt x="2167895" y="5358073"/>
                  <a:pt x="2192893" y="5341407"/>
                </a:cubicBezTo>
                <a:cubicBezTo>
                  <a:pt x="2184561" y="5333074"/>
                  <a:pt x="2192893" y="5333074"/>
                  <a:pt x="2167895" y="5333074"/>
                </a:cubicBezTo>
                <a:cubicBezTo>
                  <a:pt x="2151229" y="5333074"/>
                  <a:pt x="2109564" y="5349740"/>
                  <a:pt x="2076232" y="5366406"/>
                </a:cubicBezTo>
                <a:cubicBezTo>
                  <a:pt x="2067899" y="5358073"/>
                  <a:pt x="2059567" y="5333074"/>
                  <a:pt x="2051234" y="5316409"/>
                </a:cubicBezTo>
                <a:lnTo>
                  <a:pt x="2209559" y="5316409"/>
                </a:lnTo>
                <a:close/>
                <a:moveTo>
                  <a:pt x="1417931" y="5341407"/>
                </a:moveTo>
                <a:cubicBezTo>
                  <a:pt x="1426264" y="5358073"/>
                  <a:pt x="1434597" y="5383072"/>
                  <a:pt x="1434597" y="5408071"/>
                </a:cubicBezTo>
                <a:cubicBezTo>
                  <a:pt x="1434597" y="5441402"/>
                  <a:pt x="1434597" y="5466401"/>
                  <a:pt x="1392932" y="5466401"/>
                </a:cubicBezTo>
                <a:cubicBezTo>
                  <a:pt x="1334602" y="5466401"/>
                  <a:pt x="1317936" y="5383072"/>
                  <a:pt x="1317936" y="5374739"/>
                </a:cubicBezTo>
                <a:cubicBezTo>
                  <a:pt x="1317936" y="5358073"/>
                  <a:pt x="1342935" y="5333074"/>
                  <a:pt x="1342935" y="5316409"/>
                </a:cubicBezTo>
                <a:cubicBezTo>
                  <a:pt x="1351268" y="5341407"/>
                  <a:pt x="1359601" y="5374739"/>
                  <a:pt x="1367934" y="5408071"/>
                </a:cubicBezTo>
                <a:cubicBezTo>
                  <a:pt x="1376266" y="5416404"/>
                  <a:pt x="1401265" y="5391405"/>
                  <a:pt x="1401265" y="5408071"/>
                </a:cubicBezTo>
                <a:cubicBezTo>
                  <a:pt x="1401265" y="5391405"/>
                  <a:pt x="1376266" y="5341407"/>
                  <a:pt x="1367934" y="5308076"/>
                </a:cubicBezTo>
                <a:cubicBezTo>
                  <a:pt x="1384599" y="5324741"/>
                  <a:pt x="1409598" y="5333074"/>
                  <a:pt x="1417931" y="5341407"/>
                </a:cubicBezTo>
                <a:close/>
                <a:moveTo>
                  <a:pt x="2617873" y="5324741"/>
                </a:moveTo>
                <a:cubicBezTo>
                  <a:pt x="2617873" y="5349740"/>
                  <a:pt x="2584541" y="5416404"/>
                  <a:pt x="2559542" y="5416404"/>
                </a:cubicBezTo>
                <a:cubicBezTo>
                  <a:pt x="2534544" y="5416404"/>
                  <a:pt x="2517878" y="5408071"/>
                  <a:pt x="2501212" y="5408071"/>
                </a:cubicBezTo>
                <a:cubicBezTo>
                  <a:pt x="2526211" y="5391405"/>
                  <a:pt x="2559542" y="5366406"/>
                  <a:pt x="2584541" y="5341407"/>
                </a:cubicBezTo>
                <a:cubicBezTo>
                  <a:pt x="2584541" y="5341407"/>
                  <a:pt x="2584541" y="5333074"/>
                  <a:pt x="2567875" y="5333074"/>
                </a:cubicBezTo>
                <a:cubicBezTo>
                  <a:pt x="2542876" y="5333074"/>
                  <a:pt x="2517878" y="5366406"/>
                  <a:pt x="2492879" y="5391405"/>
                </a:cubicBezTo>
                <a:cubicBezTo>
                  <a:pt x="2476213" y="5324741"/>
                  <a:pt x="2517878" y="5299743"/>
                  <a:pt x="2567875" y="5299743"/>
                </a:cubicBezTo>
                <a:cubicBezTo>
                  <a:pt x="2584541" y="5299743"/>
                  <a:pt x="2617873" y="5308076"/>
                  <a:pt x="2617873" y="5324741"/>
                </a:cubicBezTo>
                <a:close/>
                <a:moveTo>
                  <a:pt x="1751248" y="5358073"/>
                </a:moveTo>
                <a:lnTo>
                  <a:pt x="1767914" y="5341407"/>
                </a:lnTo>
                <a:cubicBezTo>
                  <a:pt x="1759581" y="5333074"/>
                  <a:pt x="1751248" y="5316409"/>
                  <a:pt x="1742915" y="5299743"/>
                </a:cubicBezTo>
                <a:lnTo>
                  <a:pt x="1792913" y="5299743"/>
                </a:lnTo>
                <a:lnTo>
                  <a:pt x="1792913" y="5324741"/>
                </a:lnTo>
                <a:cubicBezTo>
                  <a:pt x="1784580" y="5349740"/>
                  <a:pt x="1767914" y="5366406"/>
                  <a:pt x="1751248" y="5374739"/>
                </a:cubicBezTo>
                <a:lnTo>
                  <a:pt x="1701251" y="5374739"/>
                </a:lnTo>
                <a:cubicBezTo>
                  <a:pt x="1701251" y="5366406"/>
                  <a:pt x="1692918" y="5374739"/>
                  <a:pt x="1692918" y="5349740"/>
                </a:cubicBezTo>
                <a:cubicBezTo>
                  <a:pt x="1692918" y="5333074"/>
                  <a:pt x="1717917" y="5316409"/>
                  <a:pt x="1717917" y="5299743"/>
                </a:cubicBezTo>
                <a:cubicBezTo>
                  <a:pt x="1726249" y="5316409"/>
                  <a:pt x="1734582" y="5341407"/>
                  <a:pt x="1751248" y="5358073"/>
                </a:cubicBezTo>
                <a:close/>
                <a:moveTo>
                  <a:pt x="567972" y="5358073"/>
                </a:moveTo>
                <a:cubicBezTo>
                  <a:pt x="567972" y="5374739"/>
                  <a:pt x="559640" y="5383072"/>
                  <a:pt x="551307" y="5399738"/>
                </a:cubicBezTo>
                <a:cubicBezTo>
                  <a:pt x="517975" y="5374739"/>
                  <a:pt x="509642" y="5358073"/>
                  <a:pt x="509642" y="5341407"/>
                </a:cubicBezTo>
                <a:cubicBezTo>
                  <a:pt x="509642" y="5316409"/>
                  <a:pt x="509642" y="5316409"/>
                  <a:pt x="517975" y="5299743"/>
                </a:cubicBezTo>
                <a:cubicBezTo>
                  <a:pt x="534641" y="5308076"/>
                  <a:pt x="567972" y="5333074"/>
                  <a:pt x="567972" y="5358073"/>
                </a:cubicBezTo>
                <a:close/>
                <a:moveTo>
                  <a:pt x="3276174" y="5333074"/>
                </a:moveTo>
                <a:cubicBezTo>
                  <a:pt x="3276174" y="5383072"/>
                  <a:pt x="3226177" y="5466401"/>
                  <a:pt x="3159513" y="5458068"/>
                </a:cubicBezTo>
                <a:cubicBezTo>
                  <a:pt x="3192845" y="5424737"/>
                  <a:pt x="3209511" y="5391405"/>
                  <a:pt x="3234509" y="5358073"/>
                </a:cubicBezTo>
                <a:cubicBezTo>
                  <a:pt x="3234509" y="5358073"/>
                  <a:pt x="3234509" y="5349740"/>
                  <a:pt x="3226177" y="5341407"/>
                </a:cubicBezTo>
                <a:cubicBezTo>
                  <a:pt x="3201178" y="5374739"/>
                  <a:pt x="3167846" y="5416404"/>
                  <a:pt x="3142847" y="5449735"/>
                </a:cubicBezTo>
                <a:cubicBezTo>
                  <a:pt x="3142847" y="5424737"/>
                  <a:pt x="3126181" y="5383072"/>
                  <a:pt x="3142847" y="5366406"/>
                </a:cubicBezTo>
                <a:cubicBezTo>
                  <a:pt x="3159513" y="5324741"/>
                  <a:pt x="3226177" y="5291410"/>
                  <a:pt x="3242842" y="5291410"/>
                </a:cubicBezTo>
                <a:cubicBezTo>
                  <a:pt x="3284507" y="5291410"/>
                  <a:pt x="3276174" y="5316409"/>
                  <a:pt x="3276174" y="5333074"/>
                </a:cubicBezTo>
                <a:close/>
                <a:moveTo>
                  <a:pt x="3009520" y="5333074"/>
                </a:moveTo>
                <a:cubicBezTo>
                  <a:pt x="3009520" y="5391405"/>
                  <a:pt x="2959523" y="5449735"/>
                  <a:pt x="2892859" y="5441402"/>
                </a:cubicBezTo>
                <a:cubicBezTo>
                  <a:pt x="2917858" y="5416404"/>
                  <a:pt x="2942857" y="5383072"/>
                  <a:pt x="2976189" y="5349740"/>
                </a:cubicBezTo>
                <a:cubicBezTo>
                  <a:pt x="2976189" y="5349740"/>
                  <a:pt x="2976189" y="5341407"/>
                  <a:pt x="2959523" y="5341407"/>
                </a:cubicBezTo>
                <a:cubicBezTo>
                  <a:pt x="2934524" y="5341407"/>
                  <a:pt x="2901192" y="5399738"/>
                  <a:pt x="2876194" y="5424737"/>
                </a:cubicBezTo>
                <a:lnTo>
                  <a:pt x="2876194" y="5349740"/>
                </a:lnTo>
                <a:cubicBezTo>
                  <a:pt x="2909525" y="5324741"/>
                  <a:pt x="2959523" y="5291410"/>
                  <a:pt x="2976189" y="5291410"/>
                </a:cubicBezTo>
                <a:cubicBezTo>
                  <a:pt x="3009520" y="5291410"/>
                  <a:pt x="3009520" y="5316409"/>
                  <a:pt x="3009520" y="5333074"/>
                </a:cubicBezTo>
                <a:close/>
                <a:moveTo>
                  <a:pt x="2042901" y="5374739"/>
                </a:moveTo>
                <a:cubicBezTo>
                  <a:pt x="2042901" y="5408071"/>
                  <a:pt x="2034568" y="5433070"/>
                  <a:pt x="2001236" y="5449735"/>
                </a:cubicBezTo>
                <a:lnTo>
                  <a:pt x="1976237" y="5399738"/>
                </a:lnTo>
                <a:cubicBezTo>
                  <a:pt x="1992903" y="5399738"/>
                  <a:pt x="2017902" y="5399738"/>
                  <a:pt x="2034568" y="5383072"/>
                </a:cubicBezTo>
                <a:cubicBezTo>
                  <a:pt x="2009569" y="5374739"/>
                  <a:pt x="1976237" y="5374739"/>
                  <a:pt x="1951238" y="5374739"/>
                </a:cubicBezTo>
                <a:cubicBezTo>
                  <a:pt x="1959571" y="5341407"/>
                  <a:pt x="1959571" y="5316409"/>
                  <a:pt x="1959571" y="5291410"/>
                </a:cubicBezTo>
                <a:cubicBezTo>
                  <a:pt x="2026235" y="5291410"/>
                  <a:pt x="2042901" y="5341407"/>
                  <a:pt x="2042901" y="5374739"/>
                </a:cubicBezTo>
                <a:close/>
                <a:moveTo>
                  <a:pt x="867958" y="5341407"/>
                </a:moveTo>
                <a:cubicBezTo>
                  <a:pt x="851292" y="5358073"/>
                  <a:pt x="834626" y="5383072"/>
                  <a:pt x="834626" y="5399738"/>
                </a:cubicBezTo>
                <a:cubicBezTo>
                  <a:pt x="801294" y="5399738"/>
                  <a:pt x="784629" y="5358073"/>
                  <a:pt x="784629" y="5341407"/>
                </a:cubicBezTo>
                <a:cubicBezTo>
                  <a:pt x="784629" y="5333074"/>
                  <a:pt x="784629" y="5283077"/>
                  <a:pt x="826293" y="5283077"/>
                </a:cubicBezTo>
                <a:cubicBezTo>
                  <a:pt x="834626" y="5299743"/>
                  <a:pt x="842959" y="5324741"/>
                  <a:pt x="867958" y="5341407"/>
                </a:cubicBezTo>
                <a:close/>
                <a:moveTo>
                  <a:pt x="726298" y="5341407"/>
                </a:moveTo>
                <a:cubicBezTo>
                  <a:pt x="726298" y="5366406"/>
                  <a:pt x="692966" y="5383072"/>
                  <a:pt x="692966" y="5399738"/>
                </a:cubicBezTo>
                <a:cubicBezTo>
                  <a:pt x="676300" y="5391405"/>
                  <a:pt x="642969" y="5366406"/>
                  <a:pt x="642969" y="5349740"/>
                </a:cubicBezTo>
                <a:cubicBezTo>
                  <a:pt x="642969" y="5324741"/>
                  <a:pt x="667968" y="5291410"/>
                  <a:pt x="692966" y="5283077"/>
                </a:cubicBezTo>
                <a:cubicBezTo>
                  <a:pt x="701299" y="5299743"/>
                  <a:pt x="726298" y="5324741"/>
                  <a:pt x="726298" y="5341407"/>
                </a:cubicBezTo>
                <a:close/>
                <a:moveTo>
                  <a:pt x="1509593" y="5358073"/>
                </a:moveTo>
                <a:cubicBezTo>
                  <a:pt x="1509593" y="5366406"/>
                  <a:pt x="1534592" y="5341407"/>
                  <a:pt x="1534592" y="5358073"/>
                </a:cubicBezTo>
                <a:cubicBezTo>
                  <a:pt x="1534592" y="5341407"/>
                  <a:pt x="1509593" y="5299743"/>
                  <a:pt x="1501260" y="5274744"/>
                </a:cubicBezTo>
                <a:cubicBezTo>
                  <a:pt x="1559591" y="5291410"/>
                  <a:pt x="1567924" y="5291410"/>
                  <a:pt x="1567924" y="5333074"/>
                </a:cubicBezTo>
                <a:cubicBezTo>
                  <a:pt x="1567924" y="5366406"/>
                  <a:pt x="1551258" y="5408071"/>
                  <a:pt x="1526259" y="5408071"/>
                </a:cubicBezTo>
                <a:cubicBezTo>
                  <a:pt x="1492927" y="5408071"/>
                  <a:pt x="1451263" y="5358073"/>
                  <a:pt x="1451263" y="5333074"/>
                </a:cubicBezTo>
                <a:cubicBezTo>
                  <a:pt x="1451263" y="5316409"/>
                  <a:pt x="1476262" y="5291410"/>
                  <a:pt x="1484595" y="5274744"/>
                </a:cubicBezTo>
                <a:cubicBezTo>
                  <a:pt x="1492927" y="5299743"/>
                  <a:pt x="1501260" y="5333074"/>
                  <a:pt x="1509593" y="5358073"/>
                </a:cubicBezTo>
                <a:close/>
                <a:moveTo>
                  <a:pt x="451311" y="5333074"/>
                </a:moveTo>
                <a:cubicBezTo>
                  <a:pt x="434646" y="5324741"/>
                  <a:pt x="409647" y="5299743"/>
                  <a:pt x="392981" y="5283077"/>
                </a:cubicBezTo>
                <a:cubicBezTo>
                  <a:pt x="392981" y="5283077"/>
                  <a:pt x="392981" y="5274744"/>
                  <a:pt x="401314" y="5274744"/>
                </a:cubicBezTo>
                <a:cubicBezTo>
                  <a:pt x="417980" y="5283077"/>
                  <a:pt x="426313" y="5308076"/>
                  <a:pt x="451311" y="5333074"/>
                </a:cubicBezTo>
                <a:close/>
                <a:moveTo>
                  <a:pt x="2351219" y="5316409"/>
                </a:moveTo>
                <a:cubicBezTo>
                  <a:pt x="2334553" y="5308076"/>
                  <a:pt x="2309554" y="5299743"/>
                  <a:pt x="2292889" y="5299743"/>
                </a:cubicBezTo>
                <a:cubicBezTo>
                  <a:pt x="2317887" y="5291410"/>
                  <a:pt x="2351219" y="5274744"/>
                  <a:pt x="2384551" y="5266411"/>
                </a:cubicBezTo>
                <a:cubicBezTo>
                  <a:pt x="2376218" y="5283077"/>
                  <a:pt x="2367885" y="5299743"/>
                  <a:pt x="2351219" y="5316409"/>
                </a:cubicBezTo>
                <a:close/>
                <a:moveTo>
                  <a:pt x="1934573" y="5308076"/>
                </a:moveTo>
                <a:cubicBezTo>
                  <a:pt x="1934573" y="5324741"/>
                  <a:pt x="1909574" y="5424737"/>
                  <a:pt x="1876242" y="5424737"/>
                </a:cubicBezTo>
                <a:lnTo>
                  <a:pt x="1876242" y="5399738"/>
                </a:lnTo>
                <a:cubicBezTo>
                  <a:pt x="1884575" y="5383072"/>
                  <a:pt x="1901241" y="5391405"/>
                  <a:pt x="1917907" y="5383072"/>
                </a:cubicBezTo>
                <a:cubicBezTo>
                  <a:pt x="1909574" y="5366406"/>
                  <a:pt x="1867909" y="5366406"/>
                  <a:pt x="1867909" y="5341407"/>
                </a:cubicBezTo>
                <a:cubicBezTo>
                  <a:pt x="1867909" y="5324741"/>
                  <a:pt x="1901241" y="5291410"/>
                  <a:pt x="1909574" y="5266411"/>
                </a:cubicBezTo>
                <a:cubicBezTo>
                  <a:pt x="1934573" y="5291410"/>
                  <a:pt x="1934573" y="5291410"/>
                  <a:pt x="1934573" y="5308076"/>
                </a:cubicBezTo>
                <a:close/>
                <a:moveTo>
                  <a:pt x="759630" y="5333074"/>
                </a:moveTo>
                <a:cubicBezTo>
                  <a:pt x="751297" y="5333074"/>
                  <a:pt x="734631" y="5316409"/>
                  <a:pt x="717965" y="5299743"/>
                </a:cubicBezTo>
                <a:cubicBezTo>
                  <a:pt x="726298" y="5274744"/>
                  <a:pt x="759630" y="5266411"/>
                  <a:pt x="801294" y="5274744"/>
                </a:cubicBezTo>
                <a:cubicBezTo>
                  <a:pt x="784629" y="5283077"/>
                  <a:pt x="767963" y="5308076"/>
                  <a:pt x="759630" y="5333074"/>
                </a:cubicBezTo>
                <a:close/>
                <a:moveTo>
                  <a:pt x="2759533" y="5291410"/>
                </a:moveTo>
                <a:cubicBezTo>
                  <a:pt x="2759533" y="5316409"/>
                  <a:pt x="2726201" y="5391405"/>
                  <a:pt x="2709535" y="5391405"/>
                </a:cubicBezTo>
                <a:cubicBezTo>
                  <a:pt x="2692869" y="5391405"/>
                  <a:pt x="2701202" y="5358073"/>
                  <a:pt x="2642872" y="5383072"/>
                </a:cubicBezTo>
                <a:cubicBezTo>
                  <a:pt x="2667870" y="5366406"/>
                  <a:pt x="2701202" y="5333074"/>
                  <a:pt x="2717868" y="5308076"/>
                </a:cubicBezTo>
                <a:cubicBezTo>
                  <a:pt x="2717868" y="5308076"/>
                  <a:pt x="2717868" y="5299743"/>
                  <a:pt x="2709535" y="5291410"/>
                </a:cubicBezTo>
                <a:lnTo>
                  <a:pt x="2634539" y="5366406"/>
                </a:lnTo>
                <a:cubicBezTo>
                  <a:pt x="2601207" y="5299743"/>
                  <a:pt x="2684536" y="5258078"/>
                  <a:pt x="2717868" y="5258078"/>
                </a:cubicBezTo>
                <a:cubicBezTo>
                  <a:pt x="2742867" y="5258078"/>
                  <a:pt x="2759533" y="5274744"/>
                  <a:pt x="2759533" y="5291410"/>
                </a:cubicBezTo>
                <a:close/>
                <a:moveTo>
                  <a:pt x="2409550" y="5274744"/>
                </a:moveTo>
                <a:cubicBezTo>
                  <a:pt x="2417883" y="5249745"/>
                  <a:pt x="2434548" y="5233079"/>
                  <a:pt x="2459547" y="5233079"/>
                </a:cubicBezTo>
                <a:cubicBezTo>
                  <a:pt x="2442881" y="5249745"/>
                  <a:pt x="2426215" y="5258078"/>
                  <a:pt x="2409550" y="5274744"/>
                </a:cubicBezTo>
                <a:close/>
                <a:moveTo>
                  <a:pt x="1701251" y="5274744"/>
                </a:moveTo>
                <a:cubicBezTo>
                  <a:pt x="1701251" y="5316409"/>
                  <a:pt x="1676252" y="5341407"/>
                  <a:pt x="1642920" y="5341407"/>
                </a:cubicBezTo>
                <a:cubicBezTo>
                  <a:pt x="1617921" y="5341407"/>
                  <a:pt x="1584590" y="5308076"/>
                  <a:pt x="1584590" y="5291410"/>
                </a:cubicBezTo>
                <a:cubicBezTo>
                  <a:pt x="1584590" y="5266411"/>
                  <a:pt x="1609588" y="5258078"/>
                  <a:pt x="1617921" y="5241412"/>
                </a:cubicBezTo>
                <a:cubicBezTo>
                  <a:pt x="1634587" y="5316409"/>
                  <a:pt x="1667919" y="5324741"/>
                  <a:pt x="1667919" y="5299743"/>
                </a:cubicBezTo>
                <a:cubicBezTo>
                  <a:pt x="1667919" y="5283077"/>
                  <a:pt x="1651253" y="5258078"/>
                  <a:pt x="1642920" y="5233079"/>
                </a:cubicBezTo>
                <a:cubicBezTo>
                  <a:pt x="1676252" y="5258078"/>
                  <a:pt x="1701251" y="5241412"/>
                  <a:pt x="1701251" y="5274744"/>
                </a:cubicBezTo>
                <a:close/>
                <a:moveTo>
                  <a:pt x="826293" y="5258078"/>
                </a:moveTo>
                <a:cubicBezTo>
                  <a:pt x="826293" y="5258078"/>
                  <a:pt x="817960" y="5258078"/>
                  <a:pt x="809627" y="5249745"/>
                </a:cubicBezTo>
                <a:cubicBezTo>
                  <a:pt x="817960" y="5241412"/>
                  <a:pt x="826293" y="5233079"/>
                  <a:pt x="834626" y="5233079"/>
                </a:cubicBezTo>
                <a:cubicBezTo>
                  <a:pt x="834626" y="5241412"/>
                  <a:pt x="826293" y="5249745"/>
                  <a:pt x="826293" y="5258078"/>
                </a:cubicBezTo>
                <a:close/>
                <a:moveTo>
                  <a:pt x="509642" y="5283077"/>
                </a:moveTo>
                <a:cubicBezTo>
                  <a:pt x="501309" y="5291410"/>
                  <a:pt x="492976" y="5308076"/>
                  <a:pt x="484643" y="5324741"/>
                </a:cubicBezTo>
                <a:cubicBezTo>
                  <a:pt x="467977" y="5316409"/>
                  <a:pt x="451311" y="5299743"/>
                  <a:pt x="442978" y="5283077"/>
                </a:cubicBezTo>
                <a:lnTo>
                  <a:pt x="451311" y="5233079"/>
                </a:lnTo>
                <a:cubicBezTo>
                  <a:pt x="467977" y="5241412"/>
                  <a:pt x="492976" y="5266411"/>
                  <a:pt x="509642" y="5283077"/>
                </a:cubicBezTo>
                <a:close/>
                <a:moveTo>
                  <a:pt x="1001285" y="5374739"/>
                </a:moveTo>
                <a:cubicBezTo>
                  <a:pt x="1009618" y="5366406"/>
                  <a:pt x="1009618" y="5366406"/>
                  <a:pt x="1009618" y="5349740"/>
                </a:cubicBezTo>
                <a:cubicBezTo>
                  <a:pt x="1009618" y="5324741"/>
                  <a:pt x="992952" y="5266411"/>
                  <a:pt x="984619" y="5224746"/>
                </a:cubicBezTo>
                <a:cubicBezTo>
                  <a:pt x="1001285" y="5241412"/>
                  <a:pt x="1017951" y="5266411"/>
                  <a:pt x="1034616" y="5274744"/>
                </a:cubicBezTo>
                <a:cubicBezTo>
                  <a:pt x="1042949" y="5299743"/>
                  <a:pt x="1051282" y="5324741"/>
                  <a:pt x="1051282" y="5349740"/>
                </a:cubicBezTo>
                <a:cubicBezTo>
                  <a:pt x="1051282" y="5383072"/>
                  <a:pt x="1034616" y="5424737"/>
                  <a:pt x="1017951" y="5449735"/>
                </a:cubicBezTo>
                <a:cubicBezTo>
                  <a:pt x="1001285" y="5441402"/>
                  <a:pt x="967953" y="5416404"/>
                  <a:pt x="959620" y="5399738"/>
                </a:cubicBezTo>
                <a:cubicBezTo>
                  <a:pt x="934621" y="5366406"/>
                  <a:pt x="926288" y="5324741"/>
                  <a:pt x="926288" y="5299743"/>
                </a:cubicBezTo>
                <a:cubicBezTo>
                  <a:pt x="926288" y="5283077"/>
                  <a:pt x="959620" y="5249745"/>
                  <a:pt x="959620" y="5224746"/>
                </a:cubicBezTo>
                <a:cubicBezTo>
                  <a:pt x="967953" y="5258078"/>
                  <a:pt x="967953" y="5349740"/>
                  <a:pt x="1001285" y="5374739"/>
                </a:cubicBezTo>
                <a:close/>
                <a:moveTo>
                  <a:pt x="3159513" y="5216413"/>
                </a:moveTo>
                <a:lnTo>
                  <a:pt x="3159513" y="5274744"/>
                </a:lnTo>
                <a:cubicBezTo>
                  <a:pt x="3134514" y="5341407"/>
                  <a:pt x="3109516" y="5358073"/>
                  <a:pt x="3051185" y="5366406"/>
                </a:cubicBezTo>
                <a:cubicBezTo>
                  <a:pt x="3067851" y="5341407"/>
                  <a:pt x="3101183" y="5308076"/>
                  <a:pt x="3117848" y="5274744"/>
                </a:cubicBezTo>
                <a:cubicBezTo>
                  <a:pt x="3117848" y="5274744"/>
                  <a:pt x="3117848" y="5266411"/>
                  <a:pt x="3109516" y="5258078"/>
                </a:cubicBezTo>
                <a:lnTo>
                  <a:pt x="3034519" y="5358073"/>
                </a:lnTo>
                <a:cubicBezTo>
                  <a:pt x="3034519" y="5341407"/>
                  <a:pt x="3026186" y="5308076"/>
                  <a:pt x="3026186" y="5291410"/>
                </a:cubicBezTo>
                <a:cubicBezTo>
                  <a:pt x="3026186" y="5266411"/>
                  <a:pt x="3076184" y="5233079"/>
                  <a:pt x="3109516" y="5216413"/>
                </a:cubicBezTo>
                <a:lnTo>
                  <a:pt x="3159513" y="5216413"/>
                </a:lnTo>
                <a:close/>
                <a:moveTo>
                  <a:pt x="1884575" y="5249745"/>
                </a:moveTo>
                <a:cubicBezTo>
                  <a:pt x="1884575" y="5274744"/>
                  <a:pt x="1867909" y="5308076"/>
                  <a:pt x="1851243" y="5333074"/>
                </a:cubicBezTo>
                <a:cubicBezTo>
                  <a:pt x="1834578" y="5316409"/>
                  <a:pt x="1817912" y="5308076"/>
                  <a:pt x="1817912" y="5283077"/>
                </a:cubicBezTo>
                <a:cubicBezTo>
                  <a:pt x="1817912" y="5266411"/>
                  <a:pt x="1851243" y="5241412"/>
                  <a:pt x="1859576" y="5216413"/>
                </a:cubicBezTo>
                <a:cubicBezTo>
                  <a:pt x="1867909" y="5233079"/>
                  <a:pt x="1884575" y="5233079"/>
                  <a:pt x="1884575" y="5249745"/>
                </a:cubicBezTo>
                <a:close/>
                <a:moveTo>
                  <a:pt x="892957" y="5324741"/>
                </a:moveTo>
                <a:cubicBezTo>
                  <a:pt x="867958" y="5308076"/>
                  <a:pt x="851292" y="5283077"/>
                  <a:pt x="851292" y="5266411"/>
                </a:cubicBezTo>
                <a:cubicBezTo>
                  <a:pt x="851292" y="5241412"/>
                  <a:pt x="867958" y="5224746"/>
                  <a:pt x="884624" y="5216413"/>
                </a:cubicBezTo>
                <a:cubicBezTo>
                  <a:pt x="884624" y="5233079"/>
                  <a:pt x="884624" y="5249745"/>
                  <a:pt x="892957" y="5324741"/>
                </a:cubicBezTo>
                <a:close/>
                <a:moveTo>
                  <a:pt x="659635" y="5266411"/>
                </a:moveTo>
                <a:cubicBezTo>
                  <a:pt x="659635" y="5291410"/>
                  <a:pt x="634636" y="5308076"/>
                  <a:pt x="626303" y="5324741"/>
                </a:cubicBezTo>
                <a:cubicBezTo>
                  <a:pt x="592971" y="5299743"/>
                  <a:pt x="584638" y="5283077"/>
                  <a:pt x="584638" y="5266411"/>
                </a:cubicBezTo>
                <a:cubicBezTo>
                  <a:pt x="584638" y="5241412"/>
                  <a:pt x="592971" y="5233079"/>
                  <a:pt x="609637" y="5216413"/>
                </a:cubicBezTo>
                <a:cubicBezTo>
                  <a:pt x="626303" y="5224746"/>
                  <a:pt x="659635" y="5249745"/>
                  <a:pt x="659635" y="5266411"/>
                </a:cubicBezTo>
                <a:close/>
                <a:moveTo>
                  <a:pt x="2901192" y="5249745"/>
                </a:moveTo>
                <a:cubicBezTo>
                  <a:pt x="2901192" y="5266411"/>
                  <a:pt x="2884526" y="5308076"/>
                  <a:pt x="2859528" y="5341407"/>
                </a:cubicBezTo>
                <a:lnTo>
                  <a:pt x="2792864" y="5341407"/>
                </a:lnTo>
                <a:cubicBezTo>
                  <a:pt x="2817863" y="5316409"/>
                  <a:pt x="2842862" y="5283077"/>
                  <a:pt x="2859528" y="5258078"/>
                </a:cubicBezTo>
                <a:cubicBezTo>
                  <a:pt x="2859528" y="5258078"/>
                  <a:pt x="2859528" y="5249745"/>
                  <a:pt x="2851195" y="5241412"/>
                </a:cubicBezTo>
                <a:cubicBezTo>
                  <a:pt x="2834529" y="5266411"/>
                  <a:pt x="2801197" y="5299743"/>
                  <a:pt x="2776198" y="5324741"/>
                </a:cubicBezTo>
                <a:cubicBezTo>
                  <a:pt x="2776198" y="5316409"/>
                  <a:pt x="2784531" y="5316409"/>
                  <a:pt x="2784531" y="5291410"/>
                </a:cubicBezTo>
                <a:cubicBezTo>
                  <a:pt x="2784531" y="5274744"/>
                  <a:pt x="2776198" y="5266411"/>
                  <a:pt x="2767865" y="5258078"/>
                </a:cubicBezTo>
                <a:cubicBezTo>
                  <a:pt x="2801197" y="5233079"/>
                  <a:pt x="2842862" y="5208080"/>
                  <a:pt x="2867861" y="5208080"/>
                </a:cubicBezTo>
                <a:cubicBezTo>
                  <a:pt x="2892859" y="5208080"/>
                  <a:pt x="2901192" y="5233079"/>
                  <a:pt x="2901192" y="5249745"/>
                </a:cubicBezTo>
                <a:close/>
                <a:moveTo>
                  <a:pt x="2517878" y="5233079"/>
                </a:moveTo>
                <a:cubicBezTo>
                  <a:pt x="2517878" y="5241412"/>
                  <a:pt x="2501212" y="5308076"/>
                  <a:pt x="2476213" y="5308076"/>
                </a:cubicBezTo>
                <a:cubicBezTo>
                  <a:pt x="2451214" y="5308076"/>
                  <a:pt x="2434548" y="5299743"/>
                  <a:pt x="2417883" y="5291410"/>
                </a:cubicBezTo>
                <a:cubicBezTo>
                  <a:pt x="2442881" y="5274744"/>
                  <a:pt x="2484546" y="5258078"/>
                  <a:pt x="2484546" y="5233079"/>
                </a:cubicBezTo>
                <a:cubicBezTo>
                  <a:pt x="2484546" y="5216413"/>
                  <a:pt x="2476213" y="5224746"/>
                  <a:pt x="2467880" y="5224746"/>
                </a:cubicBezTo>
                <a:cubicBezTo>
                  <a:pt x="2476213" y="5224746"/>
                  <a:pt x="2492879" y="5216413"/>
                  <a:pt x="2509545" y="5208080"/>
                </a:cubicBezTo>
                <a:cubicBezTo>
                  <a:pt x="2517878" y="5216413"/>
                  <a:pt x="2517878" y="5208080"/>
                  <a:pt x="2517878" y="5233079"/>
                </a:cubicBezTo>
                <a:close/>
                <a:moveTo>
                  <a:pt x="1142944" y="5341407"/>
                </a:moveTo>
                <a:cubicBezTo>
                  <a:pt x="1142944" y="5341407"/>
                  <a:pt x="1151277" y="5341407"/>
                  <a:pt x="1151277" y="5324741"/>
                </a:cubicBezTo>
                <a:cubicBezTo>
                  <a:pt x="1151277" y="5299743"/>
                  <a:pt x="1134612" y="5241412"/>
                  <a:pt x="1126279" y="5199748"/>
                </a:cubicBezTo>
                <a:cubicBezTo>
                  <a:pt x="1134612" y="5216413"/>
                  <a:pt x="1159610" y="5241412"/>
                  <a:pt x="1176276" y="5241412"/>
                </a:cubicBezTo>
                <a:cubicBezTo>
                  <a:pt x="1184609" y="5258078"/>
                  <a:pt x="1184609" y="5283077"/>
                  <a:pt x="1184609" y="5308076"/>
                </a:cubicBezTo>
                <a:cubicBezTo>
                  <a:pt x="1184609" y="5324741"/>
                  <a:pt x="1184609" y="5366406"/>
                  <a:pt x="1167943" y="5399738"/>
                </a:cubicBezTo>
                <a:lnTo>
                  <a:pt x="1142944" y="5399738"/>
                </a:lnTo>
                <a:cubicBezTo>
                  <a:pt x="1101280" y="5383072"/>
                  <a:pt x="1067948" y="5299743"/>
                  <a:pt x="1067948" y="5274744"/>
                </a:cubicBezTo>
                <a:cubicBezTo>
                  <a:pt x="1067948" y="5258078"/>
                  <a:pt x="1092947" y="5224746"/>
                  <a:pt x="1101280" y="5199748"/>
                </a:cubicBezTo>
                <a:cubicBezTo>
                  <a:pt x="1109613" y="5241412"/>
                  <a:pt x="1101280" y="5299743"/>
                  <a:pt x="1142944" y="5341407"/>
                </a:cubicBezTo>
                <a:close/>
                <a:moveTo>
                  <a:pt x="392981" y="5258078"/>
                </a:moveTo>
                <a:cubicBezTo>
                  <a:pt x="384648" y="5266411"/>
                  <a:pt x="384648" y="5274744"/>
                  <a:pt x="359649" y="5274744"/>
                </a:cubicBezTo>
                <a:cubicBezTo>
                  <a:pt x="342983" y="5274744"/>
                  <a:pt x="317985" y="5258078"/>
                  <a:pt x="301319" y="5249745"/>
                </a:cubicBezTo>
                <a:cubicBezTo>
                  <a:pt x="309652" y="5233079"/>
                  <a:pt x="317985" y="5216413"/>
                  <a:pt x="334650" y="5199748"/>
                </a:cubicBezTo>
                <a:cubicBezTo>
                  <a:pt x="351316" y="5208080"/>
                  <a:pt x="367982" y="5241412"/>
                  <a:pt x="392981" y="5258078"/>
                </a:cubicBezTo>
                <a:close/>
                <a:moveTo>
                  <a:pt x="226322" y="5249745"/>
                </a:moveTo>
                <a:cubicBezTo>
                  <a:pt x="209656" y="5241412"/>
                  <a:pt x="184658" y="5241412"/>
                  <a:pt x="159659" y="5241412"/>
                </a:cubicBezTo>
                <a:cubicBezTo>
                  <a:pt x="159659" y="5216413"/>
                  <a:pt x="192991" y="5183082"/>
                  <a:pt x="217989" y="5191415"/>
                </a:cubicBezTo>
                <a:cubicBezTo>
                  <a:pt x="217989" y="5208080"/>
                  <a:pt x="226322" y="5224746"/>
                  <a:pt x="226322" y="5249745"/>
                </a:cubicBezTo>
                <a:close/>
                <a:moveTo>
                  <a:pt x="3426167" y="5208080"/>
                </a:moveTo>
                <a:cubicBezTo>
                  <a:pt x="3426167" y="5233079"/>
                  <a:pt x="3384502" y="5308076"/>
                  <a:pt x="3351170" y="5341407"/>
                </a:cubicBezTo>
                <a:cubicBezTo>
                  <a:pt x="3351170" y="5349740"/>
                  <a:pt x="3334505" y="5358073"/>
                  <a:pt x="3317839" y="5366406"/>
                </a:cubicBezTo>
                <a:cubicBezTo>
                  <a:pt x="3342838" y="5333074"/>
                  <a:pt x="3367836" y="5291410"/>
                  <a:pt x="3384502" y="5241412"/>
                </a:cubicBezTo>
                <a:cubicBezTo>
                  <a:pt x="3351170" y="5274744"/>
                  <a:pt x="3326172" y="5316409"/>
                  <a:pt x="3301173" y="5358073"/>
                </a:cubicBezTo>
                <a:cubicBezTo>
                  <a:pt x="3301173" y="5291410"/>
                  <a:pt x="3284507" y="5308076"/>
                  <a:pt x="3284507" y="5283077"/>
                </a:cubicBezTo>
                <a:cubicBezTo>
                  <a:pt x="3284507" y="5258078"/>
                  <a:pt x="3376169" y="5183082"/>
                  <a:pt x="3392835" y="5183082"/>
                </a:cubicBezTo>
                <a:cubicBezTo>
                  <a:pt x="3417834" y="5183082"/>
                  <a:pt x="3426167" y="5191415"/>
                  <a:pt x="3426167" y="5208080"/>
                </a:cubicBezTo>
                <a:close/>
                <a:moveTo>
                  <a:pt x="1259605" y="5291410"/>
                </a:moveTo>
                <a:cubicBezTo>
                  <a:pt x="1267938" y="5291410"/>
                  <a:pt x="1267938" y="5299743"/>
                  <a:pt x="1276271" y="5308076"/>
                </a:cubicBezTo>
                <a:lnTo>
                  <a:pt x="1292937" y="5291410"/>
                </a:lnTo>
                <a:cubicBezTo>
                  <a:pt x="1284604" y="5266411"/>
                  <a:pt x="1276271" y="5233079"/>
                  <a:pt x="1267938" y="5183082"/>
                </a:cubicBezTo>
                <a:cubicBezTo>
                  <a:pt x="1317936" y="5233079"/>
                  <a:pt x="1326269" y="5208080"/>
                  <a:pt x="1326269" y="5266411"/>
                </a:cubicBezTo>
                <a:cubicBezTo>
                  <a:pt x="1326269" y="5274744"/>
                  <a:pt x="1317936" y="5358073"/>
                  <a:pt x="1284604" y="5358073"/>
                </a:cubicBezTo>
                <a:cubicBezTo>
                  <a:pt x="1234607" y="5358073"/>
                  <a:pt x="1209608" y="5258078"/>
                  <a:pt x="1209608" y="5249745"/>
                </a:cubicBezTo>
                <a:cubicBezTo>
                  <a:pt x="1209608" y="5224746"/>
                  <a:pt x="1234607" y="5208080"/>
                  <a:pt x="1242940" y="5183082"/>
                </a:cubicBezTo>
                <a:cubicBezTo>
                  <a:pt x="1251273" y="5216413"/>
                  <a:pt x="1251273" y="5249745"/>
                  <a:pt x="1259605" y="5291410"/>
                </a:cubicBezTo>
                <a:close/>
                <a:moveTo>
                  <a:pt x="2651205" y="5208080"/>
                </a:moveTo>
                <a:cubicBezTo>
                  <a:pt x="2651205" y="5216413"/>
                  <a:pt x="2634539" y="5283077"/>
                  <a:pt x="2609540" y="5283077"/>
                </a:cubicBezTo>
                <a:cubicBezTo>
                  <a:pt x="2584541" y="5283077"/>
                  <a:pt x="2567875" y="5274744"/>
                  <a:pt x="2551209" y="5274744"/>
                </a:cubicBezTo>
                <a:cubicBezTo>
                  <a:pt x="2559542" y="5266411"/>
                  <a:pt x="2601207" y="5233079"/>
                  <a:pt x="2609540" y="5199748"/>
                </a:cubicBezTo>
                <a:cubicBezTo>
                  <a:pt x="2584541" y="5216413"/>
                  <a:pt x="2559542" y="5241412"/>
                  <a:pt x="2534544" y="5266411"/>
                </a:cubicBezTo>
                <a:cubicBezTo>
                  <a:pt x="2542876" y="5249745"/>
                  <a:pt x="2542876" y="5224746"/>
                  <a:pt x="2534544" y="5199748"/>
                </a:cubicBezTo>
                <a:cubicBezTo>
                  <a:pt x="2559542" y="5183082"/>
                  <a:pt x="2584541" y="5166416"/>
                  <a:pt x="2609540" y="5166416"/>
                </a:cubicBezTo>
                <a:cubicBezTo>
                  <a:pt x="2634539" y="5166416"/>
                  <a:pt x="2651205" y="5174749"/>
                  <a:pt x="2651205" y="5208080"/>
                </a:cubicBezTo>
                <a:close/>
                <a:moveTo>
                  <a:pt x="434646" y="5216413"/>
                </a:moveTo>
                <a:cubicBezTo>
                  <a:pt x="426313" y="5224746"/>
                  <a:pt x="417980" y="5241412"/>
                  <a:pt x="417980" y="5249745"/>
                </a:cubicBezTo>
                <a:cubicBezTo>
                  <a:pt x="401314" y="5241412"/>
                  <a:pt x="384648" y="5224746"/>
                  <a:pt x="376315" y="5208080"/>
                </a:cubicBezTo>
                <a:lnTo>
                  <a:pt x="384648" y="5166416"/>
                </a:lnTo>
                <a:cubicBezTo>
                  <a:pt x="401314" y="5183082"/>
                  <a:pt x="426313" y="5199748"/>
                  <a:pt x="434646" y="5216413"/>
                </a:cubicBezTo>
                <a:close/>
                <a:moveTo>
                  <a:pt x="1417931" y="5274744"/>
                </a:moveTo>
                <a:cubicBezTo>
                  <a:pt x="1426264" y="5266411"/>
                  <a:pt x="1426264" y="5266411"/>
                  <a:pt x="1426264" y="5249745"/>
                </a:cubicBezTo>
                <a:cubicBezTo>
                  <a:pt x="1426264" y="5224746"/>
                  <a:pt x="1417931" y="5191415"/>
                  <a:pt x="1409598" y="5158083"/>
                </a:cubicBezTo>
                <a:cubicBezTo>
                  <a:pt x="1426264" y="5199748"/>
                  <a:pt x="1467929" y="5166416"/>
                  <a:pt x="1467929" y="5224746"/>
                </a:cubicBezTo>
                <a:cubicBezTo>
                  <a:pt x="1467929" y="5258078"/>
                  <a:pt x="1451263" y="5316409"/>
                  <a:pt x="1417931" y="5316409"/>
                </a:cubicBezTo>
                <a:cubicBezTo>
                  <a:pt x="1384599" y="5316409"/>
                  <a:pt x="1342935" y="5233079"/>
                  <a:pt x="1342935" y="5216413"/>
                </a:cubicBezTo>
                <a:cubicBezTo>
                  <a:pt x="1342935" y="5191415"/>
                  <a:pt x="1376266" y="5183082"/>
                  <a:pt x="1384599" y="5158083"/>
                </a:cubicBezTo>
                <a:cubicBezTo>
                  <a:pt x="1392932" y="5191415"/>
                  <a:pt x="1401265" y="5233079"/>
                  <a:pt x="1417931" y="5274744"/>
                </a:cubicBezTo>
                <a:close/>
                <a:moveTo>
                  <a:pt x="1551258" y="5241412"/>
                </a:moveTo>
                <a:cubicBezTo>
                  <a:pt x="1559591" y="5233079"/>
                  <a:pt x="1567924" y="5241412"/>
                  <a:pt x="1567924" y="5216413"/>
                </a:cubicBezTo>
                <a:cubicBezTo>
                  <a:pt x="1567924" y="5199748"/>
                  <a:pt x="1559591" y="5174749"/>
                  <a:pt x="1551258" y="5141417"/>
                </a:cubicBezTo>
                <a:cubicBezTo>
                  <a:pt x="1567924" y="5158083"/>
                  <a:pt x="1584590" y="5166416"/>
                  <a:pt x="1601256" y="5166416"/>
                </a:cubicBezTo>
                <a:lnTo>
                  <a:pt x="1601256" y="5224746"/>
                </a:lnTo>
                <a:cubicBezTo>
                  <a:pt x="1592923" y="5249745"/>
                  <a:pt x="1567924" y="5274744"/>
                  <a:pt x="1551258" y="5274744"/>
                </a:cubicBezTo>
                <a:cubicBezTo>
                  <a:pt x="1526259" y="5274744"/>
                  <a:pt x="1484595" y="5208080"/>
                  <a:pt x="1484595" y="5199748"/>
                </a:cubicBezTo>
                <a:cubicBezTo>
                  <a:pt x="1484595" y="5174749"/>
                  <a:pt x="1509593" y="5166416"/>
                  <a:pt x="1526259" y="5141417"/>
                </a:cubicBezTo>
                <a:cubicBezTo>
                  <a:pt x="1534592" y="5174749"/>
                  <a:pt x="1534592" y="5208080"/>
                  <a:pt x="1551258" y="5241412"/>
                </a:cubicBezTo>
                <a:close/>
                <a:moveTo>
                  <a:pt x="601304" y="5199748"/>
                </a:moveTo>
                <a:cubicBezTo>
                  <a:pt x="584638" y="5208080"/>
                  <a:pt x="567972" y="5233079"/>
                  <a:pt x="559640" y="5249745"/>
                </a:cubicBezTo>
                <a:cubicBezTo>
                  <a:pt x="542974" y="5241412"/>
                  <a:pt x="517975" y="5208080"/>
                  <a:pt x="517975" y="5191415"/>
                </a:cubicBezTo>
                <a:cubicBezTo>
                  <a:pt x="517975" y="5166416"/>
                  <a:pt x="526308" y="5158083"/>
                  <a:pt x="542974" y="5141417"/>
                </a:cubicBezTo>
                <a:cubicBezTo>
                  <a:pt x="567972" y="5149750"/>
                  <a:pt x="576305" y="5174749"/>
                  <a:pt x="601304" y="5199748"/>
                </a:cubicBezTo>
                <a:close/>
                <a:moveTo>
                  <a:pt x="3042852" y="5174749"/>
                </a:moveTo>
                <a:cubicBezTo>
                  <a:pt x="3042852" y="5216413"/>
                  <a:pt x="3009520" y="5283077"/>
                  <a:pt x="2934524" y="5283077"/>
                </a:cubicBezTo>
                <a:cubicBezTo>
                  <a:pt x="2959523" y="5258078"/>
                  <a:pt x="2984522" y="5224746"/>
                  <a:pt x="3001187" y="5191415"/>
                </a:cubicBezTo>
                <a:cubicBezTo>
                  <a:pt x="3001187" y="5191415"/>
                  <a:pt x="3001187" y="5183082"/>
                  <a:pt x="2992855" y="5174749"/>
                </a:cubicBezTo>
                <a:cubicBezTo>
                  <a:pt x="2967856" y="5199748"/>
                  <a:pt x="2942857" y="5233079"/>
                  <a:pt x="2926191" y="5258078"/>
                </a:cubicBezTo>
                <a:cubicBezTo>
                  <a:pt x="2926191" y="5241412"/>
                  <a:pt x="2909525" y="5224746"/>
                  <a:pt x="2909525" y="5199748"/>
                </a:cubicBezTo>
                <a:cubicBezTo>
                  <a:pt x="2909525" y="5183082"/>
                  <a:pt x="2984522" y="5133084"/>
                  <a:pt x="3001187" y="5133084"/>
                </a:cubicBezTo>
                <a:cubicBezTo>
                  <a:pt x="3034519" y="5133084"/>
                  <a:pt x="3042852" y="5158083"/>
                  <a:pt x="3042852" y="5174749"/>
                </a:cubicBezTo>
                <a:close/>
                <a:moveTo>
                  <a:pt x="1834578" y="5216413"/>
                </a:moveTo>
                <a:cubicBezTo>
                  <a:pt x="1834578" y="5258078"/>
                  <a:pt x="1784580" y="5274744"/>
                  <a:pt x="1767914" y="5274744"/>
                </a:cubicBezTo>
                <a:cubicBezTo>
                  <a:pt x="1742915" y="5274744"/>
                  <a:pt x="1734582" y="5266411"/>
                  <a:pt x="1717917" y="5249745"/>
                </a:cubicBezTo>
                <a:cubicBezTo>
                  <a:pt x="1726249" y="5241412"/>
                  <a:pt x="1751248" y="5216413"/>
                  <a:pt x="1759581" y="5199748"/>
                </a:cubicBezTo>
                <a:cubicBezTo>
                  <a:pt x="1759581" y="5216413"/>
                  <a:pt x="1767914" y="5241412"/>
                  <a:pt x="1784580" y="5266411"/>
                </a:cubicBezTo>
                <a:lnTo>
                  <a:pt x="1801246" y="5249745"/>
                </a:lnTo>
                <a:cubicBezTo>
                  <a:pt x="1784580" y="5216413"/>
                  <a:pt x="1767914" y="5166416"/>
                  <a:pt x="1767914" y="5149750"/>
                </a:cubicBezTo>
                <a:cubicBezTo>
                  <a:pt x="1767914" y="5124751"/>
                  <a:pt x="1784580" y="5133084"/>
                  <a:pt x="1792913" y="5124751"/>
                </a:cubicBezTo>
                <a:cubicBezTo>
                  <a:pt x="1801246" y="5149750"/>
                  <a:pt x="1834578" y="5191415"/>
                  <a:pt x="1834578" y="5216413"/>
                </a:cubicBezTo>
                <a:close/>
                <a:moveTo>
                  <a:pt x="359649" y="5158083"/>
                </a:moveTo>
                <a:cubicBezTo>
                  <a:pt x="359649" y="5158083"/>
                  <a:pt x="359649" y="5166416"/>
                  <a:pt x="351316" y="5174749"/>
                </a:cubicBezTo>
                <a:cubicBezTo>
                  <a:pt x="334650" y="5166416"/>
                  <a:pt x="317985" y="5141417"/>
                  <a:pt x="309652" y="5124751"/>
                </a:cubicBezTo>
                <a:cubicBezTo>
                  <a:pt x="326317" y="5133084"/>
                  <a:pt x="342983" y="5141417"/>
                  <a:pt x="359649" y="5158083"/>
                </a:cubicBezTo>
                <a:close/>
                <a:moveTo>
                  <a:pt x="326317" y="5183082"/>
                </a:moveTo>
                <a:cubicBezTo>
                  <a:pt x="309652" y="5191415"/>
                  <a:pt x="292986" y="5216413"/>
                  <a:pt x="276320" y="5241412"/>
                </a:cubicBezTo>
                <a:cubicBezTo>
                  <a:pt x="259654" y="5233079"/>
                  <a:pt x="234655" y="5199748"/>
                  <a:pt x="234655" y="5183082"/>
                </a:cubicBezTo>
                <a:cubicBezTo>
                  <a:pt x="234655" y="5174749"/>
                  <a:pt x="234655" y="5124751"/>
                  <a:pt x="276320" y="5124751"/>
                </a:cubicBezTo>
                <a:cubicBezTo>
                  <a:pt x="292986" y="5141417"/>
                  <a:pt x="309652" y="5166416"/>
                  <a:pt x="326317" y="5183082"/>
                </a:cubicBezTo>
                <a:close/>
                <a:moveTo>
                  <a:pt x="3301173" y="5166416"/>
                </a:moveTo>
                <a:cubicBezTo>
                  <a:pt x="3301173" y="5183082"/>
                  <a:pt x="3284507" y="5233079"/>
                  <a:pt x="3267841" y="5258078"/>
                </a:cubicBezTo>
                <a:cubicBezTo>
                  <a:pt x="3251175" y="5266411"/>
                  <a:pt x="3226177" y="5274744"/>
                  <a:pt x="3201178" y="5291410"/>
                </a:cubicBezTo>
                <a:cubicBezTo>
                  <a:pt x="3201178" y="5258078"/>
                  <a:pt x="3251175" y="5216413"/>
                  <a:pt x="3259508" y="5166416"/>
                </a:cubicBezTo>
                <a:cubicBezTo>
                  <a:pt x="3234509" y="5191415"/>
                  <a:pt x="3209511" y="5233079"/>
                  <a:pt x="3184512" y="5274744"/>
                </a:cubicBezTo>
                <a:cubicBezTo>
                  <a:pt x="3184512" y="5258078"/>
                  <a:pt x="3167846" y="5224746"/>
                  <a:pt x="3167846" y="5208080"/>
                </a:cubicBezTo>
                <a:cubicBezTo>
                  <a:pt x="3167846" y="5174749"/>
                  <a:pt x="3259508" y="5116418"/>
                  <a:pt x="3276174" y="5116418"/>
                </a:cubicBezTo>
                <a:cubicBezTo>
                  <a:pt x="3309506" y="5116418"/>
                  <a:pt x="3301173" y="5166416"/>
                  <a:pt x="3301173" y="5166416"/>
                </a:cubicBezTo>
                <a:close/>
                <a:moveTo>
                  <a:pt x="2784531" y="5158083"/>
                </a:moveTo>
                <a:cubicBezTo>
                  <a:pt x="2784531" y="5183082"/>
                  <a:pt x="2767865" y="5216413"/>
                  <a:pt x="2751200" y="5241412"/>
                </a:cubicBezTo>
                <a:lnTo>
                  <a:pt x="2684536" y="5241412"/>
                </a:lnTo>
                <a:cubicBezTo>
                  <a:pt x="2709535" y="5224746"/>
                  <a:pt x="2734534" y="5191415"/>
                  <a:pt x="2751200" y="5166416"/>
                </a:cubicBezTo>
                <a:cubicBezTo>
                  <a:pt x="2751200" y="5166416"/>
                  <a:pt x="2751200" y="5158083"/>
                  <a:pt x="2742867" y="5149750"/>
                </a:cubicBezTo>
                <a:cubicBezTo>
                  <a:pt x="2726201" y="5174749"/>
                  <a:pt x="2701202" y="5199748"/>
                  <a:pt x="2676203" y="5224746"/>
                </a:cubicBezTo>
                <a:cubicBezTo>
                  <a:pt x="2676203" y="5208080"/>
                  <a:pt x="2667870" y="5183082"/>
                  <a:pt x="2667870" y="5166416"/>
                </a:cubicBezTo>
                <a:cubicBezTo>
                  <a:pt x="2667870" y="5141417"/>
                  <a:pt x="2726201" y="5116418"/>
                  <a:pt x="2742867" y="5116418"/>
                </a:cubicBezTo>
                <a:cubicBezTo>
                  <a:pt x="2784531" y="5116418"/>
                  <a:pt x="2784531" y="5141417"/>
                  <a:pt x="2784531" y="5158083"/>
                </a:cubicBezTo>
                <a:close/>
                <a:moveTo>
                  <a:pt x="1692918" y="5199748"/>
                </a:moveTo>
                <a:cubicBezTo>
                  <a:pt x="1701251" y="5183082"/>
                  <a:pt x="1701251" y="5166416"/>
                  <a:pt x="1692918" y="5124751"/>
                </a:cubicBezTo>
                <a:cubicBezTo>
                  <a:pt x="1709584" y="5133084"/>
                  <a:pt x="1742915" y="5133084"/>
                  <a:pt x="1742915" y="5166416"/>
                </a:cubicBezTo>
                <a:cubicBezTo>
                  <a:pt x="1742915" y="5183082"/>
                  <a:pt x="1709584" y="5233079"/>
                  <a:pt x="1692918" y="5233079"/>
                </a:cubicBezTo>
                <a:cubicBezTo>
                  <a:pt x="1667919" y="5233079"/>
                  <a:pt x="1626254" y="5191415"/>
                  <a:pt x="1626254" y="5166416"/>
                </a:cubicBezTo>
                <a:cubicBezTo>
                  <a:pt x="1626254" y="5149750"/>
                  <a:pt x="1659586" y="5133084"/>
                  <a:pt x="1667919" y="5116418"/>
                </a:cubicBezTo>
                <a:cubicBezTo>
                  <a:pt x="1659586" y="5124751"/>
                  <a:pt x="1667919" y="5183082"/>
                  <a:pt x="1692918" y="5199748"/>
                </a:cubicBezTo>
                <a:close/>
                <a:moveTo>
                  <a:pt x="176325" y="5166416"/>
                </a:moveTo>
                <a:cubicBezTo>
                  <a:pt x="167992" y="5183082"/>
                  <a:pt x="151326" y="5208080"/>
                  <a:pt x="134660" y="5233079"/>
                </a:cubicBezTo>
                <a:cubicBezTo>
                  <a:pt x="134660" y="5233079"/>
                  <a:pt x="126327" y="5224746"/>
                  <a:pt x="117994" y="5224746"/>
                </a:cubicBezTo>
                <a:cubicBezTo>
                  <a:pt x="134660" y="5216413"/>
                  <a:pt x="142993" y="5208080"/>
                  <a:pt x="142993" y="5183082"/>
                </a:cubicBezTo>
                <a:cubicBezTo>
                  <a:pt x="142993" y="5166416"/>
                  <a:pt x="126327" y="5149750"/>
                  <a:pt x="109661" y="5141417"/>
                </a:cubicBezTo>
                <a:cubicBezTo>
                  <a:pt x="109661" y="5133084"/>
                  <a:pt x="117994" y="5124751"/>
                  <a:pt x="126327" y="5116418"/>
                </a:cubicBezTo>
                <a:cubicBezTo>
                  <a:pt x="142993" y="5124751"/>
                  <a:pt x="159659" y="5149750"/>
                  <a:pt x="176325" y="5166416"/>
                </a:cubicBezTo>
                <a:close/>
                <a:moveTo>
                  <a:pt x="251321" y="5108085"/>
                </a:moveTo>
                <a:cubicBezTo>
                  <a:pt x="242988" y="5116418"/>
                  <a:pt x="226322" y="5141417"/>
                  <a:pt x="209656" y="5166416"/>
                </a:cubicBezTo>
                <a:cubicBezTo>
                  <a:pt x="167992" y="5149750"/>
                  <a:pt x="167992" y="5116418"/>
                  <a:pt x="167992" y="5099752"/>
                </a:cubicBezTo>
                <a:lnTo>
                  <a:pt x="251321" y="5108085"/>
                </a:lnTo>
                <a:close/>
                <a:moveTo>
                  <a:pt x="951287" y="5141417"/>
                </a:moveTo>
                <a:cubicBezTo>
                  <a:pt x="951287" y="5166416"/>
                  <a:pt x="926288" y="5249745"/>
                  <a:pt x="909622" y="5266411"/>
                </a:cubicBezTo>
                <a:cubicBezTo>
                  <a:pt x="909622" y="5116418"/>
                  <a:pt x="917955" y="5099752"/>
                  <a:pt x="917955" y="5083087"/>
                </a:cubicBezTo>
                <a:cubicBezTo>
                  <a:pt x="951287" y="5099752"/>
                  <a:pt x="951287" y="5108085"/>
                  <a:pt x="951287" y="5141417"/>
                </a:cubicBezTo>
                <a:close/>
                <a:moveTo>
                  <a:pt x="2642872" y="5149750"/>
                </a:moveTo>
                <a:cubicBezTo>
                  <a:pt x="2617873" y="5149750"/>
                  <a:pt x="2617873" y="5141417"/>
                  <a:pt x="2601207" y="5141417"/>
                </a:cubicBezTo>
                <a:cubicBezTo>
                  <a:pt x="2626206" y="5124751"/>
                  <a:pt x="2651205" y="5099752"/>
                  <a:pt x="2676203" y="5074754"/>
                </a:cubicBezTo>
                <a:cubicBezTo>
                  <a:pt x="2676203" y="5099752"/>
                  <a:pt x="2676203" y="5149750"/>
                  <a:pt x="2642872" y="5149750"/>
                </a:cubicBezTo>
                <a:close/>
                <a:moveTo>
                  <a:pt x="551307" y="5108085"/>
                </a:moveTo>
                <a:cubicBezTo>
                  <a:pt x="534641" y="5099752"/>
                  <a:pt x="526308" y="5083087"/>
                  <a:pt x="526308" y="5066421"/>
                </a:cubicBezTo>
                <a:cubicBezTo>
                  <a:pt x="534641" y="5074754"/>
                  <a:pt x="542974" y="5091419"/>
                  <a:pt x="551307" y="5108085"/>
                </a:cubicBezTo>
                <a:close/>
                <a:moveTo>
                  <a:pt x="534641" y="5124751"/>
                </a:moveTo>
                <a:cubicBezTo>
                  <a:pt x="517975" y="5141417"/>
                  <a:pt x="501309" y="5166416"/>
                  <a:pt x="492976" y="5183082"/>
                </a:cubicBezTo>
                <a:cubicBezTo>
                  <a:pt x="451311" y="5149750"/>
                  <a:pt x="451311" y="5141417"/>
                  <a:pt x="451311" y="5116418"/>
                </a:cubicBezTo>
                <a:cubicBezTo>
                  <a:pt x="451311" y="5108085"/>
                  <a:pt x="451311" y="5083087"/>
                  <a:pt x="492976" y="5066421"/>
                </a:cubicBezTo>
                <a:cubicBezTo>
                  <a:pt x="501309" y="5083087"/>
                  <a:pt x="517975" y="5108085"/>
                  <a:pt x="534641" y="5124751"/>
                </a:cubicBezTo>
                <a:close/>
                <a:moveTo>
                  <a:pt x="2926191" y="5099752"/>
                </a:moveTo>
                <a:cubicBezTo>
                  <a:pt x="2926191" y="5124751"/>
                  <a:pt x="2901192" y="5166416"/>
                  <a:pt x="2892859" y="5191415"/>
                </a:cubicBezTo>
                <a:lnTo>
                  <a:pt x="2826196" y="5191415"/>
                </a:lnTo>
                <a:cubicBezTo>
                  <a:pt x="2842862" y="5166416"/>
                  <a:pt x="2867861" y="5133084"/>
                  <a:pt x="2884526" y="5108085"/>
                </a:cubicBezTo>
                <a:cubicBezTo>
                  <a:pt x="2884526" y="5108085"/>
                  <a:pt x="2884526" y="5099752"/>
                  <a:pt x="2876194" y="5091419"/>
                </a:cubicBezTo>
                <a:cubicBezTo>
                  <a:pt x="2859528" y="5116418"/>
                  <a:pt x="2834529" y="5149750"/>
                  <a:pt x="2809530" y="5174749"/>
                </a:cubicBezTo>
                <a:cubicBezTo>
                  <a:pt x="2809530" y="5158083"/>
                  <a:pt x="2801197" y="5133084"/>
                  <a:pt x="2801197" y="5116418"/>
                </a:cubicBezTo>
                <a:cubicBezTo>
                  <a:pt x="2801197" y="5091419"/>
                  <a:pt x="2859528" y="5058088"/>
                  <a:pt x="2884526" y="5058088"/>
                </a:cubicBezTo>
                <a:cubicBezTo>
                  <a:pt x="2917858" y="5058088"/>
                  <a:pt x="2926191" y="5083087"/>
                  <a:pt x="2926191" y="5099752"/>
                </a:cubicBezTo>
                <a:close/>
                <a:moveTo>
                  <a:pt x="376315" y="5099752"/>
                </a:moveTo>
                <a:cubicBezTo>
                  <a:pt x="359649" y="5074754"/>
                  <a:pt x="326317" y="5066421"/>
                  <a:pt x="351316" y="5058088"/>
                </a:cubicBezTo>
                <a:cubicBezTo>
                  <a:pt x="359649" y="5066421"/>
                  <a:pt x="367982" y="5083087"/>
                  <a:pt x="376315" y="5099752"/>
                </a:cubicBezTo>
                <a:close/>
                <a:moveTo>
                  <a:pt x="3184512" y="5083087"/>
                </a:moveTo>
                <a:cubicBezTo>
                  <a:pt x="3184512" y="5108085"/>
                  <a:pt x="3167846" y="5158083"/>
                  <a:pt x="3142847" y="5183082"/>
                </a:cubicBezTo>
                <a:cubicBezTo>
                  <a:pt x="3134514" y="5191415"/>
                  <a:pt x="3109516" y="5191415"/>
                  <a:pt x="3084517" y="5208080"/>
                </a:cubicBezTo>
                <a:cubicBezTo>
                  <a:pt x="3092850" y="5166416"/>
                  <a:pt x="3126181" y="5141417"/>
                  <a:pt x="3134514" y="5099752"/>
                </a:cubicBezTo>
                <a:cubicBezTo>
                  <a:pt x="3109516" y="5124751"/>
                  <a:pt x="3084517" y="5158083"/>
                  <a:pt x="3067851" y="5191415"/>
                </a:cubicBezTo>
                <a:cubicBezTo>
                  <a:pt x="3067851" y="5174749"/>
                  <a:pt x="3051185" y="5141417"/>
                  <a:pt x="3051185" y="5124751"/>
                </a:cubicBezTo>
                <a:cubicBezTo>
                  <a:pt x="3051185" y="5091419"/>
                  <a:pt x="3126181" y="5049755"/>
                  <a:pt x="3142847" y="5049755"/>
                </a:cubicBezTo>
                <a:cubicBezTo>
                  <a:pt x="3167846" y="5049755"/>
                  <a:pt x="3184512" y="5074754"/>
                  <a:pt x="3184512" y="5083087"/>
                </a:cubicBezTo>
                <a:close/>
                <a:moveTo>
                  <a:pt x="1042949" y="5183082"/>
                </a:moveTo>
                <a:cubicBezTo>
                  <a:pt x="1051282" y="5174749"/>
                  <a:pt x="1051282" y="5183082"/>
                  <a:pt x="1051282" y="5158083"/>
                </a:cubicBezTo>
                <a:cubicBezTo>
                  <a:pt x="1051282" y="5141417"/>
                  <a:pt x="1042949" y="5083087"/>
                  <a:pt x="1034616" y="5041422"/>
                </a:cubicBezTo>
                <a:cubicBezTo>
                  <a:pt x="1059615" y="5091419"/>
                  <a:pt x="1092947" y="5074754"/>
                  <a:pt x="1092947" y="5124751"/>
                </a:cubicBezTo>
                <a:cubicBezTo>
                  <a:pt x="1092947" y="5141417"/>
                  <a:pt x="1084614" y="5174749"/>
                  <a:pt x="1076281" y="5199748"/>
                </a:cubicBezTo>
                <a:cubicBezTo>
                  <a:pt x="1076281" y="5216413"/>
                  <a:pt x="1067948" y="5233079"/>
                  <a:pt x="1051282" y="5249745"/>
                </a:cubicBezTo>
                <a:cubicBezTo>
                  <a:pt x="1034616" y="5249745"/>
                  <a:pt x="1009618" y="5233079"/>
                  <a:pt x="1001285" y="5216413"/>
                </a:cubicBezTo>
                <a:cubicBezTo>
                  <a:pt x="984619" y="5183082"/>
                  <a:pt x="967953" y="5124751"/>
                  <a:pt x="967953" y="5108085"/>
                </a:cubicBezTo>
                <a:cubicBezTo>
                  <a:pt x="967953" y="5083087"/>
                  <a:pt x="1009618" y="5066421"/>
                  <a:pt x="1017951" y="5041422"/>
                </a:cubicBezTo>
                <a:cubicBezTo>
                  <a:pt x="1017951" y="5083087"/>
                  <a:pt x="1001285" y="5141417"/>
                  <a:pt x="1042949" y="5183082"/>
                </a:cubicBezTo>
                <a:close/>
                <a:moveTo>
                  <a:pt x="1184609" y="5166416"/>
                </a:moveTo>
                <a:cubicBezTo>
                  <a:pt x="1192942" y="5158083"/>
                  <a:pt x="1184609" y="5141417"/>
                  <a:pt x="1184609" y="5049755"/>
                </a:cubicBezTo>
                <a:cubicBezTo>
                  <a:pt x="1201275" y="5066421"/>
                  <a:pt x="1234607" y="5083087"/>
                  <a:pt x="1234607" y="5108085"/>
                </a:cubicBezTo>
                <a:cubicBezTo>
                  <a:pt x="1234607" y="5116418"/>
                  <a:pt x="1201275" y="5208080"/>
                  <a:pt x="1192942" y="5224746"/>
                </a:cubicBezTo>
                <a:cubicBezTo>
                  <a:pt x="1151277" y="5208080"/>
                  <a:pt x="1117946" y="5149750"/>
                  <a:pt x="1117946" y="5116418"/>
                </a:cubicBezTo>
                <a:cubicBezTo>
                  <a:pt x="1117946" y="5091419"/>
                  <a:pt x="1142944" y="5058088"/>
                  <a:pt x="1159610" y="5033089"/>
                </a:cubicBezTo>
                <a:cubicBezTo>
                  <a:pt x="1167943" y="5058088"/>
                  <a:pt x="1134612" y="5133084"/>
                  <a:pt x="1184609" y="5166416"/>
                </a:cubicBezTo>
                <a:close/>
                <a:moveTo>
                  <a:pt x="1467929" y="5133084"/>
                </a:moveTo>
                <a:cubicBezTo>
                  <a:pt x="1476262" y="5124751"/>
                  <a:pt x="1476262" y="5108085"/>
                  <a:pt x="1467929" y="5024756"/>
                </a:cubicBezTo>
                <a:cubicBezTo>
                  <a:pt x="1509593" y="5058088"/>
                  <a:pt x="1517926" y="5041422"/>
                  <a:pt x="1517926" y="5074754"/>
                </a:cubicBezTo>
                <a:cubicBezTo>
                  <a:pt x="1517926" y="5124751"/>
                  <a:pt x="1492927" y="5166416"/>
                  <a:pt x="1459596" y="5166416"/>
                </a:cubicBezTo>
                <a:cubicBezTo>
                  <a:pt x="1409598" y="5166416"/>
                  <a:pt x="1401265" y="5099752"/>
                  <a:pt x="1401265" y="5083087"/>
                </a:cubicBezTo>
                <a:cubicBezTo>
                  <a:pt x="1401265" y="5066421"/>
                  <a:pt x="1426264" y="5049755"/>
                  <a:pt x="1442930" y="5024756"/>
                </a:cubicBezTo>
                <a:cubicBezTo>
                  <a:pt x="1442930" y="5041422"/>
                  <a:pt x="1434597" y="5108085"/>
                  <a:pt x="1467929" y="5133084"/>
                </a:cubicBezTo>
                <a:close/>
                <a:moveTo>
                  <a:pt x="1326269" y="5149750"/>
                </a:moveTo>
                <a:lnTo>
                  <a:pt x="1326269" y="5033089"/>
                </a:lnTo>
                <a:cubicBezTo>
                  <a:pt x="1342935" y="5058088"/>
                  <a:pt x="1376266" y="5066421"/>
                  <a:pt x="1376266" y="5083087"/>
                </a:cubicBezTo>
                <a:cubicBezTo>
                  <a:pt x="1376266" y="5124751"/>
                  <a:pt x="1351268" y="5199748"/>
                  <a:pt x="1317936" y="5199748"/>
                </a:cubicBezTo>
                <a:cubicBezTo>
                  <a:pt x="1276271" y="5199748"/>
                  <a:pt x="1259605" y="5099752"/>
                  <a:pt x="1259605" y="5099752"/>
                </a:cubicBezTo>
                <a:cubicBezTo>
                  <a:pt x="1259605" y="5083087"/>
                  <a:pt x="1292937" y="5049755"/>
                  <a:pt x="1301270" y="5024756"/>
                </a:cubicBezTo>
                <a:cubicBezTo>
                  <a:pt x="1301270" y="5049755"/>
                  <a:pt x="1276271" y="5133084"/>
                  <a:pt x="1326269" y="5149750"/>
                </a:cubicBezTo>
                <a:close/>
                <a:moveTo>
                  <a:pt x="1601256" y="5116418"/>
                </a:moveTo>
                <a:cubicBezTo>
                  <a:pt x="1634587" y="5083087"/>
                  <a:pt x="1609588" y="5049755"/>
                  <a:pt x="1609588" y="5016423"/>
                </a:cubicBezTo>
                <a:cubicBezTo>
                  <a:pt x="1617921" y="5033089"/>
                  <a:pt x="1642920" y="5049755"/>
                  <a:pt x="1659586" y="5049755"/>
                </a:cubicBezTo>
                <a:lnTo>
                  <a:pt x="1659586" y="5074754"/>
                </a:lnTo>
                <a:cubicBezTo>
                  <a:pt x="1651253" y="5108085"/>
                  <a:pt x="1626254" y="5149750"/>
                  <a:pt x="1601256" y="5149750"/>
                </a:cubicBezTo>
                <a:cubicBezTo>
                  <a:pt x="1542925" y="5149750"/>
                  <a:pt x="1542925" y="5066421"/>
                  <a:pt x="1542925" y="5066421"/>
                </a:cubicBezTo>
                <a:cubicBezTo>
                  <a:pt x="1542925" y="5049755"/>
                  <a:pt x="1576257" y="5033089"/>
                  <a:pt x="1584590" y="5016423"/>
                </a:cubicBezTo>
                <a:cubicBezTo>
                  <a:pt x="1584590" y="5049755"/>
                  <a:pt x="1592923" y="5083087"/>
                  <a:pt x="1601256" y="5116418"/>
                </a:cubicBezTo>
                <a:close/>
                <a:moveTo>
                  <a:pt x="326317" y="5049755"/>
                </a:moveTo>
                <a:cubicBezTo>
                  <a:pt x="317985" y="5049755"/>
                  <a:pt x="309652" y="5033089"/>
                  <a:pt x="309652" y="5016423"/>
                </a:cubicBezTo>
                <a:cubicBezTo>
                  <a:pt x="309652" y="5024756"/>
                  <a:pt x="326317" y="5041422"/>
                  <a:pt x="326317" y="5049755"/>
                </a:cubicBezTo>
                <a:close/>
                <a:moveTo>
                  <a:pt x="3434500" y="4999757"/>
                </a:moveTo>
                <a:cubicBezTo>
                  <a:pt x="3442833" y="5016423"/>
                  <a:pt x="3442833" y="5033089"/>
                  <a:pt x="3442833" y="5049755"/>
                </a:cubicBezTo>
                <a:cubicBezTo>
                  <a:pt x="3442833" y="5091419"/>
                  <a:pt x="3442833" y="5116418"/>
                  <a:pt x="3409501" y="5158083"/>
                </a:cubicBezTo>
                <a:cubicBezTo>
                  <a:pt x="3392835" y="5166416"/>
                  <a:pt x="3367836" y="5174749"/>
                  <a:pt x="3351170" y="5183082"/>
                </a:cubicBezTo>
                <a:cubicBezTo>
                  <a:pt x="3359503" y="5149750"/>
                  <a:pt x="3392835" y="5108085"/>
                  <a:pt x="3401168" y="5058088"/>
                </a:cubicBezTo>
                <a:cubicBezTo>
                  <a:pt x="3376169" y="5091419"/>
                  <a:pt x="3342838" y="5141417"/>
                  <a:pt x="3326172" y="5183082"/>
                </a:cubicBezTo>
                <a:cubicBezTo>
                  <a:pt x="3326172" y="5158083"/>
                  <a:pt x="3309506" y="5124751"/>
                  <a:pt x="3309506" y="5108085"/>
                </a:cubicBezTo>
                <a:cubicBezTo>
                  <a:pt x="3309506" y="5083087"/>
                  <a:pt x="3392835" y="4999757"/>
                  <a:pt x="3409501" y="4999757"/>
                </a:cubicBezTo>
                <a:lnTo>
                  <a:pt x="3434500" y="4999757"/>
                </a:lnTo>
                <a:close/>
                <a:moveTo>
                  <a:pt x="501309" y="5041422"/>
                </a:moveTo>
                <a:cubicBezTo>
                  <a:pt x="484643" y="5033089"/>
                  <a:pt x="459644" y="5008090"/>
                  <a:pt x="459644" y="4991424"/>
                </a:cubicBezTo>
                <a:cubicBezTo>
                  <a:pt x="476310" y="5008090"/>
                  <a:pt x="492976" y="5024756"/>
                  <a:pt x="501309" y="5041422"/>
                </a:cubicBezTo>
                <a:close/>
                <a:moveTo>
                  <a:pt x="467977" y="5049755"/>
                </a:moveTo>
                <a:cubicBezTo>
                  <a:pt x="451311" y="5066421"/>
                  <a:pt x="434646" y="5091419"/>
                  <a:pt x="426313" y="5108085"/>
                </a:cubicBezTo>
                <a:cubicBezTo>
                  <a:pt x="401314" y="5091419"/>
                  <a:pt x="384648" y="5066421"/>
                  <a:pt x="384648" y="5049755"/>
                </a:cubicBezTo>
                <a:cubicBezTo>
                  <a:pt x="384648" y="5024756"/>
                  <a:pt x="401314" y="5008090"/>
                  <a:pt x="417980" y="4991424"/>
                </a:cubicBezTo>
                <a:cubicBezTo>
                  <a:pt x="451311" y="5024756"/>
                  <a:pt x="426313" y="5008090"/>
                  <a:pt x="467977" y="5049755"/>
                </a:cubicBezTo>
                <a:close/>
                <a:moveTo>
                  <a:pt x="3059518" y="5033089"/>
                </a:moveTo>
                <a:cubicBezTo>
                  <a:pt x="3059518" y="5074754"/>
                  <a:pt x="3017853" y="5116418"/>
                  <a:pt x="2967856" y="5124751"/>
                </a:cubicBezTo>
                <a:cubicBezTo>
                  <a:pt x="2984522" y="5099752"/>
                  <a:pt x="3001187" y="5066421"/>
                  <a:pt x="3017853" y="5024756"/>
                </a:cubicBezTo>
                <a:cubicBezTo>
                  <a:pt x="2992855" y="5041422"/>
                  <a:pt x="2967856" y="5074754"/>
                  <a:pt x="2951190" y="5108085"/>
                </a:cubicBezTo>
                <a:cubicBezTo>
                  <a:pt x="2951190" y="5091419"/>
                  <a:pt x="2934524" y="5066421"/>
                  <a:pt x="2934524" y="5049755"/>
                </a:cubicBezTo>
                <a:cubicBezTo>
                  <a:pt x="2934524" y="4999757"/>
                  <a:pt x="3009520" y="4983091"/>
                  <a:pt x="3017853" y="4983091"/>
                </a:cubicBezTo>
                <a:cubicBezTo>
                  <a:pt x="3034519" y="4983091"/>
                  <a:pt x="3059518" y="5008090"/>
                  <a:pt x="3059518" y="5033089"/>
                </a:cubicBezTo>
                <a:close/>
                <a:moveTo>
                  <a:pt x="2801197" y="5024756"/>
                </a:moveTo>
                <a:cubicBezTo>
                  <a:pt x="2801197" y="5041422"/>
                  <a:pt x="2792864" y="5074754"/>
                  <a:pt x="2776198" y="5099752"/>
                </a:cubicBezTo>
                <a:lnTo>
                  <a:pt x="2717868" y="5099752"/>
                </a:lnTo>
                <a:cubicBezTo>
                  <a:pt x="2734534" y="5074754"/>
                  <a:pt x="2751200" y="5049755"/>
                  <a:pt x="2776198" y="5024756"/>
                </a:cubicBezTo>
                <a:cubicBezTo>
                  <a:pt x="2776198" y="5024756"/>
                  <a:pt x="2776198" y="5016423"/>
                  <a:pt x="2759533" y="5016423"/>
                </a:cubicBezTo>
                <a:cubicBezTo>
                  <a:pt x="2734534" y="5016423"/>
                  <a:pt x="2717868" y="5066421"/>
                  <a:pt x="2701202" y="5091419"/>
                </a:cubicBezTo>
                <a:cubicBezTo>
                  <a:pt x="2701202" y="5041422"/>
                  <a:pt x="2767865" y="4983091"/>
                  <a:pt x="2767865" y="4983091"/>
                </a:cubicBezTo>
                <a:cubicBezTo>
                  <a:pt x="2809530" y="4983091"/>
                  <a:pt x="2801197" y="5008090"/>
                  <a:pt x="2801197" y="5024756"/>
                </a:cubicBezTo>
                <a:close/>
                <a:moveTo>
                  <a:pt x="1776247" y="5116418"/>
                </a:moveTo>
                <a:lnTo>
                  <a:pt x="1717917" y="5116418"/>
                </a:lnTo>
                <a:cubicBezTo>
                  <a:pt x="1701251" y="5099752"/>
                  <a:pt x="1684585" y="5083087"/>
                  <a:pt x="1684585" y="5058088"/>
                </a:cubicBezTo>
                <a:cubicBezTo>
                  <a:pt x="1684585" y="5041422"/>
                  <a:pt x="1717917" y="5024756"/>
                  <a:pt x="1726249" y="5008090"/>
                </a:cubicBezTo>
                <a:cubicBezTo>
                  <a:pt x="1717917" y="5016423"/>
                  <a:pt x="1726249" y="5074754"/>
                  <a:pt x="1751248" y="5091419"/>
                </a:cubicBezTo>
                <a:cubicBezTo>
                  <a:pt x="1759581" y="5049755"/>
                  <a:pt x="1726249" y="4991424"/>
                  <a:pt x="1776247" y="4983091"/>
                </a:cubicBezTo>
                <a:lnTo>
                  <a:pt x="1776247" y="5116418"/>
                </a:lnTo>
                <a:close/>
                <a:moveTo>
                  <a:pt x="1659586" y="4999757"/>
                </a:moveTo>
                <a:cubicBezTo>
                  <a:pt x="1667919" y="4999757"/>
                  <a:pt x="1676252" y="4983091"/>
                  <a:pt x="1676252" y="4966426"/>
                </a:cubicBezTo>
                <a:cubicBezTo>
                  <a:pt x="1684585" y="4966426"/>
                  <a:pt x="1701251" y="4974758"/>
                  <a:pt x="1717917" y="4983091"/>
                </a:cubicBezTo>
                <a:cubicBezTo>
                  <a:pt x="1709584" y="4999757"/>
                  <a:pt x="1684585" y="5024756"/>
                  <a:pt x="1667919" y="5024756"/>
                </a:cubicBezTo>
                <a:cubicBezTo>
                  <a:pt x="1659586" y="5024756"/>
                  <a:pt x="1634587" y="5008090"/>
                  <a:pt x="1609588" y="4983091"/>
                </a:cubicBezTo>
                <a:cubicBezTo>
                  <a:pt x="1642920" y="4941427"/>
                  <a:pt x="1634587" y="4958093"/>
                  <a:pt x="1659586" y="4958093"/>
                </a:cubicBezTo>
                <a:cubicBezTo>
                  <a:pt x="1659586" y="4966426"/>
                  <a:pt x="1651253" y="4983091"/>
                  <a:pt x="1659586" y="4999757"/>
                </a:cubicBezTo>
                <a:close/>
                <a:moveTo>
                  <a:pt x="426313" y="4966426"/>
                </a:moveTo>
                <a:cubicBezTo>
                  <a:pt x="401314" y="4983091"/>
                  <a:pt x="376315" y="5008090"/>
                  <a:pt x="359649" y="5033089"/>
                </a:cubicBezTo>
                <a:cubicBezTo>
                  <a:pt x="359649" y="5033089"/>
                  <a:pt x="351316" y="5024756"/>
                  <a:pt x="342983" y="5024756"/>
                </a:cubicBezTo>
                <a:cubicBezTo>
                  <a:pt x="376315" y="4999757"/>
                  <a:pt x="376315" y="4974758"/>
                  <a:pt x="376315" y="4949760"/>
                </a:cubicBezTo>
                <a:cubicBezTo>
                  <a:pt x="392981" y="4958093"/>
                  <a:pt x="409647" y="4966426"/>
                  <a:pt x="426313" y="4966426"/>
                </a:cubicBezTo>
                <a:close/>
                <a:moveTo>
                  <a:pt x="3317839" y="4991424"/>
                </a:moveTo>
                <a:cubicBezTo>
                  <a:pt x="3317839" y="5049755"/>
                  <a:pt x="3292840" y="5099752"/>
                  <a:pt x="3217844" y="5116418"/>
                </a:cubicBezTo>
                <a:cubicBezTo>
                  <a:pt x="3226177" y="5083087"/>
                  <a:pt x="3276174" y="5033089"/>
                  <a:pt x="3267841" y="4999757"/>
                </a:cubicBezTo>
                <a:cubicBezTo>
                  <a:pt x="3251175" y="5024756"/>
                  <a:pt x="3226177" y="5066421"/>
                  <a:pt x="3201178" y="5108085"/>
                </a:cubicBezTo>
                <a:cubicBezTo>
                  <a:pt x="3201178" y="5091419"/>
                  <a:pt x="3184512" y="5058088"/>
                  <a:pt x="3184512" y="5041422"/>
                </a:cubicBezTo>
                <a:cubicBezTo>
                  <a:pt x="3184512" y="5016423"/>
                  <a:pt x="3259508" y="4941427"/>
                  <a:pt x="3284507" y="4941427"/>
                </a:cubicBezTo>
                <a:cubicBezTo>
                  <a:pt x="3317839" y="4941427"/>
                  <a:pt x="3317839" y="4983091"/>
                  <a:pt x="3317839" y="4991424"/>
                </a:cubicBezTo>
                <a:close/>
                <a:moveTo>
                  <a:pt x="1726249" y="4949760"/>
                </a:moveTo>
                <a:cubicBezTo>
                  <a:pt x="1709584" y="4958093"/>
                  <a:pt x="1692918" y="4949760"/>
                  <a:pt x="1692918" y="4941427"/>
                </a:cubicBezTo>
                <a:lnTo>
                  <a:pt x="1726249" y="4949760"/>
                </a:lnTo>
                <a:close/>
                <a:moveTo>
                  <a:pt x="1784580" y="4966426"/>
                </a:moveTo>
                <a:cubicBezTo>
                  <a:pt x="1776247" y="4966426"/>
                  <a:pt x="1759581" y="4958093"/>
                  <a:pt x="1751248" y="4958093"/>
                </a:cubicBezTo>
                <a:cubicBezTo>
                  <a:pt x="1759581" y="4949760"/>
                  <a:pt x="1767914" y="4933094"/>
                  <a:pt x="1784580" y="4933094"/>
                </a:cubicBezTo>
                <a:lnTo>
                  <a:pt x="1784580" y="4966426"/>
                </a:lnTo>
                <a:close/>
                <a:moveTo>
                  <a:pt x="1534592" y="4999757"/>
                </a:moveTo>
                <a:lnTo>
                  <a:pt x="1534592" y="4933094"/>
                </a:lnTo>
                <a:cubicBezTo>
                  <a:pt x="1551258" y="4949760"/>
                  <a:pt x="1567924" y="4958093"/>
                  <a:pt x="1584590" y="4966426"/>
                </a:cubicBezTo>
                <a:cubicBezTo>
                  <a:pt x="1567924" y="4991424"/>
                  <a:pt x="1542925" y="5041422"/>
                  <a:pt x="1526259" y="5041422"/>
                </a:cubicBezTo>
                <a:cubicBezTo>
                  <a:pt x="1501260" y="5041422"/>
                  <a:pt x="1484595" y="5008090"/>
                  <a:pt x="1467929" y="4983091"/>
                </a:cubicBezTo>
                <a:lnTo>
                  <a:pt x="1467929" y="4949760"/>
                </a:lnTo>
                <a:cubicBezTo>
                  <a:pt x="1484595" y="4949760"/>
                  <a:pt x="1501260" y="4941427"/>
                  <a:pt x="1517926" y="4924761"/>
                </a:cubicBezTo>
                <a:cubicBezTo>
                  <a:pt x="1509593" y="4949760"/>
                  <a:pt x="1484595" y="4966426"/>
                  <a:pt x="1534592" y="4999757"/>
                </a:cubicBezTo>
                <a:close/>
                <a:moveTo>
                  <a:pt x="2934524" y="4966426"/>
                </a:moveTo>
                <a:cubicBezTo>
                  <a:pt x="2934524" y="5016423"/>
                  <a:pt x="2892859" y="5041422"/>
                  <a:pt x="2851195" y="5041422"/>
                </a:cubicBezTo>
                <a:cubicBezTo>
                  <a:pt x="2867861" y="5016423"/>
                  <a:pt x="2884526" y="4983091"/>
                  <a:pt x="2892859" y="4949760"/>
                </a:cubicBezTo>
                <a:cubicBezTo>
                  <a:pt x="2867861" y="4966426"/>
                  <a:pt x="2851195" y="4999757"/>
                  <a:pt x="2826196" y="5033089"/>
                </a:cubicBezTo>
                <a:cubicBezTo>
                  <a:pt x="2826196" y="5016423"/>
                  <a:pt x="2809530" y="4991424"/>
                  <a:pt x="2809530" y="4974758"/>
                </a:cubicBezTo>
                <a:cubicBezTo>
                  <a:pt x="2809530" y="4949760"/>
                  <a:pt x="2867861" y="4908095"/>
                  <a:pt x="2892859" y="4908095"/>
                </a:cubicBezTo>
                <a:cubicBezTo>
                  <a:pt x="2926191" y="4908095"/>
                  <a:pt x="2934524" y="4949760"/>
                  <a:pt x="2934524" y="4966426"/>
                </a:cubicBezTo>
                <a:close/>
                <a:moveTo>
                  <a:pt x="1392932" y="5008090"/>
                </a:moveTo>
                <a:cubicBezTo>
                  <a:pt x="1392932" y="4974758"/>
                  <a:pt x="1392932" y="4933094"/>
                  <a:pt x="1401265" y="4899762"/>
                </a:cubicBezTo>
                <a:cubicBezTo>
                  <a:pt x="1401265" y="4916428"/>
                  <a:pt x="1442930" y="4933094"/>
                  <a:pt x="1442930" y="4958093"/>
                </a:cubicBezTo>
                <a:cubicBezTo>
                  <a:pt x="1442930" y="4991424"/>
                  <a:pt x="1401265" y="5049755"/>
                  <a:pt x="1376266" y="5049755"/>
                </a:cubicBezTo>
                <a:cubicBezTo>
                  <a:pt x="1334602" y="5049755"/>
                  <a:pt x="1326269" y="4966426"/>
                  <a:pt x="1326269" y="4958093"/>
                </a:cubicBezTo>
                <a:cubicBezTo>
                  <a:pt x="1326269" y="4916428"/>
                  <a:pt x="1326269" y="4941427"/>
                  <a:pt x="1376266" y="4899762"/>
                </a:cubicBezTo>
                <a:cubicBezTo>
                  <a:pt x="1367934" y="4916428"/>
                  <a:pt x="1342935" y="4983091"/>
                  <a:pt x="1392932" y="5008090"/>
                </a:cubicBezTo>
                <a:close/>
                <a:moveTo>
                  <a:pt x="3184512" y="4941427"/>
                </a:moveTo>
                <a:cubicBezTo>
                  <a:pt x="3184512" y="4991424"/>
                  <a:pt x="3167846" y="5033089"/>
                  <a:pt x="3101183" y="5041422"/>
                </a:cubicBezTo>
                <a:cubicBezTo>
                  <a:pt x="3117848" y="4999757"/>
                  <a:pt x="3142847" y="4974758"/>
                  <a:pt x="3142847" y="4933094"/>
                </a:cubicBezTo>
                <a:cubicBezTo>
                  <a:pt x="3117848" y="4958093"/>
                  <a:pt x="3101183" y="4991424"/>
                  <a:pt x="3084517" y="5024756"/>
                </a:cubicBezTo>
                <a:cubicBezTo>
                  <a:pt x="3076184" y="5008090"/>
                  <a:pt x="3059518" y="4983091"/>
                  <a:pt x="3059518" y="4966426"/>
                </a:cubicBezTo>
                <a:cubicBezTo>
                  <a:pt x="3059518" y="4933094"/>
                  <a:pt x="3134514" y="4891429"/>
                  <a:pt x="3151180" y="4891429"/>
                </a:cubicBezTo>
                <a:cubicBezTo>
                  <a:pt x="3192845" y="4891429"/>
                  <a:pt x="3184512" y="4933094"/>
                  <a:pt x="3184512" y="4941427"/>
                </a:cubicBezTo>
                <a:close/>
                <a:moveTo>
                  <a:pt x="1601256" y="4883096"/>
                </a:moveTo>
                <a:cubicBezTo>
                  <a:pt x="1601256" y="4891429"/>
                  <a:pt x="1592923" y="4908095"/>
                  <a:pt x="1601256" y="4941427"/>
                </a:cubicBezTo>
                <a:cubicBezTo>
                  <a:pt x="1617921" y="4924761"/>
                  <a:pt x="1617921" y="4908095"/>
                  <a:pt x="1626254" y="4891429"/>
                </a:cubicBezTo>
                <a:cubicBezTo>
                  <a:pt x="1634587" y="4908095"/>
                  <a:pt x="1651253" y="4924761"/>
                  <a:pt x="1659586" y="4933094"/>
                </a:cubicBezTo>
                <a:cubicBezTo>
                  <a:pt x="1642920" y="4941427"/>
                  <a:pt x="1626254" y="4941427"/>
                  <a:pt x="1609588" y="4941427"/>
                </a:cubicBezTo>
                <a:cubicBezTo>
                  <a:pt x="1592923" y="4941427"/>
                  <a:pt x="1551258" y="4941427"/>
                  <a:pt x="1551258" y="4908095"/>
                </a:cubicBezTo>
                <a:lnTo>
                  <a:pt x="1551258" y="4883096"/>
                </a:lnTo>
                <a:lnTo>
                  <a:pt x="1601256" y="4883096"/>
                </a:lnTo>
                <a:close/>
                <a:moveTo>
                  <a:pt x="1017951" y="4899762"/>
                </a:moveTo>
                <a:cubicBezTo>
                  <a:pt x="1017951" y="4916428"/>
                  <a:pt x="992952" y="5083087"/>
                  <a:pt x="951287" y="5083087"/>
                </a:cubicBezTo>
                <a:cubicBezTo>
                  <a:pt x="934621" y="5083087"/>
                  <a:pt x="942954" y="5074754"/>
                  <a:pt x="926288" y="5074754"/>
                </a:cubicBezTo>
                <a:cubicBezTo>
                  <a:pt x="934621" y="5033089"/>
                  <a:pt x="942954" y="5008090"/>
                  <a:pt x="942954" y="4991424"/>
                </a:cubicBezTo>
                <a:cubicBezTo>
                  <a:pt x="942954" y="4999757"/>
                  <a:pt x="942954" y="5008090"/>
                  <a:pt x="951287" y="5016423"/>
                </a:cubicBezTo>
                <a:cubicBezTo>
                  <a:pt x="976286" y="4983091"/>
                  <a:pt x="959620" y="4908095"/>
                  <a:pt x="1001285" y="4883096"/>
                </a:cubicBezTo>
                <a:cubicBezTo>
                  <a:pt x="1001285" y="4891429"/>
                  <a:pt x="1017951" y="4874763"/>
                  <a:pt x="1017951" y="4899762"/>
                </a:cubicBezTo>
                <a:close/>
                <a:moveTo>
                  <a:pt x="1251273" y="5008090"/>
                </a:moveTo>
                <a:cubicBezTo>
                  <a:pt x="1251273" y="4966426"/>
                  <a:pt x="1251273" y="4916428"/>
                  <a:pt x="1259605" y="4874763"/>
                </a:cubicBezTo>
                <a:cubicBezTo>
                  <a:pt x="1267938" y="4899762"/>
                  <a:pt x="1301270" y="4916428"/>
                  <a:pt x="1301270" y="4933094"/>
                </a:cubicBezTo>
                <a:cubicBezTo>
                  <a:pt x="1301270" y="4966426"/>
                  <a:pt x="1276271" y="5058088"/>
                  <a:pt x="1234607" y="5058088"/>
                </a:cubicBezTo>
                <a:cubicBezTo>
                  <a:pt x="1184609" y="5058088"/>
                  <a:pt x="1176276" y="4941427"/>
                  <a:pt x="1176276" y="4941427"/>
                </a:cubicBezTo>
                <a:cubicBezTo>
                  <a:pt x="1176276" y="4916428"/>
                  <a:pt x="1217941" y="4899762"/>
                  <a:pt x="1234607" y="4874763"/>
                </a:cubicBezTo>
                <a:cubicBezTo>
                  <a:pt x="1226274" y="4916428"/>
                  <a:pt x="1192942" y="4958093"/>
                  <a:pt x="1251273" y="5008090"/>
                </a:cubicBezTo>
                <a:close/>
                <a:moveTo>
                  <a:pt x="1701251" y="4858097"/>
                </a:moveTo>
                <a:cubicBezTo>
                  <a:pt x="1701251" y="4866430"/>
                  <a:pt x="1684585" y="4883096"/>
                  <a:pt x="1684585" y="4908095"/>
                </a:cubicBezTo>
                <a:cubicBezTo>
                  <a:pt x="1701251" y="4899762"/>
                  <a:pt x="1717917" y="4883096"/>
                  <a:pt x="1726249" y="4866430"/>
                </a:cubicBezTo>
                <a:cubicBezTo>
                  <a:pt x="1726249" y="4883096"/>
                  <a:pt x="1734582" y="4899762"/>
                  <a:pt x="1751248" y="4916428"/>
                </a:cubicBezTo>
                <a:cubicBezTo>
                  <a:pt x="1742915" y="4916428"/>
                  <a:pt x="1742915" y="4924761"/>
                  <a:pt x="1717917" y="4924761"/>
                </a:cubicBezTo>
                <a:cubicBezTo>
                  <a:pt x="1701251" y="4924761"/>
                  <a:pt x="1642920" y="4899762"/>
                  <a:pt x="1642920" y="4874763"/>
                </a:cubicBezTo>
                <a:cubicBezTo>
                  <a:pt x="1642920" y="4849765"/>
                  <a:pt x="1651253" y="4849765"/>
                  <a:pt x="1651253" y="4849765"/>
                </a:cubicBezTo>
                <a:cubicBezTo>
                  <a:pt x="1667919" y="4849765"/>
                  <a:pt x="1684585" y="4858097"/>
                  <a:pt x="1701251" y="4858097"/>
                </a:cubicBezTo>
                <a:close/>
                <a:moveTo>
                  <a:pt x="3467831" y="5058088"/>
                </a:moveTo>
                <a:cubicBezTo>
                  <a:pt x="3467831" y="5033089"/>
                  <a:pt x="3451166" y="4999757"/>
                  <a:pt x="3451166" y="4974758"/>
                </a:cubicBezTo>
                <a:cubicBezTo>
                  <a:pt x="3451166" y="4949760"/>
                  <a:pt x="3517829" y="4849765"/>
                  <a:pt x="3551161" y="4841432"/>
                </a:cubicBezTo>
                <a:cubicBezTo>
                  <a:pt x="3542828" y="4899762"/>
                  <a:pt x="3484497" y="4999757"/>
                  <a:pt x="3467831" y="5058088"/>
                </a:cubicBezTo>
                <a:close/>
                <a:moveTo>
                  <a:pt x="1159610" y="4916428"/>
                </a:moveTo>
                <a:cubicBezTo>
                  <a:pt x="1159610" y="4949760"/>
                  <a:pt x="1117946" y="5049755"/>
                  <a:pt x="1101280" y="5074754"/>
                </a:cubicBezTo>
                <a:cubicBezTo>
                  <a:pt x="1026283" y="5041422"/>
                  <a:pt x="1042949" y="4999757"/>
                  <a:pt x="1042949" y="4949760"/>
                </a:cubicBezTo>
                <a:cubicBezTo>
                  <a:pt x="1042949" y="4899762"/>
                  <a:pt x="1034616" y="4908095"/>
                  <a:pt x="1092947" y="4849765"/>
                </a:cubicBezTo>
                <a:cubicBezTo>
                  <a:pt x="1084614" y="4899762"/>
                  <a:pt x="1059615" y="4974758"/>
                  <a:pt x="1109613" y="5008090"/>
                </a:cubicBezTo>
                <a:cubicBezTo>
                  <a:pt x="1109613" y="4958093"/>
                  <a:pt x="1109613" y="4899762"/>
                  <a:pt x="1117946" y="4841432"/>
                </a:cubicBezTo>
                <a:cubicBezTo>
                  <a:pt x="1126279" y="4866430"/>
                  <a:pt x="1159610" y="4899762"/>
                  <a:pt x="1159610" y="4916428"/>
                </a:cubicBezTo>
                <a:close/>
                <a:moveTo>
                  <a:pt x="3059518" y="4883096"/>
                </a:moveTo>
                <a:cubicBezTo>
                  <a:pt x="3059518" y="4908095"/>
                  <a:pt x="3051185" y="4933094"/>
                  <a:pt x="3042852" y="4958093"/>
                </a:cubicBezTo>
                <a:cubicBezTo>
                  <a:pt x="3026186" y="4958093"/>
                  <a:pt x="3001187" y="4958093"/>
                  <a:pt x="2976189" y="4974758"/>
                </a:cubicBezTo>
                <a:cubicBezTo>
                  <a:pt x="2992855" y="4949760"/>
                  <a:pt x="3009520" y="4916428"/>
                  <a:pt x="3017853" y="4874763"/>
                </a:cubicBezTo>
                <a:cubicBezTo>
                  <a:pt x="2992855" y="4891429"/>
                  <a:pt x="2976189" y="4924761"/>
                  <a:pt x="2959523" y="4958093"/>
                </a:cubicBezTo>
                <a:cubicBezTo>
                  <a:pt x="2959523" y="4941427"/>
                  <a:pt x="2942857" y="4916428"/>
                  <a:pt x="2942857" y="4891429"/>
                </a:cubicBezTo>
                <a:cubicBezTo>
                  <a:pt x="2942857" y="4858097"/>
                  <a:pt x="3001187" y="4833099"/>
                  <a:pt x="3017853" y="4833099"/>
                </a:cubicBezTo>
                <a:cubicBezTo>
                  <a:pt x="3051185" y="4833099"/>
                  <a:pt x="3059518" y="4883096"/>
                  <a:pt x="3059518" y="4883096"/>
                </a:cubicBezTo>
                <a:close/>
                <a:moveTo>
                  <a:pt x="1817912" y="4841432"/>
                </a:moveTo>
                <a:cubicBezTo>
                  <a:pt x="1759581" y="4891429"/>
                  <a:pt x="1784580" y="4874763"/>
                  <a:pt x="1784580" y="4899762"/>
                </a:cubicBezTo>
                <a:cubicBezTo>
                  <a:pt x="1784580" y="4899762"/>
                  <a:pt x="1801246" y="4891429"/>
                  <a:pt x="1809579" y="4883096"/>
                </a:cubicBezTo>
                <a:cubicBezTo>
                  <a:pt x="1809579" y="4891429"/>
                  <a:pt x="1801246" y="4908095"/>
                  <a:pt x="1801246" y="4916428"/>
                </a:cubicBezTo>
                <a:cubicBezTo>
                  <a:pt x="1751248" y="4916428"/>
                  <a:pt x="1751248" y="4866430"/>
                  <a:pt x="1751248" y="4858097"/>
                </a:cubicBezTo>
                <a:cubicBezTo>
                  <a:pt x="1751248" y="4841432"/>
                  <a:pt x="1759581" y="4833099"/>
                  <a:pt x="1767914" y="4824766"/>
                </a:cubicBezTo>
                <a:cubicBezTo>
                  <a:pt x="1784580" y="4833099"/>
                  <a:pt x="1801246" y="4841432"/>
                  <a:pt x="1817912" y="4841432"/>
                </a:cubicBezTo>
                <a:close/>
                <a:moveTo>
                  <a:pt x="1459596" y="4899762"/>
                </a:moveTo>
                <a:cubicBezTo>
                  <a:pt x="1476262" y="4883096"/>
                  <a:pt x="1492927" y="4849765"/>
                  <a:pt x="1501260" y="4824766"/>
                </a:cubicBezTo>
                <a:cubicBezTo>
                  <a:pt x="1501260" y="4841432"/>
                  <a:pt x="1526259" y="4849765"/>
                  <a:pt x="1526259" y="4874763"/>
                </a:cubicBezTo>
                <a:cubicBezTo>
                  <a:pt x="1526259" y="4891429"/>
                  <a:pt x="1484595" y="4933094"/>
                  <a:pt x="1467929" y="4933094"/>
                </a:cubicBezTo>
                <a:cubicBezTo>
                  <a:pt x="1442930" y="4933094"/>
                  <a:pt x="1434597" y="4916428"/>
                  <a:pt x="1417931" y="4899762"/>
                </a:cubicBezTo>
                <a:lnTo>
                  <a:pt x="1417931" y="4824766"/>
                </a:lnTo>
                <a:cubicBezTo>
                  <a:pt x="1434597" y="4824766"/>
                  <a:pt x="1459596" y="4824766"/>
                  <a:pt x="1476262" y="4816433"/>
                </a:cubicBezTo>
                <a:cubicBezTo>
                  <a:pt x="1467929" y="4841432"/>
                  <a:pt x="1459596" y="4866430"/>
                  <a:pt x="1459596" y="4899762"/>
                </a:cubicBezTo>
                <a:close/>
                <a:moveTo>
                  <a:pt x="3442833" y="4883096"/>
                </a:moveTo>
                <a:cubicBezTo>
                  <a:pt x="3442833" y="4958093"/>
                  <a:pt x="3426167" y="4966426"/>
                  <a:pt x="3359503" y="5008090"/>
                </a:cubicBezTo>
                <a:lnTo>
                  <a:pt x="3409501" y="4883096"/>
                </a:lnTo>
                <a:cubicBezTo>
                  <a:pt x="3409501" y="4883096"/>
                  <a:pt x="3409501" y="4874763"/>
                  <a:pt x="3401168" y="4866430"/>
                </a:cubicBezTo>
                <a:cubicBezTo>
                  <a:pt x="3376169" y="4891429"/>
                  <a:pt x="3342838" y="4966426"/>
                  <a:pt x="3342838" y="4999757"/>
                </a:cubicBezTo>
                <a:cubicBezTo>
                  <a:pt x="3342838" y="4974758"/>
                  <a:pt x="3317839" y="4949760"/>
                  <a:pt x="3317839" y="4924761"/>
                </a:cubicBezTo>
                <a:cubicBezTo>
                  <a:pt x="3317839" y="4899762"/>
                  <a:pt x="3376169" y="4808100"/>
                  <a:pt x="3409501" y="4808100"/>
                </a:cubicBezTo>
                <a:cubicBezTo>
                  <a:pt x="3451166" y="4808100"/>
                  <a:pt x="3442833" y="4866430"/>
                  <a:pt x="3442833" y="4883096"/>
                </a:cubicBezTo>
                <a:close/>
                <a:moveTo>
                  <a:pt x="2926191" y="4833099"/>
                </a:moveTo>
                <a:cubicBezTo>
                  <a:pt x="2926191" y="4899762"/>
                  <a:pt x="2909525" y="4866430"/>
                  <a:pt x="2851195" y="4899762"/>
                </a:cubicBezTo>
                <a:cubicBezTo>
                  <a:pt x="2867861" y="4874763"/>
                  <a:pt x="2892859" y="4841432"/>
                  <a:pt x="2892859" y="4816433"/>
                </a:cubicBezTo>
                <a:cubicBezTo>
                  <a:pt x="2892859" y="4799767"/>
                  <a:pt x="2884526" y="4808100"/>
                  <a:pt x="2876194" y="4816433"/>
                </a:cubicBezTo>
                <a:cubicBezTo>
                  <a:pt x="2876194" y="4808100"/>
                  <a:pt x="2892859" y="4791434"/>
                  <a:pt x="2892859" y="4783101"/>
                </a:cubicBezTo>
                <a:cubicBezTo>
                  <a:pt x="2926191" y="4799767"/>
                  <a:pt x="2926191" y="4824766"/>
                  <a:pt x="2926191" y="4833099"/>
                </a:cubicBezTo>
                <a:close/>
                <a:moveTo>
                  <a:pt x="3309506" y="4841432"/>
                </a:moveTo>
                <a:cubicBezTo>
                  <a:pt x="3309506" y="4908095"/>
                  <a:pt x="3284507" y="4908095"/>
                  <a:pt x="3234509" y="4941427"/>
                </a:cubicBezTo>
                <a:cubicBezTo>
                  <a:pt x="3242842" y="4908095"/>
                  <a:pt x="3267841" y="4866430"/>
                  <a:pt x="3276174" y="4833099"/>
                </a:cubicBezTo>
                <a:cubicBezTo>
                  <a:pt x="3226177" y="4824766"/>
                  <a:pt x="3226177" y="4899762"/>
                  <a:pt x="3209511" y="4941427"/>
                </a:cubicBezTo>
                <a:cubicBezTo>
                  <a:pt x="3209511" y="4916428"/>
                  <a:pt x="3184512" y="4891429"/>
                  <a:pt x="3184512" y="4866430"/>
                </a:cubicBezTo>
                <a:cubicBezTo>
                  <a:pt x="3184512" y="4824766"/>
                  <a:pt x="3242842" y="4774768"/>
                  <a:pt x="3267841" y="4774768"/>
                </a:cubicBezTo>
                <a:cubicBezTo>
                  <a:pt x="3301173" y="4774768"/>
                  <a:pt x="3309506" y="4833099"/>
                  <a:pt x="3309506" y="4841432"/>
                </a:cubicBezTo>
                <a:close/>
                <a:moveTo>
                  <a:pt x="1592923" y="4766435"/>
                </a:moveTo>
                <a:cubicBezTo>
                  <a:pt x="1551258" y="4808100"/>
                  <a:pt x="1551258" y="4783101"/>
                  <a:pt x="1559591" y="4841432"/>
                </a:cubicBezTo>
                <a:cubicBezTo>
                  <a:pt x="1584590" y="4824766"/>
                  <a:pt x="1601256" y="4799767"/>
                  <a:pt x="1617921" y="4774768"/>
                </a:cubicBezTo>
                <a:cubicBezTo>
                  <a:pt x="1617921" y="4774768"/>
                  <a:pt x="1609588" y="4766435"/>
                  <a:pt x="1609588" y="4791434"/>
                </a:cubicBezTo>
                <a:cubicBezTo>
                  <a:pt x="1609588" y="4808100"/>
                  <a:pt x="1617921" y="4816433"/>
                  <a:pt x="1634587" y="4833099"/>
                </a:cubicBezTo>
                <a:cubicBezTo>
                  <a:pt x="1617921" y="4849765"/>
                  <a:pt x="1584590" y="4866430"/>
                  <a:pt x="1567924" y="4866430"/>
                </a:cubicBezTo>
                <a:cubicBezTo>
                  <a:pt x="1517926" y="4866430"/>
                  <a:pt x="1526259" y="4816433"/>
                  <a:pt x="1526259" y="4808100"/>
                </a:cubicBezTo>
                <a:cubicBezTo>
                  <a:pt x="1526259" y="4791434"/>
                  <a:pt x="1526259" y="4783101"/>
                  <a:pt x="1534592" y="4766435"/>
                </a:cubicBezTo>
                <a:lnTo>
                  <a:pt x="1592923" y="4766435"/>
                </a:lnTo>
                <a:close/>
                <a:moveTo>
                  <a:pt x="1317936" y="4824766"/>
                </a:moveTo>
                <a:lnTo>
                  <a:pt x="1326269" y="4866430"/>
                </a:lnTo>
                <a:cubicBezTo>
                  <a:pt x="1342935" y="4833099"/>
                  <a:pt x="1359601" y="4791434"/>
                  <a:pt x="1376266" y="4766435"/>
                </a:cubicBezTo>
                <a:cubicBezTo>
                  <a:pt x="1376266" y="4783101"/>
                  <a:pt x="1401265" y="4799767"/>
                  <a:pt x="1401265" y="4816433"/>
                </a:cubicBezTo>
                <a:cubicBezTo>
                  <a:pt x="1401265" y="4841432"/>
                  <a:pt x="1309603" y="4908095"/>
                  <a:pt x="1309603" y="4916428"/>
                </a:cubicBezTo>
                <a:cubicBezTo>
                  <a:pt x="1292937" y="4891429"/>
                  <a:pt x="1276271" y="4858097"/>
                  <a:pt x="1276271" y="4833099"/>
                </a:cubicBezTo>
                <a:cubicBezTo>
                  <a:pt x="1276271" y="4783101"/>
                  <a:pt x="1284604" y="4774768"/>
                  <a:pt x="1351268" y="4749769"/>
                </a:cubicBezTo>
                <a:cubicBezTo>
                  <a:pt x="1342935" y="4774768"/>
                  <a:pt x="1334602" y="4799767"/>
                  <a:pt x="1317936" y="4824766"/>
                </a:cubicBezTo>
                <a:close/>
                <a:moveTo>
                  <a:pt x="3176179" y="4808100"/>
                </a:moveTo>
                <a:cubicBezTo>
                  <a:pt x="3176179" y="4866430"/>
                  <a:pt x="3151180" y="4849765"/>
                  <a:pt x="3101183" y="4891429"/>
                </a:cubicBezTo>
                <a:cubicBezTo>
                  <a:pt x="3109516" y="4849765"/>
                  <a:pt x="3134514" y="4824766"/>
                  <a:pt x="3126181" y="4783101"/>
                </a:cubicBezTo>
                <a:cubicBezTo>
                  <a:pt x="3109516" y="4808100"/>
                  <a:pt x="3092850" y="4841432"/>
                  <a:pt x="3084517" y="4874763"/>
                </a:cubicBezTo>
                <a:cubicBezTo>
                  <a:pt x="3076184" y="4858097"/>
                  <a:pt x="3051185" y="4841432"/>
                  <a:pt x="3051185" y="4816433"/>
                </a:cubicBezTo>
                <a:cubicBezTo>
                  <a:pt x="3051185" y="4774768"/>
                  <a:pt x="3109516" y="4741436"/>
                  <a:pt x="3126181" y="4741436"/>
                </a:cubicBezTo>
                <a:cubicBezTo>
                  <a:pt x="3167846" y="4741436"/>
                  <a:pt x="3176179" y="4799767"/>
                  <a:pt x="3176179" y="4808100"/>
                </a:cubicBezTo>
                <a:close/>
                <a:moveTo>
                  <a:pt x="1034616" y="4883096"/>
                </a:moveTo>
                <a:cubicBezTo>
                  <a:pt x="1034616" y="4883096"/>
                  <a:pt x="1026283" y="4874763"/>
                  <a:pt x="1017951" y="4874763"/>
                </a:cubicBezTo>
                <a:cubicBezTo>
                  <a:pt x="1017951" y="4824766"/>
                  <a:pt x="1092947" y="4766435"/>
                  <a:pt x="1126279" y="4733104"/>
                </a:cubicBezTo>
                <a:cubicBezTo>
                  <a:pt x="1101280" y="4783101"/>
                  <a:pt x="1076281" y="4833099"/>
                  <a:pt x="1034616" y="4883096"/>
                </a:cubicBezTo>
                <a:close/>
                <a:moveTo>
                  <a:pt x="1726249" y="4733104"/>
                </a:moveTo>
                <a:cubicBezTo>
                  <a:pt x="1717917" y="4741436"/>
                  <a:pt x="1667919" y="4766435"/>
                  <a:pt x="1676252" y="4808100"/>
                </a:cubicBezTo>
                <a:cubicBezTo>
                  <a:pt x="1692918" y="4799767"/>
                  <a:pt x="1709584" y="4774768"/>
                  <a:pt x="1734582" y="4758102"/>
                </a:cubicBezTo>
                <a:cubicBezTo>
                  <a:pt x="1734582" y="4766435"/>
                  <a:pt x="1734582" y="4783101"/>
                  <a:pt x="1742915" y="4816433"/>
                </a:cubicBezTo>
                <a:cubicBezTo>
                  <a:pt x="1726249" y="4824766"/>
                  <a:pt x="1701251" y="4833099"/>
                  <a:pt x="1684585" y="4833099"/>
                </a:cubicBezTo>
                <a:cubicBezTo>
                  <a:pt x="1659586" y="4833099"/>
                  <a:pt x="1634587" y="4799767"/>
                  <a:pt x="1634587" y="4783101"/>
                </a:cubicBezTo>
                <a:cubicBezTo>
                  <a:pt x="1634587" y="4758102"/>
                  <a:pt x="1642920" y="4724771"/>
                  <a:pt x="1667919" y="4724771"/>
                </a:cubicBezTo>
                <a:cubicBezTo>
                  <a:pt x="1684585" y="4724771"/>
                  <a:pt x="1709584" y="4733104"/>
                  <a:pt x="1726249" y="4733104"/>
                </a:cubicBezTo>
                <a:close/>
                <a:moveTo>
                  <a:pt x="3042852" y="4749769"/>
                </a:moveTo>
                <a:cubicBezTo>
                  <a:pt x="3042852" y="4799767"/>
                  <a:pt x="3009520" y="4824766"/>
                  <a:pt x="2976189" y="4824766"/>
                </a:cubicBezTo>
                <a:cubicBezTo>
                  <a:pt x="2976189" y="4799767"/>
                  <a:pt x="3009520" y="4758102"/>
                  <a:pt x="2992855" y="4733104"/>
                </a:cubicBezTo>
                <a:cubicBezTo>
                  <a:pt x="2976189" y="4749769"/>
                  <a:pt x="2967856" y="4783101"/>
                  <a:pt x="2951190" y="4816433"/>
                </a:cubicBezTo>
                <a:cubicBezTo>
                  <a:pt x="2942857" y="4799767"/>
                  <a:pt x="2934524" y="4783101"/>
                  <a:pt x="2917858" y="4766435"/>
                </a:cubicBezTo>
                <a:cubicBezTo>
                  <a:pt x="2926191" y="4749769"/>
                  <a:pt x="2951190" y="4699772"/>
                  <a:pt x="2992855" y="4699772"/>
                </a:cubicBezTo>
                <a:cubicBezTo>
                  <a:pt x="3009520" y="4699772"/>
                  <a:pt x="3042852" y="4724771"/>
                  <a:pt x="3042852" y="4749769"/>
                </a:cubicBezTo>
                <a:close/>
                <a:moveTo>
                  <a:pt x="1867909" y="4708105"/>
                </a:moveTo>
                <a:cubicBezTo>
                  <a:pt x="1851243" y="4716438"/>
                  <a:pt x="1826245" y="4741436"/>
                  <a:pt x="1801246" y="4758102"/>
                </a:cubicBezTo>
                <a:cubicBezTo>
                  <a:pt x="1801246" y="4758102"/>
                  <a:pt x="1792913" y="4766435"/>
                  <a:pt x="1801246" y="4783101"/>
                </a:cubicBezTo>
                <a:cubicBezTo>
                  <a:pt x="1826245" y="4766435"/>
                  <a:pt x="1851243" y="4749769"/>
                  <a:pt x="1876242" y="4724771"/>
                </a:cubicBezTo>
                <a:cubicBezTo>
                  <a:pt x="1867909" y="4741436"/>
                  <a:pt x="1867909" y="4766435"/>
                  <a:pt x="1867909" y="4783101"/>
                </a:cubicBezTo>
                <a:cubicBezTo>
                  <a:pt x="1851243" y="4799767"/>
                  <a:pt x="1826245" y="4816433"/>
                  <a:pt x="1801246" y="4816433"/>
                </a:cubicBezTo>
                <a:cubicBezTo>
                  <a:pt x="1767914" y="4816433"/>
                  <a:pt x="1759581" y="4783101"/>
                  <a:pt x="1759581" y="4766435"/>
                </a:cubicBezTo>
                <a:cubicBezTo>
                  <a:pt x="1759581" y="4741436"/>
                  <a:pt x="1784580" y="4699772"/>
                  <a:pt x="1801246" y="4699772"/>
                </a:cubicBezTo>
                <a:cubicBezTo>
                  <a:pt x="1826245" y="4699772"/>
                  <a:pt x="1851243" y="4708105"/>
                  <a:pt x="1867909" y="4708105"/>
                </a:cubicBezTo>
                <a:close/>
                <a:moveTo>
                  <a:pt x="1184609" y="4824766"/>
                </a:moveTo>
                <a:cubicBezTo>
                  <a:pt x="1209608" y="4791434"/>
                  <a:pt x="1226274" y="4741436"/>
                  <a:pt x="1242940" y="4699772"/>
                </a:cubicBezTo>
                <a:cubicBezTo>
                  <a:pt x="1242940" y="4716438"/>
                  <a:pt x="1267938" y="4741436"/>
                  <a:pt x="1267938" y="4766435"/>
                </a:cubicBezTo>
                <a:cubicBezTo>
                  <a:pt x="1267938" y="4799767"/>
                  <a:pt x="1192942" y="4891429"/>
                  <a:pt x="1167943" y="4891429"/>
                </a:cubicBezTo>
                <a:cubicBezTo>
                  <a:pt x="1126279" y="4891429"/>
                  <a:pt x="1142944" y="4808100"/>
                  <a:pt x="1142944" y="4808100"/>
                </a:cubicBezTo>
                <a:cubicBezTo>
                  <a:pt x="1142944" y="4749769"/>
                  <a:pt x="1134612" y="4699772"/>
                  <a:pt x="1217941" y="4691439"/>
                </a:cubicBezTo>
                <a:cubicBezTo>
                  <a:pt x="1201275" y="4733104"/>
                  <a:pt x="1176276" y="4766435"/>
                  <a:pt x="1184609" y="4824766"/>
                </a:cubicBezTo>
                <a:close/>
                <a:moveTo>
                  <a:pt x="1892908" y="4758102"/>
                </a:moveTo>
                <a:cubicBezTo>
                  <a:pt x="1884575" y="4741436"/>
                  <a:pt x="1909574" y="4683106"/>
                  <a:pt x="1951238" y="4674773"/>
                </a:cubicBezTo>
                <a:cubicBezTo>
                  <a:pt x="1942906" y="4691439"/>
                  <a:pt x="1917907" y="4724771"/>
                  <a:pt x="1892908" y="4758102"/>
                </a:cubicBezTo>
                <a:close/>
                <a:moveTo>
                  <a:pt x="1442930" y="4766435"/>
                </a:moveTo>
                <a:cubicBezTo>
                  <a:pt x="1467929" y="4741436"/>
                  <a:pt x="1484595" y="4716438"/>
                  <a:pt x="1501260" y="4691439"/>
                </a:cubicBezTo>
                <a:cubicBezTo>
                  <a:pt x="1501260" y="4708105"/>
                  <a:pt x="1517926" y="4724771"/>
                  <a:pt x="1517926" y="4741436"/>
                </a:cubicBezTo>
                <a:cubicBezTo>
                  <a:pt x="1517926" y="4774768"/>
                  <a:pt x="1434597" y="4808100"/>
                  <a:pt x="1434597" y="4808100"/>
                </a:cubicBezTo>
                <a:cubicBezTo>
                  <a:pt x="1401265" y="4808100"/>
                  <a:pt x="1392932" y="4758102"/>
                  <a:pt x="1392932" y="4749769"/>
                </a:cubicBezTo>
                <a:cubicBezTo>
                  <a:pt x="1392932" y="4691439"/>
                  <a:pt x="1434597" y="4674773"/>
                  <a:pt x="1484595" y="4674773"/>
                </a:cubicBezTo>
                <a:cubicBezTo>
                  <a:pt x="1451263" y="4716438"/>
                  <a:pt x="1434597" y="4724771"/>
                  <a:pt x="1442930" y="4766435"/>
                </a:cubicBezTo>
                <a:close/>
                <a:moveTo>
                  <a:pt x="1167943" y="4691439"/>
                </a:moveTo>
                <a:cubicBezTo>
                  <a:pt x="1184609" y="4674773"/>
                  <a:pt x="1209608" y="4658107"/>
                  <a:pt x="1226274" y="4649774"/>
                </a:cubicBezTo>
                <a:cubicBezTo>
                  <a:pt x="1217941" y="4666440"/>
                  <a:pt x="1192942" y="4683106"/>
                  <a:pt x="1167943" y="4691439"/>
                </a:cubicBezTo>
                <a:close/>
                <a:moveTo>
                  <a:pt x="3559494" y="4741436"/>
                </a:moveTo>
                <a:cubicBezTo>
                  <a:pt x="3559494" y="4791434"/>
                  <a:pt x="3551161" y="4799767"/>
                  <a:pt x="3492830" y="4858097"/>
                </a:cubicBezTo>
                <a:cubicBezTo>
                  <a:pt x="3501163" y="4816433"/>
                  <a:pt x="3517829" y="4766435"/>
                  <a:pt x="3526162" y="4724771"/>
                </a:cubicBezTo>
                <a:lnTo>
                  <a:pt x="3509496" y="4708105"/>
                </a:lnTo>
                <a:cubicBezTo>
                  <a:pt x="3492830" y="4758102"/>
                  <a:pt x="3476164" y="4808100"/>
                  <a:pt x="3467831" y="4858097"/>
                </a:cubicBezTo>
                <a:cubicBezTo>
                  <a:pt x="3459499" y="4833099"/>
                  <a:pt x="3434500" y="4808100"/>
                  <a:pt x="3434500" y="4791434"/>
                </a:cubicBezTo>
                <a:cubicBezTo>
                  <a:pt x="3434500" y="4766435"/>
                  <a:pt x="3476164" y="4691439"/>
                  <a:pt x="3509496" y="4641441"/>
                </a:cubicBezTo>
                <a:cubicBezTo>
                  <a:pt x="3551161" y="4658107"/>
                  <a:pt x="3559494" y="4691439"/>
                  <a:pt x="3559494" y="4741436"/>
                </a:cubicBezTo>
                <a:close/>
                <a:moveTo>
                  <a:pt x="3417834" y="4724771"/>
                </a:moveTo>
                <a:cubicBezTo>
                  <a:pt x="3417834" y="4808100"/>
                  <a:pt x="3409501" y="4766435"/>
                  <a:pt x="3351170" y="4824766"/>
                </a:cubicBezTo>
                <a:cubicBezTo>
                  <a:pt x="3359503" y="4783101"/>
                  <a:pt x="3376169" y="4741436"/>
                  <a:pt x="3376169" y="4691439"/>
                </a:cubicBezTo>
                <a:cubicBezTo>
                  <a:pt x="3334505" y="4699772"/>
                  <a:pt x="3351170" y="4791434"/>
                  <a:pt x="3326172" y="4808100"/>
                </a:cubicBezTo>
                <a:cubicBezTo>
                  <a:pt x="3326172" y="4791434"/>
                  <a:pt x="3301173" y="4766435"/>
                  <a:pt x="3301173" y="4741436"/>
                </a:cubicBezTo>
                <a:cubicBezTo>
                  <a:pt x="3301173" y="4724771"/>
                  <a:pt x="3334505" y="4633108"/>
                  <a:pt x="3376169" y="4633108"/>
                </a:cubicBezTo>
                <a:cubicBezTo>
                  <a:pt x="3417834" y="4633108"/>
                  <a:pt x="3417834" y="4708105"/>
                  <a:pt x="3417834" y="4724771"/>
                </a:cubicBezTo>
                <a:close/>
                <a:moveTo>
                  <a:pt x="1634587" y="4624775"/>
                </a:moveTo>
                <a:cubicBezTo>
                  <a:pt x="1609588" y="4633108"/>
                  <a:pt x="1576257" y="4658107"/>
                  <a:pt x="1567924" y="4708105"/>
                </a:cubicBezTo>
                <a:cubicBezTo>
                  <a:pt x="1592923" y="4691439"/>
                  <a:pt x="1617921" y="4666440"/>
                  <a:pt x="1642920" y="4641441"/>
                </a:cubicBezTo>
                <a:cubicBezTo>
                  <a:pt x="1651253" y="4691439"/>
                  <a:pt x="1626254" y="4741436"/>
                  <a:pt x="1567924" y="4741436"/>
                </a:cubicBezTo>
                <a:cubicBezTo>
                  <a:pt x="1534592" y="4741436"/>
                  <a:pt x="1526259" y="4724771"/>
                  <a:pt x="1526259" y="4699772"/>
                </a:cubicBezTo>
                <a:cubicBezTo>
                  <a:pt x="1526259" y="4683106"/>
                  <a:pt x="1542925" y="4649774"/>
                  <a:pt x="1559591" y="4624775"/>
                </a:cubicBezTo>
                <a:lnTo>
                  <a:pt x="1634587" y="4624775"/>
                </a:lnTo>
                <a:close/>
                <a:moveTo>
                  <a:pt x="3276174" y="4658107"/>
                </a:moveTo>
                <a:lnTo>
                  <a:pt x="3276174" y="4749769"/>
                </a:lnTo>
                <a:cubicBezTo>
                  <a:pt x="3259508" y="4749769"/>
                  <a:pt x="3234509" y="4766435"/>
                  <a:pt x="3217844" y="4783101"/>
                </a:cubicBezTo>
                <a:cubicBezTo>
                  <a:pt x="3226177" y="4749769"/>
                  <a:pt x="3234509" y="4708105"/>
                  <a:pt x="3234509" y="4666440"/>
                </a:cubicBezTo>
                <a:cubicBezTo>
                  <a:pt x="3192845" y="4691439"/>
                  <a:pt x="3201178" y="4741436"/>
                  <a:pt x="3192845" y="4783101"/>
                </a:cubicBezTo>
                <a:cubicBezTo>
                  <a:pt x="3192845" y="4758102"/>
                  <a:pt x="3159513" y="4733104"/>
                  <a:pt x="3159513" y="4716438"/>
                </a:cubicBezTo>
                <a:cubicBezTo>
                  <a:pt x="3159513" y="4691439"/>
                  <a:pt x="3192845" y="4616443"/>
                  <a:pt x="3234509" y="4616443"/>
                </a:cubicBezTo>
                <a:cubicBezTo>
                  <a:pt x="3251175" y="4616443"/>
                  <a:pt x="3276174" y="4633108"/>
                  <a:pt x="3276174" y="4658107"/>
                </a:cubicBezTo>
                <a:close/>
                <a:moveTo>
                  <a:pt x="3134514" y="4633108"/>
                </a:moveTo>
                <a:lnTo>
                  <a:pt x="3134514" y="4716438"/>
                </a:lnTo>
                <a:cubicBezTo>
                  <a:pt x="3117848" y="4716438"/>
                  <a:pt x="3101183" y="4724771"/>
                  <a:pt x="3084517" y="4733104"/>
                </a:cubicBezTo>
                <a:cubicBezTo>
                  <a:pt x="3092850" y="4708105"/>
                  <a:pt x="3092850" y="4674773"/>
                  <a:pt x="3101183" y="4649774"/>
                </a:cubicBezTo>
                <a:cubicBezTo>
                  <a:pt x="3101183" y="4649774"/>
                  <a:pt x="3092850" y="4641441"/>
                  <a:pt x="3076184" y="4641441"/>
                </a:cubicBezTo>
                <a:cubicBezTo>
                  <a:pt x="3076184" y="4666440"/>
                  <a:pt x="3067851" y="4699772"/>
                  <a:pt x="3059518" y="4733104"/>
                </a:cubicBezTo>
                <a:cubicBezTo>
                  <a:pt x="3051185" y="4716438"/>
                  <a:pt x="3026186" y="4691439"/>
                  <a:pt x="3026186" y="4674773"/>
                </a:cubicBezTo>
                <a:cubicBezTo>
                  <a:pt x="3026186" y="4658107"/>
                  <a:pt x="3051185" y="4599777"/>
                  <a:pt x="3092850" y="4599777"/>
                </a:cubicBezTo>
                <a:cubicBezTo>
                  <a:pt x="3109516" y="4599777"/>
                  <a:pt x="3117848" y="4616443"/>
                  <a:pt x="3134514" y="4633108"/>
                </a:cubicBezTo>
                <a:close/>
                <a:moveTo>
                  <a:pt x="3001187" y="4649774"/>
                </a:moveTo>
                <a:lnTo>
                  <a:pt x="3001187" y="4674773"/>
                </a:lnTo>
                <a:cubicBezTo>
                  <a:pt x="2984522" y="4674773"/>
                  <a:pt x="2959523" y="4683106"/>
                  <a:pt x="2942857" y="4699772"/>
                </a:cubicBezTo>
                <a:cubicBezTo>
                  <a:pt x="2951190" y="4666440"/>
                  <a:pt x="2959523" y="4624775"/>
                  <a:pt x="2967856" y="4591444"/>
                </a:cubicBezTo>
                <a:cubicBezTo>
                  <a:pt x="2984522" y="4599777"/>
                  <a:pt x="2992855" y="4624775"/>
                  <a:pt x="3001187" y="4649774"/>
                </a:cubicBezTo>
                <a:close/>
                <a:moveTo>
                  <a:pt x="1767914" y="4599777"/>
                </a:moveTo>
                <a:cubicBezTo>
                  <a:pt x="1742915" y="4624775"/>
                  <a:pt x="1717917" y="4641441"/>
                  <a:pt x="1692918" y="4666440"/>
                </a:cubicBezTo>
                <a:cubicBezTo>
                  <a:pt x="1692918" y="4666440"/>
                  <a:pt x="1684585" y="4674773"/>
                  <a:pt x="1709584" y="4674773"/>
                </a:cubicBezTo>
                <a:cubicBezTo>
                  <a:pt x="1726249" y="4674773"/>
                  <a:pt x="1759581" y="4633108"/>
                  <a:pt x="1784580" y="4616443"/>
                </a:cubicBezTo>
                <a:cubicBezTo>
                  <a:pt x="1767914" y="4691439"/>
                  <a:pt x="1759581" y="4708105"/>
                  <a:pt x="1709584" y="4708105"/>
                </a:cubicBezTo>
                <a:cubicBezTo>
                  <a:pt x="1676252" y="4708105"/>
                  <a:pt x="1659586" y="4691439"/>
                  <a:pt x="1659586" y="4666440"/>
                </a:cubicBezTo>
                <a:cubicBezTo>
                  <a:pt x="1659586" y="4649774"/>
                  <a:pt x="1692918" y="4591444"/>
                  <a:pt x="1709584" y="4591444"/>
                </a:cubicBezTo>
                <a:cubicBezTo>
                  <a:pt x="1734582" y="4591444"/>
                  <a:pt x="1751248" y="4599777"/>
                  <a:pt x="1767914" y="4599777"/>
                </a:cubicBezTo>
                <a:close/>
                <a:moveTo>
                  <a:pt x="1309603" y="4683106"/>
                </a:moveTo>
                <a:cubicBezTo>
                  <a:pt x="1309603" y="4683106"/>
                  <a:pt x="1309603" y="4691439"/>
                  <a:pt x="1317936" y="4699772"/>
                </a:cubicBezTo>
                <a:lnTo>
                  <a:pt x="1392932" y="4599777"/>
                </a:lnTo>
                <a:cubicBezTo>
                  <a:pt x="1392932" y="4616443"/>
                  <a:pt x="1401265" y="4641441"/>
                  <a:pt x="1401265" y="4658107"/>
                </a:cubicBezTo>
                <a:cubicBezTo>
                  <a:pt x="1401265" y="4708105"/>
                  <a:pt x="1301270" y="4749769"/>
                  <a:pt x="1292937" y="4749769"/>
                </a:cubicBezTo>
                <a:cubicBezTo>
                  <a:pt x="1259605" y="4749769"/>
                  <a:pt x="1267938" y="4716438"/>
                  <a:pt x="1267938" y="4708105"/>
                </a:cubicBezTo>
                <a:cubicBezTo>
                  <a:pt x="1267938" y="4683106"/>
                  <a:pt x="1284604" y="4624775"/>
                  <a:pt x="1309603" y="4591444"/>
                </a:cubicBezTo>
                <a:cubicBezTo>
                  <a:pt x="1326269" y="4599777"/>
                  <a:pt x="1351268" y="4591444"/>
                  <a:pt x="1376266" y="4583111"/>
                </a:cubicBezTo>
                <a:cubicBezTo>
                  <a:pt x="1351268" y="4616443"/>
                  <a:pt x="1326269" y="4649774"/>
                  <a:pt x="1309603" y="4683106"/>
                </a:cubicBezTo>
                <a:close/>
                <a:moveTo>
                  <a:pt x="1934573" y="4566445"/>
                </a:moveTo>
                <a:cubicBezTo>
                  <a:pt x="1909574" y="4583111"/>
                  <a:pt x="1876242" y="4608110"/>
                  <a:pt x="1851243" y="4624775"/>
                </a:cubicBezTo>
                <a:cubicBezTo>
                  <a:pt x="1851243" y="4624775"/>
                  <a:pt x="1842910" y="4633108"/>
                  <a:pt x="1851243" y="4649774"/>
                </a:cubicBezTo>
                <a:cubicBezTo>
                  <a:pt x="1884575" y="4633108"/>
                  <a:pt x="1909574" y="4608110"/>
                  <a:pt x="1934573" y="4591444"/>
                </a:cubicBezTo>
                <a:cubicBezTo>
                  <a:pt x="1934573" y="4591444"/>
                  <a:pt x="1934573" y="4683106"/>
                  <a:pt x="1867909" y="4683106"/>
                </a:cubicBezTo>
                <a:lnTo>
                  <a:pt x="1809579" y="4683106"/>
                </a:lnTo>
                <a:cubicBezTo>
                  <a:pt x="1809579" y="4674773"/>
                  <a:pt x="1801246" y="4666440"/>
                  <a:pt x="1801246" y="4649774"/>
                </a:cubicBezTo>
                <a:cubicBezTo>
                  <a:pt x="1801246" y="4633108"/>
                  <a:pt x="1826245" y="4558112"/>
                  <a:pt x="1859576" y="4558112"/>
                </a:cubicBezTo>
                <a:cubicBezTo>
                  <a:pt x="1884575" y="4558112"/>
                  <a:pt x="1909574" y="4566445"/>
                  <a:pt x="1934573" y="4566445"/>
                </a:cubicBezTo>
                <a:close/>
                <a:moveTo>
                  <a:pt x="1526259" y="4524780"/>
                </a:moveTo>
                <a:cubicBezTo>
                  <a:pt x="1501260" y="4549779"/>
                  <a:pt x="1467929" y="4558112"/>
                  <a:pt x="1459596" y="4616443"/>
                </a:cubicBezTo>
                <a:cubicBezTo>
                  <a:pt x="1484595" y="4599777"/>
                  <a:pt x="1517926" y="4566445"/>
                  <a:pt x="1542925" y="4541446"/>
                </a:cubicBezTo>
                <a:cubicBezTo>
                  <a:pt x="1551258" y="4583111"/>
                  <a:pt x="1501260" y="4658107"/>
                  <a:pt x="1451263" y="4658107"/>
                </a:cubicBezTo>
                <a:cubicBezTo>
                  <a:pt x="1409598" y="4658107"/>
                  <a:pt x="1417931" y="4633108"/>
                  <a:pt x="1417931" y="4616443"/>
                </a:cubicBezTo>
                <a:cubicBezTo>
                  <a:pt x="1417931" y="4591444"/>
                  <a:pt x="1417931" y="4549779"/>
                  <a:pt x="1459596" y="4524780"/>
                </a:cubicBezTo>
                <a:lnTo>
                  <a:pt x="1526259" y="4524780"/>
                </a:lnTo>
                <a:close/>
                <a:moveTo>
                  <a:pt x="2067899" y="4524780"/>
                </a:moveTo>
                <a:cubicBezTo>
                  <a:pt x="2042901" y="4566445"/>
                  <a:pt x="1992903" y="4608110"/>
                  <a:pt x="1967904" y="4658107"/>
                </a:cubicBezTo>
                <a:cubicBezTo>
                  <a:pt x="1959571" y="4649774"/>
                  <a:pt x="1951238" y="4641441"/>
                  <a:pt x="1951238" y="4624775"/>
                </a:cubicBezTo>
                <a:cubicBezTo>
                  <a:pt x="1951238" y="4616443"/>
                  <a:pt x="1984570" y="4516447"/>
                  <a:pt x="2026235" y="4516447"/>
                </a:cubicBezTo>
                <a:cubicBezTo>
                  <a:pt x="2042901" y="4516447"/>
                  <a:pt x="2059567" y="4524780"/>
                  <a:pt x="2067899" y="4524780"/>
                </a:cubicBezTo>
                <a:close/>
                <a:moveTo>
                  <a:pt x="1326269" y="4574778"/>
                </a:moveTo>
                <a:cubicBezTo>
                  <a:pt x="1359601" y="4549779"/>
                  <a:pt x="1401265" y="4524780"/>
                  <a:pt x="1442930" y="4499782"/>
                </a:cubicBezTo>
                <a:cubicBezTo>
                  <a:pt x="1409598" y="4533113"/>
                  <a:pt x="1359601" y="4566445"/>
                  <a:pt x="1326269" y="4574778"/>
                </a:cubicBezTo>
                <a:close/>
                <a:moveTo>
                  <a:pt x="4051136" y="4508114"/>
                </a:moveTo>
                <a:lnTo>
                  <a:pt x="4067802" y="4491449"/>
                </a:lnTo>
                <a:cubicBezTo>
                  <a:pt x="4067802" y="4499782"/>
                  <a:pt x="4059469" y="4508114"/>
                  <a:pt x="4051136" y="4508114"/>
                </a:cubicBezTo>
                <a:close/>
                <a:moveTo>
                  <a:pt x="3084517" y="4549779"/>
                </a:moveTo>
                <a:cubicBezTo>
                  <a:pt x="3084517" y="4591444"/>
                  <a:pt x="3051185" y="4574778"/>
                  <a:pt x="3034519" y="4616443"/>
                </a:cubicBezTo>
                <a:cubicBezTo>
                  <a:pt x="3034519" y="4574778"/>
                  <a:pt x="3067851" y="4549779"/>
                  <a:pt x="3017853" y="4516447"/>
                </a:cubicBezTo>
                <a:cubicBezTo>
                  <a:pt x="3017853" y="4541446"/>
                  <a:pt x="3017853" y="4574778"/>
                  <a:pt x="3009520" y="4608110"/>
                </a:cubicBezTo>
                <a:cubicBezTo>
                  <a:pt x="3001187" y="4591444"/>
                  <a:pt x="2976189" y="4574778"/>
                  <a:pt x="2976189" y="4558112"/>
                </a:cubicBezTo>
                <a:cubicBezTo>
                  <a:pt x="2976189" y="4524780"/>
                  <a:pt x="2992855" y="4483116"/>
                  <a:pt x="3026186" y="4483116"/>
                </a:cubicBezTo>
                <a:cubicBezTo>
                  <a:pt x="3067851" y="4483116"/>
                  <a:pt x="3084517" y="4541446"/>
                  <a:pt x="3084517" y="4549779"/>
                </a:cubicBezTo>
                <a:close/>
                <a:moveTo>
                  <a:pt x="4326123" y="4491449"/>
                </a:moveTo>
                <a:cubicBezTo>
                  <a:pt x="4317790" y="4499782"/>
                  <a:pt x="4317790" y="4541446"/>
                  <a:pt x="4284458" y="4541446"/>
                </a:cubicBezTo>
                <a:cubicBezTo>
                  <a:pt x="4267792" y="4541446"/>
                  <a:pt x="4251127" y="4524780"/>
                  <a:pt x="4251127" y="4508114"/>
                </a:cubicBezTo>
                <a:cubicBezTo>
                  <a:pt x="4251127" y="4483116"/>
                  <a:pt x="4276125" y="4483116"/>
                  <a:pt x="4276125" y="4474783"/>
                </a:cubicBezTo>
                <a:cubicBezTo>
                  <a:pt x="4292791" y="4483116"/>
                  <a:pt x="4309457" y="4491449"/>
                  <a:pt x="4326123" y="4491449"/>
                </a:cubicBezTo>
                <a:close/>
                <a:moveTo>
                  <a:pt x="3226177" y="4558112"/>
                </a:moveTo>
                <a:cubicBezTo>
                  <a:pt x="3226177" y="4608110"/>
                  <a:pt x="3192845" y="4591444"/>
                  <a:pt x="3176179" y="4633108"/>
                </a:cubicBezTo>
                <a:cubicBezTo>
                  <a:pt x="3176179" y="4599777"/>
                  <a:pt x="3209511" y="4549779"/>
                  <a:pt x="3159513" y="4516447"/>
                </a:cubicBezTo>
                <a:cubicBezTo>
                  <a:pt x="3159513" y="4549779"/>
                  <a:pt x="3159513" y="4591444"/>
                  <a:pt x="3151180" y="4633108"/>
                </a:cubicBezTo>
                <a:cubicBezTo>
                  <a:pt x="3151180" y="4616443"/>
                  <a:pt x="3109516" y="4583111"/>
                  <a:pt x="3109516" y="4566445"/>
                </a:cubicBezTo>
                <a:cubicBezTo>
                  <a:pt x="3109516" y="4549779"/>
                  <a:pt x="3134514" y="4474783"/>
                  <a:pt x="3176179" y="4474783"/>
                </a:cubicBezTo>
                <a:cubicBezTo>
                  <a:pt x="3209511" y="4474783"/>
                  <a:pt x="3226177" y="4549779"/>
                  <a:pt x="3226177" y="4558112"/>
                </a:cubicBezTo>
                <a:close/>
                <a:moveTo>
                  <a:pt x="1692918" y="4483116"/>
                </a:moveTo>
                <a:cubicBezTo>
                  <a:pt x="1659586" y="4508114"/>
                  <a:pt x="1609588" y="4516447"/>
                  <a:pt x="1609588" y="4574778"/>
                </a:cubicBezTo>
                <a:cubicBezTo>
                  <a:pt x="1634587" y="4558112"/>
                  <a:pt x="1667919" y="4524780"/>
                  <a:pt x="1701251" y="4499782"/>
                </a:cubicBezTo>
                <a:cubicBezTo>
                  <a:pt x="1692918" y="4516447"/>
                  <a:pt x="1692918" y="4541446"/>
                  <a:pt x="1684585" y="4566445"/>
                </a:cubicBezTo>
                <a:cubicBezTo>
                  <a:pt x="1667919" y="4583111"/>
                  <a:pt x="1626254" y="4608110"/>
                  <a:pt x="1601256" y="4608110"/>
                </a:cubicBezTo>
                <a:cubicBezTo>
                  <a:pt x="1584590" y="4608110"/>
                  <a:pt x="1559591" y="4599777"/>
                  <a:pt x="1559591" y="4574778"/>
                </a:cubicBezTo>
                <a:cubicBezTo>
                  <a:pt x="1559591" y="4566445"/>
                  <a:pt x="1584590" y="4474783"/>
                  <a:pt x="1617921" y="4474783"/>
                </a:cubicBezTo>
                <a:cubicBezTo>
                  <a:pt x="1634587" y="4474783"/>
                  <a:pt x="1626254" y="4483116"/>
                  <a:pt x="1692918" y="4483116"/>
                </a:cubicBezTo>
                <a:close/>
                <a:moveTo>
                  <a:pt x="3951141" y="4474783"/>
                </a:moveTo>
                <a:cubicBezTo>
                  <a:pt x="3951141" y="4483116"/>
                  <a:pt x="3942808" y="4499782"/>
                  <a:pt x="3942808" y="4508114"/>
                </a:cubicBezTo>
                <a:cubicBezTo>
                  <a:pt x="3934475" y="4499782"/>
                  <a:pt x="3917810" y="4483116"/>
                  <a:pt x="3909477" y="4466450"/>
                </a:cubicBezTo>
                <a:cubicBezTo>
                  <a:pt x="3917810" y="4466450"/>
                  <a:pt x="3934475" y="4474783"/>
                  <a:pt x="3951141" y="4474783"/>
                </a:cubicBezTo>
                <a:close/>
                <a:moveTo>
                  <a:pt x="3517829" y="4599777"/>
                </a:moveTo>
                <a:cubicBezTo>
                  <a:pt x="3517829" y="4616443"/>
                  <a:pt x="3476164" y="4641441"/>
                  <a:pt x="3459499" y="4666440"/>
                </a:cubicBezTo>
                <a:cubicBezTo>
                  <a:pt x="3459499" y="4624775"/>
                  <a:pt x="3467831" y="4574778"/>
                  <a:pt x="3459499" y="4524780"/>
                </a:cubicBezTo>
                <a:cubicBezTo>
                  <a:pt x="3426167" y="4574778"/>
                  <a:pt x="3434500" y="4616443"/>
                  <a:pt x="3434500" y="4674773"/>
                </a:cubicBezTo>
                <a:cubicBezTo>
                  <a:pt x="3426167" y="4649774"/>
                  <a:pt x="3392835" y="4616443"/>
                  <a:pt x="3392835" y="4599777"/>
                </a:cubicBezTo>
                <a:cubicBezTo>
                  <a:pt x="3392835" y="4574778"/>
                  <a:pt x="3417834" y="4466450"/>
                  <a:pt x="3451166" y="4466450"/>
                </a:cubicBezTo>
                <a:cubicBezTo>
                  <a:pt x="3492830" y="4466450"/>
                  <a:pt x="3517829" y="4574778"/>
                  <a:pt x="3517829" y="4599777"/>
                </a:cubicBezTo>
                <a:close/>
                <a:moveTo>
                  <a:pt x="3367836" y="4566445"/>
                </a:moveTo>
                <a:cubicBezTo>
                  <a:pt x="3367836" y="4616443"/>
                  <a:pt x="3359503" y="4574778"/>
                  <a:pt x="3317839" y="4649774"/>
                </a:cubicBezTo>
                <a:cubicBezTo>
                  <a:pt x="3317839" y="4633108"/>
                  <a:pt x="3326172" y="4608110"/>
                  <a:pt x="3326172" y="4583111"/>
                </a:cubicBezTo>
                <a:cubicBezTo>
                  <a:pt x="3309506" y="4549779"/>
                  <a:pt x="3342838" y="4541446"/>
                  <a:pt x="3301173" y="4524780"/>
                </a:cubicBezTo>
                <a:cubicBezTo>
                  <a:pt x="3301173" y="4566445"/>
                  <a:pt x="3301173" y="4608110"/>
                  <a:pt x="3292840" y="4649774"/>
                </a:cubicBezTo>
                <a:cubicBezTo>
                  <a:pt x="3284507" y="4633108"/>
                  <a:pt x="3251175" y="4599777"/>
                  <a:pt x="3251175" y="4583111"/>
                </a:cubicBezTo>
                <a:cubicBezTo>
                  <a:pt x="3251175" y="4583111"/>
                  <a:pt x="3267841" y="4466450"/>
                  <a:pt x="3317839" y="4466450"/>
                </a:cubicBezTo>
                <a:cubicBezTo>
                  <a:pt x="3359503" y="4466450"/>
                  <a:pt x="3367836" y="4558112"/>
                  <a:pt x="3367836" y="4566445"/>
                </a:cubicBezTo>
                <a:close/>
                <a:moveTo>
                  <a:pt x="3626157" y="4499782"/>
                </a:moveTo>
                <a:cubicBezTo>
                  <a:pt x="3626157" y="4516447"/>
                  <a:pt x="3617824" y="4591444"/>
                  <a:pt x="3609491" y="4641441"/>
                </a:cubicBezTo>
                <a:cubicBezTo>
                  <a:pt x="3601158" y="4616443"/>
                  <a:pt x="3626157" y="4549779"/>
                  <a:pt x="3584492" y="4533113"/>
                </a:cubicBezTo>
                <a:cubicBezTo>
                  <a:pt x="3584492" y="4583111"/>
                  <a:pt x="3584492" y="4641441"/>
                  <a:pt x="3576160" y="4691439"/>
                </a:cubicBezTo>
                <a:cubicBezTo>
                  <a:pt x="3576160" y="4658107"/>
                  <a:pt x="3534495" y="4616443"/>
                  <a:pt x="3534495" y="4616443"/>
                </a:cubicBezTo>
                <a:cubicBezTo>
                  <a:pt x="3534495" y="4566445"/>
                  <a:pt x="3559494" y="4499782"/>
                  <a:pt x="3592825" y="4458117"/>
                </a:cubicBezTo>
                <a:cubicBezTo>
                  <a:pt x="3626157" y="4474783"/>
                  <a:pt x="3626157" y="4491449"/>
                  <a:pt x="3626157" y="4499782"/>
                </a:cubicBezTo>
                <a:close/>
                <a:moveTo>
                  <a:pt x="1834578" y="4458117"/>
                </a:moveTo>
                <a:cubicBezTo>
                  <a:pt x="1801246" y="4483116"/>
                  <a:pt x="1759581" y="4483116"/>
                  <a:pt x="1759581" y="4541446"/>
                </a:cubicBezTo>
                <a:cubicBezTo>
                  <a:pt x="1784580" y="4524780"/>
                  <a:pt x="1817912" y="4499782"/>
                  <a:pt x="1851243" y="4474783"/>
                </a:cubicBezTo>
                <a:cubicBezTo>
                  <a:pt x="1842910" y="4491449"/>
                  <a:pt x="1842910" y="4516447"/>
                  <a:pt x="1834578" y="4541446"/>
                </a:cubicBezTo>
                <a:cubicBezTo>
                  <a:pt x="1817912" y="4558112"/>
                  <a:pt x="1776247" y="4574778"/>
                  <a:pt x="1751248" y="4574778"/>
                </a:cubicBezTo>
                <a:cubicBezTo>
                  <a:pt x="1709584" y="4574778"/>
                  <a:pt x="1717917" y="4541446"/>
                  <a:pt x="1717917" y="4533113"/>
                </a:cubicBezTo>
                <a:cubicBezTo>
                  <a:pt x="1717917" y="4508114"/>
                  <a:pt x="1742915" y="4449784"/>
                  <a:pt x="1776247" y="4449784"/>
                </a:cubicBezTo>
                <a:cubicBezTo>
                  <a:pt x="1801246" y="4449784"/>
                  <a:pt x="1817912" y="4458117"/>
                  <a:pt x="1834578" y="4458117"/>
                </a:cubicBezTo>
                <a:close/>
                <a:moveTo>
                  <a:pt x="4259460" y="4449784"/>
                </a:moveTo>
                <a:cubicBezTo>
                  <a:pt x="4259460" y="4458117"/>
                  <a:pt x="4251127" y="4474783"/>
                  <a:pt x="4234461" y="4491449"/>
                </a:cubicBezTo>
                <a:cubicBezTo>
                  <a:pt x="4217795" y="4483116"/>
                  <a:pt x="4192796" y="4466450"/>
                  <a:pt x="4192796" y="4449784"/>
                </a:cubicBezTo>
                <a:cubicBezTo>
                  <a:pt x="4192796" y="4424785"/>
                  <a:pt x="4201129" y="4441451"/>
                  <a:pt x="4201129" y="4433118"/>
                </a:cubicBezTo>
                <a:cubicBezTo>
                  <a:pt x="4217795" y="4441451"/>
                  <a:pt x="4242794" y="4449784"/>
                  <a:pt x="4259460" y="4449784"/>
                </a:cubicBezTo>
                <a:close/>
                <a:moveTo>
                  <a:pt x="4067802" y="4441451"/>
                </a:moveTo>
                <a:cubicBezTo>
                  <a:pt x="4059469" y="4458117"/>
                  <a:pt x="4051136" y="4483116"/>
                  <a:pt x="4026138" y="4483116"/>
                </a:cubicBezTo>
                <a:cubicBezTo>
                  <a:pt x="4001139" y="4483116"/>
                  <a:pt x="3992806" y="4474783"/>
                  <a:pt x="3976140" y="4466450"/>
                </a:cubicBezTo>
                <a:cubicBezTo>
                  <a:pt x="3992806" y="4458117"/>
                  <a:pt x="4001139" y="4441451"/>
                  <a:pt x="4009472" y="4424785"/>
                </a:cubicBezTo>
                <a:cubicBezTo>
                  <a:pt x="4026138" y="4433118"/>
                  <a:pt x="4051136" y="4441451"/>
                  <a:pt x="4067802" y="4441451"/>
                </a:cubicBezTo>
                <a:close/>
                <a:moveTo>
                  <a:pt x="3017853" y="4458117"/>
                </a:moveTo>
                <a:cubicBezTo>
                  <a:pt x="3017853" y="4458117"/>
                  <a:pt x="3009520" y="4466450"/>
                  <a:pt x="3001187" y="4466450"/>
                </a:cubicBezTo>
                <a:lnTo>
                  <a:pt x="3001187" y="4416452"/>
                </a:lnTo>
                <a:cubicBezTo>
                  <a:pt x="3009520" y="4424785"/>
                  <a:pt x="3009520" y="4441451"/>
                  <a:pt x="3017853" y="4458117"/>
                </a:cubicBezTo>
                <a:close/>
                <a:moveTo>
                  <a:pt x="4351122" y="4458117"/>
                </a:moveTo>
                <a:cubicBezTo>
                  <a:pt x="4342789" y="4458117"/>
                  <a:pt x="4342789" y="4466450"/>
                  <a:pt x="4317790" y="4466450"/>
                </a:cubicBezTo>
                <a:cubicBezTo>
                  <a:pt x="4301124" y="4466450"/>
                  <a:pt x="4292791" y="4449784"/>
                  <a:pt x="4284458" y="4449784"/>
                </a:cubicBezTo>
                <a:cubicBezTo>
                  <a:pt x="4284458" y="4441451"/>
                  <a:pt x="4301124" y="4424785"/>
                  <a:pt x="4317790" y="4408119"/>
                </a:cubicBezTo>
                <a:cubicBezTo>
                  <a:pt x="4334456" y="4416452"/>
                  <a:pt x="4342789" y="4441451"/>
                  <a:pt x="4351122" y="4458117"/>
                </a:cubicBezTo>
                <a:close/>
                <a:moveTo>
                  <a:pt x="4184463" y="4424785"/>
                </a:moveTo>
                <a:cubicBezTo>
                  <a:pt x="4176130" y="4424785"/>
                  <a:pt x="4167797" y="4408119"/>
                  <a:pt x="4176130" y="4408119"/>
                </a:cubicBezTo>
                <a:cubicBezTo>
                  <a:pt x="4184463" y="4408119"/>
                  <a:pt x="4184463" y="4416452"/>
                  <a:pt x="4184463" y="4424785"/>
                </a:cubicBezTo>
                <a:close/>
                <a:moveTo>
                  <a:pt x="2009569" y="4408119"/>
                </a:moveTo>
                <a:cubicBezTo>
                  <a:pt x="1984570" y="4424785"/>
                  <a:pt x="1909574" y="4466450"/>
                  <a:pt x="1917907" y="4508114"/>
                </a:cubicBezTo>
                <a:cubicBezTo>
                  <a:pt x="1951238" y="4483116"/>
                  <a:pt x="1992903" y="4449784"/>
                  <a:pt x="2026235" y="4424785"/>
                </a:cubicBezTo>
                <a:cubicBezTo>
                  <a:pt x="2017902" y="4466450"/>
                  <a:pt x="1967904" y="4549779"/>
                  <a:pt x="1909574" y="4549779"/>
                </a:cubicBezTo>
                <a:cubicBezTo>
                  <a:pt x="1876242" y="4549779"/>
                  <a:pt x="1867909" y="4524780"/>
                  <a:pt x="1867909" y="4508114"/>
                </a:cubicBezTo>
                <a:cubicBezTo>
                  <a:pt x="1867909" y="4466450"/>
                  <a:pt x="1901241" y="4441451"/>
                  <a:pt x="1934573" y="4408119"/>
                </a:cubicBezTo>
                <a:lnTo>
                  <a:pt x="2009569" y="4408119"/>
                </a:lnTo>
                <a:close/>
                <a:moveTo>
                  <a:pt x="3992806" y="4399786"/>
                </a:moveTo>
                <a:cubicBezTo>
                  <a:pt x="3992806" y="4416452"/>
                  <a:pt x="3976140" y="4441451"/>
                  <a:pt x="3959474" y="4449784"/>
                </a:cubicBezTo>
                <a:lnTo>
                  <a:pt x="3917810" y="4449784"/>
                </a:lnTo>
                <a:cubicBezTo>
                  <a:pt x="3917810" y="4441451"/>
                  <a:pt x="3909477" y="4433118"/>
                  <a:pt x="3901144" y="4433118"/>
                </a:cubicBezTo>
                <a:cubicBezTo>
                  <a:pt x="3917810" y="4416452"/>
                  <a:pt x="3917810" y="4391453"/>
                  <a:pt x="3942808" y="4391453"/>
                </a:cubicBezTo>
                <a:cubicBezTo>
                  <a:pt x="3959474" y="4391453"/>
                  <a:pt x="3976140" y="4399786"/>
                  <a:pt x="3992806" y="4399786"/>
                </a:cubicBezTo>
                <a:close/>
                <a:moveTo>
                  <a:pt x="1601256" y="4449784"/>
                </a:moveTo>
                <a:cubicBezTo>
                  <a:pt x="1601256" y="4474783"/>
                  <a:pt x="1509593" y="4508114"/>
                  <a:pt x="1492927" y="4508114"/>
                </a:cubicBezTo>
                <a:cubicBezTo>
                  <a:pt x="1467929" y="4508114"/>
                  <a:pt x="1476262" y="4499782"/>
                  <a:pt x="1467929" y="4491449"/>
                </a:cubicBezTo>
                <a:cubicBezTo>
                  <a:pt x="1509593" y="4458117"/>
                  <a:pt x="1559591" y="4433118"/>
                  <a:pt x="1609588" y="4391453"/>
                </a:cubicBezTo>
                <a:cubicBezTo>
                  <a:pt x="1601256" y="4408119"/>
                  <a:pt x="1601256" y="4433118"/>
                  <a:pt x="1601256" y="4449784"/>
                </a:cubicBezTo>
                <a:close/>
                <a:moveTo>
                  <a:pt x="4301124" y="4374788"/>
                </a:moveTo>
                <a:cubicBezTo>
                  <a:pt x="4284458" y="4399786"/>
                  <a:pt x="4251127" y="4424785"/>
                  <a:pt x="4242794" y="4424785"/>
                </a:cubicBezTo>
                <a:cubicBezTo>
                  <a:pt x="4226128" y="4424785"/>
                  <a:pt x="4217795" y="4408119"/>
                  <a:pt x="4209462" y="4408119"/>
                </a:cubicBezTo>
                <a:cubicBezTo>
                  <a:pt x="4217795" y="4391453"/>
                  <a:pt x="4234461" y="4374788"/>
                  <a:pt x="4242794" y="4358122"/>
                </a:cubicBezTo>
                <a:cubicBezTo>
                  <a:pt x="4259460" y="4366455"/>
                  <a:pt x="4284458" y="4374788"/>
                  <a:pt x="4301124" y="4374788"/>
                </a:cubicBezTo>
                <a:close/>
                <a:moveTo>
                  <a:pt x="4067802" y="4416452"/>
                </a:moveTo>
                <a:cubicBezTo>
                  <a:pt x="4059469" y="4416452"/>
                  <a:pt x="4042803" y="4416452"/>
                  <a:pt x="4026138" y="4408119"/>
                </a:cubicBezTo>
                <a:cubicBezTo>
                  <a:pt x="4026138" y="4408119"/>
                  <a:pt x="4026138" y="4399786"/>
                  <a:pt x="4017805" y="4391453"/>
                </a:cubicBezTo>
                <a:cubicBezTo>
                  <a:pt x="4026138" y="4391453"/>
                  <a:pt x="4042803" y="4374788"/>
                  <a:pt x="4051136" y="4358122"/>
                </a:cubicBezTo>
                <a:cubicBezTo>
                  <a:pt x="4059469" y="4374788"/>
                  <a:pt x="4059469" y="4399786"/>
                  <a:pt x="4067802" y="4416452"/>
                </a:cubicBezTo>
                <a:close/>
                <a:moveTo>
                  <a:pt x="3917810" y="4366455"/>
                </a:moveTo>
                <a:cubicBezTo>
                  <a:pt x="3917810" y="4366455"/>
                  <a:pt x="3926142" y="4391453"/>
                  <a:pt x="3884478" y="4408119"/>
                </a:cubicBezTo>
                <a:cubicBezTo>
                  <a:pt x="3884478" y="4391453"/>
                  <a:pt x="3876145" y="4374788"/>
                  <a:pt x="3876145" y="4358122"/>
                </a:cubicBezTo>
                <a:cubicBezTo>
                  <a:pt x="3884478" y="4358122"/>
                  <a:pt x="3901144" y="4366455"/>
                  <a:pt x="3917810" y="4366455"/>
                </a:cubicBezTo>
                <a:close/>
                <a:moveTo>
                  <a:pt x="3159513" y="4449784"/>
                </a:moveTo>
                <a:cubicBezTo>
                  <a:pt x="3159513" y="4466450"/>
                  <a:pt x="3126181" y="4483116"/>
                  <a:pt x="3109516" y="4499782"/>
                </a:cubicBezTo>
                <a:cubicBezTo>
                  <a:pt x="3109516" y="4474783"/>
                  <a:pt x="3117848" y="4408119"/>
                  <a:pt x="3092850" y="4391453"/>
                </a:cubicBezTo>
                <a:cubicBezTo>
                  <a:pt x="3084517" y="4424785"/>
                  <a:pt x="3092850" y="4458117"/>
                  <a:pt x="3084517" y="4491449"/>
                </a:cubicBezTo>
                <a:cubicBezTo>
                  <a:pt x="3051185" y="4458117"/>
                  <a:pt x="3042852" y="4449784"/>
                  <a:pt x="3042852" y="4433118"/>
                </a:cubicBezTo>
                <a:cubicBezTo>
                  <a:pt x="3042852" y="4416452"/>
                  <a:pt x="3051185" y="4358122"/>
                  <a:pt x="3092850" y="4358122"/>
                </a:cubicBezTo>
                <a:cubicBezTo>
                  <a:pt x="3126181" y="4358122"/>
                  <a:pt x="3159513" y="4433118"/>
                  <a:pt x="3159513" y="4449784"/>
                </a:cubicBezTo>
                <a:close/>
                <a:moveTo>
                  <a:pt x="3009520" y="4383121"/>
                </a:moveTo>
                <a:cubicBezTo>
                  <a:pt x="3001187" y="4374788"/>
                  <a:pt x="3001187" y="4349789"/>
                  <a:pt x="3001187" y="4349789"/>
                </a:cubicBezTo>
                <a:cubicBezTo>
                  <a:pt x="3001187" y="4358122"/>
                  <a:pt x="3009520" y="4374788"/>
                  <a:pt x="3009520" y="4383121"/>
                </a:cubicBezTo>
                <a:close/>
                <a:moveTo>
                  <a:pt x="3301173" y="4433118"/>
                </a:moveTo>
                <a:cubicBezTo>
                  <a:pt x="3301173" y="4458117"/>
                  <a:pt x="3267841" y="4474783"/>
                  <a:pt x="3259508" y="4491449"/>
                </a:cubicBezTo>
                <a:cubicBezTo>
                  <a:pt x="3259508" y="4458117"/>
                  <a:pt x="3267841" y="4399786"/>
                  <a:pt x="3234509" y="4383121"/>
                </a:cubicBezTo>
                <a:cubicBezTo>
                  <a:pt x="3226177" y="4416452"/>
                  <a:pt x="3226177" y="4458117"/>
                  <a:pt x="3234509" y="4499782"/>
                </a:cubicBezTo>
                <a:cubicBezTo>
                  <a:pt x="3192845" y="4441451"/>
                  <a:pt x="3184512" y="4466450"/>
                  <a:pt x="3184512" y="4416452"/>
                </a:cubicBezTo>
                <a:cubicBezTo>
                  <a:pt x="3184512" y="4391453"/>
                  <a:pt x="3192845" y="4333123"/>
                  <a:pt x="3234509" y="4333123"/>
                </a:cubicBezTo>
                <a:cubicBezTo>
                  <a:pt x="3276174" y="4333123"/>
                  <a:pt x="3301173" y="4433118"/>
                  <a:pt x="3301173" y="4433118"/>
                </a:cubicBezTo>
                <a:close/>
                <a:moveTo>
                  <a:pt x="1751248" y="4341456"/>
                </a:moveTo>
                <a:cubicBezTo>
                  <a:pt x="1726249" y="4358122"/>
                  <a:pt x="1701251" y="4383121"/>
                  <a:pt x="1676252" y="4399786"/>
                </a:cubicBezTo>
                <a:cubicBezTo>
                  <a:pt x="1676252" y="4399786"/>
                  <a:pt x="1667919" y="4408119"/>
                  <a:pt x="1676252" y="4424785"/>
                </a:cubicBezTo>
                <a:cubicBezTo>
                  <a:pt x="1709584" y="4408119"/>
                  <a:pt x="1734582" y="4383121"/>
                  <a:pt x="1759581" y="4366455"/>
                </a:cubicBezTo>
                <a:lnTo>
                  <a:pt x="1759581" y="4424785"/>
                </a:lnTo>
                <a:cubicBezTo>
                  <a:pt x="1726249" y="4441451"/>
                  <a:pt x="1684585" y="4466450"/>
                  <a:pt x="1659586" y="4466450"/>
                </a:cubicBezTo>
                <a:cubicBezTo>
                  <a:pt x="1642920" y="4466450"/>
                  <a:pt x="1617921" y="4449784"/>
                  <a:pt x="1617921" y="4433118"/>
                </a:cubicBezTo>
                <a:cubicBezTo>
                  <a:pt x="1617921" y="4424785"/>
                  <a:pt x="1642920" y="4333123"/>
                  <a:pt x="1684585" y="4333123"/>
                </a:cubicBezTo>
                <a:cubicBezTo>
                  <a:pt x="1709584" y="4333123"/>
                  <a:pt x="1734582" y="4341456"/>
                  <a:pt x="1751248" y="4341456"/>
                </a:cubicBezTo>
                <a:close/>
                <a:moveTo>
                  <a:pt x="4284458" y="4349789"/>
                </a:moveTo>
                <a:cubicBezTo>
                  <a:pt x="4267792" y="4341456"/>
                  <a:pt x="4234461" y="4316457"/>
                  <a:pt x="4259460" y="4316457"/>
                </a:cubicBezTo>
                <a:cubicBezTo>
                  <a:pt x="4259460" y="4324790"/>
                  <a:pt x="4276125" y="4341456"/>
                  <a:pt x="4284458" y="4349789"/>
                </a:cubicBezTo>
                <a:close/>
                <a:moveTo>
                  <a:pt x="4226128" y="4333123"/>
                </a:moveTo>
                <a:cubicBezTo>
                  <a:pt x="4226128" y="4349789"/>
                  <a:pt x="4209462" y="4374788"/>
                  <a:pt x="4192796" y="4383121"/>
                </a:cubicBezTo>
                <a:lnTo>
                  <a:pt x="4151132" y="4383121"/>
                </a:lnTo>
                <a:cubicBezTo>
                  <a:pt x="4151132" y="4374788"/>
                  <a:pt x="4142799" y="4374788"/>
                  <a:pt x="4142799" y="4358122"/>
                </a:cubicBezTo>
                <a:cubicBezTo>
                  <a:pt x="4142799" y="4333123"/>
                  <a:pt x="4167797" y="4333123"/>
                  <a:pt x="4167797" y="4316457"/>
                </a:cubicBezTo>
                <a:cubicBezTo>
                  <a:pt x="4184463" y="4324790"/>
                  <a:pt x="4209462" y="4333123"/>
                  <a:pt x="4226128" y="4333123"/>
                </a:cubicBezTo>
                <a:close/>
                <a:moveTo>
                  <a:pt x="4034471" y="4333123"/>
                </a:moveTo>
                <a:cubicBezTo>
                  <a:pt x="4034471" y="4349789"/>
                  <a:pt x="4009472" y="4383121"/>
                  <a:pt x="3984473" y="4383121"/>
                </a:cubicBezTo>
                <a:cubicBezTo>
                  <a:pt x="3967807" y="4383121"/>
                  <a:pt x="3959474" y="4374788"/>
                  <a:pt x="3942808" y="4358122"/>
                </a:cubicBezTo>
                <a:cubicBezTo>
                  <a:pt x="3959474" y="4341456"/>
                  <a:pt x="3959474" y="4316457"/>
                  <a:pt x="3976140" y="4316457"/>
                </a:cubicBezTo>
                <a:cubicBezTo>
                  <a:pt x="4001139" y="4316457"/>
                  <a:pt x="4026138" y="4324790"/>
                  <a:pt x="4034471" y="4333123"/>
                </a:cubicBezTo>
                <a:close/>
                <a:moveTo>
                  <a:pt x="2101231" y="4424785"/>
                </a:moveTo>
                <a:cubicBezTo>
                  <a:pt x="2101231" y="4433118"/>
                  <a:pt x="2117897" y="4433118"/>
                  <a:pt x="2126230" y="4433118"/>
                </a:cubicBezTo>
                <a:cubicBezTo>
                  <a:pt x="2117897" y="4458117"/>
                  <a:pt x="2101231" y="4483116"/>
                  <a:pt x="2076232" y="4499782"/>
                </a:cubicBezTo>
                <a:lnTo>
                  <a:pt x="2042901" y="4499782"/>
                </a:lnTo>
                <a:cubicBezTo>
                  <a:pt x="2034568" y="4491449"/>
                  <a:pt x="2034568" y="4491449"/>
                  <a:pt x="2034568" y="4474783"/>
                </a:cubicBezTo>
                <a:cubicBezTo>
                  <a:pt x="2034568" y="4433118"/>
                  <a:pt x="2109564" y="4349789"/>
                  <a:pt x="2126230" y="4324790"/>
                </a:cubicBezTo>
                <a:cubicBezTo>
                  <a:pt x="2142896" y="4324790"/>
                  <a:pt x="2167895" y="4324790"/>
                  <a:pt x="2184561" y="4316457"/>
                </a:cubicBezTo>
                <a:cubicBezTo>
                  <a:pt x="2167895" y="4349789"/>
                  <a:pt x="2134563" y="4391453"/>
                  <a:pt x="2101231" y="4424785"/>
                </a:cubicBezTo>
                <a:close/>
                <a:moveTo>
                  <a:pt x="3442833" y="4424785"/>
                </a:moveTo>
                <a:cubicBezTo>
                  <a:pt x="3442833" y="4441451"/>
                  <a:pt x="3417834" y="4466450"/>
                  <a:pt x="3401168" y="4491449"/>
                </a:cubicBezTo>
                <a:cubicBezTo>
                  <a:pt x="3401168" y="4458117"/>
                  <a:pt x="3392835" y="4416452"/>
                  <a:pt x="3384502" y="4374788"/>
                </a:cubicBezTo>
                <a:lnTo>
                  <a:pt x="3367836" y="4366455"/>
                </a:lnTo>
                <a:cubicBezTo>
                  <a:pt x="3367836" y="4391453"/>
                  <a:pt x="3367836" y="4424785"/>
                  <a:pt x="3376169" y="4491449"/>
                </a:cubicBezTo>
                <a:cubicBezTo>
                  <a:pt x="3317839" y="4408119"/>
                  <a:pt x="3326172" y="4466450"/>
                  <a:pt x="3326172" y="4408119"/>
                </a:cubicBezTo>
                <a:cubicBezTo>
                  <a:pt x="3326172" y="4383121"/>
                  <a:pt x="3326172" y="4308124"/>
                  <a:pt x="3367836" y="4308124"/>
                </a:cubicBezTo>
                <a:cubicBezTo>
                  <a:pt x="3409501" y="4308124"/>
                  <a:pt x="3442833" y="4399786"/>
                  <a:pt x="3442833" y="4424785"/>
                </a:cubicBezTo>
                <a:close/>
                <a:moveTo>
                  <a:pt x="4467783" y="4316457"/>
                </a:moveTo>
                <a:cubicBezTo>
                  <a:pt x="4467783" y="4308124"/>
                  <a:pt x="4476116" y="4299791"/>
                  <a:pt x="4484449" y="4308124"/>
                </a:cubicBezTo>
                <a:cubicBezTo>
                  <a:pt x="4484449" y="4308124"/>
                  <a:pt x="4476116" y="4308124"/>
                  <a:pt x="4467783" y="4316457"/>
                </a:cubicBezTo>
                <a:close/>
                <a:moveTo>
                  <a:pt x="1909574" y="4308124"/>
                </a:moveTo>
                <a:cubicBezTo>
                  <a:pt x="1884575" y="4324790"/>
                  <a:pt x="1851243" y="4358122"/>
                  <a:pt x="1817912" y="4383121"/>
                </a:cubicBezTo>
                <a:cubicBezTo>
                  <a:pt x="1817912" y="4383121"/>
                  <a:pt x="1809579" y="4391453"/>
                  <a:pt x="1834578" y="4391453"/>
                </a:cubicBezTo>
                <a:cubicBezTo>
                  <a:pt x="1851243" y="4391453"/>
                  <a:pt x="1892908" y="4349789"/>
                  <a:pt x="1926240" y="4324790"/>
                </a:cubicBezTo>
                <a:cubicBezTo>
                  <a:pt x="1917907" y="4341456"/>
                  <a:pt x="1917907" y="4366455"/>
                  <a:pt x="1909574" y="4391453"/>
                </a:cubicBezTo>
                <a:cubicBezTo>
                  <a:pt x="1884575" y="4416452"/>
                  <a:pt x="1834578" y="4433118"/>
                  <a:pt x="1817912" y="4433118"/>
                </a:cubicBezTo>
                <a:cubicBezTo>
                  <a:pt x="1784580" y="4433118"/>
                  <a:pt x="1776247" y="4408119"/>
                  <a:pt x="1776247" y="4399786"/>
                </a:cubicBezTo>
                <a:cubicBezTo>
                  <a:pt x="1776247" y="4399786"/>
                  <a:pt x="1809579" y="4299791"/>
                  <a:pt x="1842910" y="4299791"/>
                </a:cubicBezTo>
                <a:cubicBezTo>
                  <a:pt x="1867909" y="4299791"/>
                  <a:pt x="1892908" y="4308124"/>
                  <a:pt x="1909574" y="4308124"/>
                </a:cubicBezTo>
                <a:close/>
                <a:moveTo>
                  <a:pt x="4151132" y="4291458"/>
                </a:moveTo>
                <a:cubicBezTo>
                  <a:pt x="4151132" y="4299791"/>
                  <a:pt x="4142799" y="4316457"/>
                  <a:pt x="4134466" y="4333123"/>
                </a:cubicBezTo>
                <a:cubicBezTo>
                  <a:pt x="4126133" y="4324790"/>
                  <a:pt x="4109467" y="4299791"/>
                  <a:pt x="4109467" y="4283125"/>
                </a:cubicBezTo>
                <a:cubicBezTo>
                  <a:pt x="4117800" y="4291458"/>
                  <a:pt x="4142799" y="4291458"/>
                  <a:pt x="4151132" y="4291458"/>
                </a:cubicBezTo>
                <a:close/>
                <a:moveTo>
                  <a:pt x="3959474" y="4291458"/>
                </a:moveTo>
                <a:cubicBezTo>
                  <a:pt x="3959474" y="4308124"/>
                  <a:pt x="3942808" y="4333123"/>
                  <a:pt x="3926142" y="4341456"/>
                </a:cubicBezTo>
                <a:lnTo>
                  <a:pt x="3892811" y="4341456"/>
                </a:lnTo>
                <a:lnTo>
                  <a:pt x="3876145" y="4324790"/>
                </a:lnTo>
                <a:cubicBezTo>
                  <a:pt x="3884478" y="4316457"/>
                  <a:pt x="3901144" y="4291458"/>
                  <a:pt x="3909477" y="4274792"/>
                </a:cubicBezTo>
                <a:cubicBezTo>
                  <a:pt x="3926142" y="4291458"/>
                  <a:pt x="3942808" y="4291458"/>
                  <a:pt x="3959474" y="4291458"/>
                </a:cubicBezTo>
                <a:close/>
                <a:moveTo>
                  <a:pt x="3584492" y="4416452"/>
                </a:moveTo>
                <a:cubicBezTo>
                  <a:pt x="3584492" y="4433118"/>
                  <a:pt x="3551161" y="4466450"/>
                  <a:pt x="3542828" y="4491449"/>
                </a:cubicBezTo>
                <a:cubicBezTo>
                  <a:pt x="3534495" y="4449784"/>
                  <a:pt x="3551161" y="4383121"/>
                  <a:pt x="3509496" y="4349789"/>
                </a:cubicBezTo>
                <a:cubicBezTo>
                  <a:pt x="3509496" y="4391453"/>
                  <a:pt x="3517829" y="4441451"/>
                  <a:pt x="3517829" y="4491449"/>
                </a:cubicBezTo>
                <a:cubicBezTo>
                  <a:pt x="3467831" y="4441451"/>
                  <a:pt x="3467831" y="4449784"/>
                  <a:pt x="3467831" y="4408119"/>
                </a:cubicBezTo>
                <a:cubicBezTo>
                  <a:pt x="3467831" y="4383121"/>
                  <a:pt x="3476164" y="4274792"/>
                  <a:pt x="3517829" y="4274792"/>
                </a:cubicBezTo>
                <a:cubicBezTo>
                  <a:pt x="3542828" y="4283125"/>
                  <a:pt x="3584492" y="4374788"/>
                  <a:pt x="3584492" y="4416452"/>
                </a:cubicBezTo>
                <a:close/>
                <a:moveTo>
                  <a:pt x="3876145" y="4291458"/>
                </a:moveTo>
                <a:cubicBezTo>
                  <a:pt x="3876145" y="4283125"/>
                  <a:pt x="3884478" y="4266460"/>
                  <a:pt x="3884478" y="4258127"/>
                </a:cubicBezTo>
                <a:cubicBezTo>
                  <a:pt x="3884478" y="4266460"/>
                  <a:pt x="3876145" y="4283125"/>
                  <a:pt x="3876145" y="4291458"/>
                </a:cubicBezTo>
                <a:close/>
                <a:moveTo>
                  <a:pt x="3634490" y="4441451"/>
                </a:moveTo>
                <a:cubicBezTo>
                  <a:pt x="3601158" y="4433118"/>
                  <a:pt x="3609491" y="4416452"/>
                  <a:pt x="3609491" y="4391453"/>
                </a:cubicBezTo>
                <a:cubicBezTo>
                  <a:pt x="3609491" y="4366455"/>
                  <a:pt x="3617824" y="4299791"/>
                  <a:pt x="3634490" y="4258127"/>
                </a:cubicBezTo>
                <a:lnTo>
                  <a:pt x="3634490" y="4441451"/>
                </a:lnTo>
                <a:close/>
                <a:moveTo>
                  <a:pt x="4451117" y="4266460"/>
                </a:moveTo>
                <a:lnTo>
                  <a:pt x="4451117" y="4299791"/>
                </a:lnTo>
                <a:cubicBezTo>
                  <a:pt x="4426118" y="4291458"/>
                  <a:pt x="4409452" y="4283125"/>
                  <a:pt x="4392786" y="4266460"/>
                </a:cubicBezTo>
                <a:cubicBezTo>
                  <a:pt x="4392786" y="4266460"/>
                  <a:pt x="4401119" y="4258127"/>
                  <a:pt x="4401119" y="4249794"/>
                </a:cubicBezTo>
                <a:cubicBezTo>
                  <a:pt x="4417785" y="4258127"/>
                  <a:pt x="4434451" y="4266460"/>
                  <a:pt x="4451117" y="4266460"/>
                </a:cubicBezTo>
                <a:close/>
                <a:moveTo>
                  <a:pt x="3067851" y="4324790"/>
                </a:moveTo>
                <a:cubicBezTo>
                  <a:pt x="3067851" y="4349789"/>
                  <a:pt x="3042852" y="4366455"/>
                  <a:pt x="3034519" y="4383121"/>
                </a:cubicBezTo>
                <a:cubicBezTo>
                  <a:pt x="3017853" y="4349789"/>
                  <a:pt x="3017853" y="4308124"/>
                  <a:pt x="3001187" y="4291458"/>
                </a:cubicBezTo>
                <a:lnTo>
                  <a:pt x="3001187" y="4249794"/>
                </a:lnTo>
                <a:cubicBezTo>
                  <a:pt x="3026186" y="4249794"/>
                  <a:pt x="3067851" y="4308124"/>
                  <a:pt x="3067851" y="4324790"/>
                </a:cubicBezTo>
                <a:close/>
                <a:moveTo>
                  <a:pt x="4242794" y="4308124"/>
                </a:moveTo>
                <a:lnTo>
                  <a:pt x="4184463" y="4308124"/>
                </a:lnTo>
                <a:cubicBezTo>
                  <a:pt x="4184463" y="4299791"/>
                  <a:pt x="4176130" y="4308124"/>
                  <a:pt x="4176130" y="4283125"/>
                </a:cubicBezTo>
                <a:cubicBezTo>
                  <a:pt x="4176130" y="4266460"/>
                  <a:pt x="4201129" y="4258127"/>
                  <a:pt x="4209462" y="4241461"/>
                </a:cubicBezTo>
                <a:cubicBezTo>
                  <a:pt x="4226128" y="4258127"/>
                  <a:pt x="4234461" y="4283125"/>
                  <a:pt x="4242794" y="4308124"/>
                </a:cubicBezTo>
                <a:close/>
                <a:moveTo>
                  <a:pt x="4034471" y="4308124"/>
                </a:moveTo>
                <a:cubicBezTo>
                  <a:pt x="4009472" y="4308124"/>
                  <a:pt x="4001139" y="4299791"/>
                  <a:pt x="3992806" y="4299791"/>
                </a:cubicBezTo>
                <a:cubicBezTo>
                  <a:pt x="3992806" y="4299791"/>
                  <a:pt x="3992806" y="4291458"/>
                  <a:pt x="3984473" y="4283125"/>
                </a:cubicBezTo>
                <a:cubicBezTo>
                  <a:pt x="4001139" y="4274792"/>
                  <a:pt x="4017805" y="4249794"/>
                  <a:pt x="4026138" y="4241461"/>
                </a:cubicBezTo>
                <a:cubicBezTo>
                  <a:pt x="4026138" y="4249794"/>
                  <a:pt x="4034471" y="4266460"/>
                  <a:pt x="4034471" y="4308124"/>
                </a:cubicBezTo>
                <a:close/>
                <a:moveTo>
                  <a:pt x="2001236" y="4341456"/>
                </a:moveTo>
                <a:cubicBezTo>
                  <a:pt x="2034568" y="4316457"/>
                  <a:pt x="2076232" y="4274792"/>
                  <a:pt x="2109564" y="4233128"/>
                </a:cubicBezTo>
                <a:cubicBezTo>
                  <a:pt x="2101231" y="4258127"/>
                  <a:pt x="2101231" y="4283125"/>
                  <a:pt x="2101231" y="4308124"/>
                </a:cubicBezTo>
                <a:cubicBezTo>
                  <a:pt x="2101231" y="4316457"/>
                  <a:pt x="2017902" y="4391453"/>
                  <a:pt x="1984570" y="4391453"/>
                </a:cubicBezTo>
                <a:lnTo>
                  <a:pt x="1942906" y="4391453"/>
                </a:lnTo>
                <a:cubicBezTo>
                  <a:pt x="1942906" y="4383121"/>
                  <a:pt x="1934573" y="4391453"/>
                  <a:pt x="1934573" y="4366455"/>
                </a:cubicBezTo>
                <a:cubicBezTo>
                  <a:pt x="1934573" y="4291458"/>
                  <a:pt x="2042901" y="4224795"/>
                  <a:pt x="2084565" y="4233128"/>
                </a:cubicBezTo>
                <a:cubicBezTo>
                  <a:pt x="2034568" y="4283125"/>
                  <a:pt x="2001236" y="4291458"/>
                  <a:pt x="2001236" y="4341456"/>
                </a:cubicBezTo>
                <a:close/>
                <a:moveTo>
                  <a:pt x="4384453" y="4224795"/>
                </a:moveTo>
                <a:cubicBezTo>
                  <a:pt x="4384453" y="4233128"/>
                  <a:pt x="4376120" y="4241461"/>
                  <a:pt x="4376120" y="4249794"/>
                </a:cubicBezTo>
                <a:lnTo>
                  <a:pt x="4342789" y="4216462"/>
                </a:lnTo>
                <a:lnTo>
                  <a:pt x="4384453" y="4224795"/>
                </a:lnTo>
                <a:close/>
                <a:moveTo>
                  <a:pt x="4001139" y="4224795"/>
                </a:moveTo>
                <a:cubicBezTo>
                  <a:pt x="4001139" y="4249794"/>
                  <a:pt x="3984473" y="4258127"/>
                  <a:pt x="3967807" y="4266460"/>
                </a:cubicBezTo>
                <a:lnTo>
                  <a:pt x="3926142" y="4266460"/>
                </a:lnTo>
                <a:cubicBezTo>
                  <a:pt x="3926142" y="4258127"/>
                  <a:pt x="3917810" y="4258127"/>
                  <a:pt x="3909477" y="4249794"/>
                </a:cubicBezTo>
                <a:cubicBezTo>
                  <a:pt x="3926142" y="4241461"/>
                  <a:pt x="3934475" y="4224795"/>
                  <a:pt x="3942808" y="4208129"/>
                </a:cubicBezTo>
                <a:cubicBezTo>
                  <a:pt x="3959474" y="4208129"/>
                  <a:pt x="4001139" y="4208129"/>
                  <a:pt x="4001139" y="4224795"/>
                </a:cubicBezTo>
                <a:close/>
                <a:moveTo>
                  <a:pt x="3209511" y="4299791"/>
                </a:moveTo>
                <a:cubicBezTo>
                  <a:pt x="3209511" y="4316457"/>
                  <a:pt x="3184512" y="4341456"/>
                  <a:pt x="3176179" y="4358122"/>
                </a:cubicBezTo>
                <a:cubicBezTo>
                  <a:pt x="3167846" y="4333123"/>
                  <a:pt x="3159513" y="4299791"/>
                  <a:pt x="3159513" y="4274792"/>
                </a:cubicBezTo>
                <a:lnTo>
                  <a:pt x="3142847" y="4258127"/>
                </a:lnTo>
                <a:cubicBezTo>
                  <a:pt x="3134514" y="4266460"/>
                  <a:pt x="3134514" y="4258127"/>
                  <a:pt x="3134514" y="4283125"/>
                </a:cubicBezTo>
                <a:cubicBezTo>
                  <a:pt x="3134514" y="4299791"/>
                  <a:pt x="3142847" y="4341456"/>
                  <a:pt x="3151180" y="4366455"/>
                </a:cubicBezTo>
                <a:cubicBezTo>
                  <a:pt x="3076184" y="4299791"/>
                  <a:pt x="3092850" y="4349789"/>
                  <a:pt x="3092850" y="4291458"/>
                </a:cubicBezTo>
                <a:cubicBezTo>
                  <a:pt x="3092850" y="4266460"/>
                  <a:pt x="3092850" y="4208129"/>
                  <a:pt x="3134514" y="4208129"/>
                </a:cubicBezTo>
                <a:cubicBezTo>
                  <a:pt x="3167846" y="4208129"/>
                  <a:pt x="3209511" y="4283125"/>
                  <a:pt x="3209511" y="4299791"/>
                </a:cubicBezTo>
                <a:close/>
                <a:moveTo>
                  <a:pt x="4192796" y="4216462"/>
                </a:moveTo>
                <a:cubicBezTo>
                  <a:pt x="4184463" y="4233128"/>
                  <a:pt x="4167797" y="4274792"/>
                  <a:pt x="4142799" y="4274792"/>
                </a:cubicBezTo>
                <a:cubicBezTo>
                  <a:pt x="4117800" y="4274792"/>
                  <a:pt x="4117800" y="4266460"/>
                  <a:pt x="4101134" y="4249794"/>
                </a:cubicBezTo>
                <a:cubicBezTo>
                  <a:pt x="4117800" y="4233128"/>
                  <a:pt x="4134466" y="4216462"/>
                  <a:pt x="4134466" y="4199796"/>
                </a:cubicBezTo>
                <a:cubicBezTo>
                  <a:pt x="4151132" y="4216462"/>
                  <a:pt x="4176130" y="4216462"/>
                  <a:pt x="4192796" y="4216462"/>
                </a:cubicBezTo>
                <a:close/>
                <a:moveTo>
                  <a:pt x="1809579" y="4199796"/>
                </a:moveTo>
                <a:cubicBezTo>
                  <a:pt x="1792913" y="4216462"/>
                  <a:pt x="1767914" y="4241461"/>
                  <a:pt x="1742915" y="4258127"/>
                </a:cubicBezTo>
                <a:cubicBezTo>
                  <a:pt x="1742915" y="4258127"/>
                  <a:pt x="1734582" y="4266460"/>
                  <a:pt x="1742915" y="4283125"/>
                </a:cubicBezTo>
                <a:cubicBezTo>
                  <a:pt x="1767914" y="4266460"/>
                  <a:pt x="1801246" y="4241461"/>
                  <a:pt x="1826245" y="4216462"/>
                </a:cubicBezTo>
                <a:cubicBezTo>
                  <a:pt x="1826245" y="4233128"/>
                  <a:pt x="1826245" y="4258127"/>
                  <a:pt x="1817912" y="4283125"/>
                </a:cubicBezTo>
                <a:cubicBezTo>
                  <a:pt x="1801246" y="4299791"/>
                  <a:pt x="1751248" y="4324790"/>
                  <a:pt x="1734582" y="4324790"/>
                </a:cubicBezTo>
                <a:cubicBezTo>
                  <a:pt x="1701251" y="4324790"/>
                  <a:pt x="1692918" y="4299791"/>
                  <a:pt x="1692918" y="4291458"/>
                </a:cubicBezTo>
                <a:cubicBezTo>
                  <a:pt x="1692918" y="4266460"/>
                  <a:pt x="1734582" y="4191463"/>
                  <a:pt x="1751248" y="4191463"/>
                </a:cubicBezTo>
                <a:cubicBezTo>
                  <a:pt x="1776247" y="4191463"/>
                  <a:pt x="1792913" y="4208129"/>
                  <a:pt x="1809579" y="4199796"/>
                </a:cubicBezTo>
                <a:close/>
                <a:moveTo>
                  <a:pt x="4117800" y="4183130"/>
                </a:moveTo>
                <a:cubicBezTo>
                  <a:pt x="4117800" y="4191463"/>
                  <a:pt x="4109467" y="4208129"/>
                  <a:pt x="4092801" y="4224795"/>
                </a:cubicBezTo>
                <a:lnTo>
                  <a:pt x="4092801" y="4183130"/>
                </a:lnTo>
                <a:lnTo>
                  <a:pt x="4117800" y="4183130"/>
                </a:lnTo>
                <a:close/>
                <a:moveTo>
                  <a:pt x="3926142" y="4183130"/>
                </a:moveTo>
                <a:cubicBezTo>
                  <a:pt x="3917810" y="4191463"/>
                  <a:pt x="3909477" y="4208129"/>
                  <a:pt x="3884478" y="4233128"/>
                </a:cubicBezTo>
                <a:cubicBezTo>
                  <a:pt x="3884478" y="4216462"/>
                  <a:pt x="3892811" y="4199796"/>
                  <a:pt x="3892811" y="4183130"/>
                </a:cubicBezTo>
                <a:lnTo>
                  <a:pt x="3926142" y="4183130"/>
                </a:lnTo>
                <a:close/>
                <a:moveTo>
                  <a:pt x="4492781" y="4208129"/>
                </a:moveTo>
                <a:cubicBezTo>
                  <a:pt x="4492781" y="4216462"/>
                  <a:pt x="4476116" y="4224795"/>
                  <a:pt x="4459450" y="4241461"/>
                </a:cubicBezTo>
                <a:lnTo>
                  <a:pt x="4417785" y="4241461"/>
                </a:lnTo>
                <a:cubicBezTo>
                  <a:pt x="4417785" y="4233128"/>
                  <a:pt x="4409452" y="4233128"/>
                  <a:pt x="4409452" y="4216462"/>
                </a:cubicBezTo>
                <a:cubicBezTo>
                  <a:pt x="4409452" y="4191463"/>
                  <a:pt x="4434451" y="4191463"/>
                  <a:pt x="4442784" y="4174797"/>
                </a:cubicBezTo>
                <a:cubicBezTo>
                  <a:pt x="4459450" y="4183130"/>
                  <a:pt x="4476116" y="4191463"/>
                  <a:pt x="4492781" y="4208129"/>
                </a:cubicBezTo>
                <a:close/>
                <a:moveTo>
                  <a:pt x="3351170" y="4274792"/>
                </a:moveTo>
                <a:cubicBezTo>
                  <a:pt x="3351170" y="4299791"/>
                  <a:pt x="3326172" y="4316457"/>
                  <a:pt x="3317839" y="4341456"/>
                </a:cubicBezTo>
                <a:cubicBezTo>
                  <a:pt x="3301173" y="4299791"/>
                  <a:pt x="3301173" y="4249794"/>
                  <a:pt x="3276174" y="4224795"/>
                </a:cubicBezTo>
                <a:cubicBezTo>
                  <a:pt x="3276174" y="4224795"/>
                  <a:pt x="3267841" y="4216462"/>
                  <a:pt x="3267841" y="4241461"/>
                </a:cubicBezTo>
                <a:cubicBezTo>
                  <a:pt x="3267841" y="4258127"/>
                  <a:pt x="3284507" y="4316457"/>
                  <a:pt x="3292840" y="4349789"/>
                </a:cubicBezTo>
                <a:cubicBezTo>
                  <a:pt x="3226177" y="4291458"/>
                  <a:pt x="3234509" y="4283125"/>
                  <a:pt x="3234509" y="4249794"/>
                </a:cubicBezTo>
                <a:cubicBezTo>
                  <a:pt x="3234509" y="4224795"/>
                  <a:pt x="3234509" y="4166464"/>
                  <a:pt x="3276174" y="4166464"/>
                </a:cubicBezTo>
                <a:cubicBezTo>
                  <a:pt x="3317839" y="4166464"/>
                  <a:pt x="3351170" y="4274792"/>
                  <a:pt x="3351170" y="4274792"/>
                </a:cubicBezTo>
                <a:close/>
                <a:moveTo>
                  <a:pt x="1892908" y="4249794"/>
                </a:moveTo>
                <a:cubicBezTo>
                  <a:pt x="1917907" y="4233128"/>
                  <a:pt x="1951238" y="4199796"/>
                  <a:pt x="1984570" y="4166464"/>
                </a:cubicBezTo>
                <a:cubicBezTo>
                  <a:pt x="1984570" y="4183130"/>
                  <a:pt x="1984570" y="4208129"/>
                  <a:pt x="1976237" y="4233128"/>
                </a:cubicBezTo>
                <a:cubicBezTo>
                  <a:pt x="1959571" y="4258127"/>
                  <a:pt x="1926240" y="4283125"/>
                  <a:pt x="1901241" y="4283125"/>
                </a:cubicBezTo>
                <a:lnTo>
                  <a:pt x="1851243" y="4283125"/>
                </a:lnTo>
                <a:cubicBezTo>
                  <a:pt x="1851243" y="4274792"/>
                  <a:pt x="1842910" y="4266460"/>
                  <a:pt x="1842910" y="4249794"/>
                </a:cubicBezTo>
                <a:cubicBezTo>
                  <a:pt x="1842910" y="4191463"/>
                  <a:pt x="1901241" y="4149798"/>
                  <a:pt x="1959571" y="4158131"/>
                </a:cubicBezTo>
                <a:cubicBezTo>
                  <a:pt x="1942906" y="4174797"/>
                  <a:pt x="1884575" y="4191463"/>
                  <a:pt x="1892908" y="4249794"/>
                </a:cubicBezTo>
                <a:close/>
                <a:moveTo>
                  <a:pt x="4409452" y="4141465"/>
                </a:moveTo>
                <a:cubicBezTo>
                  <a:pt x="4417785" y="4149798"/>
                  <a:pt x="4417785" y="4141465"/>
                  <a:pt x="4417785" y="4158131"/>
                </a:cubicBezTo>
                <a:cubicBezTo>
                  <a:pt x="4417785" y="4183130"/>
                  <a:pt x="4401119" y="4191463"/>
                  <a:pt x="4384453" y="4199796"/>
                </a:cubicBezTo>
                <a:lnTo>
                  <a:pt x="4342789" y="4199796"/>
                </a:lnTo>
                <a:cubicBezTo>
                  <a:pt x="4342789" y="4191463"/>
                  <a:pt x="4334456" y="4183130"/>
                  <a:pt x="4326123" y="4174797"/>
                </a:cubicBezTo>
                <a:cubicBezTo>
                  <a:pt x="4342789" y="4166464"/>
                  <a:pt x="4351122" y="4133133"/>
                  <a:pt x="4367788" y="4133133"/>
                </a:cubicBezTo>
                <a:cubicBezTo>
                  <a:pt x="4392786" y="4133133"/>
                  <a:pt x="4401119" y="4149798"/>
                  <a:pt x="4409452" y="4141465"/>
                </a:cubicBezTo>
                <a:close/>
                <a:moveTo>
                  <a:pt x="4201129" y="4191463"/>
                </a:moveTo>
                <a:cubicBezTo>
                  <a:pt x="4184463" y="4199796"/>
                  <a:pt x="4142799" y="4199796"/>
                  <a:pt x="4142799" y="4174797"/>
                </a:cubicBezTo>
                <a:cubicBezTo>
                  <a:pt x="4142799" y="4158131"/>
                  <a:pt x="4167797" y="4141465"/>
                  <a:pt x="4192796" y="4133133"/>
                </a:cubicBezTo>
                <a:cubicBezTo>
                  <a:pt x="4192796" y="4149798"/>
                  <a:pt x="4192796" y="4174797"/>
                  <a:pt x="4201129" y="4191463"/>
                </a:cubicBezTo>
                <a:close/>
                <a:moveTo>
                  <a:pt x="4026138" y="4149798"/>
                </a:moveTo>
                <a:lnTo>
                  <a:pt x="4026138" y="4183130"/>
                </a:lnTo>
                <a:cubicBezTo>
                  <a:pt x="4001139" y="4191463"/>
                  <a:pt x="3976140" y="4191463"/>
                  <a:pt x="3951141" y="4183130"/>
                </a:cubicBezTo>
                <a:cubicBezTo>
                  <a:pt x="3959474" y="4166464"/>
                  <a:pt x="3976140" y="4149798"/>
                  <a:pt x="3984473" y="4133133"/>
                </a:cubicBezTo>
                <a:cubicBezTo>
                  <a:pt x="3992806" y="4141465"/>
                  <a:pt x="4009472" y="4141465"/>
                  <a:pt x="4026138" y="4149798"/>
                </a:cubicBezTo>
                <a:close/>
                <a:moveTo>
                  <a:pt x="3492830" y="4249794"/>
                </a:moveTo>
                <a:cubicBezTo>
                  <a:pt x="3492830" y="4274792"/>
                  <a:pt x="3459499" y="4299791"/>
                  <a:pt x="3459499" y="4316457"/>
                </a:cubicBezTo>
                <a:cubicBezTo>
                  <a:pt x="3451166" y="4274792"/>
                  <a:pt x="3434500" y="4224795"/>
                  <a:pt x="3417834" y="4183130"/>
                </a:cubicBezTo>
                <a:cubicBezTo>
                  <a:pt x="3409501" y="4191463"/>
                  <a:pt x="3409501" y="4183130"/>
                  <a:pt x="3409501" y="4208129"/>
                </a:cubicBezTo>
                <a:cubicBezTo>
                  <a:pt x="3409501" y="4224795"/>
                  <a:pt x="3426167" y="4291458"/>
                  <a:pt x="3434500" y="4333123"/>
                </a:cubicBezTo>
                <a:cubicBezTo>
                  <a:pt x="3392835" y="4266460"/>
                  <a:pt x="3367836" y="4283125"/>
                  <a:pt x="3367836" y="4224795"/>
                </a:cubicBezTo>
                <a:cubicBezTo>
                  <a:pt x="3367836" y="4224795"/>
                  <a:pt x="3376169" y="4124800"/>
                  <a:pt x="3409501" y="4124800"/>
                </a:cubicBezTo>
                <a:cubicBezTo>
                  <a:pt x="3459499" y="4124800"/>
                  <a:pt x="3492830" y="4249794"/>
                  <a:pt x="3492830" y="4249794"/>
                </a:cubicBezTo>
                <a:close/>
                <a:moveTo>
                  <a:pt x="3959474" y="4108134"/>
                </a:moveTo>
                <a:lnTo>
                  <a:pt x="3959474" y="4133133"/>
                </a:lnTo>
                <a:lnTo>
                  <a:pt x="3934475" y="4158131"/>
                </a:lnTo>
                <a:lnTo>
                  <a:pt x="3901144" y="4158131"/>
                </a:lnTo>
                <a:cubicBezTo>
                  <a:pt x="3909477" y="4141465"/>
                  <a:pt x="3909477" y="4124800"/>
                  <a:pt x="3917810" y="4108134"/>
                </a:cubicBezTo>
                <a:lnTo>
                  <a:pt x="3959474" y="4108134"/>
                </a:lnTo>
                <a:close/>
                <a:moveTo>
                  <a:pt x="3109516" y="4191463"/>
                </a:moveTo>
                <a:cubicBezTo>
                  <a:pt x="3109516" y="4208129"/>
                  <a:pt x="3076184" y="4233128"/>
                  <a:pt x="3076184" y="4249794"/>
                </a:cubicBezTo>
                <a:cubicBezTo>
                  <a:pt x="3067851" y="4216462"/>
                  <a:pt x="3051185" y="4183130"/>
                  <a:pt x="3034519" y="4149798"/>
                </a:cubicBezTo>
                <a:cubicBezTo>
                  <a:pt x="3026186" y="4158131"/>
                  <a:pt x="3026186" y="4149798"/>
                  <a:pt x="3026186" y="4166464"/>
                </a:cubicBezTo>
                <a:cubicBezTo>
                  <a:pt x="3026186" y="4191463"/>
                  <a:pt x="3042852" y="4233128"/>
                  <a:pt x="3051185" y="4258127"/>
                </a:cubicBezTo>
                <a:cubicBezTo>
                  <a:pt x="3034519" y="4241461"/>
                  <a:pt x="3017853" y="4233128"/>
                  <a:pt x="3001187" y="4224795"/>
                </a:cubicBezTo>
                <a:cubicBezTo>
                  <a:pt x="3001187" y="4216462"/>
                  <a:pt x="2992855" y="4191463"/>
                  <a:pt x="2992855" y="4166464"/>
                </a:cubicBezTo>
                <a:cubicBezTo>
                  <a:pt x="2992855" y="4149798"/>
                  <a:pt x="2984522" y="4108134"/>
                  <a:pt x="3034519" y="4108134"/>
                </a:cubicBezTo>
                <a:cubicBezTo>
                  <a:pt x="3059518" y="4108134"/>
                  <a:pt x="3109516" y="4174797"/>
                  <a:pt x="3109516" y="4191463"/>
                </a:cubicBezTo>
                <a:close/>
                <a:moveTo>
                  <a:pt x="2176228" y="4224795"/>
                </a:moveTo>
                <a:lnTo>
                  <a:pt x="2184561" y="4241461"/>
                </a:lnTo>
                <a:cubicBezTo>
                  <a:pt x="2201226" y="4233128"/>
                  <a:pt x="2217892" y="4208129"/>
                  <a:pt x="2226225" y="4191463"/>
                </a:cubicBezTo>
                <a:cubicBezTo>
                  <a:pt x="2209559" y="4224795"/>
                  <a:pt x="2209559" y="4283125"/>
                  <a:pt x="2167895" y="4299791"/>
                </a:cubicBezTo>
                <a:lnTo>
                  <a:pt x="2134563" y="4299791"/>
                </a:lnTo>
                <a:cubicBezTo>
                  <a:pt x="2126230" y="4291458"/>
                  <a:pt x="2126230" y="4291458"/>
                  <a:pt x="2126230" y="4266460"/>
                </a:cubicBezTo>
                <a:cubicBezTo>
                  <a:pt x="2126230" y="4249794"/>
                  <a:pt x="2142896" y="4183130"/>
                  <a:pt x="2167895" y="4149798"/>
                </a:cubicBezTo>
                <a:cubicBezTo>
                  <a:pt x="2176228" y="4124800"/>
                  <a:pt x="2209559" y="4133133"/>
                  <a:pt x="2234558" y="4108134"/>
                </a:cubicBezTo>
                <a:cubicBezTo>
                  <a:pt x="2226225" y="4141465"/>
                  <a:pt x="2209559" y="4183130"/>
                  <a:pt x="2176228" y="4224795"/>
                </a:cubicBezTo>
                <a:close/>
                <a:moveTo>
                  <a:pt x="4342789" y="4108134"/>
                </a:moveTo>
                <a:cubicBezTo>
                  <a:pt x="4342789" y="4124800"/>
                  <a:pt x="4326123" y="4149798"/>
                  <a:pt x="4309457" y="4158131"/>
                </a:cubicBezTo>
                <a:cubicBezTo>
                  <a:pt x="4292791" y="4149798"/>
                  <a:pt x="4276125" y="4141465"/>
                  <a:pt x="4276125" y="4116467"/>
                </a:cubicBezTo>
                <a:cubicBezTo>
                  <a:pt x="4276125" y="4099801"/>
                  <a:pt x="4284458" y="4091468"/>
                  <a:pt x="4284458" y="4091468"/>
                </a:cubicBezTo>
                <a:cubicBezTo>
                  <a:pt x="4301124" y="4099801"/>
                  <a:pt x="4326123" y="4108134"/>
                  <a:pt x="4342789" y="4108134"/>
                </a:cubicBezTo>
                <a:close/>
                <a:moveTo>
                  <a:pt x="4176130" y="4099801"/>
                </a:moveTo>
                <a:cubicBezTo>
                  <a:pt x="4176130" y="4099801"/>
                  <a:pt x="4184463" y="4091468"/>
                  <a:pt x="4192796" y="4091468"/>
                </a:cubicBezTo>
                <a:cubicBezTo>
                  <a:pt x="4192796" y="4091468"/>
                  <a:pt x="4184463" y="4099801"/>
                  <a:pt x="4176130" y="4099801"/>
                </a:cubicBezTo>
                <a:close/>
                <a:moveTo>
                  <a:pt x="4151132" y="4108134"/>
                </a:moveTo>
                <a:lnTo>
                  <a:pt x="4151132" y="4133133"/>
                </a:lnTo>
                <a:cubicBezTo>
                  <a:pt x="4142799" y="4141465"/>
                  <a:pt x="4126133" y="4149798"/>
                  <a:pt x="4117800" y="4158131"/>
                </a:cubicBezTo>
                <a:lnTo>
                  <a:pt x="4092801" y="4158131"/>
                </a:lnTo>
                <a:lnTo>
                  <a:pt x="4101134" y="4091468"/>
                </a:lnTo>
                <a:cubicBezTo>
                  <a:pt x="4117800" y="4099801"/>
                  <a:pt x="4134466" y="4108134"/>
                  <a:pt x="4151132" y="4108134"/>
                </a:cubicBezTo>
                <a:close/>
                <a:moveTo>
                  <a:pt x="3626157" y="4216462"/>
                </a:moveTo>
                <a:cubicBezTo>
                  <a:pt x="3626157" y="4241461"/>
                  <a:pt x="3601158" y="4283125"/>
                  <a:pt x="3592825" y="4308124"/>
                </a:cubicBezTo>
                <a:cubicBezTo>
                  <a:pt x="3592825" y="4266460"/>
                  <a:pt x="3584492" y="4216462"/>
                  <a:pt x="3567827" y="4174797"/>
                </a:cubicBezTo>
                <a:cubicBezTo>
                  <a:pt x="3567827" y="4166464"/>
                  <a:pt x="3542828" y="4183130"/>
                  <a:pt x="3542828" y="4158131"/>
                </a:cubicBezTo>
                <a:cubicBezTo>
                  <a:pt x="3542828" y="4183130"/>
                  <a:pt x="3567827" y="4258127"/>
                  <a:pt x="3576160" y="4308124"/>
                </a:cubicBezTo>
                <a:cubicBezTo>
                  <a:pt x="3567827" y="4291458"/>
                  <a:pt x="3542828" y="4266460"/>
                  <a:pt x="3517829" y="4249794"/>
                </a:cubicBezTo>
                <a:cubicBezTo>
                  <a:pt x="3517829" y="4233128"/>
                  <a:pt x="3509496" y="4191463"/>
                  <a:pt x="3509496" y="4166464"/>
                </a:cubicBezTo>
                <a:cubicBezTo>
                  <a:pt x="3509496" y="4141465"/>
                  <a:pt x="3501163" y="4099801"/>
                  <a:pt x="3542828" y="4083135"/>
                </a:cubicBezTo>
                <a:cubicBezTo>
                  <a:pt x="3584492" y="4091468"/>
                  <a:pt x="3626157" y="4191463"/>
                  <a:pt x="3626157" y="4216462"/>
                </a:cubicBezTo>
                <a:close/>
                <a:moveTo>
                  <a:pt x="1834578" y="4083135"/>
                </a:moveTo>
                <a:lnTo>
                  <a:pt x="1776247" y="4141465"/>
                </a:lnTo>
                <a:cubicBezTo>
                  <a:pt x="1809579" y="4149798"/>
                  <a:pt x="1834578" y="4108134"/>
                  <a:pt x="1851243" y="4091468"/>
                </a:cubicBezTo>
                <a:cubicBezTo>
                  <a:pt x="1851243" y="4108134"/>
                  <a:pt x="1859576" y="4133133"/>
                  <a:pt x="1867909" y="4149798"/>
                </a:cubicBezTo>
                <a:cubicBezTo>
                  <a:pt x="1842910" y="4166464"/>
                  <a:pt x="1809579" y="4183130"/>
                  <a:pt x="1792913" y="4183130"/>
                </a:cubicBezTo>
                <a:cubicBezTo>
                  <a:pt x="1767914" y="4183130"/>
                  <a:pt x="1767914" y="4174797"/>
                  <a:pt x="1759581" y="4166464"/>
                </a:cubicBezTo>
                <a:lnTo>
                  <a:pt x="1767914" y="4083135"/>
                </a:lnTo>
                <a:lnTo>
                  <a:pt x="1834578" y="4083135"/>
                </a:lnTo>
                <a:close/>
                <a:moveTo>
                  <a:pt x="4259460" y="4099801"/>
                </a:moveTo>
                <a:cubicBezTo>
                  <a:pt x="4259460" y="4091468"/>
                  <a:pt x="4251127" y="4074802"/>
                  <a:pt x="4267792" y="4066469"/>
                </a:cubicBezTo>
                <a:lnTo>
                  <a:pt x="4259460" y="4099801"/>
                </a:lnTo>
                <a:close/>
                <a:moveTo>
                  <a:pt x="4051136" y="4066469"/>
                </a:moveTo>
                <a:cubicBezTo>
                  <a:pt x="4051136" y="4083135"/>
                  <a:pt x="4042803" y="4108134"/>
                  <a:pt x="4034471" y="4124800"/>
                </a:cubicBezTo>
                <a:lnTo>
                  <a:pt x="4001139" y="4124800"/>
                </a:lnTo>
                <a:cubicBezTo>
                  <a:pt x="4001139" y="4116467"/>
                  <a:pt x="3992806" y="4108134"/>
                  <a:pt x="3984473" y="4099801"/>
                </a:cubicBezTo>
                <a:cubicBezTo>
                  <a:pt x="4001139" y="4091468"/>
                  <a:pt x="4009472" y="4074802"/>
                  <a:pt x="4026138" y="4058136"/>
                </a:cubicBezTo>
                <a:cubicBezTo>
                  <a:pt x="4034471" y="4066469"/>
                  <a:pt x="4042803" y="4066469"/>
                  <a:pt x="4051136" y="4066469"/>
                </a:cubicBezTo>
                <a:close/>
                <a:moveTo>
                  <a:pt x="3242842" y="4149798"/>
                </a:moveTo>
                <a:cubicBezTo>
                  <a:pt x="3242842" y="4166464"/>
                  <a:pt x="3217844" y="4191463"/>
                  <a:pt x="3209511" y="4208129"/>
                </a:cubicBezTo>
                <a:cubicBezTo>
                  <a:pt x="3201178" y="4174797"/>
                  <a:pt x="3192845" y="4133133"/>
                  <a:pt x="3167846" y="4099801"/>
                </a:cubicBezTo>
                <a:cubicBezTo>
                  <a:pt x="3159513" y="4108134"/>
                  <a:pt x="3159513" y="4099801"/>
                  <a:pt x="3159513" y="4116467"/>
                </a:cubicBezTo>
                <a:cubicBezTo>
                  <a:pt x="3159513" y="4141465"/>
                  <a:pt x="3176179" y="4183130"/>
                  <a:pt x="3184512" y="4208129"/>
                </a:cubicBezTo>
                <a:cubicBezTo>
                  <a:pt x="3142847" y="4199796"/>
                  <a:pt x="3117848" y="4149798"/>
                  <a:pt x="3117848" y="4116467"/>
                </a:cubicBezTo>
                <a:cubicBezTo>
                  <a:pt x="3117848" y="4099801"/>
                  <a:pt x="3126181" y="4058136"/>
                  <a:pt x="3159513" y="4058136"/>
                </a:cubicBezTo>
                <a:cubicBezTo>
                  <a:pt x="3184512" y="4058136"/>
                  <a:pt x="3242842" y="4116467"/>
                  <a:pt x="3242842" y="4149798"/>
                </a:cubicBezTo>
                <a:close/>
                <a:moveTo>
                  <a:pt x="4342789" y="4083135"/>
                </a:moveTo>
                <a:cubicBezTo>
                  <a:pt x="4292791" y="4058136"/>
                  <a:pt x="4301124" y="4074802"/>
                  <a:pt x="4301124" y="4049803"/>
                </a:cubicBezTo>
                <a:cubicBezTo>
                  <a:pt x="4309457" y="4049803"/>
                  <a:pt x="4326123" y="4066469"/>
                  <a:pt x="4342789" y="4083135"/>
                </a:cubicBezTo>
                <a:close/>
                <a:moveTo>
                  <a:pt x="2151229" y="4133133"/>
                </a:moveTo>
                <a:cubicBezTo>
                  <a:pt x="2151229" y="4149798"/>
                  <a:pt x="2109564" y="4183130"/>
                  <a:pt x="2084565" y="4199796"/>
                </a:cubicBezTo>
                <a:cubicBezTo>
                  <a:pt x="2067899" y="4208129"/>
                  <a:pt x="2042901" y="4216462"/>
                  <a:pt x="2017902" y="4224795"/>
                </a:cubicBezTo>
                <a:cubicBezTo>
                  <a:pt x="2009569" y="4216462"/>
                  <a:pt x="2001236" y="4208129"/>
                  <a:pt x="2001236" y="4183130"/>
                </a:cubicBezTo>
                <a:cubicBezTo>
                  <a:pt x="2001236" y="4108134"/>
                  <a:pt x="2076232" y="4074802"/>
                  <a:pt x="2109564" y="4058136"/>
                </a:cubicBezTo>
                <a:cubicBezTo>
                  <a:pt x="2092898" y="4083135"/>
                  <a:pt x="2051234" y="4133133"/>
                  <a:pt x="2059567" y="4174797"/>
                </a:cubicBezTo>
                <a:cubicBezTo>
                  <a:pt x="2092898" y="4158131"/>
                  <a:pt x="2126230" y="4074802"/>
                  <a:pt x="2134563" y="4049803"/>
                </a:cubicBezTo>
                <a:cubicBezTo>
                  <a:pt x="2134563" y="4074802"/>
                  <a:pt x="2151229" y="4108134"/>
                  <a:pt x="2151229" y="4133133"/>
                </a:cubicBezTo>
                <a:close/>
                <a:moveTo>
                  <a:pt x="2992855" y="4099801"/>
                </a:moveTo>
                <a:cubicBezTo>
                  <a:pt x="2984522" y="4108134"/>
                  <a:pt x="2976189" y="4116467"/>
                  <a:pt x="2976189" y="4124800"/>
                </a:cubicBezTo>
                <a:cubicBezTo>
                  <a:pt x="2967856" y="4099801"/>
                  <a:pt x="2959523" y="4066469"/>
                  <a:pt x="2951190" y="4033137"/>
                </a:cubicBezTo>
                <a:cubicBezTo>
                  <a:pt x="2967856" y="4049803"/>
                  <a:pt x="2984522" y="4074802"/>
                  <a:pt x="2992855" y="4099801"/>
                </a:cubicBezTo>
                <a:close/>
                <a:moveTo>
                  <a:pt x="4001139" y="4033137"/>
                </a:moveTo>
                <a:lnTo>
                  <a:pt x="4001139" y="4058136"/>
                </a:lnTo>
                <a:cubicBezTo>
                  <a:pt x="3984473" y="4074802"/>
                  <a:pt x="3967807" y="4091468"/>
                  <a:pt x="3951141" y="4091468"/>
                </a:cubicBezTo>
                <a:cubicBezTo>
                  <a:pt x="3926142" y="4091468"/>
                  <a:pt x="3934475" y="4083135"/>
                  <a:pt x="3926142" y="4083135"/>
                </a:cubicBezTo>
                <a:cubicBezTo>
                  <a:pt x="3934475" y="4066469"/>
                  <a:pt x="3942808" y="4041470"/>
                  <a:pt x="3951141" y="4024804"/>
                </a:cubicBezTo>
                <a:cubicBezTo>
                  <a:pt x="3967807" y="4033137"/>
                  <a:pt x="3984473" y="4033137"/>
                  <a:pt x="4001139" y="4033137"/>
                </a:cubicBezTo>
                <a:close/>
                <a:moveTo>
                  <a:pt x="4192796" y="4033137"/>
                </a:moveTo>
                <a:cubicBezTo>
                  <a:pt x="4184463" y="4058136"/>
                  <a:pt x="4167797" y="4083135"/>
                  <a:pt x="4142799" y="4083135"/>
                </a:cubicBezTo>
                <a:cubicBezTo>
                  <a:pt x="4117800" y="4083135"/>
                  <a:pt x="4117800" y="4074802"/>
                  <a:pt x="4109467" y="4074802"/>
                </a:cubicBezTo>
                <a:cubicBezTo>
                  <a:pt x="4109467" y="4074802"/>
                  <a:pt x="4109467" y="4066469"/>
                  <a:pt x="4101134" y="4058136"/>
                </a:cubicBezTo>
                <a:cubicBezTo>
                  <a:pt x="4117800" y="4049803"/>
                  <a:pt x="4126133" y="4033137"/>
                  <a:pt x="4134466" y="4016472"/>
                </a:cubicBezTo>
                <a:cubicBezTo>
                  <a:pt x="4151132" y="4024804"/>
                  <a:pt x="4176130" y="4033137"/>
                  <a:pt x="4192796" y="4033137"/>
                </a:cubicBezTo>
                <a:close/>
                <a:moveTo>
                  <a:pt x="2017902" y="4074802"/>
                </a:moveTo>
                <a:cubicBezTo>
                  <a:pt x="2017902" y="4124800"/>
                  <a:pt x="1917907" y="4141465"/>
                  <a:pt x="1917907" y="4141465"/>
                </a:cubicBezTo>
                <a:cubicBezTo>
                  <a:pt x="1876242" y="4141465"/>
                  <a:pt x="1876242" y="4108134"/>
                  <a:pt x="1876242" y="4091468"/>
                </a:cubicBezTo>
                <a:cubicBezTo>
                  <a:pt x="1876242" y="4041470"/>
                  <a:pt x="1909574" y="4041470"/>
                  <a:pt x="1959571" y="4024804"/>
                </a:cubicBezTo>
                <a:cubicBezTo>
                  <a:pt x="1951238" y="4049803"/>
                  <a:pt x="1926240" y="4066469"/>
                  <a:pt x="1926240" y="4108134"/>
                </a:cubicBezTo>
                <a:cubicBezTo>
                  <a:pt x="1951238" y="4083135"/>
                  <a:pt x="1976237" y="4049803"/>
                  <a:pt x="1992903" y="4016472"/>
                </a:cubicBezTo>
                <a:cubicBezTo>
                  <a:pt x="1992903" y="4033137"/>
                  <a:pt x="2017902" y="4058136"/>
                  <a:pt x="2017902" y="4074802"/>
                </a:cubicBezTo>
                <a:close/>
                <a:moveTo>
                  <a:pt x="3376169" y="4099801"/>
                </a:moveTo>
                <a:cubicBezTo>
                  <a:pt x="3376169" y="4124800"/>
                  <a:pt x="3359503" y="4149798"/>
                  <a:pt x="3351170" y="4174797"/>
                </a:cubicBezTo>
                <a:cubicBezTo>
                  <a:pt x="3342838" y="4133133"/>
                  <a:pt x="3326172" y="4091468"/>
                  <a:pt x="3301173" y="4049803"/>
                </a:cubicBezTo>
                <a:cubicBezTo>
                  <a:pt x="3301173" y="4049803"/>
                  <a:pt x="3292840" y="4041470"/>
                  <a:pt x="3292840" y="4066469"/>
                </a:cubicBezTo>
                <a:cubicBezTo>
                  <a:pt x="3292840" y="4083135"/>
                  <a:pt x="3317839" y="4141465"/>
                  <a:pt x="3326172" y="4174797"/>
                </a:cubicBezTo>
                <a:cubicBezTo>
                  <a:pt x="3309506" y="4158131"/>
                  <a:pt x="3284507" y="4149798"/>
                  <a:pt x="3276174" y="4141465"/>
                </a:cubicBezTo>
                <a:cubicBezTo>
                  <a:pt x="3251175" y="4124800"/>
                  <a:pt x="3251175" y="4083135"/>
                  <a:pt x="3251175" y="4058136"/>
                </a:cubicBezTo>
                <a:cubicBezTo>
                  <a:pt x="3251175" y="4041470"/>
                  <a:pt x="3259508" y="3999806"/>
                  <a:pt x="3284507" y="3999806"/>
                </a:cubicBezTo>
                <a:cubicBezTo>
                  <a:pt x="3334505" y="3999806"/>
                  <a:pt x="3376169" y="4091468"/>
                  <a:pt x="3376169" y="4099801"/>
                </a:cubicBezTo>
                <a:close/>
                <a:moveTo>
                  <a:pt x="4109467" y="3991473"/>
                </a:moveTo>
                <a:lnTo>
                  <a:pt x="4109467" y="4024804"/>
                </a:lnTo>
                <a:cubicBezTo>
                  <a:pt x="4076135" y="4024804"/>
                  <a:pt x="4067802" y="4024804"/>
                  <a:pt x="4067802" y="4049803"/>
                </a:cubicBezTo>
                <a:cubicBezTo>
                  <a:pt x="4059469" y="4049803"/>
                  <a:pt x="4042803" y="4041470"/>
                  <a:pt x="4026138" y="4033137"/>
                </a:cubicBezTo>
                <a:cubicBezTo>
                  <a:pt x="4034471" y="4016472"/>
                  <a:pt x="4034471" y="3983140"/>
                  <a:pt x="4059469" y="3983140"/>
                </a:cubicBezTo>
                <a:cubicBezTo>
                  <a:pt x="4076135" y="3983140"/>
                  <a:pt x="4092801" y="3991473"/>
                  <a:pt x="4109467" y="3991473"/>
                </a:cubicBezTo>
                <a:close/>
                <a:moveTo>
                  <a:pt x="2042901" y="4066469"/>
                </a:moveTo>
                <a:cubicBezTo>
                  <a:pt x="1992903" y="4066469"/>
                  <a:pt x="2009569" y="4016472"/>
                  <a:pt x="2009569" y="3999806"/>
                </a:cubicBezTo>
                <a:cubicBezTo>
                  <a:pt x="2017902" y="3999806"/>
                  <a:pt x="2034568" y="3999806"/>
                  <a:pt x="2042901" y="3991473"/>
                </a:cubicBezTo>
                <a:cubicBezTo>
                  <a:pt x="2051234" y="3991473"/>
                  <a:pt x="2051234" y="4008139"/>
                  <a:pt x="2059567" y="4024804"/>
                </a:cubicBezTo>
                <a:cubicBezTo>
                  <a:pt x="2084565" y="4008139"/>
                  <a:pt x="2092898" y="3974807"/>
                  <a:pt x="2126230" y="3983140"/>
                </a:cubicBezTo>
                <a:cubicBezTo>
                  <a:pt x="2117897" y="4008139"/>
                  <a:pt x="2076232" y="4066469"/>
                  <a:pt x="2042901" y="4066469"/>
                </a:cubicBezTo>
                <a:close/>
                <a:moveTo>
                  <a:pt x="1951238" y="3999806"/>
                </a:moveTo>
                <a:cubicBezTo>
                  <a:pt x="1942906" y="4008139"/>
                  <a:pt x="1934573" y="4016472"/>
                  <a:pt x="1909574" y="4016472"/>
                </a:cubicBezTo>
                <a:cubicBezTo>
                  <a:pt x="1884575" y="4016472"/>
                  <a:pt x="1876242" y="3991473"/>
                  <a:pt x="1859576" y="3983140"/>
                </a:cubicBezTo>
                <a:cubicBezTo>
                  <a:pt x="1884575" y="3991473"/>
                  <a:pt x="1917907" y="3991473"/>
                  <a:pt x="1951238" y="3999806"/>
                </a:cubicBezTo>
                <a:close/>
                <a:moveTo>
                  <a:pt x="1792913" y="4041470"/>
                </a:moveTo>
                <a:cubicBezTo>
                  <a:pt x="1809579" y="4033137"/>
                  <a:pt x="1826245" y="4008139"/>
                  <a:pt x="1834578" y="3983140"/>
                </a:cubicBezTo>
                <a:cubicBezTo>
                  <a:pt x="1834578" y="3991473"/>
                  <a:pt x="1851243" y="4008139"/>
                  <a:pt x="1867909" y="4024804"/>
                </a:cubicBezTo>
                <a:cubicBezTo>
                  <a:pt x="1859576" y="4041470"/>
                  <a:pt x="1817912" y="4066469"/>
                  <a:pt x="1801246" y="4066469"/>
                </a:cubicBezTo>
                <a:cubicBezTo>
                  <a:pt x="1784580" y="4066469"/>
                  <a:pt x="1759581" y="4041470"/>
                  <a:pt x="1751248" y="4024804"/>
                </a:cubicBezTo>
                <a:lnTo>
                  <a:pt x="1751248" y="3991473"/>
                </a:lnTo>
                <a:cubicBezTo>
                  <a:pt x="1767914" y="3991473"/>
                  <a:pt x="1792913" y="3991473"/>
                  <a:pt x="1809579" y="3983140"/>
                </a:cubicBezTo>
                <a:cubicBezTo>
                  <a:pt x="1809579" y="3999806"/>
                  <a:pt x="1776247" y="4008139"/>
                  <a:pt x="1792913" y="4041470"/>
                </a:cubicBezTo>
                <a:close/>
                <a:moveTo>
                  <a:pt x="4292791" y="4033137"/>
                </a:moveTo>
                <a:cubicBezTo>
                  <a:pt x="4284458" y="4033137"/>
                  <a:pt x="4276125" y="4041470"/>
                  <a:pt x="4234461" y="4041470"/>
                </a:cubicBezTo>
                <a:cubicBezTo>
                  <a:pt x="4234461" y="4033137"/>
                  <a:pt x="4226128" y="4033137"/>
                  <a:pt x="4226128" y="4008139"/>
                </a:cubicBezTo>
                <a:cubicBezTo>
                  <a:pt x="4226128" y="3991473"/>
                  <a:pt x="4242794" y="3983140"/>
                  <a:pt x="4251127" y="3974807"/>
                </a:cubicBezTo>
                <a:cubicBezTo>
                  <a:pt x="4259460" y="3974807"/>
                  <a:pt x="4292791" y="4008139"/>
                  <a:pt x="4292791" y="4033137"/>
                </a:cubicBezTo>
                <a:close/>
                <a:moveTo>
                  <a:pt x="3126181" y="4033137"/>
                </a:moveTo>
                <a:cubicBezTo>
                  <a:pt x="3126181" y="4058136"/>
                  <a:pt x="3101183" y="4083135"/>
                  <a:pt x="3101183" y="4108134"/>
                </a:cubicBezTo>
                <a:cubicBezTo>
                  <a:pt x="3092850" y="4074802"/>
                  <a:pt x="3076184" y="4033137"/>
                  <a:pt x="3051185" y="3999806"/>
                </a:cubicBezTo>
                <a:lnTo>
                  <a:pt x="3034519" y="4016472"/>
                </a:lnTo>
                <a:cubicBezTo>
                  <a:pt x="3051185" y="4041470"/>
                  <a:pt x="3067851" y="4074802"/>
                  <a:pt x="3076184" y="4108134"/>
                </a:cubicBezTo>
                <a:cubicBezTo>
                  <a:pt x="3059518" y="4099801"/>
                  <a:pt x="3034519" y="4083135"/>
                  <a:pt x="3017853" y="4074802"/>
                </a:cubicBezTo>
                <a:cubicBezTo>
                  <a:pt x="3009520" y="4058136"/>
                  <a:pt x="3001187" y="4024804"/>
                  <a:pt x="3001187" y="4008139"/>
                </a:cubicBezTo>
                <a:cubicBezTo>
                  <a:pt x="3001187" y="3983140"/>
                  <a:pt x="3009520" y="3958141"/>
                  <a:pt x="3042852" y="3958141"/>
                </a:cubicBezTo>
                <a:cubicBezTo>
                  <a:pt x="3059518" y="3958141"/>
                  <a:pt x="3126181" y="4016472"/>
                  <a:pt x="3126181" y="4033137"/>
                </a:cubicBezTo>
                <a:close/>
                <a:moveTo>
                  <a:pt x="4034471" y="3958141"/>
                </a:moveTo>
                <a:lnTo>
                  <a:pt x="4034471" y="3983140"/>
                </a:lnTo>
                <a:lnTo>
                  <a:pt x="4009472" y="4008139"/>
                </a:lnTo>
                <a:lnTo>
                  <a:pt x="3967807" y="4008139"/>
                </a:lnTo>
                <a:cubicBezTo>
                  <a:pt x="3967807" y="3991473"/>
                  <a:pt x="3984473" y="3966474"/>
                  <a:pt x="3992806" y="3949808"/>
                </a:cubicBezTo>
                <a:cubicBezTo>
                  <a:pt x="4001139" y="3958141"/>
                  <a:pt x="4017805" y="3958141"/>
                  <a:pt x="4034471" y="3958141"/>
                </a:cubicBezTo>
                <a:close/>
                <a:moveTo>
                  <a:pt x="4267792" y="3958141"/>
                </a:moveTo>
                <a:cubicBezTo>
                  <a:pt x="4259460" y="3958141"/>
                  <a:pt x="4251127" y="3941475"/>
                  <a:pt x="4259460" y="3941475"/>
                </a:cubicBezTo>
                <a:cubicBezTo>
                  <a:pt x="4259460" y="3941475"/>
                  <a:pt x="4259460" y="3949808"/>
                  <a:pt x="4267792" y="3958141"/>
                </a:cubicBezTo>
                <a:close/>
                <a:moveTo>
                  <a:pt x="4226128" y="3949808"/>
                </a:moveTo>
                <a:lnTo>
                  <a:pt x="4226128" y="3966474"/>
                </a:lnTo>
                <a:cubicBezTo>
                  <a:pt x="4217795" y="3991473"/>
                  <a:pt x="4201129" y="4008139"/>
                  <a:pt x="4184463" y="4008139"/>
                </a:cubicBezTo>
                <a:cubicBezTo>
                  <a:pt x="4159464" y="4008139"/>
                  <a:pt x="4159464" y="3999806"/>
                  <a:pt x="4142799" y="3991473"/>
                </a:cubicBezTo>
                <a:cubicBezTo>
                  <a:pt x="4151132" y="3974807"/>
                  <a:pt x="4167797" y="3958141"/>
                  <a:pt x="4167797" y="3941475"/>
                </a:cubicBezTo>
                <a:cubicBezTo>
                  <a:pt x="4184463" y="3949808"/>
                  <a:pt x="4209462" y="3949808"/>
                  <a:pt x="4226128" y="3949808"/>
                </a:cubicBezTo>
                <a:close/>
                <a:moveTo>
                  <a:pt x="3517829" y="4066469"/>
                </a:moveTo>
                <a:cubicBezTo>
                  <a:pt x="3517829" y="4083135"/>
                  <a:pt x="3492830" y="4108134"/>
                  <a:pt x="3484497" y="4124800"/>
                </a:cubicBezTo>
                <a:cubicBezTo>
                  <a:pt x="3476164" y="4091468"/>
                  <a:pt x="3459499" y="4049803"/>
                  <a:pt x="3434500" y="4008139"/>
                </a:cubicBezTo>
                <a:lnTo>
                  <a:pt x="3426167" y="4016472"/>
                </a:lnTo>
                <a:cubicBezTo>
                  <a:pt x="3434500" y="4049803"/>
                  <a:pt x="3451166" y="4083135"/>
                  <a:pt x="3459499" y="4133133"/>
                </a:cubicBezTo>
                <a:cubicBezTo>
                  <a:pt x="3442833" y="4116467"/>
                  <a:pt x="3417834" y="4108134"/>
                  <a:pt x="3401168" y="4099801"/>
                </a:cubicBezTo>
                <a:cubicBezTo>
                  <a:pt x="3392835" y="4066469"/>
                  <a:pt x="3384502" y="4016472"/>
                  <a:pt x="3384502" y="3999806"/>
                </a:cubicBezTo>
                <a:cubicBezTo>
                  <a:pt x="3384502" y="3974807"/>
                  <a:pt x="3401168" y="3958141"/>
                  <a:pt x="3417834" y="3941475"/>
                </a:cubicBezTo>
                <a:cubicBezTo>
                  <a:pt x="3442833" y="3941475"/>
                  <a:pt x="3517829" y="4024804"/>
                  <a:pt x="3517829" y="4066469"/>
                </a:cubicBezTo>
                <a:close/>
                <a:moveTo>
                  <a:pt x="1767914" y="3941475"/>
                </a:moveTo>
                <a:cubicBezTo>
                  <a:pt x="1776247" y="3949808"/>
                  <a:pt x="1792913" y="3958141"/>
                  <a:pt x="1801246" y="3958141"/>
                </a:cubicBezTo>
                <a:cubicBezTo>
                  <a:pt x="1792913" y="3966474"/>
                  <a:pt x="1784580" y="3966474"/>
                  <a:pt x="1767914" y="3966474"/>
                </a:cubicBezTo>
                <a:cubicBezTo>
                  <a:pt x="1742915" y="3966474"/>
                  <a:pt x="1726249" y="3949808"/>
                  <a:pt x="1701251" y="3924809"/>
                </a:cubicBezTo>
                <a:cubicBezTo>
                  <a:pt x="1742915" y="3899811"/>
                  <a:pt x="1734582" y="3933142"/>
                  <a:pt x="1751248" y="3958141"/>
                </a:cubicBezTo>
                <a:cubicBezTo>
                  <a:pt x="1759581" y="3958141"/>
                  <a:pt x="1767914" y="3949808"/>
                  <a:pt x="1767914" y="3941475"/>
                </a:cubicBezTo>
                <a:close/>
                <a:moveTo>
                  <a:pt x="4151132" y="3916476"/>
                </a:moveTo>
                <a:cubicBezTo>
                  <a:pt x="4151132" y="3941475"/>
                  <a:pt x="4101134" y="3974807"/>
                  <a:pt x="4092801" y="3974807"/>
                </a:cubicBezTo>
                <a:cubicBezTo>
                  <a:pt x="4076135" y="3974807"/>
                  <a:pt x="4067802" y="3958141"/>
                  <a:pt x="4059469" y="3949808"/>
                </a:cubicBezTo>
                <a:cubicBezTo>
                  <a:pt x="4076135" y="3933142"/>
                  <a:pt x="4076135" y="3908144"/>
                  <a:pt x="4092801" y="3908144"/>
                </a:cubicBezTo>
                <a:cubicBezTo>
                  <a:pt x="4117800" y="3908144"/>
                  <a:pt x="4142799" y="3916476"/>
                  <a:pt x="4151132" y="3916476"/>
                </a:cubicBezTo>
                <a:close/>
                <a:moveTo>
                  <a:pt x="2134563" y="3966474"/>
                </a:moveTo>
                <a:cubicBezTo>
                  <a:pt x="2117897" y="3958141"/>
                  <a:pt x="2092898" y="3958141"/>
                  <a:pt x="2084565" y="3949808"/>
                </a:cubicBezTo>
                <a:lnTo>
                  <a:pt x="2084565" y="3899811"/>
                </a:lnTo>
                <a:cubicBezTo>
                  <a:pt x="2092898" y="3916476"/>
                  <a:pt x="2117897" y="3941475"/>
                  <a:pt x="2134563" y="3966474"/>
                </a:cubicBezTo>
                <a:close/>
                <a:moveTo>
                  <a:pt x="2067899" y="3949808"/>
                </a:moveTo>
                <a:cubicBezTo>
                  <a:pt x="2051234" y="3949808"/>
                  <a:pt x="2042901" y="3941475"/>
                  <a:pt x="2034568" y="3933142"/>
                </a:cubicBezTo>
                <a:cubicBezTo>
                  <a:pt x="2042901" y="3924809"/>
                  <a:pt x="2059567" y="3916476"/>
                  <a:pt x="2067899" y="3899811"/>
                </a:cubicBezTo>
                <a:lnTo>
                  <a:pt x="2067899" y="3949808"/>
                </a:lnTo>
                <a:close/>
                <a:moveTo>
                  <a:pt x="3617824" y="4083135"/>
                </a:moveTo>
                <a:cubicBezTo>
                  <a:pt x="3609491" y="4041470"/>
                  <a:pt x="3592825" y="3991473"/>
                  <a:pt x="3567827" y="3949808"/>
                </a:cubicBezTo>
                <a:cubicBezTo>
                  <a:pt x="3567827" y="3949808"/>
                  <a:pt x="3559494" y="3958141"/>
                  <a:pt x="3559494" y="3966474"/>
                </a:cubicBezTo>
                <a:lnTo>
                  <a:pt x="3609491" y="4116467"/>
                </a:lnTo>
                <a:cubicBezTo>
                  <a:pt x="3592825" y="4091468"/>
                  <a:pt x="3567827" y="4066469"/>
                  <a:pt x="3542828" y="4058136"/>
                </a:cubicBezTo>
                <a:cubicBezTo>
                  <a:pt x="3534495" y="4033137"/>
                  <a:pt x="3526162" y="3974807"/>
                  <a:pt x="3526162" y="3958141"/>
                </a:cubicBezTo>
                <a:cubicBezTo>
                  <a:pt x="3526162" y="3933142"/>
                  <a:pt x="3509496" y="3891478"/>
                  <a:pt x="3551161" y="3891478"/>
                </a:cubicBezTo>
                <a:cubicBezTo>
                  <a:pt x="3601158" y="3891478"/>
                  <a:pt x="3617824" y="4041470"/>
                  <a:pt x="3617824" y="4083135"/>
                </a:cubicBezTo>
                <a:close/>
                <a:moveTo>
                  <a:pt x="3259508" y="3983140"/>
                </a:moveTo>
                <a:cubicBezTo>
                  <a:pt x="3259508" y="4008139"/>
                  <a:pt x="3234509" y="4033137"/>
                  <a:pt x="3234509" y="4049803"/>
                </a:cubicBezTo>
                <a:cubicBezTo>
                  <a:pt x="3184512" y="3924809"/>
                  <a:pt x="3167846" y="3933142"/>
                  <a:pt x="3167846" y="3949808"/>
                </a:cubicBezTo>
                <a:cubicBezTo>
                  <a:pt x="3167846" y="3974807"/>
                  <a:pt x="3201178" y="4024804"/>
                  <a:pt x="3209511" y="4058136"/>
                </a:cubicBezTo>
                <a:cubicBezTo>
                  <a:pt x="3126181" y="4016472"/>
                  <a:pt x="3134514" y="4008139"/>
                  <a:pt x="3134514" y="3958141"/>
                </a:cubicBezTo>
                <a:cubicBezTo>
                  <a:pt x="3134514" y="3958141"/>
                  <a:pt x="3126181" y="3891478"/>
                  <a:pt x="3159513" y="3891478"/>
                </a:cubicBezTo>
                <a:cubicBezTo>
                  <a:pt x="3201178" y="3891478"/>
                  <a:pt x="3259508" y="3966474"/>
                  <a:pt x="3259508" y="3983140"/>
                </a:cubicBezTo>
                <a:close/>
                <a:moveTo>
                  <a:pt x="2192893" y="4041470"/>
                </a:moveTo>
                <a:cubicBezTo>
                  <a:pt x="2192893" y="4041470"/>
                  <a:pt x="2201226" y="4049803"/>
                  <a:pt x="2217892" y="4049803"/>
                </a:cubicBezTo>
                <a:cubicBezTo>
                  <a:pt x="2217892" y="4024804"/>
                  <a:pt x="2226225" y="3991473"/>
                  <a:pt x="2234558" y="3958141"/>
                </a:cubicBezTo>
                <a:cubicBezTo>
                  <a:pt x="2234558" y="3983140"/>
                  <a:pt x="2242891" y="4008139"/>
                  <a:pt x="2242891" y="4033137"/>
                </a:cubicBezTo>
                <a:cubicBezTo>
                  <a:pt x="2242891" y="4058136"/>
                  <a:pt x="2242891" y="4083135"/>
                  <a:pt x="2201226" y="4108134"/>
                </a:cubicBezTo>
                <a:lnTo>
                  <a:pt x="2167895" y="4108134"/>
                </a:lnTo>
                <a:cubicBezTo>
                  <a:pt x="2159562" y="4083135"/>
                  <a:pt x="2159562" y="4049803"/>
                  <a:pt x="2159562" y="4024804"/>
                </a:cubicBezTo>
                <a:cubicBezTo>
                  <a:pt x="2159562" y="3933142"/>
                  <a:pt x="2151229" y="3983140"/>
                  <a:pt x="2209559" y="3891478"/>
                </a:cubicBezTo>
                <a:cubicBezTo>
                  <a:pt x="2209559" y="3941475"/>
                  <a:pt x="2201226" y="3991473"/>
                  <a:pt x="2192893" y="4041470"/>
                </a:cubicBezTo>
                <a:close/>
                <a:moveTo>
                  <a:pt x="1701251" y="3891478"/>
                </a:moveTo>
                <a:cubicBezTo>
                  <a:pt x="1701251" y="3899811"/>
                  <a:pt x="1692918" y="3899811"/>
                  <a:pt x="1692918" y="3891478"/>
                </a:cubicBezTo>
                <a:lnTo>
                  <a:pt x="1701251" y="3891478"/>
                </a:lnTo>
                <a:close/>
                <a:moveTo>
                  <a:pt x="4076135" y="3883145"/>
                </a:moveTo>
                <a:cubicBezTo>
                  <a:pt x="4076135" y="3899811"/>
                  <a:pt x="4059469" y="3924809"/>
                  <a:pt x="4042803" y="3933142"/>
                </a:cubicBezTo>
                <a:lnTo>
                  <a:pt x="4001139" y="3933142"/>
                </a:lnTo>
                <a:cubicBezTo>
                  <a:pt x="4009472" y="3916476"/>
                  <a:pt x="4026138" y="3899811"/>
                  <a:pt x="4034471" y="3883145"/>
                </a:cubicBezTo>
                <a:lnTo>
                  <a:pt x="4076135" y="3883145"/>
                </a:lnTo>
                <a:close/>
                <a:moveTo>
                  <a:pt x="3001187" y="3941475"/>
                </a:moveTo>
                <a:cubicBezTo>
                  <a:pt x="3001187" y="3966474"/>
                  <a:pt x="2984522" y="3983140"/>
                  <a:pt x="2976189" y="3999806"/>
                </a:cubicBezTo>
                <a:cubicBezTo>
                  <a:pt x="2967856" y="3974807"/>
                  <a:pt x="2951190" y="3941475"/>
                  <a:pt x="2926191" y="3916476"/>
                </a:cubicBezTo>
                <a:cubicBezTo>
                  <a:pt x="2926191" y="3916476"/>
                  <a:pt x="2917858" y="3916476"/>
                  <a:pt x="2909525" y="3924809"/>
                </a:cubicBezTo>
                <a:cubicBezTo>
                  <a:pt x="2926191" y="3949808"/>
                  <a:pt x="2942857" y="3983140"/>
                  <a:pt x="2959523" y="4016472"/>
                </a:cubicBezTo>
                <a:cubicBezTo>
                  <a:pt x="2934524" y="3991473"/>
                  <a:pt x="2909525" y="3949808"/>
                  <a:pt x="2884526" y="3908144"/>
                </a:cubicBezTo>
                <a:lnTo>
                  <a:pt x="2884526" y="3883145"/>
                </a:lnTo>
                <a:cubicBezTo>
                  <a:pt x="2892859" y="3874812"/>
                  <a:pt x="2892859" y="3874812"/>
                  <a:pt x="2909525" y="3874812"/>
                </a:cubicBezTo>
                <a:cubicBezTo>
                  <a:pt x="2934524" y="3874812"/>
                  <a:pt x="3001187" y="3916476"/>
                  <a:pt x="3001187" y="3941475"/>
                </a:cubicBezTo>
                <a:close/>
                <a:moveTo>
                  <a:pt x="4251127" y="3874812"/>
                </a:moveTo>
                <a:lnTo>
                  <a:pt x="4251127" y="3924809"/>
                </a:lnTo>
                <a:cubicBezTo>
                  <a:pt x="4242794" y="3924809"/>
                  <a:pt x="4234461" y="3933142"/>
                  <a:pt x="4217795" y="3933142"/>
                </a:cubicBezTo>
                <a:cubicBezTo>
                  <a:pt x="4192796" y="3933142"/>
                  <a:pt x="4192796" y="3924809"/>
                  <a:pt x="4176130" y="3916476"/>
                </a:cubicBezTo>
                <a:cubicBezTo>
                  <a:pt x="4184463" y="3899811"/>
                  <a:pt x="4192796" y="3866479"/>
                  <a:pt x="4209462" y="3866479"/>
                </a:cubicBezTo>
                <a:cubicBezTo>
                  <a:pt x="4234461" y="3866479"/>
                  <a:pt x="4242794" y="3874812"/>
                  <a:pt x="4251127" y="3874812"/>
                </a:cubicBezTo>
                <a:close/>
                <a:moveTo>
                  <a:pt x="1642920" y="3999806"/>
                </a:moveTo>
                <a:lnTo>
                  <a:pt x="1634587" y="4074802"/>
                </a:lnTo>
                <a:cubicBezTo>
                  <a:pt x="1634587" y="4016472"/>
                  <a:pt x="1617921" y="3916476"/>
                  <a:pt x="1567924" y="3866479"/>
                </a:cubicBezTo>
                <a:cubicBezTo>
                  <a:pt x="1601256" y="3883145"/>
                  <a:pt x="1617921" y="3949808"/>
                  <a:pt x="1642920" y="3999806"/>
                </a:cubicBezTo>
                <a:close/>
                <a:moveTo>
                  <a:pt x="4184463" y="3841480"/>
                </a:moveTo>
                <a:cubicBezTo>
                  <a:pt x="4176130" y="3858146"/>
                  <a:pt x="4159464" y="3899811"/>
                  <a:pt x="4134466" y="3899811"/>
                </a:cubicBezTo>
                <a:cubicBezTo>
                  <a:pt x="4109467" y="3899811"/>
                  <a:pt x="4109467" y="3883145"/>
                  <a:pt x="4101134" y="3883145"/>
                </a:cubicBezTo>
                <a:cubicBezTo>
                  <a:pt x="4101134" y="3866479"/>
                  <a:pt x="4126133" y="3841480"/>
                  <a:pt x="4126133" y="3824814"/>
                </a:cubicBezTo>
                <a:cubicBezTo>
                  <a:pt x="4142799" y="3833147"/>
                  <a:pt x="4167797" y="3841480"/>
                  <a:pt x="4184463" y="3841480"/>
                </a:cubicBezTo>
                <a:close/>
                <a:moveTo>
                  <a:pt x="3392835" y="3924809"/>
                </a:moveTo>
                <a:cubicBezTo>
                  <a:pt x="3392835" y="3949808"/>
                  <a:pt x="3367836" y="3974807"/>
                  <a:pt x="3367836" y="3999806"/>
                </a:cubicBezTo>
                <a:cubicBezTo>
                  <a:pt x="3351170" y="3958141"/>
                  <a:pt x="3334505" y="3916476"/>
                  <a:pt x="3309506" y="3874812"/>
                </a:cubicBezTo>
                <a:lnTo>
                  <a:pt x="3292840" y="3891478"/>
                </a:lnTo>
                <a:cubicBezTo>
                  <a:pt x="3309506" y="3924809"/>
                  <a:pt x="3326172" y="3966474"/>
                  <a:pt x="3342838" y="4008139"/>
                </a:cubicBezTo>
                <a:cubicBezTo>
                  <a:pt x="3326172" y="3991473"/>
                  <a:pt x="3292840" y="3983140"/>
                  <a:pt x="3276174" y="3966474"/>
                </a:cubicBezTo>
                <a:cubicBezTo>
                  <a:pt x="3259508" y="3941475"/>
                  <a:pt x="3259508" y="3899811"/>
                  <a:pt x="3259508" y="3883145"/>
                </a:cubicBezTo>
                <a:cubicBezTo>
                  <a:pt x="3259508" y="3866479"/>
                  <a:pt x="3251175" y="3824814"/>
                  <a:pt x="3292840" y="3824814"/>
                </a:cubicBezTo>
                <a:cubicBezTo>
                  <a:pt x="3334505" y="3824814"/>
                  <a:pt x="3392835" y="3916476"/>
                  <a:pt x="3392835" y="3924809"/>
                </a:cubicBezTo>
                <a:close/>
                <a:moveTo>
                  <a:pt x="3126181" y="3874812"/>
                </a:moveTo>
                <a:cubicBezTo>
                  <a:pt x="3126181" y="3891478"/>
                  <a:pt x="3109516" y="3924809"/>
                  <a:pt x="3109516" y="3949808"/>
                </a:cubicBezTo>
                <a:cubicBezTo>
                  <a:pt x="3067851" y="3833147"/>
                  <a:pt x="3034519" y="3833147"/>
                  <a:pt x="3034519" y="3849813"/>
                </a:cubicBezTo>
                <a:cubicBezTo>
                  <a:pt x="3034519" y="3874812"/>
                  <a:pt x="3067851" y="3916476"/>
                  <a:pt x="3084517" y="3949808"/>
                </a:cubicBezTo>
                <a:cubicBezTo>
                  <a:pt x="3017853" y="3941475"/>
                  <a:pt x="3001187" y="3908144"/>
                  <a:pt x="3001187" y="3849813"/>
                </a:cubicBezTo>
                <a:cubicBezTo>
                  <a:pt x="3001187" y="3824814"/>
                  <a:pt x="3009520" y="3799815"/>
                  <a:pt x="3034519" y="3799815"/>
                </a:cubicBezTo>
                <a:cubicBezTo>
                  <a:pt x="3067851" y="3799815"/>
                  <a:pt x="3126181" y="3841480"/>
                  <a:pt x="3126181" y="3874812"/>
                </a:cubicBezTo>
                <a:close/>
                <a:moveTo>
                  <a:pt x="2867861" y="3874812"/>
                </a:moveTo>
                <a:cubicBezTo>
                  <a:pt x="2851195" y="3858146"/>
                  <a:pt x="2826196" y="3824814"/>
                  <a:pt x="2809530" y="3799815"/>
                </a:cubicBezTo>
                <a:cubicBezTo>
                  <a:pt x="2826196" y="3808148"/>
                  <a:pt x="2867861" y="3833147"/>
                  <a:pt x="2867861" y="3874812"/>
                </a:cubicBezTo>
                <a:close/>
                <a:moveTo>
                  <a:pt x="4109467" y="3808148"/>
                </a:moveTo>
                <a:cubicBezTo>
                  <a:pt x="4101134" y="3824814"/>
                  <a:pt x="4092801" y="3849813"/>
                  <a:pt x="4076135" y="3858146"/>
                </a:cubicBezTo>
                <a:lnTo>
                  <a:pt x="4051136" y="3858146"/>
                </a:lnTo>
                <a:cubicBezTo>
                  <a:pt x="4059469" y="3849813"/>
                  <a:pt x="4067802" y="3833147"/>
                  <a:pt x="4076135" y="3816481"/>
                </a:cubicBezTo>
                <a:cubicBezTo>
                  <a:pt x="4067802" y="3808148"/>
                  <a:pt x="4051136" y="3799815"/>
                  <a:pt x="4051136" y="3791483"/>
                </a:cubicBezTo>
                <a:cubicBezTo>
                  <a:pt x="4067802" y="3799815"/>
                  <a:pt x="4092801" y="3808148"/>
                  <a:pt x="4109467" y="3808148"/>
                </a:cubicBezTo>
                <a:close/>
                <a:moveTo>
                  <a:pt x="4242794" y="3849813"/>
                </a:moveTo>
                <a:cubicBezTo>
                  <a:pt x="4234461" y="3849813"/>
                  <a:pt x="4217795" y="3841480"/>
                  <a:pt x="4209462" y="3833147"/>
                </a:cubicBezTo>
                <a:cubicBezTo>
                  <a:pt x="4217795" y="3824814"/>
                  <a:pt x="4234461" y="3799815"/>
                  <a:pt x="4251127" y="3791483"/>
                </a:cubicBezTo>
                <a:cubicBezTo>
                  <a:pt x="4242794" y="3808148"/>
                  <a:pt x="4242794" y="3833147"/>
                  <a:pt x="4242794" y="3849813"/>
                </a:cubicBezTo>
                <a:close/>
                <a:moveTo>
                  <a:pt x="3234509" y="3783150"/>
                </a:moveTo>
                <a:lnTo>
                  <a:pt x="3259508" y="3808148"/>
                </a:lnTo>
                <a:cubicBezTo>
                  <a:pt x="3251175" y="3824814"/>
                  <a:pt x="3242842" y="3849813"/>
                  <a:pt x="3234509" y="3874812"/>
                </a:cubicBezTo>
                <a:cubicBezTo>
                  <a:pt x="3226177" y="3849813"/>
                  <a:pt x="3201178" y="3816481"/>
                  <a:pt x="3184512" y="3783150"/>
                </a:cubicBezTo>
                <a:lnTo>
                  <a:pt x="3234509" y="3783150"/>
                </a:lnTo>
                <a:close/>
                <a:moveTo>
                  <a:pt x="1992903" y="3883145"/>
                </a:moveTo>
                <a:lnTo>
                  <a:pt x="2009569" y="3866479"/>
                </a:lnTo>
                <a:cubicBezTo>
                  <a:pt x="2001236" y="3841480"/>
                  <a:pt x="1984570" y="3808148"/>
                  <a:pt x="1976237" y="3783150"/>
                </a:cubicBezTo>
                <a:cubicBezTo>
                  <a:pt x="2034568" y="3816481"/>
                  <a:pt x="2051234" y="3808148"/>
                  <a:pt x="2051234" y="3849813"/>
                </a:cubicBezTo>
                <a:cubicBezTo>
                  <a:pt x="2051234" y="3874812"/>
                  <a:pt x="2042901" y="3899811"/>
                  <a:pt x="2017902" y="3924809"/>
                </a:cubicBezTo>
                <a:cubicBezTo>
                  <a:pt x="1984570" y="3908144"/>
                  <a:pt x="1951238" y="3874812"/>
                  <a:pt x="1917907" y="3849813"/>
                </a:cubicBezTo>
                <a:cubicBezTo>
                  <a:pt x="1926240" y="3833147"/>
                  <a:pt x="1942906" y="3808148"/>
                  <a:pt x="1951238" y="3783150"/>
                </a:cubicBezTo>
                <a:cubicBezTo>
                  <a:pt x="1967904" y="3816481"/>
                  <a:pt x="1976237" y="3849813"/>
                  <a:pt x="1992903" y="3883145"/>
                </a:cubicBezTo>
                <a:close/>
                <a:moveTo>
                  <a:pt x="3317839" y="3774817"/>
                </a:moveTo>
                <a:lnTo>
                  <a:pt x="3342838" y="3824814"/>
                </a:lnTo>
                <a:cubicBezTo>
                  <a:pt x="3309506" y="3808148"/>
                  <a:pt x="3284507" y="3808148"/>
                  <a:pt x="3267841" y="3774817"/>
                </a:cubicBezTo>
                <a:lnTo>
                  <a:pt x="3317839" y="3774817"/>
                </a:lnTo>
                <a:close/>
                <a:moveTo>
                  <a:pt x="3209511" y="3883145"/>
                </a:moveTo>
                <a:cubicBezTo>
                  <a:pt x="3159513" y="3874812"/>
                  <a:pt x="3117848" y="3833147"/>
                  <a:pt x="3126181" y="3791483"/>
                </a:cubicBezTo>
                <a:cubicBezTo>
                  <a:pt x="3126181" y="3791483"/>
                  <a:pt x="3167846" y="3774817"/>
                  <a:pt x="3159513" y="3783150"/>
                </a:cubicBezTo>
                <a:cubicBezTo>
                  <a:pt x="3176179" y="3816481"/>
                  <a:pt x="3201178" y="3849813"/>
                  <a:pt x="3209511" y="3883145"/>
                </a:cubicBezTo>
                <a:close/>
                <a:moveTo>
                  <a:pt x="3517829" y="3866479"/>
                </a:moveTo>
                <a:cubicBezTo>
                  <a:pt x="3517829" y="3891478"/>
                  <a:pt x="3501163" y="3924809"/>
                  <a:pt x="3501163" y="3949808"/>
                </a:cubicBezTo>
                <a:cubicBezTo>
                  <a:pt x="3484497" y="3908144"/>
                  <a:pt x="3467831" y="3858146"/>
                  <a:pt x="3434500" y="3816481"/>
                </a:cubicBezTo>
                <a:cubicBezTo>
                  <a:pt x="3434500" y="3816481"/>
                  <a:pt x="3426167" y="3808148"/>
                  <a:pt x="3426167" y="3833147"/>
                </a:cubicBezTo>
                <a:cubicBezTo>
                  <a:pt x="3426167" y="3849813"/>
                  <a:pt x="3459499" y="3916476"/>
                  <a:pt x="3484497" y="3958141"/>
                </a:cubicBezTo>
                <a:cubicBezTo>
                  <a:pt x="3467831" y="3941475"/>
                  <a:pt x="3434500" y="3924809"/>
                  <a:pt x="3409501" y="3916476"/>
                </a:cubicBezTo>
                <a:cubicBezTo>
                  <a:pt x="3401168" y="3883145"/>
                  <a:pt x="3384502" y="3833147"/>
                  <a:pt x="3384502" y="3816481"/>
                </a:cubicBezTo>
                <a:cubicBezTo>
                  <a:pt x="3384502" y="3791483"/>
                  <a:pt x="3392835" y="3791483"/>
                  <a:pt x="3392835" y="3766484"/>
                </a:cubicBezTo>
                <a:lnTo>
                  <a:pt x="3409501" y="3766484"/>
                </a:lnTo>
                <a:cubicBezTo>
                  <a:pt x="3459499" y="3766484"/>
                  <a:pt x="3517829" y="3841480"/>
                  <a:pt x="3517829" y="3866479"/>
                </a:cubicBezTo>
                <a:close/>
                <a:moveTo>
                  <a:pt x="4026138" y="3791483"/>
                </a:moveTo>
                <a:cubicBezTo>
                  <a:pt x="4017805" y="3783150"/>
                  <a:pt x="3984473" y="3774817"/>
                  <a:pt x="3976140" y="3758151"/>
                </a:cubicBezTo>
                <a:cubicBezTo>
                  <a:pt x="3984473" y="3766484"/>
                  <a:pt x="4009472" y="3766484"/>
                  <a:pt x="4026138" y="3791483"/>
                </a:cubicBezTo>
                <a:close/>
                <a:moveTo>
                  <a:pt x="3367836" y="3816481"/>
                </a:moveTo>
                <a:cubicBezTo>
                  <a:pt x="3359503" y="3799815"/>
                  <a:pt x="3342838" y="3783150"/>
                  <a:pt x="3342838" y="3766484"/>
                </a:cubicBezTo>
                <a:cubicBezTo>
                  <a:pt x="3351170" y="3766484"/>
                  <a:pt x="3359503" y="3758151"/>
                  <a:pt x="3367836" y="3758151"/>
                </a:cubicBezTo>
                <a:cubicBezTo>
                  <a:pt x="3376169" y="3766484"/>
                  <a:pt x="3367836" y="3791483"/>
                  <a:pt x="3367836" y="3816481"/>
                </a:cubicBezTo>
                <a:close/>
                <a:moveTo>
                  <a:pt x="2126230" y="3858146"/>
                </a:moveTo>
                <a:cubicBezTo>
                  <a:pt x="2134563" y="3866479"/>
                  <a:pt x="2159562" y="3841480"/>
                  <a:pt x="2159562" y="3858146"/>
                </a:cubicBezTo>
                <a:cubicBezTo>
                  <a:pt x="2159562" y="3841480"/>
                  <a:pt x="2142896" y="3799815"/>
                  <a:pt x="2126230" y="3766484"/>
                </a:cubicBezTo>
                <a:cubicBezTo>
                  <a:pt x="2167895" y="3774817"/>
                  <a:pt x="2192893" y="3824814"/>
                  <a:pt x="2192893" y="3858146"/>
                </a:cubicBezTo>
                <a:cubicBezTo>
                  <a:pt x="2192893" y="3866479"/>
                  <a:pt x="2184561" y="3933142"/>
                  <a:pt x="2151229" y="3933142"/>
                </a:cubicBezTo>
                <a:cubicBezTo>
                  <a:pt x="2117897" y="3933142"/>
                  <a:pt x="2067899" y="3816481"/>
                  <a:pt x="2067899" y="3808148"/>
                </a:cubicBezTo>
                <a:cubicBezTo>
                  <a:pt x="2067899" y="3783150"/>
                  <a:pt x="2092898" y="3774817"/>
                  <a:pt x="2101231" y="3758151"/>
                </a:cubicBezTo>
                <a:cubicBezTo>
                  <a:pt x="2109564" y="3791483"/>
                  <a:pt x="2126230" y="3824814"/>
                  <a:pt x="2126230" y="3858146"/>
                </a:cubicBezTo>
                <a:close/>
                <a:moveTo>
                  <a:pt x="4217795" y="3758151"/>
                </a:moveTo>
                <a:lnTo>
                  <a:pt x="4217795" y="3774817"/>
                </a:lnTo>
                <a:cubicBezTo>
                  <a:pt x="4209462" y="3799815"/>
                  <a:pt x="4192796" y="3816481"/>
                  <a:pt x="4176130" y="3816481"/>
                </a:cubicBezTo>
                <a:cubicBezTo>
                  <a:pt x="4151132" y="3816481"/>
                  <a:pt x="4151132" y="3808148"/>
                  <a:pt x="4134466" y="3799815"/>
                </a:cubicBezTo>
                <a:cubicBezTo>
                  <a:pt x="4142799" y="3783150"/>
                  <a:pt x="4159464" y="3766484"/>
                  <a:pt x="4159464" y="3749818"/>
                </a:cubicBezTo>
                <a:cubicBezTo>
                  <a:pt x="4176130" y="3758151"/>
                  <a:pt x="4201129" y="3758151"/>
                  <a:pt x="4217795" y="3758151"/>
                </a:cubicBezTo>
                <a:close/>
                <a:moveTo>
                  <a:pt x="2067899" y="3741485"/>
                </a:moveTo>
                <a:lnTo>
                  <a:pt x="2067899" y="3783150"/>
                </a:lnTo>
                <a:cubicBezTo>
                  <a:pt x="2059567" y="3783150"/>
                  <a:pt x="2059567" y="3791483"/>
                  <a:pt x="2042901" y="3791483"/>
                </a:cubicBezTo>
                <a:cubicBezTo>
                  <a:pt x="2017902" y="3791483"/>
                  <a:pt x="1984570" y="3766484"/>
                  <a:pt x="1959571" y="3741485"/>
                </a:cubicBezTo>
                <a:cubicBezTo>
                  <a:pt x="1976237" y="3741485"/>
                  <a:pt x="2042901" y="3774817"/>
                  <a:pt x="2067899" y="3741485"/>
                </a:cubicBezTo>
                <a:close/>
                <a:moveTo>
                  <a:pt x="3951141" y="3758151"/>
                </a:moveTo>
                <a:cubicBezTo>
                  <a:pt x="3934475" y="3758151"/>
                  <a:pt x="3909477" y="3741485"/>
                  <a:pt x="3892811" y="3733152"/>
                </a:cubicBezTo>
                <a:cubicBezTo>
                  <a:pt x="3909477" y="3733152"/>
                  <a:pt x="3934475" y="3741485"/>
                  <a:pt x="3951141" y="3758151"/>
                </a:cubicBezTo>
                <a:close/>
                <a:moveTo>
                  <a:pt x="3476164" y="3766484"/>
                </a:moveTo>
                <a:cubicBezTo>
                  <a:pt x="3459499" y="3758151"/>
                  <a:pt x="3442833" y="3741485"/>
                  <a:pt x="3426167" y="3741485"/>
                </a:cubicBezTo>
                <a:lnTo>
                  <a:pt x="3459499" y="3733152"/>
                </a:lnTo>
                <a:cubicBezTo>
                  <a:pt x="3459499" y="3741485"/>
                  <a:pt x="3467831" y="3758151"/>
                  <a:pt x="3476164" y="3766484"/>
                </a:cubicBezTo>
                <a:close/>
                <a:moveTo>
                  <a:pt x="3084517" y="3791483"/>
                </a:moveTo>
                <a:cubicBezTo>
                  <a:pt x="3042852" y="3774817"/>
                  <a:pt x="3017853" y="3783150"/>
                  <a:pt x="3001187" y="3733152"/>
                </a:cubicBezTo>
                <a:cubicBezTo>
                  <a:pt x="3034519" y="3758151"/>
                  <a:pt x="3059518" y="3741485"/>
                  <a:pt x="3084517" y="3791483"/>
                </a:cubicBezTo>
                <a:close/>
                <a:moveTo>
                  <a:pt x="3209511" y="3758151"/>
                </a:moveTo>
                <a:cubicBezTo>
                  <a:pt x="3176179" y="3758151"/>
                  <a:pt x="3159513" y="3749818"/>
                  <a:pt x="3151180" y="3749818"/>
                </a:cubicBezTo>
                <a:cubicBezTo>
                  <a:pt x="3151180" y="3741485"/>
                  <a:pt x="3159513" y="3733152"/>
                  <a:pt x="3159513" y="3724819"/>
                </a:cubicBezTo>
                <a:cubicBezTo>
                  <a:pt x="3184512" y="3724819"/>
                  <a:pt x="3201178" y="3741485"/>
                  <a:pt x="3209511" y="3758151"/>
                </a:cubicBezTo>
                <a:close/>
                <a:moveTo>
                  <a:pt x="4142799" y="3724819"/>
                </a:moveTo>
                <a:cubicBezTo>
                  <a:pt x="4142799" y="3758151"/>
                  <a:pt x="4092801" y="3783150"/>
                  <a:pt x="4084468" y="3783150"/>
                </a:cubicBezTo>
                <a:cubicBezTo>
                  <a:pt x="4067802" y="3783150"/>
                  <a:pt x="4059469" y="3774817"/>
                  <a:pt x="4051136" y="3766484"/>
                </a:cubicBezTo>
                <a:cubicBezTo>
                  <a:pt x="4059469" y="3758151"/>
                  <a:pt x="4076135" y="3733152"/>
                  <a:pt x="4084468" y="3716486"/>
                </a:cubicBezTo>
                <a:cubicBezTo>
                  <a:pt x="4101134" y="3724819"/>
                  <a:pt x="4126133" y="3724819"/>
                  <a:pt x="4142799" y="3724819"/>
                </a:cubicBezTo>
                <a:close/>
                <a:moveTo>
                  <a:pt x="3867812" y="3716486"/>
                </a:moveTo>
                <a:cubicBezTo>
                  <a:pt x="3867812" y="3716486"/>
                  <a:pt x="3867812" y="3724819"/>
                  <a:pt x="3859479" y="3716486"/>
                </a:cubicBezTo>
                <a:lnTo>
                  <a:pt x="3867812" y="3716486"/>
                </a:lnTo>
                <a:close/>
                <a:moveTo>
                  <a:pt x="3367836" y="3733152"/>
                </a:moveTo>
                <a:cubicBezTo>
                  <a:pt x="3376169" y="3716486"/>
                  <a:pt x="3384502" y="3716486"/>
                  <a:pt x="3392835" y="3724819"/>
                </a:cubicBezTo>
                <a:cubicBezTo>
                  <a:pt x="3384502" y="3724819"/>
                  <a:pt x="3376169" y="3733152"/>
                  <a:pt x="3367836" y="3733152"/>
                </a:cubicBezTo>
                <a:close/>
                <a:moveTo>
                  <a:pt x="3001187" y="3791483"/>
                </a:moveTo>
                <a:cubicBezTo>
                  <a:pt x="3001187" y="3808148"/>
                  <a:pt x="2976189" y="3833147"/>
                  <a:pt x="2976189" y="3849813"/>
                </a:cubicBezTo>
                <a:cubicBezTo>
                  <a:pt x="2967856" y="3824814"/>
                  <a:pt x="2942857" y="3791483"/>
                  <a:pt x="2917858" y="3758151"/>
                </a:cubicBezTo>
                <a:cubicBezTo>
                  <a:pt x="2917858" y="3758151"/>
                  <a:pt x="2909525" y="3758151"/>
                  <a:pt x="2901192" y="3766484"/>
                </a:cubicBezTo>
                <a:cubicBezTo>
                  <a:pt x="2917858" y="3799815"/>
                  <a:pt x="2942857" y="3833147"/>
                  <a:pt x="2959523" y="3866479"/>
                </a:cubicBezTo>
                <a:cubicBezTo>
                  <a:pt x="2942857" y="3858146"/>
                  <a:pt x="2917858" y="3849813"/>
                  <a:pt x="2901192" y="3841480"/>
                </a:cubicBezTo>
                <a:cubicBezTo>
                  <a:pt x="2884526" y="3824814"/>
                  <a:pt x="2867861" y="3783150"/>
                  <a:pt x="2867861" y="3758151"/>
                </a:cubicBezTo>
                <a:cubicBezTo>
                  <a:pt x="2867861" y="3724819"/>
                  <a:pt x="2876194" y="3716486"/>
                  <a:pt x="2909525" y="3716486"/>
                </a:cubicBezTo>
                <a:cubicBezTo>
                  <a:pt x="2917858" y="3716486"/>
                  <a:pt x="3001187" y="3758151"/>
                  <a:pt x="3001187" y="3791483"/>
                </a:cubicBezTo>
                <a:close/>
                <a:moveTo>
                  <a:pt x="1926240" y="3741485"/>
                </a:moveTo>
                <a:lnTo>
                  <a:pt x="1926240" y="3808148"/>
                </a:lnTo>
                <a:cubicBezTo>
                  <a:pt x="1917907" y="3808148"/>
                  <a:pt x="1917907" y="3816481"/>
                  <a:pt x="1901241" y="3816481"/>
                </a:cubicBezTo>
                <a:cubicBezTo>
                  <a:pt x="1876242" y="3816481"/>
                  <a:pt x="1851243" y="3774817"/>
                  <a:pt x="1826245" y="3749818"/>
                </a:cubicBezTo>
                <a:lnTo>
                  <a:pt x="1826245" y="3724819"/>
                </a:lnTo>
                <a:cubicBezTo>
                  <a:pt x="1842910" y="3741485"/>
                  <a:pt x="1859576" y="3766484"/>
                  <a:pt x="1876242" y="3791483"/>
                </a:cubicBezTo>
                <a:cubicBezTo>
                  <a:pt x="1876242" y="3791483"/>
                  <a:pt x="1884575" y="3791483"/>
                  <a:pt x="1892908" y="3783150"/>
                </a:cubicBezTo>
                <a:cubicBezTo>
                  <a:pt x="1884575" y="3766484"/>
                  <a:pt x="1867909" y="3741485"/>
                  <a:pt x="1851243" y="3716486"/>
                </a:cubicBezTo>
                <a:lnTo>
                  <a:pt x="1926240" y="3741485"/>
                </a:lnTo>
                <a:close/>
                <a:moveTo>
                  <a:pt x="3542828" y="3866479"/>
                </a:moveTo>
                <a:cubicBezTo>
                  <a:pt x="3517829" y="3816481"/>
                  <a:pt x="3476164" y="3741485"/>
                  <a:pt x="3476164" y="3716486"/>
                </a:cubicBezTo>
                <a:cubicBezTo>
                  <a:pt x="3476164" y="3699820"/>
                  <a:pt x="3492830" y="3708153"/>
                  <a:pt x="3492830" y="3708153"/>
                </a:cubicBezTo>
                <a:cubicBezTo>
                  <a:pt x="3526162" y="3758151"/>
                  <a:pt x="3551161" y="3816481"/>
                  <a:pt x="3567827" y="3866479"/>
                </a:cubicBezTo>
                <a:lnTo>
                  <a:pt x="3542828" y="3866479"/>
                </a:lnTo>
                <a:close/>
                <a:moveTo>
                  <a:pt x="4301124" y="3716486"/>
                </a:moveTo>
                <a:cubicBezTo>
                  <a:pt x="4284458" y="3724819"/>
                  <a:pt x="4267792" y="3749818"/>
                  <a:pt x="4259460" y="3766484"/>
                </a:cubicBezTo>
                <a:lnTo>
                  <a:pt x="4242794" y="3749818"/>
                </a:lnTo>
                <a:cubicBezTo>
                  <a:pt x="4259460" y="3733152"/>
                  <a:pt x="4267792" y="3716486"/>
                  <a:pt x="4276125" y="3699820"/>
                </a:cubicBezTo>
                <a:cubicBezTo>
                  <a:pt x="4284458" y="3708153"/>
                  <a:pt x="4292791" y="3708153"/>
                  <a:pt x="4301124" y="3716486"/>
                </a:cubicBezTo>
                <a:close/>
                <a:moveTo>
                  <a:pt x="1842910" y="3874812"/>
                </a:moveTo>
                <a:lnTo>
                  <a:pt x="1851243" y="3891478"/>
                </a:lnTo>
                <a:cubicBezTo>
                  <a:pt x="1776247" y="3833147"/>
                  <a:pt x="1659586" y="3783150"/>
                  <a:pt x="1592923" y="3691487"/>
                </a:cubicBezTo>
                <a:cubicBezTo>
                  <a:pt x="1659586" y="3741485"/>
                  <a:pt x="1759581" y="3833147"/>
                  <a:pt x="1842910" y="3874812"/>
                </a:cubicBezTo>
                <a:close/>
                <a:moveTo>
                  <a:pt x="4059469" y="3691487"/>
                </a:moveTo>
                <a:lnTo>
                  <a:pt x="4059469" y="3724819"/>
                </a:lnTo>
                <a:cubicBezTo>
                  <a:pt x="4042803" y="3741485"/>
                  <a:pt x="4034471" y="3749818"/>
                  <a:pt x="4009472" y="3749818"/>
                </a:cubicBezTo>
                <a:cubicBezTo>
                  <a:pt x="3992806" y="3749818"/>
                  <a:pt x="3984473" y="3741485"/>
                  <a:pt x="3976140" y="3733152"/>
                </a:cubicBezTo>
                <a:cubicBezTo>
                  <a:pt x="3984473" y="3716486"/>
                  <a:pt x="3984473" y="3683154"/>
                  <a:pt x="4009472" y="3683154"/>
                </a:cubicBezTo>
                <a:cubicBezTo>
                  <a:pt x="4026138" y="3683154"/>
                  <a:pt x="4042803" y="3691487"/>
                  <a:pt x="4059469" y="3691487"/>
                </a:cubicBezTo>
                <a:close/>
                <a:moveTo>
                  <a:pt x="3342838" y="3716486"/>
                </a:moveTo>
                <a:lnTo>
                  <a:pt x="3342838" y="3741485"/>
                </a:lnTo>
                <a:cubicBezTo>
                  <a:pt x="3326172" y="3741485"/>
                  <a:pt x="3276174" y="3749818"/>
                  <a:pt x="3267841" y="3741485"/>
                </a:cubicBezTo>
                <a:cubicBezTo>
                  <a:pt x="3276174" y="3724819"/>
                  <a:pt x="3284507" y="3699820"/>
                  <a:pt x="3284507" y="3683154"/>
                </a:cubicBezTo>
                <a:cubicBezTo>
                  <a:pt x="3284507" y="3683154"/>
                  <a:pt x="3334505" y="3683154"/>
                  <a:pt x="3342838" y="3716486"/>
                </a:cubicBezTo>
                <a:close/>
                <a:moveTo>
                  <a:pt x="3117848" y="3749818"/>
                </a:moveTo>
                <a:cubicBezTo>
                  <a:pt x="3101183" y="3741485"/>
                  <a:pt x="3076184" y="3733152"/>
                  <a:pt x="3059518" y="3733152"/>
                </a:cubicBezTo>
                <a:cubicBezTo>
                  <a:pt x="3067851" y="3716486"/>
                  <a:pt x="3067851" y="3699820"/>
                  <a:pt x="3076184" y="3683154"/>
                </a:cubicBezTo>
                <a:cubicBezTo>
                  <a:pt x="3084517" y="3691487"/>
                  <a:pt x="3142847" y="3683154"/>
                  <a:pt x="3117848" y="3749818"/>
                </a:cubicBezTo>
                <a:close/>
                <a:moveTo>
                  <a:pt x="1751248" y="3683154"/>
                </a:moveTo>
                <a:cubicBezTo>
                  <a:pt x="1767914" y="3691487"/>
                  <a:pt x="1809579" y="3691487"/>
                  <a:pt x="1801246" y="3733152"/>
                </a:cubicBezTo>
                <a:cubicBezTo>
                  <a:pt x="1784580" y="3716486"/>
                  <a:pt x="1759581" y="3699820"/>
                  <a:pt x="1734582" y="3683154"/>
                </a:cubicBezTo>
                <a:lnTo>
                  <a:pt x="1751248" y="3683154"/>
                </a:lnTo>
                <a:close/>
                <a:moveTo>
                  <a:pt x="4251127" y="3683154"/>
                </a:moveTo>
                <a:lnTo>
                  <a:pt x="4251127" y="3708153"/>
                </a:lnTo>
                <a:cubicBezTo>
                  <a:pt x="4242794" y="3716486"/>
                  <a:pt x="4226128" y="3741485"/>
                  <a:pt x="4209462" y="3741485"/>
                </a:cubicBezTo>
                <a:cubicBezTo>
                  <a:pt x="4184463" y="3741485"/>
                  <a:pt x="4176130" y="3733152"/>
                  <a:pt x="4176130" y="3733152"/>
                </a:cubicBezTo>
                <a:cubicBezTo>
                  <a:pt x="4176130" y="3733152"/>
                  <a:pt x="4167797" y="3733152"/>
                  <a:pt x="4167797" y="3716486"/>
                </a:cubicBezTo>
                <a:cubicBezTo>
                  <a:pt x="4167797" y="3691487"/>
                  <a:pt x="4184463" y="3691487"/>
                  <a:pt x="4192796" y="3674822"/>
                </a:cubicBezTo>
                <a:cubicBezTo>
                  <a:pt x="4209462" y="3674822"/>
                  <a:pt x="4234461" y="3683154"/>
                  <a:pt x="4251127" y="3683154"/>
                </a:cubicBezTo>
                <a:close/>
                <a:moveTo>
                  <a:pt x="3492830" y="3674822"/>
                </a:moveTo>
                <a:cubicBezTo>
                  <a:pt x="3492830" y="3674822"/>
                  <a:pt x="3484497" y="3683154"/>
                  <a:pt x="3484497" y="3674822"/>
                </a:cubicBezTo>
                <a:lnTo>
                  <a:pt x="3492830" y="3674822"/>
                </a:lnTo>
                <a:close/>
                <a:moveTo>
                  <a:pt x="2251224" y="3691487"/>
                </a:moveTo>
                <a:cubicBezTo>
                  <a:pt x="2242891" y="3691487"/>
                  <a:pt x="2226225" y="3674822"/>
                  <a:pt x="2217892" y="3666489"/>
                </a:cubicBezTo>
                <a:cubicBezTo>
                  <a:pt x="2226225" y="3666489"/>
                  <a:pt x="2242891" y="3683154"/>
                  <a:pt x="2251224" y="3691487"/>
                </a:cubicBezTo>
                <a:close/>
                <a:moveTo>
                  <a:pt x="4417785" y="3716486"/>
                </a:moveTo>
                <a:cubicBezTo>
                  <a:pt x="4401119" y="3716486"/>
                  <a:pt x="4376120" y="3716486"/>
                  <a:pt x="4359455" y="3708153"/>
                </a:cubicBezTo>
                <a:cubicBezTo>
                  <a:pt x="4367788" y="3691487"/>
                  <a:pt x="4384453" y="3674822"/>
                  <a:pt x="4384453" y="3658156"/>
                </a:cubicBezTo>
                <a:cubicBezTo>
                  <a:pt x="4392786" y="3674822"/>
                  <a:pt x="4401119" y="3699820"/>
                  <a:pt x="4417785" y="3716486"/>
                </a:cubicBezTo>
                <a:close/>
                <a:moveTo>
                  <a:pt x="3984473" y="3666489"/>
                </a:moveTo>
                <a:cubicBezTo>
                  <a:pt x="3984473" y="3683154"/>
                  <a:pt x="3967807" y="3708153"/>
                  <a:pt x="3951141" y="3716486"/>
                </a:cubicBezTo>
                <a:lnTo>
                  <a:pt x="3901144" y="3708153"/>
                </a:lnTo>
                <a:cubicBezTo>
                  <a:pt x="3909477" y="3691487"/>
                  <a:pt x="3926142" y="3674822"/>
                  <a:pt x="3926142" y="3658156"/>
                </a:cubicBezTo>
                <a:cubicBezTo>
                  <a:pt x="3942808" y="3666489"/>
                  <a:pt x="3976140" y="3666489"/>
                  <a:pt x="3984473" y="3666489"/>
                </a:cubicBezTo>
                <a:close/>
                <a:moveTo>
                  <a:pt x="3901144" y="3649823"/>
                </a:moveTo>
                <a:cubicBezTo>
                  <a:pt x="3901144" y="3683154"/>
                  <a:pt x="3876145" y="3683154"/>
                  <a:pt x="3851146" y="3699820"/>
                </a:cubicBezTo>
                <a:cubicBezTo>
                  <a:pt x="3851146" y="3699820"/>
                  <a:pt x="3842813" y="3691487"/>
                  <a:pt x="3834480" y="3691487"/>
                </a:cubicBezTo>
                <a:cubicBezTo>
                  <a:pt x="3834480" y="3683154"/>
                  <a:pt x="3851146" y="3666489"/>
                  <a:pt x="3859479" y="3649823"/>
                </a:cubicBezTo>
                <a:lnTo>
                  <a:pt x="3901144" y="3649823"/>
                </a:lnTo>
                <a:close/>
                <a:moveTo>
                  <a:pt x="3792816" y="3666489"/>
                </a:moveTo>
                <a:cubicBezTo>
                  <a:pt x="3792816" y="3658156"/>
                  <a:pt x="3809481" y="3658156"/>
                  <a:pt x="3826147" y="3649823"/>
                </a:cubicBezTo>
                <a:cubicBezTo>
                  <a:pt x="3817814" y="3649823"/>
                  <a:pt x="3817814" y="3674822"/>
                  <a:pt x="3792816" y="3666489"/>
                </a:cubicBezTo>
                <a:close/>
                <a:moveTo>
                  <a:pt x="3234509" y="3649823"/>
                </a:moveTo>
                <a:cubicBezTo>
                  <a:pt x="3242842" y="3658156"/>
                  <a:pt x="3259508" y="3666489"/>
                  <a:pt x="3259508" y="3691487"/>
                </a:cubicBezTo>
                <a:cubicBezTo>
                  <a:pt x="3259508" y="3708153"/>
                  <a:pt x="3251175" y="3724819"/>
                  <a:pt x="3234509" y="3741485"/>
                </a:cubicBezTo>
                <a:cubicBezTo>
                  <a:pt x="3217844" y="3724819"/>
                  <a:pt x="3201178" y="3716486"/>
                  <a:pt x="3184512" y="3699820"/>
                </a:cubicBezTo>
                <a:cubicBezTo>
                  <a:pt x="3192845" y="3683154"/>
                  <a:pt x="3201178" y="3666489"/>
                  <a:pt x="3201178" y="3649823"/>
                </a:cubicBezTo>
                <a:lnTo>
                  <a:pt x="3234509" y="3649823"/>
                </a:lnTo>
                <a:close/>
                <a:moveTo>
                  <a:pt x="4176130" y="3658156"/>
                </a:moveTo>
                <a:cubicBezTo>
                  <a:pt x="4176130" y="3683154"/>
                  <a:pt x="4142799" y="3708153"/>
                  <a:pt x="4117800" y="3708153"/>
                </a:cubicBezTo>
                <a:cubicBezTo>
                  <a:pt x="4101134" y="3708153"/>
                  <a:pt x="4092801" y="3691487"/>
                  <a:pt x="4084468" y="3683154"/>
                </a:cubicBezTo>
                <a:cubicBezTo>
                  <a:pt x="4109467" y="3666489"/>
                  <a:pt x="4142799" y="3658156"/>
                  <a:pt x="4167797" y="3641490"/>
                </a:cubicBezTo>
                <a:cubicBezTo>
                  <a:pt x="4167797" y="3649823"/>
                  <a:pt x="4176130" y="3641490"/>
                  <a:pt x="4176130" y="3658156"/>
                </a:cubicBezTo>
                <a:close/>
                <a:moveTo>
                  <a:pt x="3426167" y="3641490"/>
                </a:moveTo>
                <a:cubicBezTo>
                  <a:pt x="3434500" y="3649823"/>
                  <a:pt x="3451166" y="3658156"/>
                  <a:pt x="3459499" y="3674822"/>
                </a:cubicBezTo>
                <a:lnTo>
                  <a:pt x="3459499" y="3699820"/>
                </a:lnTo>
                <a:cubicBezTo>
                  <a:pt x="3451166" y="3699820"/>
                  <a:pt x="3442833" y="3716486"/>
                  <a:pt x="3426167" y="3716486"/>
                </a:cubicBezTo>
                <a:cubicBezTo>
                  <a:pt x="3401168" y="3716486"/>
                  <a:pt x="3401168" y="3699820"/>
                  <a:pt x="3392835" y="3699820"/>
                </a:cubicBezTo>
                <a:cubicBezTo>
                  <a:pt x="3401168" y="3683154"/>
                  <a:pt x="3409501" y="3658156"/>
                  <a:pt x="3401168" y="3641490"/>
                </a:cubicBezTo>
                <a:lnTo>
                  <a:pt x="3426167" y="3641490"/>
                </a:lnTo>
                <a:close/>
                <a:moveTo>
                  <a:pt x="3051185" y="3683154"/>
                </a:moveTo>
                <a:cubicBezTo>
                  <a:pt x="3051185" y="3708153"/>
                  <a:pt x="3042852" y="3708153"/>
                  <a:pt x="3042852" y="3716486"/>
                </a:cubicBezTo>
                <a:lnTo>
                  <a:pt x="3017853" y="3716486"/>
                </a:lnTo>
                <a:cubicBezTo>
                  <a:pt x="3009520" y="3708153"/>
                  <a:pt x="2992855" y="3699820"/>
                  <a:pt x="2976189" y="3691487"/>
                </a:cubicBezTo>
                <a:cubicBezTo>
                  <a:pt x="2984522" y="3674822"/>
                  <a:pt x="2992855" y="3658156"/>
                  <a:pt x="2992855" y="3641490"/>
                </a:cubicBezTo>
                <a:cubicBezTo>
                  <a:pt x="3026186" y="3641490"/>
                  <a:pt x="3051185" y="3666489"/>
                  <a:pt x="3051185" y="3683154"/>
                </a:cubicBezTo>
                <a:close/>
                <a:moveTo>
                  <a:pt x="2859528" y="3708153"/>
                </a:moveTo>
                <a:cubicBezTo>
                  <a:pt x="2859528" y="3724819"/>
                  <a:pt x="2842862" y="3749818"/>
                  <a:pt x="2842862" y="3766484"/>
                </a:cubicBezTo>
                <a:cubicBezTo>
                  <a:pt x="2826196" y="3741485"/>
                  <a:pt x="2817863" y="3691487"/>
                  <a:pt x="2767865" y="3691487"/>
                </a:cubicBezTo>
                <a:cubicBezTo>
                  <a:pt x="2784531" y="3716486"/>
                  <a:pt x="2809530" y="3749818"/>
                  <a:pt x="2826196" y="3783150"/>
                </a:cubicBezTo>
                <a:cubicBezTo>
                  <a:pt x="2759533" y="3783150"/>
                  <a:pt x="2734534" y="3724819"/>
                  <a:pt x="2734534" y="3691487"/>
                </a:cubicBezTo>
                <a:cubicBezTo>
                  <a:pt x="2734534" y="3666489"/>
                  <a:pt x="2734534" y="3641490"/>
                  <a:pt x="2767865" y="3641490"/>
                </a:cubicBezTo>
                <a:cubicBezTo>
                  <a:pt x="2776198" y="3641490"/>
                  <a:pt x="2859528" y="3658156"/>
                  <a:pt x="2859528" y="3708153"/>
                </a:cubicBezTo>
                <a:close/>
                <a:moveTo>
                  <a:pt x="609637" y="3649823"/>
                </a:moveTo>
                <a:cubicBezTo>
                  <a:pt x="617970" y="3666489"/>
                  <a:pt x="617970" y="3691487"/>
                  <a:pt x="634636" y="3716486"/>
                </a:cubicBezTo>
                <a:cubicBezTo>
                  <a:pt x="701299" y="3808148"/>
                  <a:pt x="809627" y="3824814"/>
                  <a:pt x="867958" y="3949808"/>
                </a:cubicBezTo>
                <a:cubicBezTo>
                  <a:pt x="876291" y="3958141"/>
                  <a:pt x="884624" y="3974807"/>
                  <a:pt x="884624" y="3991473"/>
                </a:cubicBezTo>
                <a:lnTo>
                  <a:pt x="884624" y="4033137"/>
                </a:lnTo>
                <a:cubicBezTo>
                  <a:pt x="826293" y="3866479"/>
                  <a:pt x="542974" y="3816481"/>
                  <a:pt x="584638" y="3649823"/>
                </a:cubicBezTo>
                <a:cubicBezTo>
                  <a:pt x="542974" y="3658156"/>
                  <a:pt x="542974" y="3716486"/>
                  <a:pt x="542974" y="3758151"/>
                </a:cubicBezTo>
                <a:cubicBezTo>
                  <a:pt x="542974" y="3908144"/>
                  <a:pt x="701299" y="3924809"/>
                  <a:pt x="734631" y="4058136"/>
                </a:cubicBezTo>
                <a:cubicBezTo>
                  <a:pt x="751297" y="4099801"/>
                  <a:pt x="717965" y="4191463"/>
                  <a:pt x="776296" y="4241461"/>
                </a:cubicBezTo>
                <a:cubicBezTo>
                  <a:pt x="742964" y="4233128"/>
                  <a:pt x="684633" y="4174797"/>
                  <a:pt x="684633" y="4141465"/>
                </a:cubicBezTo>
                <a:cubicBezTo>
                  <a:pt x="684633" y="4108134"/>
                  <a:pt x="692966" y="4066469"/>
                  <a:pt x="676300" y="4041470"/>
                </a:cubicBezTo>
                <a:cubicBezTo>
                  <a:pt x="634636" y="3933142"/>
                  <a:pt x="501309" y="3841480"/>
                  <a:pt x="517975" y="3741485"/>
                </a:cubicBezTo>
                <a:cubicBezTo>
                  <a:pt x="517975" y="3716486"/>
                  <a:pt x="526308" y="3683154"/>
                  <a:pt x="517975" y="3658156"/>
                </a:cubicBezTo>
                <a:cubicBezTo>
                  <a:pt x="476310" y="3691487"/>
                  <a:pt x="434646" y="3783150"/>
                  <a:pt x="434646" y="3833147"/>
                </a:cubicBezTo>
                <a:cubicBezTo>
                  <a:pt x="434646" y="3849813"/>
                  <a:pt x="509642" y="4058136"/>
                  <a:pt x="509642" y="4074802"/>
                </a:cubicBezTo>
                <a:cubicBezTo>
                  <a:pt x="509642" y="4099801"/>
                  <a:pt x="484643" y="4149798"/>
                  <a:pt x="467977" y="4174797"/>
                </a:cubicBezTo>
                <a:cubicBezTo>
                  <a:pt x="476310" y="4158131"/>
                  <a:pt x="484643" y="4133133"/>
                  <a:pt x="484643" y="4108134"/>
                </a:cubicBezTo>
                <a:cubicBezTo>
                  <a:pt x="484643" y="4016472"/>
                  <a:pt x="384648" y="3874812"/>
                  <a:pt x="384648" y="3783150"/>
                </a:cubicBezTo>
                <a:cubicBezTo>
                  <a:pt x="384648" y="3674822"/>
                  <a:pt x="467977" y="3641490"/>
                  <a:pt x="534641" y="3641490"/>
                </a:cubicBezTo>
                <a:cubicBezTo>
                  <a:pt x="559640" y="3641490"/>
                  <a:pt x="592971" y="3641490"/>
                  <a:pt x="609637" y="3649823"/>
                </a:cubicBezTo>
                <a:close/>
                <a:moveTo>
                  <a:pt x="4084468" y="3658156"/>
                </a:moveTo>
                <a:cubicBezTo>
                  <a:pt x="4059469" y="3666489"/>
                  <a:pt x="4034471" y="3666489"/>
                  <a:pt x="4009472" y="3658156"/>
                </a:cubicBezTo>
                <a:cubicBezTo>
                  <a:pt x="4009472" y="3649823"/>
                  <a:pt x="4026138" y="3633157"/>
                  <a:pt x="4034471" y="3624824"/>
                </a:cubicBezTo>
                <a:cubicBezTo>
                  <a:pt x="4051136" y="3633157"/>
                  <a:pt x="4067802" y="3641490"/>
                  <a:pt x="4084468" y="3658156"/>
                </a:cubicBezTo>
                <a:close/>
                <a:moveTo>
                  <a:pt x="4309457" y="3624824"/>
                </a:moveTo>
                <a:cubicBezTo>
                  <a:pt x="4326123" y="3633157"/>
                  <a:pt x="4367788" y="3624824"/>
                  <a:pt x="4367788" y="3641490"/>
                </a:cubicBezTo>
                <a:cubicBezTo>
                  <a:pt x="4367788" y="3674822"/>
                  <a:pt x="4326123" y="3691487"/>
                  <a:pt x="4317790" y="3691487"/>
                </a:cubicBezTo>
                <a:cubicBezTo>
                  <a:pt x="4292791" y="3691487"/>
                  <a:pt x="4292791" y="3683154"/>
                  <a:pt x="4276125" y="3674822"/>
                </a:cubicBezTo>
                <a:cubicBezTo>
                  <a:pt x="4292791" y="3658156"/>
                  <a:pt x="4301124" y="3633157"/>
                  <a:pt x="4309457" y="3616491"/>
                </a:cubicBezTo>
                <a:lnTo>
                  <a:pt x="4309457" y="3624824"/>
                </a:lnTo>
                <a:close/>
                <a:moveTo>
                  <a:pt x="3176179" y="3633157"/>
                </a:moveTo>
                <a:lnTo>
                  <a:pt x="3176179" y="3683154"/>
                </a:lnTo>
                <a:cubicBezTo>
                  <a:pt x="3167846" y="3683154"/>
                  <a:pt x="3159513" y="3691487"/>
                  <a:pt x="3151180" y="3699820"/>
                </a:cubicBezTo>
                <a:cubicBezTo>
                  <a:pt x="3134514" y="3683154"/>
                  <a:pt x="3109516" y="3683154"/>
                  <a:pt x="3109516" y="3658156"/>
                </a:cubicBezTo>
                <a:cubicBezTo>
                  <a:pt x="3109516" y="3641490"/>
                  <a:pt x="3126181" y="3624824"/>
                  <a:pt x="3126181" y="3608158"/>
                </a:cubicBezTo>
                <a:cubicBezTo>
                  <a:pt x="3142847" y="3608158"/>
                  <a:pt x="3159513" y="3616491"/>
                  <a:pt x="3176179" y="3633157"/>
                </a:cubicBezTo>
                <a:close/>
                <a:moveTo>
                  <a:pt x="2951190" y="3708153"/>
                </a:moveTo>
                <a:cubicBezTo>
                  <a:pt x="2892859" y="3699820"/>
                  <a:pt x="2842862" y="3666489"/>
                  <a:pt x="2851195" y="3608158"/>
                </a:cubicBezTo>
                <a:cubicBezTo>
                  <a:pt x="2876194" y="3641490"/>
                  <a:pt x="2917858" y="3674822"/>
                  <a:pt x="2951190" y="3708153"/>
                </a:cubicBezTo>
                <a:close/>
                <a:moveTo>
                  <a:pt x="4384453" y="3624824"/>
                </a:moveTo>
                <a:cubicBezTo>
                  <a:pt x="4392786" y="3616491"/>
                  <a:pt x="4409452" y="3599825"/>
                  <a:pt x="4417785" y="3608158"/>
                </a:cubicBezTo>
                <a:cubicBezTo>
                  <a:pt x="4409452" y="3608158"/>
                  <a:pt x="4401119" y="3624824"/>
                  <a:pt x="4384453" y="3624824"/>
                </a:cubicBezTo>
                <a:close/>
                <a:moveTo>
                  <a:pt x="4284458" y="3599825"/>
                </a:moveTo>
                <a:lnTo>
                  <a:pt x="4284458" y="3624824"/>
                </a:lnTo>
                <a:cubicBezTo>
                  <a:pt x="4276125" y="3633157"/>
                  <a:pt x="4267792" y="3649823"/>
                  <a:pt x="4251127" y="3658156"/>
                </a:cubicBezTo>
                <a:lnTo>
                  <a:pt x="4209462" y="3658156"/>
                </a:lnTo>
                <a:cubicBezTo>
                  <a:pt x="4209462" y="3649823"/>
                  <a:pt x="4201129" y="3641490"/>
                  <a:pt x="4192796" y="3633157"/>
                </a:cubicBezTo>
                <a:cubicBezTo>
                  <a:pt x="4209462" y="3624824"/>
                  <a:pt x="4234461" y="3608158"/>
                  <a:pt x="4251127" y="3599825"/>
                </a:cubicBezTo>
                <a:lnTo>
                  <a:pt x="4284458" y="3599825"/>
                </a:lnTo>
                <a:close/>
                <a:moveTo>
                  <a:pt x="3542828" y="3649823"/>
                </a:moveTo>
                <a:cubicBezTo>
                  <a:pt x="3534495" y="3649823"/>
                  <a:pt x="3517829" y="3658156"/>
                  <a:pt x="3509496" y="3658156"/>
                </a:cubicBezTo>
                <a:cubicBezTo>
                  <a:pt x="3509496" y="3633157"/>
                  <a:pt x="3517829" y="3616491"/>
                  <a:pt x="3517829" y="3599825"/>
                </a:cubicBezTo>
                <a:cubicBezTo>
                  <a:pt x="3526162" y="3608158"/>
                  <a:pt x="3534495" y="3624824"/>
                  <a:pt x="3542828" y="3649823"/>
                </a:cubicBezTo>
                <a:close/>
                <a:moveTo>
                  <a:pt x="3384502" y="3649823"/>
                </a:moveTo>
                <a:cubicBezTo>
                  <a:pt x="3384502" y="3674822"/>
                  <a:pt x="3376169" y="3683154"/>
                  <a:pt x="3376169" y="3683154"/>
                </a:cubicBezTo>
                <a:cubicBezTo>
                  <a:pt x="3367836" y="3683154"/>
                  <a:pt x="3376169" y="3691487"/>
                  <a:pt x="3351170" y="3691487"/>
                </a:cubicBezTo>
                <a:cubicBezTo>
                  <a:pt x="3334505" y="3691487"/>
                  <a:pt x="3326172" y="3666489"/>
                  <a:pt x="3309506" y="3658156"/>
                </a:cubicBezTo>
                <a:cubicBezTo>
                  <a:pt x="3317839" y="3641490"/>
                  <a:pt x="3326172" y="3616491"/>
                  <a:pt x="3326172" y="3599825"/>
                </a:cubicBezTo>
                <a:cubicBezTo>
                  <a:pt x="3351170" y="3616491"/>
                  <a:pt x="3384502" y="3641490"/>
                  <a:pt x="3384502" y="3649823"/>
                </a:cubicBezTo>
                <a:close/>
                <a:moveTo>
                  <a:pt x="3767817" y="3633157"/>
                </a:moveTo>
                <a:lnTo>
                  <a:pt x="3751151" y="3616491"/>
                </a:lnTo>
                <a:cubicBezTo>
                  <a:pt x="3759484" y="3608158"/>
                  <a:pt x="3776150" y="3599825"/>
                  <a:pt x="3792816" y="3591492"/>
                </a:cubicBezTo>
                <a:cubicBezTo>
                  <a:pt x="3792816" y="3599825"/>
                  <a:pt x="3784483" y="3616491"/>
                  <a:pt x="3767817" y="3633157"/>
                </a:cubicBezTo>
                <a:close/>
                <a:moveTo>
                  <a:pt x="2967856" y="3624824"/>
                </a:moveTo>
                <a:lnTo>
                  <a:pt x="2967856" y="3666489"/>
                </a:lnTo>
                <a:cubicBezTo>
                  <a:pt x="2967856" y="3666489"/>
                  <a:pt x="2967856" y="3674822"/>
                  <a:pt x="2951190" y="3674822"/>
                </a:cubicBezTo>
                <a:cubicBezTo>
                  <a:pt x="2926191" y="3674822"/>
                  <a:pt x="2909525" y="3649823"/>
                  <a:pt x="2909525" y="3633157"/>
                </a:cubicBezTo>
                <a:cubicBezTo>
                  <a:pt x="2909525" y="3608158"/>
                  <a:pt x="2917858" y="3608158"/>
                  <a:pt x="2917858" y="3591492"/>
                </a:cubicBezTo>
                <a:cubicBezTo>
                  <a:pt x="2934524" y="3599825"/>
                  <a:pt x="2959523" y="3608158"/>
                  <a:pt x="2967856" y="3624824"/>
                </a:cubicBezTo>
                <a:close/>
                <a:moveTo>
                  <a:pt x="4009472" y="3599825"/>
                </a:moveTo>
                <a:cubicBezTo>
                  <a:pt x="4009472" y="3616491"/>
                  <a:pt x="4001139" y="3633157"/>
                  <a:pt x="3984473" y="3641490"/>
                </a:cubicBezTo>
                <a:lnTo>
                  <a:pt x="3934475" y="3641490"/>
                </a:lnTo>
                <a:cubicBezTo>
                  <a:pt x="3942808" y="3616491"/>
                  <a:pt x="3951141" y="3599825"/>
                  <a:pt x="3959474" y="3583159"/>
                </a:cubicBezTo>
                <a:cubicBezTo>
                  <a:pt x="3976140" y="3591492"/>
                  <a:pt x="3992806" y="3591492"/>
                  <a:pt x="4009472" y="3599825"/>
                </a:cubicBezTo>
                <a:close/>
                <a:moveTo>
                  <a:pt x="3576160" y="3608158"/>
                </a:moveTo>
                <a:lnTo>
                  <a:pt x="3576160" y="3583159"/>
                </a:lnTo>
                <a:cubicBezTo>
                  <a:pt x="3576160" y="3591492"/>
                  <a:pt x="3584492" y="3608158"/>
                  <a:pt x="3576160" y="3608158"/>
                </a:cubicBezTo>
                <a:close/>
                <a:moveTo>
                  <a:pt x="3934475" y="3574826"/>
                </a:moveTo>
                <a:cubicBezTo>
                  <a:pt x="3934475" y="3591492"/>
                  <a:pt x="3901144" y="3633157"/>
                  <a:pt x="3859479" y="3624824"/>
                </a:cubicBezTo>
                <a:cubicBezTo>
                  <a:pt x="3876145" y="3608158"/>
                  <a:pt x="3884478" y="3591492"/>
                  <a:pt x="3884478" y="3574826"/>
                </a:cubicBezTo>
                <a:lnTo>
                  <a:pt x="3934475" y="3574826"/>
                </a:lnTo>
                <a:close/>
                <a:moveTo>
                  <a:pt x="3801149" y="3633157"/>
                </a:moveTo>
                <a:cubicBezTo>
                  <a:pt x="3801149" y="3608158"/>
                  <a:pt x="3834480" y="3574826"/>
                  <a:pt x="3859479" y="3574826"/>
                </a:cubicBezTo>
                <a:cubicBezTo>
                  <a:pt x="3851146" y="3599825"/>
                  <a:pt x="3809481" y="3624824"/>
                  <a:pt x="3801149" y="3633157"/>
                </a:cubicBezTo>
                <a:close/>
                <a:moveTo>
                  <a:pt x="3276174" y="3574826"/>
                </a:moveTo>
                <a:cubicBezTo>
                  <a:pt x="3292840" y="3583159"/>
                  <a:pt x="3301173" y="3591492"/>
                  <a:pt x="3301173" y="3616491"/>
                </a:cubicBezTo>
                <a:cubicBezTo>
                  <a:pt x="3301173" y="3633157"/>
                  <a:pt x="3292840" y="3641490"/>
                  <a:pt x="3292840" y="3649823"/>
                </a:cubicBezTo>
                <a:cubicBezTo>
                  <a:pt x="3292840" y="3649823"/>
                  <a:pt x="3292840" y="3658156"/>
                  <a:pt x="3276174" y="3658156"/>
                </a:cubicBezTo>
                <a:cubicBezTo>
                  <a:pt x="3251175" y="3658156"/>
                  <a:pt x="3242842" y="3633157"/>
                  <a:pt x="3226177" y="3624824"/>
                </a:cubicBezTo>
                <a:cubicBezTo>
                  <a:pt x="3242842" y="3608158"/>
                  <a:pt x="3242842" y="3591492"/>
                  <a:pt x="3251175" y="3574826"/>
                </a:cubicBezTo>
                <a:lnTo>
                  <a:pt x="3276174" y="3574826"/>
                </a:lnTo>
                <a:close/>
                <a:moveTo>
                  <a:pt x="4392786" y="3574826"/>
                </a:moveTo>
                <a:cubicBezTo>
                  <a:pt x="4384453" y="3591492"/>
                  <a:pt x="4376120" y="3616491"/>
                  <a:pt x="4351122" y="3616491"/>
                </a:cubicBezTo>
                <a:cubicBezTo>
                  <a:pt x="4334456" y="3616491"/>
                  <a:pt x="4334456" y="3608158"/>
                  <a:pt x="4317790" y="3608158"/>
                </a:cubicBezTo>
                <a:cubicBezTo>
                  <a:pt x="4317790" y="3599825"/>
                  <a:pt x="4309457" y="3608158"/>
                  <a:pt x="4309457" y="3583159"/>
                </a:cubicBezTo>
                <a:cubicBezTo>
                  <a:pt x="4309457" y="3566493"/>
                  <a:pt x="4317790" y="3574826"/>
                  <a:pt x="4326123" y="3566493"/>
                </a:cubicBezTo>
                <a:cubicBezTo>
                  <a:pt x="4384453" y="3566493"/>
                  <a:pt x="4384453" y="3574826"/>
                  <a:pt x="4392786" y="3574826"/>
                </a:cubicBezTo>
                <a:close/>
                <a:moveTo>
                  <a:pt x="3467831" y="3566493"/>
                </a:moveTo>
                <a:cubicBezTo>
                  <a:pt x="3476164" y="3574826"/>
                  <a:pt x="3484497" y="3591492"/>
                  <a:pt x="3492830" y="3599825"/>
                </a:cubicBezTo>
                <a:lnTo>
                  <a:pt x="3492830" y="3633157"/>
                </a:lnTo>
                <a:lnTo>
                  <a:pt x="3476164" y="3649823"/>
                </a:lnTo>
                <a:cubicBezTo>
                  <a:pt x="3459499" y="3641490"/>
                  <a:pt x="3442833" y="3624824"/>
                  <a:pt x="3426167" y="3616491"/>
                </a:cubicBezTo>
                <a:cubicBezTo>
                  <a:pt x="3434500" y="3599825"/>
                  <a:pt x="3442833" y="3583159"/>
                  <a:pt x="3442833" y="3566493"/>
                </a:cubicBezTo>
                <a:lnTo>
                  <a:pt x="3467831" y="3566493"/>
                </a:lnTo>
                <a:close/>
                <a:moveTo>
                  <a:pt x="3101183" y="3608158"/>
                </a:moveTo>
                <a:cubicBezTo>
                  <a:pt x="3101183" y="3633157"/>
                  <a:pt x="3092850" y="3641490"/>
                  <a:pt x="3076184" y="3658156"/>
                </a:cubicBezTo>
                <a:cubicBezTo>
                  <a:pt x="3059518" y="3649823"/>
                  <a:pt x="3042852" y="3633157"/>
                  <a:pt x="3026186" y="3624824"/>
                </a:cubicBezTo>
                <a:cubicBezTo>
                  <a:pt x="3034519" y="3608158"/>
                  <a:pt x="3042852" y="3583159"/>
                  <a:pt x="3051185" y="3566493"/>
                </a:cubicBezTo>
                <a:cubicBezTo>
                  <a:pt x="3067851" y="3574826"/>
                  <a:pt x="3101183" y="3591492"/>
                  <a:pt x="3101183" y="3608158"/>
                </a:cubicBezTo>
                <a:close/>
                <a:moveTo>
                  <a:pt x="2726201" y="3633157"/>
                </a:moveTo>
                <a:cubicBezTo>
                  <a:pt x="2726201" y="3649823"/>
                  <a:pt x="2709535" y="3674822"/>
                  <a:pt x="2709535" y="3691487"/>
                </a:cubicBezTo>
                <a:cubicBezTo>
                  <a:pt x="2692869" y="3666489"/>
                  <a:pt x="2667870" y="3624824"/>
                  <a:pt x="2642872" y="3608158"/>
                </a:cubicBezTo>
                <a:cubicBezTo>
                  <a:pt x="2634539" y="3608158"/>
                  <a:pt x="2617873" y="3608158"/>
                  <a:pt x="2601207" y="3591492"/>
                </a:cubicBezTo>
                <a:cubicBezTo>
                  <a:pt x="2609540" y="3566493"/>
                  <a:pt x="2626206" y="3566493"/>
                  <a:pt x="2626206" y="3566493"/>
                </a:cubicBezTo>
                <a:cubicBezTo>
                  <a:pt x="2659537" y="3566493"/>
                  <a:pt x="2726201" y="3616491"/>
                  <a:pt x="2726201" y="3633157"/>
                </a:cubicBezTo>
                <a:close/>
                <a:moveTo>
                  <a:pt x="3726152" y="3583159"/>
                </a:moveTo>
                <a:cubicBezTo>
                  <a:pt x="3726152" y="3583159"/>
                  <a:pt x="3717819" y="3574826"/>
                  <a:pt x="3709486" y="3574826"/>
                </a:cubicBezTo>
                <a:lnTo>
                  <a:pt x="3734485" y="3549828"/>
                </a:lnTo>
                <a:cubicBezTo>
                  <a:pt x="3734485" y="3558161"/>
                  <a:pt x="3734485" y="3574826"/>
                  <a:pt x="3726152" y="3583159"/>
                </a:cubicBezTo>
                <a:close/>
                <a:moveTo>
                  <a:pt x="2076232" y="3658156"/>
                </a:moveTo>
                <a:cubicBezTo>
                  <a:pt x="1951238" y="3566493"/>
                  <a:pt x="1784580" y="3558161"/>
                  <a:pt x="1667919" y="3558161"/>
                </a:cubicBezTo>
                <a:lnTo>
                  <a:pt x="1834578" y="3558161"/>
                </a:lnTo>
                <a:cubicBezTo>
                  <a:pt x="1876242" y="3558161"/>
                  <a:pt x="2059567" y="3616491"/>
                  <a:pt x="2076232" y="3658156"/>
                </a:cubicBezTo>
                <a:close/>
                <a:moveTo>
                  <a:pt x="2901192" y="3591492"/>
                </a:moveTo>
                <a:cubicBezTo>
                  <a:pt x="2901192" y="3608158"/>
                  <a:pt x="2892859" y="3608158"/>
                  <a:pt x="2892859" y="3616491"/>
                </a:cubicBezTo>
                <a:cubicBezTo>
                  <a:pt x="2876194" y="3608158"/>
                  <a:pt x="2851195" y="3583159"/>
                  <a:pt x="2851195" y="3566493"/>
                </a:cubicBezTo>
                <a:lnTo>
                  <a:pt x="2851195" y="3541495"/>
                </a:lnTo>
                <a:cubicBezTo>
                  <a:pt x="2867861" y="3541495"/>
                  <a:pt x="2901192" y="3566493"/>
                  <a:pt x="2901192" y="3591492"/>
                </a:cubicBezTo>
                <a:close/>
                <a:moveTo>
                  <a:pt x="3559494" y="3574826"/>
                </a:moveTo>
                <a:cubicBezTo>
                  <a:pt x="3559494" y="3599825"/>
                  <a:pt x="3551161" y="3599825"/>
                  <a:pt x="3551161" y="3608158"/>
                </a:cubicBezTo>
                <a:cubicBezTo>
                  <a:pt x="3551161" y="3599825"/>
                  <a:pt x="3542828" y="3591492"/>
                  <a:pt x="3534495" y="3583159"/>
                </a:cubicBezTo>
                <a:lnTo>
                  <a:pt x="3534495" y="3533162"/>
                </a:lnTo>
                <a:cubicBezTo>
                  <a:pt x="3551161" y="3549828"/>
                  <a:pt x="3559494" y="3558161"/>
                  <a:pt x="3559494" y="3574826"/>
                </a:cubicBezTo>
                <a:close/>
                <a:moveTo>
                  <a:pt x="3192845" y="3533162"/>
                </a:moveTo>
                <a:cubicBezTo>
                  <a:pt x="3209511" y="3549828"/>
                  <a:pt x="3226177" y="3558161"/>
                  <a:pt x="3226177" y="3574826"/>
                </a:cubicBezTo>
                <a:cubicBezTo>
                  <a:pt x="3226177" y="3599825"/>
                  <a:pt x="3209511" y="3608158"/>
                  <a:pt x="3201178" y="3624824"/>
                </a:cubicBezTo>
                <a:cubicBezTo>
                  <a:pt x="3192845" y="3616491"/>
                  <a:pt x="3167846" y="3599825"/>
                  <a:pt x="3151180" y="3591492"/>
                </a:cubicBezTo>
                <a:cubicBezTo>
                  <a:pt x="3159513" y="3574826"/>
                  <a:pt x="3167846" y="3549828"/>
                  <a:pt x="3167846" y="3533162"/>
                </a:cubicBezTo>
                <a:lnTo>
                  <a:pt x="3192845" y="3533162"/>
                </a:lnTo>
                <a:close/>
                <a:moveTo>
                  <a:pt x="3417834" y="3574826"/>
                </a:moveTo>
                <a:cubicBezTo>
                  <a:pt x="3417834" y="3599825"/>
                  <a:pt x="3409501" y="3608158"/>
                  <a:pt x="3401168" y="3616491"/>
                </a:cubicBezTo>
                <a:cubicBezTo>
                  <a:pt x="3392835" y="3608158"/>
                  <a:pt x="3351170" y="3599825"/>
                  <a:pt x="3351170" y="3574826"/>
                </a:cubicBezTo>
                <a:cubicBezTo>
                  <a:pt x="3351170" y="3558161"/>
                  <a:pt x="3359503" y="3541495"/>
                  <a:pt x="3367836" y="3524829"/>
                </a:cubicBezTo>
                <a:cubicBezTo>
                  <a:pt x="3392835" y="3533162"/>
                  <a:pt x="3417834" y="3566493"/>
                  <a:pt x="3417834" y="3574826"/>
                </a:cubicBezTo>
                <a:close/>
                <a:moveTo>
                  <a:pt x="2992855" y="3524829"/>
                </a:moveTo>
                <a:cubicBezTo>
                  <a:pt x="3009520" y="3541495"/>
                  <a:pt x="3017853" y="3549828"/>
                  <a:pt x="3017853" y="3566493"/>
                </a:cubicBezTo>
                <a:cubicBezTo>
                  <a:pt x="3017853" y="3591492"/>
                  <a:pt x="3009520" y="3599825"/>
                  <a:pt x="3009520" y="3608158"/>
                </a:cubicBezTo>
                <a:cubicBezTo>
                  <a:pt x="3009520" y="3608158"/>
                  <a:pt x="3001187" y="3608158"/>
                  <a:pt x="2992855" y="3616491"/>
                </a:cubicBezTo>
                <a:cubicBezTo>
                  <a:pt x="2984522" y="3599825"/>
                  <a:pt x="2967856" y="3591492"/>
                  <a:pt x="2951190" y="3574826"/>
                </a:cubicBezTo>
                <a:cubicBezTo>
                  <a:pt x="2959523" y="3558161"/>
                  <a:pt x="2967856" y="3541495"/>
                  <a:pt x="2967856" y="3524829"/>
                </a:cubicBezTo>
                <a:lnTo>
                  <a:pt x="2992855" y="3524829"/>
                </a:lnTo>
                <a:close/>
                <a:moveTo>
                  <a:pt x="3667822" y="3566493"/>
                </a:moveTo>
                <a:cubicBezTo>
                  <a:pt x="3659489" y="3566493"/>
                  <a:pt x="3651156" y="3566493"/>
                  <a:pt x="3642823" y="3558161"/>
                </a:cubicBezTo>
                <a:cubicBezTo>
                  <a:pt x="3651156" y="3549828"/>
                  <a:pt x="3667822" y="3533162"/>
                  <a:pt x="3676155" y="3516496"/>
                </a:cubicBezTo>
                <a:cubicBezTo>
                  <a:pt x="3676155" y="3533162"/>
                  <a:pt x="3676155" y="3549828"/>
                  <a:pt x="3667822" y="3566493"/>
                </a:cubicBezTo>
                <a:close/>
                <a:moveTo>
                  <a:pt x="3601158" y="3591492"/>
                </a:moveTo>
                <a:cubicBezTo>
                  <a:pt x="3601158" y="3583159"/>
                  <a:pt x="3592825" y="3583159"/>
                  <a:pt x="3592825" y="3558161"/>
                </a:cubicBezTo>
                <a:cubicBezTo>
                  <a:pt x="3592825" y="3541495"/>
                  <a:pt x="3601158" y="3524829"/>
                  <a:pt x="3609491" y="3516496"/>
                </a:cubicBezTo>
                <a:cubicBezTo>
                  <a:pt x="3617824" y="3541495"/>
                  <a:pt x="3609491" y="3574826"/>
                  <a:pt x="3601158" y="3591492"/>
                </a:cubicBezTo>
                <a:close/>
                <a:moveTo>
                  <a:pt x="3751151" y="3583159"/>
                </a:moveTo>
                <a:cubicBezTo>
                  <a:pt x="3759484" y="3566493"/>
                  <a:pt x="3759484" y="3558161"/>
                  <a:pt x="3759484" y="3533162"/>
                </a:cubicBezTo>
                <a:cubicBezTo>
                  <a:pt x="3759484" y="3516496"/>
                  <a:pt x="3792816" y="3516496"/>
                  <a:pt x="3809481" y="3508163"/>
                </a:cubicBezTo>
                <a:cubicBezTo>
                  <a:pt x="3801149" y="3516496"/>
                  <a:pt x="3792816" y="3583159"/>
                  <a:pt x="3751151" y="3583159"/>
                </a:cubicBezTo>
                <a:close/>
                <a:moveTo>
                  <a:pt x="3934475" y="3533162"/>
                </a:moveTo>
                <a:cubicBezTo>
                  <a:pt x="3934475" y="3541495"/>
                  <a:pt x="3917810" y="3549828"/>
                  <a:pt x="3909477" y="3558161"/>
                </a:cubicBezTo>
                <a:lnTo>
                  <a:pt x="3884478" y="3558161"/>
                </a:lnTo>
                <a:cubicBezTo>
                  <a:pt x="3892811" y="3541495"/>
                  <a:pt x="3901144" y="3516496"/>
                  <a:pt x="3901144" y="3499830"/>
                </a:cubicBezTo>
                <a:lnTo>
                  <a:pt x="3934475" y="3533162"/>
                </a:lnTo>
                <a:close/>
                <a:moveTo>
                  <a:pt x="3876145" y="3524829"/>
                </a:moveTo>
                <a:cubicBezTo>
                  <a:pt x="3859479" y="3541495"/>
                  <a:pt x="3834480" y="3558161"/>
                  <a:pt x="3817814" y="3558161"/>
                </a:cubicBezTo>
                <a:cubicBezTo>
                  <a:pt x="3817814" y="3508163"/>
                  <a:pt x="3826147" y="3499830"/>
                  <a:pt x="3876145" y="3491497"/>
                </a:cubicBezTo>
                <a:lnTo>
                  <a:pt x="3876145" y="3524829"/>
                </a:lnTo>
                <a:close/>
                <a:moveTo>
                  <a:pt x="3342838" y="3533162"/>
                </a:moveTo>
                <a:cubicBezTo>
                  <a:pt x="3342838" y="3549828"/>
                  <a:pt x="3334505" y="3566493"/>
                  <a:pt x="3317839" y="3583159"/>
                </a:cubicBezTo>
                <a:cubicBezTo>
                  <a:pt x="3301173" y="3566493"/>
                  <a:pt x="3284507" y="3558161"/>
                  <a:pt x="3267841" y="3549828"/>
                </a:cubicBezTo>
                <a:cubicBezTo>
                  <a:pt x="3276174" y="3533162"/>
                  <a:pt x="3284507" y="3508163"/>
                  <a:pt x="3284507" y="3491497"/>
                </a:cubicBezTo>
                <a:cubicBezTo>
                  <a:pt x="3292840" y="3491497"/>
                  <a:pt x="3342838" y="3499830"/>
                  <a:pt x="3342838" y="3533162"/>
                </a:cubicBezTo>
                <a:close/>
                <a:moveTo>
                  <a:pt x="3142847" y="3541495"/>
                </a:moveTo>
                <a:cubicBezTo>
                  <a:pt x="3142847" y="3558161"/>
                  <a:pt x="3134514" y="3566493"/>
                  <a:pt x="3126181" y="3583159"/>
                </a:cubicBezTo>
                <a:cubicBezTo>
                  <a:pt x="3109516" y="3574826"/>
                  <a:pt x="3084517" y="3558161"/>
                  <a:pt x="3067851" y="3549828"/>
                </a:cubicBezTo>
                <a:cubicBezTo>
                  <a:pt x="3084517" y="3533162"/>
                  <a:pt x="3092850" y="3508163"/>
                  <a:pt x="3092850" y="3491497"/>
                </a:cubicBezTo>
                <a:cubicBezTo>
                  <a:pt x="3117848" y="3491497"/>
                  <a:pt x="3142847" y="3508163"/>
                  <a:pt x="3142847" y="3541495"/>
                </a:cubicBezTo>
                <a:close/>
                <a:moveTo>
                  <a:pt x="3517829" y="3541495"/>
                </a:moveTo>
                <a:cubicBezTo>
                  <a:pt x="3517829" y="3558161"/>
                  <a:pt x="3509496" y="3566493"/>
                  <a:pt x="3509496" y="3574826"/>
                </a:cubicBezTo>
                <a:cubicBezTo>
                  <a:pt x="3492830" y="3566493"/>
                  <a:pt x="3476164" y="3549828"/>
                  <a:pt x="3459499" y="3541495"/>
                </a:cubicBezTo>
                <a:cubicBezTo>
                  <a:pt x="3467831" y="3524829"/>
                  <a:pt x="3476164" y="3499830"/>
                  <a:pt x="3476164" y="3483164"/>
                </a:cubicBezTo>
                <a:cubicBezTo>
                  <a:pt x="3484497" y="3483164"/>
                  <a:pt x="3517829" y="3516496"/>
                  <a:pt x="3517829" y="3541495"/>
                </a:cubicBezTo>
                <a:close/>
                <a:moveTo>
                  <a:pt x="2826196" y="3574826"/>
                </a:moveTo>
                <a:lnTo>
                  <a:pt x="2826196" y="3616491"/>
                </a:lnTo>
                <a:cubicBezTo>
                  <a:pt x="2809530" y="3591492"/>
                  <a:pt x="2792864" y="3558161"/>
                  <a:pt x="2759533" y="3524829"/>
                </a:cubicBezTo>
                <a:cubicBezTo>
                  <a:pt x="2759533" y="3524829"/>
                  <a:pt x="2751200" y="3516496"/>
                  <a:pt x="2751200" y="3541495"/>
                </a:cubicBezTo>
                <a:cubicBezTo>
                  <a:pt x="2751200" y="3558161"/>
                  <a:pt x="2792864" y="3599825"/>
                  <a:pt x="2809530" y="3633157"/>
                </a:cubicBezTo>
                <a:cubicBezTo>
                  <a:pt x="2792864" y="3616491"/>
                  <a:pt x="2767865" y="3616491"/>
                  <a:pt x="2742867" y="3608158"/>
                </a:cubicBezTo>
                <a:cubicBezTo>
                  <a:pt x="2726201" y="3591492"/>
                  <a:pt x="2709535" y="3541495"/>
                  <a:pt x="2709535" y="3524829"/>
                </a:cubicBezTo>
                <a:cubicBezTo>
                  <a:pt x="2709535" y="3491497"/>
                  <a:pt x="2717868" y="3483164"/>
                  <a:pt x="2742867" y="3483164"/>
                </a:cubicBezTo>
                <a:cubicBezTo>
                  <a:pt x="2792864" y="3483164"/>
                  <a:pt x="2826196" y="3541495"/>
                  <a:pt x="2826196" y="3574826"/>
                </a:cubicBezTo>
                <a:close/>
                <a:moveTo>
                  <a:pt x="2576208" y="3574826"/>
                </a:moveTo>
                <a:cubicBezTo>
                  <a:pt x="2542876" y="3541495"/>
                  <a:pt x="2501212" y="3508163"/>
                  <a:pt x="2467880" y="3483164"/>
                </a:cubicBezTo>
                <a:cubicBezTo>
                  <a:pt x="2517878" y="3524829"/>
                  <a:pt x="2576208" y="3524829"/>
                  <a:pt x="2576208" y="3574826"/>
                </a:cubicBezTo>
                <a:close/>
                <a:moveTo>
                  <a:pt x="2951190" y="3516496"/>
                </a:moveTo>
                <a:cubicBezTo>
                  <a:pt x="2951190" y="3541495"/>
                  <a:pt x="2942857" y="3549828"/>
                  <a:pt x="2926191" y="3566493"/>
                </a:cubicBezTo>
                <a:cubicBezTo>
                  <a:pt x="2909525" y="3558161"/>
                  <a:pt x="2892859" y="3533162"/>
                  <a:pt x="2876194" y="3524829"/>
                </a:cubicBezTo>
                <a:cubicBezTo>
                  <a:pt x="2892859" y="3508163"/>
                  <a:pt x="2901192" y="3491497"/>
                  <a:pt x="2901192" y="3474831"/>
                </a:cubicBezTo>
                <a:cubicBezTo>
                  <a:pt x="2917858" y="3483164"/>
                  <a:pt x="2951190" y="3499830"/>
                  <a:pt x="2951190" y="3516496"/>
                </a:cubicBezTo>
                <a:close/>
                <a:moveTo>
                  <a:pt x="3701153" y="3549828"/>
                </a:moveTo>
                <a:cubicBezTo>
                  <a:pt x="3701153" y="3533162"/>
                  <a:pt x="3692820" y="3516496"/>
                  <a:pt x="3692820" y="3499830"/>
                </a:cubicBezTo>
                <a:cubicBezTo>
                  <a:pt x="3692820" y="3474831"/>
                  <a:pt x="3717819" y="3474831"/>
                  <a:pt x="3734485" y="3458165"/>
                </a:cubicBezTo>
                <a:cubicBezTo>
                  <a:pt x="3726152" y="3474831"/>
                  <a:pt x="3742818" y="3516496"/>
                  <a:pt x="3701153" y="3549828"/>
                </a:cubicBezTo>
                <a:close/>
                <a:moveTo>
                  <a:pt x="3584492" y="3491497"/>
                </a:moveTo>
                <a:cubicBezTo>
                  <a:pt x="3584492" y="3516496"/>
                  <a:pt x="3576160" y="3524829"/>
                  <a:pt x="3576160" y="3541495"/>
                </a:cubicBezTo>
                <a:cubicBezTo>
                  <a:pt x="3567827" y="3533162"/>
                  <a:pt x="3551161" y="3524829"/>
                  <a:pt x="3551161" y="3508163"/>
                </a:cubicBezTo>
                <a:cubicBezTo>
                  <a:pt x="3551161" y="3483164"/>
                  <a:pt x="3559494" y="3474831"/>
                  <a:pt x="3559494" y="3458165"/>
                </a:cubicBezTo>
                <a:cubicBezTo>
                  <a:pt x="3576160" y="3466498"/>
                  <a:pt x="3584492" y="3474831"/>
                  <a:pt x="3584492" y="3491497"/>
                </a:cubicBezTo>
                <a:close/>
                <a:moveTo>
                  <a:pt x="3234509" y="3458165"/>
                </a:moveTo>
                <a:cubicBezTo>
                  <a:pt x="3242842" y="3466498"/>
                  <a:pt x="3251175" y="3483164"/>
                  <a:pt x="3259508" y="3491497"/>
                </a:cubicBezTo>
                <a:lnTo>
                  <a:pt x="3259508" y="3524829"/>
                </a:lnTo>
                <a:lnTo>
                  <a:pt x="3242842" y="3541495"/>
                </a:lnTo>
                <a:cubicBezTo>
                  <a:pt x="3226177" y="3533162"/>
                  <a:pt x="3209511" y="3516496"/>
                  <a:pt x="3192845" y="3508163"/>
                </a:cubicBezTo>
                <a:cubicBezTo>
                  <a:pt x="3201178" y="3491497"/>
                  <a:pt x="3209511" y="3474831"/>
                  <a:pt x="3209511" y="3458165"/>
                </a:cubicBezTo>
                <a:lnTo>
                  <a:pt x="3234509" y="3458165"/>
                </a:lnTo>
                <a:close/>
                <a:moveTo>
                  <a:pt x="3451166" y="3483164"/>
                </a:moveTo>
                <a:lnTo>
                  <a:pt x="3451166" y="3516496"/>
                </a:lnTo>
                <a:lnTo>
                  <a:pt x="3434500" y="3533162"/>
                </a:lnTo>
                <a:cubicBezTo>
                  <a:pt x="3417834" y="3524829"/>
                  <a:pt x="3401168" y="3508163"/>
                  <a:pt x="3384502" y="3508163"/>
                </a:cubicBezTo>
                <a:cubicBezTo>
                  <a:pt x="3392835" y="3491497"/>
                  <a:pt x="3401168" y="3466498"/>
                  <a:pt x="3401168" y="3449832"/>
                </a:cubicBezTo>
                <a:cubicBezTo>
                  <a:pt x="3417834" y="3449832"/>
                  <a:pt x="3442833" y="3466498"/>
                  <a:pt x="3451166" y="3483164"/>
                </a:cubicBezTo>
                <a:close/>
                <a:moveTo>
                  <a:pt x="3067851" y="3483164"/>
                </a:moveTo>
                <a:lnTo>
                  <a:pt x="3067851" y="3524829"/>
                </a:lnTo>
                <a:cubicBezTo>
                  <a:pt x="3059518" y="3524829"/>
                  <a:pt x="3051185" y="3533162"/>
                  <a:pt x="3042852" y="3541495"/>
                </a:cubicBezTo>
                <a:cubicBezTo>
                  <a:pt x="3034519" y="3533162"/>
                  <a:pt x="3017853" y="3516496"/>
                  <a:pt x="3001187" y="3508163"/>
                </a:cubicBezTo>
                <a:cubicBezTo>
                  <a:pt x="3009520" y="3491497"/>
                  <a:pt x="3017853" y="3466498"/>
                  <a:pt x="3017853" y="3449832"/>
                </a:cubicBezTo>
                <a:cubicBezTo>
                  <a:pt x="3034519" y="3449832"/>
                  <a:pt x="3059518" y="3466498"/>
                  <a:pt x="3067851" y="3483164"/>
                </a:cubicBezTo>
                <a:close/>
                <a:moveTo>
                  <a:pt x="3659489" y="3474831"/>
                </a:moveTo>
                <a:cubicBezTo>
                  <a:pt x="3659489" y="3499830"/>
                  <a:pt x="3642823" y="3524829"/>
                  <a:pt x="3634490" y="3533162"/>
                </a:cubicBezTo>
                <a:cubicBezTo>
                  <a:pt x="3634490" y="3524829"/>
                  <a:pt x="3626157" y="3516496"/>
                  <a:pt x="3626157" y="3491497"/>
                </a:cubicBezTo>
                <a:cubicBezTo>
                  <a:pt x="3626157" y="3474831"/>
                  <a:pt x="3642823" y="3458165"/>
                  <a:pt x="3651156" y="3441500"/>
                </a:cubicBezTo>
                <a:cubicBezTo>
                  <a:pt x="3651156" y="3449832"/>
                  <a:pt x="3659489" y="3458165"/>
                  <a:pt x="3659489" y="3474831"/>
                </a:cubicBezTo>
                <a:close/>
                <a:moveTo>
                  <a:pt x="1201275" y="3474831"/>
                </a:moveTo>
                <a:cubicBezTo>
                  <a:pt x="1201275" y="3491497"/>
                  <a:pt x="1167943" y="3524829"/>
                  <a:pt x="1142944" y="3533162"/>
                </a:cubicBezTo>
                <a:lnTo>
                  <a:pt x="1017951" y="3524829"/>
                </a:lnTo>
                <a:cubicBezTo>
                  <a:pt x="1034616" y="3516496"/>
                  <a:pt x="1192942" y="3541495"/>
                  <a:pt x="1192942" y="3466498"/>
                </a:cubicBezTo>
                <a:cubicBezTo>
                  <a:pt x="1192942" y="3449832"/>
                  <a:pt x="1176276" y="3441500"/>
                  <a:pt x="1176276" y="3433167"/>
                </a:cubicBezTo>
                <a:cubicBezTo>
                  <a:pt x="1192942" y="3441500"/>
                  <a:pt x="1201275" y="3449832"/>
                  <a:pt x="1201275" y="3474831"/>
                </a:cubicBezTo>
                <a:close/>
                <a:moveTo>
                  <a:pt x="3801149" y="3474831"/>
                </a:moveTo>
                <a:cubicBezTo>
                  <a:pt x="3792816" y="3483164"/>
                  <a:pt x="3776150" y="3499830"/>
                  <a:pt x="3759484" y="3508163"/>
                </a:cubicBezTo>
                <a:lnTo>
                  <a:pt x="3759484" y="3449832"/>
                </a:lnTo>
                <a:cubicBezTo>
                  <a:pt x="3767817" y="3449832"/>
                  <a:pt x="3784483" y="3433167"/>
                  <a:pt x="3801149" y="3424834"/>
                </a:cubicBezTo>
                <a:lnTo>
                  <a:pt x="3801149" y="3474831"/>
                </a:lnTo>
                <a:close/>
                <a:moveTo>
                  <a:pt x="2876194" y="3466498"/>
                </a:moveTo>
                <a:cubicBezTo>
                  <a:pt x="2876194" y="3491497"/>
                  <a:pt x="2867861" y="3499830"/>
                  <a:pt x="2859528" y="3516496"/>
                </a:cubicBezTo>
                <a:cubicBezTo>
                  <a:pt x="2842862" y="3499830"/>
                  <a:pt x="2826196" y="3483164"/>
                  <a:pt x="2826196" y="3466498"/>
                </a:cubicBezTo>
                <a:cubicBezTo>
                  <a:pt x="2826196" y="3441500"/>
                  <a:pt x="2834529" y="3441500"/>
                  <a:pt x="2842862" y="3424834"/>
                </a:cubicBezTo>
                <a:cubicBezTo>
                  <a:pt x="2867861" y="3424834"/>
                  <a:pt x="2876194" y="3441500"/>
                  <a:pt x="2876194" y="3466498"/>
                </a:cubicBezTo>
                <a:close/>
                <a:moveTo>
                  <a:pt x="1351268" y="3424834"/>
                </a:moveTo>
                <a:lnTo>
                  <a:pt x="1317936" y="3424834"/>
                </a:lnTo>
                <a:lnTo>
                  <a:pt x="1351268" y="3424834"/>
                </a:lnTo>
                <a:close/>
                <a:moveTo>
                  <a:pt x="3859479" y="3449832"/>
                </a:moveTo>
                <a:lnTo>
                  <a:pt x="3859479" y="3474831"/>
                </a:lnTo>
                <a:cubicBezTo>
                  <a:pt x="3851146" y="3474831"/>
                  <a:pt x="3842813" y="3483164"/>
                  <a:pt x="3817814" y="3483164"/>
                </a:cubicBezTo>
                <a:cubicBezTo>
                  <a:pt x="3826147" y="3466498"/>
                  <a:pt x="3826147" y="3441500"/>
                  <a:pt x="3826147" y="3416501"/>
                </a:cubicBezTo>
                <a:cubicBezTo>
                  <a:pt x="3834480" y="3416501"/>
                  <a:pt x="3842813" y="3433167"/>
                  <a:pt x="3859479" y="3449832"/>
                </a:cubicBezTo>
                <a:close/>
                <a:moveTo>
                  <a:pt x="3526162" y="3416501"/>
                </a:moveTo>
                <a:cubicBezTo>
                  <a:pt x="3526162" y="3424834"/>
                  <a:pt x="3542828" y="3433167"/>
                  <a:pt x="3542828" y="3458165"/>
                </a:cubicBezTo>
                <a:cubicBezTo>
                  <a:pt x="3542828" y="3474831"/>
                  <a:pt x="3534495" y="3483164"/>
                  <a:pt x="3526162" y="3499830"/>
                </a:cubicBezTo>
                <a:cubicBezTo>
                  <a:pt x="3517829" y="3491497"/>
                  <a:pt x="3492830" y="3483164"/>
                  <a:pt x="3492830" y="3466498"/>
                </a:cubicBezTo>
                <a:cubicBezTo>
                  <a:pt x="3492830" y="3441500"/>
                  <a:pt x="3501163" y="3433167"/>
                  <a:pt x="3501163" y="3416501"/>
                </a:cubicBezTo>
                <a:lnTo>
                  <a:pt x="3526162" y="3416501"/>
                </a:lnTo>
                <a:close/>
                <a:moveTo>
                  <a:pt x="3342838" y="3416501"/>
                </a:moveTo>
                <a:cubicBezTo>
                  <a:pt x="3359503" y="3424834"/>
                  <a:pt x="3376169" y="3441500"/>
                  <a:pt x="3376169" y="3466498"/>
                </a:cubicBezTo>
                <a:cubicBezTo>
                  <a:pt x="3376169" y="3483164"/>
                  <a:pt x="3367836" y="3499830"/>
                  <a:pt x="3351170" y="3499830"/>
                </a:cubicBezTo>
                <a:cubicBezTo>
                  <a:pt x="3326172" y="3499830"/>
                  <a:pt x="3326172" y="3483164"/>
                  <a:pt x="3309506" y="3474831"/>
                </a:cubicBezTo>
                <a:cubicBezTo>
                  <a:pt x="3317839" y="3458165"/>
                  <a:pt x="3317839" y="3433167"/>
                  <a:pt x="3317839" y="3416501"/>
                </a:cubicBezTo>
                <a:lnTo>
                  <a:pt x="3342838" y="3416501"/>
                </a:lnTo>
                <a:close/>
                <a:moveTo>
                  <a:pt x="3184512" y="3466498"/>
                </a:moveTo>
                <a:cubicBezTo>
                  <a:pt x="3184512" y="3483164"/>
                  <a:pt x="3176179" y="3491497"/>
                  <a:pt x="3167846" y="3508163"/>
                </a:cubicBezTo>
                <a:cubicBezTo>
                  <a:pt x="3151180" y="3499830"/>
                  <a:pt x="3117848" y="3491497"/>
                  <a:pt x="3117848" y="3466498"/>
                </a:cubicBezTo>
                <a:cubicBezTo>
                  <a:pt x="3117848" y="3449832"/>
                  <a:pt x="3126181" y="3433167"/>
                  <a:pt x="3134514" y="3416501"/>
                </a:cubicBezTo>
                <a:cubicBezTo>
                  <a:pt x="3151180" y="3416501"/>
                  <a:pt x="3184512" y="3441500"/>
                  <a:pt x="3184512" y="3466498"/>
                </a:cubicBezTo>
                <a:close/>
                <a:moveTo>
                  <a:pt x="2992855" y="3441500"/>
                </a:moveTo>
                <a:lnTo>
                  <a:pt x="2992855" y="3483164"/>
                </a:lnTo>
                <a:cubicBezTo>
                  <a:pt x="2984522" y="3483164"/>
                  <a:pt x="2976189" y="3491497"/>
                  <a:pt x="2967856" y="3499830"/>
                </a:cubicBezTo>
                <a:cubicBezTo>
                  <a:pt x="2959523" y="3483164"/>
                  <a:pt x="2942857" y="3466498"/>
                  <a:pt x="2926191" y="3458165"/>
                </a:cubicBezTo>
                <a:cubicBezTo>
                  <a:pt x="2942857" y="3441500"/>
                  <a:pt x="2951190" y="3424834"/>
                  <a:pt x="2951190" y="3408168"/>
                </a:cubicBezTo>
                <a:cubicBezTo>
                  <a:pt x="2967856" y="3408168"/>
                  <a:pt x="2984522" y="3424834"/>
                  <a:pt x="2992855" y="3441500"/>
                </a:cubicBezTo>
                <a:close/>
                <a:moveTo>
                  <a:pt x="2701202" y="3474831"/>
                </a:moveTo>
                <a:cubicBezTo>
                  <a:pt x="2701202" y="3491497"/>
                  <a:pt x="2692869" y="3533162"/>
                  <a:pt x="2692869" y="3549828"/>
                </a:cubicBezTo>
                <a:lnTo>
                  <a:pt x="2617873" y="3449832"/>
                </a:lnTo>
                <a:cubicBezTo>
                  <a:pt x="2617873" y="3449832"/>
                  <a:pt x="2609540" y="3441500"/>
                  <a:pt x="2609540" y="3466498"/>
                </a:cubicBezTo>
                <a:cubicBezTo>
                  <a:pt x="2609540" y="3483164"/>
                  <a:pt x="2651205" y="3524829"/>
                  <a:pt x="2676203" y="3558161"/>
                </a:cubicBezTo>
                <a:cubicBezTo>
                  <a:pt x="2659537" y="3549828"/>
                  <a:pt x="2567875" y="3533162"/>
                  <a:pt x="2567875" y="3474831"/>
                </a:cubicBezTo>
                <a:lnTo>
                  <a:pt x="2567875" y="3408168"/>
                </a:lnTo>
                <a:lnTo>
                  <a:pt x="2584541" y="3408168"/>
                </a:lnTo>
                <a:cubicBezTo>
                  <a:pt x="2601207" y="3408168"/>
                  <a:pt x="2701202" y="3441500"/>
                  <a:pt x="2701202" y="3474831"/>
                </a:cubicBezTo>
                <a:close/>
                <a:moveTo>
                  <a:pt x="2151229" y="3574826"/>
                </a:moveTo>
                <a:cubicBezTo>
                  <a:pt x="2159562" y="3599825"/>
                  <a:pt x="2192893" y="3633157"/>
                  <a:pt x="2209559" y="3658156"/>
                </a:cubicBezTo>
                <a:cubicBezTo>
                  <a:pt x="2117897" y="3533162"/>
                  <a:pt x="1959571" y="3483164"/>
                  <a:pt x="1859576" y="3483164"/>
                </a:cubicBezTo>
                <a:cubicBezTo>
                  <a:pt x="1834578" y="3483164"/>
                  <a:pt x="1801246" y="3474831"/>
                  <a:pt x="1776247" y="3474831"/>
                </a:cubicBezTo>
                <a:cubicBezTo>
                  <a:pt x="1851243" y="3449832"/>
                  <a:pt x="1976237" y="3399835"/>
                  <a:pt x="2001236" y="3399835"/>
                </a:cubicBezTo>
                <a:cubicBezTo>
                  <a:pt x="2059567" y="3399835"/>
                  <a:pt x="2142896" y="3558161"/>
                  <a:pt x="2151229" y="3574826"/>
                </a:cubicBezTo>
                <a:close/>
                <a:moveTo>
                  <a:pt x="3717819" y="3416501"/>
                </a:moveTo>
                <a:cubicBezTo>
                  <a:pt x="3717819" y="3441500"/>
                  <a:pt x="3701153" y="3466498"/>
                  <a:pt x="3684488" y="3483164"/>
                </a:cubicBezTo>
                <a:cubicBezTo>
                  <a:pt x="3684488" y="3466498"/>
                  <a:pt x="3667822" y="3449832"/>
                  <a:pt x="3667822" y="3433167"/>
                </a:cubicBezTo>
                <a:cubicBezTo>
                  <a:pt x="3667822" y="3408168"/>
                  <a:pt x="3701153" y="3391502"/>
                  <a:pt x="3709486" y="3383169"/>
                </a:cubicBezTo>
                <a:cubicBezTo>
                  <a:pt x="3709486" y="3391502"/>
                  <a:pt x="3717819" y="3399835"/>
                  <a:pt x="3717819" y="3416501"/>
                </a:cubicBezTo>
                <a:close/>
                <a:moveTo>
                  <a:pt x="3626157" y="3416501"/>
                </a:moveTo>
                <a:cubicBezTo>
                  <a:pt x="3626157" y="3441500"/>
                  <a:pt x="3617824" y="3458165"/>
                  <a:pt x="3609491" y="3474831"/>
                </a:cubicBezTo>
                <a:cubicBezTo>
                  <a:pt x="3601158" y="3474831"/>
                  <a:pt x="3592825" y="3458165"/>
                  <a:pt x="3576160" y="3441500"/>
                </a:cubicBezTo>
                <a:cubicBezTo>
                  <a:pt x="3592825" y="3424834"/>
                  <a:pt x="3601158" y="3399835"/>
                  <a:pt x="3601158" y="3383169"/>
                </a:cubicBezTo>
                <a:cubicBezTo>
                  <a:pt x="3617824" y="3391502"/>
                  <a:pt x="3626157" y="3399835"/>
                  <a:pt x="3626157" y="3416501"/>
                </a:cubicBezTo>
                <a:close/>
                <a:moveTo>
                  <a:pt x="3276174" y="3383169"/>
                </a:moveTo>
                <a:cubicBezTo>
                  <a:pt x="3292840" y="3399835"/>
                  <a:pt x="3301173" y="3408168"/>
                  <a:pt x="3301173" y="3424834"/>
                </a:cubicBezTo>
                <a:cubicBezTo>
                  <a:pt x="3301173" y="3449832"/>
                  <a:pt x="3284507" y="3458165"/>
                  <a:pt x="3276174" y="3466498"/>
                </a:cubicBezTo>
                <a:cubicBezTo>
                  <a:pt x="3259508" y="3449832"/>
                  <a:pt x="3242842" y="3441500"/>
                  <a:pt x="3226177" y="3433167"/>
                </a:cubicBezTo>
                <a:cubicBezTo>
                  <a:pt x="3234509" y="3416501"/>
                  <a:pt x="3242842" y="3399835"/>
                  <a:pt x="3242842" y="3383169"/>
                </a:cubicBezTo>
                <a:lnTo>
                  <a:pt x="3276174" y="3383169"/>
                </a:lnTo>
                <a:close/>
                <a:moveTo>
                  <a:pt x="3459499" y="3374836"/>
                </a:moveTo>
                <a:cubicBezTo>
                  <a:pt x="3476164" y="3391502"/>
                  <a:pt x="3484497" y="3399835"/>
                  <a:pt x="3484497" y="3424834"/>
                </a:cubicBezTo>
                <a:cubicBezTo>
                  <a:pt x="3484497" y="3441500"/>
                  <a:pt x="3476164" y="3449832"/>
                  <a:pt x="3467831" y="3458165"/>
                </a:cubicBezTo>
                <a:cubicBezTo>
                  <a:pt x="3451166" y="3449832"/>
                  <a:pt x="3434500" y="3433167"/>
                  <a:pt x="3417834" y="3424834"/>
                </a:cubicBezTo>
                <a:cubicBezTo>
                  <a:pt x="3426167" y="3408168"/>
                  <a:pt x="3434500" y="3391502"/>
                  <a:pt x="3434500" y="3374836"/>
                </a:cubicBezTo>
                <a:lnTo>
                  <a:pt x="3459499" y="3374836"/>
                </a:lnTo>
                <a:close/>
                <a:moveTo>
                  <a:pt x="3109516" y="3424834"/>
                </a:moveTo>
                <a:cubicBezTo>
                  <a:pt x="3109516" y="3449832"/>
                  <a:pt x="3092850" y="3458165"/>
                  <a:pt x="3092850" y="3466498"/>
                </a:cubicBezTo>
                <a:cubicBezTo>
                  <a:pt x="3076184" y="3458165"/>
                  <a:pt x="3059518" y="3441500"/>
                  <a:pt x="3042852" y="3433167"/>
                </a:cubicBezTo>
                <a:cubicBezTo>
                  <a:pt x="3051185" y="3416501"/>
                  <a:pt x="3059518" y="3391502"/>
                  <a:pt x="3059518" y="3374836"/>
                </a:cubicBezTo>
                <a:cubicBezTo>
                  <a:pt x="3084517" y="3383169"/>
                  <a:pt x="3109516" y="3416501"/>
                  <a:pt x="3109516" y="3424834"/>
                </a:cubicBezTo>
                <a:close/>
                <a:moveTo>
                  <a:pt x="1967904" y="3383169"/>
                </a:moveTo>
                <a:cubicBezTo>
                  <a:pt x="1867909" y="3433167"/>
                  <a:pt x="1759581" y="3441500"/>
                  <a:pt x="1667919" y="3474831"/>
                </a:cubicBezTo>
                <a:lnTo>
                  <a:pt x="1659586" y="3491497"/>
                </a:lnTo>
                <a:cubicBezTo>
                  <a:pt x="1892908" y="3458165"/>
                  <a:pt x="2134563" y="3566493"/>
                  <a:pt x="2259557" y="3733152"/>
                </a:cubicBezTo>
                <a:cubicBezTo>
                  <a:pt x="2226225" y="3733152"/>
                  <a:pt x="2167895" y="3741485"/>
                  <a:pt x="2142896" y="3741485"/>
                </a:cubicBezTo>
                <a:cubicBezTo>
                  <a:pt x="1984570" y="3741485"/>
                  <a:pt x="1817912" y="3666489"/>
                  <a:pt x="1651253" y="3624824"/>
                </a:cubicBezTo>
                <a:lnTo>
                  <a:pt x="1626254" y="3633157"/>
                </a:lnTo>
                <a:cubicBezTo>
                  <a:pt x="1692918" y="3674822"/>
                  <a:pt x="1759581" y="3724819"/>
                  <a:pt x="1817912" y="3774817"/>
                </a:cubicBezTo>
                <a:cubicBezTo>
                  <a:pt x="1867909" y="3816481"/>
                  <a:pt x="1976237" y="3958141"/>
                  <a:pt x="2067899" y="3974807"/>
                </a:cubicBezTo>
                <a:cubicBezTo>
                  <a:pt x="1976237" y="3966474"/>
                  <a:pt x="1867909" y="3983140"/>
                  <a:pt x="1776247" y="3916476"/>
                </a:cubicBezTo>
                <a:cubicBezTo>
                  <a:pt x="1717917" y="3874812"/>
                  <a:pt x="1651253" y="3816481"/>
                  <a:pt x="1592923" y="3766484"/>
                </a:cubicBezTo>
                <a:cubicBezTo>
                  <a:pt x="1584590" y="3766484"/>
                  <a:pt x="1567924" y="3758151"/>
                  <a:pt x="1551258" y="3766484"/>
                </a:cubicBezTo>
                <a:cubicBezTo>
                  <a:pt x="1609588" y="3858146"/>
                  <a:pt x="1692918" y="3933142"/>
                  <a:pt x="1692918" y="4008139"/>
                </a:cubicBezTo>
                <a:cubicBezTo>
                  <a:pt x="1692918" y="4033137"/>
                  <a:pt x="1667919" y="4141465"/>
                  <a:pt x="1659586" y="4208129"/>
                </a:cubicBezTo>
                <a:cubicBezTo>
                  <a:pt x="1501260" y="4066469"/>
                  <a:pt x="1634587" y="3899811"/>
                  <a:pt x="1451263" y="3808148"/>
                </a:cubicBezTo>
                <a:cubicBezTo>
                  <a:pt x="1409598" y="3833147"/>
                  <a:pt x="1417931" y="3874812"/>
                  <a:pt x="1417931" y="3899811"/>
                </a:cubicBezTo>
                <a:cubicBezTo>
                  <a:pt x="1417931" y="3966474"/>
                  <a:pt x="1442930" y="4016472"/>
                  <a:pt x="1476262" y="4083135"/>
                </a:cubicBezTo>
                <a:lnTo>
                  <a:pt x="1451263" y="4083135"/>
                </a:lnTo>
                <a:cubicBezTo>
                  <a:pt x="1426264" y="4058136"/>
                  <a:pt x="1392932" y="4033137"/>
                  <a:pt x="1376266" y="4008139"/>
                </a:cubicBezTo>
                <a:cubicBezTo>
                  <a:pt x="1342935" y="3966474"/>
                  <a:pt x="1334602" y="3808148"/>
                  <a:pt x="1251273" y="3808148"/>
                </a:cubicBezTo>
                <a:cubicBezTo>
                  <a:pt x="1226274" y="3808148"/>
                  <a:pt x="1109613" y="3833147"/>
                  <a:pt x="1084614" y="3833147"/>
                </a:cubicBezTo>
                <a:cubicBezTo>
                  <a:pt x="884624" y="3833147"/>
                  <a:pt x="759630" y="3683154"/>
                  <a:pt x="617970" y="3624824"/>
                </a:cubicBezTo>
                <a:cubicBezTo>
                  <a:pt x="584638" y="3608158"/>
                  <a:pt x="551307" y="3616491"/>
                  <a:pt x="517975" y="3616491"/>
                </a:cubicBezTo>
                <a:cubicBezTo>
                  <a:pt x="534641" y="3566493"/>
                  <a:pt x="734631" y="3524829"/>
                  <a:pt x="792961" y="3524829"/>
                </a:cubicBezTo>
                <a:cubicBezTo>
                  <a:pt x="809627" y="3524829"/>
                  <a:pt x="859625" y="3533162"/>
                  <a:pt x="884624" y="3541495"/>
                </a:cubicBezTo>
                <a:cubicBezTo>
                  <a:pt x="901290" y="3608158"/>
                  <a:pt x="1001285" y="3691487"/>
                  <a:pt x="959620" y="3766484"/>
                </a:cubicBezTo>
                <a:cubicBezTo>
                  <a:pt x="959620" y="3766484"/>
                  <a:pt x="951287" y="3774817"/>
                  <a:pt x="976286" y="3774817"/>
                </a:cubicBezTo>
                <a:cubicBezTo>
                  <a:pt x="1017951" y="3774817"/>
                  <a:pt x="1051282" y="3666489"/>
                  <a:pt x="1059615" y="3658156"/>
                </a:cubicBezTo>
                <a:cubicBezTo>
                  <a:pt x="1117946" y="3691487"/>
                  <a:pt x="1101280" y="3783150"/>
                  <a:pt x="1117946" y="3833147"/>
                </a:cubicBezTo>
                <a:cubicBezTo>
                  <a:pt x="1151277" y="3799815"/>
                  <a:pt x="1209608" y="3724819"/>
                  <a:pt x="1217941" y="3674822"/>
                </a:cubicBezTo>
                <a:lnTo>
                  <a:pt x="1251273" y="3674822"/>
                </a:lnTo>
                <a:cubicBezTo>
                  <a:pt x="1292937" y="3699820"/>
                  <a:pt x="1317936" y="3733152"/>
                  <a:pt x="1359601" y="3783150"/>
                </a:cubicBezTo>
                <a:cubicBezTo>
                  <a:pt x="1376266" y="3758151"/>
                  <a:pt x="1392932" y="3733152"/>
                  <a:pt x="1392932" y="3708153"/>
                </a:cubicBezTo>
                <a:cubicBezTo>
                  <a:pt x="1392932" y="3691487"/>
                  <a:pt x="1376266" y="3649823"/>
                  <a:pt x="1359601" y="3624824"/>
                </a:cubicBezTo>
                <a:cubicBezTo>
                  <a:pt x="1401265" y="3608158"/>
                  <a:pt x="1501260" y="3699820"/>
                  <a:pt x="1534592" y="3741485"/>
                </a:cubicBezTo>
                <a:cubicBezTo>
                  <a:pt x="1542925" y="3733152"/>
                  <a:pt x="1542925" y="3733152"/>
                  <a:pt x="1542925" y="3708153"/>
                </a:cubicBezTo>
                <a:cubicBezTo>
                  <a:pt x="1542925" y="3666489"/>
                  <a:pt x="1467929" y="3566493"/>
                  <a:pt x="1426264" y="3558161"/>
                </a:cubicBezTo>
                <a:cubicBezTo>
                  <a:pt x="1492927" y="3541495"/>
                  <a:pt x="1559591" y="3541495"/>
                  <a:pt x="1626254" y="3533162"/>
                </a:cubicBezTo>
                <a:cubicBezTo>
                  <a:pt x="1559591" y="3458165"/>
                  <a:pt x="1476262" y="3433167"/>
                  <a:pt x="1409598" y="3424834"/>
                </a:cubicBezTo>
                <a:cubicBezTo>
                  <a:pt x="1559591" y="3408168"/>
                  <a:pt x="1842910" y="3366503"/>
                  <a:pt x="1867909" y="3366503"/>
                </a:cubicBezTo>
                <a:cubicBezTo>
                  <a:pt x="1884575" y="3366503"/>
                  <a:pt x="1934573" y="3374836"/>
                  <a:pt x="1967904" y="3383169"/>
                </a:cubicBezTo>
                <a:close/>
                <a:moveTo>
                  <a:pt x="2926191" y="3391502"/>
                </a:moveTo>
                <a:lnTo>
                  <a:pt x="2926191" y="3433167"/>
                </a:lnTo>
                <a:cubicBezTo>
                  <a:pt x="2917858" y="3433167"/>
                  <a:pt x="2909525" y="3441500"/>
                  <a:pt x="2901192" y="3449832"/>
                </a:cubicBezTo>
                <a:cubicBezTo>
                  <a:pt x="2892859" y="3433167"/>
                  <a:pt x="2867861" y="3424834"/>
                  <a:pt x="2867861" y="3399835"/>
                </a:cubicBezTo>
                <a:cubicBezTo>
                  <a:pt x="2867861" y="3383169"/>
                  <a:pt x="2884526" y="3374836"/>
                  <a:pt x="2884526" y="3358170"/>
                </a:cubicBezTo>
                <a:cubicBezTo>
                  <a:pt x="2901192" y="3358170"/>
                  <a:pt x="2917858" y="3374836"/>
                  <a:pt x="2926191" y="3391502"/>
                </a:cubicBezTo>
                <a:close/>
                <a:moveTo>
                  <a:pt x="2351219" y="3383169"/>
                </a:moveTo>
                <a:cubicBezTo>
                  <a:pt x="2334553" y="3374836"/>
                  <a:pt x="2292889" y="3349837"/>
                  <a:pt x="2334553" y="3358170"/>
                </a:cubicBezTo>
                <a:cubicBezTo>
                  <a:pt x="2334553" y="3366503"/>
                  <a:pt x="2342886" y="3374836"/>
                  <a:pt x="2351219" y="3383169"/>
                </a:cubicBezTo>
                <a:close/>
                <a:moveTo>
                  <a:pt x="976286" y="3358170"/>
                </a:moveTo>
                <a:cubicBezTo>
                  <a:pt x="1009618" y="3374836"/>
                  <a:pt x="1042949" y="3383169"/>
                  <a:pt x="1076281" y="3416501"/>
                </a:cubicBezTo>
                <a:lnTo>
                  <a:pt x="1076281" y="3458165"/>
                </a:lnTo>
                <a:cubicBezTo>
                  <a:pt x="1067948" y="3416501"/>
                  <a:pt x="984619" y="3366503"/>
                  <a:pt x="959620" y="3358170"/>
                </a:cubicBezTo>
                <a:lnTo>
                  <a:pt x="976286" y="3358170"/>
                </a:lnTo>
                <a:close/>
                <a:moveTo>
                  <a:pt x="3217844" y="3391502"/>
                </a:moveTo>
                <a:cubicBezTo>
                  <a:pt x="3217844" y="3408168"/>
                  <a:pt x="3209511" y="3416501"/>
                  <a:pt x="3201178" y="3433167"/>
                </a:cubicBezTo>
                <a:cubicBezTo>
                  <a:pt x="3192845" y="3424834"/>
                  <a:pt x="3167846" y="3408168"/>
                  <a:pt x="3151180" y="3399835"/>
                </a:cubicBezTo>
                <a:cubicBezTo>
                  <a:pt x="3159513" y="3383169"/>
                  <a:pt x="3167846" y="3358170"/>
                  <a:pt x="3167846" y="3341504"/>
                </a:cubicBezTo>
                <a:cubicBezTo>
                  <a:pt x="3192845" y="3341504"/>
                  <a:pt x="3217844" y="3358170"/>
                  <a:pt x="3217844" y="3391502"/>
                </a:cubicBezTo>
                <a:close/>
                <a:moveTo>
                  <a:pt x="3792816" y="3366503"/>
                </a:moveTo>
                <a:cubicBezTo>
                  <a:pt x="3792816" y="3391502"/>
                  <a:pt x="3751151" y="3424834"/>
                  <a:pt x="3742818" y="3433167"/>
                </a:cubicBezTo>
                <a:cubicBezTo>
                  <a:pt x="3742818" y="3416501"/>
                  <a:pt x="3734485" y="3399835"/>
                  <a:pt x="3734485" y="3383169"/>
                </a:cubicBezTo>
                <a:cubicBezTo>
                  <a:pt x="3734485" y="3358170"/>
                  <a:pt x="3759484" y="3349837"/>
                  <a:pt x="3776150" y="3333171"/>
                </a:cubicBezTo>
                <a:cubicBezTo>
                  <a:pt x="3776150" y="3341504"/>
                  <a:pt x="3792816" y="3349837"/>
                  <a:pt x="3792816" y="3366503"/>
                </a:cubicBezTo>
                <a:close/>
                <a:moveTo>
                  <a:pt x="3576160" y="3374836"/>
                </a:moveTo>
                <a:cubicBezTo>
                  <a:pt x="3576160" y="3399835"/>
                  <a:pt x="3576160" y="3408168"/>
                  <a:pt x="3559494" y="3424834"/>
                </a:cubicBezTo>
                <a:cubicBezTo>
                  <a:pt x="3551161" y="3424834"/>
                  <a:pt x="3526162" y="3408168"/>
                  <a:pt x="3526162" y="3391502"/>
                </a:cubicBezTo>
                <a:cubicBezTo>
                  <a:pt x="3526162" y="3366503"/>
                  <a:pt x="3542828" y="3349837"/>
                  <a:pt x="3551161" y="3333171"/>
                </a:cubicBezTo>
                <a:cubicBezTo>
                  <a:pt x="3567827" y="3349837"/>
                  <a:pt x="3576160" y="3358170"/>
                  <a:pt x="3576160" y="3374836"/>
                </a:cubicBezTo>
                <a:close/>
                <a:moveTo>
                  <a:pt x="3409501" y="3383169"/>
                </a:moveTo>
                <a:cubicBezTo>
                  <a:pt x="3409501" y="3408168"/>
                  <a:pt x="3401168" y="3416501"/>
                  <a:pt x="3392835" y="3424834"/>
                </a:cubicBezTo>
                <a:cubicBezTo>
                  <a:pt x="3376169" y="3416501"/>
                  <a:pt x="3342838" y="3408168"/>
                  <a:pt x="3342838" y="3391502"/>
                </a:cubicBezTo>
                <a:cubicBezTo>
                  <a:pt x="3342838" y="3366503"/>
                  <a:pt x="3351170" y="3349837"/>
                  <a:pt x="3359503" y="3333171"/>
                </a:cubicBezTo>
                <a:cubicBezTo>
                  <a:pt x="3384502" y="3341504"/>
                  <a:pt x="3409501" y="3374836"/>
                  <a:pt x="3409501" y="3383169"/>
                </a:cubicBezTo>
                <a:close/>
                <a:moveTo>
                  <a:pt x="3034519" y="3383169"/>
                </a:moveTo>
                <a:cubicBezTo>
                  <a:pt x="3034519" y="3399835"/>
                  <a:pt x="3026186" y="3408168"/>
                  <a:pt x="3017853" y="3424834"/>
                </a:cubicBezTo>
                <a:cubicBezTo>
                  <a:pt x="3009520" y="3416501"/>
                  <a:pt x="2976189" y="3399835"/>
                  <a:pt x="2976189" y="3383169"/>
                </a:cubicBezTo>
                <a:cubicBezTo>
                  <a:pt x="2976189" y="3358170"/>
                  <a:pt x="2984522" y="3349837"/>
                  <a:pt x="2992855" y="3333171"/>
                </a:cubicBezTo>
                <a:cubicBezTo>
                  <a:pt x="3009520" y="3333171"/>
                  <a:pt x="3034519" y="3349837"/>
                  <a:pt x="3034519" y="3383169"/>
                </a:cubicBezTo>
                <a:close/>
                <a:moveTo>
                  <a:pt x="2817863" y="3391502"/>
                </a:moveTo>
                <a:cubicBezTo>
                  <a:pt x="2817863" y="3416501"/>
                  <a:pt x="2801197" y="3441500"/>
                  <a:pt x="2801197" y="3458165"/>
                </a:cubicBezTo>
                <a:cubicBezTo>
                  <a:pt x="2784531" y="3433167"/>
                  <a:pt x="2767865" y="3399835"/>
                  <a:pt x="2734534" y="3366503"/>
                </a:cubicBezTo>
                <a:lnTo>
                  <a:pt x="2717868" y="3383169"/>
                </a:lnTo>
                <a:cubicBezTo>
                  <a:pt x="2742867" y="3408168"/>
                  <a:pt x="2767865" y="3441500"/>
                  <a:pt x="2792864" y="3474831"/>
                </a:cubicBezTo>
                <a:cubicBezTo>
                  <a:pt x="2776198" y="3466498"/>
                  <a:pt x="2751200" y="3458165"/>
                  <a:pt x="2726201" y="3458165"/>
                </a:cubicBezTo>
                <a:cubicBezTo>
                  <a:pt x="2701202" y="3433167"/>
                  <a:pt x="2684536" y="3383169"/>
                  <a:pt x="2684536" y="3358170"/>
                </a:cubicBezTo>
                <a:cubicBezTo>
                  <a:pt x="2684536" y="3333171"/>
                  <a:pt x="2692869" y="3324839"/>
                  <a:pt x="2717868" y="3324839"/>
                </a:cubicBezTo>
                <a:cubicBezTo>
                  <a:pt x="2742867" y="3324839"/>
                  <a:pt x="2817863" y="3374836"/>
                  <a:pt x="2817863" y="3391502"/>
                </a:cubicBezTo>
                <a:close/>
                <a:moveTo>
                  <a:pt x="3684488" y="3349837"/>
                </a:moveTo>
                <a:cubicBezTo>
                  <a:pt x="3684488" y="3374836"/>
                  <a:pt x="3667822" y="3399835"/>
                  <a:pt x="3651156" y="3416501"/>
                </a:cubicBezTo>
                <a:cubicBezTo>
                  <a:pt x="3642823" y="3399835"/>
                  <a:pt x="3642823" y="3383169"/>
                  <a:pt x="3626157" y="3374836"/>
                </a:cubicBezTo>
                <a:cubicBezTo>
                  <a:pt x="3634490" y="3358170"/>
                  <a:pt x="3651156" y="3333171"/>
                  <a:pt x="3659489" y="3316506"/>
                </a:cubicBezTo>
                <a:cubicBezTo>
                  <a:pt x="3676155" y="3324839"/>
                  <a:pt x="3684488" y="3333171"/>
                  <a:pt x="3684488" y="3349837"/>
                </a:cubicBezTo>
                <a:close/>
                <a:moveTo>
                  <a:pt x="3117848" y="3308173"/>
                </a:moveTo>
                <a:cubicBezTo>
                  <a:pt x="3126181" y="3316506"/>
                  <a:pt x="3134514" y="3333171"/>
                  <a:pt x="3142847" y="3341504"/>
                </a:cubicBezTo>
                <a:lnTo>
                  <a:pt x="3142847" y="3374836"/>
                </a:lnTo>
                <a:lnTo>
                  <a:pt x="3126181" y="3391502"/>
                </a:lnTo>
                <a:cubicBezTo>
                  <a:pt x="3109516" y="3383169"/>
                  <a:pt x="3092850" y="3366503"/>
                  <a:pt x="3076184" y="3358170"/>
                </a:cubicBezTo>
                <a:cubicBezTo>
                  <a:pt x="3092850" y="3341504"/>
                  <a:pt x="3092850" y="3324839"/>
                  <a:pt x="3092850" y="3308173"/>
                </a:cubicBezTo>
                <a:lnTo>
                  <a:pt x="3117848" y="3308173"/>
                </a:lnTo>
                <a:close/>
                <a:moveTo>
                  <a:pt x="3334505" y="3341504"/>
                </a:moveTo>
                <a:lnTo>
                  <a:pt x="3334505" y="3374836"/>
                </a:lnTo>
                <a:cubicBezTo>
                  <a:pt x="3326172" y="3374836"/>
                  <a:pt x="3317839" y="3383169"/>
                  <a:pt x="3309506" y="3391502"/>
                </a:cubicBezTo>
                <a:cubicBezTo>
                  <a:pt x="3292840" y="3374836"/>
                  <a:pt x="3267841" y="3374836"/>
                  <a:pt x="3267841" y="3349837"/>
                </a:cubicBezTo>
                <a:cubicBezTo>
                  <a:pt x="3267841" y="3333171"/>
                  <a:pt x="3276174" y="3316506"/>
                  <a:pt x="3276174" y="3299840"/>
                </a:cubicBezTo>
                <a:cubicBezTo>
                  <a:pt x="3301173" y="3299840"/>
                  <a:pt x="3317839" y="3299840"/>
                  <a:pt x="3334505" y="3341504"/>
                </a:cubicBezTo>
                <a:close/>
                <a:moveTo>
                  <a:pt x="2967856" y="3333171"/>
                </a:moveTo>
                <a:cubicBezTo>
                  <a:pt x="2967856" y="3358170"/>
                  <a:pt x="2959523" y="3366503"/>
                  <a:pt x="2951190" y="3374836"/>
                </a:cubicBezTo>
                <a:cubicBezTo>
                  <a:pt x="2934524" y="3366503"/>
                  <a:pt x="2926191" y="3349837"/>
                  <a:pt x="2909525" y="3341504"/>
                </a:cubicBezTo>
                <a:cubicBezTo>
                  <a:pt x="2917858" y="3324839"/>
                  <a:pt x="2934524" y="3308173"/>
                  <a:pt x="2951190" y="3299840"/>
                </a:cubicBezTo>
                <a:cubicBezTo>
                  <a:pt x="2959523" y="3308173"/>
                  <a:pt x="2967856" y="3316506"/>
                  <a:pt x="2967856" y="3333171"/>
                </a:cubicBezTo>
                <a:close/>
                <a:moveTo>
                  <a:pt x="3517829" y="3316506"/>
                </a:moveTo>
                <a:lnTo>
                  <a:pt x="3517829" y="3374836"/>
                </a:lnTo>
                <a:cubicBezTo>
                  <a:pt x="3509496" y="3374836"/>
                  <a:pt x="3517829" y="3383169"/>
                  <a:pt x="3492830" y="3383169"/>
                </a:cubicBezTo>
                <a:cubicBezTo>
                  <a:pt x="3476164" y="3383169"/>
                  <a:pt x="3467831" y="3358170"/>
                  <a:pt x="3451166" y="3349837"/>
                </a:cubicBezTo>
                <a:cubicBezTo>
                  <a:pt x="3467831" y="3333171"/>
                  <a:pt x="3467831" y="3308173"/>
                  <a:pt x="3476164" y="3291507"/>
                </a:cubicBezTo>
                <a:cubicBezTo>
                  <a:pt x="3484497" y="3299840"/>
                  <a:pt x="3501163" y="3299840"/>
                  <a:pt x="3517829" y="3316506"/>
                </a:cubicBezTo>
                <a:close/>
                <a:moveTo>
                  <a:pt x="2984522" y="3291507"/>
                </a:moveTo>
                <a:cubicBezTo>
                  <a:pt x="2984522" y="3291507"/>
                  <a:pt x="2976189" y="3299840"/>
                  <a:pt x="2976189" y="3291507"/>
                </a:cubicBezTo>
                <a:lnTo>
                  <a:pt x="2984522" y="3291507"/>
                </a:lnTo>
                <a:close/>
                <a:moveTo>
                  <a:pt x="2417883" y="3283174"/>
                </a:moveTo>
                <a:cubicBezTo>
                  <a:pt x="2467880" y="3316506"/>
                  <a:pt x="2517878" y="3358170"/>
                  <a:pt x="2551209" y="3391502"/>
                </a:cubicBezTo>
                <a:lnTo>
                  <a:pt x="2551209" y="3474831"/>
                </a:lnTo>
                <a:cubicBezTo>
                  <a:pt x="2517878" y="3433167"/>
                  <a:pt x="2484546" y="3383169"/>
                  <a:pt x="2451214" y="3341504"/>
                </a:cubicBezTo>
                <a:cubicBezTo>
                  <a:pt x="2451214" y="3341504"/>
                  <a:pt x="2442881" y="3333171"/>
                  <a:pt x="2442881" y="3358170"/>
                </a:cubicBezTo>
                <a:cubicBezTo>
                  <a:pt x="2442881" y="3374836"/>
                  <a:pt x="2501212" y="3441500"/>
                  <a:pt x="2526211" y="3483164"/>
                </a:cubicBezTo>
                <a:cubicBezTo>
                  <a:pt x="2501212" y="3466498"/>
                  <a:pt x="2467880" y="3466498"/>
                  <a:pt x="2451214" y="3449832"/>
                </a:cubicBezTo>
                <a:cubicBezTo>
                  <a:pt x="2409550" y="3424834"/>
                  <a:pt x="2401217" y="3374836"/>
                  <a:pt x="2384551" y="3333171"/>
                </a:cubicBezTo>
                <a:lnTo>
                  <a:pt x="2392884" y="3283174"/>
                </a:lnTo>
                <a:lnTo>
                  <a:pt x="2417883" y="3283174"/>
                </a:lnTo>
                <a:close/>
                <a:moveTo>
                  <a:pt x="3059518" y="3349837"/>
                </a:moveTo>
                <a:cubicBezTo>
                  <a:pt x="3042852" y="3341504"/>
                  <a:pt x="3026186" y="3324839"/>
                  <a:pt x="3009520" y="3316506"/>
                </a:cubicBezTo>
                <a:cubicBezTo>
                  <a:pt x="3009520" y="3299840"/>
                  <a:pt x="3034519" y="3283174"/>
                  <a:pt x="3059518" y="3274841"/>
                </a:cubicBezTo>
                <a:cubicBezTo>
                  <a:pt x="3067851" y="3299840"/>
                  <a:pt x="3067851" y="3324839"/>
                  <a:pt x="3059518" y="3349837"/>
                </a:cubicBezTo>
                <a:close/>
                <a:moveTo>
                  <a:pt x="3759484" y="3308173"/>
                </a:moveTo>
                <a:cubicBezTo>
                  <a:pt x="3759484" y="3333171"/>
                  <a:pt x="3726152" y="3349837"/>
                  <a:pt x="3709486" y="3358170"/>
                </a:cubicBezTo>
                <a:cubicBezTo>
                  <a:pt x="3709486" y="3341504"/>
                  <a:pt x="3692820" y="3324839"/>
                  <a:pt x="3692820" y="3299840"/>
                </a:cubicBezTo>
                <a:cubicBezTo>
                  <a:pt x="3692820" y="3283174"/>
                  <a:pt x="3717819" y="3283174"/>
                  <a:pt x="3726152" y="3266508"/>
                </a:cubicBezTo>
                <a:cubicBezTo>
                  <a:pt x="3742818" y="3274841"/>
                  <a:pt x="3759484" y="3291507"/>
                  <a:pt x="3759484" y="3308173"/>
                </a:cubicBezTo>
                <a:close/>
                <a:moveTo>
                  <a:pt x="3634490" y="3266508"/>
                </a:moveTo>
                <a:lnTo>
                  <a:pt x="3634490" y="3324839"/>
                </a:lnTo>
                <a:cubicBezTo>
                  <a:pt x="3626157" y="3333171"/>
                  <a:pt x="3617824" y="3349837"/>
                  <a:pt x="3601158" y="3358170"/>
                </a:cubicBezTo>
                <a:cubicBezTo>
                  <a:pt x="3592825" y="3341504"/>
                  <a:pt x="3584492" y="3324839"/>
                  <a:pt x="3567827" y="3316506"/>
                </a:cubicBezTo>
                <a:cubicBezTo>
                  <a:pt x="3584492" y="3299840"/>
                  <a:pt x="3592825" y="3283174"/>
                  <a:pt x="3601158" y="3266508"/>
                </a:cubicBezTo>
                <a:lnTo>
                  <a:pt x="3634490" y="3266508"/>
                </a:lnTo>
                <a:close/>
                <a:moveTo>
                  <a:pt x="3226177" y="3266508"/>
                </a:moveTo>
                <a:lnTo>
                  <a:pt x="3251175" y="3291507"/>
                </a:lnTo>
                <a:lnTo>
                  <a:pt x="3251175" y="3341504"/>
                </a:lnTo>
                <a:lnTo>
                  <a:pt x="3234509" y="3358170"/>
                </a:lnTo>
                <a:cubicBezTo>
                  <a:pt x="3217844" y="3341504"/>
                  <a:pt x="3192845" y="3333171"/>
                  <a:pt x="3192845" y="3316506"/>
                </a:cubicBezTo>
                <a:cubicBezTo>
                  <a:pt x="3192845" y="3291507"/>
                  <a:pt x="3201178" y="3283174"/>
                  <a:pt x="3201178" y="3266508"/>
                </a:cubicBezTo>
                <a:lnTo>
                  <a:pt x="3226177" y="3266508"/>
                </a:lnTo>
                <a:close/>
                <a:moveTo>
                  <a:pt x="3176179" y="3266508"/>
                </a:moveTo>
                <a:cubicBezTo>
                  <a:pt x="3176179" y="3299840"/>
                  <a:pt x="3167846" y="3308173"/>
                  <a:pt x="3167846" y="3316506"/>
                </a:cubicBezTo>
                <a:cubicBezTo>
                  <a:pt x="3151180" y="3308173"/>
                  <a:pt x="3134514" y="3291507"/>
                  <a:pt x="3117848" y="3283174"/>
                </a:cubicBezTo>
                <a:cubicBezTo>
                  <a:pt x="3117848" y="3274841"/>
                  <a:pt x="3126181" y="3274841"/>
                  <a:pt x="3134514" y="3266508"/>
                </a:cubicBezTo>
                <a:lnTo>
                  <a:pt x="3176179" y="3266508"/>
                </a:lnTo>
                <a:close/>
                <a:moveTo>
                  <a:pt x="3417834" y="3258175"/>
                </a:moveTo>
                <a:cubicBezTo>
                  <a:pt x="3434500" y="3266508"/>
                  <a:pt x="3451166" y="3283174"/>
                  <a:pt x="3451166" y="3299840"/>
                </a:cubicBezTo>
                <a:cubicBezTo>
                  <a:pt x="3451166" y="3324839"/>
                  <a:pt x="3442833" y="3333171"/>
                  <a:pt x="3426167" y="3349837"/>
                </a:cubicBezTo>
                <a:cubicBezTo>
                  <a:pt x="3409501" y="3333171"/>
                  <a:pt x="3392835" y="3316506"/>
                  <a:pt x="3376169" y="3316506"/>
                </a:cubicBezTo>
                <a:cubicBezTo>
                  <a:pt x="3384502" y="3299840"/>
                  <a:pt x="3392835" y="3274841"/>
                  <a:pt x="3392835" y="3258175"/>
                </a:cubicBezTo>
                <a:lnTo>
                  <a:pt x="3417834" y="3258175"/>
                </a:lnTo>
                <a:close/>
                <a:moveTo>
                  <a:pt x="1867909" y="3291507"/>
                </a:moveTo>
                <a:cubicBezTo>
                  <a:pt x="1926240" y="3291507"/>
                  <a:pt x="1967904" y="3291507"/>
                  <a:pt x="2059567" y="3258175"/>
                </a:cubicBezTo>
                <a:cubicBezTo>
                  <a:pt x="2051234" y="3283174"/>
                  <a:pt x="2034568" y="3333171"/>
                  <a:pt x="2017902" y="3333171"/>
                </a:cubicBezTo>
                <a:cubicBezTo>
                  <a:pt x="1992903" y="3333171"/>
                  <a:pt x="1892908" y="3299840"/>
                  <a:pt x="1876242" y="3299840"/>
                </a:cubicBezTo>
                <a:cubicBezTo>
                  <a:pt x="1851243" y="3299840"/>
                  <a:pt x="1734582" y="3324839"/>
                  <a:pt x="1642920" y="3341504"/>
                </a:cubicBezTo>
                <a:cubicBezTo>
                  <a:pt x="1676252" y="3324839"/>
                  <a:pt x="1709584" y="3291507"/>
                  <a:pt x="1742915" y="3258175"/>
                </a:cubicBezTo>
                <a:cubicBezTo>
                  <a:pt x="1759581" y="3291507"/>
                  <a:pt x="1834578" y="3291507"/>
                  <a:pt x="1867909" y="3291507"/>
                </a:cubicBezTo>
                <a:close/>
                <a:moveTo>
                  <a:pt x="3276174" y="3274841"/>
                </a:moveTo>
                <a:cubicBezTo>
                  <a:pt x="3267841" y="3274841"/>
                  <a:pt x="3259508" y="3266508"/>
                  <a:pt x="3251175" y="3258175"/>
                </a:cubicBezTo>
                <a:cubicBezTo>
                  <a:pt x="3259508" y="3258175"/>
                  <a:pt x="3276174" y="3249842"/>
                  <a:pt x="3284507" y="3249842"/>
                </a:cubicBezTo>
                <a:cubicBezTo>
                  <a:pt x="3284507" y="3258175"/>
                  <a:pt x="3284507" y="3266508"/>
                  <a:pt x="3276174" y="3274841"/>
                </a:cubicBezTo>
                <a:close/>
                <a:moveTo>
                  <a:pt x="2909525" y="3283174"/>
                </a:moveTo>
                <a:cubicBezTo>
                  <a:pt x="2909525" y="3291507"/>
                  <a:pt x="2892859" y="3308173"/>
                  <a:pt x="2884526" y="3316506"/>
                </a:cubicBezTo>
                <a:cubicBezTo>
                  <a:pt x="2826196" y="3266508"/>
                  <a:pt x="2859528" y="3291507"/>
                  <a:pt x="2834529" y="3291507"/>
                </a:cubicBezTo>
                <a:cubicBezTo>
                  <a:pt x="2842862" y="3299840"/>
                  <a:pt x="2859528" y="3308173"/>
                  <a:pt x="2859528" y="3333171"/>
                </a:cubicBezTo>
                <a:cubicBezTo>
                  <a:pt x="2859528" y="3349837"/>
                  <a:pt x="2842862" y="3358170"/>
                  <a:pt x="2834529" y="3366503"/>
                </a:cubicBezTo>
                <a:cubicBezTo>
                  <a:pt x="2817863" y="3349837"/>
                  <a:pt x="2801197" y="3316506"/>
                  <a:pt x="2801197" y="3291507"/>
                </a:cubicBezTo>
                <a:cubicBezTo>
                  <a:pt x="2801197" y="3258175"/>
                  <a:pt x="2809530" y="3249842"/>
                  <a:pt x="2842862" y="3249842"/>
                </a:cubicBezTo>
                <a:cubicBezTo>
                  <a:pt x="2859528" y="3249842"/>
                  <a:pt x="2884526" y="3266508"/>
                  <a:pt x="2909525" y="3283174"/>
                </a:cubicBezTo>
                <a:close/>
                <a:moveTo>
                  <a:pt x="2676203" y="3324839"/>
                </a:moveTo>
                <a:cubicBezTo>
                  <a:pt x="2676203" y="3341504"/>
                  <a:pt x="2659537" y="3366503"/>
                  <a:pt x="2659537" y="3383169"/>
                </a:cubicBezTo>
                <a:lnTo>
                  <a:pt x="2584541" y="3283174"/>
                </a:lnTo>
                <a:cubicBezTo>
                  <a:pt x="2584541" y="3283174"/>
                  <a:pt x="2576208" y="3274841"/>
                  <a:pt x="2576208" y="3299840"/>
                </a:cubicBezTo>
                <a:cubicBezTo>
                  <a:pt x="2576208" y="3316506"/>
                  <a:pt x="2617873" y="3366503"/>
                  <a:pt x="2642872" y="3399835"/>
                </a:cubicBezTo>
                <a:cubicBezTo>
                  <a:pt x="2626206" y="3391502"/>
                  <a:pt x="2592874" y="3391502"/>
                  <a:pt x="2576208" y="3374836"/>
                </a:cubicBezTo>
                <a:cubicBezTo>
                  <a:pt x="2551209" y="3366503"/>
                  <a:pt x="2526211" y="3308173"/>
                  <a:pt x="2526211" y="3291507"/>
                </a:cubicBezTo>
                <a:lnTo>
                  <a:pt x="2526211" y="3241509"/>
                </a:lnTo>
                <a:lnTo>
                  <a:pt x="2551209" y="3241509"/>
                </a:lnTo>
                <a:cubicBezTo>
                  <a:pt x="2576208" y="3241509"/>
                  <a:pt x="2676203" y="3291507"/>
                  <a:pt x="2676203" y="3324839"/>
                </a:cubicBezTo>
                <a:close/>
                <a:moveTo>
                  <a:pt x="3367836" y="3266508"/>
                </a:moveTo>
                <a:cubicBezTo>
                  <a:pt x="3367836" y="3291507"/>
                  <a:pt x="3359503" y="3299840"/>
                  <a:pt x="3342838" y="3316506"/>
                </a:cubicBezTo>
                <a:cubicBezTo>
                  <a:pt x="3334505" y="3299840"/>
                  <a:pt x="3317839" y="3283174"/>
                  <a:pt x="3301173" y="3283174"/>
                </a:cubicBezTo>
                <a:cubicBezTo>
                  <a:pt x="3301173" y="3249842"/>
                  <a:pt x="3317839" y="3233176"/>
                  <a:pt x="3351170" y="3233176"/>
                </a:cubicBezTo>
                <a:cubicBezTo>
                  <a:pt x="3359503" y="3241509"/>
                  <a:pt x="3367836" y="3249842"/>
                  <a:pt x="3367836" y="3266508"/>
                </a:cubicBezTo>
                <a:close/>
                <a:moveTo>
                  <a:pt x="1659586" y="3233176"/>
                </a:moveTo>
                <a:cubicBezTo>
                  <a:pt x="1634587" y="3291507"/>
                  <a:pt x="1567924" y="3308173"/>
                  <a:pt x="1526259" y="3308173"/>
                </a:cubicBezTo>
                <a:cubicBezTo>
                  <a:pt x="1501260" y="3308173"/>
                  <a:pt x="1476262" y="3299840"/>
                  <a:pt x="1451263" y="3291507"/>
                </a:cubicBezTo>
                <a:lnTo>
                  <a:pt x="1451263" y="3258175"/>
                </a:lnTo>
                <a:cubicBezTo>
                  <a:pt x="1501260" y="3216510"/>
                  <a:pt x="1509593" y="3224843"/>
                  <a:pt x="1567924" y="3224843"/>
                </a:cubicBezTo>
                <a:cubicBezTo>
                  <a:pt x="1584590" y="3224843"/>
                  <a:pt x="1626254" y="3233176"/>
                  <a:pt x="1659586" y="3233176"/>
                </a:cubicBezTo>
                <a:close/>
                <a:moveTo>
                  <a:pt x="3559494" y="3216510"/>
                </a:moveTo>
                <a:cubicBezTo>
                  <a:pt x="3567827" y="3224843"/>
                  <a:pt x="3576160" y="3233176"/>
                  <a:pt x="3576160" y="3249842"/>
                </a:cubicBezTo>
                <a:cubicBezTo>
                  <a:pt x="3576160" y="3274841"/>
                  <a:pt x="3559494" y="3291507"/>
                  <a:pt x="3542828" y="3308173"/>
                </a:cubicBezTo>
                <a:cubicBezTo>
                  <a:pt x="3534495" y="3299840"/>
                  <a:pt x="3517829" y="3283174"/>
                  <a:pt x="3501163" y="3274841"/>
                </a:cubicBezTo>
                <a:cubicBezTo>
                  <a:pt x="3509496" y="3258175"/>
                  <a:pt x="3526162" y="3233176"/>
                  <a:pt x="3526162" y="3216510"/>
                </a:cubicBezTo>
                <a:lnTo>
                  <a:pt x="3559494" y="3216510"/>
                </a:lnTo>
                <a:close/>
                <a:moveTo>
                  <a:pt x="3376169" y="3233176"/>
                </a:moveTo>
                <a:cubicBezTo>
                  <a:pt x="3376169" y="3224843"/>
                  <a:pt x="3392835" y="3216510"/>
                  <a:pt x="3401168" y="3216510"/>
                </a:cubicBezTo>
                <a:cubicBezTo>
                  <a:pt x="3392835" y="3224843"/>
                  <a:pt x="3384502" y="3233176"/>
                  <a:pt x="3376169" y="3233176"/>
                </a:cubicBezTo>
                <a:close/>
                <a:moveTo>
                  <a:pt x="576305" y="3241509"/>
                </a:moveTo>
                <a:cubicBezTo>
                  <a:pt x="559640" y="3266508"/>
                  <a:pt x="542974" y="3291507"/>
                  <a:pt x="517975" y="3316506"/>
                </a:cubicBezTo>
                <a:lnTo>
                  <a:pt x="517975" y="3216510"/>
                </a:lnTo>
                <a:cubicBezTo>
                  <a:pt x="534641" y="3224843"/>
                  <a:pt x="559640" y="3233176"/>
                  <a:pt x="576305" y="3241509"/>
                </a:cubicBezTo>
                <a:close/>
                <a:moveTo>
                  <a:pt x="3709486" y="3241509"/>
                </a:moveTo>
                <a:cubicBezTo>
                  <a:pt x="3709486" y="3258175"/>
                  <a:pt x="3684488" y="3283174"/>
                  <a:pt x="3659489" y="3291507"/>
                </a:cubicBezTo>
                <a:cubicBezTo>
                  <a:pt x="3659489" y="3274841"/>
                  <a:pt x="3651156" y="3258175"/>
                  <a:pt x="3634490" y="3249842"/>
                </a:cubicBezTo>
                <a:cubicBezTo>
                  <a:pt x="3642823" y="3233176"/>
                  <a:pt x="3659489" y="3216510"/>
                  <a:pt x="3667822" y="3199845"/>
                </a:cubicBezTo>
                <a:cubicBezTo>
                  <a:pt x="3684488" y="3208178"/>
                  <a:pt x="3709486" y="3216510"/>
                  <a:pt x="3709486" y="3241509"/>
                </a:cubicBezTo>
                <a:close/>
                <a:moveTo>
                  <a:pt x="3501163" y="3191512"/>
                </a:moveTo>
                <a:lnTo>
                  <a:pt x="3501163" y="3224843"/>
                </a:lnTo>
                <a:cubicBezTo>
                  <a:pt x="3492830" y="3241509"/>
                  <a:pt x="3484497" y="3258175"/>
                  <a:pt x="3476164" y="3266508"/>
                </a:cubicBezTo>
                <a:cubicBezTo>
                  <a:pt x="3459499" y="3266508"/>
                  <a:pt x="3434500" y="3241509"/>
                  <a:pt x="3417834" y="3233176"/>
                </a:cubicBezTo>
                <a:cubicBezTo>
                  <a:pt x="3434500" y="3216510"/>
                  <a:pt x="3451166" y="3199845"/>
                  <a:pt x="3476164" y="3191512"/>
                </a:cubicBezTo>
                <a:lnTo>
                  <a:pt x="3501163" y="3191512"/>
                </a:lnTo>
                <a:close/>
                <a:moveTo>
                  <a:pt x="2792864" y="3241509"/>
                </a:moveTo>
                <a:cubicBezTo>
                  <a:pt x="2792864" y="3266508"/>
                  <a:pt x="2776198" y="3283174"/>
                  <a:pt x="2776198" y="3299840"/>
                </a:cubicBezTo>
                <a:cubicBezTo>
                  <a:pt x="2767865" y="3283174"/>
                  <a:pt x="2742867" y="3258175"/>
                  <a:pt x="2726201" y="3233176"/>
                </a:cubicBezTo>
                <a:cubicBezTo>
                  <a:pt x="2726201" y="3233176"/>
                  <a:pt x="2717868" y="3224843"/>
                  <a:pt x="2701202" y="3233176"/>
                </a:cubicBezTo>
                <a:lnTo>
                  <a:pt x="2751200" y="3308173"/>
                </a:lnTo>
                <a:lnTo>
                  <a:pt x="2692869" y="3308173"/>
                </a:lnTo>
                <a:cubicBezTo>
                  <a:pt x="2684536" y="3283174"/>
                  <a:pt x="2659537" y="3241509"/>
                  <a:pt x="2659537" y="3224843"/>
                </a:cubicBezTo>
                <a:cubicBezTo>
                  <a:pt x="2659537" y="3199845"/>
                  <a:pt x="2676203" y="3191512"/>
                  <a:pt x="2692869" y="3191512"/>
                </a:cubicBezTo>
                <a:cubicBezTo>
                  <a:pt x="2709535" y="3191512"/>
                  <a:pt x="2792864" y="3216510"/>
                  <a:pt x="2792864" y="3241509"/>
                </a:cubicBezTo>
                <a:close/>
                <a:moveTo>
                  <a:pt x="3534495" y="3183179"/>
                </a:moveTo>
                <a:cubicBezTo>
                  <a:pt x="3534495" y="3183179"/>
                  <a:pt x="3526162" y="3191512"/>
                  <a:pt x="3526162" y="3183179"/>
                </a:cubicBezTo>
                <a:lnTo>
                  <a:pt x="3534495" y="3183179"/>
                </a:lnTo>
                <a:close/>
                <a:moveTo>
                  <a:pt x="3034519" y="3249842"/>
                </a:moveTo>
                <a:cubicBezTo>
                  <a:pt x="3034519" y="3249842"/>
                  <a:pt x="3034519" y="3258175"/>
                  <a:pt x="3017853" y="3258175"/>
                </a:cubicBezTo>
                <a:cubicBezTo>
                  <a:pt x="3001187" y="3258175"/>
                  <a:pt x="2984522" y="3199845"/>
                  <a:pt x="2951190" y="3208178"/>
                </a:cubicBezTo>
                <a:cubicBezTo>
                  <a:pt x="2959523" y="3224843"/>
                  <a:pt x="2976189" y="3249842"/>
                  <a:pt x="2984522" y="3266508"/>
                </a:cubicBezTo>
                <a:cubicBezTo>
                  <a:pt x="2976189" y="3266508"/>
                  <a:pt x="2967856" y="3274841"/>
                  <a:pt x="2951190" y="3274841"/>
                </a:cubicBezTo>
                <a:cubicBezTo>
                  <a:pt x="2917858" y="3274841"/>
                  <a:pt x="2917858" y="3224843"/>
                  <a:pt x="2917858" y="3216510"/>
                </a:cubicBezTo>
                <a:cubicBezTo>
                  <a:pt x="2917858" y="3199845"/>
                  <a:pt x="2917858" y="3183179"/>
                  <a:pt x="2942857" y="3183179"/>
                </a:cubicBezTo>
                <a:cubicBezTo>
                  <a:pt x="2959523" y="3183179"/>
                  <a:pt x="3009520" y="3224843"/>
                  <a:pt x="3034519" y="3249842"/>
                </a:cubicBezTo>
                <a:close/>
                <a:moveTo>
                  <a:pt x="3651156" y="3191512"/>
                </a:moveTo>
                <a:cubicBezTo>
                  <a:pt x="3642823" y="3199845"/>
                  <a:pt x="3634490" y="3216510"/>
                  <a:pt x="3617824" y="3233176"/>
                </a:cubicBezTo>
                <a:cubicBezTo>
                  <a:pt x="3601158" y="3233176"/>
                  <a:pt x="3584492" y="3208178"/>
                  <a:pt x="3559494" y="3199845"/>
                </a:cubicBezTo>
                <a:cubicBezTo>
                  <a:pt x="3567827" y="3191512"/>
                  <a:pt x="3567827" y="3174846"/>
                  <a:pt x="3584492" y="3174846"/>
                </a:cubicBezTo>
                <a:cubicBezTo>
                  <a:pt x="3609491" y="3174846"/>
                  <a:pt x="3634490" y="3183179"/>
                  <a:pt x="3651156" y="3191512"/>
                </a:cubicBezTo>
                <a:close/>
                <a:moveTo>
                  <a:pt x="1567924" y="3174846"/>
                </a:moveTo>
                <a:cubicBezTo>
                  <a:pt x="1584590" y="3174846"/>
                  <a:pt x="1692918" y="3191512"/>
                  <a:pt x="1751248" y="3208178"/>
                </a:cubicBezTo>
                <a:cubicBezTo>
                  <a:pt x="1667919" y="3316506"/>
                  <a:pt x="1584590" y="3358170"/>
                  <a:pt x="1492927" y="3358170"/>
                </a:cubicBezTo>
                <a:cubicBezTo>
                  <a:pt x="1426264" y="3358170"/>
                  <a:pt x="1334602" y="3324839"/>
                  <a:pt x="1317936" y="3233176"/>
                </a:cubicBezTo>
                <a:cubicBezTo>
                  <a:pt x="1342935" y="3249842"/>
                  <a:pt x="1367934" y="3258175"/>
                  <a:pt x="1384599" y="3258175"/>
                </a:cubicBezTo>
                <a:cubicBezTo>
                  <a:pt x="1434597" y="3258175"/>
                  <a:pt x="1451263" y="3241509"/>
                  <a:pt x="1467929" y="3191512"/>
                </a:cubicBezTo>
                <a:cubicBezTo>
                  <a:pt x="1417931" y="3183179"/>
                  <a:pt x="1367934" y="3166513"/>
                  <a:pt x="1359601" y="3158180"/>
                </a:cubicBezTo>
                <a:cubicBezTo>
                  <a:pt x="1426264" y="3166513"/>
                  <a:pt x="1542925" y="3174846"/>
                  <a:pt x="1567924" y="3174846"/>
                </a:cubicBezTo>
                <a:close/>
                <a:moveTo>
                  <a:pt x="2917858" y="3166513"/>
                </a:moveTo>
                <a:cubicBezTo>
                  <a:pt x="2901192" y="3183179"/>
                  <a:pt x="2892859" y="3199845"/>
                  <a:pt x="2892859" y="3216510"/>
                </a:cubicBezTo>
                <a:cubicBezTo>
                  <a:pt x="2859528" y="3191512"/>
                  <a:pt x="2876194" y="3166513"/>
                  <a:pt x="2834529" y="3174846"/>
                </a:cubicBezTo>
                <a:cubicBezTo>
                  <a:pt x="2842862" y="3191512"/>
                  <a:pt x="2867861" y="3216510"/>
                  <a:pt x="2876194" y="3233176"/>
                </a:cubicBezTo>
                <a:cubicBezTo>
                  <a:pt x="2859528" y="3224843"/>
                  <a:pt x="2834529" y="3224843"/>
                  <a:pt x="2809530" y="3224843"/>
                </a:cubicBezTo>
                <a:cubicBezTo>
                  <a:pt x="2809530" y="3216510"/>
                  <a:pt x="2801197" y="3208178"/>
                  <a:pt x="2801197" y="3191512"/>
                </a:cubicBezTo>
                <a:cubicBezTo>
                  <a:pt x="2801197" y="3149847"/>
                  <a:pt x="2826196" y="3149847"/>
                  <a:pt x="2851195" y="3149847"/>
                </a:cubicBezTo>
                <a:cubicBezTo>
                  <a:pt x="2876194" y="3149847"/>
                  <a:pt x="2901192" y="3158180"/>
                  <a:pt x="2917858" y="3166513"/>
                </a:cubicBezTo>
                <a:close/>
                <a:moveTo>
                  <a:pt x="1992903" y="3183179"/>
                </a:moveTo>
                <a:cubicBezTo>
                  <a:pt x="1951238" y="3199845"/>
                  <a:pt x="1842910" y="3258175"/>
                  <a:pt x="1792913" y="3258175"/>
                </a:cubicBezTo>
                <a:cubicBezTo>
                  <a:pt x="1767914" y="3258175"/>
                  <a:pt x="1767914" y="3249842"/>
                  <a:pt x="1751248" y="3249842"/>
                </a:cubicBezTo>
                <a:cubicBezTo>
                  <a:pt x="1759581" y="3241509"/>
                  <a:pt x="1767914" y="3224843"/>
                  <a:pt x="1784580" y="3208178"/>
                </a:cubicBezTo>
                <a:cubicBezTo>
                  <a:pt x="1742915" y="3166513"/>
                  <a:pt x="1659586" y="3166513"/>
                  <a:pt x="1626254" y="3158180"/>
                </a:cubicBezTo>
                <a:cubicBezTo>
                  <a:pt x="1659586" y="3158180"/>
                  <a:pt x="1717917" y="3149847"/>
                  <a:pt x="1742915" y="3149847"/>
                </a:cubicBezTo>
                <a:cubicBezTo>
                  <a:pt x="1759581" y="3149847"/>
                  <a:pt x="1909574" y="3174846"/>
                  <a:pt x="1992903" y="3183179"/>
                </a:cubicBezTo>
                <a:close/>
                <a:moveTo>
                  <a:pt x="451311" y="3183179"/>
                </a:moveTo>
                <a:cubicBezTo>
                  <a:pt x="434646" y="3208178"/>
                  <a:pt x="409647" y="3233176"/>
                  <a:pt x="384648" y="3249842"/>
                </a:cubicBezTo>
                <a:cubicBezTo>
                  <a:pt x="392981" y="3199845"/>
                  <a:pt x="392981" y="3174846"/>
                  <a:pt x="401314" y="3149847"/>
                </a:cubicBezTo>
                <a:cubicBezTo>
                  <a:pt x="417980" y="3158180"/>
                  <a:pt x="434646" y="3166513"/>
                  <a:pt x="451311" y="3183179"/>
                </a:cubicBezTo>
                <a:close/>
                <a:moveTo>
                  <a:pt x="2217892" y="3124848"/>
                </a:moveTo>
                <a:cubicBezTo>
                  <a:pt x="2276223" y="3158180"/>
                  <a:pt x="2326220" y="3208178"/>
                  <a:pt x="2367885" y="3258175"/>
                </a:cubicBezTo>
                <a:lnTo>
                  <a:pt x="2367885" y="3349837"/>
                </a:lnTo>
                <a:cubicBezTo>
                  <a:pt x="2334553" y="3299840"/>
                  <a:pt x="2301222" y="3241509"/>
                  <a:pt x="2259557" y="3191512"/>
                </a:cubicBezTo>
                <a:cubicBezTo>
                  <a:pt x="2259557" y="3191512"/>
                  <a:pt x="2251224" y="3183179"/>
                  <a:pt x="2251224" y="3208178"/>
                </a:cubicBezTo>
                <a:cubicBezTo>
                  <a:pt x="2251224" y="3224843"/>
                  <a:pt x="2309554" y="3299840"/>
                  <a:pt x="2334553" y="3341504"/>
                </a:cubicBezTo>
                <a:cubicBezTo>
                  <a:pt x="2309554" y="3324839"/>
                  <a:pt x="2276223" y="3308173"/>
                  <a:pt x="2242891" y="3291507"/>
                </a:cubicBezTo>
                <a:cubicBezTo>
                  <a:pt x="2234558" y="3274841"/>
                  <a:pt x="2234558" y="3241509"/>
                  <a:pt x="2226225" y="3224843"/>
                </a:cubicBezTo>
                <a:cubicBezTo>
                  <a:pt x="2217892" y="3191512"/>
                  <a:pt x="2192893" y="3166513"/>
                  <a:pt x="2192893" y="3149847"/>
                </a:cubicBezTo>
                <a:lnTo>
                  <a:pt x="2192893" y="3124848"/>
                </a:lnTo>
                <a:lnTo>
                  <a:pt x="2217892" y="3124848"/>
                </a:lnTo>
                <a:close/>
                <a:moveTo>
                  <a:pt x="1101280" y="3124848"/>
                </a:moveTo>
                <a:lnTo>
                  <a:pt x="1101280" y="3174846"/>
                </a:lnTo>
                <a:lnTo>
                  <a:pt x="1117946" y="3191512"/>
                </a:lnTo>
                <a:cubicBezTo>
                  <a:pt x="1151277" y="3174846"/>
                  <a:pt x="1134612" y="3141514"/>
                  <a:pt x="1142944" y="3124848"/>
                </a:cubicBezTo>
                <a:cubicBezTo>
                  <a:pt x="1159610" y="3124848"/>
                  <a:pt x="1217941" y="3183179"/>
                  <a:pt x="1217941" y="3199845"/>
                </a:cubicBezTo>
                <a:cubicBezTo>
                  <a:pt x="1217941" y="3224843"/>
                  <a:pt x="1167943" y="3249842"/>
                  <a:pt x="1151277" y="3249842"/>
                </a:cubicBezTo>
                <a:cubicBezTo>
                  <a:pt x="1126279" y="3249842"/>
                  <a:pt x="1017951" y="3216510"/>
                  <a:pt x="1017951" y="3166513"/>
                </a:cubicBezTo>
                <a:cubicBezTo>
                  <a:pt x="1017951" y="3141514"/>
                  <a:pt x="1051282" y="3133181"/>
                  <a:pt x="1067948" y="3124848"/>
                </a:cubicBezTo>
                <a:lnTo>
                  <a:pt x="1101280" y="3124848"/>
                </a:lnTo>
                <a:close/>
                <a:moveTo>
                  <a:pt x="2517878" y="3224843"/>
                </a:moveTo>
                <a:cubicBezTo>
                  <a:pt x="2517878" y="3241509"/>
                  <a:pt x="2501212" y="3266508"/>
                  <a:pt x="2501212" y="3291507"/>
                </a:cubicBezTo>
                <a:cubicBezTo>
                  <a:pt x="2476213" y="3249842"/>
                  <a:pt x="2401217" y="3133181"/>
                  <a:pt x="2401217" y="3174846"/>
                </a:cubicBezTo>
                <a:cubicBezTo>
                  <a:pt x="2401217" y="3199845"/>
                  <a:pt x="2451214" y="3258175"/>
                  <a:pt x="2476213" y="3291507"/>
                </a:cubicBezTo>
                <a:cubicBezTo>
                  <a:pt x="2409550" y="3224843"/>
                  <a:pt x="2384551" y="3283174"/>
                  <a:pt x="2351219" y="3183179"/>
                </a:cubicBezTo>
                <a:lnTo>
                  <a:pt x="2359552" y="3108182"/>
                </a:lnTo>
                <a:cubicBezTo>
                  <a:pt x="2401217" y="3108182"/>
                  <a:pt x="2517878" y="3174846"/>
                  <a:pt x="2517878" y="3224843"/>
                </a:cubicBezTo>
                <a:close/>
                <a:moveTo>
                  <a:pt x="2167895" y="3174846"/>
                </a:moveTo>
                <a:cubicBezTo>
                  <a:pt x="2159562" y="3158180"/>
                  <a:pt x="2151229" y="3133181"/>
                  <a:pt x="2134563" y="3108182"/>
                </a:cubicBezTo>
                <a:cubicBezTo>
                  <a:pt x="2151229" y="3124848"/>
                  <a:pt x="2167895" y="3149847"/>
                  <a:pt x="2167895" y="3174846"/>
                </a:cubicBezTo>
                <a:close/>
                <a:moveTo>
                  <a:pt x="2867861" y="3124848"/>
                </a:moveTo>
                <a:lnTo>
                  <a:pt x="2826196" y="3124848"/>
                </a:lnTo>
                <a:lnTo>
                  <a:pt x="2826196" y="3099849"/>
                </a:lnTo>
                <a:cubicBezTo>
                  <a:pt x="2834529" y="3099849"/>
                  <a:pt x="2851195" y="3116515"/>
                  <a:pt x="2867861" y="3124848"/>
                </a:cubicBezTo>
                <a:close/>
                <a:moveTo>
                  <a:pt x="2659537" y="3174846"/>
                </a:moveTo>
                <a:cubicBezTo>
                  <a:pt x="2659537" y="3199845"/>
                  <a:pt x="2642872" y="3216510"/>
                  <a:pt x="2642872" y="3233176"/>
                </a:cubicBezTo>
                <a:cubicBezTo>
                  <a:pt x="2626206" y="3208178"/>
                  <a:pt x="2601207" y="3133181"/>
                  <a:pt x="2551209" y="3149847"/>
                </a:cubicBezTo>
                <a:cubicBezTo>
                  <a:pt x="2567875" y="3174846"/>
                  <a:pt x="2592874" y="3208178"/>
                  <a:pt x="2609540" y="3233176"/>
                </a:cubicBezTo>
                <a:cubicBezTo>
                  <a:pt x="2592874" y="3224843"/>
                  <a:pt x="2559542" y="3224843"/>
                  <a:pt x="2542876" y="3208178"/>
                </a:cubicBezTo>
                <a:cubicBezTo>
                  <a:pt x="2517878" y="3199845"/>
                  <a:pt x="2501212" y="3149847"/>
                  <a:pt x="2501212" y="3124848"/>
                </a:cubicBezTo>
                <a:cubicBezTo>
                  <a:pt x="2501212" y="3108182"/>
                  <a:pt x="2517878" y="3099849"/>
                  <a:pt x="2534544" y="3099849"/>
                </a:cubicBezTo>
                <a:cubicBezTo>
                  <a:pt x="2567875" y="3099849"/>
                  <a:pt x="2659537" y="3158180"/>
                  <a:pt x="2659537" y="3174846"/>
                </a:cubicBezTo>
                <a:close/>
                <a:moveTo>
                  <a:pt x="2801197" y="3133181"/>
                </a:moveTo>
                <a:cubicBezTo>
                  <a:pt x="2801197" y="3141514"/>
                  <a:pt x="2784531" y="3158180"/>
                  <a:pt x="2776198" y="3174846"/>
                </a:cubicBezTo>
                <a:cubicBezTo>
                  <a:pt x="2742867" y="3141514"/>
                  <a:pt x="2709535" y="3091517"/>
                  <a:pt x="2709535" y="3116515"/>
                </a:cubicBezTo>
                <a:cubicBezTo>
                  <a:pt x="2709535" y="3141514"/>
                  <a:pt x="2734534" y="3166513"/>
                  <a:pt x="2751200" y="3183179"/>
                </a:cubicBezTo>
                <a:cubicBezTo>
                  <a:pt x="2701202" y="3174846"/>
                  <a:pt x="2667870" y="3166513"/>
                  <a:pt x="2667870" y="3116515"/>
                </a:cubicBezTo>
                <a:cubicBezTo>
                  <a:pt x="2667870" y="3091517"/>
                  <a:pt x="2676203" y="3091517"/>
                  <a:pt x="2701202" y="3091517"/>
                </a:cubicBezTo>
                <a:cubicBezTo>
                  <a:pt x="2726201" y="3091517"/>
                  <a:pt x="2767865" y="3108182"/>
                  <a:pt x="2801197" y="3133181"/>
                </a:cubicBezTo>
                <a:close/>
                <a:moveTo>
                  <a:pt x="592971" y="3141514"/>
                </a:moveTo>
                <a:cubicBezTo>
                  <a:pt x="651302" y="3174846"/>
                  <a:pt x="726298" y="3249842"/>
                  <a:pt x="801294" y="3291507"/>
                </a:cubicBezTo>
                <a:cubicBezTo>
                  <a:pt x="667968" y="3233176"/>
                  <a:pt x="492976" y="3208178"/>
                  <a:pt x="376315" y="3091517"/>
                </a:cubicBezTo>
                <a:lnTo>
                  <a:pt x="376315" y="3066518"/>
                </a:lnTo>
                <a:cubicBezTo>
                  <a:pt x="434646" y="3116515"/>
                  <a:pt x="526308" y="3099849"/>
                  <a:pt x="592971" y="3141514"/>
                </a:cubicBezTo>
                <a:close/>
                <a:moveTo>
                  <a:pt x="2251224" y="3333171"/>
                </a:moveTo>
                <a:cubicBezTo>
                  <a:pt x="2309554" y="3383169"/>
                  <a:pt x="2676203" y="3666489"/>
                  <a:pt x="2676203" y="3708153"/>
                </a:cubicBezTo>
                <a:cubicBezTo>
                  <a:pt x="2676203" y="3766484"/>
                  <a:pt x="2609540" y="3866479"/>
                  <a:pt x="2534544" y="3916476"/>
                </a:cubicBezTo>
                <a:cubicBezTo>
                  <a:pt x="2584541" y="3983140"/>
                  <a:pt x="2684536" y="4008139"/>
                  <a:pt x="2767865" y="3991473"/>
                </a:cubicBezTo>
                <a:cubicBezTo>
                  <a:pt x="2734534" y="4058136"/>
                  <a:pt x="2609540" y="4074802"/>
                  <a:pt x="2609540" y="4083135"/>
                </a:cubicBezTo>
                <a:cubicBezTo>
                  <a:pt x="2609540" y="4141465"/>
                  <a:pt x="2817863" y="4266460"/>
                  <a:pt x="2851195" y="4291458"/>
                </a:cubicBezTo>
                <a:cubicBezTo>
                  <a:pt x="2826196" y="4299791"/>
                  <a:pt x="2784531" y="4308124"/>
                  <a:pt x="2759533" y="4308124"/>
                </a:cubicBezTo>
                <a:cubicBezTo>
                  <a:pt x="2742867" y="4308124"/>
                  <a:pt x="2701202" y="4291458"/>
                  <a:pt x="2667870" y="4283125"/>
                </a:cubicBezTo>
                <a:lnTo>
                  <a:pt x="2667870" y="4391453"/>
                </a:lnTo>
                <a:cubicBezTo>
                  <a:pt x="2684536" y="4466450"/>
                  <a:pt x="2726201" y="4549779"/>
                  <a:pt x="2801197" y="4616443"/>
                </a:cubicBezTo>
                <a:cubicBezTo>
                  <a:pt x="2759533" y="4591444"/>
                  <a:pt x="2667870" y="4524780"/>
                  <a:pt x="2659537" y="4483116"/>
                </a:cubicBezTo>
                <a:cubicBezTo>
                  <a:pt x="2617873" y="4516447"/>
                  <a:pt x="2592874" y="4641441"/>
                  <a:pt x="2592874" y="4691439"/>
                </a:cubicBezTo>
                <a:cubicBezTo>
                  <a:pt x="2592874" y="4716438"/>
                  <a:pt x="2617873" y="4841432"/>
                  <a:pt x="2634539" y="4908095"/>
                </a:cubicBezTo>
                <a:cubicBezTo>
                  <a:pt x="2601207" y="4874763"/>
                  <a:pt x="2509545" y="4716438"/>
                  <a:pt x="2509545" y="4716438"/>
                </a:cubicBezTo>
                <a:cubicBezTo>
                  <a:pt x="2401217" y="4716438"/>
                  <a:pt x="2384551" y="4999757"/>
                  <a:pt x="2401217" y="5058088"/>
                </a:cubicBezTo>
                <a:cubicBezTo>
                  <a:pt x="2359552" y="5008090"/>
                  <a:pt x="2334553" y="4958093"/>
                  <a:pt x="2359552" y="4908095"/>
                </a:cubicBezTo>
                <a:cubicBezTo>
                  <a:pt x="2351219" y="4899762"/>
                  <a:pt x="2359552" y="4891429"/>
                  <a:pt x="2334553" y="4891429"/>
                </a:cubicBezTo>
                <a:cubicBezTo>
                  <a:pt x="2267890" y="4891429"/>
                  <a:pt x="2151229" y="5033089"/>
                  <a:pt x="2151229" y="5074754"/>
                </a:cubicBezTo>
                <a:cubicBezTo>
                  <a:pt x="2142896" y="5033089"/>
                  <a:pt x="2159562" y="4949760"/>
                  <a:pt x="2209559" y="4916428"/>
                </a:cubicBezTo>
                <a:cubicBezTo>
                  <a:pt x="2201226" y="4908095"/>
                  <a:pt x="2201226" y="4899762"/>
                  <a:pt x="2184561" y="4899762"/>
                </a:cubicBezTo>
                <a:cubicBezTo>
                  <a:pt x="2101231" y="4899762"/>
                  <a:pt x="2042901" y="4933094"/>
                  <a:pt x="1951238" y="4966426"/>
                </a:cubicBezTo>
                <a:cubicBezTo>
                  <a:pt x="2009569" y="4916428"/>
                  <a:pt x="2134563" y="4858097"/>
                  <a:pt x="2134563" y="4841432"/>
                </a:cubicBezTo>
                <a:cubicBezTo>
                  <a:pt x="2134563" y="4816433"/>
                  <a:pt x="2076232" y="4749769"/>
                  <a:pt x="2051234" y="4741436"/>
                </a:cubicBezTo>
                <a:cubicBezTo>
                  <a:pt x="2067899" y="4699772"/>
                  <a:pt x="2151229" y="4674773"/>
                  <a:pt x="2192893" y="4674773"/>
                </a:cubicBezTo>
                <a:cubicBezTo>
                  <a:pt x="2217892" y="4674773"/>
                  <a:pt x="2276223" y="4691439"/>
                  <a:pt x="2309554" y="4699772"/>
                </a:cubicBezTo>
                <a:cubicBezTo>
                  <a:pt x="2317887" y="4691439"/>
                  <a:pt x="2317887" y="4699772"/>
                  <a:pt x="2317887" y="4674773"/>
                </a:cubicBezTo>
                <a:cubicBezTo>
                  <a:pt x="2317887" y="4616443"/>
                  <a:pt x="2259557" y="4541446"/>
                  <a:pt x="2234558" y="4491449"/>
                </a:cubicBezTo>
                <a:cubicBezTo>
                  <a:pt x="2242891" y="4483116"/>
                  <a:pt x="2267890" y="4474783"/>
                  <a:pt x="2284556" y="4474783"/>
                </a:cubicBezTo>
                <a:cubicBezTo>
                  <a:pt x="2334553" y="4474783"/>
                  <a:pt x="2326220" y="4491449"/>
                  <a:pt x="2409550" y="4524780"/>
                </a:cubicBezTo>
                <a:lnTo>
                  <a:pt x="2409550" y="4433118"/>
                </a:lnTo>
                <a:cubicBezTo>
                  <a:pt x="2384551" y="4374788"/>
                  <a:pt x="2359552" y="4266460"/>
                  <a:pt x="2309554" y="4208129"/>
                </a:cubicBezTo>
                <a:cubicBezTo>
                  <a:pt x="2334553" y="4208129"/>
                  <a:pt x="2367885" y="4199796"/>
                  <a:pt x="2384551" y="4199796"/>
                </a:cubicBezTo>
                <a:cubicBezTo>
                  <a:pt x="2409550" y="4199796"/>
                  <a:pt x="2467880" y="4208129"/>
                  <a:pt x="2501212" y="4224795"/>
                </a:cubicBezTo>
                <a:cubicBezTo>
                  <a:pt x="2501212" y="4224795"/>
                  <a:pt x="2509545" y="4224795"/>
                  <a:pt x="2509545" y="4208129"/>
                </a:cubicBezTo>
                <a:cubicBezTo>
                  <a:pt x="2509545" y="4158131"/>
                  <a:pt x="2351219" y="4008139"/>
                  <a:pt x="2334553" y="3999806"/>
                </a:cubicBezTo>
                <a:cubicBezTo>
                  <a:pt x="2367885" y="3949808"/>
                  <a:pt x="2451214" y="3966474"/>
                  <a:pt x="2517878" y="3949808"/>
                </a:cubicBezTo>
                <a:cubicBezTo>
                  <a:pt x="2426215" y="3824814"/>
                  <a:pt x="2292889" y="3791483"/>
                  <a:pt x="2184561" y="3774817"/>
                </a:cubicBezTo>
                <a:cubicBezTo>
                  <a:pt x="2226225" y="3758151"/>
                  <a:pt x="2267890" y="3758151"/>
                  <a:pt x="2309554" y="3741485"/>
                </a:cubicBezTo>
                <a:cubicBezTo>
                  <a:pt x="2292889" y="3724819"/>
                  <a:pt x="2276223" y="3716486"/>
                  <a:pt x="2259557" y="3699820"/>
                </a:cubicBezTo>
                <a:cubicBezTo>
                  <a:pt x="2292889" y="3716486"/>
                  <a:pt x="2334553" y="3733152"/>
                  <a:pt x="2351219" y="3733152"/>
                </a:cubicBezTo>
                <a:cubicBezTo>
                  <a:pt x="2392884" y="3733152"/>
                  <a:pt x="2467880" y="3691487"/>
                  <a:pt x="2467880" y="3649823"/>
                </a:cubicBezTo>
                <a:cubicBezTo>
                  <a:pt x="2467880" y="3633157"/>
                  <a:pt x="2459547" y="3641490"/>
                  <a:pt x="2459547" y="3624824"/>
                </a:cubicBezTo>
                <a:cubicBezTo>
                  <a:pt x="2451214" y="3624824"/>
                  <a:pt x="2434548" y="3616491"/>
                  <a:pt x="2426215" y="3616491"/>
                </a:cubicBezTo>
                <a:cubicBezTo>
                  <a:pt x="2417883" y="3624824"/>
                  <a:pt x="2417883" y="3641490"/>
                  <a:pt x="2409550" y="3658156"/>
                </a:cubicBezTo>
                <a:cubicBezTo>
                  <a:pt x="2401217" y="3666489"/>
                  <a:pt x="2384551" y="3674822"/>
                  <a:pt x="2367885" y="3674822"/>
                </a:cubicBezTo>
                <a:cubicBezTo>
                  <a:pt x="2234558" y="3674822"/>
                  <a:pt x="2184561" y="3491497"/>
                  <a:pt x="2134563" y="3424834"/>
                </a:cubicBezTo>
                <a:cubicBezTo>
                  <a:pt x="2117897" y="3391502"/>
                  <a:pt x="2076232" y="3366503"/>
                  <a:pt x="2042901" y="3349837"/>
                </a:cubicBezTo>
                <a:cubicBezTo>
                  <a:pt x="2059567" y="3324839"/>
                  <a:pt x="2076232" y="3291507"/>
                  <a:pt x="2092898" y="3258175"/>
                </a:cubicBezTo>
                <a:lnTo>
                  <a:pt x="2084565" y="3216510"/>
                </a:lnTo>
                <a:cubicBezTo>
                  <a:pt x="2034568" y="3258175"/>
                  <a:pt x="1942906" y="3258175"/>
                  <a:pt x="1901241" y="3266508"/>
                </a:cubicBezTo>
                <a:lnTo>
                  <a:pt x="1917907" y="3266508"/>
                </a:lnTo>
                <a:lnTo>
                  <a:pt x="1867909" y="3266508"/>
                </a:lnTo>
                <a:cubicBezTo>
                  <a:pt x="1926240" y="3258175"/>
                  <a:pt x="1984570" y="3216510"/>
                  <a:pt x="2042901" y="3158180"/>
                </a:cubicBezTo>
                <a:lnTo>
                  <a:pt x="1917907" y="3158180"/>
                </a:lnTo>
                <a:cubicBezTo>
                  <a:pt x="1876242" y="3149847"/>
                  <a:pt x="1826245" y="3133181"/>
                  <a:pt x="1784580" y="3124848"/>
                </a:cubicBezTo>
                <a:cubicBezTo>
                  <a:pt x="1834578" y="3108182"/>
                  <a:pt x="1934573" y="3091517"/>
                  <a:pt x="1992903" y="3024853"/>
                </a:cubicBezTo>
                <a:cubicBezTo>
                  <a:pt x="2034568" y="3108182"/>
                  <a:pt x="2151229" y="3241509"/>
                  <a:pt x="2251224" y="3333171"/>
                </a:cubicBezTo>
                <a:close/>
                <a:moveTo>
                  <a:pt x="2767865" y="3083184"/>
                </a:moveTo>
                <a:lnTo>
                  <a:pt x="2692869" y="3058185"/>
                </a:lnTo>
                <a:lnTo>
                  <a:pt x="2701202" y="3016520"/>
                </a:lnTo>
                <a:cubicBezTo>
                  <a:pt x="2726201" y="3024853"/>
                  <a:pt x="2734534" y="3049852"/>
                  <a:pt x="2767865" y="3083184"/>
                </a:cubicBezTo>
                <a:close/>
                <a:moveTo>
                  <a:pt x="2667870" y="3066518"/>
                </a:moveTo>
                <a:cubicBezTo>
                  <a:pt x="2659537" y="3074851"/>
                  <a:pt x="2651205" y="3091517"/>
                  <a:pt x="2642872" y="3108182"/>
                </a:cubicBezTo>
                <a:cubicBezTo>
                  <a:pt x="2626206" y="3091517"/>
                  <a:pt x="2601207" y="3058185"/>
                  <a:pt x="2584541" y="3024853"/>
                </a:cubicBezTo>
                <a:cubicBezTo>
                  <a:pt x="2576208" y="3024853"/>
                  <a:pt x="2567875" y="3024853"/>
                  <a:pt x="2559542" y="3033186"/>
                </a:cubicBezTo>
                <a:lnTo>
                  <a:pt x="2609540" y="3108182"/>
                </a:lnTo>
                <a:cubicBezTo>
                  <a:pt x="2592874" y="3091517"/>
                  <a:pt x="2509545" y="3083184"/>
                  <a:pt x="2509545" y="3041519"/>
                </a:cubicBezTo>
                <a:lnTo>
                  <a:pt x="2509545" y="2991521"/>
                </a:lnTo>
                <a:lnTo>
                  <a:pt x="2526211" y="2991521"/>
                </a:lnTo>
                <a:cubicBezTo>
                  <a:pt x="2559542" y="2991521"/>
                  <a:pt x="2634539" y="3024853"/>
                  <a:pt x="2667870" y="3066518"/>
                </a:cubicBezTo>
                <a:close/>
                <a:moveTo>
                  <a:pt x="3926142" y="3016520"/>
                </a:moveTo>
                <a:cubicBezTo>
                  <a:pt x="3942808" y="3008187"/>
                  <a:pt x="3967807" y="2991521"/>
                  <a:pt x="3992806" y="2983188"/>
                </a:cubicBezTo>
                <a:cubicBezTo>
                  <a:pt x="3976140" y="2999854"/>
                  <a:pt x="3951141" y="3008187"/>
                  <a:pt x="3926142" y="3016520"/>
                </a:cubicBezTo>
                <a:close/>
                <a:moveTo>
                  <a:pt x="2501212" y="3074851"/>
                </a:moveTo>
                <a:cubicBezTo>
                  <a:pt x="2501212" y="3099849"/>
                  <a:pt x="2484546" y="3116515"/>
                  <a:pt x="2484546" y="3133181"/>
                </a:cubicBezTo>
                <a:cubicBezTo>
                  <a:pt x="2459547" y="3099849"/>
                  <a:pt x="2434548" y="3058185"/>
                  <a:pt x="2401217" y="3016520"/>
                </a:cubicBezTo>
                <a:lnTo>
                  <a:pt x="2392884" y="3024853"/>
                </a:lnTo>
                <a:cubicBezTo>
                  <a:pt x="2409550" y="3058185"/>
                  <a:pt x="2426215" y="3091517"/>
                  <a:pt x="2451214" y="3124848"/>
                </a:cubicBezTo>
                <a:cubicBezTo>
                  <a:pt x="2409550" y="3099849"/>
                  <a:pt x="2342886" y="3083184"/>
                  <a:pt x="2342886" y="3033186"/>
                </a:cubicBezTo>
                <a:lnTo>
                  <a:pt x="2342886" y="2974856"/>
                </a:lnTo>
                <a:cubicBezTo>
                  <a:pt x="2342886" y="2974856"/>
                  <a:pt x="2334553" y="2966523"/>
                  <a:pt x="2359552" y="2966523"/>
                </a:cubicBezTo>
                <a:cubicBezTo>
                  <a:pt x="2367885" y="2966523"/>
                  <a:pt x="2501212" y="3033186"/>
                  <a:pt x="2501212" y="3074851"/>
                </a:cubicBezTo>
                <a:close/>
                <a:moveTo>
                  <a:pt x="634636" y="3024853"/>
                </a:moveTo>
                <a:cubicBezTo>
                  <a:pt x="651302" y="3024853"/>
                  <a:pt x="692966" y="2983188"/>
                  <a:pt x="701299" y="2966523"/>
                </a:cubicBezTo>
                <a:cubicBezTo>
                  <a:pt x="684633" y="3016520"/>
                  <a:pt x="659635" y="3024853"/>
                  <a:pt x="626303" y="3024853"/>
                </a:cubicBezTo>
                <a:cubicBezTo>
                  <a:pt x="609637" y="3024853"/>
                  <a:pt x="551307" y="2983188"/>
                  <a:pt x="509642" y="2974856"/>
                </a:cubicBezTo>
                <a:lnTo>
                  <a:pt x="542974" y="2966523"/>
                </a:lnTo>
                <a:cubicBezTo>
                  <a:pt x="567972" y="2983188"/>
                  <a:pt x="609637" y="3024853"/>
                  <a:pt x="634636" y="3024853"/>
                </a:cubicBezTo>
                <a:close/>
                <a:moveTo>
                  <a:pt x="2201226" y="2949857"/>
                </a:moveTo>
                <a:cubicBezTo>
                  <a:pt x="2217892" y="2958190"/>
                  <a:pt x="2342886" y="3066518"/>
                  <a:pt x="2342886" y="3083184"/>
                </a:cubicBezTo>
                <a:cubicBezTo>
                  <a:pt x="2342886" y="3108182"/>
                  <a:pt x="2326220" y="3133181"/>
                  <a:pt x="2326220" y="3158180"/>
                </a:cubicBezTo>
                <a:cubicBezTo>
                  <a:pt x="2292889" y="3108182"/>
                  <a:pt x="2267890" y="3058185"/>
                  <a:pt x="2234558" y="3008187"/>
                </a:cubicBezTo>
                <a:lnTo>
                  <a:pt x="2226225" y="3016520"/>
                </a:lnTo>
                <a:cubicBezTo>
                  <a:pt x="2242891" y="3058185"/>
                  <a:pt x="2267890" y="3099849"/>
                  <a:pt x="2292889" y="3141514"/>
                </a:cubicBezTo>
                <a:cubicBezTo>
                  <a:pt x="2276223" y="3124848"/>
                  <a:pt x="2242891" y="3108182"/>
                  <a:pt x="2209559" y="3091517"/>
                </a:cubicBezTo>
                <a:cubicBezTo>
                  <a:pt x="2192893" y="3066518"/>
                  <a:pt x="2176228" y="3008187"/>
                  <a:pt x="2176228" y="2983188"/>
                </a:cubicBezTo>
                <a:cubicBezTo>
                  <a:pt x="2176228" y="2966523"/>
                  <a:pt x="2184561" y="2958190"/>
                  <a:pt x="2184561" y="2949857"/>
                </a:cubicBezTo>
                <a:lnTo>
                  <a:pt x="2201226" y="2949857"/>
                </a:lnTo>
                <a:close/>
                <a:moveTo>
                  <a:pt x="2176228" y="3116515"/>
                </a:moveTo>
                <a:cubicBezTo>
                  <a:pt x="2159562" y="3108182"/>
                  <a:pt x="2142896" y="3091517"/>
                  <a:pt x="2126230" y="3091517"/>
                </a:cubicBezTo>
                <a:cubicBezTo>
                  <a:pt x="2117897" y="3074851"/>
                  <a:pt x="2101231" y="3041519"/>
                  <a:pt x="2076232" y="3008187"/>
                </a:cubicBezTo>
                <a:cubicBezTo>
                  <a:pt x="2076232" y="3008187"/>
                  <a:pt x="2067899" y="2999854"/>
                  <a:pt x="2067899" y="3024853"/>
                </a:cubicBezTo>
                <a:cubicBezTo>
                  <a:pt x="2067899" y="3041519"/>
                  <a:pt x="2109564" y="3116515"/>
                  <a:pt x="2134563" y="3158180"/>
                </a:cubicBezTo>
                <a:cubicBezTo>
                  <a:pt x="2092898" y="3133181"/>
                  <a:pt x="2017902" y="3041519"/>
                  <a:pt x="2017902" y="3008187"/>
                </a:cubicBezTo>
                <a:cubicBezTo>
                  <a:pt x="2017902" y="2991521"/>
                  <a:pt x="2042901" y="2966523"/>
                  <a:pt x="2059567" y="2941524"/>
                </a:cubicBezTo>
                <a:cubicBezTo>
                  <a:pt x="2101231" y="2983188"/>
                  <a:pt x="2167895" y="3041519"/>
                  <a:pt x="2176228" y="3116515"/>
                </a:cubicBezTo>
                <a:close/>
                <a:moveTo>
                  <a:pt x="3867812" y="2933191"/>
                </a:moveTo>
                <a:lnTo>
                  <a:pt x="3884478" y="2949857"/>
                </a:lnTo>
                <a:cubicBezTo>
                  <a:pt x="3851146" y="2999854"/>
                  <a:pt x="3751151" y="3049852"/>
                  <a:pt x="3709486" y="3049852"/>
                </a:cubicBezTo>
                <a:cubicBezTo>
                  <a:pt x="3684488" y="3049852"/>
                  <a:pt x="3601158" y="3033186"/>
                  <a:pt x="3542828" y="3016520"/>
                </a:cubicBezTo>
                <a:cubicBezTo>
                  <a:pt x="3617824" y="3016520"/>
                  <a:pt x="3692820" y="3016520"/>
                  <a:pt x="3767817" y="2983188"/>
                </a:cubicBezTo>
                <a:cubicBezTo>
                  <a:pt x="3767817" y="2983188"/>
                  <a:pt x="3767817" y="2974856"/>
                  <a:pt x="3751151" y="2974856"/>
                </a:cubicBezTo>
                <a:cubicBezTo>
                  <a:pt x="3726152" y="2974856"/>
                  <a:pt x="3617824" y="2991521"/>
                  <a:pt x="3551161" y="2991521"/>
                </a:cubicBezTo>
                <a:cubicBezTo>
                  <a:pt x="3576160" y="2983188"/>
                  <a:pt x="3609491" y="2966523"/>
                  <a:pt x="3626157" y="2941524"/>
                </a:cubicBezTo>
                <a:cubicBezTo>
                  <a:pt x="3676155" y="2941524"/>
                  <a:pt x="3734485" y="2941524"/>
                  <a:pt x="3784483" y="2933191"/>
                </a:cubicBezTo>
                <a:lnTo>
                  <a:pt x="3867812" y="2933191"/>
                </a:lnTo>
                <a:close/>
                <a:moveTo>
                  <a:pt x="2692869" y="2999854"/>
                </a:moveTo>
                <a:cubicBezTo>
                  <a:pt x="2684536" y="2999854"/>
                  <a:pt x="2676203" y="3008187"/>
                  <a:pt x="2667870" y="3016520"/>
                </a:cubicBezTo>
                <a:cubicBezTo>
                  <a:pt x="2651205" y="2991521"/>
                  <a:pt x="2642872" y="2966523"/>
                  <a:pt x="2617873" y="2941524"/>
                </a:cubicBezTo>
                <a:cubicBezTo>
                  <a:pt x="2617873" y="2941524"/>
                  <a:pt x="2609540" y="2941524"/>
                  <a:pt x="2601207" y="2949857"/>
                </a:cubicBezTo>
                <a:lnTo>
                  <a:pt x="2626206" y="2999854"/>
                </a:lnTo>
                <a:cubicBezTo>
                  <a:pt x="2584541" y="2983188"/>
                  <a:pt x="2534544" y="2983188"/>
                  <a:pt x="2534544" y="2941524"/>
                </a:cubicBezTo>
                <a:cubicBezTo>
                  <a:pt x="2534544" y="2916525"/>
                  <a:pt x="2534544" y="2908192"/>
                  <a:pt x="2559542" y="2908192"/>
                </a:cubicBezTo>
                <a:cubicBezTo>
                  <a:pt x="2601207" y="2908192"/>
                  <a:pt x="2667870" y="2949857"/>
                  <a:pt x="2692869" y="2999854"/>
                </a:cubicBezTo>
                <a:close/>
                <a:moveTo>
                  <a:pt x="676300" y="2899859"/>
                </a:moveTo>
                <a:cubicBezTo>
                  <a:pt x="676300" y="2908192"/>
                  <a:pt x="684633" y="2916525"/>
                  <a:pt x="684633" y="2941524"/>
                </a:cubicBezTo>
                <a:cubicBezTo>
                  <a:pt x="676300" y="2949857"/>
                  <a:pt x="676300" y="2949857"/>
                  <a:pt x="659635" y="2949857"/>
                </a:cubicBezTo>
                <a:cubicBezTo>
                  <a:pt x="634636" y="2949857"/>
                  <a:pt x="601304" y="2924858"/>
                  <a:pt x="567972" y="2916525"/>
                </a:cubicBezTo>
                <a:cubicBezTo>
                  <a:pt x="576305" y="2908192"/>
                  <a:pt x="584638" y="2908192"/>
                  <a:pt x="592971" y="2899859"/>
                </a:cubicBezTo>
                <a:lnTo>
                  <a:pt x="676300" y="2899859"/>
                </a:lnTo>
                <a:close/>
                <a:moveTo>
                  <a:pt x="1951238" y="2949857"/>
                </a:moveTo>
                <a:cubicBezTo>
                  <a:pt x="1951238" y="2966523"/>
                  <a:pt x="1901241" y="2999854"/>
                  <a:pt x="1876242" y="3016520"/>
                </a:cubicBezTo>
                <a:lnTo>
                  <a:pt x="1851243" y="3016520"/>
                </a:lnTo>
                <a:cubicBezTo>
                  <a:pt x="1867909" y="2974856"/>
                  <a:pt x="1901241" y="2933191"/>
                  <a:pt x="1926240" y="2891526"/>
                </a:cubicBezTo>
                <a:cubicBezTo>
                  <a:pt x="1926240" y="2908192"/>
                  <a:pt x="1951238" y="2924858"/>
                  <a:pt x="1951238" y="2949857"/>
                </a:cubicBezTo>
                <a:close/>
                <a:moveTo>
                  <a:pt x="2117897" y="2966523"/>
                </a:moveTo>
                <a:lnTo>
                  <a:pt x="2067899" y="2916525"/>
                </a:lnTo>
                <a:cubicBezTo>
                  <a:pt x="2076232" y="2908192"/>
                  <a:pt x="2084565" y="2891526"/>
                  <a:pt x="2092898" y="2883193"/>
                </a:cubicBezTo>
                <a:cubicBezTo>
                  <a:pt x="2101231" y="2908192"/>
                  <a:pt x="2109564" y="2941524"/>
                  <a:pt x="2117897" y="2966523"/>
                </a:cubicBezTo>
                <a:close/>
                <a:moveTo>
                  <a:pt x="3601158" y="2933191"/>
                </a:moveTo>
                <a:cubicBezTo>
                  <a:pt x="3601158" y="2974856"/>
                  <a:pt x="3484497" y="2983188"/>
                  <a:pt x="3484497" y="2983188"/>
                </a:cubicBezTo>
                <a:cubicBezTo>
                  <a:pt x="3451166" y="2983188"/>
                  <a:pt x="3376169" y="2941524"/>
                  <a:pt x="3359503" y="2916525"/>
                </a:cubicBezTo>
                <a:cubicBezTo>
                  <a:pt x="3401168" y="2924858"/>
                  <a:pt x="3467831" y="2941524"/>
                  <a:pt x="3484497" y="2941524"/>
                </a:cubicBezTo>
                <a:cubicBezTo>
                  <a:pt x="3509496" y="2941524"/>
                  <a:pt x="3509496" y="2941524"/>
                  <a:pt x="3517829" y="2916525"/>
                </a:cubicBezTo>
                <a:cubicBezTo>
                  <a:pt x="3467831" y="2908192"/>
                  <a:pt x="3409501" y="2908192"/>
                  <a:pt x="3359503" y="2891526"/>
                </a:cubicBezTo>
                <a:cubicBezTo>
                  <a:pt x="3384502" y="2891526"/>
                  <a:pt x="3417834" y="2858195"/>
                  <a:pt x="3434500" y="2858195"/>
                </a:cubicBezTo>
                <a:cubicBezTo>
                  <a:pt x="3451166" y="2858195"/>
                  <a:pt x="3601158" y="2899859"/>
                  <a:pt x="3601158" y="2933191"/>
                </a:cubicBezTo>
                <a:close/>
                <a:moveTo>
                  <a:pt x="2517878" y="2958190"/>
                </a:moveTo>
                <a:cubicBezTo>
                  <a:pt x="2517878" y="2974856"/>
                  <a:pt x="2492879" y="2983188"/>
                  <a:pt x="2484546" y="3008187"/>
                </a:cubicBezTo>
                <a:cubicBezTo>
                  <a:pt x="2467880" y="2983188"/>
                  <a:pt x="2401217" y="2858195"/>
                  <a:pt x="2401217" y="2908192"/>
                </a:cubicBezTo>
                <a:cubicBezTo>
                  <a:pt x="2401217" y="2933191"/>
                  <a:pt x="2434548" y="2966523"/>
                  <a:pt x="2451214" y="2991521"/>
                </a:cubicBezTo>
                <a:cubicBezTo>
                  <a:pt x="2392884" y="2941524"/>
                  <a:pt x="2351219" y="2949857"/>
                  <a:pt x="2351219" y="2883193"/>
                </a:cubicBezTo>
                <a:cubicBezTo>
                  <a:pt x="2351219" y="2866527"/>
                  <a:pt x="2359552" y="2858195"/>
                  <a:pt x="2367885" y="2849862"/>
                </a:cubicBezTo>
                <a:cubicBezTo>
                  <a:pt x="2417883" y="2858195"/>
                  <a:pt x="2467880" y="2899859"/>
                  <a:pt x="2517878" y="2958190"/>
                </a:cubicBezTo>
                <a:close/>
                <a:moveTo>
                  <a:pt x="3851146" y="3016520"/>
                </a:moveTo>
                <a:cubicBezTo>
                  <a:pt x="3876145" y="2999854"/>
                  <a:pt x="3892811" y="2974856"/>
                  <a:pt x="3901144" y="2949857"/>
                </a:cubicBezTo>
                <a:cubicBezTo>
                  <a:pt x="3967807" y="2916525"/>
                  <a:pt x="4042803" y="2874860"/>
                  <a:pt x="4117800" y="2841529"/>
                </a:cubicBezTo>
                <a:cubicBezTo>
                  <a:pt x="4076135" y="2916525"/>
                  <a:pt x="3934475" y="2991521"/>
                  <a:pt x="3851146" y="3016520"/>
                </a:cubicBezTo>
                <a:close/>
                <a:moveTo>
                  <a:pt x="717965" y="2866527"/>
                </a:moveTo>
                <a:cubicBezTo>
                  <a:pt x="734631" y="2883193"/>
                  <a:pt x="742964" y="2916525"/>
                  <a:pt x="734631" y="2941524"/>
                </a:cubicBezTo>
                <a:cubicBezTo>
                  <a:pt x="751297" y="2949857"/>
                  <a:pt x="776296" y="2958190"/>
                  <a:pt x="784629" y="2983188"/>
                </a:cubicBezTo>
                <a:cubicBezTo>
                  <a:pt x="792961" y="2983188"/>
                  <a:pt x="801294" y="3008187"/>
                  <a:pt x="801294" y="3024853"/>
                </a:cubicBezTo>
                <a:cubicBezTo>
                  <a:pt x="817960" y="3033186"/>
                  <a:pt x="884624" y="3041519"/>
                  <a:pt x="909622" y="3099849"/>
                </a:cubicBezTo>
                <a:cubicBezTo>
                  <a:pt x="917955" y="3091517"/>
                  <a:pt x="926288" y="3091517"/>
                  <a:pt x="934621" y="3083184"/>
                </a:cubicBezTo>
                <a:lnTo>
                  <a:pt x="967953" y="3083184"/>
                </a:lnTo>
                <a:cubicBezTo>
                  <a:pt x="967953" y="3083184"/>
                  <a:pt x="976286" y="3124848"/>
                  <a:pt x="992952" y="3141514"/>
                </a:cubicBezTo>
                <a:cubicBezTo>
                  <a:pt x="1026283" y="3124848"/>
                  <a:pt x="1076281" y="3091517"/>
                  <a:pt x="1101280" y="3091517"/>
                </a:cubicBezTo>
                <a:cubicBezTo>
                  <a:pt x="1159610" y="3091517"/>
                  <a:pt x="1259605" y="3166513"/>
                  <a:pt x="1284604" y="3224843"/>
                </a:cubicBezTo>
                <a:cubicBezTo>
                  <a:pt x="1292937" y="3233176"/>
                  <a:pt x="1301270" y="3266508"/>
                  <a:pt x="1309603" y="3283174"/>
                </a:cubicBezTo>
                <a:cubicBezTo>
                  <a:pt x="1326269" y="3299840"/>
                  <a:pt x="1392932" y="3358170"/>
                  <a:pt x="1417931" y="3366503"/>
                </a:cubicBezTo>
                <a:cubicBezTo>
                  <a:pt x="1409598" y="3366503"/>
                  <a:pt x="1409598" y="3374836"/>
                  <a:pt x="1392932" y="3374836"/>
                </a:cubicBezTo>
                <a:cubicBezTo>
                  <a:pt x="1367934" y="3374836"/>
                  <a:pt x="1217941" y="3349837"/>
                  <a:pt x="1126279" y="3324839"/>
                </a:cubicBezTo>
                <a:cubicBezTo>
                  <a:pt x="1159610" y="3324839"/>
                  <a:pt x="1251273" y="3324839"/>
                  <a:pt x="1267938" y="3249842"/>
                </a:cubicBezTo>
                <a:cubicBezTo>
                  <a:pt x="1251273" y="3258175"/>
                  <a:pt x="1226274" y="3283174"/>
                  <a:pt x="1201275" y="3291507"/>
                </a:cubicBezTo>
                <a:cubicBezTo>
                  <a:pt x="1176276" y="3299840"/>
                  <a:pt x="1109613" y="3274841"/>
                  <a:pt x="1101280" y="3308173"/>
                </a:cubicBezTo>
                <a:cubicBezTo>
                  <a:pt x="976286" y="3274841"/>
                  <a:pt x="859625" y="3116515"/>
                  <a:pt x="792961" y="3049852"/>
                </a:cubicBezTo>
                <a:lnTo>
                  <a:pt x="767963" y="3049852"/>
                </a:lnTo>
                <a:cubicBezTo>
                  <a:pt x="759630" y="3058185"/>
                  <a:pt x="759630" y="3049852"/>
                  <a:pt x="759630" y="3074851"/>
                </a:cubicBezTo>
                <a:cubicBezTo>
                  <a:pt x="759630" y="3133181"/>
                  <a:pt x="876291" y="3249842"/>
                  <a:pt x="942954" y="3291507"/>
                </a:cubicBezTo>
                <a:cubicBezTo>
                  <a:pt x="992952" y="3324839"/>
                  <a:pt x="1042949" y="3358170"/>
                  <a:pt x="1092947" y="3374836"/>
                </a:cubicBezTo>
                <a:cubicBezTo>
                  <a:pt x="1142944" y="3399835"/>
                  <a:pt x="1217941" y="3408168"/>
                  <a:pt x="1276271" y="3424834"/>
                </a:cubicBezTo>
                <a:cubicBezTo>
                  <a:pt x="1292937" y="3424834"/>
                  <a:pt x="1317936" y="3458165"/>
                  <a:pt x="1317936" y="3483164"/>
                </a:cubicBezTo>
                <a:cubicBezTo>
                  <a:pt x="1317936" y="3574826"/>
                  <a:pt x="1167943" y="3574826"/>
                  <a:pt x="1151277" y="3574826"/>
                </a:cubicBezTo>
                <a:cubicBezTo>
                  <a:pt x="1059615" y="3574826"/>
                  <a:pt x="859625" y="3499830"/>
                  <a:pt x="801294" y="3499830"/>
                </a:cubicBezTo>
                <a:cubicBezTo>
                  <a:pt x="601304" y="3499830"/>
                  <a:pt x="451311" y="3633157"/>
                  <a:pt x="442978" y="3633157"/>
                </a:cubicBezTo>
                <a:lnTo>
                  <a:pt x="409647" y="3633157"/>
                </a:lnTo>
                <a:cubicBezTo>
                  <a:pt x="492976" y="3516496"/>
                  <a:pt x="692966" y="3483164"/>
                  <a:pt x="817960" y="3483164"/>
                </a:cubicBezTo>
                <a:cubicBezTo>
                  <a:pt x="834626" y="3483164"/>
                  <a:pt x="967953" y="3499830"/>
                  <a:pt x="984619" y="3499830"/>
                </a:cubicBezTo>
                <a:cubicBezTo>
                  <a:pt x="1026283" y="3499830"/>
                  <a:pt x="1101280" y="3491497"/>
                  <a:pt x="1101280" y="3433167"/>
                </a:cubicBezTo>
                <a:cubicBezTo>
                  <a:pt x="1101280" y="3358170"/>
                  <a:pt x="967953" y="3333171"/>
                  <a:pt x="951287" y="3324839"/>
                </a:cubicBezTo>
                <a:cubicBezTo>
                  <a:pt x="901290" y="3316506"/>
                  <a:pt x="859625" y="3291507"/>
                  <a:pt x="826293" y="3274841"/>
                </a:cubicBezTo>
                <a:cubicBezTo>
                  <a:pt x="742964" y="3241509"/>
                  <a:pt x="676300" y="3158180"/>
                  <a:pt x="592971" y="3116515"/>
                </a:cubicBezTo>
                <a:cubicBezTo>
                  <a:pt x="534641" y="3091517"/>
                  <a:pt x="459644" y="3091517"/>
                  <a:pt x="409647" y="3058185"/>
                </a:cubicBezTo>
                <a:cubicBezTo>
                  <a:pt x="384648" y="3049852"/>
                  <a:pt x="367982" y="3024853"/>
                  <a:pt x="367982" y="3008187"/>
                </a:cubicBezTo>
                <a:cubicBezTo>
                  <a:pt x="367982" y="2949857"/>
                  <a:pt x="451311" y="2958190"/>
                  <a:pt x="476310" y="2941524"/>
                </a:cubicBezTo>
                <a:cubicBezTo>
                  <a:pt x="509642" y="2916525"/>
                  <a:pt x="517975" y="2866527"/>
                  <a:pt x="559640" y="2833196"/>
                </a:cubicBezTo>
                <a:cubicBezTo>
                  <a:pt x="567972" y="2816530"/>
                  <a:pt x="592971" y="2816530"/>
                  <a:pt x="617970" y="2816530"/>
                </a:cubicBezTo>
                <a:cubicBezTo>
                  <a:pt x="634636" y="2816530"/>
                  <a:pt x="701299" y="2841529"/>
                  <a:pt x="717965" y="2866527"/>
                </a:cubicBezTo>
                <a:close/>
                <a:moveTo>
                  <a:pt x="2342886" y="2941524"/>
                </a:moveTo>
                <a:cubicBezTo>
                  <a:pt x="2342886" y="2966523"/>
                  <a:pt x="2317887" y="2983188"/>
                  <a:pt x="2317887" y="2999854"/>
                </a:cubicBezTo>
                <a:cubicBezTo>
                  <a:pt x="2301222" y="2958190"/>
                  <a:pt x="2276223" y="2908192"/>
                  <a:pt x="2251224" y="2858195"/>
                </a:cubicBezTo>
                <a:lnTo>
                  <a:pt x="2234558" y="2874860"/>
                </a:lnTo>
                <a:lnTo>
                  <a:pt x="2284556" y="2974856"/>
                </a:lnTo>
                <a:cubicBezTo>
                  <a:pt x="2209559" y="2941524"/>
                  <a:pt x="2192893" y="2899859"/>
                  <a:pt x="2192893" y="2849862"/>
                </a:cubicBezTo>
                <a:cubicBezTo>
                  <a:pt x="2192893" y="2833196"/>
                  <a:pt x="2184561" y="2808197"/>
                  <a:pt x="2217892" y="2808197"/>
                </a:cubicBezTo>
                <a:cubicBezTo>
                  <a:pt x="2251224" y="2808197"/>
                  <a:pt x="2342886" y="2924858"/>
                  <a:pt x="2342886" y="2941524"/>
                </a:cubicBezTo>
                <a:close/>
                <a:moveTo>
                  <a:pt x="3826147" y="2816530"/>
                </a:moveTo>
                <a:cubicBezTo>
                  <a:pt x="3809481" y="2866527"/>
                  <a:pt x="3709486" y="2916525"/>
                  <a:pt x="3651156" y="2916525"/>
                </a:cubicBezTo>
                <a:cubicBezTo>
                  <a:pt x="3626157" y="2916525"/>
                  <a:pt x="3592825" y="2891526"/>
                  <a:pt x="3567827" y="2874860"/>
                </a:cubicBezTo>
                <a:cubicBezTo>
                  <a:pt x="3601158" y="2874860"/>
                  <a:pt x="3684488" y="2866527"/>
                  <a:pt x="3726152" y="2841529"/>
                </a:cubicBezTo>
                <a:lnTo>
                  <a:pt x="3717819" y="2833196"/>
                </a:lnTo>
                <a:cubicBezTo>
                  <a:pt x="3667822" y="2841529"/>
                  <a:pt x="3617824" y="2849862"/>
                  <a:pt x="3567827" y="2849862"/>
                </a:cubicBezTo>
                <a:lnTo>
                  <a:pt x="3559494" y="2849862"/>
                </a:lnTo>
                <a:cubicBezTo>
                  <a:pt x="3634490" y="2791531"/>
                  <a:pt x="3642823" y="2799864"/>
                  <a:pt x="3701153" y="2799864"/>
                </a:cubicBezTo>
                <a:cubicBezTo>
                  <a:pt x="3726152" y="2799864"/>
                  <a:pt x="3784483" y="2799864"/>
                  <a:pt x="3826147" y="2816530"/>
                </a:cubicBezTo>
                <a:close/>
                <a:moveTo>
                  <a:pt x="2184561" y="2924858"/>
                </a:moveTo>
                <a:cubicBezTo>
                  <a:pt x="2184561" y="2941524"/>
                  <a:pt x="2151229" y="2966523"/>
                  <a:pt x="2151229" y="2983188"/>
                </a:cubicBezTo>
                <a:cubicBezTo>
                  <a:pt x="2134563" y="2933191"/>
                  <a:pt x="2101231" y="2858195"/>
                  <a:pt x="2101231" y="2833196"/>
                </a:cubicBezTo>
                <a:cubicBezTo>
                  <a:pt x="2101231" y="2816530"/>
                  <a:pt x="2109564" y="2808197"/>
                  <a:pt x="2109564" y="2799864"/>
                </a:cubicBezTo>
                <a:cubicBezTo>
                  <a:pt x="2142896" y="2841529"/>
                  <a:pt x="2184561" y="2899859"/>
                  <a:pt x="2184561" y="2924858"/>
                </a:cubicBezTo>
                <a:close/>
                <a:moveTo>
                  <a:pt x="3217844" y="2841529"/>
                </a:moveTo>
                <a:cubicBezTo>
                  <a:pt x="3192845" y="2816530"/>
                  <a:pt x="3167846" y="2808197"/>
                  <a:pt x="3167846" y="2783198"/>
                </a:cubicBezTo>
                <a:cubicBezTo>
                  <a:pt x="3184512" y="2791531"/>
                  <a:pt x="3209511" y="2816530"/>
                  <a:pt x="3217844" y="2841529"/>
                </a:cubicBezTo>
                <a:close/>
                <a:moveTo>
                  <a:pt x="2034568" y="2808197"/>
                </a:moveTo>
                <a:cubicBezTo>
                  <a:pt x="2034568" y="2799864"/>
                  <a:pt x="2034568" y="2774865"/>
                  <a:pt x="2042901" y="2774865"/>
                </a:cubicBezTo>
                <a:cubicBezTo>
                  <a:pt x="2042901" y="2783198"/>
                  <a:pt x="2034568" y="2799864"/>
                  <a:pt x="2034568" y="2808197"/>
                </a:cubicBezTo>
                <a:close/>
                <a:moveTo>
                  <a:pt x="2567875" y="2883193"/>
                </a:moveTo>
                <a:cubicBezTo>
                  <a:pt x="2567875" y="2908192"/>
                  <a:pt x="2534544" y="2891526"/>
                  <a:pt x="2517878" y="2908192"/>
                </a:cubicBezTo>
                <a:cubicBezTo>
                  <a:pt x="2501212" y="2883193"/>
                  <a:pt x="2492879" y="2849862"/>
                  <a:pt x="2476213" y="2824863"/>
                </a:cubicBezTo>
                <a:cubicBezTo>
                  <a:pt x="2476213" y="2816530"/>
                  <a:pt x="2451214" y="2841529"/>
                  <a:pt x="2451214" y="2816530"/>
                </a:cubicBezTo>
                <a:cubicBezTo>
                  <a:pt x="2451214" y="2841529"/>
                  <a:pt x="2476213" y="2874860"/>
                  <a:pt x="2484546" y="2899859"/>
                </a:cubicBezTo>
                <a:cubicBezTo>
                  <a:pt x="2401217" y="2816530"/>
                  <a:pt x="2384551" y="2858195"/>
                  <a:pt x="2384551" y="2791531"/>
                </a:cubicBezTo>
                <a:cubicBezTo>
                  <a:pt x="2384551" y="2766532"/>
                  <a:pt x="2392884" y="2758199"/>
                  <a:pt x="2409550" y="2758199"/>
                </a:cubicBezTo>
                <a:cubicBezTo>
                  <a:pt x="2459547" y="2758199"/>
                  <a:pt x="2567875" y="2866527"/>
                  <a:pt x="2567875" y="2883193"/>
                </a:cubicBezTo>
                <a:close/>
                <a:moveTo>
                  <a:pt x="4084468" y="2824863"/>
                </a:moveTo>
                <a:cubicBezTo>
                  <a:pt x="4109467" y="2799864"/>
                  <a:pt x="4134466" y="2774865"/>
                  <a:pt x="4151132" y="2749866"/>
                </a:cubicBezTo>
                <a:cubicBezTo>
                  <a:pt x="4151132" y="2783198"/>
                  <a:pt x="4117800" y="2816530"/>
                  <a:pt x="4084468" y="2824863"/>
                </a:cubicBezTo>
                <a:close/>
                <a:moveTo>
                  <a:pt x="3409501" y="2833196"/>
                </a:moveTo>
                <a:cubicBezTo>
                  <a:pt x="3409501" y="2858195"/>
                  <a:pt x="3326172" y="2874860"/>
                  <a:pt x="3326172" y="2874860"/>
                </a:cubicBezTo>
                <a:cubicBezTo>
                  <a:pt x="3259508" y="2874860"/>
                  <a:pt x="3234509" y="2849862"/>
                  <a:pt x="3217844" y="2799864"/>
                </a:cubicBezTo>
                <a:cubicBezTo>
                  <a:pt x="3242842" y="2791531"/>
                  <a:pt x="3276174" y="2841529"/>
                  <a:pt x="3351170" y="2824863"/>
                </a:cubicBezTo>
                <a:lnTo>
                  <a:pt x="3226177" y="2774865"/>
                </a:lnTo>
                <a:cubicBezTo>
                  <a:pt x="3242842" y="2774865"/>
                  <a:pt x="3267841" y="2749866"/>
                  <a:pt x="3292840" y="2749866"/>
                </a:cubicBezTo>
                <a:cubicBezTo>
                  <a:pt x="3326172" y="2749866"/>
                  <a:pt x="3409501" y="2808197"/>
                  <a:pt x="3409501" y="2833196"/>
                </a:cubicBezTo>
                <a:close/>
                <a:moveTo>
                  <a:pt x="4067802" y="2733201"/>
                </a:moveTo>
                <a:lnTo>
                  <a:pt x="4067802" y="2749866"/>
                </a:lnTo>
                <a:cubicBezTo>
                  <a:pt x="4059469" y="2766532"/>
                  <a:pt x="3951141" y="2924858"/>
                  <a:pt x="3892811" y="2924858"/>
                </a:cubicBezTo>
                <a:cubicBezTo>
                  <a:pt x="3867812" y="2924858"/>
                  <a:pt x="3834480" y="2916525"/>
                  <a:pt x="3801149" y="2908192"/>
                </a:cubicBezTo>
                <a:cubicBezTo>
                  <a:pt x="3842813" y="2899859"/>
                  <a:pt x="3934475" y="2849862"/>
                  <a:pt x="3976140" y="2808197"/>
                </a:cubicBezTo>
                <a:lnTo>
                  <a:pt x="3967807" y="2799864"/>
                </a:lnTo>
                <a:cubicBezTo>
                  <a:pt x="3917810" y="2833196"/>
                  <a:pt x="3859479" y="2866527"/>
                  <a:pt x="3801149" y="2883193"/>
                </a:cubicBezTo>
                <a:cubicBezTo>
                  <a:pt x="3826147" y="2858195"/>
                  <a:pt x="3834480" y="2824863"/>
                  <a:pt x="3859479" y="2808197"/>
                </a:cubicBezTo>
                <a:cubicBezTo>
                  <a:pt x="3901144" y="2774865"/>
                  <a:pt x="3967807" y="2758199"/>
                  <a:pt x="4017805" y="2733201"/>
                </a:cubicBezTo>
                <a:lnTo>
                  <a:pt x="4067802" y="2733201"/>
                </a:lnTo>
                <a:close/>
                <a:moveTo>
                  <a:pt x="3601158" y="2783198"/>
                </a:moveTo>
                <a:cubicBezTo>
                  <a:pt x="3567827" y="2824863"/>
                  <a:pt x="3492830" y="2841529"/>
                  <a:pt x="3476164" y="2841529"/>
                </a:cubicBezTo>
                <a:cubicBezTo>
                  <a:pt x="3417834" y="2841529"/>
                  <a:pt x="3442833" y="2808197"/>
                  <a:pt x="3392835" y="2774865"/>
                </a:cubicBezTo>
                <a:cubicBezTo>
                  <a:pt x="3426167" y="2783198"/>
                  <a:pt x="3467831" y="2791531"/>
                  <a:pt x="3517829" y="2799864"/>
                </a:cubicBezTo>
                <a:cubicBezTo>
                  <a:pt x="3517829" y="2799864"/>
                  <a:pt x="3526162" y="2791531"/>
                  <a:pt x="3526162" y="2774865"/>
                </a:cubicBezTo>
                <a:cubicBezTo>
                  <a:pt x="3484497" y="2774865"/>
                  <a:pt x="3442833" y="2766532"/>
                  <a:pt x="3401168" y="2758199"/>
                </a:cubicBezTo>
                <a:cubicBezTo>
                  <a:pt x="3409501" y="2749866"/>
                  <a:pt x="3434500" y="2716535"/>
                  <a:pt x="3459499" y="2716535"/>
                </a:cubicBezTo>
                <a:cubicBezTo>
                  <a:pt x="3467831" y="2716535"/>
                  <a:pt x="3584492" y="2766532"/>
                  <a:pt x="3601158" y="2783198"/>
                </a:cubicBezTo>
                <a:close/>
                <a:moveTo>
                  <a:pt x="2001236" y="2866527"/>
                </a:moveTo>
                <a:cubicBezTo>
                  <a:pt x="2001236" y="2883193"/>
                  <a:pt x="1984570" y="2908192"/>
                  <a:pt x="1967904" y="2916525"/>
                </a:cubicBezTo>
                <a:cubicBezTo>
                  <a:pt x="1959571" y="2883193"/>
                  <a:pt x="1951238" y="2841529"/>
                  <a:pt x="1934573" y="2808197"/>
                </a:cubicBezTo>
                <a:cubicBezTo>
                  <a:pt x="1934573" y="2799864"/>
                  <a:pt x="1917907" y="2799864"/>
                  <a:pt x="1909574" y="2791531"/>
                </a:cubicBezTo>
                <a:cubicBezTo>
                  <a:pt x="1909574" y="2783198"/>
                  <a:pt x="1901241" y="2766532"/>
                  <a:pt x="1892908" y="2749866"/>
                </a:cubicBezTo>
                <a:lnTo>
                  <a:pt x="1901241" y="2716535"/>
                </a:lnTo>
                <a:cubicBezTo>
                  <a:pt x="1917907" y="2724868"/>
                  <a:pt x="2001236" y="2824863"/>
                  <a:pt x="2001236" y="2866527"/>
                </a:cubicBezTo>
                <a:close/>
                <a:moveTo>
                  <a:pt x="2517878" y="2699869"/>
                </a:moveTo>
                <a:cubicBezTo>
                  <a:pt x="2517878" y="2733201"/>
                  <a:pt x="2526211" y="2774865"/>
                  <a:pt x="2542876" y="2816530"/>
                </a:cubicBezTo>
                <a:cubicBezTo>
                  <a:pt x="2509545" y="2783198"/>
                  <a:pt x="2459547" y="2758199"/>
                  <a:pt x="2459547" y="2733201"/>
                </a:cubicBezTo>
                <a:cubicBezTo>
                  <a:pt x="2459547" y="2716535"/>
                  <a:pt x="2467880" y="2708202"/>
                  <a:pt x="2476213" y="2699869"/>
                </a:cubicBezTo>
                <a:lnTo>
                  <a:pt x="2517878" y="2699869"/>
                </a:lnTo>
                <a:close/>
                <a:moveTo>
                  <a:pt x="1609588" y="2708202"/>
                </a:moveTo>
                <a:cubicBezTo>
                  <a:pt x="1617921" y="2699869"/>
                  <a:pt x="1626254" y="2691536"/>
                  <a:pt x="1634587" y="2691536"/>
                </a:cubicBezTo>
                <a:cubicBezTo>
                  <a:pt x="1626254" y="2699869"/>
                  <a:pt x="1617921" y="2708202"/>
                  <a:pt x="1609588" y="2708202"/>
                </a:cubicBezTo>
                <a:close/>
                <a:moveTo>
                  <a:pt x="2359552" y="2824863"/>
                </a:moveTo>
                <a:cubicBezTo>
                  <a:pt x="2359552" y="2849862"/>
                  <a:pt x="2334553" y="2849862"/>
                  <a:pt x="2334553" y="2866527"/>
                </a:cubicBezTo>
                <a:lnTo>
                  <a:pt x="2284556" y="2741534"/>
                </a:lnTo>
                <a:cubicBezTo>
                  <a:pt x="2284556" y="2741534"/>
                  <a:pt x="2276223" y="2741534"/>
                  <a:pt x="2267890" y="2749866"/>
                </a:cubicBezTo>
                <a:cubicBezTo>
                  <a:pt x="2276223" y="2774865"/>
                  <a:pt x="2284556" y="2808197"/>
                  <a:pt x="2292889" y="2833196"/>
                </a:cubicBezTo>
                <a:cubicBezTo>
                  <a:pt x="2276223" y="2816530"/>
                  <a:pt x="2251224" y="2799864"/>
                  <a:pt x="2234558" y="2783198"/>
                </a:cubicBezTo>
                <a:cubicBezTo>
                  <a:pt x="2234558" y="2774865"/>
                  <a:pt x="2226225" y="2758199"/>
                  <a:pt x="2226225" y="2733201"/>
                </a:cubicBezTo>
                <a:cubicBezTo>
                  <a:pt x="2226225" y="2716535"/>
                  <a:pt x="2234558" y="2699869"/>
                  <a:pt x="2251224" y="2683203"/>
                </a:cubicBezTo>
                <a:cubicBezTo>
                  <a:pt x="2284556" y="2699869"/>
                  <a:pt x="2359552" y="2808197"/>
                  <a:pt x="2359552" y="2824863"/>
                </a:cubicBezTo>
                <a:close/>
                <a:moveTo>
                  <a:pt x="3151180" y="2741534"/>
                </a:moveTo>
                <a:cubicBezTo>
                  <a:pt x="3151180" y="2766532"/>
                  <a:pt x="3142847" y="2774865"/>
                  <a:pt x="3142847" y="2783198"/>
                </a:cubicBezTo>
                <a:cubicBezTo>
                  <a:pt x="3126181" y="2774865"/>
                  <a:pt x="3101183" y="2758199"/>
                  <a:pt x="3076184" y="2741534"/>
                </a:cubicBezTo>
                <a:cubicBezTo>
                  <a:pt x="3092850" y="2749866"/>
                  <a:pt x="3109516" y="2749866"/>
                  <a:pt x="3134514" y="2749866"/>
                </a:cubicBezTo>
                <a:cubicBezTo>
                  <a:pt x="3109516" y="2733201"/>
                  <a:pt x="3084517" y="2716535"/>
                  <a:pt x="3059518" y="2708202"/>
                </a:cubicBezTo>
                <a:cubicBezTo>
                  <a:pt x="3067851" y="2699869"/>
                  <a:pt x="3084517" y="2683203"/>
                  <a:pt x="3084517" y="2674870"/>
                </a:cubicBezTo>
                <a:cubicBezTo>
                  <a:pt x="3109516" y="2683203"/>
                  <a:pt x="3151180" y="2724868"/>
                  <a:pt x="3151180" y="2741534"/>
                </a:cubicBezTo>
                <a:close/>
                <a:moveTo>
                  <a:pt x="3759484" y="2699869"/>
                </a:moveTo>
                <a:cubicBezTo>
                  <a:pt x="3759484" y="2749866"/>
                  <a:pt x="3642823" y="2774865"/>
                  <a:pt x="3634490" y="2774865"/>
                </a:cubicBezTo>
                <a:cubicBezTo>
                  <a:pt x="3617824" y="2774865"/>
                  <a:pt x="3592825" y="2741534"/>
                  <a:pt x="3567827" y="2733201"/>
                </a:cubicBezTo>
                <a:cubicBezTo>
                  <a:pt x="3609491" y="2724868"/>
                  <a:pt x="3651156" y="2741534"/>
                  <a:pt x="3701153" y="2699869"/>
                </a:cubicBezTo>
                <a:cubicBezTo>
                  <a:pt x="3659489" y="2699869"/>
                  <a:pt x="3609491" y="2708202"/>
                  <a:pt x="3567827" y="2708202"/>
                </a:cubicBezTo>
                <a:lnTo>
                  <a:pt x="3559494" y="2708202"/>
                </a:lnTo>
                <a:cubicBezTo>
                  <a:pt x="3617824" y="2658204"/>
                  <a:pt x="3609491" y="2658204"/>
                  <a:pt x="3659489" y="2658204"/>
                </a:cubicBezTo>
                <a:cubicBezTo>
                  <a:pt x="3701153" y="2658204"/>
                  <a:pt x="3759484" y="2666537"/>
                  <a:pt x="3759484" y="2699869"/>
                </a:cubicBezTo>
                <a:close/>
                <a:moveTo>
                  <a:pt x="3959474" y="2633205"/>
                </a:moveTo>
                <a:lnTo>
                  <a:pt x="3959474" y="2674870"/>
                </a:lnTo>
                <a:cubicBezTo>
                  <a:pt x="3942808" y="2691536"/>
                  <a:pt x="3876145" y="2791531"/>
                  <a:pt x="3834480" y="2791531"/>
                </a:cubicBezTo>
                <a:cubicBezTo>
                  <a:pt x="3809481" y="2791531"/>
                  <a:pt x="3776150" y="2774865"/>
                  <a:pt x="3751151" y="2774865"/>
                </a:cubicBezTo>
                <a:cubicBezTo>
                  <a:pt x="3792816" y="2766532"/>
                  <a:pt x="3851146" y="2733201"/>
                  <a:pt x="3892811" y="2691536"/>
                </a:cubicBezTo>
                <a:lnTo>
                  <a:pt x="3884478" y="2683203"/>
                </a:lnTo>
                <a:cubicBezTo>
                  <a:pt x="3842813" y="2716535"/>
                  <a:pt x="3792816" y="2741534"/>
                  <a:pt x="3751151" y="2749866"/>
                </a:cubicBezTo>
                <a:cubicBezTo>
                  <a:pt x="3767817" y="2733201"/>
                  <a:pt x="3776150" y="2699869"/>
                  <a:pt x="3792816" y="2683203"/>
                </a:cubicBezTo>
                <a:cubicBezTo>
                  <a:pt x="3817814" y="2658204"/>
                  <a:pt x="3867812" y="2649871"/>
                  <a:pt x="3909477" y="2633205"/>
                </a:cubicBezTo>
                <a:lnTo>
                  <a:pt x="3959474" y="2633205"/>
                </a:lnTo>
                <a:close/>
                <a:moveTo>
                  <a:pt x="3267841" y="2716535"/>
                </a:moveTo>
                <a:cubicBezTo>
                  <a:pt x="3267841" y="2741534"/>
                  <a:pt x="3201178" y="2758199"/>
                  <a:pt x="3192845" y="2758199"/>
                </a:cubicBezTo>
                <a:lnTo>
                  <a:pt x="3176179" y="2758199"/>
                </a:lnTo>
                <a:cubicBezTo>
                  <a:pt x="3176179" y="2741534"/>
                  <a:pt x="3167846" y="2716535"/>
                  <a:pt x="3151180" y="2699869"/>
                </a:cubicBezTo>
                <a:cubicBezTo>
                  <a:pt x="3167846" y="2708202"/>
                  <a:pt x="3184512" y="2708202"/>
                  <a:pt x="3226177" y="2708202"/>
                </a:cubicBezTo>
                <a:cubicBezTo>
                  <a:pt x="3201178" y="2691536"/>
                  <a:pt x="3176179" y="2683203"/>
                  <a:pt x="3151180" y="2666537"/>
                </a:cubicBezTo>
                <a:cubicBezTo>
                  <a:pt x="3159513" y="2666537"/>
                  <a:pt x="3176179" y="2649871"/>
                  <a:pt x="3192845" y="2633205"/>
                </a:cubicBezTo>
                <a:cubicBezTo>
                  <a:pt x="3226177" y="2649871"/>
                  <a:pt x="3267841" y="2691536"/>
                  <a:pt x="3267841" y="2716535"/>
                </a:cubicBezTo>
                <a:close/>
                <a:moveTo>
                  <a:pt x="1551258" y="2633205"/>
                </a:moveTo>
                <a:cubicBezTo>
                  <a:pt x="1551258" y="2649871"/>
                  <a:pt x="1559591" y="2674870"/>
                  <a:pt x="1559591" y="2691536"/>
                </a:cubicBezTo>
                <a:cubicBezTo>
                  <a:pt x="1542925" y="2691536"/>
                  <a:pt x="1509593" y="2699869"/>
                  <a:pt x="1492927" y="2691536"/>
                </a:cubicBezTo>
                <a:cubicBezTo>
                  <a:pt x="1501260" y="2683203"/>
                  <a:pt x="1517926" y="2649871"/>
                  <a:pt x="1517926" y="2633205"/>
                </a:cubicBezTo>
                <a:lnTo>
                  <a:pt x="1551258" y="2633205"/>
                </a:lnTo>
                <a:close/>
                <a:moveTo>
                  <a:pt x="2209559" y="2774865"/>
                </a:moveTo>
                <a:cubicBezTo>
                  <a:pt x="2209559" y="2799864"/>
                  <a:pt x="2176228" y="2808197"/>
                  <a:pt x="2167895" y="2816530"/>
                </a:cubicBezTo>
                <a:cubicBezTo>
                  <a:pt x="2159562" y="2774865"/>
                  <a:pt x="2159562" y="2708202"/>
                  <a:pt x="2126230" y="2683203"/>
                </a:cubicBezTo>
                <a:cubicBezTo>
                  <a:pt x="2126230" y="2683203"/>
                  <a:pt x="2117897" y="2674870"/>
                  <a:pt x="2117897" y="2699869"/>
                </a:cubicBezTo>
                <a:cubicBezTo>
                  <a:pt x="2117897" y="2716535"/>
                  <a:pt x="2134563" y="2774865"/>
                  <a:pt x="2142896" y="2808197"/>
                </a:cubicBezTo>
                <a:cubicBezTo>
                  <a:pt x="2134563" y="2799864"/>
                  <a:pt x="2117897" y="2783198"/>
                  <a:pt x="2109564" y="2766532"/>
                </a:cubicBezTo>
                <a:cubicBezTo>
                  <a:pt x="2101231" y="2733201"/>
                  <a:pt x="2084565" y="2666537"/>
                  <a:pt x="2084565" y="2649871"/>
                </a:cubicBezTo>
                <a:cubicBezTo>
                  <a:pt x="2084565" y="2624873"/>
                  <a:pt x="2092898" y="2624873"/>
                  <a:pt x="2109564" y="2624873"/>
                </a:cubicBezTo>
                <a:cubicBezTo>
                  <a:pt x="2142896" y="2624873"/>
                  <a:pt x="2209559" y="2766532"/>
                  <a:pt x="2209559" y="2774865"/>
                </a:cubicBezTo>
                <a:close/>
                <a:moveTo>
                  <a:pt x="4067802" y="2808197"/>
                </a:moveTo>
                <a:cubicBezTo>
                  <a:pt x="4076135" y="2791531"/>
                  <a:pt x="4084468" y="2766532"/>
                  <a:pt x="4092801" y="2749866"/>
                </a:cubicBezTo>
                <a:cubicBezTo>
                  <a:pt x="4067802" y="2699869"/>
                  <a:pt x="4142799" y="2658204"/>
                  <a:pt x="4184463" y="2616540"/>
                </a:cubicBezTo>
                <a:cubicBezTo>
                  <a:pt x="4184463" y="2666537"/>
                  <a:pt x="4142799" y="2741534"/>
                  <a:pt x="4067802" y="2808197"/>
                </a:cubicBezTo>
                <a:close/>
                <a:moveTo>
                  <a:pt x="3434500" y="2691536"/>
                </a:moveTo>
                <a:cubicBezTo>
                  <a:pt x="3434500" y="2733201"/>
                  <a:pt x="3367836" y="2733201"/>
                  <a:pt x="3359503" y="2733201"/>
                </a:cubicBezTo>
                <a:cubicBezTo>
                  <a:pt x="3342838" y="2733201"/>
                  <a:pt x="3317839" y="2724868"/>
                  <a:pt x="3292840" y="2716535"/>
                </a:cubicBezTo>
                <a:cubicBezTo>
                  <a:pt x="3292840" y="2708202"/>
                  <a:pt x="3284507" y="2683203"/>
                  <a:pt x="3267841" y="2666537"/>
                </a:cubicBezTo>
                <a:cubicBezTo>
                  <a:pt x="3292840" y="2666537"/>
                  <a:pt x="3342838" y="2691536"/>
                  <a:pt x="3384502" y="2691536"/>
                </a:cubicBezTo>
                <a:cubicBezTo>
                  <a:pt x="3351170" y="2649871"/>
                  <a:pt x="3309506" y="2649871"/>
                  <a:pt x="3267841" y="2641538"/>
                </a:cubicBezTo>
                <a:cubicBezTo>
                  <a:pt x="3292840" y="2641538"/>
                  <a:pt x="3317839" y="2616540"/>
                  <a:pt x="3334505" y="2616540"/>
                </a:cubicBezTo>
                <a:cubicBezTo>
                  <a:pt x="3401168" y="2616540"/>
                  <a:pt x="3434500" y="2683203"/>
                  <a:pt x="3434500" y="2691536"/>
                </a:cubicBezTo>
                <a:close/>
                <a:moveTo>
                  <a:pt x="1634587" y="2608207"/>
                </a:moveTo>
                <a:cubicBezTo>
                  <a:pt x="1634587" y="2624873"/>
                  <a:pt x="1634587" y="2649871"/>
                  <a:pt x="1642920" y="2666537"/>
                </a:cubicBezTo>
                <a:cubicBezTo>
                  <a:pt x="1626254" y="2666537"/>
                  <a:pt x="1609588" y="2674870"/>
                  <a:pt x="1592923" y="2691536"/>
                </a:cubicBezTo>
                <a:cubicBezTo>
                  <a:pt x="1584590" y="2683203"/>
                  <a:pt x="1576257" y="2674870"/>
                  <a:pt x="1576257" y="2649871"/>
                </a:cubicBezTo>
                <a:cubicBezTo>
                  <a:pt x="1576257" y="2633205"/>
                  <a:pt x="1584590" y="2624873"/>
                  <a:pt x="1601256" y="2608207"/>
                </a:cubicBezTo>
                <a:lnTo>
                  <a:pt x="1634587" y="2608207"/>
                </a:lnTo>
                <a:close/>
                <a:moveTo>
                  <a:pt x="2992855" y="2691536"/>
                </a:moveTo>
                <a:cubicBezTo>
                  <a:pt x="2967856" y="2674870"/>
                  <a:pt x="2934524" y="2658204"/>
                  <a:pt x="2901192" y="2641538"/>
                </a:cubicBezTo>
                <a:cubicBezTo>
                  <a:pt x="2909525" y="2633205"/>
                  <a:pt x="2909525" y="2616540"/>
                  <a:pt x="2909525" y="2599874"/>
                </a:cubicBezTo>
                <a:cubicBezTo>
                  <a:pt x="2934524" y="2608207"/>
                  <a:pt x="2984522" y="2658204"/>
                  <a:pt x="2992855" y="2691536"/>
                </a:cubicBezTo>
                <a:close/>
                <a:moveTo>
                  <a:pt x="1659586" y="2641538"/>
                </a:moveTo>
                <a:cubicBezTo>
                  <a:pt x="1659586" y="2633205"/>
                  <a:pt x="1667919" y="2599874"/>
                  <a:pt x="1684585" y="2591541"/>
                </a:cubicBezTo>
                <a:lnTo>
                  <a:pt x="1659586" y="2641538"/>
                </a:lnTo>
                <a:close/>
                <a:moveTo>
                  <a:pt x="1534592" y="2608207"/>
                </a:moveTo>
                <a:cubicBezTo>
                  <a:pt x="1526259" y="2608207"/>
                  <a:pt x="1509593" y="2616540"/>
                  <a:pt x="1501260" y="2608207"/>
                </a:cubicBezTo>
                <a:cubicBezTo>
                  <a:pt x="1509593" y="2599874"/>
                  <a:pt x="1517926" y="2599874"/>
                  <a:pt x="1526259" y="2591541"/>
                </a:cubicBezTo>
                <a:cubicBezTo>
                  <a:pt x="1526259" y="2591541"/>
                  <a:pt x="1534592" y="2599874"/>
                  <a:pt x="1534592" y="2608207"/>
                </a:cubicBezTo>
                <a:close/>
                <a:moveTo>
                  <a:pt x="3592825" y="2641538"/>
                </a:moveTo>
                <a:cubicBezTo>
                  <a:pt x="3592825" y="2691536"/>
                  <a:pt x="3492830" y="2699869"/>
                  <a:pt x="3492830" y="2699869"/>
                </a:cubicBezTo>
                <a:cubicBezTo>
                  <a:pt x="3442833" y="2699869"/>
                  <a:pt x="3484497" y="2691536"/>
                  <a:pt x="3426167" y="2633205"/>
                </a:cubicBezTo>
                <a:cubicBezTo>
                  <a:pt x="3451166" y="2649871"/>
                  <a:pt x="3492830" y="2658204"/>
                  <a:pt x="3517829" y="2658204"/>
                </a:cubicBezTo>
                <a:cubicBezTo>
                  <a:pt x="3534495" y="2658204"/>
                  <a:pt x="3534495" y="2658204"/>
                  <a:pt x="3542828" y="2649871"/>
                </a:cubicBezTo>
                <a:cubicBezTo>
                  <a:pt x="3509496" y="2608207"/>
                  <a:pt x="3459499" y="2624873"/>
                  <a:pt x="3426167" y="2616540"/>
                </a:cubicBezTo>
                <a:cubicBezTo>
                  <a:pt x="3426167" y="2616540"/>
                  <a:pt x="3476164" y="2599874"/>
                  <a:pt x="3484497" y="2574875"/>
                </a:cubicBezTo>
                <a:cubicBezTo>
                  <a:pt x="3501163" y="2583208"/>
                  <a:pt x="3592825" y="2599874"/>
                  <a:pt x="3592825" y="2641538"/>
                </a:cubicBezTo>
                <a:close/>
                <a:moveTo>
                  <a:pt x="2434548" y="2733201"/>
                </a:moveTo>
                <a:cubicBezTo>
                  <a:pt x="2409550" y="2733201"/>
                  <a:pt x="2384551" y="2741534"/>
                  <a:pt x="2359552" y="2758199"/>
                </a:cubicBezTo>
                <a:cubicBezTo>
                  <a:pt x="2342886" y="2708202"/>
                  <a:pt x="2351219" y="2641538"/>
                  <a:pt x="2317887" y="2624873"/>
                </a:cubicBezTo>
                <a:cubicBezTo>
                  <a:pt x="2317887" y="2649871"/>
                  <a:pt x="2326220" y="2683203"/>
                  <a:pt x="2326220" y="2716535"/>
                </a:cubicBezTo>
                <a:cubicBezTo>
                  <a:pt x="2309554" y="2699869"/>
                  <a:pt x="2276223" y="2666537"/>
                  <a:pt x="2276223" y="2641538"/>
                </a:cubicBezTo>
                <a:cubicBezTo>
                  <a:pt x="2276223" y="2633205"/>
                  <a:pt x="2284556" y="2574875"/>
                  <a:pt x="2317887" y="2574875"/>
                </a:cubicBezTo>
                <a:cubicBezTo>
                  <a:pt x="2376218" y="2574875"/>
                  <a:pt x="2426215" y="2724868"/>
                  <a:pt x="2434548" y="2733201"/>
                </a:cubicBezTo>
                <a:close/>
                <a:moveTo>
                  <a:pt x="2767865" y="2583208"/>
                </a:moveTo>
                <a:cubicBezTo>
                  <a:pt x="2751200" y="2583208"/>
                  <a:pt x="2726201" y="2574875"/>
                  <a:pt x="2709535" y="2566542"/>
                </a:cubicBezTo>
                <a:cubicBezTo>
                  <a:pt x="2726201" y="2566542"/>
                  <a:pt x="2751200" y="2574875"/>
                  <a:pt x="2767865" y="2583208"/>
                </a:cubicBezTo>
                <a:close/>
                <a:moveTo>
                  <a:pt x="2051234" y="2724868"/>
                </a:moveTo>
                <a:cubicBezTo>
                  <a:pt x="2051234" y="2741534"/>
                  <a:pt x="2026235" y="2758199"/>
                  <a:pt x="2009569" y="2783198"/>
                </a:cubicBezTo>
                <a:cubicBezTo>
                  <a:pt x="2009569" y="2741534"/>
                  <a:pt x="2009569" y="2658204"/>
                  <a:pt x="1976237" y="2633205"/>
                </a:cubicBezTo>
                <a:cubicBezTo>
                  <a:pt x="1976237" y="2633205"/>
                  <a:pt x="1967904" y="2624873"/>
                  <a:pt x="1967904" y="2649871"/>
                </a:cubicBezTo>
                <a:cubicBezTo>
                  <a:pt x="1967904" y="2666537"/>
                  <a:pt x="1976237" y="2733201"/>
                  <a:pt x="1984570" y="2774865"/>
                </a:cubicBezTo>
                <a:cubicBezTo>
                  <a:pt x="1951238" y="2691536"/>
                  <a:pt x="1926240" y="2699869"/>
                  <a:pt x="1926240" y="2658204"/>
                </a:cubicBezTo>
                <a:cubicBezTo>
                  <a:pt x="1926240" y="2633205"/>
                  <a:pt x="1934573" y="2558209"/>
                  <a:pt x="1976237" y="2558209"/>
                </a:cubicBezTo>
                <a:cubicBezTo>
                  <a:pt x="2009569" y="2558209"/>
                  <a:pt x="2051234" y="2716535"/>
                  <a:pt x="2051234" y="2724868"/>
                </a:cubicBezTo>
                <a:close/>
                <a:moveTo>
                  <a:pt x="3067851" y="2658204"/>
                </a:moveTo>
                <a:cubicBezTo>
                  <a:pt x="3067851" y="2683203"/>
                  <a:pt x="3059518" y="2674870"/>
                  <a:pt x="3059518" y="2691536"/>
                </a:cubicBezTo>
                <a:lnTo>
                  <a:pt x="3017853" y="2691536"/>
                </a:lnTo>
                <a:cubicBezTo>
                  <a:pt x="3009520" y="2666537"/>
                  <a:pt x="2992855" y="2641538"/>
                  <a:pt x="2976189" y="2616540"/>
                </a:cubicBezTo>
                <a:cubicBezTo>
                  <a:pt x="3034519" y="2658204"/>
                  <a:pt x="3001187" y="2641538"/>
                  <a:pt x="3042852" y="2633205"/>
                </a:cubicBezTo>
                <a:cubicBezTo>
                  <a:pt x="3017853" y="2608207"/>
                  <a:pt x="2984522" y="2599874"/>
                  <a:pt x="2951190" y="2591541"/>
                </a:cubicBezTo>
                <a:cubicBezTo>
                  <a:pt x="2951190" y="2583208"/>
                  <a:pt x="2967856" y="2566542"/>
                  <a:pt x="2967856" y="2549876"/>
                </a:cubicBezTo>
                <a:cubicBezTo>
                  <a:pt x="3017853" y="2558209"/>
                  <a:pt x="3067851" y="2616540"/>
                  <a:pt x="3067851" y="2658204"/>
                </a:cubicBezTo>
                <a:close/>
                <a:moveTo>
                  <a:pt x="3859479" y="2566542"/>
                </a:moveTo>
                <a:cubicBezTo>
                  <a:pt x="3859479" y="2608207"/>
                  <a:pt x="3784483" y="2666537"/>
                  <a:pt x="3776150" y="2666537"/>
                </a:cubicBezTo>
                <a:cubicBezTo>
                  <a:pt x="3751151" y="2666537"/>
                  <a:pt x="3734485" y="2641538"/>
                  <a:pt x="3709486" y="2641538"/>
                </a:cubicBezTo>
                <a:cubicBezTo>
                  <a:pt x="3726152" y="2633205"/>
                  <a:pt x="3792816" y="2608207"/>
                  <a:pt x="3809481" y="2574875"/>
                </a:cubicBezTo>
                <a:lnTo>
                  <a:pt x="3801149" y="2566542"/>
                </a:lnTo>
                <a:cubicBezTo>
                  <a:pt x="3776150" y="2583208"/>
                  <a:pt x="3742818" y="2599874"/>
                  <a:pt x="3709486" y="2616540"/>
                </a:cubicBezTo>
                <a:cubicBezTo>
                  <a:pt x="3726152" y="2549876"/>
                  <a:pt x="3759484" y="2533210"/>
                  <a:pt x="3809481" y="2533210"/>
                </a:cubicBezTo>
                <a:cubicBezTo>
                  <a:pt x="3842813" y="2533210"/>
                  <a:pt x="3859479" y="2541543"/>
                  <a:pt x="3859479" y="2566542"/>
                </a:cubicBezTo>
                <a:close/>
                <a:moveTo>
                  <a:pt x="1609588" y="2524877"/>
                </a:moveTo>
                <a:cubicBezTo>
                  <a:pt x="1609588" y="2541543"/>
                  <a:pt x="1609588" y="2566542"/>
                  <a:pt x="1617921" y="2583208"/>
                </a:cubicBezTo>
                <a:cubicBezTo>
                  <a:pt x="1601256" y="2591541"/>
                  <a:pt x="1576257" y="2599874"/>
                  <a:pt x="1559591" y="2608207"/>
                </a:cubicBezTo>
                <a:cubicBezTo>
                  <a:pt x="1559591" y="2599874"/>
                  <a:pt x="1551258" y="2599874"/>
                  <a:pt x="1551258" y="2583208"/>
                </a:cubicBezTo>
                <a:cubicBezTo>
                  <a:pt x="1551258" y="2558209"/>
                  <a:pt x="1567924" y="2541543"/>
                  <a:pt x="1576257" y="2524877"/>
                </a:cubicBezTo>
                <a:lnTo>
                  <a:pt x="1609588" y="2524877"/>
                </a:lnTo>
                <a:close/>
                <a:moveTo>
                  <a:pt x="4126133" y="2516544"/>
                </a:moveTo>
                <a:cubicBezTo>
                  <a:pt x="4134466" y="2524877"/>
                  <a:pt x="4134466" y="2533210"/>
                  <a:pt x="4134466" y="2558209"/>
                </a:cubicBezTo>
                <a:cubicBezTo>
                  <a:pt x="4134466" y="2599874"/>
                  <a:pt x="4101134" y="2658204"/>
                  <a:pt x="4067802" y="2699869"/>
                </a:cubicBezTo>
                <a:cubicBezTo>
                  <a:pt x="4051136" y="2699869"/>
                  <a:pt x="4026138" y="2708202"/>
                  <a:pt x="3992806" y="2716535"/>
                </a:cubicBezTo>
                <a:cubicBezTo>
                  <a:pt x="4034471" y="2666537"/>
                  <a:pt x="4084468" y="2641538"/>
                  <a:pt x="4084468" y="2583208"/>
                </a:cubicBezTo>
                <a:cubicBezTo>
                  <a:pt x="4051136" y="2616540"/>
                  <a:pt x="4017805" y="2658204"/>
                  <a:pt x="3976140" y="2699869"/>
                </a:cubicBezTo>
                <a:cubicBezTo>
                  <a:pt x="3951141" y="2633205"/>
                  <a:pt x="4034471" y="2549876"/>
                  <a:pt x="4101134" y="2516544"/>
                </a:cubicBezTo>
                <a:lnTo>
                  <a:pt x="4126133" y="2516544"/>
                </a:lnTo>
                <a:close/>
                <a:moveTo>
                  <a:pt x="3709486" y="2566542"/>
                </a:moveTo>
                <a:cubicBezTo>
                  <a:pt x="3709486" y="2608207"/>
                  <a:pt x="3626157" y="2633205"/>
                  <a:pt x="3626157" y="2633205"/>
                </a:cubicBezTo>
                <a:cubicBezTo>
                  <a:pt x="3601158" y="2633205"/>
                  <a:pt x="3592825" y="2608207"/>
                  <a:pt x="3576160" y="2591541"/>
                </a:cubicBezTo>
                <a:cubicBezTo>
                  <a:pt x="3609491" y="2583208"/>
                  <a:pt x="3642823" y="2583208"/>
                  <a:pt x="3676155" y="2566542"/>
                </a:cubicBezTo>
                <a:cubicBezTo>
                  <a:pt x="3642823" y="2558209"/>
                  <a:pt x="3609491" y="2566542"/>
                  <a:pt x="3576160" y="2566542"/>
                </a:cubicBezTo>
                <a:cubicBezTo>
                  <a:pt x="3592825" y="2549876"/>
                  <a:pt x="3601158" y="2516544"/>
                  <a:pt x="3626157" y="2516544"/>
                </a:cubicBezTo>
                <a:cubicBezTo>
                  <a:pt x="3642823" y="2516544"/>
                  <a:pt x="3709486" y="2533210"/>
                  <a:pt x="3709486" y="2566542"/>
                </a:cubicBezTo>
                <a:close/>
                <a:moveTo>
                  <a:pt x="3167846" y="2608207"/>
                </a:moveTo>
                <a:cubicBezTo>
                  <a:pt x="3167846" y="2624873"/>
                  <a:pt x="3134514" y="2649871"/>
                  <a:pt x="3117848" y="2649871"/>
                </a:cubicBezTo>
                <a:cubicBezTo>
                  <a:pt x="3059518" y="2649871"/>
                  <a:pt x="3084517" y="2616540"/>
                  <a:pt x="3051185" y="2574875"/>
                </a:cubicBezTo>
                <a:cubicBezTo>
                  <a:pt x="3076184" y="2583208"/>
                  <a:pt x="3134514" y="2574875"/>
                  <a:pt x="3134514" y="2591541"/>
                </a:cubicBezTo>
                <a:cubicBezTo>
                  <a:pt x="3134514" y="2574875"/>
                  <a:pt x="3067851" y="2558209"/>
                  <a:pt x="3034519" y="2541543"/>
                </a:cubicBezTo>
                <a:cubicBezTo>
                  <a:pt x="3042852" y="2541543"/>
                  <a:pt x="3059518" y="2524877"/>
                  <a:pt x="3076184" y="2508212"/>
                </a:cubicBezTo>
                <a:cubicBezTo>
                  <a:pt x="3117848" y="2516544"/>
                  <a:pt x="3167846" y="2583208"/>
                  <a:pt x="3167846" y="2608207"/>
                </a:cubicBezTo>
                <a:close/>
                <a:moveTo>
                  <a:pt x="2684536" y="2566542"/>
                </a:moveTo>
                <a:cubicBezTo>
                  <a:pt x="2651205" y="2558209"/>
                  <a:pt x="2601207" y="2558209"/>
                  <a:pt x="2567875" y="2599874"/>
                </a:cubicBezTo>
                <a:lnTo>
                  <a:pt x="2517878" y="2524877"/>
                </a:lnTo>
                <a:cubicBezTo>
                  <a:pt x="2534544" y="2516544"/>
                  <a:pt x="2542876" y="2508212"/>
                  <a:pt x="2567875" y="2508212"/>
                </a:cubicBezTo>
                <a:cubicBezTo>
                  <a:pt x="2609540" y="2508212"/>
                  <a:pt x="2642872" y="2541543"/>
                  <a:pt x="2684536" y="2566542"/>
                </a:cubicBezTo>
                <a:close/>
                <a:moveTo>
                  <a:pt x="2542876" y="2608207"/>
                </a:moveTo>
                <a:cubicBezTo>
                  <a:pt x="2542876" y="2633205"/>
                  <a:pt x="2526211" y="2658204"/>
                  <a:pt x="2517878" y="2666537"/>
                </a:cubicBezTo>
                <a:cubicBezTo>
                  <a:pt x="2501212" y="2674870"/>
                  <a:pt x="2476213" y="2674870"/>
                  <a:pt x="2459547" y="2691536"/>
                </a:cubicBezTo>
                <a:cubicBezTo>
                  <a:pt x="2459547" y="2658204"/>
                  <a:pt x="2467880" y="2616540"/>
                  <a:pt x="2476213" y="2566542"/>
                </a:cubicBezTo>
                <a:cubicBezTo>
                  <a:pt x="2434548" y="2574875"/>
                  <a:pt x="2426215" y="2633205"/>
                  <a:pt x="2434548" y="2674870"/>
                </a:cubicBezTo>
                <a:cubicBezTo>
                  <a:pt x="2417883" y="2641538"/>
                  <a:pt x="2392884" y="2599874"/>
                  <a:pt x="2351219" y="2558209"/>
                </a:cubicBezTo>
                <a:cubicBezTo>
                  <a:pt x="2376218" y="2508212"/>
                  <a:pt x="2401217" y="2508212"/>
                  <a:pt x="2426215" y="2508212"/>
                </a:cubicBezTo>
                <a:cubicBezTo>
                  <a:pt x="2467880" y="2508212"/>
                  <a:pt x="2542876" y="2558209"/>
                  <a:pt x="2542876" y="2608207"/>
                </a:cubicBezTo>
                <a:close/>
                <a:moveTo>
                  <a:pt x="3584492" y="2508212"/>
                </a:moveTo>
                <a:cubicBezTo>
                  <a:pt x="3576160" y="2541543"/>
                  <a:pt x="3534495" y="2558209"/>
                  <a:pt x="3509496" y="2558209"/>
                </a:cubicBezTo>
                <a:cubicBezTo>
                  <a:pt x="3476164" y="2558209"/>
                  <a:pt x="3492830" y="2533210"/>
                  <a:pt x="3459499" y="2499879"/>
                </a:cubicBezTo>
                <a:cubicBezTo>
                  <a:pt x="3492830" y="2508212"/>
                  <a:pt x="3534495" y="2516544"/>
                  <a:pt x="3584492" y="2508212"/>
                </a:cubicBezTo>
                <a:close/>
                <a:moveTo>
                  <a:pt x="1692918" y="2499879"/>
                </a:moveTo>
                <a:lnTo>
                  <a:pt x="1692918" y="2558209"/>
                </a:lnTo>
                <a:lnTo>
                  <a:pt x="1642920" y="2583208"/>
                </a:lnTo>
                <a:cubicBezTo>
                  <a:pt x="1642920" y="2574875"/>
                  <a:pt x="1634587" y="2566542"/>
                  <a:pt x="1634587" y="2541543"/>
                </a:cubicBezTo>
                <a:cubicBezTo>
                  <a:pt x="1634587" y="2524877"/>
                  <a:pt x="1651253" y="2508212"/>
                  <a:pt x="1667919" y="2499879"/>
                </a:cubicBezTo>
                <a:lnTo>
                  <a:pt x="1692918" y="2499879"/>
                </a:lnTo>
                <a:close/>
                <a:moveTo>
                  <a:pt x="3317839" y="2583208"/>
                </a:moveTo>
                <a:cubicBezTo>
                  <a:pt x="3317839" y="2624873"/>
                  <a:pt x="3251175" y="2616540"/>
                  <a:pt x="3251175" y="2616540"/>
                </a:cubicBezTo>
                <a:cubicBezTo>
                  <a:pt x="3209511" y="2616540"/>
                  <a:pt x="3184512" y="2624873"/>
                  <a:pt x="3176179" y="2558209"/>
                </a:cubicBezTo>
                <a:cubicBezTo>
                  <a:pt x="3201178" y="2566542"/>
                  <a:pt x="3234509" y="2574875"/>
                  <a:pt x="3267841" y="2574875"/>
                </a:cubicBezTo>
                <a:cubicBezTo>
                  <a:pt x="3234509" y="2549876"/>
                  <a:pt x="3192845" y="2533210"/>
                  <a:pt x="3159513" y="2516544"/>
                </a:cubicBezTo>
                <a:cubicBezTo>
                  <a:pt x="3176179" y="2516544"/>
                  <a:pt x="3192845" y="2491546"/>
                  <a:pt x="3209511" y="2491546"/>
                </a:cubicBezTo>
                <a:cubicBezTo>
                  <a:pt x="3234509" y="2491546"/>
                  <a:pt x="3317839" y="2549876"/>
                  <a:pt x="3317839" y="2583208"/>
                </a:cubicBezTo>
                <a:close/>
                <a:moveTo>
                  <a:pt x="2251224" y="2641538"/>
                </a:moveTo>
                <a:cubicBezTo>
                  <a:pt x="2251224" y="2658204"/>
                  <a:pt x="2226225" y="2674870"/>
                  <a:pt x="2209559" y="2691536"/>
                </a:cubicBezTo>
                <a:cubicBezTo>
                  <a:pt x="2209559" y="2649871"/>
                  <a:pt x="2209559" y="2599874"/>
                  <a:pt x="2201226" y="2549876"/>
                </a:cubicBezTo>
                <a:cubicBezTo>
                  <a:pt x="2167895" y="2574875"/>
                  <a:pt x="2184561" y="2624873"/>
                  <a:pt x="2184561" y="2666537"/>
                </a:cubicBezTo>
                <a:cubicBezTo>
                  <a:pt x="2167895" y="2641538"/>
                  <a:pt x="2142896" y="2599874"/>
                  <a:pt x="2142896" y="2583208"/>
                </a:cubicBezTo>
                <a:cubicBezTo>
                  <a:pt x="2142896" y="2566542"/>
                  <a:pt x="2159562" y="2491546"/>
                  <a:pt x="2192893" y="2491546"/>
                </a:cubicBezTo>
                <a:cubicBezTo>
                  <a:pt x="2226225" y="2491546"/>
                  <a:pt x="2251224" y="2641538"/>
                  <a:pt x="2251224" y="2641538"/>
                </a:cubicBezTo>
                <a:close/>
                <a:moveTo>
                  <a:pt x="3467831" y="2549876"/>
                </a:moveTo>
                <a:cubicBezTo>
                  <a:pt x="3467831" y="2591541"/>
                  <a:pt x="3384502" y="2599874"/>
                  <a:pt x="3384502" y="2599874"/>
                </a:cubicBezTo>
                <a:cubicBezTo>
                  <a:pt x="3334505" y="2599874"/>
                  <a:pt x="3334505" y="2558209"/>
                  <a:pt x="3317839" y="2533210"/>
                </a:cubicBezTo>
                <a:cubicBezTo>
                  <a:pt x="3334505" y="2524877"/>
                  <a:pt x="3359503" y="2558209"/>
                  <a:pt x="3426167" y="2549876"/>
                </a:cubicBezTo>
                <a:cubicBezTo>
                  <a:pt x="3392835" y="2533210"/>
                  <a:pt x="3351170" y="2516544"/>
                  <a:pt x="3317839" y="2508212"/>
                </a:cubicBezTo>
                <a:cubicBezTo>
                  <a:pt x="3334505" y="2508212"/>
                  <a:pt x="3359503" y="2474880"/>
                  <a:pt x="3376169" y="2474880"/>
                </a:cubicBezTo>
                <a:cubicBezTo>
                  <a:pt x="3401168" y="2474880"/>
                  <a:pt x="3467831" y="2533210"/>
                  <a:pt x="3467831" y="2549876"/>
                </a:cubicBezTo>
                <a:close/>
                <a:moveTo>
                  <a:pt x="2884526" y="2591541"/>
                </a:moveTo>
                <a:lnTo>
                  <a:pt x="2884526" y="2633205"/>
                </a:lnTo>
                <a:cubicBezTo>
                  <a:pt x="2851195" y="2616540"/>
                  <a:pt x="2809530" y="2583208"/>
                  <a:pt x="2776198" y="2558209"/>
                </a:cubicBezTo>
                <a:cubicBezTo>
                  <a:pt x="2792864" y="2566542"/>
                  <a:pt x="2817863" y="2566542"/>
                  <a:pt x="2834529" y="2574875"/>
                </a:cubicBezTo>
                <a:lnTo>
                  <a:pt x="2851195" y="2558209"/>
                </a:lnTo>
                <a:cubicBezTo>
                  <a:pt x="2817863" y="2524877"/>
                  <a:pt x="2767865" y="2541543"/>
                  <a:pt x="2734534" y="2541543"/>
                </a:cubicBezTo>
                <a:cubicBezTo>
                  <a:pt x="2759533" y="2516544"/>
                  <a:pt x="2751200" y="2491546"/>
                  <a:pt x="2742867" y="2466547"/>
                </a:cubicBezTo>
                <a:cubicBezTo>
                  <a:pt x="2751200" y="2466547"/>
                  <a:pt x="2884526" y="2533210"/>
                  <a:pt x="2884526" y="2591541"/>
                </a:cubicBezTo>
                <a:close/>
                <a:moveTo>
                  <a:pt x="4009472" y="2491546"/>
                </a:moveTo>
                <a:cubicBezTo>
                  <a:pt x="4009472" y="2524877"/>
                  <a:pt x="3984473" y="2583208"/>
                  <a:pt x="3959474" y="2599874"/>
                </a:cubicBezTo>
                <a:cubicBezTo>
                  <a:pt x="3942808" y="2608207"/>
                  <a:pt x="3926142" y="2616540"/>
                  <a:pt x="3909477" y="2616540"/>
                </a:cubicBezTo>
                <a:lnTo>
                  <a:pt x="3884478" y="2616540"/>
                </a:lnTo>
                <a:cubicBezTo>
                  <a:pt x="3917810" y="2591541"/>
                  <a:pt x="3942808" y="2549876"/>
                  <a:pt x="3976140" y="2516544"/>
                </a:cubicBezTo>
                <a:lnTo>
                  <a:pt x="3959474" y="2499879"/>
                </a:lnTo>
                <a:cubicBezTo>
                  <a:pt x="3934475" y="2533210"/>
                  <a:pt x="3909477" y="2566542"/>
                  <a:pt x="3876145" y="2599874"/>
                </a:cubicBezTo>
                <a:cubicBezTo>
                  <a:pt x="3876145" y="2583208"/>
                  <a:pt x="3884478" y="2566542"/>
                  <a:pt x="3876145" y="2549876"/>
                </a:cubicBezTo>
                <a:lnTo>
                  <a:pt x="3876145" y="2524877"/>
                </a:lnTo>
                <a:cubicBezTo>
                  <a:pt x="3909477" y="2491546"/>
                  <a:pt x="3967807" y="2449881"/>
                  <a:pt x="3984473" y="2449881"/>
                </a:cubicBezTo>
                <a:cubicBezTo>
                  <a:pt x="4009472" y="2449881"/>
                  <a:pt x="4009472" y="2474880"/>
                  <a:pt x="4009472" y="2491546"/>
                </a:cubicBezTo>
                <a:close/>
                <a:moveTo>
                  <a:pt x="3759484" y="2474880"/>
                </a:moveTo>
                <a:cubicBezTo>
                  <a:pt x="3759484" y="2491546"/>
                  <a:pt x="3742818" y="2516544"/>
                  <a:pt x="3726152" y="2533210"/>
                </a:cubicBezTo>
                <a:cubicBezTo>
                  <a:pt x="3709486" y="2524877"/>
                  <a:pt x="3684488" y="2508212"/>
                  <a:pt x="3667822" y="2499879"/>
                </a:cubicBezTo>
                <a:cubicBezTo>
                  <a:pt x="3692820" y="2491546"/>
                  <a:pt x="3726152" y="2474880"/>
                  <a:pt x="3751151" y="2449881"/>
                </a:cubicBezTo>
                <a:cubicBezTo>
                  <a:pt x="3751151" y="2458214"/>
                  <a:pt x="3759484" y="2449881"/>
                  <a:pt x="3759484" y="2474880"/>
                </a:cubicBezTo>
                <a:close/>
                <a:moveTo>
                  <a:pt x="3409501" y="2458214"/>
                </a:moveTo>
                <a:cubicBezTo>
                  <a:pt x="3401168" y="2458214"/>
                  <a:pt x="3384502" y="2458214"/>
                  <a:pt x="3384502" y="2449881"/>
                </a:cubicBezTo>
                <a:cubicBezTo>
                  <a:pt x="3392835" y="2449881"/>
                  <a:pt x="3401168" y="2449881"/>
                  <a:pt x="3409501" y="2458214"/>
                </a:cubicBezTo>
                <a:close/>
                <a:moveTo>
                  <a:pt x="1584590" y="2441548"/>
                </a:moveTo>
                <a:cubicBezTo>
                  <a:pt x="1584590" y="2458214"/>
                  <a:pt x="1584590" y="2483213"/>
                  <a:pt x="1592923" y="2499879"/>
                </a:cubicBezTo>
                <a:cubicBezTo>
                  <a:pt x="1592923" y="2499879"/>
                  <a:pt x="1584590" y="2499879"/>
                  <a:pt x="1576257" y="2508212"/>
                </a:cubicBezTo>
                <a:cubicBezTo>
                  <a:pt x="1559591" y="2499879"/>
                  <a:pt x="1551258" y="2474880"/>
                  <a:pt x="1542925" y="2458214"/>
                </a:cubicBezTo>
                <a:cubicBezTo>
                  <a:pt x="1542925" y="2449881"/>
                  <a:pt x="1551258" y="2449881"/>
                  <a:pt x="1559591" y="2441548"/>
                </a:cubicBezTo>
                <a:lnTo>
                  <a:pt x="1584590" y="2441548"/>
                </a:lnTo>
                <a:close/>
                <a:moveTo>
                  <a:pt x="2117897" y="2574875"/>
                </a:moveTo>
                <a:cubicBezTo>
                  <a:pt x="2117897" y="2591541"/>
                  <a:pt x="2076232" y="2616540"/>
                  <a:pt x="2067899" y="2641538"/>
                </a:cubicBezTo>
                <a:cubicBezTo>
                  <a:pt x="2067899" y="2591541"/>
                  <a:pt x="2076232" y="2533210"/>
                  <a:pt x="2067899" y="2483213"/>
                </a:cubicBezTo>
                <a:cubicBezTo>
                  <a:pt x="2042901" y="2508212"/>
                  <a:pt x="2034568" y="2583208"/>
                  <a:pt x="2042901" y="2616540"/>
                </a:cubicBezTo>
                <a:cubicBezTo>
                  <a:pt x="2034568" y="2591541"/>
                  <a:pt x="2001236" y="2558209"/>
                  <a:pt x="2001236" y="2533210"/>
                </a:cubicBezTo>
                <a:cubicBezTo>
                  <a:pt x="2001236" y="2491546"/>
                  <a:pt x="2026235" y="2441548"/>
                  <a:pt x="2076232" y="2416549"/>
                </a:cubicBezTo>
                <a:cubicBezTo>
                  <a:pt x="2109564" y="2441548"/>
                  <a:pt x="2117897" y="2558209"/>
                  <a:pt x="2117897" y="2574875"/>
                </a:cubicBezTo>
                <a:close/>
                <a:moveTo>
                  <a:pt x="1676252" y="2474880"/>
                </a:moveTo>
                <a:cubicBezTo>
                  <a:pt x="1659586" y="2483213"/>
                  <a:pt x="1634587" y="2491546"/>
                  <a:pt x="1617921" y="2499879"/>
                </a:cubicBezTo>
                <a:cubicBezTo>
                  <a:pt x="1617921" y="2491546"/>
                  <a:pt x="1609588" y="2483213"/>
                  <a:pt x="1609588" y="2466547"/>
                </a:cubicBezTo>
                <a:cubicBezTo>
                  <a:pt x="1609588" y="2433215"/>
                  <a:pt x="1617921" y="2416549"/>
                  <a:pt x="1667919" y="2416549"/>
                </a:cubicBezTo>
                <a:cubicBezTo>
                  <a:pt x="1667919" y="2433215"/>
                  <a:pt x="1667919" y="2458214"/>
                  <a:pt x="1676252" y="2474880"/>
                </a:cubicBezTo>
                <a:close/>
                <a:moveTo>
                  <a:pt x="4159464" y="2583208"/>
                </a:moveTo>
                <a:cubicBezTo>
                  <a:pt x="4159464" y="2524877"/>
                  <a:pt x="4142799" y="2516544"/>
                  <a:pt x="4142799" y="2499879"/>
                </a:cubicBezTo>
                <a:cubicBezTo>
                  <a:pt x="4142799" y="2474880"/>
                  <a:pt x="4176130" y="2441548"/>
                  <a:pt x="4192796" y="2408216"/>
                </a:cubicBezTo>
                <a:cubicBezTo>
                  <a:pt x="4184463" y="2466547"/>
                  <a:pt x="4201129" y="2524877"/>
                  <a:pt x="4159464" y="2583208"/>
                </a:cubicBezTo>
                <a:close/>
                <a:moveTo>
                  <a:pt x="2951190" y="2541543"/>
                </a:moveTo>
                <a:cubicBezTo>
                  <a:pt x="2951190" y="2558209"/>
                  <a:pt x="2934524" y="2566542"/>
                  <a:pt x="2909525" y="2566542"/>
                </a:cubicBezTo>
                <a:cubicBezTo>
                  <a:pt x="2867861" y="2566542"/>
                  <a:pt x="2892859" y="2549876"/>
                  <a:pt x="2834529" y="2491546"/>
                </a:cubicBezTo>
                <a:cubicBezTo>
                  <a:pt x="2851195" y="2499879"/>
                  <a:pt x="2867861" y="2499879"/>
                  <a:pt x="2909525" y="2499879"/>
                </a:cubicBezTo>
                <a:cubicBezTo>
                  <a:pt x="2876194" y="2483213"/>
                  <a:pt x="2834529" y="2466547"/>
                  <a:pt x="2792864" y="2458214"/>
                </a:cubicBezTo>
                <a:cubicBezTo>
                  <a:pt x="2801197" y="2449881"/>
                  <a:pt x="2817863" y="2424882"/>
                  <a:pt x="2817863" y="2408216"/>
                </a:cubicBezTo>
                <a:cubicBezTo>
                  <a:pt x="2842862" y="2408216"/>
                  <a:pt x="2951190" y="2483213"/>
                  <a:pt x="2951190" y="2541543"/>
                </a:cubicBezTo>
                <a:close/>
                <a:moveTo>
                  <a:pt x="3884478" y="2433215"/>
                </a:moveTo>
                <a:cubicBezTo>
                  <a:pt x="3884478" y="2458214"/>
                  <a:pt x="3867812" y="2516544"/>
                  <a:pt x="3851146" y="2516544"/>
                </a:cubicBezTo>
                <a:cubicBezTo>
                  <a:pt x="3826147" y="2516544"/>
                  <a:pt x="3809481" y="2508212"/>
                  <a:pt x="3792816" y="2508212"/>
                </a:cubicBezTo>
                <a:cubicBezTo>
                  <a:pt x="3834480" y="2466547"/>
                  <a:pt x="3842813" y="2458214"/>
                  <a:pt x="3842813" y="2424882"/>
                </a:cubicBezTo>
                <a:cubicBezTo>
                  <a:pt x="3826147" y="2441548"/>
                  <a:pt x="3801149" y="2474880"/>
                  <a:pt x="3776150" y="2499879"/>
                </a:cubicBezTo>
                <a:cubicBezTo>
                  <a:pt x="3776150" y="2458214"/>
                  <a:pt x="3767817" y="2449881"/>
                  <a:pt x="3767817" y="2433215"/>
                </a:cubicBezTo>
                <a:cubicBezTo>
                  <a:pt x="3767817" y="2416549"/>
                  <a:pt x="3817814" y="2391551"/>
                  <a:pt x="3842813" y="2391551"/>
                </a:cubicBezTo>
                <a:cubicBezTo>
                  <a:pt x="3884478" y="2391551"/>
                  <a:pt x="3884478" y="2416549"/>
                  <a:pt x="3884478" y="2433215"/>
                </a:cubicBezTo>
                <a:close/>
                <a:moveTo>
                  <a:pt x="2351219" y="2441548"/>
                </a:moveTo>
                <a:cubicBezTo>
                  <a:pt x="2351219" y="2491546"/>
                  <a:pt x="2326220" y="2566542"/>
                  <a:pt x="2276223" y="2574875"/>
                </a:cubicBezTo>
                <a:cubicBezTo>
                  <a:pt x="2284556" y="2541543"/>
                  <a:pt x="2301222" y="2499879"/>
                  <a:pt x="2317887" y="2458214"/>
                </a:cubicBezTo>
                <a:lnTo>
                  <a:pt x="2301222" y="2441548"/>
                </a:lnTo>
                <a:cubicBezTo>
                  <a:pt x="2276223" y="2483213"/>
                  <a:pt x="2267890" y="2524877"/>
                  <a:pt x="2259557" y="2566542"/>
                </a:cubicBezTo>
                <a:cubicBezTo>
                  <a:pt x="2259557" y="2541543"/>
                  <a:pt x="2234558" y="2499879"/>
                  <a:pt x="2234558" y="2474880"/>
                </a:cubicBezTo>
                <a:cubicBezTo>
                  <a:pt x="2234558" y="2433215"/>
                  <a:pt x="2292889" y="2391551"/>
                  <a:pt x="2317887" y="2391551"/>
                </a:cubicBezTo>
                <a:cubicBezTo>
                  <a:pt x="2342886" y="2391551"/>
                  <a:pt x="2351219" y="2424882"/>
                  <a:pt x="2351219" y="2441548"/>
                </a:cubicBezTo>
                <a:close/>
                <a:moveTo>
                  <a:pt x="1751248" y="2449881"/>
                </a:moveTo>
                <a:cubicBezTo>
                  <a:pt x="1734582" y="2449881"/>
                  <a:pt x="1717917" y="2466547"/>
                  <a:pt x="1692918" y="2474880"/>
                </a:cubicBezTo>
                <a:lnTo>
                  <a:pt x="1692918" y="2424882"/>
                </a:lnTo>
                <a:cubicBezTo>
                  <a:pt x="1701251" y="2408216"/>
                  <a:pt x="1726249" y="2391551"/>
                  <a:pt x="1751248" y="2391551"/>
                </a:cubicBezTo>
                <a:lnTo>
                  <a:pt x="1751248" y="2449881"/>
                </a:lnTo>
                <a:close/>
                <a:moveTo>
                  <a:pt x="3051185" y="2491546"/>
                </a:moveTo>
                <a:cubicBezTo>
                  <a:pt x="3051185" y="2516544"/>
                  <a:pt x="3034519" y="2524877"/>
                  <a:pt x="3009520" y="2524877"/>
                </a:cubicBezTo>
                <a:cubicBezTo>
                  <a:pt x="2934524" y="2524877"/>
                  <a:pt x="2976189" y="2483213"/>
                  <a:pt x="2909525" y="2441548"/>
                </a:cubicBezTo>
                <a:cubicBezTo>
                  <a:pt x="2934524" y="2449881"/>
                  <a:pt x="2967856" y="2466547"/>
                  <a:pt x="3009520" y="2466547"/>
                </a:cubicBezTo>
                <a:cubicBezTo>
                  <a:pt x="2976189" y="2441548"/>
                  <a:pt x="2934524" y="2424882"/>
                  <a:pt x="2892859" y="2408216"/>
                </a:cubicBezTo>
                <a:cubicBezTo>
                  <a:pt x="2901192" y="2399883"/>
                  <a:pt x="2901192" y="2374885"/>
                  <a:pt x="2926191" y="2374885"/>
                </a:cubicBezTo>
                <a:cubicBezTo>
                  <a:pt x="2976189" y="2374885"/>
                  <a:pt x="3051185" y="2466547"/>
                  <a:pt x="3051185" y="2491546"/>
                </a:cubicBezTo>
                <a:close/>
                <a:moveTo>
                  <a:pt x="3209511" y="2366552"/>
                </a:moveTo>
                <a:cubicBezTo>
                  <a:pt x="3234509" y="2374885"/>
                  <a:pt x="3359503" y="2416549"/>
                  <a:pt x="3359503" y="2449881"/>
                </a:cubicBezTo>
                <a:cubicBezTo>
                  <a:pt x="3359503" y="2483213"/>
                  <a:pt x="3309506" y="2483213"/>
                  <a:pt x="3301173" y="2483213"/>
                </a:cubicBezTo>
                <a:cubicBezTo>
                  <a:pt x="3217844" y="2483213"/>
                  <a:pt x="3217844" y="2458214"/>
                  <a:pt x="3176179" y="2399883"/>
                </a:cubicBezTo>
                <a:cubicBezTo>
                  <a:pt x="3209511" y="2399883"/>
                  <a:pt x="3309506" y="2458214"/>
                  <a:pt x="3309506" y="2433215"/>
                </a:cubicBezTo>
                <a:cubicBezTo>
                  <a:pt x="3309506" y="2416549"/>
                  <a:pt x="3217844" y="2391551"/>
                  <a:pt x="3167846" y="2366552"/>
                </a:cubicBezTo>
                <a:lnTo>
                  <a:pt x="3209511" y="2366552"/>
                </a:lnTo>
                <a:close/>
                <a:moveTo>
                  <a:pt x="2576208" y="2366552"/>
                </a:moveTo>
                <a:cubicBezTo>
                  <a:pt x="2609540" y="2366552"/>
                  <a:pt x="2734534" y="2441548"/>
                  <a:pt x="2734534" y="2499879"/>
                </a:cubicBezTo>
                <a:cubicBezTo>
                  <a:pt x="2734534" y="2516544"/>
                  <a:pt x="2709535" y="2541543"/>
                  <a:pt x="2692869" y="2541543"/>
                </a:cubicBezTo>
                <a:cubicBezTo>
                  <a:pt x="2676203" y="2541543"/>
                  <a:pt x="2634539" y="2483213"/>
                  <a:pt x="2567875" y="2483213"/>
                </a:cubicBezTo>
                <a:cubicBezTo>
                  <a:pt x="2601207" y="2466547"/>
                  <a:pt x="2642872" y="2466547"/>
                  <a:pt x="2676203" y="2449881"/>
                </a:cubicBezTo>
                <a:cubicBezTo>
                  <a:pt x="2667870" y="2441548"/>
                  <a:pt x="2659537" y="2441548"/>
                  <a:pt x="2634539" y="2441548"/>
                </a:cubicBezTo>
                <a:cubicBezTo>
                  <a:pt x="2617873" y="2441548"/>
                  <a:pt x="2576208" y="2458214"/>
                  <a:pt x="2542876" y="2474880"/>
                </a:cubicBezTo>
                <a:cubicBezTo>
                  <a:pt x="2551209" y="2458214"/>
                  <a:pt x="2551209" y="2441548"/>
                  <a:pt x="2551209" y="2424882"/>
                </a:cubicBezTo>
                <a:cubicBezTo>
                  <a:pt x="2551209" y="2399883"/>
                  <a:pt x="2542876" y="2383218"/>
                  <a:pt x="2534544" y="2366552"/>
                </a:cubicBezTo>
                <a:lnTo>
                  <a:pt x="2576208" y="2366552"/>
                </a:lnTo>
                <a:close/>
                <a:moveTo>
                  <a:pt x="1842910" y="2424882"/>
                </a:moveTo>
                <a:cubicBezTo>
                  <a:pt x="1834578" y="2424882"/>
                  <a:pt x="1817912" y="2433215"/>
                  <a:pt x="1776247" y="2441548"/>
                </a:cubicBezTo>
                <a:lnTo>
                  <a:pt x="1776247" y="2399883"/>
                </a:lnTo>
                <a:cubicBezTo>
                  <a:pt x="1784580" y="2383218"/>
                  <a:pt x="1809579" y="2374885"/>
                  <a:pt x="1826245" y="2366552"/>
                </a:cubicBezTo>
                <a:cubicBezTo>
                  <a:pt x="1826245" y="2383218"/>
                  <a:pt x="1834578" y="2408216"/>
                  <a:pt x="1842910" y="2424882"/>
                </a:cubicBezTo>
                <a:close/>
                <a:moveTo>
                  <a:pt x="1567924" y="2358219"/>
                </a:moveTo>
                <a:lnTo>
                  <a:pt x="1567924" y="2416549"/>
                </a:lnTo>
                <a:cubicBezTo>
                  <a:pt x="1559591" y="2416549"/>
                  <a:pt x="1542925" y="2424882"/>
                  <a:pt x="1526259" y="2433215"/>
                </a:cubicBezTo>
                <a:lnTo>
                  <a:pt x="1509593" y="2424882"/>
                </a:lnTo>
                <a:cubicBezTo>
                  <a:pt x="1509593" y="2416549"/>
                  <a:pt x="1501260" y="2416549"/>
                  <a:pt x="1501260" y="2399883"/>
                </a:cubicBezTo>
                <a:cubicBezTo>
                  <a:pt x="1501260" y="2374885"/>
                  <a:pt x="1517926" y="2366552"/>
                  <a:pt x="1534592" y="2358219"/>
                </a:cubicBezTo>
                <a:lnTo>
                  <a:pt x="1567924" y="2358219"/>
                </a:lnTo>
                <a:close/>
                <a:moveTo>
                  <a:pt x="3192845" y="2466547"/>
                </a:moveTo>
                <a:cubicBezTo>
                  <a:pt x="3192845" y="2483213"/>
                  <a:pt x="3142847" y="2499879"/>
                  <a:pt x="3134514" y="2499879"/>
                </a:cubicBezTo>
                <a:cubicBezTo>
                  <a:pt x="3084517" y="2499879"/>
                  <a:pt x="3059518" y="2458214"/>
                  <a:pt x="3026186" y="2408216"/>
                </a:cubicBezTo>
                <a:cubicBezTo>
                  <a:pt x="3051185" y="2424882"/>
                  <a:pt x="3084517" y="2433215"/>
                  <a:pt x="3109516" y="2449881"/>
                </a:cubicBezTo>
                <a:lnTo>
                  <a:pt x="3142847" y="2441548"/>
                </a:lnTo>
                <a:cubicBezTo>
                  <a:pt x="3101183" y="2416549"/>
                  <a:pt x="3051185" y="2399883"/>
                  <a:pt x="3009520" y="2383218"/>
                </a:cubicBezTo>
                <a:cubicBezTo>
                  <a:pt x="3026186" y="2374885"/>
                  <a:pt x="3034519" y="2349886"/>
                  <a:pt x="3059518" y="2349886"/>
                </a:cubicBezTo>
                <a:cubicBezTo>
                  <a:pt x="3076184" y="2349886"/>
                  <a:pt x="3192845" y="2424882"/>
                  <a:pt x="3192845" y="2466547"/>
                </a:cubicBezTo>
                <a:close/>
                <a:moveTo>
                  <a:pt x="2526211" y="2424882"/>
                </a:moveTo>
                <a:cubicBezTo>
                  <a:pt x="2526211" y="2449881"/>
                  <a:pt x="2517878" y="2483213"/>
                  <a:pt x="2501212" y="2508212"/>
                </a:cubicBezTo>
                <a:cubicBezTo>
                  <a:pt x="2476213" y="2491546"/>
                  <a:pt x="2451214" y="2483213"/>
                  <a:pt x="2426215" y="2483213"/>
                </a:cubicBezTo>
                <a:cubicBezTo>
                  <a:pt x="2409550" y="2483213"/>
                  <a:pt x="2392884" y="2491546"/>
                  <a:pt x="2376218" y="2499879"/>
                </a:cubicBezTo>
                <a:cubicBezTo>
                  <a:pt x="2384551" y="2449881"/>
                  <a:pt x="2451214" y="2416549"/>
                  <a:pt x="2451214" y="2374885"/>
                </a:cubicBezTo>
                <a:cubicBezTo>
                  <a:pt x="2426215" y="2399883"/>
                  <a:pt x="2392884" y="2424882"/>
                  <a:pt x="2376218" y="2458214"/>
                </a:cubicBezTo>
                <a:cubicBezTo>
                  <a:pt x="2376218" y="2441548"/>
                  <a:pt x="2359552" y="2408216"/>
                  <a:pt x="2359552" y="2391551"/>
                </a:cubicBezTo>
                <a:cubicBezTo>
                  <a:pt x="2359552" y="2358219"/>
                  <a:pt x="2434548" y="2349886"/>
                  <a:pt x="2451214" y="2349886"/>
                </a:cubicBezTo>
                <a:cubicBezTo>
                  <a:pt x="2509545" y="2349886"/>
                  <a:pt x="2526211" y="2383218"/>
                  <a:pt x="2526211" y="2424882"/>
                </a:cubicBezTo>
                <a:close/>
                <a:moveTo>
                  <a:pt x="1867909" y="2424882"/>
                </a:moveTo>
                <a:cubicBezTo>
                  <a:pt x="1859576" y="2416549"/>
                  <a:pt x="1851243" y="2408216"/>
                  <a:pt x="1851243" y="2383218"/>
                </a:cubicBezTo>
                <a:cubicBezTo>
                  <a:pt x="1851243" y="2366552"/>
                  <a:pt x="1867909" y="2358219"/>
                  <a:pt x="1884575" y="2349886"/>
                </a:cubicBezTo>
                <a:cubicBezTo>
                  <a:pt x="1884575" y="2366552"/>
                  <a:pt x="1867909" y="2399883"/>
                  <a:pt x="1867909" y="2424882"/>
                </a:cubicBezTo>
                <a:close/>
                <a:moveTo>
                  <a:pt x="1984570" y="2441548"/>
                </a:moveTo>
                <a:cubicBezTo>
                  <a:pt x="1984570" y="2458214"/>
                  <a:pt x="1976237" y="2499879"/>
                  <a:pt x="1967904" y="2524877"/>
                </a:cubicBezTo>
                <a:cubicBezTo>
                  <a:pt x="1959571" y="2541543"/>
                  <a:pt x="1942906" y="2549876"/>
                  <a:pt x="1926240" y="2566542"/>
                </a:cubicBezTo>
                <a:cubicBezTo>
                  <a:pt x="1926240" y="2524877"/>
                  <a:pt x="1934573" y="2474880"/>
                  <a:pt x="1951238" y="2424882"/>
                </a:cubicBezTo>
                <a:lnTo>
                  <a:pt x="1934573" y="2408216"/>
                </a:lnTo>
                <a:cubicBezTo>
                  <a:pt x="1876242" y="2499879"/>
                  <a:pt x="1917907" y="2616540"/>
                  <a:pt x="1884575" y="2699869"/>
                </a:cubicBezTo>
                <a:cubicBezTo>
                  <a:pt x="1876242" y="2658204"/>
                  <a:pt x="1867909" y="2599874"/>
                  <a:pt x="1867909" y="2574875"/>
                </a:cubicBezTo>
                <a:cubicBezTo>
                  <a:pt x="1867909" y="2549876"/>
                  <a:pt x="1884575" y="2341553"/>
                  <a:pt x="1951238" y="2341553"/>
                </a:cubicBezTo>
                <a:cubicBezTo>
                  <a:pt x="1967904" y="2341553"/>
                  <a:pt x="1984570" y="2441548"/>
                  <a:pt x="1984570" y="2441548"/>
                </a:cubicBezTo>
                <a:close/>
                <a:moveTo>
                  <a:pt x="1651253" y="2391551"/>
                </a:moveTo>
                <a:cubicBezTo>
                  <a:pt x="1634587" y="2399883"/>
                  <a:pt x="1617921" y="2408216"/>
                  <a:pt x="1601256" y="2424882"/>
                </a:cubicBezTo>
                <a:cubicBezTo>
                  <a:pt x="1592923" y="2416549"/>
                  <a:pt x="1584590" y="2399883"/>
                  <a:pt x="1584590" y="2383218"/>
                </a:cubicBezTo>
                <a:cubicBezTo>
                  <a:pt x="1584590" y="2349886"/>
                  <a:pt x="1609588" y="2333220"/>
                  <a:pt x="1642920" y="2333220"/>
                </a:cubicBezTo>
                <a:cubicBezTo>
                  <a:pt x="1642920" y="2349886"/>
                  <a:pt x="1642920" y="2374885"/>
                  <a:pt x="1651253" y="2391551"/>
                </a:cubicBezTo>
                <a:close/>
                <a:moveTo>
                  <a:pt x="1726249" y="2316554"/>
                </a:moveTo>
                <a:cubicBezTo>
                  <a:pt x="1726249" y="2333220"/>
                  <a:pt x="1726249" y="2358219"/>
                  <a:pt x="1734582" y="2374885"/>
                </a:cubicBezTo>
                <a:cubicBezTo>
                  <a:pt x="1717917" y="2374885"/>
                  <a:pt x="1701251" y="2383218"/>
                  <a:pt x="1684585" y="2399883"/>
                </a:cubicBezTo>
                <a:cubicBezTo>
                  <a:pt x="1676252" y="2391551"/>
                  <a:pt x="1667919" y="2383218"/>
                  <a:pt x="1667919" y="2366552"/>
                </a:cubicBezTo>
                <a:cubicBezTo>
                  <a:pt x="1667919" y="2341553"/>
                  <a:pt x="1676252" y="2333220"/>
                  <a:pt x="1692918" y="2316554"/>
                </a:cubicBezTo>
                <a:lnTo>
                  <a:pt x="1726249" y="2316554"/>
                </a:lnTo>
                <a:close/>
                <a:moveTo>
                  <a:pt x="1376266" y="2333220"/>
                </a:moveTo>
                <a:cubicBezTo>
                  <a:pt x="1367934" y="2333220"/>
                  <a:pt x="1351268" y="2324887"/>
                  <a:pt x="1334602" y="2324887"/>
                </a:cubicBezTo>
                <a:cubicBezTo>
                  <a:pt x="1342935" y="2324887"/>
                  <a:pt x="1334602" y="2316554"/>
                  <a:pt x="1359601" y="2316554"/>
                </a:cubicBezTo>
                <a:cubicBezTo>
                  <a:pt x="1376266" y="2316554"/>
                  <a:pt x="1376266" y="2324887"/>
                  <a:pt x="1376266" y="2333220"/>
                </a:cubicBezTo>
                <a:close/>
                <a:moveTo>
                  <a:pt x="4151132" y="2366552"/>
                </a:moveTo>
                <a:cubicBezTo>
                  <a:pt x="4151132" y="2391551"/>
                  <a:pt x="4142799" y="2449881"/>
                  <a:pt x="4117800" y="2483213"/>
                </a:cubicBezTo>
                <a:cubicBezTo>
                  <a:pt x="4109467" y="2491546"/>
                  <a:pt x="4084468" y="2499879"/>
                  <a:pt x="4059469" y="2516544"/>
                </a:cubicBezTo>
                <a:cubicBezTo>
                  <a:pt x="4067802" y="2474880"/>
                  <a:pt x="4117800" y="2416549"/>
                  <a:pt x="4101134" y="2374885"/>
                </a:cubicBezTo>
                <a:cubicBezTo>
                  <a:pt x="4076135" y="2416549"/>
                  <a:pt x="4059469" y="2466547"/>
                  <a:pt x="4034471" y="2508212"/>
                </a:cubicBezTo>
                <a:cubicBezTo>
                  <a:pt x="4034471" y="2483213"/>
                  <a:pt x="4017805" y="2458214"/>
                  <a:pt x="4017805" y="2433215"/>
                </a:cubicBezTo>
                <a:cubicBezTo>
                  <a:pt x="4017805" y="2416549"/>
                  <a:pt x="4084468" y="2308221"/>
                  <a:pt x="4109467" y="2308221"/>
                </a:cubicBezTo>
                <a:cubicBezTo>
                  <a:pt x="4134466" y="2308221"/>
                  <a:pt x="4151132" y="2349886"/>
                  <a:pt x="4151132" y="2366552"/>
                </a:cubicBezTo>
                <a:close/>
                <a:moveTo>
                  <a:pt x="2651205" y="2299888"/>
                </a:moveTo>
                <a:cubicBezTo>
                  <a:pt x="2692869" y="2316554"/>
                  <a:pt x="2792864" y="2366552"/>
                  <a:pt x="2792864" y="2408216"/>
                </a:cubicBezTo>
                <a:cubicBezTo>
                  <a:pt x="2792864" y="2441548"/>
                  <a:pt x="2759533" y="2441548"/>
                  <a:pt x="2751200" y="2441548"/>
                </a:cubicBezTo>
                <a:cubicBezTo>
                  <a:pt x="2717868" y="2441548"/>
                  <a:pt x="2684536" y="2374885"/>
                  <a:pt x="2617873" y="2358219"/>
                </a:cubicBezTo>
                <a:cubicBezTo>
                  <a:pt x="2642872" y="2366552"/>
                  <a:pt x="2676203" y="2366552"/>
                  <a:pt x="2734534" y="2366552"/>
                </a:cubicBezTo>
                <a:cubicBezTo>
                  <a:pt x="2701202" y="2324887"/>
                  <a:pt x="2651205" y="2333220"/>
                  <a:pt x="2617873" y="2341553"/>
                </a:cubicBezTo>
                <a:cubicBezTo>
                  <a:pt x="2617873" y="2333220"/>
                  <a:pt x="2626206" y="2316554"/>
                  <a:pt x="2634539" y="2299888"/>
                </a:cubicBezTo>
                <a:lnTo>
                  <a:pt x="2651205" y="2299888"/>
                </a:lnTo>
                <a:close/>
                <a:moveTo>
                  <a:pt x="2234558" y="2349886"/>
                </a:moveTo>
                <a:cubicBezTo>
                  <a:pt x="2234558" y="2424882"/>
                  <a:pt x="2209559" y="2474880"/>
                  <a:pt x="2151229" y="2499879"/>
                </a:cubicBezTo>
                <a:cubicBezTo>
                  <a:pt x="2142896" y="2458214"/>
                  <a:pt x="2184561" y="2399883"/>
                  <a:pt x="2192893" y="2358219"/>
                </a:cubicBezTo>
                <a:cubicBezTo>
                  <a:pt x="2167895" y="2391551"/>
                  <a:pt x="2142896" y="2433215"/>
                  <a:pt x="2134563" y="2474880"/>
                </a:cubicBezTo>
                <a:cubicBezTo>
                  <a:pt x="2126230" y="2449881"/>
                  <a:pt x="2109564" y="2424882"/>
                  <a:pt x="2109564" y="2399883"/>
                </a:cubicBezTo>
                <a:cubicBezTo>
                  <a:pt x="2109564" y="2374885"/>
                  <a:pt x="2167895" y="2299888"/>
                  <a:pt x="2209559" y="2299888"/>
                </a:cubicBezTo>
                <a:cubicBezTo>
                  <a:pt x="2242891" y="2299888"/>
                  <a:pt x="2234558" y="2349886"/>
                  <a:pt x="2234558" y="2349886"/>
                </a:cubicBezTo>
                <a:close/>
                <a:moveTo>
                  <a:pt x="1459596" y="2299888"/>
                </a:moveTo>
                <a:cubicBezTo>
                  <a:pt x="1459596" y="2316554"/>
                  <a:pt x="1459596" y="2341553"/>
                  <a:pt x="1467929" y="2358219"/>
                </a:cubicBezTo>
                <a:cubicBezTo>
                  <a:pt x="1459596" y="2358219"/>
                  <a:pt x="1451263" y="2366552"/>
                  <a:pt x="1434597" y="2366552"/>
                </a:cubicBezTo>
                <a:cubicBezTo>
                  <a:pt x="1409598" y="2366552"/>
                  <a:pt x="1409598" y="2349886"/>
                  <a:pt x="1392932" y="2341553"/>
                </a:cubicBezTo>
                <a:cubicBezTo>
                  <a:pt x="1401265" y="2333220"/>
                  <a:pt x="1409598" y="2316554"/>
                  <a:pt x="1426264" y="2299888"/>
                </a:cubicBezTo>
                <a:lnTo>
                  <a:pt x="1459596" y="2299888"/>
                </a:lnTo>
                <a:close/>
                <a:moveTo>
                  <a:pt x="4009472" y="2358219"/>
                </a:moveTo>
                <a:cubicBezTo>
                  <a:pt x="4009472" y="2441548"/>
                  <a:pt x="3984473" y="2399883"/>
                  <a:pt x="3926142" y="2458214"/>
                </a:cubicBezTo>
                <a:cubicBezTo>
                  <a:pt x="3942808" y="2424882"/>
                  <a:pt x="3959474" y="2383218"/>
                  <a:pt x="3976140" y="2349886"/>
                </a:cubicBezTo>
                <a:lnTo>
                  <a:pt x="3959474" y="2333220"/>
                </a:lnTo>
                <a:cubicBezTo>
                  <a:pt x="3942808" y="2366552"/>
                  <a:pt x="3926142" y="2408216"/>
                  <a:pt x="3909477" y="2441548"/>
                </a:cubicBezTo>
                <a:cubicBezTo>
                  <a:pt x="3909477" y="2424882"/>
                  <a:pt x="3892811" y="2391551"/>
                  <a:pt x="3892811" y="2374885"/>
                </a:cubicBezTo>
                <a:cubicBezTo>
                  <a:pt x="3892811" y="2349886"/>
                  <a:pt x="3934475" y="2291555"/>
                  <a:pt x="3967807" y="2291555"/>
                </a:cubicBezTo>
                <a:cubicBezTo>
                  <a:pt x="4001139" y="2291555"/>
                  <a:pt x="4009472" y="2333220"/>
                  <a:pt x="4009472" y="2358219"/>
                </a:cubicBezTo>
                <a:close/>
                <a:moveTo>
                  <a:pt x="1809579" y="2291555"/>
                </a:moveTo>
                <a:cubicBezTo>
                  <a:pt x="1809579" y="2308221"/>
                  <a:pt x="1809579" y="2333220"/>
                  <a:pt x="1817912" y="2349886"/>
                </a:cubicBezTo>
                <a:cubicBezTo>
                  <a:pt x="1801246" y="2349886"/>
                  <a:pt x="1776247" y="2366552"/>
                  <a:pt x="1759581" y="2374885"/>
                </a:cubicBezTo>
                <a:cubicBezTo>
                  <a:pt x="1759581" y="2366552"/>
                  <a:pt x="1751248" y="2358219"/>
                  <a:pt x="1751248" y="2333220"/>
                </a:cubicBezTo>
                <a:cubicBezTo>
                  <a:pt x="1751248" y="2316554"/>
                  <a:pt x="1759581" y="2308221"/>
                  <a:pt x="1776247" y="2291555"/>
                </a:cubicBezTo>
                <a:lnTo>
                  <a:pt x="1809579" y="2291555"/>
                </a:lnTo>
                <a:close/>
                <a:moveTo>
                  <a:pt x="1542925" y="2283222"/>
                </a:moveTo>
                <a:lnTo>
                  <a:pt x="1542925" y="2333220"/>
                </a:lnTo>
                <a:cubicBezTo>
                  <a:pt x="1526259" y="2341553"/>
                  <a:pt x="1509593" y="2349886"/>
                  <a:pt x="1492927" y="2366552"/>
                </a:cubicBezTo>
                <a:cubicBezTo>
                  <a:pt x="1484595" y="2349886"/>
                  <a:pt x="1476262" y="2341553"/>
                  <a:pt x="1476262" y="2316554"/>
                </a:cubicBezTo>
                <a:cubicBezTo>
                  <a:pt x="1476262" y="2299888"/>
                  <a:pt x="1492927" y="2291555"/>
                  <a:pt x="1509593" y="2283222"/>
                </a:cubicBezTo>
                <a:lnTo>
                  <a:pt x="1542925" y="2283222"/>
                </a:lnTo>
                <a:close/>
                <a:moveTo>
                  <a:pt x="1101280" y="2333220"/>
                </a:moveTo>
                <a:lnTo>
                  <a:pt x="1076281" y="2333220"/>
                </a:lnTo>
                <a:cubicBezTo>
                  <a:pt x="1067948" y="2324887"/>
                  <a:pt x="1076281" y="2308221"/>
                  <a:pt x="1076281" y="2283222"/>
                </a:cubicBezTo>
                <a:lnTo>
                  <a:pt x="1101280" y="2283222"/>
                </a:lnTo>
                <a:lnTo>
                  <a:pt x="1101280" y="2333220"/>
                </a:lnTo>
                <a:close/>
                <a:moveTo>
                  <a:pt x="1409598" y="2283222"/>
                </a:moveTo>
                <a:lnTo>
                  <a:pt x="1392932" y="2299888"/>
                </a:lnTo>
                <a:cubicBezTo>
                  <a:pt x="1384599" y="2291555"/>
                  <a:pt x="1384599" y="2283222"/>
                  <a:pt x="1376266" y="2274890"/>
                </a:cubicBezTo>
                <a:cubicBezTo>
                  <a:pt x="1384599" y="2274890"/>
                  <a:pt x="1401265" y="2283222"/>
                  <a:pt x="1409598" y="2283222"/>
                </a:cubicBezTo>
                <a:close/>
                <a:moveTo>
                  <a:pt x="3842813" y="2266557"/>
                </a:moveTo>
                <a:cubicBezTo>
                  <a:pt x="3859479" y="2283222"/>
                  <a:pt x="3876145" y="2308221"/>
                  <a:pt x="3876145" y="2333220"/>
                </a:cubicBezTo>
                <a:cubicBezTo>
                  <a:pt x="3876145" y="2349886"/>
                  <a:pt x="3867812" y="2358219"/>
                  <a:pt x="3867812" y="2366552"/>
                </a:cubicBezTo>
                <a:cubicBezTo>
                  <a:pt x="3851146" y="2366552"/>
                  <a:pt x="3817814" y="2366552"/>
                  <a:pt x="3809481" y="2374885"/>
                </a:cubicBezTo>
                <a:cubicBezTo>
                  <a:pt x="3817814" y="2341553"/>
                  <a:pt x="3834480" y="2324887"/>
                  <a:pt x="3826147" y="2291555"/>
                </a:cubicBezTo>
                <a:cubicBezTo>
                  <a:pt x="3809481" y="2308221"/>
                  <a:pt x="3809481" y="2324887"/>
                  <a:pt x="3801149" y="2341553"/>
                </a:cubicBezTo>
                <a:cubicBezTo>
                  <a:pt x="3809481" y="2316554"/>
                  <a:pt x="3809481" y="2291555"/>
                  <a:pt x="3817814" y="2266557"/>
                </a:cubicBezTo>
                <a:lnTo>
                  <a:pt x="3842813" y="2266557"/>
                </a:lnTo>
                <a:close/>
                <a:moveTo>
                  <a:pt x="1884575" y="2266557"/>
                </a:moveTo>
                <a:cubicBezTo>
                  <a:pt x="1884575" y="2283222"/>
                  <a:pt x="1884575" y="2299888"/>
                  <a:pt x="1892908" y="2316554"/>
                </a:cubicBezTo>
                <a:cubicBezTo>
                  <a:pt x="1876242" y="2324887"/>
                  <a:pt x="1859576" y="2333220"/>
                  <a:pt x="1842910" y="2349886"/>
                </a:cubicBezTo>
                <a:cubicBezTo>
                  <a:pt x="1834578" y="2341553"/>
                  <a:pt x="1826245" y="2324887"/>
                  <a:pt x="1826245" y="2308221"/>
                </a:cubicBezTo>
                <a:cubicBezTo>
                  <a:pt x="1826245" y="2283222"/>
                  <a:pt x="1842910" y="2274890"/>
                  <a:pt x="1859576" y="2266557"/>
                </a:cubicBezTo>
                <a:lnTo>
                  <a:pt x="1884575" y="2266557"/>
                </a:lnTo>
                <a:close/>
                <a:moveTo>
                  <a:pt x="1642920" y="2299888"/>
                </a:moveTo>
                <a:lnTo>
                  <a:pt x="1642920" y="2266557"/>
                </a:lnTo>
                <a:lnTo>
                  <a:pt x="1642920" y="2299888"/>
                </a:lnTo>
                <a:close/>
                <a:moveTo>
                  <a:pt x="1192942" y="2274890"/>
                </a:moveTo>
                <a:cubicBezTo>
                  <a:pt x="1184609" y="2291555"/>
                  <a:pt x="1184609" y="2316554"/>
                  <a:pt x="1167943" y="2324887"/>
                </a:cubicBezTo>
                <a:lnTo>
                  <a:pt x="1126279" y="2324887"/>
                </a:lnTo>
                <a:lnTo>
                  <a:pt x="1126279" y="2299888"/>
                </a:lnTo>
                <a:cubicBezTo>
                  <a:pt x="1134612" y="2283222"/>
                  <a:pt x="1159610" y="2274890"/>
                  <a:pt x="1176276" y="2266557"/>
                </a:cubicBezTo>
                <a:cubicBezTo>
                  <a:pt x="1176276" y="2266557"/>
                  <a:pt x="1184609" y="2274890"/>
                  <a:pt x="1192942" y="2274890"/>
                </a:cubicBezTo>
                <a:close/>
                <a:moveTo>
                  <a:pt x="3176179" y="2341553"/>
                </a:moveTo>
                <a:cubicBezTo>
                  <a:pt x="3092850" y="2341553"/>
                  <a:pt x="3051185" y="2333220"/>
                  <a:pt x="3009520" y="2258224"/>
                </a:cubicBezTo>
                <a:cubicBezTo>
                  <a:pt x="3059518" y="2283222"/>
                  <a:pt x="3117848" y="2316554"/>
                  <a:pt x="3176179" y="2341553"/>
                </a:cubicBezTo>
                <a:close/>
                <a:moveTo>
                  <a:pt x="1626254" y="2258224"/>
                </a:moveTo>
                <a:lnTo>
                  <a:pt x="1626254" y="2316554"/>
                </a:lnTo>
                <a:cubicBezTo>
                  <a:pt x="1609588" y="2316554"/>
                  <a:pt x="1592923" y="2324887"/>
                  <a:pt x="1576257" y="2341553"/>
                </a:cubicBezTo>
                <a:cubicBezTo>
                  <a:pt x="1576257" y="2333220"/>
                  <a:pt x="1559591" y="2324887"/>
                  <a:pt x="1559591" y="2299888"/>
                </a:cubicBezTo>
                <a:cubicBezTo>
                  <a:pt x="1559591" y="2283222"/>
                  <a:pt x="1576257" y="2266557"/>
                  <a:pt x="1592923" y="2258224"/>
                </a:cubicBezTo>
                <a:lnTo>
                  <a:pt x="1626254" y="2258224"/>
                </a:lnTo>
                <a:close/>
                <a:moveTo>
                  <a:pt x="2751200" y="2249891"/>
                </a:moveTo>
                <a:cubicBezTo>
                  <a:pt x="2784531" y="2266557"/>
                  <a:pt x="2859528" y="2291555"/>
                  <a:pt x="2892859" y="2341553"/>
                </a:cubicBezTo>
                <a:lnTo>
                  <a:pt x="2892859" y="2374885"/>
                </a:lnTo>
                <a:cubicBezTo>
                  <a:pt x="2884526" y="2383218"/>
                  <a:pt x="2876194" y="2383218"/>
                  <a:pt x="2851195" y="2383218"/>
                </a:cubicBezTo>
                <a:cubicBezTo>
                  <a:pt x="2792864" y="2383218"/>
                  <a:pt x="2817863" y="2366552"/>
                  <a:pt x="2742867" y="2316554"/>
                </a:cubicBezTo>
                <a:cubicBezTo>
                  <a:pt x="2767865" y="2324887"/>
                  <a:pt x="2801197" y="2333220"/>
                  <a:pt x="2842862" y="2333220"/>
                </a:cubicBezTo>
                <a:cubicBezTo>
                  <a:pt x="2817863" y="2291555"/>
                  <a:pt x="2751200" y="2299888"/>
                  <a:pt x="2709535" y="2283222"/>
                </a:cubicBezTo>
                <a:cubicBezTo>
                  <a:pt x="2717868" y="2283222"/>
                  <a:pt x="2734534" y="2266557"/>
                  <a:pt x="2734534" y="2249891"/>
                </a:cubicBezTo>
                <a:lnTo>
                  <a:pt x="2751200" y="2249891"/>
                </a:lnTo>
                <a:close/>
                <a:moveTo>
                  <a:pt x="1359601" y="2299888"/>
                </a:moveTo>
                <a:cubicBezTo>
                  <a:pt x="1342935" y="2299888"/>
                  <a:pt x="1317936" y="2308221"/>
                  <a:pt x="1301270" y="2316554"/>
                </a:cubicBezTo>
                <a:cubicBezTo>
                  <a:pt x="1301270" y="2308221"/>
                  <a:pt x="1292937" y="2299888"/>
                  <a:pt x="1292937" y="2283222"/>
                </a:cubicBezTo>
                <a:cubicBezTo>
                  <a:pt x="1292937" y="2258224"/>
                  <a:pt x="1301270" y="2249891"/>
                  <a:pt x="1317936" y="2249891"/>
                </a:cubicBezTo>
                <a:cubicBezTo>
                  <a:pt x="1351268" y="2249891"/>
                  <a:pt x="1342935" y="2258224"/>
                  <a:pt x="1359601" y="2299888"/>
                </a:cubicBezTo>
                <a:close/>
                <a:moveTo>
                  <a:pt x="1276271" y="2308221"/>
                </a:moveTo>
                <a:cubicBezTo>
                  <a:pt x="1259605" y="2308221"/>
                  <a:pt x="1234607" y="2308221"/>
                  <a:pt x="1209608" y="2316554"/>
                </a:cubicBezTo>
                <a:lnTo>
                  <a:pt x="1209608" y="2283222"/>
                </a:lnTo>
                <a:cubicBezTo>
                  <a:pt x="1217941" y="2266557"/>
                  <a:pt x="1242940" y="2249891"/>
                  <a:pt x="1267938" y="2249891"/>
                </a:cubicBezTo>
                <a:lnTo>
                  <a:pt x="1276271" y="2308221"/>
                </a:lnTo>
                <a:close/>
                <a:moveTo>
                  <a:pt x="2609540" y="2299888"/>
                </a:moveTo>
                <a:cubicBezTo>
                  <a:pt x="2592874" y="2308221"/>
                  <a:pt x="2551209" y="2341553"/>
                  <a:pt x="2526211" y="2341553"/>
                </a:cubicBezTo>
                <a:cubicBezTo>
                  <a:pt x="2509545" y="2341553"/>
                  <a:pt x="2467880" y="2324887"/>
                  <a:pt x="2442881" y="2324887"/>
                </a:cubicBezTo>
                <a:cubicBezTo>
                  <a:pt x="2467880" y="2308221"/>
                  <a:pt x="2526211" y="2299888"/>
                  <a:pt x="2551209" y="2283222"/>
                </a:cubicBezTo>
                <a:cubicBezTo>
                  <a:pt x="2551209" y="2283222"/>
                  <a:pt x="2551209" y="2274890"/>
                  <a:pt x="2534544" y="2274890"/>
                </a:cubicBezTo>
                <a:cubicBezTo>
                  <a:pt x="2509545" y="2274890"/>
                  <a:pt x="2459547" y="2291555"/>
                  <a:pt x="2426215" y="2308221"/>
                </a:cubicBezTo>
                <a:cubicBezTo>
                  <a:pt x="2442881" y="2266557"/>
                  <a:pt x="2442881" y="2241558"/>
                  <a:pt x="2484546" y="2241558"/>
                </a:cubicBezTo>
                <a:cubicBezTo>
                  <a:pt x="2517878" y="2241558"/>
                  <a:pt x="2584541" y="2274890"/>
                  <a:pt x="2609540" y="2299888"/>
                </a:cubicBezTo>
                <a:close/>
                <a:moveTo>
                  <a:pt x="2417883" y="2266557"/>
                </a:moveTo>
                <a:cubicBezTo>
                  <a:pt x="2417883" y="2291555"/>
                  <a:pt x="2367885" y="2341553"/>
                  <a:pt x="2342886" y="2366552"/>
                </a:cubicBezTo>
                <a:cubicBezTo>
                  <a:pt x="2326220" y="2366552"/>
                  <a:pt x="2301222" y="2374885"/>
                  <a:pt x="2276223" y="2383218"/>
                </a:cubicBezTo>
                <a:cubicBezTo>
                  <a:pt x="2292889" y="2349886"/>
                  <a:pt x="2351219" y="2316554"/>
                  <a:pt x="2351219" y="2274890"/>
                </a:cubicBezTo>
                <a:cubicBezTo>
                  <a:pt x="2317887" y="2299888"/>
                  <a:pt x="2276223" y="2341553"/>
                  <a:pt x="2259557" y="2374885"/>
                </a:cubicBezTo>
                <a:cubicBezTo>
                  <a:pt x="2259557" y="2349886"/>
                  <a:pt x="2251224" y="2316554"/>
                  <a:pt x="2251224" y="2299888"/>
                </a:cubicBezTo>
                <a:cubicBezTo>
                  <a:pt x="2251224" y="2258224"/>
                  <a:pt x="2359552" y="2241558"/>
                  <a:pt x="2359552" y="2241558"/>
                </a:cubicBezTo>
                <a:cubicBezTo>
                  <a:pt x="2384551" y="2241558"/>
                  <a:pt x="2417883" y="2241558"/>
                  <a:pt x="2417883" y="2266557"/>
                </a:cubicBezTo>
                <a:close/>
                <a:moveTo>
                  <a:pt x="1959571" y="2241558"/>
                </a:moveTo>
                <a:cubicBezTo>
                  <a:pt x="1951238" y="2258224"/>
                  <a:pt x="1934573" y="2283222"/>
                  <a:pt x="1917907" y="2308221"/>
                </a:cubicBezTo>
                <a:cubicBezTo>
                  <a:pt x="1909574" y="2299888"/>
                  <a:pt x="1909574" y="2299888"/>
                  <a:pt x="1909574" y="2283222"/>
                </a:cubicBezTo>
                <a:cubicBezTo>
                  <a:pt x="1909574" y="2258224"/>
                  <a:pt x="1917907" y="2258224"/>
                  <a:pt x="1934573" y="2241558"/>
                </a:cubicBezTo>
                <a:lnTo>
                  <a:pt x="1959571" y="2241558"/>
                </a:lnTo>
                <a:close/>
                <a:moveTo>
                  <a:pt x="1934573" y="2324887"/>
                </a:moveTo>
                <a:cubicBezTo>
                  <a:pt x="1951238" y="2291555"/>
                  <a:pt x="1976237" y="2258224"/>
                  <a:pt x="2009569" y="2224892"/>
                </a:cubicBezTo>
                <a:cubicBezTo>
                  <a:pt x="1992903" y="2241558"/>
                  <a:pt x="1967904" y="2316554"/>
                  <a:pt x="1934573" y="2324887"/>
                </a:cubicBezTo>
                <a:close/>
                <a:moveTo>
                  <a:pt x="1242940" y="2233225"/>
                </a:moveTo>
                <a:cubicBezTo>
                  <a:pt x="1234607" y="2233225"/>
                  <a:pt x="1217941" y="2241558"/>
                  <a:pt x="1192942" y="2249891"/>
                </a:cubicBezTo>
                <a:lnTo>
                  <a:pt x="1192942" y="2224892"/>
                </a:lnTo>
                <a:lnTo>
                  <a:pt x="1242940" y="2233225"/>
                </a:lnTo>
                <a:close/>
                <a:moveTo>
                  <a:pt x="1442930" y="2274890"/>
                </a:moveTo>
                <a:cubicBezTo>
                  <a:pt x="1434597" y="2266557"/>
                  <a:pt x="1409598" y="2241558"/>
                  <a:pt x="1409598" y="2216559"/>
                </a:cubicBezTo>
                <a:lnTo>
                  <a:pt x="1442930" y="2216559"/>
                </a:lnTo>
                <a:lnTo>
                  <a:pt x="1442930" y="2274890"/>
                </a:lnTo>
                <a:close/>
                <a:moveTo>
                  <a:pt x="1167943" y="2216559"/>
                </a:moveTo>
                <a:lnTo>
                  <a:pt x="1167943" y="2249891"/>
                </a:lnTo>
                <a:cubicBezTo>
                  <a:pt x="1151277" y="2249891"/>
                  <a:pt x="1134612" y="2258224"/>
                  <a:pt x="1109613" y="2266557"/>
                </a:cubicBezTo>
                <a:lnTo>
                  <a:pt x="1109613" y="2216559"/>
                </a:lnTo>
                <a:lnTo>
                  <a:pt x="1167943" y="2216559"/>
                </a:lnTo>
                <a:close/>
                <a:moveTo>
                  <a:pt x="1084614" y="2266557"/>
                </a:moveTo>
                <a:cubicBezTo>
                  <a:pt x="1067948" y="2266557"/>
                  <a:pt x="1042949" y="2258224"/>
                  <a:pt x="1017951" y="2249891"/>
                </a:cubicBezTo>
                <a:cubicBezTo>
                  <a:pt x="1034616" y="2233225"/>
                  <a:pt x="1059615" y="2224892"/>
                  <a:pt x="1084614" y="2216559"/>
                </a:cubicBezTo>
                <a:lnTo>
                  <a:pt x="1084614" y="2266557"/>
                </a:lnTo>
                <a:close/>
                <a:moveTo>
                  <a:pt x="3034519" y="2324887"/>
                </a:moveTo>
                <a:cubicBezTo>
                  <a:pt x="3034519" y="2358219"/>
                  <a:pt x="2984522" y="2358219"/>
                  <a:pt x="2976189" y="2358219"/>
                </a:cubicBezTo>
                <a:cubicBezTo>
                  <a:pt x="2901192" y="2358219"/>
                  <a:pt x="2901192" y="2299888"/>
                  <a:pt x="2851195" y="2274890"/>
                </a:cubicBezTo>
                <a:cubicBezTo>
                  <a:pt x="2892859" y="2283222"/>
                  <a:pt x="2892859" y="2291555"/>
                  <a:pt x="2976189" y="2299888"/>
                </a:cubicBezTo>
                <a:cubicBezTo>
                  <a:pt x="2934524" y="2274890"/>
                  <a:pt x="2884526" y="2258224"/>
                  <a:pt x="2834529" y="2241558"/>
                </a:cubicBezTo>
                <a:cubicBezTo>
                  <a:pt x="2851195" y="2233225"/>
                  <a:pt x="2851195" y="2208226"/>
                  <a:pt x="2876194" y="2208226"/>
                </a:cubicBezTo>
                <a:cubicBezTo>
                  <a:pt x="2909525" y="2208226"/>
                  <a:pt x="3034519" y="2283222"/>
                  <a:pt x="3034519" y="2324887"/>
                </a:cubicBezTo>
                <a:close/>
                <a:moveTo>
                  <a:pt x="2126230" y="2216559"/>
                </a:moveTo>
                <a:lnTo>
                  <a:pt x="2126230" y="2266557"/>
                </a:lnTo>
                <a:cubicBezTo>
                  <a:pt x="2117897" y="2308221"/>
                  <a:pt x="2101231" y="2349886"/>
                  <a:pt x="2084565" y="2383218"/>
                </a:cubicBezTo>
                <a:cubicBezTo>
                  <a:pt x="2076232" y="2391551"/>
                  <a:pt x="2051234" y="2399883"/>
                  <a:pt x="2026235" y="2424882"/>
                </a:cubicBezTo>
                <a:cubicBezTo>
                  <a:pt x="2017902" y="2383218"/>
                  <a:pt x="2067899" y="2333220"/>
                  <a:pt x="2076232" y="2274890"/>
                </a:cubicBezTo>
                <a:cubicBezTo>
                  <a:pt x="2026235" y="2308221"/>
                  <a:pt x="2017902" y="2366552"/>
                  <a:pt x="2001236" y="2416549"/>
                </a:cubicBezTo>
                <a:cubicBezTo>
                  <a:pt x="2001236" y="2391551"/>
                  <a:pt x="1984570" y="2349886"/>
                  <a:pt x="1984570" y="2324887"/>
                </a:cubicBezTo>
                <a:cubicBezTo>
                  <a:pt x="1984570" y="2274890"/>
                  <a:pt x="2076232" y="2208226"/>
                  <a:pt x="2101231" y="2208226"/>
                </a:cubicBezTo>
                <a:cubicBezTo>
                  <a:pt x="2126230" y="2208226"/>
                  <a:pt x="2117897" y="2216559"/>
                  <a:pt x="2126230" y="2216559"/>
                </a:cubicBezTo>
                <a:close/>
                <a:moveTo>
                  <a:pt x="1526259" y="2199893"/>
                </a:moveTo>
                <a:lnTo>
                  <a:pt x="1526259" y="2249891"/>
                </a:lnTo>
                <a:cubicBezTo>
                  <a:pt x="1509593" y="2258224"/>
                  <a:pt x="1484595" y="2266557"/>
                  <a:pt x="1467929" y="2274890"/>
                </a:cubicBezTo>
                <a:cubicBezTo>
                  <a:pt x="1467929" y="2266557"/>
                  <a:pt x="1459596" y="2266557"/>
                  <a:pt x="1459596" y="2241558"/>
                </a:cubicBezTo>
                <a:cubicBezTo>
                  <a:pt x="1459596" y="2224892"/>
                  <a:pt x="1467929" y="2216559"/>
                  <a:pt x="1484595" y="2199893"/>
                </a:cubicBezTo>
                <a:lnTo>
                  <a:pt x="1526259" y="2199893"/>
                </a:lnTo>
                <a:close/>
                <a:moveTo>
                  <a:pt x="4176130" y="2308221"/>
                </a:moveTo>
                <a:cubicBezTo>
                  <a:pt x="4176130" y="2324887"/>
                  <a:pt x="4167797" y="2349886"/>
                  <a:pt x="4167797" y="2366552"/>
                </a:cubicBezTo>
                <a:cubicBezTo>
                  <a:pt x="4167797" y="2341553"/>
                  <a:pt x="4134466" y="2299888"/>
                  <a:pt x="4134466" y="2274890"/>
                </a:cubicBezTo>
                <a:cubicBezTo>
                  <a:pt x="4134466" y="2258224"/>
                  <a:pt x="4151132" y="2216559"/>
                  <a:pt x="4151132" y="2191560"/>
                </a:cubicBezTo>
                <a:cubicBezTo>
                  <a:pt x="4159464" y="2224892"/>
                  <a:pt x="4176130" y="2283222"/>
                  <a:pt x="4176130" y="2308221"/>
                </a:cubicBezTo>
                <a:close/>
                <a:moveTo>
                  <a:pt x="3826147" y="2241558"/>
                </a:moveTo>
                <a:cubicBezTo>
                  <a:pt x="3817814" y="2233225"/>
                  <a:pt x="3817814" y="2208226"/>
                  <a:pt x="3809481" y="2191560"/>
                </a:cubicBezTo>
                <a:cubicBezTo>
                  <a:pt x="3817814" y="2199893"/>
                  <a:pt x="3826147" y="2216559"/>
                  <a:pt x="3826147" y="2241558"/>
                </a:cubicBezTo>
                <a:close/>
                <a:moveTo>
                  <a:pt x="1634587" y="2233225"/>
                </a:moveTo>
                <a:cubicBezTo>
                  <a:pt x="1626254" y="2216559"/>
                  <a:pt x="1626254" y="2199893"/>
                  <a:pt x="1626254" y="2183227"/>
                </a:cubicBezTo>
                <a:cubicBezTo>
                  <a:pt x="1626254" y="2199893"/>
                  <a:pt x="1634587" y="2216559"/>
                  <a:pt x="1634587" y="2233225"/>
                </a:cubicBezTo>
                <a:close/>
                <a:moveTo>
                  <a:pt x="1601256" y="2174894"/>
                </a:moveTo>
                <a:cubicBezTo>
                  <a:pt x="1601256" y="2191560"/>
                  <a:pt x="1601256" y="2216559"/>
                  <a:pt x="1609588" y="2233225"/>
                </a:cubicBezTo>
                <a:cubicBezTo>
                  <a:pt x="1592923" y="2233225"/>
                  <a:pt x="1567924" y="2249891"/>
                  <a:pt x="1551258" y="2258224"/>
                </a:cubicBezTo>
                <a:cubicBezTo>
                  <a:pt x="1551258" y="2249891"/>
                  <a:pt x="1542925" y="2241558"/>
                  <a:pt x="1542925" y="2224892"/>
                </a:cubicBezTo>
                <a:cubicBezTo>
                  <a:pt x="1542925" y="2199893"/>
                  <a:pt x="1559591" y="2183227"/>
                  <a:pt x="1576257" y="2174894"/>
                </a:cubicBezTo>
                <a:lnTo>
                  <a:pt x="1601256" y="2174894"/>
                </a:lnTo>
                <a:close/>
                <a:moveTo>
                  <a:pt x="2592874" y="2166561"/>
                </a:moveTo>
                <a:cubicBezTo>
                  <a:pt x="2634539" y="2183227"/>
                  <a:pt x="2684536" y="2191560"/>
                  <a:pt x="2717868" y="2241558"/>
                </a:cubicBezTo>
                <a:cubicBezTo>
                  <a:pt x="2701202" y="2274890"/>
                  <a:pt x="2667870" y="2274890"/>
                  <a:pt x="2651205" y="2274890"/>
                </a:cubicBezTo>
                <a:cubicBezTo>
                  <a:pt x="2626206" y="2274890"/>
                  <a:pt x="2576208" y="2241558"/>
                  <a:pt x="2542876" y="2233225"/>
                </a:cubicBezTo>
                <a:cubicBezTo>
                  <a:pt x="2584541" y="2224892"/>
                  <a:pt x="2626206" y="2258224"/>
                  <a:pt x="2659537" y="2208226"/>
                </a:cubicBezTo>
                <a:lnTo>
                  <a:pt x="2517878" y="2208226"/>
                </a:lnTo>
                <a:cubicBezTo>
                  <a:pt x="2534544" y="2199893"/>
                  <a:pt x="2542876" y="2183227"/>
                  <a:pt x="2542876" y="2166561"/>
                </a:cubicBezTo>
                <a:lnTo>
                  <a:pt x="2592874" y="2166561"/>
                </a:lnTo>
                <a:close/>
                <a:moveTo>
                  <a:pt x="3967807" y="2241558"/>
                </a:moveTo>
                <a:cubicBezTo>
                  <a:pt x="3967807" y="2266557"/>
                  <a:pt x="3959474" y="2266557"/>
                  <a:pt x="3917810" y="2291555"/>
                </a:cubicBezTo>
                <a:cubicBezTo>
                  <a:pt x="3917810" y="2249891"/>
                  <a:pt x="3942808" y="2224892"/>
                  <a:pt x="3909477" y="2191560"/>
                </a:cubicBezTo>
                <a:cubicBezTo>
                  <a:pt x="3901144" y="2224892"/>
                  <a:pt x="3892811" y="2266557"/>
                  <a:pt x="3892811" y="2299888"/>
                </a:cubicBezTo>
                <a:cubicBezTo>
                  <a:pt x="3884478" y="2274890"/>
                  <a:pt x="3851146" y="2258224"/>
                  <a:pt x="3851146" y="2233225"/>
                </a:cubicBezTo>
                <a:cubicBezTo>
                  <a:pt x="3851146" y="2199893"/>
                  <a:pt x="3892811" y="2158229"/>
                  <a:pt x="3909477" y="2158229"/>
                </a:cubicBezTo>
                <a:cubicBezTo>
                  <a:pt x="3951141" y="2158229"/>
                  <a:pt x="3967807" y="2233225"/>
                  <a:pt x="3967807" y="2241558"/>
                </a:cubicBezTo>
                <a:close/>
                <a:moveTo>
                  <a:pt x="4109467" y="2241558"/>
                </a:moveTo>
                <a:cubicBezTo>
                  <a:pt x="4109467" y="2291555"/>
                  <a:pt x="4117800" y="2266557"/>
                  <a:pt x="4051136" y="2333220"/>
                </a:cubicBezTo>
                <a:cubicBezTo>
                  <a:pt x="4059469" y="2299888"/>
                  <a:pt x="4067802" y="2249891"/>
                  <a:pt x="4067802" y="2233225"/>
                </a:cubicBezTo>
                <a:cubicBezTo>
                  <a:pt x="4067802" y="2208226"/>
                  <a:pt x="4067802" y="2208226"/>
                  <a:pt x="4042803" y="2199893"/>
                </a:cubicBezTo>
                <a:cubicBezTo>
                  <a:pt x="4042803" y="2241558"/>
                  <a:pt x="4034471" y="2283222"/>
                  <a:pt x="4034471" y="2324887"/>
                </a:cubicBezTo>
                <a:cubicBezTo>
                  <a:pt x="4026138" y="2308221"/>
                  <a:pt x="3992806" y="2274890"/>
                  <a:pt x="3992806" y="2249891"/>
                </a:cubicBezTo>
                <a:cubicBezTo>
                  <a:pt x="3992806" y="2224892"/>
                  <a:pt x="4026138" y="2133230"/>
                  <a:pt x="4051136" y="2133230"/>
                </a:cubicBezTo>
                <a:cubicBezTo>
                  <a:pt x="4101134" y="2133230"/>
                  <a:pt x="4109467" y="2241558"/>
                  <a:pt x="4109467" y="2241558"/>
                </a:cubicBezTo>
                <a:close/>
                <a:moveTo>
                  <a:pt x="2317887" y="2158229"/>
                </a:moveTo>
                <a:cubicBezTo>
                  <a:pt x="2317887" y="2183227"/>
                  <a:pt x="2267890" y="2249891"/>
                  <a:pt x="2234558" y="2274890"/>
                </a:cubicBezTo>
                <a:cubicBezTo>
                  <a:pt x="2209559" y="2291555"/>
                  <a:pt x="2184561" y="2283222"/>
                  <a:pt x="2159562" y="2299888"/>
                </a:cubicBezTo>
                <a:cubicBezTo>
                  <a:pt x="2176228" y="2283222"/>
                  <a:pt x="2184561" y="2249891"/>
                  <a:pt x="2209559" y="2233225"/>
                </a:cubicBezTo>
                <a:cubicBezTo>
                  <a:pt x="2226225" y="2216559"/>
                  <a:pt x="2259557" y="2216559"/>
                  <a:pt x="2251224" y="2174894"/>
                </a:cubicBezTo>
                <a:cubicBezTo>
                  <a:pt x="2217892" y="2199893"/>
                  <a:pt x="2176228" y="2241558"/>
                  <a:pt x="2151229" y="2274890"/>
                </a:cubicBezTo>
                <a:cubicBezTo>
                  <a:pt x="2151229" y="2258224"/>
                  <a:pt x="2142896" y="2224892"/>
                  <a:pt x="2142896" y="2208226"/>
                </a:cubicBezTo>
                <a:cubicBezTo>
                  <a:pt x="2142896" y="2158229"/>
                  <a:pt x="2267890" y="2133230"/>
                  <a:pt x="2276223" y="2133230"/>
                </a:cubicBezTo>
                <a:cubicBezTo>
                  <a:pt x="2301222" y="2133230"/>
                  <a:pt x="2317887" y="2141563"/>
                  <a:pt x="2317887" y="2158229"/>
                </a:cubicBezTo>
                <a:close/>
                <a:moveTo>
                  <a:pt x="1476262" y="2183227"/>
                </a:moveTo>
                <a:cubicBezTo>
                  <a:pt x="1467929" y="2183227"/>
                  <a:pt x="1459596" y="2191560"/>
                  <a:pt x="1442930" y="2191560"/>
                </a:cubicBezTo>
                <a:lnTo>
                  <a:pt x="1451263" y="2133230"/>
                </a:lnTo>
                <a:lnTo>
                  <a:pt x="1476262" y="2183227"/>
                </a:lnTo>
                <a:close/>
                <a:moveTo>
                  <a:pt x="1417931" y="2133230"/>
                </a:moveTo>
                <a:cubicBezTo>
                  <a:pt x="1417931" y="2149896"/>
                  <a:pt x="1417931" y="2174894"/>
                  <a:pt x="1426264" y="2191560"/>
                </a:cubicBezTo>
                <a:cubicBezTo>
                  <a:pt x="1417931" y="2191560"/>
                  <a:pt x="1409598" y="2199893"/>
                  <a:pt x="1392932" y="2199893"/>
                </a:cubicBezTo>
                <a:cubicBezTo>
                  <a:pt x="1367934" y="2199893"/>
                  <a:pt x="1359601" y="2191560"/>
                  <a:pt x="1359601" y="2166561"/>
                </a:cubicBezTo>
                <a:cubicBezTo>
                  <a:pt x="1359601" y="2149896"/>
                  <a:pt x="1376266" y="2141563"/>
                  <a:pt x="1392932" y="2133230"/>
                </a:cubicBezTo>
                <a:lnTo>
                  <a:pt x="1417931" y="2133230"/>
                </a:lnTo>
                <a:close/>
                <a:moveTo>
                  <a:pt x="4134466" y="2166561"/>
                </a:moveTo>
                <a:lnTo>
                  <a:pt x="4134466" y="2124897"/>
                </a:lnTo>
                <a:cubicBezTo>
                  <a:pt x="4134466" y="2133230"/>
                  <a:pt x="4142799" y="2149896"/>
                  <a:pt x="4134466" y="2166561"/>
                </a:cubicBezTo>
                <a:close/>
                <a:moveTo>
                  <a:pt x="2517878" y="2166561"/>
                </a:moveTo>
                <a:cubicBezTo>
                  <a:pt x="2517878" y="2199893"/>
                  <a:pt x="2417883" y="2233225"/>
                  <a:pt x="2417883" y="2233225"/>
                </a:cubicBezTo>
                <a:cubicBezTo>
                  <a:pt x="2401217" y="2233225"/>
                  <a:pt x="2367885" y="2216559"/>
                  <a:pt x="2342886" y="2216559"/>
                </a:cubicBezTo>
                <a:cubicBezTo>
                  <a:pt x="2376218" y="2208226"/>
                  <a:pt x="2417883" y="2191560"/>
                  <a:pt x="2459547" y="2166561"/>
                </a:cubicBezTo>
                <a:cubicBezTo>
                  <a:pt x="2451214" y="2158229"/>
                  <a:pt x="2459547" y="2158229"/>
                  <a:pt x="2434548" y="2158229"/>
                </a:cubicBezTo>
                <a:cubicBezTo>
                  <a:pt x="2417883" y="2158229"/>
                  <a:pt x="2359552" y="2183227"/>
                  <a:pt x="2326220" y="2208226"/>
                </a:cubicBezTo>
                <a:cubicBezTo>
                  <a:pt x="2342886" y="2133230"/>
                  <a:pt x="2342886" y="2124897"/>
                  <a:pt x="2417883" y="2124897"/>
                </a:cubicBezTo>
                <a:cubicBezTo>
                  <a:pt x="2434548" y="2124897"/>
                  <a:pt x="2517878" y="2124897"/>
                  <a:pt x="2517878" y="2166561"/>
                </a:cubicBezTo>
                <a:close/>
                <a:moveTo>
                  <a:pt x="2842862" y="2183227"/>
                </a:moveTo>
                <a:cubicBezTo>
                  <a:pt x="2842862" y="2183227"/>
                  <a:pt x="2842862" y="2191560"/>
                  <a:pt x="2851195" y="2199893"/>
                </a:cubicBezTo>
                <a:cubicBezTo>
                  <a:pt x="2826196" y="2224892"/>
                  <a:pt x="2801197" y="2224892"/>
                  <a:pt x="2776198" y="2224892"/>
                </a:cubicBezTo>
                <a:cubicBezTo>
                  <a:pt x="2717868" y="2224892"/>
                  <a:pt x="2734534" y="2199893"/>
                  <a:pt x="2659537" y="2166561"/>
                </a:cubicBezTo>
                <a:cubicBezTo>
                  <a:pt x="2684536" y="2166561"/>
                  <a:pt x="2726201" y="2183227"/>
                  <a:pt x="2784531" y="2166561"/>
                </a:cubicBezTo>
                <a:cubicBezTo>
                  <a:pt x="2734534" y="2149896"/>
                  <a:pt x="2676203" y="2141563"/>
                  <a:pt x="2626206" y="2141563"/>
                </a:cubicBezTo>
                <a:cubicBezTo>
                  <a:pt x="2634539" y="2141563"/>
                  <a:pt x="2642872" y="2116564"/>
                  <a:pt x="2659537" y="2116564"/>
                </a:cubicBezTo>
                <a:cubicBezTo>
                  <a:pt x="2684536" y="2116564"/>
                  <a:pt x="2784531" y="2158229"/>
                  <a:pt x="2842862" y="2183227"/>
                </a:cubicBezTo>
                <a:close/>
                <a:moveTo>
                  <a:pt x="2059567" y="2199893"/>
                </a:moveTo>
                <a:cubicBezTo>
                  <a:pt x="2076232" y="2149896"/>
                  <a:pt x="2151229" y="2133230"/>
                  <a:pt x="2184561" y="2116564"/>
                </a:cubicBezTo>
                <a:cubicBezTo>
                  <a:pt x="2167895" y="2158229"/>
                  <a:pt x="2101231" y="2199893"/>
                  <a:pt x="2059567" y="2199893"/>
                </a:cubicBezTo>
                <a:close/>
                <a:moveTo>
                  <a:pt x="1617921" y="2149896"/>
                </a:moveTo>
                <a:cubicBezTo>
                  <a:pt x="1609588" y="2141563"/>
                  <a:pt x="1601256" y="2124897"/>
                  <a:pt x="1609588" y="2116564"/>
                </a:cubicBezTo>
                <a:cubicBezTo>
                  <a:pt x="1609588" y="2124897"/>
                  <a:pt x="1617921" y="2141563"/>
                  <a:pt x="1617921" y="2149896"/>
                </a:cubicBezTo>
                <a:close/>
                <a:moveTo>
                  <a:pt x="1501260" y="2166561"/>
                </a:moveTo>
                <a:cubicBezTo>
                  <a:pt x="1501260" y="2149896"/>
                  <a:pt x="1492927" y="2124897"/>
                  <a:pt x="1501260" y="2116564"/>
                </a:cubicBezTo>
                <a:lnTo>
                  <a:pt x="1501260" y="2166561"/>
                </a:lnTo>
                <a:close/>
                <a:moveTo>
                  <a:pt x="2634539" y="2108231"/>
                </a:moveTo>
                <a:cubicBezTo>
                  <a:pt x="2609540" y="2124897"/>
                  <a:pt x="2559542" y="2141563"/>
                  <a:pt x="2542876" y="2141563"/>
                </a:cubicBezTo>
                <a:cubicBezTo>
                  <a:pt x="2517878" y="2141563"/>
                  <a:pt x="2484546" y="2108231"/>
                  <a:pt x="2451214" y="2099898"/>
                </a:cubicBezTo>
                <a:cubicBezTo>
                  <a:pt x="2476213" y="2099898"/>
                  <a:pt x="2509545" y="2091565"/>
                  <a:pt x="2534544" y="2091565"/>
                </a:cubicBezTo>
                <a:cubicBezTo>
                  <a:pt x="2551209" y="2091565"/>
                  <a:pt x="2601207" y="2099898"/>
                  <a:pt x="2634539" y="2108231"/>
                </a:cubicBezTo>
                <a:close/>
                <a:moveTo>
                  <a:pt x="1584590" y="2091565"/>
                </a:moveTo>
                <a:lnTo>
                  <a:pt x="1584590" y="2149896"/>
                </a:lnTo>
                <a:cubicBezTo>
                  <a:pt x="1567924" y="2149896"/>
                  <a:pt x="1551258" y="2158229"/>
                  <a:pt x="1534592" y="2174894"/>
                </a:cubicBezTo>
                <a:cubicBezTo>
                  <a:pt x="1526259" y="2166561"/>
                  <a:pt x="1517926" y="2158229"/>
                  <a:pt x="1517926" y="2141563"/>
                </a:cubicBezTo>
                <a:cubicBezTo>
                  <a:pt x="1517926" y="2116564"/>
                  <a:pt x="1542925" y="2099898"/>
                  <a:pt x="1559591" y="2091565"/>
                </a:cubicBezTo>
                <a:lnTo>
                  <a:pt x="1584590" y="2091565"/>
                </a:lnTo>
                <a:close/>
                <a:moveTo>
                  <a:pt x="2401217" y="2083232"/>
                </a:moveTo>
                <a:cubicBezTo>
                  <a:pt x="2376218" y="2099898"/>
                  <a:pt x="2342886" y="2124897"/>
                  <a:pt x="2326220" y="2124897"/>
                </a:cubicBezTo>
                <a:cubicBezTo>
                  <a:pt x="2301222" y="2124897"/>
                  <a:pt x="2276223" y="2108231"/>
                  <a:pt x="2251224" y="2108231"/>
                </a:cubicBezTo>
                <a:cubicBezTo>
                  <a:pt x="2276223" y="2091565"/>
                  <a:pt x="2301222" y="2091565"/>
                  <a:pt x="2326220" y="2083232"/>
                </a:cubicBezTo>
                <a:lnTo>
                  <a:pt x="2401217" y="2083232"/>
                </a:lnTo>
                <a:close/>
                <a:moveTo>
                  <a:pt x="1209608" y="2091565"/>
                </a:moveTo>
                <a:cubicBezTo>
                  <a:pt x="1209608" y="2091565"/>
                  <a:pt x="1226274" y="2083232"/>
                  <a:pt x="1242940" y="2091565"/>
                </a:cubicBezTo>
                <a:cubicBezTo>
                  <a:pt x="1234607" y="2099898"/>
                  <a:pt x="1217941" y="2099898"/>
                  <a:pt x="1209608" y="2091565"/>
                </a:cubicBezTo>
                <a:close/>
                <a:moveTo>
                  <a:pt x="1317936" y="2066566"/>
                </a:moveTo>
                <a:lnTo>
                  <a:pt x="1317936" y="2124897"/>
                </a:lnTo>
                <a:cubicBezTo>
                  <a:pt x="1317936" y="2124897"/>
                  <a:pt x="1317936" y="2133230"/>
                  <a:pt x="1301270" y="2133230"/>
                </a:cubicBezTo>
                <a:cubicBezTo>
                  <a:pt x="1276271" y="2133230"/>
                  <a:pt x="1276271" y="2116564"/>
                  <a:pt x="1259605" y="2108231"/>
                </a:cubicBezTo>
                <a:cubicBezTo>
                  <a:pt x="1267938" y="2091565"/>
                  <a:pt x="1276271" y="2074899"/>
                  <a:pt x="1292937" y="2066566"/>
                </a:cubicBezTo>
                <a:lnTo>
                  <a:pt x="1317936" y="2066566"/>
                </a:lnTo>
                <a:close/>
                <a:moveTo>
                  <a:pt x="3892811" y="2124897"/>
                </a:moveTo>
                <a:cubicBezTo>
                  <a:pt x="3892811" y="2141563"/>
                  <a:pt x="3859479" y="2166561"/>
                  <a:pt x="3851146" y="2183227"/>
                </a:cubicBezTo>
                <a:cubicBezTo>
                  <a:pt x="3851146" y="2158229"/>
                  <a:pt x="3842813" y="2133230"/>
                  <a:pt x="3842813" y="2108231"/>
                </a:cubicBezTo>
                <a:lnTo>
                  <a:pt x="3826147" y="2091565"/>
                </a:lnTo>
                <a:cubicBezTo>
                  <a:pt x="3817814" y="2116564"/>
                  <a:pt x="3826147" y="2149896"/>
                  <a:pt x="3826147" y="2174894"/>
                </a:cubicBezTo>
                <a:cubicBezTo>
                  <a:pt x="3809481" y="2149896"/>
                  <a:pt x="3792816" y="2099898"/>
                  <a:pt x="3792816" y="2083232"/>
                </a:cubicBezTo>
                <a:cubicBezTo>
                  <a:pt x="3792816" y="2058233"/>
                  <a:pt x="3801149" y="2058233"/>
                  <a:pt x="3826147" y="2058233"/>
                </a:cubicBezTo>
                <a:cubicBezTo>
                  <a:pt x="3851146" y="2058233"/>
                  <a:pt x="3892811" y="2099898"/>
                  <a:pt x="3892811" y="2124897"/>
                </a:cubicBezTo>
                <a:close/>
                <a:moveTo>
                  <a:pt x="1401265" y="2091565"/>
                </a:moveTo>
                <a:cubicBezTo>
                  <a:pt x="1401265" y="2108231"/>
                  <a:pt x="1384599" y="2099898"/>
                  <a:pt x="1351268" y="2133230"/>
                </a:cubicBezTo>
                <a:cubicBezTo>
                  <a:pt x="1342935" y="2124897"/>
                  <a:pt x="1342935" y="2124897"/>
                  <a:pt x="1342935" y="2099898"/>
                </a:cubicBezTo>
                <a:cubicBezTo>
                  <a:pt x="1342935" y="2083232"/>
                  <a:pt x="1351268" y="2074899"/>
                  <a:pt x="1359601" y="2058233"/>
                </a:cubicBezTo>
                <a:cubicBezTo>
                  <a:pt x="1392932" y="2066566"/>
                  <a:pt x="1401265" y="2083232"/>
                  <a:pt x="1401265" y="2091565"/>
                </a:cubicBezTo>
                <a:close/>
                <a:moveTo>
                  <a:pt x="1484595" y="2091565"/>
                </a:moveTo>
                <a:cubicBezTo>
                  <a:pt x="1476262" y="2083232"/>
                  <a:pt x="1459596" y="2058233"/>
                  <a:pt x="1442930" y="2041567"/>
                </a:cubicBezTo>
                <a:lnTo>
                  <a:pt x="1484595" y="2033235"/>
                </a:lnTo>
                <a:lnTo>
                  <a:pt x="1484595" y="2091565"/>
                </a:lnTo>
                <a:close/>
                <a:moveTo>
                  <a:pt x="1059615" y="2033235"/>
                </a:moveTo>
                <a:cubicBezTo>
                  <a:pt x="1051282" y="2041567"/>
                  <a:pt x="1051282" y="2058233"/>
                  <a:pt x="1051282" y="2066566"/>
                </a:cubicBezTo>
                <a:cubicBezTo>
                  <a:pt x="1026283" y="2066566"/>
                  <a:pt x="1009618" y="2058233"/>
                  <a:pt x="1001285" y="2049900"/>
                </a:cubicBezTo>
                <a:cubicBezTo>
                  <a:pt x="1009618" y="2041567"/>
                  <a:pt x="1017951" y="2041567"/>
                  <a:pt x="1026283" y="2033235"/>
                </a:cubicBezTo>
                <a:lnTo>
                  <a:pt x="1059615" y="2033235"/>
                </a:lnTo>
                <a:close/>
                <a:moveTo>
                  <a:pt x="1351268" y="2041567"/>
                </a:moveTo>
                <a:cubicBezTo>
                  <a:pt x="1351268" y="2041567"/>
                  <a:pt x="1342935" y="2041567"/>
                  <a:pt x="1334602" y="2049900"/>
                </a:cubicBezTo>
                <a:cubicBezTo>
                  <a:pt x="1334602" y="2041567"/>
                  <a:pt x="1326269" y="2033235"/>
                  <a:pt x="1326269" y="2024902"/>
                </a:cubicBezTo>
                <a:cubicBezTo>
                  <a:pt x="1334602" y="2024902"/>
                  <a:pt x="1342935" y="2033235"/>
                  <a:pt x="1351268" y="2041567"/>
                </a:cubicBezTo>
                <a:close/>
                <a:moveTo>
                  <a:pt x="1142944" y="2024902"/>
                </a:moveTo>
                <a:lnTo>
                  <a:pt x="1142944" y="2074899"/>
                </a:lnTo>
                <a:lnTo>
                  <a:pt x="1076281" y="2074899"/>
                </a:lnTo>
                <a:cubicBezTo>
                  <a:pt x="1067948" y="2066566"/>
                  <a:pt x="1067948" y="2016569"/>
                  <a:pt x="1109613" y="2016569"/>
                </a:cubicBezTo>
                <a:lnTo>
                  <a:pt x="1142944" y="2024902"/>
                </a:lnTo>
                <a:close/>
                <a:moveTo>
                  <a:pt x="4034471" y="2108231"/>
                </a:moveTo>
                <a:cubicBezTo>
                  <a:pt x="4034471" y="2124897"/>
                  <a:pt x="4001139" y="2149896"/>
                  <a:pt x="3992806" y="2174894"/>
                </a:cubicBezTo>
                <a:cubicBezTo>
                  <a:pt x="3992806" y="2133230"/>
                  <a:pt x="3984473" y="2091565"/>
                  <a:pt x="3967807" y="2049900"/>
                </a:cubicBezTo>
                <a:cubicBezTo>
                  <a:pt x="3959474" y="2058233"/>
                  <a:pt x="3951141" y="2049900"/>
                  <a:pt x="3951141" y="2066566"/>
                </a:cubicBezTo>
                <a:cubicBezTo>
                  <a:pt x="3951141" y="2091565"/>
                  <a:pt x="3967807" y="2133230"/>
                  <a:pt x="3967807" y="2166561"/>
                </a:cubicBezTo>
                <a:cubicBezTo>
                  <a:pt x="3959474" y="2149896"/>
                  <a:pt x="3934475" y="2141563"/>
                  <a:pt x="3917810" y="2124897"/>
                </a:cubicBezTo>
                <a:lnTo>
                  <a:pt x="3917810" y="2091565"/>
                </a:lnTo>
                <a:cubicBezTo>
                  <a:pt x="3917810" y="2066566"/>
                  <a:pt x="3917810" y="2008236"/>
                  <a:pt x="3959474" y="2008236"/>
                </a:cubicBezTo>
                <a:cubicBezTo>
                  <a:pt x="3992806" y="2008236"/>
                  <a:pt x="4034471" y="2083232"/>
                  <a:pt x="4034471" y="2108231"/>
                </a:cubicBezTo>
                <a:close/>
                <a:moveTo>
                  <a:pt x="1567924" y="2016569"/>
                </a:moveTo>
                <a:lnTo>
                  <a:pt x="1567924" y="2066566"/>
                </a:lnTo>
                <a:lnTo>
                  <a:pt x="1517926" y="2091565"/>
                </a:lnTo>
                <a:cubicBezTo>
                  <a:pt x="1509593" y="2083232"/>
                  <a:pt x="1501260" y="2074899"/>
                  <a:pt x="1501260" y="2058233"/>
                </a:cubicBezTo>
                <a:cubicBezTo>
                  <a:pt x="1501260" y="2033235"/>
                  <a:pt x="1526259" y="2016569"/>
                  <a:pt x="1551258" y="2008236"/>
                </a:cubicBezTo>
                <a:cubicBezTo>
                  <a:pt x="1551258" y="2008236"/>
                  <a:pt x="1559591" y="2016569"/>
                  <a:pt x="1567924" y="2016569"/>
                </a:cubicBezTo>
                <a:close/>
                <a:moveTo>
                  <a:pt x="1226274" y="2058233"/>
                </a:moveTo>
                <a:cubicBezTo>
                  <a:pt x="1209608" y="2066566"/>
                  <a:pt x="1184609" y="2074899"/>
                  <a:pt x="1167943" y="2083232"/>
                </a:cubicBezTo>
                <a:cubicBezTo>
                  <a:pt x="1167943" y="2074899"/>
                  <a:pt x="1159610" y="2066566"/>
                  <a:pt x="1159610" y="2049900"/>
                </a:cubicBezTo>
                <a:cubicBezTo>
                  <a:pt x="1159610" y="2016569"/>
                  <a:pt x="1167943" y="1999903"/>
                  <a:pt x="1217941" y="1999903"/>
                </a:cubicBezTo>
                <a:lnTo>
                  <a:pt x="1226274" y="2058233"/>
                </a:lnTo>
                <a:close/>
                <a:moveTo>
                  <a:pt x="1309603" y="2041567"/>
                </a:moveTo>
                <a:cubicBezTo>
                  <a:pt x="1292937" y="2041567"/>
                  <a:pt x="1267938" y="2058233"/>
                  <a:pt x="1242940" y="2066566"/>
                </a:cubicBezTo>
                <a:lnTo>
                  <a:pt x="1242940" y="2016569"/>
                </a:lnTo>
                <a:cubicBezTo>
                  <a:pt x="1251273" y="2008236"/>
                  <a:pt x="1242940" y="1991570"/>
                  <a:pt x="1267938" y="1991570"/>
                </a:cubicBezTo>
                <a:cubicBezTo>
                  <a:pt x="1276271" y="1991570"/>
                  <a:pt x="1284604" y="2008236"/>
                  <a:pt x="1309603" y="2041567"/>
                </a:cubicBezTo>
                <a:close/>
                <a:moveTo>
                  <a:pt x="3784483" y="2049900"/>
                </a:moveTo>
                <a:cubicBezTo>
                  <a:pt x="3767817" y="2033235"/>
                  <a:pt x="3751151" y="2008236"/>
                  <a:pt x="3734485" y="1983237"/>
                </a:cubicBezTo>
                <a:cubicBezTo>
                  <a:pt x="3751151" y="1974904"/>
                  <a:pt x="3792816" y="2008236"/>
                  <a:pt x="3784483" y="2049900"/>
                </a:cubicBezTo>
                <a:close/>
                <a:moveTo>
                  <a:pt x="4109467" y="2099898"/>
                </a:moveTo>
                <a:lnTo>
                  <a:pt x="4109467" y="2158229"/>
                </a:lnTo>
                <a:cubicBezTo>
                  <a:pt x="4101134" y="2141563"/>
                  <a:pt x="4076135" y="2116564"/>
                  <a:pt x="4059469" y="2108231"/>
                </a:cubicBezTo>
                <a:cubicBezTo>
                  <a:pt x="4059469" y="2091565"/>
                  <a:pt x="4051136" y="2066566"/>
                  <a:pt x="4051136" y="2041567"/>
                </a:cubicBezTo>
                <a:cubicBezTo>
                  <a:pt x="4051136" y="2024902"/>
                  <a:pt x="4059469" y="1999903"/>
                  <a:pt x="4067802" y="1974904"/>
                </a:cubicBezTo>
                <a:cubicBezTo>
                  <a:pt x="4084468" y="2016569"/>
                  <a:pt x="4109467" y="2074899"/>
                  <a:pt x="4109467" y="2099898"/>
                </a:cubicBezTo>
                <a:close/>
                <a:moveTo>
                  <a:pt x="1467929" y="1949905"/>
                </a:moveTo>
                <a:lnTo>
                  <a:pt x="1467929" y="2008236"/>
                </a:lnTo>
                <a:cubicBezTo>
                  <a:pt x="1459596" y="2008236"/>
                  <a:pt x="1451263" y="2016569"/>
                  <a:pt x="1434597" y="2016569"/>
                </a:cubicBezTo>
                <a:cubicBezTo>
                  <a:pt x="1409598" y="2016569"/>
                  <a:pt x="1409598" y="2008236"/>
                  <a:pt x="1409598" y="1983237"/>
                </a:cubicBezTo>
                <a:cubicBezTo>
                  <a:pt x="1409598" y="1966571"/>
                  <a:pt x="1426264" y="1958238"/>
                  <a:pt x="1434597" y="1949905"/>
                </a:cubicBezTo>
                <a:lnTo>
                  <a:pt x="1467929" y="1949905"/>
                </a:lnTo>
                <a:close/>
                <a:moveTo>
                  <a:pt x="1159610" y="1949905"/>
                </a:moveTo>
                <a:cubicBezTo>
                  <a:pt x="1176276" y="1958238"/>
                  <a:pt x="1192942" y="1958238"/>
                  <a:pt x="1209608" y="1974904"/>
                </a:cubicBezTo>
                <a:cubicBezTo>
                  <a:pt x="1192942" y="1983237"/>
                  <a:pt x="1167943" y="1991570"/>
                  <a:pt x="1151277" y="1999903"/>
                </a:cubicBezTo>
                <a:cubicBezTo>
                  <a:pt x="1151277" y="1991570"/>
                  <a:pt x="1142944" y="1974904"/>
                  <a:pt x="1142944" y="1949905"/>
                </a:cubicBezTo>
                <a:lnTo>
                  <a:pt x="1159610" y="1949905"/>
                </a:lnTo>
                <a:close/>
                <a:moveTo>
                  <a:pt x="1042949" y="2008236"/>
                </a:moveTo>
                <a:cubicBezTo>
                  <a:pt x="1026283" y="2008236"/>
                  <a:pt x="1017951" y="1983237"/>
                  <a:pt x="992952" y="1958238"/>
                </a:cubicBezTo>
                <a:cubicBezTo>
                  <a:pt x="1001285" y="1958238"/>
                  <a:pt x="1009618" y="1949905"/>
                  <a:pt x="1042949" y="1949905"/>
                </a:cubicBezTo>
                <a:lnTo>
                  <a:pt x="1042949" y="2008236"/>
                </a:lnTo>
                <a:close/>
                <a:moveTo>
                  <a:pt x="1126279" y="1949905"/>
                </a:moveTo>
                <a:lnTo>
                  <a:pt x="1126279" y="1991570"/>
                </a:lnTo>
                <a:cubicBezTo>
                  <a:pt x="1109613" y="1991570"/>
                  <a:pt x="1092947" y="1999903"/>
                  <a:pt x="1076281" y="2016569"/>
                </a:cubicBezTo>
                <a:cubicBezTo>
                  <a:pt x="1067948" y="2008236"/>
                  <a:pt x="1059615" y="1999903"/>
                  <a:pt x="1059615" y="1983237"/>
                </a:cubicBezTo>
                <a:cubicBezTo>
                  <a:pt x="1059615" y="1966571"/>
                  <a:pt x="1067948" y="1941572"/>
                  <a:pt x="1092947" y="1941572"/>
                </a:cubicBezTo>
                <a:cubicBezTo>
                  <a:pt x="1109613" y="1941572"/>
                  <a:pt x="1117946" y="1949905"/>
                  <a:pt x="1126279" y="1949905"/>
                </a:cubicBezTo>
                <a:close/>
                <a:moveTo>
                  <a:pt x="1551258" y="1983237"/>
                </a:moveTo>
                <a:cubicBezTo>
                  <a:pt x="1534592" y="1991570"/>
                  <a:pt x="1509593" y="1999903"/>
                  <a:pt x="1492927" y="2008236"/>
                </a:cubicBezTo>
                <a:cubicBezTo>
                  <a:pt x="1492927" y="1999903"/>
                  <a:pt x="1484595" y="1999903"/>
                  <a:pt x="1484595" y="1983237"/>
                </a:cubicBezTo>
                <a:cubicBezTo>
                  <a:pt x="1484595" y="1949905"/>
                  <a:pt x="1509593" y="1933239"/>
                  <a:pt x="1534592" y="1933239"/>
                </a:cubicBezTo>
                <a:cubicBezTo>
                  <a:pt x="1542925" y="1949905"/>
                  <a:pt x="1542925" y="1966571"/>
                  <a:pt x="1551258" y="1983237"/>
                </a:cubicBezTo>
                <a:close/>
                <a:moveTo>
                  <a:pt x="3926142" y="1983237"/>
                </a:moveTo>
                <a:cubicBezTo>
                  <a:pt x="3926142" y="2008236"/>
                  <a:pt x="3901144" y="2033235"/>
                  <a:pt x="3892811" y="2041567"/>
                </a:cubicBezTo>
                <a:cubicBezTo>
                  <a:pt x="3884478" y="2008236"/>
                  <a:pt x="3867812" y="1974904"/>
                  <a:pt x="3851146" y="1949905"/>
                </a:cubicBezTo>
                <a:cubicBezTo>
                  <a:pt x="3851146" y="1949905"/>
                  <a:pt x="3842813" y="1941572"/>
                  <a:pt x="3842813" y="1966571"/>
                </a:cubicBezTo>
                <a:cubicBezTo>
                  <a:pt x="3842813" y="1983237"/>
                  <a:pt x="3867812" y="2024902"/>
                  <a:pt x="3876145" y="2058233"/>
                </a:cubicBezTo>
                <a:cubicBezTo>
                  <a:pt x="3859479" y="2041567"/>
                  <a:pt x="3834480" y="2033235"/>
                  <a:pt x="3817814" y="2024902"/>
                </a:cubicBezTo>
                <a:cubicBezTo>
                  <a:pt x="3809481" y="2016569"/>
                  <a:pt x="3809481" y="1991570"/>
                  <a:pt x="3809481" y="1974904"/>
                </a:cubicBezTo>
                <a:cubicBezTo>
                  <a:pt x="3809481" y="1966571"/>
                  <a:pt x="3792816" y="1908241"/>
                  <a:pt x="3842813" y="1908241"/>
                </a:cubicBezTo>
                <a:cubicBezTo>
                  <a:pt x="3876145" y="1908241"/>
                  <a:pt x="3926142" y="1966571"/>
                  <a:pt x="3926142" y="1983237"/>
                </a:cubicBezTo>
                <a:close/>
                <a:moveTo>
                  <a:pt x="1367934" y="1949905"/>
                </a:moveTo>
                <a:cubicBezTo>
                  <a:pt x="1342935" y="1941572"/>
                  <a:pt x="1326269" y="1933239"/>
                  <a:pt x="1309603" y="1924907"/>
                </a:cubicBezTo>
                <a:cubicBezTo>
                  <a:pt x="1309603" y="1899908"/>
                  <a:pt x="1317936" y="1883242"/>
                  <a:pt x="1367934" y="1883242"/>
                </a:cubicBezTo>
                <a:lnTo>
                  <a:pt x="1367934" y="1949905"/>
                </a:lnTo>
                <a:close/>
                <a:moveTo>
                  <a:pt x="1451263" y="1866576"/>
                </a:moveTo>
                <a:lnTo>
                  <a:pt x="1451263" y="1924907"/>
                </a:lnTo>
                <a:cubicBezTo>
                  <a:pt x="1434597" y="1933239"/>
                  <a:pt x="1417931" y="1933239"/>
                  <a:pt x="1401265" y="1949905"/>
                </a:cubicBezTo>
                <a:cubicBezTo>
                  <a:pt x="1392932" y="1941572"/>
                  <a:pt x="1392932" y="1941572"/>
                  <a:pt x="1392932" y="1916574"/>
                </a:cubicBezTo>
                <a:cubicBezTo>
                  <a:pt x="1392932" y="1908241"/>
                  <a:pt x="1401265" y="1874909"/>
                  <a:pt x="1426264" y="1866576"/>
                </a:cubicBezTo>
                <a:lnTo>
                  <a:pt x="1451263" y="1866576"/>
                </a:lnTo>
                <a:close/>
                <a:moveTo>
                  <a:pt x="1517926" y="1899908"/>
                </a:moveTo>
                <a:cubicBezTo>
                  <a:pt x="1509593" y="1908241"/>
                  <a:pt x="1492927" y="1916574"/>
                  <a:pt x="1476262" y="1924907"/>
                </a:cubicBezTo>
                <a:cubicBezTo>
                  <a:pt x="1476262" y="1916574"/>
                  <a:pt x="1467929" y="1916574"/>
                  <a:pt x="1467929" y="1899908"/>
                </a:cubicBezTo>
                <a:cubicBezTo>
                  <a:pt x="1467929" y="1874909"/>
                  <a:pt x="1476262" y="1874909"/>
                  <a:pt x="1492927" y="1858243"/>
                </a:cubicBezTo>
                <a:cubicBezTo>
                  <a:pt x="1492927" y="1866576"/>
                  <a:pt x="1509593" y="1883242"/>
                  <a:pt x="1517926" y="1899908"/>
                </a:cubicBezTo>
                <a:close/>
                <a:moveTo>
                  <a:pt x="4059469" y="1949905"/>
                </a:moveTo>
                <a:cubicBezTo>
                  <a:pt x="4059469" y="1966571"/>
                  <a:pt x="4034471" y="1991570"/>
                  <a:pt x="4034471" y="2008236"/>
                </a:cubicBezTo>
                <a:cubicBezTo>
                  <a:pt x="4026138" y="1974904"/>
                  <a:pt x="4009472" y="1941572"/>
                  <a:pt x="3992806" y="1908241"/>
                </a:cubicBezTo>
                <a:cubicBezTo>
                  <a:pt x="3992806" y="1899908"/>
                  <a:pt x="3967807" y="1924907"/>
                  <a:pt x="3967807" y="1899908"/>
                </a:cubicBezTo>
                <a:cubicBezTo>
                  <a:pt x="3967807" y="1924907"/>
                  <a:pt x="4001139" y="1974904"/>
                  <a:pt x="4009472" y="2008236"/>
                </a:cubicBezTo>
                <a:cubicBezTo>
                  <a:pt x="3992806" y="1999903"/>
                  <a:pt x="3967807" y="1983237"/>
                  <a:pt x="3951141" y="1974904"/>
                </a:cubicBezTo>
                <a:cubicBezTo>
                  <a:pt x="3942808" y="1958238"/>
                  <a:pt x="3934475" y="1916574"/>
                  <a:pt x="3934475" y="1891575"/>
                </a:cubicBezTo>
                <a:cubicBezTo>
                  <a:pt x="3934475" y="1866576"/>
                  <a:pt x="3934475" y="1841577"/>
                  <a:pt x="3959474" y="1841577"/>
                </a:cubicBezTo>
                <a:cubicBezTo>
                  <a:pt x="3984473" y="1841577"/>
                  <a:pt x="4059469" y="1933239"/>
                  <a:pt x="4059469" y="1949905"/>
                </a:cubicBezTo>
                <a:close/>
                <a:moveTo>
                  <a:pt x="3801149" y="1899908"/>
                </a:moveTo>
                <a:cubicBezTo>
                  <a:pt x="3801149" y="1916574"/>
                  <a:pt x="3784483" y="1941572"/>
                  <a:pt x="3784483" y="1958238"/>
                </a:cubicBezTo>
                <a:cubicBezTo>
                  <a:pt x="3767817" y="1933239"/>
                  <a:pt x="3759484" y="1908241"/>
                  <a:pt x="3734485" y="1883242"/>
                </a:cubicBezTo>
                <a:cubicBezTo>
                  <a:pt x="3734485" y="1883242"/>
                  <a:pt x="3717819" y="1866576"/>
                  <a:pt x="3717819" y="1883242"/>
                </a:cubicBezTo>
                <a:cubicBezTo>
                  <a:pt x="3717819" y="1908241"/>
                  <a:pt x="3751151" y="1949905"/>
                  <a:pt x="3767817" y="1974904"/>
                </a:cubicBezTo>
                <a:cubicBezTo>
                  <a:pt x="3751151" y="1958238"/>
                  <a:pt x="3717819" y="1949905"/>
                  <a:pt x="3709486" y="1941572"/>
                </a:cubicBezTo>
                <a:cubicBezTo>
                  <a:pt x="3684488" y="1933239"/>
                  <a:pt x="3684488" y="1899908"/>
                  <a:pt x="3684488" y="1883242"/>
                </a:cubicBezTo>
                <a:cubicBezTo>
                  <a:pt x="3684488" y="1858243"/>
                  <a:pt x="3676155" y="1833244"/>
                  <a:pt x="3717819" y="1833244"/>
                </a:cubicBezTo>
                <a:cubicBezTo>
                  <a:pt x="3734485" y="1833244"/>
                  <a:pt x="3801149" y="1858243"/>
                  <a:pt x="3801149" y="1899908"/>
                </a:cubicBezTo>
                <a:close/>
                <a:moveTo>
                  <a:pt x="1276271" y="1874909"/>
                </a:moveTo>
                <a:cubicBezTo>
                  <a:pt x="1267938" y="1874909"/>
                  <a:pt x="1267938" y="1883242"/>
                  <a:pt x="1251273" y="1883242"/>
                </a:cubicBezTo>
                <a:cubicBezTo>
                  <a:pt x="1226274" y="1883242"/>
                  <a:pt x="1226274" y="1866576"/>
                  <a:pt x="1217941" y="1858243"/>
                </a:cubicBezTo>
                <a:cubicBezTo>
                  <a:pt x="1234607" y="1824911"/>
                  <a:pt x="1251273" y="1833244"/>
                  <a:pt x="1276271" y="1824911"/>
                </a:cubicBezTo>
                <a:lnTo>
                  <a:pt x="1276271" y="1874909"/>
                </a:lnTo>
                <a:close/>
                <a:moveTo>
                  <a:pt x="1467929" y="1849910"/>
                </a:moveTo>
                <a:cubicBezTo>
                  <a:pt x="1459596" y="1841577"/>
                  <a:pt x="1459596" y="1816578"/>
                  <a:pt x="1459596" y="1816578"/>
                </a:cubicBezTo>
                <a:cubicBezTo>
                  <a:pt x="1467929" y="1824911"/>
                  <a:pt x="1467929" y="1833244"/>
                  <a:pt x="1467929" y="1849910"/>
                </a:cubicBezTo>
                <a:close/>
                <a:moveTo>
                  <a:pt x="1359601" y="1858243"/>
                </a:moveTo>
                <a:cubicBezTo>
                  <a:pt x="1342935" y="1866576"/>
                  <a:pt x="1317936" y="1874909"/>
                  <a:pt x="1301270" y="1883242"/>
                </a:cubicBezTo>
                <a:cubicBezTo>
                  <a:pt x="1301270" y="1874909"/>
                  <a:pt x="1292937" y="1866576"/>
                  <a:pt x="1292937" y="1849910"/>
                </a:cubicBezTo>
                <a:cubicBezTo>
                  <a:pt x="1292937" y="1841577"/>
                  <a:pt x="1317936" y="1808246"/>
                  <a:pt x="1351268" y="1799913"/>
                </a:cubicBezTo>
                <a:cubicBezTo>
                  <a:pt x="1351268" y="1808246"/>
                  <a:pt x="1359601" y="1808246"/>
                  <a:pt x="1359601" y="1858243"/>
                </a:cubicBezTo>
                <a:close/>
                <a:moveTo>
                  <a:pt x="1434597" y="1816578"/>
                </a:moveTo>
                <a:cubicBezTo>
                  <a:pt x="1434597" y="1849910"/>
                  <a:pt x="1426264" y="1833244"/>
                  <a:pt x="1384599" y="1866576"/>
                </a:cubicBezTo>
                <a:cubicBezTo>
                  <a:pt x="1384599" y="1858243"/>
                  <a:pt x="1376266" y="1849910"/>
                  <a:pt x="1376266" y="1833244"/>
                </a:cubicBezTo>
                <a:cubicBezTo>
                  <a:pt x="1376266" y="1808246"/>
                  <a:pt x="1401265" y="1791580"/>
                  <a:pt x="1417931" y="1783247"/>
                </a:cubicBezTo>
                <a:cubicBezTo>
                  <a:pt x="1426264" y="1791580"/>
                  <a:pt x="1434597" y="1799913"/>
                  <a:pt x="1434597" y="1816578"/>
                </a:cubicBezTo>
                <a:close/>
                <a:moveTo>
                  <a:pt x="3676155" y="1824911"/>
                </a:moveTo>
                <a:cubicBezTo>
                  <a:pt x="3676155" y="1849910"/>
                  <a:pt x="3659489" y="1874909"/>
                  <a:pt x="3659489" y="1891575"/>
                </a:cubicBezTo>
                <a:cubicBezTo>
                  <a:pt x="3601158" y="1816578"/>
                  <a:pt x="3584492" y="1799913"/>
                  <a:pt x="3584492" y="1816578"/>
                </a:cubicBezTo>
                <a:cubicBezTo>
                  <a:pt x="3584492" y="1841577"/>
                  <a:pt x="3601158" y="1841577"/>
                  <a:pt x="3601158" y="1849910"/>
                </a:cubicBezTo>
                <a:cubicBezTo>
                  <a:pt x="3584492" y="1841577"/>
                  <a:pt x="3551161" y="1824911"/>
                  <a:pt x="3551161" y="1808246"/>
                </a:cubicBezTo>
                <a:cubicBezTo>
                  <a:pt x="3551161" y="1783247"/>
                  <a:pt x="3559494" y="1774914"/>
                  <a:pt x="3584492" y="1774914"/>
                </a:cubicBezTo>
                <a:cubicBezTo>
                  <a:pt x="3609491" y="1774914"/>
                  <a:pt x="3676155" y="1808246"/>
                  <a:pt x="3676155" y="1824911"/>
                </a:cubicBezTo>
                <a:close/>
                <a:moveTo>
                  <a:pt x="3976140" y="1816578"/>
                </a:moveTo>
                <a:cubicBezTo>
                  <a:pt x="3934475" y="1816578"/>
                  <a:pt x="3926142" y="1774914"/>
                  <a:pt x="3926142" y="1749915"/>
                </a:cubicBezTo>
                <a:cubicBezTo>
                  <a:pt x="3934475" y="1766581"/>
                  <a:pt x="3951141" y="1791580"/>
                  <a:pt x="3976140" y="1816578"/>
                </a:cubicBezTo>
                <a:close/>
                <a:moveTo>
                  <a:pt x="3926142" y="1824911"/>
                </a:moveTo>
                <a:cubicBezTo>
                  <a:pt x="3926142" y="1849910"/>
                  <a:pt x="3909477" y="1874909"/>
                  <a:pt x="3909477" y="1899908"/>
                </a:cubicBezTo>
                <a:cubicBezTo>
                  <a:pt x="3892811" y="1866576"/>
                  <a:pt x="3876145" y="1824911"/>
                  <a:pt x="3851146" y="1791580"/>
                </a:cubicBezTo>
                <a:cubicBezTo>
                  <a:pt x="3842813" y="1799913"/>
                  <a:pt x="3842813" y="1791580"/>
                  <a:pt x="3842813" y="1808246"/>
                </a:cubicBezTo>
                <a:cubicBezTo>
                  <a:pt x="3842813" y="1833244"/>
                  <a:pt x="3876145" y="1874909"/>
                  <a:pt x="3892811" y="1908241"/>
                </a:cubicBezTo>
                <a:cubicBezTo>
                  <a:pt x="3876145" y="1899908"/>
                  <a:pt x="3859479" y="1883242"/>
                  <a:pt x="3826147" y="1891575"/>
                </a:cubicBezTo>
                <a:cubicBezTo>
                  <a:pt x="3817814" y="1866576"/>
                  <a:pt x="3801149" y="1824911"/>
                  <a:pt x="3801149" y="1799913"/>
                </a:cubicBezTo>
                <a:cubicBezTo>
                  <a:pt x="3801149" y="1774914"/>
                  <a:pt x="3809481" y="1749915"/>
                  <a:pt x="3834480" y="1749915"/>
                </a:cubicBezTo>
                <a:cubicBezTo>
                  <a:pt x="3867812" y="1749915"/>
                  <a:pt x="3926142" y="1808246"/>
                  <a:pt x="3926142" y="1824911"/>
                </a:cubicBezTo>
                <a:close/>
                <a:moveTo>
                  <a:pt x="1376266" y="1783247"/>
                </a:moveTo>
                <a:cubicBezTo>
                  <a:pt x="1367934" y="1774914"/>
                  <a:pt x="1367934" y="1766581"/>
                  <a:pt x="1367934" y="1749915"/>
                </a:cubicBezTo>
                <a:lnTo>
                  <a:pt x="1401265" y="1766581"/>
                </a:lnTo>
                <a:cubicBezTo>
                  <a:pt x="1392932" y="1774914"/>
                  <a:pt x="1384599" y="1774914"/>
                  <a:pt x="1376266" y="1783247"/>
                </a:cubicBezTo>
                <a:close/>
                <a:moveTo>
                  <a:pt x="1342935" y="1733249"/>
                </a:moveTo>
                <a:lnTo>
                  <a:pt x="1342935" y="1783247"/>
                </a:lnTo>
                <a:cubicBezTo>
                  <a:pt x="1326269" y="1783247"/>
                  <a:pt x="1309603" y="1791580"/>
                  <a:pt x="1284604" y="1799913"/>
                </a:cubicBezTo>
                <a:lnTo>
                  <a:pt x="1284604" y="1749915"/>
                </a:lnTo>
                <a:lnTo>
                  <a:pt x="1301270" y="1733249"/>
                </a:lnTo>
                <a:lnTo>
                  <a:pt x="1342935" y="1733249"/>
                </a:lnTo>
                <a:close/>
                <a:moveTo>
                  <a:pt x="3542828" y="1774914"/>
                </a:moveTo>
                <a:cubicBezTo>
                  <a:pt x="3534495" y="1783247"/>
                  <a:pt x="3534495" y="1791580"/>
                  <a:pt x="3526162" y="1799913"/>
                </a:cubicBezTo>
                <a:lnTo>
                  <a:pt x="3426167" y="1733249"/>
                </a:lnTo>
                <a:lnTo>
                  <a:pt x="3484497" y="1724916"/>
                </a:lnTo>
                <a:cubicBezTo>
                  <a:pt x="3501163" y="1741582"/>
                  <a:pt x="3526162" y="1758248"/>
                  <a:pt x="3542828" y="1774914"/>
                </a:cubicBezTo>
                <a:close/>
                <a:moveTo>
                  <a:pt x="3901144" y="1741582"/>
                </a:moveTo>
                <a:cubicBezTo>
                  <a:pt x="3901144" y="1733249"/>
                  <a:pt x="3892811" y="1724916"/>
                  <a:pt x="3892811" y="1716583"/>
                </a:cubicBezTo>
                <a:cubicBezTo>
                  <a:pt x="3901144" y="1724916"/>
                  <a:pt x="3901144" y="1733249"/>
                  <a:pt x="3901144" y="1741582"/>
                </a:cubicBezTo>
                <a:close/>
                <a:moveTo>
                  <a:pt x="3792816" y="1741582"/>
                </a:moveTo>
                <a:cubicBezTo>
                  <a:pt x="3792816" y="1766581"/>
                  <a:pt x="3776150" y="1791580"/>
                  <a:pt x="3776150" y="1808246"/>
                </a:cubicBezTo>
                <a:cubicBezTo>
                  <a:pt x="3726152" y="1749915"/>
                  <a:pt x="3701153" y="1716583"/>
                  <a:pt x="3701153" y="1733249"/>
                </a:cubicBezTo>
                <a:cubicBezTo>
                  <a:pt x="3701153" y="1758248"/>
                  <a:pt x="3742818" y="1799913"/>
                  <a:pt x="3759484" y="1824911"/>
                </a:cubicBezTo>
                <a:cubicBezTo>
                  <a:pt x="3701153" y="1816578"/>
                  <a:pt x="3659489" y="1783247"/>
                  <a:pt x="3659489" y="1724916"/>
                </a:cubicBezTo>
                <a:cubicBezTo>
                  <a:pt x="3659489" y="1691585"/>
                  <a:pt x="3667822" y="1683252"/>
                  <a:pt x="3701153" y="1683252"/>
                </a:cubicBezTo>
                <a:cubicBezTo>
                  <a:pt x="3717819" y="1683252"/>
                  <a:pt x="3792816" y="1724916"/>
                  <a:pt x="3792816" y="1741582"/>
                </a:cubicBezTo>
                <a:close/>
                <a:moveTo>
                  <a:pt x="3392835" y="1716583"/>
                </a:moveTo>
                <a:cubicBezTo>
                  <a:pt x="3376169" y="1708250"/>
                  <a:pt x="3351170" y="1691585"/>
                  <a:pt x="3326172" y="1683252"/>
                </a:cubicBezTo>
                <a:cubicBezTo>
                  <a:pt x="3342838" y="1683252"/>
                  <a:pt x="3367836" y="1699917"/>
                  <a:pt x="3392835" y="1716583"/>
                </a:cubicBezTo>
                <a:close/>
                <a:moveTo>
                  <a:pt x="3651156" y="1674919"/>
                </a:moveTo>
                <a:cubicBezTo>
                  <a:pt x="3651156" y="1699917"/>
                  <a:pt x="3634490" y="1724916"/>
                  <a:pt x="3642823" y="1741582"/>
                </a:cubicBezTo>
                <a:cubicBezTo>
                  <a:pt x="3617824" y="1716583"/>
                  <a:pt x="3592825" y="1658253"/>
                  <a:pt x="3559494" y="1674919"/>
                </a:cubicBezTo>
                <a:cubicBezTo>
                  <a:pt x="3576160" y="1699917"/>
                  <a:pt x="3601158" y="1733249"/>
                  <a:pt x="3626157" y="1758248"/>
                </a:cubicBezTo>
                <a:cubicBezTo>
                  <a:pt x="3609491" y="1749915"/>
                  <a:pt x="3584492" y="1749915"/>
                  <a:pt x="3559494" y="1758248"/>
                </a:cubicBezTo>
                <a:cubicBezTo>
                  <a:pt x="3542828" y="1733249"/>
                  <a:pt x="3526162" y="1691585"/>
                  <a:pt x="3526162" y="1666586"/>
                </a:cubicBezTo>
                <a:cubicBezTo>
                  <a:pt x="3526162" y="1649920"/>
                  <a:pt x="3517829" y="1624921"/>
                  <a:pt x="3551161" y="1624921"/>
                </a:cubicBezTo>
                <a:cubicBezTo>
                  <a:pt x="3576160" y="1624921"/>
                  <a:pt x="3651156" y="1658253"/>
                  <a:pt x="3651156" y="1674919"/>
                </a:cubicBezTo>
                <a:close/>
                <a:moveTo>
                  <a:pt x="3867812" y="1733249"/>
                </a:moveTo>
                <a:lnTo>
                  <a:pt x="3809481" y="1733249"/>
                </a:lnTo>
                <a:cubicBezTo>
                  <a:pt x="3801149" y="1708250"/>
                  <a:pt x="3776150" y="1674919"/>
                  <a:pt x="3776150" y="1658253"/>
                </a:cubicBezTo>
                <a:lnTo>
                  <a:pt x="3776150" y="1599922"/>
                </a:lnTo>
                <a:cubicBezTo>
                  <a:pt x="3817814" y="1616588"/>
                  <a:pt x="3859479" y="1699917"/>
                  <a:pt x="3867812" y="1733249"/>
                </a:cubicBezTo>
                <a:close/>
                <a:moveTo>
                  <a:pt x="3509496" y="1624921"/>
                </a:moveTo>
                <a:cubicBezTo>
                  <a:pt x="3509496" y="1641587"/>
                  <a:pt x="3501163" y="1666586"/>
                  <a:pt x="3501163" y="1691585"/>
                </a:cubicBezTo>
                <a:lnTo>
                  <a:pt x="3434500" y="1624921"/>
                </a:lnTo>
                <a:cubicBezTo>
                  <a:pt x="3434500" y="1624921"/>
                  <a:pt x="3434500" y="1616588"/>
                  <a:pt x="3417834" y="1624921"/>
                </a:cubicBezTo>
                <a:cubicBezTo>
                  <a:pt x="3442833" y="1658253"/>
                  <a:pt x="3467831" y="1683252"/>
                  <a:pt x="3484497" y="1708250"/>
                </a:cubicBezTo>
                <a:lnTo>
                  <a:pt x="3417834" y="1708250"/>
                </a:lnTo>
                <a:cubicBezTo>
                  <a:pt x="3401168" y="1683252"/>
                  <a:pt x="3376169" y="1633254"/>
                  <a:pt x="3376169" y="1616588"/>
                </a:cubicBezTo>
                <a:cubicBezTo>
                  <a:pt x="3376169" y="1591589"/>
                  <a:pt x="3384502" y="1583256"/>
                  <a:pt x="3417834" y="1583256"/>
                </a:cubicBezTo>
                <a:cubicBezTo>
                  <a:pt x="3434500" y="1583256"/>
                  <a:pt x="3509496" y="1599922"/>
                  <a:pt x="3509496" y="1624921"/>
                </a:cubicBezTo>
                <a:close/>
                <a:moveTo>
                  <a:pt x="3359503" y="1574924"/>
                </a:moveTo>
                <a:lnTo>
                  <a:pt x="3359503" y="1649920"/>
                </a:lnTo>
                <a:lnTo>
                  <a:pt x="3284507" y="1574924"/>
                </a:lnTo>
                <a:lnTo>
                  <a:pt x="3267841" y="1591589"/>
                </a:lnTo>
                <a:lnTo>
                  <a:pt x="3342838" y="1666586"/>
                </a:lnTo>
                <a:cubicBezTo>
                  <a:pt x="3326172" y="1658253"/>
                  <a:pt x="3292840" y="1658253"/>
                  <a:pt x="3284507" y="1649920"/>
                </a:cubicBezTo>
                <a:cubicBezTo>
                  <a:pt x="3251175" y="1641587"/>
                  <a:pt x="3234509" y="1591589"/>
                  <a:pt x="3234509" y="1574924"/>
                </a:cubicBezTo>
                <a:cubicBezTo>
                  <a:pt x="3234509" y="1549925"/>
                  <a:pt x="3242842" y="1541592"/>
                  <a:pt x="3276174" y="1541592"/>
                </a:cubicBezTo>
                <a:cubicBezTo>
                  <a:pt x="3292840" y="1541592"/>
                  <a:pt x="3334505" y="1558258"/>
                  <a:pt x="3359503" y="1574924"/>
                </a:cubicBezTo>
                <a:close/>
                <a:moveTo>
                  <a:pt x="3759484" y="1583256"/>
                </a:moveTo>
                <a:cubicBezTo>
                  <a:pt x="3759484" y="1608255"/>
                  <a:pt x="3751151" y="1633254"/>
                  <a:pt x="3751151" y="1658253"/>
                </a:cubicBezTo>
                <a:cubicBezTo>
                  <a:pt x="3734485" y="1633254"/>
                  <a:pt x="3709486" y="1599922"/>
                  <a:pt x="3676155" y="1566591"/>
                </a:cubicBezTo>
                <a:lnTo>
                  <a:pt x="3659489" y="1583256"/>
                </a:lnTo>
                <a:cubicBezTo>
                  <a:pt x="3684488" y="1608255"/>
                  <a:pt x="3717819" y="1641587"/>
                  <a:pt x="3734485" y="1666586"/>
                </a:cubicBezTo>
                <a:cubicBezTo>
                  <a:pt x="3667822" y="1683252"/>
                  <a:pt x="3626157" y="1608255"/>
                  <a:pt x="3626157" y="1566591"/>
                </a:cubicBezTo>
                <a:cubicBezTo>
                  <a:pt x="3626157" y="1549925"/>
                  <a:pt x="3626157" y="1524926"/>
                  <a:pt x="3659489" y="1524926"/>
                </a:cubicBezTo>
                <a:cubicBezTo>
                  <a:pt x="3676155" y="1524926"/>
                  <a:pt x="3759484" y="1566591"/>
                  <a:pt x="3759484" y="1583256"/>
                </a:cubicBezTo>
                <a:close/>
                <a:moveTo>
                  <a:pt x="3217844" y="1549925"/>
                </a:moveTo>
                <a:lnTo>
                  <a:pt x="3217844" y="1616588"/>
                </a:lnTo>
                <a:cubicBezTo>
                  <a:pt x="3167846" y="1574924"/>
                  <a:pt x="3192845" y="1558258"/>
                  <a:pt x="3126181" y="1558258"/>
                </a:cubicBezTo>
                <a:lnTo>
                  <a:pt x="3159513" y="1591589"/>
                </a:lnTo>
                <a:cubicBezTo>
                  <a:pt x="3142847" y="1583256"/>
                  <a:pt x="3084517" y="1566591"/>
                  <a:pt x="3084517" y="1541592"/>
                </a:cubicBezTo>
                <a:cubicBezTo>
                  <a:pt x="3084517" y="1516593"/>
                  <a:pt x="3101183" y="1508260"/>
                  <a:pt x="3126181" y="1508260"/>
                </a:cubicBezTo>
                <a:cubicBezTo>
                  <a:pt x="3142847" y="1508260"/>
                  <a:pt x="3184512" y="1524926"/>
                  <a:pt x="3217844" y="1549925"/>
                </a:cubicBezTo>
                <a:close/>
                <a:moveTo>
                  <a:pt x="3067851" y="1516593"/>
                </a:moveTo>
                <a:lnTo>
                  <a:pt x="3067851" y="1549925"/>
                </a:lnTo>
                <a:cubicBezTo>
                  <a:pt x="3034519" y="1533259"/>
                  <a:pt x="2992855" y="1516593"/>
                  <a:pt x="2951190" y="1499927"/>
                </a:cubicBezTo>
                <a:cubicBezTo>
                  <a:pt x="2951190" y="1491594"/>
                  <a:pt x="2959523" y="1483261"/>
                  <a:pt x="2984522" y="1483261"/>
                </a:cubicBezTo>
                <a:cubicBezTo>
                  <a:pt x="3001187" y="1483261"/>
                  <a:pt x="3042852" y="1499927"/>
                  <a:pt x="3067851" y="1516593"/>
                </a:cubicBezTo>
                <a:close/>
                <a:moveTo>
                  <a:pt x="3609491" y="1524926"/>
                </a:moveTo>
                <a:lnTo>
                  <a:pt x="3609491" y="1599922"/>
                </a:lnTo>
                <a:cubicBezTo>
                  <a:pt x="3584492" y="1574924"/>
                  <a:pt x="3551161" y="1516593"/>
                  <a:pt x="3517829" y="1524926"/>
                </a:cubicBezTo>
                <a:cubicBezTo>
                  <a:pt x="3534495" y="1549925"/>
                  <a:pt x="3567827" y="1583256"/>
                  <a:pt x="3592825" y="1608255"/>
                </a:cubicBezTo>
                <a:cubicBezTo>
                  <a:pt x="3576160" y="1608255"/>
                  <a:pt x="3551161" y="1599922"/>
                  <a:pt x="3526162" y="1599922"/>
                </a:cubicBezTo>
                <a:cubicBezTo>
                  <a:pt x="3501163" y="1574924"/>
                  <a:pt x="3476164" y="1533259"/>
                  <a:pt x="3476164" y="1508260"/>
                </a:cubicBezTo>
                <a:cubicBezTo>
                  <a:pt x="3476164" y="1483261"/>
                  <a:pt x="3484497" y="1474928"/>
                  <a:pt x="3509496" y="1474928"/>
                </a:cubicBezTo>
                <a:cubicBezTo>
                  <a:pt x="3534495" y="1474928"/>
                  <a:pt x="3576160" y="1499927"/>
                  <a:pt x="3609491" y="1524926"/>
                </a:cubicBezTo>
                <a:close/>
                <a:moveTo>
                  <a:pt x="3667822" y="1508260"/>
                </a:moveTo>
                <a:cubicBezTo>
                  <a:pt x="3651156" y="1508260"/>
                  <a:pt x="3592825" y="1499927"/>
                  <a:pt x="3592825" y="1458263"/>
                </a:cubicBezTo>
                <a:lnTo>
                  <a:pt x="3667822" y="1508260"/>
                </a:lnTo>
                <a:close/>
                <a:moveTo>
                  <a:pt x="3459499" y="1474928"/>
                </a:moveTo>
                <a:lnTo>
                  <a:pt x="3459499" y="1549925"/>
                </a:lnTo>
                <a:lnTo>
                  <a:pt x="3376169" y="1466595"/>
                </a:lnTo>
                <a:cubicBezTo>
                  <a:pt x="3376169" y="1466595"/>
                  <a:pt x="3367836" y="1458263"/>
                  <a:pt x="3367836" y="1483261"/>
                </a:cubicBezTo>
                <a:cubicBezTo>
                  <a:pt x="3367836" y="1499927"/>
                  <a:pt x="3409501" y="1533259"/>
                  <a:pt x="3442833" y="1558258"/>
                </a:cubicBezTo>
                <a:cubicBezTo>
                  <a:pt x="3426167" y="1558258"/>
                  <a:pt x="3401168" y="1566591"/>
                  <a:pt x="3376169" y="1566591"/>
                </a:cubicBezTo>
                <a:cubicBezTo>
                  <a:pt x="3359503" y="1566591"/>
                  <a:pt x="3326172" y="1491594"/>
                  <a:pt x="3326172" y="1474928"/>
                </a:cubicBezTo>
                <a:cubicBezTo>
                  <a:pt x="3326172" y="1449930"/>
                  <a:pt x="3342838" y="1433264"/>
                  <a:pt x="3367836" y="1433264"/>
                </a:cubicBezTo>
                <a:cubicBezTo>
                  <a:pt x="3384502" y="1433264"/>
                  <a:pt x="3426167" y="1458263"/>
                  <a:pt x="3459499" y="1474928"/>
                </a:cubicBezTo>
                <a:close/>
                <a:moveTo>
                  <a:pt x="3309506" y="1466595"/>
                </a:moveTo>
                <a:lnTo>
                  <a:pt x="3309506" y="1508260"/>
                </a:lnTo>
                <a:cubicBezTo>
                  <a:pt x="3301173" y="1499927"/>
                  <a:pt x="3259508" y="1441597"/>
                  <a:pt x="3217844" y="1449930"/>
                </a:cubicBezTo>
                <a:cubicBezTo>
                  <a:pt x="3242842" y="1474928"/>
                  <a:pt x="3267841" y="1499927"/>
                  <a:pt x="3292840" y="1516593"/>
                </a:cubicBezTo>
                <a:cubicBezTo>
                  <a:pt x="3276174" y="1516593"/>
                  <a:pt x="3259508" y="1524926"/>
                  <a:pt x="3234509" y="1524926"/>
                </a:cubicBezTo>
                <a:cubicBezTo>
                  <a:pt x="3201178" y="1524926"/>
                  <a:pt x="3176179" y="1441597"/>
                  <a:pt x="3176179" y="1433264"/>
                </a:cubicBezTo>
                <a:cubicBezTo>
                  <a:pt x="3176179" y="1408265"/>
                  <a:pt x="3192845" y="1399932"/>
                  <a:pt x="3217844" y="1399932"/>
                </a:cubicBezTo>
                <a:cubicBezTo>
                  <a:pt x="3267841" y="1399932"/>
                  <a:pt x="3309506" y="1433264"/>
                  <a:pt x="3309506" y="1466595"/>
                </a:cubicBezTo>
                <a:close/>
                <a:moveTo>
                  <a:pt x="3159513" y="1408265"/>
                </a:moveTo>
                <a:lnTo>
                  <a:pt x="3159513" y="1466595"/>
                </a:lnTo>
                <a:cubicBezTo>
                  <a:pt x="3134514" y="1458263"/>
                  <a:pt x="3092850" y="1408265"/>
                  <a:pt x="3067851" y="1416598"/>
                </a:cubicBezTo>
                <a:cubicBezTo>
                  <a:pt x="3084517" y="1441597"/>
                  <a:pt x="3117848" y="1466595"/>
                  <a:pt x="3151180" y="1491594"/>
                </a:cubicBezTo>
                <a:cubicBezTo>
                  <a:pt x="3134514" y="1491594"/>
                  <a:pt x="3109516" y="1499927"/>
                  <a:pt x="3084517" y="1499927"/>
                </a:cubicBezTo>
                <a:cubicBezTo>
                  <a:pt x="3034519" y="1499927"/>
                  <a:pt x="3026186" y="1408265"/>
                  <a:pt x="3026186" y="1408265"/>
                </a:cubicBezTo>
                <a:cubicBezTo>
                  <a:pt x="3026186" y="1374933"/>
                  <a:pt x="3051185" y="1366600"/>
                  <a:pt x="3076184" y="1366600"/>
                </a:cubicBezTo>
                <a:cubicBezTo>
                  <a:pt x="3092850" y="1366600"/>
                  <a:pt x="3134514" y="1391599"/>
                  <a:pt x="3159513" y="1408265"/>
                </a:cubicBezTo>
                <a:close/>
                <a:moveTo>
                  <a:pt x="3542828" y="1458263"/>
                </a:moveTo>
                <a:cubicBezTo>
                  <a:pt x="3517829" y="1449930"/>
                  <a:pt x="3492830" y="1458263"/>
                  <a:pt x="3467831" y="1449930"/>
                </a:cubicBezTo>
                <a:cubicBezTo>
                  <a:pt x="3442833" y="1424931"/>
                  <a:pt x="3426167" y="1391599"/>
                  <a:pt x="3417834" y="1358267"/>
                </a:cubicBezTo>
                <a:cubicBezTo>
                  <a:pt x="3459499" y="1349934"/>
                  <a:pt x="3501163" y="1424931"/>
                  <a:pt x="3542828" y="1458263"/>
                </a:cubicBezTo>
                <a:close/>
                <a:moveTo>
                  <a:pt x="3017853" y="1449930"/>
                </a:moveTo>
                <a:cubicBezTo>
                  <a:pt x="2992855" y="1433264"/>
                  <a:pt x="2959523" y="1383266"/>
                  <a:pt x="2917858" y="1391599"/>
                </a:cubicBezTo>
                <a:cubicBezTo>
                  <a:pt x="2934524" y="1408265"/>
                  <a:pt x="2967856" y="1441597"/>
                  <a:pt x="3001187" y="1466595"/>
                </a:cubicBezTo>
                <a:cubicBezTo>
                  <a:pt x="2992855" y="1466595"/>
                  <a:pt x="2992855" y="1458263"/>
                  <a:pt x="2976189" y="1458263"/>
                </a:cubicBezTo>
                <a:cubicBezTo>
                  <a:pt x="2951190" y="1458263"/>
                  <a:pt x="2959523" y="1474928"/>
                  <a:pt x="2934524" y="1474928"/>
                </a:cubicBezTo>
                <a:cubicBezTo>
                  <a:pt x="2917858" y="1474928"/>
                  <a:pt x="2876194" y="1408265"/>
                  <a:pt x="2876194" y="1383266"/>
                </a:cubicBezTo>
                <a:cubicBezTo>
                  <a:pt x="2876194" y="1349934"/>
                  <a:pt x="2901192" y="1349934"/>
                  <a:pt x="2926191" y="1349934"/>
                </a:cubicBezTo>
                <a:cubicBezTo>
                  <a:pt x="2976189" y="1349934"/>
                  <a:pt x="3017853" y="1374933"/>
                  <a:pt x="3017853" y="1449930"/>
                </a:cubicBezTo>
                <a:close/>
                <a:moveTo>
                  <a:pt x="2859528" y="1358267"/>
                </a:moveTo>
                <a:lnTo>
                  <a:pt x="2859528" y="1416598"/>
                </a:lnTo>
                <a:cubicBezTo>
                  <a:pt x="2809530" y="1399932"/>
                  <a:pt x="2834529" y="1374933"/>
                  <a:pt x="2767865" y="1374933"/>
                </a:cubicBezTo>
                <a:cubicBezTo>
                  <a:pt x="2801197" y="1408265"/>
                  <a:pt x="2842862" y="1433264"/>
                  <a:pt x="2876194" y="1458263"/>
                </a:cubicBezTo>
                <a:cubicBezTo>
                  <a:pt x="2851195" y="1449930"/>
                  <a:pt x="2734534" y="1408265"/>
                  <a:pt x="2734534" y="1366600"/>
                </a:cubicBezTo>
                <a:cubicBezTo>
                  <a:pt x="2734534" y="1324936"/>
                  <a:pt x="2742867" y="1333269"/>
                  <a:pt x="2767865" y="1333269"/>
                </a:cubicBezTo>
                <a:cubicBezTo>
                  <a:pt x="2792864" y="1333269"/>
                  <a:pt x="2834529" y="1349934"/>
                  <a:pt x="2859528" y="1358267"/>
                </a:cubicBezTo>
                <a:close/>
                <a:moveTo>
                  <a:pt x="3401168" y="1341602"/>
                </a:moveTo>
                <a:lnTo>
                  <a:pt x="3401168" y="1391599"/>
                </a:lnTo>
                <a:cubicBezTo>
                  <a:pt x="3384502" y="1374933"/>
                  <a:pt x="3334505" y="1333269"/>
                  <a:pt x="3309506" y="1333269"/>
                </a:cubicBezTo>
                <a:cubicBezTo>
                  <a:pt x="3326172" y="1358267"/>
                  <a:pt x="3359503" y="1383266"/>
                  <a:pt x="3392835" y="1416598"/>
                </a:cubicBezTo>
                <a:cubicBezTo>
                  <a:pt x="3367836" y="1408265"/>
                  <a:pt x="3342838" y="1416598"/>
                  <a:pt x="3317839" y="1408265"/>
                </a:cubicBezTo>
                <a:cubicBezTo>
                  <a:pt x="3301173" y="1391599"/>
                  <a:pt x="3267841" y="1341602"/>
                  <a:pt x="3267841" y="1324936"/>
                </a:cubicBezTo>
                <a:cubicBezTo>
                  <a:pt x="3267841" y="1299937"/>
                  <a:pt x="3276174" y="1299937"/>
                  <a:pt x="3284507" y="1291604"/>
                </a:cubicBezTo>
                <a:cubicBezTo>
                  <a:pt x="3317839" y="1308270"/>
                  <a:pt x="3359503" y="1324936"/>
                  <a:pt x="3401168" y="1341602"/>
                </a:cubicBezTo>
                <a:close/>
                <a:moveTo>
                  <a:pt x="3251175" y="1299937"/>
                </a:moveTo>
                <a:lnTo>
                  <a:pt x="3251175" y="1358267"/>
                </a:lnTo>
                <a:cubicBezTo>
                  <a:pt x="3226177" y="1341602"/>
                  <a:pt x="3159513" y="1324936"/>
                  <a:pt x="3159513" y="1299937"/>
                </a:cubicBezTo>
                <a:cubicBezTo>
                  <a:pt x="3159513" y="1324936"/>
                  <a:pt x="3209511" y="1358267"/>
                  <a:pt x="3234509" y="1374933"/>
                </a:cubicBezTo>
                <a:cubicBezTo>
                  <a:pt x="3217844" y="1374933"/>
                  <a:pt x="3192845" y="1391599"/>
                  <a:pt x="3176179" y="1391599"/>
                </a:cubicBezTo>
                <a:cubicBezTo>
                  <a:pt x="3134514" y="1391599"/>
                  <a:pt x="3117848" y="1291604"/>
                  <a:pt x="3117848" y="1291604"/>
                </a:cubicBezTo>
                <a:cubicBezTo>
                  <a:pt x="3117848" y="1266605"/>
                  <a:pt x="3126181" y="1258272"/>
                  <a:pt x="3151180" y="1258272"/>
                </a:cubicBezTo>
                <a:cubicBezTo>
                  <a:pt x="3176179" y="1258272"/>
                  <a:pt x="3217844" y="1274938"/>
                  <a:pt x="3251175" y="1299937"/>
                </a:cubicBezTo>
                <a:close/>
                <a:moveTo>
                  <a:pt x="3101183" y="1333269"/>
                </a:moveTo>
                <a:cubicBezTo>
                  <a:pt x="3076184" y="1316603"/>
                  <a:pt x="3051185" y="1291604"/>
                  <a:pt x="3017853" y="1266605"/>
                </a:cubicBezTo>
                <a:lnTo>
                  <a:pt x="3001187" y="1283271"/>
                </a:lnTo>
                <a:cubicBezTo>
                  <a:pt x="3026186" y="1299937"/>
                  <a:pt x="3059518" y="1333269"/>
                  <a:pt x="3092850" y="1349934"/>
                </a:cubicBezTo>
                <a:cubicBezTo>
                  <a:pt x="3076184" y="1349934"/>
                  <a:pt x="3042852" y="1358267"/>
                  <a:pt x="3026186" y="1358267"/>
                </a:cubicBezTo>
                <a:cubicBezTo>
                  <a:pt x="3001187" y="1358267"/>
                  <a:pt x="2959523" y="1291604"/>
                  <a:pt x="2959523" y="1266605"/>
                </a:cubicBezTo>
                <a:cubicBezTo>
                  <a:pt x="2959523" y="1241606"/>
                  <a:pt x="2984522" y="1233273"/>
                  <a:pt x="3009520" y="1233273"/>
                </a:cubicBezTo>
                <a:cubicBezTo>
                  <a:pt x="3059518" y="1233273"/>
                  <a:pt x="3101183" y="1258272"/>
                  <a:pt x="3101183" y="1333269"/>
                </a:cubicBezTo>
                <a:close/>
                <a:moveTo>
                  <a:pt x="3134514" y="1241606"/>
                </a:moveTo>
                <a:cubicBezTo>
                  <a:pt x="3126181" y="1241606"/>
                  <a:pt x="3117848" y="1241606"/>
                  <a:pt x="3109516" y="1249939"/>
                </a:cubicBezTo>
                <a:lnTo>
                  <a:pt x="3076184" y="1216608"/>
                </a:lnTo>
                <a:cubicBezTo>
                  <a:pt x="3092850" y="1224941"/>
                  <a:pt x="3117848" y="1233273"/>
                  <a:pt x="3134514" y="1241606"/>
                </a:cubicBezTo>
                <a:close/>
                <a:moveTo>
                  <a:pt x="2942857" y="1241606"/>
                </a:moveTo>
                <a:lnTo>
                  <a:pt x="2942857" y="1299937"/>
                </a:lnTo>
                <a:cubicBezTo>
                  <a:pt x="2859528" y="1258272"/>
                  <a:pt x="2934524" y="1266605"/>
                  <a:pt x="2851195" y="1258272"/>
                </a:cubicBezTo>
                <a:cubicBezTo>
                  <a:pt x="2867861" y="1274938"/>
                  <a:pt x="2901192" y="1299937"/>
                  <a:pt x="2934524" y="1324936"/>
                </a:cubicBezTo>
                <a:cubicBezTo>
                  <a:pt x="2917858" y="1324936"/>
                  <a:pt x="2892859" y="1341602"/>
                  <a:pt x="2876194" y="1341602"/>
                </a:cubicBezTo>
                <a:cubicBezTo>
                  <a:pt x="2851195" y="1341602"/>
                  <a:pt x="2809530" y="1266605"/>
                  <a:pt x="2809530" y="1249939"/>
                </a:cubicBezTo>
                <a:cubicBezTo>
                  <a:pt x="2809530" y="1208275"/>
                  <a:pt x="2834529" y="1216608"/>
                  <a:pt x="2859528" y="1216608"/>
                </a:cubicBezTo>
                <a:cubicBezTo>
                  <a:pt x="2876194" y="1216608"/>
                  <a:pt x="2917858" y="1224941"/>
                  <a:pt x="2942857" y="1241606"/>
                </a:cubicBezTo>
                <a:close/>
                <a:moveTo>
                  <a:pt x="2784531" y="1241606"/>
                </a:moveTo>
                <a:cubicBezTo>
                  <a:pt x="2784531" y="1266605"/>
                  <a:pt x="2792864" y="1274938"/>
                  <a:pt x="2801197" y="1291604"/>
                </a:cubicBezTo>
                <a:cubicBezTo>
                  <a:pt x="2776198" y="1274938"/>
                  <a:pt x="2742867" y="1233273"/>
                  <a:pt x="2701202" y="1241606"/>
                </a:cubicBezTo>
                <a:cubicBezTo>
                  <a:pt x="2726201" y="1266605"/>
                  <a:pt x="2759533" y="1291604"/>
                  <a:pt x="2792864" y="1308270"/>
                </a:cubicBezTo>
                <a:cubicBezTo>
                  <a:pt x="2776198" y="1308270"/>
                  <a:pt x="2742867" y="1324936"/>
                  <a:pt x="2726201" y="1324936"/>
                </a:cubicBezTo>
                <a:cubicBezTo>
                  <a:pt x="2676203" y="1324936"/>
                  <a:pt x="2659537" y="1224941"/>
                  <a:pt x="2659537" y="1224941"/>
                </a:cubicBezTo>
                <a:cubicBezTo>
                  <a:pt x="2659537" y="1191609"/>
                  <a:pt x="2709535" y="1199942"/>
                  <a:pt x="2709535" y="1199942"/>
                </a:cubicBezTo>
                <a:cubicBezTo>
                  <a:pt x="2759533" y="1199942"/>
                  <a:pt x="2784531" y="1216608"/>
                  <a:pt x="2784531" y="1241606"/>
                </a:cubicBezTo>
                <a:close/>
                <a:moveTo>
                  <a:pt x="2651205" y="1274938"/>
                </a:moveTo>
                <a:cubicBezTo>
                  <a:pt x="2626206" y="1258272"/>
                  <a:pt x="2592874" y="1241606"/>
                  <a:pt x="2551209" y="1224941"/>
                </a:cubicBezTo>
                <a:cubicBezTo>
                  <a:pt x="2592874" y="1266605"/>
                  <a:pt x="2651205" y="1299937"/>
                  <a:pt x="2709535" y="1341602"/>
                </a:cubicBezTo>
                <a:lnTo>
                  <a:pt x="2709535" y="1383266"/>
                </a:lnTo>
                <a:cubicBezTo>
                  <a:pt x="2659537" y="1358267"/>
                  <a:pt x="2509545" y="1291604"/>
                  <a:pt x="2509545" y="1216608"/>
                </a:cubicBezTo>
                <a:cubicBezTo>
                  <a:pt x="2509545" y="1199942"/>
                  <a:pt x="2517878" y="1183276"/>
                  <a:pt x="2551209" y="1183276"/>
                </a:cubicBezTo>
                <a:cubicBezTo>
                  <a:pt x="2609540" y="1183276"/>
                  <a:pt x="2642872" y="1208275"/>
                  <a:pt x="2651205" y="1274938"/>
                </a:cubicBezTo>
                <a:close/>
                <a:moveTo>
                  <a:pt x="3001187" y="1191609"/>
                </a:moveTo>
                <a:cubicBezTo>
                  <a:pt x="3001187" y="1199942"/>
                  <a:pt x="3009520" y="1199942"/>
                  <a:pt x="3017853" y="1208275"/>
                </a:cubicBezTo>
                <a:cubicBezTo>
                  <a:pt x="3001187" y="1208275"/>
                  <a:pt x="2976189" y="1224941"/>
                  <a:pt x="2951190" y="1224941"/>
                </a:cubicBezTo>
                <a:cubicBezTo>
                  <a:pt x="2934524" y="1224941"/>
                  <a:pt x="2917858" y="1191609"/>
                  <a:pt x="2909525" y="1174943"/>
                </a:cubicBezTo>
                <a:cubicBezTo>
                  <a:pt x="2951190" y="1183276"/>
                  <a:pt x="2976189" y="1191609"/>
                  <a:pt x="3001187" y="1191609"/>
                </a:cubicBezTo>
                <a:close/>
                <a:moveTo>
                  <a:pt x="2776198" y="1141611"/>
                </a:moveTo>
                <a:cubicBezTo>
                  <a:pt x="2809530" y="1149944"/>
                  <a:pt x="2842862" y="1174943"/>
                  <a:pt x="2876194" y="1191609"/>
                </a:cubicBezTo>
                <a:cubicBezTo>
                  <a:pt x="2851195" y="1191609"/>
                  <a:pt x="2826196" y="1199942"/>
                  <a:pt x="2801197" y="1199942"/>
                </a:cubicBezTo>
                <a:cubicBezTo>
                  <a:pt x="2784531" y="1199942"/>
                  <a:pt x="2759533" y="1166610"/>
                  <a:pt x="2742867" y="1141611"/>
                </a:cubicBezTo>
                <a:lnTo>
                  <a:pt x="2776198" y="1141611"/>
                </a:lnTo>
                <a:close/>
                <a:moveTo>
                  <a:pt x="2717868" y="1133278"/>
                </a:moveTo>
                <a:cubicBezTo>
                  <a:pt x="2717868" y="1141611"/>
                  <a:pt x="2726201" y="1149944"/>
                  <a:pt x="2726201" y="1158277"/>
                </a:cubicBezTo>
                <a:cubicBezTo>
                  <a:pt x="2709535" y="1141611"/>
                  <a:pt x="2692869" y="1133278"/>
                  <a:pt x="2676203" y="1124945"/>
                </a:cubicBezTo>
                <a:cubicBezTo>
                  <a:pt x="2684536" y="1124945"/>
                  <a:pt x="2701202" y="1133278"/>
                  <a:pt x="2717868" y="1133278"/>
                </a:cubicBezTo>
                <a:close/>
                <a:moveTo>
                  <a:pt x="2617873" y="1116612"/>
                </a:moveTo>
                <a:cubicBezTo>
                  <a:pt x="2651205" y="1133278"/>
                  <a:pt x="2684536" y="1158277"/>
                  <a:pt x="2717868" y="1174943"/>
                </a:cubicBezTo>
                <a:cubicBezTo>
                  <a:pt x="2701202" y="1174943"/>
                  <a:pt x="2667870" y="1191609"/>
                  <a:pt x="2651205" y="1191609"/>
                </a:cubicBezTo>
                <a:cubicBezTo>
                  <a:pt x="2626206" y="1191609"/>
                  <a:pt x="2601207" y="1141611"/>
                  <a:pt x="2584541" y="1116612"/>
                </a:cubicBezTo>
                <a:lnTo>
                  <a:pt x="2617873" y="1116612"/>
                </a:lnTo>
                <a:close/>
                <a:moveTo>
                  <a:pt x="2576208" y="1141611"/>
                </a:moveTo>
                <a:cubicBezTo>
                  <a:pt x="2551209" y="1124945"/>
                  <a:pt x="2526211" y="1116612"/>
                  <a:pt x="2509545" y="1099947"/>
                </a:cubicBezTo>
                <a:cubicBezTo>
                  <a:pt x="2526211" y="1099947"/>
                  <a:pt x="2542876" y="1099947"/>
                  <a:pt x="2576208" y="1141611"/>
                </a:cubicBezTo>
                <a:close/>
                <a:moveTo>
                  <a:pt x="2567875" y="1166610"/>
                </a:moveTo>
                <a:cubicBezTo>
                  <a:pt x="2551209" y="1158277"/>
                  <a:pt x="2517878" y="1183276"/>
                  <a:pt x="2501212" y="1183276"/>
                </a:cubicBezTo>
                <a:cubicBezTo>
                  <a:pt x="2476213" y="1183276"/>
                  <a:pt x="2459547" y="1141611"/>
                  <a:pt x="2434548" y="1116612"/>
                </a:cubicBezTo>
                <a:lnTo>
                  <a:pt x="2434548" y="1091614"/>
                </a:lnTo>
                <a:cubicBezTo>
                  <a:pt x="2476213" y="1108280"/>
                  <a:pt x="2526211" y="1141611"/>
                  <a:pt x="2567875" y="1166610"/>
                </a:cubicBezTo>
                <a:close/>
                <a:moveTo>
                  <a:pt x="2317887" y="1091614"/>
                </a:moveTo>
                <a:cubicBezTo>
                  <a:pt x="2359552" y="1124945"/>
                  <a:pt x="2426215" y="1141611"/>
                  <a:pt x="2476213" y="1191609"/>
                </a:cubicBezTo>
                <a:cubicBezTo>
                  <a:pt x="2492879" y="1216608"/>
                  <a:pt x="2501212" y="1266605"/>
                  <a:pt x="2526211" y="1299937"/>
                </a:cubicBezTo>
                <a:cubicBezTo>
                  <a:pt x="2426215" y="1258272"/>
                  <a:pt x="2301222" y="1199942"/>
                  <a:pt x="2284556" y="1083281"/>
                </a:cubicBezTo>
                <a:cubicBezTo>
                  <a:pt x="2317887" y="1074948"/>
                  <a:pt x="2409550" y="1066615"/>
                  <a:pt x="2426215" y="1133278"/>
                </a:cubicBezTo>
                <a:cubicBezTo>
                  <a:pt x="2384551" y="1116612"/>
                  <a:pt x="2359552" y="1083281"/>
                  <a:pt x="2317887" y="1091614"/>
                </a:cubicBezTo>
                <a:close/>
                <a:moveTo>
                  <a:pt x="2251224" y="1066615"/>
                </a:moveTo>
                <a:cubicBezTo>
                  <a:pt x="2267890" y="1108280"/>
                  <a:pt x="2284556" y="1149944"/>
                  <a:pt x="2309554" y="1191609"/>
                </a:cubicBezTo>
                <a:cubicBezTo>
                  <a:pt x="2234558" y="1141611"/>
                  <a:pt x="2076232" y="1091614"/>
                  <a:pt x="2059567" y="991619"/>
                </a:cubicBezTo>
                <a:cubicBezTo>
                  <a:pt x="2126230" y="1024950"/>
                  <a:pt x="2192893" y="1041616"/>
                  <a:pt x="2251224" y="1066615"/>
                </a:cubicBezTo>
                <a:close/>
                <a:moveTo>
                  <a:pt x="1859576" y="841626"/>
                </a:moveTo>
                <a:cubicBezTo>
                  <a:pt x="1859576" y="858292"/>
                  <a:pt x="1842910" y="849959"/>
                  <a:pt x="1842910" y="858292"/>
                </a:cubicBezTo>
                <a:cubicBezTo>
                  <a:pt x="1926240" y="891623"/>
                  <a:pt x="2026235" y="949954"/>
                  <a:pt x="2059567" y="1049949"/>
                </a:cubicBezTo>
                <a:cubicBezTo>
                  <a:pt x="2017902" y="1016617"/>
                  <a:pt x="1809579" y="883290"/>
                  <a:pt x="1809579" y="833293"/>
                </a:cubicBezTo>
                <a:cubicBezTo>
                  <a:pt x="1809579" y="816627"/>
                  <a:pt x="1826245" y="816627"/>
                  <a:pt x="1834578" y="808294"/>
                </a:cubicBezTo>
                <a:cubicBezTo>
                  <a:pt x="1842910" y="816627"/>
                  <a:pt x="1859576" y="816627"/>
                  <a:pt x="1859576" y="841626"/>
                </a:cubicBezTo>
                <a:close/>
                <a:moveTo>
                  <a:pt x="1767914" y="724965"/>
                </a:moveTo>
                <a:cubicBezTo>
                  <a:pt x="1767914" y="741631"/>
                  <a:pt x="1751248" y="708299"/>
                  <a:pt x="1751248" y="733298"/>
                </a:cubicBezTo>
                <a:cubicBezTo>
                  <a:pt x="1751248" y="749964"/>
                  <a:pt x="1801246" y="766629"/>
                  <a:pt x="1817912" y="791628"/>
                </a:cubicBezTo>
                <a:cubicBezTo>
                  <a:pt x="1809579" y="799961"/>
                  <a:pt x="1809579" y="808294"/>
                  <a:pt x="1792913" y="808294"/>
                </a:cubicBezTo>
                <a:cubicBezTo>
                  <a:pt x="1767914" y="808294"/>
                  <a:pt x="1734582" y="758297"/>
                  <a:pt x="1709584" y="724965"/>
                </a:cubicBezTo>
                <a:cubicBezTo>
                  <a:pt x="1717917" y="716632"/>
                  <a:pt x="1726249" y="699966"/>
                  <a:pt x="1742915" y="691633"/>
                </a:cubicBezTo>
                <a:cubicBezTo>
                  <a:pt x="1751248" y="699966"/>
                  <a:pt x="1767914" y="699966"/>
                  <a:pt x="1767914" y="724965"/>
                </a:cubicBezTo>
                <a:close/>
                <a:moveTo>
                  <a:pt x="1726249" y="658301"/>
                </a:moveTo>
                <a:cubicBezTo>
                  <a:pt x="1726249" y="658301"/>
                  <a:pt x="1726249" y="666634"/>
                  <a:pt x="1734582" y="674967"/>
                </a:cubicBezTo>
                <a:cubicBezTo>
                  <a:pt x="1726249" y="674967"/>
                  <a:pt x="1709584" y="683300"/>
                  <a:pt x="1701251" y="691633"/>
                </a:cubicBezTo>
                <a:cubicBezTo>
                  <a:pt x="1684585" y="674967"/>
                  <a:pt x="1667919" y="649968"/>
                  <a:pt x="1659586" y="624970"/>
                </a:cubicBezTo>
                <a:cubicBezTo>
                  <a:pt x="1676252" y="633303"/>
                  <a:pt x="1701251" y="649968"/>
                  <a:pt x="1726249" y="658301"/>
                </a:cubicBezTo>
                <a:close/>
                <a:moveTo>
                  <a:pt x="1676252" y="566639"/>
                </a:moveTo>
                <a:lnTo>
                  <a:pt x="1701251" y="616637"/>
                </a:lnTo>
                <a:cubicBezTo>
                  <a:pt x="1684585" y="608304"/>
                  <a:pt x="1667919" y="608304"/>
                  <a:pt x="1642920" y="608304"/>
                </a:cubicBezTo>
                <a:cubicBezTo>
                  <a:pt x="1642920" y="599971"/>
                  <a:pt x="1642920" y="583305"/>
                  <a:pt x="1634587" y="566639"/>
                </a:cubicBezTo>
                <a:lnTo>
                  <a:pt x="1676252" y="566639"/>
                </a:lnTo>
                <a:close/>
                <a:moveTo>
                  <a:pt x="1659586" y="524975"/>
                </a:moveTo>
                <a:cubicBezTo>
                  <a:pt x="1651253" y="524975"/>
                  <a:pt x="1634587" y="508309"/>
                  <a:pt x="1626254" y="508309"/>
                </a:cubicBezTo>
                <a:lnTo>
                  <a:pt x="1626254" y="458311"/>
                </a:lnTo>
                <a:cubicBezTo>
                  <a:pt x="1626254" y="474977"/>
                  <a:pt x="1634587" y="499976"/>
                  <a:pt x="1659586" y="524975"/>
                </a:cubicBezTo>
                <a:close/>
                <a:moveTo>
                  <a:pt x="1634587" y="433312"/>
                </a:moveTo>
                <a:lnTo>
                  <a:pt x="1634587" y="408314"/>
                </a:lnTo>
                <a:cubicBezTo>
                  <a:pt x="1634587" y="416646"/>
                  <a:pt x="1642920" y="433312"/>
                  <a:pt x="1634587" y="433312"/>
                </a:cubicBezTo>
                <a:close/>
                <a:moveTo>
                  <a:pt x="1767914" y="516642"/>
                </a:moveTo>
                <a:cubicBezTo>
                  <a:pt x="1767914" y="516642"/>
                  <a:pt x="1767914" y="524975"/>
                  <a:pt x="1776247" y="533307"/>
                </a:cubicBezTo>
                <a:cubicBezTo>
                  <a:pt x="1809579" y="508309"/>
                  <a:pt x="1809579" y="441645"/>
                  <a:pt x="1826245" y="399981"/>
                </a:cubicBezTo>
                <a:cubicBezTo>
                  <a:pt x="1884575" y="499976"/>
                  <a:pt x="1926240" y="616637"/>
                  <a:pt x="1942906" y="749964"/>
                </a:cubicBezTo>
                <a:lnTo>
                  <a:pt x="1959571" y="766629"/>
                </a:lnTo>
                <a:cubicBezTo>
                  <a:pt x="1984570" y="691633"/>
                  <a:pt x="2001236" y="608304"/>
                  <a:pt x="2009569" y="533307"/>
                </a:cubicBezTo>
                <a:cubicBezTo>
                  <a:pt x="2134563" y="633303"/>
                  <a:pt x="2059567" y="816627"/>
                  <a:pt x="2226225" y="924955"/>
                </a:cubicBezTo>
                <a:lnTo>
                  <a:pt x="2242891" y="908289"/>
                </a:lnTo>
                <a:cubicBezTo>
                  <a:pt x="2226225" y="841626"/>
                  <a:pt x="2217892" y="766629"/>
                  <a:pt x="2209559" y="683300"/>
                </a:cubicBezTo>
                <a:cubicBezTo>
                  <a:pt x="2276223" y="708299"/>
                  <a:pt x="2409550" y="908289"/>
                  <a:pt x="2409550" y="991619"/>
                </a:cubicBezTo>
                <a:lnTo>
                  <a:pt x="2409550" y="1066615"/>
                </a:lnTo>
                <a:lnTo>
                  <a:pt x="2384551" y="1066615"/>
                </a:lnTo>
                <a:cubicBezTo>
                  <a:pt x="2117897" y="1058282"/>
                  <a:pt x="1742915" y="791628"/>
                  <a:pt x="1676252" y="491643"/>
                </a:cubicBezTo>
                <a:cubicBezTo>
                  <a:pt x="1667919" y="441645"/>
                  <a:pt x="1659586" y="399981"/>
                  <a:pt x="1642920" y="358316"/>
                </a:cubicBezTo>
                <a:cubicBezTo>
                  <a:pt x="1592923" y="399981"/>
                  <a:pt x="1601256" y="441645"/>
                  <a:pt x="1601256" y="491643"/>
                </a:cubicBezTo>
                <a:cubicBezTo>
                  <a:pt x="1601256" y="816627"/>
                  <a:pt x="2117897" y="1141611"/>
                  <a:pt x="2359552" y="1241606"/>
                </a:cubicBezTo>
                <a:cubicBezTo>
                  <a:pt x="2259557" y="1308270"/>
                  <a:pt x="2209559" y="1299937"/>
                  <a:pt x="2117897" y="1299937"/>
                </a:cubicBezTo>
                <a:cubicBezTo>
                  <a:pt x="1967904" y="1299937"/>
                  <a:pt x="1851243" y="1258272"/>
                  <a:pt x="1676252" y="1233273"/>
                </a:cubicBezTo>
                <a:cubicBezTo>
                  <a:pt x="1726249" y="1141611"/>
                  <a:pt x="1876242" y="1066615"/>
                  <a:pt x="1901241" y="1033283"/>
                </a:cubicBezTo>
                <a:lnTo>
                  <a:pt x="1667919" y="1033283"/>
                </a:lnTo>
                <a:lnTo>
                  <a:pt x="1442930" y="983286"/>
                </a:lnTo>
                <a:cubicBezTo>
                  <a:pt x="1501260" y="891623"/>
                  <a:pt x="1617921" y="891623"/>
                  <a:pt x="1692918" y="883290"/>
                </a:cubicBezTo>
                <a:cubicBezTo>
                  <a:pt x="1634587" y="858292"/>
                  <a:pt x="1551258" y="833293"/>
                  <a:pt x="1484595" y="783295"/>
                </a:cubicBezTo>
                <a:cubicBezTo>
                  <a:pt x="1442930" y="758297"/>
                  <a:pt x="1359601" y="666634"/>
                  <a:pt x="1334602" y="616637"/>
                </a:cubicBezTo>
                <a:cubicBezTo>
                  <a:pt x="1367934" y="624970"/>
                  <a:pt x="1401265" y="624970"/>
                  <a:pt x="1434597" y="641636"/>
                </a:cubicBezTo>
                <a:cubicBezTo>
                  <a:pt x="1476262" y="658301"/>
                  <a:pt x="1526259" y="691633"/>
                  <a:pt x="1576257" y="716632"/>
                </a:cubicBezTo>
                <a:cubicBezTo>
                  <a:pt x="1576257" y="716632"/>
                  <a:pt x="1601256" y="741631"/>
                  <a:pt x="1601256" y="716632"/>
                </a:cubicBezTo>
                <a:cubicBezTo>
                  <a:pt x="1601256" y="699966"/>
                  <a:pt x="1517926" y="599971"/>
                  <a:pt x="1501260" y="558306"/>
                </a:cubicBezTo>
                <a:cubicBezTo>
                  <a:pt x="1459596" y="466644"/>
                  <a:pt x="1434597" y="341650"/>
                  <a:pt x="1434597" y="249988"/>
                </a:cubicBezTo>
                <a:cubicBezTo>
                  <a:pt x="1434597" y="224989"/>
                  <a:pt x="1451263" y="108328"/>
                  <a:pt x="1467929" y="33332"/>
                </a:cubicBezTo>
                <a:cubicBezTo>
                  <a:pt x="1559591" y="191657"/>
                  <a:pt x="1817912" y="341650"/>
                  <a:pt x="1767914" y="516642"/>
                </a:cubicBezTo>
                <a:close/>
                <a:moveTo>
                  <a:pt x="1792913" y="441645"/>
                </a:moveTo>
                <a:lnTo>
                  <a:pt x="1817912" y="366649"/>
                </a:lnTo>
                <a:cubicBezTo>
                  <a:pt x="1876242" y="458311"/>
                  <a:pt x="1934573" y="574972"/>
                  <a:pt x="1942906" y="683300"/>
                </a:cubicBezTo>
                <a:cubicBezTo>
                  <a:pt x="1951238" y="683300"/>
                  <a:pt x="1951238" y="691633"/>
                  <a:pt x="1959571" y="699966"/>
                </a:cubicBezTo>
                <a:cubicBezTo>
                  <a:pt x="1976237" y="641636"/>
                  <a:pt x="1984570" y="574972"/>
                  <a:pt x="2001236" y="516642"/>
                </a:cubicBezTo>
                <a:cubicBezTo>
                  <a:pt x="2151229" y="591638"/>
                  <a:pt x="2084565" y="783295"/>
                  <a:pt x="2209559" y="899956"/>
                </a:cubicBezTo>
                <a:cubicBezTo>
                  <a:pt x="2217892" y="891623"/>
                  <a:pt x="2217892" y="883290"/>
                  <a:pt x="2217892" y="858292"/>
                </a:cubicBezTo>
                <a:cubicBezTo>
                  <a:pt x="2217892" y="841626"/>
                  <a:pt x="2201226" y="749964"/>
                  <a:pt x="2192893" y="658301"/>
                </a:cubicBezTo>
                <a:cubicBezTo>
                  <a:pt x="2351219" y="749964"/>
                  <a:pt x="2426215" y="924955"/>
                  <a:pt x="2426215" y="1083281"/>
                </a:cubicBezTo>
                <a:cubicBezTo>
                  <a:pt x="3201178" y="1108280"/>
                  <a:pt x="4209462" y="1583256"/>
                  <a:pt x="4209462" y="2474880"/>
                </a:cubicBezTo>
                <a:cubicBezTo>
                  <a:pt x="4209462" y="2749866"/>
                  <a:pt x="4109467" y="3066518"/>
                  <a:pt x="3751151" y="3066518"/>
                </a:cubicBezTo>
                <a:cubicBezTo>
                  <a:pt x="3334505" y="3066518"/>
                  <a:pt x="2992855" y="2583208"/>
                  <a:pt x="2659537" y="2583208"/>
                </a:cubicBezTo>
                <a:cubicBezTo>
                  <a:pt x="2559542" y="2583208"/>
                  <a:pt x="2534544" y="2649871"/>
                  <a:pt x="2534544" y="2716535"/>
                </a:cubicBezTo>
                <a:cubicBezTo>
                  <a:pt x="2534544" y="2733201"/>
                  <a:pt x="2534544" y="2774865"/>
                  <a:pt x="2551209" y="2808197"/>
                </a:cubicBezTo>
                <a:cubicBezTo>
                  <a:pt x="2584541" y="2874860"/>
                  <a:pt x="2709535" y="2999854"/>
                  <a:pt x="2784531" y="3049852"/>
                </a:cubicBezTo>
                <a:cubicBezTo>
                  <a:pt x="2801197" y="3058185"/>
                  <a:pt x="3051185" y="3258175"/>
                  <a:pt x="3109516" y="3258175"/>
                </a:cubicBezTo>
                <a:cubicBezTo>
                  <a:pt x="3267841" y="3258175"/>
                  <a:pt x="3459499" y="3158180"/>
                  <a:pt x="3584492" y="3158180"/>
                </a:cubicBezTo>
                <a:cubicBezTo>
                  <a:pt x="3626157" y="3158180"/>
                  <a:pt x="3692820" y="3183179"/>
                  <a:pt x="3726152" y="3224843"/>
                </a:cubicBezTo>
                <a:cubicBezTo>
                  <a:pt x="3759484" y="3274841"/>
                  <a:pt x="3992806" y="3649823"/>
                  <a:pt x="4109467" y="3649823"/>
                </a:cubicBezTo>
                <a:cubicBezTo>
                  <a:pt x="4134466" y="3649823"/>
                  <a:pt x="4317790" y="3549828"/>
                  <a:pt x="4342789" y="3549828"/>
                </a:cubicBezTo>
                <a:cubicBezTo>
                  <a:pt x="4359455" y="3549828"/>
                  <a:pt x="4384453" y="3566493"/>
                  <a:pt x="4434451" y="3591492"/>
                </a:cubicBezTo>
                <a:cubicBezTo>
                  <a:pt x="4451117" y="3608158"/>
                  <a:pt x="4484449" y="3599825"/>
                  <a:pt x="4509447" y="3616491"/>
                </a:cubicBezTo>
                <a:cubicBezTo>
                  <a:pt x="4542779" y="3641490"/>
                  <a:pt x="4567778" y="3683154"/>
                  <a:pt x="4567778" y="3708153"/>
                </a:cubicBezTo>
                <a:cubicBezTo>
                  <a:pt x="4567778" y="3733152"/>
                  <a:pt x="4542779" y="3774817"/>
                  <a:pt x="4526113" y="3799815"/>
                </a:cubicBezTo>
                <a:cubicBezTo>
                  <a:pt x="4517780" y="3766484"/>
                  <a:pt x="4492781" y="3716486"/>
                  <a:pt x="4467783" y="3716486"/>
                </a:cubicBezTo>
                <a:cubicBezTo>
                  <a:pt x="4442784" y="3716486"/>
                  <a:pt x="4442784" y="3724819"/>
                  <a:pt x="4426118" y="3724819"/>
                </a:cubicBezTo>
                <a:cubicBezTo>
                  <a:pt x="4401119" y="3733152"/>
                  <a:pt x="4359455" y="3724819"/>
                  <a:pt x="4342789" y="3724819"/>
                </a:cubicBezTo>
                <a:cubicBezTo>
                  <a:pt x="4267792" y="3724819"/>
                  <a:pt x="4259460" y="3791483"/>
                  <a:pt x="4259460" y="3841480"/>
                </a:cubicBezTo>
                <a:cubicBezTo>
                  <a:pt x="4259460" y="3983140"/>
                  <a:pt x="4317790" y="4041470"/>
                  <a:pt x="4484449" y="4174797"/>
                </a:cubicBezTo>
                <a:cubicBezTo>
                  <a:pt x="4517780" y="4199796"/>
                  <a:pt x="4551112" y="4241461"/>
                  <a:pt x="4576111" y="4241461"/>
                </a:cubicBezTo>
                <a:cubicBezTo>
                  <a:pt x="4601110" y="4241461"/>
                  <a:pt x="4617775" y="4224795"/>
                  <a:pt x="4626108" y="4208129"/>
                </a:cubicBezTo>
                <a:cubicBezTo>
                  <a:pt x="4634441" y="4274792"/>
                  <a:pt x="4517780" y="4333123"/>
                  <a:pt x="4467783" y="4333123"/>
                </a:cubicBezTo>
                <a:cubicBezTo>
                  <a:pt x="4376120" y="4333123"/>
                  <a:pt x="4226128" y="4066469"/>
                  <a:pt x="4217795" y="4041470"/>
                </a:cubicBezTo>
                <a:cubicBezTo>
                  <a:pt x="4209462" y="4066469"/>
                  <a:pt x="4201129" y="4091468"/>
                  <a:pt x="4201129" y="4108134"/>
                </a:cubicBezTo>
                <a:cubicBezTo>
                  <a:pt x="4201129" y="4216462"/>
                  <a:pt x="4276125" y="4308124"/>
                  <a:pt x="4351122" y="4424785"/>
                </a:cubicBezTo>
                <a:cubicBezTo>
                  <a:pt x="4376120" y="4449784"/>
                  <a:pt x="4409452" y="4558112"/>
                  <a:pt x="4467783" y="4533113"/>
                </a:cubicBezTo>
                <a:cubicBezTo>
                  <a:pt x="4442784" y="4566445"/>
                  <a:pt x="4417785" y="4574778"/>
                  <a:pt x="4392786" y="4574778"/>
                </a:cubicBezTo>
                <a:cubicBezTo>
                  <a:pt x="4142799" y="4574778"/>
                  <a:pt x="4051136" y="4241461"/>
                  <a:pt x="4067802" y="4083135"/>
                </a:cubicBezTo>
                <a:cubicBezTo>
                  <a:pt x="4051136" y="4124800"/>
                  <a:pt x="4042803" y="4191463"/>
                  <a:pt x="4042803" y="4208129"/>
                </a:cubicBezTo>
                <a:cubicBezTo>
                  <a:pt x="4042803" y="4233128"/>
                  <a:pt x="4084468" y="4441451"/>
                  <a:pt x="4084468" y="4458117"/>
                </a:cubicBezTo>
                <a:cubicBezTo>
                  <a:pt x="4084468" y="4491449"/>
                  <a:pt x="4084468" y="4508114"/>
                  <a:pt x="4042803" y="4549779"/>
                </a:cubicBezTo>
                <a:cubicBezTo>
                  <a:pt x="4059469" y="4566445"/>
                  <a:pt x="4084468" y="4583111"/>
                  <a:pt x="4109467" y="4591444"/>
                </a:cubicBezTo>
                <a:cubicBezTo>
                  <a:pt x="4092801" y="4599777"/>
                  <a:pt x="4059469" y="4608110"/>
                  <a:pt x="4042803" y="4608110"/>
                </a:cubicBezTo>
                <a:cubicBezTo>
                  <a:pt x="4017805" y="4608110"/>
                  <a:pt x="3992806" y="4599777"/>
                  <a:pt x="3976140" y="4574778"/>
                </a:cubicBezTo>
                <a:cubicBezTo>
                  <a:pt x="3951141" y="4549779"/>
                  <a:pt x="3917810" y="4516447"/>
                  <a:pt x="3901144" y="4491449"/>
                </a:cubicBezTo>
                <a:cubicBezTo>
                  <a:pt x="3867812" y="4433118"/>
                  <a:pt x="3859479" y="4341456"/>
                  <a:pt x="3859479" y="4316457"/>
                </a:cubicBezTo>
                <a:cubicBezTo>
                  <a:pt x="3859479" y="4149798"/>
                  <a:pt x="3934475" y="4008139"/>
                  <a:pt x="4051136" y="3833147"/>
                </a:cubicBezTo>
                <a:cubicBezTo>
                  <a:pt x="4009472" y="3799815"/>
                  <a:pt x="3951141" y="3783150"/>
                  <a:pt x="3909477" y="3758151"/>
                </a:cubicBezTo>
                <a:cubicBezTo>
                  <a:pt x="3859479" y="3741485"/>
                  <a:pt x="3817814" y="3716486"/>
                  <a:pt x="3784483" y="3674822"/>
                </a:cubicBezTo>
                <a:cubicBezTo>
                  <a:pt x="3759484" y="3658156"/>
                  <a:pt x="3742818" y="3616491"/>
                  <a:pt x="3717819" y="3599825"/>
                </a:cubicBezTo>
                <a:cubicBezTo>
                  <a:pt x="3709486" y="3583159"/>
                  <a:pt x="3692820" y="3583159"/>
                  <a:pt x="3676155" y="3583159"/>
                </a:cubicBezTo>
                <a:cubicBezTo>
                  <a:pt x="3651156" y="3583159"/>
                  <a:pt x="3509496" y="3649823"/>
                  <a:pt x="3509496" y="3691487"/>
                </a:cubicBezTo>
                <a:cubicBezTo>
                  <a:pt x="3509496" y="3716486"/>
                  <a:pt x="3576160" y="3833147"/>
                  <a:pt x="3592825" y="3908144"/>
                </a:cubicBezTo>
                <a:cubicBezTo>
                  <a:pt x="3651156" y="4108134"/>
                  <a:pt x="3651156" y="4133133"/>
                  <a:pt x="3651156" y="4308124"/>
                </a:cubicBezTo>
                <a:cubicBezTo>
                  <a:pt x="3651156" y="4708105"/>
                  <a:pt x="3476164" y="5366406"/>
                  <a:pt x="3101183" y="5699723"/>
                </a:cubicBezTo>
                <a:cubicBezTo>
                  <a:pt x="3159513" y="5724722"/>
                  <a:pt x="3226177" y="5733055"/>
                  <a:pt x="3284507" y="5774720"/>
                </a:cubicBezTo>
                <a:cubicBezTo>
                  <a:pt x="3367836" y="5824717"/>
                  <a:pt x="3442833" y="5908046"/>
                  <a:pt x="3542828" y="5958044"/>
                </a:cubicBezTo>
                <a:cubicBezTo>
                  <a:pt x="3592825" y="5991376"/>
                  <a:pt x="3659489" y="5999709"/>
                  <a:pt x="3717819" y="6024707"/>
                </a:cubicBezTo>
                <a:cubicBezTo>
                  <a:pt x="3842813" y="6066372"/>
                  <a:pt x="3859479" y="6174700"/>
                  <a:pt x="3859479" y="6258029"/>
                </a:cubicBezTo>
                <a:cubicBezTo>
                  <a:pt x="3859479" y="6291361"/>
                  <a:pt x="3817814" y="6349692"/>
                  <a:pt x="3776150" y="6366357"/>
                </a:cubicBezTo>
                <a:lnTo>
                  <a:pt x="3751151" y="6366357"/>
                </a:lnTo>
                <a:cubicBezTo>
                  <a:pt x="3767817" y="6349692"/>
                  <a:pt x="3784483" y="6316360"/>
                  <a:pt x="3784483" y="6299694"/>
                </a:cubicBezTo>
                <a:cubicBezTo>
                  <a:pt x="3784483" y="6274695"/>
                  <a:pt x="3784483" y="6274695"/>
                  <a:pt x="3776150" y="6266362"/>
                </a:cubicBezTo>
                <a:cubicBezTo>
                  <a:pt x="3709486" y="6241364"/>
                  <a:pt x="3701153" y="6183033"/>
                  <a:pt x="3651156" y="6141368"/>
                </a:cubicBezTo>
                <a:cubicBezTo>
                  <a:pt x="3642823" y="6133035"/>
                  <a:pt x="3626157" y="6124703"/>
                  <a:pt x="3609491" y="6124703"/>
                </a:cubicBezTo>
                <a:cubicBezTo>
                  <a:pt x="3559494" y="6124703"/>
                  <a:pt x="3359503" y="6399689"/>
                  <a:pt x="3351170" y="6416355"/>
                </a:cubicBezTo>
                <a:cubicBezTo>
                  <a:pt x="3334505" y="6449687"/>
                  <a:pt x="3317839" y="6516350"/>
                  <a:pt x="3317839" y="6541349"/>
                </a:cubicBezTo>
                <a:cubicBezTo>
                  <a:pt x="3317839" y="6558015"/>
                  <a:pt x="3359503" y="6674676"/>
                  <a:pt x="3359503" y="6691342"/>
                </a:cubicBezTo>
                <a:cubicBezTo>
                  <a:pt x="3359503" y="6716340"/>
                  <a:pt x="3384502" y="6724673"/>
                  <a:pt x="3401168" y="6724673"/>
                </a:cubicBezTo>
                <a:cubicBezTo>
                  <a:pt x="3426167" y="6724673"/>
                  <a:pt x="3451166" y="6708008"/>
                  <a:pt x="3476164" y="6683009"/>
                </a:cubicBezTo>
                <a:cubicBezTo>
                  <a:pt x="3476164" y="6766338"/>
                  <a:pt x="3417834" y="6799670"/>
                  <a:pt x="3359503" y="6799670"/>
                </a:cubicBezTo>
                <a:cubicBezTo>
                  <a:pt x="3326172" y="6799670"/>
                  <a:pt x="3317839" y="6783004"/>
                  <a:pt x="3276174" y="6749672"/>
                </a:cubicBezTo>
                <a:cubicBezTo>
                  <a:pt x="3251175" y="6733006"/>
                  <a:pt x="3209511" y="6724673"/>
                  <a:pt x="3184512" y="6691342"/>
                </a:cubicBezTo>
                <a:cubicBezTo>
                  <a:pt x="3159513" y="6649677"/>
                  <a:pt x="3142847" y="6591347"/>
                  <a:pt x="3142847" y="6549682"/>
                </a:cubicBezTo>
                <a:cubicBezTo>
                  <a:pt x="3142847" y="6533016"/>
                  <a:pt x="3151180" y="6491351"/>
                  <a:pt x="3151180" y="6466353"/>
                </a:cubicBezTo>
                <a:cubicBezTo>
                  <a:pt x="3176179" y="6416355"/>
                  <a:pt x="3209511" y="6358025"/>
                  <a:pt x="3242842" y="6299694"/>
                </a:cubicBezTo>
                <a:lnTo>
                  <a:pt x="3242842" y="6291361"/>
                </a:lnTo>
                <a:cubicBezTo>
                  <a:pt x="3184512" y="6316360"/>
                  <a:pt x="3067851" y="6458020"/>
                  <a:pt x="3067851" y="6516350"/>
                </a:cubicBezTo>
                <a:lnTo>
                  <a:pt x="3067851" y="6666343"/>
                </a:lnTo>
                <a:cubicBezTo>
                  <a:pt x="3059518" y="6708008"/>
                  <a:pt x="3017853" y="6749672"/>
                  <a:pt x="3017853" y="6774671"/>
                </a:cubicBezTo>
                <a:cubicBezTo>
                  <a:pt x="3017853" y="6791337"/>
                  <a:pt x="3034519" y="6833001"/>
                  <a:pt x="3051185" y="6858000"/>
                </a:cubicBezTo>
                <a:cubicBezTo>
                  <a:pt x="3034519" y="6849667"/>
                  <a:pt x="3009520" y="6849667"/>
                  <a:pt x="3001187" y="6841334"/>
                </a:cubicBezTo>
                <a:cubicBezTo>
                  <a:pt x="2942857" y="6824669"/>
                  <a:pt x="2942857" y="6758005"/>
                  <a:pt x="2926191" y="6733006"/>
                </a:cubicBezTo>
                <a:cubicBezTo>
                  <a:pt x="2901192" y="6666343"/>
                  <a:pt x="2892859" y="6666343"/>
                  <a:pt x="2892859" y="6608012"/>
                </a:cubicBezTo>
                <a:cubicBezTo>
                  <a:pt x="2892859" y="6483018"/>
                  <a:pt x="2976189" y="6374690"/>
                  <a:pt x="3101183" y="6249696"/>
                </a:cubicBezTo>
                <a:lnTo>
                  <a:pt x="3101183" y="6241364"/>
                </a:lnTo>
                <a:cubicBezTo>
                  <a:pt x="2976189" y="6308027"/>
                  <a:pt x="2951190" y="6391356"/>
                  <a:pt x="2876194" y="6491351"/>
                </a:cubicBezTo>
                <a:cubicBezTo>
                  <a:pt x="2867861" y="6499684"/>
                  <a:pt x="2834529" y="6508017"/>
                  <a:pt x="2817863" y="6541349"/>
                </a:cubicBezTo>
                <a:cubicBezTo>
                  <a:pt x="2801197" y="6549682"/>
                  <a:pt x="2792864" y="6574681"/>
                  <a:pt x="2792864" y="6599679"/>
                </a:cubicBezTo>
                <a:cubicBezTo>
                  <a:pt x="2792864" y="6616345"/>
                  <a:pt x="2801197" y="6624678"/>
                  <a:pt x="2809530" y="6641344"/>
                </a:cubicBezTo>
                <a:cubicBezTo>
                  <a:pt x="2759533" y="6624678"/>
                  <a:pt x="2726201" y="6566348"/>
                  <a:pt x="2726201" y="6533016"/>
                </a:cubicBezTo>
                <a:cubicBezTo>
                  <a:pt x="2726201" y="6516350"/>
                  <a:pt x="2742867" y="6474686"/>
                  <a:pt x="2742867" y="6449687"/>
                </a:cubicBezTo>
                <a:cubicBezTo>
                  <a:pt x="2717868" y="6399689"/>
                  <a:pt x="2801197" y="6308027"/>
                  <a:pt x="2859528" y="6266362"/>
                </a:cubicBezTo>
                <a:cubicBezTo>
                  <a:pt x="2901192" y="6233031"/>
                  <a:pt x="3101183" y="6141368"/>
                  <a:pt x="3101183" y="6099704"/>
                </a:cubicBezTo>
                <a:cubicBezTo>
                  <a:pt x="3101183" y="6024707"/>
                  <a:pt x="2917858" y="5983043"/>
                  <a:pt x="2901192" y="5983043"/>
                </a:cubicBezTo>
                <a:cubicBezTo>
                  <a:pt x="2876194" y="5983043"/>
                  <a:pt x="2817863" y="5966377"/>
                  <a:pt x="2801197" y="5966377"/>
                </a:cubicBezTo>
                <a:cubicBezTo>
                  <a:pt x="2576208" y="5966377"/>
                  <a:pt x="2309554" y="6091371"/>
                  <a:pt x="2101231" y="6091371"/>
                </a:cubicBezTo>
                <a:cubicBezTo>
                  <a:pt x="1967904" y="6091371"/>
                  <a:pt x="1626254" y="5991376"/>
                  <a:pt x="1534592" y="5949711"/>
                </a:cubicBezTo>
                <a:cubicBezTo>
                  <a:pt x="1351268" y="5874715"/>
                  <a:pt x="1126279" y="5749721"/>
                  <a:pt x="984619" y="5533065"/>
                </a:cubicBezTo>
                <a:cubicBezTo>
                  <a:pt x="917955" y="5583062"/>
                  <a:pt x="876291" y="5683057"/>
                  <a:pt x="842959" y="5741388"/>
                </a:cubicBezTo>
                <a:cubicBezTo>
                  <a:pt x="801294" y="5799718"/>
                  <a:pt x="767963" y="6049706"/>
                  <a:pt x="617970" y="6049706"/>
                </a:cubicBezTo>
                <a:cubicBezTo>
                  <a:pt x="542974" y="6049706"/>
                  <a:pt x="451311" y="6008042"/>
                  <a:pt x="451311" y="5933045"/>
                </a:cubicBezTo>
                <a:cubicBezTo>
                  <a:pt x="451311" y="5916379"/>
                  <a:pt x="459644" y="5899713"/>
                  <a:pt x="467977" y="5891381"/>
                </a:cubicBezTo>
                <a:cubicBezTo>
                  <a:pt x="467977" y="5899713"/>
                  <a:pt x="476310" y="5966377"/>
                  <a:pt x="509642" y="5966377"/>
                </a:cubicBezTo>
                <a:cubicBezTo>
                  <a:pt x="559640" y="5966377"/>
                  <a:pt x="684633" y="5808051"/>
                  <a:pt x="684633" y="5799718"/>
                </a:cubicBezTo>
                <a:cubicBezTo>
                  <a:pt x="684633" y="5733055"/>
                  <a:pt x="442978" y="5566396"/>
                  <a:pt x="384648" y="5541398"/>
                </a:cubicBezTo>
                <a:cubicBezTo>
                  <a:pt x="351316" y="5524732"/>
                  <a:pt x="292986" y="5516399"/>
                  <a:pt x="276320" y="5516399"/>
                </a:cubicBezTo>
                <a:cubicBezTo>
                  <a:pt x="251321" y="5516399"/>
                  <a:pt x="142993" y="5558063"/>
                  <a:pt x="117994" y="5558063"/>
                </a:cubicBezTo>
                <a:cubicBezTo>
                  <a:pt x="101328" y="5558063"/>
                  <a:pt x="92995" y="5541398"/>
                  <a:pt x="67997" y="5541398"/>
                </a:cubicBezTo>
                <a:cubicBezTo>
                  <a:pt x="34665" y="5541398"/>
                  <a:pt x="34665" y="5591395"/>
                  <a:pt x="34665" y="5608061"/>
                </a:cubicBezTo>
                <a:cubicBezTo>
                  <a:pt x="26332" y="5591395"/>
                  <a:pt x="9666" y="5566396"/>
                  <a:pt x="9666" y="5541398"/>
                </a:cubicBezTo>
                <a:cubicBezTo>
                  <a:pt x="9666" y="5516399"/>
                  <a:pt x="51331" y="5458068"/>
                  <a:pt x="59664" y="5449735"/>
                </a:cubicBezTo>
                <a:cubicBezTo>
                  <a:pt x="109661" y="5374739"/>
                  <a:pt x="184658" y="5333074"/>
                  <a:pt x="251321" y="5333074"/>
                </a:cubicBezTo>
                <a:cubicBezTo>
                  <a:pt x="334650" y="5333074"/>
                  <a:pt x="434646" y="5399738"/>
                  <a:pt x="517975" y="5441402"/>
                </a:cubicBezTo>
                <a:cubicBezTo>
                  <a:pt x="434646" y="5308076"/>
                  <a:pt x="284653" y="5249745"/>
                  <a:pt x="167992" y="5258078"/>
                </a:cubicBezTo>
                <a:cubicBezTo>
                  <a:pt x="76330" y="5258078"/>
                  <a:pt x="84663" y="5216413"/>
                  <a:pt x="51331" y="5216413"/>
                </a:cubicBezTo>
                <a:cubicBezTo>
                  <a:pt x="26332" y="5216413"/>
                  <a:pt x="9666" y="5249745"/>
                  <a:pt x="1333" y="5266411"/>
                </a:cubicBezTo>
                <a:cubicBezTo>
                  <a:pt x="1333" y="5241412"/>
                  <a:pt x="-7000" y="5191415"/>
                  <a:pt x="17999" y="5174749"/>
                </a:cubicBezTo>
                <a:cubicBezTo>
                  <a:pt x="109661" y="5074754"/>
                  <a:pt x="134660" y="5083087"/>
                  <a:pt x="192991" y="5083087"/>
                </a:cubicBezTo>
                <a:cubicBezTo>
                  <a:pt x="301319" y="5083087"/>
                  <a:pt x="434646" y="5166416"/>
                  <a:pt x="526308" y="5283077"/>
                </a:cubicBezTo>
                <a:cubicBezTo>
                  <a:pt x="534641" y="5283077"/>
                  <a:pt x="576305" y="5291410"/>
                  <a:pt x="576305" y="5308076"/>
                </a:cubicBezTo>
                <a:cubicBezTo>
                  <a:pt x="576305" y="5249745"/>
                  <a:pt x="351316" y="5099752"/>
                  <a:pt x="334650" y="5083087"/>
                </a:cubicBezTo>
                <a:cubicBezTo>
                  <a:pt x="317985" y="5074754"/>
                  <a:pt x="292986" y="5049755"/>
                  <a:pt x="292986" y="5033089"/>
                </a:cubicBezTo>
                <a:cubicBezTo>
                  <a:pt x="284653" y="5016423"/>
                  <a:pt x="292986" y="4991424"/>
                  <a:pt x="284653" y="4966426"/>
                </a:cubicBezTo>
                <a:cubicBezTo>
                  <a:pt x="284653" y="4958093"/>
                  <a:pt x="267987" y="4949760"/>
                  <a:pt x="251321" y="4949760"/>
                </a:cubicBezTo>
                <a:cubicBezTo>
                  <a:pt x="226322" y="4949760"/>
                  <a:pt x="209656" y="4966426"/>
                  <a:pt x="192991" y="4974758"/>
                </a:cubicBezTo>
                <a:cubicBezTo>
                  <a:pt x="217989" y="4941427"/>
                  <a:pt x="242988" y="4899762"/>
                  <a:pt x="292986" y="4899762"/>
                </a:cubicBezTo>
                <a:cubicBezTo>
                  <a:pt x="309652" y="4899762"/>
                  <a:pt x="326317" y="4908095"/>
                  <a:pt x="359649" y="4924761"/>
                </a:cubicBezTo>
                <a:cubicBezTo>
                  <a:pt x="367982" y="4933094"/>
                  <a:pt x="401314" y="4933094"/>
                  <a:pt x="426313" y="4949760"/>
                </a:cubicBezTo>
                <a:cubicBezTo>
                  <a:pt x="459644" y="4966426"/>
                  <a:pt x="501309" y="4999757"/>
                  <a:pt x="517975" y="5033089"/>
                </a:cubicBezTo>
                <a:cubicBezTo>
                  <a:pt x="559640" y="5083087"/>
                  <a:pt x="626303" y="5266411"/>
                  <a:pt x="717965" y="5266411"/>
                </a:cubicBezTo>
                <a:cubicBezTo>
                  <a:pt x="767963" y="5266411"/>
                  <a:pt x="909622" y="5174749"/>
                  <a:pt x="892957" y="5124751"/>
                </a:cubicBezTo>
                <a:cubicBezTo>
                  <a:pt x="901290" y="5074754"/>
                  <a:pt x="909622" y="5008090"/>
                  <a:pt x="934621" y="4966426"/>
                </a:cubicBezTo>
                <a:cubicBezTo>
                  <a:pt x="1134612" y="4491449"/>
                  <a:pt x="1751248" y="4474783"/>
                  <a:pt x="1751248" y="4083135"/>
                </a:cubicBezTo>
                <a:cubicBezTo>
                  <a:pt x="1751248" y="4058136"/>
                  <a:pt x="1734582" y="4008139"/>
                  <a:pt x="1717917" y="3974807"/>
                </a:cubicBezTo>
                <a:cubicBezTo>
                  <a:pt x="1709584" y="4058136"/>
                  <a:pt x="1684585" y="4149798"/>
                  <a:pt x="1676252" y="4241461"/>
                </a:cubicBezTo>
                <a:cubicBezTo>
                  <a:pt x="1642920" y="4208129"/>
                  <a:pt x="1592923" y="4158131"/>
                  <a:pt x="1576257" y="4116467"/>
                </a:cubicBezTo>
                <a:cubicBezTo>
                  <a:pt x="1534592" y="4016472"/>
                  <a:pt x="1567924" y="3858146"/>
                  <a:pt x="1451263" y="3833147"/>
                </a:cubicBezTo>
                <a:cubicBezTo>
                  <a:pt x="1442930" y="3849813"/>
                  <a:pt x="1434597" y="3874812"/>
                  <a:pt x="1434597" y="3899811"/>
                </a:cubicBezTo>
                <a:cubicBezTo>
                  <a:pt x="1434597" y="3974807"/>
                  <a:pt x="1459596" y="4008139"/>
                  <a:pt x="1501260" y="4099801"/>
                </a:cubicBezTo>
                <a:cubicBezTo>
                  <a:pt x="1359601" y="4149798"/>
                  <a:pt x="1326269" y="3824814"/>
                  <a:pt x="1251273" y="3824814"/>
                </a:cubicBezTo>
                <a:cubicBezTo>
                  <a:pt x="1226274" y="3824814"/>
                  <a:pt x="1101280" y="3849813"/>
                  <a:pt x="1084614" y="3849813"/>
                </a:cubicBezTo>
                <a:cubicBezTo>
                  <a:pt x="942954" y="3849813"/>
                  <a:pt x="784629" y="3766484"/>
                  <a:pt x="642969" y="3649823"/>
                </a:cubicBezTo>
                <a:cubicBezTo>
                  <a:pt x="634636" y="3658156"/>
                  <a:pt x="634636" y="3649823"/>
                  <a:pt x="634636" y="3666489"/>
                </a:cubicBezTo>
                <a:cubicBezTo>
                  <a:pt x="634636" y="3749818"/>
                  <a:pt x="901290" y="3841480"/>
                  <a:pt x="901290" y="4008139"/>
                </a:cubicBezTo>
                <a:cubicBezTo>
                  <a:pt x="901290" y="4024804"/>
                  <a:pt x="884624" y="4066469"/>
                  <a:pt x="867958" y="4091468"/>
                </a:cubicBezTo>
                <a:cubicBezTo>
                  <a:pt x="867958" y="4083135"/>
                  <a:pt x="876291" y="4074802"/>
                  <a:pt x="876291" y="4058136"/>
                </a:cubicBezTo>
                <a:cubicBezTo>
                  <a:pt x="876291" y="4033137"/>
                  <a:pt x="842959" y="3974807"/>
                  <a:pt x="817960" y="3949808"/>
                </a:cubicBezTo>
                <a:cubicBezTo>
                  <a:pt x="734631" y="3874812"/>
                  <a:pt x="576305" y="3816481"/>
                  <a:pt x="567972" y="3708153"/>
                </a:cubicBezTo>
                <a:cubicBezTo>
                  <a:pt x="559640" y="3724819"/>
                  <a:pt x="559640" y="3733152"/>
                  <a:pt x="559640" y="3758151"/>
                </a:cubicBezTo>
                <a:cubicBezTo>
                  <a:pt x="559640" y="3816481"/>
                  <a:pt x="551307" y="3808148"/>
                  <a:pt x="617970" y="3899811"/>
                </a:cubicBezTo>
                <a:cubicBezTo>
                  <a:pt x="634636" y="3916476"/>
                  <a:pt x="676300" y="3949808"/>
                  <a:pt x="692966" y="3966474"/>
                </a:cubicBezTo>
                <a:cubicBezTo>
                  <a:pt x="826293" y="4066469"/>
                  <a:pt x="684633" y="4191463"/>
                  <a:pt x="842959" y="4274792"/>
                </a:cubicBezTo>
                <a:cubicBezTo>
                  <a:pt x="792961" y="4266460"/>
                  <a:pt x="726298" y="4233128"/>
                  <a:pt x="701299" y="4199796"/>
                </a:cubicBezTo>
                <a:cubicBezTo>
                  <a:pt x="667968" y="4166464"/>
                  <a:pt x="684633" y="4091468"/>
                  <a:pt x="659635" y="4041470"/>
                </a:cubicBezTo>
                <a:cubicBezTo>
                  <a:pt x="617970" y="3924809"/>
                  <a:pt x="476310" y="3824814"/>
                  <a:pt x="492976" y="3708153"/>
                </a:cubicBezTo>
                <a:cubicBezTo>
                  <a:pt x="476310" y="3749818"/>
                  <a:pt x="451311" y="3824814"/>
                  <a:pt x="451311" y="3841480"/>
                </a:cubicBezTo>
                <a:cubicBezTo>
                  <a:pt x="451311" y="3924809"/>
                  <a:pt x="517975" y="3991473"/>
                  <a:pt x="517975" y="4083135"/>
                </a:cubicBezTo>
                <a:cubicBezTo>
                  <a:pt x="517975" y="4141465"/>
                  <a:pt x="517975" y="4166464"/>
                  <a:pt x="426313" y="4224795"/>
                </a:cubicBezTo>
                <a:cubicBezTo>
                  <a:pt x="451311" y="4183130"/>
                  <a:pt x="467977" y="4124800"/>
                  <a:pt x="467977" y="4099801"/>
                </a:cubicBezTo>
                <a:cubicBezTo>
                  <a:pt x="467977" y="4083135"/>
                  <a:pt x="367982" y="3808148"/>
                  <a:pt x="367982" y="3791483"/>
                </a:cubicBezTo>
                <a:cubicBezTo>
                  <a:pt x="367982" y="3749818"/>
                  <a:pt x="392981" y="3708153"/>
                  <a:pt x="426313" y="3666489"/>
                </a:cubicBezTo>
                <a:cubicBezTo>
                  <a:pt x="417980" y="3649823"/>
                  <a:pt x="401314" y="3649823"/>
                  <a:pt x="384648" y="3633157"/>
                </a:cubicBezTo>
                <a:cubicBezTo>
                  <a:pt x="467977" y="3524829"/>
                  <a:pt x="576305" y="3499830"/>
                  <a:pt x="676300" y="3474831"/>
                </a:cubicBezTo>
                <a:cubicBezTo>
                  <a:pt x="667968" y="3466498"/>
                  <a:pt x="676300" y="3466498"/>
                  <a:pt x="651302" y="3466498"/>
                </a:cubicBezTo>
                <a:cubicBezTo>
                  <a:pt x="634636" y="3466498"/>
                  <a:pt x="517975" y="3483164"/>
                  <a:pt x="501309" y="3483164"/>
                </a:cubicBezTo>
                <a:cubicBezTo>
                  <a:pt x="476310" y="3483164"/>
                  <a:pt x="459644" y="3466498"/>
                  <a:pt x="434646" y="3466498"/>
                </a:cubicBezTo>
                <a:cubicBezTo>
                  <a:pt x="384648" y="3458165"/>
                  <a:pt x="284653" y="3416501"/>
                  <a:pt x="259654" y="3366503"/>
                </a:cubicBezTo>
                <a:cubicBezTo>
                  <a:pt x="234655" y="3316506"/>
                  <a:pt x="226322" y="3266508"/>
                  <a:pt x="209656" y="3216510"/>
                </a:cubicBezTo>
                <a:cubicBezTo>
                  <a:pt x="209656" y="3199845"/>
                  <a:pt x="176325" y="3166513"/>
                  <a:pt x="159659" y="3166513"/>
                </a:cubicBezTo>
                <a:cubicBezTo>
                  <a:pt x="134660" y="3166513"/>
                  <a:pt x="126327" y="3174846"/>
                  <a:pt x="101328" y="3174846"/>
                </a:cubicBezTo>
                <a:cubicBezTo>
                  <a:pt x="126327" y="3124848"/>
                  <a:pt x="142993" y="3116515"/>
                  <a:pt x="176325" y="3116515"/>
                </a:cubicBezTo>
                <a:cubicBezTo>
                  <a:pt x="351316" y="3116515"/>
                  <a:pt x="209656" y="3391502"/>
                  <a:pt x="459644" y="3391502"/>
                </a:cubicBezTo>
                <a:cubicBezTo>
                  <a:pt x="484643" y="3391502"/>
                  <a:pt x="609637" y="3349837"/>
                  <a:pt x="634636" y="3349837"/>
                </a:cubicBezTo>
                <a:cubicBezTo>
                  <a:pt x="817960" y="3349837"/>
                  <a:pt x="917955" y="3483164"/>
                  <a:pt x="959620" y="3483164"/>
                </a:cubicBezTo>
                <a:lnTo>
                  <a:pt x="1051282" y="3483164"/>
                </a:lnTo>
                <a:cubicBezTo>
                  <a:pt x="1051282" y="3474831"/>
                  <a:pt x="1059615" y="3483164"/>
                  <a:pt x="1059615" y="3458165"/>
                </a:cubicBezTo>
                <a:cubicBezTo>
                  <a:pt x="1059615" y="3374836"/>
                  <a:pt x="609637" y="3241509"/>
                  <a:pt x="609637" y="3241509"/>
                </a:cubicBezTo>
                <a:cubicBezTo>
                  <a:pt x="584638" y="3241509"/>
                  <a:pt x="551307" y="3299840"/>
                  <a:pt x="509642" y="3333171"/>
                </a:cubicBezTo>
                <a:cubicBezTo>
                  <a:pt x="501309" y="3291507"/>
                  <a:pt x="501309" y="3241509"/>
                  <a:pt x="501309" y="3199845"/>
                </a:cubicBezTo>
                <a:cubicBezTo>
                  <a:pt x="492976" y="3191512"/>
                  <a:pt x="501309" y="3191512"/>
                  <a:pt x="476310" y="3191512"/>
                </a:cubicBezTo>
                <a:cubicBezTo>
                  <a:pt x="459644" y="3191512"/>
                  <a:pt x="409647" y="3249842"/>
                  <a:pt x="376315" y="3274841"/>
                </a:cubicBezTo>
                <a:lnTo>
                  <a:pt x="376315" y="3208178"/>
                </a:lnTo>
                <a:lnTo>
                  <a:pt x="376315" y="3183179"/>
                </a:lnTo>
                <a:cubicBezTo>
                  <a:pt x="376315" y="3166513"/>
                  <a:pt x="384648" y="3133181"/>
                  <a:pt x="376315" y="3124848"/>
                </a:cubicBezTo>
                <a:cubicBezTo>
                  <a:pt x="367982" y="3099849"/>
                  <a:pt x="351316" y="3074851"/>
                  <a:pt x="351316" y="3058185"/>
                </a:cubicBezTo>
                <a:cubicBezTo>
                  <a:pt x="351316" y="3033186"/>
                  <a:pt x="359649" y="3016520"/>
                  <a:pt x="359649" y="2991521"/>
                </a:cubicBezTo>
                <a:cubicBezTo>
                  <a:pt x="367982" y="2941524"/>
                  <a:pt x="442978" y="2941524"/>
                  <a:pt x="459644" y="2933191"/>
                </a:cubicBezTo>
                <a:cubicBezTo>
                  <a:pt x="484643" y="2916525"/>
                  <a:pt x="509642" y="2858195"/>
                  <a:pt x="526308" y="2841529"/>
                </a:cubicBezTo>
                <a:cubicBezTo>
                  <a:pt x="559640" y="2799864"/>
                  <a:pt x="576305" y="2808197"/>
                  <a:pt x="617970" y="2808197"/>
                </a:cubicBezTo>
                <a:cubicBezTo>
                  <a:pt x="659635" y="2808197"/>
                  <a:pt x="759630" y="2833196"/>
                  <a:pt x="751297" y="2933191"/>
                </a:cubicBezTo>
                <a:cubicBezTo>
                  <a:pt x="776296" y="2949857"/>
                  <a:pt x="801294" y="2983188"/>
                  <a:pt x="817960" y="3008187"/>
                </a:cubicBezTo>
                <a:cubicBezTo>
                  <a:pt x="842959" y="3033186"/>
                  <a:pt x="884624" y="3041519"/>
                  <a:pt x="909622" y="3074851"/>
                </a:cubicBezTo>
                <a:cubicBezTo>
                  <a:pt x="934621" y="3074851"/>
                  <a:pt x="959620" y="3066518"/>
                  <a:pt x="984619" y="3058185"/>
                </a:cubicBezTo>
                <a:cubicBezTo>
                  <a:pt x="1009618" y="3024853"/>
                  <a:pt x="1067948" y="2958190"/>
                  <a:pt x="1126279" y="2924858"/>
                </a:cubicBezTo>
                <a:lnTo>
                  <a:pt x="1151277" y="2924858"/>
                </a:lnTo>
                <a:cubicBezTo>
                  <a:pt x="1134612" y="2958190"/>
                  <a:pt x="1142944" y="2974856"/>
                  <a:pt x="1142944" y="2991521"/>
                </a:cubicBezTo>
                <a:cubicBezTo>
                  <a:pt x="1201275" y="2966523"/>
                  <a:pt x="1292937" y="2933191"/>
                  <a:pt x="1317936" y="2933191"/>
                </a:cubicBezTo>
                <a:lnTo>
                  <a:pt x="1351268" y="2933191"/>
                </a:lnTo>
                <a:cubicBezTo>
                  <a:pt x="1334602" y="2958190"/>
                  <a:pt x="1317936" y="2983188"/>
                  <a:pt x="1292937" y="3008187"/>
                </a:cubicBezTo>
                <a:cubicBezTo>
                  <a:pt x="1367934" y="3024853"/>
                  <a:pt x="1492927" y="3066518"/>
                  <a:pt x="1509593" y="3066518"/>
                </a:cubicBezTo>
                <a:cubicBezTo>
                  <a:pt x="1601256" y="3066518"/>
                  <a:pt x="1767914" y="2991521"/>
                  <a:pt x="1851243" y="2891526"/>
                </a:cubicBezTo>
                <a:cubicBezTo>
                  <a:pt x="1867909" y="2866527"/>
                  <a:pt x="1901241" y="2841529"/>
                  <a:pt x="1901241" y="2816530"/>
                </a:cubicBezTo>
                <a:cubicBezTo>
                  <a:pt x="1901241" y="2799864"/>
                  <a:pt x="1851243" y="2574875"/>
                  <a:pt x="1851243" y="2558209"/>
                </a:cubicBezTo>
                <a:cubicBezTo>
                  <a:pt x="1851243" y="2533210"/>
                  <a:pt x="1859576" y="2499879"/>
                  <a:pt x="1867909" y="2466547"/>
                </a:cubicBezTo>
                <a:cubicBezTo>
                  <a:pt x="1851243" y="2458214"/>
                  <a:pt x="1826245" y="2458214"/>
                  <a:pt x="1801246" y="2458214"/>
                </a:cubicBezTo>
                <a:lnTo>
                  <a:pt x="1751248" y="2458214"/>
                </a:lnTo>
                <a:cubicBezTo>
                  <a:pt x="1667919" y="2574875"/>
                  <a:pt x="1701251" y="2724868"/>
                  <a:pt x="1576257" y="2724868"/>
                </a:cubicBezTo>
                <a:cubicBezTo>
                  <a:pt x="1526259" y="2724868"/>
                  <a:pt x="1392932" y="2666537"/>
                  <a:pt x="1392932" y="2599874"/>
                </a:cubicBezTo>
                <a:cubicBezTo>
                  <a:pt x="1392932" y="2583208"/>
                  <a:pt x="1401265" y="2574875"/>
                  <a:pt x="1401265" y="2566542"/>
                </a:cubicBezTo>
                <a:cubicBezTo>
                  <a:pt x="1409598" y="2591541"/>
                  <a:pt x="1442930" y="2616540"/>
                  <a:pt x="1451263" y="2616540"/>
                </a:cubicBezTo>
                <a:cubicBezTo>
                  <a:pt x="1492927" y="2616540"/>
                  <a:pt x="1551258" y="2549876"/>
                  <a:pt x="1551258" y="2524877"/>
                </a:cubicBezTo>
                <a:cubicBezTo>
                  <a:pt x="1551258" y="2374885"/>
                  <a:pt x="1292937" y="2324887"/>
                  <a:pt x="1251273" y="2324887"/>
                </a:cubicBezTo>
                <a:cubicBezTo>
                  <a:pt x="1176276" y="2324887"/>
                  <a:pt x="1126279" y="2358219"/>
                  <a:pt x="1034616" y="2324887"/>
                </a:cubicBezTo>
                <a:lnTo>
                  <a:pt x="1034616" y="2416549"/>
                </a:lnTo>
                <a:cubicBezTo>
                  <a:pt x="984619" y="2391551"/>
                  <a:pt x="992952" y="2333220"/>
                  <a:pt x="992952" y="2299888"/>
                </a:cubicBezTo>
                <a:cubicBezTo>
                  <a:pt x="992952" y="2183227"/>
                  <a:pt x="1076281" y="2199893"/>
                  <a:pt x="1142944" y="2199893"/>
                </a:cubicBezTo>
                <a:cubicBezTo>
                  <a:pt x="1201275" y="2199893"/>
                  <a:pt x="1309603" y="2224892"/>
                  <a:pt x="1376266" y="2249891"/>
                </a:cubicBezTo>
                <a:cubicBezTo>
                  <a:pt x="1376266" y="2249891"/>
                  <a:pt x="1384599" y="2258224"/>
                  <a:pt x="1401265" y="2249891"/>
                </a:cubicBezTo>
                <a:cubicBezTo>
                  <a:pt x="1376266" y="2216559"/>
                  <a:pt x="1326269" y="2149896"/>
                  <a:pt x="1276271" y="2133230"/>
                </a:cubicBezTo>
                <a:cubicBezTo>
                  <a:pt x="1167943" y="2091565"/>
                  <a:pt x="976286" y="2049900"/>
                  <a:pt x="951287" y="2049900"/>
                </a:cubicBezTo>
                <a:cubicBezTo>
                  <a:pt x="934621" y="2049900"/>
                  <a:pt x="909622" y="2074899"/>
                  <a:pt x="901290" y="2091565"/>
                </a:cubicBezTo>
                <a:cubicBezTo>
                  <a:pt x="892957" y="2083232"/>
                  <a:pt x="892957" y="2066566"/>
                  <a:pt x="892957" y="2049900"/>
                </a:cubicBezTo>
                <a:cubicBezTo>
                  <a:pt x="892957" y="1941572"/>
                  <a:pt x="1009618" y="1924907"/>
                  <a:pt x="1076281" y="1924907"/>
                </a:cubicBezTo>
                <a:cubicBezTo>
                  <a:pt x="1176276" y="1924907"/>
                  <a:pt x="1367934" y="1983237"/>
                  <a:pt x="1459596" y="2124897"/>
                </a:cubicBezTo>
                <a:cubicBezTo>
                  <a:pt x="1459596" y="2124897"/>
                  <a:pt x="1467929" y="2124897"/>
                  <a:pt x="1467929" y="2108231"/>
                </a:cubicBezTo>
                <a:cubicBezTo>
                  <a:pt x="1467929" y="2041567"/>
                  <a:pt x="1234607" y="1899908"/>
                  <a:pt x="1226274" y="1883242"/>
                </a:cubicBezTo>
                <a:cubicBezTo>
                  <a:pt x="1192942" y="1858243"/>
                  <a:pt x="1167943" y="1824911"/>
                  <a:pt x="1167943" y="1783247"/>
                </a:cubicBezTo>
                <a:cubicBezTo>
                  <a:pt x="1167943" y="1774914"/>
                  <a:pt x="1159610" y="1758248"/>
                  <a:pt x="1134612" y="1758248"/>
                </a:cubicBezTo>
                <a:cubicBezTo>
                  <a:pt x="1117946" y="1758248"/>
                  <a:pt x="1109613" y="1766581"/>
                  <a:pt x="1092947" y="1774914"/>
                </a:cubicBezTo>
                <a:cubicBezTo>
                  <a:pt x="1092947" y="1708250"/>
                  <a:pt x="1142944" y="1699917"/>
                  <a:pt x="1176276" y="1699917"/>
                </a:cubicBezTo>
                <a:cubicBezTo>
                  <a:pt x="1192942" y="1699917"/>
                  <a:pt x="1209608" y="1708250"/>
                  <a:pt x="1226274" y="1708250"/>
                </a:cubicBezTo>
                <a:cubicBezTo>
                  <a:pt x="1242940" y="1716583"/>
                  <a:pt x="1267938" y="1708250"/>
                  <a:pt x="1292937" y="1708250"/>
                </a:cubicBezTo>
                <a:cubicBezTo>
                  <a:pt x="1542925" y="1708250"/>
                  <a:pt x="1659586" y="2241558"/>
                  <a:pt x="1667919" y="2308221"/>
                </a:cubicBezTo>
                <a:cubicBezTo>
                  <a:pt x="1734582" y="2274890"/>
                  <a:pt x="1792913" y="2241558"/>
                  <a:pt x="1867909" y="2224892"/>
                </a:cubicBezTo>
                <a:cubicBezTo>
                  <a:pt x="1901241" y="2216559"/>
                  <a:pt x="1959571" y="2241558"/>
                  <a:pt x="2009569" y="2199893"/>
                </a:cubicBezTo>
                <a:cubicBezTo>
                  <a:pt x="2092898" y="2133230"/>
                  <a:pt x="2092898" y="2074899"/>
                  <a:pt x="2151229" y="1999903"/>
                </a:cubicBezTo>
                <a:cubicBezTo>
                  <a:pt x="2226225" y="1899908"/>
                  <a:pt x="2326220" y="1849910"/>
                  <a:pt x="2434548" y="1808246"/>
                </a:cubicBezTo>
                <a:cubicBezTo>
                  <a:pt x="2426215" y="1858243"/>
                  <a:pt x="2409550" y="1858243"/>
                  <a:pt x="2417883" y="1999903"/>
                </a:cubicBezTo>
                <a:cubicBezTo>
                  <a:pt x="2501212" y="1916574"/>
                  <a:pt x="2634539" y="1866576"/>
                  <a:pt x="2717868" y="1866576"/>
                </a:cubicBezTo>
                <a:cubicBezTo>
                  <a:pt x="2742867" y="1866576"/>
                  <a:pt x="2742867" y="1866576"/>
                  <a:pt x="2751200" y="1874909"/>
                </a:cubicBezTo>
                <a:cubicBezTo>
                  <a:pt x="2701202" y="1924907"/>
                  <a:pt x="2676203" y="1966571"/>
                  <a:pt x="2676203" y="2033235"/>
                </a:cubicBezTo>
                <a:cubicBezTo>
                  <a:pt x="2742867" y="1966571"/>
                  <a:pt x="2842862" y="1949905"/>
                  <a:pt x="2909525" y="1949905"/>
                </a:cubicBezTo>
                <a:cubicBezTo>
                  <a:pt x="2926191" y="1949905"/>
                  <a:pt x="2984522" y="1958238"/>
                  <a:pt x="3026186" y="1966571"/>
                </a:cubicBezTo>
                <a:cubicBezTo>
                  <a:pt x="3017853" y="1999903"/>
                  <a:pt x="2917858" y="2041567"/>
                  <a:pt x="2942857" y="2108231"/>
                </a:cubicBezTo>
                <a:cubicBezTo>
                  <a:pt x="3001187" y="2083232"/>
                  <a:pt x="3076184" y="2066566"/>
                  <a:pt x="3101183" y="2066566"/>
                </a:cubicBezTo>
                <a:cubicBezTo>
                  <a:pt x="3142847" y="2066566"/>
                  <a:pt x="3242842" y="2099898"/>
                  <a:pt x="3276174" y="2124897"/>
                </a:cubicBezTo>
                <a:cubicBezTo>
                  <a:pt x="3251175" y="2149896"/>
                  <a:pt x="3167846" y="2191560"/>
                  <a:pt x="3192845" y="2249891"/>
                </a:cubicBezTo>
                <a:cubicBezTo>
                  <a:pt x="3326172" y="2199893"/>
                  <a:pt x="3301173" y="2208226"/>
                  <a:pt x="3376169" y="2208226"/>
                </a:cubicBezTo>
                <a:cubicBezTo>
                  <a:pt x="3451166" y="2208226"/>
                  <a:pt x="3451166" y="2199893"/>
                  <a:pt x="3534495" y="2241558"/>
                </a:cubicBezTo>
                <a:cubicBezTo>
                  <a:pt x="3484497" y="2274890"/>
                  <a:pt x="3392835" y="2333220"/>
                  <a:pt x="3392835" y="2399883"/>
                </a:cubicBezTo>
                <a:cubicBezTo>
                  <a:pt x="3392835" y="2466547"/>
                  <a:pt x="3584492" y="2499879"/>
                  <a:pt x="3601158" y="2499879"/>
                </a:cubicBezTo>
                <a:cubicBezTo>
                  <a:pt x="3776150" y="2499879"/>
                  <a:pt x="3801149" y="2274890"/>
                  <a:pt x="3801149" y="2216559"/>
                </a:cubicBezTo>
                <a:cubicBezTo>
                  <a:pt x="3801149" y="2099898"/>
                  <a:pt x="3759484" y="1991570"/>
                  <a:pt x="3617824" y="1883242"/>
                </a:cubicBezTo>
                <a:cubicBezTo>
                  <a:pt x="3309506" y="1633254"/>
                  <a:pt x="2942857" y="1516593"/>
                  <a:pt x="2634539" y="1366600"/>
                </a:cubicBezTo>
                <a:cubicBezTo>
                  <a:pt x="2551209" y="1333269"/>
                  <a:pt x="2401217" y="1249939"/>
                  <a:pt x="2376218" y="1249939"/>
                </a:cubicBezTo>
                <a:cubicBezTo>
                  <a:pt x="2359552" y="1249939"/>
                  <a:pt x="2317887" y="1283271"/>
                  <a:pt x="2284556" y="1291604"/>
                </a:cubicBezTo>
                <a:cubicBezTo>
                  <a:pt x="2234558" y="1308270"/>
                  <a:pt x="2134563" y="1316603"/>
                  <a:pt x="2117897" y="1316603"/>
                </a:cubicBezTo>
                <a:cubicBezTo>
                  <a:pt x="1967904" y="1316603"/>
                  <a:pt x="1801246" y="1266605"/>
                  <a:pt x="1651253" y="1249939"/>
                </a:cubicBezTo>
                <a:cubicBezTo>
                  <a:pt x="1676252" y="1183276"/>
                  <a:pt x="1784580" y="1083281"/>
                  <a:pt x="1851243" y="1058282"/>
                </a:cubicBezTo>
                <a:cubicBezTo>
                  <a:pt x="1842910" y="1049949"/>
                  <a:pt x="1826245" y="1049949"/>
                  <a:pt x="1701251" y="1049949"/>
                </a:cubicBezTo>
                <a:cubicBezTo>
                  <a:pt x="1609588" y="1033283"/>
                  <a:pt x="1509593" y="1016617"/>
                  <a:pt x="1417931" y="991619"/>
                </a:cubicBezTo>
                <a:cubicBezTo>
                  <a:pt x="1459596" y="899956"/>
                  <a:pt x="1551258" y="891623"/>
                  <a:pt x="1626254" y="874958"/>
                </a:cubicBezTo>
                <a:cubicBezTo>
                  <a:pt x="1517926" y="849959"/>
                  <a:pt x="1351268" y="724965"/>
                  <a:pt x="1309603" y="608304"/>
                </a:cubicBezTo>
                <a:lnTo>
                  <a:pt x="1317936" y="599971"/>
                </a:lnTo>
                <a:cubicBezTo>
                  <a:pt x="1367934" y="599971"/>
                  <a:pt x="1459596" y="649968"/>
                  <a:pt x="1526259" y="666634"/>
                </a:cubicBezTo>
                <a:lnTo>
                  <a:pt x="1542925" y="658301"/>
                </a:lnTo>
                <a:cubicBezTo>
                  <a:pt x="1517926" y="633303"/>
                  <a:pt x="1426264" y="408314"/>
                  <a:pt x="1426264" y="341650"/>
                </a:cubicBezTo>
                <a:lnTo>
                  <a:pt x="1426264" y="158326"/>
                </a:lnTo>
                <a:cubicBezTo>
                  <a:pt x="1434597" y="108328"/>
                  <a:pt x="1451263" y="49998"/>
                  <a:pt x="1467929" y="0"/>
                </a:cubicBezTo>
                <a:cubicBezTo>
                  <a:pt x="1534592" y="141660"/>
                  <a:pt x="1759581" y="266654"/>
                  <a:pt x="1792913" y="441645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  <a:alpha val="0"/>
                </a:schemeClr>
              </a:gs>
              <a:gs pos="52000">
                <a:srgbClr val="FDDEAB"/>
              </a:gs>
              <a:gs pos="81000">
                <a:srgbClr val="CC3300">
                  <a:alpha val="0"/>
                </a:srgbClr>
              </a:gs>
            </a:gsLst>
            <a:lin ang="5400000" scaled="1"/>
          </a:gradFill>
          <a:ln w="83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D9AE8347-B2C3-5155-775E-9A6BF1DF425C}"/>
              </a:ext>
            </a:extLst>
          </p:cNvPr>
          <p:cNvSpPr txBox="1"/>
          <p:nvPr/>
        </p:nvSpPr>
        <p:spPr>
          <a:xfrm>
            <a:off x="4599834" y="4724233"/>
            <a:ext cx="1986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gradFill>
                  <a:gsLst>
                    <a:gs pos="50000">
                      <a:srgbClr val="EB9F6C">
                        <a:alpha val="61000"/>
                      </a:srgbClr>
                    </a:gs>
                    <a:gs pos="0">
                      <a:srgbClr val="FDDEAB"/>
                    </a:gs>
                    <a:gs pos="100000">
                      <a:srgbClr val="CC3300">
                        <a:alpha val="0"/>
                      </a:srgbClr>
                    </a:gs>
                  </a:gsLst>
                  <a:lin ang="5400000" scaled="1"/>
                </a:gradFill>
              </a:rPr>
              <a:t>PART</a:t>
            </a:r>
            <a:endParaRPr lang="zh-CN" altLang="en-US" sz="2400" b="1" dirty="0">
              <a:gradFill>
                <a:gsLst>
                  <a:gs pos="50000">
                    <a:srgbClr val="EB9F6C">
                      <a:alpha val="61000"/>
                    </a:srgbClr>
                  </a:gs>
                  <a:gs pos="0">
                    <a:srgbClr val="FDDEAB"/>
                  </a:gs>
                  <a:gs pos="100000">
                    <a:srgbClr val="CC3300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4B094F-E025-9D0B-C820-F7D37CAA3C4A}"/>
              </a:ext>
            </a:extLst>
          </p:cNvPr>
          <p:cNvSpPr txBox="1"/>
          <p:nvPr/>
        </p:nvSpPr>
        <p:spPr>
          <a:xfrm>
            <a:off x="3646088" y="2806509"/>
            <a:ext cx="465223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gradFill>
                  <a:gsLst>
                    <a:gs pos="26000">
                      <a:srgbClr val="FDDEAB"/>
                    </a:gs>
                    <a:gs pos="82000">
                      <a:srgbClr val="CC3300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8700" dirty="0">
              <a:gradFill>
                <a:gsLst>
                  <a:gs pos="26000">
                    <a:srgbClr val="FDDEAB"/>
                  </a:gs>
                  <a:gs pos="82000">
                    <a:srgbClr val="CC3300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FEF3B77E-8C29-7D94-20ED-673276B1DBB7}"/>
              </a:ext>
            </a:extLst>
          </p:cNvPr>
          <p:cNvSpPr/>
          <p:nvPr/>
        </p:nvSpPr>
        <p:spPr>
          <a:xfrm>
            <a:off x="2801352" y="-551735"/>
            <a:ext cx="1689471" cy="1689471"/>
          </a:xfrm>
          <a:prstGeom prst="ellipse">
            <a:avLst/>
          </a:prstGeom>
          <a:gradFill>
            <a:gsLst>
              <a:gs pos="0">
                <a:srgbClr val="FDDEAB">
                  <a:alpha val="49000"/>
                </a:srgbClr>
              </a:gs>
              <a:gs pos="100000">
                <a:srgbClr val="CC33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901CC3-D1F2-2D2E-D1B4-1D22F27539F0}"/>
              </a:ext>
            </a:extLst>
          </p:cNvPr>
          <p:cNvSpPr txBox="1"/>
          <p:nvPr/>
        </p:nvSpPr>
        <p:spPr>
          <a:xfrm>
            <a:off x="2441018" y="2255099"/>
            <a:ext cx="730996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FDDEAB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654FFA7-C7D8-6B9F-E278-585E1660EE38}"/>
              </a:ext>
            </a:extLst>
          </p:cNvPr>
          <p:cNvGrpSpPr/>
          <p:nvPr/>
        </p:nvGrpSpPr>
        <p:grpSpPr>
          <a:xfrm>
            <a:off x="4383818" y="1212879"/>
            <a:ext cx="3424364" cy="889820"/>
            <a:chOff x="4383818" y="1327179"/>
            <a:chExt cx="3424364" cy="889820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58ECFD7B-C9DA-FF72-0E24-C63D27815EC2}"/>
                </a:ext>
              </a:extLst>
            </p:cNvPr>
            <p:cNvSpPr/>
            <p:nvPr/>
          </p:nvSpPr>
          <p:spPr>
            <a:xfrm>
              <a:off x="4383818" y="1327179"/>
              <a:ext cx="3424364" cy="889820"/>
            </a:xfrm>
            <a:prstGeom prst="roundRect">
              <a:avLst>
                <a:gd name="adj" fmla="val 14141"/>
              </a:avLst>
            </a:prstGeom>
            <a:noFill/>
            <a:ln w="12700">
              <a:gradFill flip="none" rotWithShape="1">
                <a:gsLst>
                  <a:gs pos="4000">
                    <a:srgbClr val="CC3300">
                      <a:alpha val="0"/>
                    </a:srgbClr>
                  </a:gs>
                  <a:gs pos="100000">
                    <a:srgbClr val="FDDEAB">
                      <a:alpha val="49000"/>
                    </a:srgbClr>
                  </a:gs>
                </a:gsLst>
                <a:lin ang="5400000" scaled="0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915654A2-8304-D4C8-92FE-7C0D10E549EE}"/>
                </a:ext>
              </a:extLst>
            </p:cNvPr>
            <p:cNvSpPr/>
            <p:nvPr/>
          </p:nvSpPr>
          <p:spPr>
            <a:xfrm>
              <a:off x="4383818" y="1381226"/>
              <a:ext cx="3409237" cy="646330"/>
            </a:xfrm>
            <a:prstGeom prst="roundRect">
              <a:avLst>
                <a:gd name="adj" fmla="val 21705"/>
              </a:avLst>
            </a:prstGeom>
            <a:gradFill>
              <a:gsLst>
                <a:gs pos="100000">
                  <a:schemeClr val="accent2">
                    <a:lumMod val="75000"/>
                    <a:alpha val="0"/>
                  </a:schemeClr>
                </a:gs>
                <a:gs pos="61000">
                  <a:srgbClr val="FDDEAB">
                    <a:alpha val="33000"/>
                  </a:srgbClr>
                </a:gs>
              </a:gsLst>
              <a:lin ang="10800000" scaled="1"/>
            </a:gradFill>
            <a:ln w="38100">
              <a:gradFill>
                <a:gsLst>
                  <a:gs pos="0">
                    <a:srgbClr val="FDDEAB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76A3799-5B5F-F491-8897-A3B06AA9CFA8}"/>
                </a:ext>
              </a:extLst>
            </p:cNvPr>
            <p:cNvSpPr/>
            <p:nvPr/>
          </p:nvSpPr>
          <p:spPr>
            <a:xfrm>
              <a:off x="4599834" y="1396574"/>
              <a:ext cx="3193221" cy="615901"/>
            </a:xfrm>
            <a:custGeom>
              <a:avLst/>
              <a:gdLst>
                <a:gd name="connsiteX0" fmla="*/ 0 w 3193221"/>
                <a:gd name="connsiteY0" fmla="*/ 0 h 615901"/>
                <a:gd name="connsiteX1" fmla="*/ 735701 w 3193221"/>
                <a:gd name="connsiteY1" fmla="*/ 0 h 615901"/>
                <a:gd name="connsiteX2" fmla="*/ 1625706 w 3193221"/>
                <a:gd name="connsiteY2" fmla="*/ 0 h 615901"/>
                <a:gd name="connsiteX3" fmla="*/ 2994528 w 3193221"/>
                <a:gd name="connsiteY3" fmla="*/ 0 h 615901"/>
                <a:gd name="connsiteX4" fmla="*/ 3120319 w 3193221"/>
                <a:gd name="connsiteY4" fmla="*/ 25396 h 615901"/>
                <a:gd name="connsiteX5" fmla="*/ 3173926 w 3193221"/>
                <a:gd name="connsiteY5" fmla="*/ 54493 h 615901"/>
                <a:gd name="connsiteX6" fmla="*/ 3182197 w 3193221"/>
                <a:gd name="connsiteY6" fmla="*/ 66760 h 615901"/>
                <a:gd name="connsiteX7" fmla="*/ 3193221 w 3193221"/>
                <a:gd name="connsiteY7" fmla="*/ 121366 h 615901"/>
                <a:gd name="connsiteX8" fmla="*/ 3193221 w 3193221"/>
                <a:gd name="connsiteY8" fmla="*/ 487124 h 615901"/>
                <a:gd name="connsiteX9" fmla="*/ 3152132 w 3193221"/>
                <a:gd name="connsiteY9" fmla="*/ 586321 h 615901"/>
                <a:gd name="connsiteX10" fmla="*/ 3108261 w 3193221"/>
                <a:gd name="connsiteY10" fmla="*/ 615901 h 615901"/>
                <a:gd name="connsiteX11" fmla="*/ 3091611 w 3193221"/>
                <a:gd name="connsiteY11" fmla="*/ 581604 h 615901"/>
                <a:gd name="connsiteX12" fmla="*/ 2941229 w 3193221"/>
                <a:gd name="connsiteY12" fmla="*/ 539677 h 615901"/>
                <a:gd name="connsiteX13" fmla="*/ 1158075 w 3193221"/>
                <a:gd name="connsiteY13" fmla="*/ 541795 h 615901"/>
                <a:gd name="connsiteX14" fmla="*/ 1149510 w 3193221"/>
                <a:gd name="connsiteY14" fmla="*/ 540932 h 615901"/>
                <a:gd name="connsiteX15" fmla="*/ 422374 w 3193221"/>
                <a:gd name="connsiteY15" fmla="*/ 541795 h 615901"/>
                <a:gd name="connsiteX16" fmla="*/ 111379 w 3193221"/>
                <a:gd name="connsiteY16" fmla="*/ 230800 h 615901"/>
                <a:gd name="connsiteX17" fmla="*/ 54824 w 3193221"/>
                <a:gd name="connsiteY17" fmla="*/ 50967 h 615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93221" h="615901">
                  <a:moveTo>
                    <a:pt x="0" y="0"/>
                  </a:moveTo>
                  <a:lnTo>
                    <a:pt x="735701" y="0"/>
                  </a:lnTo>
                  <a:lnTo>
                    <a:pt x="1625706" y="0"/>
                  </a:lnTo>
                  <a:lnTo>
                    <a:pt x="2994528" y="0"/>
                  </a:lnTo>
                  <a:cubicBezTo>
                    <a:pt x="3039148" y="0"/>
                    <a:pt x="3081656" y="9043"/>
                    <a:pt x="3120319" y="25396"/>
                  </a:cubicBezTo>
                  <a:lnTo>
                    <a:pt x="3173926" y="54493"/>
                  </a:lnTo>
                  <a:lnTo>
                    <a:pt x="3182197" y="66760"/>
                  </a:lnTo>
                  <a:cubicBezTo>
                    <a:pt x="3189296" y="83544"/>
                    <a:pt x="3193221" y="101997"/>
                    <a:pt x="3193221" y="121366"/>
                  </a:cubicBezTo>
                  <a:lnTo>
                    <a:pt x="3193221" y="487124"/>
                  </a:lnTo>
                  <a:cubicBezTo>
                    <a:pt x="3193221" y="525863"/>
                    <a:pt x="3177519" y="560935"/>
                    <a:pt x="3152132" y="586321"/>
                  </a:cubicBezTo>
                  <a:lnTo>
                    <a:pt x="3108261" y="615901"/>
                  </a:lnTo>
                  <a:lnTo>
                    <a:pt x="3091611" y="581604"/>
                  </a:lnTo>
                  <a:cubicBezTo>
                    <a:pt x="3068831" y="551220"/>
                    <a:pt x="3029587" y="542323"/>
                    <a:pt x="2941229" y="539677"/>
                  </a:cubicBezTo>
                  <a:lnTo>
                    <a:pt x="1158075" y="541795"/>
                  </a:lnTo>
                  <a:lnTo>
                    <a:pt x="1149510" y="540932"/>
                  </a:lnTo>
                  <a:lnTo>
                    <a:pt x="422374" y="541795"/>
                  </a:lnTo>
                  <a:cubicBezTo>
                    <a:pt x="250616" y="541795"/>
                    <a:pt x="111379" y="402558"/>
                    <a:pt x="111379" y="230800"/>
                  </a:cubicBezTo>
                  <a:cubicBezTo>
                    <a:pt x="103706" y="153542"/>
                    <a:pt x="86707" y="94937"/>
                    <a:pt x="54824" y="50967"/>
                  </a:cubicBezTo>
                  <a:close/>
                </a:path>
              </a:pathLst>
            </a:custGeom>
            <a:gradFill>
              <a:gsLst>
                <a:gs pos="4000">
                  <a:srgbClr val="CC3300">
                    <a:alpha val="0"/>
                  </a:srgbClr>
                </a:gs>
                <a:gs pos="100000">
                  <a:srgbClr val="FDDEAB">
                    <a:alpha val="49000"/>
                  </a:srgbClr>
                </a:gs>
              </a:gsLst>
              <a:lin ang="5400000" scaled="1"/>
            </a:gradFill>
            <a:ln w="12700">
              <a:gradFill flip="none" rotWithShape="1">
                <a:gsLst>
                  <a:gs pos="4000">
                    <a:srgbClr val="CC3300">
                      <a:alpha val="0"/>
                    </a:srgbClr>
                  </a:gs>
                  <a:gs pos="100000">
                    <a:srgbClr val="FDDEAB">
                      <a:alpha val="49000"/>
                    </a:srgbClr>
                  </a:gs>
                </a:gsLst>
                <a:lin ang="5400000" scaled="0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9F19743-8230-6ACD-6295-297ABC4216C7}"/>
                </a:ext>
              </a:extLst>
            </p:cNvPr>
            <p:cNvSpPr txBox="1"/>
            <p:nvPr/>
          </p:nvSpPr>
          <p:spPr>
            <a:xfrm>
              <a:off x="5156826" y="1507731"/>
              <a:ext cx="18783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FDDEAB"/>
                  </a:solidFill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903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86DF6DDF-C850-72CB-6A72-21F306971EDE}"/>
              </a:ext>
            </a:extLst>
          </p:cNvPr>
          <p:cNvSpPr/>
          <p:nvPr/>
        </p:nvSpPr>
        <p:spPr>
          <a:xfrm>
            <a:off x="5956300" y="1514475"/>
            <a:ext cx="5287963" cy="3867170"/>
          </a:xfrm>
          <a:prstGeom prst="roundRect">
            <a:avLst>
              <a:gd name="adj" fmla="val 4516"/>
            </a:avLst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70AD811-6E52-8452-2D91-45806D3CB1E5}"/>
              </a:ext>
            </a:extLst>
          </p:cNvPr>
          <p:cNvSpPr/>
          <p:nvPr/>
        </p:nvSpPr>
        <p:spPr>
          <a:xfrm flipH="1">
            <a:off x="0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A8AD77A-C872-4CDA-B83B-9AAB4EA13294}"/>
              </a:ext>
            </a:extLst>
          </p:cNvPr>
          <p:cNvSpPr/>
          <p:nvPr/>
        </p:nvSpPr>
        <p:spPr>
          <a:xfrm>
            <a:off x="145141" y="79682"/>
            <a:ext cx="4601029" cy="446277"/>
          </a:xfrm>
          <a:prstGeom prst="roundRect">
            <a:avLst>
              <a:gd name="adj" fmla="val 50000"/>
            </a:avLst>
          </a:prstGeom>
          <a:noFill/>
          <a:ln>
            <a:solidFill>
              <a:srgbClr val="CD0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C32D4A8-D3EF-3848-D972-EE74094E74A2}"/>
              </a:ext>
            </a:extLst>
          </p:cNvPr>
          <p:cNvSpPr/>
          <p:nvPr/>
        </p:nvSpPr>
        <p:spPr>
          <a:xfrm flipH="1">
            <a:off x="145141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7DEE106-F265-5C04-51DE-39958FC394AF}"/>
              </a:ext>
            </a:extLst>
          </p:cNvPr>
          <p:cNvSpPr txBox="1"/>
          <p:nvPr/>
        </p:nvSpPr>
        <p:spPr>
          <a:xfrm>
            <a:off x="198746" y="6516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DDEAB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solidFill>
                <a:srgbClr val="FDDEAB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B297F9-6D1A-340F-1C07-51CD627478A2}"/>
              </a:ext>
            </a:extLst>
          </p:cNvPr>
          <p:cNvSpPr txBox="1"/>
          <p:nvPr/>
        </p:nvSpPr>
        <p:spPr>
          <a:xfrm>
            <a:off x="1332483" y="102765"/>
            <a:ext cx="3117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CD0401"/>
                </a:solidFill>
                <a:sym typeface="+mn-lt"/>
              </a:rPr>
              <a:t>单击此处添加标题文本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3194D39-7321-CE0C-96B8-E920038173EF}"/>
              </a:ext>
            </a:extLst>
          </p:cNvPr>
          <p:cNvSpPr/>
          <p:nvPr/>
        </p:nvSpPr>
        <p:spPr>
          <a:xfrm>
            <a:off x="6591300" y="2002402"/>
            <a:ext cx="666750" cy="666750"/>
          </a:xfrm>
          <a:prstGeom prst="rect">
            <a:avLst/>
          </a:prstGeom>
          <a:gradFill>
            <a:gsLst>
              <a:gs pos="100000">
                <a:srgbClr val="FDDEAB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6E477EB-FA70-31D5-CE53-93EFC33CFCB2}"/>
              </a:ext>
            </a:extLst>
          </p:cNvPr>
          <p:cNvSpPr/>
          <p:nvPr/>
        </p:nvSpPr>
        <p:spPr>
          <a:xfrm>
            <a:off x="6591300" y="3129527"/>
            <a:ext cx="666750" cy="666750"/>
          </a:xfrm>
          <a:prstGeom prst="rect">
            <a:avLst/>
          </a:prstGeom>
          <a:gradFill>
            <a:gsLst>
              <a:gs pos="100000">
                <a:srgbClr val="FDDEAB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7633487-4DB0-7305-BE73-43C882A96692}"/>
              </a:ext>
            </a:extLst>
          </p:cNvPr>
          <p:cNvSpPr/>
          <p:nvPr/>
        </p:nvSpPr>
        <p:spPr>
          <a:xfrm>
            <a:off x="6591300" y="4269352"/>
            <a:ext cx="666750" cy="666750"/>
          </a:xfrm>
          <a:prstGeom prst="rect">
            <a:avLst/>
          </a:prstGeom>
          <a:gradFill>
            <a:gsLst>
              <a:gs pos="100000">
                <a:srgbClr val="FDDEAB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1" name="settings_91700" descr="D:\51PPT模板网\51pptmoban.com\图片.jpg">
            <a:extLst>
              <a:ext uri="{FF2B5EF4-FFF2-40B4-BE49-F238E27FC236}">
                <a16:creationId xmlns:a16="http://schemas.microsoft.com/office/drawing/2014/main" id="{054F51FF-2778-571D-CF78-C59EF051682C}"/>
              </a:ext>
            </a:extLst>
          </p:cNvPr>
          <p:cNvSpPr>
            <a:spLocks noChangeAspect="1"/>
          </p:cNvSpPr>
          <p:nvPr/>
        </p:nvSpPr>
        <p:spPr bwMode="auto">
          <a:xfrm>
            <a:off x="6759457" y="2153570"/>
            <a:ext cx="353338" cy="351328"/>
          </a:xfrm>
          <a:custGeom>
            <a:avLst/>
            <a:gdLst>
              <a:gd name="T0" fmla="*/ 3682 w 4808"/>
              <a:gd name="T1" fmla="*/ 2763 h 4789"/>
              <a:gd name="T2" fmla="*/ 3420 w 4808"/>
              <a:gd name="T3" fmla="*/ 2703 h 4789"/>
              <a:gd name="T4" fmla="*/ 3026 w 4808"/>
              <a:gd name="T5" fmla="*/ 2392 h 4789"/>
              <a:gd name="T6" fmla="*/ 2818 w 4808"/>
              <a:gd name="T7" fmla="*/ 2517 h 4789"/>
              <a:gd name="T8" fmla="*/ 3219 w 4808"/>
              <a:gd name="T9" fmla="*/ 1876 h 4789"/>
              <a:gd name="T10" fmla="*/ 3609 w 4808"/>
              <a:gd name="T11" fmla="*/ 1953 h 4789"/>
              <a:gd name="T12" fmla="*/ 4553 w 4808"/>
              <a:gd name="T13" fmla="*/ 720 h 4789"/>
              <a:gd name="T14" fmla="*/ 4388 w 4808"/>
              <a:gd name="T15" fmla="*/ 680 h 4789"/>
              <a:gd name="T16" fmla="*/ 3872 w 4808"/>
              <a:gd name="T17" fmla="*/ 1161 h 4789"/>
              <a:gd name="T18" fmla="*/ 3859 w 4808"/>
              <a:gd name="T19" fmla="*/ 1160 h 4789"/>
              <a:gd name="T20" fmla="*/ 3491 w 4808"/>
              <a:gd name="T21" fmla="*/ 1099 h 4789"/>
              <a:gd name="T22" fmla="*/ 3432 w 4808"/>
              <a:gd name="T23" fmla="*/ 731 h 4789"/>
              <a:gd name="T24" fmla="*/ 3454 w 4808"/>
              <a:gd name="T25" fmla="*/ 658 h 4789"/>
              <a:gd name="T26" fmla="*/ 3938 w 4808"/>
              <a:gd name="T27" fmla="*/ 104 h 4789"/>
              <a:gd name="T28" fmla="*/ 3609 w 4808"/>
              <a:gd name="T29" fmla="*/ 0 h 4789"/>
              <a:gd name="T30" fmla="*/ 2710 w 4808"/>
              <a:gd name="T31" fmla="*/ 1369 h 4789"/>
              <a:gd name="T32" fmla="*/ 1300 w 4808"/>
              <a:gd name="T33" fmla="*/ 999 h 4789"/>
              <a:gd name="T34" fmla="*/ 1309 w 4808"/>
              <a:gd name="T35" fmla="*/ 892 h 4789"/>
              <a:gd name="T36" fmla="*/ 865 w 4808"/>
              <a:gd name="T37" fmla="*/ 294 h 4789"/>
              <a:gd name="T38" fmla="*/ 665 w 4808"/>
              <a:gd name="T39" fmla="*/ 298 h 4789"/>
              <a:gd name="T40" fmla="*/ 278 w 4808"/>
              <a:gd name="T41" fmla="*/ 787 h 4789"/>
              <a:gd name="T42" fmla="*/ 630 w 4808"/>
              <a:gd name="T43" fmla="*/ 1163 h 4789"/>
              <a:gd name="T44" fmla="*/ 926 w 4808"/>
              <a:gd name="T45" fmla="*/ 1291 h 4789"/>
              <a:gd name="T46" fmla="*/ 1018 w 4808"/>
              <a:gd name="T47" fmla="*/ 1282 h 4789"/>
              <a:gd name="T48" fmla="*/ 1485 w 4808"/>
              <a:gd name="T49" fmla="*/ 2594 h 4789"/>
              <a:gd name="T50" fmla="*/ 1037 w 4808"/>
              <a:gd name="T51" fmla="*/ 2572 h 4789"/>
              <a:gd name="T52" fmla="*/ 92 w 4808"/>
              <a:gd name="T53" fmla="*/ 3809 h 4789"/>
              <a:gd name="T54" fmla="*/ 186 w 4808"/>
              <a:gd name="T55" fmla="*/ 3882 h 4789"/>
              <a:gd name="T56" fmla="*/ 727 w 4808"/>
              <a:gd name="T57" fmla="*/ 3384 h 4789"/>
              <a:gd name="T58" fmla="*/ 789 w 4808"/>
              <a:gd name="T59" fmla="*/ 3371 h 4789"/>
              <a:gd name="T60" fmla="*/ 796 w 4808"/>
              <a:gd name="T61" fmla="*/ 3372 h 4789"/>
              <a:gd name="T62" fmla="*/ 1218 w 4808"/>
              <a:gd name="T63" fmla="*/ 3798 h 4789"/>
              <a:gd name="T64" fmla="*/ 1192 w 4808"/>
              <a:gd name="T65" fmla="*/ 3873 h 4789"/>
              <a:gd name="T66" fmla="*/ 707 w 4808"/>
              <a:gd name="T67" fmla="*/ 4427 h 4789"/>
              <a:gd name="T68" fmla="*/ 1037 w 4808"/>
              <a:gd name="T69" fmla="*/ 4531 h 4789"/>
              <a:gd name="T70" fmla="*/ 2016 w 4808"/>
              <a:gd name="T71" fmla="*/ 3551 h 4789"/>
              <a:gd name="T72" fmla="*/ 1994 w 4808"/>
              <a:gd name="T73" fmla="*/ 3103 h 4789"/>
              <a:gd name="T74" fmla="*/ 2535 w 4808"/>
              <a:gd name="T75" fmla="*/ 2799 h 4789"/>
              <a:gd name="T76" fmla="*/ 2410 w 4808"/>
              <a:gd name="T77" fmla="*/ 3007 h 4789"/>
              <a:gd name="T78" fmla="*/ 2721 w 4808"/>
              <a:gd name="T79" fmla="*/ 3401 h 4789"/>
              <a:gd name="T80" fmla="*/ 2781 w 4808"/>
              <a:gd name="T81" fmla="*/ 3663 h 4789"/>
              <a:gd name="T82" fmla="*/ 4013 w 4808"/>
              <a:gd name="T83" fmla="*/ 4789 h 4789"/>
              <a:gd name="T84" fmla="*/ 4734 w 4808"/>
              <a:gd name="T85" fmla="*/ 4173 h 4789"/>
              <a:gd name="T86" fmla="*/ 4734 w 4808"/>
              <a:gd name="T87" fmla="*/ 3815 h 4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808" h="4789">
                <a:moveTo>
                  <a:pt x="4734" y="3815"/>
                </a:moveTo>
                <a:lnTo>
                  <a:pt x="3682" y="2763"/>
                </a:lnTo>
                <a:cubicBezTo>
                  <a:pt x="3634" y="2715"/>
                  <a:pt x="3570" y="2689"/>
                  <a:pt x="3502" y="2689"/>
                </a:cubicBezTo>
                <a:cubicBezTo>
                  <a:pt x="3474" y="2689"/>
                  <a:pt x="3446" y="2694"/>
                  <a:pt x="3420" y="2703"/>
                </a:cubicBezTo>
                <a:lnTo>
                  <a:pt x="3167" y="2450"/>
                </a:lnTo>
                <a:cubicBezTo>
                  <a:pt x="3130" y="2413"/>
                  <a:pt x="3079" y="2392"/>
                  <a:pt x="3026" y="2392"/>
                </a:cubicBezTo>
                <a:cubicBezTo>
                  <a:pt x="2972" y="2392"/>
                  <a:pt x="2922" y="2413"/>
                  <a:pt x="2884" y="2450"/>
                </a:cubicBezTo>
                <a:lnTo>
                  <a:pt x="2818" y="2517"/>
                </a:lnTo>
                <a:lnTo>
                  <a:pt x="2699" y="2398"/>
                </a:lnTo>
                <a:lnTo>
                  <a:pt x="3219" y="1876"/>
                </a:lnTo>
                <a:cubicBezTo>
                  <a:pt x="3340" y="1928"/>
                  <a:pt x="3472" y="1953"/>
                  <a:pt x="3609" y="1953"/>
                </a:cubicBezTo>
                <a:lnTo>
                  <a:pt x="3609" y="1953"/>
                </a:lnTo>
                <a:cubicBezTo>
                  <a:pt x="3870" y="1953"/>
                  <a:pt x="4116" y="1854"/>
                  <a:pt x="4301" y="1669"/>
                </a:cubicBezTo>
                <a:cubicBezTo>
                  <a:pt x="4549" y="1421"/>
                  <a:pt x="4646" y="1059"/>
                  <a:pt x="4553" y="720"/>
                </a:cubicBezTo>
                <a:cubicBezTo>
                  <a:pt x="4542" y="678"/>
                  <a:pt x="4502" y="648"/>
                  <a:pt x="4459" y="648"/>
                </a:cubicBezTo>
                <a:cubicBezTo>
                  <a:pt x="4441" y="648"/>
                  <a:pt x="4413" y="654"/>
                  <a:pt x="4388" y="680"/>
                </a:cubicBezTo>
                <a:cubicBezTo>
                  <a:pt x="4384" y="683"/>
                  <a:pt x="4034" y="1030"/>
                  <a:pt x="3918" y="1146"/>
                </a:cubicBezTo>
                <a:cubicBezTo>
                  <a:pt x="3906" y="1159"/>
                  <a:pt x="3885" y="1161"/>
                  <a:pt x="3872" y="1161"/>
                </a:cubicBezTo>
                <a:cubicBezTo>
                  <a:pt x="3864" y="1161"/>
                  <a:pt x="3859" y="1160"/>
                  <a:pt x="3859" y="1160"/>
                </a:cubicBezTo>
                <a:lnTo>
                  <a:pt x="3859" y="1160"/>
                </a:lnTo>
                <a:lnTo>
                  <a:pt x="3851" y="1159"/>
                </a:lnTo>
                <a:cubicBezTo>
                  <a:pt x="3707" y="1146"/>
                  <a:pt x="3535" y="1119"/>
                  <a:pt x="3491" y="1099"/>
                </a:cubicBezTo>
                <a:cubicBezTo>
                  <a:pt x="3470" y="1055"/>
                  <a:pt x="3445" y="879"/>
                  <a:pt x="3432" y="733"/>
                </a:cubicBezTo>
                <a:lnTo>
                  <a:pt x="3432" y="731"/>
                </a:lnTo>
                <a:lnTo>
                  <a:pt x="3429" y="727"/>
                </a:lnTo>
                <a:cubicBezTo>
                  <a:pt x="3428" y="720"/>
                  <a:pt x="3425" y="687"/>
                  <a:pt x="3454" y="658"/>
                </a:cubicBezTo>
                <a:cubicBezTo>
                  <a:pt x="3574" y="538"/>
                  <a:pt x="3905" y="204"/>
                  <a:pt x="3908" y="201"/>
                </a:cubicBezTo>
                <a:cubicBezTo>
                  <a:pt x="3936" y="173"/>
                  <a:pt x="3947" y="138"/>
                  <a:pt x="3938" y="104"/>
                </a:cubicBezTo>
                <a:cubicBezTo>
                  <a:pt x="3927" y="64"/>
                  <a:pt x="3893" y="42"/>
                  <a:pt x="3865" y="34"/>
                </a:cubicBezTo>
                <a:cubicBezTo>
                  <a:pt x="3782" y="11"/>
                  <a:pt x="3695" y="0"/>
                  <a:pt x="3609" y="0"/>
                </a:cubicBezTo>
                <a:cubicBezTo>
                  <a:pt x="3347" y="0"/>
                  <a:pt x="3101" y="102"/>
                  <a:pt x="2916" y="287"/>
                </a:cubicBezTo>
                <a:cubicBezTo>
                  <a:pt x="2624" y="579"/>
                  <a:pt x="2555" y="1011"/>
                  <a:pt x="2710" y="1369"/>
                </a:cubicBezTo>
                <a:lnTo>
                  <a:pt x="2190" y="1889"/>
                </a:lnTo>
                <a:lnTo>
                  <a:pt x="1300" y="999"/>
                </a:lnTo>
                <a:cubicBezTo>
                  <a:pt x="1300" y="998"/>
                  <a:pt x="1299" y="998"/>
                  <a:pt x="1299" y="997"/>
                </a:cubicBezTo>
                <a:cubicBezTo>
                  <a:pt x="1307" y="963"/>
                  <a:pt x="1311" y="928"/>
                  <a:pt x="1309" y="892"/>
                </a:cubicBezTo>
                <a:cubicBezTo>
                  <a:pt x="1305" y="788"/>
                  <a:pt x="1260" y="689"/>
                  <a:pt x="1182" y="611"/>
                </a:cubicBezTo>
                <a:lnTo>
                  <a:pt x="865" y="294"/>
                </a:lnTo>
                <a:cubicBezTo>
                  <a:pt x="858" y="288"/>
                  <a:pt x="821" y="253"/>
                  <a:pt x="766" y="253"/>
                </a:cubicBezTo>
                <a:cubicBezTo>
                  <a:pt x="740" y="253"/>
                  <a:pt x="702" y="261"/>
                  <a:pt x="665" y="298"/>
                </a:cubicBezTo>
                <a:lnTo>
                  <a:pt x="318" y="645"/>
                </a:lnTo>
                <a:cubicBezTo>
                  <a:pt x="277" y="685"/>
                  <a:pt x="263" y="737"/>
                  <a:pt x="278" y="787"/>
                </a:cubicBezTo>
                <a:cubicBezTo>
                  <a:pt x="288" y="820"/>
                  <a:pt x="308" y="842"/>
                  <a:pt x="314" y="848"/>
                </a:cubicBezTo>
                <a:lnTo>
                  <a:pt x="630" y="1163"/>
                </a:lnTo>
                <a:cubicBezTo>
                  <a:pt x="712" y="1246"/>
                  <a:pt x="817" y="1291"/>
                  <a:pt x="926" y="1291"/>
                </a:cubicBezTo>
                <a:lnTo>
                  <a:pt x="926" y="1291"/>
                </a:lnTo>
                <a:cubicBezTo>
                  <a:pt x="957" y="1291"/>
                  <a:pt x="987" y="1287"/>
                  <a:pt x="1016" y="1280"/>
                </a:cubicBezTo>
                <a:cubicBezTo>
                  <a:pt x="1017" y="1281"/>
                  <a:pt x="1017" y="1281"/>
                  <a:pt x="1018" y="1282"/>
                </a:cubicBezTo>
                <a:lnTo>
                  <a:pt x="1907" y="2171"/>
                </a:lnTo>
                <a:lnTo>
                  <a:pt x="1485" y="2594"/>
                </a:lnTo>
                <a:cubicBezTo>
                  <a:pt x="1466" y="2613"/>
                  <a:pt x="1449" y="2634"/>
                  <a:pt x="1435" y="2656"/>
                </a:cubicBezTo>
                <a:cubicBezTo>
                  <a:pt x="1311" y="2601"/>
                  <a:pt x="1176" y="2572"/>
                  <a:pt x="1037" y="2572"/>
                </a:cubicBezTo>
                <a:cubicBezTo>
                  <a:pt x="775" y="2572"/>
                  <a:pt x="529" y="2674"/>
                  <a:pt x="344" y="2859"/>
                </a:cubicBezTo>
                <a:cubicBezTo>
                  <a:pt x="96" y="3106"/>
                  <a:pt x="0" y="3471"/>
                  <a:pt x="92" y="3809"/>
                </a:cubicBezTo>
                <a:cubicBezTo>
                  <a:pt x="103" y="3852"/>
                  <a:pt x="143" y="3882"/>
                  <a:pt x="186" y="3882"/>
                </a:cubicBezTo>
                <a:lnTo>
                  <a:pt x="186" y="3882"/>
                </a:lnTo>
                <a:cubicBezTo>
                  <a:pt x="204" y="3882"/>
                  <a:pt x="232" y="3877"/>
                  <a:pt x="258" y="3851"/>
                </a:cubicBezTo>
                <a:cubicBezTo>
                  <a:pt x="261" y="3847"/>
                  <a:pt x="611" y="3500"/>
                  <a:pt x="727" y="3384"/>
                </a:cubicBezTo>
                <a:cubicBezTo>
                  <a:pt x="740" y="3372"/>
                  <a:pt x="762" y="3370"/>
                  <a:pt x="774" y="3370"/>
                </a:cubicBezTo>
                <a:cubicBezTo>
                  <a:pt x="783" y="3370"/>
                  <a:pt x="789" y="3371"/>
                  <a:pt x="789" y="3371"/>
                </a:cubicBezTo>
                <a:lnTo>
                  <a:pt x="789" y="3371"/>
                </a:lnTo>
                <a:lnTo>
                  <a:pt x="796" y="3372"/>
                </a:lnTo>
                <a:cubicBezTo>
                  <a:pt x="940" y="3385"/>
                  <a:pt x="1113" y="3411"/>
                  <a:pt x="1157" y="3431"/>
                </a:cubicBezTo>
                <a:cubicBezTo>
                  <a:pt x="1178" y="3475"/>
                  <a:pt x="1205" y="3652"/>
                  <a:pt x="1218" y="3798"/>
                </a:cubicBezTo>
                <a:lnTo>
                  <a:pt x="1219" y="3805"/>
                </a:lnTo>
                <a:cubicBezTo>
                  <a:pt x="1219" y="3805"/>
                  <a:pt x="1223" y="3842"/>
                  <a:pt x="1192" y="3873"/>
                </a:cubicBezTo>
                <a:cubicBezTo>
                  <a:pt x="1072" y="3993"/>
                  <a:pt x="741" y="4327"/>
                  <a:pt x="738" y="4330"/>
                </a:cubicBezTo>
                <a:cubicBezTo>
                  <a:pt x="710" y="4358"/>
                  <a:pt x="699" y="4393"/>
                  <a:pt x="707" y="4427"/>
                </a:cubicBezTo>
                <a:cubicBezTo>
                  <a:pt x="718" y="4467"/>
                  <a:pt x="752" y="4489"/>
                  <a:pt x="780" y="4497"/>
                </a:cubicBezTo>
                <a:cubicBezTo>
                  <a:pt x="864" y="4519"/>
                  <a:pt x="950" y="4531"/>
                  <a:pt x="1037" y="4531"/>
                </a:cubicBezTo>
                <a:cubicBezTo>
                  <a:pt x="1298" y="4531"/>
                  <a:pt x="1544" y="4429"/>
                  <a:pt x="1729" y="4244"/>
                </a:cubicBezTo>
                <a:cubicBezTo>
                  <a:pt x="1914" y="4059"/>
                  <a:pt x="2016" y="3813"/>
                  <a:pt x="2016" y="3551"/>
                </a:cubicBezTo>
                <a:cubicBezTo>
                  <a:pt x="2016" y="3412"/>
                  <a:pt x="1987" y="3277"/>
                  <a:pt x="1932" y="3153"/>
                </a:cubicBezTo>
                <a:cubicBezTo>
                  <a:pt x="1954" y="3139"/>
                  <a:pt x="1975" y="3122"/>
                  <a:pt x="1994" y="3103"/>
                </a:cubicBezTo>
                <a:lnTo>
                  <a:pt x="2417" y="2681"/>
                </a:lnTo>
                <a:lnTo>
                  <a:pt x="2535" y="2799"/>
                </a:lnTo>
                <a:lnTo>
                  <a:pt x="2469" y="2866"/>
                </a:lnTo>
                <a:cubicBezTo>
                  <a:pt x="2431" y="2904"/>
                  <a:pt x="2410" y="2954"/>
                  <a:pt x="2410" y="3007"/>
                </a:cubicBezTo>
                <a:cubicBezTo>
                  <a:pt x="2410" y="3061"/>
                  <a:pt x="2431" y="3111"/>
                  <a:pt x="2469" y="3149"/>
                </a:cubicBezTo>
                <a:lnTo>
                  <a:pt x="2721" y="3401"/>
                </a:lnTo>
                <a:cubicBezTo>
                  <a:pt x="2712" y="3427"/>
                  <a:pt x="2707" y="3455"/>
                  <a:pt x="2707" y="3484"/>
                </a:cubicBezTo>
                <a:cubicBezTo>
                  <a:pt x="2707" y="3552"/>
                  <a:pt x="2734" y="3615"/>
                  <a:pt x="2781" y="3663"/>
                </a:cubicBezTo>
                <a:lnTo>
                  <a:pt x="3834" y="4715"/>
                </a:lnTo>
                <a:cubicBezTo>
                  <a:pt x="3881" y="4763"/>
                  <a:pt x="3945" y="4789"/>
                  <a:pt x="4013" y="4789"/>
                </a:cubicBezTo>
                <a:cubicBezTo>
                  <a:pt x="4081" y="4789"/>
                  <a:pt x="4144" y="4763"/>
                  <a:pt x="4192" y="4715"/>
                </a:cubicBezTo>
                <a:lnTo>
                  <a:pt x="4734" y="4173"/>
                </a:lnTo>
                <a:cubicBezTo>
                  <a:pt x="4782" y="4126"/>
                  <a:pt x="4808" y="4062"/>
                  <a:pt x="4808" y="3994"/>
                </a:cubicBezTo>
                <a:cubicBezTo>
                  <a:pt x="4808" y="3926"/>
                  <a:pt x="4782" y="3863"/>
                  <a:pt x="4734" y="3815"/>
                </a:cubicBezTo>
                <a:close/>
              </a:path>
            </a:pathLst>
          </a:custGeom>
          <a:solidFill>
            <a:srgbClr val="CD040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settings_91700">
            <a:extLst>
              <a:ext uri="{FF2B5EF4-FFF2-40B4-BE49-F238E27FC236}">
                <a16:creationId xmlns:a16="http://schemas.microsoft.com/office/drawing/2014/main" id="{47530A91-986D-717D-3F25-5A5F5C12C08C}"/>
              </a:ext>
            </a:extLst>
          </p:cNvPr>
          <p:cNvSpPr>
            <a:spLocks noChangeAspect="1"/>
          </p:cNvSpPr>
          <p:nvPr/>
        </p:nvSpPr>
        <p:spPr bwMode="auto">
          <a:xfrm>
            <a:off x="6783704" y="3253070"/>
            <a:ext cx="292968" cy="378922"/>
          </a:xfrm>
          <a:custGeom>
            <a:avLst/>
            <a:gdLst>
              <a:gd name="T0" fmla="*/ 1843 w 1843"/>
              <a:gd name="T1" fmla="*/ 1337 h 2387"/>
              <a:gd name="T2" fmla="*/ 1581 w 1843"/>
              <a:gd name="T3" fmla="*/ 987 h 2387"/>
              <a:gd name="T4" fmla="*/ 1482 w 1843"/>
              <a:gd name="T5" fmla="*/ 723 h 2387"/>
              <a:gd name="T6" fmla="*/ 1050 w 1843"/>
              <a:gd name="T7" fmla="*/ 661 h 2387"/>
              <a:gd name="T8" fmla="*/ 793 w 1843"/>
              <a:gd name="T9" fmla="*/ 544 h 2387"/>
              <a:gd name="T10" fmla="*/ 443 w 1843"/>
              <a:gd name="T11" fmla="*/ 806 h 2387"/>
              <a:gd name="T12" fmla="*/ 179 w 1843"/>
              <a:gd name="T13" fmla="*/ 905 h 2387"/>
              <a:gd name="T14" fmla="*/ 117 w 1843"/>
              <a:gd name="T15" fmla="*/ 1337 h 2387"/>
              <a:gd name="T16" fmla="*/ 0 w 1843"/>
              <a:gd name="T17" fmla="*/ 1594 h 2387"/>
              <a:gd name="T18" fmla="*/ 262 w 1843"/>
              <a:gd name="T19" fmla="*/ 1944 h 2387"/>
              <a:gd name="T20" fmla="*/ 361 w 1843"/>
              <a:gd name="T21" fmla="*/ 2208 h 2387"/>
              <a:gd name="T22" fmla="*/ 793 w 1843"/>
              <a:gd name="T23" fmla="*/ 2270 h 2387"/>
              <a:gd name="T24" fmla="*/ 1050 w 1843"/>
              <a:gd name="T25" fmla="*/ 2387 h 2387"/>
              <a:gd name="T26" fmla="*/ 1399 w 1843"/>
              <a:gd name="T27" fmla="*/ 2125 h 2387"/>
              <a:gd name="T28" fmla="*/ 1664 w 1843"/>
              <a:gd name="T29" fmla="*/ 2026 h 2387"/>
              <a:gd name="T30" fmla="*/ 1726 w 1843"/>
              <a:gd name="T31" fmla="*/ 1594 h 2387"/>
              <a:gd name="T32" fmla="*/ 1480 w 1843"/>
              <a:gd name="T33" fmla="*/ 1466 h 2387"/>
              <a:gd name="T34" fmla="*/ 362 w 1843"/>
              <a:gd name="T35" fmla="*/ 1466 h 2387"/>
              <a:gd name="T36" fmla="*/ 1480 w 1843"/>
              <a:gd name="T37" fmla="*/ 1466 h 2387"/>
              <a:gd name="T38" fmla="*/ 466 w 1843"/>
              <a:gd name="T39" fmla="*/ 1466 h 2387"/>
              <a:gd name="T40" fmla="*/ 1376 w 1843"/>
              <a:gd name="T41" fmla="*/ 1466 h 2387"/>
              <a:gd name="T42" fmla="*/ 921 w 1843"/>
              <a:gd name="T43" fmla="*/ 1835 h 2387"/>
              <a:gd name="T44" fmla="*/ 921 w 1843"/>
              <a:gd name="T45" fmla="*/ 1096 h 2387"/>
              <a:gd name="T46" fmla="*/ 921 w 1843"/>
              <a:gd name="T47" fmla="*/ 1835 h 2387"/>
              <a:gd name="T48" fmla="*/ 1129 w 1843"/>
              <a:gd name="T49" fmla="*/ 520 h 2387"/>
              <a:gd name="T50" fmla="*/ 1241 w 1843"/>
              <a:gd name="T51" fmla="*/ 530 h 2387"/>
              <a:gd name="T52" fmla="*/ 1345 w 1843"/>
              <a:gd name="T53" fmla="*/ 645 h 2387"/>
              <a:gd name="T54" fmla="*/ 1431 w 1843"/>
              <a:gd name="T55" fmla="*/ 573 h 2387"/>
              <a:gd name="T56" fmla="*/ 1586 w 1843"/>
              <a:gd name="T57" fmla="*/ 581 h 2387"/>
              <a:gd name="T58" fmla="*/ 1595 w 1843"/>
              <a:gd name="T59" fmla="*/ 469 h 2387"/>
              <a:gd name="T60" fmla="*/ 1710 w 1843"/>
              <a:gd name="T61" fmla="*/ 365 h 2387"/>
              <a:gd name="T62" fmla="*/ 1638 w 1843"/>
              <a:gd name="T63" fmla="*/ 280 h 2387"/>
              <a:gd name="T64" fmla="*/ 1646 w 1843"/>
              <a:gd name="T65" fmla="*/ 125 h 2387"/>
              <a:gd name="T66" fmla="*/ 1535 w 1843"/>
              <a:gd name="T67" fmla="*/ 115 h 2387"/>
              <a:gd name="T68" fmla="*/ 1431 w 1843"/>
              <a:gd name="T69" fmla="*/ 0 h 2387"/>
              <a:gd name="T70" fmla="*/ 1345 w 1843"/>
              <a:gd name="T71" fmla="*/ 72 h 2387"/>
              <a:gd name="T72" fmla="*/ 1190 w 1843"/>
              <a:gd name="T73" fmla="*/ 64 h 2387"/>
              <a:gd name="T74" fmla="*/ 1181 w 1843"/>
              <a:gd name="T75" fmla="*/ 176 h 2387"/>
              <a:gd name="T76" fmla="*/ 1065 w 1843"/>
              <a:gd name="T77" fmla="*/ 280 h 2387"/>
              <a:gd name="T78" fmla="*/ 1138 w 1843"/>
              <a:gd name="T79" fmla="*/ 365 h 2387"/>
              <a:gd name="T80" fmla="*/ 1388 w 1843"/>
              <a:gd name="T81" fmla="*/ 197 h 2387"/>
              <a:gd name="T82" fmla="*/ 1388 w 1843"/>
              <a:gd name="T83" fmla="*/ 449 h 2387"/>
              <a:gd name="T84" fmla="*/ 1388 w 1843"/>
              <a:gd name="T85" fmla="*/ 197 h 2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43" h="2387">
                <a:moveTo>
                  <a:pt x="1843" y="1594"/>
                </a:moveTo>
                <a:lnTo>
                  <a:pt x="1843" y="1337"/>
                </a:lnTo>
                <a:lnTo>
                  <a:pt x="1726" y="1337"/>
                </a:lnTo>
                <a:cubicBezTo>
                  <a:pt x="1706" y="1208"/>
                  <a:pt x="1655" y="1089"/>
                  <a:pt x="1581" y="987"/>
                </a:cubicBezTo>
                <a:lnTo>
                  <a:pt x="1664" y="905"/>
                </a:lnTo>
                <a:lnTo>
                  <a:pt x="1482" y="723"/>
                </a:lnTo>
                <a:lnTo>
                  <a:pt x="1400" y="806"/>
                </a:lnTo>
                <a:cubicBezTo>
                  <a:pt x="1298" y="732"/>
                  <a:pt x="1179" y="681"/>
                  <a:pt x="1050" y="661"/>
                </a:cubicBezTo>
                <a:lnTo>
                  <a:pt x="1050" y="544"/>
                </a:lnTo>
                <a:lnTo>
                  <a:pt x="793" y="544"/>
                </a:lnTo>
                <a:lnTo>
                  <a:pt x="793" y="661"/>
                </a:lnTo>
                <a:cubicBezTo>
                  <a:pt x="664" y="681"/>
                  <a:pt x="545" y="732"/>
                  <a:pt x="443" y="806"/>
                </a:cubicBezTo>
                <a:lnTo>
                  <a:pt x="361" y="723"/>
                </a:lnTo>
                <a:lnTo>
                  <a:pt x="179" y="905"/>
                </a:lnTo>
                <a:lnTo>
                  <a:pt x="262" y="987"/>
                </a:lnTo>
                <a:cubicBezTo>
                  <a:pt x="188" y="1089"/>
                  <a:pt x="137" y="1208"/>
                  <a:pt x="117" y="1337"/>
                </a:cubicBezTo>
                <a:lnTo>
                  <a:pt x="0" y="1337"/>
                </a:lnTo>
                <a:lnTo>
                  <a:pt x="0" y="1594"/>
                </a:lnTo>
                <a:lnTo>
                  <a:pt x="117" y="1594"/>
                </a:lnTo>
                <a:cubicBezTo>
                  <a:pt x="137" y="1723"/>
                  <a:pt x="188" y="1842"/>
                  <a:pt x="262" y="1944"/>
                </a:cubicBezTo>
                <a:lnTo>
                  <a:pt x="179" y="2026"/>
                </a:lnTo>
                <a:lnTo>
                  <a:pt x="361" y="2208"/>
                </a:lnTo>
                <a:lnTo>
                  <a:pt x="443" y="2125"/>
                </a:lnTo>
                <a:cubicBezTo>
                  <a:pt x="545" y="2199"/>
                  <a:pt x="664" y="2250"/>
                  <a:pt x="793" y="2270"/>
                </a:cubicBezTo>
                <a:lnTo>
                  <a:pt x="793" y="2387"/>
                </a:lnTo>
                <a:lnTo>
                  <a:pt x="1050" y="2387"/>
                </a:lnTo>
                <a:lnTo>
                  <a:pt x="1050" y="2270"/>
                </a:lnTo>
                <a:cubicBezTo>
                  <a:pt x="1179" y="2250"/>
                  <a:pt x="1298" y="2199"/>
                  <a:pt x="1399" y="2125"/>
                </a:cubicBezTo>
                <a:lnTo>
                  <a:pt x="1482" y="2208"/>
                </a:lnTo>
                <a:lnTo>
                  <a:pt x="1664" y="2026"/>
                </a:lnTo>
                <a:lnTo>
                  <a:pt x="1581" y="1944"/>
                </a:lnTo>
                <a:cubicBezTo>
                  <a:pt x="1655" y="1842"/>
                  <a:pt x="1705" y="1723"/>
                  <a:pt x="1726" y="1594"/>
                </a:cubicBezTo>
                <a:lnTo>
                  <a:pt x="1843" y="1594"/>
                </a:lnTo>
                <a:close/>
                <a:moveTo>
                  <a:pt x="1480" y="1466"/>
                </a:moveTo>
                <a:cubicBezTo>
                  <a:pt x="1480" y="1774"/>
                  <a:pt x="1230" y="2025"/>
                  <a:pt x="921" y="2025"/>
                </a:cubicBezTo>
                <a:cubicBezTo>
                  <a:pt x="613" y="2025"/>
                  <a:pt x="362" y="1774"/>
                  <a:pt x="362" y="1466"/>
                </a:cubicBezTo>
                <a:cubicBezTo>
                  <a:pt x="362" y="1157"/>
                  <a:pt x="613" y="906"/>
                  <a:pt x="921" y="906"/>
                </a:cubicBezTo>
                <a:cubicBezTo>
                  <a:pt x="1230" y="906"/>
                  <a:pt x="1480" y="1157"/>
                  <a:pt x="1480" y="1466"/>
                </a:cubicBezTo>
                <a:close/>
                <a:moveTo>
                  <a:pt x="921" y="1010"/>
                </a:moveTo>
                <a:cubicBezTo>
                  <a:pt x="670" y="1010"/>
                  <a:pt x="466" y="1215"/>
                  <a:pt x="466" y="1466"/>
                </a:cubicBezTo>
                <a:cubicBezTo>
                  <a:pt x="466" y="1716"/>
                  <a:pt x="670" y="1921"/>
                  <a:pt x="921" y="1921"/>
                </a:cubicBezTo>
                <a:cubicBezTo>
                  <a:pt x="1172" y="1921"/>
                  <a:pt x="1376" y="1717"/>
                  <a:pt x="1376" y="1466"/>
                </a:cubicBezTo>
                <a:cubicBezTo>
                  <a:pt x="1377" y="1215"/>
                  <a:pt x="1172" y="1010"/>
                  <a:pt x="921" y="1010"/>
                </a:cubicBezTo>
                <a:close/>
                <a:moveTo>
                  <a:pt x="921" y="1835"/>
                </a:moveTo>
                <a:cubicBezTo>
                  <a:pt x="718" y="1835"/>
                  <a:pt x="552" y="1669"/>
                  <a:pt x="552" y="1465"/>
                </a:cubicBezTo>
                <a:cubicBezTo>
                  <a:pt x="552" y="1262"/>
                  <a:pt x="718" y="1096"/>
                  <a:pt x="921" y="1096"/>
                </a:cubicBezTo>
                <a:cubicBezTo>
                  <a:pt x="1125" y="1096"/>
                  <a:pt x="1291" y="1262"/>
                  <a:pt x="1291" y="1465"/>
                </a:cubicBezTo>
                <a:cubicBezTo>
                  <a:pt x="1291" y="1669"/>
                  <a:pt x="1125" y="1835"/>
                  <a:pt x="921" y="1835"/>
                </a:cubicBezTo>
                <a:close/>
                <a:moveTo>
                  <a:pt x="1181" y="469"/>
                </a:moveTo>
                <a:lnTo>
                  <a:pt x="1129" y="520"/>
                </a:lnTo>
                <a:lnTo>
                  <a:pt x="1190" y="581"/>
                </a:lnTo>
                <a:lnTo>
                  <a:pt x="1241" y="530"/>
                </a:lnTo>
                <a:cubicBezTo>
                  <a:pt x="1272" y="551"/>
                  <a:pt x="1307" y="566"/>
                  <a:pt x="1345" y="573"/>
                </a:cubicBezTo>
                <a:lnTo>
                  <a:pt x="1345" y="645"/>
                </a:lnTo>
                <a:lnTo>
                  <a:pt x="1431" y="645"/>
                </a:lnTo>
                <a:lnTo>
                  <a:pt x="1431" y="573"/>
                </a:lnTo>
                <a:cubicBezTo>
                  <a:pt x="1469" y="566"/>
                  <a:pt x="1504" y="551"/>
                  <a:pt x="1535" y="530"/>
                </a:cubicBezTo>
                <a:lnTo>
                  <a:pt x="1586" y="581"/>
                </a:lnTo>
                <a:lnTo>
                  <a:pt x="1646" y="520"/>
                </a:lnTo>
                <a:lnTo>
                  <a:pt x="1595" y="469"/>
                </a:lnTo>
                <a:cubicBezTo>
                  <a:pt x="1617" y="439"/>
                  <a:pt x="1631" y="404"/>
                  <a:pt x="1638" y="365"/>
                </a:cubicBezTo>
                <a:lnTo>
                  <a:pt x="1710" y="365"/>
                </a:lnTo>
                <a:lnTo>
                  <a:pt x="1710" y="280"/>
                </a:lnTo>
                <a:lnTo>
                  <a:pt x="1638" y="280"/>
                </a:lnTo>
                <a:cubicBezTo>
                  <a:pt x="1631" y="242"/>
                  <a:pt x="1617" y="206"/>
                  <a:pt x="1595" y="176"/>
                </a:cubicBezTo>
                <a:lnTo>
                  <a:pt x="1646" y="125"/>
                </a:lnTo>
                <a:lnTo>
                  <a:pt x="1586" y="64"/>
                </a:lnTo>
                <a:lnTo>
                  <a:pt x="1535" y="115"/>
                </a:lnTo>
                <a:cubicBezTo>
                  <a:pt x="1504" y="94"/>
                  <a:pt x="1469" y="79"/>
                  <a:pt x="1431" y="72"/>
                </a:cubicBezTo>
                <a:lnTo>
                  <a:pt x="1431" y="0"/>
                </a:lnTo>
                <a:lnTo>
                  <a:pt x="1345" y="0"/>
                </a:lnTo>
                <a:lnTo>
                  <a:pt x="1345" y="72"/>
                </a:lnTo>
                <a:cubicBezTo>
                  <a:pt x="1307" y="79"/>
                  <a:pt x="1272" y="94"/>
                  <a:pt x="1241" y="115"/>
                </a:cubicBezTo>
                <a:lnTo>
                  <a:pt x="1190" y="64"/>
                </a:lnTo>
                <a:lnTo>
                  <a:pt x="1129" y="125"/>
                </a:lnTo>
                <a:lnTo>
                  <a:pt x="1181" y="176"/>
                </a:lnTo>
                <a:cubicBezTo>
                  <a:pt x="1159" y="206"/>
                  <a:pt x="1144" y="241"/>
                  <a:pt x="1138" y="280"/>
                </a:cubicBezTo>
                <a:lnTo>
                  <a:pt x="1065" y="280"/>
                </a:lnTo>
                <a:lnTo>
                  <a:pt x="1065" y="365"/>
                </a:lnTo>
                <a:lnTo>
                  <a:pt x="1138" y="365"/>
                </a:lnTo>
                <a:cubicBezTo>
                  <a:pt x="1144" y="404"/>
                  <a:pt x="1159" y="439"/>
                  <a:pt x="1181" y="469"/>
                </a:cubicBezTo>
                <a:close/>
                <a:moveTo>
                  <a:pt x="1388" y="197"/>
                </a:moveTo>
                <a:cubicBezTo>
                  <a:pt x="1457" y="197"/>
                  <a:pt x="1514" y="253"/>
                  <a:pt x="1514" y="323"/>
                </a:cubicBezTo>
                <a:cubicBezTo>
                  <a:pt x="1514" y="392"/>
                  <a:pt x="1457" y="449"/>
                  <a:pt x="1388" y="449"/>
                </a:cubicBezTo>
                <a:cubicBezTo>
                  <a:pt x="1318" y="449"/>
                  <a:pt x="1262" y="392"/>
                  <a:pt x="1262" y="323"/>
                </a:cubicBezTo>
                <a:cubicBezTo>
                  <a:pt x="1262" y="253"/>
                  <a:pt x="1318" y="197"/>
                  <a:pt x="1388" y="197"/>
                </a:cubicBezTo>
                <a:close/>
              </a:path>
            </a:pathLst>
          </a:custGeom>
          <a:solidFill>
            <a:srgbClr val="CD040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settings_91700">
            <a:extLst>
              <a:ext uri="{FF2B5EF4-FFF2-40B4-BE49-F238E27FC236}">
                <a16:creationId xmlns:a16="http://schemas.microsoft.com/office/drawing/2014/main" id="{675A064B-537F-F4E6-5207-249C105E2CF9}"/>
              </a:ext>
            </a:extLst>
          </p:cNvPr>
          <p:cNvSpPr>
            <a:spLocks noChangeAspect="1"/>
          </p:cNvSpPr>
          <p:nvPr/>
        </p:nvSpPr>
        <p:spPr bwMode="auto">
          <a:xfrm>
            <a:off x="6713893" y="4413352"/>
            <a:ext cx="374654" cy="327950"/>
          </a:xfrm>
          <a:custGeom>
            <a:avLst/>
            <a:gdLst>
              <a:gd name="T0" fmla="*/ 215 w 406"/>
              <a:gd name="T1" fmla="*/ 162 h 356"/>
              <a:gd name="T2" fmla="*/ 157 w 406"/>
              <a:gd name="T3" fmla="*/ 102 h 356"/>
              <a:gd name="T4" fmla="*/ 19 w 406"/>
              <a:gd name="T5" fmla="*/ 242 h 356"/>
              <a:gd name="T6" fmla="*/ 0 w 406"/>
              <a:gd name="T7" fmla="*/ 224 h 356"/>
              <a:gd name="T8" fmla="*/ 157 w 406"/>
              <a:gd name="T9" fmla="*/ 64 h 356"/>
              <a:gd name="T10" fmla="*/ 216 w 406"/>
              <a:gd name="T11" fmla="*/ 124 h 356"/>
              <a:gd name="T12" fmla="*/ 315 w 406"/>
              <a:gd name="T13" fmla="*/ 28 h 356"/>
              <a:gd name="T14" fmla="*/ 287 w 406"/>
              <a:gd name="T15" fmla="*/ 0 h 356"/>
              <a:gd name="T16" fmla="*/ 362 w 406"/>
              <a:gd name="T17" fmla="*/ 0 h 356"/>
              <a:gd name="T18" fmla="*/ 362 w 406"/>
              <a:gd name="T19" fmla="*/ 74 h 356"/>
              <a:gd name="T20" fmla="*/ 334 w 406"/>
              <a:gd name="T21" fmla="*/ 47 h 356"/>
              <a:gd name="T22" fmla="*/ 215 w 406"/>
              <a:gd name="T23" fmla="*/ 162 h 356"/>
              <a:gd name="T24" fmla="*/ 66 w 406"/>
              <a:gd name="T25" fmla="*/ 356 h 356"/>
              <a:gd name="T26" fmla="*/ 156 w 406"/>
              <a:gd name="T27" fmla="*/ 356 h 356"/>
              <a:gd name="T28" fmla="*/ 156 w 406"/>
              <a:gd name="T29" fmla="*/ 230 h 356"/>
              <a:gd name="T30" fmla="*/ 66 w 406"/>
              <a:gd name="T31" fmla="*/ 230 h 356"/>
              <a:gd name="T32" fmla="*/ 66 w 406"/>
              <a:gd name="T33" fmla="*/ 356 h 356"/>
              <a:gd name="T34" fmla="*/ 191 w 406"/>
              <a:gd name="T35" fmla="*/ 356 h 356"/>
              <a:gd name="T36" fmla="*/ 281 w 406"/>
              <a:gd name="T37" fmla="*/ 356 h 356"/>
              <a:gd name="T38" fmla="*/ 281 w 406"/>
              <a:gd name="T39" fmla="*/ 190 h 356"/>
              <a:gd name="T40" fmla="*/ 191 w 406"/>
              <a:gd name="T41" fmla="*/ 190 h 356"/>
              <a:gd name="T42" fmla="*/ 191 w 406"/>
              <a:gd name="T43" fmla="*/ 356 h 356"/>
              <a:gd name="T44" fmla="*/ 316 w 406"/>
              <a:gd name="T45" fmla="*/ 106 h 356"/>
              <a:gd name="T46" fmla="*/ 316 w 406"/>
              <a:gd name="T47" fmla="*/ 356 h 356"/>
              <a:gd name="T48" fmla="*/ 406 w 406"/>
              <a:gd name="T49" fmla="*/ 356 h 356"/>
              <a:gd name="T50" fmla="*/ 406 w 406"/>
              <a:gd name="T51" fmla="*/ 106 h 356"/>
              <a:gd name="T52" fmla="*/ 316 w 406"/>
              <a:gd name="T53" fmla="*/ 10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06" h="356">
                <a:moveTo>
                  <a:pt x="215" y="162"/>
                </a:moveTo>
                <a:lnTo>
                  <a:pt x="157" y="102"/>
                </a:lnTo>
                <a:lnTo>
                  <a:pt x="19" y="242"/>
                </a:lnTo>
                <a:lnTo>
                  <a:pt x="0" y="224"/>
                </a:lnTo>
                <a:lnTo>
                  <a:pt x="157" y="64"/>
                </a:lnTo>
                <a:lnTo>
                  <a:pt x="216" y="124"/>
                </a:lnTo>
                <a:lnTo>
                  <a:pt x="315" y="28"/>
                </a:lnTo>
                <a:lnTo>
                  <a:pt x="287" y="0"/>
                </a:lnTo>
                <a:lnTo>
                  <a:pt x="362" y="0"/>
                </a:lnTo>
                <a:lnTo>
                  <a:pt x="362" y="74"/>
                </a:lnTo>
                <a:lnTo>
                  <a:pt x="334" y="47"/>
                </a:lnTo>
                <a:lnTo>
                  <a:pt x="215" y="162"/>
                </a:lnTo>
                <a:close/>
                <a:moveTo>
                  <a:pt x="66" y="356"/>
                </a:moveTo>
                <a:lnTo>
                  <a:pt x="156" y="356"/>
                </a:lnTo>
                <a:lnTo>
                  <a:pt x="156" y="230"/>
                </a:lnTo>
                <a:lnTo>
                  <a:pt x="66" y="230"/>
                </a:lnTo>
                <a:lnTo>
                  <a:pt x="66" y="356"/>
                </a:lnTo>
                <a:close/>
                <a:moveTo>
                  <a:pt x="191" y="356"/>
                </a:moveTo>
                <a:lnTo>
                  <a:pt x="281" y="356"/>
                </a:lnTo>
                <a:lnTo>
                  <a:pt x="281" y="190"/>
                </a:lnTo>
                <a:lnTo>
                  <a:pt x="191" y="190"/>
                </a:lnTo>
                <a:lnTo>
                  <a:pt x="191" y="356"/>
                </a:lnTo>
                <a:close/>
                <a:moveTo>
                  <a:pt x="316" y="106"/>
                </a:moveTo>
                <a:lnTo>
                  <a:pt x="316" y="356"/>
                </a:lnTo>
                <a:lnTo>
                  <a:pt x="406" y="356"/>
                </a:lnTo>
                <a:lnTo>
                  <a:pt x="406" y="106"/>
                </a:lnTo>
                <a:lnTo>
                  <a:pt x="316" y="106"/>
                </a:lnTo>
                <a:close/>
              </a:path>
            </a:pathLst>
          </a:custGeom>
          <a:solidFill>
            <a:srgbClr val="CD040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0E6163D-472B-F412-6569-B084BBBBA0D3}"/>
              </a:ext>
            </a:extLst>
          </p:cNvPr>
          <p:cNvGrpSpPr/>
          <p:nvPr/>
        </p:nvGrpSpPr>
        <p:grpSpPr>
          <a:xfrm>
            <a:off x="7426207" y="1927516"/>
            <a:ext cx="2966425" cy="765722"/>
            <a:chOff x="283598" y="1906534"/>
            <a:chExt cx="2966425" cy="7657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3E02F80-CEA8-6DD7-FB70-8C5ECB1EFCF1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04B0F50-F016-A73A-7D82-CB940BDA5A0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DDEA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1B858CB-E2CC-C98E-E902-62BD547AF583}"/>
              </a:ext>
            </a:extLst>
          </p:cNvPr>
          <p:cNvGrpSpPr/>
          <p:nvPr/>
        </p:nvGrpSpPr>
        <p:grpSpPr>
          <a:xfrm>
            <a:off x="7426207" y="3055955"/>
            <a:ext cx="2966425" cy="765722"/>
            <a:chOff x="283598" y="1906534"/>
            <a:chExt cx="2966425" cy="7657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1AF3596-C53B-D83F-5F33-4A913F97964F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1AAC955-8C1C-A991-5B94-D8BD58DF063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DDEA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26EB90F-F592-8F38-4E83-78D5D951923A}"/>
              </a:ext>
            </a:extLst>
          </p:cNvPr>
          <p:cNvGrpSpPr/>
          <p:nvPr/>
        </p:nvGrpSpPr>
        <p:grpSpPr>
          <a:xfrm>
            <a:off x="7426207" y="4184394"/>
            <a:ext cx="2966425" cy="765722"/>
            <a:chOff x="283598" y="1906534"/>
            <a:chExt cx="2966425" cy="7657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6839059-C738-9EF3-763E-D31938E4913C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14EA9E9-F329-1E3A-7078-9319FA8973F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DDEA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0" name="矩形: 圆角 39" descr="D:\51PPT模板网\51pptmoban.com\图片.jpg">
            <a:extLst>
              <a:ext uri="{FF2B5EF4-FFF2-40B4-BE49-F238E27FC236}">
                <a16:creationId xmlns:a16="http://schemas.microsoft.com/office/drawing/2014/main" id="{95A08903-4783-FC70-BC67-186A63E6668C}"/>
              </a:ext>
            </a:extLst>
          </p:cNvPr>
          <p:cNvSpPr/>
          <p:nvPr/>
        </p:nvSpPr>
        <p:spPr>
          <a:xfrm>
            <a:off x="947738" y="1514475"/>
            <a:ext cx="4895981" cy="3867170"/>
          </a:xfrm>
          <a:prstGeom prst="roundRect">
            <a:avLst>
              <a:gd name="adj" fmla="val 4516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328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70AD811-6E52-8452-2D91-45806D3CB1E5}"/>
              </a:ext>
            </a:extLst>
          </p:cNvPr>
          <p:cNvSpPr/>
          <p:nvPr/>
        </p:nvSpPr>
        <p:spPr>
          <a:xfrm flipH="1">
            <a:off x="0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A8AD77A-C872-4CDA-B83B-9AAB4EA13294}"/>
              </a:ext>
            </a:extLst>
          </p:cNvPr>
          <p:cNvSpPr/>
          <p:nvPr/>
        </p:nvSpPr>
        <p:spPr>
          <a:xfrm>
            <a:off x="145141" y="79682"/>
            <a:ext cx="4601029" cy="446277"/>
          </a:xfrm>
          <a:prstGeom prst="roundRect">
            <a:avLst>
              <a:gd name="adj" fmla="val 50000"/>
            </a:avLst>
          </a:prstGeom>
          <a:noFill/>
          <a:ln>
            <a:solidFill>
              <a:srgbClr val="CD0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C32D4A8-D3EF-3848-D972-EE74094E74A2}"/>
              </a:ext>
            </a:extLst>
          </p:cNvPr>
          <p:cNvSpPr/>
          <p:nvPr/>
        </p:nvSpPr>
        <p:spPr>
          <a:xfrm flipH="1">
            <a:off x="145141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7DEE106-F265-5C04-51DE-39958FC394AF}"/>
              </a:ext>
            </a:extLst>
          </p:cNvPr>
          <p:cNvSpPr txBox="1"/>
          <p:nvPr/>
        </p:nvSpPr>
        <p:spPr>
          <a:xfrm>
            <a:off x="198746" y="6516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DDEAB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solidFill>
                <a:srgbClr val="FDDEAB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B297F9-6D1A-340F-1C07-51CD627478A2}"/>
              </a:ext>
            </a:extLst>
          </p:cNvPr>
          <p:cNvSpPr txBox="1"/>
          <p:nvPr/>
        </p:nvSpPr>
        <p:spPr>
          <a:xfrm>
            <a:off x="1332483" y="102765"/>
            <a:ext cx="3117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CD0401"/>
                </a:solidFill>
                <a:sym typeface="+mn-lt"/>
              </a:rPr>
              <a:t>单击此处添加标题文本</a:t>
            </a:r>
          </a:p>
        </p:txBody>
      </p:sp>
      <p:sp>
        <p:nvSpPr>
          <p:cNvPr id="3" name="任意多边形 1">
            <a:extLst>
              <a:ext uri="{FF2B5EF4-FFF2-40B4-BE49-F238E27FC236}">
                <a16:creationId xmlns:a16="http://schemas.microsoft.com/office/drawing/2014/main" id="{5FF5470C-5293-B830-CA5E-B6BA8C90E590}"/>
              </a:ext>
            </a:extLst>
          </p:cNvPr>
          <p:cNvSpPr/>
          <p:nvPr/>
        </p:nvSpPr>
        <p:spPr>
          <a:xfrm>
            <a:off x="5742826" y="1476484"/>
            <a:ext cx="2368972" cy="949434"/>
          </a:xfrm>
          <a:custGeom>
            <a:avLst/>
            <a:gdLst>
              <a:gd name="connsiteX0" fmla="*/ 0 w 1326527"/>
              <a:gd name="connsiteY0" fmla="*/ 0 h 530610"/>
              <a:gd name="connsiteX1" fmla="*/ 1061222 w 1326527"/>
              <a:gd name="connsiteY1" fmla="*/ 0 h 530610"/>
              <a:gd name="connsiteX2" fmla="*/ 1326527 w 1326527"/>
              <a:gd name="connsiteY2" fmla="*/ 265305 h 530610"/>
              <a:gd name="connsiteX3" fmla="*/ 1061222 w 1326527"/>
              <a:gd name="connsiteY3" fmla="*/ 530610 h 530610"/>
              <a:gd name="connsiteX4" fmla="*/ 0 w 1326527"/>
              <a:gd name="connsiteY4" fmla="*/ 530610 h 530610"/>
              <a:gd name="connsiteX5" fmla="*/ 265305 w 1326527"/>
              <a:gd name="connsiteY5" fmla="*/ 265305 h 530610"/>
              <a:gd name="connsiteX6" fmla="*/ 0 w 1326527"/>
              <a:gd name="connsiteY6" fmla="*/ 0 h 53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6527" h="530610">
                <a:moveTo>
                  <a:pt x="0" y="0"/>
                </a:moveTo>
                <a:lnTo>
                  <a:pt x="1061222" y="0"/>
                </a:lnTo>
                <a:lnTo>
                  <a:pt x="1326527" y="265305"/>
                </a:lnTo>
                <a:lnTo>
                  <a:pt x="1061222" y="530610"/>
                </a:lnTo>
                <a:lnTo>
                  <a:pt x="0" y="530610"/>
                </a:lnTo>
                <a:lnTo>
                  <a:pt x="265305" y="265305"/>
                </a:lnTo>
                <a:lnTo>
                  <a:pt x="0" y="0"/>
                </a:lnTo>
                <a:close/>
              </a:path>
            </a:pathLst>
          </a:cu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marL="0" marR="0" lvl="0" indent="0" algn="ctr" defTabSz="165925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任意多边形 4">
            <a:extLst>
              <a:ext uri="{FF2B5EF4-FFF2-40B4-BE49-F238E27FC236}">
                <a16:creationId xmlns:a16="http://schemas.microsoft.com/office/drawing/2014/main" id="{0E54DC88-6E40-42F4-0B22-C47495B464D0}"/>
              </a:ext>
            </a:extLst>
          </p:cNvPr>
          <p:cNvSpPr/>
          <p:nvPr/>
        </p:nvSpPr>
        <p:spPr>
          <a:xfrm>
            <a:off x="5742826" y="2958151"/>
            <a:ext cx="2368972" cy="949434"/>
          </a:xfrm>
          <a:custGeom>
            <a:avLst/>
            <a:gdLst>
              <a:gd name="connsiteX0" fmla="*/ 0 w 1326527"/>
              <a:gd name="connsiteY0" fmla="*/ 0 h 530610"/>
              <a:gd name="connsiteX1" fmla="*/ 1061222 w 1326527"/>
              <a:gd name="connsiteY1" fmla="*/ 0 h 530610"/>
              <a:gd name="connsiteX2" fmla="*/ 1326527 w 1326527"/>
              <a:gd name="connsiteY2" fmla="*/ 265305 h 530610"/>
              <a:gd name="connsiteX3" fmla="*/ 1061222 w 1326527"/>
              <a:gd name="connsiteY3" fmla="*/ 530610 h 530610"/>
              <a:gd name="connsiteX4" fmla="*/ 0 w 1326527"/>
              <a:gd name="connsiteY4" fmla="*/ 530610 h 530610"/>
              <a:gd name="connsiteX5" fmla="*/ 265305 w 1326527"/>
              <a:gd name="connsiteY5" fmla="*/ 265305 h 530610"/>
              <a:gd name="connsiteX6" fmla="*/ 0 w 1326527"/>
              <a:gd name="connsiteY6" fmla="*/ 0 h 53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6527" h="530610">
                <a:moveTo>
                  <a:pt x="0" y="0"/>
                </a:moveTo>
                <a:lnTo>
                  <a:pt x="1061222" y="0"/>
                </a:lnTo>
                <a:lnTo>
                  <a:pt x="1326527" y="265305"/>
                </a:lnTo>
                <a:lnTo>
                  <a:pt x="1061222" y="530610"/>
                </a:lnTo>
                <a:lnTo>
                  <a:pt x="0" y="530610"/>
                </a:lnTo>
                <a:lnTo>
                  <a:pt x="265305" y="26530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marL="0" marR="0" lvl="0" indent="0" algn="ctr" defTabSz="165925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任意多边形 7">
            <a:extLst>
              <a:ext uri="{FF2B5EF4-FFF2-40B4-BE49-F238E27FC236}">
                <a16:creationId xmlns:a16="http://schemas.microsoft.com/office/drawing/2014/main" id="{8977EDD1-9F5A-9884-1346-AE6C36D5AC45}"/>
              </a:ext>
            </a:extLst>
          </p:cNvPr>
          <p:cNvSpPr/>
          <p:nvPr/>
        </p:nvSpPr>
        <p:spPr>
          <a:xfrm>
            <a:off x="5742826" y="4464436"/>
            <a:ext cx="2368972" cy="949434"/>
          </a:xfrm>
          <a:custGeom>
            <a:avLst/>
            <a:gdLst>
              <a:gd name="connsiteX0" fmla="*/ 0 w 1326527"/>
              <a:gd name="connsiteY0" fmla="*/ 0 h 530610"/>
              <a:gd name="connsiteX1" fmla="*/ 1061222 w 1326527"/>
              <a:gd name="connsiteY1" fmla="*/ 0 h 530610"/>
              <a:gd name="connsiteX2" fmla="*/ 1326527 w 1326527"/>
              <a:gd name="connsiteY2" fmla="*/ 265305 h 530610"/>
              <a:gd name="connsiteX3" fmla="*/ 1061222 w 1326527"/>
              <a:gd name="connsiteY3" fmla="*/ 530610 h 530610"/>
              <a:gd name="connsiteX4" fmla="*/ 0 w 1326527"/>
              <a:gd name="connsiteY4" fmla="*/ 530610 h 530610"/>
              <a:gd name="connsiteX5" fmla="*/ 265305 w 1326527"/>
              <a:gd name="connsiteY5" fmla="*/ 265305 h 530610"/>
              <a:gd name="connsiteX6" fmla="*/ 0 w 1326527"/>
              <a:gd name="connsiteY6" fmla="*/ 0 h 53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6527" h="530610">
                <a:moveTo>
                  <a:pt x="0" y="0"/>
                </a:moveTo>
                <a:lnTo>
                  <a:pt x="1061222" y="0"/>
                </a:lnTo>
                <a:lnTo>
                  <a:pt x="1326527" y="265305"/>
                </a:lnTo>
                <a:lnTo>
                  <a:pt x="1061222" y="530610"/>
                </a:lnTo>
                <a:lnTo>
                  <a:pt x="0" y="530610"/>
                </a:lnTo>
                <a:lnTo>
                  <a:pt x="265305" y="265305"/>
                </a:lnTo>
                <a:lnTo>
                  <a:pt x="0" y="0"/>
                </a:lnTo>
                <a:close/>
              </a:path>
            </a:pathLst>
          </a:cu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marL="0" marR="0" lvl="0" indent="0" algn="ctr" defTabSz="165925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Group 58">
            <a:extLst>
              <a:ext uri="{FF2B5EF4-FFF2-40B4-BE49-F238E27FC236}">
                <a16:creationId xmlns:a16="http://schemas.microsoft.com/office/drawing/2014/main" id="{37A41772-C503-D4F3-9D2C-268711D1F965}"/>
              </a:ext>
            </a:extLst>
          </p:cNvPr>
          <p:cNvGrpSpPr/>
          <p:nvPr/>
        </p:nvGrpSpPr>
        <p:grpSpPr>
          <a:xfrm>
            <a:off x="6714202" y="4625692"/>
            <a:ext cx="426219" cy="626921"/>
            <a:chOff x="9209088" y="5059363"/>
            <a:chExt cx="300038" cy="441324"/>
          </a:xfrm>
          <a:solidFill>
            <a:schemeClr val="bg1"/>
          </a:solidFill>
        </p:grpSpPr>
        <p:sp>
          <p:nvSpPr>
            <p:cNvPr id="9" name="Freeform 412">
              <a:extLst>
                <a:ext uri="{FF2B5EF4-FFF2-40B4-BE49-F238E27FC236}">
                  <a16:creationId xmlns:a16="http://schemas.microsoft.com/office/drawing/2014/main" id="{095E71A4-DA50-DD39-6149-EFEF6F7A4F27}"/>
                </a:ext>
              </a:extLst>
            </p:cNvPr>
            <p:cNvSpPr/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adFill>
              <a:gsLst>
                <a:gs pos="100000">
                  <a:srgbClr val="FDDEAB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0" name="Freeform 413">
              <a:extLst>
                <a:ext uri="{FF2B5EF4-FFF2-40B4-BE49-F238E27FC236}">
                  <a16:creationId xmlns:a16="http://schemas.microsoft.com/office/drawing/2014/main" id="{2BB7F8AD-2231-7246-5B47-A4EDB2C39699}"/>
                </a:ext>
              </a:extLst>
            </p:cNvPr>
            <p:cNvSpPr/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adFill>
              <a:gsLst>
                <a:gs pos="100000">
                  <a:srgbClr val="FDDEAB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3" name="Freeform 414">
              <a:extLst>
                <a:ext uri="{FF2B5EF4-FFF2-40B4-BE49-F238E27FC236}">
                  <a16:creationId xmlns:a16="http://schemas.microsoft.com/office/drawing/2014/main" id="{814ACD91-B5DD-6D28-7209-8F50CD0DD1AF}"/>
                </a:ext>
              </a:extLst>
            </p:cNvPr>
            <p:cNvSpPr/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adFill>
              <a:gsLst>
                <a:gs pos="100000">
                  <a:srgbClr val="FDDEAB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4" name="Freeform 415">
              <a:extLst>
                <a:ext uri="{FF2B5EF4-FFF2-40B4-BE49-F238E27FC236}">
                  <a16:creationId xmlns:a16="http://schemas.microsoft.com/office/drawing/2014/main" id="{AD05637F-E625-3693-C294-01BC367AEF6D}"/>
                </a:ext>
              </a:extLst>
            </p:cNvPr>
            <p:cNvSpPr/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adFill>
              <a:gsLst>
                <a:gs pos="100000">
                  <a:srgbClr val="FDDEAB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5" name="Freeform 416">
              <a:extLst>
                <a:ext uri="{FF2B5EF4-FFF2-40B4-BE49-F238E27FC236}">
                  <a16:creationId xmlns:a16="http://schemas.microsoft.com/office/drawing/2014/main" id="{4CFCEF4C-E1B5-8B45-1B56-88A69F49F56B}"/>
                </a:ext>
              </a:extLst>
            </p:cNvPr>
            <p:cNvSpPr/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adFill>
              <a:gsLst>
                <a:gs pos="100000">
                  <a:srgbClr val="FDDEAB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6" name="Freeform 417">
              <a:extLst>
                <a:ext uri="{FF2B5EF4-FFF2-40B4-BE49-F238E27FC236}">
                  <a16:creationId xmlns:a16="http://schemas.microsoft.com/office/drawing/2014/main" id="{EFE03B1E-D462-307B-5D99-06A2B7440981}"/>
                </a:ext>
              </a:extLst>
            </p:cNvPr>
            <p:cNvSpPr/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adFill>
              <a:gsLst>
                <a:gs pos="100000">
                  <a:srgbClr val="FDDEAB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7" name="placeholder_286118">
            <a:extLst>
              <a:ext uri="{FF2B5EF4-FFF2-40B4-BE49-F238E27FC236}">
                <a16:creationId xmlns:a16="http://schemas.microsoft.com/office/drawing/2014/main" id="{8F417D22-64EB-C533-2B4D-BDFFCAAE4920}"/>
              </a:ext>
            </a:extLst>
          </p:cNvPr>
          <p:cNvSpPr>
            <a:spLocks noChangeAspect="1"/>
          </p:cNvSpPr>
          <p:nvPr/>
        </p:nvSpPr>
        <p:spPr bwMode="auto">
          <a:xfrm>
            <a:off x="6723674" y="1660670"/>
            <a:ext cx="475519" cy="557855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5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gradFill>
            <a:gsLst>
              <a:gs pos="100000">
                <a:srgbClr val="FDDEAB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8" name="Group 51" descr="D:\51PPT模板网\51pptmoban.com\图片.jpg">
            <a:extLst>
              <a:ext uri="{FF2B5EF4-FFF2-40B4-BE49-F238E27FC236}">
                <a16:creationId xmlns:a16="http://schemas.microsoft.com/office/drawing/2014/main" id="{2C59AA2C-74D3-84E3-319C-99C128D008B1}"/>
              </a:ext>
            </a:extLst>
          </p:cNvPr>
          <p:cNvGrpSpPr/>
          <p:nvPr/>
        </p:nvGrpSpPr>
        <p:grpSpPr>
          <a:xfrm>
            <a:off x="6674018" y="3210162"/>
            <a:ext cx="520205" cy="449906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19" name="Freeform 154">
              <a:extLst>
                <a:ext uri="{FF2B5EF4-FFF2-40B4-BE49-F238E27FC236}">
                  <a16:creationId xmlns:a16="http://schemas.microsoft.com/office/drawing/2014/main" id="{6A6E4E78-3A91-9A59-AC02-48EC4EE38789}"/>
                </a:ext>
              </a:extLst>
            </p:cNvPr>
            <p:cNvSpPr/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adFill>
              <a:gsLst>
                <a:gs pos="100000">
                  <a:srgbClr val="CD0401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01153" tIns="23707" rIns="353740" bIns="23707" anchor="ctr"/>
            <a:lstStyle/>
            <a:p>
              <a:pPr algn="ctr" defTabSz="1659255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55">
              <a:extLst>
                <a:ext uri="{FF2B5EF4-FFF2-40B4-BE49-F238E27FC236}">
                  <a16:creationId xmlns:a16="http://schemas.microsoft.com/office/drawing/2014/main" id="{43984D63-92A1-720F-2887-35EF943BFB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0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adFill>
              <a:gsLst>
                <a:gs pos="100000">
                  <a:srgbClr val="CD0401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01153" tIns="23707" rIns="353740" bIns="23707" anchor="ctr"/>
            <a:lstStyle/>
            <a:p>
              <a:pPr algn="ctr" defTabSz="1659255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56">
              <a:extLst>
                <a:ext uri="{FF2B5EF4-FFF2-40B4-BE49-F238E27FC236}">
                  <a16:creationId xmlns:a16="http://schemas.microsoft.com/office/drawing/2014/main" id="{A8162415-AF32-60FF-FB52-44097B6775E3}"/>
                </a:ext>
              </a:extLst>
            </p:cNvPr>
            <p:cNvSpPr/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rgbClr val="CD0401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01153" tIns="23707" rIns="353740" bIns="23707" anchor="ctr"/>
            <a:lstStyle/>
            <a:p>
              <a:pPr algn="ctr" defTabSz="1659255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9F0C23A-C1CA-7B41-2C17-27F95BC31C2D}"/>
              </a:ext>
            </a:extLst>
          </p:cNvPr>
          <p:cNvGrpSpPr/>
          <p:nvPr/>
        </p:nvGrpSpPr>
        <p:grpSpPr>
          <a:xfrm>
            <a:off x="8277838" y="1555640"/>
            <a:ext cx="2966425" cy="778422"/>
            <a:chOff x="283598" y="1893834"/>
            <a:chExt cx="2966425" cy="7784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28D8F5D-AED0-C92A-7B98-801AB78B00FE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6C604E4-13EB-7986-E255-EA1EC45FE7F0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8FFCDC0-493B-B537-1B5C-D1C5EDE30096}"/>
              </a:ext>
            </a:extLst>
          </p:cNvPr>
          <p:cNvGrpSpPr/>
          <p:nvPr/>
        </p:nvGrpSpPr>
        <p:grpSpPr>
          <a:xfrm>
            <a:off x="8277838" y="3043657"/>
            <a:ext cx="2966425" cy="778422"/>
            <a:chOff x="283598" y="1893834"/>
            <a:chExt cx="2966425" cy="7784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9431C19-95C0-0FB7-D1BC-476BFF561E12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63A44E6-6548-1A5F-6A47-F1987E0A3660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CD040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955C73B-C5B2-6092-85B7-AFB756F50305}"/>
              </a:ext>
            </a:extLst>
          </p:cNvPr>
          <p:cNvGrpSpPr/>
          <p:nvPr/>
        </p:nvGrpSpPr>
        <p:grpSpPr>
          <a:xfrm>
            <a:off x="8277838" y="4531674"/>
            <a:ext cx="2966425" cy="778422"/>
            <a:chOff x="283598" y="1893834"/>
            <a:chExt cx="2966425" cy="7784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46E93CC-A6A9-3983-C901-272BFD28341C}"/>
                </a:ext>
              </a:extLst>
            </p:cNvPr>
            <p:cNvSpPr txBox="1"/>
            <p:nvPr/>
          </p:nvSpPr>
          <p:spPr>
            <a:xfrm>
              <a:off x="283598" y="2139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E4F9EE4-7F3E-765B-0B8F-AF40491D27D7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CD040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9" name="组合 208" descr="D:\51PPT模板网\51pptmoban.com\图片.jpg">
            <a:extLst>
              <a:ext uri="{FF2B5EF4-FFF2-40B4-BE49-F238E27FC236}">
                <a16:creationId xmlns:a16="http://schemas.microsoft.com/office/drawing/2014/main" id="{50ABA062-DD7A-D6C8-F590-6948677BA4A0}"/>
              </a:ext>
            </a:extLst>
          </p:cNvPr>
          <p:cNvGrpSpPr/>
          <p:nvPr/>
        </p:nvGrpSpPr>
        <p:grpSpPr>
          <a:xfrm>
            <a:off x="1358213" y="1048252"/>
            <a:ext cx="3789382" cy="4761496"/>
            <a:chOff x="566718" y="475222"/>
            <a:chExt cx="4937330" cy="6203934"/>
          </a:xfrm>
        </p:grpSpPr>
        <p:grpSp>
          <p:nvGrpSpPr>
            <p:cNvPr id="38" name="图形 35">
              <a:extLst>
                <a:ext uri="{FF2B5EF4-FFF2-40B4-BE49-F238E27FC236}">
                  <a16:creationId xmlns:a16="http://schemas.microsoft.com/office/drawing/2014/main" id="{51A60210-8867-8FF2-6C85-C99A0F1D8F79}"/>
                </a:ext>
              </a:extLst>
            </p:cNvPr>
            <p:cNvGrpSpPr/>
            <p:nvPr/>
          </p:nvGrpSpPr>
          <p:grpSpPr>
            <a:xfrm>
              <a:off x="566718" y="832673"/>
              <a:ext cx="4844800" cy="5846483"/>
              <a:chOff x="566718" y="832673"/>
              <a:chExt cx="4844800" cy="5846483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3FC04645-30EB-000F-E586-D6E62D4C41BF}"/>
                  </a:ext>
                </a:extLst>
              </p:cNvPr>
              <p:cNvSpPr/>
              <p:nvPr/>
            </p:nvSpPr>
            <p:spPr>
              <a:xfrm rot="909881">
                <a:off x="1181515" y="1221870"/>
                <a:ext cx="3621103" cy="5059355"/>
              </a:xfrm>
              <a:custGeom>
                <a:avLst/>
                <a:gdLst>
                  <a:gd name="connsiteX0" fmla="*/ 1786112 w 3621103"/>
                  <a:gd name="connsiteY0" fmla="*/ -10 h 5059355"/>
                  <a:gd name="connsiteX1" fmla="*/ 1772621 w 3621103"/>
                  <a:gd name="connsiteY1" fmla="*/ 3477 h 5059355"/>
                  <a:gd name="connsiteX2" fmla="*/ 1752763 w 3621103"/>
                  <a:gd name="connsiteY2" fmla="*/ 33339 h 5059355"/>
                  <a:gd name="connsiteX3" fmla="*/ 1753066 w 3621103"/>
                  <a:gd name="connsiteY3" fmla="*/ 290127 h 5059355"/>
                  <a:gd name="connsiteX4" fmla="*/ 1838866 w 3621103"/>
                  <a:gd name="connsiteY4" fmla="*/ 618764 h 5059355"/>
                  <a:gd name="connsiteX5" fmla="*/ 1780808 w 3621103"/>
                  <a:gd name="connsiteY5" fmla="*/ 614823 h 5059355"/>
                  <a:gd name="connsiteX6" fmla="*/ 1755493 w 3621103"/>
                  <a:gd name="connsiteY6" fmla="*/ 617097 h 5059355"/>
                  <a:gd name="connsiteX7" fmla="*/ 1730632 w 3621103"/>
                  <a:gd name="connsiteY7" fmla="*/ 622251 h 5059355"/>
                  <a:gd name="connsiteX8" fmla="*/ 1680156 w 3621103"/>
                  <a:gd name="connsiteY8" fmla="*/ 461114 h 5059355"/>
                  <a:gd name="connsiteX9" fmla="*/ 1676366 w 3621103"/>
                  <a:gd name="connsiteY9" fmla="*/ 461417 h 5059355"/>
                  <a:gd name="connsiteX10" fmla="*/ 1676366 w 3621103"/>
                  <a:gd name="connsiteY10" fmla="*/ 460963 h 5059355"/>
                  <a:gd name="connsiteX11" fmla="*/ 1651051 w 3621103"/>
                  <a:gd name="connsiteY11" fmla="*/ 459295 h 5059355"/>
                  <a:gd name="connsiteX12" fmla="*/ 1650445 w 3621103"/>
                  <a:gd name="connsiteY12" fmla="*/ 459295 h 5059355"/>
                  <a:gd name="connsiteX13" fmla="*/ 1647261 w 3621103"/>
                  <a:gd name="connsiteY13" fmla="*/ 459144 h 5059355"/>
                  <a:gd name="connsiteX14" fmla="*/ 1647261 w 3621103"/>
                  <a:gd name="connsiteY14" fmla="*/ 458993 h 5059355"/>
                  <a:gd name="connsiteX15" fmla="*/ 1602998 w 3621103"/>
                  <a:gd name="connsiteY15" fmla="*/ 456264 h 5059355"/>
                  <a:gd name="connsiteX16" fmla="*/ 1602695 w 3621103"/>
                  <a:gd name="connsiteY16" fmla="*/ 456264 h 5059355"/>
                  <a:gd name="connsiteX17" fmla="*/ 1598906 w 3621103"/>
                  <a:gd name="connsiteY17" fmla="*/ 455961 h 5059355"/>
                  <a:gd name="connsiteX18" fmla="*/ 169782 w 3621103"/>
                  <a:gd name="connsiteY18" fmla="*/ 365160 h 5059355"/>
                  <a:gd name="connsiteX19" fmla="*/ 169327 w 3621103"/>
                  <a:gd name="connsiteY19" fmla="*/ 365160 h 5059355"/>
                  <a:gd name="connsiteX20" fmla="*/ 165992 w 3621103"/>
                  <a:gd name="connsiteY20" fmla="*/ 365009 h 5059355"/>
                  <a:gd name="connsiteX21" fmla="*/ 165992 w 3621103"/>
                  <a:gd name="connsiteY21" fmla="*/ 364857 h 5059355"/>
                  <a:gd name="connsiteX22" fmla="*/ 121426 w 3621103"/>
                  <a:gd name="connsiteY22" fmla="*/ 361977 h 5059355"/>
                  <a:gd name="connsiteX23" fmla="*/ 122639 w 3621103"/>
                  <a:gd name="connsiteY23" fmla="*/ 362280 h 5059355"/>
                  <a:gd name="connsiteX24" fmla="*/ 120365 w 3621103"/>
                  <a:gd name="connsiteY24" fmla="*/ 362128 h 5059355"/>
                  <a:gd name="connsiteX25" fmla="*/ 121426 w 3621103"/>
                  <a:gd name="connsiteY25" fmla="*/ 361976 h 5059355"/>
                  <a:gd name="connsiteX26" fmla="*/ 117636 w 3621103"/>
                  <a:gd name="connsiteY26" fmla="*/ 361825 h 5059355"/>
                  <a:gd name="connsiteX27" fmla="*/ 84591 w 3621103"/>
                  <a:gd name="connsiteY27" fmla="*/ 359854 h 5059355"/>
                  <a:gd name="connsiteX28" fmla="*/ 83226 w 3621103"/>
                  <a:gd name="connsiteY28" fmla="*/ 359551 h 5059355"/>
                  <a:gd name="connsiteX29" fmla="*/ 81862 w 3621103"/>
                  <a:gd name="connsiteY29" fmla="*/ 359551 h 5059355"/>
                  <a:gd name="connsiteX30" fmla="*/ 80801 w 3621103"/>
                  <a:gd name="connsiteY30" fmla="*/ 359551 h 5059355"/>
                  <a:gd name="connsiteX31" fmla="*/ 80801 w 3621103"/>
                  <a:gd name="connsiteY31" fmla="*/ 359703 h 5059355"/>
                  <a:gd name="connsiteX32" fmla="*/ 2433 w 3621103"/>
                  <a:gd name="connsiteY32" fmla="*/ 603753 h 5059355"/>
                  <a:gd name="connsiteX33" fmla="*/ 49272 w 3621103"/>
                  <a:gd name="connsiteY33" fmla="*/ 855690 h 5059355"/>
                  <a:gd name="connsiteX34" fmla="*/ 49272 w 3621103"/>
                  <a:gd name="connsiteY34" fmla="*/ 855994 h 5059355"/>
                  <a:gd name="connsiteX35" fmla="*/ 89746 w 3621103"/>
                  <a:gd name="connsiteY35" fmla="*/ 858570 h 5059355"/>
                  <a:gd name="connsiteX36" fmla="*/ 91565 w 3621103"/>
                  <a:gd name="connsiteY36" fmla="*/ 858722 h 5059355"/>
                  <a:gd name="connsiteX37" fmla="*/ 613601 w 3621103"/>
                  <a:gd name="connsiteY37" fmla="*/ 891919 h 5059355"/>
                  <a:gd name="connsiteX38" fmla="*/ 152631 w 3621103"/>
                  <a:gd name="connsiteY38" fmla="*/ 906320 h 5059355"/>
                  <a:gd name="connsiteX39" fmla="*/ 152024 w 3621103"/>
                  <a:gd name="connsiteY39" fmla="*/ 906320 h 5059355"/>
                  <a:gd name="connsiteX40" fmla="*/ 151418 w 3621103"/>
                  <a:gd name="connsiteY40" fmla="*/ 906471 h 5059355"/>
                  <a:gd name="connsiteX41" fmla="*/ 148235 w 3621103"/>
                  <a:gd name="connsiteY41" fmla="*/ 906471 h 5059355"/>
                  <a:gd name="connsiteX42" fmla="*/ 104275 w 3621103"/>
                  <a:gd name="connsiteY42" fmla="*/ 907836 h 5059355"/>
                  <a:gd name="connsiteX43" fmla="*/ 103517 w 3621103"/>
                  <a:gd name="connsiteY43" fmla="*/ 907836 h 5059355"/>
                  <a:gd name="connsiteX44" fmla="*/ 99727 w 3621103"/>
                  <a:gd name="connsiteY44" fmla="*/ 907987 h 5059355"/>
                  <a:gd name="connsiteX45" fmla="*/ 65317 w 3621103"/>
                  <a:gd name="connsiteY45" fmla="*/ 909048 h 5059355"/>
                  <a:gd name="connsiteX46" fmla="*/ 64559 w 3621103"/>
                  <a:gd name="connsiteY46" fmla="*/ 909200 h 5059355"/>
                  <a:gd name="connsiteX47" fmla="*/ 62892 w 3621103"/>
                  <a:gd name="connsiteY47" fmla="*/ 909200 h 5059355"/>
                  <a:gd name="connsiteX48" fmla="*/ 62892 w 3621103"/>
                  <a:gd name="connsiteY48" fmla="*/ 909351 h 5059355"/>
                  <a:gd name="connsiteX49" fmla="*/ 8020 w 3621103"/>
                  <a:gd name="connsiteY49" fmla="*/ 1159770 h 5059355"/>
                  <a:gd name="connsiteX50" fmla="*/ 70930 w 3621103"/>
                  <a:gd name="connsiteY50" fmla="*/ 1403820 h 5059355"/>
                  <a:gd name="connsiteX51" fmla="*/ 56984 w 3621103"/>
                  <a:gd name="connsiteY51" fmla="*/ 1592543 h 5059355"/>
                  <a:gd name="connsiteX52" fmla="*/ 77751 w 3621103"/>
                  <a:gd name="connsiteY52" fmla="*/ 1743673 h 5059355"/>
                  <a:gd name="connsiteX53" fmla="*/ 28331 w 3621103"/>
                  <a:gd name="connsiteY53" fmla="*/ 1984997 h 5059355"/>
                  <a:gd name="connsiteX54" fmla="*/ 78352 w 3621103"/>
                  <a:gd name="connsiteY54" fmla="*/ 2226777 h 5059355"/>
                  <a:gd name="connsiteX55" fmla="*/ 57737 w 3621103"/>
                  <a:gd name="connsiteY55" fmla="*/ 2368055 h 5059355"/>
                  <a:gd name="connsiteX56" fmla="*/ 83052 w 3621103"/>
                  <a:gd name="connsiteY56" fmla="*/ 2598615 h 5059355"/>
                  <a:gd name="connsiteX57" fmla="*/ 21355 w 3621103"/>
                  <a:gd name="connsiteY57" fmla="*/ 2846915 h 5059355"/>
                  <a:gd name="connsiteX58" fmla="*/ 84264 w 3621103"/>
                  <a:gd name="connsiteY58" fmla="*/ 3095515 h 5059355"/>
                  <a:gd name="connsiteX59" fmla="*/ 84264 w 3621103"/>
                  <a:gd name="connsiteY59" fmla="*/ 3095818 h 5059355"/>
                  <a:gd name="connsiteX60" fmla="*/ 535683 w 3621103"/>
                  <a:gd name="connsiteY60" fmla="*/ 3095818 h 5059355"/>
                  <a:gd name="connsiteX61" fmla="*/ 163089 w 3621103"/>
                  <a:gd name="connsiteY61" fmla="*/ 3112189 h 5059355"/>
                  <a:gd name="connsiteX62" fmla="*/ 162937 w 3621103"/>
                  <a:gd name="connsiteY62" fmla="*/ 3112189 h 5059355"/>
                  <a:gd name="connsiteX63" fmla="*/ 159299 w 3621103"/>
                  <a:gd name="connsiteY63" fmla="*/ 3112341 h 5059355"/>
                  <a:gd name="connsiteX64" fmla="*/ 114581 w 3621103"/>
                  <a:gd name="connsiteY64" fmla="*/ 3114311 h 5059355"/>
                  <a:gd name="connsiteX65" fmla="*/ 114278 w 3621103"/>
                  <a:gd name="connsiteY65" fmla="*/ 3114311 h 5059355"/>
                  <a:gd name="connsiteX66" fmla="*/ 110792 w 3621103"/>
                  <a:gd name="connsiteY66" fmla="*/ 3114462 h 5059355"/>
                  <a:gd name="connsiteX67" fmla="*/ 76533 w 3621103"/>
                  <a:gd name="connsiteY67" fmla="*/ 3115978 h 5059355"/>
                  <a:gd name="connsiteX68" fmla="*/ 76079 w 3621103"/>
                  <a:gd name="connsiteY68" fmla="*/ 3115978 h 5059355"/>
                  <a:gd name="connsiteX69" fmla="*/ 74108 w 3621103"/>
                  <a:gd name="connsiteY69" fmla="*/ 3116130 h 5059355"/>
                  <a:gd name="connsiteX70" fmla="*/ 74108 w 3621103"/>
                  <a:gd name="connsiteY70" fmla="*/ 3116281 h 5059355"/>
                  <a:gd name="connsiteX71" fmla="*/ 22264 w 3621103"/>
                  <a:gd name="connsiteY71" fmla="*/ 3367307 h 5059355"/>
                  <a:gd name="connsiteX72" fmla="*/ 51519 w 3621103"/>
                  <a:gd name="connsiteY72" fmla="*/ 3549665 h 5059355"/>
                  <a:gd name="connsiteX73" fmla="*/ 21960 w 3621103"/>
                  <a:gd name="connsiteY73" fmla="*/ 3737025 h 5059355"/>
                  <a:gd name="connsiteX74" fmla="*/ 75619 w 3621103"/>
                  <a:gd name="connsiteY74" fmla="*/ 3987750 h 5059355"/>
                  <a:gd name="connsiteX75" fmla="*/ 75619 w 3621103"/>
                  <a:gd name="connsiteY75" fmla="*/ 3988053 h 5059355"/>
                  <a:gd name="connsiteX76" fmla="*/ 441393 w 3621103"/>
                  <a:gd name="connsiteY76" fmla="*/ 4001393 h 5059355"/>
                  <a:gd name="connsiteX77" fmla="*/ 140041 w 3621103"/>
                  <a:gd name="connsiteY77" fmla="*/ 4017764 h 5059355"/>
                  <a:gd name="connsiteX78" fmla="*/ 139890 w 3621103"/>
                  <a:gd name="connsiteY78" fmla="*/ 4017764 h 5059355"/>
                  <a:gd name="connsiteX79" fmla="*/ 136252 w 3621103"/>
                  <a:gd name="connsiteY79" fmla="*/ 4017915 h 5059355"/>
                  <a:gd name="connsiteX80" fmla="*/ 91686 w 3621103"/>
                  <a:gd name="connsiteY80" fmla="*/ 4020340 h 5059355"/>
                  <a:gd name="connsiteX81" fmla="*/ 87896 w 3621103"/>
                  <a:gd name="connsiteY81" fmla="*/ 4020644 h 5059355"/>
                  <a:gd name="connsiteX82" fmla="*/ 53486 w 3621103"/>
                  <a:gd name="connsiteY82" fmla="*/ 4022463 h 5059355"/>
                  <a:gd name="connsiteX83" fmla="*/ 53183 w 3621103"/>
                  <a:gd name="connsiteY83" fmla="*/ 4022463 h 5059355"/>
                  <a:gd name="connsiteX84" fmla="*/ 51061 w 3621103"/>
                  <a:gd name="connsiteY84" fmla="*/ 4022614 h 5059355"/>
                  <a:gd name="connsiteX85" fmla="*/ 51061 w 3621103"/>
                  <a:gd name="connsiteY85" fmla="*/ 4022765 h 5059355"/>
                  <a:gd name="connsiteX86" fmla="*/ 1947 w 3621103"/>
                  <a:gd name="connsiteY86" fmla="*/ 4274397 h 5059355"/>
                  <a:gd name="connsiteX87" fmla="*/ 78045 w 3621103"/>
                  <a:gd name="connsiteY87" fmla="*/ 4519054 h 5059355"/>
                  <a:gd name="connsiteX88" fmla="*/ 78045 w 3621103"/>
                  <a:gd name="connsiteY88" fmla="*/ 4519360 h 5059355"/>
                  <a:gd name="connsiteX89" fmla="*/ 116245 w 3621103"/>
                  <a:gd name="connsiteY89" fmla="*/ 4517237 h 5059355"/>
                  <a:gd name="connsiteX90" fmla="*/ 118670 w 3621103"/>
                  <a:gd name="connsiteY90" fmla="*/ 4517087 h 5059355"/>
                  <a:gd name="connsiteX91" fmla="*/ 163236 w 3621103"/>
                  <a:gd name="connsiteY91" fmla="*/ 4514661 h 5059355"/>
                  <a:gd name="connsiteX92" fmla="*/ 560696 w 3621103"/>
                  <a:gd name="connsiteY92" fmla="*/ 4493136 h 5059355"/>
                  <a:gd name="connsiteX93" fmla="*/ 174000 w 3621103"/>
                  <a:gd name="connsiteY93" fmla="*/ 4554527 h 5059355"/>
                  <a:gd name="connsiteX94" fmla="*/ 129737 w 3621103"/>
                  <a:gd name="connsiteY94" fmla="*/ 4561651 h 5059355"/>
                  <a:gd name="connsiteX95" fmla="*/ 126099 w 3621103"/>
                  <a:gd name="connsiteY95" fmla="*/ 4562257 h 5059355"/>
                  <a:gd name="connsiteX96" fmla="*/ 92144 w 3621103"/>
                  <a:gd name="connsiteY96" fmla="*/ 4567563 h 5059355"/>
                  <a:gd name="connsiteX97" fmla="*/ 91538 w 3621103"/>
                  <a:gd name="connsiteY97" fmla="*/ 4567713 h 5059355"/>
                  <a:gd name="connsiteX98" fmla="*/ 89719 w 3621103"/>
                  <a:gd name="connsiteY98" fmla="*/ 4568014 h 5059355"/>
                  <a:gd name="connsiteX99" fmla="*/ 89719 w 3621103"/>
                  <a:gd name="connsiteY99" fmla="*/ 4568164 h 5059355"/>
                  <a:gd name="connsiteX100" fmla="*/ 66829 w 3621103"/>
                  <a:gd name="connsiteY100" fmla="*/ 4823585 h 5059355"/>
                  <a:gd name="connsiteX101" fmla="*/ 167938 w 3621103"/>
                  <a:gd name="connsiteY101" fmla="*/ 5059146 h 5059355"/>
                  <a:gd name="connsiteX102" fmla="*/ 167938 w 3621103"/>
                  <a:gd name="connsiteY102" fmla="*/ 5059297 h 5059355"/>
                  <a:gd name="connsiteX103" fmla="*/ 170363 w 3621103"/>
                  <a:gd name="connsiteY103" fmla="*/ 5058996 h 5059355"/>
                  <a:gd name="connsiteX104" fmla="*/ 170969 w 3621103"/>
                  <a:gd name="connsiteY104" fmla="*/ 5058846 h 5059355"/>
                  <a:gd name="connsiteX105" fmla="*/ 255857 w 3621103"/>
                  <a:gd name="connsiteY105" fmla="*/ 5045354 h 5059355"/>
                  <a:gd name="connsiteX106" fmla="*/ 256312 w 3621103"/>
                  <a:gd name="connsiteY106" fmla="*/ 5045203 h 5059355"/>
                  <a:gd name="connsiteX107" fmla="*/ 1670156 w 3621103"/>
                  <a:gd name="connsiteY107" fmla="*/ 4820101 h 5059355"/>
                  <a:gd name="connsiteX108" fmla="*/ 1672278 w 3621103"/>
                  <a:gd name="connsiteY108" fmla="*/ 4819795 h 5059355"/>
                  <a:gd name="connsiteX109" fmla="*/ 1702292 w 3621103"/>
                  <a:gd name="connsiteY109" fmla="*/ 4815096 h 5059355"/>
                  <a:gd name="connsiteX110" fmla="*/ 1718057 w 3621103"/>
                  <a:gd name="connsiteY110" fmla="*/ 4812519 h 5059355"/>
                  <a:gd name="connsiteX111" fmla="*/ 1746858 w 3621103"/>
                  <a:gd name="connsiteY111" fmla="*/ 4807972 h 5059355"/>
                  <a:gd name="connsiteX112" fmla="*/ 1746707 w 3621103"/>
                  <a:gd name="connsiteY112" fmla="*/ 4807516 h 5059355"/>
                  <a:gd name="connsiteX113" fmla="*/ 1750648 w 3621103"/>
                  <a:gd name="connsiteY113" fmla="*/ 4807365 h 5059355"/>
                  <a:gd name="connsiteX114" fmla="*/ 1769596 w 3621103"/>
                  <a:gd name="connsiteY114" fmla="*/ 4790236 h 5059355"/>
                  <a:gd name="connsiteX115" fmla="*/ 1798852 w 3621103"/>
                  <a:gd name="connsiteY115" fmla="*/ 4795996 h 5059355"/>
                  <a:gd name="connsiteX116" fmla="*/ 1853723 w 3621103"/>
                  <a:gd name="connsiteY116" fmla="*/ 4775077 h 5059355"/>
                  <a:gd name="connsiteX117" fmla="*/ 1885859 w 3621103"/>
                  <a:gd name="connsiteY117" fmla="*/ 4822220 h 5059355"/>
                  <a:gd name="connsiteX118" fmla="*/ 1889649 w 3621103"/>
                  <a:gd name="connsiteY118" fmla="*/ 4822220 h 5059355"/>
                  <a:gd name="connsiteX119" fmla="*/ 1889649 w 3621103"/>
                  <a:gd name="connsiteY119" fmla="*/ 4822676 h 5059355"/>
                  <a:gd name="connsiteX120" fmla="*/ 3411859 w 3621103"/>
                  <a:gd name="connsiteY120" fmla="*/ 4985176 h 5059355"/>
                  <a:gd name="connsiteX121" fmla="*/ 3438993 w 3621103"/>
                  <a:gd name="connsiteY121" fmla="*/ 4988056 h 5059355"/>
                  <a:gd name="connsiteX122" fmla="*/ 3439447 w 3621103"/>
                  <a:gd name="connsiteY122" fmla="*/ 4988056 h 5059355"/>
                  <a:gd name="connsiteX123" fmla="*/ 3442782 w 3621103"/>
                  <a:gd name="connsiteY123" fmla="*/ 4988357 h 5059355"/>
                  <a:gd name="connsiteX124" fmla="*/ 3479314 w 3621103"/>
                  <a:gd name="connsiteY124" fmla="*/ 4992299 h 5059355"/>
                  <a:gd name="connsiteX125" fmla="*/ 3479314 w 3621103"/>
                  <a:gd name="connsiteY125" fmla="*/ 4992149 h 5059355"/>
                  <a:gd name="connsiteX126" fmla="*/ 3568141 w 3621103"/>
                  <a:gd name="connsiteY126" fmla="*/ 4751581 h 5059355"/>
                  <a:gd name="connsiteX127" fmla="*/ 3532063 w 3621103"/>
                  <a:gd name="connsiteY127" fmla="*/ 4497825 h 5059355"/>
                  <a:gd name="connsiteX128" fmla="*/ 3532063 w 3621103"/>
                  <a:gd name="connsiteY128" fmla="*/ 4497674 h 5059355"/>
                  <a:gd name="connsiteX129" fmla="*/ 3495531 w 3621103"/>
                  <a:gd name="connsiteY129" fmla="*/ 4493733 h 5059355"/>
                  <a:gd name="connsiteX130" fmla="*/ 3492348 w 3621103"/>
                  <a:gd name="connsiteY130" fmla="*/ 4493432 h 5059355"/>
                  <a:gd name="connsiteX131" fmla="*/ 3490832 w 3621103"/>
                  <a:gd name="connsiteY131" fmla="*/ 4493282 h 5059355"/>
                  <a:gd name="connsiteX132" fmla="*/ 3491742 w 3621103"/>
                  <a:gd name="connsiteY132" fmla="*/ 4493282 h 5059355"/>
                  <a:gd name="connsiteX133" fmla="*/ 3447327 w 3621103"/>
                  <a:gd name="connsiteY133" fmla="*/ 4488582 h 5059355"/>
                  <a:gd name="connsiteX134" fmla="*/ 3444144 w 3621103"/>
                  <a:gd name="connsiteY134" fmla="*/ 4488281 h 5059355"/>
                  <a:gd name="connsiteX135" fmla="*/ 3443538 w 3621103"/>
                  <a:gd name="connsiteY135" fmla="*/ 4488131 h 5059355"/>
                  <a:gd name="connsiteX136" fmla="*/ 3442628 w 3621103"/>
                  <a:gd name="connsiteY136" fmla="*/ 4488131 h 5059355"/>
                  <a:gd name="connsiteX137" fmla="*/ 3206761 w 3621103"/>
                  <a:gd name="connsiteY137" fmla="*/ 4462968 h 5059355"/>
                  <a:gd name="connsiteX138" fmla="*/ 3516452 w 3621103"/>
                  <a:gd name="connsiteY138" fmla="*/ 4472063 h 5059355"/>
                  <a:gd name="connsiteX139" fmla="*/ 3516452 w 3621103"/>
                  <a:gd name="connsiteY139" fmla="*/ 4471758 h 5059355"/>
                  <a:gd name="connsiteX140" fmla="*/ 3586487 w 3621103"/>
                  <a:gd name="connsiteY140" fmla="*/ 4225127 h 5059355"/>
                  <a:gd name="connsiteX141" fmla="*/ 3541162 w 3621103"/>
                  <a:gd name="connsiteY141" fmla="*/ 3979709 h 5059355"/>
                  <a:gd name="connsiteX142" fmla="*/ 3556472 w 3621103"/>
                  <a:gd name="connsiteY142" fmla="*/ 3872537 h 5059355"/>
                  <a:gd name="connsiteX143" fmla="*/ 3513725 w 3621103"/>
                  <a:gd name="connsiteY143" fmla="*/ 3619842 h 5059355"/>
                  <a:gd name="connsiteX144" fmla="*/ 3513725 w 3621103"/>
                  <a:gd name="connsiteY144" fmla="*/ 3619539 h 5059355"/>
                  <a:gd name="connsiteX145" fmla="*/ 3477041 w 3621103"/>
                  <a:gd name="connsiteY145" fmla="*/ 3616659 h 5059355"/>
                  <a:gd name="connsiteX146" fmla="*/ 3473252 w 3621103"/>
                  <a:gd name="connsiteY146" fmla="*/ 3616356 h 5059355"/>
                  <a:gd name="connsiteX147" fmla="*/ 3428686 w 3621103"/>
                  <a:gd name="connsiteY147" fmla="*/ 3612718 h 5059355"/>
                  <a:gd name="connsiteX148" fmla="*/ 2761855 w 3621103"/>
                  <a:gd name="connsiteY148" fmla="*/ 3559209 h 5059355"/>
                  <a:gd name="connsiteX149" fmla="*/ 3461428 w 3621103"/>
                  <a:gd name="connsiteY149" fmla="*/ 3581341 h 5059355"/>
                  <a:gd name="connsiteX150" fmla="*/ 3465218 w 3621103"/>
                  <a:gd name="connsiteY150" fmla="*/ 3581492 h 5059355"/>
                  <a:gd name="connsiteX151" fmla="*/ 3501901 w 3621103"/>
                  <a:gd name="connsiteY151" fmla="*/ 3582705 h 5059355"/>
                  <a:gd name="connsiteX152" fmla="*/ 3501901 w 3621103"/>
                  <a:gd name="connsiteY152" fmla="*/ 3582402 h 5059355"/>
                  <a:gd name="connsiteX153" fmla="*/ 3572538 w 3621103"/>
                  <a:gd name="connsiteY153" fmla="*/ 3335926 h 5059355"/>
                  <a:gd name="connsiteX154" fmla="*/ 3517817 w 3621103"/>
                  <a:gd name="connsiteY154" fmla="*/ 3085507 h 5059355"/>
                  <a:gd name="connsiteX155" fmla="*/ 3517817 w 3621103"/>
                  <a:gd name="connsiteY155" fmla="*/ 3085355 h 5059355"/>
                  <a:gd name="connsiteX156" fmla="*/ 3515391 w 3621103"/>
                  <a:gd name="connsiteY156" fmla="*/ 3085204 h 5059355"/>
                  <a:gd name="connsiteX157" fmla="*/ 3514785 w 3621103"/>
                  <a:gd name="connsiteY157" fmla="*/ 3085204 h 5059355"/>
                  <a:gd name="connsiteX158" fmla="*/ 3480981 w 3621103"/>
                  <a:gd name="connsiteY158" fmla="*/ 3084143 h 5059355"/>
                  <a:gd name="connsiteX159" fmla="*/ 3477191 w 3621103"/>
                  <a:gd name="connsiteY159" fmla="*/ 3083992 h 5059355"/>
                  <a:gd name="connsiteX160" fmla="*/ 3432473 w 3621103"/>
                  <a:gd name="connsiteY160" fmla="*/ 3082627 h 5059355"/>
                  <a:gd name="connsiteX161" fmla="*/ 3428684 w 3621103"/>
                  <a:gd name="connsiteY161" fmla="*/ 3082471 h 5059355"/>
                  <a:gd name="connsiteX162" fmla="*/ 3428229 w 3621103"/>
                  <a:gd name="connsiteY162" fmla="*/ 3082471 h 5059355"/>
                  <a:gd name="connsiteX163" fmla="*/ 3409130 w 3621103"/>
                  <a:gd name="connsiteY163" fmla="*/ 3081864 h 5059355"/>
                  <a:gd name="connsiteX164" fmla="*/ 3517209 w 3621103"/>
                  <a:gd name="connsiteY164" fmla="*/ 3081864 h 5059355"/>
                  <a:gd name="connsiteX165" fmla="*/ 3517209 w 3621103"/>
                  <a:gd name="connsiteY165" fmla="*/ 3081713 h 5059355"/>
                  <a:gd name="connsiteX166" fmla="*/ 3579968 w 3621103"/>
                  <a:gd name="connsiteY166" fmla="*/ 2833113 h 5059355"/>
                  <a:gd name="connsiteX167" fmla="*/ 3543436 w 3621103"/>
                  <a:gd name="connsiteY167" fmla="*/ 2609828 h 5059355"/>
                  <a:gd name="connsiteX168" fmla="*/ 3566174 w 3621103"/>
                  <a:gd name="connsiteY168" fmla="*/ 2421562 h 5059355"/>
                  <a:gd name="connsiteX169" fmla="*/ 3529793 w 3621103"/>
                  <a:gd name="connsiteY169" fmla="*/ 2198428 h 5059355"/>
                  <a:gd name="connsiteX170" fmla="*/ 3555411 w 3621103"/>
                  <a:gd name="connsiteY170" fmla="*/ 2197215 h 5059355"/>
                  <a:gd name="connsiteX171" fmla="*/ 3555411 w 3621103"/>
                  <a:gd name="connsiteY171" fmla="*/ 2196912 h 5059355"/>
                  <a:gd name="connsiteX172" fmla="*/ 3606799 w 3621103"/>
                  <a:gd name="connsiteY172" fmla="*/ 1945736 h 5059355"/>
                  <a:gd name="connsiteX173" fmla="*/ 3589367 w 3621103"/>
                  <a:gd name="connsiteY173" fmla="*/ 1807339 h 5059355"/>
                  <a:gd name="connsiteX174" fmla="*/ 3620594 w 3621103"/>
                  <a:gd name="connsiteY174" fmla="*/ 1620736 h 5059355"/>
                  <a:gd name="connsiteX175" fmla="*/ 3569510 w 3621103"/>
                  <a:gd name="connsiteY175" fmla="*/ 1369410 h 5059355"/>
                  <a:gd name="connsiteX176" fmla="*/ 3569510 w 3621103"/>
                  <a:gd name="connsiteY176" fmla="*/ 1369259 h 5059355"/>
                  <a:gd name="connsiteX177" fmla="*/ 3567085 w 3621103"/>
                  <a:gd name="connsiteY177" fmla="*/ 1369107 h 5059355"/>
                  <a:gd name="connsiteX178" fmla="*/ 3566631 w 3621103"/>
                  <a:gd name="connsiteY178" fmla="*/ 1369107 h 5059355"/>
                  <a:gd name="connsiteX179" fmla="*/ 3560567 w 3621103"/>
                  <a:gd name="connsiteY179" fmla="*/ 1368804 h 5059355"/>
                  <a:gd name="connsiteX180" fmla="*/ 3607407 w 3621103"/>
                  <a:gd name="connsiteY180" fmla="*/ 1137638 h 5059355"/>
                  <a:gd name="connsiteX181" fmla="*/ 3550110 w 3621103"/>
                  <a:gd name="connsiteY181" fmla="*/ 887825 h 5059355"/>
                  <a:gd name="connsiteX182" fmla="*/ 3550110 w 3621103"/>
                  <a:gd name="connsiteY182" fmla="*/ 887673 h 5059355"/>
                  <a:gd name="connsiteX183" fmla="*/ 3548594 w 3621103"/>
                  <a:gd name="connsiteY183" fmla="*/ 887673 h 5059355"/>
                  <a:gd name="connsiteX184" fmla="*/ 3547685 w 3621103"/>
                  <a:gd name="connsiteY184" fmla="*/ 887522 h 5059355"/>
                  <a:gd name="connsiteX185" fmla="*/ 3546775 w 3621103"/>
                  <a:gd name="connsiteY185" fmla="*/ 887673 h 5059355"/>
                  <a:gd name="connsiteX186" fmla="*/ 3513426 w 3621103"/>
                  <a:gd name="connsiteY186" fmla="*/ 886914 h 5059355"/>
                  <a:gd name="connsiteX187" fmla="*/ 3513426 w 3621103"/>
                  <a:gd name="connsiteY187" fmla="*/ 886763 h 5059355"/>
                  <a:gd name="connsiteX188" fmla="*/ 3509485 w 3621103"/>
                  <a:gd name="connsiteY188" fmla="*/ 886763 h 5059355"/>
                  <a:gd name="connsiteX189" fmla="*/ 3464918 w 3621103"/>
                  <a:gd name="connsiteY189" fmla="*/ 885702 h 5059355"/>
                  <a:gd name="connsiteX190" fmla="*/ 3464918 w 3621103"/>
                  <a:gd name="connsiteY190" fmla="*/ 885853 h 5059355"/>
                  <a:gd name="connsiteX191" fmla="*/ 3461128 w 3621103"/>
                  <a:gd name="connsiteY191" fmla="*/ 885702 h 5059355"/>
                  <a:gd name="connsiteX192" fmla="*/ 3460977 w 3621103"/>
                  <a:gd name="connsiteY192" fmla="*/ 885702 h 5059355"/>
                  <a:gd name="connsiteX193" fmla="*/ 3421414 w 3621103"/>
                  <a:gd name="connsiteY193" fmla="*/ 884792 h 5059355"/>
                  <a:gd name="connsiteX194" fmla="*/ 3545864 w 3621103"/>
                  <a:gd name="connsiteY194" fmla="*/ 880699 h 5059355"/>
                  <a:gd name="connsiteX195" fmla="*/ 3545864 w 3621103"/>
                  <a:gd name="connsiteY195" fmla="*/ 880396 h 5059355"/>
                  <a:gd name="connsiteX196" fmla="*/ 3600284 w 3621103"/>
                  <a:gd name="connsiteY196" fmla="*/ 629826 h 5059355"/>
                  <a:gd name="connsiteX197" fmla="*/ 3529342 w 3621103"/>
                  <a:gd name="connsiteY197" fmla="*/ 383652 h 5059355"/>
                  <a:gd name="connsiteX198" fmla="*/ 3529342 w 3621103"/>
                  <a:gd name="connsiteY198" fmla="*/ 383348 h 5059355"/>
                  <a:gd name="connsiteX199" fmla="*/ 3492507 w 3621103"/>
                  <a:gd name="connsiteY199" fmla="*/ 384561 h 5059355"/>
                  <a:gd name="connsiteX200" fmla="*/ 3488717 w 3621103"/>
                  <a:gd name="connsiteY200" fmla="*/ 384712 h 5059355"/>
                  <a:gd name="connsiteX201" fmla="*/ 3443999 w 3621103"/>
                  <a:gd name="connsiteY201" fmla="*/ 386228 h 5059355"/>
                  <a:gd name="connsiteX202" fmla="*/ 2008958 w 3621103"/>
                  <a:gd name="connsiteY202" fmla="*/ 433978 h 5059355"/>
                  <a:gd name="connsiteX203" fmla="*/ 2008958 w 3621103"/>
                  <a:gd name="connsiteY203" fmla="*/ 433827 h 5059355"/>
                  <a:gd name="connsiteX204" fmla="*/ 2005168 w 3621103"/>
                  <a:gd name="connsiteY204" fmla="*/ 433978 h 5059355"/>
                  <a:gd name="connsiteX205" fmla="*/ 2006229 w 3621103"/>
                  <a:gd name="connsiteY205" fmla="*/ 434129 h 5059355"/>
                  <a:gd name="connsiteX206" fmla="*/ 2003955 w 3621103"/>
                  <a:gd name="connsiteY206" fmla="*/ 434129 h 5059355"/>
                  <a:gd name="connsiteX207" fmla="*/ 2005168 w 3621103"/>
                  <a:gd name="connsiteY207" fmla="*/ 433978 h 5059355"/>
                  <a:gd name="connsiteX208" fmla="*/ 1960602 w 3621103"/>
                  <a:gd name="connsiteY208" fmla="*/ 435494 h 5059355"/>
                  <a:gd name="connsiteX209" fmla="*/ 1960602 w 3621103"/>
                  <a:gd name="connsiteY209" fmla="*/ 435645 h 5059355"/>
                  <a:gd name="connsiteX210" fmla="*/ 1956812 w 3621103"/>
                  <a:gd name="connsiteY210" fmla="*/ 435645 h 5059355"/>
                  <a:gd name="connsiteX211" fmla="*/ 1956206 w 3621103"/>
                  <a:gd name="connsiteY211" fmla="*/ 435797 h 5059355"/>
                  <a:gd name="connsiteX212" fmla="*/ 1931346 w 3621103"/>
                  <a:gd name="connsiteY212" fmla="*/ 436554 h 5059355"/>
                  <a:gd name="connsiteX213" fmla="*/ 1931497 w 3621103"/>
                  <a:gd name="connsiteY213" fmla="*/ 437009 h 5059355"/>
                  <a:gd name="connsiteX214" fmla="*/ 1927556 w 3621103"/>
                  <a:gd name="connsiteY214" fmla="*/ 436554 h 5059355"/>
                  <a:gd name="connsiteX215" fmla="*/ 1882080 w 3621103"/>
                  <a:gd name="connsiteY215" fmla="*/ 520380 h 5059355"/>
                  <a:gd name="connsiteX216" fmla="*/ 1822659 w 3621103"/>
                  <a:gd name="connsiteY216" fmla="*/ 280875 h 5059355"/>
                  <a:gd name="connsiteX217" fmla="*/ 1822962 w 3621103"/>
                  <a:gd name="connsiteY217" fmla="*/ 37882 h 5059355"/>
                  <a:gd name="connsiteX218" fmla="*/ 1790670 w 3621103"/>
                  <a:gd name="connsiteY218" fmla="*/ 50 h 5059355"/>
                  <a:gd name="connsiteX219" fmla="*/ 1786126 w 3621103"/>
                  <a:gd name="connsiteY219" fmla="*/ -14 h 5059355"/>
                  <a:gd name="connsiteX220" fmla="*/ 1793237 w 3621103"/>
                  <a:gd name="connsiteY220" fmla="*/ 657847 h 5059355"/>
                  <a:gd name="connsiteX221" fmla="*/ 1804302 w 3621103"/>
                  <a:gd name="connsiteY221" fmla="*/ 658302 h 5059355"/>
                  <a:gd name="connsiteX222" fmla="*/ 1848868 w 3621103"/>
                  <a:gd name="connsiteY222" fmla="*/ 664668 h 5059355"/>
                  <a:gd name="connsiteX223" fmla="*/ 1854780 w 3621103"/>
                  <a:gd name="connsiteY223" fmla="*/ 666184 h 5059355"/>
                  <a:gd name="connsiteX224" fmla="*/ 1870697 w 3621103"/>
                  <a:gd name="connsiteY224" fmla="*/ 683919 h 5059355"/>
                  <a:gd name="connsiteX225" fmla="*/ 1870697 w 3621103"/>
                  <a:gd name="connsiteY225" fmla="*/ 687406 h 5059355"/>
                  <a:gd name="connsiteX226" fmla="*/ 1874031 w 3621103"/>
                  <a:gd name="connsiteY226" fmla="*/ 740308 h 5059355"/>
                  <a:gd name="connsiteX227" fmla="*/ 1821886 w 3621103"/>
                  <a:gd name="connsiteY227" fmla="*/ 723027 h 5059355"/>
                  <a:gd name="connsiteX228" fmla="*/ 1730328 w 3621103"/>
                  <a:gd name="connsiteY228" fmla="*/ 695439 h 5059355"/>
                  <a:gd name="connsiteX229" fmla="*/ 1731086 w 3621103"/>
                  <a:gd name="connsiteY229" fmla="*/ 667850 h 5059355"/>
                  <a:gd name="connsiteX230" fmla="*/ 1761707 w 3621103"/>
                  <a:gd name="connsiteY230" fmla="*/ 659816 h 5059355"/>
                  <a:gd name="connsiteX231" fmla="*/ 1793236 w 3621103"/>
                  <a:gd name="connsiteY231" fmla="*/ 657846 h 5059355"/>
                  <a:gd name="connsiteX232" fmla="*/ 1727451 w 3621103"/>
                  <a:gd name="connsiteY232" fmla="*/ 739097 h 5059355"/>
                  <a:gd name="connsiteX233" fmla="*/ 1807638 w 3621103"/>
                  <a:gd name="connsiteY233" fmla="*/ 763806 h 5059355"/>
                  <a:gd name="connsiteX234" fmla="*/ 1879488 w 3621103"/>
                  <a:gd name="connsiteY234" fmla="*/ 786847 h 5059355"/>
                  <a:gd name="connsiteX235" fmla="*/ 1908895 w 3621103"/>
                  <a:gd name="connsiteY235" fmla="*/ 898413 h 5059355"/>
                  <a:gd name="connsiteX236" fmla="*/ 1906773 w 3621103"/>
                  <a:gd name="connsiteY236" fmla="*/ 904325 h 5059355"/>
                  <a:gd name="connsiteX237" fmla="*/ 1873424 w 3621103"/>
                  <a:gd name="connsiteY237" fmla="*/ 876889 h 5059355"/>
                  <a:gd name="connsiteX238" fmla="*/ 1770196 w 3621103"/>
                  <a:gd name="connsiteY238" fmla="*/ 829443 h 5059355"/>
                  <a:gd name="connsiteX239" fmla="*/ 1718656 w 3621103"/>
                  <a:gd name="connsiteY239" fmla="*/ 807008 h 5059355"/>
                  <a:gd name="connsiteX240" fmla="*/ 1727448 w 3621103"/>
                  <a:gd name="connsiteY240" fmla="*/ 739098 h 5059355"/>
                  <a:gd name="connsiteX241" fmla="*/ 1704561 w 3621103"/>
                  <a:gd name="connsiteY241" fmla="*/ 870673 h 5059355"/>
                  <a:gd name="connsiteX242" fmla="*/ 1745489 w 3621103"/>
                  <a:gd name="connsiteY242" fmla="*/ 920092 h 5059355"/>
                  <a:gd name="connsiteX243" fmla="*/ 1834166 w 3621103"/>
                  <a:gd name="connsiteY243" fmla="*/ 1026202 h 5059355"/>
                  <a:gd name="connsiteX244" fmla="*/ 1778232 w 3621103"/>
                  <a:gd name="connsiteY244" fmla="*/ 1054852 h 5059355"/>
                  <a:gd name="connsiteX245" fmla="*/ 1736243 w 3621103"/>
                  <a:gd name="connsiteY245" fmla="*/ 1075316 h 5059355"/>
                  <a:gd name="connsiteX246" fmla="*/ 1698195 w 3621103"/>
                  <a:gd name="connsiteY246" fmla="*/ 890988 h 5059355"/>
                  <a:gd name="connsiteX247" fmla="*/ 1704561 w 3621103"/>
                  <a:gd name="connsiteY247" fmla="*/ 870676 h 5059355"/>
                  <a:gd name="connsiteX248" fmla="*/ 1762770 w 3621103"/>
                  <a:gd name="connsiteY248" fmla="*/ 872947 h 5059355"/>
                  <a:gd name="connsiteX249" fmla="*/ 1850384 w 3621103"/>
                  <a:gd name="connsiteY249" fmla="*/ 913420 h 5059355"/>
                  <a:gd name="connsiteX250" fmla="*/ 1888280 w 3621103"/>
                  <a:gd name="connsiteY250" fmla="*/ 963596 h 5059355"/>
                  <a:gd name="connsiteX251" fmla="*/ 1871606 w 3621103"/>
                  <a:gd name="connsiteY251" fmla="*/ 1000432 h 5059355"/>
                  <a:gd name="connsiteX252" fmla="*/ 1777929 w 3621103"/>
                  <a:gd name="connsiteY252" fmla="*/ 891591 h 5059355"/>
                  <a:gd name="connsiteX253" fmla="*/ 1762770 w 3621103"/>
                  <a:gd name="connsiteY253" fmla="*/ 872946 h 5059355"/>
                  <a:gd name="connsiteX254" fmla="*/ 1859785 w 3621103"/>
                  <a:gd name="connsiteY254" fmla="*/ 1061063 h 5059355"/>
                  <a:gd name="connsiteX255" fmla="*/ 1877672 w 3621103"/>
                  <a:gd name="connsiteY255" fmla="*/ 1090774 h 5059355"/>
                  <a:gd name="connsiteX256" fmla="*/ 1877369 w 3621103"/>
                  <a:gd name="connsiteY256" fmla="*/ 1099869 h 5059355"/>
                  <a:gd name="connsiteX257" fmla="*/ 1885402 w 3621103"/>
                  <a:gd name="connsiteY257" fmla="*/ 1239027 h 5059355"/>
                  <a:gd name="connsiteX258" fmla="*/ 1881764 w 3621103"/>
                  <a:gd name="connsiteY258" fmla="*/ 1246758 h 5059355"/>
                  <a:gd name="connsiteX259" fmla="*/ 1832500 w 3621103"/>
                  <a:gd name="connsiteY259" fmla="*/ 1239331 h 5059355"/>
                  <a:gd name="connsiteX260" fmla="*/ 1735185 w 3621103"/>
                  <a:gd name="connsiteY260" fmla="*/ 1219928 h 5059355"/>
                  <a:gd name="connsiteX261" fmla="*/ 1733972 w 3621103"/>
                  <a:gd name="connsiteY261" fmla="*/ 1219473 h 5059355"/>
                  <a:gd name="connsiteX262" fmla="*/ 1737913 w 3621103"/>
                  <a:gd name="connsiteY262" fmla="*/ 1123822 h 5059355"/>
                  <a:gd name="connsiteX263" fmla="*/ 1796423 w 3621103"/>
                  <a:gd name="connsiteY263" fmla="*/ 1093960 h 5059355"/>
                  <a:gd name="connsiteX264" fmla="*/ 1859783 w 3621103"/>
                  <a:gd name="connsiteY264" fmla="*/ 1061066 h 5059355"/>
                  <a:gd name="connsiteX265" fmla="*/ 1727903 w 3621103"/>
                  <a:gd name="connsiteY265" fmla="*/ 1262975 h 5059355"/>
                  <a:gd name="connsiteX266" fmla="*/ 1826737 w 3621103"/>
                  <a:gd name="connsiteY266" fmla="*/ 1282075 h 5059355"/>
                  <a:gd name="connsiteX267" fmla="*/ 1858570 w 3621103"/>
                  <a:gd name="connsiteY267" fmla="*/ 1287077 h 5059355"/>
                  <a:gd name="connsiteX268" fmla="*/ 1842502 w 3621103"/>
                  <a:gd name="connsiteY268" fmla="*/ 1311634 h 5059355"/>
                  <a:gd name="connsiteX269" fmla="*/ 1777167 w 3621103"/>
                  <a:gd name="connsiteY269" fmla="*/ 1423201 h 5059355"/>
                  <a:gd name="connsiteX270" fmla="*/ 1725628 w 3621103"/>
                  <a:gd name="connsiteY270" fmla="*/ 1274041 h 5059355"/>
                  <a:gd name="connsiteX271" fmla="*/ 1727902 w 3621103"/>
                  <a:gd name="connsiteY271" fmla="*/ 1262975 h 5059355"/>
                  <a:gd name="connsiteX272" fmla="*/ 1900254 w 3621103"/>
                  <a:gd name="connsiteY272" fmla="*/ 1302236 h 5059355"/>
                  <a:gd name="connsiteX273" fmla="*/ 1926024 w 3621103"/>
                  <a:gd name="connsiteY273" fmla="*/ 1345893 h 5059355"/>
                  <a:gd name="connsiteX274" fmla="*/ 1914504 w 3621103"/>
                  <a:gd name="connsiteY274" fmla="*/ 1381667 h 5059355"/>
                  <a:gd name="connsiteX275" fmla="*/ 1892372 w 3621103"/>
                  <a:gd name="connsiteY275" fmla="*/ 1390459 h 5059355"/>
                  <a:gd name="connsiteX276" fmla="*/ 1829162 w 3621103"/>
                  <a:gd name="connsiteY276" fmla="*/ 1414409 h 5059355"/>
                  <a:gd name="connsiteX277" fmla="*/ 1878276 w 3621103"/>
                  <a:gd name="connsiteY277" fmla="*/ 1335886 h 5059355"/>
                  <a:gd name="connsiteX278" fmla="*/ 1900255 w 3621103"/>
                  <a:gd name="connsiteY278" fmla="*/ 1302234 h 5059355"/>
                  <a:gd name="connsiteX279" fmla="*/ 1903589 w 3621103"/>
                  <a:gd name="connsiteY279" fmla="*/ 1432294 h 5059355"/>
                  <a:gd name="connsiteX280" fmla="*/ 1891918 w 3621103"/>
                  <a:gd name="connsiteY280" fmla="*/ 1539922 h 5059355"/>
                  <a:gd name="connsiteX281" fmla="*/ 1923599 w 3621103"/>
                  <a:gd name="connsiteY281" fmla="*/ 1775183 h 5059355"/>
                  <a:gd name="connsiteX282" fmla="*/ 1886157 w 3621103"/>
                  <a:gd name="connsiteY282" fmla="*/ 1863408 h 5059355"/>
                  <a:gd name="connsiteX283" fmla="*/ 1874788 w 3621103"/>
                  <a:gd name="connsiteY283" fmla="*/ 1843854 h 5059355"/>
                  <a:gd name="connsiteX284" fmla="*/ 1837649 w 3621103"/>
                  <a:gd name="connsiteY284" fmla="*/ 1684235 h 5059355"/>
                  <a:gd name="connsiteX285" fmla="*/ 1806423 w 3621103"/>
                  <a:gd name="connsiteY285" fmla="*/ 1484293 h 5059355"/>
                  <a:gd name="connsiteX286" fmla="*/ 1903588 w 3621103"/>
                  <a:gd name="connsiteY286" fmla="*/ 1432298 h 5059355"/>
                  <a:gd name="connsiteX287" fmla="*/ 1781865 w 3621103"/>
                  <a:gd name="connsiteY287" fmla="*/ 1644213 h 5059355"/>
                  <a:gd name="connsiteX288" fmla="*/ 1796266 w 3621103"/>
                  <a:gd name="connsiteY288" fmla="*/ 1696509 h 5059355"/>
                  <a:gd name="connsiteX289" fmla="*/ 1813092 w 3621103"/>
                  <a:gd name="connsiteY289" fmla="*/ 1755018 h 5059355"/>
                  <a:gd name="connsiteX290" fmla="*/ 1778834 w 3621103"/>
                  <a:gd name="connsiteY290" fmla="*/ 1680589 h 5059355"/>
                  <a:gd name="connsiteX291" fmla="*/ 1777773 w 3621103"/>
                  <a:gd name="connsiteY291" fmla="*/ 1672403 h 5059355"/>
                  <a:gd name="connsiteX292" fmla="*/ 1781865 w 3621103"/>
                  <a:gd name="connsiteY292" fmla="*/ 1644208 h 5059355"/>
                  <a:gd name="connsiteX293" fmla="*/ 1755489 w 3621103"/>
                  <a:gd name="connsiteY293" fmla="*/ 1745016 h 5059355"/>
                  <a:gd name="connsiteX294" fmla="*/ 1817186 w 3621103"/>
                  <a:gd name="connsiteY294" fmla="*/ 1835817 h 5059355"/>
                  <a:gd name="connsiteX295" fmla="*/ 1832495 w 3621103"/>
                  <a:gd name="connsiteY295" fmla="*/ 1858252 h 5059355"/>
                  <a:gd name="connsiteX296" fmla="*/ 1832950 w 3621103"/>
                  <a:gd name="connsiteY296" fmla="*/ 1903727 h 5059355"/>
                  <a:gd name="connsiteX297" fmla="*/ 1812486 w 3621103"/>
                  <a:gd name="connsiteY297" fmla="*/ 1995741 h 5059355"/>
                  <a:gd name="connsiteX298" fmla="*/ 1778834 w 3621103"/>
                  <a:gd name="connsiteY298" fmla="*/ 2009232 h 5059355"/>
                  <a:gd name="connsiteX299" fmla="*/ 1758218 w 3621103"/>
                  <a:gd name="connsiteY299" fmla="*/ 2017114 h 5059355"/>
                  <a:gd name="connsiteX300" fmla="*/ 1758824 w 3621103"/>
                  <a:gd name="connsiteY300" fmla="*/ 1984978 h 5059355"/>
                  <a:gd name="connsiteX301" fmla="*/ 1723808 w 3621103"/>
                  <a:gd name="connsiteY301" fmla="*/ 1764270 h 5059355"/>
                  <a:gd name="connsiteX302" fmla="*/ 1728356 w 3621103"/>
                  <a:gd name="connsiteY302" fmla="*/ 1764118 h 5059355"/>
                  <a:gd name="connsiteX303" fmla="*/ 1728204 w 3621103"/>
                  <a:gd name="connsiteY303" fmla="*/ 1763664 h 5059355"/>
                  <a:gd name="connsiteX304" fmla="*/ 1731994 w 3621103"/>
                  <a:gd name="connsiteY304" fmla="*/ 1763967 h 5059355"/>
                  <a:gd name="connsiteX305" fmla="*/ 1755490 w 3621103"/>
                  <a:gd name="connsiteY305" fmla="*/ 1745019 h 5059355"/>
                  <a:gd name="connsiteX306" fmla="*/ 1877514 w 3621103"/>
                  <a:gd name="connsiteY306" fmla="*/ 2006805 h 5059355"/>
                  <a:gd name="connsiteX307" fmla="*/ 1878121 w 3621103"/>
                  <a:gd name="connsiteY307" fmla="*/ 2024086 h 5059355"/>
                  <a:gd name="connsiteX308" fmla="*/ 1897979 w 3621103"/>
                  <a:gd name="connsiteY308" fmla="*/ 2173096 h 5059355"/>
                  <a:gd name="connsiteX309" fmla="*/ 1866146 w 3621103"/>
                  <a:gd name="connsiteY309" fmla="*/ 2210992 h 5059355"/>
                  <a:gd name="connsiteX310" fmla="*/ 1789140 w 3621103"/>
                  <a:gd name="connsiteY310" fmla="*/ 2165820 h 5059355"/>
                  <a:gd name="connsiteX311" fmla="*/ 1787624 w 3621103"/>
                  <a:gd name="connsiteY311" fmla="*/ 2164910 h 5059355"/>
                  <a:gd name="connsiteX312" fmla="*/ 1787927 w 3621103"/>
                  <a:gd name="connsiteY312" fmla="*/ 2164152 h 5059355"/>
                  <a:gd name="connsiteX313" fmla="*/ 1848106 w 3621103"/>
                  <a:gd name="connsiteY313" fmla="*/ 2026207 h 5059355"/>
                  <a:gd name="connsiteX314" fmla="*/ 1857807 w 3621103"/>
                  <a:gd name="connsiteY314" fmla="*/ 2021356 h 5059355"/>
                  <a:gd name="connsiteX315" fmla="*/ 1877513 w 3621103"/>
                  <a:gd name="connsiteY315" fmla="*/ 2006804 h 5059355"/>
                  <a:gd name="connsiteX316" fmla="*/ 1792326 w 3621103"/>
                  <a:gd name="connsiteY316" fmla="*/ 2050311 h 5059355"/>
                  <a:gd name="connsiteX317" fmla="*/ 1750639 w 3621103"/>
                  <a:gd name="connsiteY317" fmla="*/ 2142324 h 5059355"/>
                  <a:gd name="connsiteX318" fmla="*/ 1744879 w 3621103"/>
                  <a:gd name="connsiteY318" fmla="*/ 2138383 h 5059355"/>
                  <a:gd name="connsiteX319" fmla="*/ 1755187 w 3621103"/>
                  <a:gd name="connsiteY319" fmla="*/ 2065923 h 5059355"/>
                  <a:gd name="connsiteX320" fmla="*/ 1792325 w 3621103"/>
                  <a:gd name="connsiteY320" fmla="*/ 2050309 h 5059355"/>
                  <a:gd name="connsiteX321" fmla="*/ 1769285 w 3621103"/>
                  <a:gd name="connsiteY321" fmla="*/ 2204171 h 5059355"/>
                  <a:gd name="connsiteX322" fmla="*/ 1851747 w 3621103"/>
                  <a:gd name="connsiteY322" fmla="*/ 2258136 h 5059355"/>
                  <a:gd name="connsiteX323" fmla="*/ 1835527 w 3621103"/>
                  <a:gd name="connsiteY323" fmla="*/ 2421547 h 5059355"/>
                  <a:gd name="connsiteX324" fmla="*/ 1850837 w 3621103"/>
                  <a:gd name="connsiteY324" fmla="*/ 2581321 h 5059355"/>
                  <a:gd name="connsiteX325" fmla="*/ 1846896 w 3621103"/>
                  <a:gd name="connsiteY325" fmla="*/ 2609668 h 5059355"/>
                  <a:gd name="connsiteX326" fmla="*/ 1791413 w 3621103"/>
                  <a:gd name="connsiteY326" fmla="*/ 2877972 h 5059355"/>
                  <a:gd name="connsiteX327" fmla="*/ 1828551 w 3621103"/>
                  <a:gd name="connsiteY327" fmla="*/ 2963616 h 5059355"/>
                  <a:gd name="connsiteX328" fmla="*/ 1860839 w 3621103"/>
                  <a:gd name="connsiteY328" fmla="*/ 3031376 h 5059355"/>
                  <a:gd name="connsiteX329" fmla="*/ 1842649 w 3621103"/>
                  <a:gd name="connsiteY329" fmla="*/ 3209490 h 5059355"/>
                  <a:gd name="connsiteX330" fmla="*/ 1813393 w 3621103"/>
                  <a:gd name="connsiteY330" fmla="*/ 3123996 h 5059355"/>
                  <a:gd name="connsiteX331" fmla="*/ 1765189 w 3621103"/>
                  <a:gd name="connsiteY331" fmla="*/ 2971198 h 5059355"/>
                  <a:gd name="connsiteX332" fmla="*/ 1792929 w 3621103"/>
                  <a:gd name="connsiteY332" fmla="*/ 2735637 h 5059355"/>
                  <a:gd name="connsiteX333" fmla="*/ 1764734 w 3621103"/>
                  <a:gd name="connsiteY333" fmla="*/ 2614824 h 5059355"/>
                  <a:gd name="connsiteX334" fmla="*/ 1784895 w 3621103"/>
                  <a:gd name="connsiteY334" fmla="*/ 2475065 h 5059355"/>
                  <a:gd name="connsiteX335" fmla="*/ 1754881 w 3621103"/>
                  <a:gd name="connsiteY335" fmla="*/ 2236467 h 5059355"/>
                  <a:gd name="connsiteX336" fmla="*/ 1769282 w 3621103"/>
                  <a:gd name="connsiteY336" fmla="*/ 2204179 h 5059355"/>
                  <a:gd name="connsiteX337" fmla="*/ 1714413 w 3621103"/>
                  <a:gd name="connsiteY337" fmla="*/ 2220846 h 5059355"/>
                  <a:gd name="connsiteX338" fmla="*/ 1714110 w 3621103"/>
                  <a:gd name="connsiteY338" fmla="*/ 2221452 h 5059355"/>
                  <a:gd name="connsiteX339" fmla="*/ 1713959 w 3621103"/>
                  <a:gd name="connsiteY339" fmla="*/ 2221452 h 5059355"/>
                  <a:gd name="connsiteX340" fmla="*/ 1714413 w 3621103"/>
                  <a:gd name="connsiteY340" fmla="*/ 2220846 h 5059355"/>
                  <a:gd name="connsiteX341" fmla="*/ 1740941 w 3621103"/>
                  <a:gd name="connsiteY341" fmla="*/ 2684547 h 5059355"/>
                  <a:gd name="connsiteX342" fmla="*/ 1749733 w 3621103"/>
                  <a:gd name="connsiteY342" fmla="*/ 2738361 h 5059355"/>
                  <a:gd name="connsiteX343" fmla="*/ 1748975 w 3621103"/>
                  <a:gd name="connsiteY343" fmla="*/ 2772619 h 5059355"/>
                  <a:gd name="connsiteX344" fmla="*/ 1737454 w 3621103"/>
                  <a:gd name="connsiteY344" fmla="*/ 2691219 h 5059355"/>
                  <a:gd name="connsiteX345" fmla="*/ 1740941 w 3621103"/>
                  <a:gd name="connsiteY345" fmla="*/ 2684550 h 5059355"/>
                  <a:gd name="connsiteX346" fmla="*/ 1852658 w 3621103"/>
                  <a:gd name="connsiteY346" fmla="*/ 2755945 h 5059355"/>
                  <a:gd name="connsiteX347" fmla="*/ 1849475 w 3621103"/>
                  <a:gd name="connsiteY347" fmla="*/ 2833101 h 5059355"/>
                  <a:gd name="connsiteX348" fmla="*/ 1853871 w 3621103"/>
                  <a:gd name="connsiteY348" fmla="*/ 2922384 h 5059355"/>
                  <a:gd name="connsiteX349" fmla="*/ 1834316 w 3621103"/>
                  <a:gd name="connsiteY349" fmla="*/ 2873270 h 5059355"/>
                  <a:gd name="connsiteX350" fmla="*/ 1852658 w 3621103"/>
                  <a:gd name="connsiteY350" fmla="*/ 2755940 h 5059355"/>
                  <a:gd name="connsiteX351" fmla="*/ 1731390 w 3621103"/>
                  <a:gd name="connsiteY351" fmla="*/ 3028193 h 5059355"/>
                  <a:gd name="connsiteX352" fmla="*/ 1773530 w 3621103"/>
                  <a:gd name="connsiteY352" fmla="*/ 3140516 h 5059355"/>
                  <a:gd name="connsiteX353" fmla="*/ 1805363 w 3621103"/>
                  <a:gd name="connsiteY353" fmla="*/ 3288614 h 5059355"/>
                  <a:gd name="connsiteX354" fmla="*/ 1755944 w 3621103"/>
                  <a:gd name="connsiteY354" fmla="*/ 3374865 h 5059355"/>
                  <a:gd name="connsiteX355" fmla="*/ 1750487 w 3621103"/>
                  <a:gd name="connsiteY355" fmla="*/ 3381384 h 5059355"/>
                  <a:gd name="connsiteX356" fmla="*/ 1751093 w 3621103"/>
                  <a:gd name="connsiteY356" fmla="*/ 3291344 h 5059355"/>
                  <a:gd name="connsiteX357" fmla="*/ 1710013 w 3621103"/>
                  <a:gd name="connsiteY357" fmla="*/ 3079275 h 5059355"/>
                  <a:gd name="connsiteX358" fmla="*/ 1731387 w 3621103"/>
                  <a:gd name="connsiteY358" fmla="*/ 3028192 h 5059355"/>
                  <a:gd name="connsiteX359" fmla="*/ 1819159 w 3621103"/>
                  <a:gd name="connsiteY359" fmla="*/ 3363194 h 5059355"/>
                  <a:gd name="connsiteX360" fmla="*/ 1851144 w 3621103"/>
                  <a:gd name="connsiteY360" fmla="*/ 3562986 h 5059355"/>
                  <a:gd name="connsiteX361" fmla="*/ 1855994 w 3621103"/>
                  <a:gd name="connsiteY361" fmla="*/ 3587998 h 5059355"/>
                  <a:gd name="connsiteX362" fmla="*/ 1831438 w 3621103"/>
                  <a:gd name="connsiteY362" fmla="*/ 3734126 h 5059355"/>
                  <a:gd name="connsiteX363" fmla="*/ 1830073 w 3621103"/>
                  <a:gd name="connsiteY363" fmla="*/ 3755348 h 5059355"/>
                  <a:gd name="connsiteX364" fmla="*/ 1815066 w 3621103"/>
                  <a:gd name="connsiteY364" fmla="*/ 3763231 h 5059355"/>
                  <a:gd name="connsiteX365" fmla="*/ 1787477 w 3621103"/>
                  <a:gd name="connsiteY365" fmla="*/ 3779450 h 5059355"/>
                  <a:gd name="connsiteX366" fmla="*/ 1755190 w 3621103"/>
                  <a:gd name="connsiteY366" fmla="*/ 3652269 h 5059355"/>
                  <a:gd name="connsiteX367" fmla="*/ 1737151 w 3621103"/>
                  <a:gd name="connsiteY367" fmla="*/ 3489313 h 5059355"/>
                  <a:gd name="connsiteX368" fmla="*/ 1789297 w 3621103"/>
                  <a:gd name="connsiteY368" fmla="*/ 3402301 h 5059355"/>
                  <a:gd name="connsiteX369" fmla="*/ 1819159 w 3621103"/>
                  <a:gd name="connsiteY369" fmla="*/ 3363192 h 5059355"/>
                  <a:gd name="connsiteX370" fmla="*/ 1690915 w 3621103"/>
                  <a:gd name="connsiteY370" fmla="*/ 3542972 h 5059355"/>
                  <a:gd name="connsiteX371" fmla="*/ 1691218 w 3621103"/>
                  <a:gd name="connsiteY371" fmla="*/ 3549036 h 5059355"/>
                  <a:gd name="connsiteX372" fmla="*/ 1662417 w 3621103"/>
                  <a:gd name="connsiteY372" fmla="*/ 3547975 h 5059355"/>
                  <a:gd name="connsiteX373" fmla="*/ 1618154 w 3621103"/>
                  <a:gd name="connsiteY373" fmla="*/ 3546307 h 5059355"/>
                  <a:gd name="connsiteX374" fmla="*/ 1617700 w 3621103"/>
                  <a:gd name="connsiteY374" fmla="*/ 3546307 h 5059355"/>
                  <a:gd name="connsiteX375" fmla="*/ 1616184 w 3621103"/>
                  <a:gd name="connsiteY375" fmla="*/ 3546156 h 5059355"/>
                  <a:gd name="connsiteX376" fmla="*/ 1619367 w 3621103"/>
                  <a:gd name="connsiteY376" fmla="*/ 3546005 h 5059355"/>
                  <a:gd name="connsiteX377" fmla="*/ 1664085 w 3621103"/>
                  <a:gd name="connsiteY377" fmla="*/ 3544034 h 5059355"/>
                  <a:gd name="connsiteX378" fmla="*/ 1690915 w 3621103"/>
                  <a:gd name="connsiteY378" fmla="*/ 3542973 h 5059355"/>
                  <a:gd name="connsiteX379" fmla="*/ 1828404 w 3621103"/>
                  <a:gd name="connsiteY379" fmla="*/ 3804912 h 5059355"/>
                  <a:gd name="connsiteX380" fmla="*/ 1842047 w 3621103"/>
                  <a:gd name="connsiteY380" fmla="*/ 3936032 h 5059355"/>
                  <a:gd name="connsiteX381" fmla="*/ 1818097 w 3621103"/>
                  <a:gd name="connsiteY381" fmla="*/ 3896771 h 5059355"/>
                  <a:gd name="connsiteX382" fmla="*/ 1806121 w 3621103"/>
                  <a:gd name="connsiteY382" fmla="*/ 3822948 h 5059355"/>
                  <a:gd name="connsiteX383" fmla="*/ 1812942 w 3621103"/>
                  <a:gd name="connsiteY383" fmla="*/ 3814004 h 5059355"/>
                  <a:gd name="connsiteX384" fmla="*/ 1828404 w 3621103"/>
                  <a:gd name="connsiteY384" fmla="*/ 3804909 h 5059355"/>
                  <a:gd name="connsiteX385" fmla="*/ 1749580 w 3621103"/>
                  <a:gd name="connsiteY385" fmla="*/ 3830682 h 5059355"/>
                  <a:gd name="connsiteX386" fmla="*/ 1749731 w 3621103"/>
                  <a:gd name="connsiteY386" fmla="*/ 3832501 h 5059355"/>
                  <a:gd name="connsiteX387" fmla="*/ 1724568 w 3621103"/>
                  <a:gd name="connsiteY387" fmla="*/ 4120513 h 5059355"/>
                  <a:gd name="connsiteX388" fmla="*/ 1706226 w 3621103"/>
                  <a:gd name="connsiteY388" fmla="*/ 4022892 h 5059355"/>
                  <a:gd name="connsiteX389" fmla="*/ 1749580 w 3621103"/>
                  <a:gd name="connsiteY389" fmla="*/ 3830682 h 5059355"/>
                  <a:gd name="connsiteX390" fmla="*/ 1790356 w 3621103"/>
                  <a:gd name="connsiteY390" fmla="*/ 3934061 h 5059355"/>
                  <a:gd name="connsiteX391" fmla="*/ 1838712 w 3621103"/>
                  <a:gd name="connsiteY391" fmla="*/ 4003639 h 5059355"/>
                  <a:gd name="connsiteX392" fmla="*/ 1870242 w 3621103"/>
                  <a:gd name="connsiteY392" fmla="*/ 4045174 h 5059355"/>
                  <a:gd name="connsiteX393" fmla="*/ 1856751 w 3621103"/>
                  <a:gd name="connsiteY393" fmla="*/ 4174174 h 5059355"/>
                  <a:gd name="connsiteX394" fmla="*/ 1857357 w 3621103"/>
                  <a:gd name="connsiteY394" fmla="*/ 4243598 h 5059355"/>
                  <a:gd name="connsiteX395" fmla="*/ 1847656 w 3621103"/>
                  <a:gd name="connsiteY395" fmla="*/ 4252087 h 5059355"/>
                  <a:gd name="connsiteX396" fmla="*/ 1763680 w 3621103"/>
                  <a:gd name="connsiteY396" fmla="*/ 4369868 h 5059355"/>
                  <a:gd name="connsiteX397" fmla="*/ 1822646 w 3621103"/>
                  <a:gd name="connsiteY397" fmla="*/ 4516602 h 5059355"/>
                  <a:gd name="connsiteX398" fmla="*/ 1848870 w 3621103"/>
                  <a:gd name="connsiteY398" fmla="*/ 4555106 h 5059355"/>
                  <a:gd name="connsiteX399" fmla="*/ 1847354 w 3621103"/>
                  <a:gd name="connsiteY399" fmla="*/ 4567990 h 5059355"/>
                  <a:gd name="connsiteX400" fmla="*/ 1844777 w 3621103"/>
                  <a:gd name="connsiteY400" fmla="*/ 4720333 h 5059355"/>
                  <a:gd name="connsiteX401" fmla="*/ 1799301 w 3621103"/>
                  <a:gd name="connsiteY401" fmla="*/ 4752773 h 5059355"/>
                  <a:gd name="connsiteX402" fmla="*/ 1781869 w 3621103"/>
                  <a:gd name="connsiteY402" fmla="*/ 4748831 h 5059355"/>
                  <a:gd name="connsiteX403" fmla="*/ 1775805 w 3621103"/>
                  <a:gd name="connsiteY403" fmla="*/ 4551469 h 5059355"/>
                  <a:gd name="connsiteX404" fmla="*/ 1727601 w 3621103"/>
                  <a:gd name="connsiteY404" fmla="*/ 4377298 h 5059355"/>
                  <a:gd name="connsiteX405" fmla="*/ 1751248 w 3621103"/>
                  <a:gd name="connsiteY405" fmla="*/ 4249966 h 5059355"/>
                  <a:gd name="connsiteX406" fmla="*/ 1790357 w 3621103"/>
                  <a:gd name="connsiteY406" fmla="*/ 3934062 h 5059355"/>
                  <a:gd name="connsiteX407" fmla="*/ 1881157 w 3621103"/>
                  <a:gd name="connsiteY407" fmla="*/ 3987569 h 5059355"/>
                  <a:gd name="connsiteX408" fmla="*/ 1884644 w 3621103"/>
                  <a:gd name="connsiteY408" fmla="*/ 3987872 h 5059355"/>
                  <a:gd name="connsiteX409" fmla="*/ 1883734 w 3621103"/>
                  <a:gd name="connsiteY409" fmla="*/ 3990752 h 5059355"/>
                  <a:gd name="connsiteX410" fmla="*/ 1881157 w 3621103"/>
                  <a:gd name="connsiteY410" fmla="*/ 3987569 h 5059355"/>
                  <a:gd name="connsiteX411" fmla="*/ 1861603 w 3621103"/>
                  <a:gd name="connsiteY411" fmla="*/ 4297104 h 5059355"/>
                  <a:gd name="connsiteX412" fmla="*/ 1885099 w 3621103"/>
                  <a:gd name="connsiteY412" fmla="*/ 4395181 h 5059355"/>
                  <a:gd name="connsiteX413" fmla="*/ 1858571 w 3621103"/>
                  <a:gd name="connsiteY413" fmla="*/ 4492497 h 5059355"/>
                  <a:gd name="connsiteX414" fmla="*/ 1857813 w 3621103"/>
                  <a:gd name="connsiteY414" fmla="*/ 4491436 h 5059355"/>
                  <a:gd name="connsiteX415" fmla="*/ 1806580 w 3621103"/>
                  <a:gd name="connsiteY415" fmla="*/ 4375018 h 5059355"/>
                  <a:gd name="connsiteX416" fmla="*/ 1861606 w 3621103"/>
                  <a:gd name="connsiteY416" fmla="*/ 4297101 h 5059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</a:cxnLst>
                <a:rect l="l" t="t" r="r" b="b"/>
                <a:pathLst>
                  <a:path w="3621103" h="5059355">
                    <a:moveTo>
                      <a:pt x="1786112" y="-10"/>
                    </a:moveTo>
                    <a:cubicBezTo>
                      <a:pt x="1781427" y="241"/>
                      <a:pt x="1776840" y="1426"/>
                      <a:pt x="1772621" y="3477"/>
                    </a:cubicBezTo>
                    <a:cubicBezTo>
                      <a:pt x="1761043" y="9055"/>
                      <a:pt x="1753429" y="20504"/>
                      <a:pt x="1752763" y="33339"/>
                    </a:cubicBezTo>
                    <a:cubicBezTo>
                      <a:pt x="1752763" y="33339"/>
                      <a:pt x="1740887" y="198390"/>
                      <a:pt x="1753066" y="290127"/>
                    </a:cubicBezTo>
                    <a:cubicBezTo>
                      <a:pt x="1766219" y="389194"/>
                      <a:pt x="1814384" y="544019"/>
                      <a:pt x="1838866" y="618764"/>
                    </a:cubicBezTo>
                    <a:cubicBezTo>
                      <a:pt x="1819528" y="615573"/>
                      <a:pt x="1799930" y="614078"/>
                      <a:pt x="1780808" y="614823"/>
                    </a:cubicBezTo>
                    <a:cubicBezTo>
                      <a:pt x="1772244" y="615157"/>
                      <a:pt x="1763750" y="615892"/>
                      <a:pt x="1755493" y="617097"/>
                    </a:cubicBezTo>
                    <a:cubicBezTo>
                      <a:pt x="1747023" y="618333"/>
                      <a:pt x="1738673" y="619986"/>
                      <a:pt x="1730632" y="622251"/>
                    </a:cubicBezTo>
                    <a:cubicBezTo>
                      <a:pt x="1726964" y="529631"/>
                      <a:pt x="1707660" y="462865"/>
                      <a:pt x="1680156" y="461114"/>
                    </a:cubicBezTo>
                    <a:cubicBezTo>
                      <a:pt x="1678920" y="461036"/>
                      <a:pt x="1677602" y="461234"/>
                      <a:pt x="1676366" y="461417"/>
                    </a:cubicBezTo>
                    <a:lnTo>
                      <a:pt x="1676366" y="460963"/>
                    </a:lnTo>
                    <a:lnTo>
                      <a:pt x="1651051" y="459295"/>
                    </a:lnTo>
                    <a:lnTo>
                      <a:pt x="1650445" y="459295"/>
                    </a:lnTo>
                    <a:lnTo>
                      <a:pt x="1647261" y="459144"/>
                    </a:lnTo>
                    <a:lnTo>
                      <a:pt x="1647261" y="458993"/>
                    </a:lnTo>
                    <a:lnTo>
                      <a:pt x="1602998" y="456264"/>
                    </a:lnTo>
                    <a:lnTo>
                      <a:pt x="1602695" y="456264"/>
                    </a:lnTo>
                    <a:lnTo>
                      <a:pt x="1598906" y="455961"/>
                    </a:lnTo>
                    <a:lnTo>
                      <a:pt x="169782" y="365160"/>
                    </a:lnTo>
                    <a:lnTo>
                      <a:pt x="169327" y="365160"/>
                    </a:lnTo>
                    <a:lnTo>
                      <a:pt x="165992" y="365009"/>
                    </a:lnTo>
                    <a:lnTo>
                      <a:pt x="165992" y="364857"/>
                    </a:lnTo>
                    <a:lnTo>
                      <a:pt x="121426" y="361977"/>
                    </a:lnTo>
                    <a:cubicBezTo>
                      <a:pt x="121859" y="362006"/>
                      <a:pt x="122210" y="362221"/>
                      <a:pt x="122639" y="362280"/>
                    </a:cubicBezTo>
                    <a:lnTo>
                      <a:pt x="120365" y="362128"/>
                    </a:lnTo>
                    <a:cubicBezTo>
                      <a:pt x="120710" y="362124"/>
                      <a:pt x="121091" y="361955"/>
                      <a:pt x="121426" y="361976"/>
                    </a:cubicBezTo>
                    <a:lnTo>
                      <a:pt x="117636" y="361825"/>
                    </a:lnTo>
                    <a:lnTo>
                      <a:pt x="84591" y="359854"/>
                    </a:lnTo>
                    <a:cubicBezTo>
                      <a:pt x="84133" y="359788"/>
                      <a:pt x="83689" y="359581"/>
                      <a:pt x="83226" y="359551"/>
                    </a:cubicBezTo>
                    <a:cubicBezTo>
                      <a:pt x="82768" y="359522"/>
                      <a:pt x="82321" y="359546"/>
                      <a:pt x="81862" y="359551"/>
                    </a:cubicBezTo>
                    <a:lnTo>
                      <a:pt x="80801" y="359551"/>
                    </a:lnTo>
                    <a:lnTo>
                      <a:pt x="80801" y="359703"/>
                    </a:lnTo>
                    <a:cubicBezTo>
                      <a:pt x="45680" y="362388"/>
                      <a:pt x="10950" y="469766"/>
                      <a:pt x="2433" y="603753"/>
                    </a:cubicBezTo>
                    <a:cubicBezTo>
                      <a:pt x="-6085" y="737740"/>
                      <a:pt x="14775" y="848574"/>
                      <a:pt x="49272" y="855690"/>
                    </a:cubicBezTo>
                    <a:lnTo>
                      <a:pt x="49272" y="855994"/>
                    </a:lnTo>
                    <a:lnTo>
                      <a:pt x="89746" y="858570"/>
                    </a:lnTo>
                    <a:lnTo>
                      <a:pt x="91565" y="858722"/>
                    </a:lnTo>
                    <a:lnTo>
                      <a:pt x="613601" y="891919"/>
                    </a:lnTo>
                    <a:lnTo>
                      <a:pt x="152631" y="906320"/>
                    </a:lnTo>
                    <a:lnTo>
                      <a:pt x="152024" y="906320"/>
                    </a:lnTo>
                    <a:cubicBezTo>
                      <a:pt x="151824" y="906325"/>
                      <a:pt x="151623" y="906456"/>
                      <a:pt x="151418" y="906471"/>
                    </a:cubicBezTo>
                    <a:lnTo>
                      <a:pt x="148235" y="906471"/>
                    </a:lnTo>
                    <a:lnTo>
                      <a:pt x="104275" y="907836"/>
                    </a:lnTo>
                    <a:lnTo>
                      <a:pt x="103517" y="907836"/>
                    </a:lnTo>
                    <a:lnTo>
                      <a:pt x="99727" y="907987"/>
                    </a:lnTo>
                    <a:lnTo>
                      <a:pt x="65317" y="909048"/>
                    </a:lnTo>
                    <a:cubicBezTo>
                      <a:pt x="65059" y="909058"/>
                      <a:pt x="64816" y="909180"/>
                      <a:pt x="64559" y="909200"/>
                    </a:cubicBezTo>
                    <a:lnTo>
                      <a:pt x="62892" y="909200"/>
                    </a:lnTo>
                    <a:lnTo>
                      <a:pt x="62892" y="909351"/>
                    </a:lnTo>
                    <a:cubicBezTo>
                      <a:pt x="28181" y="915341"/>
                      <a:pt x="3800" y="1025570"/>
                      <a:pt x="8020" y="1159770"/>
                    </a:cubicBezTo>
                    <a:cubicBezTo>
                      <a:pt x="11932" y="1284211"/>
                      <a:pt x="39071" y="1386571"/>
                      <a:pt x="70930" y="1403820"/>
                    </a:cubicBezTo>
                    <a:cubicBezTo>
                      <a:pt x="59251" y="1450023"/>
                      <a:pt x="53503" y="1517483"/>
                      <a:pt x="56984" y="1592543"/>
                    </a:cubicBezTo>
                    <a:cubicBezTo>
                      <a:pt x="59635" y="1649709"/>
                      <a:pt x="67299" y="1702083"/>
                      <a:pt x="77751" y="1743673"/>
                    </a:cubicBezTo>
                    <a:cubicBezTo>
                      <a:pt x="49418" y="1770739"/>
                      <a:pt x="28331" y="1868526"/>
                      <a:pt x="28331" y="1984997"/>
                    </a:cubicBezTo>
                    <a:cubicBezTo>
                      <a:pt x="28331" y="2102346"/>
                      <a:pt x="49699" y="2200578"/>
                      <a:pt x="78352" y="2226777"/>
                    </a:cubicBezTo>
                    <a:cubicBezTo>
                      <a:pt x="68477" y="2266586"/>
                      <a:pt x="61009" y="2315187"/>
                      <a:pt x="57737" y="2368055"/>
                    </a:cubicBezTo>
                    <a:cubicBezTo>
                      <a:pt x="51402" y="2470391"/>
                      <a:pt x="62227" y="2559183"/>
                      <a:pt x="83052" y="2598615"/>
                    </a:cubicBezTo>
                    <a:cubicBezTo>
                      <a:pt x="48731" y="2605814"/>
                      <a:pt x="21355" y="2714184"/>
                      <a:pt x="21355" y="2846915"/>
                    </a:cubicBezTo>
                    <a:cubicBezTo>
                      <a:pt x="21355" y="2981183"/>
                      <a:pt x="49381" y="3090616"/>
                      <a:pt x="84264" y="3095515"/>
                    </a:cubicBezTo>
                    <a:lnTo>
                      <a:pt x="84264" y="3095818"/>
                    </a:lnTo>
                    <a:lnTo>
                      <a:pt x="535683" y="3095818"/>
                    </a:lnTo>
                    <a:lnTo>
                      <a:pt x="163089" y="3112189"/>
                    </a:lnTo>
                    <a:lnTo>
                      <a:pt x="162937" y="3112189"/>
                    </a:lnTo>
                    <a:lnTo>
                      <a:pt x="159299" y="3112341"/>
                    </a:lnTo>
                    <a:lnTo>
                      <a:pt x="114581" y="3114311"/>
                    </a:lnTo>
                    <a:lnTo>
                      <a:pt x="114278" y="3114311"/>
                    </a:lnTo>
                    <a:lnTo>
                      <a:pt x="110792" y="3114462"/>
                    </a:lnTo>
                    <a:lnTo>
                      <a:pt x="76533" y="3115978"/>
                    </a:lnTo>
                    <a:lnTo>
                      <a:pt x="76079" y="3115978"/>
                    </a:lnTo>
                    <a:lnTo>
                      <a:pt x="74108" y="3116130"/>
                    </a:lnTo>
                    <a:lnTo>
                      <a:pt x="74108" y="3116281"/>
                    </a:lnTo>
                    <a:cubicBezTo>
                      <a:pt x="39475" y="3122706"/>
                      <a:pt x="16365" y="3233169"/>
                      <a:pt x="22264" y="3367307"/>
                    </a:cubicBezTo>
                    <a:cubicBezTo>
                      <a:pt x="25459" y="3439961"/>
                      <a:pt x="36491" y="3504796"/>
                      <a:pt x="51519" y="3549665"/>
                    </a:cubicBezTo>
                    <a:cubicBezTo>
                      <a:pt x="35986" y="3594747"/>
                      <a:pt x="24707" y="3661703"/>
                      <a:pt x="21960" y="3737025"/>
                    </a:cubicBezTo>
                    <a:cubicBezTo>
                      <a:pt x="17066" y="3871201"/>
                      <a:pt x="40941" y="3981585"/>
                      <a:pt x="75619" y="3987750"/>
                    </a:cubicBezTo>
                    <a:lnTo>
                      <a:pt x="75619" y="3988053"/>
                    </a:lnTo>
                    <a:lnTo>
                      <a:pt x="441393" y="4001393"/>
                    </a:lnTo>
                    <a:lnTo>
                      <a:pt x="140041" y="4017764"/>
                    </a:lnTo>
                    <a:lnTo>
                      <a:pt x="139890" y="4017764"/>
                    </a:lnTo>
                    <a:lnTo>
                      <a:pt x="136252" y="4017915"/>
                    </a:lnTo>
                    <a:lnTo>
                      <a:pt x="91686" y="4020340"/>
                    </a:lnTo>
                    <a:lnTo>
                      <a:pt x="87896" y="4020644"/>
                    </a:lnTo>
                    <a:lnTo>
                      <a:pt x="53486" y="4022463"/>
                    </a:lnTo>
                    <a:lnTo>
                      <a:pt x="53183" y="4022463"/>
                    </a:lnTo>
                    <a:lnTo>
                      <a:pt x="51061" y="4022614"/>
                    </a:lnTo>
                    <a:lnTo>
                      <a:pt x="51061" y="4022765"/>
                    </a:lnTo>
                    <a:cubicBezTo>
                      <a:pt x="16496" y="4029551"/>
                      <a:pt x="-5349" y="4140328"/>
                      <a:pt x="1947" y="4274397"/>
                    </a:cubicBezTo>
                    <a:cubicBezTo>
                      <a:pt x="9243" y="4408467"/>
                      <a:pt x="42948" y="4516052"/>
                      <a:pt x="78045" y="4519054"/>
                    </a:cubicBezTo>
                    <a:lnTo>
                      <a:pt x="78045" y="4519360"/>
                    </a:lnTo>
                    <a:lnTo>
                      <a:pt x="116245" y="4517237"/>
                    </a:lnTo>
                    <a:lnTo>
                      <a:pt x="118670" y="4517087"/>
                    </a:lnTo>
                    <a:lnTo>
                      <a:pt x="163236" y="4514661"/>
                    </a:lnTo>
                    <a:lnTo>
                      <a:pt x="560696" y="4493136"/>
                    </a:lnTo>
                    <a:lnTo>
                      <a:pt x="174000" y="4554527"/>
                    </a:lnTo>
                    <a:lnTo>
                      <a:pt x="129737" y="4561651"/>
                    </a:lnTo>
                    <a:lnTo>
                      <a:pt x="126099" y="4562257"/>
                    </a:lnTo>
                    <a:lnTo>
                      <a:pt x="92144" y="4567563"/>
                    </a:lnTo>
                    <a:lnTo>
                      <a:pt x="91538" y="4567713"/>
                    </a:lnTo>
                    <a:lnTo>
                      <a:pt x="89719" y="4568014"/>
                    </a:lnTo>
                    <a:lnTo>
                      <a:pt x="89719" y="4568164"/>
                    </a:lnTo>
                    <a:cubicBezTo>
                      <a:pt x="56032" y="4578466"/>
                      <a:pt x="45718" y="4690975"/>
                      <a:pt x="66829" y="4823585"/>
                    </a:cubicBezTo>
                    <a:cubicBezTo>
                      <a:pt x="87937" y="4956175"/>
                      <a:pt x="132721" y="5059786"/>
                      <a:pt x="167938" y="5059146"/>
                    </a:cubicBezTo>
                    <a:lnTo>
                      <a:pt x="167938" y="5059297"/>
                    </a:lnTo>
                    <a:lnTo>
                      <a:pt x="170363" y="5058996"/>
                    </a:lnTo>
                    <a:lnTo>
                      <a:pt x="170969" y="5058846"/>
                    </a:lnTo>
                    <a:lnTo>
                      <a:pt x="255857" y="5045354"/>
                    </a:lnTo>
                    <a:cubicBezTo>
                      <a:pt x="256011" y="5045354"/>
                      <a:pt x="256159" y="5045233"/>
                      <a:pt x="256312" y="5045203"/>
                    </a:cubicBezTo>
                    <a:lnTo>
                      <a:pt x="1670156" y="4820101"/>
                    </a:lnTo>
                    <a:lnTo>
                      <a:pt x="1672278" y="4819795"/>
                    </a:lnTo>
                    <a:lnTo>
                      <a:pt x="1702292" y="4815096"/>
                    </a:lnTo>
                    <a:lnTo>
                      <a:pt x="1718057" y="4812519"/>
                    </a:lnTo>
                    <a:lnTo>
                      <a:pt x="1746858" y="4807972"/>
                    </a:lnTo>
                    <a:lnTo>
                      <a:pt x="1746707" y="4807516"/>
                    </a:lnTo>
                    <a:cubicBezTo>
                      <a:pt x="1747953" y="4807579"/>
                      <a:pt x="1749425" y="4807564"/>
                      <a:pt x="1750648" y="4807365"/>
                    </a:cubicBezTo>
                    <a:cubicBezTo>
                      <a:pt x="1758103" y="4806179"/>
                      <a:pt x="1764353" y="4800184"/>
                      <a:pt x="1769596" y="4790236"/>
                    </a:cubicBezTo>
                    <a:cubicBezTo>
                      <a:pt x="1778714" y="4793739"/>
                      <a:pt x="1788498" y="4795879"/>
                      <a:pt x="1798852" y="4795996"/>
                    </a:cubicBezTo>
                    <a:cubicBezTo>
                      <a:pt x="1820242" y="4796238"/>
                      <a:pt x="1838488" y="4787839"/>
                      <a:pt x="1853723" y="4775077"/>
                    </a:cubicBezTo>
                    <a:cubicBezTo>
                      <a:pt x="1861230" y="4803457"/>
                      <a:pt x="1872267" y="4820770"/>
                      <a:pt x="1885859" y="4822220"/>
                    </a:cubicBezTo>
                    <a:cubicBezTo>
                      <a:pt x="1887090" y="4822351"/>
                      <a:pt x="1888407" y="4822346"/>
                      <a:pt x="1889649" y="4822220"/>
                    </a:cubicBezTo>
                    <a:lnTo>
                      <a:pt x="1889649" y="4822676"/>
                    </a:lnTo>
                    <a:lnTo>
                      <a:pt x="3411859" y="4985176"/>
                    </a:lnTo>
                    <a:lnTo>
                      <a:pt x="3438993" y="4988056"/>
                    </a:lnTo>
                    <a:lnTo>
                      <a:pt x="3439447" y="4988056"/>
                    </a:lnTo>
                    <a:lnTo>
                      <a:pt x="3442782" y="4988357"/>
                    </a:lnTo>
                    <a:lnTo>
                      <a:pt x="3479314" y="4992299"/>
                    </a:lnTo>
                    <a:lnTo>
                      <a:pt x="3479314" y="4992149"/>
                    </a:lnTo>
                    <a:cubicBezTo>
                      <a:pt x="3514517" y="4990970"/>
                      <a:pt x="3553894" y="4885083"/>
                      <a:pt x="3568141" y="4751581"/>
                    </a:cubicBezTo>
                    <a:cubicBezTo>
                      <a:pt x="3582387" y="4618079"/>
                      <a:pt x="3566224" y="4506410"/>
                      <a:pt x="3532063" y="4497825"/>
                    </a:cubicBezTo>
                    <a:lnTo>
                      <a:pt x="3532063" y="4497674"/>
                    </a:lnTo>
                    <a:lnTo>
                      <a:pt x="3495531" y="4493733"/>
                    </a:lnTo>
                    <a:lnTo>
                      <a:pt x="3492348" y="4493432"/>
                    </a:lnTo>
                    <a:lnTo>
                      <a:pt x="3490832" y="4493282"/>
                    </a:lnTo>
                    <a:cubicBezTo>
                      <a:pt x="3491138" y="4493282"/>
                      <a:pt x="3491437" y="4493233"/>
                      <a:pt x="3491742" y="4493282"/>
                    </a:cubicBezTo>
                    <a:lnTo>
                      <a:pt x="3447327" y="4488582"/>
                    </a:lnTo>
                    <a:lnTo>
                      <a:pt x="3444144" y="4488281"/>
                    </a:lnTo>
                    <a:cubicBezTo>
                      <a:pt x="3443936" y="4488233"/>
                      <a:pt x="3443743" y="4488150"/>
                      <a:pt x="3443538" y="4488131"/>
                    </a:cubicBezTo>
                    <a:cubicBezTo>
                      <a:pt x="3443233" y="4488083"/>
                      <a:pt x="3442934" y="4488131"/>
                      <a:pt x="3442628" y="4488131"/>
                    </a:cubicBezTo>
                    <a:lnTo>
                      <a:pt x="3206761" y="4462968"/>
                    </a:lnTo>
                    <a:lnTo>
                      <a:pt x="3516452" y="4472063"/>
                    </a:lnTo>
                    <a:lnTo>
                      <a:pt x="3516452" y="4471758"/>
                    </a:lnTo>
                    <a:cubicBezTo>
                      <a:pt x="3551464" y="4467897"/>
                      <a:pt x="3582528" y="4359337"/>
                      <a:pt x="3586487" y="4225127"/>
                    </a:cubicBezTo>
                    <a:cubicBezTo>
                      <a:pt x="3590048" y="4104348"/>
                      <a:pt x="3570428" y="4003099"/>
                      <a:pt x="3541162" y="3979709"/>
                    </a:cubicBezTo>
                    <a:cubicBezTo>
                      <a:pt x="3547920" y="3947420"/>
                      <a:pt x="3553368" y="3911212"/>
                      <a:pt x="3556472" y="3872537"/>
                    </a:cubicBezTo>
                    <a:cubicBezTo>
                      <a:pt x="3567216" y="3738710"/>
                      <a:pt x="3548100" y="3627526"/>
                      <a:pt x="3513725" y="3619842"/>
                    </a:cubicBezTo>
                    <a:lnTo>
                      <a:pt x="3513725" y="3619539"/>
                    </a:lnTo>
                    <a:lnTo>
                      <a:pt x="3477041" y="3616659"/>
                    </a:lnTo>
                    <a:lnTo>
                      <a:pt x="3473252" y="3616356"/>
                    </a:lnTo>
                    <a:lnTo>
                      <a:pt x="3428686" y="3612718"/>
                    </a:lnTo>
                    <a:lnTo>
                      <a:pt x="2761855" y="3559209"/>
                    </a:lnTo>
                    <a:lnTo>
                      <a:pt x="3461428" y="3581341"/>
                    </a:lnTo>
                    <a:lnTo>
                      <a:pt x="3465218" y="3581492"/>
                    </a:lnTo>
                    <a:lnTo>
                      <a:pt x="3501901" y="3582705"/>
                    </a:lnTo>
                    <a:lnTo>
                      <a:pt x="3501901" y="3582402"/>
                    </a:lnTo>
                    <a:cubicBezTo>
                      <a:pt x="3536964" y="3578825"/>
                      <a:pt x="3568274" y="3470258"/>
                      <a:pt x="3572538" y="3335926"/>
                    </a:cubicBezTo>
                    <a:cubicBezTo>
                      <a:pt x="3576799" y="3201726"/>
                      <a:pt x="3552525" y="3091507"/>
                      <a:pt x="3517817" y="3085507"/>
                    </a:cubicBezTo>
                    <a:lnTo>
                      <a:pt x="3517817" y="3085355"/>
                    </a:lnTo>
                    <a:lnTo>
                      <a:pt x="3515391" y="3085204"/>
                    </a:lnTo>
                    <a:lnTo>
                      <a:pt x="3514785" y="3085204"/>
                    </a:lnTo>
                    <a:lnTo>
                      <a:pt x="3480981" y="3084143"/>
                    </a:lnTo>
                    <a:lnTo>
                      <a:pt x="3477191" y="3083992"/>
                    </a:lnTo>
                    <a:lnTo>
                      <a:pt x="3432473" y="3082627"/>
                    </a:lnTo>
                    <a:lnTo>
                      <a:pt x="3428684" y="3082471"/>
                    </a:lnTo>
                    <a:lnTo>
                      <a:pt x="3428229" y="3082471"/>
                    </a:lnTo>
                    <a:lnTo>
                      <a:pt x="3409130" y="3081864"/>
                    </a:lnTo>
                    <a:lnTo>
                      <a:pt x="3517209" y="3081864"/>
                    </a:lnTo>
                    <a:lnTo>
                      <a:pt x="3517209" y="3081713"/>
                    </a:lnTo>
                    <a:cubicBezTo>
                      <a:pt x="3552092" y="3076821"/>
                      <a:pt x="3579968" y="2967381"/>
                      <a:pt x="3579968" y="2833113"/>
                    </a:cubicBezTo>
                    <a:cubicBezTo>
                      <a:pt x="3579968" y="2735074"/>
                      <a:pt x="3565038" y="2650356"/>
                      <a:pt x="3543436" y="2609828"/>
                    </a:cubicBezTo>
                    <a:cubicBezTo>
                      <a:pt x="3557303" y="2564211"/>
                      <a:pt x="3566174" y="2496893"/>
                      <a:pt x="3566174" y="2421562"/>
                    </a:cubicBezTo>
                    <a:cubicBezTo>
                      <a:pt x="3566174" y="2323751"/>
                      <a:pt x="3551314" y="2239062"/>
                      <a:pt x="3529793" y="2198428"/>
                    </a:cubicBezTo>
                    <a:lnTo>
                      <a:pt x="3555411" y="2197215"/>
                    </a:lnTo>
                    <a:lnTo>
                      <a:pt x="3555411" y="2196912"/>
                    </a:lnTo>
                    <a:cubicBezTo>
                      <a:pt x="3590014" y="2190366"/>
                      <a:pt x="3612873" y="2079815"/>
                      <a:pt x="3606799" y="1945736"/>
                    </a:cubicBezTo>
                    <a:cubicBezTo>
                      <a:pt x="3604469" y="1894270"/>
                      <a:pt x="3598187" y="1846679"/>
                      <a:pt x="3589367" y="1807339"/>
                    </a:cubicBezTo>
                    <a:cubicBezTo>
                      <a:pt x="3605283" y="1762422"/>
                      <a:pt x="3617084" y="1695782"/>
                      <a:pt x="3620594" y="1620736"/>
                    </a:cubicBezTo>
                    <a:cubicBezTo>
                      <a:pt x="3626865" y="1486618"/>
                      <a:pt x="3604124" y="1375929"/>
                      <a:pt x="3569510" y="1369410"/>
                    </a:cubicBezTo>
                    <a:lnTo>
                      <a:pt x="3569510" y="1369259"/>
                    </a:lnTo>
                    <a:lnTo>
                      <a:pt x="3567085" y="1369107"/>
                    </a:lnTo>
                    <a:lnTo>
                      <a:pt x="3566631" y="1369107"/>
                    </a:lnTo>
                    <a:lnTo>
                      <a:pt x="3560567" y="1368804"/>
                    </a:lnTo>
                    <a:cubicBezTo>
                      <a:pt x="3585782" y="1333434"/>
                      <a:pt x="3605087" y="1243481"/>
                      <a:pt x="3607407" y="1137638"/>
                    </a:cubicBezTo>
                    <a:cubicBezTo>
                      <a:pt x="3610349" y="1003403"/>
                      <a:pt x="3584874" y="893485"/>
                      <a:pt x="3550110" y="887825"/>
                    </a:cubicBezTo>
                    <a:lnTo>
                      <a:pt x="3550110" y="887673"/>
                    </a:lnTo>
                    <a:lnTo>
                      <a:pt x="3548594" y="887673"/>
                    </a:lnTo>
                    <a:cubicBezTo>
                      <a:pt x="3548287" y="887649"/>
                      <a:pt x="3547993" y="887528"/>
                      <a:pt x="3547685" y="887522"/>
                    </a:cubicBezTo>
                    <a:cubicBezTo>
                      <a:pt x="3547376" y="887516"/>
                      <a:pt x="3547083" y="887664"/>
                      <a:pt x="3546775" y="887673"/>
                    </a:cubicBezTo>
                    <a:lnTo>
                      <a:pt x="3513426" y="886914"/>
                    </a:lnTo>
                    <a:lnTo>
                      <a:pt x="3513426" y="886763"/>
                    </a:lnTo>
                    <a:lnTo>
                      <a:pt x="3509485" y="886763"/>
                    </a:lnTo>
                    <a:lnTo>
                      <a:pt x="3464918" y="885702"/>
                    </a:lnTo>
                    <a:lnTo>
                      <a:pt x="3464918" y="885853"/>
                    </a:lnTo>
                    <a:lnTo>
                      <a:pt x="3461128" y="885702"/>
                    </a:lnTo>
                    <a:lnTo>
                      <a:pt x="3460977" y="885702"/>
                    </a:lnTo>
                    <a:lnTo>
                      <a:pt x="3421414" y="884792"/>
                    </a:lnTo>
                    <a:lnTo>
                      <a:pt x="3545864" y="880699"/>
                    </a:lnTo>
                    <a:lnTo>
                      <a:pt x="3545864" y="880396"/>
                    </a:lnTo>
                    <a:cubicBezTo>
                      <a:pt x="3580564" y="874344"/>
                      <a:pt x="3604742" y="764017"/>
                      <a:pt x="3600284" y="629826"/>
                    </a:cubicBezTo>
                    <a:cubicBezTo>
                      <a:pt x="3595827" y="495636"/>
                      <a:pt x="3564366" y="387401"/>
                      <a:pt x="3529342" y="383652"/>
                    </a:cubicBezTo>
                    <a:lnTo>
                      <a:pt x="3529342" y="383348"/>
                    </a:lnTo>
                    <a:lnTo>
                      <a:pt x="3492507" y="384561"/>
                    </a:lnTo>
                    <a:lnTo>
                      <a:pt x="3488717" y="384712"/>
                    </a:lnTo>
                    <a:lnTo>
                      <a:pt x="3443999" y="386228"/>
                    </a:lnTo>
                    <a:lnTo>
                      <a:pt x="2008958" y="433978"/>
                    </a:lnTo>
                    <a:lnTo>
                      <a:pt x="2008958" y="433827"/>
                    </a:lnTo>
                    <a:lnTo>
                      <a:pt x="2005168" y="433978"/>
                    </a:lnTo>
                    <a:cubicBezTo>
                      <a:pt x="2005516" y="433968"/>
                      <a:pt x="2005870" y="434114"/>
                      <a:pt x="2006229" y="434129"/>
                    </a:cubicBezTo>
                    <a:lnTo>
                      <a:pt x="2003955" y="434129"/>
                    </a:lnTo>
                    <a:cubicBezTo>
                      <a:pt x="2004361" y="434086"/>
                      <a:pt x="2004759" y="433992"/>
                      <a:pt x="2005168" y="433978"/>
                    </a:cubicBezTo>
                    <a:lnTo>
                      <a:pt x="1960602" y="435494"/>
                    </a:lnTo>
                    <a:lnTo>
                      <a:pt x="1960602" y="435645"/>
                    </a:lnTo>
                    <a:lnTo>
                      <a:pt x="1956812" y="435645"/>
                    </a:lnTo>
                    <a:cubicBezTo>
                      <a:pt x="1956614" y="435650"/>
                      <a:pt x="1956404" y="435783"/>
                      <a:pt x="1956206" y="435797"/>
                    </a:cubicBezTo>
                    <a:lnTo>
                      <a:pt x="1931346" y="436554"/>
                    </a:lnTo>
                    <a:lnTo>
                      <a:pt x="1931497" y="437009"/>
                    </a:lnTo>
                    <a:cubicBezTo>
                      <a:pt x="1930268" y="436790"/>
                      <a:pt x="1928794" y="436515"/>
                      <a:pt x="1927556" y="436554"/>
                    </a:cubicBezTo>
                    <a:cubicBezTo>
                      <a:pt x="1908366" y="437192"/>
                      <a:pt x="1892327" y="469635"/>
                      <a:pt x="1882080" y="520380"/>
                    </a:cubicBezTo>
                    <a:cubicBezTo>
                      <a:pt x="1858399" y="442021"/>
                      <a:pt x="1830963" y="343411"/>
                      <a:pt x="1822659" y="280875"/>
                    </a:cubicBezTo>
                    <a:cubicBezTo>
                      <a:pt x="1812916" y="207488"/>
                      <a:pt x="1822962" y="37882"/>
                      <a:pt x="1822962" y="37882"/>
                    </a:cubicBezTo>
                    <a:cubicBezTo>
                      <a:pt x="1824492" y="18518"/>
                      <a:pt x="1810034" y="1580"/>
                      <a:pt x="1790670" y="50"/>
                    </a:cubicBezTo>
                    <a:cubicBezTo>
                      <a:pt x="1789158" y="-69"/>
                      <a:pt x="1787641" y="-91"/>
                      <a:pt x="1786126" y="-14"/>
                    </a:cubicBezTo>
                    <a:close/>
                    <a:moveTo>
                      <a:pt x="1793237" y="657847"/>
                    </a:moveTo>
                    <a:cubicBezTo>
                      <a:pt x="1796893" y="657896"/>
                      <a:pt x="1800592" y="658094"/>
                      <a:pt x="1804302" y="658302"/>
                    </a:cubicBezTo>
                    <a:cubicBezTo>
                      <a:pt x="1819144" y="659130"/>
                      <a:pt x="1834284" y="661273"/>
                      <a:pt x="1848868" y="664668"/>
                    </a:cubicBezTo>
                    <a:cubicBezTo>
                      <a:pt x="1850872" y="665135"/>
                      <a:pt x="1852801" y="665670"/>
                      <a:pt x="1854780" y="666184"/>
                    </a:cubicBezTo>
                    <a:cubicBezTo>
                      <a:pt x="1857860" y="673768"/>
                      <a:pt x="1863489" y="680040"/>
                      <a:pt x="1870697" y="683919"/>
                    </a:cubicBezTo>
                    <a:cubicBezTo>
                      <a:pt x="1870730" y="685090"/>
                      <a:pt x="1870658" y="686231"/>
                      <a:pt x="1870697" y="687406"/>
                    </a:cubicBezTo>
                    <a:cubicBezTo>
                      <a:pt x="1871301" y="705608"/>
                      <a:pt x="1872491" y="723252"/>
                      <a:pt x="1874031" y="740308"/>
                    </a:cubicBezTo>
                    <a:cubicBezTo>
                      <a:pt x="1857835" y="735425"/>
                      <a:pt x="1840001" y="729350"/>
                      <a:pt x="1821886" y="723027"/>
                    </a:cubicBezTo>
                    <a:cubicBezTo>
                      <a:pt x="1791317" y="712357"/>
                      <a:pt x="1759927" y="701228"/>
                      <a:pt x="1730328" y="695439"/>
                    </a:cubicBezTo>
                    <a:cubicBezTo>
                      <a:pt x="1730745" y="686093"/>
                      <a:pt x="1730953" y="676898"/>
                      <a:pt x="1731086" y="667850"/>
                    </a:cubicBezTo>
                    <a:cubicBezTo>
                      <a:pt x="1739920" y="664227"/>
                      <a:pt x="1750225" y="661492"/>
                      <a:pt x="1761707" y="659816"/>
                    </a:cubicBezTo>
                    <a:cubicBezTo>
                      <a:pt x="1771616" y="658370"/>
                      <a:pt x="1782266" y="657703"/>
                      <a:pt x="1793236" y="657846"/>
                    </a:cubicBezTo>
                    <a:close/>
                    <a:moveTo>
                      <a:pt x="1727451" y="739097"/>
                    </a:moveTo>
                    <a:cubicBezTo>
                      <a:pt x="1751115" y="744429"/>
                      <a:pt x="1779412" y="753954"/>
                      <a:pt x="1807638" y="763806"/>
                    </a:cubicBezTo>
                    <a:cubicBezTo>
                      <a:pt x="1832109" y="772347"/>
                      <a:pt x="1856451" y="780982"/>
                      <a:pt x="1879488" y="786847"/>
                    </a:cubicBezTo>
                    <a:cubicBezTo>
                      <a:pt x="1886398" y="833349"/>
                      <a:pt x="1896733" y="872350"/>
                      <a:pt x="1908895" y="898413"/>
                    </a:cubicBezTo>
                    <a:cubicBezTo>
                      <a:pt x="1908152" y="900320"/>
                      <a:pt x="1907497" y="902316"/>
                      <a:pt x="1906773" y="904325"/>
                    </a:cubicBezTo>
                    <a:cubicBezTo>
                      <a:pt x="1897262" y="893754"/>
                      <a:pt x="1885669" y="884674"/>
                      <a:pt x="1873424" y="876889"/>
                    </a:cubicBezTo>
                    <a:cubicBezTo>
                      <a:pt x="1842670" y="857335"/>
                      <a:pt x="1805271" y="843215"/>
                      <a:pt x="1770196" y="829443"/>
                    </a:cubicBezTo>
                    <a:cubicBezTo>
                      <a:pt x="1751122" y="821954"/>
                      <a:pt x="1734082" y="814513"/>
                      <a:pt x="1718656" y="807008"/>
                    </a:cubicBezTo>
                    <a:cubicBezTo>
                      <a:pt x="1722310" y="785731"/>
                      <a:pt x="1725287" y="762982"/>
                      <a:pt x="1727448" y="739098"/>
                    </a:cubicBezTo>
                    <a:close/>
                    <a:moveTo>
                      <a:pt x="1704561" y="870673"/>
                    </a:moveTo>
                    <a:cubicBezTo>
                      <a:pt x="1717261" y="887136"/>
                      <a:pt x="1731071" y="903578"/>
                      <a:pt x="1745489" y="920092"/>
                    </a:cubicBezTo>
                    <a:cubicBezTo>
                      <a:pt x="1776164" y="955224"/>
                      <a:pt x="1807069" y="990855"/>
                      <a:pt x="1834166" y="1026202"/>
                    </a:cubicBezTo>
                    <a:cubicBezTo>
                      <a:pt x="1817132" y="1035884"/>
                      <a:pt x="1798441" y="1045404"/>
                      <a:pt x="1778232" y="1054852"/>
                    </a:cubicBezTo>
                    <a:cubicBezTo>
                      <a:pt x="1764127" y="1061445"/>
                      <a:pt x="1749948" y="1068163"/>
                      <a:pt x="1736243" y="1075316"/>
                    </a:cubicBezTo>
                    <a:cubicBezTo>
                      <a:pt x="1731231" y="996021"/>
                      <a:pt x="1716759" y="928615"/>
                      <a:pt x="1698195" y="890988"/>
                    </a:cubicBezTo>
                    <a:cubicBezTo>
                      <a:pt x="1700399" y="884537"/>
                      <a:pt x="1702516" y="877876"/>
                      <a:pt x="1704561" y="870676"/>
                    </a:cubicBezTo>
                    <a:close/>
                    <a:moveTo>
                      <a:pt x="1762770" y="872947"/>
                    </a:moveTo>
                    <a:cubicBezTo>
                      <a:pt x="1795195" y="885709"/>
                      <a:pt x="1827333" y="898763"/>
                      <a:pt x="1850384" y="913420"/>
                    </a:cubicBezTo>
                    <a:cubicBezTo>
                      <a:pt x="1875448" y="929356"/>
                      <a:pt x="1887748" y="944301"/>
                      <a:pt x="1888280" y="963596"/>
                    </a:cubicBezTo>
                    <a:cubicBezTo>
                      <a:pt x="1888671" y="977734"/>
                      <a:pt x="1883274" y="989065"/>
                      <a:pt x="1871606" y="1000432"/>
                    </a:cubicBezTo>
                    <a:cubicBezTo>
                      <a:pt x="1842147" y="962554"/>
                      <a:pt x="1808314" y="926395"/>
                      <a:pt x="1777929" y="891591"/>
                    </a:cubicBezTo>
                    <a:cubicBezTo>
                      <a:pt x="1772348" y="885199"/>
                      <a:pt x="1768083" y="879240"/>
                      <a:pt x="1762770" y="872946"/>
                    </a:cubicBezTo>
                    <a:close/>
                    <a:moveTo>
                      <a:pt x="1859785" y="1061063"/>
                    </a:moveTo>
                    <a:cubicBezTo>
                      <a:pt x="1866365" y="1071036"/>
                      <a:pt x="1872338" y="1080929"/>
                      <a:pt x="1877672" y="1090774"/>
                    </a:cubicBezTo>
                    <a:cubicBezTo>
                      <a:pt x="1877576" y="1093812"/>
                      <a:pt x="1877436" y="1096804"/>
                      <a:pt x="1877369" y="1099869"/>
                    </a:cubicBezTo>
                    <a:cubicBezTo>
                      <a:pt x="1876240" y="1151374"/>
                      <a:pt x="1879248" y="1199178"/>
                      <a:pt x="1885402" y="1239027"/>
                    </a:cubicBezTo>
                    <a:cubicBezTo>
                      <a:pt x="1884218" y="1241597"/>
                      <a:pt x="1883041" y="1244188"/>
                      <a:pt x="1881764" y="1246758"/>
                    </a:cubicBezTo>
                    <a:cubicBezTo>
                      <a:pt x="1865542" y="1243889"/>
                      <a:pt x="1848999" y="1241566"/>
                      <a:pt x="1832500" y="1239331"/>
                    </a:cubicBezTo>
                    <a:cubicBezTo>
                      <a:pt x="1795952" y="1234378"/>
                      <a:pt x="1760210" y="1229281"/>
                      <a:pt x="1735185" y="1219928"/>
                    </a:cubicBezTo>
                    <a:lnTo>
                      <a:pt x="1733972" y="1219473"/>
                    </a:lnTo>
                    <a:cubicBezTo>
                      <a:pt x="1736984" y="1190356"/>
                      <a:pt x="1738334" y="1158087"/>
                      <a:pt x="1737913" y="1123822"/>
                    </a:cubicBezTo>
                    <a:cubicBezTo>
                      <a:pt x="1754631" y="1113731"/>
                      <a:pt x="1775106" y="1103925"/>
                      <a:pt x="1796423" y="1093960"/>
                    </a:cubicBezTo>
                    <a:cubicBezTo>
                      <a:pt x="1817900" y="1083920"/>
                      <a:pt x="1839437" y="1073047"/>
                      <a:pt x="1859783" y="1061066"/>
                    </a:cubicBezTo>
                    <a:close/>
                    <a:moveTo>
                      <a:pt x="1727903" y="1262975"/>
                    </a:moveTo>
                    <a:cubicBezTo>
                      <a:pt x="1758443" y="1273093"/>
                      <a:pt x="1793063" y="1277512"/>
                      <a:pt x="1826737" y="1282075"/>
                    </a:cubicBezTo>
                    <a:cubicBezTo>
                      <a:pt x="1837816" y="1283576"/>
                      <a:pt x="1848009" y="1285421"/>
                      <a:pt x="1858570" y="1287077"/>
                    </a:cubicBezTo>
                    <a:cubicBezTo>
                      <a:pt x="1853348" y="1295233"/>
                      <a:pt x="1848156" y="1303308"/>
                      <a:pt x="1842502" y="1311634"/>
                    </a:cubicBezTo>
                    <a:cubicBezTo>
                      <a:pt x="1818968" y="1346289"/>
                      <a:pt x="1793019" y="1382382"/>
                      <a:pt x="1777167" y="1423201"/>
                    </a:cubicBezTo>
                    <a:cubicBezTo>
                      <a:pt x="1766228" y="1349421"/>
                      <a:pt x="1746993" y="1293153"/>
                      <a:pt x="1725628" y="1274041"/>
                    </a:cubicBezTo>
                    <a:cubicBezTo>
                      <a:pt x="1726383" y="1270411"/>
                      <a:pt x="1727209" y="1266794"/>
                      <a:pt x="1727902" y="1262975"/>
                    </a:cubicBezTo>
                    <a:close/>
                    <a:moveTo>
                      <a:pt x="1900254" y="1302236"/>
                    </a:moveTo>
                    <a:cubicBezTo>
                      <a:pt x="1907606" y="1323870"/>
                      <a:pt x="1916282" y="1339160"/>
                      <a:pt x="1926024" y="1345893"/>
                    </a:cubicBezTo>
                    <a:cubicBezTo>
                      <a:pt x="1921941" y="1356488"/>
                      <a:pt x="1918044" y="1368453"/>
                      <a:pt x="1914504" y="1381667"/>
                    </a:cubicBezTo>
                    <a:cubicBezTo>
                      <a:pt x="1907582" y="1384631"/>
                      <a:pt x="1900237" y="1387568"/>
                      <a:pt x="1892372" y="1390459"/>
                    </a:cubicBezTo>
                    <a:cubicBezTo>
                      <a:pt x="1872505" y="1397760"/>
                      <a:pt x="1850265" y="1404847"/>
                      <a:pt x="1829162" y="1414409"/>
                    </a:cubicBezTo>
                    <a:cubicBezTo>
                      <a:pt x="1842636" y="1388552"/>
                      <a:pt x="1860113" y="1362633"/>
                      <a:pt x="1878276" y="1335886"/>
                    </a:cubicBezTo>
                    <a:cubicBezTo>
                      <a:pt x="1885729" y="1324910"/>
                      <a:pt x="1893121" y="1313688"/>
                      <a:pt x="1900255" y="1302234"/>
                    </a:cubicBezTo>
                    <a:close/>
                    <a:moveTo>
                      <a:pt x="1903589" y="1432294"/>
                    </a:moveTo>
                    <a:cubicBezTo>
                      <a:pt x="1897924" y="1464768"/>
                      <a:pt x="1893728" y="1501199"/>
                      <a:pt x="1891918" y="1539922"/>
                    </a:cubicBezTo>
                    <a:cubicBezTo>
                      <a:pt x="1886912" y="1646973"/>
                      <a:pt x="1900359" y="1739064"/>
                      <a:pt x="1923599" y="1775183"/>
                    </a:cubicBezTo>
                    <a:cubicBezTo>
                      <a:pt x="1907403" y="1784058"/>
                      <a:pt x="1894301" y="1816573"/>
                      <a:pt x="1886157" y="1863408"/>
                    </a:cubicBezTo>
                    <a:cubicBezTo>
                      <a:pt x="1882636" y="1856779"/>
                      <a:pt x="1878816" y="1850258"/>
                      <a:pt x="1874788" y="1843854"/>
                    </a:cubicBezTo>
                    <a:cubicBezTo>
                      <a:pt x="1869236" y="1788948"/>
                      <a:pt x="1852973" y="1735813"/>
                      <a:pt x="1837649" y="1684235"/>
                    </a:cubicBezTo>
                    <a:cubicBezTo>
                      <a:pt x="1817090" y="1615030"/>
                      <a:pt x="1799296" y="1548638"/>
                      <a:pt x="1806423" y="1484293"/>
                    </a:cubicBezTo>
                    <a:cubicBezTo>
                      <a:pt x="1821728" y="1463342"/>
                      <a:pt x="1861750" y="1447714"/>
                      <a:pt x="1903588" y="1432298"/>
                    </a:cubicBezTo>
                    <a:close/>
                    <a:moveTo>
                      <a:pt x="1781865" y="1644213"/>
                    </a:moveTo>
                    <a:cubicBezTo>
                      <a:pt x="1786391" y="1661813"/>
                      <a:pt x="1791145" y="1679276"/>
                      <a:pt x="1796266" y="1696509"/>
                    </a:cubicBezTo>
                    <a:cubicBezTo>
                      <a:pt x="1802120" y="1716214"/>
                      <a:pt x="1807842" y="1735702"/>
                      <a:pt x="1813092" y="1755018"/>
                    </a:cubicBezTo>
                    <a:cubicBezTo>
                      <a:pt x="1796286" y="1729694"/>
                      <a:pt x="1782372" y="1704799"/>
                      <a:pt x="1778834" y="1680589"/>
                    </a:cubicBezTo>
                    <a:cubicBezTo>
                      <a:pt x="1778437" y="1677879"/>
                      <a:pt x="1778106" y="1675132"/>
                      <a:pt x="1777773" y="1672403"/>
                    </a:cubicBezTo>
                    <a:cubicBezTo>
                      <a:pt x="1779295" y="1663503"/>
                      <a:pt x="1780719" y="1654067"/>
                      <a:pt x="1781865" y="1644208"/>
                    </a:cubicBezTo>
                    <a:close/>
                    <a:moveTo>
                      <a:pt x="1755489" y="1745016"/>
                    </a:moveTo>
                    <a:cubicBezTo>
                      <a:pt x="1772397" y="1778154"/>
                      <a:pt x="1796612" y="1807605"/>
                      <a:pt x="1817186" y="1835817"/>
                    </a:cubicBezTo>
                    <a:cubicBezTo>
                      <a:pt x="1822819" y="1843542"/>
                      <a:pt x="1827599" y="1850877"/>
                      <a:pt x="1832495" y="1858252"/>
                    </a:cubicBezTo>
                    <a:cubicBezTo>
                      <a:pt x="1833643" y="1873516"/>
                      <a:pt x="1834170" y="1888685"/>
                      <a:pt x="1832950" y="1903727"/>
                    </a:cubicBezTo>
                    <a:cubicBezTo>
                      <a:pt x="1830431" y="1934785"/>
                      <a:pt x="1822402" y="1965312"/>
                      <a:pt x="1812486" y="1995741"/>
                    </a:cubicBezTo>
                    <a:cubicBezTo>
                      <a:pt x="1801952" y="2000283"/>
                      <a:pt x="1790649" y="2004764"/>
                      <a:pt x="1778834" y="2009232"/>
                    </a:cubicBezTo>
                    <a:cubicBezTo>
                      <a:pt x="1772000" y="2011816"/>
                      <a:pt x="1765076" y="2014347"/>
                      <a:pt x="1758218" y="2017114"/>
                    </a:cubicBezTo>
                    <a:cubicBezTo>
                      <a:pt x="1758575" y="2006580"/>
                      <a:pt x="1758824" y="1995883"/>
                      <a:pt x="1758824" y="1984978"/>
                    </a:cubicBezTo>
                    <a:cubicBezTo>
                      <a:pt x="1758824" y="1889002"/>
                      <a:pt x="1744669" y="1805753"/>
                      <a:pt x="1723808" y="1764270"/>
                    </a:cubicBezTo>
                    <a:lnTo>
                      <a:pt x="1728356" y="1764118"/>
                    </a:lnTo>
                    <a:lnTo>
                      <a:pt x="1728204" y="1763664"/>
                    </a:lnTo>
                    <a:cubicBezTo>
                      <a:pt x="1729436" y="1763867"/>
                      <a:pt x="1730757" y="1764024"/>
                      <a:pt x="1731994" y="1763967"/>
                    </a:cubicBezTo>
                    <a:cubicBezTo>
                      <a:pt x="1740569" y="1763569"/>
                      <a:pt x="1748526" y="1756853"/>
                      <a:pt x="1755490" y="1745019"/>
                    </a:cubicBezTo>
                    <a:close/>
                    <a:moveTo>
                      <a:pt x="1877514" y="2006805"/>
                    </a:moveTo>
                    <a:cubicBezTo>
                      <a:pt x="1877670" y="2012531"/>
                      <a:pt x="1877857" y="2018266"/>
                      <a:pt x="1878121" y="2024086"/>
                    </a:cubicBezTo>
                    <a:cubicBezTo>
                      <a:pt x="1880667" y="2080316"/>
                      <a:pt x="1887844" y="2131831"/>
                      <a:pt x="1897979" y="2173096"/>
                    </a:cubicBezTo>
                    <a:cubicBezTo>
                      <a:pt x="1886273" y="2174951"/>
                      <a:pt x="1875461" y="2188613"/>
                      <a:pt x="1866146" y="2210992"/>
                    </a:cubicBezTo>
                    <a:cubicBezTo>
                      <a:pt x="1842782" y="2191889"/>
                      <a:pt x="1813932" y="2178894"/>
                      <a:pt x="1789140" y="2165820"/>
                    </a:cubicBezTo>
                    <a:cubicBezTo>
                      <a:pt x="1788588" y="2165529"/>
                      <a:pt x="1788173" y="2165201"/>
                      <a:pt x="1787624" y="2164910"/>
                    </a:cubicBezTo>
                    <a:cubicBezTo>
                      <a:pt x="1787743" y="2164663"/>
                      <a:pt x="1787809" y="2164400"/>
                      <a:pt x="1787927" y="2164152"/>
                    </a:cubicBezTo>
                    <a:cubicBezTo>
                      <a:pt x="1809464" y="2119387"/>
                      <a:pt x="1831162" y="2073648"/>
                      <a:pt x="1848106" y="2026207"/>
                    </a:cubicBezTo>
                    <a:cubicBezTo>
                      <a:pt x="1851305" y="2024521"/>
                      <a:pt x="1854711" y="2023219"/>
                      <a:pt x="1857807" y="2021356"/>
                    </a:cubicBezTo>
                    <a:cubicBezTo>
                      <a:pt x="1864693" y="2017214"/>
                      <a:pt x="1871383" y="2012319"/>
                      <a:pt x="1877513" y="2006804"/>
                    </a:cubicBezTo>
                    <a:close/>
                    <a:moveTo>
                      <a:pt x="1792326" y="2050311"/>
                    </a:moveTo>
                    <a:cubicBezTo>
                      <a:pt x="1779506" y="2080850"/>
                      <a:pt x="1765516" y="2111406"/>
                      <a:pt x="1750639" y="2142324"/>
                    </a:cubicBezTo>
                    <a:cubicBezTo>
                      <a:pt x="1748781" y="2140968"/>
                      <a:pt x="1746782" y="2139740"/>
                      <a:pt x="1744879" y="2138383"/>
                    </a:cubicBezTo>
                    <a:cubicBezTo>
                      <a:pt x="1749320" y="2116806"/>
                      <a:pt x="1752798" y="2092397"/>
                      <a:pt x="1755187" y="2065923"/>
                    </a:cubicBezTo>
                    <a:cubicBezTo>
                      <a:pt x="1765868" y="2060582"/>
                      <a:pt x="1778704" y="2055485"/>
                      <a:pt x="1792325" y="2050309"/>
                    </a:cubicBezTo>
                    <a:close/>
                    <a:moveTo>
                      <a:pt x="1769285" y="2204171"/>
                    </a:moveTo>
                    <a:cubicBezTo>
                      <a:pt x="1802699" y="2221793"/>
                      <a:pt x="1834474" y="2238704"/>
                      <a:pt x="1851747" y="2258136"/>
                    </a:cubicBezTo>
                    <a:cubicBezTo>
                      <a:pt x="1841740" y="2301864"/>
                      <a:pt x="1835527" y="2358920"/>
                      <a:pt x="1835527" y="2421547"/>
                    </a:cubicBezTo>
                    <a:cubicBezTo>
                      <a:pt x="1835527" y="2482386"/>
                      <a:pt x="1841335" y="2538096"/>
                      <a:pt x="1850837" y="2581321"/>
                    </a:cubicBezTo>
                    <a:cubicBezTo>
                      <a:pt x="1849386" y="2590783"/>
                      <a:pt x="1848070" y="2600225"/>
                      <a:pt x="1846896" y="2609668"/>
                    </a:cubicBezTo>
                    <a:cubicBezTo>
                      <a:pt x="1836681" y="2691796"/>
                      <a:pt x="1780499" y="2778740"/>
                      <a:pt x="1791413" y="2877972"/>
                    </a:cubicBezTo>
                    <a:cubicBezTo>
                      <a:pt x="1795168" y="2912107"/>
                      <a:pt x="1812970" y="2939227"/>
                      <a:pt x="1828551" y="2963616"/>
                    </a:cubicBezTo>
                    <a:cubicBezTo>
                      <a:pt x="1844132" y="2988006"/>
                      <a:pt x="1857566" y="3009883"/>
                      <a:pt x="1860839" y="3031376"/>
                    </a:cubicBezTo>
                    <a:cubicBezTo>
                      <a:pt x="1869487" y="3088164"/>
                      <a:pt x="1856465" y="3147600"/>
                      <a:pt x="1842649" y="3209490"/>
                    </a:cubicBezTo>
                    <a:cubicBezTo>
                      <a:pt x="1835717" y="3180020"/>
                      <a:pt x="1824762" y="3151509"/>
                      <a:pt x="1813393" y="3123996"/>
                    </a:cubicBezTo>
                    <a:cubicBezTo>
                      <a:pt x="1791501" y="3071016"/>
                      <a:pt x="1768602" y="3020554"/>
                      <a:pt x="1765189" y="2971198"/>
                    </a:cubicBezTo>
                    <a:cubicBezTo>
                      <a:pt x="1760280" y="2900208"/>
                      <a:pt x="1798483" y="2822382"/>
                      <a:pt x="1792929" y="2735637"/>
                    </a:cubicBezTo>
                    <a:cubicBezTo>
                      <a:pt x="1790212" y="2693202"/>
                      <a:pt x="1778429" y="2653320"/>
                      <a:pt x="1764734" y="2614824"/>
                    </a:cubicBezTo>
                    <a:cubicBezTo>
                      <a:pt x="1774413" y="2575303"/>
                      <a:pt x="1781665" y="2527244"/>
                      <a:pt x="1784895" y="2475065"/>
                    </a:cubicBezTo>
                    <a:cubicBezTo>
                      <a:pt x="1791703" y="2365084"/>
                      <a:pt x="1778824" y="2270689"/>
                      <a:pt x="1754881" y="2236467"/>
                    </a:cubicBezTo>
                    <a:cubicBezTo>
                      <a:pt x="1759542" y="2225719"/>
                      <a:pt x="1764280" y="2214970"/>
                      <a:pt x="1769282" y="2204179"/>
                    </a:cubicBezTo>
                    <a:close/>
                    <a:moveTo>
                      <a:pt x="1714413" y="2220846"/>
                    </a:moveTo>
                    <a:cubicBezTo>
                      <a:pt x="1714323" y="2221054"/>
                      <a:pt x="1714200" y="2221244"/>
                      <a:pt x="1714110" y="2221452"/>
                    </a:cubicBezTo>
                    <a:lnTo>
                      <a:pt x="1713959" y="2221452"/>
                    </a:lnTo>
                    <a:lnTo>
                      <a:pt x="1714413" y="2220846"/>
                    </a:lnTo>
                    <a:close/>
                    <a:moveTo>
                      <a:pt x="1740941" y="2684547"/>
                    </a:moveTo>
                    <a:cubicBezTo>
                      <a:pt x="1745417" y="2702559"/>
                      <a:pt x="1748589" y="2720494"/>
                      <a:pt x="1749733" y="2738361"/>
                    </a:cubicBezTo>
                    <a:cubicBezTo>
                      <a:pt x="1750452" y="2749589"/>
                      <a:pt x="1750044" y="2761046"/>
                      <a:pt x="1748975" y="2772619"/>
                    </a:cubicBezTo>
                    <a:cubicBezTo>
                      <a:pt x="1746515" y="2742628"/>
                      <a:pt x="1742498" y="2715129"/>
                      <a:pt x="1737454" y="2691219"/>
                    </a:cubicBezTo>
                    <a:cubicBezTo>
                      <a:pt x="1738644" y="2689098"/>
                      <a:pt x="1739774" y="2686885"/>
                      <a:pt x="1740941" y="2684550"/>
                    </a:cubicBezTo>
                    <a:close/>
                    <a:moveTo>
                      <a:pt x="1852658" y="2755945"/>
                    </a:moveTo>
                    <a:cubicBezTo>
                      <a:pt x="1850580" y="2780257"/>
                      <a:pt x="1849475" y="2806141"/>
                      <a:pt x="1849475" y="2833101"/>
                    </a:cubicBezTo>
                    <a:cubicBezTo>
                      <a:pt x="1849475" y="2864604"/>
                      <a:pt x="1851072" y="2894647"/>
                      <a:pt x="1853871" y="2922384"/>
                    </a:cubicBezTo>
                    <a:cubicBezTo>
                      <a:pt x="1843726" y="2905214"/>
                      <a:pt x="1836068" y="2889191"/>
                      <a:pt x="1834316" y="2873270"/>
                    </a:cubicBezTo>
                    <a:cubicBezTo>
                      <a:pt x="1830153" y="2835421"/>
                      <a:pt x="1840003" y="2796643"/>
                      <a:pt x="1852658" y="2755940"/>
                    </a:cubicBezTo>
                    <a:close/>
                    <a:moveTo>
                      <a:pt x="1731390" y="3028193"/>
                    </a:moveTo>
                    <a:cubicBezTo>
                      <a:pt x="1741791" y="3067591"/>
                      <a:pt x="1758721" y="3104679"/>
                      <a:pt x="1773530" y="3140516"/>
                    </a:cubicBezTo>
                    <a:cubicBezTo>
                      <a:pt x="1794935" y="3192317"/>
                      <a:pt x="1811705" y="3240844"/>
                      <a:pt x="1805363" y="3288614"/>
                    </a:cubicBezTo>
                    <a:cubicBezTo>
                      <a:pt x="1801489" y="3317801"/>
                      <a:pt x="1780679" y="3344859"/>
                      <a:pt x="1755944" y="3374865"/>
                    </a:cubicBezTo>
                    <a:cubicBezTo>
                      <a:pt x="1754162" y="3377027"/>
                      <a:pt x="1752299" y="3379191"/>
                      <a:pt x="1750487" y="3381384"/>
                    </a:cubicBezTo>
                    <a:cubicBezTo>
                      <a:pt x="1752103" y="3353341"/>
                      <a:pt x="1752490" y="3323097"/>
                      <a:pt x="1751093" y="3291344"/>
                    </a:cubicBezTo>
                    <a:cubicBezTo>
                      <a:pt x="1747103" y="3200616"/>
                      <a:pt x="1730946" y="3121821"/>
                      <a:pt x="1710013" y="3079275"/>
                    </a:cubicBezTo>
                    <a:cubicBezTo>
                      <a:pt x="1717978" y="3067623"/>
                      <a:pt x="1725281" y="3050073"/>
                      <a:pt x="1731387" y="3028192"/>
                    </a:cubicBezTo>
                    <a:close/>
                    <a:moveTo>
                      <a:pt x="1819159" y="3363194"/>
                    </a:moveTo>
                    <a:cubicBezTo>
                      <a:pt x="1817976" y="3431716"/>
                      <a:pt x="1837874" y="3499194"/>
                      <a:pt x="1851144" y="3562986"/>
                    </a:cubicBezTo>
                    <a:cubicBezTo>
                      <a:pt x="1852892" y="3571390"/>
                      <a:pt x="1854533" y="3579771"/>
                      <a:pt x="1855994" y="3587998"/>
                    </a:cubicBezTo>
                    <a:cubicBezTo>
                      <a:pt x="1844711" y="3628538"/>
                      <a:pt x="1835865" y="3678978"/>
                      <a:pt x="1831438" y="3734126"/>
                    </a:cubicBezTo>
                    <a:cubicBezTo>
                      <a:pt x="1830862" y="3741301"/>
                      <a:pt x="1830480" y="3748316"/>
                      <a:pt x="1830073" y="3755348"/>
                    </a:cubicBezTo>
                    <a:cubicBezTo>
                      <a:pt x="1825687" y="3757836"/>
                      <a:pt x="1820695" y="3760483"/>
                      <a:pt x="1815066" y="3763231"/>
                    </a:cubicBezTo>
                    <a:cubicBezTo>
                      <a:pt x="1806220" y="3767549"/>
                      <a:pt x="1796690" y="3772430"/>
                      <a:pt x="1787477" y="3779450"/>
                    </a:cubicBezTo>
                    <a:cubicBezTo>
                      <a:pt x="1780101" y="3735580"/>
                      <a:pt x="1766611" y="3693277"/>
                      <a:pt x="1755190" y="3652269"/>
                    </a:cubicBezTo>
                    <a:cubicBezTo>
                      <a:pt x="1739327" y="3595312"/>
                      <a:pt x="1727685" y="3541265"/>
                      <a:pt x="1737151" y="3489313"/>
                    </a:cubicBezTo>
                    <a:cubicBezTo>
                      <a:pt x="1742480" y="3460073"/>
                      <a:pt x="1764382" y="3432531"/>
                      <a:pt x="1789297" y="3402301"/>
                    </a:cubicBezTo>
                    <a:cubicBezTo>
                      <a:pt x="1799400" y="3390043"/>
                      <a:pt x="1809718" y="3376999"/>
                      <a:pt x="1819159" y="3363192"/>
                    </a:cubicBezTo>
                    <a:close/>
                    <a:moveTo>
                      <a:pt x="1690915" y="3542972"/>
                    </a:moveTo>
                    <a:cubicBezTo>
                      <a:pt x="1691008" y="3544998"/>
                      <a:pt x="1691087" y="3547016"/>
                      <a:pt x="1691218" y="3549036"/>
                    </a:cubicBezTo>
                    <a:lnTo>
                      <a:pt x="1662417" y="3547975"/>
                    </a:lnTo>
                    <a:lnTo>
                      <a:pt x="1618154" y="3546307"/>
                    </a:lnTo>
                    <a:lnTo>
                      <a:pt x="1617700" y="3546307"/>
                    </a:lnTo>
                    <a:lnTo>
                      <a:pt x="1616184" y="3546156"/>
                    </a:lnTo>
                    <a:lnTo>
                      <a:pt x="1619367" y="3546005"/>
                    </a:lnTo>
                    <a:lnTo>
                      <a:pt x="1664085" y="3544034"/>
                    </a:lnTo>
                    <a:lnTo>
                      <a:pt x="1690915" y="3542973"/>
                    </a:lnTo>
                    <a:close/>
                    <a:moveTo>
                      <a:pt x="1828404" y="3804912"/>
                    </a:moveTo>
                    <a:cubicBezTo>
                      <a:pt x="1828269" y="3857790"/>
                      <a:pt x="1833281" y="3903484"/>
                      <a:pt x="1842047" y="3936032"/>
                    </a:cubicBezTo>
                    <a:cubicBezTo>
                      <a:pt x="1832652" y="3922655"/>
                      <a:pt x="1824420" y="3909606"/>
                      <a:pt x="1818097" y="3896771"/>
                    </a:cubicBezTo>
                    <a:cubicBezTo>
                      <a:pt x="1805450" y="3871103"/>
                      <a:pt x="1800291" y="3847765"/>
                      <a:pt x="1806121" y="3822948"/>
                    </a:cubicBezTo>
                    <a:cubicBezTo>
                      <a:pt x="1806840" y="3819888"/>
                      <a:pt x="1808297" y="3817646"/>
                      <a:pt x="1812942" y="3814004"/>
                    </a:cubicBezTo>
                    <a:cubicBezTo>
                      <a:pt x="1816513" y="3811205"/>
                      <a:pt x="1822128" y="3808115"/>
                      <a:pt x="1828404" y="3804909"/>
                    </a:cubicBezTo>
                    <a:close/>
                    <a:moveTo>
                      <a:pt x="1749580" y="3830682"/>
                    </a:moveTo>
                    <a:cubicBezTo>
                      <a:pt x="1749604" y="3831290"/>
                      <a:pt x="1749713" y="3831893"/>
                      <a:pt x="1749731" y="3832501"/>
                    </a:cubicBezTo>
                    <a:cubicBezTo>
                      <a:pt x="1752536" y="3927580"/>
                      <a:pt x="1738418" y="4023431"/>
                      <a:pt x="1724568" y="4120513"/>
                    </a:cubicBezTo>
                    <a:cubicBezTo>
                      <a:pt x="1720190" y="4084006"/>
                      <a:pt x="1713875" y="4050740"/>
                      <a:pt x="1706226" y="4022892"/>
                    </a:cubicBezTo>
                    <a:cubicBezTo>
                      <a:pt x="1727075" y="3987678"/>
                      <a:pt x="1743712" y="3916050"/>
                      <a:pt x="1749580" y="3830682"/>
                    </a:cubicBezTo>
                    <a:close/>
                    <a:moveTo>
                      <a:pt x="1790356" y="3934061"/>
                    </a:moveTo>
                    <a:cubicBezTo>
                      <a:pt x="1804590" y="3958220"/>
                      <a:pt x="1821293" y="3981348"/>
                      <a:pt x="1838712" y="4003639"/>
                    </a:cubicBezTo>
                    <a:cubicBezTo>
                      <a:pt x="1849732" y="4017742"/>
                      <a:pt x="1860412" y="4031543"/>
                      <a:pt x="1870242" y="4045174"/>
                    </a:cubicBezTo>
                    <a:cubicBezTo>
                      <a:pt x="1863093" y="4082707"/>
                      <a:pt x="1858150" y="4126744"/>
                      <a:pt x="1856751" y="4174174"/>
                    </a:cubicBezTo>
                    <a:cubicBezTo>
                      <a:pt x="1856040" y="4198283"/>
                      <a:pt x="1856331" y="4221507"/>
                      <a:pt x="1857357" y="4243598"/>
                    </a:cubicBezTo>
                    <a:cubicBezTo>
                      <a:pt x="1854160" y="4246398"/>
                      <a:pt x="1850979" y="4249235"/>
                      <a:pt x="1847656" y="4252087"/>
                    </a:cubicBezTo>
                    <a:cubicBezTo>
                      <a:pt x="1811983" y="4282701"/>
                      <a:pt x="1769947" y="4316568"/>
                      <a:pt x="1763680" y="4369868"/>
                    </a:cubicBezTo>
                    <a:cubicBezTo>
                      <a:pt x="1756881" y="4427655"/>
                      <a:pt x="1792261" y="4474411"/>
                      <a:pt x="1822646" y="4516602"/>
                    </a:cubicBezTo>
                    <a:cubicBezTo>
                      <a:pt x="1832178" y="4529839"/>
                      <a:pt x="1841052" y="4542628"/>
                      <a:pt x="1848870" y="4555106"/>
                    </a:cubicBezTo>
                    <a:cubicBezTo>
                      <a:pt x="1848354" y="4559389"/>
                      <a:pt x="1847818" y="4563645"/>
                      <a:pt x="1847354" y="4567990"/>
                    </a:cubicBezTo>
                    <a:cubicBezTo>
                      <a:pt x="1841281" y="4624885"/>
                      <a:pt x="1840779" y="4677641"/>
                      <a:pt x="1844777" y="4720333"/>
                    </a:cubicBezTo>
                    <a:cubicBezTo>
                      <a:pt x="1831117" y="4741350"/>
                      <a:pt x="1815564" y="4752957"/>
                      <a:pt x="1799301" y="4752773"/>
                    </a:cubicBezTo>
                    <a:cubicBezTo>
                      <a:pt x="1792897" y="4752700"/>
                      <a:pt x="1787255" y="4751402"/>
                      <a:pt x="1781869" y="4748831"/>
                    </a:cubicBezTo>
                    <a:cubicBezTo>
                      <a:pt x="1789769" y="4701470"/>
                      <a:pt x="1788323" y="4630099"/>
                      <a:pt x="1775805" y="4551469"/>
                    </a:cubicBezTo>
                    <a:cubicBezTo>
                      <a:pt x="1764693" y="4481667"/>
                      <a:pt x="1746968" y="4420072"/>
                      <a:pt x="1727601" y="4377298"/>
                    </a:cubicBezTo>
                    <a:cubicBezTo>
                      <a:pt x="1737040" y="4335670"/>
                      <a:pt x="1746596" y="4293167"/>
                      <a:pt x="1751248" y="4249966"/>
                    </a:cubicBezTo>
                    <a:cubicBezTo>
                      <a:pt x="1762428" y="4146151"/>
                      <a:pt x="1782885" y="4041088"/>
                      <a:pt x="1790357" y="3934062"/>
                    </a:cubicBezTo>
                    <a:close/>
                    <a:moveTo>
                      <a:pt x="1881157" y="3987569"/>
                    </a:moveTo>
                    <a:lnTo>
                      <a:pt x="1884644" y="3987872"/>
                    </a:lnTo>
                    <a:cubicBezTo>
                      <a:pt x="1884333" y="3988810"/>
                      <a:pt x="1884041" y="3989796"/>
                      <a:pt x="1883734" y="3990752"/>
                    </a:cubicBezTo>
                    <a:cubicBezTo>
                      <a:pt x="1882891" y="3989677"/>
                      <a:pt x="1881998" y="3988640"/>
                      <a:pt x="1881157" y="3987569"/>
                    </a:cubicBezTo>
                    <a:close/>
                    <a:moveTo>
                      <a:pt x="1861603" y="4297104"/>
                    </a:moveTo>
                    <a:cubicBezTo>
                      <a:pt x="1866533" y="4338490"/>
                      <a:pt x="1874743" y="4372688"/>
                      <a:pt x="1885099" y="4395181"/>
                    </a:cubicBezTo>
                    <a:cubicBezTo>
                      <a:pt x="1875010" y="4421806"/>
                      <a:pt x="1865780" y="4455112"/>
                      <a:pt x="1858571" y="4492497"/>
                    </a:cubicBezTo>
                    <a:lnTo>
                      <a:pt x="1857813" y="4491436"/>
                    </a:lnTo>
                    <a:cubicBezTo>
                      <a:pt x="1827459" y="4449287"/>
                      <a:pt x="1802248" y="4411821"/>
                      <a:pt x="1806580" y="4375018"/>
                    </a:cubicBezTo>
                    <a:cubicBezTo>
                      <a:pt x="1809839" y="4347316"/>
                      <a:pt x="1832473" y="4322980"/>
                      <a:pt x="1861606" y="4297101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4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EE1E8941-2DFA-D947-3A40-9D0BF64D30E6}"/>
                  </a:ext>
                </a:extLst>
              </p:cNvPr>
              <p:cNvSpPr/>
              <p:nvPr/>
            </p:nvSpPr>
            <p:spPr>
              <a:xfrm rot="909881">
                <a:off x="3499368" y="1304307"/>
                <a:ext cx="174998" cy="688224"/>
              </a:xfrm>
              <a:custGeom>
                <a:avLst/>
                <a:gdLst>
                  <a:gd name="connsiteX0" fmla="*/ 25642 w 174998"/>
                  <a:gd name="connsiteY0" fmla="*/ 3583 h 688224"/>
                  <a:gd name="connsiteX1" fmla="*/ 5796 w 174998"/>
                  <a:gd name="connsiteY1" fmla="*/ 33407 h 688224"/>
                  <a:gd name="connsiteX2" fmla="*/ 6112 w 174998"/>
                  <a:gd name="connsiteY2" fmla="*/ 290176 h 688224"/>
                  <a:gd name="connsiteX3" fmla="*/ 106512 w 174998"/>
                  <a:gd name="connsiteY3" fmla="*/ 662402 h 688224"/>
                  <a:gd name="connsiteX4" fmla="*/ 149724 w 174998"/>
                  <a:gd name="connsiteY4" fmla="*/ 687035 h 688224"/>
                  <a:gd name="connsiteX5" fmla="*/ 174357 w 174998"/>
                  <a:gd name="connsiteY5" fmla="*/ 643824 h 688224"/>
                  <a:gd name="connsiteX6" fmla="*/ 172948 w 174998"/>
                  <a:gd name="connsiteY6" fmla="*/ 639700 h 688224"/>
                  <a:gd name="connsiteX7" fmla="*/ 75768 w 174998"/>
                  <a:gd name="connsiteY7" fmla="*/ 280887 h 688224"/>
                  <a:gd name="connsiteX8" fmla="*/ 76024 w 174998"/>
                  <a:gd name="connsiteY8" fmla="*/ 37957 h 688224"/>
                  <a:gd name="connsiteX9" fmla="*/ 43675 w 174998"/>
                  <a:gd name="connsiteY9" fmla="*/ 174 h 688224"/>
                  <a:gd name="connsiteX10" fmla="*/ 25640 w 174998"/>
                  <a:gd name="connsiteY10" fmla="*/ 3580 h 688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4998" h="688224">
                    <a:moveTo>
                      <a:pt x="25642" y="3583"/>
                    </a:moveTo>
                    <a:cubicBezTo>
                      <a:pt x="14080" y="9159"/>
                      <a:pt x="6474" y="20589"/>
                      <a:pt x="5796" y="33407"/>
                    </a:cubicBezTo>
                    <a:cubicBezTo>
                      <a:pt x="5796" y="33407"/>
                      <a:pt x="-6068" y="198444"/>
                      <a:pt x="6112" y="290176"/>
                    </a:cubicBezTo>
                    <a:cubicBezTo>
                      <a:pt x="23941" y="424474"/>
                      <a:pt x="106512" y="662402"/>
                      <a:pt x="106512" y="662402"/>
                    </a:cubicBezTo>
                    <a:cubicBezTo>
                      <a:pt x="111642" y="681137"/>
                      <a:pt x="130989" y="692166"/>
                      <a:pt x="149724" y="687035"/>
                    </a:cubicBezTo>
                    <a:cubicBezTo>
                      <a:pt x="168459" y="681905"/>
                      <a:pt x="179487" y="662558"/>
                      <a:pt x="174357" y="643824"/>
                    </a:cubicBezTo>
                    <a:cubicBezTo>
                      <a:pt x="173973" y="642421"/>
                      <a:pt x="173502" y="641044"/>
                      <a:pt x="172948" y="639700"/>
                    </a:cubicBezTo>
                    <a:cubicBezTo>
                      <a:pt x="172948" y="639700"/>
                      <a:pt x="91164" y="396834"/>
                      <a:pt x="75768" y="280887"/>
                    </a:cubicBezTo>
                    <a:cubicBezTo>
                      <a:pt x="66025" y="207500"/>
                      <a:pt x="76024" y="37957"/>
                      <a:pt x="76024" y="37957"/>
                    </a:cubicBezTo>
                    <a:cubicBezTo>
                      <a:pt x="77525" y="18590"/>
                      <a:pt x="63041" y="1674"/>
                      <a:pt x="43675" y="174"/>
                    </a:cubicBezTo>
                    <a:cubicBezTo>
                      <a:pt x="37468" y="-307"/>
                      <a:pt x="31244" y="868"/>
                      <a:pt x="25640" y="3580"/>
                    </a:cubicBezTo>
                    <a:close/>
                  </a:path>
                </a:pathLst>
              </a:custGeom>
              <a:solidFill>
                <a:srgbClr val="4D4D4D"/>
              </a:solidFill>
              <a:ln w="4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DA8706CF-EC81-9152-1293-AF97EB1A6FED}"/>
                  </a:ext>
                </a:extLst>
              </p:cNvPr>
              <p:cNvSpPr/>
              <p:nvPr/>
            </p:nvSpPr>
            <p:spPr>
              <a:xfrm rot="909881">
                <a:off x="2756634" y="1830476"/>
                <a:ext cx="379338" cy="4181394"/>
              </a:xfrm>
              <a:custGeom>
                <a:avLst/>
                <a:gdLst>
                  <a:gd name="connsiteX0" fmla="*/ 159683 w 379338"/>
                  <a:gd name="connsiteY0" fmla="*/ 140 h 4181394"/>
                  <a:gd name="connsiteX1" fmla="*/ 134368 w 379338"/>
                  <a:gd name="connsiteY1" fmla="*/ 2414 h 4181394"/>
                  <a:gd name="connsiteX2" fmla="*/ 50392 w 379338"/>
                  <a:gd name="connsiteY2" fmla="*/ 43645 h 4181394"/>
                  <a:gd name="connsiteX3" fmla="*/ 25987 w 379338"/>
                  <a:gd name="connsiteY3" fmla="*/ 91243 h 4181394"/>
                  <a:gd name="connsiteX4" fmla="*/ 5220 w 379338"/>
                  <a:gd name="connsiteY4" fmla="*/ 119286 h 4181394"/>
                  <a:gd name="connsiteX5" fmla="*/ 5523 w 379338"/>
                  <a:gd name="connsiteY5" fmla="*/ 170825 h 4181394"/>
                  <a:gd name="connsiteX6" fmla="*/ 36598 w 379338"/>
                  <a:gd name="connsiteY6" fmla="*/ 207964 h 4181394"/>
                  <a:gd name="connsiteX7" fmla="*/ 59184 w 379338"/>
                  <a:gd name="connsiteY7" fmla="*/ 222213 h 4181394"/>
                  <a:gd name="connsiteX8" fmla="*/ 124368 w 379338"/>
                  <a:gd name="connsiteY8" fmla="*/ 305432 h 4181394"/>
                  <a:gd name="connsiteX9" fmla="*/ 213045 w 379338"/>
                  <a:gd name="connsiteY9" fmla="*/ 411542 h 4181394"/>
                  <a:gd name="connsiteX10" fmla="*/ 157111 w 379338"/>
                  <a:gd name="connsiteY10" fmla="*/ 440191 h 4181394"/>
                  <a:gd name="connsiteX11" fmla="*/ 70253 w 379338"/>
                  <a:gd name="connsiteY11" fmla="*/ 488849 h 4181394"/>
                  <a:gd name="connsiteX12" fmla="*/ 31903 w 379338"/>
                  <a:gd name="connsiteY12" fmla="*/ 573281 h 4181394"/>
                  <a:gd name="connsiteX13" fmla="*/ 99056 w 379338"/>
                  <a:gd name="connsiteY13" fmla="*/ 645741 h 4181394"/>
                  <a:gd name="connsiteX14" fmla="*/ 205622 w 379338"/>
                  <a:gd name="connsiteY14" fmla="*/ 667418 h 4181394"/>
                  <a:gd name="connsiteX15" fmla="*/ 237455 w 379338"/>
                  <a:gd name="connsiteY15" fmla="*/ 672420 h 4181394"/>
                  <a:gd name="connsiteX16" fmla="*/ 221387 w 379338"/>
                  <a:gd name="connsiteY16" fmla="*/ 696977 h 4181394"/>
                  <a:gd name="connsiteX17" fmla="*/ 143474 w 379338"/>
                  <a:gd name="connsiteY17" fmla="*/ 854170 h 4181394"/>
                  <a:gd name="connsiteX18" fmla="*/ 114976 w 379338"/>
                  <a:gd name="connsiteY18" fmla="*/ 1072152 h 4181394"/>
                  <a:gd name="connsiteX19" fmla="*/ 196076 w 379338"/>
                  <a:gd name="connsiteY19" fmla="*/ 1221162 h 4181394"/>
                  <a:gd name="connsiteX20" fmla="*/ 211386 w 379338"/>
                  <a:gd name="connsiteY20" fmla="*/ 1243597 h 4181394"/>
                  <a:gd name="connsiteX21" fmla="*/ 211840 w 379338"/>
                  <a:gd name="connsiteY21" fmla="*/ 1289072 h 4181394"/>
                  <a:gd name="connsiteX22" fmla="*/ 191376 w 379338"/>
                  <a:gd name="connsiteY22" fmla="*/ 1381086 h 4181394"/>
                  <a:gd name="connsiteX23" fmla="*/ 157724 w 379338"/>
                  <a:gd name="connsiteY23" fmla="*/ 1394577 h 4181394"/>
                  <a:gd name="connsiteX24" fmla="*/ 95576 w 379338"/>
                  <a:gd name="connsiteY24" fmla="*/ 1423833 h 4181394"/>
                  <a:gd name="connsiteX25" fmla="*/ 59347 w 379338"/>
                  <a:gd name="connsiteY25" fmla="*/ 1483861 h 4181394"/>
                  <a:gd name="connsiteX26" fmla="*/ 88300 w 379338"/>
                  <a:gd name="connsiteY26" fmla="*/ 1550408 h 4181394"/>
                  <a:gd name="connsiteX27" fmla="*/ 110735 w 379338"/>
                  <a:gd name="connsiteY27" fmla="*/ 1567385 h 4181394"/>
                  <a:gd name="connsiteX28" fmla="*/ 45551 w 379338"/>
                  <a:gd name="connsiteY28" fmla="*/ 1789006 h 4181394"/>
                  <a:gd name="connsiteX29" fmla="*/ 84053 w 379338"/>
                  <a:gd name="connsiteY29" fmla="*/ 1963632 h 4181394"/>
                  <a:gd name="connsiteX30" fmla="*/ 128619 w 379338"/>
                  <a:gd name="connsiteY30" fmla="*/ 2123707 h 4181394"/>
                  <a:gd name="connsiteX31" fmla="*/ 101031 w 379338"/>
                  <a:gd name="connsiteY31" fmla="*/ 2359423 h 4181394"/>
                  <a:gd name="connsiteX32" fmla="*/ 152420 w 379338"/>
                  <a:gd name="connsiteY32" fmla="*/ 2525862 h 4181394"/>
                  <a:gd name="connsiteX33" fmla="*/ 184253 w 379338"/>
                  <a:gd name="connsiteY33" fmla="*/ 2673960 h 4181394"/>
                  <a:gd name="connsiteX34" fmla="*/ 134833 w 379338"/>
                  <a:gd name="connsiteY34" fmla="*/ 2760211 h 4181394"/>
                  <a:gd name="connsiteX35" fmla="*/ 73593 w 379338"/>
                  <a:gd name="connsiteY35" fmla="*/ 2866927 h 4181394"/>
                  <a:gd name="connsiteX36" fmla="*/ 92541 w 379338"/>
                  <a:gd name="connsiteY36" fmla="*/ 3049130 h 4181394"/>
                  <a:gd name="connsiteX37" fmla="*/ 128618 w 379338"/>
                  <a:gd name="connsiteY37" fmla="*/ 3217844 h 4181394"/>
                  <a:gd name="connsiteX38" fmla="*/ 87235 w 379338"/>
                  <a:gd name="connsiteY38" fmla="*/ 3630763 h 4181394"/>
                  <a:gd name="connsiteX39" fmla="*/ 46004 w 379338"/>
                  <a:gd name="connsiteY39" fmla="*/ 3998507 h 4181394"/>
                  <a:gd name="connsiteX40" fmla="*/ 84204 w 379338"/>
                  <a:gd name="connsiteY40" fmla="*/ 4110530 h 4181394"/>
                  <a:gd name="connsiteX41" fmla="*/ 120584 w 379338"/>
                  <a:gd name="connsiteY41" fmla="*/ 4158886 h 4181394"/>
                  <a:gd name="connsiteX42" fmla="*/ 177731 w 379338"/>
                  <a:gd name="connsiteY42" fmla="*/ 4181320 h 4181394"/>
                  <a:gd name="connsiteX43" fmla="*/ 263831 w 379338"/>
                  <a:gd name="connsiteY43" fmla="*/ 4122655 h 4181394"/>
                  <a:gd name="connsiteX44" fmla="*/ 296422 w 379338"/>
                  <a:gd name="connsiteY44" fmla="*/ 4023366 h 4181394"/>
                  <a:gd name="connsiteX45" fmla="*/ 236700 w 379338"/>
                  <a:gd name="connsiteY45" fmla="*/ 3876781 h 4181394"/>
                  <a:gd name="connsiteX46" fmla="*/ 185467 w 379338"/>
                  <a:gd name="connsiteY46" fmla="*/ 3760364 h 4181394"/>
                  <a:gd name="connsiteX47" fmla="*/ 254590 w 379338"/>
                  <a:gd name="connsiteY47" fmla="*/ 3670169 h 4181394"/>
                  <a:gd name="connsiteX48" fmla="*/ 337964 w 379338"/>
                  <a:gd name="connsiteY48" fmla="*/ 3552238 h 4181394"/>
                  <a:gd name="connsiteX49" fmla="*/ 251713 w 379338"/>
                  <a:gd name="connsiteY49" fmla="*/ 3362303 h 4181394"/>
                  <a:gd name="connsiteX50" fmla="*/ 196992 w 379338"/>
                  <a:gd name="connsiteY50" fmla="*/ 3282115 h 4181394"/>
                  <a:gd name="connsiteX51" fmla="*/ 185016 w 379338"/>
                  <a:gd name="connsiteY51" fmla="*/ 3208292 h 4181394"/>
                  <a:gd name="connsiteX52" fmla="*/ 191838 w 379338"/>
                  <a:gd name="connsiteY52" fmla="*/ 3199348 h 4181394"/>
                  <a:gd name="connsiteX53" fmla="*/ 212908 w 379338"/>
                  <a:gd name="connsiteY53" fmla="*/ 3187372 h 4181394"/>
                  <a:gd name="connsiteX54" fmla="*/ 267023 w 379338"/>
                  <a:gd name="connsiteY54" fmla="*/ 3142503 h 4181394"/>
                  <a:gd name="connsiteX55" fmla="*/ 272329 w 379338"/>
                  <a:gd name="connsiteY55" fmla="*/ 2939529 h 4181394"/>
                  <a:gd name="connsiteX56" fmla="*/ 241102 w 379338"/>
                  <a:gd name="connsiteY56" fmla="*/ 2746562 h 4181394"/>
                  <a:gd name="connsiteX57" fmla="*/ 282485 w 379338"/>
                  <a:gd name="connsiteY57" fmla="*/ 2410192 h 4181394"/>
                  <a:gd name="connsiteX58" fmla="*/ 243830 w 379338"/>
                  <a:gd name="connsiteY58" fmla="*/ 2325760 h 4181394"/>
                  <a:gd name="connsiteX59" fmla="*/ 213210 w 379338"/>
                  <a:gd name="connsiteY59" fmla="*/ 2258607 h 4181394"/>
                  <a:gd name="connsiteX60" fmla="*/ 268693 w 379338"/>
                  <a:gd name="connsiteY60" fmla="*/ 2000305 h 4181394"/>
                  <a:gd name="connsiteX61" fmla="*/ 280971 w 379338"/>
                  <a:gd name="connsiteY61" fmla="*/ 1642864 h 4181394"/>
                  <a:gd name="connsiteX62" fmla="*/ 168041 w 379338"/>
                  <a:gd name="connsiteY62" fmla="*/ 1551156 h 4181394"/>
                  <a:gd name="connsiteX63" fmla="*/ 166525 w 379338"/>
                  <a:gd name="connsiteY63" fmla="*/ 1550246 h 4181394"/>
                  <a:gd name="connsiteX64" fmla="*/ 166828 w 379338"/>
                  <a:gd name="connsiteY64" fmla="*/ 1549488 h 4181394"/>
                  <a:gd name="connsiteX65" fmla="*/ 227006 w 379338"/>
                  <a:gd name="connsiteY65" fmla="*/ 1411543 h 4181394"/>
                  <a:gd name="connsiteX66" fmla="*/ 236708 w 379338"/>
                  <a:gd name="connsiteY66" fmla="*/ 1406692 h 4181394"/>
                  <a:gd name="connsiteX67" fmla="*/ 282032 w 379338"/>
                  <a:gd name="connsiteY67" fmla="*/ 1351515 h 4181394"/>
                  <a:gd name="connsiteX68" fmla="*/ 253685 w 379338"/>
                  <a:gd name="connsiteY68" fmla="*/ 1229185 h 4181394"/>
                  <a:gd name="connsiteX69" fmla="*/ 216547 w 379338"/>
                  <a:gd name="connsiteY69" fmla="*/ 1069566 h 4181394"/>
                  <a:gd name="connsiteX70" fmla="*/ 185321 w 379338"/>
                  <a:gd name="connsiteY70" fmla="*/ 869624 h 4181394"/>
                  <a:gd name="connsiteX71" fmla="*/ 286274 w 379338"/>
                  <a:gd name="connsiteY71" fmla="*/ 816266 h 4181394"/>
                  <a:gd name="connsiteX72" fmla="*/ 349334 w 379338"/>
                  <a:gd name="connsiteY72" fmla="*/ 785191 h 4181394"/>
                  <a:gd name="connsiteX73" fmla="*/ 379651 w 379338"/>
                  <a:gd name="connsiteY73" fmla="*/ 720918 h 4181394"/>
                  <a:gd name="connsiteX74" fmla="*/ 358884 w 379338"/>
                  <a:gd name="connsiteY74" fmla="*/ 673321 h 4181394"/>
                  <a:gd name="connsiteX75" fmla="*/ 316895 w 379338"/>
                  <a:gd name="connsiteY75" fmla="*/ 646642 h 4181394"/>
                  <a:gd name="connsiteX76" fmla="*/ 303859 w 379338"/>
                  <a:gd name="connsiteY76" fmla="*/ 642549 h 4181394"/>
                  <a:gd name="connsiteX77" fmla="*/ 324323 w 379338"/>
                  <a:gd name="connsiteY77" fmla="*/ 556148 h 4181394"/>
                  <a:gd name="connsiteX78" fmla="*/ 275515 w 379338"/>
                  <a:gd name="connsiteY78" fmla="*/ 420628 h 4181394"/>
                  <a:gd name="connsiteX79" fmla="*/ 310379 w 379338"/>
                  <a:gd name="connsiteY79" fmla="*/ 347866 h 4181394"/>
                  <a:gd name="connsiteX80" fmla="*/ 252321 w 379338"/>
                  <a:gd name="connsiteY80" fmla="*/ 262222 h 4181394"/>
                  <a:gd name="connsiteX81" fmla="*/ 149092 w 379338"/>
                  <a:gd name="connsiteY81" fmla="*/ 214776 h 4181394"/>
                  <a:gd name="connsiteX82" fmla="*/ 88308 w 379338"/>
                  <a:gd name="connsiteY82" fmla="*/ 187794 h 4181394"/>
                  <a:gd name="connsiteX83" fmla="*/ 74362 w 379338"/>
                  <a:gd name="connsiteY83" fmla="*/ 160963 h 4181394"/>
                  <a:gd name="connsiteX84" fmla="*/ 64964 w 379338"/>
                  <a:gd name="connsiteY84" fmla="*/ 120945 h 4181394"/>
                  <a:gd name="connsiteX85" fmla="*/ 86337 w 379338"/>
                  <a:gd name="connsiteY85" fmla="*/ 120793 h 4181394"/>
                  <a:gd name="connsiteX86" fmla="*/ 186534 w 379338"/>
                  <a:gd name="connsiteY86" fmla="*/ 149140 h 4181394"/>
                  <a:gd name="connsiteX87" fmla="*/ 291887 w 379338"/>
                  <a:gd name="connsiteY87" fmla="*/ 178548 h 4181394"/>
                  <a:gd name="connsiteX88" fmla="*/ 338575 w 379338"/>
                  <a:gd name="connsiteY88" fmla="*/ 171878 h 4181394"/>
                  <a:gd name="connsiteX89" fmla="*/ 365709 w 379338"/>
                  <a:gd name="connsiteY89" fmla="*/ 129283 h 4181394"/>
                  <a:gd name="connsiteX90" fmla="*/ 327813 w 379338"/>
                  <a:gd name="connsiteY90" fmla="*/ 48790 h 4181394"/>
                  <a:gd name="connsiteX91" fmla="*/ 237618 w 379338"/>
                  <a:gd name="connsiteY91" fmla="*/ 7861 h 4181394"/>
                  <a:gd name="connsiteX92" fmla="*/ 159706 w 379338"/>
                  <a:gd name="connsiteY92" fmla="*/ 130 h 4181394"/>
                  <a:gd name="connsiteX93" fmla="*/ 183179 w 379338"/>
                  <a:gd name="connsiteY93" fmla="*/ 43646 h 4181394"/>
                  <a:gd name="connsiteX94" fmla="*/ 227745 w 379338"/>
                  <a:gd name="connsiteY94" fmla="*/ 50012 h 4181394"/>
                  <a:gd name="connsiteX95" fmla="*/ 300807 w 379338"/>
                  <a:gd name="connsiteY95" fmla="*/ 82451 h 4181394"/>
                  <a:gd name="connsiteX96" fmla="*/ 322787 w 379338"/>
                  <a:gd name="connsiteY96" fmla="*/ 123986 h 4181394"/>
                  <a:gd name="connsiteX97" fmla="*/ 318088 w 379338"/>
                  <a:gd name="connsiteY97" fmla="*/ 133839 h 4181394"/>
                  <a:gd name="connsiteX98" fmla="*/ 296259 w 379338"/>
                  <a:gd name="connsiteY98" fmla="*/ 135658 h 4181394"/>
                  <a:gd name="connsiteX99" fmla="*/ 200758 w 379338"/>
                  <a:gd name="connsiteY99" fmla="*/ 108372 h 4181394"/>
                  <a:gd name="connsiteX100" fmla="*/ 91316 w 379338"/>
                  <a:gd name="connsiteY100" fmla="*/ 77904 h 4181394"/>
                  <a:gd name="connsiteX101" fmla="*/ 79644 w 379338"/>
                  <a:gd name="connsiteY101" fmla="*/ 77449 h 4181394"/>
                  <a:gd name="connsiteX102" fmla="*/ 83737 w 379338"/>
                  <a:gd name="connsiteY102" fmla="*/ 71083 h 4181394"/>
                  <a:gd name="connsiteX103" fmla="*/ 140582 w 379338"/>
                  <a:gd name="connsiteY103" fmla="*/ 45161 h 4181394"/>
                  <a:gd name="connsiteX104" fmla="*/ 183178 w 379338"/>
                  <a:gd name="connsiteY104" fmla="*/ 43646 h 4181394"/>
                  <a:gd name="connsiteX105" fmla="*/ 141645 w 379338"/>
                  <a:gd name="connsiteY105" fmla="*/ 258291 h 4181394"/>
                  <a:gd name="connsiteX106" fmla="*/ 229259 w 379338"/>
                  <a:gd name="connsiteY106" fmla="*/ 298764 h 4181394"/>
                  <a:gd name="connsiteX107" fmla="*/ 267155 w 379338"/>
                  <a:gd name="connsiteY107" fmla="*/ 348940 h 4181394"/>
                  <a:gd name="connsiteX108" fmla="*/ 250481 w 379338"/>
                  <a:gd name="connsiteY108" fmla="*/ 385776 h 4181394"/>
                  <a:gd name="connsiteX109" fmla="*/ 156803 w 379338"/>
                  <a:gd name="connsiteY109" fmla="*/ 276935 h 4181394"/>
                  <a:gd name="connsiteX110" fmla="*/ 141645 w 379338"/>
                  <a:gd name="connsiteY110" fmla="*/ 258290 h 4181394"/>
                  <a:gd name="connsiteX111" fmla="*/ 238659 w 379338"/>
                  <a:gd name="connsiteY111" fmla="*/ 446407 h 4181394"/>
                  <a:gd name="connsiteX112" fmla="*/ 281103 w 379338"/>
                  <a:gd name="connsiteY112" fmla="*/ 556461 h 4181394"/>
                  <a:gd name="connsiteX113" fmla="*/ 260639 w 379338"/>
                  <a:gd name="connsiteY113" fmla="*/ 632103 h 4181394"/>
                  <a:gd name="connsiteX114" fmla="*/ 211375 w 379338"/>
                  <a:gd name="connsiteY114" fmla="*/ 624676 h 4181394"/>
                  <a:gd name="connsiteX115" fmla="*/ 114059 w 379338"/>
                  <a:gd name="connsiteY115" fmla="*/ 605273 h 4181394"/>
                  <a:gd name="connsiteX116" fmla="*/ 74496 w 379338"/>
                  <a:gd name="connsiteY116" fmla="*/ 567073 h 4181394"/>
                  <a:gd name="connsiteX117" fmla="*/ 97386 w 379338"/>
                  <a:gd name="connsiteY117" fmla="*/ 522507 h 4181394"/>
                  <a:gd name="connsiteX118" fmla="*/ 175298 w 379338"/>
                  <a:gd name="connsiteY118" fmla="*/ 479305 h 4181394"/>
                  <a:gd name="connsiteX119" fmla="*/ 238658 w 379338"/>
                  <a:gd name="connsiteY119" fmla="*/ 446411 h 4181394"/>
                  <a:gd name="connsiteX120" fmla="*/ 282467 w 379338"/>
                  <a:gd name="connsiteY120" fmla="*/ 682124 h 4181394"/>
                  <a:gd name="connsiteX121" fmla="*/ 301113 w 379338"/>
                  <a:gd name="connsiteY121" fmla="*/ 686975 h 4181394"/>
                  <a:gd name="connsiteX122" fmla="*/ 327337 w 379338"/>
                  <a:gd name="connsiteY122" fmla="*/ 702891 h 4181394"/>
                  <a:gd name="connsiteX123" fmla="*/ 336583 w 379338"/>
                  <a:gd name="connsiteY123" fmla="*/ 724264 h 4181394"/>
                  <a:gd name="connsiteX124" fmla="*/ 322940 w 379338"/>
                  <a:gd name="connsiteY124" fmla="*/ 751094 h 4181394"/>
                  <a:gd name="connsiteX125" fmla="*/ 271251 w 379338"/>
                  <a:gd name="connsiteY125" fmla="*/ 775803 h 4181394"/>
                  <a:gd name="connsiteX126" fmla="*/ 208041 w 379338"/>
                  <a:gd name="connsiteY126" fmla="*/ 799754 h 4181394"/>
                  <a:gd name="connsiteX127" fmla="*/ 257155 w 379338"/>
                  <a:gd name="connsiteY127" fmla="*/ 721230 h 4181394"/>
                  <a:gd name="connsiteX128" fmla="*/ 282470 w 379338"/>
                  <a:gd name="connsiteY128" fmla="*/ 682121 h 4181394"/>
                  <a:gd name="connsiteX129" fmla="*/ 153467 w 379338"/>
                  <a:gd name="connsiteY129" fmla="*/ 1000303 h 4181394"/>
                  <a:gd name="connsiteX130" fmla="*/ 175144 w 379338"/>
                  <a:gd name="connsiteY130" fmla="*/ 1081854 h 4181394"/>
                  <a:gd name="connsiteX131" fmla="*/ 191970 w 379338"/>
                  <a:gd name="connsiteY131" fmla="*/ 1140363 h 4181394"/>
                  <a:gd name="connsiteX132" fmla="*/ 157712 w 379338"/>
                  <a:gd name="connsiteY132" fmla="*/ 1065933 h 4181394"/>
                  <a:gd name="connsiteX133" fmla="*/ 153467 w 379338"/>
                  <a:gd name="connsiteY133" fmla="*/ 1000298 h 4181394"/>
                  <a:gd name="connsiteX134" fmla="*/ 171202 w 379338"/>
                  <a:gd name="connsiteY134" fmla="*/ 1435656 h 4181394"/>
                  <a:gd name="connsiteX135" fmla="*/ 129516 w 379338"/>
                  <a:gd name="connsiteY135" fmla="*/ 1527670 h 4181394"/>
                  <a:gd name="connsiteX136" fmla="*/ 117995 w 379338"/>
                  <a:gd name="connsiteY136" fmla="*/ 1519030 h 4181394"/>
                  <a:gd name="connsiteX137" fmla="*/ 102534 w 379338"/>
                  <a:gd name="connsiteY137" fmla="*/ 1485833 h 4181394"/>
                  <a:gd name="connsiteX138" fmla="*/ 120118 w 379338"/>
                  <a:gd name="connsiteY138" fmla="*/ 1459305 h 4181394"/>
                  <a:gd name="connsiteX139" fmla="*/ 171201 w 379338"/>
                  <a:gd name="connsiteY139" fmla="*/ 1435658 h 4181394"/>
                  <a:gd name="connsiteX140" fmla="*/ 148161 w 379338"/>
                  <a:gd name="connsiteY140" fmla="*/ 1589517 h 4181394"/>
                  <a:gd name="connsiteX141" fmla="*/ 241082 w 379338"/>
                  <a:gd name="connsiteY141" fmla="*/ 1659397 h 4181394"/>
                  <a:gd name="connsiteX142" fmla="*/ 225772 w 379338"/>
                  <a:gd name="connsiteY142" fmla="*/ 1995010 h 4181394"/>
                  <a:gd name="connsiteX143" fmla="*/ 170289 w 379338"/>
                  <a:gd name="connsiteY143" fmla="*/ 2263313 h 4181394"/>
                  <a:gd name="connsiteX144" fmla="*/ 207427 w 379338"/>
                  <a:gd name="connsiteY144" fmla="*/ 2348958 h 4181394"/>
                  <a:gd name="connsiteX145" fmla="*/ 239715 w 379338"/>
                  <a:gd name="connsiteY145" fmla="*/ 2416718 h 4181394"/>
                  <a:gd name="connsiteX146" fmla="*/ 221525 w 379338"/>
                  <a:gd name="connsiteY146" fmla="*/ 2594832 h 4181394"/>
                  <a:gd name="connsiteX147" fmla="*/ 192269 w 379338"/>
                  <a:gd name="connsiteY147" fmla="*/ 2509338 h 4181394"/>
                  <a:gd name="connsiteX148" fmla="*/ 144065 w 379338"/>
                  <a:gd name="connsiteY148" fmla="*/ 2356540 h 4181394"/>
                  <a:gd name="connsiteX149" fmla="*/ 171805 w 379338"/>
                  <a:gd name="connsiteY149" fmla="*/ 2120979 h 4181394"/>
                  <a:gd name="connsiteX150" fmla="*/ 124510 w 379338"/>
                  <a:gd name="connsiteY150" fmla="*/ 1948627 h 4181394"/>
                  <a:gd name="connsiteX151" fmla="*/ 88585 w 379338"/>
                  <a:gd name="connsiteY151" fmla="*/ 1790522 h 4181394"/>
                  <a:gd name="connsiteX152" fmla="*/ 148157 w 379338"/>
                  <a:gd name="connsiteY152" fmla="*/ 1589517 h 4181394"/>
                  <a:gd name="connsiteX153" fmla="*/ 198032 w 379338"/>
                  <a:gd name="connsiteY153" fmla="*/ 2748552 h 4181394"/>
                  <a:gd name="connsiteX154" fmla="*/ 230016 w 379338"/>
                  <a:gd name="connsiteY154" fmla="*/ 2948344 h 4181394"/>
                  <a:gd name="connsiteX155" fmla="*/ 227288 w 379338"/>
                  <a:gd name="connsiteY155" fmla="*/ 3125697 h 4181394"/>
                  <a:gd name="connsiteX156" fmla="*/ 193939 w 379338"/>
                  <a:gd name="connsiteY156" fmla="*/ 3148586 h 4181394"/>
                  <a:gd name="connsiteX157" fmla="*/ 166350 w 379338"/>
                  <a:gd name="connsiteY157" fmla="*/ 3164806 h 4181394"/>
                  <a:gd name="connsiteX158" fmla="*/ 134063 w 379338"/>
                  <a:gd name="connsiteY158" fmla="*/ 3037625 h 4181394"/>
                  <a:gd name="connsiteX159" fmla="*/ 116024 w 379338"/>
                  <a:gd name="connsiteY159" fmla="*/ 2874669 h 4181394"/>
                  <a:gd name="connsiteX160" fmla="*/ 168169 w 379338"/>
                  <a:gd name="connsiteY160" fmla="*/ 2787657 h 4181394"/>
                  <a:gd name="connsiteX161" fmla="*/ 198032 w 379338"/>
                  <a:gd name="connsiteY161" fmla="*/ 2748548 h 4181394"/>
                  <a:gd name="connsiteX162" fmla="*/ 169230 w 379338"/>
                  <a:gd name="connsiteY162" fmla="*/ 3319435 h 4181394"/>
                  <a:gd name="connsiteX163" fmla="*/ 217586 w 379338"/>
                  <a:gd name="connsiteY163" fmla="*/ 3389014 h 4181394"/>
                  <a:gd name="connsiteX164" fmla="*/ 295048 w 379338"/>
                  <a:gd name="connsiteY164" fmla="*/ 3547575 h 4181394"/>
                  <a:gd name="connsiteX165" fmla="*/ 226531 w 379338"/>
                  <a:gd name="connsiteY165" fmla="*/ 3637464 h 4181394"/>
                  <a:gd name="connsiteX166" fmla="*/ 142555 w 379338"/>
                  <a:gd name="connsiteY166" fmla="*/ 3755245 h 4181394"/>
                  <a:gd name="connsiteX167" fmla="*/ 201521 w 379338"/>
                  <a:gd name="connsiteY167" fmla="*/ 3901980 h 4181394"/>
                  <a:gd name="connsiteX168" fmla="*/ 253516 w 379338"/>
                  <a:gd name="connsiteY168" fmla="*/ 4018853 h 4181394"/>
                  <a:gd name="connsiteX169" fmla="*/ 226837 w 379338"/>
                  <a:gd name="connsiteY169" fmla="*/ 4100709 h 4181394"/>
                  <a:gd name="connsiteX170" fmla="*/ 178179 w 379338"/>
                  <a:gd name="connsiteY170" fmla="*/ 4138152 h 4181394"/>
                  <a:gd name="connsiteX171" fmla="*/ 148771 w 379338"/>
                  <a:gd name="connsiteY171" fmla="*/ 4126176 h 4181394"/>
                  <a:gd name="connsiteX172" fmla="*/ 122547 w 379338"/>
                  <a:gd name="connsiteY172" fmla="*/ 4090553 h 4181394"/>
                  <a:gd name="connsiteX173" fmla="*/ 87986 w 379338"/>
                  <a:gd name="connsiteY173" fmla="*/ 3988387 h 4181394"/>
                  <a:gd name="connsiteX174" fmla="*/ 130127 w 379338"/>
                  <a:gd name="connsiteY174" fmla="*/ 3635345 h 4181394"/>
                  <a:gd name="connsiteX175" fmla="*/ 169236 w 379338"/>
                  <a:gd name="connsiteY175" fmla="*/ 3319441 h 4181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79338" h="4181394">
                    <a:moveTo>
                      <a:pt x="159683" y="140"/>
                    </a:moveTo>
                    <a:cubicBezTo>
                      <a:pt x="151120" y="474"/>
                      <a:pt x="142626" y="1209"/>
                      <a:pt x="134368" y="2414"/>
                    </a:cubicBezTo>
                    <a:cubicBezTo>
                      <a:pt x="101338" y="7235"/>
                      <a:pt x="70464" y="19190"/>
                      <a:pt x="50392" y="43645"/>
                    </a:cubicBezTo>
                    <a:cubicBezTo>
                      <a:pt x="38059" y="58671"/>
                      <a:pt x="30147" y="74766"/>
                      <a:pt x="25987" y="91243"/>
                    </a:cubicBezTo>
                    <a:cubicBezTo>
                      <a:pt x="16933" y="98290"/>
                      <a:pt x="9423" y="107770"/>
                      <a:pt x="5220" y="119286"/>
                    </a:cubicBezTo>
                    <a:cubicBezTo>
                      <a:pt x="-1209" y="136900"/>
                      <a:pt x="-974" y="155397"/>
                      <a:pt x="5523" y="170825"/>
                    </a:cubicBezTo>
                    <a:cubicBezTo>
                      <a:pt x="12021" y="186254"/>
                      <a:pt x="23387" y="198094"/>
                      <a:pt x="36598" y="207964"/>
                    </a:cubicBezTo>
                    <a:cubicBezTo>
                      <a:pt x="43541" y="213150"/>
                      <a:pt x="51213" y="217768"/>
                      <a:pt x="59184" y="222213"/>
                    </a:cubicBezTo>
                    <a:cubicBezTo>
                      <a:pt x="77429" y="250116"/>
                      <a:pt x="100104" y="277647"/>
                      <a:pt x="124368" y="305432"/>
                    </a:cubicBezTo>
                    <a:cubicBezTo>
                      <a:pt x="155043" y="340563"/>
                      <a:pt x="185948" y="376194"/>
                      <a:pt x="213045" y="411542"/>
                    </a:cubicBezTo>
                    <a:cubicBezTo>
                      <a:pt x="196011" y="421223"/>
                      <a:pt x="177320" y="430744"/>
                      <a:pt x="157111" y="440191"/>
                    </a:cubicBezTo>
                    <a:cubicBezTo>
                      <a:pt x="126442" y="454527"/>
                      <a:pt x="95002" y="468936"/>
                      <a:pt x="70253" y="488849"/>
                    </a:cubicBezTo>
                    <a:cubicBezTo>
                      <a:pt x="45505" y="508762"/>
                      <a:pt x="26764" y="538268"/>
                      <a:pt x="31903" y="573281"/>
                    </a:cubicBezTo>
                    <a:cubicBezTo>
                      <a:pt x="37348" y="610384"/>
                      <a:pt x="66753" y="633668"/>
                      <a:pt x="99056" y="645741"/>
                    </a:cubicBezTo>
                    <a:cubicBezTo>
                      <a:pt x="131359" y="657814"/>
                      <a:pt x="169115" y="662471"/>
                      <a:pt x="205622" y="667418"/>
                    </a:cubicBezTo>
                    <a:cubicBezTo>
                      <a:pt x="216702" y="668919"/>
                      <a:pt x="226894" y="670764"/>
                      <a:pt x="237455" y="672420"/>
                    </a:cubicBezTo>
                    <a:cubicBezTo>
                      <a:pt x="232234" y="680576"/>
                      <a:pt x="227041" y="688651"/>
                      <a:pt x="221387" y="696977"/>
                    </a:cubicBezTo>
                    <a:cubicBezTo>
                      <a:pt x="189455" y="744000"/>
                      <a:pt x="152933" y="793565"/>
                      <a:pt x="143474" y="854170"/>
                    </a:cubicBezTo>
                    <a:cubicBezTo>
                      <a:pt x="105608" y="920281"/>
                      <a:pt x="104681" y="1001720"/>
                      <a:pt x="114976" y="1072152"/>
                    </a:cubicBezTo>
                    <a:cubicBezTo>
                      <a:pt x="123557" y="1130851"/>
                      <a:pt x="164226" y="1177486"/>
                      <a:pt x="196076" y="1221162"/>
                    </a:cubicBezTo>
                    <a:cubicBezTo>
                      <a:pt x="201709" y="1228887"/>
                      <a:pt x="206489" y="1236222"/>
                      <a:pt x="211386" y="1243597"/>
                    </a:cubicBezTo>
                    <a:cubicBezTo>
                      <a:pt x="212533" y="1258861"/>
                      <a:pt x="213060" y="1274030"/>
                      <a:pt x="211840" y="1289072"/>
                    </a:cubicBezTo>
                    <a:cubicBezTo>
                      <a:pt x="209321" y="1320130"/>
                      <a:pt x="201292" y="1350657"/>
                      <a:pt x="191376" y="1381086"/>
                    </a:cubicBezTo>
                    <a:cubicBezTo>
                      <a:pt x="180842" y="1385628"/>
                      <a:pt x="169539" y="1390109"/>
                      <a:pt x="157724" y="1394577"/>
                    </a:cubicBezTo>
                    <a:cubicBezTo>
                      <a:pt x="136431" y="1402629"/>
                      <a:pt x="114383" y="1410818"/>
                      <a:pt x="95576" y="1423833"/>
                    </a:cubicBezTo>
                    <a:cubicBezTo>
                      <a:pt x="76770" y="1436847"/>
                      <a:pt x="60535" y="1457413"/>
                      <a:pt x="59347" y="1483861"/>
                    </a:cubicBezTo>
                    <a:cubicBezTo>
                      <a:pt x="58129" y="1510993"/>
                      <a:pt x="71130" y="1534143"/>
                      <a:pt x="88300" y="1550408"/>
                    </a:cubicBezTo>
                    <a:cubicBezTo>
                      <a:pt x="95127" y="1556873"/>
                      <a:pt x="102886" y="1562120"/>
                      <a:pt x="110735" y="1567385"/>
                    </a:cubicBezTo>
                    <a:cubicBezTo>
                      <a:pt x="78013" y="1637207"/>
                      <a:pt x="48602" y="1709599"/>
                      <a:pt x="45551" y="1789006"/>
                    </a:cubicBezTo>
                    <a:cubicBezTo>
                      <a:pt x="43154" y="1851401"/>
                      <a:pt x="63510" y="1908693"/>
                      <a:pt x="84053" y="1963632"/>
                    </a:cubicBezTo>
                    <a:cubicBezTo>
                      <a:pt x="104597" y="2018572"/>
                      <a:pt x="125264" y="2071295"/>
                      <a:pt x="128619" y="2123707"/>
                    </a:cubicBezTo>
                    <a:cubicBezTo>
                      <a:pt x="133170" y="2194789"/>
                      <a:pt x="95030" y="2272634"/>
                      <a:pt x="101031" y="2359423"/>
                    </a:cubicBezTo>
                    <a:cubicBezTo>
                      <a:pt x="105193" y="2419616"/>
                      <a:pt x="131013" y="2474066"/>
                      <a:pt x="152420" y="2525862"/>
                    </a:cubicBezTo>
                    <a:cubicBezTo>
                      <a:pt x="173826" y="2577658"/>
                      <a:pt x="190594" y="2626190"/>
                      <a:pt x="184253" y="2673960"/>
                    </a:cubicBezTo>
                    <a:cubicBezTo>
                      <a:pt x="180378" y="2703147"/>
                      <a:pt x="159569" y="2730204"/>
                      <a:pt x="134833" y="2760211"/>
                    </a:cubicBezTo>
                    <a:cubicBezTo>
                      <a:pt x="110098" y="2790217"/>
                      <a:pt x="81621" y="2822882"/>
                      <a:pt x="73593" y="2866927"/>
                    </a:cubicBezTo>
                    <a:cubicBezTo>
                      <a:pt x="62091" y="2930045"/>
                      <a:pt x="76306" y="2990844"/>
                      <a:pt x="92541" y="3049130"/>
                    </a:cubicBezTo>
                    <a:cubicBezTo>
                      <a:pt x="108775" y="3107417"/>
                      <a:pt x="127020" y="3163666"/>
                      <a:pt x="128618" y="3217844"/>
                    </a:cubicBezTo>
                    <a:cubicBezTo>
                      <a:pt x="132619" y="3353470"/>
                      <a:pt x="102323" y="3490654"/>
                      <a:pt x="87235" y="3630763"/>
                    </a:cubicBezTo>
                    <a:cubicBezTo>
                      <a:pt x="74845" y="3745827"/>
                      <a:pt x="15323" y="3871233"/>
                      <a:pt x="46004" y="3998507"/>
                    </a:cubicBezTo>
                    <a:cubicBezTo>
                      <a:pt x="53919" y="4031335"/>
                      <a:pt x="65110" y="4073975"/>
                      <a:pt x="84204" y="4110530"/>
                    </a:cubicBezTo>
                    <a:cubicBezTo>
                      <a:pt x="93750" y="4128807"/>
                      <a:pt x="105310" y="4145760"/>
                      <a:pt x="120584" y="4158886"/>
                    </a:cubicBezTo>
                    <a:cubicBezTo>
                      <a:pt x="135859" y="4172011"/>
                      <a:pt x="155653" y="4181069"/>
                      <a:pt x="177731" y="4181320"/>
                    </a:cubicBezTo>
                    <a:cubicBezTo>
                      <a:pt x="216584" y="4181761"/>
                      <a:pt x="245311" y="4153845"/>
                      <a:pt x="263831" y="4122655"/>
                    </a:cubicBezTo>
                    <a:cubicBezTo>
                      <a:pt x="282351" y="4091466"/>
                      <a:pt x="293089" y="4054658"/>
                      <a:pt x="296422" y="4023366"/>
                    </a:cubicBezTo>
                    <a:cubicBezTo>
                      <a:pt x="302579" y="3965560"/>
                      <a:pt x="267052" y="3918929"/>
                      <a:pt x="236700" y="3876781"/>
                    </a:cubicBezTo>
                    <a:cubicBezTo>
                      <a:pt x="206348" y="3834634"/>
                      <a:pt x="181135" y="3797166"/>
                      <a:pt x="185467" y="3760364"/>
                    </a:cubicBezTo>
                    <a:cubicBezTo>
                      <a:pt x="189237" y="3728319"/>
                      <a:pt x="218887" y="3700811"/>
                      <a:pt x="254590" y="3670169"/>
                    </a:cubicBezTo>
                    <a:cubicBezTo>
                      <a:pt x="290292" y="3639527"/>
                      <a:pt x="332114" y="3605620"/>
                      <a:pt x="337964" y="3552238"/>
                    </a:cubicBezTo>
                    <a:cubicBezTo>
                      <a:pt x="346106" y="3477925"/>
                      <a:pt x="294989" y="3417683"/>
                      <a:pt x="251713" y="3362303"/>
                    </a:cubicBezTo>
                    <a:cubicBezTo>
                      <a:pt x="230075" y="3334613"/>
                      <a:pt x="209637" y="3307780"/>
                      <a:pt x="196992" y="3282115"/>
                    </a:cubicBezTo>
                    <a:cubicBezTo>
                      <a:pt x="184347" y="3256450"/>
                      <a:pt x="179186" y="3233108"/>
                      <a:pt x="185016" y="3208292"/>
                    </a:cubicBezTo>
                    <a:cubicBezTo>
                      <a:pt x="185736" y="3205232"/>
                      <a:pt x="187193" y="3202990"/>
                      <a:pt x="191838" y="3199348"/>
                    </a:cubicBezTo>
                    <a:cubicBezTo>
                      <a:pt x="196483" y="3195706"/>
                      <a:pt x="204086" y="3191679"/>
                      <a:pt x="212908" y="3187372"/>
                    </a:cubicBezTo>
                    <a:cubicBezTo>
                      <a:pt x="230551" y="3178759"/>
                      <a:pt x="255622" y="3169294"/>
                      <a:pt x="267023" y="3142503"/>
                    </a:cubicBezTo>
                    <a:cubicBezTo>
                      <a:pt x="295237" y="3076208"/>
                      <a:pt x="286277" y="3006580"/>
                      <a:pt x="272329" y="2939529"/>
                    </a:cubicBezTo>
                    <a:cubicBezTo>
                      <a:pt x="258381" y="2872477"/>
                      <a:pt x="239509" y="2806633"/>
                      <a:pt x="241102" y="2746562"/>
                    </a:cubicBezTo>
                    <a:cubicBezTo>
                      <a:pt x="243886" y="2641621"/>
                      <a:pt x="300693" y="2529753"/>
                      <a:pt x="282485" y="2410192"/>
                    </a:cubicBezTo>
                    <a:cubicBezTo>
                      <a:pt x="277354" y="2376500"/>
                      <a:pt x="259270" y="2349927"/>
                      <a:pt x="243830" y="2325760"/>
                    </a:cubicBezTo>
                    <a:cubicBezTo>
                      <a:pt x="228390" y="2301594"/>
                      <a:pt x="215559" y="2279959"/>
                      <a:pt x="213210" y="2258607"/>
                    </a:cubicBezTo>
                    <a:cubicBezTo>
                      <a:pt x="204510" y="2179515"/>
                      <a:pt x="256763" y="2096204"/>
                      <a:pt x="268693" y="2000305"/>
                    </a:cubicBezTo>
                    <a:cubicBezTo>
                      <a:pt x="282528" y="1889068"/>
                      <a:pt x="329414" y="1759815"/>
                      <a:pt x="280971" y="1642864"/>
                    </a:cubicBezTo>
                    <a:cubicBezTo>
                      <a:pt x="260702" y="1593930"/>
                      <a:pt x="208894" y="1572698"/>
                      <a:pt x="168041" y="1551156"/>
                    </a:cubicBezTo>
                    <a:cubicBezTo>
                      <a:pt x="167489" y="1550865"/>
                      <a:pt x="167073" y="1550537"/>
                      <a:pt x="166525" y="1550246"/>
                    </a:cubicBezTo>
                    <a:cubicBezTo>
                      <a:pt x="166644" y="1549999"/>
                      <a:pt x="166709" y="1549736"/>
                      <a:pt x="166828" y="1549488"/>
                    </a:cubicBezTo>
                    <a:cubicBezTo>
                      <a:pt x="188364" y="1504723"/>
                      <a:pt x="210063" y="1458983"/>
                      <a:pt x="227006" y="1411543"/>
                    </a:cubicBezTo>
                    <a:cubicBezTo>
                      <a:pt x="230206" y="1409856"/>
                      <a:pt x="233612" y="1408555"/>
                      <a:pt x="236708" y="1406692"/>
                    </a:cubicBezTo>
                    <a:cubicBezTo>
                      <a:pt x="256828" y="1394586"/>
                      <a:pt x="275611" y="1377076"/>
                      <a:pt x="282032" y="1351515"/>
                    </a:cubicBezTo>
                    <a:cubicBezTo>
                      <a:pt x="293415" y="1306204"/>
                      <a:pt x="276785" y="1265914"/>
                      <a:pt x="253685" y="1229185"/>
                    </a:cubicBezTo>
                    <a:cubicBezTo>
                      <a:pt x="248134" y="1174279"/>
                      <a:pt x="231871" y="1121144"/>
                      <a:pt x="216547" y="1069566"/>
                    </a:cubicBezTo>
                    <a:cubicBezTo>
                      <a:pt x="195987" y="1000361"/>
                      <a:pt x="178194" y="933969"/>
                      <a:pt x="185321" y="869624"/>
                    </a:cubicBezTo>
                    <a:cubicBezTo>
                      <a:pt x="201089" y="848038"/>
                      <a:pt x="243078" y="832141"/>
                      <a:pt x="286274" y="816266"/>
                    </a:cubicBezTo>
                    <a:cubicBezTo>
                      <a:pt x="308835" y="807975"/>
                      <a:pt x="331007" y="799388"/>
                      <a:pt x="349334" y="785191"/>
                    </a:cubicBezTo>
                    <a:cubicBezTo>
                      <a:pt x="367660" y="770994"/>
                      <a:pt x="381765" y="747862"/>
                      <a:pt x="379651" y="720918"/>
                    </a:cubicBezTo>
                    <a:cubicBezTo>
                      <a:pt x="378188" y="702270"/>
                      <a:pt x="370438" y="685596"/>
                      <a:pt x="358884" y="673321"/>
                    </a:cubicBezTo>
                    <a:cubicBezTo>
                      <a:pt x="347330" y="661045"/>
                      <a:pt x="332680" y="652804"/>
                      <a:pt x="316895" y="646642"/>
                    </a:cubicBezTo>
                    <a:cubicBezTo>
                      <a:pt x="312737" y="645018"/>
                      <a:pt x="308202" y="643927"/>
                      <a:pt x="303859" y="642549"/>
                    </a:cubicBezTo>
                    <a:cubicBezTo>
                      <a:pt x="316116" y="615856"/>
                      <a:pt x="324550" y="587406"/>
                      <a:pt x="324323" y="556148"/>
                    </a:cubicBezTo>
                    <a:cubicBezTo>
                      <a:pt x="323973" y="508004"/>
                      <a:pt x="303735" y="463183"/>
                      <a:pt x="275515" y="420628"/>
                    </a:cubicBezTo>
                    <a:cubicBezTo>
                      <a:pt x="295895" y="401881"/>
                      <a:pt x="311206" y="377792"/>
                      <a:pt x="310379" y="347866"/>
                    </a:cubicBezTo>
                    <a:cubicBezTo>
                      <a:pt x="309328" y="309806"/>
                      <a:pt x="283076" y="281775"/>
                      <a:pt x="252321" y="262222"/>
                    </a:cubicBezTo>
                    <a:cubicBezTo>
                      <a:pt x="221566" y="242669"/>
                      <a:pt x="184168" y="228548"/>
                      <a:pt x="149092" y="214776"/>
                    </a:cubicBezTo>
                    <a:cubicBezTo>
                      <a:pt x="126184" y="205781"/>
                      <a:pt x="105982" y="196835"/>
                      <a:pt x="88308" y="187794"/>
                    </a:cubicBezTo>
                    <a:cubicBezTo>
                      <a:pt x="82726" y="178556"/>
                      <a:pt x="78011" y="169595"/>
                      <a:pt x="74362" y="160963"/>
                    </a:cubicBezTo>
                    <a:cubicBezTo>
                      <a:pt x="68158" y="146285"/>
                      <a:pt x="65229" y="133416"/>
                      <a:pt x="64964" y="120945"/>
                    </a:cubicBezTo>
                    <a:cubicBezTo>
                      <a:pt x="70733" y="120132"/>
                      <a:pt x="77581" y="119774"/>
                      <a:pt x="86337" y="120793"/>
                    </a:cubicBezTo>
                    <a:cubicBezTo>
                      <a:pt x="112929" y="123890"/>
                      <a:pt x="149804" y="136320"/>
                      <a:pt x="186534" y="149140"/>
                    </a:cubicBezTo>
                    <a:cubicBezTo>
                      <a:pt x="223264" y="161961"/>
                      <a:pt x="259664" y="175221"/>
                      <a:pt x="291887" y="178548"/>
                    </a:cubicBezTo>
                    <a:cubicBezTo>
                      <a:pt x="307999" y="180211"/>
                      <a:pt x="323905" y="179780"/>
                      <a:pt x="338575" y="171878"/>
                    </a:cubicBezTo>
                    <a:cubicBezTo>
                      <a:pt x="353246" y="163976"/>
                      <a:pt x="363481" y="147378"/>
                      <a:pt x="365709" y="129283"/>
                    </a:cubicBezTo>
                    <a:cubicBezTo>
                      <a:pt x="369692" y="96931"/>
                      <a:pt x="352149" y="68382"/>
                      <a:pt x="327813" y="48790"/>
                    </a:cubicBezTo>
                    <a:cubicBezTo>
                      <a:pt x="303477" y="29197"/>
                      <a:pt x="271651" y="15783"/>
                      <a:pt x="237618" y="7861"/>
                    </a:cubicBezTo>
                    <a:cubicBezTo>
                      <a:pt x="212096" y="1921"/>
                      <a:pt x="185395" y="-870"/>
                      <a:pt x="159706" y="130"/>
                    </a:cubicBezTo>
                    <a:close/>
                    <a:moveTo>
                      <a:pt x="183179" y="43646"/>
                    </a:moveTo>
                    <a:cubicBezTo>
                      <a:pt x="198021" y="44474"/>
                      <a:pt x="213161" y="46618"/>
                      <a:pt x="227745" y="50012"/>
                    </a:cubicBezTo>
                    <a:cubicBezTo>
                      <a:pt x="256913" y="56801"/>
                      <a:pt x="283703" y="68683"/>
                      <a:pt x="300807" y="82451"/>
                    </a:cubicBezTo>
                    <a:cubicBezTo>
                      <a:pt x="317911" y="96220"/>
                      <a:pt x="324623" y="109075"/>
                      <a:pt x="322787" y="123986"/>
                    </a:cubicBezTo>
                    <a:cubicBezTo>
                      <a:pt x="321769" y="132255"/>
                      <a:pt x="320774" y="132392"/>
                      <a:pt x="318088" y="133839"/>
                    </a:cubicBezTo>
                    <a:cubicBezTo>
                      <a:pt x="315401" y="135286"/>
                      <a:pt x="307794" y="136849"/>
                      <a:pt x="296259" y="135658"/>
                    </a:cubicBezTo>
                    <a:cubicBezTo>
                      <a:pt x="273189" y="133276"/>
                      <a:pt x="237546" y="121211"/>
                      <a:pt x="200758" y="108372"/>
                    </a:cubicBezTo>
                    <a:cubicBezTo>
                      <a:pt x="163970" y="95534"/>
                      <a:pt x="125877" y="81928"/>
                      <a:pt x="91316" y="77904"/>
                    </a:cubicBezTo>
                    <a:cubicBezTo>
                      <a:pt x="87355" y="77443"/>
                      <a:pt x="83548" y="77635"/>
                      <a:pt x="79644" y="77449"/>
                    </a:cubicBezTo>
                    <a:cubicBezTo>
                      <a:pt x="81178" y="75296"/>
                      <a:pt x="81936" y="73276"/>
                      <a:pt x="83737" y="71083"/>
                    </a:cubicBezTo>
                    <a:cubicBezTo>
                      <a:pt x="93876" y="58730"/>
                      <a:pt x="114156" y="49019"/>
                      <a:pt x="140582" y="45161"/>
                    </a:cubicBezTo>
                    <a:cubicBezTo>
                      <a:pt x="153795" y="43233"/>
                      <a:pt x="168335" y="42817"/>
                      <a:pt x="183178" y="43646"/>
                    </a:cubicBezTo>
                    <a:close/>
                    <a:moveTo>
                      <a:pt x="141645" y="258291"/>
                    </a:moveTo>
                    <a:cubicBezTo>
                      <a:pt x="174069" y="271052"/>
                      <a:pt x="206208" y="284107"/>
                      <a:pt x="229259" y="298764"/>
                    </a:cubicBezTo>
                    <a:cubicBezTo>
                      <a:pt x="254322" y="314699"/>
                      <a:pt x="266622" y="329645"/>
                      <a:pt x="267155" y="348940"/>
                    </a:cubicBezTo>
                    <a:cubicBezTo>
                      <a:pt x="267545" y="363078"/>
                      <a:pt x="262149" y="374409"/>
                      <a:pt x="250481" y="385776"/>
                    </a:cubicBezTo>
                    <a:cubicBezTo>
                      <a:pt x="221021" y="347898"/>
                      <a:pt x="187188" y="311739"/>
                      <a:pt x="156803" y="276935"/>
                    </a:cubicBezTo>
                    <a:cubicBezTo>
                      <a:pt x="151222" y="270543"/>
                      <a:pt x="146958" y="264584"/>
                      <a:pt x="141645" y="258290"/>
                    </a:cubicBezTo>
                    <a:close/>
                    <a:moveTo>
                      <a:pt x="238659" y="446407"/>
                    </a:moveTo>
                    <a:cubicBezTo>
                      <a:pt x="263637" y="484261"/>
                      <a:pt x="280848" y="521361"/>
                      <a:pt x="281103" y="556461"/>
                    </a:cubicBezTo>
                    <a:cubicBezTo>
                      <a:pt x="281291" y="582193"/>
                      <a:pt x="273044" y="607136"/>
                      <a:pt x="260639" y="632103"/>
                    </a:cubicBezTo>
                    <a:cubicBezTo>
                      <a:pt x="244416" y="629234"/>
                      <a:pt x="227873" y="626911"/>
                      <a:pt x="211375" y="624676"/>
                    </a:cubicBezTo>
                    <a:cubicBezTo>
                      <a:pt x="174826" y="619723"/>
                      <a:pt x="139084" y="614625"/>
                      <a:pt x="114059" y="605273"/>
                    </a:cubicBezTo>
                    <a:cubicBezTo>
                      <a:pt x="89035" y="595920"/>
                      <a:pt x="77301" y="586184"/>
                      <a:pt x="74496" y="567073"/>
                    </a:cubicBezTo>
                    <a:cubicBezTo>
                      <a:pt x="71804" y="548733"/>
                      <a:pt x="78963" y="537329"/>
                      <a:pt x="97386" y="522507"/>
                    </a:cubicBezTo>
                    <a:cubicBezTo>
                      <a:pt x="115808" y="507685"/>
                      <a:pt x="144737" y="493592"/>
                      <a:pt x="175298" y="479305"/>
                    </a:cubicBezTo>
                    <a:cubicBezTo>
                      <a:pt x="196775" y="469266"/>
                      <a:pt x="218312" y="458392"/>
                      <a:pt x="238658" y="446411"/>
                    </a:cubicBezTo>
                    <a:close/>
                    <a:moveTo>
                      <a:pt x="282467" y="682124"/>
                    </a:moveTo>
                    <a:cubicBezTo>
                      <a:pt x="288589" y="683793"/>
                      <a:pt x="295952" y="684960"/>
                      <a:pt x="301113" y="686975"/>
                    </a:cubicBezTo>
                    <a:cubicBezTo>
                      <a:pt x="313040" y="691631"/>
                      <a:pt x="321840" y="697050"/>
                      <a:pt x="327337" y="702891"/>
                    </a:cubicBezTo>
                    <a:cubicBezTo>
                      <a:pt x="332833" y="708731"/>
                      <a:pt x="335824" y="714592"/>
                      <a:pt x="336583" y="724264"/>
                    </a:cubicBezTo>
                    <a:cubicBezTo>
                      <a:pt x="337578" y="736939"/>
                      <a:pt x="334010" y="742519"/>
                      <a:pt x="322940" y="751094"/>
                    </a:cubicBezTo>
                    <a:cubicBezTo>
                      <a:pt x="311871" y="759670"/>
                      <a:pt x="292852" y="767864"/>
                      <a:pt x="271251" y="775803"/>
                    </a:cubicBezTo>
                    <a:cubicBezTo>
                      <a:pt x="251384" y="783104"/>
                      <a:pt x="229144" y="790191"/>
                      <a:pt x="208041" y="799754"/>
                    </a:cubicBezTo>
                    <a:cubicBezTo>
                      <a:pt x="221514" y="773896"/>
                      <a:pt x="238992" y="747977"/>
                      <a:pt x="257155" y="721230"/>
                    </a:cubicBezTo>
                    <a:cubicBezTo>
                      <a:pt x="265786" y="708519"/>
                      <a:pt x="274295" y="695466"/>
                      <a:pt x="282470" y="682121"/>
                    </a:cubicBezTo>
                    <a:close/>
                    <a:moveTo>
                      <a:pt x="153467" y="1000303"/>
                    </a:moveTo>
                    <a:cubicBezTo>
                      <a:pt x="159834" y="1027860"/>
                      <a:pt x="167197" y="1055107"/>
                      <a:pt x="175144" y="1081854"/>
                    </a:cubicBezTo>
                    <a:cubicBezTo>
                      <a:pt x="180998" y="1101559"/>
                      <a:pt x="186720" y="1121047"/>
                      <a:pt x="191970" y="1140363"/>
                    </a:cubicBezTo>
                    <a:cubicBezTo>
                      <a:pt x="175164" y="1115038"/>
                      <a:pt x="161250" y="1090144"/>
                      <a:pt x="157712" y="1065933"/>
                    </a:cubicBezTo>
                    <a:cubicBezTo>
                      <a:pt x="154575" y="1044477"/>
                      <a:pt x="153455" y="1022379"/>
                      <a:pt x="153467" y="1000298"/>
                    </a:cubicBezTo>
                    <a:close/>
                    <a:moveTo>
                      <a:pt x="171202" y="1435656"/>
                    </a:moveTo>
                    <a:cubicBezTo>
                      <a:pt x="158383" y="1466195"/>
                      <a:pt x="144393" y="1496752"/>
                      <a:pt x="129516" y="1527670"/>
                    </a:cubicBezTo>
                    <a:cubicBezTo>
                      <a:pt x="125574" y="1524792"/>
                      <a:pt x="121046" y="1521919"/>
                      <a:pt x="117995" y="1519030"/>
                    </a:cubicBezTo>
                    <a:cubicBezTo>
                      <a:pt x="106615" y="1508252"/>
                      <a:pt x="101919" y="1499525"/>
                      <a:pt x="102534" y="1485833"/>
                    </a:cubicBezTo>
                    <a:cubicBezTo>
                      <a:pt x="103045" y="1474433"/>
                      <a:pt x="107710" y="1467890"/>
                      <a:pt x="120118" y="1459305"/>
                    </a:cubicBezTo>
                    <a:cubicBezTo>
                      <a:pt x="132143" y="1450984"/>
                      <a:pt x="150933" y="1443359"/>
                      <a:pt x="171201" y="1435658"/>
                    </a:cubicBezTo>
                    <a:close/>
                    <a:moveTo>
                      <a:pt x="148161" y="1589517"/>
                    </a:moveTo>
                    <a:cubicBezTo>
                      <a:pt x="190369" y="1611776"/>
                      <a:pt x="230105" y="1632888"/>
                      <a:pt x="241082" y="1659397"/>
                    </a:cubicBezTo>
                    <a:cubicBezTo>
                      <a:pt x="281107" y="1756024"/>
                      <a:pt x="240469" y="1876836"/>
                      <a:pt x="225772" y="1995010"/>
                    </a:cubicBezTo>
                    <a:cubicBezTo>
                      <a:pt x="215557" y="2077137"/>
                      <a:pt x="159375" y="2164082"/>
                      <a:pt x="170289" y="2263313"/>
                    </a:cubicBezTo>
                    <a:cubicBezTo>
                      <a:pt x="174044" y="2297449"/>
                      <a:pt x="191846" y="2324569"/>
                      <a:pt x="207427" y="2348958"/>
                    </a:cubicBezTo>
                    <a:cubicBezTo>
                      <a:pt x="223009" y="2373348"/>
                      <a:pt x="236442" y="2395225"/>
                      <a:pt x="239715" y="2416718"/>
                    </a:cubicBezTo>
                    <a:cubicBezTo>
                      <a:pt x="248363" y="2473506"/>
                      <a:pt x="235341" y="2532942"/>
                      <a:pt x="221525" y="2594832"/>
                    </a:cubicBezTo>
                    <a:cubicBezTo>
                      <a:pt x="214593" y="2565362"/>
                      <a:pt x="203638" y="2536852"/>
                      <a:pt x="192269" y="2509338"/>
                    </a:cubicBezTo>
                    <a:cubicBezTo>
                      <a:pt x="170377" y="2456358"/>
                      <a:pt x="147478" y="2405896"/>
                      <a:pt x="144065" y="2356540"/>
                    </a:cubicBezTo>
                    <a:cubicBezTo>
                      <a:pt x="139156" y="2285549"/>
                      <a:pt x="177359" y="2207724"/>
                      <a:pt x="171805" y="2120979"/>
                    </a:cubicBezTo>
                    <a:cubicBezTo>
                      <a:pt x="167859" y="2059340"/>
                      <a:pt x="144816" y="2002931"/>
                      <a:pt x="124510" y="1948627"/>
                    </a:cubicBezTo>
                    <a:cubicBezTo>
                      <a:pt x="104205" y="1894323"/>
                      <a:pt x="86595" y="1842328"/>
                      <a:pt x="88585" y="1790522"/>
                    </a:cubicBezTo>
                    <a:cubicBezTo>
                      <a:pt x="91208" y="1722224"/>
                      <a:pt x="117145" y="1656433"/>
                      <a:pt x="148157" y="1589517"/>
                    </a:cubicBezTo>
                    <a:close/>
                    <a:moveTo>
                      <a:pt x="198032" y="2748552"/>
                    </a:moveTo>
                    <a:cubicBezTo>
                      <a:pt x="196849" y="2817074"/>
                      <a:pt x="216746" y="2884552"/>
                      <a:pt x="230016" y="2948344"/>
                    </a:cubicBezTo>
                    <a:cubicBezTo>
                      <a:pt x="243483" y="3013082"/>
                      <a:pt x="249858" y="3072669"/>
                      <a:pt x="227288" y="3125697"/>
                    </a:cubicBezTo>
                    <a:cubicBezTo>
                      <a:pt x="224560" y="3132106"/>
                      <a:pt x="212278" y="3139633"/>
                      <a:pt x="193939" y="3148586"/>
                    </a:cubicBezTo>
                    <a:cubicBezTo>
                      <a:pt x="185093" y="3152905"/>
                      <a:pt x="175562" y="3157786"/>
                      <a:pt x="166350" y="3164806"/>
                    </a:cubicBezTo>
                    <a:cubicBezTo>
                      <a:pt x="158974" y="3120936"/>
                      <a:pt x="145484" y="3078633"/>
                      <a:pt x="134063" y="3037625"/>
                    </a:cubicBezTo>
                    <a:cubicBezTo>
                      <a:pt x="118200" y="2980668"/>
                      <a:pt x="106558" y="2926621"/>
                      <a:pt x="116024" y="2874669"/>
                    </a:cubicBezTo>
                    <a:cubicBezTo>
                      <a:pt x="121353" y="2845429"/>
                      <a:pt x="143255" y="2817887"/>
                      <a:pt x="168169" y="2787657"/>
                    </a:cubicBezTo>
                    <a:cubicBezTo>
                      <a:pt x="178273" y="2775400"/>
                      <a:pt x="188591" y="2762355"/>
                      <a:pt x="198032" y="2748548"/>
                    </a:cubicBezTo>
                    <a:close/>
                    <a:moveTo>
                      <a:pt x="169230" y="3319435"/>
                    </a:moveTo>
                    <a:cubicBezTo>
                      <a:pt x="183464" y="3343595"/>
                      <a:pt x="200167" y="3366723"/>
                      <a:pt x="217586" y="3389014"/>
                    </a:cubicBezTo>
                    <a:cubicBezTo>
                      <a:pt x="261187" y="3444807"/>
                      <a:pt x="300645" y="3496453"/>
                      <a:pt x="295048" y="3547575"/>
                    </a:cubicBezTo>
                    <a:cubicBezTo>
                      <a:pt x="291538" y="3579614"/>
                      <a:pt x="262204" y="3606851"/>
                      <a:pt x="226531" y="3637464"/>
                    </a:cubicBezTo>
                    <a:cubicBezTo>
                      <a:pt x="190858" y="3668077"/>
                      <a:pt x="148822" y="3701945"/>
                      <a:pt x="142555" y="3755245"/>
                    </a:cubicBezTo>
                    <a:cubicBezTo>
                      <a:pt x="135756" y="3813032"/>
                      <a:pt x="171136" y="3859788"/>
                      <a:pt x="201521" y="3901980"/>
                    </a:cubicBezTo>
                    <a:cubicBezTo>
                      <a:pt x="231906" y="3944171"/>
                      <a:pt x="257445" y="3981959"/>
                      <a:pt x="253516" y="4018853"/>
                    </a:cubicBezTo>
                    <a:cubicBezTo>
                      <a:pt x="250876" y="4043635"/>
                      <a:pt x="241236" y="4076461"/>
                      <a:pt x="226837" y="4100709"/>
                    </a:cubicBezTo>
                    <a:cubicBezTo>
                      <a:pt x="212438" y="4124958"/>
                      <a:pt x="195712" y="4138350"/>
                      <a:pt x="178179" y="4138152"/>
                    </a:cubicBezTo>
                    <a:cubicBezTo>
                      <a:pt x="166947" y="4138025"/>
                      <a:pt x="158092" y="4134184"/>
                      <a:pt x="148771" y="4126176"/>
                    </a:cubicBezTo>
                    <a:cubicBezTo>
                      <a:pt x="139451" y="4118167"/>
                      <a:pt x="130439" y="4105662"/>
                      <a:pt x="122547" y="4090553"/>
                    </a:cubicBezTo>
                    <a:cubicBezTo>
                      <a:pt x="106764" y="4060335"/>
                      <a:pt x="95686" y="4020329"/>
                      <a:pt x="87986" y="3988387"/>
                    </a:cubicBezTo>
                    <a:cubicBezTo>
                      <a:pt x="61995" y="3880575"/>
                      <a:pt x="116626" y="3760708"/>
                      <a:pt x="130127" y="3635345"/>
                    </a:cubicBezTo>
                    <a:cubicBezTo>
                      <a:pt x="141306" y="3531530"/>
                      <a:pt x="161763" y="3426468"/>
                      <a:pt x="169236" y="3319441"/>
                    </a:cubicBezTo>
                    <a:close/>
                  </a:path>
                </a:pathLst>
              </a:custGeom>
              <a:gradFill>
                <a:gsLst>
                  <a:gs pos="0">
                    <a:srgbClr val="1A1A1A"/>
                  </a:gs>
                  <a:gs pos="25000">
                    <a:srgbClr val="333333"/>
                  </a:gs>
                  <a:gs pos="50000">
                    <a:srgbClr val="4D4D4D"/>
                  </a:gs>
                  <a:gs pos="100000">
                    <a:srgbClr val="1A1A1A"/>
                  </a:gs>
                </a:gsLst>
                <a:lin ang="0" scaled="1"/>
              </a:gradFill>
              <a:ln w="4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图形 35">
                <a:extLst>
                  <a:ext uri="{FF2B5EF4-FFF2-40B4-BE49-F238E27FC236}">
                    <a16:creationId xmlns:a16="http://schemas.microsoft.com/office/drawing/2014/main" id="{A74081E3-DFCD-C43A-51A5-D9485BF8E8E5}"/>
                  </a:ext>
                </a:extLst>
              </p:cNvPr>
              <p:cNvGrpSpPr/>
              <p:nvPr/>
            </p:nvGrpSpPr>
            <p:grpSpPr>
              <a:xfrm>
                <a:off x="1669921" y="1184083"/>
                <a:ext cx="1798559" cy="1028770"/>
                <a:chOff x="1669921" y="1184083"/>
                <a:chExt cx="1798559" cy="1028770"/>
              </a:xfrm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8403A4E4-A190-E17A-49DA-37C140D04ADF}"/>
                    </a:ext>
                  </a:extLst>
                </p:cNvPr>
                <p:cNvSpPr/>
                <p:nvPr/>
              </p:nvSpPr>
              <p:spPr>
                <a:xfrm rot="-4271882">
                  <a:off x="2350163" y="874754"/>
                  <a:ext cx="497503" cy="1667735"/>
                </a:xfrm>
                <a:custGeom>
                  <a:avLst/>
                  <a:gdLst>
                    <a:gd name="connsiteX0" fmla="*/ 522 w 497503"/>
                    <a:gd name="connsiteY0" fmla="*/ -108 h 1667735"/>
                    <a:gd name="connsiteX1" fmla="*/ 522 w 497503"/>
                    <a:gd name="connsiteY1" fmla="*/ 1598653 h 1667735"/>
                    <a:gd name="connsiteX2" fmla="*/ 977 w 497503"/>
                    <a:gd name="connsiteY2" fmla="*/ 1598653 h 1667735"/>
                    <a:gd name="connsiteX3" fmla="*/ 522 w 497503"/>
                    <a:gd name="connsiteY3" fmla="*/ 1602443 h 1667735"/>
                    <a:gd name="connsiteX4" fmla="*/ 249274 w 497503"/>
                    <a:gd name="connsiteY4" fmla="*/ 1667627 h 1667735"/>
                    <a:gd name="connsiteX5" fmla="*/ 498026 w 497503"/>
                    <a:gd name="connsiteY5" fmla="*/ 1602443 h 1667735"/>
                    <a:gd name="connsiteX6" fmla="*/ 497571 w 497503"/>
                    <a:gd name="connsiteY6" fmla="*/ 1598653 h 1667735"/>
                    <a:gd name="connsiteX7" fmla="*/ 498026 w 497503"/>
                    <a:gd name="connsiteY7" fmla="*/ 1598653 h 1667735"/>
                    <a:gd name="connsiteX8" fmla="*/ 498026 w 497503"/>
                    <a:gd name="connsiteY8" fmla="*/ -108 h 1667735"/>
                    <a:gd name="connsiteX9" fmla="*/ 532 w 497503"/>
                    <a:gd name="connsiteY9" fmla="*/ -108 h 1667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7503" h="1667735">
                      <a:moveTo>
                        <a:pt x="522" y="-108"/>
                      </a:moveTo>
                      <a:lnTo>
                        <a:pt x="522" y="1598653"/>
                      </a:lnTo>
                      <a:lnTo>
                        <a:pt x="977" y="1598653"/>
                      </a:lnTo>
                      <a:cubicBezTo>
                        <a:pt x="717" y="1599874"/>
                        <a:pt x="522" y="1601205"/>
                        <a:pt x="522" y="1602443"/>
                      </a:cubicBezTo>
                      <a:cubicBezTo>
                        <a:pt x="522" y="1638456"/>
                        <a:pt x="111891" y="1667627"/>
                        <a:pt x="249274" y="1667627"/>
                      </a:cubicBezTo>
                      <a:cubicBezTo>
                        <a:pt x="386657" y="1667627"/>
                        <a:pt x="498026" y="1638459"/>
                        <a:pt x="498026" y="1602443"/>
                      </a:cubicBezTo>
                      <a:cubicBezTo>
                        <a:pt x="498026" y="1601204"/>
                        <a:pt x="497831" y="1599875"/>
                        <a:pt x="497571" y="1598653"/>
                      </a:cubicBezTo>
                      <a:lnTo>
                        <a:pt x="498026" y="1598653"/>
                      </a:lnTo>
                      <a:lnTo>
                        <a:pt x="498026" y="-108"/>
                      </a:lnTo>
                      <a:lnTo>
                        <a:pt x="532" y="-108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A30100"/>
                    </a:gs>
                    <a:gs pos="26945">
                      <a:srgbClr val="C61A10"/>
                    </a:gs>
                    <a:gs pos="53890">
                      <a:srgbClr val="E93421"/>
                    </a:gs>
                    <a:gs pos="100000">
                      <a:srgbClr val="A30100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CE75E3CC-C1D0-A77E-9578-07AA13452A5E}"/>
                    </a:ext>
                  </a:extLst>
                </p:cNvPr>
                <p:cNvSpPr/>
                <p:nvPr/>
              </p:nvSpPr>
              <p:spPr>
                <a:xfrm rot="-4271882">
                  <a:off x="1563075" y="1375414"/>
                  <a:ext cx="497508" cy="130417"/>
                </a:xfrm>
                <a:custGeom>
                  <a:avLst/>
                  <a:gdLst>
                    <a:gd name="connsiteX0" fmla="*/ 496901 w 497508"/>
                    <a:gd name="connsiteY0" fmla="*/ 65312 h 130417"/>
                    <a:gd name="connsiteX1" fmla="*/ 248146 w 497508"/>
                    <a:gd name="connsiteY1" fmla="*/ 130521 h 130417"/>
                    <a:gd name="connsiteX2" fmla="*/ -608 w 497508"/>
                    <a:gd name="connsiteY2" fmla="*/ 65312 h 130417"/>
                    <a:gd name="connsiteX3" fmla="*/ 248146 w 497508"/>
                    <a:gd name="connsiteY3" fmla="*/ 104 h 130417"/>
                    <a:gd name="connsiteX4" fmla="*/ 496901 w 497508"/>
                    <a:gd name="connsiteY4" fmla="*/ 65312 h 130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508" h="130417">
                      <a:moveTo>
                        <a:pt x="496901" y="65312"/>
                      </a:moveTo>
                      <a:cubicBezTo>
                        <a:pt x="496901" y="101325"/>
                        <a:pt x="385533" y="130521"/>
                        <a:pt x="248146" y="130521"/>
                      </a:cubicBezTo>
                      <a:cubicBezTo>
                        <a:pt x="110761" y="130521"/>
                        <a:pt x="-608" y="101327"/>
                        <a:pt x="-608" y="65312"/>
                      </a:cubicBezTo>
                      <a:cubicBezTo>
                        <a:pt x="-608" y="29298"/>
                        <a:pt x="110761" y="104"/>
                        <a:pt x="248146" y="104"/>
                      </a:cubicBezTo>
                      <a:cubicBezTo>
                        <a:pt x="385533" y="104"/>
                        <a:pt x="496901" y="29298"/>
                        <a:pt x="496901" y="65312"/>
                      </a:cubicBezTo>
                      <a:close/>
                    </a:path>
                  </a:pathLst>
                </a:custGeom>
                <a:solidFill>
                  <a:srgbClr val="B40D08"/>
                </a:solidFill>
                <a:ln w="50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F60A1AB8-456E-533E-50CE-124E16ABDCA2}"/>
                    </a:ext>
                  </a:extLst>
                </p:cNvPr>
                <p:cNvSpPr/>
                <p:nvPr/>
              </p:nvSpPr>
              <p:spPr>
                <a:xfrm rot="-4271882">
                  <a:off x="3056373" y="1890251"/>
                  <a:ext cx="497505" cy="117479"/>
                </a:xfrm>
                <a:custGeom>
                  <a:avLst/>
                  <a:gdLst>
                    <a:gd name="connsiteX0" fmla="*/ 631 w 497505"/>
                    <a:gd name="connsiteY0" fmla="*/ -225 h 117479"/>
                    <a:gd name="connsiteX1" fmla="*/ 631 w 497505"/>
                    <a:gd name="connsiteY1" fmla="*/ 3564 h 117479"/>
                    <a:gd name="connsiteX2" fmla="*/ 1085 w 497505"/>
                    <a:gd name="connsiteY2" fmla="*/ -225 h 117479"/>
                    <a:gd name="connsiteX3" fmla="*/ 631 w 497505"/>
                    <a:gd name="connsiteY3" fmla="*/ -225 h 117479"/>
                    <a:gd name="connsiteX4" fmla="*/ 631 w 497505"/>
                    <a:gd name="connsiteY4" fmla="*/ 3564 h 117479"/>
                    <a:gd name="connsiteX5" fmla="*/ 631 w 497505"/>
                    <a:gd name="connsiteY5" fmla="*/ 48282 h 117479"/>
                    <a:gd name="connsiteX6" fmla="*/ 1085 w 497505"/>
                    <a:gd name="connsiteY6" fmla="*/ 48282 h 117479"/>
                    <a:gd name="connsiteX7" fmla="*/ 631 w 497505"/>
                    <a:gd name="connsiteY7" fmla="*/ 52072 h 117479"/>
                    <a:gd name="connsiteX8" fmla="*/ 249384 w 497505"/>
                    <a:gd name="connsiteY8" fmla="*/ 117254 h 117479"/>
                    <a:gd name="connsiteX9" fmla="*/ 498137 w 497505"/>
                    <a:gd name="connsiteY9" fmla="*/ 52072 h 117479"/>
                    <a:gd name="connsiteX10" fmla="*/ 497682 w 497505"/>
                    <a:gd name="connsiteY10" fmla="*/ 48282 h 117479"/>
                    <a:gd name="connsiteX11" fmla="*/ 498137 w 497505"/>
                    <a:gd name="connsiteY11" fmla="*/ 48282 h 117479"/>
                    <a:gd name="connsiteX12" fmla="*/ 498137 w 497505"/>
                    <a:gd name="connsiteY12" fmla="*/ 3564 h 117479"/>
                    <a:gd name="connsiteX13" fmla="*/ 249384 w 497505"/>
                    <a:gd name="connsiteY13" fmla="*/ 68746 h 117479"/>
                    <a:gd name="connsiteX14" fmla="*/ 631 w 497505"/>
                    <a:gd name="connsiteY14" fmla="*/ 3564 h 117479"/>
                    <a:gd name="connsiteX15" fmla="*/ 498137 w 497505"/>
                    <a:gd name="connsiteY15" fmla="*/ 3564 h 117479"/>
                    <a:gd name="connsiteX16" fmla="*/ 498137 w 497505"/>
                    <a:gd name="connsiteY16" fmla="*/ -225 h 117479"/>
                    <a:gd name="connsiteX17" fmla="*/ 497682 w 497505"/>
                    <a:gd name="connsiteY17" fmla="*/ -225 h 117479"/>
                    <a:gd name="connsiteX18" fmla="*/ 498137 w 497505"/>
                    <a:gd name="connsiteY18" fmla="*/ 3564 h 117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5" h="117479">
                      <a:moveTo>
                        <a:pt x="631" y="-225"/>
                      </a:moveTo>
                      <a:lnTo>
                        <a:pt x="631" y="3564"/>
                      </a:lnTo>
                      <a:cubicBezTo>
                        <a:pt x="631" y="2327"/>
                        <a:pt x="826" y="996"/>
                        <a:pt x="1085" y="-225"/>
                      </a:cubicBezTo>
                      <a:lnTo>
                        <a:pt x="631" y="-225"/>
                      </a:lnTo>
                      <a:close/>
                      <a:moveTo>
                        <a:pt x="631" y="3564"/>
                      </a:moveTo>
                      <a:lnTo>
                        <a:pt x="631" y="48282"/>
                      </a:lnTo>
                      <a:lnTo>
                        <a:pt x="1085" y="48282"/>
                      </a:lnTo>
                      <a:cubicBezTo>
                        <a:pt x="826" y="49503"/>
                        <a:pt x="631" y="50834"/>
                        <a:pt x="631" y="52072"/>
                      </a:cubicBezTo>
                      <a:cubicBezTo>
                        <a:pt x="631" y="88085"/>
                        <a:pt x="111999" y="117254"/>
                        <a:pt x="249384" y="117254"/>
                      </a:cubicBezTo>
                      <a:cubicBezTo>
                        <a:pt x="386768" y="117254"/>
                        <a:pt x="498137" y="88085"/>
                        <a:pt x="498137" y="52072"/>
                      </a:cubicBezTo>
                      <a:cubicBezTo>
                        <a:pt x="498137" y="50833"/>
                        <a:pt x="497942" y="49504"/>
                        <a:pt x="497682" y="48282"/>
                      </a:cubicBezTo>
                      <a:lnTo>
                        <a:pt x="498137" y="48282"/>
                      </a:lnTo>
                      <a:lnTo>
                        <a:pt x="498137" y="3564"/>
                      </a:lnTo>
                      <a:cubicBezTo>
                        <a:pt x="498137" y="39578"/>
                        <a:pt x="386768" y="68746"/>
                        <a:pt x="249384" y="68746"/>
                      </a:cubicBezTo>
                      <a:cubicBezTo>
                        <a:pt x="111999" y="68746"/>
                        <a:pt x="631" y="39578"/>
                        <a:pt x="631" y="3564"/>
                      </a:cubicBezTo>
                      <a:close/>
                      <a:moveTo>
                        <a:pt x="498137" y="3564"/>
                      </a:moveTo>
                      <a:lnTo>
                        <a:pt x="498137" y="-225"/>
                      </a:lnTo>
                      <a:lnTo>
                        <a:pt x="497682" y="-225"/>
                      </a:lnTo>
                      <a:cubicBezTo>
                        <a:pt x="497942" y="996"/>
                        <a:pt x="498137" y="2326"/>
                        <a:pt x="498137" y="356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26136450-AAF6-FF39-281C-2108E4A67905}"/>
                    </a:ext>
                  </a:extLst>
                </p:cNvPr>
                <p:cNvSpPr/>
                <p:nvPr/>
              </p:nvSpPr>
              <p:spPr>
                <a:xfrm rot="-4271882">
                  <a:off x="1651248" y="1411854"/>
                  <a:ext cx="497505" cy="117479"/>
                </a:xfrm>
                <a:custGeom>
                  <a:avLst/>
                  <a:gdLst>
                    <a:gd name="connsiteX0" fmla="*/ 415 w 497505"/>
                    <a:gd name="connsiteY0" fmla="*/ 7 h 117479"/>
                    <a:gd name="connsiteX1" fmla="*/ 415 w 497505"/>
                    <a:gd name="connsiteY1" fmla="*/ 3797 h 117479"/>
                    <a:gd name="connsiteX2" fmla="*/ 870 w 497505"/>
                    <a:gd name="connsiteY2" fmla="*/ 7 h 117479"/>
                    <a:gd name="connsiteX3" fmla="*/ 415 w 497505"/>
                    <a:gd name="connsiteY3" fmla="*/ 7 h 117479"/>
                    <a:gd name="connsiteX4" fmla="*/ 415 w 497505"/>
                    <a:gd name="connsiteY4" fmla="*/ 3797 h 117479"/>
                    <a:gd name="connsiteX5" fmla="*/ 415 w 497505"/>
                    <a:gd name="connsiteY5" fmla="*/ 48515 h 117479"/>
                    <a:gd name="connsiteX6" fmla="*/ 870 w 497505"/>
                    <a:gd name="connsiteY6" fmla="*/ 48515 h 117479"/>
                    <a:gd name="connsiteX7" fmla="*/ 415 w 497505"/>
                    <a:gd name="connsiteY7" fmla="*/ 52305 h 117479"/>
                    <a:gd name="connsiteX8" fmla="*/ 249168 w 497505"/>
                    <a:gd name="connsiteY8" fmla="*/ 117487 h 117479"/>
                    <a:gd name="connsiteX9" fmla="*/ 497921 w 497505"/>
                    <a:gd name="connsiteY9" fmla="*/ 52305 h 117479"/>
                    <a:gd name="connsiteX10" fmla="*/ 497466 w 497505"/>
                    <a:gd name="connsiteY10" fmla="*/ 48515 h 117479"/>
                    <a:gd name="connsiteX11" fmla="*/ 497921 w 497505"/>
                    <a:gd name="connsiteY11" fmla="*/ 48515 h 117479"/>
                    <a:gd name="connsiteX12" fmla="*/ 497921 w 497505"/>
                    <a:gd name="connsiteY12" fmla="*/ 3797 h 117479"/>
                    <a:gd name="connsiteX13" fmla="*/ 249168 w 497505"/>
                    <a:gd name="connsiteY13" fmla="*/ 68979 h 117479"/>
                    <a:gd name="connsiteX14" fmla="*/ 415 w 497505"/>
                    <a:gd name="connsiteY14" fmla="*/ 3797 h 117479"/>
                    <a:gd name="connsiteX15" fmla="*/ 497921 w 497505"/>
                    <a:gd name="connsiteY15" fmla="*/ 3797 h 117479"/>
                    <a:gd name="connsiteX16" fmla="*/ 497921 w 497505"/>
                    <a:gd name="connsiteY16" fmla="*/ 7 h 117479"/>
                    <a:gd name="connsiteX17" fmla="*/ 497466 w 497505"/>
                    <a:gd name="connsiteY17" fmla="*/ 7 h 117479"/>
                    <a:gd name="connsiteX18" fmla="*/ 497921 w 497505"/>
                    <a:gd name="connsiteY18" fmla="*/ 3797 h 117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5" h="117479">
                      <a:moveTo>
                        <a:pt x="415" y="7"/>
                      </a:moveTo>
                      <a:lnTo>
                        <a:pt x="415" y="3797"/>
                      </a:lnTo>
                      <a:cubicBezTo>
                        <a:pt x="415" y="2559"/>
                        <a:pt x="610" y="1228"/>
                        <a:pt x="870" y="7"/>
                      </a:cubicBezTo>
                      <a:lnTo>
                        <a:pt x="415" y="7"/>
                      </a:lnTo>
                      <a:close/>
                      <a:moveTo>
                        <a:pt x="415" y="3797"/>
                      </a:moveTo>
                      <a:lnTo>
                        <a:pt x="415" y="48515"/>
                      </a:lnTo>
                      <a:lnTo>
                        <a:pt x="870" y="48515"/>
                      </a:lnTo>
                      <a:cubicBezTo>
                        <a:pt x="610" y="49736"/>
                        <a:pt x="415" y="51067"/>
                        <a:pt x="415" y="52305"/>
                      </a:cubicBezTo>
                      <a:cubicBezTo>
                        <a:pt x="415" y="88318"/>
                        <a:pt x="111784" y="117487"/>
                        <a:pt x="249168" y="117487"/>
                      </a:cubicBezTo>
                      <a:cubicBezTo>
                        <a:pt x="386553" y="117487"/>
                        <a:pt x="497921" y="88318"/>
                        <a:pt x="497921" y="52305"/>
                      </a:cubicBezTo>
                      <a:cubicBezTo>
                        <a:pt x="497921" y="51066"/>
                        <a:pt x="497726" y="49737"/>
                        <a:pt x="497466" y="48515"/>
                      </a:cubicBezTo>
                      <a:lnTo>
                        <a:pt x="497921" y="48515"/>
                      </a:lnTo>
                      <a:lnTo>
                        <a:pt x="497921" y="3797"/>
                      </a:lnTo>
                      <a:cubicBezTo>
                        <a:pt x="497921" y="39810"/>
                        <a:pt x="386553" y="68979"/>
                        <a:pt x="249168" y="68979"/>
                      </a:cubicBezTo>
                      <a:cubicBezTo>
                        <a:pt x="111784" y="68979"/>
                        <a:pt x="415" y="39810"/>
                        <a:pt x="415" y="3797"/>
                      </a:cubicBezTo>
                      <a:close/>
                      <a:moveTo>
                        <a:pt x="497921" y="3797"/>
                      </a:moveTo>
                      <a:lnTo>
                        <a:pt x="497921" y="7"/>
                      </a:lnTo>
                      <a:lnTo>
                        <a:pt x="497466" y="7"/>
                      </a:lnTo>
                      <a:cubicBezTo>
                        <a:pt x="497727" y="1229"/>
                        <a:pt x="497921" y="2558"/>
                        <a:pt x="497921" y="379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图形 35">
                <a:extLst>
                  <a:ext uri="{FF2B5EF4-FFF2-40B4-BE49-F238E27FC236}">
                    <a16:creationId xmlns:a16="http://schemas.microsoft.com/office/drawing/2014/main" id="{828325F8-95AB-112B-5DFD-C2B15C6F0901}"/>
                  </a:ext>
                </a:extLst>
              </p:cNvPr>
              <p:cNvGrpSpPr/>
              <p:nvPr/>
            </p:nvGrpSpPr>
            <p:grpSpPr>
              <a:xfrm>
                <a:off x="1552549" y="1715737"/>
                <a:ext cx="1798683" cy="884109"/>
                <a:chOff x="1552549" y="1715737"/>
                <a:chExt cx="1798683" cy="884109"/>
              </a:xfrm>
            </p:grpSpPr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49226DC6-628D-C442-18DB-B202C53FAAD2}"/>
                    </a:ext>
                  </a:extLst>
                </p:cNvPr>
                <p:cNvSpPr/>
                <p:nvPr/>
              </p:nvSpPr>
              <p:spPr>
                <a:xfrm rot="-4598116">
                  <a:off x="2233683" y="1331217"/>
                  <a:ext cx="497502" cy="1667733"/>
                </a:xfrm>
                <a:custGeom>
                  <a:avLst/>
                  <a:gdLst>
                    <a:gd name="connsiteX0" fmla="*/ 505 w 497502"/>
                    <a:gd name="connsiteY0" fmla="*/ -38 h 1667733"/>
                    <a:gd name="connsiteX1" fmla="*/ 505 w 497502"/>
                    <a:gd name="connsiteY1" fmla="*/ 1598721 h 1667733"/>
                    <a:gd name="connsiteX2" fmla="*/ 959 w 497502"/>
                    <a:gd name="connsiteY2" fmla="*/ 1598721 h 1667733"/>
                    <a:gd name="connsiteX3" fmla="*/ 505 w 497502"/>
                    <a:gd name="connsiteY3" fmla="*/ 1602511 h 1667733"/>
                    <a:gd name="connsiteX4" fmla="*/ 249256 w 497502"/>
                    <a:gd name="connsiteY4" fmla="*/ 1667696 h 1667733"/>
                    <a:gd name="connsiteX5" fmla="*/ 498007 w 497502"/>
                    <a:gd name="connsiteY5" fmla="*/ 1602511 h 1667733"/>
                    <a:gd name="connsiteX6" fmla="*/ 497553 w 497502"/>
                    <a:gd name="connsiteY6" fmla="*/ 1598721 h 1667733"/>
                    <a:gd name="connsiteX7" fmla="*/ 498007 w 497502"/>
                    <a:gd name="connsiteY7" fmla="*/ 1598721 h 1667733"/>
                    <a:gd name="connsiteX8" fmla="*/ 498007 w 497502"/>
                    <a:gd name="connsiteY8" fmla="*/ -38 h 1667733"/>
                    <a:gd name="connsiteX9" fmla="*/ 514 w 497502"/>
                    <a:gd name="connsiteY9" fmla="*/ -38 h 1667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7502" h="1667733">
                      <a:moveTo>
                        <a:pt x="505" y="-38"/>
                      </a:moveTo>
                      <a:lnTo>
                        <a:pt x="505" y="1598721"/>
                      </a:lnTo>
                      <a:lnTo>
                        <a:pt x="959" y="1598721"/>
                      </a:lnTo>
                      <a:cubicBezTo>
                        <a:pt x="700" y="1599942"/>
                        <a:pt x="505" y="1601273"/>
                        <a:pt x="505" y="1602511"/>
                      </a:cubicBezTo>
                      <a:cubicBezTo>
                        <a:pt x="505" y="1638524"/>
                        <a:pt x="111873" y="1667696"/>
                        <a:pt x="249256" y="1667696"/>
                      </a:cubicBezTo>
                      <a:cubicBezTo>
                        <a:pt x="386639" y="1667696"/>
                        <a:pt x="498007" y="1638527"/>
                        <a:pt x="498007" y="1602511"/>
                      </a:cubicBezTo>
                      <a:cubicBezTo>
                        <a:pt x="498007" y="1601272"/>
                        <a:pt x="497813" y="1599943"/>
                        <a:pt x="497553" y="1598721"/>
                      </a:cubicBezTo>
                      <a:lnTo>
                        <a:pt x="498007" y="1598721"/>
                      </a:lnTo>
                      <a:lnTo>
                        <a:pt x="498007" y="-38"/>
                      </a:lnTo>
                      <a:lnTo>
                        <a:pt x="514" y="-38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A30100"/>
                    </a:gs>
                    <a:gs pos="26945">
                      <a:srgbClr val="C61A10"/>
                    </a:gs>
                    <a:gs pos="53890">
                      <a:srgbClr val="E93421"/>
                    </a:gs>
                    <a:gs pos="100000">
                      <a:srgbClr val="A30100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D16B33BC-DE38-8394-EAD8-77066AA96A1D}"/>
                    </a:ext>
                  </a:extLst>
                </p:cNvPr>
                <p:cNvSpPr/>
                <p:nvPr/>
              </p:nvSpPr>
              <p:spPr>
                <a:xfrm rot="-4598116">
                  <a:off x="1424742" y="1907662"/>
                  <a:ext cx="497508" cy="130417"/>
                </a:xfrm>
                <a:custGeom>
                  <a:avLst/>
                  <a:gdLst>
                    <a:gd name="connsiteX0" fmla="*/ 496879 w 497508"/>
                    <a:gd name="connsiteY0" fmla="*/ 65394 h 130417"/>
                    <a:gd name="connsiteX1" fmla="*/ 248125 w 497508"/>
                    <a:gd name="connsiteY1" fmla="*/ 130602 h 130417"/>
                    <a:gd name="connsiteX2" fmla="*/ -629 w 497508"/>
                    <a:gd name="connsiteY2" fmla="*/ 65394 h 130417"/>
                    <a:gd name="connsiteX3" fmla="*/ 248125 w 497508"/>
                    <a:gd name="connsiteY3" fmla="*/ 185 h 130417"/>
                    <a:gd name="connsiteX4" fmla="*/ 496879 w 497508"/>
                    <a:gd name="connsiteY4" fmla="*/ 65394 h 130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508" h="130417">
                      <a:moveTo>
                        <a:pt x="496879" y="65394"/>
                      </a:moveTo>
                      <a:cubicBezTo>
                        <a:pt x="496879" y="101407"/>
                        <a:pt x="385511" y="130602"/>
                        <a:pt x="248125" y="130602"/>
                      </a:cubicBezTo>
                      <a:cubicBezTo>
                        <a:pt x="110739" y="130602"/>
                        <a:pt x="-629" y="101408"/>
                        <a:pt x="-629" y="65394"/>
                      </a:cubicBezTo>
                      <a:cubicBezTo>
                        <a:pt x="-629" y="29379"/>
                        <a:pt x="110739" y="185"/>
                        <a:pt x="248125" y="185"/>
                      </a:cubicBezTo>
                      <a:cubicBezTo>
                        <a:pt x="385511" y="185"/>
                        <a:pt x="496879" y="29380"/>
                        <a:pt x="496879" y="65394"/>
                      </a:cubicBezTo>
                      <a:close/>
                    </a:path>
                  </a:pathLst>
                </a:custGeom>
                <a:solidFill>
                  <a:srgbClr val="B40D08"/>
                </a:solidFill>
                <a:ln w="50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896D1249-030F-CF53-4AFE-42FA4C54E238}"/>
                    </a:ext>
                  </a:extLst>
                </p:cNvPr>
                <p:cNvSpPr/>
                <p:nvPr/>
              </p:nvSpPr>
              <p:spPr>
                <a:xfrm rot="-4598116">
                  <a:off x="2959490" y="2278714"/>
                  <a:ext cx="497505" cy="117479"/>
                </a:xfrm>
                <a:custGeom>
                  <a:avLst/>
                  <a:gdLst>
                    <a:gd name="connsiteX0" fmla="*/ 616 w 497505"/>
                    <a:gd name="connsiteY0" fmla="*/ -166 h 117479"/>
                    <a:gd name="connsiteX1" fmla="*/ 616 w 497505"/>
                    <a:gd name="connsiteY1" fmla="*/ 3624 h 117479"/>
                    <a:gd name="connsiteX2" fmla="*/ 1070 w 497505"/>
                    <a:gd name="connsiteY2" fmla="*/ -166 h 117479"/>
                    <a:gd name="connsiteX3" fmla="*/ 616 w 497505"/>
                    <a:gd name="connsiteY3" fmla="*/ -166 h 117479"/>
                    <a:gd name="connsiteX4" fmla="*/ 616 w 497505"/>
                    <a:gd name="connsiteY4" fmla="*/ 3624 h 117479"/>
                    <a:gd name="connsiteX5" fmla="*/ 616 w 497505"/>
                    <a:gd name="connsiteY5" fmla="*/ 48342 h 117479"/>
                    <a:gd name="connsiteX6" fmla="*/ 1070 w 497505"/>
                    <a:gd name="connsiteY6" fmla="*/ 48342 h 117479"/>
                    <a:gd name="connsiteX7" fmla="*/ 616 w 497505"/>
                    <a:gd name="connsiteY7" fmla="*/ 52132 h 117479"/>
                    <a:gd name="connsiteX8" fmla="*/ 249369 w 497505"/>
                    <a:gd name="connsiteY8" fmla="*/ 117314 h 117479"/>
                    <a:gd name="connsiteX9" fmla="*/ 498121 w 497505"/>
                    <a:gd name="connsiteY9" fmla="*/ 52132 h 117479"/>
                    <a:gd name="connsiteX10" fmla="*/ 497667 w 497505"/>
                    <a:gd name="connsiteY10" fmla="*/ 48342 h 117479"/>
                    <a:gd name="connsiteX11" fmla="*/ 498121 w 497505"/>
                    <a:gd name="connsiteY11" fmla="*/ 48342 h 117479"/>
                    <a:gd name="connsiteX12" fmla="*/ 498121 w 497505"/>
                    <a:gd name="connsiteY12" fmla="*/ 3624 h 117479"/>
                    <a:gd name="connsiteX13" fmla="*/ 249369 w 497505"/>
                    <a:gd name="connsiteY13" fmla="*/ 68806 h 117479"/>
                    <a:gd name="connsiteX14" fmla="*/ 616 w 497505"/>
                    <a:gd name="connsiteY14" fmla="*/ 3624 h 117479"/>
                    <a:gd name="connsiteX15" fmla="*/ 498121 w 497505"/>
                    <a:gd name="connsiteY15" fmla="*/ 3624 h 117479"/>
                    <a:gd name="connsiteX16" fmla="*/ 498121 w 497505"/>
                    <a:gd name="connsiteY16" fmla="*/ -166 h 117479"/>
                    <a:gd name="connsiteX17" fmla="*/ 497667 w 497505"/>
                    <a:gd name="connsiteY17" fmla="*/ -166 h 117479"/>
                    <a:gd name="connsiteX18" fmla="*/ 498121 w 497505"/>
                    <a:gd name="connsiteY18" fmla="*/ 3624 h 117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5" h="117479">
                      <a:moveTo>
                        <a:pt x="616" y="-166"/>
                      </a:moveTo>
                      <a:lnTo>
                        <a:pt x="616" y="3624"/>
                      </a:lnTo>
                      <a:cubicBezTo>
                        <a:pt x="616" y="2386"/>
                        <a:pt x="811" y="1055"/>
                        <a:pt x="1070" y="-166"/>
                      </a:cubicBezTo>
                      <a:lnTo>
                        <a:pt x="616" y="-166"/>
                      </a:lnTo>
                      <a:close/>
                      <a:moveTo>
                        <a:pt x="616" y="3624"/>
                      </a:moveTo>
                      <a:lnTo>
                        <a:pt x="616" y="48342"/>
                      </a:lnTo>
                      <a:lnTo>
                        <a:pt x="1070" y="48342"/>
                      </a:lnTo>
                      <a:cubicBezTo>
                        <a:pt x="811" y="49563"/>
                        <a:pt x="616" y="50894"/>
                        <a:pt x="616" y="52132"/>
                      </a:cubicBezTo>
                      <a:cubicBezTo>
                        <a:pt x="616" y="88145"/>
                        <a:pt x="111984" y="117314"/>
                        <a:pt x="249369" y="117314"/>
                      </a:cubicBezTo>
                      <a:cubicBezTo>
                        <a:pt x="386753" y="117314"/>
                        <a:pt x="498121" y="88145"/>
                        <a:pt x="498121" y="52132"/>
                      </a:cubicBezTo>
                      <a:cubicBezTo>
                        <a:pt x="498121" y="50893"/>
                        <a:pt x="497926" y="49563"/>
                        <a:pt x="497667" y="48342"/>
                      </a:cubicBezTo>
                      <a:lnTo>
                        <a:pt x="498121" y="48342"/>
                      </a:lnTo>
                      <a:lnTo>
                        <a:pt x="498121" y="3624"/>
                      </a:lnTo>
                      <a:cubicBezTo>
                        <a:pt x="498121" y="39637"/>
                        <a:pt x="386753" y="68806"/>
                        <a:pt x="249369" y="68806"/>
                      </a:cubicBezTo>
                      <a:cubicBezTo>
                        <a:pt x="111984" y="68806"/>
                        <a:pt x="616" y="39637"/>
                        <a:pt x="616" y="3624"/>
                      </a:cubicBezTo>
                      <a:close/>
                      <a:moveTo>
                        <a:pt x="498121" y="3624"/>
                      </a:moveTo>
                      <a:lnTo>
                        <a:pt x="498121" y="-166"/>
                      </a:lnTo>
                      <a:lnTo>
                        <a:pt x="497667" y="-166"/>
                      </a:lnTo>
                      <a:cubicBezTo>
                        <a:pt x="497927" y="1056"/>
                        <a:pt x="498121" y="2385"/>
                        <a:pt x="498121" y="362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2FB995C-1BA8-FC3F-B63B-F3772BA39CF9}"/>
                    </a:ext>
                  </a:extLst>
                </p:cNvPr>
                <p:cNvSpPr/>
                <p:nvPr/>
              </p:nvSpPr>
              <p:spPr>
                <a:xfrm rot="-4598116">
                  <a:off x="1515358" y="1935612"/>
                  <a:ext cx="497505" cy="117479"/>
                </a:xfrm>
                <a:custGeom>
                  <a:avLst/>
                  <a:gdLst>
                    <a:gd name="connsiteX0" fmla="*/ 394 w 497505"/>
                    <a:gd name="connsiteY0" fmla="*/ 88 h 117479"/>
                    <a:gd name="connsiteX1" fmla="*/ 394 w 497505"/>
                    <a:gd name="connsiteY1" fmla="*/ 3877 h 117479"/>
                    <a:gd name="connsiteX2" fmla="*/ 849 w 497505"/>
                    <a:gd name="connsiteY2" fmla="*/ 88 h 117479"/>
                    <a:gd name="connsiteX3" fmla="*/ 394 w 497505"/>
                    <a:gd name="connsiteY3" fmla="*/ 88 h 117479"/>
                    <a:gd name="connsiteX4" fmla="*/ 394 w 497505"/>
                    <a:gd name="connsiteY4" fmla="*/ 3877 h 117479"/>
                    <a:gd name="connsiteX5" fmla="*/ 394 w 497505"/>
                    <a:gd name="connsiteY5" fmla="*/ 48595 h 117479"/>
                    <a:gd name="connsiteX6" fmla="*/ 849 w 497505"/>
                    <a:gd name="connsiteY6" fmla="*/ 48595 h 117479"/>
                    <a:gd name="connsiteX7" fmla="*/ 394 w 497505"/>
                    <a:gd name="connsiteY7" fmla="*/ 52385 h 117479"/>
                    <a:gd name="connsiteX8" fmla="*/ 249147 w 497505"/>
                    <a:gd name="connsiteY8" fmla="*/ 117567 h 117479"/>
                    <a:gd name="connsiteX9" fmla="*/ 497900 w 497505"/>
                    <a:gd name="connsiteY9" fmla="*/ 52385 h 117479"/>
                    <a:gd name="connsiteX10" fmla="*/ 497445 w 497505"/>
                    <a:gd name="connsiteY10" fmla="*/ 48595 h 117479"/>
                    <a:gd name="connsiteX11" fmla="*/ 497900 w 497505"/>
                    <a:gd name="connsiteY11" fmla="*/ 48595 h 117479"/>
                    <a:gd name="connsiteX12" fmla="*/ 497900 w 497505"/>
                    <a:gd name="connsiteY12" fmla="*/ 3877 h 117479"/>
                    <a:gd name="connsiteX13" fmla="*/ 249147 w 497505"/>
                    <a:gd name="connsiteY13" fmla="*/ 69059 h 117479"/>
                    <a:gd name="connsiteX14" fmla="*/ 394 w 497505"/>
                    <a:gd name="connsiteY14" fmla="*/ 3877 h 117479"/>
                    <a:gd name="connsiteX15" fmla="*/ 497900 w 497505"/>
                    <a:gd name="connsiteY15" fmla="*/ 3877 h 117479"/>
                    <a:gd name="connsiteX16" fmla="*/ 497900 w 497505"/>
                    <a:gd name="connsiteY16" fmla="*/ 88 h 117479"/>
                    <a:gd name="connsiteX17" fmla="*/ 497445 w 497505"/>
                    <a:gd name="connsiteY17" fmla="*/ 88 h 117479"/>
                    <a:gd name="connsiteX18" fmla="*/ 497900 w 497505"/>
                    <a:gd name="connsiteY18" fmla="*/ 3877 h 117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5" h="117479">
                      <a:moveTo>
                        <a:pt x="394" y="88"/>
                      </a:moveTo>
                      <a:lnTo>
                        <a:pt x="394" y="3877"/>
                      </a:lnTo>
                      <a:cubicBezTo>
                        <a:pt x="394" y="2639"/>
                        <a:pt x="589" y="1309"/>
                        <a:pt x="849" y="88"/>
                      </a:cubicBezTo>
                      <a:lnTo>
                        <a:pt x="394" y="88"/>
                      </a:lnTo>
                      <a:close/>
                      <a:moveTo>
                        <a:pt x="394" y="3877"/>
                      </a:moveTo>
                      <a:lnTo>
                        <a:pt x="394" y="48595"/>
                      </a:lnTo>
                      <a:lnTo>
                        <a:pt x="849" y="48595"/>
                      </a:lnTo>
                      <a:cubicBezTo>
                        <a:pt x="589" y="49816"/>
                        <a:pt x="394" y="51147"/>
                        <a:pt x="394" y="52385"/>
                      </a:cubicBezTo>
                      <a:cubicBezTo>
                        <a:pt x="394" y="88398"/>
                        <a:pt x="111763" y="117567"/>
                        <a:pt x="249147" y="117567"/>
                      </a:cubicBezTo>
                      <a:cubicBezTo>
                        <a:pt x="386531" y="117567"/>
                        <a:pt x="497900" y="88398"/>
                        <a:pt x="497900" y="52385"/>
                      </a:cubicBezTo>
                      <a:cubicBezTo>
                        <a:pt x="497900" y="51146"/>
                        <a:pt x="497705" y="49817"/>
                        <a:pt x="497445" y="48595"/>
                      </a:cubicBezTo>
                      <a:lnTo>
                        <a:pt x="497900" y="48595"/>
                      </a:lnTo>
                      <a:lnTo>
                        <a:pt x="497900" y="3877"/>
                      </a:lnTo>
                      <a:cubicBezTo>
                        <a:pt x="497900" y="39891"/>
                        <a:pt x="386531" y="69059"/>
                        <a:pt x="249147" y="69059"/>
                      </a:cubicBezTo>
                      <a:cubicBezTo>
                        <a:pt x="111763" y="69059"/>
                        <a:pt x="394" y="39891"/>
                        <a:pt x="394" y="3877"/>
                      </a:cubicBezTo>
                      <a:close/>
                      <a:moveTo>
                        <a:pt x="497900" y="3877"/>
                      </a:moveTo>
                      <a:lnTo>
                        <a:pt x="497900" y="88"/>
                      </a:lnTo>
                      <a:lnTo>
                        <a:pt x="497445" y="88"/>
                      </a:lnTo>
                      <a:cubicBezTo>
                        <a:pt x="497705" y="1309"/>
                        <a:pt x="497900" y="2639"/>
                        <a:pt x="497900" y="387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2" name="图形 35">
                <a:extLst>
                  <a:ext uri="{FF2B5EF4-FFF2-40B4-BE49-F238E27FC236}">
                    <a16:creationId xmlns:a16="http://schemas.microsoft.com/office/drawing/2014/main" id="{40B33BF2-B2B3-A065-AA87-9FE863541E07}"/>
                  </a:ext>
                </a:extLst>
              </p:cNvPr>
              <p:cNvGrpSpPr/>
              <p:nvPr/>
            </p:nvGrpSpPr>
            <p:grpSpPr>
              <a:xfrm>
                <a:off x="1490258" y="2145482"/>
                <a:ext cx="1797228" cy="860604"/>
                <a:chOff x="1490258" y="2145482"/>
                <a:chExt cx="1797228" cy="860604"/>
              </a:xfrm>
            </p:grpSpPr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B3B4293B-EE25-F364-DB74-1003B42352CB}"/>
                    </a:ext>
                  </a:extLst>
                </p:cNvPr>
                <p:cNvSpPr/>
                <p:nvPr/>
              </p:nvSpPr>
              <p:spPr>
                <a:xfrm rot="-4649411">
                  <a:off x="2170769" y="1748753"/>
                  <a:ext cx="497502" cy="1667733"/>
                </a:xfrm>
                <a:custGeom>
                  <a:avLst/>
                  <a:gdLst>
                    <a:gd name="connsiteX0" fmla="*/ 495 w 497502"/>
                    <a:gd name="connsiteY0" fmla="*/ 26 h 1667733"/>
                    <a:gd name="connsiteX1" fmla="*/ 495 w 497502"/>
                    <a:gd name="connsiteY1" fmla="*/ 1598785 h 1667733"/>
                    <a:gd name="connsiteX2" fmla="*/ 949 w 497502"/>
                    <a:gd name="connsiteY2" fmla="*/ 1598785 h 1667733"/>
                    <a:gd name="connsiteX3" fmla="*/ 495 w 497502"/>
                    <a:gd name="connsiteY3" fmla="*/ 1602575 h 1667733"/>
                    <a:gd name="connsiteX4" fmla="*/ 249246 w 497502"/>
                    <a:gd name="connsiteY4" fmla="*/ 1667759 h 1667733"/>
                    <a:gd name="connsiteX5" fmla="*/ 497998 w 497502"/>
                    <a:gd name="connsiteY5" fmla="*/ 1602575 h 1667733"/>
                    <a:gd name="connsiteX6" fmla="*/ 497543 w 497502"/>
                    <a:gd name="connsiteY6" fmla="*/ 1598785 h 1667733"/>
                    <a:gd name="connsiteX7" fmla="*/ 497998 w 497502"/>
                    <a:gd name="connsiteY7" fmla="*/ 1598785 h 1667733"/>
                    <a:gd name="connsiteX8" fmla="*/ 497998 w 497502"/>
                    <a:gd name="connsiteY8" fmla="*/ 26 h 1667733"/>
                    <a:gd name="connsiteX9" fmla="*/ 505 w 497502"/>
                    <a:gd name="connsiteY9" fmla="*/ 26 h 1667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7502" h="1667733">
                      <a:moveTo>
                        <a:pt x="495" y="26"/>
                      </a:moveTo>
                      <a:lnTo>
                        <a:pt x="495" y="1598785"/>
                      </a:lnTo>
                      <a:lnTo>
                        <a:pt x="949" y="1598785"/>
                      </a:lnTo>
                      <a:cubicBezTo>
                        <a:pt x="690" y="1600006"/>
                        <a:pt x="495" y="1601337"/>
                        <a:pt x="495" y="1602575"/>
                      </a:cubicBezTo>
                      <a:cubicBezTo>
                        <a:pt x="495" y="1638588"/>
                        <a:pt x="111863" y="1667759"/>
                        <a:pt x="249246" y="1667759"/>
                      </a:cubicBezTo>
                      <a:cubicBezTo>
                        <a:pt x="386629" y="1667759"/>
                        <a:pt x="497998" y="1638591"/>
                        <a:pt x="497998" y="1602575"/>
                      </a:cubicBezTo>
                      <a:cubicBezTo>
                        <a:pt x="497998" y="1601336"/>
                        <a:pt x="497803" y="1600007"/>
                        <a:pt x="497543" y="1598785"/>
                      </a:cubicBezTo>
                      <a:lnTo>
                        <a:pt x="497998" y="1598785"/>
                      </a:lnTo>
                      <a:lnTo>
                        <a:pt x="497998" y="26"/>
                      </a:lnTo>
                      <a:lnTo>
                        <a:pt x="505" y="2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A30100"/>
                    </a:gs>
                    <a:gs pos="26945">
                      <a:srgbClr val="C61A10"/>
                    </a:gs>
                    <a:gs pos="53890">
                      <a:srgbClr val="E93421"/>
                    </a:gs>
                    <a:gs pos="100000">
                      <a:srgbClr val="A30100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70B5CBE5-E8D0-CA81-1731-396BBF1BA68B}"/>
                    </a:ext>
                  </a:extLst>
                </p:cNvPr>
                <p:cNvSpPr/>
                <p:nvPr/>
              </p:nvSpPr>
              <p:spPr>
                <a:xfrm rot="-4649411">
                  <a:off x="1359050" y="2337290"/>
                  <a:ext cx="497508" cy="130417"/>
                </a:xfrm>
                <a:custGeom>
                  <a:avLst/>
                  <a:gdLst>
                    <a:gd name="connsiteX0" fmla="*/ 496869 w 497508"/>
                    <a:gd name="connsiteY0" fmla="*/ 65460 h 130417"/>
                    <a:gd name="connsiteX1" fmla="*/ 248115 w 497508"/>
                    <a:gd name="connsiteY1" fmla="*/ 130668 h 130417"/>
                    <a:gd name="connsiteX2" fmla="*/ -639 w 497508"/>
                    <a:gd name="connsiteY2" fmla="*/ 65460 h 130417"/>
                    <a:gd name="connsiteX3" fmla="*/ 248115 w 497508"/>
                    <a:gd name="connsiteY3" fmla="*/ 251 h 130417"/>
                    <a:gd name="connsiteX4" fmla="*/ 496869 w 497508"/>
                    <a:gd name="connsiteY4" fmla="*/ 65460 h 130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508" h="130417">
                      <a:moveTo>
                        <a:pt x="496869" y="65460"/>
                      </a:moveTo>
                      <a:cubicBezTo>
                        <a:pt x="496869" y="101473"/>
                        <a:pt x="385501" y="130668"/>
                        <a:pt x="248115" y="130668"/>
                      </a:cubicBezTo>
                      <a:cubicBezTo>
                        <a:pt x="110729" y="130668"/>
                        <a:pt x="-639" y="101474"/>
                        <a:pt x="-639" y="65460"/>
                      </a:cubicBezTo>
                      <a:cubicBezTo>
                        <a:pt x="-639" y="29445"/>
                        <a:pt x="110729" y="251"/>
                        <a:pt x="248115" y="251"/>
                      </a:cubicBezTo>
                      <a:cubicBezTo>
                        <a:pt x="385501" y="251"/>
                        <a:pt x="496869" y="29446"/>
                        <a:pt x="496869" y="65460"/>
                      </a:cubicBezTo>
                      <a:close/>
                    </a:path>
                  </a:pathLst>
                </a:custGeom>
                <a:solidFill>
                  <a:srgbClr val="B40D08"/>
                </a:solidFill>
                <a:ln w="50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DC77B2A3-70B3-8019-8AEE-DCE9E907CFBF}"/>
                    </a:ext>
                  </a:extLst>
                </p:cNvPr>
                <p:cNvSpPr/>
                <p:nvPr/>
              </p:nvSpPr>
              <p:spPr>
                <a:xfrm rot="-4649411">
                  <a:off x="2899068" y="2685402"/>
                  <a:ext cx="497505" cy="117479"/>
                </a:xfrm>
                <a:custGeom>
                  <a:avLst/>
                  <a:gdLst>
                    <a:gd name="connsiteX0" fmla="*/ 607 w 497505"/>
                    <a:gd name="connsiteY0" fmla="*/ -103 h 117479"/>
                    <a:gd name="connsiteX1" fmla="*/ 607 w 497505"/>
                    <a:gd name="connsiteY1" fmla="*/ 3686 h 117479"/>
                    <a:gd name="connsiteX2" fmla="*/ 1061 w 497505"/>
                    <a:gd name="connsiteY2" fmla="*/ -103 h 117479"/>
                    <a:gd name="connsiteX3" fmla="*/ 607 w 497505"/>
                    <a:gd name="connsiteY3" fmla="*/ -103 h 117479"/>
                    <a:gd name="connsiteX4" fmla="*/ 607 w 497505"/>
                    <a:gd name="connsiteY4" fmla="*/ 3686 h 117479"/>
                    <a:gd name="connsiteX5" fmla="*/ 607 w 497505"/>
                    <a:gd name="connsiteY5" fmla="*/ 48404 h 117479"/>
                    <a:gd name="connsiteX6" fmla="*/ 1061 w 497505"/>
                    <a:gd name="connsiteY6" fmla="*/ 48404 h 117479"/>
                    <a:gd name="connsiteX7" fmla="*/ 607 w 497505"/>
                    <a:gd name="connsiteY7" fmla="*/ 52194 h 117479"/>
                    <a:gd name="connsiteX8" fmla="*/ 249359 w 497505"/>
                    <a:gd name="connsiteY8" fmla="*/ 117376 h 117479"/>
                    <a:gd name="connsiteX9" fmla="*/ 498112 w 497505"/>
                    <a:gd name="connsiteY9" fmla="*/ 52194 h 117479"/>
                    <a:gd name="connsiteX10" fmla="*/ 497657 w 497505"/>
                    <a:gd name="connsiteY10" fmla="*/ 48404 h 117479"/>
                    <a:gd name="connsiteX11" fmla="*/ 498112 w 497505"/>
                    <a:gd name="connsiteY11" fmla="*/ 48404 h 117479"/>
                    <a:gd name="connsiteX12" fmla="*/ 498112 w 497505"/>
                    <a:gd name="connsiteY12" fmla="*/ 3686 h 117479"/>
                    <a:gd name="connsiteX13" fmla="*/ 249359 w 497505"/>
                    <a:gd name="connsiteY13" fmla="*/ 68868 h 117479"/>
                    <a:gd name="connsiteX14" fmla="*/ 607 w 497505"/>
                    <a:gd name="connsiteY14" fmla="*/ 3686 h 117479"/>
                    <a:gd name="connsiteX15" fmla="*/ 498112 w 497505"/>
                    <a:gd name="connsiteY15" fmla="*/ 3686 h 117479"/>
                    <a:gd name="connsiteX16" fmla="*/ 498112 w 497505"/>
                    <a:gd name="connsiteY16" fmla="*/ -103 h 117479"/>
                    <a:gd name="connsiteX17" fmla="*/ 497657 w 497505"/>
                    <a:gd name="connsiteY17" fmla="*/ -103 h 117479"/>
                    <a:gd name="connsiteX18" fmla="*/ 498112 w 497505"/>
                    <a:gd name="connsiteY18" fmla="*/ 3686 h 117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5" h="117479">
                      <a:moveTo>
                        <a:pt x="607" y="-103"/>
                      </a:moveTo>
                      <a:lnTo>
                        <a:pt x="607" y="3686"/>
                      </a:lnTo>
                      <a:cubicBezTo>
                        <a:pt x="607" y="2449"/>
                        <a:pt x="802" y="1118"/>
                        <a:pt x="1061" y="-103"/>
                      </a:cubicBezTo>
                      <a:lnTo>
                        <a:pt x="607" y="-103"/>
                      </a:lnTo>
                      <a:close/>
                      <a:moveTo>
                        <a:pt x="607" y="3686"/>
                      </a:moveTo>
                      <a:lnTo>
                        <a:pt x="607" y="48404"/>
                      </a:lnTo>
                      <a:lnTo>
                        <a:pt x="1061" y="48404"/>
                      </a:lnTo>
                      <a:cubicBezTo>
                        <a:pt x="802" y="49625"/>
                        <a:pt x="607" y="50956"/>
                        <a:pt x="607" y="52194"/>
                      </a:cubicBezTo>
                      <a:cubicBezTo>
                        <a:pt x="607" y="88207"/>
                        <a:pt x="111975" y="117376"/>
                        <a:pt x="249359" y="117376"/>
                      </a:cubicBezTo>
                      <a:cubicBezTo>
                        <a:pt x="386744" y="117376"/>
                        <a:pt x="498112" y="88207"/>
                        <a:pt x="498112" y="52194"/>
                      </a:cubicBezTo>
                      <a:cubicBezTo>
                        <a:pt x="498112" y="50955"/>
                        <a:pt x="497917" y="49626"/>
                        <a:pt x="497657" y="48404"/>
                      </a:cubicBezTo>
                      <a:lnTo>
                        <a:pt x="498112" y="48404"/>
                      </a:lnTo>
                      <a:lnTo>
                        <a:pt x="498112" y="3686"/>
                      </a:lnTo>
                      <a:cubicBezTo>
                        <a:pt x="498112" y="39700"/>
                        <a:pt x="386744" y="68868"/>
                        <a:pt x="249359" y="68868"/>
                      </a:cubicBezTo>
                      <a:cubicBezTo>
                        <a:pt x="111975" y="68868"/>
                        <a:pt x="607" y="39700"/>
                        <a:pt x="607" y="3686"/>
                      </a:cubicBezTo>
                      <a:close/>
                      <a:moveTo>
                        <a:pt x="498112" y="3686"/>
                      </a:moveTo>
                      <a:lnTo>
                        <a:pt x="498112" y="-103"/>
                      </a:lnTo>
                      <a:lnTo>
                        <a:pt x="497657" y="-103"/>
                      </a:lnTo>
                      <a:cubicBezTo>
                        <a:pt x="497917" y="1118"/>
                        <a:pt x="498112" y="2448"/>
                        <a:pt x="498112" y="368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D6D8D45F-60B0-DD34-7AC3-55704B953107}"/>
                    </a:ext>
                  </a:extLst>
                </p:cNvPr>
                <p:cNvSpPr/>
                <p:nvPr/>
              </p:nvSpPr>
              <p:spPr>
                <a:xfrm rot="-4649411">
                  <a:off x="1449977" y="2363886"/>
                  <a:ext cx="497505" cy="117479"/>
                </a:xfrm>
                <a:custGeom>
                  <a:avLst/>
                  <a:gdLst>
                    <a:gd name="connsiteX0" fmla="*/ 384 w 497505"/>
                    <a:gd name="connsiteY0" fmla="*/ 153 h 117479"/>
                    <a:gd name="connsiteX1" fmla="*/ 384 w 497505"/>
                    <a:gd name="connsiteY1" fmla="*/ 3943 h 117479"/>
                    <a:gd name="connsiteX2" fmla="*/ 839 w 497505"/>
                    <a:gd name="connsiteY2" fmla="*/ 153 h 117479"/>
                    <a:gd name="connsiteX3" fmla="*/ 384 w 497505"/>
                    <a:gd name="connsiteY3" fmla="*/ 153 h 117479"/>
                    <a:gd name="connsiteX4" fmla="*/ 384 w 497505"/>
                    <a:gd name="connsiteY4" fmla="*/ 3943 h 117479"/>
                    <a:gd name="connsiteX5" fmla="*/ 384 w 497505"/>
                    <a:gd name="connsiteY5" fmla="*/ 48661 h 117479"/>
                    <a:gd name="connsiteX6" fmla="*/ 839 w 497505"/>
                    <a:gd name="connsiteY6" fmla="*/ 48661 h 117479"/>
                    <a:gd name="connsiteX7" fmla="*/ 384 w 497505"/>
                    <a:gd name="connsiteY7" fmla="*/ 52451 h 117479"/>
                    <a:gd name="connsiteX8" fmla="*/ 249137 w 497505"/>
                    <a:gd name="connsiteY8" fmla="*/ 117633 h 117479"/>
                    <a:gd name="connsiteX9" fmla="*/ 497890 w 497505"/>
                    <a:gd name="connsiteY9" fmla="*/ 52451 h 117479"/>
                    <a:gd name="connsiteX10" fmla="*/ 497435 w 497505"/>
                    <a:gd name="connsiteY10" fmla="*/ 48661 h 117479"/>
                    <a:gd name="connsiteX11" fmla="*/ 497890 w 497505"/>
                    <a:gd name="connsiteY11" fmla="*/ 48661 h 117479"/>
                    <a:gd name="connsiteX12" fmla="*/ 497890 w 497505"/>
                    <a:gd name="connsiteY12" fmla="*/ 3943 h 117479"/>
                    <a:gd name="connsiteX13" fmla="*/ 249137 w 497505"/>
                    <a:gd name="connsiteY13" fmla="*/ 69125 h 117479"/>
                    <a:gd name="connsiteX14" fmla="*/ 384 w 497505"/>
                    <a:gd name="connsiteY14" fmla="*/ 3943 h 117479"/>
                    <a:gd name="connsiteX15" fmla="*/ 497890 w 497505"/>
                    <a:gd name="connsiteY15" fmla="*/ 3943 h 117479"/>
                    <a:gd name="connsiteX16" fmla="*/ 497890 w 497505"/>
                    <a:gd name="connsiteY16" fmla="*/ 153 h 117479"/>
                    <a:gd name="connsiteX17" fmla="*/ 497435 w 497505"/>
                    <a:gd name="connsiteY17" fmla="*/ 153 h 117479"/>
                    <a:gd name="connsiteX18" fmla="*/ 497890 w 497505"/>
                    <a:gd name="connsiteY18" fmla="*/ 3943 h 117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5" h="117479">
                      <a:moveTo>
                        <a:pt x="384" y="153"/>
                      </a:moveTo>
                      <a:lnTo>
                        <a:pt x="384" y="3943"/>
                      </a:lnTo>
                      <a:cubicBezTo>
                        <a:pt x="384" y="2705"/>
                        <a:pt x="579" y="1374"/>
                        <a:pt x="839" y="153"/>
                      </a:cubicBezTo>
                      <a:lnTo>
                        <a:pt x="384" y="153"/>
                      </a:lnTo>
                      <a:close/>
                      <a:moveTo>
                        <a:pt x="384" y="3943"/>
                      </a:moveTo>
                      <a:lnTo>
                        <a:pt x="384" y="48661"/>
                      </a:lnTo>
                      <a:lnTo>
                        <a:pt x="839" y="48661"/>
                      </a:lnTo>
                      <a:cubicBezTo>
                        <a:pt x="579" y="49882"/>
                        <a:pt x="384" y="51213"/>
                        <a:pt x="384" y="52451"/>
                      </a:cubicBezTo>
                      <a:cubicBezTo>
                        <a:pt x="384" y="88464"/>
                        <a:pt x="111753" y="117633"/>
                        <a:pt x="249137" y="117633"/>
                      </a:cubicBezTo>
                      <a:cubicBezTo>
                        <a:pt x="386521" y="117633"/>
                        <a:pt x="497890" y="88464"/>
                        <a:pt x="497890" y="52451"/>
                      </a:cubicBezTo>
                      <a:cubicBezTo>
                        <a:pt x="497890" y="51212"/>
                        <a:pt x="497695" y="49883"/>
                        <a:pt x="497435" y="48661"/>
                      </a:cubicBezTo>
                      <a:lnTo>
                        <a:pt x="497890" y="48661"/>
                      </a:lnTo>
                      <a:lnTo>
                        <a:pt x="497890" y="3943"/>
                      </a:lnTo>
                      <a:cubicBezTo>
                        <a:pt x="497890" y="39956"/>
                        <a:pt x="386521" y="69125"/>
                        <a:pt x="249137" y="69125"/>
                      </a:cubicBezTo>
                      <a:cubicBezTo>
                        <a:pt x="111753" y="69125"/>
                        <a:pt x="384" y="39956"/>
                        <a:pt x="384" y="3943"/>
                      </a:cubicBezTo>
                      <a:close/>
                      <a:moveTo>
                        <a:pt x="497890" y="3943"/>
                      </a:moveTo>
                      <a:lnTo>
                        <a:pt x="497890" y="153"/>
                      </a:lnTo>
                      <a:lnTo>
                        <a:pt x="497435" y="153"/>
                      </a:lnTo>
                      <a:cubicBezTo>
                        <a:pt x="497695" y="1375"/>
                        <a:pt x="497890" y="2704"/>
                        <a:pt x="497890" y="394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7" name="图形 35">
                <a:extLst>
                  <a:ext uri="{FF2B5EF4-FFF2-40B4-BE49-F238E27FC236}">
                    <a16:creationId xmlns:a16="http://schemas.microsoft.com/office/drawing/2014/main" id="{00BE24B3-6BDE-D7A6-209F-8D349CD2518E}"/>
                  </a:ext>
                </a:extLst>
              </p:cNvPr>
              <p:cNvGrpSpPr/>
              <p:nvPr/>
            </p:nvGrpSpPr>
            <p:grpSpPr>
              <a:xfrm>
                <a:off x="1348778" y="2519381"/>
                <a:ext cx="1800431" cy="932941"/>
                <a:chOff x="1348778" y="2519381"/>
                <a:chExt cx="1800431" cy="932941"/>
              </a:xfrm>
            </p:grpSpPr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6AD6C68E-70F3-64DE-4F58-DABC447480A1}"/>
                    </a:ext>
                  </a:extLst>
                </p:cNvPr>
                <p:cNvSpPr/>
                <p:nvPr/>
              </p:nvSpPr>
              <p:spPr>
                <a:xfrm rot="-4490119">
                  <a:off x="2030542" y="2160235"/>
                  <a:ext cx="497501" cy="1667728"/>
                </a:xfrm>
                <a:custGeom>
                  <a:avLst/>
                  <a:gdLst>
                    <a:gd name="connsiteX0" fmla="*/ 473 w 497501"/>
                    <a:gd name="connsiteY0" fmla="*/ 89 h 1667728"/>
                    <a:gd name="connsiteX1" fmla="*/ 473 w 497501"/>
                    <a:gd name="connsiteY1" fmla="*/ 1598843 h 1667728"/>
                    <a:gd name="connsiteX2" fmla="*/ 928 w 497501"/>
                    <a:gd name="connsiteY2" fmla="*/ 1598843 h 1667728"/>
                    <a:gd name="connsiteX3" fmla="*/ 473 w 497501"/>
                    <a:gd name="connsiteY3" fmla="*/ 1602633 h 1667728"/>
                    <a:gd name="connsiteX4" fmla="*/ 249224 w 497501"/>
                    <a:gd name="connsiteY4" fmla="*/ 1667817 h 1667728"/>
                    <a:gd name="connsiteX5" fmla="*/ 497975 w 497501"/>
                    <a:gd name="connsiteY5" fmla="*/ 1602633 h 1667728"/>
                    <a:gd name="connsiteX6" fmla="*/ 497520 w 497501"/>
                    <a:gd name="connsiteY6" fmla="*/ 1598843 h 1667728"/>
                    <a:gd name="connsiteX7" fmla="*/ 497975 w 497501"/>
                    <a:gd name="connsiteY7" fmla="*/ 1598843 h 1667728"/>
                    <a:gd name="connsiteX8" fmla="*/ 497975 w 497501"/>
                    <a:gd name="connsiteY8" fmla="*/ 89 h 1667728"/>
                    <a:gd name="connsiteX9" fmla="*/ 483 w 497501"/>
                    <a:gd name="connsiteY9" fmla="*/ 89 h 1667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7501" h="1667728">
                      <a:moveTo>
                        <a:pt x="473" y="89"/>
                      </a:moveTo>
                      <a:lnTo>
                        <a:pt x="473" y="1598843"/>
                      </a:lnTo>
                      <a:lnTo>
                        <a:pt x="928" y="1598843"/>
                      </a:lnTo>
                      <a:cubicBezTo>
                        <a:pt x="668" y="1600064"/>
                        <a:pt x="473" y="1601395"/>
                        <a:pt x="473" y="1602633"/>
                      </a:cubicBezTo>
                      <a:cubicBezTo>
                        <a:pt x="473" y="1638646"/>
                        <a:pt x="111841" y="1667817"/>
                        <a:pt x="249224" y="1667817"/>
                      </a:cubicBezTo>
                      <a:cubicBezTo>
                        <a:pt x="386607" y="1667817"/>
                        <a:pt x="497975" y="1638649"/>
                        <a:pt x="497975" y="1602633"/>
                      </a:cubicBezTo>
                      <a:cubicBezTo>
                        <a:pt x="497975" y="1601394"/>
                        <a:pt x="497780" y="1600065"/>
                        <a:pt x="497520" y="1598843"/>
                      </a:cubicBezTo>
                      <a:lnTo>
                        <a:pt x="497975" y="1598843"/>
                      </a:lnTo>
                      <a:lnTo>
                        <a:pt x="497975" y="89"/>
                      </a:lnTo>
                      <a:lnTo>
                        <a:pt x="483" y="89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A30100"/>
                    </a:gs>
                    <a:gs pos="26945">
                      <a:srgbClr val="C61A10"/>
                    </a:gs>
                    <a:gs pos="53890">
                      <a:srgbClr val="E93421"/>
                    </a:gs>
                    <a:gs pos="100000">
                      <a:srgbClr val="A30100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182A81-319B-9D06-2274-9E21C58E0F0F}"/>
                    </a:ext>
                  </a:extLst>
                </p:cNvPr>
                <p:cNvSpPr/>
                <p:nvPr/>
              </p:nvSpPr>
              <p:spPr>
                <a:xfrm rot="-4490119">
                  <a:off x="1228040" y="2711365"/>
                  <a:ext cx="497506" cy="130416"/>
                </a:xfrm>
                <a:custGeom>
                  <a:avLst/>
                  <a:gdLst>
                    <a:gd name="connsiteX0" fmla="*/ 496847 w 497506"/>
                    <a:gd name="connsiteY0" fmla="*/ 65517 h 130416"/>
                    <a:gd name="connsiteX1" fmla="*/ 248094 w 497506"/>
                    <a:gd name="connsiteY1" fmla="*/ 130725 h 130416"/>
                    <a:gd name="connsiteX2" fmla="*/ -659 w 497506"/>
                    <a:gd name="connsiteY2" fmla="*/ 65517 h 130416"/>
                    <a:gd name="connsiteX3" fmla="*/ 248094 w 497506"/>
                    <a:gd name="connsiteY3" fmla="*/ 308 h 130416"/>
                    <a:gd name="connsiteX4" fmla="*/ 496847 w 497506"/>
                    <a:gd name="connsiteY4" fmla="*/ 65517 h 130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506" h="130416">
                      <a:moveTo>
                        <a:pt x="496847" y="65517"/>
                      </a:moveTo>
                      <a:cubicBezTo>
                        <a:pt x="496847" y="101530"/>
                        <a:pt x="385480" y="130725"/>
                        <a:pt x="248094" y="130725"/>
                      </a:cubicBezTo>
                      <a:cubicBezTo>
                        <a:pt x="110709" y="130725"/>
                        <a:pt x="-659" y="101531"/>
                        <a:pt x="-659" y="65517"/>
                      </a:cubicBezTo>
                      <a:cubicBezTo>
                        <a:pt x="-659" y="29503"/>
                        <a:pt x="110709" y="308"/>
                        <a:pt x="248094" y="308"/>
                      </a:cubicBezTo>
                      <a:cubicBezTo>
                        <a:pt x="385480" y="308"/>
                        <a:pt x="496847" y="29503"/>
                        <a:pt x="496847" y="65517"/>
                      </a:cubicBezTo>
                      <a:close/>
                    </a:path>
                  </a:pathLst>
                </a:custGeom>
                <a:solidFill>
                  <a:srgbClr val="B40D08"/>
                </a:solidFill>
                <a:ln w="50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664650FE-A905-8C67-317A-FD55F18924A1}"/>
                    </a:ext>
                  </a:extLst>
                </p:cNvPr>
                <p:cNvSpPr/>
                <p:nvPr/>
              </p:nvSpPr>
              <p:spPr>
                <a:xfrm rot="-4490119">
                  <a:off x="2750575" y="3130442"/>
                  <a:ext cx="497503" cy="117478"/>
                </a:xfrm>
                <a:custGeom>
                  <a:avLst/>
                  <a:gdLst>
                    <a:gd name="connsiteX0" fmla="*/ 584 w 497503"/>
                    <a:gd name="connsiteY0" fmla="*/ -35 h 117478"/>
                    <a:gd name="connsiteX1" fmla="*/ 584 w 497503"/>
                    <a:gd name="connsiteY1" fmla="*/ 3755 h 117478"/>
                    <a:gd name="connsiteX2" fmla="*/ 1038 w 497503"/>
                    <a:gd name="connsiteY2" fmla="*/ -35 h 117478"/>
                    <a:gd name="connsiteX3" fmla="*/ 584 w 497503"/>
                    <a:gd name="connsiteY3" fmla="*/ -35 h 117478"/>
                    <a:gd name="connsiteX4" fmla="*/ 584 w 497503"/>
                    <a:gd name="connsiteY4" fmla="*/ 3755 h 117478"/>
                    <a:gd name="connsiteX5" fmla="*/ 584 w 497503"/>
                    <a:gd name="connsiteY5" fmla="*/ 48472 h 117478"/>
                    <a:gd name="connsiteX6" fmla="*/ 1038 w 497503"/>
                    <a:gd name="connsiteY6" fmla="*/ 48472 h 117478"/>
                    <a:gd name="connsiteX7" fmla="*/ 584 w 497503"/>
                    <a:gd name="connsiteY7" fmla="*/ 52262 h 117478"/>
                    <a:gd name="connsiteX8" fmla="*/ 249336 w 497503"/>
                    <a:gd name="connsiteY8" fmla="*/ 117444 h 117478"/>
                    <a:gd name="connsiteX9" fmla="*/ 498087 w 497503"/>
                    <a:gd name="connsiteY9" fmla="*/ 52262 h 117478"/>
                    <a:gd name="connsiteX10" fmla="*/ 497633 w 497503"/>
                    <a:gd name="connsiteY10" fmla="*/ 48472 h 117478"/>
                    <a:gd name="connsiteX11" fmla="*/ 498087 w 497503"/>
                    <a:gd name="connsiteY11" fmla="*/ 48472 h 117478"/>
                    <a:gd name="connsiteX12" fmla="*/ 498087 w 497503"/>
                    <a:gd name="connsiteY12" fmla="*/ 3755 h 117478"/>
                    <a:gd name="connsiteX13" fmla="*/ 249336 w 497503"/>
                    <a:gd name="connsiteY13" fmla="*/ 68936 h 117478"/>
                    <a:gd name="connsiteX14" fmla="*/ 584 w 497503"/>
                    <a:gd name="connsiteY14" fmla="*/ 3755 h 117478"/>
                    <a:gd name="connsiteX15" fmla="*/ 498087 w 497503"/>
                    <a:gd name="connsiteY15" fmla="*/ 3755 h 117478"/>
                    <a:gd name="connsiteX16" fmla="*/ 498087 w 497503"/>
                    <a:gd name="connsiteY16" fmla="*/ -35 h 117478"/>
                    <a:gd name="connsiteX17" fmla="*/ 497633 w 497503"/>
                    <a:gd name="connsiteY17" fmla="*/ -35 h 117478"/>
                    <a:gd name="connsiteX18" fmla="*/ 498087 w 497503"/>
                    <a:gd name="connsiteY18" fmla="*/ 3755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3" h="117478">
                      <a:moveTo>
                        <a:pt x="584" y="-35"/>
                      </a:moveTo>
                      <a:lnTo>
                        <a:pt x="584" y="3755"/>
                      </a:lnTo>
                      <a:cubicBezTo>
                        <a:pt x="584" y="2517"/>
                        <a:pt x="779" y="1186"/>
                        <a:pt x="1038" y="-35"/>
                      </a:cubicBezTo>
                      <a:lnTo>
                        <a:pt x="584" y="-35"/>
                      </a:lnTo>
                      <a:close/>
                      <a:moveTo>
                        <a:pt x="584" y="3755"/>
                      </a:moveTo>
                      <a:lnTo>
                        <a:pt x="584" y="48472"/>
                      </a:lnTo>
                      <a:lnTo>
                        <a:pt x="1038" y="48472"/>
                      </a:lnTo>
                      <a:cubicBezTo>
                        <a:pt x="779" y="49693"/>
                        <a:pt x="584" y="51024"/>
                        <a:pt x="584" y="52262"/>
                      </a:cubicBezTo>
                      <a:cubicBezTo>
                        <a:pt x="584" y="88275"/>
                        <a:pt x="111952" y="117444"/>
                        <a:pt x="249336" y="117444"/>
                      </a:cubicBezTo>
                      <a:cubicBezTo>
                        <a:pt x="386720" y="117444"/>
                        <a:pt x="498087" y="88275"/>
                        <a:pt x="498087" y="52262"/>
                      </a:cubicBezTo>
                      <a:cubicBezTo>
                        <a:pt x="498087" y="51023"/>
                        <a:pt x="497892" y="49694"/>
                        <a:pt x="497633" y="48472"/>
                      </a:cubicBezTo>
                      <a:lnTo>
                        <a:pt x="498087" y="48472"/>
                      </a:lnTo>
                      <a:lnTo>
                        <a:pt x="498087" y="3755"/>
                      </a:lnTo>
                      <a:cubicBezTo>
                        <a:pt x="498087" y="39768"/>
                        <a:pt x="386720" y="68936"/>
                        <a:pt x="249336" y="68936"/>
                      </a:cubicBezTo>
                      <a:cubicBezTo>
                        <a:pt x="111952" y="68936"/>
                        <a:pt x="584" y="39768"/>
                        <a:pt x="584" y="3755"/>
                      </a:cubicBezTo>
                      <a:close/>
                      <a:moveTo>
                        <a:pt x="498087" y="3755"/>
                      </a:moveTo>
                      <a:lnTo>
                        <a:pt x="498087" y="-35"/>
                      </a:lnTo>
                      <a:lnTo>
                        <a:pt x="497633" y="-35"/>
                      </a:lnTo>
                      <a:cubicBezTo>
                        <a:pt x="497893" y="1187"/>
                        <a:pt x="498087" y="2516"/>
                        <a:pt x="498087" y="37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38DF550B-E72F-5514-16CE-A09AA61E0532}"/>
                    </a:ext>
                  </a:extLst>
                </p:cNvPr>
                <p:cNvSpPr/>
                <p:nvPr/>
              </p:nvSpPr>
              <p:spPr>
                <a:xfrm rot="-4490119">
                  <a:off x="1317937" y="2742151"/>
                  <a:ext cx="497503" cy="117478"/>
                </a:xfrm>
                <a:custGeom>
                  <a:avLst/>
                  <a:gdLst>
                    <a:gd name="connsiteX0" fmla="*/ 364 w 497503"/>
                    <a:gd name="connsiteY0" fmla="*/ 211 h 117478"/>
                    <a:gd name="connsiteX1" fmla="*/ 364 w 497503"/>
                    <a:gd name="connsiteY1" fmla="*/ 4001 h 117478"/>
                    <a:gd name="connsiteX2" fmla="*/ 819 w 497503"/>
                    <a:gd name="connsiteY2" fmla="*/ 211 h 117478"/>
                    <a:gd name="connsiteX3" fmla="*/ 364 w 497503"/>
                    <a:gd name="connsiteY3" fmla="*/ 211 h 117478"/>
                    <a:gd name="connsiteX4" fmla="*/ 364 w 497503"/>
                    <a:gd name="connsiteY4" fmla="*/ 4001 h 117478"/>
                    <a:gd name="connsiteX5" fmla="*/ 364 w 497503"/>
                    <a:gd name="connsiteY5" fmla="*/ 48719 h 117478"/>
                    <a:gd name="connsiteX6" fmla="*/ 819 w 497503"/>
                    <a:gd name="connsiteY6" fmla="*/ 48719 h 117478"/>
                    <a:gd name="connsiteX7" fmla="*/ 364 w 497503"/>
                    <a:gd name="connsiteY7" fmla="*/ 52508 h 117478"/>
                    <a:gd name="connsiteX8" fmla="*/ 249116 w 497503"/>
                    <a:gd name="connsiteY8" fmla="*/ 117690 h 117478"/>
                    <a:gd name="connsiteX9" fmla="*/ 497868 w 497503"/>
                    <a:gd name="connsiteY9" fmla="*/ 52508 h 117478"/>
                    <a:gd name="connsiteX10" fmla="*/ 497413 w 497503"/>
                    <a:gd name="connsiteY10" fmla="*/ 48719 h 117478"/>
                    <a:gd name="connsiteX11" fmla="*/ 497868 w 497503"/>
                    <a:gd name="connsiteY11" fmla="*/ 48719 h 117478"/>
                    <a:gd name="connsiteX12" fmla="*/ 497868 w 497503"/>
                    <a:gd name="connsiteY12" fmla="*/ 4001 h 117478"/>
                    <a:gd name="connsiteX13" fmla="*/ 249116 w 497503"/>
                    <a:gd name="connsiteY13" fmla="*/ 69183 h 117478"/>
                    <a:gd name="connsiteX14" fmla="*/ 364 w 497503"/>
                    <a:gd name="connsiteY14" fmla="*/ 4001 h 117478"/>
                    <a:gd name="connsiteX15" fmla="*/ 497868 w 497503"/>
                    <a:gd name="connsiteY15" fmla="*/ 4001 h 117478"/>
                    <a:gd name="connsiteX16" fmla="*/ 497868 w 497503"/>
                    <a:gd name="connsiteY16" fmla="*/ 211 h 117478"/>
                    <a:gd name="connsiteX17" fmla="*/ 497413 w 497503"/>
                    <a:gd name="connsiteY17" fmla="*/ 211 h 117478"/>
                    <a:gd name="connsiteX18" fmla="*/ 497868 w 497503"/>
                    <a:gd name="connsiteY18" fmla="*/ 4001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3" h="117478">
                      <a:moveTo>
                        <a:pt x="364" y="211"/>
                      </a:moveTo>
                      <a:lnTo>
                        <a:pt x="364" y="4001"/>
                      </a:lnTo>
                      <a:cubicBezTo>
                        <a:pt x="364" y="2763"/>
                        <a:pt x="559" y="1432"/>
                        <a:pt x="819" y="211"/>
                      </a:cubicBezTo>
                      <a:lnTo>
                        <a:pt x="364" y="211"/>
                      </a:lnTo>
                      <a:close/>
                      <a:moveTo>
                        <a:pt x="364" y="4001"/>
                      </a:moveTo>
                      <a:lnTo>
                        <a:pt x="364" y="48719"/>
                      </a:lnTo>
                      <a:lnTo>
                        <a:pt x="819" y="48719"/>
                      </a:lnTo>
                      <a:cubicBezTo>
                        <a:pt x="559" y="49940"/>
                        <a:pt x="364" y="51271"/>
                        <a:pt x="364" y="52508"/>
                      </a:cubicBezTo>
                      <a:cubicBezTo>
                        <a:pt x="364" y="88522"/>
                        <a:pt x="111732" y="117690"/>
                        <a:pt x="249116" y="117690"/>
                      </a:cubicBezTo>
                      <a:cubicBezTo>
                        <a:pt x="386500" y="117690"/>
                        <a:pt x="497868" y="88522"/>
                        <a:pt x="497868" y="52508"/>
                      </a:cubicBezTo>
                      <a:cubicBezTo>
                        <a:pt x="497868" y="51270"/>
                        <a:pt x="497673" y="49940"/>
                        <a:pt x="497413" y="48719"/>
                      </a:cubicBezTo>
                      <a:lnTo>
                        <a:pt x="497868" y="48719"/>
                      </a:lnTo>
                      <a:lnTo>
                        <a:pt x="497868" y="4001"/>
                      </a:lnTo>
                      <a:cubicBezTo>
                        <a:pt x="497868" y="40014"/>
                        <a:pt x="386500" y="69183"/>
                        <a:pt x="249116" y="69183"/>
                      </a:cubicBezTo>
                      <a:cubicBezTo>
                        <a:pt x="111732" y="69183"/>
                        <a:pt x="364" y="40014"/>
                        <a:pt x="364" y="4001"/>
                      </a:cubicBezTo>
                      <a:close/>
                      <a:moveTo>
                        <a:pt x="497868" y="4001"/>
                      </a:moveTo>
                      <a:lnTo>
                        <a:pt x="497868" y="211"/>
                      </a:lnTo>
                      <a:lnTo>
                        <a:pt x="497413" y="211"/>
                      </a:lnTo>
                      <a:cubicBezTo>
                        <a:pt x="497673" y="1433"/>
                        <a:pt x="497868" y="2762"/>
                        <a:pt x="497868" y="400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" name="图形 35">
                <a:extLst>
                  <a:ext uri="{FF2B5EF4-FFF2-40B4-BE49-F238E27FC236}">
                    <a16:creationId xmlns:a16="http://schemas.microsoft.com/office/drawing/2014/main" id="{93847687-9CE8-BB4F-BCA7-2A526346AFD6}"/>
                  </a:ext>
                </a:extLst>
              </p:cNvPr>
              <p:cNvGrpSpPr/>
              <p:nvPr/>
            </p:nvGrpSpPr>
            <p:grpSpPr>
              <a:xfrm>
                <a:off x="1262219" y="2901325"/>
                <a:ext cx="1798694" cy="1026306"/>
                <a:chOff x="1262219" y="2901325"/>
                <a:chExt cx="1798694" cy="1026306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AB8DB6FA-587B-2FB3-58E9-2FBE37348CB4}"/>
                    </a:ext>
                  </a:extLst>
                </p:cNvPr>
                <p:cNvSpPr/>
                <p:nvPr/>
              </p:nvSpPr>
              <p:spPr>
                <a:xfrm rot="-4277599">
                  <a:off x="1942546" y="2590718"/>
                  <a:ext cx="497501" cy="1667728"/>
                </a:xfrm>
                <a:custGeom>
                  <a:avLst/>
                  <a:gdLst>
                    <a:gd name="connsiteX0" fmla="*/ 460 w 497501"/>
                    <a:gd name="connsiteY0" fmla="*/ 155 h 1667728"/>
                    <a:gd name="connsiteX1" fmla="*/ 460 w 497501"/>
                    <a:gd name="connsiteY1" fmla="*/ 1598910 h 1667728"/>
                    <a:gd name="connsiteX2" fmla="*/ 914 w 497501"/>
                    <a:gd name="connsiteY2" fmla="*/ 1598910 h 1667728"/>
                    <a:gd name="connsiteX3" fmla="*/ 460 w 497501"/>
                    <a:gd name="connsiteY3" fmla="*/ 1602699 h 1667728"/>
                    <a:gd name="connsiteX4" fmla="*/ 249211 w 497501"/>
                    <a:gd name="connsiteY4" fmla="*/ 1667883 h 1667728"/>
                    <a:gd name="connsiteX5" fmla="*/ 497961 w 497501"/>
                    <a:gd name="connsiteY5" fmla="*/ 1602699 h 1667728"/>
                    <a:gd name="connsiteX6" fmla="*/ 497507 w 497501"/>
                    <a:gd name="connsiteY6" fmla="*/ 1598910 h 1667728"/>
                    <a:gd name="connsiteX7" fmla="*/ 497961 w 497501"/>
                    <a:gd name="connsiteY7" fmla="*/ 1598910 h 1667728"/>
                    <a:gd name="connsiteX8" fmla="*/ 497961 w 497501"/>
                    <a:gd name="connsiteY8" fmla="*/ 155 h 1667728"/>
                    <a:gd name="connsiteX9" fmla="*/ 470 w 497501"/>
                    <a:gd name="connsiteY9" fmla="*/ 155 h 1667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7501" h="1667728">
                      <a:moveTo>
                        <a:pt x="460" y="155"/>
                      </a:moveTo>
                      <a:lnTo>
                        <a:pt x="460" y="1598910"/>
                      </a:lnTo>
                      <a:lnTo>
                        <a:pt x="914" y="1598910"/>
                      </a:lnTo>
                      <a:cubicBezTo>
                        <a:pt x="655" y="1600131"/>
                        <a:pt x="460" y="1601461"/>
                        <a:pt x="460" y="1602699"/>
                      </a:cubicBezTo>
                      <a:cubicBezTo>
                        <a:pt x="460" y="1638712"/>
                        <a:pt x="111828" y="1667883"/>
                        <a:pt x="249211" y="1667883"/>
                      </a:cubicBezTo>
                      <a:cubicBezTo>
                        <a:pt x="386593" y="1667883"/>
                        <a:pt x="497961" y="1638715"/>
                        <a:pt x="497961" y="1602699"/>
                      </a:cubicBezTo>
                      <a:cubicBezTo>
                        <a:pt x="497961" y="1601460"/>
                        <a:pt x="497767" y="1600131"/>
                        <a:pt x="497507" y="1598910"/>
                      </a:cubicBezTo>
                      <a:lnTo>
                        <a:pt x="497961" y="1598910"/>
                      </a:lnTo>
                      <a:lnTo>
                        <a:pt x="497961" y="155"/>
                      </a:lnTo>
                      <a:lnTo>
                        <a:pt x="470" y="15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A30100"/>
                    </a:gs>
                    <a:gs pos="26945">
                      <a:srgbClr val="C61A10"/>
                    </a:gs>
                    <a:gs pos="53890">
                      <a:srgbClr val="E93421"/>
                    </a:gs>
                    <a:gs pos="100000">
                      <a:srgbClr val="A30100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E0D46F43-CB79-24FC-89CD-00534DF625F8}"/>
                    </a:ext>
                  </a:extLst>
                </p:cNvPr>
                <p:cNvSpPr/>
                <p:nvPr/>
              </p:nvSpPr>
              <p:spPr>
                <a:xfrm rot="-4277599">
                  <a:off x="1155016" y="3092685"/>
                  <a:ext cx="497506" cy="130416"/>
                </a:xfrm>
                <a:custGeom>
                  <a:avLst/>
                  <a:gdLst>
                    <a:gd name="connsiteX0" fmla="*/ 496836 w 497506"/>
                    <a:gd name="connsiteY0" fmla="*/ 65575 h 130416"/>
                    <a:gd name="connsiteX1" fmla="*/ 248083 w 497506"/>
                    <a:gd name="connsiteY1" fmla="*/ 130784 h 130416"/>
                    <a:gd name="connsiteX2" fmla="*/ -670 w 497506"/>
                    <a:gd name="connsiteY2" fmla="*/ 65575 h 130416"/>
                    <a:gd name="connsiteX3" fmla="*/ 248083 w 497506"/>
                    <a:gd name="connsiteY3" fmla="*/ 367 h 130416"/>
                    <a:gd name="connsiteX4" fmla="*/ 496836 w 497506"/>
                    <a:gd name="connsiteY4" fmla="*/ 65575 h 130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506" h="130416">
                      <a:moveTo>
                        <a:pt x="496836" y="65575"/>
                      </a:moveTo>
                      <a:cubicBezTo>
                        <a:pt x="496836" y="101588"/>
                        <a:pt x="385468" y="130784"/>
                        <a:pt x="248083" y="130784"/>
                      </a:cubicBezTo>
                      <a:cubicBezTo>
                        <a:pt x="110698" y="130784"/>
                        <a:pt x="-670" y="101590"/>
                        <a:pt x="-670" y="65575"/>
                      </a:cubicBezTo>
                      <a:cubicBezTo>
                        <a:pt x="-670" y="29561"/>
                        <a:pt x="110698" y="367"/>
                        <a:pt x="248083" y="367"/>
                      </a:cubicBezTo>
                      <a:cubicBezTo>
                        <a:pt x="385468" y="367"/>
                        <a:pt x="496836" y="29562"/>
                        <a:pt x="496836" y="65575"/>
                      </a:cubicBezTo>
                      <a:close/>
                    </a:path>
                  </a:pathLst>
                </a:custGeom>
                <a:solidFill>
                  <a:srgbClr val="B40D08"/>
                </a:solidFill>
                <a:ln w="50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AB675693-7948-2DC0-E536-FF7F968A1203}"/>
                    </a:ext>
                  </a:extLst>
                </p:cNvPr>
                <p:cNvSpPr/>
                <p:nvPr/>
              </p:nvSpPr>
              <p:spPr>
                <a:xfrm rot="-4277599">
                  <a:off x="2649152" y="3605036"/>
                  <a:ext cx="497503" cy="117478"/>
                </a:xfrm>
                <a:custGeom>
                  <a:avLst/>
                  <a:gdLst>
                    <a:gd name="connsiteX0" fmla="*/ 568 w 497503"/>
                    <a:gd name="connsiteY0" fmla="*/ 38 h 117478"/>
                    <a:gd name="connsiteX1" fmla="*/ 568 w 497503"/>
                    <a:gd name="connsiteY1" fmla="*/ 3827 h 117478"/>
                    <a:gd name="connsiteX2" fmla="*/ 1023 w 497503"/>
                    <a:gd name="connsiteY2" fmla="*/ 38 h 117478"/>
                    <a:gd name="connsiteX3" fmla="*/ 568 w 497503"/>
                    <a:gd name="connsiteY3" fmla="*/ 38 h 117478"/>
                    <a:gd name="connsiteX4" fmla="*/ 568 w 497503"/>
                    <a:gd name="connsiteY4" fmla="*/ 3827 h 117478"/>
                    <a:gd name="connsiteX5" fmla="*/ 568 w 497503"/>
                    <a:gd name="connsiteY5" fmla="*/ 48545 h 117478"/>
                    <a:gd name="connsiteX6" fmla="*/ 1023 w 497503"/>
                    <a:gd name="connsiteY6" fmla="*/ 48545 h 117478"/>
                    <a:gd name="connsiteX7" fmla="*/ 568 w 497503"/>
                    <a:gd name="connsiteY7" fmla="*/ 52335 h 117478"/>
                    <a:gd name="connsiteX8" fmla="*/ 249320 w 497503"/>
                    <a:gd name="connsiteY8" fmla="*/ 117517 h 117478"/>
                    <a:gd name="connsiteX9" fmla="*/ 498072 w 497503"/>
                    <a:gd name="connsiteY9" fmla="*/ 52335 h 117478"/>
                    <a:gd name="connsiteX10" fmla="*/ 497618 w 497503"/>
                    <a:gd name="connsiteY10" fmla="*/ 48545 h 117478"/>
                    <a:gd name="connsiteX11" fmla="*/ 498072 w 497503"/>
                    <a:gd name="connsiteY11" fmla="*/ 48545 h 117478"/>
                    <a:gd name="connsiteX12" fmla="*/ 498072 w 497503"/>
                    <a:gd name="connsiteY12" fmla="*/ 3827 h 117478"/>
                    <a:gd name="connsiteX13" fmla="*/ 249320 w 497503"/>
                    <a:gd name="connsiteY13" fmla="*/ 69009 h 117478"/>
                    <a:gd name="connsiteX14" fmla="*/ 568 w 497503"/>
                    <a:gd name="connsiteY14" fmla="*/ 3827 h 117478"/>
                    <a:gd name="connsiteX15" fmla="*/ 498072 w 497503"/>
                    <a:gd name="connsiteY15" fmla="*/ 3827 h 117478"/>
                    <a:gd name="connsiteX16" fmla="*/ 498072 w 497503"/>
                    <a:gd name="connsiteY16" fmla="*/ 38 h 117478"/>
                    <a:gd name="connsiteX17" fmla="*/ 497618 w 497503"/>
                    <a:gd name="connsiteY17" fmla="*/ 38 h 117478"/>
                    <a:gd name="connsiteX18" fmla="*/ 498072 w 497503"/>
                    <a:gd name="connsiteY18" fmla="*/ 3827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3" h="117478">
                      <a:moveTo>
                        <a:pt x="568" y="38"/>
                      </a:moveTo>
                      <a:lnTo>
                        <a:pt x="568" y="3827"/>
                      </a:lnTo>
                      <a:cubicBezTo>
                        <a:pt x="568" y="2590"/>
                        <a:pt x="763" y="1259"/>
                        <a:pt x="1023" y="38"/>
                      </a:cubicBezTo>
                      <a:lnTo>
                        <a:pt x="568" y="38"/>
                      </a:lnTo>
                      <a:close/>
                      <a:moveTo>
                        <a:pt x="568" y="3827"/>
                      </a:moveTo>
                      <a:lnTo>
                        <a:pt x="568" y="48545"/>
                      </a:lnTo>
                      <a:lnTo>
                        <a:pt x="1023" y="48545"/>
                      </a:lnTo>
                      <a:cubicBezTo>
                        <a:pt x="763" y="49766"/>
                        <a:pt x="568" y="51097"/>
                        <a:pt x="568" y="52335"/>
                      </a:cubicBezTo>
                      <a:cubicBezTo>
                        <a:pt x="568" y="88348"/>
                        <a:pt x="111936" y="117517"/>
                        <a:pt x="249320" y="117517"/>
                      </a:cubicBezTo>
                      <a:cubicBezTo>
                        <a:pt x="386704" y="117517"/>
                        <a:pt x="498072" y="88348"/>
                        <a:pt x="498072" y="52335"/>
                      </a:cubicBezTo>
                      <a:cubicBezTo>
                        <a:pt x="498072" y="51096"/>
                        <a:pt x="497877" y="49767"/>
                        <a:pt x="497618" y="48545"/>
                      </a:cubicBezTo>
                      <a:lnTo>
                        <a:pt x="498072" y="48545"/>
                      </a:lnTo>
                      <a:lnTo>
                        <a:pt x="498072" y="3827"/>
                      </a:lnTo>
                      <a:cubicBezTo>
                        <a:pt x="498072" y="39841"/>
                        <a:pt x="386704" y="69009"/>
                        <a:pt x="249320" y="69009"/>
                      </a:cubicBezTo>
                      <a:cubicBezTo>
                        <a:pt x="111936" y="69009"/>
                        <a:pt x="568" y="39841"/>
                        <a:pt x="568" y="3827"/>
                      </a:cubicBezTo>
                      <a:close/>
                      <a:moveTo>
                        <a:pt x="498072" y="3827"/>
                      </a:moveTo>
                      <a:lnTo>
                        <a:pt x="498072" y="38"/>
                      </a:lnTo>
                      <a:lnTo>
                        <a:pt x="497618" y="38"/>
                      </a:lnTo>
                      <a:cubicBezTo>
                        <a:pt x="497878" y="1259"/>
                        <a:pt x="498072" y="2589"/>
                        <a:pt x="498072" y="382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CC803590-AAD0-C19B-F85A-A69844268564}"/>
                    </a:ext>
                  </a:extLst>
                </p:cNvPr>
                <p:cNvSpPr/>
                <p:nvPr/>
              </p:nvSpPr>
              <p:spPr>
                <a:xfrm rot="-4277599">
                  <a:off x="1243239" y="3128978"/>
                  <a:ext cx="497503" cy="117478"/>
                </a:xfrm>
                <a:custGeom>
                  <a:avLst/>
                  <a:gdLst>
                    <a:gd name="connsiteX0" fmla="*/ 353 w 497503"/>
                    <a:gd name="connsiteY0" fmla="*/ 271 h 117478"/>
                    <a:gd name="connsiteX1" fmla="*/ 353 w 497503"/>
                    <a:gd name="connsiteY1" fmla="*/ 4060 h 117478"/>
                    <a:gd name="connsiteX2" fmla="*/ 807 w 497503"/>
                    <a:gd name="connsiteY2" fmla="*/ 271 h 117478"/>
                    <a:gd name="connsiteX3" fmla="*/ 353 w 497503"/>
                    <a:gd name="connsiteY3" fmla="*/ 271 h 117478"/>
                    <a:gd name="connsiteX4" fmla="*/ 353 w 497503"/>
                    <a:gd name="connsiteY4" fmla="*/ 4060 h 117478"/>
                    <a:gd name="connsiteX5" fmla="*/ 353 w 497503"/>
                    <a:gd name="connsiteY5" fmla="*/ 48778 h 117478"/>
                    <a:gd name="connsiteX6" fmla="*/ 807 w 497503"/>
                    <a:gd name="connsiteY6" fmla="*/ 48778 h 117478"/>
                    <a:gd name="connsiteX7" fmla="*/ 353 w 497503"/>
                    <a:gd name="connsiteY7" fmla="*/ 52568 h 117478"/>
                    <a:gd name="connsiteX8" fmla="*/ 249105 w 497503"/>
                    <a:gd name="connsiteY8" fmla="*/ 117750 h 117478"/>
                    <a:gd name="connsiteX9" fmla="*/ 497856 w 497503"/>
                    <a:gd name="connsiteY9" fmla="*/ 52568 h 117478"/>
                    <a:gd name="connsiteX10" fmla="*/ 497402 w 497503"/>
                    <a:gd name="connsiteY10" fmla="*/ 48778 h 117478"/>
                    <a:gd name="connsiteX11" fmla="*/ 497856 w 497503"/>
                    <a:gd name="connsiteY11" fmla="*/ 48778 h 117478"/>
                    <a:gd name="connsiteX12" fmla="*/ 497856 w 497503"/>
                    <a:gd name="connsiteY12" fmla="*/ 4060 h 117478"/>
                    <a:gd name="connsiteX13" fmla="*/ 249105 w 497503"/>
                    <a:gd name="connsiteY13" fmla="*/ 69242 h 117478"/>
                    <a:gd name="connsiteX14" fmla="*/ 353 w 497503"/>
                    <a:gd name="connsiteY14" fmla="*/ 4060 h 117478"/>
                    <a:gd name="connsiteX15" fmla="*/ 497856 w 497503"/>
                    <a:gd name="connsiteY15" fmla="*/ 4060 h 117478"/>
                    <a:gd name="connsiteX16" fmla="*/ 497856 w 497503"/>
                    <a:gd name="connsiteY16" fmla="*/ 271 h 117478"/>
                    <a:gd name="connsiteX17" fmla="*/ 497402 w 497503"/>
                    <a:gd name="connsiteY17" fmla="*/ 271 h 117478"/>
                    <a:gd name="connsiteX18" fmla="*/ 497856 w 497503"/>
                    <a:gd name="connsiteY18" fmla="*/ 4060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3" h="117478">
                      <a:moveTo>
                        <a:pt x="353" y="271"/>
                      </a:moveTo>
                      <a:lnTo>
                        <a:pt x="353" y="4060"/>
                      </a:lnTo>
                      <a:cubicBezTo>
                        <a:pt x="353" y="2822"/>
                        <a:pt x="548" y="1492"/>
                        <a:pt x="807" y="271"/>
                      </a:cubicBezTo>
                      <a:lnTo>
                        <a:pt x="353" y="271"/>
                      </a:lnTo>
                      <a:close/>
                      <a:moveTo>
                        <a:pt x="353" y="4060"/>
                      </a:moveTo>
                      <a:lnTo>
                        <a:pt x="353" y="48778"/>
                      </a:lnTo>
                      <a:lnTo>
                        <a:pt x="807" y="48778"/>
                      </a:lnTo>
                      <a:cubicBezTo>
                        <a:pt x="548" y="49999"/>
                        <a:pt x="353" y="51330"/>
                        <a:pt x="353" y="52568"/>
                      </a:cubicBezTo>
                      <a:cubicBezTo>
                        <a:pt x="353" y="88581"/>
                        <a:pt x="111721" y="117750"/>
                        <a:pt x="249105" y="117750"/>
                      </a:cubicBezTo>
                      <a:cubicBezTo>
                        <a:pt x="386488" y="117750"/>
                        <a:pt x="497856" y="88581"/>
                        <a:pt x="497856" y="52568"/>
                      </a:cubicBezTo>
                      <a:cubicBezTo>
                        <a:pt x="497856" y="51329"/>
                        <a:pt x="497661" y="50000"/>
                        <a:pt x="497402" y="48778"/>
                      </a:cubicBezTo>
                      <a:lnTo>
                        <a:pt x="497856" y="48778"/>
                      </a:lnTo>
                      <a:lnTo>
                        <a:pt x="497856" y="4060"/>
                      </a:lnTo>
                      <a:cubicBezTo>
                        <a:pt x="497856" y="40074"/>
                        <a:pt x="386488" y="69242"/>
                        <a:pt x="249105" y="69242"/>
                      </a:cubicBezTo>
                      <a:cubicBezTo>
                        <a:pt x="111721" y="69242"/>
                        <a:pt x="353" y="40074"/>
                        <a:pt x="353" y="4060"/>
                      </a:cubicBezTo>
                      <a:close/>
                      <a:moveTo>
                        <a:pt x="497856" y="4060"/>
                      </a:moveTo>
                      <a:lnTo>
                        <a:pt x="497856" y="271"/>
                      </a:lnTo>
                      <a:lnTo>
                        <a:pt x="497402" y="271"/>
                      </a:lnTo>
                      <a:cubicBezTo>
                        <a:pt x="497662" y="1492"/>
                        <a:pt x="497856" y="2822"/>
                        <a:pt x="497856" y="406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7" name="图形 35">
                <a:extLst>
                  <a:ext uri="{FF2B5EF4-FFF2-40B4-BE49-F238E27FC236}">
                    <a16:creationId xmlns:a16="http://schemas.microsoft.com/office/drawing/2014/main" id="{50C7E2BD-93E5-200D-7B97-1535D875C692}"/>
                  </a:ext>
                </a:extLst>
              </p:cNvPr>
              <p:cNvGrpSpPr/>
              <p:nvPr/>
            </p:nvGrpSpPr>
            <p:grpSpPr>
              <a:xfrm>
                <a:off x="1116570" y="3349620"/>
                <a:ext cx="1800431" cy="932941"/>
                <a:chOff x="1116570" y="3349620"/>
                <a:chExt cx="1800431" cy="932941"/>
              </a:xfrm>
            </p:grpSpPr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66BB393D-C00F-5407-4107-0CCB8B1CEEA6}"/>
                    </a:ext>
                  </a:extLst>
                </p:cNvPr>
                <p:cNvSpPr/>
                <p:nvPr/>
              </p:nvSpPr>
              <p:spPr>
                <a:xfrm rot="-4490119">
                  <a:off x="1798334" y="2990474"/>
                  <a:ext cx="497501" cy="1667728"/>
                </a:xfrm>
                <a:custGeom>
                  <a:avLst/>
                  <a:gdLst>
                    <a:gd name="connsiteX0" fmla="*/ 438 w 497501"/>
                    <a:gd name="connsiteY0" fmla="*/ 216 h 1667728"/>
                    <a:gd name="connsiteX1" fmla="*/ 438 w 497501"/>
                    <a:gd name="connsiteY1" fmla="*/ 1598971 h 1667728"/>
                    <a:gd name="connsiteX2" fmla="*/ 892 w 497501"/>
                    <a:gd name="connsiteY2" fmla="*/ 1598971 h 1667728"/>
                    <a:gd name="connsiteX3" fmla="*/ 438 w 497501"/>
                    <a:gd name="connsiteY3" fmla="*/ 1602760 h 1667728"/>
                    <a:gd name="connsiteX4" fmla="*/ 249188 w 497501"/>
                    <a:gd name="connsiteY4" fmla="*/ 1667944 h 1667728"/>
                    <a:gd name="connsiteX5" fmla="*/ 497939 w 497501"/>
                    <a:gd name="connsiteY5" fmla="*/ 1602760 h 1667728"/>
                    <a:gd name="connsiteX6" fmla="*/ 497484 w 497501"/>
                    <a:gd name="connsiteY6" fmla="*/ 1598971 h 1667728"/>
                    <a:gd name="connsiteX7" fmla="*/ 497939 w 497501"/>
                    <a:gd name="connsiteY7" fmla="*/ 1598971 h 1667728"/>
                    <a:gd name="connsiteX8" fmla="*/ 497939 w 497501"/>
                    <a:gd name="connsiteY8" fmla="*/ 216 h 1667728"/>
                    <a:gd name="connsiteX9" fmla="*/ 448 w 497501"/>
                    <a:gd name="connsiteY9" fmla="*/ 216 h 1667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7501" h="1667728">
                      <a:moveTo>
                        <a:pt x="438" y="216"/>
                      </a:moveTo>
                      <a:lnTo>
                        <a:pt x="438" y="1598971"/>
                      </a:lnTo>
                      <a:lnTo>
                        <a:pt x="892" y="1598971"/>
                      </a:lnTo>
                      <a:cubicBezTo>
                        <a:pt x="633" y="1600192"/>
                        <a:pt x="438" y="1601522"/>
                        <a:pt x="438" y="1602760"/>
                      </a:cubicBezTo>
                      <a:cubicBezTo>
                        <a:pt x="438" y="1638773"/>
                        <a:pt x="111806" y="1667944"/>
                        <a:pt x="249188" y="1667944"/>
                      </a:cubicBezTo>
                      <a:cubicBezTo>
                        <a:pt x="386571" y="1667944"/>
                        <a:pt x="497939" y="1638776"/>
                        <a:pt x="497939" y="1602760"/>
                      </a:cubicBezTo>
                      <a:cubicBezTo>
                        <a:pt x="497939" y="1601521"/>
                        <a:pt x="497744" y="1600192"/>
                        <a:pt x="497484" y="1598971"/>
                      </a:cubicBezTo>
                      <a:lnTo>
                        <a:pt x="497939" y="1598971"/>
                      </a:lnTo>
                      <a:lnTo>
                        <a:pt x="497939" y="216"/>
                      </a:lnTo>
                      <a:lnTo>
                        <a:pt x="448" y="2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A30100"/>
                    </a:gs>
                    <a:gs pos="26945">
                      <a:srgbClr val="C61A10"/>
                    </a:gs>
                    <a:gs pos="53890">
                      <a:srgbClr val="E93421"/>
                    </a:gs>
                    <a:gs pos="100000">
                      <a:srgbClr val="A30100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9C5A3656-2688-92F1-9125-A6BDB19491AC}"/>
                    </a:ext>
                  </a:extLst>
                </p:cNvPr>
                <p:cNvSpPr/>
                <p:nvPr/>
              </p:nvSpPr>
              <p:spPr>
                <a:xfrm rot="-4490119">
                  <a:off x="995832" y="3541604"/>
                  <a:ext cx="497506" cy="130416"/>
                </a:xfrm>
                <a:custGeom>
                  <a:avLst/>
                  <a:gdLst>
                    <a:gd name="connsiteX0" fmla="*/ 496812 w 497506"/>
                    <a:gd name="connsiteY0" fmla="*/ 65644 h 130416"/>
                    <a:gd name="connsiteX1" fmla="*/ 248058 w 497506"/>
                    <a:gd name="connsiteY1" fmla="*/ 130853 h 130416"/>
                    <a:gd name="connsiteX2" fmla="*/ -695 w 497506"/>
                    <a:gd name="connsiteY2" fmla="*/ 65644 h 130416"/>
                    <a:gd name="connsiteX3" fmla="*/ 248058 w 497506"/>
                    <a:gd name="connsiteY3" fmla="*/ 436 h 130416"/>
                    <a:gd name="connsiteX4" fmla="*/ 496812 w 497506"/>
                    <a:gd name="connsiteY4" fmla="*/ 65644 h 130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506" h="130416">
                      <a:moveTo>
                        <a:pt x="496812" y="65644"/>
                      </a:moveTo>
                      <a:cubicBezTo>
                        <a:pt x="496812" y="101657"/>
                        <a:pt x="385444" y="130853"/>
                        <a:pt x="248058" y="130853"/>
                      </a:cubicBezTo>
                      <a:cubicBezTo>
                        <a:pt x="110673" y="130853"/>
                        <a:pt x="-695" y="101659"/>
                        <a:pt x="-695" y="65644"/>
                      </a:cubicBezTo>
                      <a:cubicBezTo>
                        <a:pt x="-695" y="29630"/>
                        <a:pt x="110673" y="436"/>
                        <a:pt x="248058" y="436"/>
                      </a:cubicBezTo>
                      <a:cubicBezTo>
                        <a:pt x="385444" y="436"/>
                        <a:pt x="496812" y="29630"/>
                        <a:pt x="496812" y="65644"/>
                      </a:cubicBezTo>
                      <a:close/>
                    </a:path>
                  </a:pathLst>
                </a:custGeom>
                <a:solidFill>
                  <a:srgbClr val="B40D08"/>
                </a:solidFill>
                <a:ln w="50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5C7D4DF4-D183-07F5-764E-7F9CA329B78F}"/>
                    </a:ext>
                  </a:extLst>
                </p:cNvPr>
                <p:cNvSpPr/>
                <p:nvPr/>
              </p:nvSpPr>
              <p:spPr>
                <a:xfrm rot="-4490119">
                  <a:off x="2518367" y="3960681"/>
                  <a:ext cx="497503" cy="117478"/>
                </a:xfrm>
                <a:custGeom>
                  <a:avLst/>
                  <a:gdLst>
                    <a:gd name="connsiteX0" fmla="*/ 548 w 497503"/>
                    <a:gd name="connsiteY0" fmla="*/ 92 h 117478"/>
                    <a:gd name="connsiteX1" fmla="*/ 548 w 497503"/>
                    <a:gd name="connsiteY1" fmla="*/ 3882 h 117478"/>
                    <a:gd name="connsiteX2" fmla="*/ 1003 w 497503"/>
                    <a:gd name="connsiteY2" fmla="*/ 92 h 117478"/>
                    <a:gd name="connsiteX3" fmla="*/ 548 w 497503"/>
                    <a:gd name="connsiteY3" fmla="*/ 92 h 117478"/>
                    <a:gd name="connsiteX4" fmla="*/ 548 w 497503"/>
                    <a:gd name="connsiteY4" fmla="*/ 3882 h 117478"/>
                    <a:gd name="connsiteX5" fmla="*/ 548 w 497503"/>
                    <a:gd name="connsiteY5" fmla="*/ 48600 h 117478"/>
                    <a:gd name="connsiteX6" fmla="*/ 1003 w 497503"/>
                    <a:gd name="connsiteY6" fmla="*/ 48600 h 117478"/>
                    <a:gd name="connsiteX7" fmla="*/ 548 w 497503"/>
                    <a:gd name="connsiteY7" fmla="*/ 52389 h 117478"/>
                    <a:gd name="connsiteX8" fmla="*/ 249300 w 497503"/>
                    <a:gd name="connsiteY8" fmla="*/ 117571 h 117478"/>
                    <a:gd name="connsiteX9" fmla="*/ 498052 w 497503"/>
                    <a:gd name="connsiteY9" fmla="*/ 52389 h 117478"/>
                    <a:gd name="connsiteX10" fmla="*/ 497597 w 497503"/>
                    <a:gd name="connsiteY10" fmla="*/ 48600 h 117478"/>
                    <a:gd name="connsiteX11" fmla="*/ 498052 w 497503"/>
                    <a:gd name="connsiteY11" fmla="*/ 48600 h 117478"/>
                    <a:gd name="connsiteX12" fmla="*/ 498052 w 497503"/>
                    <a:gd name="connsiteY12" fmla="*/ 3882 h 117478"/>
                    <a:gd name="connsiteX13" fmla="*/ 249300 w 497503"/>
                    <a:gd name="connsiteY13" fmla="*/ 69064 h 117478"/>
                    <a:gd name="connsiteX14" fmla="*/ 548 w 497503"/>
                    <a:gd name="connsiteY14" fmla="*/ 3882 h 117478"/>
                    <a:gd name="connsiteX15" fmla="*/ 498052 w 497503"/>
                    <a:gd name="connsiteY15" fmla="*/ 3882 h 117478"/>
                    <a:gd name="connsiteX16" fmla="*/ 498052 w 497503"/>
                    <a:gd name="connsiteY16" fmla="*/ 92 h 117478"/>
                    <a:gd name="connsiteX17" fmla="*/ 497597 w 497503"/>
                    <a:gd name="connsiteY17" fmla="*/ 92 h 117478"/>
                    <a:gd name="connsiteX18" fmla="*/ 498052 w 497503"/>
                    <a:gd name="connsiteY18" fmla="*/ 3882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3" h="117478">
                      <a:moveTo>
                        <a:pt x="548" y="92"/>
                      </a:moveTo>
                      <a:lnTo>
                        <a:pt x="548" y="3882"/>
                      </a:lnTo>
                      <a:cubicBezTo>
                        <a:pt x="548" y="2644"/>
                        <a:pt x="743" y="1313"/>
                        <a:pt x="1003" y="92"/>
                      </a:cubicBezTo>
                      <a:lnTo>
                        <a:pt x="548" y="92"/>
                      </a:lnTo>
                      <a:close/>
                      <a:moveTo>
                        <a:pt x="548" y="3882"/>
                      </a:moveTo>
                      <a:lnTo>
                        <a:pt x="548" y="48600"/>
                      </a:lnTo>
                      <a:lnTo>
                        <a:pt x="1003" y="48600"/>
                      </a:lnTo>
                      <a:cubicBezTo>
                        <a:pt x="743" y="49821"/>
                        <a:pt x="548" y="51152"/>
                        <a:pt x="548" y="52389"/>
                      </a:cubicBezTo>
                      <a:cubicBezTo>
                        <a:pt x="548" y="88402"/>
                        <a:pt x="111916" y="117571"/>
                        <a:pt x="249300" y="117571"/>
                      </a:cubicBezTo>
                      <a:cubicBezTo>
                        <a:pt x="386684" y="117571"/>
                        <a:pt x="498052" y="88402"/>
                        <a:pt x="498052" y="52389"/>
                      </a:cubicBezTo>
                      <a:cubicBezTo>
                        <a:pt x="498052" y="51151"/>
                        <a:pt x="497857" y="49821"/>
                        <a:pt x="497597" y="48600"/>
                      </a:cubicBezTo>
                      <a:lnTo>
                        <a:pt x="498052" y="48600"/>
                      </a:lnTo>
                      <a:lnTo>
                        <a:pt x="498052" y="3882"/>
                      </a:lnTo>
                      <a:cubicBezTo>
                        <a:pt x="498052" y="39895"/>
                        <a:pt x="386684" y="69064"/>
                        <a:pt x="249300" y="69064"/>
                      </a:cubicBezTo>
                      <a:cubicBezTo>
                        <a:pt x="111916" y="69064"/>
                        <a:pt x="548" y="39895"/>
                        <a:pt x="548" y="3882"/>
                      </a:cubicBezTo>
                      <a:close/>
                      <a:moveTo>
                        <a:pt x="498052" y="3882"/>
                      </a:moveTo>
                      <a:lnTo>
                        <a:pt x="498052" y="92"/>
                      </a:lnTo>
                      <a:lnTo>
                        <a:pt x="497597" y="92"/>
                      </a:lnTo>
                      <a:cubicBezTo>
                        <a:pt x="497857" y="1314"/>
                        <a:pt x="498052" y="2643"/>
                        <a:pt x="498052" y="38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5B7804F2-772A-1851-ABBA-13828DEBFF47}"/>
                    </a:ext>
                  </a:extLst>
                </p:cNvPr>
                <p:cNvSpPr/>
                <p:nvPr/>
              </p:nvSpPr>
              <p:spPr>
                <a:xfrm rot="-4490119">
                  <a:off x="1085729" y="3572390"/>
                  <a:ext cx="497503" cy="117478"/>
                </a:xfrm>
                <a:custGeom>
                  <a:avLst/>
                  <a:gdLst>
                    <a:gd name="connsiteX0" fmla="*/ 328 w 497503"/>
                    <a:gd name="connsiteY0" fmla="*/ 339 h 117478"/>
                    <a:gd name="connsiteX1" fmla="*/ 328 w 497503"/>
                    <a:gd name="connsiteY1" fmla="*/ 4128 h 117478"/>
                    <a:gd name="connsiteX2" fmla="*/ 783 w 497503"/>
                    <a:gd name="connsiteY2" fmla="*/ 339 h 117478"/>
                    <a:gd name="connsiteX3" fmla="*/ 328 w 497503"/>
                    <a:gd name="connsiteY3" fmla="*/ 339 h 117478"/>
                    <a:gd name="connsiteX4" fmla="*/ 328 w 497503"/>
                    <a:gd name="connsiteY4" fmla="*/ 4128 h 117478"/>
                    <a:gd name="connsiteX5" fmla="*/ 328 w 497503"/>
                    <a:gd name="connsiteY5" fmla="*/ 48846 h 117478"/>
                    <a:gd name="connsiteX6" fmla="*/ 783 w 497503"/>
                    <a:gd name="connsiteY6" fmla="*/ 48846 h 117478"/>
                    <a:gd name="connsiteX7" fmla="*/ 328 w 497503"/>
                    <a:gd name="connsiteY7" fmla="*/ 52636 h 117478"/>
                    <a:gd name="connsiteX8" fmla="*/ 249080 w 497503"/>
                    <a:gd name="connsiteY8" fmla="*/ 117818 h 117478"/>
                    <a:gd name="connsiteX9" fmla="*/ 497832 w 497503"/>
                    <a:gd name="connsiteY9" fmla="*/ 52636 h 117478"/>
                    <a:gd name="connsiteX10" fmla="*/ 497378 w 497503"/>
                    <a:gd name="connsiteY10" fmla="*/ 48846 h 117478"/>
                    <a:gd name="connsiteX11" fmla="*/ 497832 w 497503"/>
                    <a:gd name="connsiteY11" fmla="*/ 48846 h 117478"/>
                    <a:gd name="connsiteX12" fmla="*/ 497832 w 497503"/>
                    <a:gd name="connsiteY12" fmla="*/ 4128 h 117478"/>
                    <a:gd name="connsiteX13" fmla="*/ 249080 w 497503"/>
                    <a:gd name="connsiteY13" fmla="*/ 69310 h 117478"/>
                    <a:gd name="connsiteX14" fmla="*/ 328 w 497503"/>
                    <a:gd name="connsiteY14" fmla="*/ 4128 h 117478"/>
                    <a:gd name="connsiteX15" fmla="*/ 497832 w 497503"/>
                    <a:gd name="connsiteY15" fmla="*/ 4128 h 117478"/>
                    <a:gd name="connsiteX16" fmla="*/ 497832 w 497503"/>
                    <a:gd name="connsiteY16" fmla="*/ 339 h 117478"/>
                    <a:gd name="connsiteX17" fmla="*/ 497378 w 497503"/>
                    <a:gd name="connsiteY17" fmla="*/ 339 h 117478"/>
                    <a:gd name="connsiteX18" fmla="*/ 497832 w 497503"/>
                    <a:gd name="connsiteY18" fmla="*/ 4128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3" h="117478">
                      <a:moveTo>
                        <a:pt x="328" y="339"/>
                      </a:moveTo>
                      <a:lnTo>
                        <a:pt x="328" y="4128"/>
                      </a:lnTo>
                      <a:cubicBezTo>
                        <a:pt x="328" y="2890"/>
                        <a:pt x="524" y="1560"/>
                        <a:pt x="783" y="339"/>
                      </a:cubicBezTo>
                      <a:lnTo>
                        <a:pt x="328" y="339"/>
                      </a:lnTo>
                      <a:close/>
                      <a:moveTo>
                        <a:pt x="328" y="4128"/>
                      </a:moveTo>
                      <a:lnTo>
                        <a:pt x="328" y="48846"/>
                      </a:lnTo>
                      <a:lnTo>
                        <a:pt x="783" y="48846"/>
                      </a:lnTo>
                      <a:cubicBezTo>
                        <a:pt x="524" y="50067"/>
                        <a:pt x="328" y="51398"/>
                        <a:pt x="328" y="52636"/>
                      </a:cubicBezTo>
                      <a:cubicBezTo>
                        <a:pt x="328" y="88649"/>
                        <a:pt x="111696" y="117818"/>
                        <a:pt x="249080" y="117818"/>
                      </a:cubicBezTo>
                      <a:cubicBezTo>
                        <a:pt x="386464" y="117818"/>
                        <a:pt x="497832" y="88649"/>
                        <a:pt x="497832" y="52636"/>
                      </a:cubicBezTo>
                      <a:cubicBezTo>
                        <a:pt x="497832" y="51397"/>
                        <a:pt x="497637" y="50068"/>
                        <a:pt x="497378" y="48846"/>
                      </a:cubicBezTo>
                      <a:lnTo>
                        <a:pt x="497832" y="48846"/>
                      </a:lnTo>
                      <a:lnTo>
                        <a:pt x="497832" y="4128"/>
                      </a:lnTo>
                      <a:cubicBezTo>
                        <a:pt x="497832" y="40142"/>
                        <a:pt x="386464" y="69310"/>
                        <a:pt x="249080" y="69310"/>
                      </a:cubicBezTo>
                      <a:cubicBezTo>
                        <a:pt x="111696" y="69310"/>
                        <a:pt x="328" y="40142"/>
                        <a:pt x="328" y="4128"/>
                      </a:cubicBezTo>
                      <a:close/>
                      <a:moveTo>
                        <a:pt x="497832" y="4128"/>
                      </a:moveTo>
                      <a:lnTo>
                        <a:pt x="497832" y="339"/>
                      </a:lnTo>
                      <a:lnTo>
                        <a:pt x="497378" y="339"/>
                      </a:lnTo>
                      <a:cubicBezTo>
                        <a:pt x="497638" y="1560"/>
                        <a:pt x="497832" y="2890"/>
                        <a:pt x="497832" y="412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2" name="图形 35">
                <a:extLst>
                  <a:ext uri="{FF2B5EF4-FFF2-40B4-BE49-F238E27FC236}">
                    <a16:creationId xmlns:a16="http://schemas.microsoft.com/office/drawing/2014/main" id="{376242EB-E128-9C12-58EB-71156453A573}"/>
                  </a:ext>
                </a:extLst>
              </p:cNvPr>
              <p:cNvGrpSpPr/>
              <p:nvPr/>
            </p:nvGrpSpPr>
            <p:grpSpPr>
              <a:xfrm>
                <a:off x="991901" y="3849404"/>
                <a:ext cx="1797474" cy="864363"/>
                <a:chOff x="991901" y="3849404"/>
                <a:chExt cx="1797474" cy="864363"/>
              </a:xfrm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ECD2C1E0-4BCC-1A65-B820-288BCBA3C3EA}"/>
                    </a:ext>
                  </a:extLst>
                </p:cNvPr>
                <p:cNvSpPr/>
                <p:nvPr/>
              </p:nvSpPr>
              <p:spPr>
                <a:xfrm rot="-4641222">
                  <a:off x="1672520" y="3454634"/>
                  <a:ext cx="497499" cy="1667721"/>
                </a:xfrm>
                <a:custGeom>
                  <a:avLst/>
                  <a:gdLst>
                    <a:gd name="connsiteX0" fmla="*/ 419 w 497499"/>
                    <a:gd name="connsiteY0" fmla="*/ 287 h 1667721"/>
                    <a:gd name="connsiteX1" fmla="*/ 419 w 497499"/>
                    <a:gd name="connsiteY1" fmla="*/ 1599035 h 1667721"/>
                    <a:gd name="connsiteX2" fmla="*/ 873 w 497499"/>
                    <a:gd name="connsiteY2" fmla="*/ 1599035 h 1667721"/>
                    <a:gd name="connsiteX3" fmla="*/ 419 w 497499"/>
                    <a:gd name="connsiteY3" fmla="*/ 1602825 h 1667721"/>
                    <a:gd name="connsiteX4" fmla="*/ 249168 w 497499"/>
                    <a:gd name="connsiteY4" fmla="*/ 1668009 h 1667721"/>
                    <a:gd name="connsiteX5" fmla="*/ 497918 w 497499"/>
                    <a:gd name="connsiteY5" fmla="*/ 1602825 h 1667721"/>
                    <a:gd name="connsiteX6" fmla="*/ 497463 w 497499"/>
                    <a:gd name="connsiteY6" fmla="*/ 1599035 h 1667721"/>
                    <a:gd name="connsiteX7" fmla="*/ 497918 w 497499"/>
                    <a:gd name="connsiteY7" fmla="*/ 1599035 h 1667721"/>
                    <a:gd name="connsiteX8" fmla="*/ 497918 w 497499"/>
                    <a:gd name="connsiteY8" fmla="*/ 287 h 1667721"/>
                    <a:gd name="connsiteX9" fmla="*/ 428 w 497499"/>
                    <a:gd name="connsiteY9" fmla="*/ 287 h 16677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7499" h="1667721">
                      <a:moveTo>
                        <a:pt x="419" y="287"/>
                      </a:moveTo>
                      <a:lnTo>
                        <a:pt x="419" y="1599035"/>
                      </a:lnTo>
                      <a:lnTo>
                        <a:pt x="873" y="1599035"/>
                      </a:lnTo>
                      <a:cubicBezTo>
                        <a:pt x="613" y="1600256"/>
                        <a:pt x="419" y="1601587"/>
                        <a:pt x="419" y="1602825"/>
                      </a:cubicBezTo>
                      <a:cubicBezTo>
                        <a:pt x="419" y="1638837"/>
                        <a:pt x="111786" y="1668009"/>
                        <a:pt x="249168" y="1668009"/>
                      </a:cubicBezTo>
                      <a:cubicBezTo>
                        <a:pt x="386550" y="1668009"/>
                        <a:pt x="497918" y="1638840"/>
                        <a:pt x="497918" y="1602825"/>
                      </a:cubicBezTo>
                      <a:cubicBezTo>
                        <a:pt x="497918" y="1601586"/>
                        <a:pt x="497723" y="1600257"/>
                        <a:pt x="497463" y="1599035"/>
                      </a:cubicBezTo>
                      <a:lnTo>
                        <a:pt x="497918" y="1599035"/>
                      </a:lnTo>
                      <a:lnTo>
                        <a:pt x="497918" y="287"/>
                      </a:lnTo>
                      <a:lnTo>
                        <a:pt x="428" y="2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A30100"/>
                    </a:gs>
                    <a:gs pos="26945">
                      <a:srgbClr val="C61A10"/>
                    </a:gs>
                    <a:gs pos="53890">
                      <a:srgbClr val="E93421"/>
                    </a:gs>
                    <a:gs pos="100000">
                      <a:srgbClr val="A30100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CBDA61C6-6342-B5C1-1CFC-461556E0273B}"/>
                    </a:ext>
                  </a:extLst>
                </p:cNvPr>
                <p:cNvSpPr/>
                <p:nvPr/>
              </p:nvSpPr>
              <p:spPr>
                <a:xfrm rot="-4641222">
                  <a:off x="861239" y="4041233"/>
                  <a:ext cx="497504" cy="130416"/>
                </a:xfrm>
                <a:custGeom>
                  <a:avLst/>
                  <a:gdLst>
                    <a:gd name="connsiteX0" fmla="*/ 496789 w 497504"/>
                    <a:gd name="connsiteY0" fmla="*/ 65721 h 130416"/>
                    <a:gd name="connsiteX1" fmla="*/ 248037 w 497504"/>
                    <a:gd name="connsiteY1" fmla="*/ 130929 h 130416"/>
                    <a:gd name="connsiteX2" fmla="*/ -715 w 497504"/>
                    <a:gd name="connsiteY2" fmla="*/ 65721 h 130416"/>
                    <a:gd name="connsiteX3" fmla="*/ 248037 w 497504"/>
                    <a:gd name="connsiteY3" fmla="*/ 512 h 130416"/>
                    <a:gd name="connsiteX4" fmla="*/ 496789 w 497504"/>
                    <a:gd name="connsiteY4" fmla="*/ 65721 h 130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504" h="130416">
                      <a:moveTo>
                        <a:pt x="496789" y="65721"/>
                      </a:moveTo>
                      <a:cubicBezTo>
                        <a:pt x="496789" y="101733"/>
                        <a:pt x="385422" y="130929"/>
                        <a:pt x="248037" y="130929"/>
                      </a:cubicBezTo>
                      <a:cubicBezTo>
                        <a:pt x="110652" y="130929"/>
                        <a:pt x="-715" y="101735"/>
                        <a:pt x="-715" y="65721"/>
                      </a:cubicBezTo>
                      <a:cubicBezTo>
                        <a:pt x="-715" y="29707"/>
                        <a:pt x="110652" y="512"/>
                        <a:pt x="248037" y="512"/>
                      </a:cubicBezTo>
                      <a:cubicBezTo>
                        <a:pt x="385422" y="512"/>
                        <a:pt x="496789" y="29707"/>
                        <a:pt x="496789" y="65721"/>
                      </a:cubicBezTo>
                      <a:close/>
                    </a:path>
                  </a:pathLst>
                </a:custGeom>
                <a:solidFill>
                  <a:srgbClr val="B40D08"/>
                </a:solidFill>
                <a:ln w="50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026D52DF-4739-1622-55FC-5BDB928879F6}"/>
                    </a:ext>
                  </a:extLst>
                </p:cNvPr>
                <p:cNvSpPr/>
                <p:nvPr/>
              </p:nvSpPr>
              <p:spPr>
                <a:xfrm rot="-4641222">
                  <a:off x="2400427" y="4393010"/>
                  <a:ext cx="497501" cy="117478"/>
                </a:xfrm>
                <a:custGeom>
                  <a:avLst/>
                  <a:gdLst>
                    <a:gd name="connsiteX0" fmla="*/ 530 w 497501"/>
                    <a:gd name="connsiteY0" fmla="*/ 159 h 117478"/>
                    <a:gd name="connsiteX1" fmla="*/ 530 w 497501"/>
                    <a:gd name="connsiteY1" fmla="*/ 3948 h 117478"/>
                    <a:gd name="connsiteX2" fmla="*/ 985 w 497501"/>
                    <a:gd name="connsiteY2" fmla="*/ 159 h 117478"/>
                    <a:gd name="connsiteX3" fmla="*/ 530 w 497501"/>
                    <a:gd name="connsiteY3" fmla="*/ 159 h 117478"/>
                    <a:gd name="connsiteX4" fmla="*/ 530 w 497501"/>
                    <a:gd name="connsiteY4" fmla="*/ 3948 h 117478"/>
                    <a:gd name="connsiteX5" fmla="*/ 530 w 497501"/>
                    <a:gd name="connsiteY5" fmla="*/ 48666 h 117478"/>
                    <a:gd name="connsiteX6" fmla="*/ 985 w 497501"/>
                    <a:gd name="connsiteY6" fmla="*/ 48666 h 117478"/>
                    <a:gd name="connsiteX7" fmla="*/ 530 w 497501"/>
                    <a:gd name="connsiteY7" fmla="*/ 52455 h 117478"/>
                    <a:gd name="connsiteX8" fmla="*/ 249281 w 497501"/>
                    <a:gd name="connsiteY8" fmla="*/ 117637 h 117478"/>
                    <a:gd name="connsiteX9" fmla="*/ 498032 w 497501"/>
                    <a:gd name="connsiteY9" fmla="*/ 52455 h 117478"/>
                    <a:gd name="connsiteX10" fmla="*/ 497577 w 497501"/>
                    <a:gd name="connsiteY10" fmla="*/ 48666 h 117478"/>
                    <a:gd name="connsiteX11" fmla="*/ 498032 w 497501"/>
                    <a:gd name="connsiteY11" fmla="*/ 48666 h 117478"/>
                    <a:gd name="connsiteX12" fmla="*/ 498032 w 497501"/>
                    <a:gd name="connsiteY12" fmla="*/ 3948 h 117478"/>
                    <a:gd name="connsiteX13" fmla="*/ 249281 w 497501"/>
                    <a:gd name="connsiteY13" fmla="*/ 69130 h 117478"/>
                    <a:gd name="connsiteX14" fmla="*/ 530 w 497501"/>
                    <a:gd name="connsiteY14" fmla="*/ 3948 h 117478"/>
                    <a:gd name="connsiteX15" fmla="*/ 498032 w 497501"/>
                    <a:gd name="connsiteY15" fmla="*/ 3948 h 117478"/>
                    <a:gd name="connsiteX16" fmla="*/ 498032 w 497501"/>
                    <a:gd name="connsiteY16" fmla="*/ 159 h 117478"/>
                    <a:gd name="connsiteX17" fmla="*/ 497577 w 497501"/>
                    <a:gd name="connsiteY17" fmla="*/ 159 h 117478"/>
                    <a:gd name="connsiteX18" fmla="*/ 498032 w 497501"/>
                    <a:gd name="connsiteY18" fmla="*/ 3948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1" h="117478">
                      <a:moveTo>
                        <a:pt x="530" y="159"/>
                      </a:moveTo>
                      <a:lnTo>
                        <a:pt x="530" y="3948"/>
                      </a:lnTo>
                      <a:cubicBezTo>
                        <a:pt x="530" y="2710"/>
                        <a:pt x="725" y="1380"/>
                        <a:pt x="985" y="159"/>
                      </a:cubicBezTo>
                      <a:lnTo>
                        <a:pt x="530" y="159"/>
                      </a:lnTo>
                      <a:close/>
                      <a:moveTo>
                        <a:pt x="530" y="3948"/>
                      </a:moveTo>
                      <a:lnTo>
                        <a:pt x="530" y="48666"/>
                      </a:lnTo>
                      <a:lnTo>
                        <a:pt x="985" y="48666"/>
                      </a:lnTo>
                      <a:cubicBezTo>
                        <a:pt x="725" y="49887"/>
                        <a:pt x="530" y="51218"/>
                        <a:pt x="530" y="52455"/>
                      </a:cubicBezTo>
                      <a:cubicBezTo>
                        <a:pt x="530" y="88468"/>
                        <a:pt x="111898" y="117637"/>
                        <a:pt x="249281" y="117637"/>
                      </a:cubicBezTo>
                      <a:cubicBezTo>
                        <a:pt x="386664" y="117637"/>
                        <a:pt x="498032" y="88468"/>
                        <a:pt x="498032" y="52455"/>
                      </a:cubicBezTo>
                      <a:cubicBezTo>
                        <a:pt x="498032" y="51217"/>
                        <a:pt x="497837" y="49887"/>
                        <a:pt x="497577" y="48666"/>
                      </a:cubicBezTo>
                      <a:lnTo>
                        <a:pt x="498032" y="48666"/>
                      </a:lnTo>
                      <a:lnTo>
                        <a:pt x="498032" y="3948"/>
                      </a:lnTo>
                      <a:cubicBezTo>
                        <a:pt x="498032" y="39961"/>
                        <a:pt x="386664" y="69130"/>
                        <a:pt x="249281" y="69130"/>
                      </a:cubicBezTo>
                      <a:cubicBezTo>
                        <a:pt x="111898" y="69130"/>
                        <a:pt x="530" y="39961"/>
                        <a:pt x="530" y="3948"/>
                      </a:cubicBezTo>
                      <a:close/>
                      <a:moveTo>
                        <a:pt x="498032" y="3948"/>
                      </a:moveTo>
                      <a:lnTo>
                        <a:pt x="498032" y="159"/>
                      </a:lnTo>
                      <a:lnTo>
                        <a:pt x="497577" y="159"/>
                      </a:lnTo>
                      <a:cubicBezTo>
                        <a:pt x="497837" y="1380"/>
                        <a:pt x="498032" y="2710"/>
                        <a:pt x="498032" y="394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532DA1FA-0793-5B39-6982-F1D2B52CB7D2}"/>
                    </a:ext>
                  </a:extLst>
                </p:cNvPr>
                <p:cNvSpPr/>
                <p:nvPr/>
              </p:nvSpPr>
              <p:spPr>
                <a:xfrm rot="-4641222">
                  <a:off x="952117" y="4068045"/>
                  <a:ext cx="497501" cy="117478"/>
                </a:xfrm>
                <a:custGeom>
                  <a:avLst/>
                  <a:gdLst>
                    <a:gd name="connsiteX0" fmla="*/ 308 w 497501"/>
                    <a:gd name="connsiteY0" fmla="*/ 415 h 117478"/>
                    <a:gd name="connsiteX1" fmla="*/ 308 w 497501"/>
                    <a:gd name="connsiteY1" fmla="*/ 4204 h 117478"/>
                    <a:gd name="connsiteX2" fmla="*/ 763 w 497501"/>
                    <a:gd name="connsiteY2" fmla="*/ 415 h 117478"/>
                    <a:gd name="connsiteX3" fmla="*/ 308 w 497501"/>
                    <a:gd name="connsiteY3" fmla="*/ 415 h 117478"/>
                    <a:gd name="connsiteX4" fmla="*/ 308 w 497501"/>
                    <a:gd name="connsiteY4" fmla="*/ 4204 h 117478"/>
                    <a:gd name="connsiteX5" fmla="*/ 308 w 497501"/>
                    <a:gd name="connsiteY5" fmla="*/ 48922 h 117478"/>
                    <a:gd name="connsiteX6" fmla="*/ 763 w 497501"/>
                    <a:gd name="connsiteY6" fmla="*/ 48922 h 117478"/>
                    <a:gd name="connsiteX7" fmla="*/ 308 w 497501"/>
                    <a:gd name="connsiteY7" fmla="*/ 52712 h 117478"/>
                    <a:gd name="connsiteX8" fmla="*/ 249059 w 497501"/>
                    <a:gd name="connsiteY8" fmla="*/ 117893 h 117478"/>
                    <a:gd name="connsiteX9" fmla="*/ 497810 w 497501"/>
                    <a:gd name="connsiteY9" fmla="*/ 52712 h 117478"/>
                    <a:gd name="connsiteX10" fmla="*/ 497355 w 497501"/>
                    <a:gd name="connsiteY10" fmla="*/ 48922 h 117478"/>
                    <a:gd name="connsiteX11" fmla="*/ 497810 w 497501"/>
                    <a:gd name="connsiteY11" fmla="*/ 48922 h 117478"/>
                    <a:gd name="connsiteX12" fmla="*/ 497810 w 497501"/>
                    <a:gd name="connsiteY12" fmla="*/ 4204 h 117478"/>
                    <a:gd name="connsiteX13" fmla="*/ 249059 w 497501"/>
                    <a:gd name="connsiteY13" fmla="*/ 69386 h 117478"/>
                    <a:gd name="connsiteX14" fmla="*/ 308 w 497501"/>
                    <a:gd name="connsiteY14" fmla="*/ 4204 h 117478"/>
                    <a:gd name="connsiteX15" fmla="*/ 497810 w 497501"/>
                    <a:gd name="connsiteY15" fmla="*/ 4204 h 117478"/>
                    <a:gd name="connsiteX16" fmla="*/ 497810 w 497501"/>
                    <a:gd name="connsiteY16" fmla="*/ 415 h 117478"/>
                    <a:gd name="connsiteX17" fmla="*/ 497355 w 497501"/>
                    <a:gd name="connsiteY17" fmla="*/ 415 h 117478"/>
                    <a:gd name="connsiteX18" fmla="*/ 497810 w 497501"/>
                    <a:gd name="connsiteY18" fmla="*/ 4204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1" h="117478">
                      <a:moveTo>
                        <a:pt x="308" y="415"/>
                      </a:moveTo>
                      <a:lnTo>
                        <a:pt x="308" y="4204"/>
                      </a:lnTo>
                      <a:cubicBezTo>
                        <a:pt x="308" y="2967"/>
                        <a:pt x="503" y="1636"/>
                        <a:pt x="763" y="415"/>
                      </a:cubicBezTo>
                      <a:lnTo>
                        <a:pt x="308" y="415"/>
                      </a:lnTo>
                      <a:close/>
                      <a:moveTo>
                        <a:pt x="308" y="4204"/>
                      </a:moveTo>
                      <a:lnTo>
                        <a:pt x="308" y="48922"/>
                      </a:lnTo>
                      <a:lnTo>
                        <a:pt x="763" y="48922"/>
                      </a:lnTo>
                      <a:cubicBezTo>
                        <a:pt x="503" y="50143"/>
                        <a:pt x="308" y="51474"/>
                        <a:pt x="308" y="52712"/>
                      </a:cubicBezTo>
                      <a:cubicBezTo>
                        <a:pt x="308" y="88725"/>
                        <a:pt x="111675" y="117893"/>
                        <a:pt x="249059" y="117893"/>
                      </a:cubicBezTo>
                      <a:cubicBezTo>
                        <a:pt x="386442" y="117893"/>
                        <a:pt x="497810" y="88725"/>
                        <a:pt x="497810" y="52712"/>
                      </a:cubicBezTo>
                      <a:cubicBezTo>
                        <a:pt x="497810" y="51473"/>
                        <a:pt x="497615" y="50144"/>
                        <a:pt x="497355" y="48922"/>
                      </a:cubicBezTo>
                      <a:lnTo>
                        <a:pt x="497810" y="48922"/>
                      </a:lnTo>
                      <a:lnTo>
                        <a:pt x="497810" y="4204"/>
                      </a:lnTo>
                      <a:cubicBezTo>
                        <a:pt x="497810" y="40217"/>
                        <a:pt x="386442" y="69386"/>
                        <a:pt x="249059" y="69386"/>
                      </a:cubicBezTo>
                      <a:cubicBezTo>
                        <a:pt x="111675" y="69386"/>
                        <a:pt x="308" y="40217"/>
                        <a:pt x="308" y="4204"/>
                      </a:cubicBezTo>
                      <a:close/>
                      <a:moveTo>
                        <a:pt x="497810" y="4204"/>
                      </a:moveTo>
                      <a:lnTo>
                        <a:pt x="497810" y="415"/>
                      </a:lnTo>
                      <a:lnTo>
                        <a:pt x="497355" y="415"/>
                      </a:lnTo>
                      <a:cubicBezTo>
                        <a:pt x="497615" y="1636"/>
                        <a:pt x="497810" y="2966"/>
                        <a:pt x="497810" y="420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7" name="图形 35">
                <a:extLst>
                  <a:ext uri="{FF2B5EF4-FFF2-40B4-BE49-F238E27FC236}">
                    <a16:creationId xmlns:a16="http://schemas.microsoft.com/office/drawing/2014/main" id="{DB42036B-F3E3-4E72-C723-5E8DC7F270E7}"/>
                  </a:ext>
                </a:extLst>
              </p:cNvPr>
              <p:cNvGrpSpPr/>
              <p:nvPr/>
            </p:nvGrpSpPr>
            <p:grpSpPr>
              <a:xfrm>
                <a:off x="875574" y="4211398"/>
                <a:ext cx="1800246" cy="988446"/>
                <a:chOff x="875574" y="4211398"/>
                <a:chExt cx="1800246" cy="988446"/>
              </a:xfrm>
            </p:grpSpPr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537740BA-6883-9C80-8ADD-64CF35A87C2C}"/>
                    </a:ext>
                  </a:extLst>
                </p:cNvPr>
                <p:cNvSpPr/>
                <p:nvPr/>
              </p:nvSpPr>
              <p:spPr>
                <a:xfrm rot="-4364820">
                  <a:off x="1556924" y="3881100"/>
                  <a:ext cx="497503" cy="1667735"/>
                </a:xfrm>
                <a:custGeom>
                  <a:avLst/>
                  <a:gdLst>
                    <a:gd name="connsiteX0" fmla="*/ 401 w 497503"/>
                    <a:gd name="connsiteY0" fmla="*/ 353 h 1667735"/>
                    <a:gd name="connsiteX1" fmla="*/ 401 w 497503"/>
                    <a:gd name="connsiteY1" fmla="*/ 1599114 h 1667735"/>
                    <a:gd name="connsiteX2" fmla="*/ 855 w 497503"/>
                    <a:gd name="connsiteY2" fmla="*/ 1599114 h 1667735"/>
                    <a:gd name="connsiteX3" fmla="*/ 401 w 497503"/>
                    <a:gd name="connsiteY3" fmla="*/ 1602903 h 1667735"/>
                    <a:gd name="connsiteX4" fmla="*/ 249152 w 497503"/>
                    <a:gd name="connsiteY4" fmla="*/ 1668088 h 1667735"/>
                    <a:gd name="connsiteX5" fmla="*/ 497904 w 497503"/>
                    <a:gd name="connsiteY5" fmla="*/ 1602903 h 1667735"/>
                    <a:gd name="connsiteX6" fmla="*/ 497449 w 497503"/>
                    <a:gd name="connsiteY6" fmla="*/ 1599114 h 1667735"/>
                    <a:gd name="connsiteX7" fmla="*/ 497904 w 497503"/>
                    <a:gd name="connsiteY7" fmla="*/ 1599114 h 1667735"/>
                    <a:gd name="connsiteX8" fmla="*/ 497904 w 497503"/>
                    <a:gd name="connsiteY8" fmla="*/ 353 h 1667735"/>
                    <a:gd name="connsiteX9" fmla="*/ 410 w 497503"/>
                    <a:gd name="connsiteY9" fmla="*/ 353 h 1667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7503" h="1667735">
                      <a:moveTo>
                        <a:pt x="401" y="353"/>
                      </a:moveTo>
                      <a:lnTo>
                        <a:pt x="401" y="1599114"/>
                      </a:lnTo>
                      <a:lnTo>
                        <a:pt x="855" y="1599114"/>
                      </a:lnTo>
                      <a:cubicBezTo>
                        <a:pt x="596" y="1600335"/>
                        <a:pt x="401" y="1601666"/>
                        <a:pt x="401" y="1602903"/>
                      </a:cubicBezTo>
                      <a:cubicBezTo>
                        <a:pt x="401" y="1638916"/>
                        <a:pt x="111769" y="1668088"/>
                        <a:pt x="249152" y="1668088"/>
                      </a:cubicBezTo>
                      <a:cubicBezTo>
                        <a:pt x="386536" y="1668088"/>
                        <a:pt x="497904" y="1638919"/>
                        <a:pt x="497904" y="1602903"/>
                      </a:cubicBezTo>
                      <a:cubicBezTo>
                        <a:pt x="497904" y="1601665"/>
                        <a:pt x="497710" y="1600335"/>
                        <a:pt x="497449" y="1599114"/>
                      </a:cubicBezTo>
                      <a:lnTo>
                        <a:pt x="497904" y="1599114"/>
                      </a:lnTo>
                      <a:lnTo>
                        <a:pt x="497904" y="353"/>
                      </a:lnTo>
                      <a:lnTo>
                        <a:pt x="410" y="353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A30100"/>
                    </a:gs>
                    <a:gs pos="26945">
                      <a:srgbClr val="C61A10"/>
                    </a:gs>
                    <a:gs pos="53890">
                      <a:srgbClr val="E93421"/>
                    </a:gs>
                    <a:gs pos="100000">
                      <a:srgbClr val="A30100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ADB52E8C-F7B8-5885-2A7E-5A0E5D578D5F}"/>
                    </a:ext>
                  </a:extLst>
                </p:cNvPr>
                <p:cNvSpPr/>
                <p:nvPr/>
              </p:nvSpPr>
              <p:spPr>
                <a:xfrm rot="-4364820">
                  <a:off x="762879" y="4403133"/>
                  <a:ext cx="497508" cy="130417"/>
                </a:xfrm>
                <a:custGeom>
                  <a:avLst/>
                  <a:gdLst>
                    <a:gd name="connsiteX0" fmla="*/ 496778 w 497508"/>
                    <a:gd name="connsiteY0" fmla="*/ 65777 h 130417"/>
                    <a:gd name="connsiteX1" fmla="*/ 248024 w 497508"/>
                    <a:gd name="connsiteY1" fmla="*/ 130985 h 130417"/>
                    <a:gd name="connsiteX2" fmla="*/ -730 w 497508"/>
                    <a:gd name="connsiteY2" fmla="*/ 65777 h 130417"/>
                    <a:gd name="connsiteX3" fmla="*/ 248024 w 497508"/>
                    <a:gd name="connsiteY3" fmla="*/ 568 h 130417"/>
                    <a:gd name="connsiteX4" fmla="*/ 496778 w 497508"/>
                    <a:gd name="connsiteY4" fmla="*/ 65777 h 130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508" h="130417">
                      <a:moveTo>
                        <a:pt x="496778" y="65777"/>
                      </a:moveTo>
                      <a:cubicBezTo>
                        <a:pt x="496778" y="101790"/>
                        <a:pt x="385410" y="130985"/>
                        <a:pt x="248024" y="130985"/>
                      </a:cubicBezTo>
                      <a:cubicBezTo>
                        <a:pt x="110638" y="130985"/>
                        <a:pt x="-730" y="101791"/>
                        <a:pt x="-730" y="65777"/>
                      </a:cubicBezTo>
                      <a:cubicBezTo>
                        <a:pt x="-730" y="29762"/>
                        <a:pt x="110638" y="568"/>
                        <a:pt x="248024" y="568"/>
                      </a:cubicBezTo>
                      <a:cubicBezTo>
                        <a:pt x="385410" y="568"/>
                        <a:pt x="496778" y="29763"/>
                        <a:pt x="496778" y="65777"/>
                      </a:cubicBezTo>
                      <a:close/>
                    </a:path>
                  </a:pathLst>
                </a:custGeom>
                <a:solidFill>
                  <a:srgbClr val="B40D08"/>
                </a:solidFill>
                <a:ln w="50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63707144-06BE-5913-DC32-EFA3608D78A6}"/>
                    </a:ext>
                  </a:extLst>
                </p:cNvPr>
                <p:cNvSpPr/>
                <p:nvPr/>
              </p:nvSpPr>
              <p:spPr>
                <a:xfrm rot="-4364820">
                  <a:off x="2269373" y="4877419"/>
                  <a:ext cx="497505" cy="117479"/>
                </a:xfrm>
                <a:custGeom>
                  <a:avLst/>
                  <a:gdLst>
                    <a:gd name="connsiteX0" fmla="*/ 510 w 497505"/>
                    <a:gd name="connsiteY0" fmla="*/ 233 h 117479"/>
                    <a:gd name="connsiteX1" fmla="*/ 510 w 497505"/>
                    <a:gd name="connsiteY1" fmla="*/ 4023 h 117479"/>
                    <a:gd name="connsiteX2" fmla="*/ 965 w 497505"/>
                    <a:gd name="connsiteY2" fmla="*/ 233 h 117479"/>
                    <a:gd name="connsiteX3" fmla="*/ 510 w 497505"/>
                    <a:gd name="connsiteY3" fmla="*/ 233 h 117479"/>
                    <a:gd name="connsiteX4" fmla="*/ 510 w 497505"/>
                    <a:gd name="connsiteY4" fmla="*/ 4023 h 117479"/>
                    <a:gd name="connsiteX5" fmla="*/ 510 w 497505"/>
                    <a:gd name="connsiteY5" fmla="*/ 48741 h 117479"/>
                    <a:gd name="connsiteX6" fmla="*/ 965 w 497505"/>
                    <a:gd name="connsiteY6" fmla="*/ 48741 h 117479"/>
                    <a:gd name="connsiteX7" fmla="*/ 510 w 497505"/>
                    <a:gd name="connsiteY7" fmla="*/ 52530 h 117479"/>
                    <a:gd name="connsiteX8" fmla="*/ 249263 w 497505"/>
                    <a:gd name="connsiteY8" fmla="*/ 117712 h 117479"/>
                    <a:gd name="connsiteX9" fmla="*/ 498016 w 497505"/>
                    <a:gd name="connsiteY9" fmla="*/ 52530 h 117479"/>
                    <a:gd name="connsiteX10" fmla="*/ 497561 w 497505"/>
                    <a:gd name="connsiteY10" fmla="*/ 48741 h 117479"/>
                    <a:gd name="connsiteX11" fmla="*/ 498016 w 497505"/>
                    <a:gd name="connsiteY11" fmla="*/ 48741 h 117479"/>
                    <a:gd name="connsiteX12" fmla="*/ 498016 w 497505"/>
                    <a:gd name="connsiteY12" fmla="*/ 4023 h 117479"/>
                    <a:gd name="connsiteX13" fmla="*/ 249263 w 497505"/>
                    <a:gd name="connsiteY13" fmla="*/ 69205 h 117479"/>
                    <a:gd name="connsiteX14" fmla="*/ 510 w 497505"/>
                    <a:gd name="connsiteY14" fmla="*/ 4023 h 117479"/>
                    <a:gd name="connsiteX15" fmla="*/ 498016 w 497505"/>
                    <a:gd name="connsiteY15" fmla="*/ 4023 h 117479"/>
                    <a:gd name="connsiteX16" fmla="*/ 498016 w 497505"/>
                    <a:gd name="connsiteY16" fmla="*/ 233 h 117479"/>
                    <a:gd name="connsiteX17" fmla="*/ 497561 w 497505"/>
                    <a:gd name="connsiteY17" fmla="*/ 233 h 117479"/>
                    <a:gd name="connsiteX18" fmla="*/ 498016 w 497505"/>
                    <a:gd name="connsiteY18" fmla="*/ 4023 h 117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5" h="117479">
                      <a:moveTo>
                        <a:pt x="510" y="233"/>
                      </a:moveTo>
                      <a:lnTo>
                        <a:pt x="510" y="4023"/>
                      </a:lnTo>
                      <a:cubicBezTo>
                        <a:pt x="510" y="2785"/>
                        <a:pt x="705" y="1454"/>
                        <a:pt x="965" y="233"/>
                      </a:cubicBezTo>
                      <a:lnTo>
                        <a:pt x="510" y="233"/>
                      </a:lnTo>
                      <a:close/>
                      <a:moveTo>
                        <a:pt x="510" y="4023"/>
                      </a:moveTo>
                      <a:lnTo>
                        <a:pt x="510" y="48741"/>
                      </a:lnTo>
                      <a:lnTo>
                        <a:pt x="965" y="48741"/>
                      </a:lnTo>
                      <a:cubicBezTo>
                        <a:pt x="705" y="49962"/>
                        <a:pt x="510" y="51292"/>
                        <a:pt x="510" y="52530"/>
                      </a:cubicBezTo>
                      <a:cubicBezTo>
                        <a:pt x="510" y="88543"/>
                        <a:pt x="111878" y="117712"/>
                        <a:pt x="249263" y="117712"/>
                      </a:cubicBezTo>
                      <a:cubicBezTo>
                        <a:pt x="386647" y="117712"/>
                        <a:pt x="498016" y="88543"/>
                        <a:pt x="498016" y="52530"/>
                      </a:cubicBezTo>
                      <a:cubicBezTo>
                        <a:pt x="498016" y="51291"/>
                        <a:pt x="497821" y="49962"/>
                        <a:pt x="497561" y="48741"/>
                      </a:cubicBezTo>
                      <a:lnTo>
                        <a:pt x="498016" y="48741"/>
                      </a:lnTo>
                      <a:lnTo>
                        <a:pt x="498016" y="4023"/>
                      </a:lnTo>
                      <a:cubicBezTo>
                        <a:pt x="498016" y="40036"/>
                        <a:pt x="386647" y="69205"/>
                        <a:pt x="249263" y="69205"/>
                      </a:cubicBezTo>
                      <a:cubicBezTo>
                        <a:pt x="111878" y="69205"/>
                        <a:pt x="510" y="40036"/>
                        <a:pt x="510" y="4023"/>
                      </a:cubicBezTo>
                      <a:close/>
                      <a:moveTo>
                        <a:pt x="498016" y="4023"/>
                      </a:moveTo>
                      <a:lnTo>
                        <a:pt x="498016" y="233"/>
                      </a:lnTo>
                      <a:lnTo>
                        <a:pt x="497561" y="233"/>
                      </a:lnTo>
                      <a:cubicBezTo>
                        <a:pt x="497821" y="1455"/>
                        <a:pt x="498016" y="2784"/>
                        <a:pt x="498016" y="402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243AC95E-8E75-58F1-5584-0D5F4D12BB75}"/>
                    </a:ext>
                  </a:extLst>
                </p:cNvPr>
                <p:cNvSpPr/>
                <p:nvPr/>
              </p:nvSpPr>
              <p:spPr>
                <a:xfrm rot="-4364820">
                  <a:off x="851830" y="4437179"/>
                  <a:ext cx="497505" cy="117479"/>
                </a:xfrm>
                <a:custGeom>
                  <a:avLst/>
                  <a:gdLst>
                    <a:gd name="connsiteX0" fmla="*/ 293 w 497505"/>
                    <a:gd name="connsiteY0" fmla="*/ 471 h 117479"/>
                    <a:gd name="connsiteX1" fmla="*/ 293 w 497505"/>
                    <a:gd name="connsiteY1" fmla="*/ 4261 h 117479"/>
                    <a:gd name="connsiteX2" fmla="*/ 747 w 497505"/>
                    <a:gd name="connsiteY2" fmla="*/ 471 h 117479"/>
                    <a:gd name="connsiteX3" fmla="*/ 293 w 497505"/>
                    <a:gd name="connsiteY3" fmla="*/ 471 h 117479"/>
                    <a:gd name="connsiteX4" fmla="*/ 293 w 497505"/>
                    <a:gd name="connsiteY4" fmla="*/ 4261 h 117479"/>
                    <a:gd name="connsiteX5" fmla="*/ 293 w 497505"/>
                    <a:gd name="connsiteY5" fmla="*/ 48979 h 117479"/>
                    <a:gd name="connsiteX6" fmla="*/ 747 w 497505"/>
                    <a:gd name="connsiteY6" fmla="*/ 48979 h 117479"/>
                    <a:gd name="connsiteX7" fmla="*/ 293 w 497505"/>
                    <a:gd name="connsiteY7" fmla="*/ 52769 h 117479"/>
                    <a:gd name="connsiteX8" fmla="*/ 249045 w 497505"/>
                    <a:gd name="connsiteY8" fmla="*/ 117951 h 117479"/>
                    <a:gd name="connsiteX9" fmla="*/ 497798 w 497505"/>
                    <a:gd name="connsiteY9" fmla="*/ 52769 h 117479"/>
                    <a:gd name="connsiteX10" fmla="*/ 497344 w 497505"/>
                    <a:gd name="connsiteY10" fmla="*/ 48979 h 117479"/>
                    <a:gd name="connsiteX11" fmla="*/ 497798 w 497505"/>
                    <a:gd name="connsiteY11" fmla="*/ 48979 h 117479"/>
                    <a:gd name="connsiteX12" fmla="*/ 497798 w 497505"/>
                    <a:gd name="connsiteY12" fmla="*/ 4261 h 117479"/>
                    <a:gd name="connsiteX13" fmla="*/ 249045 w 497505"/>
                    <a:gd name="connsiteY13" fmla="*/ 69443 h 117479"/>
                    <a:gd name="connsiteX14" fmla="*/ 293 w 497505"/>
                    <a:gd name="connsiteY14" fmla="*/ 4261 h 117479"/>
                    <a:gd name="connsiteX15" fmla="*/ 497798 w 497505"/>
                    <a:gd name="connsiteY15" fmla="*/ 4261 h 117479"/>
                    <a:gd name="connsiteX16" fmla="*/ 497798 w 497505"/>
                    <a:gd name="connsiteY16" fmla="*/ 471 h 117479"/>
                    <a:gd name="connsiteX17" fmla="*/ 497344 w 497505"/>
                    <a:gd name="connsiteY17" fmla="*/ 471 h 117479"/>
                    <a:gd name="connsiteX18" fmla="*/ 497798 w 497505"/>
                    <a:gd name="connsiteY18" fmla="*/ 4261 h 117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5" h="117479">
                      <a:moveTo>
                        <a:pt x="293" y="471"/>
                      </a:moveTo>
                      <a:lnTo>
                        <a:pt x="293" y="4261"/>
                      </a:lnTo>
                      <a:cubicBezTo>
                        <a:pt x="293" y="3023"/>
                        <a:pt x="488" y="1692"/>
                        <a:pt x="747" y="471"/>
                      </a:cubicBezTo>
                      <a:lnTo>
                        <a:pt x="293" y="471"/>
                      </a:lnTo>
                      <a:close/>
                      <a:moveTo>
                        <a:pt x="293" y="4261"/>
                      </a:moveTo>
                      <a:lnTo>
                        <a:pt x="293" y="48979"/>
                      </a:lnTo>
                      <a:lnTo>
                        <a:pt x="747" y="48979"/>
                      </a:lnTo>
                      <a:cubicBezTo>
                        <a:pt x="488" y="50200"/>
                        <a:pt x="293" y="51531"/>
                        <a:pt x="293" y="52769"/>
                      </a:cubicBezTo>
                      <a:cubicBezTo>
                        <a:pt x="293" y="88782"/>
                        <a:pt x="111661" y="117951"/>
                        <a:pt x="249045" y="117951"/>
                      </a:cubicBezTo>
                      <a:cubicBezTo>
                        <a:pt x="386430" y="117951"/>
                        <a:pt x="497798" y="88782"/>
                        <a:pt x="497798" y="52769"/>
                      </a:cubicBezTo>
                      <a:cubicBezTo>
                        <a:pt x="497798" y="51530"/>
                        <a:pt x="497603" y="50201"/>
                        <a:pt x="497344" y="48979"/>
                      </a:cubicBezTo>
                      <a:lnTo>
                        <a:pt x="497798" y="48979"/>
                      </a:lnTo>
                      <a:lnTo>
                        <a:pt x="497798" y="4261"/>
                      </a:lnTo>
                      <a:cubicBezTo>
                        <a:pt x="497798" y="40274"/>
                        <a:pt x="386430" y="69443"/>
                        <a:pt x="249045" y="69443"/>
                      </a:cubicBezTo>
                      <a:cubicBezTo>
                        <a:pt x="111661" y="69443"/>
                        <a:pt x="293" y="40274"/>
                        <a:pt x="293" y="4261"/>
                      </a:cubicBezTo>
                      <a:close/>
                      <a:moveTo>
                        <a:pt x="497798" y="4261"/>
                      </a:moveTo>
                      <a:lnTo>
                        <a:pt x="497798" y="471"/>
                      </a:lnTo>
                      <a:lnTo>
                        <a:pt x="497344" y="471"/>
                      </a:lnTo>
                      <a:cubicBezTo>
                        <a:pt x="497604" y="1693"/>
                        <a:pt x="497798" y="3022"/>
                        <a:pt x="497798" y="426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" name="图形 35">
                <a:extLst>
                  <a:ext uri="{FF2B5EF4-FFF2-40B4-BE49-F238E27FC236}">
                    <a16:creationId xmlns:a16="http://schemas.microsoft.com/office/drawing/2014/main" id="{BBEE2ACA-E050-778D-3742-E3952C1690C6}"/>
                  </a:ext>
                </a:extLst>
              </p:cNvPr>
              <p:cNvGrpSpPr/>
              <p:nvPr/>
            </p:nvGrpSpPr>
            <p:grpSpPr>
              <a:xfrm>
                <a:off x="737512" y="4719025"/>
                <a:ext cx="1796269" cy="847870"/>
                <a:chOff x="737512" y="4719025"/>
                <a:chExt cx="1796269" cy="847870"/>
              </a:xfrm>
            </p:grpSpPr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3939B288-CB4D-CBA3-D80D-A1C0882D9952}"/>
                    </a:ext>
                  </a:extLst>
                </p:cNvPr>
                <p:cNvSpPr/>
                <p:nvPr/>
              </p:nvSpPr>
              <p:spPr>
                <a:xfrm rot="-4677018">
                  <a:off x="1417598" y="4315688"/>
                  <a:ext cx="497499" cy="1667723"/>
                </a:xfrm>
                <a:custGeom>
                  <a:avLst/>
                  <a:gdLst>
                    <a:gd name="connsiteX0" fmla="*/ 379 w 497499"/>
                    <a:gd name="connsiteY0" fmla="*/ 419 h 1667723"/>
                    <a:gd name="connsiteX1" fmla="*/ 379 w 497499"/>
                    <a:gd name="connsiteY1" fmla="*/ 1599170 h 1667723"/>
                    <a:gd name="connsiteX2" fmla="*/ 834 w 497499"/>
                    <a:gd name="connsiteY2" fmla="*/ 1599170 h 1667723"/>
                    <a:gd name="connsiteX3" fmla="*/ 379 w 497499"/>
                    <a:gd name="connsiteY3" fmla="*/ 1602960 h 1667723"/>
                    <a:gd name="connsiteX4" fmla="*/ 249129 w 497499"/>
                    <a:gd name="connsiteY4" fmla="*/ 1668143 h 1667723"/>
                    <a:gd name="connsiteX5" fmla="*/ 497879 w 497499"/>
                    <a:gd name="connsiteY5" fmla="*/ 1602960 h 1667723"/>
                    <a:gd name="connsiteX6" fmla="*/ 497425 w 497499"/>
                    <a:gd name="connsiteY6" fmla="*/ 1599170 h 1667723"/>
                    <a:gd name="connsiteX7" fmla="*/ 497879 w 497499"/>
                    <a:gd name="connsiteY7" fmla="*/ 1599170 h 1667723"/>
                    <a:gd name="connsiteX8" fmla="*/ 497879 w 497499"/>
                    <a:gd name="connsiteY8" fmla="*/ 419 h 1667723"/>
                    <a:gd name="connsiteX9" fmla="*/ 389 w 497499"/>
                    <a:gd name="connsiteY9" fmla="*/ 419 h 166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7499" h="1667723">
                      <a:moveTo>
                        <a:pt x="379" y="419"/>
                      </a:moveTo>
                      <a:lnTo>
                        <a:pt x="379" y="1599170"/>
                      </a:lnTo>
                      <a:lnTo>
                        <a:pt x="834" y="1599170"/>
                      </a:lnTo>
                      <a:cubicBezTo>
                        <a:pt x="574" y="1600391"/>
                        <a:pt x="379" y="1601722"/>
                        <a:pt x="379" y="1602960"/>
                      </a:cubicBezTo>
                      <a:cubicBezTo>
                        <a:pt x="379" y="1638972"/>
                        <a:pt x="111747" y="1668143"/>
                        <a:pt x="249129" y="1668143"/>
                      </a:cubicBezTo>
                      <a:cubicBezTo>
                        <a:pt x="386512" y="1668143"/>
                        <a:pt x="497879" y="1638975"/>
                        <a:pt x="497879" y="1602960"/>
                      </a:cubicBezTo>
                      <a:cubicBezTo>
                        <a:pt x="497879" y="1601721"/>
                        <a:pt x="497685" y="1600391"/>
                        <a:pt x="497425" y="1599170"/>
                      </a:cubicBezTo>
                      <a:lnTo>
                        <a:pt x="497879" y="1599170"/>
                      </a:lnTo>
                      <a:lnTo>
                        <a:pt x="497879" y="419"/>
                      </a:lnTo>
                      <a:lnTo>
                        <a:pt x="389" y="419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A30100"/>
                    </a:gs>
                    <a:gs pos="26945">
                      <a:srgbClr val="C61A10"/>
                    </a:gs>
                    <a:gs pos="53890">
                      <a:srgbClr val="E93421"/>
                    </a:gs>
                    <a:gs pos="100000">
                      <a:srgbClr val="A30100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AA9AF46F-FAEC-BF29-779E-7EC1E41D84B8}"/>
                    </a:ext>
                  </a:extLst>
                </p:cNvPr>
                <p:cNvSpPr/>
                <p:nvPr/>
              </p:nvSpPr>
              <p:spPr>
                <a:xfrm rot="-4677018">
                  <a:off x="604464" y="4910745"/>
                  <a:ext cx="497505" cy="130416"/>
                </a:xfrm>
                <a:custGeom>
                  <a:avLst/>
                  <a:gdLst>
                    <a:gd name="connsiteX0" fmla="*/ 496751 w 497505"/>
                    <a:gd name="connsiteY0" fmla="*/ 65854 h 130416"/>
                    <a:gd name="connsiteX1" fmla="*/ 247998 w 497505"/>
                    <a:gd name="connsiteY1" fmla="*/ 131062 h 130416"/>
                    <a:gd name="connsiteX2" fmla="*/ -755 w 497505"/>
                    <a:gd name="connsiteY2" fmla="*/ 65854 h 130416"/>
                    <a:gd name="connsiteX3" fmla="*/ 247998 w 497505"/>
                    <a:gd name="connsiteY3" fmla="*/ 646 h 130416"/>
                    <a:gd name="connsiteX4" fmla="*/ 496751 w 497505"/>
                    <a:gd name="connsiteY4" fmla="*/ 65854 h 130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505" h="130416">
                      <a:moveTo>
                        <a:pt x="496751" y="65854"/>
                      </a:moveTo>
                      <a:cubicBezTo>
                        <a:pt x="496751" y="101867"/>
                        <a:pt x="385383" y="131062"/>
                        <a:pt x="247998" y="131062"/>
                      </a:cubicBezTo>
                      <a:cubicBezTo>
                        <a:pt x="110613" y="131062"/>
                        <a:pt x="-755" y="101868"/>
                        <a:pt x="-755" y="65854"/>
                      </a:cubicBezTo>
                      <a:cubicBezTo>
                        <a:pt x="-755" y="29840"/>
                        <a:pt x="110613" y="646"/>
                        <a:pt x="247998" y="646"/>
                      </a:cubicBezTo>
                      <a:cubicBezTo>
                        <a:pt x="385383" y="646"/>
                        <a:pt x="496751" y="29840"/>
                        <a:pt x="496751" y="65854"/>
                      </a:cubicBezTo>
                      <a:close/>
                    </a:path>
                  </a:pathLst>
                </a:custGeom>
                <a:solidFill>
                  <a:srgbClr val="B40D08"/>
                </a:solidFill>
                <a:ln w="50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3D7E4D5A-6DAF-850C-1F81-D42C4200037E}"/>
                    </a:ext>
                  </a:extLst>
                </p:cNvPr>
                <p:cNvSpPr/>
                <p:nvPr/>
              </p:nvSpPr>
              <p:spPr>
                <a:xfrm rot="-4677018">
                  <a:off x="2147167" y="5246477"/>
                  <a:ext cx="497502" cy="117478"/>
                </a:xfrm>
                <a:custGeom>
                  <a:avLst/>
                  <a:gdLst>
                    <a:gd name="connsiteX0" fmla="*/ 491 w 497502"/>
                    <a:gd name="connsiteY0" fmla="*/ 290 h 117478"/>
                    <a:gd name="connsiteX1" fmla="*/ 491 w 497502"/>
                    <a:gd name="connsiteY1" fmla="*/ 4079 h 117478"/>
                    <a:gd name="connsiteX2" fmla="*/ 946 w 497502"/>
                    <a:gd name="connsiteY2" fmla="*/ 290 h 117478"/>
                    <a:gd name="connsiteX3" fmla="*/ 491 w 497502"/>
                    <a:gd name="connsiteY3" fmla="*/ 290 h 117478"/>
                    <a:gd name="connsiteX4" fmla="*/ 491 w 497502"/>
                    <a:gd name="connsiteY4" fmla="*/ 4079 h 117478"/>
                    <a:gd name="connsiteX5" fmla="*/ 491 w 497502"/>
                    <a:gd name="connsiteY5" fmla="*/ 48797 h 117478"/>
                    <a:gd name="connsiteX6" fmla="*/ 946 w 497502"/>
                    <a:gd name="connsiteY6" fmla="*/ 48797 h 117478"/>
                    <a:gd name="connsiteX7" fmla="*/ 491 w 497502"/>
                    <a:gd name="connsiteY7" fmla="*/ 52586 h 117478"/>
                    <a:gd name="connsiteX8" fmla="*/ 249242 w 497502"/>
                    <a:gd name="connsiteY8" fmla="*/ 117768 h 117478"/>
                    <a:gd name="connsiteX9" fmla="*/ 497994 w 497502"/>
                    <a:gd name="connsiteY9" fmla="*/ 52586 h 117478"/>
                    <a:gd name="connsiteX10" fmla="*/ 497539 w 497502"/>
                    <a:gd name="connsiteY10" fmla="*/ 48797 h 117478"/>
                    <a:gd name="connsiteX11" fmla="*/ 497994 w 497502"/>
                    <a:gd name="connsiteY11" fmla="*/ 48797 h 117478"/>
                    <a:gd name="connsiteX12" fmla="*/ 497994 w 497502"/>
                    <a:gd name="connsiteY12" fmla="*/ 4079 h 117478"/>
                    <a:gd name="connsiteX13" fmla="*/ 249242 w 497502"/>
                    <a:gd name="connsiteY13" fmla="*/ 69261 h 117478"/>
                    <a:gd name="connsiteX14" fmla="*/ 491 w 497502"/>
                    <a:gd name="connsiteY14" fmla="*/ 4079 h 117478"/>
                    <a:gd name="connsiteX15" fmla="*/ 497994 w 497502"/>
                    <a:gd name="connsiteY15" fmla="*/ 4079 h 117478"/>
                    <a:gd name="connsiteX16" fmla="*/ 497994 w 497502"/>
                    <a:gd name="connsiteY16" fmla="*/ 290 h 117478"/>
                    <a:gd name="connsiteX17" fmla="*/ 497539 w 497502"/>
                    <a:gd name="connsiteY17" fmla="*/ 290 h 117478"/>
                    <a:gd name="connsiteX18" fmla="*/ 497994 w 497502"/>
                    <a:gd name="connsiteY18" fmla="*/ 4079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2" h="117478">
                      <a:moveTo>
                        <a:pt x="491" y="290"/>
                      </a:moveTo>
                      <a:lnTo>
                        <a:pt x="491" y="4079"/>
                      </a:lnTo>
                      <a:cubicBezTo>
                        <a:pt x="491" y="2841"/>
                        <a:pt x="686" y="1511"/>
                        <a:pt x="946" y="290"/>
                      </a:cubicBezTo>
                      <a:lnTo>
                        <a:pt x="491" y="290"/>
                      </a:lnTo>
                      <a:close/>
                      <a:moveTo>
                        <a:pt x="491" y="4079"/>
                      </a:moveTo>
                      <a:lnTo>
                        <a:pt x="491" y="48797"/>
                      </a:lnTo>
                      <a:lnTo>
                        <a:pt x="946" y="48797"/>
                      </a:lnTo>
                      <a:cubicBezTo>
                        <a:pt x="686" y="50018"/>
                        <a:pt x="491" y="51349"/>
                        <a:pt x="491" y="52586"/>
                      </a:cubicBezTo>
                      <a:cubicBezTo>
                        <a:pt x="491" y="88599"/>
                        <a:pt x="111859" y="117768"/>
                        <a:pt x="249242" y="117768"/>
                      </a:cubicBezTo>
                      <a:cubicBezTo>
                        <a:pt x="386626" y="117768"/>
                        <a:pt x="497994" y="88599"/>
                        <a:pt x="497994" y="52586"/>
                      </a:cubicBezTo>
                      <a:cubicBezTo>
                        <a:pt x="497994" y="51348"/>
                        <a:pt x="497799" y="50018"/>
                        <a:pt x="497539" y="48797"/>
                      </a:cubicBezTo>
                      <a:lnTo>
                        <a:pt x="497994" y="48797"/>
                      </a:lnTo>
                      <a:lnTo>
                        <a:pt x="497994" y="4079"/>
                      </a:lnTo>
                      <a:cubicBezTo>
                        <a:pt x="497994" y="40092"/>
                        <a:pt x="386626" y="69261"/>
                        <a:pt x="249242" y="69261"/>
                      </a:cubicBezTo>
                      <a:cubicBezTo>
                        <a:pt x="111859" y="69261"/>
                        <a:pt x="491" y="40092"/>
                        <a:pt x="491" y="4079"/>
                      </a:cubicBezTo>
                      <a:close/>
                      <a:moveTo>
                        <a:pt x="497994" y="4079"/>
                      </a:moveTo>
                      <a:lnTo>
                        <a:pt x="497994" y="290"/>
                      </a:lnTo>
                      <a:lnTo>
                        <a:pt x="497539" y="290"/>
                      </a:lnTo>
                      <a:cubicBezTo>
                        <a:pt x="497799" y="1511"/>
                        <a:pt x="497994" y="2840"/>
                        <a:pt x="497994" y="407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E26DE861-0748-CBB2-A718-C22618DAB108}"/>
                    </a:ext>
                  </a:extLst>
                </p:cNvPr>
                <p:cNvSpPr/>
                <p:nvPr/>
              </p:nvSpPr>
              <p:spPr>
                <a:xfrm rot="-4677018">
                  <a:off x="695549" y="4936610"/>
                  <a:ext cx="497502" cy="117478"/>
                </a:xfrm>
                <a:custGeom>
                  <a:avLst/>
                  <a:gdLst>
                    <a:gd name="connsiteX0" fmla="*/ 269 w 497502"/>
                    <a:gd name="connsiteY0" fmla="*/ 548 h 117478"/>
                    <a:gd name="connsiteX1" fmla="*/ 269 w 497502"/>
                    <a:gd name="connsiteY1" fmla="*/ 4338 h 117478"/>
                    <a:gd name="connsiteX2" fmla="*/ 723 w 497502"/>
                    <a:gd name="connsiteY2" fmla="*/ 548 h 117478"/>
                    <a:gd name="connsiteX3" fmla="*/ 269 w 497502"/>
                    <a:gd name="connsiteY3" fmla="*/ 548 h 117478"/>
                    <a:gd name="connsiteX4" fmla="*/ 269 w 497502"/>
                    <a:gd name="connsiteY4" fmla="*/ 4338 h 117478"/>
                    <a:gd name="connsiteX5" fmla="*/ 269 w 497502"/>
                    <a:gd name="connsiteY5" fmla="*/ 49055 h 117478"/>
                    <a:gd name="connsiteX6" fmla="*/ 723 w 497502"/>
                    <a:gd name="connsiteY6" fmla="*/ 49055 h 117478"/>
                    <a:gd name="connsiteX7" fmla="*/ 269 w 497502"/>
                    <a:gd name="connsiteY7" fmla="*/ 52845 h 117478"/>
                    <a:gd name="connsiteX8" fmla="*/ 249020 w 497502"/>
                    <a:gd name="connsiteY8" fmla="*/ 118027 h 117478"/>
                    <a:gd name="connsiteX9" fmla="*/ 497771 w 497502"/>
                    <a:gd name="connsiteY9" fmla="*/ 52845 h 117478"/>
                    <a:gd name="connsiteX10" fmla="*/ 497316 w 497502"/>
                    <a:gd name="connsiteY10" fmla="*/ 49055 h 117478"/>
                    <a:gd name="connsiteX11" fmla="*/ 497771 w 497502"/>
                    <a:gd name="connsiteY11" fmla="*/ 49055 h 117478"/>
                    <a:gd name="connsiteX12" fmla="*/ 497771 w 497502"/>
                    <a:gd name="connsiteY12" fmla="*/ 4338 h 117478"/>
                    <a:gd name="connsiteX13" fmla="*/ 249020 w 497502"/>
                    <a:gd name="connsiteY13" fmla="*/ 69519 h 117478"/>
                    <a:gd name="connsiteX14" fmla="*/ 269 w 497502"/>
                    <a:gd name="connsiteY14" fmla="*/ 4338 h 117478"/>
                    <a:gd name="connsiteX15" fmla="*/ 497771 w 497502"/>
                    <a:gd name="connsiteY15" fmla="*/ 4338 h 117478"/>
                    <a:gd name="connsiteX16" fmla="*/ 497771 w 497502"/>
                    <a:gd name="connsiteY16" fmla="*/ 548 h 117478"/>
                    <a:gd name="connsiteX17" fmla="*/ 497316 w 497502"/>
                    <a:gd name="connsiteY17" fmla="*/ 548 h 117478"/>
                    <a:gd name="connsiteX18" fmla="*/ 497771 w 497502"/>
                    <a:gd name="connsiteY18" fmla="*/ 4338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2" h="117478">
                      <a:moveTo>
                        <a:pt x="269" y="548"/>
                      </a:moveTo>
                      <a:lnTo>
                        <a:pt x="269" y="4338"/>
                      </a:lnTo>
                      <a:cubicBezTo>
                        <a:pt x="269" y="3100"/>
                        <a:pt x="464" y="1769"/>
                        <a:pt x="723" y="548"/>
                      </a:cubicBezTo>
                      <a:lnTo>
                        <a:pt x="269" y="548"/>
                      </a:lnTo>
                      <a:close/>
                      <a:moveTo>
                        <a:pt x="269" y="4338"/>
                      </a:moveTo>
                      <a:lnTo>
                        <a:pt x="269" y="49055"/>
                      </a:lnTo>
                      <a:lnTo>
                        <a:pt x="723" y="49055"/>
                      </a:lnTo>
                      <a:cubicBezTo>
                        <a:pt x="464" y="50276"/>
                        <a:pt x="269" y="51607"/>
                        <a:pt x="269" y="52845"/>
                      </a:cubicBezTo>
                      <a:cubicBezTo>
                        <a:pt x="269" y="88858"/>
                        <a:pt x="111636" y="118027"/>
                        <a:pt x="249020" y="118027"/>
                      </a:cubicBezTo>
                      <a:cubicBezTo>
                        <a:pt x="386403" y="118027"/>
                        <a:pt x="497771" y="88858"/>
                        <a:pt x="497771" y="52845"/>
                      </a:cubicBezTo>
                      <a:cubicBezTo>
                        <a:pt x="497771" y="51606"/>
                        <a:pt x="497576" y="50277"/>
                        <a:pt x="497316" y="49055"/>
                      </a:cubicBezTo>
                      <a:lnTo>
                        <a:pt x="497771" y="49055"/>
                      </a:lnTo>
                      <a:lnTo>
                        <a:pt x="497771" y="4338"/>
                      </a:lnTo>
                      <a:cubicBezTo>
                        <a:pt x="497771" y="40351"/>
                        <a:pt x="386403" y="69519"/>
                        <a:pt x="249020" y="69519"/>
                      </a:cubicBezTo>
                      <a:cubicBezTo>
                        <a:pt x="111636" y="69519"/>
                        <a:pt x="269" y="40351"/>
                        <a:pt x="269" y="4338"/>
                      </a:cubicBezTo>
                      <a:close/>
                      <a:moveTo>
                        <a:pt x="497771" y="4338"/>
                      </a:moveTo>
                      <a:lnTo>
                        <a:pt x="497771" y="548"/>
                      </a:lnTo>
                      <a:lnTo>
                        <a:pt x="497316" y="548"/>
                      </a:lnTo>
                      <a:cubicBezTo>
                        <a:pt x="497577" y="1770"/>
                        <a:pt x="497771" y="3099"/>
                        <a:pt x="497771" y="433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7" name="图形 35">
                <a:extLst>
                  <a:ext uri="{FF2B5EF4-FFF2-40B4-BE49-F238E27FC236}">
                    <a16:creationId xmlns:a16="http://schemas.microsoft.com/office/drawing/2014/main" id="{D8B762FE-BD48-FCE6-2891-16A2B19CB60A}"/>
                  </a:ext>
                </a:extLst>
              </p:cNvPr>
              <p:cNvGrpSpPr/>
              <p:nvPr/>
            </p:nvGrpSpPr>
            <p:grpSpPr>
              <a:xfrm>
                <a:off x="681897" y="5261961"/>
                <a:ext cx="1773702" cy="679199"/>
                <a:chOff x="681897" y="5261961"/>
                <a:chExt cx="1773702" cy="679199"/>
              </a:xfrm>
            </p:grpSpPr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D3FF57D4-4EAA-61EF-736D-F0DD4930FC71}"/>
                    </a:ext>
                  </a:extLst>
                </p:cNvPr>
                <p:cNvSpPr/>
                <p:nvPr/>
              </p:nvSpPr>
              <p:spPr>
                <a:xfrm rot="-5032855">
                  <a:off x="1351217" y="4771081"/>
                  <a:ext cx="497499" cy="1667722"/>
                </a:xfrm>
                <a:custGeom>
                  <a:avLst/>
                  <a:gdLst>
                    <a:gd name="connsiteX0" fmla="*/ 369 w 497499"/>
                    <a:gd name="connsiteY0" fmla="*/ 489 h 1667722"/>
                    <a:gd name="connsiteX1" fmla="*/ 369 w 497499"/>
                    <a:gd name="connsiteY1" fmla="*/ 1599238 h 1667722"/>
                    <a:gd name="connsiteX2" fmla="*/ 824 w 497499"/>
                    <a:gd name="connsiteY2" fmla="*/ 1599238 h 1667722"/>
                    <a:gd name="connsiteX3" fmla="*/ 369 w 497499"/>
                    <a:gd name="connsiteY3" fmla="*/ 1603028 h 1667722"/>
                    <a:gd name="connsiteX4" fmla="*/ 249119 w 497499"/>
                    <a:gd name="connsiteY4" fmla="*/ 1668212 h 1667722"/>
                    <a:gd name="connsiteX5" fmla="*/ 497869 w 497499"/>
                    <a:gd name="connsiteY5" fmla="*/ 1603028 h 1667722"/>
                    <a:gd name="connsiteX6" fmla="*/ 497414 w 497499"/>
                    <a:gd name="connsiteY6" fmla="*/ 1599238 h 1667722"/>
                    <a:gd name="connsiteX7" fmla="*/ 497869 w 497499"/>
                    <a:gd name="connsiteY7" fmla="*/ 1599238 h 1667722"/>
                    <a:gd name="connsiteX8" fmla="*/ 497869 w 497499"/>
                    <a:gd name="connsiteY8" fmla="*/ 489 h 1667722"/>
                    <a:gd name="connsiteX9" fmla="*/ 379 w 497499"/>
                    <a:gd name="connsiteY9" fmla="*/ 489 h 1667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7499" h="1667722">
                      <a:moveTo>
                        <a:pt x="369" y="489"/>
                      </a:moveTo>
                      <a:lnTo>
                        <a:pt x="369" y="1599238"/>
                      </a:lnTo>
                      <a:lnTo>
                        <a:pt x="824" y="1599238"/>
                      </a:lnTo>
                      <a:cubicBezTo>
                        <a:pt x="564" y="1600459"/>
                        <a:pt x="369" y="1601790"/>
                        <a:pt x="369" y="1603028"/>
                      </a:cubicBezTo>
                      <a:cubicBezTo>
                        <a:pt x="369" y="1639040"/>
                        <a:pt x="111737" y="1668212"/>
                        <a:pt x="249119" y="1668212"/>
                      </a:cubicBezTo>
                      <a:cubicBezTo>
                        <a:pt x="386501" y="1668212"/>
                        <a:pt x="497869" y="1639043"/>
                        <a:pt x="497869" y="1603028"/>
                      </a:cubicBezTo>
                      <a:cubicBezTo>
                        <a:pt x="497869" y="1601789"/>
                        <a:pt x="497674" y="1600460"/>
                        <a:pt x="497414" y="1599238"/>
                      </a:cubicBezTo>
                      <a:lnTo>
                        <a:pt x="497869" y="1599238"/>
                      </a:lnTo>
                      <a:lnTo>
                        <a:pt x="497869" y="489"/>
                      </a:lnTo>
                      <a:lnTo>
                        <a:pt x="379" y="489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A30100"/>
                    </a:gs>
                    <a:gs pos="26945">
                      <a:srgbClr val="C61A10"/>
                    </a:gs>
                    <a:gs pos="53890">
                      <a:srgbClr val="E93421"/>
                    </a:gs>
                    <a:gs pos="100000">
                      <a:srgbClr val="A30100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C92954E3-468D-03B4-49E9-A864E49F7598}"/>
                    </a:ext>
                  </a:extLst>
                </p:cNvPr>
                <p:cNvSpPr/>
                <p:nvPr/>
              </p:nvSpPr>
              <p:spPr>
                <a:xfrm rot="-5032855">
                  <a:off x="524499" y="5451082"/>
                  <a:ext cx="497504" cy="130416"/>
                </a:xfrm>
                <a:custGeom>
                  <a:avLst/>
                  <a:gdLst>
                    <a:gd name="connsiteX0" fmla="*/ 496738 w 497504"/>
                    <a:gd name="connsiteY0" fmla="*/ 65937 h 130416"/>
                    <a:gd name="connsiteX1" fmla="*/ 247985 w 497504"/>
                    <a:gd name="connsiteY1" fmla="*/ 131145 h 130416"/>
                    <a:gd name="connsiteX2" fmla="*/ -767 w 497504"/>
                    <a:gd name="connsiteY2" fmla="*/ 65937 h 130416"/>
                    <a:gd name="connsiteX3" fmla="*/ 247985 w 497504"/>
                    <a:gd name="connsiteY3" fmla="*/ 729 h 130416"/>
                    <a:gd name="connsiteX4" fmla="*/ 496738 w 497504"/>
                    <a:gd name="connsiteY4" fmla="*/ 65937 h 130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504" h="130416">
                      <a:moveTo>
                        <a:pt x="496738" y="65937"/>
                      </a:moveTo>
                      <a:cubicBezTo>
                        <a:pt x="496738" y="101950"/>
                        <a:pt x="385370" y="131145"/>
                        <a:pt x="247985" y="131145"/>
                      </a:cubicBezTo>
                      <a:cubicBezTo>
                        <a:pt x="110601" y="131145"/>
                        <a:pt x="-767" y="101951"/>
                        <a:pt x="-767" y="65937"/>
                      </a:cubicBezTo>
                      <a:cubicBezTo>
                        <a:pt x="-767" y="29923"/>
                        <a:pt x="110601" y="729"/>
                        <a:pt x="247985" y="729"/>
                      </a:cubicBezTo>
                      <a:cubicBezTo>
                        <a:pt x="385370" y="729"/>
                        <a:pt x="496738" y="29923"/>
                        <a:pt x="496738" y="65937"/>
                      </a:cubicBezTo>
                      <a:close/>
                    </a:path>
                  </a:pathLst>
                </a:custGeom>
                <a:solidFill>
                  <a:srgbClr val="B40D08"/>
                </a:solidFill>
                <a:ln w="50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A37319F5-59B7-DAC8-4DCA-B7F91CD507CC}"/>
                    </a:ext>
                  </a:extLst>
                </p:cNvPr>
                <p:cNvSpPr/>
                <p:nvPr/>
              </p:nvSpPr>
              <p:spPr>
                <a:xfrm rot="-5032855">
                  <a:off x="2092964" y="5625654"/>
                  <a:ext cx="497501" cy="117478"/>
                </a:xfrm>
                <a:custGeom>
                  <a:avLst/>
                  <a:gdLst>
                    <a:gd name="connsiteX0" fmla="*/ 483 w 497501"/>
                    <a:gd name="connsiteY0" fmla="*/ 348 h 117478"/>
                    <a:gd name="connsiteX1" fmla="*/ 483 w 497501"/>
                    <a:gd name="connsiteY1" fmla="*/ 4137 h 117478"/>
                    <a:gd name="connsiteX2" fmla="*/ 938 w 497501"/>
                    <a:gd name="connsiteY2" fmla="*/ 348 h 117478"/>
                    <a:gd name="connsiteX3" fmla="*/ 483 w 497501"/>
                    <a:gd name="connsiteY3" fmla="*/ 348 h 117478"/>
                    <a:gd name="connsiteX4" fmla="*/ 483 w 497501"/>
                    <a:gd name="connsiteY4" fmla="*/ 4137 h 117478"/>
                    <a:gd name="connsiteX5" fmla="*/ 483 w 497501"/>
                    <a:gd name="connsiteY5" fmla="*/ 48855 h 117478"/>
                    <a:gd name="connsiteX6" fmla="*/ 938 w 497501"/>
                    <a:gd name="connsiteY6" fmla="*/ 48855 h 117478"/>
                    <a:gd name="connsiteX7" fmla="*/ 483 w 497501"/>
                    <a:gd name="connsiteY7" fmla="*/ 52645 h 117478"/>
                    <a:gd name="connsiteX8" fmla="*/ 249234 w 497501"/>
                    <a:gd name="connsiteY8" fmla="*/ 117826 h 117478"/>
                    <a:gd name="connsiteX9" fmla="*/ 497985 w 497501"/>
                    <a:gd name="connsiteY9" fmla="*/ 52645 h 117478"/>
                    <a:gd name="connsiteX10" fmla="*/ 497530 w 497501"/>
                    <a:gd name="connsiteY10" fmla="*/ 48855 h 117478"/>
                    <a:gd name="connsiteX11" fmla="*/ 497985 w 497501"/>
                    <a:gd name="connsiteY11" fmla="*/ 48855 h 117478"/>
                    <a:gd name="connsiteX12" fmla="*/ 497985 w 497501"/>
                    <a:gd name="connsiteY12" fmla="*/ 4137 h 117478"/>
                    <a:gd name="connsiteX13" fmla="*/ 249234 w 497501"/>
                    <a:gd name="connsiteY13" fmla="*/ 69319 h 117478"/>
                    <a:gd name="connsiteX14" fmla="*/ 483 w 497501"/>
                    <a:gd name="connsiteY14" fmla="*/ 4137 h 117478"/>
                    <a:gd name="connsiteX15" fmla="*/ 497985 w 497501"/>
                    <a:gd name="connsiteY15" fmla="*/ 4137 h 117478"/>
                    <a:gd name="connsiteX16" fmla="*/ 497985 w 497501"/>
                    <a:gd name="connsiteY16" fmla="*/ 348 h 117478"/>
                    <a:gd name="connsiteX17" fmla="*/ 497530 w 497501"/>
                    <a:gd name="connsiteY17" fmla="*/ 348 h 117478"/>
                    <a:gd name="connsiteX18" fmla="*/ 497985 w 497501"/>
                    <a:gd name="connsiteY18" fmla="*/ 4137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1" h="117478">
                      <a:moveTo>
                        <a:pt x="483" y="348"/>
                      </a:moveTo>
                      <a:lnTo>
                        <a:pt x="483" y="4137"/>
                      </a:lnTo>
                      <a:cubicBezTo>
                        <a:pt x="483" y="2900"/>
                        <a:pt x="678" y="1569"/>
                        <a:pt x="938" y="348"/>
                      </a:cubicBezTo>
                      <a:lnTo>
                        <a:pt x="483" y="348"/>
                      </a:lnTo>
                      <a:close/>
                      <a:moveTo>
                        <a:pt x="483" y="4137"/>
                      </a:moveTo>
                      <a:lnTo>
                        <a:pt x="483" y="48855"/>
                      </a:lnTo>
                      <a:lnTo>
                        <a:pt x="938" y="48855"/>
                      </a:lnTo>
                      <a:cubicBezTo>
                        <a:pt x="678" y="50076"/>
                        <a:pt x="483" y="51407"/>
                        <a:pt x="483" y="52645"/>
                      </a:cubicBezTo>
                      <a:cubicBezTo>
                        <a:pt x="483" y="88658"/>
                        <a:pt x="111851" y="117826"/>
                        <a:pt x="249234" y="117826"/>
                      </a:cubicBezTo>
                      <a:cubicBezTo>
                        <a:pt x="386617" y="117826"/>
                        <a:pt x="497985" y="88658"/>
                        <a:pt x="497985" y="52645"/>
                      </a:cubicBezTo>
                      <a:cubicBezTo>
                        <a:pt x="497985" y="51406"/>
                        <a:pt x="497790" y="50077"/>
                        <a:pt x="497530" y="48855"/>
                      </a:cubicBezTo>
                      <a:lnTo>
                        <a:pt x="497985" y="48855"/>
                      </a:lnTo>
                      <a:lnTo>
                        <a:pt x="497985" y="4137"/>
                      </a:lnTo>
                      <a:cubicBezTo>
                        <a:pt x="497985" y="40150"/>
                        <a:pt x="386617" y="69319"/>
                        <a:pt x="249234" y="69319"/>
                      </a:cubicBezTo>
                      <a:cubicBezTo>
                        <a:pt x="111851" y="69319"/>
                        <a:pt x="483" y="40150"/>
                        <a:pt x="483" y="4137"/>
                      </a:cubicBezTo>
                      <a:close/>
                      <a:moveTo>
                        <a:pt x="497985" y="4137"/>
                      </a:moveTo>
                      <a:lnTo>
                        <a:pt x="497985" y="348"/>
                      </a:lnTo>
                      <a:lnTo>
                        <a:pt x="497530" y="348"/>
                      </a:lnTo>
                      <a:cubicBezTo>
                        <a:pt x="497790" y="1569"/>
                        <a:pt x="497985" y="2899"/>
                        <a:pt x="497985" y="413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A2221AAD-1542-89EF-2943-48701405B20A}"/>
                    </a:ext>
                  </a:extLst>
                </p:cNvPr>
                <p:cNvSpPr/>
                <p:nvPr/>
              </p:nvSpPr>
              <p:spPr>
                <a:xfrm rot="-5032855">
                  <a:off x="617101" y="5467433"/>
                  <a:ext cx="497501" cy="117478"/>
                </a:xfrm>
                <a:custGeom>
                  <a:avLst/>
                  <a:gdLst>
                    <a:gd name="connsiteX0" fmla="*/ 257 w 497501"/>
                    <a:gd name="connsiteY0" fmla="*/ 629 h 117478"/>
                    <a:gd name="connsiteX1" fmla="*/ 257 w 497501"/>
                    <a:gd name="connsiteY1" fmla="*/ 4419 h 117478"/>
                    <a:gd name="connsiteX2" fmla="*/ 711 w 497501"/>
                    <a:gd name="connsiteY2" fmla="*/ 629 h 117478"/>
                    <a:gd name="connsiteX3" fmla="*/ 257 w 497501"/>
                    <a:gd name="connsiteY3" fmla="*/ 629 h 117478"/>
                    <a:gd name="connsiteX4" fmla="*/ 257 w 497501"/>
                    <a:gd name="connsiteY4" fmla="*/ 4419 h 117478"/>
                    <a:gd name="connsiteX5" fmla="*/ 257 w 497501"/>
                    <a:gd name="connsiteY5" fmla="*/ 49137 h 117478"/>
                    <a:gd name="connsiteX6" fmla="*/ 711 w 497501"/>
                    <a:gd name="connsiteY6" fmla="*/ 49137 h 117478"/>
                    <a:gd name="connsiteX7" fmla="*/ 257 w 497501"/>
                    <a:gd name="connsiteY7" fmla="*/ 52926 h 117478"/>
                    <a:gd name="connsiteX8" fmla="*/ 249008 w 497501"/>
                    <a:gd name="connsiteY8" fmla="*/ 118108 h 117478"/>
                    <a:gd name="connsiteX9" fmla="*/ 497758 w 497501"/>
                    <a:gd name="connsiteY9" fmla="*/ 52926 h 117478"/>
                    <a:gd name="connsiteX10" fmla="*/ 497304 w 497501"/>
                    <a:gd name="connsiteY10" fmla="*/ 49137 h 117478"/>
                    <a:gd name="connsiteX11" fmla="*/ 497758 w 497501"/>
                    <a:gd name="connsiteY11" fmla="*/ 49137 h 117478"/>
                    <a:gd name="connsiteX12" fmla="*/ 497758 w 497501"/>
                    <a:gd name="connsiteY12" fmla="*/ 4419 h 117478"/>
                    <a:gd name="connsiteX13" fmla="*/ 249008 w 497501"/>
                    <a:gd name="connsiteY13" fmla="*/ 69601 h 117478"/>
                    <a:gd name="connsiteX14" fmla="*/ 257 w 497501"/>
                    <a:gd name="connsiteY14" fmla="*/ 4419 h 117478"/>
                    <a:gd name="connsiteX15" fmla="*/ 497758 w 497501"/>
                    <a:gd name="connsiteY15" fmla="*/ 4419 h 117478"/>
                    <a:gd name="connsiteX16" fmla="*/ 497758 w 497501"/>
                    <a:gd name="connsiteY16" fmla="*/ 629 h 117478"/>
                    <a:gd name="connsiteX17" fmla="*/ 497304 w 497501"/>
                    <a:gd name="connsiteY17" fmla="*/ 629 h 117478"/>
                    <a:gd name="connsiteX18" fmla="*/ 497758 w 497501"/>
                    <a:gd name="connsiteY18" fmla="*/ 4419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1" h="117478">
                      <a:moveTo>
                        <a:pt x="257" y="629"/>
                      </a:moveTo>
                      <a:lnTo>
                        <a:pt x="257" y="4419"/>
                      </a:lnTo>
                      <a:cubicBezTo>
                        <a:pt x="257" y="3181"/>
                        <a:pt x="452" y="1850"/>
                        <a:pt x="711" y="629"/>
                      </a:cubicBezTo>
                      <a:lnTo>
                        <a:pt x="257" y="629"/>
                      </a:lnTo>
                      <a:close/>
                      <a:moveTo>
                        <a:pt x="257" y="4419"/>
                      </a:moveTo>
                      <a:lnTo>
                        <a:pt x="257" y="49137"/>
                      </a:lnTo>
                      <a:lnTo>
                        <a:pt x="711" y="49137"/>
                      </a:lnTo>
                      <a:cubicBezTo>
                        <a:pt x="452" y="50358"/>
                        <a:pt x="257" y="51688"/>
                        <a:pt x="257" y="52926"/>
                      </a:cubicBezTo>
                      <a:cubicBezTo>
                        <a:pt x="257" y="88939"/>
                        <a:pt x="111624" y="118108"/>
                        <a:pt x="249008" y="118108"/>
                      </a:cubicBezTo>
                      <a:cubicBezTo>
                        <a:pt x="386391" y="118108"/>
                        <a:pt x="497758" y="88939"/>
                        <a:pt x="497758" y="52926"/>
                      </a:cubicBezTo>
                      <a:cubicBezTo>
                        <a:pt x="497758" y="51688"/>
                        <a:pt x="497563" y="50358"/>
                        <a:pt x="497304" y="49137"/>
                      </a:cubicBezTo>
                      <a:lnTo>
                        <a:pt x="497758" y="49137"/>
                      </a:lnTo>
                      <a:lnTo>
                        <a:pt x="497758" y="4419"/>
                      </a:lnTo>
                      <a:cubicBezTo>
                        <a:pt x="497758" y="40432"/>
                        <a:pt x="386391" y="69601"/>
                        <a:pt x="249008" y="69601"/>
                      </a:cubicBezTo>
                      <a:cubicBezTo>
                        <a:pt x="111624" y="69601"/>
                        <a:pt x="257" y="40432"/>
                        <a:pt x="257" y="4419"/>
                      </a:cubicBezTo>
                      <a:close/>
                      <a:moveTo>
                        <a:pt x="497758" y="4419"/>
                      </a:moveTo>
                      <a:lnTo>
                        <a:pt x="497758" y="629"/>
                      </a:lnTo>
                      <a:lnTo>
                        <a:pt x="497304" y="629"/>
                      </a:lnTo>
                      <a:cubicBezTo>
                        <a:pt x="497564" y="1851"/>
                        <a:pt x="497758" y="3180"/>
                        <a:pt x="497758" y="441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" name="图形 35">
                <a:extLst>
                  <a:ext uri="{FF2B5EF4-FFF2-40B4-BE49-F238E27FC236}">
                    <a16:creationId xmlns:a16="http://schemas.microsoft.com/office/drawing/2014/main" id="{0D0BA8C4-1E1A-581C-9A6B-25A5E48DD9F4}"/>
                  </a:ext>
                </a:extLst>
              </p:cNvPr>
              <p:cNvGrpSpPr/>
              <p:nvPr/>
            </p:nvGrpSpPr>
            <p:grpSpPr>
              <a:xfrm>
                <a:off x="3474470" y="1746919"/>
                <a:ext cx="1798526" cy="881296"/>
                <a:chOff x="3474470" y="1746919"/>
                <a:chExt cx="1798526" cy="881296"/>
              </a:xfrm>
            </p:grpSpPr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8707E08D-2B43-A812-ABE6-75C8315103F2}"/>
                    </a:ext>
                  </a:extLst>
                </p:cNvPr>
                <p:cNvSpPr/>
                <p:nvPr/>
              </p:nvSpPr>
              <p:spPr>
                <a:xfrm rot="-4604273" flipV="1">
                  <a:off x="4094410" y="1346532"/>
                  <a:ext cx="497501" cy="1667730"/>
                </a:xfrm>
                <a:custGeom>
                  <a:avLst/>
                  <a:gdLst>
                    <a:gd name="connsiteX0" fmla="*/ 790 w 497501"/>
                    <a:gd name="connsiteY0" fmla="*/ -36 h 1667730"/>
                    <a:gd name="connsiteX1" fmla="*/ 790 w 497501"/>
                    <a:gd name="connsiteY1" fmla="*/ 1598720 h 1667730"/>
                    <a:gd name="connsiteX2" fmla="*/ 1245 w 497501"/>
                    <a:gd name="connsiteY2" fmla="*/ 1598720 h 1667730"/>
                    <a:gd name="connsiteX3" fmla="*/ 790 w 497501"/>
                    <a:gd name="connsiteY3" fmla="*/ 1602510 h 1667730"/>
                    <a:gd name="connsiteX4" fmla="*/ 249541 w 497501"/>
                    <a:gd name="connsiteY4" fmla="*/ 1667694 h 1667730"/>
                    <a:gd name="connsiteX5" fmla="*/ 498292 w 497501"/>
                    <a:gd name="connsiteY5" fmla="*/ 1602510 h 1667730"/>
                    <a:gd name="connsiteX6" fmla="*/ 497837 w 497501"/>
                    <a:gd name="connsiteY6" fmla="*/ 1598720 h 1667730"/>
                    <a:gd name="connsiteX7" fmla="*/ 498292 w 497501"/>
                    <a:gd name="connsiteY7" fmla="*/ 1598720 h 1667730"/>
                    <a:gd name="connsiteX8" fmla="*/ 498292 w 497501"/>
                    <a:gd name="connsiteY8" fmla="*/ -36 h 1667730"/>
                    <a:gd name="connsiteX9" fmla="*/ 800 w 497501"/>
                    <a:gd name="connsiteY9" fmla="*/ -36 h 16677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7501" h="1667730">
                      <a:moveTo>
                        <a:pt x="790" y="-36"/>
                      </a:moveTo>
                      <a:lnTo>
                        <a:pt x="790" y="1598720"/>
                      </a:lnTo>
                      <a:lnTo>
                        <a:pt x="1245" y="1598720"/>
                      </a:lnTo>
                      <a:cubicBezTo>
                        <a:pt x="985" y="1599941"/>
                        <a:pt x="790" y="1601272"/>
                        <a:pt x="790" y="1602510"/>
                      </a:cubicBezTo>
                      <a:cubicBezTo>
                        <a:pt x="790" y="1638523"/>
                        <a:pt x="112158" y="1667694"/>
                        <a:pt x="249541" y="1667694"/>
                      </a:cubicBezTo>
                      <a:cubicBezTo>
                        <a:pt x="386924" y="1667694"/>
                        <a:pt x="498292" y="1638526"/>
                        <a:pt x="498292" y="1602510"/>
                      </a:cubicBezTo>
                      <a:cubicBezTo>
                        <a:pt x="498292" y="1601271"/>
                        <a:pt x="498097" y="1599942"/>
                        <a:pt x="497837" y="1598720"/>
                      </a:cubicBezTo>
                      <a:lnTo>
                        <a:pt x="498292" y="1598720"/>
                      </a:lnTo>
                      <a:lnTo>
                        <a:pt x="498292" y="-36"/>
                      </a:lnTo>
                      <a:lnTo>
                        <a:pt x="800" y="-3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A30100"/>
                    </a:gs>
                    <a:gs pos="26945">
                      <a:srgbClr val="C61A10"/>
                    </a:gs>
                    <a:gs pos="53890">
                      <a:srgbClr val="E93421"/>
                    </a:gs>
                    <a:gs pos="100000">
                      <a:srgbClr val="A30100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96A588A7-DA55-27F7-8DD2-19A62013EF77}"/>
                    </a:ext>
                  </a:extLst>
                </p:cNvPr>
                <p:cNvSpPr/>
                <p:nvPr/>
              </p:nvSpPr>
              <p:spPr>
                <a:xfrm rot="-4604273" flipV="1">
                  <a:off x="4903697" y="2305909"/>
                  <a:ext cx="497507" cy="130417"/>
                </a:xfrm>
                <a:custGeom>
                  <a:avLst/>
                  <a:gdLst>
                    <a:gd name="connsiteX0" fmla="*/ 497412 w 497507"/>
                    <a:gd name="connsiteY0" fmla="*/ 65455 h 130417"/>
                    <a:gd name="connsiteX1" fmla="*/ 248658 w 497507"/>
                    <a:gd name="connsiteY1" fmla="*/ 130663 h 130417"/>
                    <a:gd name="connsiteX2" fmla="*/ -95 w 497507"/>
                    <a:gd name="connsiteY2" fmla="*/ 65455 h 130417"/>
                    <a:gd name="connsiteX3" fmla="*/ 248658 w 497507"/>
                    <a:gd name="connsiteY3" fmla="*/ 246 h 130417"/>
                    <a:gd name="connsiteX4" fmla="*/ 497412 w 497507"/>
                    <a:gd name="connsiteY4" fmla="*/ 65455 h 130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507" h="130417">
                      <a:moveTo>
                        <a:pt x="497412" y="65455"/>
                      </a:moveTo>
                      <a:cubicBezTo>
                        <a:pt x="497412" y="101468"/>
                        <a:pt x="386044" y="130663"/>
                        <a:pt x="248658" y="130663"/>
                      </a:cubicBezTo>
                      <a:cubicBezTo>
                        <a:pt x="111273" y="130663"/>
                        <a:pt x="-95" y="101469"/>
                        <a:pt x="-95" y="65455"/>
                      </a:cubicBezTo>
                      <a:cubicBezTo>
                        <a:pt x="-95" y="29440"/>
                        <a:pt x="111273" y="246"/>
                        <a:pt x="248658" y="246"/>
                      </a:cubicBezTo>
                      <a:cubicBezTo>
                        <a:pt x="386044" y="246"/>
                        <a:pt x="497412" y="29441"/>
                        <a:pt x="497412" y="65455"/>
                      </a:cubicBezTo>
                      <a:close/>
                    </a:path>
                  </a:pathLst>
                </a:custGeom>
                <a:solidFill>
                  <a:srgbClr val="B40D08"/>
                </a:solidFill>
                <a:ln w="50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51D40DA2-88CE-C4AC-9631-98AC54D3F844}"/>
                    </a:ext>
                  </a:extLst>
                </p:cNvPr>
                <p:cNvSpPr/>
                <p:nvPr/>
              </p:nvSpPr>
              <p:spPr>
                <a:xfrm rot="-4604273" flipV="1">
                  <a:off x="3368325" y="1950456"/>
                  <a:ext cx="497504" cy="117478"/>
                </a:xfrm>
                <a:custGeom>
                  <a:avLst/>
                  <a:gdLst>
                    <a:gd name="connsiteX0" fmla="*/ 679 w 497504"/>
                    <a:gd name="connsiteY0" fmla="*/ -216 h 117478"/>
                    <a:gd name="connsiteX1" fmla="*/ 679 w 497504"/>
                    <a:gd name="connsiteY1" fmla="*/ 3574 h 117478"/>
                    <a:gd name="connsiteX2" fmla="*/ 1133 w 497504"/>
                    <a:gd name="connsiteY2" fmla="*/ -216 h 117478"/>
                    <a:gd name="connsiteX3" fmla="*/ 679 w 497504"/>
                    <a:gd name="connsiteY3" fmla="*/ -216 h 117478"/>
                    <a:gd name="connsiteX4" fmla="*/ 679 w 497504"/>
                    <a:gd name="connsiteY4" fmla="*/ 3574 h 117478"/>
                    <a:gd name="connsiteX5" fmla="*/ 679 w 497504"/>
                    <a:gd name="connsiteY5" fmla="*/ 48291 h 117478"/>
                    <a:gd name="connsiteX6" fmla="*/ 1133 w 497504"/>
                    <a:gd name="connsiteY6" fmla="*/ 48291 h 117478"/>
                    <a:gd name="connsiteX7" fmla="*/ 679 w 497504"/>
                    <a:gd name="connsiteY7" fmla="*/ 52081 h 117478"/>
                    <a:gd name="connsiteX8" fmla="*/ 249431 w 497504"/>
                    <a:gd name="connsiteY8" fmla="*/ 117263 h 117478"/>
                    <a:gd name="connsiteX9" fmla="*/ 498183 w 497504"/>
                    <a:gd name="connsiteY9" fmla="*/ 52081 h 117478"/>
                    <a:gd name="connsiteX10" fmla="*/ 497728 w 497504"/>
                    <a:gd name="connsiteY10" fmla="*/ 48291 h 117478"/>
                    <a:gd name="connsiteX11" fmla="*/ 498183 w 497504"/>
                    <a:gd name="connsiteY11" fmla="*/ 48291 h 117478"/>
                    <a:gd name="connsiteX12" fmla="*/ 498183 w 497504"/>
                    <a:gd name="connsiteY12" fmla="*/ 3574 h 117478"/>
                    <a:gd name="connsiteX13" fmla="*/ 249431 w 497504"/>
                    <a:gd name="connsiteY13" fmla="*/ 68755 h 117478"/>
                    <a:gd name="connsiteX14" fmla="*/ 679 w 497504"/>
                    <a:gd name="connsiteY14" fmla="*/ 3574 h 117478"/>
                    <a:gd name="connsiteX15" fmla="*/ 498183 w 497504"/>
                    <a:gd name="connsiteY15" fmla="*/ 3574 h 117478"/>
                    <a:gd name="connsiteX16" fmla="*/ 498183 w 497504"/>
                    <a:gd name="connsiteY16" fmla="*/ -216 h 117478"/>
                    <a:gd name="connsiteX17" fmla="*/ 497728 w 497504"/>
                    <a:gd name="connsiteY17" fmla="*/ -216 h 117478"/>
                    <a:gd name="connsiteX18" fmla="*/ 498183 w 497504"/>
                    <a:gd name="connsiteY18" fmla="*/ 3574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4" h="117478">
                      <a:moveTo>
                        <a:pt x="679" y="-216"/>
                      </a:moveTo>
                      <a:lnTo>
                        <a:pt x="679" y="3574"/>
                      </a:lnTo>
                      <a:cubicBezTo>
                        <a:pt x="679" y="2336"/>
                        <a:pt x="874" y="1005"/>
                        <a:pt x="1133" y="-216"/>
                      </a:cubicBezTo>
                      <a:lnTo>
                        <a:pt x="679" y="-216"/>
                      </a:lnTo>
                      <a:close/>
                      <a:moveTo>
                        <a:pt x="679" y="3574"/>
                      </a:moveTo>
                      <a:lnTo>
                        <a:pt x="679" y="48291"/>
                      </a:lnTo>
                      <a:lnTo>
                        <a:pt x="1133" y="48291"/>
                      </a:lnTo>
                      <a:cubicBezTo>
                        <a:pt x="874" y="49512"/>
                        <a:pt x="679" y="50843"/>
                        <a:pt x="679" y="52081"/>
                      </a:cubicBezTo>
                      <a:cubicBezTo>
                        <a:pt x="679" y="88094"/>
                        <a:pt x="112047" y="117263"/>
                        <a:pt x="249431" y="117263"/>
                      </a:cubicBezTo>
                      <a:cubicBezTo>
                        <a:pt x="386815" y="117263"/>
                        <a:pt x="498183" y="88094"/>
                        <a:pt x="498183" y="52081"/>
                      </a:cubicBezTo>
                      <a:cubicBezTo>
                        <a:pt x="498183" y="50842"/>
                        <a:pt x="497988" y="49513"/>
                        <a:pt x="497728" y="48291"/>
                      </a:cubicBezTo>
                      <a:lnTo>
                        <a:pt x="498183" y="48291"/>
                      </a:lnTo>
                      <a:lnTo>
                        <a:pt x="498183" y="3574"/>
                      </a:lnTo>
                      <a:cubicBezTo>
                        <a:pt x="498183" y="39587"/>
                        <a:pt x="386815" y="68755"/>
                        <a:pt x="249431" y="68755"/>
                      </a:cubicBezTo>
                      <a:cubicBezTo>
                        <a:pt x="112047" y="68755"/>
                        <a:pt x="679" y="39587"/>
                        <a:pt x="679" y="3574"/>
                      </a:cubicBezTo>
                      <a:close/>
                      <a:moveTo>
                        <a:pt x="498183" y="3574"/>
                      </a:moveTo>
                      <a:lnTo>
                        <a:pt x="498183" y="-216"/>
                      </a:lnTo>
                      <a:lnTo>
                        <a:pt x="497728" y="-216"/>
                      </a:lnTo>
                      <a:cubicBezTo>
                        <a:pt x="497988" y="1006"/>
                        <a:pt x="498183" y="2335"/>
                        <a:pt x="498183" y="35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37778480-2923-E409-A94F-4A0ED8A112A4}"/>
                    </a:ext>
                  </a:extLst>
                </p:cNvPr>
                <p:cNvSpPr/>
                <p:nvPr/>
              </p:nvSpPr>
              <p:spPr>
                <a:xfrm rot="-4604273" flipV="1">
                  <a:off x="4813066" y="2290970"/>
                  <a:ext cx="497504" cy="117478"/>
                </a:xfrm>
                <a:custGeom>
                  <a:avLst/>
                  <a:gdLst>
                    <a:gd name="connsiteX0" fmla="*/ 900 w 497504"/>
                    <a:gd name="connsiteY0" fmla="*/ 142 h 117478"/>
                    <a:gd name="connsiteX1" fmla="*/ 900 w 497504"/>
                    <a:gd name="connsiteY1" fmla="*/ 3932 h 117478"/>
                    <a:gd name="connsiteX2" fmla="*/ 1355 w 497504"/>
                    <a:gd name="connsiteY2" fmla="*/ 142 h 117478"/>
                    <a:gd name="connsiteX3" fmla="*/ 900 w 497504"/>
                    <a:gd name="connsiteY3" fmla="*/ 142 h 117478"/>
                    <a:gd name="connsiteX4" fmla="*/ 900 w 497504"/>
                    <a:gd name="connsiteY4" fmla="*/ 3932 h 117478"/>
                    <a:gd name="connsiteX5" fmla="*/ 900 w 497504"/>
                    <a:gd name="connsiteY5" fmla="*/ 48650 h 117478"/>
                    <a:gd name="connsiteX6" fmla="*/ 1355 w 497504"/>
                    <a:gd name="connsiteY6" fmla="*/ 48650 h 117478"/>
                    <a:gd name="connsiteX7" fmla="*/ 900 w 497504"/>
                    <a:gd name="connsiteY7" fmla="*/ 52439 h 117478"/>
                    <a:gd name="connsiteX8" fmla="*/ 249652 w 497504"/>
                    <a:gd name="connsiteY8" fmla="*/ 117621 h 117478"/>
                    <a:gd name="connsiteX9" fmla="*/ 498405 w 497504"/>
                    <a:gd name="connsiteY9" fmla="*/ 52439 h 117478"/>
                    <a:gd name="connsiteX10" fmla="*/ 497950 w 497504"/>
                    <a:gd name="connsiteY10" fmla="*/ 48650 h 117478"/>
                    <a:gd name="connsiteX11" fmla="*/ 498405 w 497504"/>
                    <a:gd name="connsiteY11" fmla="*/ 48650 h 117478"/>
                    <a:gd name="connsiteX12" fmla="*/ 498405 w 497504"/>
                    <a:gd name="connsiteY12" fmla="*/ 3932 h 117478"/>
                    <a:gd name="connsiteX13" fmla="*/ 249652 w 497504"/>
                    <a:gd name="connsiteY13" fmla="*/ 69114 h 117478"/>
                    <a:gd name="connsiteX14" fmla="*/ 900 w 497504"/>
                    <a:gd name="connsiteY14" fmla="*/ 3932 h 117478"/>
                    <a:gd name="connsiteX15" fmla="*/ 498405 w 497504"/>
                    <a:gd name="connsiteY15" fmla="*/ 3932 h 117478"/>
                    <a:gd name="connsiteX16" fmla="*/ 498405 w 497504"/>
                    <a:gd name="connsiteY16" fmla="*/ 142 h 117478"/>
                    <a:gd name="connsiteX17" fmla="*/ 497950 w 497504"/>
                    <a:gd name="connsiteY17" fmla="*/ 142 h 117478"/>
                    <a:gd name="connsiteX18" fmla="*/ 498405 w 497504"/>
                    <a:gd name="connsiteY18" fmla="*/ 3932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4" h="117478">
                      <a:moveTo>
                        <a:pt x="900" y="142"/>
                      </a:moveTo>
                      <a:lnTo>
                        <a:pt x="900" y="3932"/>
                      </a:lnTo>
                      <a:cubicBezTo>
                        <a:pt x="900" y="2694"/>
                        <a:pt x="1095" y="1363"/>
                        <a:pt x="1355" y="142"/>
                      </a:cubicBezTo>
                      <a:lnTo>
                        <a:pt x="900" y="142"/>
                      </a:lnTo>
                      <a:close/>
                      <a:moveTo>
                        <a:pt x="900" y="3932"/>
                      </a:moveTo>
                      <a:lnTo>
                        <a:pt x="900" y="48650"/>
                      </a:lnTo>
                      <a:lnTo>
                        <a:pt x="1355" y="48650"/>
                      </a:lnTo>
                      <a:cubicBezTo>
                        <a:pt x="1095" y="49871"/>
                        <a:pt x="900" y="51201"/>
                        <a:pt x="900" y="52439"/>
                      </a:cubicBezTo>
                      <a:cubicBezTo>
                        <a:pt x="900" y="88452"/>
                        <a:pt x="112268" y="117621"/>
                        <a:pt x="249652" y="117621"/>
                      </a:cubicBezTo>
                      <a:cubicBezTo>
                        <a:pt x="387036" y="117621"/>
                        <a:pt x="498405" y="88452"/>
                        <a:pt x="498405" y="52439"/>
                      </a:cubicBezTo>
                      <a:cubicBezTo>
                        <a:pt x="498405" y="51201"/>
                        <a:pt x="498209" y="49871"/>
                        <a:pt x="497950" y="48650"/>
                      </a:cubicBezTo>
                      <a:lnTo>
                        <a:pt x="498405" y="48650"/>
                      </a:lnTo>
                      <a:lnTo>
                        <a:pt x="498405" y="3932"/>
                      </a:lnTo>
                      <a:cubicBezTo>
                        <a:pt x="498405" y="39945"/>
                        <a:pt x="387036" y="69114"/>
                        <a:pt x="249652" y="69114"/>
                      </a:cubicBezTo>
                      <a:cubicBezTo>
                        <a:pt x="112268" y="69114"/>
                        <a:pt x="900" y="39945"/>
                        <a:pt x="900" y="3932"/>
                      </a:cubicBezTo>
                      <a:close/>
                      <a:moveTo>
                        <a:pt x="498405" y="3932"/>
                      </a:moveTo>
                      <a:lnTo>
                        <a:pt x="498405" y="142"/>
                      </a:lnTo>
                      <a:lnTo>
                        <a:pt x="497950" y="142"/>
                      </a:lnTo>
                      <a:cubicBezTo>
                        <a:pt x="498210" y="1364"/>
                        <a:pt x="498405" y="2693"/>
                        <a:pt x="498405" y="393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7" name="图形 35">
                <a:extLst>
                  <a:ext uri="{FF2B5EF4-FFF2-40B4-BE49-F238E27FC236}">
                    <a16:creationId xmlns:a16="http://schemas.microsoft.com/office/drawing/2014/main" id="{2AECA464-190C-69DF-D0E7-45370EEE9423}"/>
                  </a:ext>
                </a:extLst>
              </p:cNvPr>
              <p:cNvGrpSpPr/>
              <p:nvPr/>
            </p:nvGrpSpPr>
            <p:grpSpPr>
              <a:xfrm>
                <a:off x="3359721" y="2150250"/>
                <a:ext cx="1800602" cy="966460"/>
                <a:chOff x="3359721" y="2150250"/>
                <a:chExt cx="1800602" cy="966460"/>
              </a:xfrm>
            </p:grpSpPr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F85ACB47-D34A-B45B-576B-ED0921E1EA65}"/>
                    </a:ext>
                  </a:extLst>
                </p:cNvPr>
                <p:cNvSpPr/>
                <p:nvPr/>
              </p:nvSpPr>
              <p:spPr>
                <a:xfrm rot="-4414792" flipV="1">
                  <a:off x="3981141" y="1790773"/>
                  <a:ext cx="497501" cy="1667728"/>
                </a:xfrm>
                <a:custGeom>
                  <a:avLst/>
                  <a:gdLst>
                    <a:gd name="connsiteX0" fmla="*/ 773 w 497501"/>
                    <a:gd name="connsiteY0" fmla="*/ 32 h 1667728"/>
                    <a:gd name="connsiteX1" fmla="*/ 773 w 497501"/>
                    <a:gd name="connsiteY1" fmla="*/ 1598787 h 1667728"/>
                    <a:gd name="connsiteX2" fmla="*/ 1227 w 497501"/>
                    <a:gd name="connsiteY2" fmla="*/ 1598787 h 1667728"/>
                    <a:gd name="connsiteX3" fmla="*/ 773 w 497501"/>
                    <a:gd name="connsiteY3" fmla="*/ 1602576 h 1667728"/>
                    <a:gd name="connsiteX4" fmla="*/ 249523 w 497501"/>
                    <a:gd name="connsiteY4" fmla="*/ 1667760 h 1667728"/>
                    <a:gd name="connsiteX5" fmla="*/ 498274 w 497501"/>
                    <a:gd name="connsiteY5" fmla="*/ 1602576 h 1667728"/>
                    <a:gd name="connsiteX6" fmla="*/ 497819 w 497501"/>
                    <a:gd name="connsiteY6" fmla="*/ 1598787 h 1667728"/>
                    <a:gd name="connsiteX7" fmla="*/ 498274 w 497501"/>
                    <a:gd name="connsiteY7" fmla="*/ 1598787 h 1667728"/>
                    <a:gd name="connsiteX8" fmla="*/ 498274 w 497501"/>
                    <a:gd name="connsiteY8" fmla="*/ 32 h 1667728"/>
                    <a:gd name="connsiteX9" fmla="*/ 782 w 497501"/>
                    <a:gd name="connsiteY9" fmla="*/ 32 h 1667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7501" h="1667728">
                      <a:moveTo>
                        <a:pt x="773" y="32"/>
                      </a:moveTo>
                      <a:lnTo>
                        <a:pt x="773" y="1598787"/>
                      </a:lnTo>
                      <a:lnTo>
                        <a:pt x="1227" y="1598787"/>
                      </a:lnTo>
                      <a:cubicBezTo>
                        <a:pt x="968" y="1600008"/>
                        <a:pt x="773" y="1601338"/>
                        <a:pt x="773" y="1602576"/>
                      </a:cubicBezTo>
                      <a:cubicBezTo>
                        <a:pt x="773" y="1638589"/>
                        <a:pt x="112141" y="1667760"/>
                        <a:pt x="249523" y="1667760"/>
                      </a:cubicBezTo>
                      <a:cubicBezTo>
                        <a:pt x="386906" y="1667760"/>
                        <a:pt x="498274" y="1638592"/>
                        <a:pt x="498274" y="1602576"/>
                      </a:cubicBezTo>
                      <a:cubicBezTo>
                        <a:pt x="498274" y="1601338"/>
                        <a:pt x="498079" y="1600008"/>
                        <a:pt x="497819" y="1598787"/>
                      </a:cubicBezTo>
                      <a:lnTo>
                        <a:pt x="498274" y="1598787"/>
                      </a:lnTo>
                      <a:lnTo>
                        <a:pt x="498274" y="32"/>
                      </a:lnTo>
                      <a:lnTo>
                        <a:pt x="782" y="32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A30100"/>
                    </a:gs>
                    <a:gs pos="26945">
                      <a:srgbClr val="C61A10"/>
                    </a:gs>
                    <a:gs pos="53890">
                      <a:srgbClr val="E93421"/>
                    </a:gs>
                    <a:gs pos="100000">
                      <a:srgbClr val="A30100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A1FF6F90-B3B2-12D6-6E19-828322DE76F8}"/>
                    </a:ext>
                  </a:extLst>
                </p:cNvPr>
                <p:cNvSpPr/>
                <p:nvPr/>
              </p:nvSpPr>
              <p:spPr>
                <a:xfrm rot="-4414792" flipV="1">
                  <a:off x="4778691" y="2794443"/>
                  <a:ext cx="497506" cy="130416"/>
                </a:xfrm>
                <a:custGeom>
                  <a:avLst/>
                  <a:gdLst>
                    <a:gd name="connsiteX0" fmla="*/ 497392 w 497506"/>
                    <a:gd name="connsiteY0" fmla="*/ 65530 h 130416"/>
                    <a:gd name="connsiteX1" fmla="*/ 248639 w 497506"/>
                    <a:gd name="connsiteY1" fmla="*/ 130738 h 130416"/>
                    <a:gd name="connsiteX2" fmla="*/ -114 w 497506"/>
                    <a:gd name="connsiteY2" fmla="*/ 65530 h 130416"/>
                    <a:gd name="connsiteX3" fmla="*/ 248639 w 497506"/>
                    <a:gd name="connsiteY3" fmla="*/ 321 h 130416"/>
                    <a:gd name="connsiteX4" fmla="*/ 497392 w 497506"/>
                    <a:gd name="connsiteY4" fmla="*/ 65530 h 130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506" h="130416">
                      <a:moveTo>
                        <a:pt x="497392" y="65530"/>
                      </a:moveTo>
                      <a:cubicBezTo>
                        <a:pt x="497392" y="101542"/>
                        <a:pt x="386024" y="130738"/>
                        <a:pt x="248639" y="130738"/>
                      </a:cubicBezTo>
                      <a:cubicBezTo>
                        <a:pt x="111254" y="130738"/>
                        <a:pt x="-114" y="101544"/>
                        <a:pt x="-114" y="65530"/>
                      </a:cubicBezTo>
                      <a:cubicBezTo>
                        <a:pt x="-114" y="29515"/>
                        <a:pt x="111254" y="321"/>
                        <a:pt x="248639" y="321"/>
                      </a:cubicBezTo>
                      <a:cubicBezTo>
                        <a:pt x="386024" y="321"/>
                        <a:pt x="497392" y="29516"/>
                        <a:pt x="497392" y="65530"/>
                      </a:cubicBezTo>
                      <a:close/>
                    </a:path>
                  </a:pathLst>
                </a:custGeom>
                <a:solidFill>
                  <a:srgbClr val="B40D08"/>
                </a:solidFill>
                <a:ln w="50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86020F7D-7851-94F4-9033-FFBE711F56BA}"/>
                    </a:ext>
                  </a:extLst>
                </p:cNvPr>
                <p:cNvSpPr/>
                <p:nvPr/>
              </p:nvSpPr>
              <p:spPr>
                <a:xfrm rot="-4414792" flipV="1">
                  <a:off x="3265591" y="2354956"/>
                  <a:ext cx="497503" cy="117478"/>
                </a:xfrm>
                <a:custGeom>
                  <a:avLst/>
                  <a:gdLst>
                    <a:gd name="connsiteX0" fmla="*/ 663 w 497503"/>
                    <a:gd name="connsiteY0" fmla="*/ -154 h 117478"/>
                    <a:gd name="connsiteX1" fmla="*/ 663 w 497503"/>
                    <a:gd name="connsiteY1" fmla="*/ 3636 h 117478"/>
                    <a:gd name="connsiteX2" fmla="*/ 1117 w 497503"/>
                    <a:gd name="connsiteY2" fmla="*/ -154 h 117478"/>
                    <a:gd name="connsiteX3" fmla="*/ 663 w 497503"/>
                    <a:gd name="connsiteY3" fmla="*/ -154 h 117478"/>
                    <a:gd name="connsiteX4" fmla="*/ 663 w 497503"/>
                    <a:gd name="connsiteY4" fmla="*/ 3636 h 117478"/>
                    <a:gd name="connsiteX5" fmla="*/ 663 w 497503"/>
                    <a:gd name="connsiteY5" fmla="*/ 48353 h 117478"/>
                    <a:gd name="connsiteX6" fmla="*/ 1117 w 497503"/>
                    <a:gd name="connsiteY6" fmla="*/ 48353 h 117478"/>
                    <a:gd name="connsiteX7" fmla="*/ 663 w 497503"/>
                    <a:gd name="connsiteY7" fmla="*/ 52143 h 117478"/>
                    <a:gd name="connsiteX8" fmla="*/ 249415 w 497503"/>
                    <a:gd name="connsiteY8" fmla="*/ 117325 h 117478"/>
                    <a:gd name="connsiteX9" fmla="*/ 498167 w 497503"/>
                    <a:gd name="connsiteY9" fmla="*/ 52143 h 117478"/>
                    <a:gd name="connsiteX10" fmla="*/ 497712 w 497503"/>
                    <a:gd name="connsiteY10" fmla="*/ 48353 h 117478"/>
                    <a:gd name="connsiteX11" fmla="*/ 498167 w 497503"/>
                    <a:gd name="connsiteY11" fmla="*/ 48353 h 117478"/>
                    <a:gd name="connsiteX12" fmla="*/ 498167 w 497503"/>
                    <a:gd name="connsiteY12" fmla="*/ 3636 h 117478"/>
                    <a:gd name="connsiteX13" fmla="*/ 249415 w 497503"/>
                    <a:gd name="connsiteY13" fmla="*/ 68817 h 117478"/>
                    <a:gd name="connsiteX14" fmla="*/ 663 w 497503"/>
                    <a:gd name="connsiteY14" fmla="*/ 3636 h 117478"/>
                    <a:gd name="connsiteX15" fmla="*/ 498167 w 497503"/>
                    <a:gd name="connsiteY15" fmla="*/ 3636 h 117478"/>
                    <a:gd name="connsiteX16" fmla="*/ 498167 w 497503"/>
                    <a:gd name="connsiteY16" fmla="*/ -154 h 117478"/>
                    <a:gd name="connsiteX17" fmla="*/ 497712 w 497503"/>
                    <a:gd name="connsiteY17" fmla="*/ -154 h 117478"/>
                    <a:gd name="connsiteX18" fmla="*/ 498167 w 497503"/>
                    <a:gd name="connsiteY18" fmla="*/ 3636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3" h="117478">
                      <a:moveTo>
                        <a:pt x="663" y="-154"/>
                      </a:moveTo>
                      <a:lnTo>
                        <a:pt x="663" y="3636"/>
                      </a:lnTo>
                      <a:cubicBezTo>
                        <a:pt x="663" y="2398"/>
                        <a:pt x="858" y="1067"/>
                        <a:pt x="1117" y="-154"/>
                      </a:cubicBezTo>
                      <a:lnTo>
                        <a:pt x="663" y="-154"/>
                      </a:lnTo>
                      <a:close/>
                      <a:moveTo>
                        <a:pt x="663" y="3636"/>
                      </a:moveTo>
                      <a:lnTo>
                        <a:pt x="663" y="48353"/>
                      </a:lnTo>
                      <a:lnTo>
                        <a:pt x="1117" y="48353"/>
                      </a:lnTo>
                      <a:cubicBezTo>
                        <a:pt x="858" y="49574"/>
                        <a:pt x="663" y="50905"/>
                        <a:pt x="663" y="52143"/>
                      </a:cubicBezTo>
                      <a:cubicBezTo>
                        <a:pt x="663" y="88156"/>
                        <a:pt x="112031" y="117325"/>
                        <a:pt x="249415" y="117325"/>
                      </a:cubicBezTo>
                      <a:cubicBezTo>
                        <a:pt x="386799" y="117325"/>
                        <a:pt x="498167" y="88156"/>
                        <a:pt x="498167" y="52143"/>
                      </a:cubicBezTo>
                      <a:cubicBezTo>
                        <a:pt x="498167" y="50904"/>
                        <a:pt x="497971" y="49575"/>
                        <a:pt x="497712" y="48353"/>
                      </a:cubicBezTo>
                      <a:lnTo>
                        <a:pt x="498167" y="48353"/>
                      </a:lnTo>
                      <a:lnTo>
                        <a:pt x="498167" y="3636"/>
                      </a:lnTo>
                      <a:cubicBezTo>
                        <a:pt x="498167" y="39649"/>
                        <a:pt x="386799" y="68817"/>
                        <a:pt x="249415" y="68817"/>
                      </a:cubicBezTo>
                      <a:cubicBezTo>
                        <a:pt x="112031" y="68817"/>
                        <a:pt x="663" y="39649"/>
                        <a:pt x="663" y="3636"/>
                      </a:cubicBezTo>
                      <a:close/>
                      <a:moveTo>
                        <a:pt x="498167" y="3636"/>
                      </a:moveTo>
                      <a:lnTo>
                        <a:pt x="498167" y="-154"/>
                      </a:lnTo>
                      <a:lnTo>
                        <a:pt x="497712" y="-154"/>
                      </a:lnTo>
                      <a:cubicBezTo>
                        <a:pt x="497972" y="1068"/>
                        <a:pt x="498167" y="2397"/>
                        <a:pt x="498167" y="363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061FDF0B-DC4E-444B-5FFE-89F18B45E1E0}"/>
                    </a:ext>
                  </a:extLst>
                </p:cNvPr>
                <p:cNvSpPr/>
                <p:nvPr/>
              </p:nvSpPr>
              <p:spPr>
                <a:xfrm rot="-4414792" flipV="1">
                  <a:off x="4689378" y="2774543"/>
                  <a:ext cx="497503" cy="117478"/>
                </a:xfrm>
                <a:custGeom>
                  <a:avLst/>
                  <a:gdLst>
                    <a:gd name="connsiteX0" fmla="*/ 881 w 497503"/>
                    <a:gd name="connsiteY0" fmla="*/ 216 h 117478"/>
                    <a:gd name="connsiteX1" fmla="*/ 881 w 497503"/>
                    <a:gd name="connsiteY1" fmla="*/ 4006 h 117478"/>
                    <a:gd name="connsiteX2" fmla="*/ 1336 w 497503"/>
                    <a:gd name="connsiteY2" fmla="*/ 216 h 117478"/>
                    <a:gd name="connsiteX3" fmla="*/ 881 w 497503"/>
                    <a:gd name="connsiteY3" fmla="*/ 216 h 117478"/>
                    <a:gd name="connsiteX4" fmla="*/ 881 w 497503"/>
                    <a:gd name="connsiteY4" fmla="*/ 4006 h 117478"/>
                    <a:gd name="connsiteX5" fmla="*/ 881 w 497503"/>
                    <a:gd name="connsiteY5" fmla="*/ 48724 h 117478"/>
                    <a:gd name="connsiteX6" fmla="*/ 1336 w 497503"/>
                    <a:gd name="connsiteY6" fmla="*/ 48724 h 117478"/>
                    <a:gd name="connsiteX7" fmla="*/ 881 w 497503"/>
                    <a:gd name="connsiteY7" fmla="*/ 52513 h 117478"/>
                    <a:gd name="connsiteX8" fmla="*/ 249633 w 497503"/>
                    <a:gd name="connsiteY8" fmla="*/ 117695 h 117478"/>
                    <a:gd name="connsiteX9" fmla="*/ 498385 w 497503"/>
                    <a:gd name="connsiteY9" fmla="*/ 52513 h 117478"/>
                    <a:gd name="connsiteX10" fmla="*/ 497930 w 497503"/>
                    <a:gd name="connsiteY10" fmla="*/ 48724 h 117478"/>
                    <a:gd name="connsiteX11" fmla="*/ 498385 w 497503"/>
                    <a:gd name="connsiteY11" fmla="*/ 48724 h 117478"/>
                    <a:gd name="connsiteX12" fmla="*/ 498385 w 497503"/>
                    <a:gd name="connsiteY12" fmla="*/ 4006 h 117478"/>
                    <a:gd name="connsiteX13" fmla="*/ 249633 w 497503"/>
                    <a:gd name="connsiteY13" fmla="*/ 69188 h 117478"/>
                    <a:gd name="connsiteX14" fmla="*/ 881 w 497503"/>
                    <a:gd name="connsiteY14" fmla="*/ 4006 h 117478"/>
                    <a:gd name="connsiteX15" fmla="*/ 498385 w 497503"/>
                    <a:gd name="connsiteY15" fmla="*/ 4006 h 117478"/>
                    <a:gd name="connsiteX16" fmla="*/ 498385 w 497503"/>
                    <a:gd name="connsiteY16" fmla="*/ 216 h 117478"/>
                    <a:gd name="connsiteX17" fmla="*/ 497930 w 497503"/>
                    <a:gd name="connsiteY17" fmla="*/ 216 h 117478"/>
                    <a:gd name="connsiteX18" fmla="*/ 498385 w 497503"/>
                    <a:gd name="connsiteY18" fmla="*/ 4006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3" h="117478">
                      <a:moveTo>
                        <a:pt x="881" y="216"/>
                      </a:moveTo>
                      <a:lnTo>
                        <a:pt x="881" y="4006"/>
                      </a:lnTo>
                      <a:cubicBezTo>
                        <a:pt x="881" y="2768"/>
                        <a:pt x="1076" y="1437"/>
                        <a:pt x="1336" y="216"/>
                      </a:cubicBezTo>
                      <a:lnTo>
                        <a:pt x="881" y="216"/>
                      </a:lnTo>
                      <a:close/>
                      <a:moveTo>
                        <a:pt x="881" y="4006"/>
                      </a:moveTo>
                      <a:lnTo>
                        <a:pt x="881" y="48724"/>
                      </a:lnTo>
                      <a:lnTo>
                        <a:pt x="1336" y="48724"/>
                      </a:lnTo>
                      <a:cubicBezTo>
                        <a:pt x="1076" y="49945"/>
                        <a:pt x="881" y="51275"/>
                        <a:pt x="881" y="52513"/>
                      </a:cubicBezTo>
                      <a:cubicBezTo>
                        <a:pt x="881" y="88527"/>
                        <a:pt x="112249" y="117695"/>
                        <a:pt x="249633" y="117695"/>
                      </a:cubicBezTo>
                      <a:cubicBezTo>
                        <a:pt x="387017" y="117695"/>
                        <a:pt x="498385" y="88527"/>
                        <a:pt x="498385" y="52513"/>
                      </a:cubicBezTo>
                      <a:cubicBezTo>
                        <a:pt x="498385" y="51275"/>
                        <a:pt x="498190" y="49945"/>
                        <a:pt x="497930" y="48724"/>
                      </a:cubicBezTo>
                      <a:lnTo>
                        <a:pt x="498385" y="48724"/>
                      </a:lnTo>
                      <a:lnTo>
                        <a:pt x="498385" y="4006"/>
                      </a:lnTo>
                      <a:cubicBezTo>
                        <a:pt x="498385" y="40019"/>
                        <a:pt x="387017" y="69188"/>
                        <a:pt x="249633" y="69188"/>
                      </a:cubicBezTo>
                      <a:cubicBezTo>
                        <a:pt x="112249" y="69188"/>
                        <a:pt x="881" y="40019"/>
                        <a:pt x="881" y="4006"/>
                      </a:cubicBezTo>
                      <a:close/>
                      <a:moveTo>
                        <a:pt x="498385" y="4006"/>
                      </a:moveTo>
                      <a:lnTo>
                        <a:pt x="498385" y="216"/>
                      </a:lnTo>
                      <a:lnTo>
                        <a:pt x="497930" y="216"/>
                      </a:lnTo>
                      <a:cubicBezTo>
                        <a:pt x="498190" y="1438"/>
                        <a:pt x="498385" y="2767"/>
                        <a:pt x="498385" y="400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2" name="图形 35">
                <a:extLst>
                  <a:ext uri="{FF2B5EF4-FFF2-40B4-BE49-F238E27FC236}">
                    <a16:creationId xmlns:a16="http://schemas.microsoft.com/office/drawing/2014/main" id="{AAA28643-7590-5855-50E2-BB6872A9C5FA}"/>
                  </a:ext>
                </a:extLst>
              </p:cNvPr>
              <p:cNvGrpSpPr/>
              <p:nvPr/>
            </p:nvGrpSpPr>
            <p:grpSpPr>
              <a:xfrm>
                <a:off x="3252789" y="2580603"/>
                <a:ext cx="1799755" cy="1003862"/>
                <a:chOff x="3252789" y="2580603"/>
                <a:chExt cx="1799755" cy="1003862"/>
              </a:xfrm>
            </p:grpSpPr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0C0DE181-F5B0-8504-F239-070F53ABFB41}"/>
                    </a:ext>
                  </a:extLst>
                </p:cNvPr>
                <p:cNvSpPr/>
                <p:nvPr/>
              </p:nvSpPr>
              <p:spPr>
                <a:xfrm rot="-4329483" flipV="1">
                  <a:off x="3874014" y="2239081"/>
                  <a:ext cx="497501" cy="1667730"/>
                </a:xfrm>
                <a:custGeom>
                  <a:avLst/>
                  <a:gdLst>
                    <a:gd name="connsiteX0" fmla="*/ 756 w 497501"/>
                    <a:gd name="connsiteY0" fmla="*/ 101 h 1667730"/>
                    <a:gd name="connsiteX1" fmla="*/ 756 w 497501"/>
                    <a:gd name="connsiteY1" fmla="*/ 1598858 h 1667730"/>
                    <a:gd name="connsiteX2" fmla="*/ 1211 w 497501"/>
                    <a:gd name="connsiteY2" fmla="*/ 1598858 h 1667730"/>
                    <a:gd name="connsiteX3" fmla="*/ 756 w 497501"/>
                    <a:gd name="connsiteY3" fmla="*/ 1602647 h 1667730"/>
                    <a:gd name="connsiteX4" fmla="*/ 249507 w 497501"/>
                    <a:gd name="connsiteY4" fmla="*/ 1667832 h 1667730"/>
                    <a:gd name="connsiteX5" fmla="*/ 498258 w 497501"/>
                    <a:gd name="connsiteY5" fmla="*/ 1602647 h 1667730"/>
                    <a:gd name="connsiteX6" fmla="*/ 497804 w 497501"/>
                    <a:gd name="connsiteY6" fmla="*/ 1598858 h 1667730"/>
                    <a:gd name="connsiteX7" fmla="*/ 498258 w 497501"/>
                    <a:gd name="connsiteY7" fmla="*/ 1598858 h 1667730"/>
                    <a:gd name="connsiteX8" fmla="*/ 498258 w 497501"/>
                    <a:gd name="connsiteY8" fmla="*/ 101 h 1667730"/>
                    <a:gd name="connsiteX9" fmla="*/ 766 w 497501"/>
                    <a:gd name="connsiteY9" fmla="*/ 101 h 16677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7501" h="1667730">
                      <a:moveTo>
                        <a:pt x="756" y="101"/>
                      </a:moveTo>
                      <a:lnTo>
                        <a:pt x="756" y="1598858"/>
                      </a:lnTo>
                      <a:lnTo>
                        <a:pt x="1211" y="1598858"/>
                      </a:lnTo>
                      <a:cubicBezTo>
                        <a:pt x="951" y="1600079"/>
                        <a:pt x="756" y="1601410"/>
                        <a:pt x="756" y="1602647"/>
                      </a:cubicBezTo>
                      <a:cubicBezTo>
                        <a:pt x="756" y="1638660"/>
                        <a:pt x="112124" y="1667832"/>
                        <a:pt x="249507" y="1667832"/>
                      </a:cubicBezTo>
                      <a:cubicBezTo>
                        <a:pt x="386890" y="1667832"/>
                        <a:pt x="498258" y="1638663"/>
                        <a:pt x="498258" y="1602647"/>
                      </a:cubicBezTo>
                      <a:cubicBezTo>
                        <a:pt x="498258" y="1601409"/>
                        <a:pt x="498064" y="1600079"/>
                        <a:pt x="497804" y="1598858"/>
                      </a:cubicBezTo>
                      <a:lnTo>
                        <a:pt x="498258" y="1598858"/>
                      </a:lnTo>
                      <a:lnTo>
                        <a:pt x="498258" y="101"/>
                      </a:lnTo>
                      <a:lnTo>
                        <a:pt x="766" y="101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A30100"/>
                    </a:gs>
                    <a:gs pos="26945">
                      <a:srgbClr val="C61A10"/>
                    </a:gs>
                    <a:gs pos="53890">
                      <a:srgbClr val="E93421"/>
                    </a:gs>
                    <a:gs pos="100000">
                      <a:srgbClr val="A30100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7A0B6370-C7DA-9694-D2C6-9E2B88D67BF0}"/>
                    </a:ext>
                  </a:extLst>
                </p:cNvPr>
                <p:cNvSpPr/>
                <p:nvPr/>
              </p:nvSpPr>
              <p:spPr>
                <a:xfrm rot="-4329483" flipV="1">
                  <a:off x="4665489" y="3262469"/>
                  <a:ext cx="497507" cy="130417"/>
                </a:xfrm>
                <a:custGeom>
                  <a:avLst/>
                  <a:gdLst>
                    <a:gd name="connsiteX0" fmla="*/ 497376 w 497507"/>
                    <a:gd name="connsiteY0" fmla="*/ 65602 h 130417"/>
                    <a:gd name="connsiteX1" fmla="*/ 248622 w 497507"/>
                    <a:gd name="connsiteY1" fmla="*/ 130810 h 130417"/>
                    <a:gd name="connsiteX2" fmla="*/ -132 w 497507"/>
                    <a:gd name="connsiteY2" fmla="*/ 65602 h 130417"/>
                    <a:gd name="connsiteX3" fmla="*/ 248622 w 497507"/>
                    <a:gd name="connsiteY3" fmla="*/ 393 h 130417"/>
                    <a:gd name="connsiteX4" fmla="*/ 497376 w 497507"/>
                    <a:gd name="connsiteY4" fmla="*/ 65602 h 130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507" h="130417">
                      <a:moveTo>
                        <a:pt x="497376" y="65602"/>
                      </a:moveTo>
                      <a:cubicBezTo>
                        <a:pt x="497376" y="101614"/>
                        <a:pt x="386007" y="130810"/>
                        <a:pt x="248622" y="130810"/>
                      </a:cubicBezTo>
                      <a:cubicBezTo>
                        <a:pt x="111236" y="130810"/>
                        <a:pt x="-132" y="101616"/>
                        <a:pt x="-132" y="65602"/>
                      </a:cubicBezTo>
                      <a:cubicBezTo>
                        <a:pt x="-132" y="29587"/>
                        <a:pt x="111236" y="393"/>
                        <a:pt x="248622" y="393"/>
                      </a:cubicBezTo>
                      <a:cubicBezTo>
                        <a:pt x="386007" y="393"/>
                        <a:pt x="497376" y="29588"/>
                        <a:pt x="497376" y="65602"/>
                      </a:cubicBezTo>
                      <a:close/>
                    </a:path>
                  </a:pathLst>
                </a:custGeom>
                <a:solidFill>
                  <a:srgbClr val="B40D08"/>
                </a:solidFill>
                <a:ln w="50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9BCB597B-BF38-2AB2-C375-2972AE9F1B05}"/>
                    </a:ext>
                  </a:extLst>
                </p:cNvPr>
                <p:cNvSpPr/>
                <p:nvPr/>
              </p:nvSpPr>
              <p:spPr>
                <a:xfrm rot="-4329483" flipV="1">
                  <a:off x="3163917" y="2785575"/>
                  <a:ext cx="497504" cy="117478"/>
                </a:xfrm>
                <a:custGeom>
                  <a:avLst/>
                  <a:gdLst>
                    <a:gd name="connsiteX0" fmla="*/ 647 w 497504"/>
                    <a:gd name="connsiteY0" fmla="*/ -88 h 117478"/>
                    <a:gd name="connsiteX1" fmla="*/ 647 w 497504"/>
                    <a:gd name="connsiteY1" fmla="*/ 3702 h 117478"/>
                    <a:gd name="connsiteX2" fmla="*/ 1102 w 497504"/>
                    <a:gd name="connsiteY2" fmla="*/ -88 h 117478"/>
                    <a:gd name="connsiteX3" fmla="*/ 647 w 497504"/>
                    <a:gd name="connsiteY3" fmla="*/ -88 h 117478"/>
                    <a:gd name="connsiteX4" fmla="*/ 647 w 497504"/>
                    <a:gd name="connsiteY4" fmla="*/ 3702 h 117478"/>
                    <a:gd name="connsiteX5" fmla="*/ 647 w 497504"/>
                    <a:gd name="connsiteY5" fmla="*/ 48420 h 117478"/>
                    <a:gd name="connsiteX6" fmla="*/ 1102 w 497504"/>
                    <a:gd name="connsiteY6" fmla="*/ 48420 h 117478"/>
                    <a:gd name="connsiteX7" fmla="*/ 647 w 497504"/>
                    <a:gd name="connsiteY7" fmla="*/ 52209 h 117478"/>
                    <a:gd name="connsiteX8" fmla="*/ 249399 w 497504"/>
                    <a:gd name="connsiteY8" fmla="*/ 117391 h 117478"/>
                    <a:gd name="connsiteX9" fmla="*/ 498152 w 497504"/>
                    <a:gd name="connsiteY9" fmla="*/ 52209 h 117478"/>
                    <a:gd name="connsiteX10" fmla="*/ 497697 w 497504"/>
                    <a:gd name="connsiteY10" fmla="*/ 48420 h 117478"/>
                    <a:gd name="connsiteX11" fmla="*/ 498152 w 497504"/>
                    <a:gd name="connsiteY11" fmla="*/ 48420 h 117478"/>
                    <a:gd name="connsiteX12" fmla="*/ 498152 w 497504"/>
                    <a:gd name="connsiteY12" fmla="*/ 3702 h 117478"/>
                    <a:gd name="connsiteX13" fmla="*/ 249399 w 497504"/>
                    <a:gd name="connsiteY13" fmla="*/ 68884 h 117478"/>
                    <a:gd name="connsiteX14" fmla="*/ 647 w 497504"/>
                    <a:gd name="connsiteY14" fmla="*/ 3702 h 117478"/>
                    <a:gd name="connsiteX15" fmla="*/ 498152 w 497504"/>
                    <a:gd name="connsiteY15" fmla="*/ 3702 h 117478"/>
                    <a:gd name="connsiteX16" fmla="*/ 498152 w 497504"/>
                    <a:gd name="connsiteY16" fmla="*/ -88 h 117478"/>
                    <a:gd name="connsiteX17" fmla="*/ 497697 w 497504"/>
                    <a:gd name="connsiteY17" fmla="*/ -88 h 117478"/>
                    <a:gd name="connsiteX18" fmla="*/ 498152 w 497504"/>
                    <a:gd name="connsiteY18" fmla="*/ 3702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4" h="117478">
                      <a:moveTo>
                        <a:pt x="647" y="-88"/>
                      </a:moveTo>
                      <a:lnTo>
                        <a:pt x="647" y="3702"/>
                      </a:lnTo>
                      <a:cubicBezTo>
                        <a:pt x="647" y="2464"/>
                        <a:pt x="842" y="1133"/>
                        <a:pt x="1102" y="-88"/>
                      </a:cubicBezTo>
                      <a:lnTo>
                        <a:pt x="647" y="-88"/>
                      </a:lnTo>
                      <a:close/>
                      <a:moveTo>
                        <a:pt x="647" y="3702"/>
                      </a:moveTo>
                      <a:lnTo>
                        <a:pt x="647" y="48420"/>
                      </a:lnTo>
                      <a:lnTo>
                        <a:pt x="1102" y="48420"/>
                      </a:lnTo>
                      <a:cubicBezTo>
                        <a:pt x="842" y="49641"/>
                        <a:pt x="647" y="50971"/>
                        <a:pt x="647" y="52209"/>
                      </a:cubicBezTo>
                      <a:cubicBezTo>
                        <a:pt x="647" y="88222"/>
                        <a:pt x="112015" y="117391"/>
                        <a:pt x="249399" y="117391"/>
                      </a:cubicBezTo>
                      <a:cubicBezTo>
                        <a:pt x="386784" y="117391"/>
                        <a:pt x="498152" y="88222"/>
                        <a:pt x="498152" y="52209"/>
                      </a:cubicBezTo>
                      <a:cubicBezTo>
                        <a:pt x="498152" y="50970"/>
                        <a:pt x="497957" y="49641"/>
                        <a:pt x="497697" y="48420"/>
                      </a:cubicBezTo>
                      <a:lnTo>
                        <a:pt x="498152" y="48420"/>
                      </a:lnTo>
                      <a:lnTo>
                        <a:pt x="498152" y="3702"/>
                      </a:lnTo>
                      <a:cubicBezTo>
                        <a:pt x="498152" y="39715"/>
                        <a:pt x="386784" y="68884"/>
                        <a:pt x="249399" y="68884"/>
                      </a:cubicBezTo>
                      <a:cubicBezTo>
                        <a:pt x="112015" y="68884"/>
                        <a:pt x="647" y="39715"/>
                        <a:pt x="647" y="3702"/>
                      </a:cubicBezTo>
                      <a:close/>
                      <a:moveTo>
                        <a:pt x="498152" y="3702"/>
                      </a:moveTo>
                      <a:lnTo>
                        <a:pt x="498152" y="-88"/>
                      </a:lnTo>
                      <a:lnTo>
                        <a:pt x="497697" y="-88"/>
                      </a:lnTo>
                      <a:cubicBezTo>
                        <a:pt x="497957" y="1134"/>
                        <a:pt x="498152" y="2463"/>
                        <a:pt x="498152" y="370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7982C24F-3270-CA95-67A0-353BAED13709}"/>
                    </a:ext>
                  </a:extLst>
                </p:cNvPr>
                <p:cNvSpPr/>
                <p:nvPr/>
              </p:nvSpPr>
              <p:spPr>
                <a:xfrm rot="-4329483" flipV="1">
                  <a:off x="4576857" y="3240361"/>
                  <a:ext cx="497504" cy="117478"/>
                </a:xfrm>
                <a:custGeom>
                  <a:avLst/>
                  <a:gdLst>
                    <a:gd name="connsiteX0" fmla="*/ 864 w 497504"/>
                    <a:gd name="connsiteY0" fmla="*/ 288 h 117478"/>
                    <a:gd name="connsiteX1" fmla="*/ 864 w 497504"/>
                    <a:gd name="connsiteY1" fmla="*/ 4077 h 117478"/>
                    <a:gd name="connsiteX2" fmla="*/ 1319 w 497504"/>
                    <a:gd name="connsiteY2" fmla="*/ 288 h 117478"/>
                    <a:gd name="connsiteX3" fmla="*/ 864 w 497504"/>
                    <a:gd name="connsiteY3" fmla="*/ 288 h 117478"/>
                    <a:gd name="connsiteX4" fmla="*/ 864 w 497504"/>
                    <a:gd name="connsiteY4" fmla="*/ 4077 h 117478"/>
                    <a:gd name="connsiteX5" fmla="*/ 864 w 497504"/>
                    <a:gd name="connsiteY5" fmla="*/ 48795 h 117478"/>
                    <a:gd name="connsiteX6" fmla="*/ 1319 w 497504"/>
                    <a:gd name="connsiteY6" fmla="*/ 48795 h 117478"/>
                    <a:gd name="connsiteX7" fmla="*/ 864 w 497504"/>
                    <a:gd name="connsiteY7" fmla="*/ 52585 h 117478"/>
                    <a:gd name="connsiteX8" fmla="*/ 249616 w 497504"/>
                    <a:gd name="connsiteY8" fmla="*/ 117767 h 117478"/>
                    <a:gd name="connsiteX9" fmla="*/ 498368 w 497504"/>
                    <a:gd name="connsiteY9" fmla="*/ 52585 h 117478"/>
                    <a:gd name="connsiteX10" fmla="*/ 497914 w 497504"/>
                    <a:gd name="connsiteY10" fmla="*/ 48795 h 117478"/>
                    <a:gd name="connsiteX11" fmla="*/ 498368 w 497504"/>
                    <a:gd name="connsiteY11" fmla="*/ 48795 h 117478"/>
                    <a:gd name="connsiteX12" fmla="*/ 498368 w 497504"/>
                    <a:gd name="connsiteY12" fmla="*/ 4077 h 117478"/>
                    <a:gd name="connsiteX13" fmla="*/ 249616 w 497504"/>
                    <a:gd name="connsiteY13" fmla="*/ 69259 h 117478"/>
                    <a:gd name="connsiteX14" fmla="*/ 864 w 497504"/>
                    <a:gd name="connsiteY14" fmla="*/ 4077 h 117478"/>
                    <a:gd name="connsiteX15" fmla="*/ 498368 w 497504"/>
                    <a:gd name="connsiteY15" fmla="*/ 4077 h 117478"/>
                    <a:gd name="connsiteX16" fmla="*/ 498368 w 497504"/>
                    <a:gd name="connsiteY16" fmla="*/ 288 h 117478"/>
                    <a:gd name="connsiteX17" fmla="*/ 497914 w 497504"/>
                    <a:gd name="connsiteY17" fmla="*/ 288 h 117478"/>
                    <a:gd name="connsiteX18" fmla="*/ 498368 w 497504"/>
                    <a:gd name="connsiteY18" fmla="*/ 4077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4" h="117478">
                      <a:moveTo>
                        <a:pt x="864" y="288"/>
                      </a:moveTo>
                      <a:lnTo>
                        <a:pt x="864" y="4077"/>
                      </a:lnTo>
                      <a:cubicBezTo>
                        <a:pt x="864" y="2840"/>
                        <a:pt x="1059" y="1509"/>
                        <a:pt x="1319" y="288"/>
                      </a:cubicBezTo>
                      <a:lnTo>
                        <a:pt x="864" y="288"/>
                      </a:lnTo>
                      <a:close/>
                      <a:moveTo>
                        <a:pt x="864" y="4077"/>
                      </a:moveTo>
                      <a:lnTo>
                        <a:pt x="864" y="48795"/>
                      </a:lnTo>
                      <a:lnTo>
                        <a:pt x="1319" y="48795"/>
                      </a:lnTo>
                      <a:cubicBezTo>
                        <a:pt x="1059" y="50016"/>
                        <a:pt x="864" y="51347"/>
                        <a:pt x="864" y="52585"/>
                      </a:cubicBezTo>
                      <a:cubicBezTo>
                        <a:pt x="864" y="88598"/>
                        <a:pt x="112232" y="117767"/>
                        <a:pt x="249616" y="117767"/>
                      </a:cubicBezTo>
                      <a:cubicBezTo>
                        <a:pt x="387000" y="117767"/>
                        <a:pt x="498368" y="88598"/>
                        <a:pt x="498368" y="52585"/>
                      </a:cubicBezTo>
                      <a:cubicBezTo>
                        <a:pt x="498368" y="51346"/>
                        <a:pt x="498173" y="50017"/>
                        <a:pt x="497914" y="48795"/>
                      </a:cubicBezTo>
                      <a:lnTo>
                        <a:pt x="498368" y="48795"/>
                      </a:lnTo>
                      <a:lnTo>
                        <a:pt x="498368" y="4077"/>
                      </a:lnTo>
                      <a:cubicBezTo>
                        <a:pt x="498368" y="40091"/>
                        <a:pt x="387000" y="69259"/>
                        <a:pt x="249616" y="69259"/>
                      </a:cubicBezTo>
                      <a:cubicBezTo>
                        <a:pt x="112232" y="69259"/>
                        <a:pt x="864" y="40091"/>
                        <a:pt x="864" y="4077"/>
                      </a:cubicBezTo>
                      <a:close/>
                      <a:moveTo>
                        <a:pt x="498368" y="4077"/>
                      </a:moveTo>
                      <a:lnTo>
                        <a:pt x="498368" y="288"/>
                      </a:lnTo>
                      <a:lnTo>
                        <a:pt x="497914" y="288"/>
                      </a:lnTo>
                      <a:cubicBezTo>
                        <a:pt x="498174" y="1509"/>
                        <a:pt x="498368" y="2839"/>
                        <a:pt x="498368" y="407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7" name="图形 35">
                <a:extLst>
                  <a:ext uri="{FF2B5EF4-FFF2-40B4-BE49-F238E27FC236}">
                    <a16:creationId xmlns:a16="http://schemas.microsoft.com/office/drawing/2014/main" id="{3C6B78B3-6A8D-9A55-A8CD-0458D2EA3BD9}"/>
                  </a:ext>
                </a:extLst>
              </p:cNvPr>
              <p:cNvGrpSpPr/>
              <p:nvPr/>
            </p:nvGrpSpPr>
            <p:grpSpPr>
              <a:xfrm>
                <a:off x="3134752" y="3038351"/>
                <a:ext cx="1797348" cy="862314"/>
                <a:chOff x="3134752" y="3038351"/>
                <a:chExt cx="1797348" cy="862314"/>
              </a:xfrm>
            </p:grpSpPr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5A07ECB8-BC25-F26A-E577-3CD11B3C2159}"/>
                    </a:ext>
                  </a:extLst>
                </p:cNvPr>
                <p:cNvSpPr/>
                <p:nvPr/>
              </p:nvSpPr>
              <p:spPr>
                <a:xfrm rot="-4645695" flipV="1">
                  <a:off x="3754018" y="2628840"/>
                  <a:ext cx="497503" cy="1667734"/>
                </a:xfrm>
                <a:custGeom>
                  <a:avLst/>
                  <a:gdLst>
                    <a:gd name="connsiteX0" fmla="*/ 738 w 497503"/>
                    <a:gd name="connsiteY0" fmla="*/ 161 h 1667734"/>
                    <a:gd name="connsiteX1" fmla="*/ 738 w 497503"/>
                    <a:gd name="connsiteY1" fmla="*/ 1598921 h 1667734"/>
                    <a:gd name="connsiteX2" fmla="*/ 1192 w 497503"/>
                    <a:gd name="connsiteY2" fmla="*/ 1598921 h 1667734"/>
                    <a:gd name="connsiteX3" fmla="*/ 738 w 497503"/>
                    <a:gd name="connsiteY3" fmla="*/ 1602711 h 1667734"/>
                    <a:gd name="connsiteX4" fmla="*/ 249489 w 497503"/>
                    <a:gd name="connsiteY4" fmla="*/ 1667895 h 1667734"/>
                    <a:gd name="connsiteX5" fmla="*/ 498241 w 497503"/>
                    <a:gd name="connsiteY5" fmla="*/ 1602711 h 1667734"/>
                    <a:gd name="connsiteX6" fmla="*/ 497786 w 497503"/>
                    <a:gd name="connsiteY6" fmla="*/ 1598921 h 1667734"/>
                    <a:gd name="connsiteX7" fmla="*/ 498241 w 497503"/>
                    <a:gd name="connsiteY7" fmla="*/ 1598921 h 1667734"/>
                    <a:gd name="connsiteX8" fmla="*/ 498241 w 497503"/>
                    <a:gd name="connsiteY8" fmla="*/ 161 h 1667734"/>
                    <a:gd name="connsiteX9" fmla="*/ 748 w 497503"/>
                    <a:gd name="connsiteY9" fmla="*/ 161 h 1667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7503" h="1667734">
                      <a:moveTo>
                        <a:pt x="738" y="161"/>
                      </a:moveTo>
                      <a:lnTo>
                        <a:pt x="738" y="1598921"/>
                      </a:lnTo>
                      <a:lnTo>
                        <a:pt x="1192" y="1598921"/>
                      </a:lnTo>
                      <a:cubicBezTo>
                        <a:pt x="933" y="1600142"/>
                        <a:pt x="738" y="1601473"/>
                        <a:pt x="738" y="1602711"/>
                      </a:cubicBezTo>
                      <a:cubicBezTo>
                        <a:pt x="738" y="1638724"/>
                        <a:pt x="112106" y="1667895"/>
                        <a:pt x="249489" y="1667895"/>
                      </a:cubicBezTo>
                      <a:cubicBezTo>
                        <a:pt x="386872" y="1667895"/>
                        <a:pt x="498241" y="1638727"/>
                        <a:pt x="498241" y="1602711"/>
                      </a:cubicBezTo>
                      <a:cubicBezTo>
                        <a:pt x="498241" y="1601472"/>
                        <a:pt x="498046" y="1600143"/>
                        <a:pt x="497786" y="1598921"/>
                      </a:cubicBezTo>
                      <a:lnTo>
                        <a:pt x="498241" y="1598921"/>
                      </a:lnTo>
                      <a:lnTo>
                        <a:pt x="498241" y="161"/>
                      </a:lnTo>
                      <a:lnTo>
                        <a:pt x="748" y="161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A30100"/>
                    </a:gs>
                    <a:gs pos="26945">
                      <a:srgbClr val="C61A10"/>
                    </a:gs>
                    <a:gs pos="53890">
                      <a:srgbClr val="E93421"/>
                    </a:gs>
                    <a:gs pos="100000">
                      <a:srgbClr val="A30100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A38BE1EE-E237-658D-55D0-7BEB2AD63C61}"/>
                    </a:ext>
                  </a:extLst>
                </p:cNvPr>
                <p:cNvSpPr/>
                <p:nvPr/>
              </p:nvSpPr>
              <p:spPr>
                <a:xfrm rot="-4645695" flipV="1">
                  <a:off x="4565547" y="3578455"/>
                  <a:ext cx="497508" cy="130417"/>
                </a:xfrm>
                <a:custGeom>
                  <a:avLst/>
                  <a:gdLst>
                    <a:gd name="connsiteX0" fmla="*/ 497361 w 497508"/>
                    <a:gd name="connsiteY0" fmla="*/ 65650 h 130417"/>
                    <a:gd name="connsiteX1" fmla="*/ 248607 w 497508"/>
                    <a:gd name="connsiteY1" fmla="*/ 130859 h 130417"/>
                    <a:gd name="connsiteX2" fmla="*/ -147 w 497508"/>
                    <a:gd name="connsiteY2" fmla="*/ 65650 h 130417"/>
                    <a:gd name="connsiteX3" fmla="*/ 248607 w 497508"/>
                    <a:gd name="connsiteY3" fmla="*/ 441 h 130417"/>
                    <a:gd name="connsiteX4" fmla="*/ 497361 w 497508"/>
                    <a:gd name="connsiteY4" fmla="*/ 65650 h 130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508" h="130417">
                      <a:moveTo>
                        <a:pt x="497361" y="65650"/>
                      </a:moveTo>
                      <a:cubicBezTo>
                        <a:pt x="497361" y="101663"/>
                        <a:pt x="385993" y="130859"/>
                        <a:pt x="248607" y="130859"/>
                      </a:cubicBezTo>
                      <a:cubicBezTo>
                        <a:pt x="111221" y="130859"/>
                        <a:pt x="-147" y="101665"/>
                        <a:pt x="-147" y="65650"/>
                      </a:cubicBezTo>
                      <a:cubicBezTo>
                        <a:pt x="-147" y="29636"/>
                        <a:pt x="111221" y="441"/>
                        <a:pt x="248607" y="441"/>
                      </a:cubicBezTo>
                      <a:cubicBezTo>
                        <a:pt x="385993" y="441"/>
                        <a:pt x="497361" y="29636"/>
                        <a:pt x="497361" y="65650"/>
                      </a:cubicBezTo>
                      <a:close/>
                    </a:path>
                  </a:pathLst>
                </a:custGeom>
                <a:solidFill>
                  <a:srgbClr val="B40D08"/>
                </a:solidFill>
                <a:ln w="50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CDA5A2FB-47A9-FDE1-369D-0AAB9519B81B}"/>
                    </a:ext>
                  </a:extLst>
                </p:cNvPr>
                <p:cNvSpPr/>
                <p:nvPr/>
              </p:nvSpPr>
              <p:spPr>
                <a:xfrm rot="-4645695" flipV="1">
                  <a:off x="3025921" y="3241526"/>
                  <a:ext cx="497505" cy="117479"/>
                </a:xfrm>
                <a:custGeom>
                  <a:avLst/>
                  <a:gdLst>
                    <a:gd name="connsiteX0" fmla="*/ 626 w 497505"/>
                    <a:gd name="connsiteY0" fmla="*/ -18 h 117479"/>
                    <a:gd name="connsiteX1" fmla="*/ 626 w 497505"/>
                    <a:gd name="connsiteY1" fmla="*/ 3772 h 117479"/>
                    <a:gd name="connsiteX2" fmla="*/ 1081 w 497505"/>
                    <a:gd name="connsiteY2" fmla="*/ -18 h 117479"/>
                    <a:gd name="connsiteX3" fmla="*/ 626 w 497505"/>
                    <a:gd name="connsiteY3" fmla="*/ -18 h 117479"/>
                    <a:gd name="connsiteX4" fmla="*/ 626 w 497505"/>
                    <a:gd name="connsiteY4" fmla="*/ 3772 h 117479"/>
                    <a:gd name="connsiteX5" fmla="*/ 626 w 497505"/>
                    <a:gd name="connsiteY5" fmla="*/ 48490 h 117479"/>
                    <a:gd name="connsiteX6" fmla="*/ 1081 w 497505"/>
                    <a:gd name="connsiteY6" fmla="*/ 48490 h 117479"/>
                    <a:gd name="connsiteX7" fmla="*/ 626 w 497505"/>
                    <a:gd name="connsiteY7" fmla="*/ 52279 h 117479"/>
                    <a:gd name="connsiteX8" fmla="*/ 249379 w 497505"/>
                    <a:gd name="connsiteY8" fmla="*/ 117461 h 117479"/>
                    <a:gd name="connsiteX9" fmla="*/ 498132 w 497505"/>
                    <a:gd name="connsiteY9" fmla="*/ 52279 h 117479"/>
                    <a:gd name="connsiteX10" fmla="*/ 497677 w 497505"/>
                    <a:gd name="connsiteY10" fmla="*/ 48490 h 117479"/>
                    <a:gd name="connsiteX11" fmla="*/ 498132 w 497505"/>
                    <a:gd name="connsiteY11" fmla="*/ 48490 h 117479"/>
                    <a:gd name="connsiteX12" fmla="*/ 498132 w 497505"/>
                    <a:gd name="connsiteY12" fmla="*/ 3772 h 117479"/>
                    <a:gd name="connsiteX13" fmla="*/ 249379 w 497505"/>
                    <a:gd name="connsiteY13" fmla="*/ 68954 h 117479"/>
                    <a:gd name="connsiteX14" fmla="*/ 626 w 497505"/>
                    <a:gd name="connsiteY14" fmla="*/ 3772 h 117479"/>
                    <a:gd name="connsiteX15" fmla="*/ 498132 w 497505"/>
                    <a:gd name="connsiteY15" fmla="*/ 3772 h 117479"/>
                    <a:gd name="connsiteX16" fmla="*/ 498132 w 497505"/>
                    <a:gd name="connsiteY16" fmla="*/ -18 h 117479"/>
                    <a:gd name="connsiteX17" fmla="*/ 497677 w 497505"/>
                    <a:gd name="connsiteY17" fmla="*/ -18 h 117479"/>
                    <a:gd name="connsiteX18" fmla="*/ 498132 w 497505"/>
                    <a:gd name="connsiteY18" fmla="*/ 3772 h 117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5" h="117479">
                      <a:moveTo>
                        <a:pt x="626" y="-18"/>
                      </a:moveTo>
                      <a:lnTo>
                        <a:pt x="626" y="3772"/>
                      </a:lnTo>
                      <a:cubicBezTo>
                        <a:pt x="626" y="2534"/>
                        <a:pt x="821" y="1203"/>
                        <a:pt x="1081" y="-18"/>
                      </a:cubicBezTo>
                      <a:lnTo>
                        <a:pt x="626" y="-18"/>
                      </a:lnTo>
                      <a:close/>
                      <a:moveTo>
                        <a:pt x="626" y="3772"/>
                      </a:moveTo>
                      <a:lnTo>
                        <a:pt x="626" y="48490"/>
                      </a:lnTo>
                      <a:lnTo>
                        <a:pt x="1081" y="48490"/>
                      </a:lnTo>
                      <a:cubicBezTo>
                        <a:pt x="821" y="49711"/>
                        <a:pt x="626" y="51041"/>
                        <a:pt x="626" y="52279"/>
                      </a:cubicBezTo>
                      <a:cubicBezTo>
                        <a:pt x="626" y="88292"/>
                        <a:pt x="111995" y="117461"/>
                        <a:pt x="249379" y="117461"/>
                      </a:cubicBezTo>
                      <a:cubicBezTo>
                        <a:pt x="386763" y="117461"/>
                        <a:pt x="498132" y="88292"/>
                        <a:pt x="498132" y="52279"/>
                      </a:cubicBezTo>
                      <a:cubicBezTo>
                        <a:pt x="498132" y="51040"/>
                        <a:pt x="497937" y="49711"/>
                        <a:pt x="497677" y="48490"/>
                      </a:cubicBezTo>
                      <a:lnTo>
                        <a:pt x="498132" y="48490"/>
                      </a:lnTo>
                      <a:lnTo>
                        <a:pt x="498132" y="3772"/>
                      </a:lnTo>
                      <a:cubicBezTo>
                        <a:pt x="498132" y="39785"/>
                        <a:pt x="386763" y="68954"/>
                        <a:pt x="249379" y="68954"/>
                      </a:cubicBezTo>
                      <a:cubicBezTo>
                        <a:pt x="111995" y="68954"/>
                        <a:pt x="626" y="39785"/>
                        <a:pt x="626" y="3772"/>
                      </a:cubicBezTo>
                      <a:close/>
                      <a:moveTo>
                        <a:pt x="498132" y="3772"/>
                      </a:moveTo>
                      <a:lnTo>
                        <a:pt x="498132" y="-18"/>
                      </a:lnTo>
                      <a:lnTo>
                        <a:pt x="497677" y="-18"/>
                      </a:lnTo>
                      <a:cubicBezTo>
                        <a:pt x="497937" y="1204"/>
                        <a:pt x="498132" y="2533"/>
                        <a:pt x="498132" y="377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E21F97B4-7A88-9A68-208B-5CA89D3E08FA}"/>
                    </a:ext>
                  </a:extLst>
                </p:cNvPr>
                <p:cNvSpPr/>
                <p:nvPr/>
              </p:nvSpPr>
              <p:spPr>
                <a:xfrm rot="-4645695" flipV="1">
                  <a:off x="4474664" y="3564609"/>
                  <a:ext cx="497505" cy="117479"/>
                </a:xfrm>
                <a:custGeom>
                  <a:avLst/>
                  <a:gdLst>
                    <a:gd name="connsiteX0" fmla="*/ 848 w 497505"/>
                    <a:gd name="connsiteY0" fmla="*/ 338 h 117479"/>
                    <a:gd name="connsiteX1" fmla="*/ 848 w 497505"/>
                    <a:gd name="connsiteY1" fmla="*/ 4127 h 117479"/>
                    <a:gd name="connsiteX2" fmla="*/ 1303 w 497505"/>
                    <a:gd name="connsiteY2" fmla="*/ 338 h 117479"/>
                    <a:gd name="connsiteX3" fmla="*/ 848 w 497505"/>
                    <a:gd name="connsiteY3" fmla="*/ 338 h 117479"/>
                    <a:gd name="connsiteX4" fmla="*/ 848 w 497505"/>
                    <a:gd name="connsiteY4" fmla="*/ 4127 h 117479"/>
                    <a:gd name="connsiteX5" fmla="*/ 848 w 497505"/>
                    <a:gd name="connsiteY5" fmla="*/ 48845 h 117479"/>
                    <a:gd name="connsiteX6" fmla="*/ 1303 w 497505"/>
                    <a:gd name="connsiteY6" fmla="*/ 48845 h 117479"/>
                    <a:gd name="connsiteX7" fmla="*/ 848 w 497505"/>
                    <a:gd name="connsiteY7" fmla="*/ 52635 h 117479"/>
                    <a:gd name="connsiteX8" fmla="*/ 249601 w 497505"/>
                    <a:gd name="connsiteY8" fmla="*/ 117817 h 117479"/>
                    <a:gd name="connsiteX9" fmla="*/ 498354 w 497505"/>
                    <a:gd name="connsiteY9" fmla="*/ 52635 h 117479"/>
                    <a:gd name="connsiteX10" fmla="*/ 497899 w 497505"/>
                    <a:gd name="connsiteY10" fmla="*/ 48845 h 117479"/>
                    <a:gd name="connsiteX11" fmla="*/ 498354 w 497505"/>
                    <a:gd name="connsiteY11" fmla="*/ 48845 h 117479"/>
                    <a:gd name="connsiteX12" fmla="*/ 498354 w 497505"/>
                    <a:gd name="connsiteY12" fmla="*/ 4127 h 117479"/>
                    <a:gd name="connsiteX13" fmla="*/ 249601 w 497505"/>
                    <a:gd name="connsiteY13" fmla="*/ 69309 h 117479"/>
                    <a:gd name="connsiteX14" fmla="*/ 848 w 497505"/>
                    <a:gd name="connsiteY14" fmla="*/ 4127 h 117479"/>
                    <a:gd name="connsiteX15" fmla="*/ 498354 w 497505"/>
                    <a:gd name="connsiteY15" fmla="*/ 4127 h 117479"/>
                    <a:gd name="connsiteX16" fmla="*/ 498354 w 497505"/>
                    <a:gd name="connsiteY16" fmla="*/ 338 h 117479"/>
                    <a:gd name="connsiteX17" fmla="*/ 497899 w 497505"/>
                    <a:gd name="connsiteY17" fmla="*/ 338 h 117479"/>
                    <a:gd name="connsiteX18" fmla="*/ 498354 w 497505"/>
                    <a:gd name="connsiteY18" fmla="*/ 4127 h 117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5" h="117479">
                      <a:moveTo>
                        <a:pt x="848" y="338"/>
                      </a:moveTo>
                      <a:lnTo>
                        <a:pt x="848" y="4127"/>
                      </a:lnTo>
                      <a:cubicBezTo>
                        <a:pt x="848" y="2889"/>
                        <a:pt x="1043" y="1558"/>
                        <a:pt x="1303" y="338"/>
                      </a:cubicBezTo>
                      <a:lnTo>
                        <a:pt x="848" y="338"/>
                      </a:lnTo>
                      <a:close/>
                      <a:moveTo>
                        <a:pt x="848" y="4127"/>
                      </a:moveTo>
                      <a:lnTo>
                        <a:pt x="848" y="48845"/>
                      </a:lnTo>
                      <a:lnTo>
                        <a:pt x="1303" y="48845"/>
                      </a:lnTo>
                      <a:cubicBezTo>
                        <a:pt x="1043" y="50066"/>
                        <a:pt x="848" y="51397"/>
                        <a:pt x="848" y="52635"/>
                      </a:cubicBezTo>
                      <a:cubicBezTo>
                        <a:pt x="848" y="88648"/>
                        <a:pt x="112217" y="117817"/>
                        <a:pt x="249601" y="117817"/>
                      </a:cubicBezTo>
                      <a:cubicBezTo>
                        <a:pt x="386985" y="117817"/>
                        <a:pt x="498354" y="88648"/>
                        <a:pt x="498354" y="52635"/>
                      </a:cubicBezTo>
                      <a:cubicBezTo>
                        <a:pt x="498354" y="51396"/>
                        <a:pt x="498159" y="50067"/>
                        <a:pt x="497899" y="48845"/>
                      </a:cubicBezTo>
                      <a:lnTo>
                        <a:pt x="498354" y="48845"/>
                      </a:lnTo>
                      <a:lnTo>
                        <a:pt x="498354" y="4127"/>
                      </a:lnTo>
                      <a:cubicBezTo>
                        <a:pt x="498354" y="40140"/>
                        <a:pt x="386985" y="69309"/>
                        <a:pt x="249601" y="69309"/>
                      </a:cubicBezTo>
                      <a:cubicBezTo>
                        <a:pt x="112217" y="69309"/>
                        <a:pt x="848" y="40140"/>
                        <a:pt x="848" y="4127"/>
                      </a:cubicBezTo>
                      <a:close/>
                      <a:moveTo>
                        <a:pt x="498354" y="4127"/>
                      </a:moveTo>
                      <a:lnTo>
                        <a:pt x="498354" y="338"/>
                      </a:lnTo>
                      <a:lnTo>
                        <a:pt x="497899" y="338"/>
                      </a:lnTo>
                      <a:cubicBezTo>
                        <a:pt x="498159" y="1559"/>
                        <a:pt x="498354" y="2889"/>
                        <a:pt x="498354" y="412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2" name="图形 35">
                <a:extLst>
                  <a:ext uri="{FF2B5EF4-FFF2-40B4-BE49-F238E27FC236}">
                    <a16:creationId xmlns:a16="http://schemas.microsoft.com/office/drawing/2014/main" id="{CE4D51F0-0E3D-6EDD-5C97-E0A3B856FD5C}"/>
                  </a:ext>
                </a:extLst>
              </p:cNvPr>
              <p:cNvGrpSpPr/>
              <p:nvPr/>
            </p:nvGrpSpPr>
            <p:grpSpPr>
              <a:xfrm>
                <a:off x="2978918" y="3413518"/>
                <a:ext cx="1800431" cy="932941"/>
                <a:chOff x="2978918" y="3413518"/>
                <a:chExt cx="1800431" cy="932941"/>
              </a:xfrm>
            </p:grpSpPr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0A77CD26-3710-321D-337B-C66AB01B5C74}"/>
                    </a:ext>
                  </a:extLst>
                </p:cNvPr>
                <p:cNvSpPr/>
                <p:nvPr/>
              </p:nvSpPr>
              <p:spPr>
                <a:xfrm rot="-4490119" flipV="1">
                  <a:off x="3600066" y="3037944"/>
                  <a:ext cx="497501" cy="1667728"/>
                </a:xfrm>
                <a:custGeom>
                  <a:avLst/>
                  <a:gdLst>
                    <a:gd name="connsiteX0" fmla="*/ 714 w 497501"/>
                    <a:gd name="connsiteY0" fmla="*/ 223 h 1667728"/>
                    <a:gd name="connsiteX1" fmla="*/ 714 w 497501"/>
                    <a:gd name="connsiteY1" fmla="*/ 1598978 h 1667728"/>
                    <a:gd name="connsiteX2" fmla="*/ 1169 w 497501"/>
                    <a:gd name="connsiteY2" fmla="*/ 1598978 h 1667728"/>
                    <a:gd name="connsiteX3" fmla="*/ 714 w 497501"/>
                    <a:gd name="connsiteY3" fmla="*/ 1602767 h 1667728"/>
                    <a:gd name="connsiteX4" fmla="*/ 249465 w 497501"/>
                    <a:gd name="connsiteY4" fmla="*/ 1667952 h 1667728"/>
                    <a:gd name="connsiteX5" fmla="*/ 498215 w 497501"/>
                    <a:gd name="connsiteY5" fmla="*/ 1602767 h 1667728"/>
                    <a:gd name="connsiteX6" fmla="*/ 497761 w 497501"/>
                    <a:gd name="connsiteY6" fmla="*/ 1598978 h 1667728"/>
                    <a:gd name="connsiteX7" fmla="*/ 498215 w 497501"/>
                    <a:gd name="connsiteY7" fmla="*/ 1598978 h 1667728"/>
                    <a:gd name="connsiteX8" fmla="*/ 498215 w 497501"/>
                    <a:gd name="connsiteY8" fmla="*/ 223 h 1667728"/>
                    <a:gd name="connsiteX9" fmla="*/ 724 w 497501"/>
                    <a:gd name="connsiteY9" fmla="*/ 223 h 1667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7501" h="1667728">
                      <a:moveTo>
                        <a:pt x="714" y="223"/>
                      </a:moveTo>
                      <a:lnTo>
                        <a:pt x="714" y="1598978"/>
                      </a:lnTo>
                      <a:lnTo>
                        <a:pt x="1169" y="1598978"/>
                      </a:lnTo>
                      <a:cubicBezTo>
                        <a:pt x="909" y="1600199"/>
                        <a:pt x="714" y="1601530"/>
                        <a:pt x="714" y="1602767"/>
                      </a:cubicBezTo>
                      <a:cubicBezTo>
                        <a:pt x="714" y="1638780"/>
                        <a:pt x="112082" y="1667952"/>
                        <a:pt x="249465" y="1667952"/>
                      </a:cubicBezTo>
                      <a:cubicBezTo>
                        <a:pt x="386847" y="1667952"/>
                        <a:pt x="498215" y="1638783"/>
                        <a:pt x="498215" y="1602767"/>
                      </a:cubicBezTo>
                      <a:cubicBezTo>
                        <a:pt x="498215" y="1601529"/>
                        <a:pt x="498021" y="1600199"/>
                        <a:pt x="497761" y="1598978"/>
                      </a:cubicBezTo>
                      <a:lnTo>
                        <a:pt x="498215" y="1598978"/>
                      </a:lnTo>
                      <a:lnTo>
                        <a:pt x="498215" y="223"/>
                      </a:lnTo>
                      <a:lnTo>
                        <a:pt x="724" y="223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A30100"/>
                    </a:gs>
                    <a:gs pos="26945">
                      <a:srgbClr val="C61A10"/>
                    </a:gs>
                    <a:gs pos="53890">
                      <a:srgbClr val="E93421"/>
                    </a:gs>
                    <a:gs pos="100000">
                      <a:srgbClr val="A30100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5B22B188-E093-17C9-F977-54A3BE86D949}"/>
                    </a:ext>
                  </a:extLst>
                </p:cNvPr>
                <p:cNvSpPr/>
                <p:nvPr/>
              </p:nvSpPr>
              <p:spPr>
                <a:xfrm rot="-4490119" flipV="1">
                  <a:off x="4402574" y="4024083"/>
                  <a:ext cx="497506" cy="130416"/>
                </a:xfrm>
                <a:custGeom>
                  <a:avLst/>
                  <a:gdLst>
                    <a:gd name="connsiteX0" fmla="*/ 497334 w 497506"/>
                    <a:gd name="connsiteY0" fmla="*/ 65718 h 130416"/>
                    <a:gd name="connsiteX1" fmla="*/ 248581 w 497506"/>
                    <a:gd name="connsiteY1" fmla="*/ 130927 h 130416"/>
                    <a:gd name="connsiteX2" fmla="*/ -172 w 497506"/>
                    <a:gd name="connsiteY2" fmla="*/ 65718 h 130416"/>
                    <a:gd name="connsiteX3" fmla="*/ 248581 w 497506"/>
                    <a:gd name="connsiteY3" fmla="*/ 510 h 130416"/>
                    <a:gd name="connsiteX4" fmla="*/ 497334 w 497506"/>
                    <a:gd name="connsiteY4" fmla="*/ 65718 h 130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506" h="130416">
                      <a:moveTo>
                        <a:pt x="497334" y="65718"/>
                      </a:moveTo>
                      <a:cubicBezTo>
                        <a:pt x="497334" y="101731"/>
                        <a:pt x="385966" y="130927"/>
                        <a:pt x="248581" y="130927"/>
                      </a:cubicBezTo>
                      <a:cubicBezTo>
                        <a:pt x="111196" y="130927"/>
                        <a:pt x="-172" y="101733"/>
                        <a:pt x="-172" y="65718"/>
                      </a:cubicBezTo>
                      <a:cubicBezTo>
                        <a:pt x="-172" y="29704"/>
                        <a:pt x="111196" y="510"/>
                        <a:pt x="248581" y="510"/>
                      </a:cubicBezTo>
                      <a:cubicBezTo>
                        <a:pt x="385966" y="510"/>
                        <a:pt x="497334" y="29704"/>
                        <a:pt x="497334" y="65718"/>
                      </a:cubicBezTo>
                      <a:close/>
                    </a:path>
                  </a:pathLst>
                </a:custGeom>
                <a:solidFill>
                  <a:srgbClr val="B40D08"/>
                </a:solidFill>
                <a:ln w="50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AE7E96B3-3D8D-D346-1067-8CFF89B23CCF}"/>
                    </a:ext>
                  </a:extLst>
                </p:cNvPr>
                <p:cNvSpPr/>
                <p:nvPr/>
              </p:nvSpPr>
              <p:spPr>
                <a:xfrm rot="-4490119" flipV="1">
                  <a:off x="2880067" y="3617855"/>
                  <a:ext cx="497503" cy="117478"/>
                </a:xfrm>
                <a:custGeom>
                  <a:avLst/>
                  <a:gdLst>
                    <a:gd name="connsiteX0" fmla="*/ 604 w 497503"/>
                    <a:gd name="connsiteY0" fmla="*/ 40 h 117478"/>
                    <a:gd name="connsiteX1" fmla="*/ 604 w 497503"/>
                    <a:gd name="connsiteY1" fmla="*/ 3829 h 117478"/>
                    <a:gd name="connsiteX2" fmla="*/ 1058 w 497503"/>
                    <a:gd name="connsiteY2" fmla="*/ 40 h 117478"/>
                    <a:gd name="connsiteX3" fmla="*/ 604 w 497503"/>
                    <a:gd name="connsiteY3" fmla="*/ 40 h 117478"/>
                    <a:gd name="connsiteX4" fmla="*/ 604 w 497503"/>
                    <a:gd name="connsiteY4" fmla="*/ 3829 h 117478"/>
                    <a:gd name="connsiteX5" fmla="*/ 604 w 497503"/>
                    <a:gd name="connsiteY5" fmla="*/ 48547 h 117478"/>
                    <a:gd name="connsiteX6" fmla="*/ 1058 w 497503"/>
                    <a:gd name="connsiteY6" fmla="*/ 48547 h 117478"/>
                    <a:gd name="connsiteX7" fmla="*/ 604 w 497503"/>
                    <a:gd name="connsiteY7" fmla="*/ 52337 h 117478"/>
                    <a:gd name="connsiteX8" fmla="*/ 249356 w 497503"/>
                    <a:gd name="connsiteY8" fmla="*/ 117519 h 117478"/>
                    <a:gd name="connsiteX9" fmla="*/ 498107 w 497503"/>
                    <a:gd name="connsiteY9" fmla="*/ 52337 h 117478"/>
                    <a:gd name="connsiteX10" fmla="*/ 497653 w 497503"/>
                    <a:gd name="connsiteY10" fmla="*/ 48547 h 117478"/>
                    <a:gd name="connsiteX11" fmla="*/ 498107 w 497503"/>
                    <a:gd name="connsiteY11" fmla="*/ 48547 h 117478"/>
                    <a:gd name="connsiteX12" fmla="*/ 498107 w 497503"/>
                    <a:gd name="connsiteY12" fmla="*/ 3829 h 117478"/>
                    <a:gd name="connsiteX13" fmla="*/ 249356 w 497503"/>
                    <a:gd name="connsiteY13" fmla="*/ 69011 h 117478"/>
                    <a:gd name="connsiteX14" fmla="*/ 604 w 497503"/>
                    <a:gd name="connsiteY14" fmla="*/ 3829 h 117478"/>
                    <a:gd name="connsiteX15" fmla="*/ 498107 w 497503"/>
                    <a:gd name="connsiteY15" fmla="*/ 3829 h 117478"/>
                    <a:gd name="connsiteX16" fmla="*/ 498107 w 497503"/>
                    <a:gd name="connsiteY16" fmla="*/ 40 h 117478"/>
                    <a:gd name="connsiteX17" fmla="*/ 497653 w 497503"/>
                    <a:gd name="connsiteY17" fmla="*/ 40 h 117478"/>
                    <a:gd name="connsiteX18" fmla="*/ 498107 w 497503"/>
                    <a:gd name="connsiteY18" fmla="*/ 3829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3" h="117478">
                      <a:moveTo>
                        <a:pt x="604" y="40"/>
                      </a:moveTo>
                      <a:lnTo>
                        <a:pt x="604" y="3829"/>
                      </a:lnTo>
                      <a:cubicBezTo>
                        <a:pt x="604" y="2592"/>
                        <a:pt x="799" y="1261"/>
                        <a:pt x="1058" y="40"/>
                      </a:cubicBezTo>
                      <a:lnTo>
                        <a:pt x="604" y="40"/>
                      </a:lnTo>
                      <a:close/>
                      <a:moveTo>
                        <a:pt x="604" y="3829"/>
                      </a:moveTo>
                      <a:lnTo>
                        <a:pt x="604" y="48547"/>
                      </a:lnTo>
                      <a:lnTo>
                        <a:pt x="1058" y="48547"/>
                      </a:lnTo>
                      <a:cubicBezTo>
                        <a:pt x="799" y="49768"/>
                        <a:pt x="604" y="51099"/>
                        <a:pt x="604" y="52337"/>
                      </a:cubicBezTo>
                      <a:cubicBezTo>
                        <a:pt x="604" y="88350"/>
                        <a:pt x="111972" y="117519"/>
                        <a:pt x="249356" y="117519"/>
                      </a:cubicBezTo>
                      <a:cubicBezTo>
                        <a:pt x="386739" y="117519"/>
                        <a:pt x="498107" y="88350"/>
                        <a:pt x="498107" y="52337"/>
                      </a:cubicBezTo>
                      <a:cubicBezTo>
                        <a:pt x="498107" y="51098"/>
                        <a:pt x="497912" y="49769"/>
                        <a:pt x="497653" y="48547"/>
                      </a:cubicBezTo>
                      <a:lnTo>
                        <a:pt x="498107" y="48547"/>
                      </a:lnTo>
                      <a:lnTo>
                        <a:pt x="498107" y="3829"/>
                      </a:lnTo>
                      <a:cubicBezTo>
                        <a:pt x="498107" y="39843"/>
                        <a:pt x="386739" y="69011"/>
                        <a:pt x="249356" y="69011"/>
                      </a:cubicBezTo>
                      <a:cubicBezTo>
                        <a:pt x="111972" y="69011"/>
                        <a:pt x="604" y="39843"/>
                        <a:pt x="604" y="3829"/>
                      </a:cubicBezTo>
                      <a:close/>
                      <a:moveTo>
                        <a:pt x="498107" y="3829"/>
                      </a:moveTo>
                      <a:lnTo>
                        <a:pt x="498107" y="40"/>
                      </a:lnTo>
                      <a:lnTo>
                        <a:pt x="497653" y="40"/>
                      </a:lnTo>
                      <a:cubicBezTo>
                        <a:pt x="497913" y="1261"/>
                        <a:pt x="498107" y="2591"/>
                        <a:pt x="498107" y="382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D530E5E8-534C-0D06-DCEE-57E1F7DE360C}"/>
                    </a:ext>
                  </a:extLst>
                </p:cNvPr>
                <p:cNvSpPr/>
                <p:nvPr/>
              </p:nvSpPr>
              <p:spPr>
                <a:xfrm rot="-4490119" flipV="1">
                  <a:off x="4312704" y="4006146"/>
                  <a:ext cx="497503" cy="117478"/>
                </a:xfrm>
                <a:custGeom>
                  <a:avLst/>
                  <a:gdLst>
                    <a:gd name="connsiteX0" fmla="*/ 823 w 497503"/>
                    <a:gd name="connsiteY0" fmla="*/ 405 h 117478"/>
                    <a:gd name="connsiteX1" fmla="*/ 823 w 497503"/>
                    <a:gd name="connsiteY1" fmla="*/ 4195 h 117478"/>
                    <a:gd name="connsiteX2" fmla="*/ 1278 w 497503"/>
                    <a:gd name="connsiteY2" fmla="*/ 405 h 117478"/>
                    <a:gd name="connsiteX3" fmla="*/ 823 w 497503"/>
                    <a:gd name="connsiteY3" fmla="*/ 405 h 117478"/>
                    <a:gd name="connsiteX4" fmla="*/ 823 w 497503"/>
                    <a:gd name="connsiteY4" fmla="*/ 4195 h 117478"/>
                    <a:gd name="connsiteX5" fmla="*/ 823 w 497503"/>
                    <a:gd name="connsiteY5" fmla="*/ 48913 h 117478"/>
                    <a:gd name="connsiteX6" fmla="*/ 1278 w 497503"/>
                    <a:gd name="connsiteY6" fmla="*/ 48913 h 117478"/>
                    <a:gd name="connsiteX7" fmla="*/ 823 w 497503"/>
                    <a:gd name="connsiteY7" fmla="*/ 52702 h 117478"/>
                    <a:gd name="connsiteX8" fmla="*/ 249575 w 497503"/>
                    <a:gd name="connsiteY8" fmla="*/ 117884 h 117478"/>
                    <a:gd name="connsiteX9" fmla="*/ 498327 w 497503"/>
                    <a:gd name="connsiteY9" fmla="*/ 52702 h 117478"/>
                    <a:gd name="connsiteX10" fmla="*/ 497873 w 497503"/>
                    <a:gd name="connsiteY10" fmla="*/ 48913 h 117478"/>
                    <a:gd name="connsiteX11" fmla="*/ 498327 w 497503"/>
                    <a:gd name="connsiteY11" fmla="*/ 48913 h 117478"/>
                    <a:gd name="connsiteX12" fmla="*/ 498327 w 497503"/>
                    <a:gd name="connsiteY12" fmla="*/ 4195 h 117478"/>
                    <a:gd name="connsiteX13" fmla="*/ 249575 w 497503"/>
                    <a:gd name="connsiteY13" fmla="*/ 69377 h 117478"/>
                    <a:gd name="connsiteX14" fmla="*/ 823 w 497503"/>
                    <a:gd name="connsiteY14" fmla="*/ 4195 h 117478"/>
                    <a:gd name="connsiteX15" fmla="*/ 498327 w 497503"/>
                    <a:gd name="connsiteY15" fmla="*/ 4195 h 117478"/>
                    <a:gd name="connsiteX16" fmla="*/ 498327 w 497503"/>
                    <a:gd name="connsiteY16" fmla="*/ 405 h 117478"/>
                    <a:gd name="connsiteX17" fmla="*/ 497873 w 497503"/>
                    <a:gd name="connsiteY17" fmla="*/ 405 h 117478"/>
                    <a:gd name="connsiteX18" fmla="*/ 498327 w 497503"/>
                    <a:gd name="connsiteY18" fmla="*/ 4195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3" h="117478">
                      <a:moveTo>
                        <a:pt x="823" y="405"/>
                      </a:moveTo>
                      <a:lnTo>
                        <a:pt x="823" y="4195"/>
                      </a:lnTo>
                      <a:cubicBezTo>
                        <a:pt x="823" y="2957"/>
                        <a:pt x="1019" y="1626"/>
                        <a:pt x="1278" y="405"/>
                      </a:cubicBezTo>
                      <a:lnTo>
                        <a:pt x="823" y="405"/>
                      </a:lnTo>
                      <a:close/>
                      <a:moveTo>
                        <a:pt x="823" y="4195"/>
                      </a:moveTo>
                      <a:lnTo>
                        <a:pt x="823" y="48913"/>
                      </a:lnTo>
                      <a:lnTo>
                        <a:pt x="1278" y="48913"/>
                      </a:lnTo>
                      <a:cubicBezTo>
                        <a:pt x="1019" y="50134"/>
                        <a:pt x="823" y="51464"/>
                        <a:pt x="823" y="52702"/>
                      </a:cubicBezTo>
                      <a:cubicBezTo>
                        <a:pt x="823" y="88715"/>
                        <a:pt x="112191" y="117884"/>
                        <a:pt x="249575" y="117884"/>
                      </a:cubicBezTo>
                      <a:cubicBezTo>
                        <a:pt x="386959" y="117884"/>
                        <a:pt x="498327" y="88715"/>
                        <a:pt x="498327" y="52702"/>
                      </a:cubicBezTo>
                      <a:cubicBezTo>
                        <a:pt x="498327" y="51464"/>
                        <a:pt x="498132" y="50134"/>
                        <a:pt x="497873" y="48913"/>
                      </a:cubicBezTo>
                      <a:lnTo>
                        <a:pt x="498327" y="48913"/>
                      </a:lnTo>
                      <a:lnTo>
                        <a:pt x="498327" y="4195"/>
                      </a:lnTo>
                      <a:cubicBezTo>
                        <a:pt x="498327" y="40208"/>
                        <a:pt x="386959" y="69377"/>
                        <a:pt x="249575" y="69377"/>
                      </a:cubicBezTo>
                      <a:cubicBezTo>
                        <a:pt x="112191" y="69377"/>
                        <a:pt x="823" y="40208"/>
                        <a:pt x="823" y="4195"/>
                      </a:cubicBezTo>
                      <a:close/>
                      <a:moveTo>
                        <a:pt x="498327" y="4195"/>
                      </a:moveTo>
                      <a:lnTo>
                        <a:pt x="498327" y="405"/>
                      </a:lnTo>
                      <a:lnTo>
                        <a:pt x="497873" y="405"/>
                      </a:lnTo>
                      <a:cubicBezTo>
                        <a:pt x="498133" y="1627"/>
                        <a:pt x="498327" y="2956"/>
                        <a:pt x="498327" y="419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7" name="图形 35">
                <a:extLst>
                  <a:ext uri="{FF2B5EF4-FFF2-40B4-BE49-F238E27FC236}">
                    <a16:creationId xmlns:a16="http://schemas.microsoft.com/office/drawing/2014/main" id="{20CF657D-79BE-F8FF-AC3A-34A26722BCD7}"/>
                  </a:ext>
                </a:extLst>
              </p:cNvPr>
              <p:cNvGrpSpPr/>
              <p:nvPr/>
            </p:nvGrpSpPr>
            <p:grpSpPr>
              <a:xfrm>
                <a:off x="2884580" y="3814434"/>
                <a:ext cx="1800431" cy="932941"/>
                <a:chOff x="2884580" y="3814434"/>
                <a:chExt cx="1800431" cy="932941"/>
              </a:xfrm>
            </p:grpSpPr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7F9EE94C-1A61-2000-FB5D-330015362E51}"/>
                    </a:ext>
                  </a:extLst>
                </p:cNvPr>
                <p:cNvSpPr/>
                <p:nvPr/>
              </p:nvSpPr>
              <p:spPr>
                <a:xfrm rot="-4490119" flipV="1">
                  <a:off x="3505729" y="3438860"/>
                  <a:ext cx="497501" cy="1667728"/>
                </a:xfrm>
                <a:custGeom>
                  <a:avLst/>
                  <a:gdLst>
                    <a:gd name="connsiteX0" fmla="*/ 700 w 497501"/>
                    <a:gd name="connsiteY0" fmla="*/ 285 h 1667728"/>
                    <a:gd name="connsiteX1" fmla="*/ 700 w 497501"/>
                    <a:gd name="connsiteY1" fmla="*/ 1599039 h 1667728"/>
                    <a:gd name="connsiteX2" fmla="*/ 1154 w 497501"/>
                    <a:gd name="connsiteY2" fmla="*/ 1599039 h 1667728"/>
                    <a:gd name="connsiteX3" fmla="*/ 700 w 497501"/>
                    <a:gd name="connsiteY3" fmla="*/ 1602829 h 1667728"/>
                    <a:gd name="connsiteX4" fmla="*/ 249450 w 497501"/>
                    <a:gd name="connsiteY4" fmla="*/ 1668013 h 1667728"/>
                    <a:gd name="connsiteX5" fmla="*/ 498201 w 497501"/>
                    <a:gd name="connsiteY5" fmla="*/ 1602829 h 1667728"/>
                    <a:gd name="connsiteX6" fmla="*/ 497746 w 497501"/>
                    <a:gd name="connsiteY6" fmla="*/ 1599039 h 1667728"/>
                    <a:gd name="connsiteX7" fmla="*/ 498201 w 497501"/>
                    <a:gd name="connsiteY7" fmla="*/ 1599039 h 1667728"/>
                    <a:gd name="connsiteX8" fmla="*/ 498201 w 497501"/>
                    <a:gd name="connsiteY8" fmla="*/ 285 h 1667728"/>
                    <a:gd name="connsiteX9" fmla="*/ 709 w 497501"/>
                    <a:gd name="connsiteY9" fmla="*/ 285 h 1667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7501" h="1667728">
                      <a:moveTo>
                        <a:pt x="700" y="285"/>
                      </a:moveTo>
                      <a:lnTo>
                        <a:pt x="700" y="1599039"/>
                      </a:lnTo>
                      <a:lnTo>
                        <a:pt x="1154" y="1599039"/>
                      </a:lnTo>
                      <a:cubicBezTo>
                        <a:pt x="895" y="1600260"/>
                        <a:pt x="700" y="1601591"/>
                        <a:pt x="700" y="1602829"/>
                      </a:cubicBezTo>
                      <a:cubicBezTo>
                        <a:pt x="700" y="1638842"/>
                        <a:pt x="112068" y="1668013"/>
                        <a:pt x="249450" y="1668013"/>
                      </a:cubicBezTo>
                      <a:cubicBezTo>
                        <a:pt x="386833" y="1668013"/>
                        <a:pt x="498201" y="1638845"/>
                        <a:pt x="498201" y="1602829"/>
                      </a:cubicBezTo>
                      <a:cubicBezTo>
                        <a:pt x="498201" y="1601590"/>
                        <a:pt x="498006" y="1600261"/>
                        <a:pt x="497746" y="1599039"/>
                      </a:cubicBezTo>
                      <a:lnTo>
                        <a:pt x="498201" y="1599039"/>
                      </a:lnTo>
                      <a:lnTo>
                        <a:pt x="498201" y="285"/>
                      </a:lnTo>
                      <a:lnTo>
                        <a:pt x="709" y="28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A30100"/>
                    </a:gs>
                    <a:gs pos="26945">
                      <a:srgbClr val="C61A10"/>
                    </a:gs>
                    <a:gs pos="53890">
                      <a:srgbClr val="E93421"/>
                    </a:gs>
                    <a:gs pos="100000">
                      <a:srgbClr val="A30100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F661695E-D071-0C42-5129-F789A4AF8C66}"/>
                    </a:ext>
                  </a:extLst>
                </p:cNvPr>
                <p:cNvSpPr/>
                <p:nvPr/>
              </p:nvSpPr>
              <p:spPr>
                <a:xfrm rot="-4490119" flipV="1">
                  <a:off x="4308237" y="4424999"/>
                  <a:ext cx="497506" cy="130416"/>
                </a:xfrm>
                <a:custGeom>
                  <a:avLst/>
                  <a:gdLst>
                    <a:gd name="connsiteX0" fmla="*/ 497320 w 497506"/>
                    <a:gd name="connsiteY0" fmla="*/ 65780 h 130416"/>
                    <a:gd name="connsiteX1" fmla="*/ 248567 w 497506"/>
                    <a:gd name="connsiteY1" fmla="*/ 130988 h 130416"/>
                    <a:gd name="connsiteX2" fmla="*/ -187 w 497506"/>
                    <a:gd name="connsiteY2" fmla="*/ 65780 h 130416"/>
                    <a:gd name="connsiteX3" fmla="*/ 248567 w 497506"/>
                    <a:gd name="connsiteY3" fmla="*/ 571 h 130416"/>
                    <a:gd name="connsiteX4" fmla="*/ 497320 w 497506"/>
                    <a:gd name="connsiteY4" fmla="*/ 65780 h 130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506" h="130416">
                      <a:moveTo>
                        <a:pt x="497320" y="65780"/>
                      </a:moveTo>
                      <a:cubicBezTo>
                        <a:pt x="497320" y="101793"/>
                        <a:pt x="385952" y="130988"/>
                        <a:pt x="248567" y="130988"/>
                      </a:cubicBezTo>
                      <a:cubicBezTo>
                        <a:pt x="111181" y="130988"/>
                        <a:pt x="-187" y="101794"/>
                        <a:pt x="-187" y="65780"/>
                      </a:cubicBezTo>
                      <a:cubicBezTo>
                        <a:pt x="-187" y="29765"/>
                        <a:pt x="111181" y="571"/>
                        <a:pt x="248567" y="571"/>
                      </a:cubicBezTo>
                      <a:cubicBezTo>
                        <a:pt x="385952" y="571"/>
                        <a:pt x="497320" y="29766"/>
                        <a:pt x="497320" y="65780"/>
                      </a:cubicBezTo>
                      <a:close/>
                    </a:path>
                  </a:pathLst>
                </a:custGeom>
                <a:solidFill>
                  <a:srgbClr val="B40D08"/>
                </a:solidFill>
                <a:ln w="50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28E05B28-484C-8EED-30FF-A9E536E1BE78}"/>
                    </a:ext>
                  </a:extLst>
                </p:cNvPr>
                <p:cNvSpPr/>
                <p:nvPr/>
              </p:nvSpPr>
              <p:spPr>
                <a:xfrm rot="-4490119" flipV="1">
                  <a:off x="2785729" y="4018771"/>
                  <a:ext cx="497503" cy="117478"/>
                </a:xfrm>
                <a:custGeom>
                  <a:avLst/>
                  <a:gdLst>
                    <a:gd name="connsiteX0" fmla="*/ 589 w 497503"/>
                    <a:gd name="connsiteY0" fmla="*/ 101 h 117478"/>
                    <a:gd name="connsiteX1" fmla="*/ 589 w 497503"/>
                    <a:gd name="connsiteY1" fmla="*/ 3891 h 117478"/>
                    <a:gd name="connsiteX2" fmla="*/ 1044 w 497503"/>
                    <a:gd name="connsiteY2" fmla="*/ 101 h 117478"/>
                    <a:gd name="connsiteX3" fmla="*/ 589 w 497503"/>
                    <a:gd name="connsiteY3" fmla="*/ 101 h 117478"/>
                    <a:gd name="connsiteX4" fmla="*/ 589 w 497503"/>
                    <a:gd name="connsiteY4" fmla="*/ 3891 h 117478"/>
                    <a:gd name="connsiteX5" fmla="*/ 589 w 497503"/>
                    <a:gd name="connsiteY5" fmla="*/ 48609 h 117478"/>
                    <a:gd name="connsiteX6" fmla="*/ 1044 w 497503"/>
                    <a:gd name="connsiteY6" fmla="*/ 48609 h 117478"/>
                    <a:gd name="connsiteX7" fmla="*/ 589 w 497503"/>
                    <a:gd name="connsiteY7" fmla="*/ 52398 h 117478"/>
                    <a:gd name="connsiteX8" fmla="*/ 249341 w 497503"/>
                    <a:gd name="connsiteY8" fmla="*/ 117580 h 117478"/>
                    <a:gd name="connsiteX9" fmla="*/ 498093 w 497503"/>
                    <a:gd name="connsiteY9" fmla="*/ 52398 h 117478"/>
                    <a:gd name="connsiteX10" fmla="*/ 497638 w 497503"/>
                    <a:gd name="connsiteY10" fmla="*/ 48609 h 117478"/>
                    <a:gd name="connsiteX11" fmla="*/ 498093 w 497503"/>
                    <a:gd name="connsiteY11" fmla="*/ 48609 h 117478"/>
                    <a:gd name="connsiteX12" fmla="*/ 498093 w 497503"/>
                    <a:gd name="connsiteY12" fmla="*/ 3891 h 117478"/>
                    <a:gd name="connsiteX13" fmla="*/ 249341 w 497503"/>
                    <a:gd name="connsiteY13" fmla="*/ 69073 h 117478"/>
                    <a:gd name="connsiteX14" fmla="*/ 589 w 497503"/>
                    <a:gd name="connsiteY14" fmla="*/ 3891 h 117478"/>
                    <a:gd name="connsiteX15" fmla="*/ 498093 w 497503"/>
                    <a:gd name="connsiteY15" fmla="*/ 3891 h 117478"/>
                    <a:gd name="connsiteX16" fmla="*/ 498093 w 497503"/>
                    <a:gd name="connsiteY16" fmla="*/ 101 h 117478"/>
                    <a:gd name="connsiteX17" fmla="*/ 497638 w 497503"/>
                    <a:gd name="connsiteY17" fmla="*/ 101 h 117478"/>
                    <a:gd name="connsiteX18" fmla="*/ 498093 w 497503"/>
                    <a:gd name="connsiteY18" fmla="*/ 3891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3" h="117478">
                      <a:moveTo>
                        <a:pt x="589" y="101"/>
                      </a:moveTo>
                      <a:lnTo>
                        <a:pt x="589" y="3891"/>
                      </a:lnTo>
                      <a:cubicBezTo>
                        <a:pt x="589" y="2653"/>
                        <a:pt x="784" y="1322"/>
                        <a:pt x="1044" y="101"/>
                      </a:cubicBezTo>
                      <a:lnTo>
                        <a:pt x="589" y="101"/>
                      </a:lnTo>
                      <a:close/>
                      <a:moveTo>
                        <a:pt x="589" y="3891"/>
                      </a:moveTo>
                      <a:lnTo>
                        <a:pt x="589" y="48609"/>
                      </a:lnTo>
                      <a:lnTo>
                        <a:pt x="1044" y="48609"/>
                      </a:lnTo>
                      <a:cubicBezTo>
                        <a:pt x="784" y="49830"/>
                        <a:pt x="589" y="51160"/>
                        <a:pt x="589" y="52398"/>
                      </a:cubicBezTo>
                      <a:cubicBezTo>
                        <a:pt x="589" y="88411"/>
                        <a:pt x="111957" y="117580"/>
                        <a:pt x="249341" y="117580"/>
                      </a:cubicBezTo>
                      <a:cubicBezTo>
                        <a:pt x="386725" y="117580"/>
                        <a:pt x="498093" y="88411"/>
                        <a:pt x="498093" y="52398"/>
                      </a:cubicBezTo>
                      <a:cubicBezTo>
                        <a:pt x="498093" y="51160"/>
                        <a:pt x="497898" y="49830"/>
                        <a:pt x="497638" y="48609"/>
                      </a:cubicBezTo>
                      <a:lnTo>
                        <a:pt x="498093" y="48609"/>
                      </a:lnTo>
                      <a:lnTo>
                        <a:pt x="498093" y="3891"/>
                      </a:lnTo>
                      <a:cubicBezTo>
                        <a:pt x="498093" y="39904"/>
                        <a:pt x="386725" y="69073"/>
                        <a:pt x="249341" y="69073"/>
                      </a:cubicBezTo>
                      <a:cubicBezTo>
                        <a:pt x="111957" y="69073"/>
                        <a:pt x="589" y="39904"/>
                        <a:pt x="589" y="3891"/>
                      </a:cubicBezTo>
                      <a:close/>
                      <a:moveTo>
                        <a:pt x="498093" y="3891"/>
                      </a:moveTo>
                      <a:lnTo>
                        <a:pt x="498093" y="101"/>
                      </a:lnTo>
                      <a:lnTo>
                        <a:pt x="497638" y="101"/>
                      </a:lnTo>
                      <a:cubicBezTo>
                        <a:pt x="497898" y="1323"/>
                        <a:pt x="498093" y="2652"/>
                        <a:pt x="498093" y="389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0DB82216-E255-A709-7987-35571B3A37B7}"/>
                    </a:ext>
                  </a:extLst>
                </p:cNvPr>
                <p:cNvSpPr/>
                <p:nvPr/>
              </p:nvSpPr>
              <p:spPr>
                <a:xfrm rot="-4490119" flipV="1">
                  <a:off x="4218367" y="4407062"/>
                  <a:ext cx="497503" cy="117478"/>
                </a:xfrm>
                <a:custGeom>
                  <a:avLst/>
                  <a:gdLst>
                    <a:gd name="connsiteX0" fmla="*/ 809 w 497503"/>
                    <a:gd name="connsiteY0" fmla="*/ 467 h 117478"/>
                    <a:gd name="connsiteX1" fmla="*/ 809 w 497503"/>
                    <a:gd name="connsiteY1" fmla="*/ 4256 h 117478"/>
                    <a:gd name="connsiteX2" fmla="*/ 1264 w 497503"/>
                    <a:gd name="connsiteY2" fmla="*/ 467 h 117478"/>
                    <a:gd name="connsiteX3" fmla="*/ 809 w 497503"/>
                    <a:gd name="connsiteY3" fmla="*/ 467 h 117478"/>
                    <a:gd name="connsiteX4" fmla="*/ 809 w 497503"/>
                    <a:gd name="connsiteY4" fmla="*/ 4256 h 117478"/>
                    <a:gd name="connsiteX5" fmla="*/ 809 w 497503"/>
                    <a:gd name="connsiteY5" fmla="*/ 48974 h 117478"/>
                    <a:gd name="connsiteX6" fmla="*/ 1264 w 497503"/>
                    <a:gd name="connsiteY6" fmla="*/ 48974 h 117478"/>
                    <a:gd name="connsiteX7" fmla="*/ 809 w 497503"/>
                    <a:gd name="connsiteY7" fmla="*/ 52764 h 117478"/>
                    <a:gd name="connsiteX8" fmla="*/ 249561 w 497503"/>
                    <a:gd name="connsiteY8" fmla="*/ 117946 h 117478"/>
                    <a:gd name="connsiteX9" fmla="*/ 498313 w 497503"/>
                    <a:gd name="connsiteY9" fmla="*/ 52764 h 117478"/>
                    <a:gd name="connsiteX10" fmla="*/ 497858 w 497503"/>
                    <a:gd name="connsiteY10" fmla="*/ 48974 h 117478"/>
                    <a:gd name="connsiteX11" fmla="*/ 498313 w 497503"/>
                    <a:gd name="connsiteY11" fmla="*/ 48974 h 117478"/>
                    <a:gd name="connsiteX12" fmla="*/ 498313 w 497503"/>
                    <a:gd name="connsiteY12" fmla="*/ 4256 h 117478"/>
                    <a:gd name="connsiteX13" fmla="*/ 249561 w 497503"/>
                    <a:gd name="connsiteY13" fmla="*/ 69438 h 117478"/>
                    <a:gd name="connsiteX14" fmla="*/ 809 w 497503"/>
                    <a:gd name="connsiteY14" fmla="*/ 4256 h 117478"/>
                    <a:gd name="connsiteX15" fmla="*/ 498313 w 497503"/>
                    <a:gd name="connsiteY15" fmla="*/ 4256 h 117478"/>
                    <a:gd name="connsiteX16" fmla="*/ 498313 w 497503"/>
                    <a:gd name="connsiteY16" fmla="*/ 467 h 117478"/>
                    <a:gd name="connsiteX17" fmla="*/ 497858 w 497503"/>
                    <a:gd name="connsiteY17" fmla="*/ 467 h 117478"/>
                    <a:gd name="connsiteX18" fmla="*/ 498313 w 497503"/>
                    <a:gd name="connsiteY18" fmla="*/ 4256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3" h="117478">
                      <a:moveTo>
                        <a:pt x="809" y="467"/>
                      </a:moveTo>
                      <a:lnTo>
                        <a:pt x="809" y="4256"/>
                      </a:lnTo>
                      <a:cubicBezTo>
                        <a:pt x="809" y="3019"/>
                        <a:pt x="1004" y="1688"/>
                        <a:pt x="1264" y="467"/>
                      </a:cubicBezTo>
                      <a:lnTo>
                        <a:pt x="809" y="467"/>
                      </a:lnTo>
                      <a:close/>
                      <a:moveTo>
                        <a:pt x="809" y="4256"/>
                      </a:moveTo>
                      <a:lnTo>
                        <a:pt x="809" y="48974"/>
                      </a:lnTo>
                      <a:lnTo>
                        <a:pt x="1264" y="48974"/>
                      </a:lnTo>
                      <a:cubicBezTo>
                        <a:pt x="1004" y="50195"/>
                        <a:pt x="809" y="51526"/>
                        <a:pt x="809" y="52764"/>
                      </a:cubicBezTo>
                      <a:cubicBezTo>
                        <a:pt x="809" y="88777"/>
                        <a:pt x="112177" y="117946"/>
                        <a:pt x="249561" y="117946"/>
                      </a:cubicBezTo>
                      <a:cubicBezTo>
                        <a:pt x="386945" y="117946"/>
                        <a:pt x="498313" y="88777"/>
                        <a:pt x="498313" y="52764"/>
                      </a:cubicBezTo>
                      <a:cubicBezTo>
                        <a:pt x="498313" y="51525"/>
                        <a:pt x="498118" y="50196"/>
                        <a:pt x="497858" y="48974"/>
                      </a:cubicBezTo>
                      <a:lnTo>
                        <a:pt x="498313" y="48974"/>
                      </a:lnTo>
                      <a:lnTo>
                        <a:pt x="498313" y="4256"/>
                      </a:lnTo>
                      <a:cubicBezTo>
                        <a:pt x="498313" y="40270"/>
                        <a:pt x="386945" y="69438"/>
                        <a:pt x="249561" y="69438"/>
                      </a:cubicBezTo>
                      <a:cubicBezTo>
                        <a:pt x="112177" y="69438"/>
                        <a:pt x="809" y="40270"/>
                        <a:pt x="809" y="4256"/>
                      </a:cubicBezTo>
                      <a:close/>
                      <a:moveTo>
                        <a:pt x="498313" y="4256"/>
                      </a:moveTo>
                      <a:lnTo>
                        <a:pt x="498313" y="467"/>
                      </a:lnTo>
                      <a:lnTo>
                        <a:pt x="497858" y="467"/>
                      </a:lnTo>
                      <a:cubicBezTo>
                        <a:pt x="498118" y="1688"/>
                        <a:pt x="498313" y="3018"/>
                        <a:pt x="498313" y="425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2" name="图形 35">
                <a:extLst>
                  <a:ext uri="{FF2B5EF4-FFF2-40B4-BE49-F238E27FC236}">
                    <a16:creationId xmlns:a16="http://schemas.microsoft.com/office/drawing/2014/main" id="{35FE2933-02E9-B80E-780E-442025280FB2}"/>
                  </a:ext>
                </a:extLst>
              </p:cNvPr>
              <p:cNvGrpSpPr/>
              <p:nvPr/>
            </p:nvGrpSpPr>
            <p:grpSpPr>
              <a:xfrm>
                <a:off x="2753551" y="4247233"/>
                <a:ext cx="1800405" cy="981357"/>
                <a:chOff x="2753551" y="4247233"/>
                <a:chExt cx="1800405" cy="981357"/>
              </a:xfrm>
            </p:grpSpPr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2A35B7E6-6E40-B524-E2AB-2B53A5D26565}"/>
                    </a:ext>
                  </a:extLst>
                </p:cNvPr>
                <p:cNvSpPr/>
                <p:nvPr/>
              </p:nvSpPr>
              <p:spPr>
                <a:xfrm rot="-4380987" flipV="1">
                  <a:off x="3374960" y="3894905"/>
                  <a:ext cx="497503" cy="1667734"/>
                </a:xfrm>
                <a:custGeom>
                  <a:avLst/>
                  <a:gdLst>
                    <a:gd name="connsiteX0" fmla="*/ 680 w 497503"/>
                    <a:gd name="connsiteY0" fmla="*/ 355 h 1667734"/>
                    <a:gd name="connsiteX1" fmla="*/ 680 w 497503"/>
                    <a:gd name="connsiteY1" fmla="*/ 1599115 h 1667734"/>
                    <a:gd name="connsiteX2" fmla="*/ 1134 w 497503"/>
                    <a:gd name="connsiteY2" fmla="*/ 1599115 h 1667734"/>
                    <a:gd name="connsiteX3" fmla="*/ 680 w 497503"/>
                    <a:gd name="connsiteY3" fmla="*/ 1602905 h 1667734"/>
                    <a:gd name="connsiteX4" fmla="*/ 249431 w 497503"/>
                    <a:gd name="connsiteY4" fmla="*/ 1668089 h 1667734"/>
                    <a:gd name="connsiteX5" fmla="*/ 498183 w 497503"/>
                    <a:gd name="connsiteY5" fmla="*/ 1602905 h 1667734"/>
                    <a:gd name="connsiteX6" fmla="*/ 497728 w 497503"/>
                    <a:gd name="connsiteY6" fmla="*/ 1599115 h 1667734"/>
                    <a:gd name="connsiteX7" fmla="*/ 498183 w 497503"/>
                    <a:gd name="connsiteY7" fmla="*/ 1599115 h 1667734"/>
                    <a:gd name="connsiteX8" fmla="*/ 498183 w 497503"/>
                    <a:gd name="connsiteY8" fmla="*/ 355 h 1667734"/>
                    <a:gd name="connsiteX9" fmla="*/ 689 w 497503"/>
                    <a:gd name="connsiteY9" fmla="*/ 355 h 1667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7503" h="1667734">
                      <a:moveTo>
                        <a:pt x="680" y="355"/>
                      </a:moveTo>
                      <a:lnTo>
                        <a:pt x="680" y="1599115"/>
                      </a:lnTo>
                      <a:lnTo>
                        <a:pt x="1134" y="1599115"/>
                      </a:lnTo>
                      <a:cubicBezTo>
                        <a:pt x="875" y="1600336"/>
                        <a:pt x="680" y="1601667"/>
                        <a:pt x="680" y="1602905"/>
                      </a:cubicBezTo>
                      <a:cubicBezTo>
                        <a:pt x="680" y="1638918"/>
                        <a:pt x="112048" y="1668089"/>
                        <a:pt x="249431" y="1668089"/>
                      </a:cubicBezTo>
                      <a:cubicBezTo>
                        <a:pt x="386814" y="1668089"/>
                        <a:pt x="498183" y="1638921"/>
                        <a:pt x="498183" y="1602905"/>
                      </a:cubicBezTo>
                      <a:cubicBezTo>
                        <a:pt x="498183" y="1601666"/>
                        <a:pt x="497988" y="1600337"/>
                        <a:pt x="497728" y="1599115"/>
                      </a:cubicBezTo>
                      <a:lnTo>
                        <a:pt x="498183" y="1599115"/>
                      </a:lnTo>
                      <a:lnTo>
                        <a:pt x="498183" y="355"/>
                      </a:lnTo>
                      <a:lnTo>
                        <a:pt x="689" y="35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A30100"/>
                    </a:gs>
                    <a:gs pos="26945">
                      <a:srgbClr val="C61A10"/>
                    </a:gs>
                    <a:gs pos="53890">
                      <a:srgbClr val="E93421"/>
                    </a:gs>
                    <a:gs pos="100000">
                      <a:srgbClr val="A30100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5E890098-AB65-2815-7793-764381464FBE}"/>
                    </a:ext>
                  </a:extLst>
                </p:cNvPr>
                <p:cNvSpPr/>
                <p:nvPr/>
              </p:nvSpPr>
              <p:spPr>
                <a:xfrm rot="-4380987" flipV="1">
                  <a:off x="4170164" y="4906410"/>
                  <a:ext cx="497508" cy="130417"/>
                </a:xfrm>
                <a:custGeom>
                  <a:avLst/>
                  <a:gdLst>
                    <a:gd name="connsiteX0" fmla="*/ 497301 w 497508"/>
                    <a:gd name="connsiteY0" fmla="*/ 65854 h 130417"/>
                    <a:gd name="connsiteX1" fmla="*/ 248546 w 497508"/>
                    <a:gd name="connsiteY1" fmla="*/ 131063 h 130417"/>
                    <a:gd name="connsiteX2" fmla="*/ -208 w 497508"/>
                    <a:gd name="connsiteY2" fmla="*/ 65854 h 130417"/>
                    <a:gd name="connsiteX3" fmla="*/ 248546 w 497508"/>
                    <a:gd name="connsiteY3" fmla="*/ 645 h 130417"/>
                    <a:gd name="connsiteX4" fmla="*/ 497301 w 497508"/>
                    <a:gd name="connsiteY4" fmla="*/ 65854 h 130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508" h="130417">
                      <a:moveTo>
                        <a:pt x="497301" y="65854"/>
                      </a:moveTo>
                      <a:cubicBezTo>
                        <a:pt x="497301" y="101867"/>
                        <a:pt x="385932" y="131063"/>
                        <a:pt x="248546" y="131063"/>
                      </a:cubicBezTo>
                      <a:cubicBezTo>
                        <a:pt x="111161" y="131063"/>
                        <a:pt x="-208" y="101868"/>
                        <a:pt x="-208" y="65854"/>
                      </a:cubicBezTo>
                      <a:cubicBezTo>
                        <a:pt x="-208" y="29839"/>
                        <a:pt x="111161" y="645"/>
                        <a:pt x="248546" y="645"/>
                      </a:cubicBezTo>
                      <a:cubicBezTo>
                        <a:pt x="385932" y="645"/>
                        <a:pt x="497301" y="29840"/>
                        <a:pt x="497301" y="65854"/>
                      </a:cubicBezTo>
                      <a:close/>
                    </a:path>
                  </a:pathLst>
                </a:custGeom>
                <a:solidFill>
                  <a:srgbClr val="B40D08"/>
                </a:solidFill>
                <a:ln w="50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7AE0E314-585D-2776-A696-59BA9820014F}"/>
                    </a:ext>
                  </a:extLst>
                </p:cNvPr>
                <p:cNvSpPr/>
                <p:nvPr/>
              </p:nvSpPr>
              <p:spPr>
                <a:xfrm rot="-4380987" flipV="1">
                  <a:off x="2661517" y="4452064"/>
                  <a:ext cx="497505" cy="117479"/>
                </a:xfrm>
                <a:custGeom>
                  <a:avLst/>
                  <a:gdLst>
                    <a:gd name="connsiteX0" fmla="*/ 570 w 497505"/>
                    <a:gd name="connsiteY0" fmla="*/ 168 h 117479"/>
                    <a:gd name="connsiteX1" fmla="*/ 570 w 497505"/>
                    <a:gd name="connsiteY1" fmla="*/ 3957 h 117479"/>
                    <a:gd name="connsiteX2" fmla="*/ 1025 w 497505"/>
                    <a:gd name="connsiteY2" fmla="*/ 168 h 117479"/>
                    <a:gd name="connsiteX3" fmla="*/ 570 w 497505"/>
                    <a:gd name="connsiteY3" fmla="*/ 168 h 117479"/>
                    <a:gd name="connsiteX4" fmla="*/ 570 w 497505"/>
                    <a:gd name="connsiteY4" fmla="*/ 3957 h 117479"/>
                    <a:gd name="connsiteX5" fmla="*/ 570 w 497505"/>
                    <a:gd name="connsiteY5" fmla="*/ 48675 h 117479"/>
                    <a:gd name="connsiteX6" fmla="*/ 1025 w 497505"/>
                    <a:gd name="connsiteY6" fmla="*/ 48675 h 117479"/>
                    <a:gd name="connsiteX7" fmla="*/ 570 w 497505"/>
                    <a:gd name="connsiteY7" fmla="*/ 52465 h 117479"/>
                    <a:gd name="connsiteX8" fmla="*/ 249323 w 497505"/>
                    <a:gd name="connsiteY8" fmla="*/ 117647 h 117479"/>
                    <a:gd name="connsiteX9" fmla="*/ 498076 w 497505"/>
                    <a:gd name="connsiteY9" fmla="*/ 52465 h 117479"/>
                    <a:gd name="connsiteX10" fmla="*/ 497621 w 497505"/>
                    <a:gd name="connsiteY10" fmla="*/ 48675 h 117479"/>
                    <a:gd name="connsiteX11" fmla="*/ 498076 w 497505"/>
                    <a:gd name="connsiteY11" fmla="*/ 48675 h 117479"/>
                    <a:gd name="connsiteX12" fmla="*/ 498076 w 497505"/>
                    <a:gd name="connsiteY12" fmla="*/ 3957 h 117479"/>
                    <a:gd name="connsiteX13" fmla="*/ 249323 w 497505"/>
                    <a:gd name="connsiteY13" fmla="*/ 69139 h 117479"/>
                    <a:gd name="connsiteX14" fmla="*/ 570 w 497505"/>
                    <a:gd name="connsiteY14" fmla="*/ 3957 h 117479"/>
                    <a:gd name="connsiteX15" fmla="*/ 498076 w 497505"/>
                    <a:gd name="connsiteY15" fmla="*/ 3957 h 117479"/>
                    <a:gd name="connsiteX16" fmla="*/ 498076 w 497505"/>
                    <a:gd name="connsiteY16" fmla="*/ 168 h 117479"/>
                    <a:gd name="connsiteX17" fmla="*/ 497621 w 497505"/>
                    <a:gd name="connsiteY17" fmla="*/ 168 h 117479"/>
                    <a:gd name="connsiteX18" fmla="*/ 498076 w 497505"/>
                    <a:gd name="connsiteY18" fmla="*/ 3957 h 117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5" h="117479">
                      <a:moveTo>
                        <a:pt x="570" y="168"/>
                      </a:moveTo>
                      <a:lnTo>
                        <a:pt x="570" y="3957"/>
                      </a:lnTo>
                      <a:cubicBezTo>
                        <a:pt x="570" y="2720"/>
                        <a:pt x="765" y="1389"/>
                        <a:pt x="1025" y="168"/>
                      </a:cubicBezTo>
                      <a:lnTo>
                        <a:pt x="570" y="168"/>
                      </a:lnTo>
                      <a:close/>
                      <a:moveTo>
                        <a:pt x="570" y="3957"/>
                      </a:moveTo>
                      <a:lnTo>
                        <a:pt x="570" y="48675"/>
                      </a:lnTo>
                      <a:lnTo>
                        <a:pt x="1025" y="48675"/>
                      </a:lnTo>
                      <a:cubicBezTo>
                        <a:pt x="765" y="49896"/>
                        <a:pt x="570" y="51227"/>
                        <a:pt x="570" y="52465"/>
                      </a:cubicBezTo>
                      <a:cubicBezTo>
                        <a:pt x="570" y="88478"/>
                        <a:pt x="111939" y="117647"/>
                        <a:pt x="249323" y="117647"/>
                      </a:cubicBezTo>
                      <a:cubicBezTo>
                        <a:pt x="386707" y="117647"/>
                        <a:pt x="498076" y="88478"/>
                        <a:pt x="498076" y="52465"/>
                      </a:cubicBezTo>
                      <a:cubicBezTo>
                        <a:pt x="498076" y="51226"/>
                        <a:pt x="497881" y="49897"/>
                        <a:pt x="497621" y="48675"/>
                      </a:cubicBezTo>
                      <a:lnTo>
                        <a:pt x="498076" y="48675"/>
                      </a:lnTo>
                      <a:lnTo>
                        <a:pt x="498076" y="3957"/>
                      </a:lnTo>
                      <a:cubicBezTo>
                        <a:pt x="498076" y="39971"/>
                        <a:pt x="386707" y="69139"/>
                        <a:pt x="249323" y="69139"/>
                      </a:cubicBezTo>
                      <a:cubicBezTo>
                        <a:pt x="111939" y="69139"/>
                        <a:pt x="570" y="39971"/>
                        <a:pt x="570" y="3957"/>
                      </a:cubicBezTo>
                      <a:close/>
                      <a:moveTo>
                        <a:pt x="498076" y="3957"/>
                      </a:moveTo>
                      <a:lnTo>
                        <a:pt x="498076" y="168"/>
                      </a:lnTo>
                      <a:lnTo>
                        <a:pt x="497621" y="168"/>
                      </a:lnTo>
                      <a:cubicBezTo>
                        <a:pt x="497881" y="1389"/>
                        <a:pt x="498076" y="2719"/>
                        <a:pt x="498076" y="395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0E4C8B12-E2B4-C1DA-C2C0-339F3A6249F5}"/>
                    </a:ext>
                  </a:extLst>
                </p:cNvPr>
                <p:cNvSpPr/>
                <p:nvPr/>
              </p:nvSpPr>
              <p:spPr>
                <a:xfrm rot="-4380987" flipV="1">
                  <a:off x="4081114" y="4885633"/>
                  <a:ext cx="497505" cy="117479"/>
                </a:xfrm>
                <a:custGeom>
                  <a:avLst/>
                  <a:gdLst>
                    <a:gd name="connsiteX0" fmla="*/ 788 w 497505"/>
                    <a:gd name="connsiteY0" fmla="*/ 540 h 117479"/>
                    <a:gd name="connsiteX1" fmla="*/ 788 w 497505"/>
                    <a:gd name="connsiteY1" fmla="*/ 4330 h 117479"/>
                    <a:gd name="connsiteX2" fmla="*/ 1243 w 497505"/>
                    <a:gd name="connsiteY2" fmla="*/ 540 h 117479"/>
                    <a:gd name="connsiteX3" fmla="*/ 788 w 497505"/>
                    <a:gd name="connsiteY3" fmla="*/ 540 h 117479"/>
                    <a:gd name="connsiteX4" fmla="*/ 788 w 497505"/>
                    <a:gd name="connsiteY4" fmla="*/ 4330 h 117479"/>
                    <a:gd name="connsiteX5" fmla="*/ 788 w 497505"/>
                    <a:gd name="connsiteY5" fmla="*/ 49048 h 117479"/>
                    <a:gd name="connsiteX6" fmla="*/ 1243 w 497505"/>
                    <a:gd name="connsiteY6" fmla="*/ 49048 h 117479"/>
                    <a:gd name="connsiteX7" fmla="*/ 788 w 497505"/>
                    <a:gd name="connsiteY7" fmla="*/ 52837 h 117479"/>
                    <a:gd name="connsiteX8" fmla="*/ 249541 w 497505"/>
                    <a:gd name="connsiteY8" fmla="*/ 118019 h 117479"/>
                    <a:gd name="connsiteX9" fmla="*/ 498294 w 497505"/>
                    <a:gd name="connsiteY9" fmla="*/ 52837 h 117479"/>
                    <a:gd name="connsiteX10" fmla="*/ 497839 w 497505"/>
                    <a:gd name="connsiteY10" fmla="*/ 49048 h 117479"/>
                    <a:gd name="connsiteX11" fmla="*/ 498294 w 497505"/>
                    <a:gd name="connsiteY11" fmla="*/ 49048 h 117479"/>
                    <a:gd name="connsiteX12" fmla="*/ 498294 w 497505"/>
                    <a:gd name="connsiteY12" fmla="*/ 4330 h 117479"/>
                    <a:gd name="connsiteX13" fmla="*/ 249541 w 497505"/>
                    <a:gd name="connsiteY13" fmla="*/ 69512 h 117479"/>
                    <a:gd name="connsiteX14" fmla="*/ 788 w 497505"/>
                    <a:gd name="connsiteY14" fmla="*/ 4330 h 117479"/>
                    <a:gd name="connsiteX15" fmla="*/ 498294 w 497505"/>
                    <a:gd name="connsiteY15" fmla="*/ 4330 h 117479"/>
                    <a:gd name="connsiteX16" fmla="*/ 498294 w 497505"/>
                    <a:gd name="connsiteY16" fmla="*/ 540 h 117479"/>
                    <a:gd name="connsiteX17" fmla="*/ 497839 w 497505"/>
                    <a:gd name="connsiteY17" fmla="*/ 540 h 117479"/>
                    <a:gd name="connsiteX18" fmla="*/ 498294 w 497505"/>
                    <a:gd name="connsiteY18" fmla="*/ 4330 h 117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5" h="117479">
                      <a:moveTo>
                        <a:pt x="788" y="540"/>
                      </a:moveTo>
                      <a:lnTo>
                        <a:pt x="788" y="4330"/>
                      </a:lnTo>
                      <a:cubicBezTo>
                        <a:pt x="788" y="3092"/>
                        <a:pt x="983" y="1761"/>
                        <a:pt x="1243" y="540"/>
                      </a:cubicBezTo>
                      <a:lnTo>
                        <a:pt x="788" y="540"/>
                      </a:lnTo>
                      <a:close/>
                      <a:moveTo>
                        <a:pt x="788" y="4330"/>
                      </a:moveTo>
                      <a:lnTo>
                        <a:pt x="788" y="49048"/>
                      </a:lnTo>
                      <a:lnTo>
                        <a:pt x="1243" y="49048"/>
                      </a:lnTo>
                      <a:cubicBezTo>
                        <a:pt x="983" y="50269"/>
                        <a:pt x="788" y="51600"/>
                        <a:pt x="788" y="52837"/>
                      </a:cubicBezTo>
                      <a:cubicBezTo>
                        <a:pt x="788" y="88851"/>
                        <a:pt x="112156" y="118019"/>
                        <a:pt x="249541" y="118019"/>
                      </a:cubicBezTo>
                      <a:cubicBezTo>
                        <a:pt x="386925" y="118019"/>
                        <a:pt x="498294" y="88851"/>
                        <a:pt x="498294" y="52837"/>
                      </a:cubicBezTo>
                      <a:cubicBezTo>
                        <a:pt x="498294" y="51599"/>
                        <a:pt x="498098" y="50269"/>
                        <a:pt x="497839" y="49048"/>
                      </a:cubicBezTo>
                      <a:lnTo>
                        <a:pt x="498294" y="49048"/>
                      </a:lnTo>
                      <a:lnTo>
                        <a:pt x="498294" y="4330"/>
                      </a:lnTo>
                      <a:cubicBezTo>
                        <a:pt x="498294" y="40343"/>
                        <a:pt x="386925" y="69512"/>
                        <a:pt x="249541" y="69512"/>
                      </a:cubicBezTo>
                      <a:cubicBezTo>
                        <a:pt x="112156" y="69512"/>
                        <a:pt x="788" y="40343"/>
                        <a:pt x="788" y="4330"/>
                      </a:cubicBezTo>
                      <a:close/>
                      <a:moveTo>
                        <a:pt x="498294" y="4330"/>
                      </a:moveTo>
                      <a:lnTo>
                        <a:pt x="498294" y="540"/>
                      </a:lnTo>
                      <a:lnTo>
                        <a:pt x="497839" y="540"/>
                      </a:lnTo>
                      <a:cubicBezTo>
                        <a:pt x="498099" y="1762"/>
                        <a:pt x="498294" y="3091"/>
                        <a:pt x="498294" y="433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7" name="图形 35">
                <a:extLst>
                  <a:ext uri="{FF2B5EF4-FFF2-40B4-BE49-F238E27FC236}">
                    <a16:creationId xmlns:a16="http://schemas.microsoft.com/office/drawing/2014/main" id="{3BB8C7EB-0945-706B-187A-C08E4CE8AE89}"/>
                  </a:ext>
                </a:extLst>
              </p:cNvPr>
              <p:cNvGrpSpPr/>
              <p:nvPr/>
            </p:nvGrpSpPr>
            <p:grpSpPr>
              <a:xfrm>
                <a:off x="2612560" y="4685276"/>
                <a:ext cx="1796856" cy="1053185"/>
                <a:chOff x="2612560" y="4685276"/>
                <a:chExt cx="1796856" cy="1053185"/>
              </a:xfrm>
            </p:grpSpPr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A2CE17BA-5CF5-068D-EA94-EB61C408DEF7}"/>
                    </a:ext>
                  </a:extLst>
                </p:cNvPr>
                <p:cNvSpPr/>
                <p:nvPr/>
              </p:nvSpPr>
              <p:spPr>
                <a:xfrm rot="-4214735" flipV="1">
                  <a:off x="3232673" y="4367427"/>
                  <a:ext cx="497499" cy="1667722"/>
                </a:xfrm>
                <a:custGeom>
                  <a:avLst/>
                  <a:gdLst>
                    <a:gd name="connsiteX0" fmla="*/ 658 w 497499"/>
                    <a:gd name="connsiteY0" fmla="*/ 427 h 1667722"/>
                    <a:gd name="connsiteX1" fmla="*/ 658 w 497499"/>
                    <a:gd name="connsiteY1" fmla="*/ 1599177 h 1667722"/>
                    <a:gd name="connsiteX2" fmla="*/ 1112 w 497499"/>
                    <a:gd name="connsiteY2" fmla="*/ 1599177 h 1667722"/>
                    <a:gd name="connsiteX3" fmla="*/ 658 w 497499"/>
                    <a:gd name="connsiteY3" fmla="*/ 1602966 h 1667722"/>
                    <a:gd name="connsiteX4" fmla="*/ 249408 w 497499"/>
                    <a:gd name="connsiteY4" fmla="*/ 1668150 h 1667722"/>
                    <a:gd name="connsiteX5" fmla="*/ 498157 w 497499"/>
                    <a:gd name="connsiteY5" fmla="*/ 1602966 h 1667722"/>
                    <a:gd name="connsiteX6" fmla="*/ 497703 w 497499"/>
                    <a:gd name="connsiteY6" fmla="*/ 1599177 h 1667722"/>
                    <a:gd name="connsiteX7" fmla="*/ 498157 w 497499"/>
                    <a:gd name="connsiteY7" fmla="*/ 1599177 h 1667722"/>
                    <a:gd name="connsiteX8" fmla="*/ 498157 w 497499"/>
                    <a:gd name="connsiteY8" fmla="*/ 427 h 1667722"/>
                    <a:gd name="connsiteX9" fmla="*/ 668 w 497499"/>
                    <a:gd name="connsiteY9" fmla="*/ 427 h 1667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7499" h="1667722">
                      <a:moveTo>
                        <a:pt x="658" y="427"/>
                      </a:moveTo>
                      <a:lnTo>
                        <a:pt x="658" y="1599177"/>
                      </a:lnTo>
                      <a:lnTo>
                        <a:pt x="1112" y="1599177"/>
                      </a:lnTo>
                      <a:cubicBezTo>
                        <a:pt x="853" y="1600398"/>
                        <a:pt x="658" y="1601728"/>
                        <a:pt x="658" y="1602966"/>
                      </a:cubicBezTo>
                      <a:cubicBezTo>
                        <a:pt x="658" y="1638979"/>
                        <a:pt x="112026" y="1668150"/>
                        <a:pt x="249408" y="1668150"/>
                      </a:cubicBezTo>
                      <a:cubicBezTo>
                        <a:pt x="386790" y="1668150"/>
                        <a:pt x="498157" y="1638982"/>
                        <a:pt x="498157" y="1602966"/>
                      </a:cubicBezTo>
                      <a:cubicBezTo>
                        <a:pt x="498157" y="1601727"/>
                        <a:pt x="497963" y="1600398"/>
                        <a:pt x="497703" y="1599177"/>
                      </a:cubicBezTo>
                      <a:lnTo>
                        <a:pt x="498157" y="1599177"/>
                      </a:lnTo>
                      <a:lnTo>
                        <a:pt x="498157" y="427"/>
                      </a:lnTo>
                      <a:lnTo>
                        <a:pt x="668" y="427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A30100"/>
                    </a:gs>
                    <a:gs pos="26945">
                      <a:srgbClr val="C61A10"/>
                    </a:gs>
                    <a:gs pos="53890">
                      <a:srgbClr val="E93421"/>
                    </a:gs>
                    <a:gs pos="100000">
                      <a:srgbClr val="A30100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01FD8906-56CF-CCD7-AF1E-AE3899B853A7}"/>
                    </a:ext>
                  </a:extLst>
                </p:cNvPr>
                <p:cNvSpPr/>
                <p:nvPr/>
              </p:nvSpPr>
              <p:spPr>
                <a:xfrm rot="-4214735" flipV="1">
                  <a:off x="4015202" y="5417082"/>
                  <a:ext cx="497504" cy="130416"/>
                </a:xfrm>
                <a:custGeom>
                  <a:avLst/>
                  <a:gdLst>
                    <a:gd name="connsiteX0" fmla="*/ 497273 w 497504"/>
                    <a:gd name="connsiteY0" fmla="*/ 65932 h 130416"/>
                    <a:gd name="connsiteX1" fmla="*/ 248521 w 497504"/>
                    <a:gd name="connsiteY1" fmla="*/ 131140 h 130416"/>
                    <a:gd name="connsiteX2" fmla="*/ -232 w 497504"/>
                    <a:gd name="connsiteY2" fmla="*/ 65932 h 130416"/>
                    <a:gd name="connsiteX3" fmla="*/ 248521 w 497504"/>
                    <a:gd name="connsiteY3" fmla="*/ 724 h 130416"/>
                    <a:gd name="connsiteX4" fmla="*/ 497273 w 497504"/>
                    <a:gd name="connsiteY4" fmla="*/ 65932 h 130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504" h="130416">
                      <a:moveTo>
                        <a:pt x="497273" y="65932"/>
                      </a:moveTo>
                      <a:cubicBezTo>
                        <a:pt x="497273" y="101944"/>
                        <a:pt x="385906" y="131140"/>
                        <a:pt x="248521" y="131140"/>
                      </a:cubicBezTo>
                      <a:cubicBezTo>
                        <a:pt x="111136" y="131140"/>
                        <a:pt x="-232" y="101946"/>
                        <a:pt x="-232" y="65932"/>
                      </a:cubicBezTo>
                      <a:cubicBezTo>
                        <a:pt x="-232" y="29918"/>
                        <a:pt x="111136" y="724"/>
                        <a:pt x="248521" y="724"/>
                      </a:cubicBezTo>
                      <a:cubicBezTo>
                        <a:pt x="385906" y="724"/>
                        <a:pt x="497273" y="29918"/>
                        <a:pt x="497273" y="65932"/>
                      </a:cubicBezTo>
                      <a:close/>
                    </a:path>
                  </a:pathLst>
                </a:custGeom>
                <a:solidFill>
                  <a:srgbClr val="B40D08"/>
                </a:solidFill>
                <a:ln w="50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A05414DC-120E-EF2B-E95F-66772C0EDFBD}"/>
                    </a:ext>
                  </a:extLst>
                </p:cNvPr>
                <p:cNvSpPr/>
                <p:nvPr/>
              </p:nvSpPr>
              <p:spPr>
                <a:xfrm rot="-4214735" flipV="1">
                  <a:off x="2530605" y="4890348"/>
                  <a:ext cx="497501" cy="117478"/>
                </a:xfrm>
                <a:custGeom>
                  <a:avLst/>
                  <a:gdLst>
                    <a:gd name="connsiteX0" fmla="*/ 550 w 497501"/>
                    <a:gd name="connsiteY0" fmla="*/ 235 h 117478"/>
                    <a:gd name="connsiteX1" fmla="*/ 550 w 497501"/>
                    <a:gd name="connsiteY1" fmla="*/ 4025 h 117478"/>
                    <a:gd name="connsiteX2" fmla="*/ 1005 w 497501"/>
                    <a:gd name="connsiteY2" fmla="*/ 235 h 117478"/>
                    <a:gd name="connsiteX3" fmla="*/ 550 w 497501"/>
                    <a:gd name="connsiteY3" fmla="*/ 235 h 117478"/>
                    <a:gd name="connsiteX4" fmla="*/ 550 w 497501"/>
                    <a:gd name="connsiteY4" fmla="*/ 4025 h 117478"/>
                    <a:gd name="connsiteX5" fmla="*/ 550 w 497501"/>
                    <a:gd name="connsiteY5" fmla="*/ 48742 h 117478"/>
                    <a:gd name="connsiteX6" fmla="*/ 1005 w 497501"/>
                    <a:gd name="connsiteY6" fmla="*/ 48742 h 117478"/>
                    <a:gd name="connsiteX7" fmla="*/ 550 w 497501"/>
                    <a:gd name="connsiteY7" fmla="*/ 52532 h 117478"/>
                    <a:gd name="connsiteX8" fmla="*/ 249301 w 497501"/>
                    <a:gd name="connsiteY8" fmla="*/ 117713 h 117478"/>
                    <a:gd name="connsiteX9" fmla="*/ 498052 w 497501"/>
                    <a:gd name="connsiteY9" fmla="*/ 52532 h 117478"/>
                    <a:gd name="connsiteX10" fmla="*/ 497598 w 497501"/>
                    <a:gd name="connsiteY10" fmla="*/ 48742 h 117478"/>
                    <a:gd name="connsiteX11" fmla="*/ 498052 w 497501"/>
                    <a:gd name="connsiteY11" fmla="*/ 48742 h 117478"/>
                    <a:gd name="connsiteX12" fmla="*/ 498052 w 497501"/>
                    <a:gd name="connsiteY12" fmla="*/ 4025 h 117478"/>
                    <a:gd name="connsiteX13" fmla="*/ 249301 w 497501"/>
                    <a:gd name="connsiteY13" fmla="*/ 69206 h 117478"/>
                    <a:gd name="connsiteX14" fmla="*/ 550 w 497501"/>
                    <a:gd name="connsiteY14" fmla="*/ 4025 h 117478"/>
                    <a:gd name="connsiteX15" fmla="*/ 498052 w 497501"/>
                    <a:gd name="connsiteY15" fmla="*/ 4025 h 117478"/>
                    <a:gd name="connsiteX16" fmla="*/ 498052 w 497501"/>
                    <a:gd name="connsiteY16" fmla="*/ 235 h 117478"/>
                    <a:gd name="connsiteX17" fmla="*/ 497598 w 497501"/>
                    <a:gd name="connsiteY17" fmla="*/ 235 h 117478"/>
                    <a:gd name="connsiteX18" fmla="*/ 498052 w 497501"/>
                    <a:gd name="connsiteY18" fmla="*/ 4025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1" h="117478">
                      <a:moveTo>
                        <a:pt x="550" y="235"/>
                      </a:moveTo>
                      <a:lnTo>
                        <a:pt x="550" y="4025"/>
                      </a:lnTo>
                      <a:cubicBezTo>
                        <a:pt x="550" y="2787"/>
                        <a:pt x="745" y="1456"/>
                        <a:pt x="1005" y="235"/>
                      </a:cubicBezTo>
                      <a:lnTo>
                        <a:pt x="550" y="235"/>
                      </a:lnTo>
                      <a:close/>
                      <a:moveTo>
                        <a:pt x="550" y="4025"/>
                      </a:moveTo>
                      <a:lnTo>
                        <a:pt x="550" y="48742"/>
                      </a:lnTo>
                      <a:lnTo>
                        <a:pt x="1005" y="48742"/>
                      </a:lnTo>
                      <a:cubicBezTo>
                        <a:pt x="745" y="49963"/>
                        <a:pt x="550" y="51294"/>
                        <a:pt x="550" y="52532"/>
                      </a:cubicBezTo>
                      <a:cubicBezTo>
                        <a:pt x="550" y="88545"/>
                        <a:pt x="111918" y="117713"/>
                        <a:pt x="249301" y="117713"/>
                      </a:cubicBezTo>
                      <a:cubicBezTo>
                        <a:pt x="386685" y="117713"/>
                        <a:pt x="498052" y="88545"/>
                        <a:pt x="498052" y="52532"/>
                      </a:cubicBezTo>
                      <a:cubicBezTo>
                        <a:pt x="498052" y="51293"/>
                        <a:pt x="497857" y="49964"/>
                        <a:pt x="497598" y="48742"/>
                      </a:cubicBezTo>
                      <a:lnTo>
                        <a:pt x="498052" y="48742"/>
                      </a:lnTo>
                      <a:lnTo>
                        <a:pt x="498052" y="4025"/>
                      </a:lnTo>
                      <a:cubicBezTo>
                        <a:pt x="498052" y="40038"/>
                        <a:pt x="386685" y="69206"/>
                        <a:pt x="249301" y="69206"/>
                      </a:cubicBezTo>
                      <a:cubicBezTo>
                        <a:pt x="111918" y="69206"/>
                        <a:pt x="550" y="40038"/>
                        <a:pt x="550" y="4025"/>
                      </a:cubicBezTo>
                      <a:close/>
                      <a:moveTo>
                        <a:pt x="498052" y="4025"/>
                      </a:moveTo>
                      <a:lnTo>
                        <a:pt x="498052" y="235"/>
                      </a:lnTo>
                      <a:lnTo>
                        <a:pt x="497598" y="235"/>
                      </a:lnTo>
                      <a:cubicBezTo>
                        <a:pt x="497858" y="1457"/>
                        <a:pt x="498052" y="2786"/>
                        <a:pt x="498052" y="40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81EDA661-CA55-F6D8-0CE4-AC96C5E8D30F}"/>
                    </a:ext>
                  </a:extLst>
                </p:cNvPr>
                <p:cNvSpPr/>
                <p:nvPr/>
              </p:nvSpPr>
              <p:spPr>
                <a:xfrm rot="-4214735" flipV="1">
                  <a:off x="3927573" y="5392033"/>
                  <a:ext cx="497501" cy="117478"/>
                </a:xfrm>
                <a:custGeom>
                  <a:avLst/>
                  <a:gdLst>
                    <a:gd name="connsiteX0" fmla="*/ 764 w 497501"/>
                    <a:gd name="connsiteY0" fmla="*/ 618 h 117478"/>
                    <a:gd name="connsiteX1" fmla="*/ 764 w 497501"/>
                    <a:gd name="connsiteY1" fmla="*/ 4408 h 117478"/>
                    <a:gd name="connsiteX2" fmla="*/ 1219 w 497501"/>
                    <a:gd name="connsiteY2" fmla="*/ 618 h 117478"/>
                    <a:gd name="connsiteX3" fmla="*/ 764 w 497501"/>
                    <a:gd name="connsiteY3" fmla="*/ 618 h 117478"/>
                    <a:gd name="connsiteX4" fmla="*/ 764 w 497501"/>
                    <a:gd name="connsiteY4" fmla="*/ 4408 h 117478"/>
                    <a:gd name="connsiteX5" fmla="*/ 764 w 497501"/>
                    <a:gd name="connsiteY5" fmla="*/ 49125 h 117478"/>
                    <a:gd name="connsiteX6" fmla="*/ 1219 w 497501"/>
                    <a:gd name="connsiteY6" fmla="*/ 49125 h 117478"/>
                    <a:gd name="connsiteX7" fmla="*/ 764 w 497501"/>
                    <a:gd name="connsiteY7" fmla="*/ 52915 h 117478"/>
                    <a:gd name="connsiteX8" fmla="*/ 249515 w 497501"/>
                    <a:gd name="connsiteY8" fmla="*/ 118096 h 117478"/>
                    <a:gd name="connsiteX9" fmla="*/ 498266 w 497501"/>
                    <a:gd name="connsiteY9" fmla="*/ 52915 h 117478"/>
                    <a:gd name="connsiteX10" fmla="*/ 497812 w 497501"/>
                    <a:gd name="connsiteY10" fmla="*/ 49125 h 117478"/>
                    <a:gd name="connsiteX11" fmla="*/ 498266 w 497501"/>
                    <a:gd name="connsiteY11" fmla="*/ 49125 h 117478"/>
                    <a:gd name="connsiteX12" fmla="*/ 498266 w 497501"/>
                    <a:gd name="connsiteY12" fmla="*/ 4408 h 117478"/>
                    <a:gd name="connsiteX13" fmla="*/ 249515 w 497501"/>
                    <a:gd name="connsiteY13" fmla="*/ 69589 h 117478"/>
                    <a:gd name="connsiteX14" fmla="*/ 764 w 497501"/>
                    <a:gd name="connsiteY14" fmla="*/ 4408 h 117478"/>
                    <a:gd name="connsiteX15" fmla="*/ 498266 w 497501"/>
                    <a:gd name="connsiteY15" fmla="*/ 4408 h 117478"/>
                    <a:gd name="connsiteX16" fmla="*/ 498266 w 497501"/>
                    <a:gd name="connsiteY16" fmla="*/ 618 h 117478"/>
                    <a:gd name="connsiteX17" fmla="*/ 497812 w 497501"/>
                    <a:gd name="connsiteY17" fmla="*/ 618 h 117478"/>
                    <a:gd name="connsiteX18" fmla="*/ 498266 w 497501"/>
                    <a:gd name="connsiteY18" fmla="*/ 4408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1" h="117478">
                      <a:moveTo>
                        <a:pt x="764" y="618"/>
                      </a:moveTo>
                      <a:lnTo>
                        <a:pt x="764" y="4408"/>
                      </a:lnTo>
                      <a:cubicBezTo>
                        <a:pt x="764" y="3170"/>
                        <a:pt x="959" y="1839"/>
                        <a:pt x="1219" y="618"/>
                      </a:cubicBezTo>
                      <a:lnTo>
                        <a:pt x="764" y="618"/>
                      </a:lnTo>
                      <a:close/>
                      <a:moveTo>
                        <a:pt x="764" y="4408"/>
                      </a:moveTo>
                      <a:lnTo>
                        <a:pt x="764" y="49125"/>
                      </a:lnTo>
                      <a:lnTo>
                        <a:pt x="1219" y="49125"/>
                      </a:lnTo>
                      <a:cubicBezTo>
                        <a:pt x="959" y="50346"/>
                        <a:pt x="764" y="51677"/>
                        <a:pt x="764" y="52915"/>
                      </a:cubicBezTo>
                      <a:cubicBezTo>
                        <a:pt x="764" y="88928"/>
                        <a:pt x="112132" y="118096"/>
                        <a:pt x="249515" y="118096"/>
                      </a:cubicBezTo>
                      <a:cubicBezTo>
                        <a:pt x="386899" y="118096"/>
                        <a:pt x="498266" y="88928"/>
                        <a:pt x="498266" y="52915"/>
                      </a:cubicBezTo>
                      <a:cubicBezTo>
                        <a:pt x="498266" y="51676"/>
                        <a:pt x="498071" y="50347"/>
                        <a:pt x="497812" y="49125"/>
                      </a:cubicBezTo>
                      <a:lnTo>
                        <a:pt x="498266" y="49125"/>
                      </a:lnTo>
                      <a:lnTo>
                        <a:pt x="498266" y="4408"/>
                      </a:lnTo>
                      <a:cubicBezTo>
                        <a:pt x="498266" y="40421"/>
                        <a:pt x="386899" y="69589"/>
                        <a:pt x="249515" y="69589"/>
                      </a:cubicBezTo>
                      <a:cubicBezTo>
                        <a:pt x="112132" y="69589"/>
                        <a:pt x="764" y="40421"/>
                        <a:pt x="764" y="4408"/>
                      </a:cubicBezTo>
                      <a:close/>
                      <a:moveTo>
                        <a:pt x="498266" y="4408"/>
                      </a:moveTo>
                      <a:lnTo>
                        <a:pt x="498266" y="618"/>
                      </a:lnTo>
                      <a:lnTo>
                        <a:pt x="497812" y="618"/>
                      </a:lnTo>
                      <a:cubicBezTo>
                        <a:pt x="498072" y="1840"/>
                        <a:pt x="498266" y="3169"/>
                        <a:pt x="498266" y="440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2" name="图形 35">
                <a:extLst>
                  <a:ext uri="{FF2B5EF4-FFF2-40B4-BE49-F238E27FC236}">
                    <a16:creationId xmlns:a16="http://schemas.microsoft.com/office/drawing/2014/main" id="{3951DF92-1607-9B35-3636-DD803535BD9D}"/>
                  </a:ext>
                </a:extLst>
              </p:cNvPr>
              <p:cNvGrpSpPr/>
              <p:nvPr/>
            </p:nvGrpSpPr>
            <p:grpSpPr>
              <a:xfrm>
                <a:off x="2533800" y="5112676"/>
                <a:ext cx="1800469" cy="977942"/>
                <a:chOff x="2533800" y="5112676"/>
                <a:chExt cx="1800469" cy="977942"/>
              </a:xfrm>
            </p:grpSpPr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1E0C4071-A09A-3ECD-523C-609B71F5E317}"/>
                    </a:ext>
                  </a:extLst>
                </p:cNvPr>
                <p:cNvSpPr/>
                <p:nvPr/>
              </p:nvSpPr>
              <p:spPr>
                <a:xfrm rot="-4388760" flipV="1">
                  <a:off x="3155220" y="4758708"/>
                  <a:ext cx="497503" cy="1667735"/>
                </a:xfrm>
                <a:custGeom>
                  <a:avLst/>
                  <a:gdLst>
                    <a:gd name="connsiteX0" fmla="*/ 646 w 497503"/>
                    <a:gd name="connsiteY0" fmla="*/ 487 h 1667735"/>
                    <a:gd name="connsiteX1" fmla="*/ 646 w 497503"/>
                    <a:gd name="connsiteY1" fmla="*/ 1599249 h 1667735"/>
                    <a:gd name="connsiteX2" fmla="*/ 1100 w 497503"/>
                    <a:gd name="connsiteY2" fmla="*/ 1599249 h 1667735"/>
                    <a:gd name="connsiteX3" fmla="*/ 646 w 497503"/>
                    <a:gd name="connsiteY3" fmla="*/ 1603039 h 1667735"/>
                    <a:gd name="connsiteX4" fmla="*/ 249398 w 497503"/>
                    <a:gd name="connsiteY4" fmla="*/ 1668223 h 1667735"/>
                    <a:gd name="connsiteX5" fmla="*/ 498149 w 497503"/>
                    <a:gd name="connsiteY5" fmla="*/ 1603039 h 1667735"/>
                    <a:gd name="connsiteX6" fmla="*/ 497695 w 497503"/>
                    <a:gd name="connsiteY6" fmla="*/ 1599249 h 1667735"/>
                    <a:gd name="connsiteX7" fmla="*/ 498149 w 497503"/>
                    <a:gd name="connsiteY7" fmla="*/ 1599249 h 1667735"/>
                    <a:gd name="connsiteX8" fmla="*/ 498149 w 497503"/>
                    <a:gd name="connsiteY8" fmla="*/ 487 h 1667735"/>
                    <a:gd name="connsiteX9" fmla="*/ 656 w 497503"/>
                    <a:gd name="connsiteY9" fmla="*/ 487 h 1667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7503" h="1667735">
                      <a:moveTo>
                        <a:pt x="646" y="487"/>
                      </a:moveTo>
                      <a:lnTo>
                        <a:pt x="646" y="1599249"/>
                      </a:lnTo>
                      <a:lnTo>
                        <a:pt x="1100" y="1599249"/>
                      </a:lnTo>
                      <a:cubicBezTo>
                        <a:pt x="841" y="1600470"/>
                        <a:pt x="646" y="1601801"/>
                        <a:pt x="646" y="1603039"/>
                      </a:cubicBezTo>
                      <a:cubicBezTo>
                        <a:pt x="646" y="1639052"/>
                        <a:pt x="112015" y="1668223"/>
                        <a:pt x="249398" y="1668223"/>
                      </a:cubicBezTo>
                      <a:cubicBezTo>
                        <a:pt x="386781" y="1668223"/>
                        <a:pt x="498149" y="1639055"/>
                        <a:pt x="498149" y="1603039"/>
                      </a:cubicBezTo>
                      <a:cubicBezTo>
                        <a:pt x="498149" y="1601800"/>
                        <a:pt x="497955" y="1600471"/>
                        <a:pt x="497695" y="1599249"/>
                      </a:cubicBezTo>
                      <a:lnTo>
                        <a:pt x="498149" y="1599249"/>
                      </a:lnTo>
                      <a:lnTo>
                        <a:pt x="498149" y="487"/>
                      </a:lnTo>
                      <a:lnTo>
                        <a:pt x="656" y="4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A30100"/>
                    </a:gs>
                    <a:gs pos="26945">
                      <a:srgbClr val="C61A10"/>
                    </a:gs>
                    <a:gs pos="53890">
                      <a:srgbClr val="E93421"/>
                    </a:gs>
                    <a:gs pos="100000">
                      <a:srgbClr val="A30100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1204633F-A0AC-50EA-45B5-1FCF05DBA94E}"/>
                    </a:ext>
                  </a:extLst>
                </p:cNvPr>
                <p:cNvSpPr/>
                <p:nvPr/>
              </p:nvSpPr>
              <p:spPr>
                <a:xfrm rot="-4388760" flipV="1">
                  <a:off x="3950972" y="5768415"/>
                  <a:ext cx="497508" cy="130417"/>
                </a:xfrm>
                <a:custGeom>
                  <a:avLst/>
                  <a:gdLst>
                    <a:gd name="connsiteX0" fmla="*/ 497267 w 497508"/>
                    <a:gd name="connsiteY0" fmla="*/ 65986 h 130417"/>
                    <a:gd name="connsiteX1" fmla="*/ 248513 w 497508"/>
                    <a:gd name="connsiteY1" fmla="*/ 131195 h 130417"/>
                    <a:gd name="connsiteX2" fmla="*/ -241 w 497508"/>
                    <a:gd name="connsiteY2" fmla="*/ 65986 h 130417"/>
                    <a:gd name="connsiteX3" fmla="*/ 248513 w 497508"/>
                    <a:gd name="connsiteY3" fmla="*/ 777 h 130417"/>
                    <a:gd name="connsiteX4" fmla="*/ 497267 w 497508"/>
                    <a:gd name="connsiteY4" fmla="*/ 65986 h 130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508" h="130417">
                      <a:moveTo>
                        <a:pt x="497267" y="65986"/>
                      </a:moveTo>
                      <a:cubicBezTo>
                        <a:pt x="497267" y="101999"/>
                        <a:pt x="385899" y="131195"/>
                        <a:pt x="248513" y="131195"/>
                      </a:cubicBezTo>
                      <a:cubicBezTo>
                        <a:pt x="111127" y="131195"/>
                        <a:pt x="-241" y="102001"/>
                        <a:pt x="-241" y="65986"/>
                      </a:cubicBezTo>
                      <a:cubicBezTo>
                        <a:pt x="-241" y="29972"/>
                        <a:pt x="111127" y="777"/>
                        <a:pt x="248513" y="777"/>
                      </a:cubicBezTo>
                      <a:cubicBezTo>
                        <a:pt x="385899" y="777"/>
                        <a:pt x="497267" y="29972"/>
                        <a:pt x="497267" y="65986"/>
                      </a:cubicBezTo>
                      <a:close/>
                    </a:path>
                  </a:pathLst>
                </a:custGeom>
                <a:solidFill>
                  <a:srgbClr val="B40D08"/>
                </a:solidFill>
                <a:ln w="50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1452377D-E62D-73D9-9D1D-881B760C36D5}"/>
                    </a:ext>
                  </a:extLst>
                </p:cNvPr>
                <p:cNvSpPr/>
                <p:nvPr/>
              </p:nvSpPr>
              <p:spPr>
                <a:xfrm rot="-4388760" flipV="1">
                  <a:off x="2441285" y="5317481"/>
                  <a:ext cx="497505" cy="117479"/>
                </a:xfrm>
                <a:custGeom>
                  <a:avLst/>
                  <a:gdLst>
                    <a:gd name="connsiteX0" fmla="*/ 536 w 497505"/>
                    <a:gd name="connsiteY0" fmla="*/ 300 h 117479"/>
                    <a:gd name="connsiteX1" fmla="*/ 536 w 497505"/>
                    <a:gd name="connsiteY1" fmla="*/ 4090 h 117479"/>
                    <a:gd name="connsiteX2" fmla="*/ 991 w 497505"/>
                    <a:gd name="connsiteY2" fmla="*/ 300 h 117479"/>
                    <a:gd name="connsiteX3" fmla="*/ 536 w 497505"/>
                    <a:gd name="connsiteY3" fmla="*/ 300 h 117479"/>
                    <a:gd name="connsiteX4" fmla="*/ 536 w 497505"/>
                    <a:gd name="connsiteY4" fmla="*/ 4090 h 117479"/>
                    <a:gd name="connsiteX5" fmla="*/ 536 w 497505"/>
                    <a:gd name="connsiteY5" fmla="*/ 48808 h 117479"/>
                    <a:gd name="connsiteX6" fmla="*/ 991 w 497505"/>
                    <a:gd name="connsiteY6" fmla="*/ 48808 h 117479"/>
                    <a:gd name="connsiteX7" fmla="*/ 536 w 497505"/>
                    <a:gd name="connsiteY7" fmla="*/ 52598 h 117479"/>
                    <a:gd name="connsiteX8" fmla="*/ 249289 w 497505"/>
                    <a:gd name="connsiteY8" fmla="*/ 117780 h 117479"/>
                    <a:gd name="connsiteX9" fmla="*/ 498042 w 497505"/>
                    <a:gd name="connsiteY9" fmla="*/ 52598 h 117479"/>
                    <a:gd name="connsiteX10" fmla="*/ 497588 w 497505"/>
                    <a:gd name="connsiteY10" fmla="*/ 48808 h 117479"/>
                    <a:gd name="connsiteX11" fmla="*/ 498042 w 497505"/>
                    <a:gd name="connsiteY11" fmla="*/ 48808 h 117479"/>
                    <a:gd name="connsiteX12" fmla="*/ 498042 w 497505"/>
                    <a:gd name="connsiteY12" fmla="*/ 4090 h 117479"/>
                    <a:gd name="connsiteX13" fmla="*/ 249289 w 497505"/>
                    <a:gd name="connsiteY13" fmla="*/ 69272 h 117479"/>
                    <a:gd name="connsiteX14" fmla="*/ 536 w 497505"/>
                    <a:gd name="connsiteY14" fmla="*/ 4090 h 117479"/>
                    <a:gd name="connsiteX15" fmla="*/ 498042 w 497505"/>
                    <a:gd name="connsiteY15" fmla="*/ 4090 h 117479"/>
                    <a:gd name="connsiteX16" fmla="*/ 498042 w 497505"/>
                    <a:gd name="connsiteY16" fmla="*/ 300 h 117479"/>
                    <a:gd name="connsiteX17" fmla="*/ 497588 w 497505"/>
                    <a:gd name="connsiteY17" fmla="*/ 300 h 117479"/>
                    <a:gd name="connsiteX18" fmla="*/ 498042 w 497505"/>
                    <a:gd name="connsiteY18" fmla="*/ 4090 h 117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5" h="117479">
                      <a:moveTo>
                        <a:pt x="536" y="300"/>
                      </a:moveTo>
                      <a:lnTo>
                        <a:pt x="536" y="4090"/>
                      </a:lnTo>
                      <a:cubicBezTo>
                        <a:pt x="536" y="2852"/>
                        <a:pt x="731" y="1521"/>
                        <a:pt x="991" y="300"/>
                      </a:cubicBezTo>
                      <a:lnTo>
                        <a:pt x="536" y="300"/>
                      </a:lnTo>
                      <a:close/>
                      <a:moveTo>
                        <a:pt x="536" y="4090"/>
                      </a:moveTo>
                      <a:lnTo>
                        <a:pt x="536" y="48808"/>
                      </a:lnTo>
                      <a:lnTo>
                        <a:pt x="991" y="48808"/>
                      </a:lnTo>
                      <a:cubicBezTo>
                        <a:pt x="731" y="50029"/>
                        <a:pt x="536" y="51360"/>
                        <a:pt x="536" y="52598"/>
                      </a:cubicBezTo>
                      <a:cubicBezTo>
                        <a:pt x="536" y="88611"/>
                        <a:pt x="111905" y="117780"/>
                        <a:pt x="249289" y="117780"/>
                      </a:cubicBezTo>
                      <a:cubicBezTo>
                        <a:pt x="386674" y="117780"/>
                        <a:pt x="498042" y="88611"/>
                        <a:pt x="498042" y="52598"/>
                      </a:cubicBezTo>
                      <a:cubicBezTo>
                        <a:pt x="498042" y="51359"/>
                        <a:pt x="497847" y="50030"/>
                        <a:pt x="497588" y="48808"/>
                      </a:cubicBezTo>
                      <a:lnTo>
                        <a:pt x="498042" y="48808"/>
                      </a:lnTo>
                      <a:lnTo>
                        <a:pt x="498042" y="4090"/>
                      </a:lnTo>
                      <a:cubicBezTo>
                        <a:pt x="498042" y="40103"/>
                        <a:pt x="386674" y="69272"/>
                        <a:pt x="249289" y="69272"/>
                      </a:cubicBezTo>
                      <a:cubicBezTo>
                        <a:pt x="111905" y="69272"/>
                        <a:pt x="536" y="40103"/>
                        <a:pt x="536" y="4090"/>
                      </a:cubicBezTo>
                      <a:close/>
                      <a:moveTo>
                        <a:pt x="498042" y="4090"/>
                      </a:moveTo>
                      <a:lnTo>
                        <a:pt x="498042" y="300"/>
                      </a:lnTo>
                      <a:lnTo>
                        <a:pt x="497588" y="300"/>
                      </a:lnTo>
                      <a:cubicBezTo>
                        <a:pt x="497848" y="1522"/>
                        <a:pt x="498042" y="2851"/>
                        <a:pt x="498042" y="409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AC02B2B2-4CB1-D776-FF43-7EDC52D0BFE0}"/>
                    </a:ext>
                  </a:extLst>
                </p:cNvPr>
                <p:cNvSpPr/>
                <p:nvPr/>
              </p:nvSpPr>
              <p:spPr>
                <a:xfrm rot="-4388760" flipV="1">
                  <a:off x="3861860" y="5747840"/>
                  <a:ext cx="497505" cy="117479"/>
                </a:xfrm>
                <a:custGeom>
                  <a:avLst/>
                  <a:gdLst>
                    <a:gd name="connsiteX0" fmla="*/ 754 w 497505"/>
                    <a:gd name="connsiteY0" fmla="*/ 672 h 117479"/>
                    <a:gd name="connsiteX1" fmla="*/ 754 w 497505"/>
                    <a:gd name="connsiteY1" fmla="*/ 4462 h 117479"/>
                    <a:gd name="connsiteX2" fmla="*/ 1209 w 497505"/>
                    <a:gd name="connsiteY2" fmla="*/ 672 h 117479"/>
                    <a:gd name="connsiteX3" fmla="*/ 754 w 497505"/>
                    <a:gd name="connsiteY3" fmla="*/ 672 h 117479"/>
                    <a:gd name="connsiteX4" fmla="*/ 754 w 497505"/>
                    <a:gd name="connsiteY4" fmla="*/ 4462 h 117479"/>
                    <a:gd name="connsiteX5" fmla="*/ 754 w 497505"/>
                    <a:gd name="connsiteY5" fmla="*/ 49180 h 117479"/>
                    <a:gd name="connsiteX6" fmla="*/ 1209 w 497505"/>
                    <a:gd name="connsiteY6" fmla="*/ 49180 h 117479"/>
                    <a:gd name="connsiteX7" fmla="*/ 754 w 497505"/>
                    <a:gd name="connsiteY7" fmla="*/ 52970 h 117479"/>
                    <a:gd name="connsiteX8" fmla="*/ 249507 w 497505"/>
                    <a:gd name="connsiteY8" fmla="*/ 118152 h 117479"/>
                    <a:gd name="connsiteX9" fmla="*/ 498260 w 497505"/>
                    <a:gd name="connsiteY9" fmla="*/ 52970 h 117479"/>
                    <a:gd name="connsiteX10" fmla="*/ 497806 w 497505"/>
                    <a:gd name="connsiteY10" fmla="*/ 49180 h 117479"/>
                    <a:gd name="connsiteX11" fmla="*/ 498260 w 497505"/>
                    <a:gd name="connsiteY11" fmla="*/ 49180 h 117479"/>
                    <a:gd name="connsiteX12" fmla="*/ 498260 w 497505"/>
                    <a:gd name="connsiteY12" fmla="*/ 4462 h 117479"/>
                    <a:gd name="connsiteX13" fmla="*/ 249507 w 497505"/>
                    <a:gd name="connsiteY13" fmla="*/ 69644 h 117479"/>
                    <a:gd name="connsiteX14" fmla="*/ 754 w 497505"/>
                    <a:gd name="connsiteY14" fmla="*/ 4462 h 117479"/>
                    <a:gd name="connsiteX15" fmla="*/ 498260 w 497505"/>
                    <a:gd name="connsiteY15" fmla="*/ 4462 h 117479"/>
                    <a:gd name="connsiteX16" fmla="*/ 498260 w 497505"/>
                    <a:gd name="connsiteY16" fmla="*/ 672 h 117479"/>
                    <a:gd name="connsiteX17" fmla="*/ 497806 w 497505"/>
                    <a:gd name="connsiteY17" fmla="*/ 672 h 117479"/>
                    <a:gd name="connsiteX18" fmla="*/ 498260 w 497505"/>
                    <a:gd name="connsiteY18" fmla="*/ 4462 h 117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5" h="117479">
                      <a:moveTo>
                        <a:pt x="754" y="672"/>
                      </a:moveTo>
                      <a:lnTo>
                        <a:pt x="754" y="4462"/>
                      </a:lnTo>
                      <a:cubicBezTo>
                        <a:pt x="754" y="3224"/>
                        <a:pt x="949" y="1893"/>
                        <a:pt x="1209" y="672"/>
                      </a:cubicBezTo>
                      <a:lnTo>
                        <a:pt x="754" y="672"/>
                      </a:lnTo>
                      <a:close/>
                      <a:moveTo>
                        <a:pt x="754" y="4462"/>
                      </a:moveTo>
                      <a:lnTo>
                        <a:pt x="754" y="49180"/>
                      </a:lnTo>
                      <a:lnTo>
                        <a:pt x="1209" y="49180"/>
                      </a:lnTo>
                      <a:cubicBezTo>
                        <a:pt x="949" y="50401"/>
                        <a:pt x="754" y="51732"/>
                        <a:pt x="754" y="52970"/>
                      </a:cubicBezTo>
                      <a:cubicBezTo>
                        <a:pt x="754" y="88983"/>
                        <a:pt x="112123" y="118152"/>
                        <a:pt x="249507" y="118152"/>
                      </a:cubicBezTo>
                      <a:cubicBezTo>
                        <a:pt x="386892" y="118152"/>
                        <a:pt x="498260" y="88983"/>
                        <a:pt x="498260" y="52970"/>
                      </a:cubicBezTo>
                      <a:cubicBezTo>
                        <a:pt x="498260" y="51731"/>
                        <a:pt x="498065" y="50402"/>
                        <a:pt x="497806" y="49180"/>
                      </a:cubicBezTo>
                      <a:lnTo>
                        <a:pt x="498260" y="49180"/>
                      </a:lnTo>
                      <a:lnTo>
                        <a:pt x="498260" y="4462"/>
                      </a:lnTo>
                      <a:cubicBezTo>
                        <a:pt x="498260" y="40475"/>
                        <a:pt x="386892" y="69644"/>
                        <a:pt x="249507" y="69644"/>
                      </a:cubicBezTo>
                      <a:cubicBezTo>
                        <a:pt x="112123" y="69644"/>
                        <a:pt x="754" y="40475"/>
                        <a:pt x="754" y="4462"/>
                      </a:cubicBezTo>
                      <a:close/>
                      <a:moveTo>
                        <a:pt x="498260" y="4462"/>
                      </a:moveTo>
                      <a:lnTo>
                        <a:pt x="498260" y="672"/>
                      </a:lnTo>
                      <a:lnTo>
                        <a:pt x="497806" y="672"/>
                      </a:lnTo>
                      <a:cubicBezTo>
                        <a:pt x="498066" y="1894"/>
                        <a:pt x="498260" y="3223"/>
                        <a:pt x="498260" y="446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7" name="图形 35">
                <a:extLst>
                  <a:ext uri="{FF2B5EF4-FFF2-40B4-BE49-F238E27FC236}">
                    <a16:creationId xmlns:a16="http://schemas.microsoft.com/office/drawing/2014/main" id="{AB836F55-86BB-C477-4432-95E1A08B95FA}"/>
                  </a:ext>
                </a:extLst>
              </p:cNvPr>
              <p:cNvGrpSpPr/>
              <p:nvPr/>
            </p:nvGrpSpPr>
            <p:grpSpPr>
              <a:xfrm>
                <a:off x="2403675" y="5496581"/>
                <a:ext cx="1793182" cy="1091136"/>
                <a:chOff x="2403675" y="5496581"/>
                <a:chExt cx="1793182" cy="1091136"/>
              </a:xfrm>
            </p:grpSpPr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F4F153BC-E1BA-F2C0-2322-531B22493419}"/>
                    </a:ext>
                  </a:extLst>
                </p:cNvPr>
                <p:cNvSpPr/>
                <p:nvPr/>
              </p:nvSpPr>
              <p:spPr>
                <a:xfrm rot="-4124547" flipV="1">
                  <a:off x="3022239" y="5196934"/>
                  <a:ext cx="497500" cy="1667726"/>
                </a:xfrm>
                <a:custGeom>
                  <a:avLst/>
                  <a:gdLst>
                    <a:gd name="connsiteX0" fmla="*/ 626 w 497500"/>
                    <a:gd name="connsiteY0" fmla="*/ 555 h 1667726"/>
                    <a:gd name="connsiteX1" fmla="*/ 626 w 497500"/>
                    <a:gd name="connsiteY1" fmla="*/ 1599307 h 1667726"/>
                    <a:gd name="connsiteX2" fmla="*/ 1080 w 497500"/>
                    <a:gd name="connsiteY2" fmla="*/ 1599307 h 1667726"/>
                    <a:gd name="connsiteX3" fmla="*/ 626 w 497500"/>
                    <a:gd name="connsiteY3" fmla="*/ 1603097 h 1667726"/>
                    <a:gd name="connsiteX4" fmla="*/ 249376 w 497500"/>
                    <a:gd name="connsiteY4" fmla="*/ 1668281 h 1667726"/>
                    <a:gd name="connsiteX5" fmla="*/ 498126 w 497500"/>
                    <a:gd name="connsiteY5" fmla="*/ 1603097 h 1667726"/>
                    <a:gd name="connsiteX6" fmla="*/ 497672 w 497500"/>
                    <a:gd name="connsiteY6" fmla="*/ 1599307 h 1667726"/>
                    <a:gd name="connsiteX7" fmla="*/ 498126 w 497500"/>
                    <a:gd name="connsiteY7" fmla="*/ 1599307 h 1667726"/>
                    <a:gd name="connsiteX8" fmla="*/ 498126 w 497500"/>
                    <a:gd name="connsiteY8" fmla="*/ 555 h 1667726"/>
                    <a:gd name="connsiteX9" fmla="*/ 635 w 497500"/>
                    <a:gd name="connsiteY9" fmla="*/ 555 h 1667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7500" h="1667726">
                      <a:moveTo>
                        <a:pt x="626" y="555"/>
                      </a:moveTo>
                      <a:lnTo>
                        <a:pt x="626" y="1599307"/>
                      </a:lnTo>
                      <a:lnTo>
                        <a:pt x="1080" y="1599307"/>
                      </a:lnTo>
                      <a:cubicBezTo>
                        <a:pt x="821" y="1600528"/>
                        <a:pt x="626" y="1601859"/>
                        <a:pt x="626" y="1603097"/>
                      </a:cubicBezTo>
                      <a:cubicBezTo>
                        <a:pt x="626" y="1639110"/>
                        <a:pt x="111993" y="1668281"/>
                        <a:pt x="249376" y="1668281"/>
                      </a:cubicBezTo>
                      <a:cubicBezTo>
                        <a:pt x="386758" y="1668281"/>
                        <a:pt x="498126" y="1639112"/>
                        <a:pt x="498126" y="1603097"/>
                      </a:cubicBezTo>
                      <a:cubicBezTo>
                        <a:pt x="498126" y="1601858"/>
                        <a:pt x="497932" y="1600529"/>
                        <a:pt x="497672" y="1599307"/>
                      </a:cubicBezTo>
                      <a:lnTo>
                        <a:pt x="498126" y="1599307"/>
                      </a:lnTo>
                      <a:lnTo>
                        <a:pt x="498126" y="555"/>
                      </a:lnTo>
                      <a:lnTo>
                        <a:pt x="635" y="55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A30100"/>
                    </a:gs>
                    <a:gs pos="26945">
                      <a:srgbClr val="C61A10"/>
                    </a:gs>
                    <a:gs pos="53890">
                      <a:srgbClr val="E93421"/>
                    </a:gs>
                    <a:gs pos="100000">
                      <a:srgbClr val="A30100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B0F4604A-477E-7B79-F159-9EB6790493FE}"/>
                    </a:ext>
                  </a:extLst>
                </p:cNvPr>
                <p:cNvSpPr/>
                <p:nvPr/>
              </p:nvSpPr>
              <p:spPr>
                <a:xfrm rot="-4124547" flipV="1">
                  <a:off x="3797129" y="6267022"/>
                  <a:ext cx="497505" cy="130416"/>
                </a:xfrm>
                <a:custGeom>
                  <a:avLst/>
                  <a:gdLst>
                    <a:gd name="connsiteX0" fmla="*/ 497241 w 497505"/>
                    <a:gd name="connsiteY0" fmla="*/ 66062 h 130416"/>
                    <a:gd name="connsiteX1" fmla="*/ 248488 w 497505"/>
                    <a:gd name="connsiteY1" fmla="*/ 131271 h 130416"/>
                    <a:gd name="connsiteX2" fmla="*/ -265 w 497505"/>
                    <a:gd name="connsiteY2" fmla="*/ 66062 h 130416"/>
                    <a:gd name="connsiteX3" fmla="*/ 248488 w 497505"/>
                    <a:gd name="connsiteY3" fmla="*/ 854 h 130416"/>
                    <a:gd name="connsiteX4" fmla="*/ 497241 w 497505"/>
                    <a:gd name="connsiteY4" fmla="*/ 66062 h 130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505" h="130416">
                      <a:moveTo>
                        <a:pt x="497241" y="66062"/>
                      </a:moveTo>
                      <a:cubicBezTo>
                        <a:pt x="497241" y="102075"/>
                        <a:pt x="385873" y="131271"/>
                        <a:pt x="248488" y="131271"/>
                      </a:cubicBezTo>
                      <a:cubicBezTo>
                        <a:pt x="111103" y="131271"/>
                        <a:pt x="-265" y="102077"/>
                        <a:pt x="-265" y="66062"/>
                      </a:cubicBezTo>
                      <a:cubicBezTo>
                        <a:pt x="-265" y="30048"/>
                        <a:pt x="111103" y="854"/>
                        <a:pt x="248488" y="854"/>
                      </a:cubicBezTo>
                      <a:cubicBezTo>
                        <a:pt x="385873" y="854"/>
                        <a:pt x="497241" y="30049"/>
                        <a:pt x="497241" y="66062"/>
                      </a:cubicBezTo>
                      <a:close/>
                    </a:path>
                  </a:pathLst>
                </a:custGeom>
                <a:solidFill>
                  <a:srgbClr val="B40D08"/>
                </a:solidFill>
                <a:ln w="50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AE9F0EBA-925D-BCF2-58D1-A2B81F32CF15}"/>
                    </a:ext>
                  </a:extLst>
                </p:cNvPr>
                <p:cNvSpPr/>
                <p:nvPr/>
              </p:nvSpPr>
              <p:spPr>
                <a:xfrm rot="-4124547" flipV="1">
                  <a:off x="2327027" y="5701527"/>
                  <a:ext cx="497503" cy="117478"/>
                </a:xfrm>
                <a:custGeom>
                  <a:avLst/>
                  <a:gdLst>
                    <a:gd name="connsiteX0" fmla="*/ 519 w 497503"/>
                    <a:gd name="connsiteY0" fmla="*/ 359 h 117478"/>
                    <a:gd name="connsiteX1" fmla="*/ 519 w 497503"/>
                    <a:gd name="connsiteY1" fmla="*/ 4149 h 117478"/>
                    <a:gd name="connsiteX2" fmla="*/ 973 w 497503"/>
                    <a:gd name="connsiteY2" fmla="*/ 359 h 117478"/>
                    <a:gd name="connsiteX3" fmla="*/ 519 w 497503"/>
                    <a:gd name="connsiteY3" fmla="*/ 359 h 117478"/>
                    <a:gd name="connsiteX4" fmla="*/ 519 w 497503"/>
                    <a:gd name="connsiteY4" fmla="*/ 4149 h 117478"/>
                    <a:gd name="connsiteX5" fmla="*/ 519 w 497503"/>
                    <a:gd name="connsiteY5" fmla="*/ 48867 h 117478"/>
                    <a:gd name="connsiteX6" fmla="*/ 973 w 497503"/>
                    <a:gd name="connsiteY6" fmla="*/ 48867 h 117478"/>
                    <a:gd name="connsiteX7" fmla="*/ 519 w 497503"/>
                    <a:gd name="connsiteY7" fmla="*/ 52656 h 117478"/>
                    <a:gd name="connsiteX8" fmla="*/ 249270 w 497503"/>
                    <a:gd name="connsiteY8" fmla="*/ 117838 h 117478"/>
                    <a:gd name="connsiteX9" fmla="*/ 498022 w 497503"/>
                    <a:gd name="connsiteY9" fmla="*/ 52656 h 117478"/>
                    <a:gd name="connsiteX10" fmla="*/ 497567 w 497503"/>
                    <a:gd name="connsiteY10" fmla="*/ 48867 h 117478"/>
                    <a:gd name="connsiteX11" fmla="*/ 498022 w 497503"/>
                    <a:gd name="connsiteY11" fmla="*/ 48867 h 117478"/>
                    <a:gd name="connsiteX12" fmla="*/ 498022 w 497503"/>
                    <a:gd name="connsiteY12" fmla="*/ 4149 h 117478"/>
                    <a:gd name="connsiteX13" fmla="*/ 249270 w 497503"/>
                    <a:gd name="connsiteY13" fmla="*/ 69331 h 117478"/>
                    <a:gd name="connsiteX14" fmla="*/ 519 w 497503"/>
                    <a:gd name="connsiteY14" fmla="*/ 4149 h 117478"/>
                    <a:gd name="connsiteX15" fmla="*/ 498022 w 497503"/>
                    <a:gd name="connsiteY15" fmla="*/ 4149 h 117478"/>
                    <a:gd name="connsiteX16" fmla="*/ 498022 w 497503"/>
                    <a:gd name="connsiteY16" fmla="*/ 359 h 117478"/>
                    <a:gd name="connsiteX17" fmla="*/ 497567 w 497503"/>
                    <a:gd name="connsiteY17" fmla="*/ 359 h 117478"/>
                    <a:gd name="connsiteX18" fmla="*/ 498022 w 497503"/>
                    <a:gd name="connsiteY18" fmla="*/ 4149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3" h="117478">
                      <a:moveTo>
                        <a:pt x="519" y="359"/>
                      </a:moveTo>
                      <a:lnTo>
                        <a:pt x="519" y="4149"/>
                      </a:lnTo>
                      <a:cubicBezTo>
                        <a:pt x="519" y="2911"/>
                        <a:pt x="714" y="1580"/>
                        <a:pt x="973" y="359"/>
                      </a:cubicBezTo>
                      <a:lnTo>
                        <a:pt x="519" y="359"/>
                      </a:lnTo>
                      <a:close/>
                      <a:moveTo>
                        <a:pt x="519" y="4149"/>
                      </a:moveTo>
                      <a:lnTo>
                        <a:pt x="519" y="48867"/>
                      </a:lnTo>
                      <a:lnTo>
                        <a:pt x="973" y="48867"/>
                      </a:lnTo>
                      <a:cubicBezTo>
                        <a:pt x="714" y="50088"/>
                        <a:pt x="519" y="51418"/>
                        <a:pt x="519" y="52656"/>
                      </a:cubicBezTo>
                      <a:cubicBezTo>
                        <a:pt x="519" y="88669"/>
                        <a:pt x="111887" y="117838"/>
                        <a:pt x="249270" y="117838"/>
                      </a:cubicBezTo>
                      <a:cubicBezTo>
                        <a:pt x="386654" y="117838"/>
                        <a:pt x="498022" y="88669"/>
                        <a:pt x="498022" y="52656"/>
                      </a:cubicBezTo>
                      <a:cubicBezTo>
                        <a:pt x="498022" y="51418"/>
                        <a:pt x="497827" y="50088"/>
                        <a:pt x="497567" y="48867"/>
                      </a:cubicBezTo>
                      <a:lnTo>
                        <a:pt x="498022" y="48867"/>
                      </a:lnTo>
                      <a:lnTo>
                        <a:pt x="498022" y="4149"/>
                      </a:lnTo>
                      <a:cubicBezTo>
                        <a:pt x="498022" y="40162"/>
                        <a:pt x="386654" y="69331"/>
                        <a:pt x="249270" y="69331"/>
                      </a:cubicBezTo>
                      <a:cubicBezTo>
                        <a:pt x="111887" y="69331"/>
                        <a:pt x="519" y="40162"/>
                        <a:pt x="519" y="4149"/>
                      </a:cubicBezTo>
                      <a:close/>
                      <a:moveTo>
                        <a:pt x="498022" y="4149"/>
                      </a:moveTo>
                      <a:lnTo>
                        <a:pt x="498022" y="359"/>
                      </a:lnTo>
                      <a:lnTo>
                        <a:pt x="497567" y="359"/>
                      </a:lnTo>
                      <a:cubicBezTo>
                        <a:pt x="497827" y="1581"/>
                        <a:pt x="498022" y="2910"/>
                        <a:pt x="498022" y="414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3E951678-4C70-DD69-0F8B-0C06ED8C863A}"/>
                    </a:ext>
                  </a:extLst>
                </p:cNvPr>
                <p:cNvSpPr/>
                <p:nvPr/>
              </p:nvSpPr>
              <p:spPr>
                <a:xfrm rot="-4124547" flipV="1">
                  <a:off x="3710358" y="6239684"/>
                  <a:ext cx="497503" cy="117478"/>
                </a:xfrm>
                <a:custGeom>
                  <a:avLst/>
                  <a:gdLst>
                    <a:gd name="connsiteX0" fmla="*/ 731 w 497503"/>
                    <a:gd name="connsiteY0" fmla="*/ 748 h 117478"/>
                    <a:gd name="connsiteX1" fmla="*/ 731 w 497503"/>
                    <a:gd name="connsiteY1" fmla="*/ 4538 h 117478"/>
                    <a:gd name="connsiteX2" fmla="*/ 1186 w 497503"/>
                    <a:gd name="connsiteY2" fmla="*/ 748 h 117478"/>
                    <a:gd name="connsiteX3" fmla="*/ 731 w 497503"/>
                    <a:gd name="connsiteY3" fmla="*/ 748 h 117478"/>
                    <a:gd name="connsiteX4" fmla="*/ 731 w 497503"/>
                    <a:gd name="connsiteY4" fmla="*/ 4538 h 117478"/>
                    <a:gd name="connsiteX5" fmla="*/ 731 w 497503"/>
                    <a:gd name="connsiteY5" fmla="*/ 49255 h 117478"/>
                    <a:gd name="connsiteX6" fmla="*/ 1186 w 497503"/>
                    <a:gd name="connsiteY6" fmla="*/ 49255 h 117478"/>
                    <a:gd name="connsiteX7" fmla="*/ 731 w 497503"/>
                    <a:gd name="connsiteY7" fmla="*/ 53045 h 117478"/>
                    <a:gd name="connsiteX8" fmla="*/ 249483 w 497503"/>
                    <a:gd name="connsiteY8" fmla="*/ 118227 h 117478"/>
                    <a:gd name="connsiteX9" fmla="*/ 498234 w 497503"/>
                    <a:gd name="connsiteY9" fmla="*/ 53045 h 117478"/>
                    <a:gd name="connsiteX10" fmla="*/ 497780 w 497503"/>
                    <a:gd name="connsiteY10" fmla="*/ 49255 h 117478"/>
                    <a:gd name="connsiteX11" fmla="*/ 498234 w 497503"/>
                    <a:gd name="connsiteY11" fmla="*/ 49255 h 117478"/>
                    <a:gd name="connsiteX12" fmla="*/ 498234 w 497503"/>
                    <a:gd name="connsiteY12" fmla="*/ 4538 h 117478"/>
                    <a:gd name="connsiteX13" fmla="*/ 249483 w 497503"/>
                    <a:gd name="connsiteY13" fmla="*/ 69719 h 117478"/>
                    <a:gd name="connsiteX14" fmla="*/ 731 w 497503"/>
                    <a:gd name="connsiteY14" fmla="*/ 4538 h 117478"/>
                    <a:gd name="connsiteX15" fmla="*/ 498234 w 497503"/>
                    <a:gd name="connsiteY15" fmla="*/ 4538 h 117478"/>
                    <a:gd name="connsiteX16" fmla="*/ 498234 w 497503"/>
                    <a:gd name="connsiteY16" fmla="*/ 748 h 117478"/>
                    <a:gd name="connsiteX17" fmla="*/ 497780 w 497503"/>
                    <a:gd name="connsiteY17" fmla="*/ 748 h 117478"/>
                    <a:gd name="connsiteX18" fmla="*/ 498234 w 497503"/>
                    <a:gd name="connsiteY18" fmla="*/ 4538 h 11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7503" h="117478">
                      <a:moveTo>
                        <a:pt x="731" y="748"/>
                      </a:moveTo>
                      <a:lnTo>
                        <a:pt x="731" y="4538"/>
                      </a:lnTo>
                      <a:cubicBezTo>
                        <a:pt x="731" y="3300"/>
                        <a:pt x="926" y="1969"/>
                        <a:pt x="1186" y="748"/>
                      </a:cubicBezTo>
                      <a:lnTo>
                        <a:pt x="731" y="748"/>
                      </a:lnTo>
                      <a:close/>
                      <a:moveTo>
                        <a:pt x="731" y="4538"/>
                      </a:moveTo>
                      <a:lnTo>
                        <a:pt x="731" y="49255"/>
                      </a:lnTo>
                      <a:lnTo>
                        <a:pt x="1186" y="49255"/>
                      </a:lnTo>
                      <a:cubicBezTo>
                        <a:pt x="926" y="50476"/>
                        <a:pt x="731" y="51807"/>
                        <a:pt x="731" y="53045"/>
                      </a:cubicBezTo>
                      <a:cubicBezTo>
                        <a:pt x="731" y="89058"/>
                        <a:pt x="112099" y="118227"/>
                        <a:pt x="249483" y="118227"/>
                      </a:cubicBezTo>
                      <a:cubicBezTo>
                        <a:pt x="386866" y="118227"/>
                        <a:pt x="498234" y="89058"/>
                        <a:pt x="498234" y="53045"/>
                      </a:cubicBezTo>
                      <a:cubicBezTo>
                        <a:pt x="498234" y="51806"/>
                        <a:pt x="498039" y="50477"/>
                        <a:pt x="497780" y="49255"/>
                      </a:cubicBezTo>
                      <a:lnTo>
                        <a:pt x="498234" y="49255"/>
                      </a:lnTo>
                      <a:lnTo>
                        <a:pt x="498234" y="4538"/>
                      </a:lnTo>
                      <a:cubicBezTo>
                        <a:pt x="498234" y="40551"/>
                        <a:pt x="386866" y="69719"/>
                        <a:pt x="249483" y="69719"/>
                      </a:cubicBezTo>
                      <a:cubicBezTo>
                        <a:pt x="112099" y="69719"/>
                        <a:pt x="731" y="40551"/>
                        <a:pt x="731" y="4538"/>
                      </a:cubicBezTo>
                      <a:close/>
                      <a:moveTo>
                        <a:pt x="498234" y="4538"/>
                      </a:moveTo>
                      <a:lnTo>
                        <a:pt x="498234" y="748"/>
                      </a:lnTo>
                      <a:lnTo>
                        <a:pt x="497780" y="748"/>
                      </a:lnTo>
                      <a:cubicBezTo>
                        <a:pt x="498040" y="1970"/>
                        <a:pt x="498234" y="3299"/>
                        <a:pt x="498234" y="453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AA240"/>
                    </a:gs>
                    <a:gs pos="50000">
                      <a:srgbClr val="FFFFFF"/>
                    </a:gs>
                    <a:gs pos="100000">
                      <a:srgbClr val="B77E24"/>
                    </a:gs>
                  </a:gsLst>
                  <a:lin ang="0" scaled="1"/>
                </a:gradFill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42" name="图形 35">
              <a:extLst>
                <a:ext uri="{FF2B5EF4-FFF2-40B4-BE49-F238E27FC236}">
                  <a16:creationId xmlns:a16="http://schemas.microsoft.com/office/drawing/2014/main" id="{80333C43-E6A4-29F9-47A9-5D142ED6605C}"/>
                </a:ext>
              </a:extLst>
            </p:cNvPr>
            <p:cNvGrpSpPr/>
            <p:nvPr/>
          </p:nvGrpSpPr>
          <p:grpSpPr>
            <a:xfrm>
              <a:off x="2736488" y="475222"/>
              <a:ext cx="2767560" cy="2734969"/>
              <a:chOff x="2736488" y="475222"/>
              <a:chExt cx="2767560" cy="2734969"/>
            </a:xfrm>
          </p:grpSpPr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D54BCCFE-9F59-173B-6160-6A46AD3F615F}"/>
                  </a:ext>
                </a:extLst>
              </p:cNvPr>
              <p:cNvSpPr/>
              <p:nvPr/>
            </p:nvSpPr>
            <p:spPr>
              <a:xfrm>
                <a:off x="3623710" y="1369485"/>
                <a:ext cx="429026" cy="806937"/>
              </a:xfrm>
              <a:custGeom>
                <a:avLst/>
                <a:gdLst>
                  <a:gd name="connsiteX0" fmla="*/ 428976 w 429026"/>
                  <a:gd name="connsiteY0" fmla="*/ 807138 h 806937"/>
                  <a:gd name="connsiteX1" fmla="*/ -51 w 429026"/>
                  <a:gd name="connsiteY1" fmla="*/ 201 h 806937"/>
                  <a:gd name="connsiteX2" fmla="*/ 341280 w 429026"/>
                  <a:gd name="connsiteY2" fmla="*/ 726749 h 806937"/>
                  <a:gd name="connsiteX3" fmla="*/ 310323 w 429026"/>
                  <a:gd name="connsiteY3" fmla="*/ 639115 h 806937"/>
                  <a:gd name="connsiteX4" fmla="*/ 308675 w 429026"/>
                  <a:gd name="connsiteY4" fmla="*/ 617832 h 806937"/>
                  <a:gd name="connsiteX5" fmla="*/ 338979 w 429026"/>
                  <a:gd name="connsiteY5" fmla="*/ 657644 h 806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9026" h="806937">
                    <a:moveTo>
                      <a:pt x="428976" y="807138"/>
                    </a:moveTo>
                    <a:lnTo>
                      <a:pt x="-51" y="201"/>
                    </a:lnTo>
                    <a:lnTo>
                      <a:pt x="341280" y="726749"/>
                    </a:lnTo>
                    <a:lnTo>
                      <a:pt x="310323" y="639115"/>
                    </a:lnTo>
                    <a:lnTo>
                      <a:pt x="308675" y="617832"/>
                    </a:lnTo>
                    <a:lnTo>
                      <a:pt x="338979" y="657644"/>
                    </a:ln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D42ED3C1-BA20-1578-6C73-C40ACE7769A7}"/>
                  </a:ext>
                </a:extLst>
              </p:cNvPr>
              <p:cNvSpPr/>
              <p:nvPr/>
            </p:nvSpPr>
            <p:spPr>
              <a:xfrm>
                <a:off x="3597471" y="475222"/>
                <a:ext cx="44184" cy="913151"/>
              </a:xfrm>
              <a:custGeom>
                <a:avLst/>
                <a:gdLst>
                  <a:gd name="connsiteX0" fmla="*/ -70 w 44184"/>
                  <a:gd name="connsiteY0" fmla="*/ 129 h 913151"/>
                  <a:gd name="connsiteX1" fmla="*/ 36750 w 44184"/>
                  <a:gd name="connsiteY1" fmla="*/ 913280 h 913151"/>
                  <a:gd name="connsiteX2" fmla="*/ 44114 w 44184"/>
                  <a:gd name="connsiteY2" fmla="*/ 110588 h 913151"/>
                  <a:gd name="connsiteX3" fmla="*/ 34022 w 44184"/>
                  <a:gd name="connsiteY3" fmla="*/ 202980 h 913151"/>
                  <a:gd name="connsiteX4" fmla="*/ 26281 w 44184"/>
                  <a:gd name="connsiteY4" fmla="*/ 222874 h 913151"/>
                  <a:gd name="connsiteX5" fmla="*/ 16230 w 44184"/>
                  <a:gd name="connsiteY5" fmla="*/ 173861 h 913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184" h="913151">
                    <a:moveTo>
                      <a:pt x="-70" y="129"/>
                    </a:moveTo>
                    <a:lnTo>
                      <a:pt x="36750" y="913280"/>
                    </a:lnTo>
                    <a:lnTo>
                      <a:pt x="44114" y="110588"/>
                    </a:lnTo>
                    <a:lnTo>
                      <a:pt x="34022" y="202980"/>
                    </a:lnTo>
                    <a:lnTo>
                      <a:pt x="26281" y="222874"/>
                    </a:lnTo>
                    <a:lnTo>
                      <a:pt x="16230" y="173861"/>
                    </a:ln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92ACE448-9DE7-487B-154A-45E8F0E99E5D}"/>
                  </a:ext>
                </a:extLst>
              </p:cNvPr>
              <p:cNvSpPr/>
              <p:nvPr/>
            </p:nvSpPr>
            <p:spPr>
              <a:xfrm>
                <a:off x="3628606" y="578169"/>
                <a:ext cx="422504" cy="810368"/>
              </a:xfrm>
              <a:custGeom>
                <a:avLst/>
                <a:gdLst>
                  <a:gd name="connsiteX0" fmla="*/ 422453 w 422504"/>
                  <a:gd name="connsiteY0" fmla="*/ 133 h 810368"/>
                  <a:gd name="connsiteX1" fmla="*/ -51 w 422504"/>
                  <a:gd name="connsiteY1" fmla="*/ 810502 h 810368"/>
                  <a:gd name="connsiteX2" fmla="*/ 405814 w 422504"/>
                  <a:gd name="connsiteY2" fmla="*/ 117928 h 810368"/>
                  <a:gd name="connsiteX3" fmla="*/ 351080 w 422504"/>
                  <a:gd name="connsiteY3" fmla="*/ 193043 h 810368"/>
                  <a:gd name="connsiteX4" fmla="*/ 334465 w 422504"/>
                  <a:gd name="connsiteY4" fmla="*/ 206445 h 810368"/>
                  <a:gd name="connsiteX5" fmla="*/ 350139 w 422504"/>
                  <a:gd name="connsiteY5" fmla="*/ 158932 h 810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2504" h="810368">
                    <a:moveTo>
                      <a:pt x="422453" y="133"/>
                    </a:moveTo>
                    <a:lnTo>
                      <a:pt x="-51" y="810502"/>
                    </a:lnTo>
                    <a:lnTo>
                      <a:pt x="405814" y="117928"/>
                    </a:lnTo>
                    <a:lnTo>
                      <a:pt x="351080" y="193043"/>
                    </a:lnTo>
                    <a:lnTo>
                      <a:pt x="334465" y="206445"/>
                    </a:lnTo>
                    <a:lnTo>
                      <a:pt x="350139" y="158932"/>
                    </a:ln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37634B63-BA4B-5FFA-4308-EDCFC23F471B}"/>
                  </a:ext>
                </a:extLst>
              </p:cNvPr>
              <p:cNvSpPr/>
              <p:nvPr/>
            </p:nvSpPr>
            <p:spPr>
              <a:xfrm>
                <a:off x="3621062" y="1226648"/>
                <a:ext cx="900549" cy="155615"/>
              </a:xfrm>
              <a:custGeom>
                <a:avLst/>
                <a:gdLst>
                  <a:gd name="connsiteX0" fmla="*/ 900518 w 900549"/>
                  <a:gd name="connsiteY0" fmla="*/ 161 h 155615"/>
                  <a:gd name="connsiteX1" fmla="*/ -31 w 900549"/>
                  <a:gd name="connsiteY1" fmla="*/ 155777 h 155615"/>
                  <a:gd name="connsiteX2" fmla="*/ 796759 w 900549"/>
                  <a:gd name="connsiteY2" fmla="*/ 58381 h 155615"/>
                  <a:gd name="connsiteX3" fmla="*/ 703841 w 900549"/>
                  <a:gd name="connsiteY3" fmla="*/ 60426 h 155615"/>
                  <a:gd name="connsiteX4" fmla="*/ 683108 w 900549"/>
                  <a:gd name="connsiteY4" fmla="*/ 55345 h 155615"/>
                  <a:gd name="connsiteX5" fmla="*/ 730390 w 900549"/>
                  <a:gd name="connsiteY5" fmla="*/ 38988 h 155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0549" h="155615">
                    <a:moveTo>
                      <a:pt x="900518" y="161"/>
                    </a:moveTo>
                    <a:lnTo>
                      <a:pt x="-31" y="155777"/>
                    </a:lnTo>
                    <a:lnTo>
                      <a:pt x="796759" y="58381"/>
                    </a:lnTo>
                    <a:lnTo>
                      <a:pt x="703841" y="60426"/>
                    </a:lnTo>
                    <a:lnTo>
                      <a:pt x="683108" y="55345"/>
                    </a:lnTo>
                    <a:lnTo>
                      <a:pt x="730390" y="38988"/>
                    </a:ln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14C02D50-5CF7-0224-E174-FB67F4D4CF84}"/>
                  </a:ext>
                </a:extLst>
              </p:cNvPr>
              <p:cNvSpPr/>
              <p:nvPr/>
            </p:nvSpPr>
            <p:spPr>
              <a:xfrm>
                <a:off x="3620131" y="1376688"/>
                <a:ext cx="859918" cy="309412"/>
              </a:xfrm>
              <a:custGeom>
                <a:avLst/>
                <a:gdLst>
                  <a:gd name="connsiteX0" fmla="*/ 859885 w 859918"/>
                  <a:gd name="connsiteY0" fmla="*/ 309593 h 309412"/>
                  <a:gd name="connsiteX1" fmla="*/ -33 w 859918"/>
                  <a:gd name="connsiteY1" fmla="*/ 180 h 309412"/>
                  <a:gd name="connsiteX2" fmla="*/ 740921 w 859918"/>
                  <a:gd name="connsiteY2" fmla="*/ 308986 h 309412"/>
                  <a:gd name="connsiteX3" fmla="*/ 659114 w 859918"/>
                  <a:gd name="connsiteY3" fmla="*/ 264877 h 309412"/>
                  <a:gd name="connsiteX4" fmla="*/ 643595 w 859918"/>
                  <a:gd name="connsiteY4" fmla="*/ 250220 h 309412"/>
                  <a:gd name="connsiteX5" fmla="*/ 692789 w 859918"/>
                  <a:gd name="connsiteY5" fmla="*/ 259346 h 309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9918" h="309412">
                    <a:moveTo>
                      <a:pt x="859885" y="309593"/>
                    </a:moveTo>
                    <a:lnTo>
                      <a:pt x="-33" y="180"/>
                    </a:lnTo>
                    <a:lnTo>
                      <a:pt x="740921" y="308986"/>
                    </a:lnTo>
                    <a:lnTo>
                      <a:pt x="659114" y="264877"/>
                    </a:lnTo>
                    <a:lnTo>
                      <a:pt x="643595" y="250220"/>
                    </a:lnTo>
                    <a:lnTo>
                      <a:pt x="692789" y="259346"/>
                    </a:ln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0E622664-2009-CCFF-AA08-C1468095C632}"/>
                  </a:ext>
                </a:extLst>
              </p:cNvPr>
              <p:cNvSpPr/>
              <p:nvPr/>
            </p:nvSpPr>
            <p:spPr>
              <a:xfrm>
                <a:off x="3403413" y="1366926"/>
                <a:ext cx="229600" cy="787309"/>
              </a:xfrm>
              <a:custGeom>
                <a:avLst/>
                <a:gdLst>
                  <a:gd name="connsiteX0" fmla="*/ -79 w 229600"/>
                  <a:gd name="connsiteY0" fmla="*/ 787509 h 787309"/>
                  <a:gd name="connsiteX1" fmla="*/ 229522 w 229600"/>
                  <a:gd name="connsiteY1" fmla="*/ 200 h 787309"/>
                  <a:gd name="connsiteX2" fmla="*/ 5882 w 229600"/>
                  <a:gd name="connsiteY2" fmla="*/ 675541 h 787309"/>
                  <a:gd name="connsiteX3" fmla="*/ 36699 w 229600"/>
                  <a:gd name="connsiteY3" fmla="*/ 601702 h 787309"/>
                  <a:gd name="connsiteX4" fmla="*/ 46392 w 229600"/>
                  <a:gd name="connsiteY4" fmla="*/ 588148 h 787309"/>
                  <a:gd name="connsiteX5" fmla="*/ 38501 w 229600"/>
                  <a:gd name="connsiteY5" fmla="*/ 633807 h 787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600" h="787309">
                    <a:moveTo>
                      <a:pt x="-79" y="787509"/>
                    </a:moveTo>
                    <a:lnTo>
                      <a:pt x="229522" y="200"/>
                    </a:lnTo>
                    <a:lnTo>
                      <a:pt x="5882" y="675541"/>
                    </a:lnTo>
                    <a:lnTo>
                      <a:pt x="36699" y="601702"/>
                    </a:lnTo>
                    <a:lnTo>
                      <a:pt x="46392" y="588148"/>
                    </a:lnTo>
                    <a:lnTo>
                      <a:pt x="38501" y="633807"/>
                    </a:ln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14F7167E-C505-490D-BA11-8B3825EDA562}"/>
                  </a:ext>
                </a:extLst>
              </p:cNvPr>
              <p:cNvSpPr/>
              <p:nvPr/>
            </p:nvSpPr>
            <p:spPr>
              <a:xfrm>
                <a:off x="3035118" y="1369485"/>
                <a:ext cx="603353" cy="439425"/>
              </a:xfrm>
              <a:custGeom>
                <a:avLst/>
                <a:gdLst>
                  <a:gd name="connsiteX0" fmla="*/ -94 w 603353"/>
                  <a:gd name="connsiteY0" fmla="*/ 439610 h 439425"/>
                  <a:gd name="connsiteX1" fmla="*/ 603260 w 603353"/>
                  <a:gd name="connsiteY1" fmla="*/ 185 h 439425"/>
                  <a:gd name="connsiteX2" fmla="*/ 56170 w 603353"/>
                  <a:gd name="connsiteY2" fmla="*/ 357550 h 439425"/>
                  <a:gd name="connsiteX3" fmla="*/ 123033 w 603353"/>
                  <a:gd name="connsiteY3" fmla="*/ 323142 h 439425"/>
                  <a:gd name="connsiteX4" fmla="*/ 139774 w 603353"/>
                  <a:gd name="connsiteY4" fmla="*/ 319784 h 439425"/>
                  <a:gd name="connsiteX5" fmla="*/ 110789 w 603353"/>
                  <a:gd name="connsiteY5" fmla="*/ 349242 h 439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3353" h="439425">
                    <a:moveTo>
                      <a:pt x="-94" y="439610"/>
                    </a:moveTo>
                    <a:lnTo>
                      <a:pt x="603260" y="185"/>
                    </a:lnTo>
                    <a:lnTo>
                      <a:pt x="56170" y="357550"/>
                    </a:lnTo>
                    <a:lnTo>
                      <a:pt x="123033" y="323142"/>
                    </a:lnTo>
                    <a:lnTo>
                      <a:pt x="139774" y="319784"/>
                    </a:lnTo>
                    <a:lnTo>
                      <a:pt x="110789" y="349242"/>
                    </a:ln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553C9F36-7523-0C63-D32D-C74276363656}"/>
                  </a:ext>
                </a:extLst>
              </p:cNvPr>
              <p:cNvSpPr/>
              <p:nvPr/>
            </p:nvSpPr>
            <p:spPr>
              <a:xfrm>
                <a:off x="2736488" y="1373573"/>
                <a:ext cx="904912" cy="127832"/>
              </a:xfrm>
              <a:custGeom>
                <a:avLst/>
                <a:gdLst>
                  <a:gd name="connsiteX0" fmla="*/ -107 w 904912"/>
                  <a:gd name="connsiteY0" fmla="*/ 128005 h 127832"/>
                  <a:gd name="connsiteX1" fmla="*/ 904805 w 904912"/>
                  <a:gd name="connsiteY1" fmla="*/ 172 h 127832"/>
                  <a:gd name="connsiteX2" fmla="*/ 105397 w 904912"/>
                  <a:gd name="connsiteY2" fmla="*/ 73009 h 127832"/>
                  <a:gd name="connsiteX3" fmla="*/ 198335 w 904912"/>
                  <a:gd name="connsiteY3" fmla="*/ 73823 h 127832"/>
                  <a:gd name="connsiteX4" fmla="*/ 218902 w 904912"/>
                  <a:gd name="connsiteY4" fmla="*/ 79539 h 127832"/>
                  <a:gd name="connsiteX5" fmla="*/ 171139 w 904912"/>
                  <a:gd name="connsiteY5" fmla="*/ 94434 h 127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4912" h="127832">
                    <a:moveTo>
                      <a:pt x="-107" y="128005"/>
                    </a:moveTo>
                    <a:lnTo>
                      <a:pt x="904805" y="172"/>
                    </a:lnTo>
                    <a:lnTo>
                      <a:pt x="105397" y="73009"/>
                    </a:lnTo>
                    <a:lnTo>
                      <a:pt x="198335" y="73823"/>
                    </a:lnTo>
                    <a:lnTo>
                      <a:pt x="218902" y="79539"/>
                    </a:lnTo>
                    <a:lnTo>
                      <a:pt x="171139" y="94434"/>
                    </a:ln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81C46406-F630-EB56-9A27-2E3B766615C8}"/>
                  </a:ext>
                </a:extLst>
              </p:cNvPr>
              <p:cNvSpPr/>
              <p:nvPr/>
            </p:nvSpPr>
            <p:spPr>
              <a:xfrm>
                <a:off x="2776423" y="1187556"/>
                <a:ext cx="856545" cy="184266"/>
              </a:xfrm>
              <a:custGeom>
                <a:avLst/>
                <a:gdLst>
                  <a:gd name="connsiteX0" fmla="*/ -106 w 856545"/>
                  <a:gd name="connsiteY0" fmla="*/ 158 h 184266"/>
                  <a:gd name="connsiteX1" fmla="*/ 856440 w 856545"/>
                  <a:gd name="connsiteY1" fmla="*/ 184425 h 184266"/>
                  <a:gd name="connsiteX2" fmla="*/ 96169 w 856545"/>
                  <a:gd name="connsiteY2" fmla="*/ 61435 h 184266"/>
                  <a:gd name="connsiteX3" fmla="*/ 185388 w 856545"/>
                  <a:gd name="connsiteY3" fmla="*/ 66521 h 184266"/>
                  <a:gd name="connsiteX4" fmla="*/ 205629 w 856545"/>
                  <a:gd name="connsiteY4" fmla="*/ 62152 h 184266"/>
                  <a:gd name="connsiteX5" fmla="*/ 161147 w 856545"/>
                  <a:gd name="connsiteY5" fmla="*/ 44339 h 18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6545" h="184266">
                    <a:moveTo>
                      <a:pt x="-106" y="158"/>
                    </a:moveTo>
                    <a:lnTo>
                      <a:pt x="856440" y="184425"/>
                    </a:lnTo>
                    <a:lnTo>
                      <a:pt x="96169" y="61435"/>
                    </a:lnTo>
                    <a:lnTo>
                      <a:pt x="185388" y="66521"/>
                    </a:lnTo>
                    <a:lnTo>
                      <a:pt x="205629" y="62152"/>
                    </a:lnTo>
                    <a:lnTo>
                      <a:pt x="161147" y="44339"/>
                    </a:ln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B96841AA-DC80-6D65-EA09-700BB735DF3A}"/>
                  </a:ext>
                </a:extLst>
              </p:cNvPr>
              <p:cNvSpPr/>
              <p:nvPr/>
            </p:nvSpPr>
            <p:spPr>
              <a:xfrm>
                <a:off x="2857626" y="911497"/>
                <a:ext cx="784114" cy="469451"/>
              </a:xfrm>
              <a:custGeom>
                <a:avLst/>
                <a:gdLst>
                  <a:gd name="connsiteX0" fmla="*/ -102 w 784114"/>
                  <a:gd name="connsiteY0" fmla="*/ 147 h 469451"/>
                  <a:gd name="connsiteX1" fmla="*/ 784013 w 784114"/>
                  <a:gd name="connsiteY1" fmla="*/ 469598 h 469451"/>
                  <a:gd name="connsiteX2" fmla="*/ 116525 w 784114"/>
                  <a:gd name="connsiteY2" fmla="*/ 23709 h 469451"/>
                  <a:gd name="connsiteX3" fmla="*/ 188291 w 784114"/>
                  <a:gd name="connsiteY3" fmla="*/ 82767 h 469451"/>
                  <a:gd name="connsiteX4" fmla="*/ 200692 w 784114"/>
                  <a:gd name="connsiteY4" fmla="*/ 100142 h 469451"/>
                  <a:gd name="connsiteX5" fmla="*/ 154184 w 784114"/>
                  <a:gd name="connsiteY5" fmla="*/ 81700 h 469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4114" h="469451">
                    <a:moveTo>
                      <a:pt x="-102" y="147"/>
                    </a:moveTo>
                    <a:lnTo>
                      <a:pt x="784013" y="469598"/>
                    </a:lnTo>
                    <a:lnTo>
                      <a:pt x="116525" y="23709"/>
                    </a:lnTo>
                    <a:lnTo>
                      <a:pt x="188291" y="82767"/>
                    </a:lnTo>
                    <a:lnTo>
                      <a:pt x="200692" y="100142"/>
                    </a:lnTo>
                    <a:lnTo>
                      <a:pt x="154184" y="81700"/>
                    </a:ln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B10F2DA3-79E1-179F-9201-F7B907EAA9DE}"/>
                  </a:ext>
                </a:extLst>
              </p:cNvPr>
              <p:cNvSpPr/>
              <p:nvPr/>
            </p:nvSpPr>
            <p:spPr>
              <a:xfrm>
                <a:off x="3269999" y="732066"/>
                <a:ext cx="369937" cy="652533"/>
              </a:xfrm>
              <a:custGeom>
                <a:avLst/>
                <a:gdLst>
                  <a:gd name="connsiteX0" fmla="*/ -84 w 369937"/>
                  <a:gd name="connsiteY0" fmla="*/ 140 h 652533"/>
                  <a:gd name="connsiteX1" fmla="*/ 369853 w 369937"/>
                  <a:gd name="connsiteY1" fmla="*/ 652673 h 652533"/>
                  <a:gd name="connsiteX2" fmla="*/ 66135 w 369937"/>
                  <a:gd name="connsiteY2" fmla="*/ 58342 h 652533"/>
                  <a:gd name="connsiteX3" fmla="*/ 96097 w 369937"/>
                  <a:gd name="connsiteY3" fmla="*/ 131574 h 652533"/>
                  <a:gd name="connsiteX4" fmla="*/ 99538 w 369937"/>
                  <a:gd name="connsiteY4" fmla="*/ 150247 h 652533"/>
                  <a:gd name="connsiteX5" fmla="*/ 75320 w 369937"/>
                  <a:gd name="connsiteY5" fmla="*/ 119436 h 652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9937" h="652533">
                    <a:moveTo>
                      <a:pt x="-84" y="140"/>
                    </a:moveTo>
                    <a:lnTo>
                      <a:pt x="369853" y="652673"/>
                    </a:lnTo>
                    <a:lnTo>
                      <a:pt x="66135" y="58342"/>
                    </a:lnTo>
                    <a:lnTo>
                      <a:pt x="96097" y="131574"/>
                    </a:lnTo>
                    <a:lnTo>
                      <a:pt x="99538" y="150247"/>
                    </a:lnTo>
                    <a:lnTo>
                      <a:pt x="75320" y="119436"/>
                    </a:ln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2F69174A-3A89-F48B-5928-ECDB33D52D32}"/>
                  </a:ext>
                </a:extLst>
              </p:cNvPr>
              <p:cNvSpPr/>
              <p:nvPr/>
            </p:nvSpPr>
            <p:spPr>
              <a:xfrm>
                <a:off x="3474986" y="982627"/>
                <a:ext cx="127571" cy="310741"/>
              </a:xfrm>
              <a:custGeom>
                <a:avLst/>
                <a:gdLst>
                  <a:gd name="connsiteX0" fmla="*/ 2695 w 127571"/>
                  <a:gd name="connsiteY0" fmla="*/ 160 h 310741"/>
                  <a:gd name="connsiteX1" fmla="*/ 1771 w 127571"/>
                  <a:gd name="connsiteY1" fmla="*/ 622 h 310741"/>
                  <a:gd name="connsiteX2" fmla="*/ 846 w 127571"/>
                  <a:gd name="connsiteY2" fmla="*/ 1546 h 310741"/>
                  <a:gd name="connsiteX3" fmla="*/ 385 w 127571"/>
                  <a:gd name="connsiteY3" fmla="*/ 2008 h 310741"/>
                  <a:gd name="connsiteX4" fmla="*/ -76 w 127571"/>
                  <a:gd name="connsiteY4" fmla="*/ 3395 h 310741"/>
                  <a:gd name="connsiteX5" fmla="*/ 385 w 127571"/>
                  <a:gd name="connsiteY5" fmla="*/ 5244 h 310741"/>
                  <a:gd name="connsiteX6" fmla="*/ 120562 w 127571"/>
                  <a:gd name="connsiteY6" fmla="*/ 308459 h 310741"/>
                  <a:gd name="connsiteX7" fmla="*/ 120562 w 127571"/>
                  <a:gd name="connsiteY7" fmla="*/ 308921 h 310741"/>
                  <a:gd name="connsiteX8" fmla="*/ 122873 w 127571"/>
                  <a:gd name="connsiteY8" fmla="*/ 310770 h 310741"/>
                  <a:gd name="connsiteX9" fmla="*/ 124722 w 127571"/>
                  <a:gd name="connsiteY9" fmla="*/ 310770 h 310741"/>
                  <a:gd name="connsiteX10" fmla="*/ 127033 w 127571"/>
                  <a:gd name="connsiteY10" fmla="*/ 308921 h 310741"/>
                  <a:gd name="connsiteX11" fmla="*/ 127494 w 127571"/>
                  <a:gd name="connsiteY11" fmla="*/ 307535 h 310741"/>
                  <a:gd name="connsiteX12" fmla="*/ 127033 w 127571"/>
                  <a:gd name="connsiteY12" fmla="*/ 305686 h 310741"/>
                  <a:gd name="connsiteX13" fmla="*/ 7318 w 127571"/>
                  <a:gd name="connsiteY13" fmla="*/ 2471 h 310741"/>
                  <a:gd name="connsiteX14" fmla="*/ 6394 w 127571"/>
                  <a:gd name="connsiteY14" fmla="*/ 1546 h 310741"/>
                  <a:gd name="connsiteX15" fmla="*/ 5932 w 127571"/>
                  <a:gd name="connsiteY15" fmla="*/ 1084 h 310741"/>
                  <a:gd name="connsiteX16" fmla="*/ 3159 w 127571"/>
                  <a:gd name="connsiteY16" fmla="*/ 160 h 310741"/>
                  <a:gd name="connsiteX17" fmla="*/ 2698 w 127571"/>
                  <a:gd name="connsiteY17" fmla="*/ 160 h 310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7571" h="310741">
                    <a:moveTo>
                      <a:pt x="2695" y="160"/>
                    </a:moveTo>
                    <a:cubicBezTo>
                      <a:pt x="2366" y="270"/>
                      <a:pt x="2056" y="425"/>
                      <a:pt x="1771" y="622"/>
                    </a:cubicBezTo>
                    <a:cubicBezTo>
                      <a:pt x="1410" y="873"/>
                      <a:pt x="1097" y="1186"/>
                      <a:pt x="846" y="1546"/>
                    </a:cubicBezTo>
                    <a:cubicBezTo>
                      <a:pt x="679" y="1686"/>
                      <a:pt x="525" y="1841"/>
                      <a:pt x="385" y="2008"/>
                    </a:cubicBezTo>
                    <a:cubicBezTo>
                      <a:pt x="140" y="2435"/>
                      <a:pt x="-17" y="2907"/>
                      <a:pt x="-76" y="3395"/>
                    </a:cubicBezTo>
                    <a:cubicBezTo>
                      <a:pt x="-86" y="4041"/>
                      <a:pt x="73" y="4679"/>
                      <a:pt x="385" y="5244"/>
                    </a:cubicBezTo>
                    <a:lnTo>
                      <a:pt x="120562" y="308459"/>
                    </a:lnTo>
                    <a:cubicBezTo>
                      <a:pt x="120552" y="308613"/>
                      <a:pt x="120552" y="308767"/>
                      <a:pt x="120562" y="308921"/>
                    </a:cubicBezTo>
                    <a:cubicBezTo>
                      <a:pt x="121041" y="309833"/>
                      <a:pt x="121879" y="310503"/>
                      <a:pt x="122873" y="310770"/>
                    </a:cubicBezTo>
                    <a:cubicBezTo>
                      <a:pt x="123479" y="310927"/>
                      <a:pt x="124115" y="310927"/>
                      <a:pt x="124722" y="310770"/>
                    </a:cubicBezTo>
                    <a:cubicBezTo>
                      <a:pt x="125716" y="310503"/>
                      <a:pt x="126553" y="309833"/>
                      <a:pt x="127033" y="308921"/>
                    </a:cubicBezTo>
                    <a:cubicBezTo>
                      <a:pt x="127277" y="308495"/>
                      <a:pt x="127434" y="308023"/>
                      <a:pt x="127494" y="307535"/>
                    </a:cubicBezTo>
                    <a:cubicBezTo>
                      <a:pt x="127504" y="306889"/>
                      <a:pt x="127345" y="306251"/>
                      <a:pt x="127033" y="305686"/>
                    </a:cubicBezTo>
                    <a:lnTo>
                      <a:pt x="7318" y="2471"/>
                    </a:lnTo>
                    <a:cubicBezTo>
                      <a:pt x="7067" y="2110"/>
                      <a:pt x="6754" y="1797"/>
                      <a:pt x="6394" y="1546"/>
                    </a:cubicBezTo>
                    <a:cubicBezTo>
                      <a:pt x="6254" y="1379"/>
                      <a:pt x="6099" y="1224"/>
                      <a:pt x="5932" y="1084"/>
                    </a:cubicBezTo>
                    <a:cubicBezTo>
                      <a:pt x="5174" y="408"/>
                      <a:pt x="4171" y="74"/>
                      <a:pt x="3159" y="160"/>
                    </a:cubicBezTo>
                    <a:cubicBezTo>
                      <a:pt x="3006" y="150"/>
                      <a:pt x="2851" y="150"/>
                      <a:pt x="2698" y="160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038B35C4-C5A4-D587-E06E-DA7142676A3A}"/>
                  </a:ext>
                </a:extLst>
              </p:cNvPr>
              <p:cNvSpPr/>
              <p:nvPr/>
            </p:nvSpPr>
            <p:spPr>
              <a:xfrm>
                <a:off x="3488295" y="937299"/>
                <a:ext cx="110890" cy="316847"/>
              </a:xfrm>
              <a:custGeom>
                <a:avLst/>
                <a:gdLst>
                  <a:gd name="connsiteX0" fmla="*/ 2874 w 110890"/>
                  <a:gd name="connsiteY0" fmla="*/ 143 h 316847"/>
                  <a:gd name="connsiteX1" fmla="*/ 1926 w 110890"/>
                  <a:gd name="connsiteY1" fmla="*/ 554 h 316847"/>
                  <a:gd name="connsiteX2" fmla="*/ 953 w 110890"/>
                  <a:gd name="connsiteY2" fmla="*/ 1427 h 316847"/>
                  <a:gd name="connsiteX3" fmla="*/ 468 w 110890"/>
                  <a:gd name="connsiteY3" fmla="*/ 1863 h 316847"/>
                  <a:gd name="connsiteX4" fmla="*/ -67 w 110890"/>
                  <a:gd name="connsiteY4" fmla="*/ 3223 h 316847"/>
                  <a:gd name="connsiteX5" fmla="*/ 294 w 110890"/>
                  <a:gd name="connsiteY5" fmla="*/ 5094 h 316847"/>
                  <a:gd name="connsiteX6" fmla="*/ 103839 w 110890"/>
                  <a:gd name="connsiteY6" fmla="*/ 314384 h 316847"/>
                  <a:gd name="connsiteX7" fmla="*/ 103809 w 110890"/>
                  <a:gd name="connsiteY7" fmla="*/ 314846 h 316847"/>
                  <a:gd name="connsiteX8" fmla="*/ 106016 w 110890"/>
                  <a:gd name="connsiteY8" fmla="*/ 316817 h 316847"/>
                  <a:gd name="connsiteX9" fmla="*/ 107862 w 110890"/>
                  <a:gd name="connsiteY9" fmla="*/ 316918 h 316847"/>
                  <a:gd name="connsiteX10" fmla="*/ 110270 w 110890"/>
                  <a:gd name="connsiteY10" fmla="*/ 315197 h 316847"/>
                  <a:gd name="connsiteX11" fmla="*/ 110805 w 110890"/>
                  <a:gd name="connsiteY11" fmla="*/ 313838 h 316847"/>
                  <a:gd name="connsiteX12" fmla="*/ 110444 w 110890"/>
                  <a:gd name="connsiteY12" fmla="*/ 311966 h 316847"/>
                  <a:gd name="connsiteX13" fmla="*/ 7361 w 110890"/>
                  <a:gd name="connsiteY13" fmla="*/ 2701 h 316847"/>
                  <a:gd name="connsiteX14" fmla="*/ 6488 w 110890"/>
                  <a:gd name="connsiteY14" fmla="*/ 1728 h 316847"/>
                  <a:gd name="connsiteX15" fmla="*/ 6052 w 110890"/>
                  <a:gd name="connsiteY15" fmla="*/ 1242 h 316847"/>
                  <a:gd name="connsiteX16" fmla="*/ 3333 w 110890"/>
                  <a:gd name="connsiteY16" fmla="*/ 168 h 316847"/>
                  <a:gd name="connsiteX17" fmla="*/ 2872 w 110890"/>
                  <a:gd name="connsiteY17" fmla="*/ 143 h 316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0890" h="316847">
                    <a:moveTo>
                      <a:pt x="2874" y="143"/>
                    </a:moveTo>
                    <a:cubicBezTo>
                      <a:pt x="2540" y="235"/>
                      <a:pt x="2221" y="373"/>
                      <a:pt x="1926" y="554"/>
                    </a:cubicBezTo>
                    <a:cubicBezTo>
                      <a:pt x="1552" y="785"/>
                      <a:pt x="1223" y="1081"/>
                      <a:pt x="953" y="1427"/>
                    </a:cubicBezTo>
                    <a:cubicBezTo>
                      <a:pt x="778" y="1558"/>
                      <a:pt x="616" y="1704"/>
                      <a:pt x="468" y="1863"/>
                    </a:cubicBezTo>
                    <a:cubicBezTo>
                      <a:pt x="201" y="2277"/>
                      <a:pt x="18" y="2739"/>
                      <a:pt x="-67" y="3223"/>
                    </a:cubicBezTo>
                    <a:cubicBezTo>
                      <a:pt x="-113" y="3868"/>
                      <a:pt x="12" y="4513"/>
                      <a:pt x="294" y="5094"/>
                    </a:cubicBezTo>
                    <a:lnTo>
                      <a:pt x="103839" y="314384"/>
                    </a:lnTo>
                    <a:cubicBezTo>
                      <a:pt x="103819" y="314537"/>
                      <a:pt x="103809" y="314691"/>
                      <a:pt x="103809" y="314846"/>
                    </a:cubicBezTo>
                    <a:cubicBezTo>
                      <a:pt x="104238" y="315781"/>
                      <a:pt x="105038" y="316496"/>
                      <a:pt x="106016" y="316817"/>
                    </a:cubicBezTo>
                    <a:cubicBezTo>
                      <a:pt x="106613" y="317007"/>
                      <a:pt x="107248" y="317041"/>
                      <a:pt x="107862" y="316918"/>
                    </a:cubicBezTo>
                    <a:cubicBezTo>
                      <a:pt x="108870" y="316704"/>
                      <a:pt x="109742" y="316081"/>
                      <a:pt x="110270" y="315197"/>
                    </a:cubicBezTo>
                    <a:cubicBezTo>
                      <a:pt x="110537" y="314784"/>
                      <a:pt x="110720" y="314322"/>
                      <a:pt x="110805" y="313838"/>
                    </a:cubicBezTo>
                    <a:cubicBezTo>
                      <a:pt x="110851" y="313193"/>
                      <a:pt x="110726" y="312548"/>
                      <a:pt x="110444" y="311966"/>
                    </a:cubicBezTo>
                    <a:lnTo>
                      <a:pt x="7361" y="2701"/>
                    </a:lnTo>
                    <a:cubicBezTo>
                      <a:pt x="7130" y="2328"/>
                      <a:pt x="6835" y="1998"/>
                      <a:pt x="6488" y="1728"/>
                    </a:cubicBezTo>
                    <a:cubicBezTo>
                      <a:pt x="6358" y="1553"/>
                      <a:pt x="6211" y="1391"/>
                      <a:pt x="6052" y="1242"/>
                    </a:cubicBezTo>
                    <a:cubicBezTo>
                      <a:pt x="5332" y="525"/>
                      <a:pt x="4349" y="137"/>
                      <a:pt x="3333" y="168"/>
                    </a:cubicBezTo>
                    <a:cubicBezTo>
                      <a:pt x="3180" y="150"/>
                      <a:pt x="3026" y="142"/>
                      <a:pt x="2872" y="143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200F0DD0-C614-0BF1-CEF1-B0681C86E35B}"/>
                  </a:ext>
                </a:extLst>
              </p:cNvPr>
              <p:cNvSpPr/>
              <p:nvPr/>
            </p:nvSpPr>
            <p:spPr>
              <a:xfrm>
                <a:off x="3543167" y="984720"/>
                <a:ext cx="73870" cy="326900"/>
              </a:xfrm>
              <a:custGeom>
                <a:avLst/>
                <a:gdLst>
                  <a:gd name="connsiteX0" fmla="*/ 3275 w 73870"/>
                  <a:gd name="connsiteY0" fmla="*/ 147 h 326900"/>
                  <a:gd name="connsiteX1" fmla="*/ 2285 w 73870"/>
                  <a:gd name="connsiteY1" fmla="*/ 445 h 326900"/>
                  <a:gd name="connsiteX2" fmla="*/ 1217 w 73870"/>
                  <a:gd name="connsiteY2" fmla="*/ 1198 h 326900"/>
                  <a:gd name="connsiteX3" fmla="*/ 685 w 73870"/>
                  <a:gd name="connsiteY3" fmla="*/ 1575 h 326900"/>
                  <a:gd name="connsiteX4" fmla="*/ -6 w 73870"/>
                  <a:gd name="connsiteY4" fmla="*/ 2862 h 326900"/>
                  <a:gd name="connsiteX5" fmla="*/ 127 w 73870"/>
                  <a:gd name="connsiteY5" fmla="*/ 4763 h 326900"/>
                  <a:gd name="connsiteX6" fmla="*/ 66752 w 73870"/>
                  <a:gd name="connsiteY6" fmla="*/ 324048 h 326900"/>
                  <a:gd name="connsiteX7" fmla="*/ 66663 w 73870"/>
                  <a:gd name="connsiteY7" fmla="*/ 324503 h 326900"/>
                  <a:gd name="connsiteX8" fmla="*/ 68625 w 73870"/>
                  <a:gd name="connsiteY8" fmla="*/ 326719 h 326900"/>
                  <a:gd name="connsiteX9" fmla="*/ 70447 w 73870"/>
                  <a:gd name="connsiteY9" fmla="*/ 327035 h 326900"/>
                  <a:gd name="connsiteX10" fmla="*/ 73040 w 73870"/>
                  <a:gd name="connsiteY10" fmla="*/ 325608 h 326900"/>
                  <a:gd name="connsiteX11" fmla="*/ 73730 w 73870"/>
                  <a:gd name="connsiteY11" fmla="*/ 324321 h 326900"/>
                  <a:gd name="connsiteX12" fmla="*/ 73598 w 73870"/>
                  <a:gd name="connsiteY12" fmla="*/ 322420 h 326900"/>
                  <a:gd name="connsiteX13" fmla="*/ 7427 w 73870"/>
                  <a:gd name="connsiteY13" fmla="*/ 3214 h 326900"/>
                  <a:gd name="connsiteX14" fmla="*/ 6674 w 73870"/>
                  <a:gd name="connsiteY14" fmla="*/ 2145 h 326900"/>
                  <a:gd name="connsiteX15" fmla="*/ 6299 w 73870"/>
                  <a:gd name="connsiteY15" fmla="*/ 1611 h 326900"/>
                  <a:gd name="connsiteX16" fmla="*/ 3724 w 73870"/>
                  <a:gd name="connsiteY16" fmla="*/ 226 h 326900"/>
                  <a:gd name="connsiteX17" fmla="*/ 3268 w 73870"/>
                  <a:gd name="connsiteY17" fmla="*/ 148 h 32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3870" h="326900">
                    <a:moveTo>
                      <a:pt x="3275" y="147"/>
                    </a:moveTo>
                    <a:cubicBezTo>
                      <a:pt x="2932" y="200"/>
                      <a:pt x="2599" y="300"/>
                      <a:pt x="2285" y="445"/>
                    </a:cubicBezTo>
                    <a:cubicBezTo>
                      <a:pt x="1887" y="630"/>
                      <a:pt x="1526" y="885"/>
                      <a:pt x="1217" y="1198"/>
                    </a:cubicBezTo>
                    <a:cubicBezTo>
                      <a:pt x="1028" y="1308"/>
                      <a:pt x="851" y="1434"/>
                      <a:pt x="685" y="1575"/>
                    </a:cubicBezTo>
                    <a:cubicBezTo>
                      <a:pt x="371" y="1954"/>
                      <a:pt x="137" y="2391"/>
                      <a:pt x="-6" y="2862"/>
                    </a:cubicBezTo>
                    <a:cubicBezTo>
                      <a:pt x="-129" y="3496"/>
                      <a:pt x="-83" y="4152"/>
                      <a:pt x="127" y="4763"/>
                    </a:cubicBezTo>
                    <a:lnTo>
                      <a:pt x="66752" y="324048"/>
                    </a:lnTo>
                    <a:cubicBezTo>
                      <a:pt x="66713" y="324198"/>
                      <a:pt x="66683" y="324350"/>
                      <a:pt x="66663" y="324503"/>
                    </a:cubicBezTo>
                    <a:cubicBezTo>
                      <a:pt x="66980" y="325483"/>
                      <a:pt x="67691" y="326286"/>
                      <a:pt x="68625" y="326719"/>
                    </a:cubicBezTo>
                    <a:cubicBezTo>
                      <a:pt x="69196" y="326977"/>
                      <a:pt x="69823" y="327086"/>
                      <a:pt x="70447" y="327035"/>
                    </a:cubicBezTo>
                    <a:cubicBezTo>
                      <a:pt x="71473" y="326941"/>
                      <a:pt x="72412" y="326424"/>
                      <a:pt x="73040" y="325608"/>
                    </a:cubicBezTo>
                    <a:cubicBezTo>
                      <a:pt x="73353" y="325229"/>
                      <a:pt x="73588" y="324792"/>
                      <a:pt x="73730" y="324321"/>
                    </a:cubicBezTo>
                    <a:cubicBezTo>
                      <a:pt x="73853" y="323686"/>
                      <a:pt x="73807" y="323031"/>
                      <a:pt x="73598" y="322420"/>
                    </a:cubicBezTo>
                    <a:lnTo>
                      <a:pt x="7427" y="3214"/>
                    </a:lnTo>
                    <a:cubicBezTo>
                      <a:pt x="7242" y="2816"/>
                      <a:pt x="6987" y="2454"/>
                      <a:pt x="6674" y="2145"/>
                    </a:cubicBezTo>
                    <a:cubicBezTo>
                      <a:pt x="6565" y="1956"/>
                      <a:pt x="6440" y="1777"/>
                      <a:pt x="6299" y="1611"/>
                    </a:cubicBezTo>
                    <a:cubicBezTo>
                      <a:pt x="5667" y="815"/>
                      <a:pt x="4736" y="315"/>
                      <a:pt x="3724" y="226"/>
                    </a:cubicBezTo>
                    <a:cubicBezTo>
                      <a:pt x="3574" y="191"/>
                      <a:pt x="3422" y="165"/>
                      <a:pt x="3268" y="148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9D6A4840-7EE2-2C2C-FA63-EC1351C3EF07}"/>
                  </a:ext>
                </a:extLst>
              </p:cNvPr>
              <p:cNvSpPr/>
              <p:nvPr/>
            </p:nvSpPr>
            <p:spPr>
              <a:xfrm>
                <a:off x="3572220" y="944327"/>
                <a:ext cx="51412" cy="330773"/>
              </a:xfrm>
              <a:custGeom>
                <a:avLst/>
                <a:gdLst>
                  <a:gd name="connsiteX0" fmla="*/ 3516 w 51412"/>
                  <a:gd name="connsiteY0" fmla="*/ 144 h 330773"/>
                  <a:gd name="connsiteX1" fmla="*/ 2508 w 51412"/>
                  <a:gd name="connsiteY1" fmla="*/ 372 h 330773"/>
                  <a:gd name="connsiteX2" fmla="*/ 1390 w 51412"/>
                  <a:gd name="connsiteY2" fmla="*/ 1049 h 330773"/>
                  <a:gd name="connsiteX3" fmla="*/ 832 w 51412"/>
                  <a:gd name="connsiteY3" fmla="*/ 1387 h 330773"/>
                  <a:gd name="connsiteX4" fmla="*/ 53 w 51412"/>
                  <a:gd name="connsiteY4" fmla="*/ 2624 h 330773"/>
                  <a:gd name="connsiteX5" fmla="*/ 53 w 51412"/>
                  <a:gd name="connsiteY5" fmla="*/ 4529 h 330773"/>
                  <a:gd name="connsiteX6" fmla="*/ 44272 w 51412"/>
                  <a:gd name="connsiteY6" fmla="*/ 327680 h 330773"/>
                  <a:gd name="connsiteX7" fmla="*/ 44154 w 51412"/>
                  <a:gd name="connsiteY7" fmla="*/ 328127 h 330773"/>
                  <a:gd name="connsiteX8" fmla="*/ 45956 w 51412"/>
                  <a:gd name="connsiteY8" fmla="*/ 330475 h 330773"/>
                  <a:gd name="connsiteX9" fmla="*/ 47752 w 51412"/>
                  <a:gd name="connsiteY9" fmla="*/ 330918 h 330773"/>
                  <a:gd name="connsiteX10" fmla="*/ 50437 w 51412"/>
                  <a:gd name="connsiteY10" fmla="*/ 329675 h 330773"/>
                  <a:gd name="connsiteX11" fmla="*/ 51216 w 51412"/>
                  <a:gd name="connsiteY11" fmla="*/ 328438 h 330773"/>
                  <a:gd name="connsiteX12" fmla="*/ 51216 w 51412"/>
                  <a:gd name="connsiteY12" fmla="*/ 326533 h 330773"/>
                  <a:gd name="connsiteX13" fmla="*/ 7446 w 51412"/>
                  <a:gd name="connsiteY13" fmla="*/ 3493 h 330773"/>
                  <a:gd name="connsiteX14" fmla="*/ 6770 w 51412"/>
                  <a:gd name="connsiteY14" fmla="*/ 2374 h 330773"/>
                  <a:gd name="connsiteX15" fmla="*/ 6433 w 51412"/>
                  <a:gd name="connsiteY15" fmla="*/ 1815 h 330773"/>
                  <a:gd name="connsiteX16" fmla="*/ 3961 w 51412"/>
                  <a:gd name="connsiteY16" fmla="*/ 254 h 330773"/>
                  <a:gd name="connsiteX17" fmla="*/ 3513 w 51412"/>
                  <a:gd name="connsiteY17" fmla="*/ 145 h 33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1412" h="330773">
                    <a:moveTo>
                      <a:pt x="3516" y="144"/>
                    </a:moveTo>
                    <a:cubicBezTo>
                      <a:pt x="3171" y="172"/>
                      <a:pt x="2832" y="249"/>
                      <a:pt x="2508" y="372"/>
                    </a:cubicBezTo>
                    <a:cubicBezTo>
                      <a:pt x="2098" y="529"/>
                      <a:pt x="1719" y="758"/>
                      <a:pt x="1390" y="1049"/>
                    </a:cubicBezTo>
                    <a:cubicBezTo>
                      <a:pt x="1194" y="1145"/>
                      <a:pt x="1008" y="1258"/>
                      <a:pt x="832" y="1387"/>
                    </a:cubicBezTo>
                    <a:cubicBezTo>
                      <a:pt x="492" y="1743"/>
                      <a:pt x="227" y="2164"/>
                      <a:pt x="53" y="2624"/>
                    </a:cubicBezTo>
                    <a:cubicBezTo>
                      <a:pt x="-113" y="3248"/>
                      <a:pt x="-113" y="3905"/>
                      <a:pt x="53" y="4529"/>
                    </a:cubicBezTo>
                    <a:lnTo>
                      <a:pt x="44272" y="327680"/>
                    </a:lnTo>
                    <a:cubicBezTo>
                      <a:pt x="44224" y="327827"/>
                      <a:pt x="44184" y="327976"/>
                      <a:pt x="44154" y="328127"/>
                    </a:cubicBezTo>
                    <a:cubicBezTo>
                      <a:pt x="44401" y="329127"/>
                      <a:pt x="45055" y="329978"/>
                      <a:pt x="45956" y="330475"/>
                    </a:cubicBezTo>
                    <a:cubicBezTo>
                      <a:pt x="46508" y="330772"/>
                      <a:pt x="47125" y="330925"/>
                      <a:pt x="47752" y="330918"/>
                    </a:cubicBezTo>
                    <a:cubicBezTo>
                      <a:pt x="48781" y="330895"/>
                      <a:pt x="49754" y="330445"/>
                      <a:pt x="50437" y="329675"/>
                    </a:cubicBezTo>
                    <a:cubicBezTo>
                      <a:pt x="50777" y="329318"/>
                      <a:pt x="51042" y="328898"/>
                      <a:pt x="51216" y="328438"/>
                    </a:cubicBezTo>
                    <a:cubicBezTo>
                      <a:pt x="51382" y="327814"/>
                      <a:pt x="51382" y="327157"/>
                      <a:pt x="51216" y="326533"/>
                    </a:cubicBezTo>
                    <a:lnTo>
                      <a:pt x="7446" y="3493"/>
                    </a:lnTo>
                    <a:cubicBezTo>
                      <a:pt x="7289" y="3083"/>
                      <a:pt x="7060" y="2704"/>
                      <a:pt x="6770" y="2374"/>
                    </a:cubicBezTo>
                    <a:cubicBezTo>
                      <a:pt x="6675" y="2178"/>
                      <a:pt x="6562" y="1991"/>
                      <a:pt x="6433" y="1815"/>
                    </a:cubicBezTo>
                    <a:cubicBezTo>
                      <a:pt x="5858" y="977"/>
                      <a:pt x="4964" y="413"/>
                      <a:pt x="3961" y="254"/>
                    </a:cubicBezTo>
                    <a:cubicBezTo>
                      <a:pt x="3814" y="209"/>
                      <a:pt x="3664" y="172"/>
                      <a:pt x="3513" y="145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A450C024-C21B-3D88-6DE5-D7C44C70EBDF}"/>
                  </a:ext>
                </a:extLst>
              </p:cNvPr>
              <p:cNvSpPr/>
              <p:nvPr/>
            </p:nvSpPr>
            <p:spPr>
              <a:xfrm>
                <a:off x="3633392" y="969240"/>
                <a:ext cx="28133" cy="333077"/>
              </a:xfrm>
              <a:custGeom>
                <a:avLst/>
                <a:gdLst>
                  <a:gd name="connsiteX0" fmla="*/ 24874 w 28133"/>
                  <a:gd name="connsiteY0" fmla="*/ 171 h 333077"/>
                  <a:gd name="connsiteX1" fmla="*/ 23841 w 28133"/>
                  <a:gd name="connsiteY1" fmla="*/ 196 h 333077"/>
                  <a:gd name="connsiteX2" fmla="*/ 22611 w 28133"/>
                  <a:gd name="connsiteY2" fmla="*/ 639 h 333077"/>
                  <a:gd name="connsiteX3" fmla="*/ 21997 w 28133"/>
                  <a:gd name="connsiteY3" fmla="*/ 861 h 333077"/>
                  <a:gd name="connsiteX4" fmla="*/ 20989 w 28133"/>
                  <a:gd name="connsiteY4" fmla="*/ 1918 h 333077"/>
                  <a:gd name="connsiteX5" fmla="*/ 20613 w 28133"/>
                  <a:gd name="connsiteY5" fmla="*/ 3786 h 333077"/>
                  <a:gd name="connsiteX6" fmla="*/ 136 w 28133"/>
                  <a:gd name="connsiteY6" fmla="*/ 329305 h 333077"/>
                  <a:gd name="connsiteX7" fmla="*/ -68 w 28133"/>
                  <a:gd name="connsiteY7" fmla="*/ 329721 h 333077"/>
                  <a:gd name="connsiteX8" fmla="*/ 1235 w 28133"/>
                  <a:gd name="connsiteY8" fmla="*/ 332378 h 333077"/>
                  <a:gd name="connsiteX9" fmla="*/ 2908 w 28133"/>
                  <a:gd name="connsiteY9" fmla="*/ 333166 h 333077"/>
                  <a:gd name="connsiteX10" fmla="*/ 5786 w 28133"/>
                  <a:gd name="connsiteY10" fmla="*/ 332478 h 333077"/>
                  <a:gd name="connsiteX11" fmla="*/ 6794 w 28133"/>
                  <a:gd name="connsiteY11" fmla="*/ 331420 h 333077"/>
                  <a:gd name="connsiteX12" fmla="*/ 7170 w 28133"/>
                  <a:gd name="connsiteY12" fmla="*/ 329552 h 333077"/>
                  <a:gd name="connsiteX13" fmla="*/ 28065 w 28133"/>
                  <a:gd name="connsiteY13" fmla="*/ 4230 h 333077"/>
                  <a:gd name="connsiteX14" fmla="*/ 27623 w 28133"/>
                  <a:gd name="connsiteY14" fmla="*/ 3000 h 333077"/>
                  <a:gd name="connsiteX15" fmla="*/ 27403 w 28133"/>
                  <a:gd name="connsiteY15" fmla="*/ 2385 h 333077"/>
                  <a:gd name="connsiteX16" fmla="*/ 25288 w 28133"/>
                  <a:gd name="connsiteY16" fmla="*/ 367 h 333077"/>
                  <a:gd name="connsiteX17" fmla="*/ 24871 w 28133"/>
                  <a:gd name="connsiteY17" fmla="*/ 171 h 333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133" h="333077">
                    <a:moveTo>
                      <a:pt x="24874" y="171"/>
                    </a:moveTo>
                    <a:cubicBezTo>
                      <a:pt x="24530" y="131"/>
                      <a:pt x="24183" y="139"/>
                      <a:pt x="23841" y="196"/>
                    </a:cubicBezTo>
                    <a:cubicBezTo>
                      <a:pt x="23408" y="269"/>
                      <a:pt x="22991" y="419"/>
                      <a:pt x="22611" y="639"/>
                    </a:cubicBezTo>
                    <a:cubicBezTo>
                      <a:pt x="22401" y="694"/>
                      <a:pt x="22195" y="769"/>
                      <a:pt x="21997" y="861"/>
                    </a:cubicBezTo>
                    <a:cubicBezTo>
                      <a:pt x="21594" y="1143"/>
                      <a:pt x="21250" y="1502"/>
                      <a:pt x="20989" y="1918"/>
                    </a:cubicBezTo>
                    <a:cubicBezTo>
                      <a:pt x="20702" y="2498"/>
                      <a:pt x="20572" y="3142"/>
                      <a:pt x="20613" y="3786"/>
                    </a:cubicBezTo>
                    <a:lnTo>
                      <a:pt x="136" y="329305"/>
                    </a:lnTo>
                    <a:cubicBezTo>
                      <a:pt x="60" y="329439"/>
                      <a:pt x="-8" y="329578"/>
                      <a:pt x="-68" y="329721"/>
                    </a:cubicBezTo>
                    <a:cubicBezTo>
                      <a:pt x="-22" y="330749"/>
                      <a:pt x="451" y="331712"/>
                      <a:pt x="1235" y="332378"/>
                    </a:cubicBezTo>
                    <a:cubicBezTo>
                      <a:pt x="1717" y="332778"/>
                      <a:pt x="2292" y="333049"/>
                      <a:pt x="2908" y="333166"/>
                    </a:cubicBezTo>
                    <a:cubicBezTo>
                      <a:pt x="3922" y="333347"/>
                      <a:pt x="4964" y="333098"/>
                      <a:pt x="5786" y="332478"/>
                    </a:cubicBezTo>
                    <a:cubicBezTo>
                      <a:pt x="6190" y="332196"/>
                      <a:pt x="6533" y="331836"/>
                      <a:pt x="6794" y="331420"/>
                    </a:cubicBezTo>
                    <a:cubicBezTo>
                      <a:pt x="7081" y="330841"/>
                      <a:pt x="7211" y="330197"/>
                      <a:pt x="7170" y="329552"/>
                    </a:cubicBezTo>
                    <a:lnTo>
                      <a:pt x="28065" y="4230"/>
                    </a:lnTo>
                    <a:cubicBezTo>
                      <a:pt x="27992" y="3797"/>
                      <a:pt x="27842" y="3381"/>
                      <a:pt x="27623" y="3000"/>
                    </a:cubicBezTo>
                    <a:cubicBezTo>
                      <a:pt x="27568" y="2789"/>
                      <a:pt x="27494" y="2583"/>
                      <a:pt x="27403" y="2385"/>
                    </a:cubicBezTo>
                    <a:cubicBezTo>
                      <a:pt x="27005" y="1451"/>
                      <a:pt x="26240" y="721"/>
                      <a:pt x="25288" y="367"/>
                    </a:cubicBezTo>
                    <a:cubicBezTo>
                      <a:pt x="25153" y="293"/>
                      <a:pt x="25013" y="228"/>
                      <a:pt x="24871" y="171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EECCDE48-3D89-FB8E-0C95-189EAA7AFF29}"/>
                  </a:ext>
                </a:extLst>
              </p:cNvPr>
              <p:cNvSpPr/>
              <p:nvPr/>
            </p:nvSpPr>
            <p:spPr>
              <a:xfrm>
                <a:off x="3641421" y="950458"/>
                <a:ext cx="59009" cy="329607"/>
              </a:xfrm>
              <a:custGeom>
                <a:avLst/>
                <a:gdLst>
                  <a:gd name="connsiteX0" fmla="*/ 56155 w 59009"/>
                  <a:gd name="connsiteY0" fmla="*/ 227 h 329607"/>
                  <a:gd name="connsiteX1" fmla="*/ 55124 w 59009"/>
                  <a:gd name="connsiteY1" fmla="*/ 153 h 329607"/>
                  <a:gd name="connsiteX2" fmla="*/ 53856 w 59009"/>
                  <a:gd name="connsiteY2" fmla="*/ 477 h 329607"/>
                  <a:gd name="connsiteX3" fmla="*/ 53224 w 59009"/>
                  <a:gd name="connsiteY3" fmla="*/ 639 h 329607"/>
                  <a:gd name="connsiteX4" fmla="*/ 52119 w 59009"/>
                  <a:gd name="connsiteY4" fmla="*/ 1596 h 329607"/>
                  <a:gd name="connsiteX5" fmla="*/ 51568 w 59009"/>
                  <a:gd name="connsiteY5" fmla="*/ 3419 h 329607"/>
                  <a:gd name="connsiteX6" fmla="*/ 182 w 59009"/>
                  <a:gd name="connsiteY6" fmla="*/ 325509 h 329607"/>
                  <a:gd name="connsiteX7" fmla="*/ -61 w 59009"/>
                  <a:gd name="connsiteY7" fmla="*/ 325903 h 329607"/>
                  <a:gd name="connsiteX8" fmla="*/ 984 w 59009"/>
                  <a:gd name="connsiteY8" fmla="*/ 328672 h 329607"/>
                  <a:gd name="connsiteX9" fmla="*/ 2574 w 59009"/>
                  <a:gd name="connsiteY9" fmla="*/ 329616 h 329607"/>
                  <a:gd name="connsiteX10" fmla="*/ 5504 w 59009"/>
                  <a:gd name="connsiteY10" fmla="*/ 329205 h 329607"/>
                  <a:gd name="connsiteX11" fmla="*/ 6609 w 59009"/>
                  <a:gd name="connsiteY11" fmla="*/ 328248 h 329607"/>
                  <a:gd name="connsiteX12" fmla="*/ 7161 w 59009"/>
                  <a:gd name="connsiteY12" fmla="*/ 326425 h 329607"/>
                  <a:gd name="connsiteX13" fmla="*/ 58944 w 59009"/>
                  <a:gd name="connsiteY13" fmla="*/ 4571 h 329607"/>
                  <a:gd name="connsiteX14" fmla="*/ 58620 w 59009"/>
                  <a:gd name="connsiteY14" fmla="*/ 3305 h 329607"/>
                  <a:gd name="connsiteX15" fmla="*/ 58459 w 59009"/>
                  <a:gd name="connsiteY15" fmla="*/ 2672 h 329607"/>
                  <a:gd name="connsiteX16" fmla="*/ 56546 w 59009"/>
                  <a:gd name="connsiteY16" fmla="*/ 462 h 329607"/>
                  <a:gd name="connsiteX17" fmla="*/ 56149 w 59009"/>
                  <a:gd name="connsiteY17" fmla="*/ 227 h 329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9009" h="329607">
                    <a:moveTo>
                      <a:pt x="56155" y="227"/>
                    </a:moveTo>
                    <a:cubicBezTo>
                      <a:pt x="55816" y="154"/>
                      <a:pt x="55470" y="129"/>
                      <a:pt x="55124" y="153"/>
                    </a:cubicBezTo>
                    <a:cubicBezTo>
                      <a:pt x="54685" y="185"/>
                      <a:pt x="54256" y="294"/>
                      <a:pt x="53856" y="477"/>
                    </a:cubicBezTo>
                    <a:cubicBezTo>
                      <a:pt x="53641" y="512"/>
                      <a:pt x="53430" y="566"/>
                      <a:pt x="53224" y="639"/>
                    </a:cubicBezTo>
                    <a:cubicBezTo>
                      <a:pt x="52796" y="881"/>
                      <a:pt x="52420" y="1207"/>
                      <a:pt x="52119" y="1596"/>
                    </a:cubicBezTo>
                    <a:cubicBezTo>
                      <a:pt x="51779" y="2145"/>
                      <a:pt x="51589" y="2774"/>
                      <a:pt x="51568" y="3419"/>
                    </a:cubicBezTo>
                    <a:lnTo>
                      <a:pt x="182" y="325509"/>
                    </a:lnTo>
                    <a:cubicBezTo>
                      <a:pt x="93" y="325635"/>
                      <a:pt x="12" y="325766"/>
                      <a:pt x="-61" y="325903"/>
                    </a:cubicBezTo>
                    <a:cubicBezTo>
                      <a:pt x="-113" y="326931"/>
                      <a:pt x="265" y="327935"/>
                      <a:pt x="984" y="328672"/>
                    </a:cubicBezTo>
                    <a:cubicBezTo>
                      <a:pt x="1425" y="329116"/>
                      <a:pt x="1972" y="329441"/>
                      <a:pt x="2574" y="329616"/>
                    </a:cubicBezTo>
                    <a:cubicBezTo>
                      <a:pt x="3565" y="329893"/>
                      <a:pt x="4627" y="329744"/>
                      <a:pt x="5504" y="329205"/>
                    </a:cubicBezTo>
                    <a:cubicBezTo>
                      <a:pt x="5932" y="328963"/>
                      <a:pt x="6308" y="328638"/>
                      <a:pt x="6609" y="328248"/>
                    </a:cubicBezTo>
                    <a:cubicBezTo>
                      <a:pt x="6949" y="327699"/>
                      <a:pt x="7139" y="327070"/>
                      <a:pt x="7161" y="326425"/>
                    </a:cubicBezTo>
                    <a:lnTo>
                      <a:pt x="58944" y="4571"/>
                    </a:lnTo>
                    <a:cubicBezTo>
                      <a:pt x="58913" y="4133"/>
                      <a:pt x="58803" y="3705"/>
                      <a:pt x="58620" y="3305"/>
                    </a:cubicBezTo>
                    <a:cubicBezTo>
                      <a:pt x="58585" y="3090"/>
                      <a:pt x="58532" y="2878"/>
                      <a:pt x="58459" y="2672"/>
                    </a:cubicBezTo>
                    <a:cubicBezTo>
                      <a:pt x="58152" y="1704"/>
                      <a:pt x="57459" y="904"/>
                      <a:pt x="56546" y="462"/>
                    </a:cubicBezTo>
                    <a:cubicBezTo>
                      <a:pt x="56418" y="375"/>
                      <a:pt x="56287" y="297"/>
                      <a:pt x="56149" y="227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8742117E-E7DD-7F04-6C80-39D78B166DED}"/>
                  </a:ext>
                </a:extLst>
              </p:cNvPr>
              <p:cNvSpPr/>
              <p:nvPr/>
            </p:nvSpPr>
            <p:spPr>
              <a:xfrm>
                <a:off x="3652499" y="997608"/>
                <a:ext cx="117464" cy="314494"/>
              </a:xfrm>
              <a:custGeom>
                <a:avLst/>
                <a:gdLst>
                  <a:gd name="connsiteX0" fmla="*/ 115441 w 117464"/>
                  <a:gd name="connsiteY0" fmla="*/ 435 h 314494"/>
                  <a:gd name="connsiteX1" fmla="*/ 114440 w 117464"/>
                  <a:gd name="connsiteY1" fmla="*/ 172 h 314494"/>
                  <a:gd name="connsiteX2" fmla="*/ 113134 w 117464"/>
                  <a:gd name="connsiteY2" fmla="*/ 256 h 314494"/>
                  <a:gd name="connsiteX3" fmla="*/ 112483 w 117464"/>
                  <a:gd name="connsiteY3" fmla="*/ 299 h 314494"/>
                  <a:gd name="connsiteX4" fmla="*/ 111220 w 117464"/>
                  <a:gd name="connsiteY4" fmla="*/ 1035 h 314494"/>
                  <a:gd name="connsiteX5" fmla="*/ 110342 w 117464"/>
                  <a:gd name="connsiteY5" fmla="*/ 2725 h 314494"/>
                  <a:gd name="connsiteX6" fmla="*/ 352 w 117464"/>
                  <a:gd name="connsiteY6" fmla="*/ 309782 h 314494"/>
                  <a:gd name="connsiteX7" fmla="*/ 41 w 117464"/>
                  <a:gd name="connsiteY7" fmla="*/ 310125 h 314494"/>
                  <a:gd name="connsiteX8" fmla="*/ 556 w 117464"/>
                  <a:gd name="connsiteY8" fmla="*/ 313040 h 314494"/>
                  <a:gd name="connsiteX9" fmla="*/ 1944 w 117464"/>
                  <a:gd name="connsiteY9" fmla="*/ 314261 h 314494"/>
                  <a:gd name="connsiteX10" fmla="*/ 4901 w 117464"/>
                  <a:gd name="connsiteY10" fmla="*/ 314398 h 314494"/>
                  <a:gd name="connsiteX11" fmla="*/ 6164 w 117464"/>
                  <a:gd name="connsiteY11" fmla="*/ 313662 h 314494"/>
                  <a:gd name="connsiteX12" fmla="*/ 7042 w 117464"/>
                  <a:gd name="connsiteY12" fmla="*/ 311972 h 314494"/>
                  <a:gd name="connsiteX13" fmla="*/ 117381 w 117464"/>
                  <a:gd name="connsiteY13" fmla="*/ 5220 h 314494"/>
                  <a:gd name="connsiteX14" fmla="*/ 117292 w 117464"/>
                  <a:gd name="connsiteY14" fmla="*/ 3915 h 314494"/>
                  <a:gd name="connsiteX15" fmla="*/ 117248 w 117464"/>
                  <a:gd name="connsiteY15" fmla="*/ 3263 h 314494"/>
                  <a:gd name="connsiteX16" fmla="*/ 115776 w 117464"/>
                  <a:gd name="connsiteY16" fmla="*/ 738 h 314494"/>
                  <a:gd name="connsiteX17" fmla="*/ 115431 w 117464"/>
                  <a:gd name="connsiteY17" fmla="*/ 434 h 31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7464" h="314494">
                    <a:moveTo>
                      <a:pt x="115441" y="435"/>
                    </a:moveTo>
                    <a:cubicBezTo>
                      <a:pt x="115121" y="301"/>
                      <a:pt x="114784" y="212"/>
                      <a:pt x="114440" y="172"/>
                    </a:cubicBezTo>
                    <a:cubicBezTo>
                      <a:pt x="114003" y="122"/>
                      <a:pt x="113561" y="150"/>
                      <a:pt x="113134" y="256"/>
                    </a:cubicBezTo>
                    <a:cubicBezTo>
                      <a:pt x="112916" y="251"/>
                      <a:pt x="112699" y="265"/>
                      <a:pt x="112483" y="299"/>
                    </a:cubicBezTo>
                    <a:cubicBezTo>
                      <a:pt x="112017" y="458"/>
                      <a:pt x="111588" y="708"/>
                      <a:pt x="111220" y="1035"/>
                    </a:cubicBezTo>
                    <a:cubicBezTo>
                      <a:pt x="110785" y="1512"/>
                      <a:pt x="110482" y="2095"/>
                      <a:pt x="110342" y="2725"/>
                    </a:cubicBezTo>
                    <a:lnTo>
                      <a:pt x="352" y="309782"/>
                    </a:lnTo>
                    <a:cubicBezTo>
                      <a:pt x="242" y="309890"/>
                      <a:pt x="138" y="310004"/>
                      <a:pt x="41" y="310125"/>
                    </a:cubicBezTo>
                    <a:cubicBezTo>
                      <a:pt x="-201" y="311126"/>
                      <a:pt x="-14" y="312182"/>
                      <a:pt x="556" y="313040"/>
                    </a:cubicBezTo>
                    <a:cubicBezTo>
                      <a:pt x="908" y="313558"/>
                      <a:pt x="1386" y="313978"/>
                      <a:pt x="1944" y="314261"/>
                    </a:cubicBezTo>
                    <a:cubicBezTo>
                      <a:pt x="2868" y="314716"/>
                      <a:pt x="3939" y="314766"/>
                      <a:pt x="4901" y="314398"/>
                    </a:cubicBezTo>
                    <a:cubicBezTo>
                      <a:pt x="5367" y="314239"/>
                      <a:pt x="5797" y="313989"/>
                      <a:pt x="6164" y="313662"/>
                    </a:cubicBezTo>
                    <a:cubicBezTo>
                      <a:pt x="6599" y="313185"/>
                      <a:pt x="6902" y="312602"/>
                      <a:pt x="7042" y="311972"/>
                    </a:cubicBezTo>
                    <a:lnTo>
                      <a:pt x="117381" y="5220"/>
                    </a:lnTo>
                    <a:cubicBezTo>
                      <a:pt x="117429" y="4783"/>
                      <a:pt x="117399" y="4341"/>
                      <a:pt x="117292" y="3915"/>
                    </a:cubicBezTo>
                    <a:cubicBezTo>
                      <a:pt x="117297" y="3697"/>
                      <a:pt x="117282" y="3479"/>
                      <a:pt x="117248" y="3263"/>
                    </a:cubicBezTo>
                    <a:cubicBezTo>
                      <a:pt x="117125" y="2255"/>
                      <a:pt x="116593" y="1342"/>
                      <a:pt x="115776" y="738"/>
                    </a:cubicBezTo>
                    <a:cubicBezTo>
                      <a:pt x="115667" y="629"/>
                      <a:pt x="115552" y="528"/>
                      <a:pt x="115431" y="434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0D612FFB-59D2-27EB-A7A5-42DFAFF7D4D4}"/>
                  </a:ext>
                </a:extLst>
              </p:cNvPr>
              <p:cNvSpPr/>
              <p:nvPr/>
            </p:nvSpPr>
            <p:spPr>
              <a:xfrm>
                <a:off x="3680213" y="1044363"/>
                <a:ext cx="208172" cy="264506"/>
              </a:xfrm>
              <a:custGeom>
                <a:avLst/>
                <a:gdLst>
                  <a:gd name="connsiteX0" fmla="*/ 207216 w 208172"/>
                  <a:gd name="connsiteY0" fmla="*/ 1206 h 264506"/>
                  <a:gd name="connsiteX1" fmla="*/ 206349 w 208172"/>
                  <a:gd name="connsiteY1" fmla="*/ 643 h 264506"/>
                  <a:gd name="connsiteX2" fmla="*/ 205084 w 208172"/>
                  <a:gd name="connsiteY2" fmla="*/ 313 h 264506"/>
                  <a:gd name="connsiteX3" fmla="*/ 204452 w 208172"/>
                  <a:gd name="connsiteY3" fmla="*/ 150 h 264506"/>
                  <a:gd name="connsiteX4" fmla="*/ 203022 w 208172"/>
                  <a:gd name="connsiteY4" fmla="*/ 453 h 264506"/>
                  <a:gd name="connsiteX5" fmla="*/ 201658 w 208172"/>
                  <a:gd name="connsiteY5" fmla="*/ 1782 h 264506"/>
                  <a:gd name="connsiteX6" fmla="*/ 904 w 208172"/>
                  <a:gd name="connsiteY6" fmla="*/ 258842 h 264506"/>
                  <a:gd name="connsiteX7" fmla="*/ 501 w 208172"/>
                  <a:gd name="connsiteY7" fmla="*/ 259069 h 264506"/>
                  <a:gd name="connsiteX8" fmla="*/ 75 w 208172"/>
                  <a:gd name="connsiteY8" fmla="*/ 261999 h 264506"/>
                  <a:gd name="connsiteX9" fmla="*/ 1012 w 208172"/>
                  <a:gd name="connsiteY9" fmla="*/ 263594 h 264506"/>
                  <a:gd name="connsiteX10" fmla="*/ 3776 w 208172"/>
                  <a:gd name="connsiteY10" fmla="*/ 264652 h 264506"/>
                  <a:gd name="connsiteX11" fmla="*/ 5206 w 208172"/>
                  <a:gd name="connsiteY11" fmla="*/ 264349 h 264506"/>
                  <a:gd name="connsiteX12" fmla="*/ 6571 w 208172"/>
                  <a:gd name="connsiteY12" fmla="*/ 263019 h 264506"/>
                  <a:gd name="connsiteX13" fmla="*/ 207557 w 208172"/>
                  <a:gd name="connsiteY13" fmla="*/ 6358 h 264506"/>
                  <a:gd name="connsiteX14" fmla="*/ 207882 w 208172"/>
                  <a:gd name="connsiteY14" fmla="*/ 5092 h 264506"/>
                  <a:gd name="connsiteX15" fmla="*/ 208045 w 208172"/>
                  <a:gd name="connsiteY15" fmla="*/ 4459 h 264506"/>
                  <a:gd name="connsiteX16" fmla="*/ 207440 w 208172"/>
                  <a:gd name="connsiteY16" fmla="*/ 1599 h 264506"/>
                  <a:gd name="connsiteX17" fmla="*/ 207206 w 208172"/>
                  <a:gd name="connsiteY17" fmla="*/ 1202 h 264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8172" h="264506">
                    <a:moveTo>
                      <a:pt x="207216" y="1206"/>
                    </a:moveTo>
                    <a:cubicBezTo>
                      <a:pt x="206955" y="979"/>
                      <a:pt x="206663" y="789"/>
                      <a:pt x="206349" y="643"/>
                    </a:cubicBezTo>
                    <a:cubicBezTo>
                      <a:pt x="205950" y="458"/>
                      <a:pt x="205521" y="347"/>
                      <a:pt x="205084" y="313"/>
                    </a:cubicBezTo>
                    <a:cubicBezTo>
                      <a:pt x="204879" y="240"/>
                      <a:pt x="204667" y="185"/>
                      <a:pt x="204452" y="150"/>
                    </a:cubicBezTo>
                    <a:cubicBezTo>
                      <a:pt x="203960" y="154"/>
                      <a:pt x="203473" y="258"/>
                      <a:pt x="203022" y="453"/>
                    </a:cubicBezTo>
                    <a:cubicBezTo>
                      <a:pt x="202459" y="769"/>
                      <a:pt x="201989" y="1227"/>
                      <a:pt x="201658" y="1782"/>
                    </a:cubicBezTo>
                    <a:lnTo>
                      <a:pt x="904" y="258842"/>
                    </a:lnTo>
                    <a:cubicBezTo>
                      <a:pt x="765" y="258909"/>
                      <a:pt x="631" y="258985"/>
                      <a:pt x="501" y="259069"/>
                    </a:cubicBezTo>
                    <a:cubicBezTo>
                      <a:pt x="-42" y="259944"/>
                      <a:pt x="-196" y="261005"/>
                      <a:pt x="75" y="261999"/>
                    </a:cubicBezTo>
                    <a:cubicBezTo>
                      <a:pt x="247" y="262601"/>
                      <a:pt x="569" y="263150"/>
                      <a:pt x="1012" y="263594"/>
                    </a:cubicBezTo>
                    <a:cubicBezTo>
                      <a:pt x="1745" y="264316"/>
                      <a:pt x="2747" y="264699"/>
                      <a:pt x="3776" y="264652"/>
                    </a:cubicBezTo>
                    <a:cubicBezTo>
                      <a:pt x="4268" y="264647"/>
                      <a:pt x="4754" y="264544"/>
                      <a:pt x="5206" y="264349"/>
                    </a:cubicBezTo>
                    <a:cubicBezTo>
                      <a:pt x="5769" y="264032"/>
                      <a:pt x="6239" y="263574"/>
                      <a:pt x="6571" y="263019"/>
                    </a:cubicBezTo>
                    <a:lnTo>
                      <a:pt x="207557" y="6358"/>
                    </a:lnTo>
                    <a:cubicBezTo>
                      <a:pt x="207740" y="5959"/>
                      <a:pt x="207851" y="5530"/>
                      <a:pt x="207882" y="5092"/>
                    </a:cubicBezTo>
                    <a:cubicBezTo>
                      <a:pt x="207955" y="4886"/>
                      <a:pt x="208009" y="4674"/>
                      <a:pt x="208045" y="4459"/>
                    </a:cubicBezTo>
                    <a:cubicBezTo>
                      <a:pt x="208244" y="3463"/>
                      <a:pt x="208026" y="2429"/>
                      <a:pt x="207440" y="1599"/>
                    </a:cubicBezTo>
                    <a:cubicBezTo>
                      <a:pt x="207370" y="1462"/>
                      <a:pt x="207292" y="1329"/>
                      <a:pt x="207206" y="1202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FD6B9F40-5436-B14E-D312-BA7CBD7AF400}"/>
                  </a:ext>
                </a:extLst>
              </p:cNvPr>
              <p:cNvSpPr/>
              <p:nvPr/>
            </p:nvSpPr>
            <p:spPr>
              <a:xfrm>
                <a:off x="3695314" y="1074622"/>
                <a:ext cx="256148" cy="218482"/>
              </a:xfrm>
              <a:custGeom>
                <a:avLst/>
                <a:gdLst>
                  <a:gd name="connsiteX0" fmla="*/ 255652 w 256148"/>
                  <a:gd name="connsiteY0" fmla="*/ 1815 h 218482"/>
                  <a:gd name="connsiteX1" fmla="*/ 254917 w 256148"/>
                  <a:gd name="connsiteY1" fmla="*/ 1087 h 218482"/>
                  <a:gd name="connsiteX2" fmla="*/ 253744 w 256148"/>
                  <a:gd name="connsiteY2" fmla="*/ 508 h 218482"/>
                  <a:gd name="connsiteX3" fmla="*/ 253158 w 256148"/>
                  <a:gd name="connsiteY3" fmla="*/ 220 h 218482"/>
                  <a:gd name="connsiteX4" fmla="*/ 251697 w 256148"/>
                  <a:gd name="connsiteY4" fmla="*/ 227 h 218482"/>
                  <a:gd name="connsiteX5" fmla="*/ 250092 w 256148"/>
                  <a:gd name="connsiteY5" fmla="*/ 1252 h 218482"/>
                  <a:gd name="connsiteX6" fmla="*/ 1406 w 256148"/>
                  <a:gd name="connsiteY6" fmla="*/ 212291 h 218482"/>
                  <a:gd name="connsiteX7" fmla="*/ 965 w 256148"/>
                  <a:gd name="connsiteY7" fmla="*/ 212433 h 218482"/>
                  <a:gd name="connsiteX8" fmla="*/ -45 w 256148"/>
                  <a:gd name="connsiteY8" fmla="*/ 215215 h 218482"/>
                  <a:gd name="connsiteX9" fmla="*/ 548 w 256148"/>
                  <a:gd name="connsiteY9" fmla="*/ 216967 h 218482"/>
                  <a:gd name="connsiteX10" fmla="*/ 3040 w 256148"/>
                  <a:gd name="connsiteY10" fmla="*/ 218563 h 218482"/>
                  <a:gd name="connsiteX11" fmla="*/ 4501 w 256148"/>
                  <a:gd name="connsiteY11" fmla="*/ 218556 h 218482"/>
                  <a:gd name="connsiteX12" fmla="*/ 6107 w 256148"/>
                  <a:gd name="connsiteY12" fmla="*/ 217531 h 218482"/>
                  <a:gd name="connsiteX13" fmla="*/ 254940 w 256148"/>
                  <a:gd name="connsiteY13" fmla="*/ 6929 h 218482"/>
                  <a:gd name="connsiteX14" fmla="*/ 255515 w 256148"/>
                  <a:gd name="connsiteY14" fmla="*/ 5755 h 218482"/>
                  <a:gd name="connsiteX15" fmla="*/ 255802 w 256148"/>
                  <a:gd name="connsiteY15" fmla="*/ 5168 h 218482"/>
                  <a:gd name="connsiteX16" fmla="*/ 255789 w 256148"/>
                  <a:gd name="connsiteY16" fmla="*/ 2245 h 218482"/>
                  <a:gd name="connsiteX17" fmla="*/ 255641 w 256148"/>
                  <a:gd name="connsiteY17" fmla="*/ 1809 h 21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6148" h="218482">
                    <a:moveTo>
                      <a:pt x="255652" y="1815"/>
                    </a:moveTo>
                    <a:cubicBezTo>
                      <a:pt x="255442" y="1539"/>
                      <a:pt x="255195" y="1294"/>
                      <a:pt x="254917" y="1087"/>
                    </a:cubicBezTo>
                    <a:cubicBezTo>
                      <a:pt x="254564" y="826"/>
                      <a:pt x="254167" y="630"/>
                      <a:pt x="253744" y="508"/>
                    </a:cubicBezTo>
                    <a:cubicBezTo>
                      <a:pt x="253558" y="395"/>
                      <a:pt x="253362" y="298"/>
                      <a:pt x="253158" y="220"/>
                    </a:cubicBezTo>
                    <a:cubicBezTo>
                      <a:pt x="252675" y="125"/>
                      <a:pt x="252179" y="127"/>
                      <a:pt x="251697" y="227"/>
                    </a:cubicBezTo>
                    <a:cubicBezTo>
                      <a:pt x="251081" y="422"/>
                      <a:pt x="250529" y="776"/>
                      <a:pt x="250092" y="1252"/>
                    </a:cubicBezTo>
                    <a:lnTo>
                      <a:pt x="1406" y="212291"/>
                    </a:lnTo>
                    <a:cubicBezTo>
                      <a:pt x="1256" y="212329"/>
                      <a:pt x="1109" y="212376"/>
                      <a:pt x="965" y="212433"/>
                    </a:cubicBezTo>
                    <a:cubicBezTo>
                      <a:pt x="256" y="213179"/>
                      <a:pt x="-110" y="214187"/>
                      <a:pt x="-45" y="215215"/>
                    </a:cubicBezTo>
                    <a:cubicBezTo>
                      <a:pt x="1" y="215840"/>
                      <a:pt x="205" y="216443"/>
                      <a:pt x="548" y="216967"/>
                    </a:cubicBezTo>
                    <a:cubicBezTo>
                      <a:pt x="1120" y="217823"/>
                      <a:pt x="2023" y="218401"/>
                      <a:pt x="3040" y="218563"/>
                    </a:cubicBezTo>
                    <a:cubicBezTo>
                      <a:pt x="3523" y="218658"/>
                      <a:pt x="4019" y="218655"/>
                      <a:pt x="4501" y="218556"/>
                    </a:cubicBezTo>
                    <a:cubicBezTo>
                      <a:pt x="5117" y="218360"/>
                      <a:pt x="5671" y="218007"/>
                      <a:pt x="6107" y="217531"/>
                    </a:cubicBezTo>
                    <a:lnTo>
                      <a:pt x="254940" y="6929"/>
                    </a:lnTo>
                    <a:cubicBezTo>
                      <a:pt x="255200" y="6575"/>
                      <a:pt x="255395" y="6178"/>
                      <a:pt x="255515" y="5755"/>
                    </a:cubicBezTo>
                    <a:cubicBezTo>
                      <a:pt x="255628" y="5568"/>
                      <a:pt x="255723" y="5372"/>
                      <a:pt x="255802" y="5168"/>
                    </a:cubicBezTo>
                    <a:cubicBezTo>
                      <a:pt x="256199" y="4233"/>
                      <a:pt x="256194" y="3176"/>
                      <a:pt x="255789" y="2245"/>
                    </a:cubicBezTo>
                    <a:cubicBezTo>
                      <a:pt x="255748" y="2097"/>
                      <a:pt x="255700" y="1951"/>
                      <a:pt x="255641" y="1809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B8073F48-7EF5-7EB7-5AF8-0EC15DE21FF4}"/>
                  </a:ext>
                </a:extLst>
              </p:cNvPr>
              <p:cNvSpPr/>
              <p:nvPr/>
            </p:nvSpPr>
            <p:spPr>
              <a:xfrm>
                <a:off x="3726792" y="1113250"/>
                <a:ext cx="286519" cy="176337"/>
              </a:xfrm>
              <a:custGeom>
                <a:avLst/>
                <a:gdLst>
                  <a:gd name="connsiteX0" fmla="*/ 286288 w 286519"/>
                  <a:gd name="connsiteY0" fmla="*/ 2351 h 176337"/>
                  <a:gd name="connsiteX1" fmla="*/ 285677 w 286519"/>
                  <a:gd name="connsiteY1" fmla="*/ 1516 h 176337"/>
                  <a:gd name="connsiteX2" fmla="*/ 284611 w 286519"/>
                  <a:gd name="connsiteY2" fmla="*/ 758 h 176337"/>
                  <a:gd name="connsiteX3" fmla="*/ 284078 w 286519"/>
                  <a:gd name="connsiteY3" fmla="*/ 381 h 176337"/>
                  <a:gd name="connsiteX4" fmla="*/ 282635 w 286519"/>
                  <a:gd name="connsiteY4" fmla="*/ 155 h 176337"/>
                  <a:gd name="connsiteX5" fmla="*/ 280888 w 286519"/>
                  <a:gd name="connsiteY5" fmla="*/ 913 h 176337"/>
                  <a:gd name="connsiteX6" fmla="*/ 1861 w 286519"/>
                  <a:gd name="connsiteY6" fmla="*/ 169809 h 176337"/>
                  <a:gd name="connsiteX7" fmla="*/ 1404 w 286519"/>
                  <a:gd name="connsiteY7" fmla="*/ 169879 h 176337"/>
                  <a:gd name="connsiteX8" fmla="*/ -35 w 286519"/>
                  <a:gd name="connsiteY8" fmla="*/ 172465 h 176337"/>
                  <a:gd name="connsiteX9" fmla="*/ 273 w 286519"/>
                  <a:gd name="connsiteY9" fmla="*/ 174289 h 176337"/>
                  <a:gd name="connsiteX10" fmla="*/ 2480 w 286519"/>
                  <a:gd name="connsiteY10" fmla="*/ 176261 h 176337"/>
                  <a:gd name="connsiteX11" fmla="*/ 3924 w 286519"/>
                  <a:gd name="connsiteY11" fmla="*/ 176485 h 176337"/>
                  <a:gd name="connsiteX12" fmla="*/ 5672 w 286519"/>
                  <a:gd name="connsiteY12" fmla="*/ 175728 h 176337"/>
                  <a:gd name="connsiteX13" fmla="*/ 284774 w 286519"/>
                  <a:gd name="connsiteY13" fmla="*/ 7287 h 176337"/>
                  <a:gd name="connsiteX14" fmla="*/ 285528 w 286519"/>
                  <a:gd name="connsiteY14" fmla="*/ 6219 h 176337"/>
                  <a:gd name="connsiteX15" fmla="*/ 285904 w 286519"/>
                  <a:gd name="connsiteY15" fmla="*/ 5685 h 176337"/>
                  <a:gd name="connsiteX16" fmla="*/ 286355 w 286519"/>
                  <a:gd name="connsiteY16" fmla="*/ 2797 h 176337"/>
                  <a:gd name="connsiteX17" fmla="*/ 286281 w 286519"/>
                  <a:gd name="connsiteY17" fmla="*/ 2343 h 176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6519" h="176337">
                    <a:moveTo>
                      <a:pt x="286288" y="2351"/>
                    </a:moveTo>
                    <a:cubicBezTo>
                      <a:pt x="286125" y="2045"/>
                      <a:pt x="285919" y="1764"/>
                      <a:pt x="285677" y="1516"/>
                    </a:cubicBezTo>
                    <a:cubicBezTo>
                      <a:pt x="285369" y="1202"/>
                      <a:pt x="285008" y="945"/>
                      <a:pt x="284611" y="758"/>
                    </a:cubicBezTo>
                    <a:cubicBezTo>
                      <a:pt x="284445" y="617"/>
                      <a:pt x="284267" y="490"/>
                      <a:pt x="284078" y="381"/>
                    </a:cubicBezTo>
                    <a:cubicBezTo>
                      <a:pt x="283617" y="210"/>
                      <a:pt x="283126" y="134"/>
                      <a:pt x="282635" y="155"/>
                    </a:cubicBezTo>
                    <a:cubicBezTo>
                      <a:pt x="281997" y="251"/>
                      <a:pt x="281394" y="512"/>
                      <a:pt x="280888" y="913"/>
                    </a:cubicBezTo>
                    <a:lnTo>
                      <a:pt x="1861" y="169809"/>
                    </a:lnTo>
                    <a:cubicBezTo>
                      <a:pt x="1707" y="169823"/>
                      <a:pt x="1555" y="169846"/>
                      <a:pt x="1404" y="169879"/>
                    </a:cubicBezTo>
                    <a:cubicBezTo>
                      <a:pt x="585" y="170503"/>
                      <a:pt x="63" y="171440"/>
                      <a:pt x="-35" y="172465"/>
                    </a:cubicBezTo>
                    <a:cubicBezTo>
                      <a:pt x="-88" y="173089"/>
                      <a:pt x="17" y="173717"/>
                      <a:pt x="273" y="174289"/>
                    </a:cubicBezTo>
                    <a:cubicBezTo>
                      <a:pt x="702" y="175225"/>
                      <a:pt x="1501" y="175939"/>
                      <a:pt x="2480" y="176261"/>
                    </a:cubicBezTo>
                    <a:cubicBezTo>
                      <a:pt x="2941" y="176431"/>
                      <a:pt x="3433" y="176507"/>
                      <a:pt x="3924" y="176485"/>
                    </a:cubicBezTo>
                    <a:cubicBezTo>
                      <a:pt x="4563" y="176390"/>
                      <a:pt x="5166" y="176129"/>
                      <a:pt x="5672" y="175728"/>
                    </a:cubicBezTo>
                    <a:lnTo>
                      <a:pt x="284774" y="7287"/>
                    </a:lnTo>
                    <a:cubicBezTo>
                      <a:pt x="285087" y="6979"/>
                      <a:pt x="285342" y="6617"/>
                      <a:pt x="285528" y="6219"/>
                    </a:cubicBezTo>
                    <a:cubicBezTo>
                      <a:pt x="285669" y="6052"/>
                      <a:pt x="285795" y="5874"/>
                      <a:pt x="285904" y="5685"/>
                    </a:cubicBezTo>
                    <a:cubicBezTo>
                      <a:pt x="286445" y="4825"/>
                      <a:pt x="286607" y="3781"/>
                      <a:pt x="286355" y="2797"/>
                    </a:cubicBezTo>
                    <a:cubicBezTo>
                      <a:pt x="286340" y="2644"/>
                      <a:pt x="286316" y="2492"/>
                      <a:pt x="286281" y="2343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F4417BF7-0C7B-42A5-DA54-0E1B554C677A}"/>
                  </a:ext>
                </a:extLst>
              </p:cNvPr>
              <p:cNvSpPr/>
              <p:nvPr/>
            </p:nvSpPr>
            <p:spPr>
              <a:xfrm>
                <a:off x="3697225" y="1218652"/>
                <a:ext cx="313336" cy="120804"/>
              </a:xfrm>
              <a:custGeom>
                <a:avLst/>
                <a:gdLst>
                  <a:gd name="connsiteX0" fmla="*/ 313286 w 313336"/>
                  <a:gd name="connsiteY0" fmla="*/ 3005 h 120804"/>
                  <a:gd name="connsiteX1" fmla="*/ 312844 w 313336"/>
                  <a:gd name="connsiteY1" fmla="*/ 2070 h 120804"/>
                  <a:gd name="connsiteX2" fmla="*/ 311939 w 313336"/>
                  <a:gd name="connsiteY2" fmla="*/ 1124 h 120804"/>
                  <a:gd name="connsiteX3" fmla="*/ 311486 w 313336"/>
                  <a:gd name="connsiteY3" fmla="*/ 654 h 120804"/>
                  <a:gd name="connsiteX4" fmla="*/ 310110 w 313336"/>
                  <a:gd name="connsiteY4" fmla="*/ 161 h 120804"/>
                  <a:gd name="connsiteX5" fmla="*/ 308252 w 313336"/>
                  <a:gd name="connsiteY5" fmla="*/ 577 h 120804"/>
                  <a:gd name="connsiteX6" fmla="*/ 2452 w 313336"/>
                  <a:gd name="connsiteY6" fmla="*/ 114015 h 120804"/>
                  <a:gd name="connsiteX7" fmla="*/ 1991 w 313336"/>
                  <a:gd name="connsiteY7" fmla="*/ 113998 h 120804"/>
                  <a:gd name="connsiteX8" fmla="*/ 91 w 313336"/>
                  <a:gd name="connsiteY8" fmla="*/ 116267 h 120804"/>
                  <a:gd name="connsiteX9" fmla="*/ 47 w 313336"/>
                  <a:gd name="connsiteY9" fmla="*/ 118116 h 120804"/>
                  <a:gd name="connsiteX10" fmla="*/ 1844 w 313336"/>
                  <a:gd name="connsiteY10" fmla="*/ 120467 h 120804"/>
                  <a:gd name="connsiteX11" fmla="*/ 3220 w 313336"/>
                  <a:gd name="connsiteY11" fmla="*/ 120960 h 120804"/>
                  <a:gd name="connsiteX12" fmla="*/ 5080 w 313336"/>
                  <a:gd name="connsiteY12" fmla="*/ 120545 h 120804"/>
                  <a:gd name="connsiteX13" fmla="*/ 310867 w 313336"/>
                  <a:gd name="connsiteY13" fmla="*/ 7568 h 120804"/>
                  <a:gd name="connsiteX14" fmla="*/ 311810 w 313336"/>
                  <a:gd name="connsiteY14" fmla="*/ 6660 h 120804"/>
                  <a:gd name="connsiteX15" fmla="*/ 312278 w 313336"/>
                  <a:gd name="connsiteY15" fmla="*/ 6207 h 120804"/>
                  <a:gd name="connsiteX16" fmla="*/ 313265 w 313336"/>
                  <a:gd name="connsiteY16" fmla="*/ 3455 h 120804"/>
                  <a:gd name="connsiteX17" fmla="*/ 313277 w 313336"/>
                  <a:gd name="connsiteY17" fmla="*/ 2995 h 120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3336" h="120804">
                    <a:moveTo>
                      <a:pt x="313286" y="3005"/>
                    </a:moveTo>
                    <a:cubicBezTo>
                      <a:pt x="313184" y="2674"/>
                      <a:pt x="313035" y="2359"/>
                      <a:pt x="312844" y="2070"/>
                    </a:cubicBezTo>
                    <a:cubicBezTo>
                      <a:pt x="312601" y="1703"/>
                      <a:pt x="312294" y="1383"/>
                      <a:pt x="311939" y="1124"/>
                    </a:cubicBezTo>
                    <a:cubicBezTo>
                      <a:pt x="311802" y="955"/>
                      <a:pt x="311651" y="797"/>
                      <a:pt x="311486" y="654"/>
                    </a:cubicBezTo>
                    <a:cubicBezTo>
                      <a:pt x="311065" y="400"/>
                      <a:pt x="310597" y="232"/>
                      <a:pt x="310110" y="161"/>
                    </a:cubicBezTo>
                    <a:cubicBezTo>
                      <a:pt x="309465" y="135"/>
                      <a:pt x="308825" y="279"/>
                      <a:pt x="308252" y="577"/>
                    </a:cubicBezTo>
                    <a:lnTo>
                      <a:pt x="2452" y="114015"/>
                    </a:lnTo>
                    <a:cubicBezTo>
                      <a:pt x="2298" y="114000"/>
                      <a:pt x="2144" y="113994"/>
                      <a:pt x="1991" y="113998"/>
                    </a:cubicBezTo>
                    <a:cubicBezTo>
                      <a:pt x="1069" y="114457"/>
                      <a:pt x="381" y="115279"/>
                      <a:pt x="91" y="116267"/>
                    </a:cubicBezTo>
                    <a:cubicBezTo>
                      <a:pt x="-80" y="116870"/>
                      <a:pt x="-96" y="117506"/>
                      <a:pt x="47" y="118116"/>
                    </a:cubicBezTo>
                    <a:cubicBezTo>
                      <a:pt x="292" y="119116"/>
                      <a:pt x="944" y="119968"/>
                      <a:pt x="1844" y="120467"/>
                    </a:cubicBezTo>
                    <a:cubicBezTo>
                      <a:pt x="2266" y="120721"/>
                      <a:pt x="2734" y="120889"/>
                      <a:pt x="3220" y="120960"/>
                    </a:cubicBezTo>
                    <a:cubicBezTo>
                      <a:pt x="3866" y="120986"/>
                      <a:pt x="4507" y="120843"/>
                      <a:pt x="5080" y="120545"/>
                    </a:cubicBezTo>
                    <a:lnTo>
                      <a:pt x="310867" y="7568"/>
                    </a:lnTo>
                    <a:cubicBezTo>
                      <a:pt x="311233" y="7324"/>
                      <a:pt x="311551" y="7016"/>
                      <a:pt x="311810" y="6660"/>
                    </a:cubicBezTo>
                    <a:cubicBezTo>
                      <a:pt x="311979" y="6523"/>
                      <a:pt x="312135" y="6371"/>
                      <a:pt x="312278" y="6207"/>
                    </a:cubicBezTo>
                    <a:cubicBezTo>
                      <a:pt x="312970" y="5464"/>
                      <a:pt x="313328" y="4469"/>
                      <a:pt x="313265" y="3455"/>
                    </a:cubicBezTo>
                    <a:cubicBezTo>
                      <a:pt x="313278" y="3302"/>
                      <a:pt x="313283" y="3148"/>
                      <a:pt x="313277" y="2995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30B6361C-333A-D019-C77A-D6581F6A8C57}"/>
                  </a:ext>
                </a:extLst>
              </p:cNvPr>
              <p:cNvSpPr/>
              <p:nvPr/>
            </p:nvSpPr>
            <p:spPr>
              <a:xfrm>
                <a:off x="3721702" y="1363156"/>
                <a:ext cx="331966" cy="41271"/>
              </a:xfrm>
              <a:custGeom>
                <a:avLst/>
                <a:gdLst>
                  <a:gd name="connsiteX0" fmla="*/ 331876 w 331966"/>
                  <a:gd name="connsiteY0" fmla="*/ 38418 h 41271"/>
                  <a:gd name="connsiteX1" fmla="*/ 331890 w 331966"/>
                  <a:gd name="connsiteY1" fmla="*/ 37384 h 41271"/>
                  <a:gd name="connsiteX2" fmla="*/ 331497 w 331966"/>
                  <a:gd name="connsiteY2" fmla="*/ 36136 h 41271"/>
                  <a:gd name="connsiteX3" fmla="*/ 331298 w 331966"/>
                  <a:gd name="connsiteY3" fmla="*/ 35513 h 41271"/>
                  <a:gd name="connsiteX4" fmla="*/ 330282 w 331966"/>
                  <a:gd name="connsiteY4" fmla="*/ 34463 h 41271"/>
                  <a:gd name="connsiteX5" fmla="*/ 328431 w 331966"/>
                  <a:gd name="connsiteY5" fmla="*/ 34013 h 41271"/>
                  <a:gd name="connsiteX6" fmla="*/ 4011 w 331966"/>
                  <a:gd name="connsiteY6" fmla="*/ 388 h 41271"/>
                  <a:gd name="connsiteX7" fmla="*/ 3606 w 331966"/>
                  <a:gd name="connsiteY7" fmla="*/ 167 h 41271"/>
                  <a:gd name="connsiteX8" fmla="*/ 898 w 331966"/>
                  <a:gd name="connsiteY8" fmla="*/ 1362 h 41271"/>
                  <a:gd name="connsiteX9" fmla="*/ 40 w 331966"/>
                  <a:gd name="connsiteY9" fmla="*/ 3000 h 41271"/>
                  <a:gd name="connsiteX10" fmla="*/ 611 w 331966"/>
                  <a:gd name="connsiteY10" fmla="*/ 5904 h 41271"/>
                  <a:gd name="connsiteX11" fmla="*/ 1627 w 331966"/>
                  <a:gd name="connsiteY11" fmla="*/ 6954 h 41271"/>
                  <a:gd name="connsiteX12" fmla="*/ 3479 w 331966"/>
                  <a:gd name="connsiteY12" fmla="*/ 7405 h 41271"/>
                  <a:gd name="connsiteX13" fmla="*/ 327688 w 331966"/>
                  <a:gd name="connsiteY13" fmla="*/ 41439 h 41271"/>
                  <a:gd name="connsiteX14" fmla="*/ 328935 w 331966"/>
                  <a:gd name="connsiteY14" fmla="*/ 41042 h 41271"/>
                  <a:gd name="connsiteX15" fmla="*/ 329556 w 331966"/>
                  <a:gd name="connsiteY15" fmla="*/ 40843 h 41271"/>
                  <a:gd name="connsiteX16" fmla="*/ 331658 w 331966"/>
                  <a:gd name="connsiteY16" fmla="*/ 38812 h 41271"/>
                  <a:gd name="connsiteX17" fmla="*/ 331873 w 331966"/>
                  <a:gd name="connsiteY17" fmla="*/ 38405 h 41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1966" h="41271">
                    <a:moveTo>
                      <a:pt x="331876" y="38418"/>
                    </a:moveTo>
                    <a:cubicBezTo>
                      <a:pt x="331929" y="38076"/>
                      <a:pt x="331935" y="37728"/>
                      <a:pt x="331890" y="37384"/>
                    </a:cubicBezTo>
                    <a:cubicBezTo>
                      <a:pt x="331834" y="36948"/>
                      <a:pt x="331702" y="36525"/>
                      <a:pt x="331497" y="36136"/>
                    </a:cubicBezTo>
                    <a:cubicBezTo>
                      <a:pt x="331449" y="35923"/>
                      <a:pt x="331383" y="35715"/>
                      <a:pt x="331298" y="35513"/>
                    </a:cubicBezTo>
                    <a:cubicBezTo>
                      <a:pt x="331033" y="35099"/>
                      <a:pt x="330687" y="34742"/>
                      <a:pt x="330282" y="34463"/>
                    </a:cubicBezTo>
                    <a:cubicBezTo>
                      <a:pt x="329715" y="34154"/>
                      <a:pt x="329076" y="33999"/>
                      <a:pt x="328431" y="34013"/>
                    </a:cubicBezTo>
                    <a:lnTo>
                      <a:pt x="4011" y="388"/>
                    </a:lnTo>
                    <a:cubicBezTo>
                      <a:pt x="3881" y="306"/>
                      <a:pt x="3746" y="232"/>
                      <a:pt x="3606" y="167"/>
                    </a:cubicBezTo>
                    <a:cubicBezTo>
                      <a:pt x="2576" y="171"/>
                      <a:pt x="1595" y="604"/>
                      <a:pt x="898" y="1362"/>
                    </a:cubicBezTo>
                    <a:cubicBezTo>
                      <a:pt x="478" y="1827"/>
                      <a:pt x="183" y="2391"/>
                      <a:pt x="40" y="3000"/>
                    </a:cubicBezTo>
                    <a:cubicBezTo>
                      <a:pt x="-182" y="4006"/>
                      <a:pt x="25" y="5058"/>
                      <a:pt x="611" y="5904"/>
                    </a:cubicBezTo>
                    <a:cubicBezTo>
                      <a:pt x="876" y="6318"/>
                      <a:pt x="1222" y="6675"/>
                      <a:pt x="1627" y="6954"/>
                    </a:cubicBezTo>
                    <a:cubicBezTo>
                      <a:pt x="2194" y="7264"/>
                      <a:pt x="2832" y="7419"/>
                      <a:pt x="3479" y="7405"/>
                    </a:cubicBezTo>
                    <a:lnTo>
                      <a:pt x="327688" y="41439"/>
                    </a:lnTo>
                    <a:cubicBezTo>
                      <a:pt x="328124" y="41382"/>
                      <a:pt x="328546" y="41248"/>
                      <a:pt x="328935" y="41042"/>
                    </a:cubicBezTo>
                    <a:cubicBezTo>
                      <a:pt x="329147" y="40994"/>
                      <a:pt x="329355" y="40928"/>
                      <a:pt x="329556" y="40843"/>
                    </a:cubicBezTo>
                    <a:cubicBezTo>
                      <a:pt x="330505" y="40483"/>
                      <a:pt x="331267" y="39749"/>
                      <a:pt x="331658" y="38812"/>
                    </a:cubicBezTo>
                    <a:cubicBezTo>
                      <a:pt x="331738" y="38681"/>
                      <a:pt x="331810" y="38545"/>
                      <a:pt x="331873" y="38405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9D143ECA-22E6-CE42-D57B-C6559B5F17C5}"/>
                  </a:ext>
                </a:extLst>
              </p:cNvPr>
              <p:cNvSpPr/>
              <p:nvPr/>
            </p:nvSpPr>
            <p:spPr>
              <a:xfrm>
                <a:off x="3757477" y="1391937"/>
                <a:ext cx="322847" cy="90756"/>
              </a:xfrm>
              <a:custGeom>
                <a:avLst/>
                <a:gdLst>
                  <a:gd name="connsiteX0" fmla="*/ 322628 w 322847"/>
                  <a:gd name="connsiteY0" fmla="*/ 88588 h 90756"/>
                  <a:gd name="connsiteX1" fmla="*/ 322802 w 322847"/>
                  <a:gd name="connsiteY1" fmla="*/ 87568 h 90756"/>
                  <a:gd name="connsiteX2" fmla="*/ 322606 w 322847"/>
                  <a:gd name="connsiteY2" fmla="*/ 86274 h 90756"/>
                  <a:gd name="connsiteX3" fmla="*/ 322502 w 322847"/>
                  <a:gd name="connsiteY3" fmla="*/ 85629 h 90756"/>
                  <a:gd name="connsiteX4" fmla="*/ 321660 w 322847"/>
                  <a:gd name="connsiteY4" fmla="*/ 84435 h 90756"/>
                  <a:gd name="connsiteX5" fmla="*/ 319901 w 322847"/>
                  <a:gd name="connsiteY5" fmla="*/ 83705 h 90756"/>
                  <a:gd name="connsiteX6" fmla="*/ 4535 w 322847"/>
                  <a:gd name="connsiteY6" fmla="*/ 494 h 90756"/>
                  <a:gd name="connsiteX7" fmla="*/ 4169 w 322847"/>
                  <a:gd name="connsiteY7" fmla="*/ 214 h 90756"/>
                  <a:gd name="connsiteX8" fmla="*/ 1309 w 322847"/>
                  <a:gd name="connsiteY8" fmla="*/ 977 h 90756"/>
                  <a:gd name="connsiteX9" fmla="*/ 208 w 322847"/>
                  <a:gd name="connsiteY9" fmla="*/ 2464 h 90756"/>
                  <a:gd name="connsiteX10" fmla="*/ 327 w 322847"/>
                  <a:gd name="connsiteY10" fmla="*/ 5421 h 90756"/>
                  <a:gd name="connsiteX11" fmla="*/ 1168 w 322847"/>
                  <a:gd name="connsiteY11" fmla="*/ 6615 h 90756"/>
                  <a:gd name="connsiteX12" fmla="*/ 2927 w 322847"/>
                  <a:gd name="connsiteY12" fmla="*/ 7346 h 90756"/>
                  <a:gd name="connsiteX13" fmla="*/ 318022 w 322847"/>
                  <a:gd name="connsiteY13" fmla="*/ 90928 h 90756"/>
                  <a:gd name="connsiteX14" fmla="*/ 319315 w 322847"/>
                  <a:gd name="connsiteY14" fmla="*/ 90728 h 90756"/>
                  <a:gd name="connsiteX15" fmla="*/ 319960 w 322847"/>
                  <a:gd name="connsiteY15" fmla="*/ 90627 h 90756"/>
                  <a:gd name="connsiteX16" fmla="*/ 322350 w 322847"/>
                  <a:gd name="connsiteY16" fmla="*/ 88945 h 90756"/>
                  <a:gd name="connsiteX17" fmla="*/ 322625 w 322847"/>
                  <a:gd name="connsiteY17" fmla="*/ 88576 h 90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22847" h="90756">
                    <a:moveTo>
                      <a:pt x="322628" y="88588"/>
                    </a:moveTo>
                    <a:cubicBezTo>
                      <a:pt x="322734" y="88258"/>
                      <a:pt x="322792" y="87915"/>
                      <a:pt x="322802" y="87568"/>
                    </a:cubicBezTo>
                    <a:cubicBezTo>
                      <a:pt x="322814" y="87129"/>
                      <a:pt x="322747" y="86691"/>
                      <a:pt x="322606" y="86274"/>
                    </a:cubicBezTo>
                    <a:cubicBezTo>
                      <a:pt x="322590" y="86057"/>
                      <a:pt x="322556" y="85841"/>
                      <a:pt x="322502" y="85629"/>
                    </a:cubicBezTo>
                    <a:cubicBezTo>
                      <a:pt x="322303" y="85179"/>
                      <a:pt x="322017" y="84773"/>
                      <a:pt x="321660" y="84435"/>
                    </a:cubicBezTo>
                    <a:cubicBezTo>
                      <a:pt x="321148" y="84042"/>
                      <a:pt x="320541" y="83790"/>
                      <a:pt x="319901" y="83705"/>
                    </a:cubicBezTo>
                    <a:lnTo>
                      <a:pt x="4535" y="494"/>
                    </a:lnTo>
                    <a:cubicBezTo>
                      <a:pt x="4419" y="393"/>
                      <a:pt x="4296" y="300"/>
                      <a:pt x="4169" y="214"/>
                    </a:cubicBezTo>
                    <a:cubicBezTo>
                      <a:pt x="3150" y="59"/>
                      <a:pt x="2115" y="336"/>
                      <a:pt x="1309" y="977"/>
                    </a:cubicBezTo>
                    <a:cubicBezTo>
                      <a:pt x="822" y="1372"/>
                      <a:pt x="443" y="1883"/>
                      <a:pt x="208" y="2464"/>
                    </a:cubicBezTo>
                    <a:cubicBezTo>
                      <a:pt x="-165" y="3423"/>
                      <a:pt x="-123" y="4495"/>
                      <a:pt x="327" y="5421"/>
                    </a:cubicBezTo>
                    <a:cubicBezTo>
                      <a:pt x="525" y="5871"/>
                      <a:pt x="811" y="6277"/>
                      <a:pt x="1168" y="6615"/>
                    </a:cubicBezTo>
                    <a:cubicBezTo>
                      <a:pt x="1681" y="7008"/>
                      <a:pt x="2287" y="7260"/>
                      <a:pt x="2927" y="7346"/>
                    </a:cubicBezTo>
                    <a:lnTo>
                      <a:pt x="318022" y="90928"/>
                    </a:lnTo>
                    <a:cubicBezTo>
                      <a:pt x="318462" y="90938"/>
                      <a:pt x="318900" y="90871"/>
                      <a:pt x="319315" y="90728"/>
                    </a:cubicBezTo>
                    <a:cubicBezTo>
                      <a:pt x="319532" y="90713"/>
                      <a:pt x="319748" y="90680"/>
                      <a:pt x="319960" y="90627"/>
                    </a:cubicBezTo>
                    <a:cubicBezTo>
                      <a:pt x="320953" y="90418"/>
                      <a:pt x="321818" y="89810"/>
                      <a:pt x="322350" y="88945"/>
                    </a:cubicBezTo>
                    <a:cubicBezTo>
                      <a:pt x="322449" y="88827"/>
                      <a:pt x="322541" y="88704"/>
                      <a:pt x="322625" y="88576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80008CF5-127A-B993-A983-19E2FA0EA5D2}"/>
                  </a:ext>
                </a:extLst>
              </p:cNvPr>
              <p:cNvSpPr/>
              <p:nvPr/>
            </p:nvSpPr>
            <p:spPr>
              <a:xfrm>
                <a:off x="3742176" y="1429466"/>
                <a:ext cx="279650" cy="187061"/>
              </a:xfrm>
              <a:custGeom>
                <a:avLst/>
                <a:gdLst>
                  <a:gd name="connsiteX0" fmla="*/ 278781 w 279650"/>
                  <a:gd name="connsiteY0" fmla="*/ 186135 h 187061"/>
                  <a:gd name="connsiteX1" fmla="*/ 279272 w 279650"/>
                  <a:gd name="connsiteY1" fmla="*/ 185225 h 187061"/>
                  <a:gd name="connsiteX2" fmla="*/ 279500 w 279650"/>
                  <a:gd name="connsiteY2" fmla="*/ 183936 h 187061"/>
                  <a:gd name="connsiteX3" fmla="*/ 279603 w 279650"/>
                  <a:gd name="connsiteY3" fmla="*/ 183291 h 187061"/>
                  <a:gd name="connsiteX4" fmla="*/ 279188 w 279650"/>
                  <a:gd name="connsiteY4" fmla="*/ 181890 h 187061"/>
                  <a:gd name="connsiteX5" fmla="*/ 277755 w 279650"/>
                  <a:gd name="connsiteY5" fmla="*/ 180637 h 187061"/>
                  <a:gd name="connsiteX6" fmla="*/ 5544 w 279650"/>
                  <a:gd name="connsiteY6" fmla="*/ 974 h 187061"/>
                  <a:gd name="connsiteX7" fmla="*/ 5287 w 279650"/>
                  <a:gd name="connsiteY7" fmla="*/ 591 h 187061"/>
                  <a:gd name="connsiteX8" fmla="*/ 2333 w 279650"/>
                  <a:gd name="connsiteY8" fmla="*/ 400 h 187061"/>
                  <a:gd name="connsiteX9" fmla="*/ 815 w 279650"/>
                  <a:gd name="connsiteY9" fmla="*/ 1457 h 187061"/>
                  <a:gd name="connsiteX10" fmla="*/ -18 w 279650"/>
                  <a:gd name="connsiteY10" fmla="*/ 4296 h 187061"/>
                  <a:gd name="connsiteX11" fmla="*/ 397 w 279650"/>
                  <a:gd name="connsiteY11" fmla="*/ 5697 h 187061"/>
                  <a:gd name="connsiteX12" fmla="*/ 1831 w 279650"/>
                  <a:gd name="connsiteY12" fmla="*/ 6952 h 187061"/>
                  <a:gd name="connsiteX13" fmla="*/ 273670 w 279650"/>
                  <a:gd name="connsiteY13" fmla="*/ 186880 h 187061"/>
                  <a:gd name="connsiteX14" fmla="*/ 274958 w 279650"/>
                  <a:gd name="connsiteY14" fmla="*/ 187104 h 187061"/>
                  <a:gd name="connsiteX15" fmla="*/ 275601 w 279650"/>
                  <a:gd name="connsiteY15" fmla="*/ 187215 h 187061"/>
                  <a:gd name="connsiteX16" fmla="*/ 278405 w 279650"/>
                  <a:gd name="connsiteY16" fmla="*/ 186384 h 187061"/>
                  <a:gd name="connsiteX17" fmla="*/ 278783 w 279650"/>
                  <a:gd name="connsiteY17" fmla="*/ 186123 h 187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79650" h="187061">
                    <a:moveTo>
                      <a:pt x="278781" y="186135"/>
                    </a:moveTo>
                    <a:cubicBezTo>
                      <a:pt x="278987" y="185856"/>
                      <a:pt x="279152" y="185550"/>
                      <a:pt x="279272" y="185225"/>
                    </a:cubicBezTo>
                    <a:cubicBezTo>
                      <a:pt x="279424" y="184812"/>
                      <a:pt x="279501" y="184376"/>
                      <a:pt x="279500" y="183936"/>
                    </a:cubicBezTo>
                    <a:cubicBezTo>
                      <a:pt x="279553" y="183724"/>
                      <a:pt x="279588" y="183509"/>
                      <a:pt x="279603" y="183291"/>
                    </a:cubicBezTo>
                    <a:cubicBezTo>
                      <a:pt x="279559" y="182801"/>
                      <a:pt x="279418" y="182325"/>
                      <a:pt x="279188" y="181890"/>
                    </a:cubicBezTo>
                    <a:cubicBezTo>
                      <a:pt x="278828" y="181355"/>
                      <a:pt x="278334" y="180922"/>
                      <a:pt x="277755" y="180637"/>
                    </a:cubicBezTo>
                    <a:lnTo>
                      <a:pt x="5544" y="974"/>
                    </a:lnTo>
                    <a:cubicBezTo>
                      <a:pt x="5467" y="841"/>
                      <a:pt x="5381" y="713"/>
                      <a:pt x="5287" y="591"/>
                    </a:cubicBezTo>
                    <a:cubicBezTo>
                      <a:pt x="4372" y="119"/>
                      <a:pt x="3302" y="50"/>
                      <a:pt x="2333" y="400"/>
                    </a:cubicBezTo>
                    <a:cubicBezTo>
                      <a:pt x="1745" y="618"/>
                      <a:pt x="1223" y="982"/>
                      <a:pt x="815" y="1457"/>
                    </a:cubicBezTo>
                    <a:cubicBezTo>
                      <a:pt x="154" y="2246"/>
                      <a:pt x="-148" y="3275"/>
                      <a:pt x="-18" y="4296"/>
                    </a:cubicBezTo>
                    <a:cubicBezTo>
                      <a:pt x="26" y="4786"/>
                      <a:pt x="167" y="5262"/>
                      <a:pt x="397" y="5697"/>
                    </a:cubicBezTo>
                    <a:cubicBezTo>
                      <a:pt x="758" y="6233"/>
                      <a:pt x="1251" y="6666"/>
                      <a:pt x="1831" y="6952"/>
                    </a:cubicBezTo>
                    <a:lnTo>
                      <a:pt x="273670" y="186880"/>
                    </a:lnTo>
                    <a:cubicBezTo>
                      <a:pt x="274082" y="187030"/>
                      <a:pt x="274518" y="187106"/>
                      <a:pt x="274958" y="187104"/>
                    </a:cubicBezTo>
                    <a:cubicBezTo>
                      <a:pt x="275168" y="187160"/>
                      <a:pt x="275384" y="187197"/>
                      <a:pt x="275601" y="187215"/>
                    </a:cubicBezTo>
                    <a:cubicBezTo>
                      <a:pt x="276610" y="187335"/>
                      <a:pt x="277624" y="187034"/>
                      <a:pt x="278405" y="186384"/>
                    </a:cubicBezTo>
                    <a:cubicBezTo>
                      <a:pt x="278536" y="186305"/>
                      <a:pt x="278663" y="186218"/>
                      <a:pt x="278783" y="186123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C1E4BE16-4D80-1325-1240-F7DE7D97D800}"/>
                  </a:ext>
                </a:extLst>
              </p:cNvPr>
              <p:cNvSpPr/>
              <p:nvPr/>
            </p:nvSpPr>
            <p:spPr>
              <a:xfrm>
                <a:off x="3686673" y="1418183"/>
                <a:ext cx="218208" cy="256366"/>
              </a:xfrm>
              <a:custGeom>
                <a:avLst/>
                <a:gdLst>
                  <a:gd name="connsiteX0" fmla="*/ 216494 w 218208"/>
                  <a:gd name="connsiteY0" fmla="*/ 256109 h 256366"/>
                  <a:gd name="connsiteX1" fmla="*/ 217221 w 218208"/>
                  <a:gd name="connsiteY1" fmla="*/ 255373 h 256366"/>
                  <a:gd name="connsiteX2" fmla="*/ 217803 w 218208"/>
                  <a:gd name="connsiteY2" fmla="*/ 254200 h 256366"/>
                  <a:gd name="connsiteX3" fmla="*/ 218083 w 218208"/>
                  <a:gd name="connsiteY3" fmla="*/ 253610 h 256366"/>
                  <a:gd name="connsiteX4" fmla="*/ 218078 w 218208"/>
                  <a:gd name="connsiteY4" fmla="*/ 252149 h 256366"/>
                  <a:gd name="connsiteX5" fmla="*/ 217054 w 218208"/>
                  <a:gd name="connsiteY5" fmla="*/ 250544 h 256366"/>
                  <a:gd name="connsiteX6" fmla="*/ 6280 w 218208"/>
                  <a:gd name="connsiteY6" fmla="*/ 1641 h 256366"/>
                  <a:gd name="connsiteX7" fmla="*/ 6147 w 218208"/>
                  <a:gd name="connsiteY7" fmla="*/ 1202 h 256366"/>
                  <a:gd name="connsiteX8" fmla="*/ 3367 w 218208"/>
                  <a:gd name="connsiteY8" fmla="*/ 189 h 256366"/>
                  <a:gd name="connsiteX9" fmla="*/ 1613 w 218208"/>
                  <a:gd name="connsiteY9" fmla="*/ 776 h 256366"/>
                  <a:gd name="connsiteX10" fmla="*/ 16 w 218208"/>
                  <a:gd name="connsiteY10" fmla="*/ 3268 h 256366"/>
                  <a:gd name="connsiteX11" fmla="*/ 21 w 218208"/>
                  <a:gd name="connsiteY11" fmla="*/ 4729 h 256366"/>
                  <a:gd name="connsiteX12" fmla="*/ 1045 w 218208"/>
                  <a:gd name="connsiteY12" fmla="*/ 6336 h 256366"/>
                  <a:gd name="connsiteX13" fmla="*/ 211385 w 218208"/>
                  <a:gd name="connsiteY13" fmla="*/ 255387 h 256366"/>
                  <a:gd name="connsiteX14" fmla="*/ 212557 w 218208"/>
                  <a:gd name="connsiteY14" fmla="*/ 255964 h 256366"/>
                  <a:gd name="connsiteX15" fmla="*/ 213143 w 218208"/>
                  <a:gd name="connsiteY15" fmla="*/ 256251 h 256366"/>
                  <a:gd name="connsiteX16" fmla="*/ 216067 w 218208"/>
                  <a:gd name="connsiteY16" fmla="*/ 256242 h 256366"/>
                  <a:gd name="connsiteX17" fmla="*/ 216503 w 218208"/>
                  <a:gd name="connsiteY17" fmla="*/ 256097 h 25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18208" h="256366">
                    <a:moveTo>
                      <a:pt x="216494" y="256109"/>
                    </a:moveTo>
                    <a:cubicBezTo>
                      <a:pt x="216770" y="255899"/>
                      <a:pt x="217014" y="255651"/>
                      <a:pt x="217221" y="255373"/>
                    </a:cubicBezTo>
                    <a:cubicBezTo>
                      <a:pt x="217483" y="255020"/>
                      <a:pt x="217680" y="254623"/>
                      <a:pt x="217803" y="254200"/>
                    </a:cubicBezTo>
                    <a:cubicBezTo>
                      <a:pt x="217914" y="254012"/>
                      <a:pt x="218007" y="253815"/>
                      <a:pt x="218083" y="253610"/>
                    </a:cubicBezTo>
                    <a:cubicBezTo>
                      <a:pt x="218179" y="253128"/>
                      <a:pt x="218177" y="252631"/>
                      <a:pt x="218078" y="252149"/>
                    </a:cubicBezTo>
                    <a:cubicBezTo>
                      <a:pt x="217883" y="251534"/>
                      <a:pt x="217530" y="250980"/>
                      <a:pt x="217054" y="250544"/>
                    </a:cubicBezTo>
                    <a:lnTo>
                      <a:pt x="6280" y="1641"/>
                    </a:lnTo>
                    <a:cubicBezTo>
                      <a:pt x="6245" y="1492"/>
                      <a:pt x="6200" y="1345"/>
                      <a:pt x="6147" y="1202"/>
                    </a:cubicBezTo>
                    <a:cubicBezTo>
                      <a:pt x="5402" y="492"/>
                      <a:pt x="4394" y="124"/>
                      <a:pt x="3367" y="189"/>
                    </a:cubicBezTo>
                    <a:cubicBezTo>
                      <a:pt x="2742" y="233"/>
                      <a:pt x="2138" y="435"/>
                      <a:pt x="1613" y="776"/>
                    </a:cubicBezTo>
                    <a:cubicBezTo>
                      <a:pt x="757" y="1348"/>
                      <a:pt x="178" y="2251"/>
                      <a:pt x="16" y="3268"/>
                    </a:cubicBezTo>
                    <a:cubicBezTo>
                      <a:pt x="-80" y="3750"/>
                      <a:pt x="-78" y="4247"/>
                      <a:pt x="21" y="4729"/>
                    </a:cubicBezTo>
                    <a:cubicBezTo>
                      <a:pt x="216" y="5345"/>
                      <a:pt x="569" y="5899"/>
                      <a:pt x="1045" y="6336"/>
                    </a:cubicBezTo>
                    <a:lnTo>
                      <a:pt x="211385" y="255387"/>
                    </a:lnTo>
                    <a:cubicBezTo>
                      <a:pt x="211739" y="255648"/>
                      <a:pt x="212136" y="255843"/>
                      <a:pt x="212557" y="255964"/>
                    </a:cubicBezTo>
                    <a:cubicBezTo>
                      <a:pt x="212743" y="256077"/>
                      <a:pt x="212940" y="256173"/>
                      <a:pt x="213143" y="256251"/>
                    </a:cubicBezTo>
                    <a:cubicBezTo>
                      <a:pt x="214078" y="256650"/>
                      <a:pt x="215135" y="256646"/>
                      <a:pt x="216067" y="256242"/>
                    </a:cubicBezTo>
                    <a:cubicBezTo>
                      <a:pt x="216215" y="256203"/>
                      <a:pt x="216361" y="256154"/>
                      <a:pt x="216503" y="256097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976C38EB-4364-6977-8EA6-364C7C5F10DC}"/>
                  </a:ext>
                </a:extLst>
              </p:cNvPr>
              <p:cNvSpPr/>
              <p:nvPr/>
            </p:nvSpPr>
            <p:spPr>
              <a:xfrm>
                <a:off x="3645887" y="1410690"/>
                <a:ext cx="89255" cy="323290"/>
              </a:xfrm>
              <a:custGeom>
                <a:avLst/>
                <a:gdLst>
                  <a:gd name="connsiteX0" fmla="*/ 86009 w 89255"/>
                  <a:gd name="connsiteY0" fmla="*/ 323475 h 323290"/>
                  <a:gd name="connsiteX1" fmla="*/ 86984 w 89255"/>
                  <a:gd name="connsiteY1" fmla="*/ 323128 h 323290"/>
                  <a:gd name="connsiteX2" fmla="*/ 88017 w 89255"/>
                  <a:gd name="connsiteY2" fmla="*/ 322323 h 323290"/>
                  <a:gd name="connsiteX3" fmla="*/ 88526 w 89255"/>
                  <a:gd name="connsiteY3" fmla="*/ 321913 h 323290"/>
                  <a:gd name="connsiteX4" fmla="*/ 89154 w 89255"/>
                  <a:gd name="connsiteY4" fmla="*/ 320594 h 323290"/>
                  <a:gd name="connsiteX5" fmla="*/ 88928 w 89255"/>
                  <a:gd name="connsiteY5" fmla="*/ 318703 h 323290"/>
                  <a:gd name="connsiteX6" fmla="*/ 6949 w 89255"/>
                  <a:gd name="connsiteY6" fmla="*/ 3017 h 323290"/>
                  <a:gd name="connsiteX7" fmla="*/ 7023 w 89255"/>
                  <a:gd name="connsiteY7" fmla="*/ 2564 h 323290"/>
                  <a:gd name="connsiteX8" fmla="*/ 4957 w 89255"/>
                  <a:gd name="connsiteY8" fmla="*/ 445 h 323290"/>
                  <a:gd name="connsiteX9" fmla="*/ 3121 w 89255"/>
                  <a:gd name="connsiteY9" fmla="*/ 214 h 323290"/>
                  <a:gd name="connsiteX10" fmla="*/ 602 w 89255"/>
                  <a:gd name="connsiteY10" fmla="*/ 1766 h 323290"/>
                  <a:gd name="connsiteX11" fmla="*/ -27 w 89255"/>
                  <a:gd name="connsiteY11" fmla="*/ 3085 h 323290"/>
                  <a:gd name="connsiteX12" fmla="*/ 198 w 89255"/>
                  <a:gd name="connsiteY12" fmla="*/ 4977 h 323290"/>
                  <a:gd name="connsiteX13" fmla="*/ 81721 w 89255"/>
                  <a:gd name="connsiteY13" fmla="*/ 320609 h 323290"/>
                  <a:gd name="connsiteX14" fmla="*/ 82529 w 89255"/>
                  <a:gd name="connsiteY14" fmla="*/ 321637 h 323290"/>
                  <a:gd name="connsiteX15" fmla="*/ 82933 w 89255"/>
                  <a:gd name="connsiteY15" fmla="*/ 322150 h 323290"/>
                  <a:gd name="connsiteX16" fmla="*/ 85570 w 89255"/>
                  <a:gd name="connsiteY16" fmla="*/ 323409 h 323290"/>
                  <a:gd name="connsiteX17" fmla="*/ 86026 w 89255"/>
                  <a:gd name="connsiteY17" fmla="*/ 323469 h 32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9255" h="323290">
                    <a:moveTo>
                      <a:pt x="86009" y="323475"/>
                    </a:moveTo>
                    <a:cubicBezTo>
                      <a:pt x="86349" y="323405"/>
                      <a:pt x="86677" y="323288"/>
                      <a:pt x="86984" y="323128"/>
                    </a:cubicBezTo>
                    <a:cubicBezTo>
                      <a:pt x="87373" y="322923"/>
                      <a:pt x="87723" y="322650"/>
                      <a:pt x="88017" y="322323"/>
                    </a:cubicBezTo>
                    <a:cubicBezTo>
                      <a:pt x="88198" y="322201"/>
                      <a:pt x="88368" y="322064"/>
                      <a:pt x="88526" y="321913"/>
                    </a:cubicBezTo>
                    <a:cubicBezTo>
                      <a:pt x="88821" y="321520"/>
                      <a:pt x="89035" y="321071"/>
                      <a:pt x="89154" y="320594"/>
                    </a:cubicBezTo>
                    <a:cubicBezTo>
                      <a:pt x="89246" y="319955"/>
                      <a:pt x="89167" y="319303"/>
                      <a:pt x="88928" y="318703"/>
                    </a:cubicBezTo>
                    <a:lnTo>
                      <a:pt x="6949" y="3017"/>
                    </a:lnTo>
                    <a:cubicBezTo>
                      <a:pt x="6983" y="2868"/>
                      <a:pt x="7008" y="2716"/>
                      <a:pt x="7023" y="2564"/>
                    </a:cubicBezTo>
                    <a:cubicBezTo>
                      <a:pt x="6659" y="1600"/>
                      <a:pt x="5911" y="832"/>
                      <a:pt x="4957" y="445"/>
                    </a:cubicBezTo>
                    <a:cubicBezTo>
                      <a:pt x="4374" y="213"/>
                      <a:pt x="3742" y="134"/>
                      <a:pt x="3121" y="214"/>
                    </a:cubicBezTo>
                    <a:cubicBezTo>
                      <a:pt x="2102" y="358"/>
                      <a:pt x="1189" y="920"/>
                      <a:pt x="602" y="1766"/>
                    </a:cubicBezTo>
                    <a:cubicBezTo>
                      <a:pt x="307" y="2159"/>
                      <a:pt x="93" y="2608"/>
                      <a:pt x="-27" y="3085"/>
                    </a:cubicBezTo>
                    <a:cubicBezTo>
                      <a:pt x="-118" y="3724"/>
                      <a:pt x="-41" y="4376"/>
                      <a:pt x="198" y="4977"/>
                    </a:cubicBezTo>
                    <a:lnTo>
                      <a:pt x="81721" y="320609"/>
                    </a:lnTo>
                    <a:cubicBezTo>
                      <a:pt x="81927" y="320997"/>
                      <a:pt x="82200" y="321345"/>
                      <a:pt x="82529" y="321637"/>
                    </a:cubicBezTo>
                    <a:cubicBezTo>
                      <a:pt x="82648" y="321820"/>
                      <a:pt x="82784" y="321992"/>
                      <a:pt x="82933" y="322150"/>
                    </a:cubicBezTo>
                    <a:cubicBezTo>
                      <a:pt x="83601" y="322914"/>
                      <a:pt x="84556" y="323370"/>
                      <a:pt x="85570" y="323409"/>
                    </a:cubicBezTo>
                    <a:cubicBezTo>
                      <a:pt x="85721" y="323439"/>
                      <a:pt x="85873" y="323458"/>
                      <a:pt x="86026" y="323469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8212887E-B78D-2D27-A48C-5AB6BDC5A613}"/>
                  </a:ext>
                </a:extLst>
              </p:cNvPr>
              <p:cNvSpPr/>
              <p:nvPr/>
            </p:nvSpPr>
            <p:spPr>
              <a:xfrm>
                <a:off x="3634108" y="1489163"/>
                <a:ext cx="11429" cy="333718"/>
              </a:xfrm>
              <a:custGeom>
                <a:avLst/>
                <a:gdLst>
                  <a:gd name="connsiteX0" fmla="*/ 3317 w 11429"/>
                  <a:gd name="connsiteY0" fmla="*/ 333901 h 333718"/>
                  <a:gd name="connsiteX1" fmla="*/ 4348 w 11429"/>
                  <a:gd name="connsiteY1" fmla="*/ 333823 h 333718"/>
                  <a:gd name="connsiteX2" fmla="*/ 5555 w 11429"/>
                  <a:gd name="connsiteY2" fmla="*/ 333317 h 333718"/>
                  <a:gd name="connsiteX3" fmla="*/ 6155 w 11429"/>
                  <a:gd name="connsiteY3" fmla="*/ 333056 h 333718"/>
                  <a:gd name="connsiteX4" fmla="*/ 7107 w 11429"/>
                  <a:gd name="connsiteY4" fmla="*/ 331948 h 333718"/>
                  <a:gd name="connsiteX5" fmla="*/ 7385 w 11429"/>
                  <a:gd name="connsiteY5" fmla="*/ 330064 h 333718"/>
                  <a:gd name="connsiteX6" fmla="*/ 11171 w 11429"/>
                  <a:gd name="connsiteY6" fmla="*/ 3930 h 333718"/>
                  <a:gd name="connsiteX7" fmla="*/ 11362 w 11429"/>
                  <a:gd name="connsiteY7" fmla="*/ 3512 h 333718"/>
                  <a:gd name="connsiteX8" fmla="*/ 9924 w 11429"/>
                  <a:gd name="connsiteY8" fmla="*/ 924 h 333718"/>
                  <a:gd name="connsiteX9" fmla="*/ 8213 w 11429"/>
                  <a:gd name="connsiteY9" fmla="*/ 220 h 333718"/>
                  <a:gd name="connsiteX10" fmla="*/ 5375 w 11429"/>
                  <a:gd name="connsiteY10" fmla="*/ 1056 h 333718"/>
                  <a:gd name="connsiteX11" fmla="*/ 4422 w 11429"/>
                  <a:gd name="connsiteY11" fmla="*/ 2163 h 333718"/>
                  <a:gd name="connsiteX12" fmla="*/ 4142 w 11429"/>
                  <a:gd name="connsiteY12" fmla="*/ 4048 h 333718"/>
                  <a:gd name="connsiteX13" fmla="*/ -68 w 11429"/>
                  <a:gd name="connsiteY13" fmla="*/ 330011 h 333718"/>
                  <a:gd name="connsiteX14" fmla="*/ 441 w 11429"/>
                  <a:gd name="connsiteY14" fmla="*/ 331216 h 333718"/>
                  <a:gd name="connsiteX15" fmla="*/ 696 w 11429"/>
                  <a:gd name="connsiteY15" fmla="*/ 331817 h 333718"/>
                  <a:gd name="connsiteX16" fmla="*/ 2911 w 11429"/>
                  <a:gd name="connsiteY16" fmla="*/ 333724 h 333718"/>
                  <a:gd name="connsiteX17" fmla="*/ 3335 w 11429"/>
                  <a:gd name="connsiteY17" fmla="*/ 333901 h 33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429" h="333718">
                    <a:moveTo>
                      <a:pt x="3317" y="333901"/>
                    </a:moveTo>
                    <a:cubicBezTo>
                      <a:pt x="3663" y="333924"/>
                      <a:pt x="4010" y="333897"/>
                      <a:pt x="4348" y="333823"/>
                    </a:cubicBezTo>
                    <a:cubicBezTo>
                      <a:pt x="4777" y="333728"/>
                      <a:pt x="5186" y="333556"/>
                      <a:pt x="5555" y="333317"/>
                    </a:cubicBezTo>
                    <a:cubicBezTo>
                      <a:pt x="5762" y="333248"/>
                      <a:pt x="5962" y="333160"/>
                      <a:pt x="6155" y="333056"/>
                    </a:cubicBezTo>
                    <a:cubicBezTo>
                      <a:pt x="6543" y="332754"/>
                      <a:pt x="6866" y="332377"/>
                      <a:pt x="7107" y="331948"/>
                    </a:cubicBezTo>
                    <a:cubicBezTo>
                      <a:pt x="7362" y="331355"/>
                      <a:pt x="7458" y="330706"/>
                      <a:pt x="7385" y="330064"/>
                    </a:cubicBezTo>
                    <a:lnTo>
                      <a:pt x="11171" y="3930"/>
                    </a:lnTo>
                    <a:cubicBezTo>
                      <a:pt x="11243" y="3794"/>
                      <a:pt x="11308" y="3655"/>
                      <a:pt x="11362" y="3512"/>
                    </a:cubicBezTo>
                    <a:cubicBezTo>
                      <a:pt x="11263" y="2487"/>
                      <a:pt x="10742" y="1549"/>
                      <a:pt x="9924" y="924"/>
                    </a:cubicBezTo>
                    <a:cubicBezTo>
                      <a:pt x="9423" y="548"/>
                      <a:pt x="8834" y="306"/>
                      <a:pt x="8213" y="220"/>
                    </a:cubicBezTo>
                    <a:cubicBezTo>
                      <a:pt x="7192" y="91"/>
                      <a:pt x="6163" y="394"/>
                      <a:pt x="5375" y="1056"/>
                    </a:cubicBezTo>
                    <a:cubicBezTo>
                      <a:pt x="4986" y="1358"/>
                      <a:pt x="4663" y="1735"/>
                      <a:pt x="4422" y="2163"/>
                    </a:cubicBezTo>
                    <a:cubicBezTo>
                      <a:pt x="4166" y="2756"/>
                      <a:pt x="4069" y="3406"/>
                      <a:pt x="4142" y="4048"/>
                    </a:cubicBezTo>
                    <a:lnTo>
                      <a:pt x="-68" y="330011"/>
                    </a:lnTo>
                    <a:cubicBezTo>
                      <a:pt x="28" y="330440"/>
                      <a:pt x="201" y="330848"/>
                      <a:pt x="441" y="331216"/>
                    </a:cubicBezTo>
                    <a:cubicBezTo>
                      <a:pt x="508" y="331423"/>
                      <a:pt x="593" y="331624"/>
                      <a:pt x="696" y="331817"/>
                    </a:cubicBezTo>
                    <a:cubicBezTo>
                      <a:pt x="1141" y="332730"/>
                      <a:pt x="1941" y="333420"/>
                      <a:pt x="2911" y="333724"/>
                    </a:cubicBezTo>
                    <a:cubicBezTo>
                      <a:pt x="3049" y="333792"/>
                      <a:pt x="3191" y="333851"/>
                      <a:pt x="3335" y="333901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121B189A-1932-5FEA-BBEE-EAA8DE73753D}"/>
                  </a:ext>
                </a:extLst>
              </p:cNvPr>
              <p:cNvSpPr/>
              <p:nvPr/>
            </p:nvSpPr>
            <p:spPr>
              <a:xfrm>
                <a:off x="3465533" y="1406515"/>
                <a:ext cx="152442" cy="299499"/>
              </a:xfrm>
              <a:custGeom>
                <a:avLst/>
                <a:gdLst>
                  <a:gd name="connsiteX0" fmla="*/ 1376 w 152442"/>
                  <a:gd name="connsiteY0" fmla="*/ 299205 h 299499"/>
                  <a:gd name="connsiteX1" fmla="*/ 2340 w 152442"/>
                  <a:gd name="connsiteY1" fmla="*/ 299582 h 299499"/>
                  <a:gd name="connsiteX2" fmla="*/ 3646 w 152442"/>
                  <a:gd name="connsiteY2" fmla="*/ 299652 h 299499"/>
                  <a:gd name="connsiteX3" fmla="*/ 4300 w 152442"/>
                  <a:gd name="connsiteY3" fmla="*/ 299677 h 299499"/>
                  <a:gd name="connsiteX4" fmla="*/ 5638 w 152442"/>
                  <a:gd name="connsiteY4" fmla="*/ 299093 h 299499"/>
                  <a:gd name="connsiteX5" fmla="*/ 6708 w 152442"/>
                  <a:gd name="connsiteY5" fmla="*/ 297517 h 299499"/>
                  <a:gd name="connsiteX6" fmla="*/ 151783 w 152442"/>
                  <a:gd name="connsiteY6" fmla="*/ 5402 h 299499"/>
                  <a:gd name="connsiteX7" fmla="*/ 152137 w 152442"/>
                  <a:gd name="connsiteY7" fmla="*/ 5108 h 299499"/>
                  <a:gd name="connsiteX8" fmla="*/ 151966 w 152442"/>
                  <a:gd name="connsiteY8" fmla="*/ 2153 h 299499"/>
                  <a:gd name="connsiteX9" fmla="*/ 150731 w 152442"/>
                  <a:gd name="connsiteY9" fmla="*/ 776 h 299499"/>
                  <a:gd name="connsiteX10" fmla="*/ 147810 w 152442"/>
                  <a:gd name="connsiteY10" fmla="*/ 296 h 299499"/>
                  <a:gd name="connsiteX11" fmla="*/ 146471 w 152442"/>
                  <a:gd name="connsiteY11" fmla="*/ 880 h 299499"/>
                  <a:gd name="connsiteX12" fmla="*/ 145401 w 152442"/>
                  <a:gd name="connsiteY12" fmla="*/ 2456 h 299499"/>
                  <a:gd name="connsiteX13" fmla="*/ 16 w 152442"/>
                  <a:gd name="connsiteY13" fmla="*/ 294232 h 299499"/>
                  <a:gd name="connsiteX14" fmla="*/ -44 w 152442"/>
                  <a:gd name="connsiteY14" fmla="*/ 295538 h 299499"/>
                  <a:gd name="connsiteX15" fmla="*/ -73 w 152442"/>
                  <a:gd name="connsiteY15" fmla="*/ 296189 h 299499"/>
                  <a:gd name="connsiteX16" fmla="*/ 1094 w 152442"/>
                  <a:gd name="connsiteY16" fmla="*/ 298870 h 299499"/>
                  <a:gd name="connsiteX17" fmla="*/ 1400 w 152442"/>
                  <a:gd name="connsiteY17" fmla="*/ 299214 h 299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2442" h="299499">
                    <a:moveTo>
                      <a:pt x="1376" y="299205"/>
                    </a:moveTo>
                    <a:cubicBezTo>
                      <a:pt x="1678" y="299375"/>
                      <a:pt x="2002" y="299502"/>
                      <a:pt x="2340" y="299582"/>
                    </a:cubicBezTo>
                    <a:cubicBezTo>
                      <a:pt x="2768" y="299683"/>
                      <a:pt x="3210" y="299706"/>
                      <a:pt x="3646" y="299652"/>
                    </a:cubicBezTo>
                    <a:cubicBezTo>
                      <a:pt x="3863" y="299679"/>
                      <a:pt x="4081" y="299688"/>
                      <a:pt x="4300" y="299677"/>
                    </a:cubicBezTo>
                    <a:cubicBezTo>
                      <a:pt x="4780" y="299573"/>
                      <a:pt x="5235" y="299375"/>
                      <a:pt x="5638" y="299093"/>
                    </a:cubicBezTo>
                    <a:cubicBezTo>
                      <a:pt x="6126" y="298670"/>
                      <a:pt x="6495" y="298127"/>
                      <a:pt x="6708" y="297517"/>
                    </a:cubicBezTo>
                    <a:lnTo>
                      <a:pt x="151783" y="5402"/>
                    </a:lnTo>
                    <a:cubicBezTo>
                      <a:pt x="151907" y="5312"/>
                      <a:pt x="152025" y="5214"/>
                      <a:pt x="152137" y="5108"/>
                    </a:cubicBezTo>
                    <a:cubicBezTo>
                      <a:pt x="152494" y="4142"/>
                      <a:pt x="152432" y="3072"/>
                      <a:pt x="151966" y="2153"/>
                    </a:cubicBezTo>
                    <a:cubicBezTo>
                      <a:pt x="151678" y="1597"/>
                      <a:pt x="151253" y="1123"/>
                      <a:pt x="150731" y="776"/>
                    </a:cubicBezTo>
                    <a:cubicBezTo>
                      <a:pt x="149867" y="216"/>
                      <a:pt x="148809" y="43"/>
                      <a:pt x="147810" y="296"/>
                    </a:cubicBezTo>
                    <a:cubicBezTo>
                      <a:pt x="147330" y="400"/>
                      <a:pt x="146875" y="598"/>
                      <a:pt x="146471" y="880"/>
                    </a:cubicBezTo>
                    <a:cubicBezTo>
                      <a:pt x="145983" y="1303"/>
                      <a:pt x="145614" y="1846"/>
                      <a:pt x="145401" y="2456"/>
                    </a:cubicBezTo>
                    <a:lnTo>
                      <a:pt x="16" y="294232"/>
                    </a:lnTo>
                    <a:cubicBezTo>
                      <a:pt x="-82" y="294660"/>
                      <a:pt x="-101" y="295102"/>
                      <a:pt x="-44" y="295538"/>
                    </a:cubicBezTo>
                    <a:cubicBezTo>
                      <a:pt x="-72" y="295754"/>
                      <a:pt x="-82" y="295972"/>
                      <a:pt x="-73" y="296189"/>
                    </a:cubicBezTo>
                    <a:cubicBezTo>
                      <a:pt x="-69" y="297205"/>
                      <a:pt x="353" y="298175"/>
                      <a:pt x="1094" y="298870"/>
                    </a:cubicBezTo>
                    <a:cubicBezTo>
                      <a:pt x="1189" y="298991"/>
                      <a:pt x="1291" y="299106"/>
                      <a:pt x="1400" y="299214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2311D063-EF13-51D2-55C9-9BE1102F1FDB}"/>
                  </a:ext>
                </a:extLst>
              </p:cNvPr>
              <p:cNvSpPr/>
              <p:nvPr/>
            </p:nvSpPr>
            <p:spPr>
              <a:xfrm>
                <a:off x="3389815" y="1428512"/>
                <a:ext cx="208258" cy="264416"/>
              </a:xfrm>
              <a:custGeom>
                <a:avLst/>
                <a:gdLst>
                  <a:gd name="connsiteX0" fmla="*/ 807 w 208258"/>
                  <a:gd name="connsiteY0" fmla="*/ 263549 h 264416"/>
                  <a:gd name="connsiteX1" fmla="*/ 1674 w 208258"/>
                  <a:gd name="connsiteY1" fmla="*/ 264112 h 264416"/>
                  <a:gd name="connsiteX2" fmla="*/ 2939 w 208258"/>
                  <a:gd name="connsiteY2" fmla="*/ 264443 h 264416"/>
                  <a:gd name="connsiteX3" fmla="*/ 3576 w 208258"/>
                  <a:gd name="connsiteY3" fmla="*/ 264599 h 264416"/>
                  <a:gd name="connsiteX4" fmla="*/ 5005 w 208258"/>
                  <a:gd name="connsiteY4" fmla="*/ 264296 h 264416"/>
                  <a:gd name="connsiteX5" fmla="*/ 6369 w 208258"/>
                  <a:gd name="connsiteY5" fmla="*/ 262967 h 264416"/>
                  <a:gd name="connsiteX6" fmla="*/ 207215 w 208258"/>
                  <a:gd name="connsiteY6" fmla="*/ 5987 h 264416"/>
                  <a:gd name="connsiteX7" fmla="*/ 207620 w 208258"/>
                  <a:gd name="connsiteY7" fmla="*/ 5770 h 264416"/>
                  <a:gd name="connsiteX8" fmla="*/ 208046 w 208258"/>
                  <a:gd name="connsiteY8" fmla="*/ 2841 h 264416"/>
                  <a:gd name="connsiteX9" fmla="*/ 207113 w 208258"/>
                  <a:gd name="connsiteY9" fmla="*/ 1244 h 264416"/>
                  <a:gd name="connsiteX10" fmla="*/ 204348 w 208258"/>
                  <a:gd name="connsiteY10" fmla="*/ 187 h 264416"/>
                  <a:gd name="connsiteX11" fmla="*/ 202919 w 208258"/>
                  <a:gd name="connsiteY11" fmla="*/ 489 h 264416"/>
                  <a:gd name="connsiteX12" fmla="*/ 201552 w 208258"/>
                  <a:gd name="connsiteY12" fmla="*/ 1818 h 264416"/>
                  <a:gd name="connsiteX13" fmla="*/ 473 w 208258"/>
                  <a:gd name="connsiteY13" fmla="*/ 258404 h 264416"/>
                  <a:gd name="connsiteX14" fmla="*/ 152 w 208258"/>
                  <a:gd name="connsiteY14" fmla="*/ 259671 h 264416"/>
                  <a:gd name="connsiteX15" fmla="*/ -8 w 208258"/>
                  <a:gd name="connsiteY15" fmla="*/ 260304 h 264416"/>
                  <a:gd name="connsiteX16" fmla="*/ 595 w 208258"/>
                  <a:gd name="connsiteY16" fmla="*/ 263164 h 264416"/>
                  <a:gd name="connsiteX17" fmla="*/ 826 w 208258"/>
                  <a:gd name="connsiteY17" fmla="*/ 263562 h 264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8258" h="264416">
                    <a:moveTo>
                      <a:pt x="807" y="263549"/>
                    </a:moveTo>
                    <a:cubicBezTo>
                      <a:pt x="1068" y="263776"/>
                      <a:pt x="1360" y="263966"/>
                      <a:pt x="1674" y="264112"/>
                    </a:cubicBezTo>
                    <a:cubicBezTo>
                      <a:pt x="2073" y="264297"/>
                      <a:pt x="2502" y="264409"/>
                      <a:pt x="2939" y="264443"/>
                    </a:cubicBezTo>
                    <a:cubicBezTo>
                      <a:pt x="3146" y="264514"/>
                      <a:pt x="3359" y="264566"/>
                      <a:pt x="3576" y="264599"/>
                    </a:cubicBezTo>
                    <a:cubicBezTo>
                      <a:pt x="4068" y="264594"/>
                      <a:pt x="4554" y="264491"/>
                      <a:pt x="5005" y="264296"/>
                    </a:cubicBezTo>
                    <a:cubicBezTo>
                      <a:pt x="5567" y="263980"/>
                      <a:pt x="6038" y="263522"/>
                      <a:pt x="6369" y="262967"/>
                    </a:cubicBezTo>
                    <a:lnTo>
                      <a:pt x="207215" y="5987"/>
                    </a:lnTo>
                    <a:cubicBezTo>
                      <a:pt x="207354" y="5923"/>
                      <a:pt x="207489" y="5851"/>
                      <a:pt x="207620" y="5770"/>
                    </a:cubicBezTo>
                    <a:cubicBezTo>
                      <a:pt x="208163" y="4896"/>
                      <a:pt x="208318" y="3834"/>
                      <a:pt x="208046" y="2841"/>
                    </a:cubicBezTo>
                    <a:cubicBezTo>
                      <a:pt x="207875" y="2238"/>
                      <a:pt x="207554" y="1688"/>
                      <a:pt x="207113" y="1244"/>
                    </a:cubicBezTo>
                    <a:cubicBezTo>
                      <a:pt x="206379" y="522"/>
                      <a:pt x="205377" y="139"/>
                      <a:pt x="204348" y="187"/>
                    </a:cubicBezTo>
                    <a:cubicBezTo>
                      <a:pt x="203856" y="191"/>
                      <a:pt x="203371" y="294"/>
                      <a:pt x="202919" y="489"/>
                    </a:cubicBezTo>
                    <a:cubicBezTo>
                      <a:pt x="202355" y="805"/>
                      <a:pt x="201884" y="1263"/>
                      <a:pt x="201552" y="1818"/>
                    </a:cubicBezTo>
                    <a:lnTo>
                      <a:pt x="473" y="258404"/>
                    </a:lnTo>
                    <a:cubicBezTo>
                      <a:pt x="292" y="258804"/>
                      <a:pt x="183" y="259233"/>
                      <a:pt x="152" y="259671"/>
                    </a:cubicBezTo>
                    <a:cubicBezTo>
                      <a:pt x="79" y="259877"/>
                      <a:pt x="26" y="260088"/>
                      <a:pt x="-8" y="260304"/>
                    </a:cubicBezTo>
                    <a:cubicBezTo>
                      <a:pt x="-208" y="261299"/>
                      <a:pt x="10" y="262334"/>
                      <a:pt x="595" y="263164"/>
                    </a:cubicBezTo>
                    <a:cubicBezTo>
                      <a:pt x="664" y="263301"/>
                      <a:pt x="740" y="263434"/>
                      <a:pt x="826" y="263562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A021D6C1-071D-0181-5247-BF745648EBD9}"/>
                  </a:ext>
                </a:extLst>
              </p:cNvPr>
              <p:cNvSpPr/>
              <p:nvPr/>
            </p:nvSpPr>
            <p:spPr>
              <a:xfrm>
                <a:off x="3307307" y="1452149"/>
                <a:ext cx="246654" cy="229153"/>
              </a:xfrm>
              <a:custGeom>
                <a:avLst/>
                <a:gdLst>
                  <a:gd name="connsiteX0" fmla="*/ 439 w 246654"/>
                  <a:gd name="connsiteY0" fmla="*/ 227818 h 229153"/>
                  <a:gd name="connsiteX1" fmla="*/ 1205 w 246654"/>
                  <a:gd name="connsiteY1" fmla="*/ 228512 h 229153"/>
                  <a:gd name="connsiteX2" fmla="*/ 2403 w 246654"/>
                  <a:gd name="connsiteY2" fmla="*/ 229040 h 229153"/>
                  <a:gd name="connsiteX3" fmla="*/ 3006 w 246654"/>
                  <a:gd name="connsiteY3" fmla="*/ 229295 h 229153"/>
                  <a:gd name="connsiteX4" fmla="*/ 4464 w 246654"/>
                  <a:gd name="connsiteY4" fmla="*/ 229225 h 229153"/>
                  <a:gd name="connsiteX5" fmla="*/ 6023 w 246654"/>
                  <a:gd name="connsiteY5" fmla="*/ 228130 h 229153"/>
                  <a:gd name="connsiteX6" fmla="*/ 245224 w 246654"/>
                  <a:gd name="connsiteY6" fmla="*/ 6408 h 229153"/>
                  <a:gd name="connsiteX7" fmla="*/ 245659 w 246654"/>
                  <a:gd name="connsiteY7" fmla="*/ 6258 h 229153"/>
                  <a:gd name="connsiteX8" fmla="*/ 246547 w 246654"/>
                  <a:gd name="connsiteY8" fmla="*/ 3434 h 229153"/>
                  <a:gd name="connsiteX9" fmla="*/ 245880 w 246654"/>
                  <a:gd name="connsiteY9" fmla="*/ 1708 h 229153"/>
                  <a:gd name="connsiteX10" fmla="*/ 243319 w 246654"/>
                  <a:gd name="connsiteY10" fmla="*/ 225 h 229153"/>
                  <a:gd name="connsiteX11" fmla="*/ 241861 w 246654"/>
                  <a:gd name="connsiteY11" fmla="*/ 296 h 229153"/>
                  <a:gd name="connsiteX12" fmla="*/ 240300 w 246654"/>
                  <a:gd name="connsiteY12" fmla="*/ 1390 h 229153"/>
                  <a:gd name="connsiteX13" fmla="*/ 930 w 246654"/>
                  <a:gd name="connsiteY13" fmla="*/ 222686 h 229153"/>
                  <a:gd name="connsiteX14" fmla="*/ 411 w 246654"/>
                  <a:gd name="connsiteY14" fmla="*/ 223886 h 229153"/>
                  <a:gd name="connsiteX15" fmla="*/ 152 w 246654"/>
                  <a:gd name="connsiteY15" fmla="*/ 224485 h 229153"/>
                  <a:gd name="connsiteX16" fmla="*/ 285 w 246654"/>
                  <a:gd name="connsiteY16" fmla="*/ 227405 h 229153"/>
                  <a:gd name="connsiteX17" fmla="*/ 449 w 246654"/>
                  <a:gd name="connsiteY17" fmla="*/ 227834 h 229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46654" h="229153">
                    <a:moveTo>
                      <a:pt x="439" y="227818"/>
                    </a:moveTo>
                    <a:cubicBezTo>
                      <a:pt x="661" y="228084"/>
                      <a:pt x="918" y="228318"/>
                      <a:pt x="1205" y="228512"/>
                    </a:cubicBezTo>
                    <a:cubicBezTo>
                      <a:pt x="1570" y="228758"/>
                      <a:pt x="1976" y="228937"/>
                      <a:pt x="2403" y="229040"/>
                    </a:cubicBezTo>
                    <a:cubicBezTo>
                      <a:pt x="2597" y="229143"/>
                      <a:pt x="2799" y="229228"/>
                      <a:pt x="3006" y="229295"/>
                    </a:cubicBezTo>
                    <a:cubicBezTo>
                      <a:pt x="3492" y="229369"/>
                      <a:pt x="3989" y="229345"/>
                      <a:pt x="4464" y="229225"/>
                    </a:cubicBezTo>
                    <a:cubicBezTo>
                      <a:pt x="5070" y="229002"/>
                      <a:pt x="5607" y="228624"/>
                      <a:pt x="6023" y="228130"/>
                    </a:cubicBezTo>
                    <a:lnTo>
                      <a:pt x="245224" y="6408"/>
                    </a:lnTo>
                    <a:cubicBezTo>
                      <a:pt x="245372" y="6367"/>
                      <a:pt x="245518" y="6317"/>
                      <a:pt x="245659" y="6258"/>
                    </a:cubicBezTo>
                    <a:cubicBezTo>
                      <a:pt x="246335" y="5481"/>
                      <a:pt x="246657" y="4458"/>
                      <a:pt x="246547" y="3434"/>
                    </a:cubicBezTo>
                    <a:cubicBezTo>
                      <a:pt x="246475" y="2812"/>
                      <a:pt x="246244" y="2218"/>
                      <a:pt x="245880" y="1708"/>
                    </a:cubicBezTo>
                    <a:cubicBezTo>
                      <a:pt x="245270" y="879"/>
                      <a:pt x="244342" y="341"/>
                      <a:pt x="243319" y="225"/>
                    </a:cubicBezTo>
                    <a:cubicBezTo>
                      <a:pt x="242834" y="151"/>
                      <a:pt x="242337" y="175"/>
                      <a:pt x="241861" y="296"/>
                    </a:cubicBezTo>
                    <a:cubicBezTo>
                      <a:pt x="241255" y="518"/>
                      <a:pt x="240717" y="895"/>
                      <a:pt x="240300" y="1390"/>
                    </a:cubicBezTo>
                    <a:lnTo>
                      <a:pt x="930" y="222686"/>
                    </a:lnTo>
                    <a:cubicBezTo>
                      <a:pt x="687" y="223052"/>
                      <a:pt x="511" y="223458"/>
                      <a:pt x="411" y="223886"/>
                    </a:cubicBezTo>
                    <a:cubicBezTo>
                      <a:pt x="307" y="224077"/>
                      <a:pt x="221" y="224278"/>
                      <a:pt x="152" y="224485"/>
                    </a:cubicBezTo>
                    <a:cubicBezTo>
                      <a:pt x="-206" y="225435"/>
                      <a:pt x="-159" y="226491"/>
                      <a:pt x="285" y="227405"/>
                    </a:cubicBezTo>
                    <a:cubicBezTo>
                      <a:pt x="331" y="227551"/>
                      <a:pt x="385" y="227695"/>
                      <a:pt x="449" y="227834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6A2BD952-7A22-66E0-E886-DEEB0C762FC7}"/>
                  </a:ext>
                </a:extLst>
              </p:cNvPr>
              <p:cNvSpPr/>
              <p:nvPr/>
            </p:nvSpPr>
            <p:spPr>
              <a:xfrm>
                <a:off x="3275426" y="1399980"/>
                <a:ext cx="302445" cy="146686"/>
              </a:xfrm>
              <a:custGeom>
                <a:avLst/>
                <a:gdLst>
                  <a:gd name="connsiteX0" fmla="*/ -23 w 302445"/>
                  <a:gd name="connsiteY0" fmla="*/ 144306 h 146686"/>
                  <a:gd name="connsiteX1" fmla="*/ 498 w 302445"/>
                  <a:gd name="connsiteY1" fmla="*/ 145199 h 146686"/>
                  <a:gd name="connsiteX2" fmla="*/ 1482 w 302445"/>
                  <a:gd name="connsiteY2" fmla="*/ 146064 h 146686"/>
                  <a:gd name="connsiteX3" fmla="*/ 1981 w 302445"/>
                  <a:gd name="connsiteY3" fmla="*/ 146489 h 146686"/>
                  <a:gd name="connsiteX4" fmla="*/ 3393 w 302445"/>
                  <a:gd name="connsiteY4" fmla="*/ 146861 h 146686"/>
                  <a:gd name="connsiteX5" fmla="*/ 5209 w 302445"/>
                  <a:gd name="connsiteY5" fmla="*/ 146287 h 146686"/>
                  <a:gd name="connsiteX6" fmla="*/ 300135 w 302445"/>
                  <a:gd name="connsiteY6" fmla="*/ 7017 h 146686"/>
                  <a:gd name="connsiteX7" fmla="*/ 300595 w 302445"/>
                  <a:gd name="connsiteY7" fmla="*/ 7005 h 146686"/>
                  <a:gd name="connsiteX8" fmla="*/ 302293 w 302445"/>
                  <a:gd name="connsiteY8" fmla="*/ 4581 h 146686"/>
                  <a:gd name="connsiteX9" fmla="*/ 302175 w 302445"/>
                  <a:gd name="connsiteY9" fmla="*/ 2734 h 146686"/>
                  <a:gd name="connsiteX10" fmla="*/ 300181 w 302445"/>
                  <a:gd name="connsiteY10" fmla="*/ 547 h 146686"/>
                  <a:gd name="connsiteX11" fmla="*/ 298768 w 302445"/>
                  <a:gd name="connsiteY11" fmla="*/ 175 h 146686"/>
                  <a:gd name="connsiteX12" fmla="*/ 296950 w 302445"/>
                  <a:gd name="connsiteY12" fmla="*/ 748 h 146686"/>
                  <a:gd name="connsiteX13" fmla="*/ 1991 w 302445"/>
                  <a:gd name="connsiteY13" fmla="*/ 139561 h 146686"/>
                  <a:gd name="connsiteX14" fmla="*/ 1134 w 302445"/>
                  <a:gd name="connsiteY14" fmla="*/ 140548 h 146686"/>
                  <a:gd name="connsiteX15" fmla="*/ 707 w 302445"/>
                  <a:gd name="connsiteY15" fmla="*/ 141041 h 146686"/>
                  <a:gd name="connsiteX16" fmla="*/ -48 w 302445"/>
                  <a:gd name="connsiteY16" fmla="*/ 143866 h 146686"/>
                  <a:gd name="connsiteX17" fmla="*/ -18 w 302445"/>
                  <a:gd name="connsiteY17" fmla="*/ 144325 h 146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2445" h="146686">
                    <a:moveTo>
                      <a:pt x="-23" y="144306"/>
                    </a:moveTo>
                    <a:cubicBezTo>
                      <a:pt x="108" y="144627"/>
                      <a:pt x="283" y="144927"/>
                      <a:pt x="498" y="145199"/>
                    </a:cubicBezTo>
                    <a:cubicBezTo>
                      <a:pt x="772" y="145543"/>
                      <a:pt x="1105" y="145836"/>
                      <a:pt x="1482" y="146064"/>
                    </a:cubicBezTo>
                    <a:cubicBezTo>
                      <a:pt x="1636" y="146220"/>
                      <a:pt x="1803" y="146362"/>
                      <a:pt x="1981" y="146489"/>
                    </a:cubicBezTo>
                    <a:cubicBezTo>
                      <a:pt x="2422" y="146706"/>
                      <a:pt x="2902" y="146832"/>
                      <a:pt x="3393" y="146861"/>
                    </a:cubicBezTo>
                    <a:cubicBezTo>
                      <a:pt x="4038" y="146832"/>
                      <a:pt x="4665" y="146634"/>
                      <a:pt x="5209" y="146287"/>
                    </a:cubicBezTo>
                    <a:lnTo>
                      <a:pt x="300135" y="7017"/>
                    </a:lnTo>
                    <a:cubicBezTo>
                      <a:pt x="300288" y="7023"/>
                      <a:pt x="300442" y="7019"/>
                      <a:pt x="300595" y="7005"/>
                    </a:cubicBezTo>
                    <a:cubicBezTo>
                      <a:pt x="301474" y="6469"/>
                      <a:pt x="302089" y="5590"/>
                      <a:pt x="302293" y="4581"/>
                    </a:cubicBezTo>
                    <a:cubicBezTo>
                      <a:pt x="302411" y="3965"/>
                      <a:pt x="302370" y="3329"/>
                      <a:pt x="302175" y="2734"/>
                    </a:cubicBezTo>
                    <a:cubicBezTo>
                      <a:pt x="301844" y="1759"/>
                      <a:pt x="301122" y="967"/>
                      <a:pt x="300181" y="547"/>
                    </a:cubicBezTo>
                    <a:cubicBezTo>
                      <a:pt x="299739" y="331"/>
                      <a:pt x="299259" y="204"/>
                      <a:pt x="298768" y="175"/>
                    </a:cubicBezTo>
                    <a:cubicBezTo>
                      <a:pt x="298123" y="204"/>
                      <a:pt x="297495" y="401"/>
                      <a:pt x="296950" y="748"/>
                    </a:cubicBezTo>
                    <a:lnTo>
                      <a:pt x="1991" y="139561"/>
                    </a:lnTo>
                    <a:cubicBezTo>
                      <a:pt x="1648" y="139837"/>
                      <a:pt x="1359" y="140171"/>
                      <a:pt x="1134" y="140548"/>
                    </a:cubicBezTo>
                    <a:cubicBezTo>
                      <a:pt x="977" y="140700"/>
                      <a:pt x="834" y="140865"/>
                      <a:pt x="707" y="141041"/>
                    </a:cubicBezTo>
                    <a:cubicBezTo>
                      <a:pt x="79" y="141839"/>
                      <a:pt x="-194" y="142860"/>
                      <a:pt x="-48" y="143866"/>
                    </a:cubicBezTo>
                    <a:cubicBezTo>
                      <a:pt x="-48" y="144019"/>
                      <a:pt x="-38" y="144172"/>
                      <a:pt x="-18" y="144325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D8829F4C-A0B0-B661-D280-5DC3F7EC472B}"/>
                  </a:ext>
                </a:extLst>
              </p:cNvPr>
              <p:cNvSpPr/>
              <p:nvPr/>
            </p:nvSpPr>
            <p:spPr>
              <a:xfrm>
                <a:off x="3206995" y="1406332"/>
                <a:ext cx="318064" cy="107177"/>
              </a:xfrm>
              <a:custGeom>
                <a:avLst/>
                <a:gdLst>
                  <a:gd name="connsiteX0" fmla="*/ -91 w 318064"/>
                  <a:gd name="connsiteY0" fmla="*/ 104363 h 107177"/>
                  <a:gd name="connsiteX1" fmla="*/ 310 w 318064"/>
                  <a:gd name="connsiteY1" fmla="*/ 105315 h 107177"/>
                  <a:gd name="connsiteX2" fmla="*/ 1174 w 318064"/>
                  <a:gd name="connsiteY2" fmla="*/ 106300 h 107177"/>
                  <a:gd name="connsiteX3" fmla="*/ 1614 w 318064"/>
                  <a:gd name="connsiteY3" fmla="*/ 106787 h 107177"/>
                  <a:gd name="connsiteX4" fmla="*/ 2965 w 318064"/>
                  <a:gd name="connsiteY4" fmla="*/ 107339 h 107177"/>
                  <a:gd name="connsiteX5" fmla="*/ 4840 w 318064"/>
                  <a:gd name="connsiteY5" fmla="*/ 107005 h 107177"/>
                  <a:gd name="connsiteX6" fmla="*/ 315334 w 318064"/>
                  <a:gd name="connsiteY6" fmla="*/ 7148 h 107177"/>
                  <a:gd name="connsiteX7" fmla="*/ 315791 w 318064"/>
                  <a:gd name="connsiteY7" fmla="*/ 7197 h 107177"/>
                  <a:gd name="connsiteX8" fmla="*/ 317789 w 318064"/>
                  <a:gd name="connsiteY8" fmla="*/ 5013 h 107177"/>
                  <a:gd name="connsiteX9" fmla="*/ 317907 w 318064"/>
                  <a:gd name="connsiteY9" fmla="*/ 3166 h 107177"/>
                  <a:gd name="connsiteX10" fmla="*/ 316214 w 318064"/>
                  <a:gd name="connsiteY10" fmla="*/ 740 h 107177"/>
                  <a:gd name="connsiteX11" fmla="*/ 314862 w 318064"/>
                  <a:gd name="connsiteY11" fmla="*/ 188 h 107177"/>
                  <a:gd name="connsiteX12" fmla="*/ 312985 w 318064"/>
                  <a:gd name="connsiteY12" fmla="*/ 520 h 107177"/>
                  <a:gd name="connsiteX13" fmla="*/ 2518 w 318064"/>
                  <a:gd name="connsiteY13" fmla="*/ 99919 h 107177"/>
                  <a:gd name="connsiteX14" fmla="*/ 1541 w 318064"/>
                  <a:gd name="connsiteY14" fmla="*/ 100787 h 107177"/>
                  <a:gd name="connsiteX15" fmla="*/ 1052 w 318064"/>
                  <a:gd name="connsiteY15" fmla="*/ 101220 h 107177"/>
                  <a:gd name="connsiteX16" fmla="*/ -62 w 318064"/>
                  <a:gd name="connsiteY16" fmla="*/ 103923 h 107177"/>
                  <a:gd name="connsiteX17" fmla="*/ -92 w 318064"/>
                  <a:gd name="connsiteY17" fmla="*/ 104382 h 107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8064" h="107177">
                    <a:moveTo>
                      <a:pt x="-91" y="104363"/>
                    </a:moveTo>
                    <a:cubicBezTo>
                      <a:pt x="-2" y="104697"/>
                      <a:pt x="132" y="105018"/>
                      <a:pt x="310" y="105315"/>
                    </a:cubicBezTo>
                    <a:cubicBezTo>
                      <a:pt x="537" y="105692"/>
                      <a:pt x="829" y="106026"/>
                      <a:pt x="1174" y="106300"/>
                    </a:cubicBezTo>
                    <a:cubicBezTo>
                      <a:pt x="1306" y="106475"/>
                      <a:pt x="1453" y="106638"/>
                      <a:pt x="1614" y="106787"/>
                    </a:cubicBezTo>
                    <a:cubicBezTo>
                      <a:pt x="2023" y="107059"/>
                      <a:pt x="2483" y="107246"/>
                      <a:pt x="2965" y="107339"/>
                    </a:cubicBezTo>
                    <a:cubicBezTo>
                      <a:pt x="3609" y="107393"/>
                      <a:pt x="4254" y="107278"/>
                      <a:pt x="4840" y="107005"/>
                    </a:cubicBezTo>
                    <a:lnTo>
                      <a:pt x="315334" y="7148"/>
                    </a:lnTo>
                    <a:cubicBezTo>
                      <a:pt x="315485" y="7174"/>
                      <a:pt x="315639" y="7190"/>
                      <a:pt x="315791" y="7197"/>
                    </a:cubicBezTo>
                    <a:cubicBezTo>
                      <a:pt x="316732" y="6779"/>
                      <a:pt x="317456" y="5987"/>
                      <a:pt x="317789" y="5013"/>
                    </a:cubicBezTo>
                    <a:cubicBezTo>
                      <a:pt x="317984" y="4417"/>
                      <a:pt x="318025" y="3782"/>
                      <a:pt x="317907" y="3166"/>
                    </a:cubicBezTo>
                    <a:cubicBezTo>
                      <a:pt x="317705" y="2157"/>
                      <a:pt x="317091" y="1278"/>
                      <a:pt x="316214" y="740"/>
                    </a:cubicBezTo>
                    <a:cubicBezTo>
                      <a:pt x="315804" y="468"/>
                      <a:pt x="315344" y="280"/>
                      <a:pt x="314862" y="188"/>
                    </a:cubicBezTo>
                    <a:cubicBezTo>
                      <a:pt x="314219" y="132"/>
                      <a:pt x="313571" y="247"/>
                      <a:pt x="312985" y="520"/>
                    </a:cubicBezTo>
                    <a:lnTo>
                      <a:pt x="2518" y="99919"/>
                    </a:lnTo>
                    <a:cubicBezTo>
                      <a:pt x="2144" y="100148"/>
                      <a:pt x="1812" y="100442"/>
                      <a:pt x="1541" y="100787"/>
                    </a:cubicBezTo>
                    <a:cubicBezTo>
                      <a:pt x="1365" y="100917"/>
                      <a:pt x="1202" y="101062"/>
                      <a:pt x="1052" y="101220"/>
                    </a:cubicBezTo>
                    <a:cubicBezTo>
                      <a:pt x="325" y="101930"/>
                      <a:pt x="-77" y="102907"/>
                      <a:pt x="-62" y="103923"/>
                    </a:cubicBezTo>
                    <a:cubicBezTo>
                      <a:pt x="-81" y="104075"/>
                      <a:pt x="-91" y="104229"/>
                      <a:pt x="-92" y="104382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1444D600-CB70-D107-9E8C-3558974C8272}"/>
                  </a:ext>
                </a:extLst>
              </p:cNvPr>
              <p:cNvSpPr/>
              <p:nvPr/>
            </p:nvSpPr>
            <p:spPr>
              <a:xfrm>
                <a:off x="3184291" y="1371680"/>
                <a:ext cx="333636" cy="15893"/>
              </a:xfrm>
              <a:custGeom>
                <a:avLst/>
                <a:gdLst>
                  <a:gd name="connsiteX0" fmla="*/ -88 w 333636"/>
                  <a:gd name="connsiteY0" fmla="*/ 12099 h 15893"/>
                  <a:gd name="connsiteX1" fmla="*/ 31 w 333636"/>
                  <a:gd name="connsiteY1" fmla="*/ 13126 h 15893"/>
                  <a:gd name="connsiteX2" fmla="*/ 584 w 333636"/>
                  <a:gd name="connsiteY2" fmla="*/ 14313 h 15893"/>
                  <a:gd name="connsiteX3" fmla="*/ 869 w 333636"/>
                  <a:gd name="connsiteY3" fmla="*/ 14904 h 15893"/>
                  <a:gd name="connsiteX4" fmla="*/ 2012 w 333636"/>
                  <a:gd name="connsiteY4" fmla="*/ 15813 h 15893"/>
                  <a:gd name="connsiteX5" fmla="*/ 3905 w 333636"/>
                  <a:gd name="connsiteY5" fmla="*/ 16018 h 15893"/>
                  <a:gd name="connsiteX6" fmla="*/ 329943 w 333636"/>
                  <a:gd name="connsiteY6" fmla="*/ 7231 h 15893"/>
                  <a:gd name="connsiteX7" fmla="*/ 330368 w 333636"/>
                  <a:gd name="connsiteY7" fmla="*/ 7406 h 15893"/>
                  <a:gd name="connsiteX8" fmla="*/ 332898 w 333636"/>
                  <a:gd name="connsiteY8" fmla="*/ 5870 h 15893"/>
                  <a:gd name="connsiteX9" fmla="*/ 333530 w 333636"/>
                  <a:gd name="connsiteY9" fmla="*/ 4130 h 15893"/>
                  <a:gd name="connsiteX10" fmla="*/ 332585 w 333636"/>
                  <a:gd name="connsiteY10" fmla="*/ 1326 h 15893"/>
                  <a:gd name="connsiteX11" fmla="*/ 331442 w 333636"/>
                  <a:gd name="connsiteY11" fmla="*/ 417 h 15893"/>
                  <a:gd name="connsiteX12" fmla="*/ 329547 w 333636"/>
                  <a:gd name="connsiteY12" fmla="*/ 209 h 15893"/>
                  <a:gd name="connsiteX13" fmla="*/ 3663 w 333636"/>
                  <a:gd name="connsiteY13" fmla="*/ 8565 h 15893"/>
                  <a:gd name="connsiteX14" fmla="*/ 2482 w 333636"/>
                  <a:gd name="connsiteY14" fmla="*/ 9124 h 15893"/>
                  <a:gd name="connsiteX15" fmla="*/ 1891 w 333636"/>
                  <a:gd name="connsiteY15" fmla="*/ 9403 h 15893"/>
                  <a:gd name="connsiteX16" fmla="*/ 64 w 333636"/>
                  <a:gd name="connsiteY16" fmla="*/ 11685 h 15893"/>
                  <a:gd name="connsiteX17" fmla="*/ -93 w 333636"/>
                  <a:gd name="connsiteY17" fmla="*/ 12118 h 15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3636" h="15893">
                    <a:moveTo>
                      <a:pt x="-88" y="12099"/>
                    </a:moveTo>
                    <a:cubicBezTo>
                      <a:pt x="-97" y="12445"/>
                      <a:pt x="-57" y="12791"/>
                      <a:pt x="31" y="13126"/>
                    </a:cubicBezTo>
                    <a:cubicBezTo>
                      <a:pt x="143" y="13551"/>
                      <a:pt x="330" y="13954"/>
                      <a:pt x="584" y="14313"/>
                    </a:cubicBezTo>
                    <a:cubicBezTo>
                      <a:pt x="662" y="14518"/>
                      <a:pt x="757" y="14716"/>
                      <a:pt x="869" y="14904"/>
                    </a:cubicBezTo>
                    <a:cubicBezTo>
                      <a:pt x="1186" y="15280"/>
                      <a:pt x="1575" y="15589"/>
                      <a:pt x="2012" y="15813"/>
                    </a:cubicBezTo>
                    <a:cubicBezTo>
                      <a:pt x="2614" y="16045"/>
                      <a:pt x="3267" y="16116"/>
                      <a:pt x="3905" y="16018"/>
                    </a:cubicBezTo>
                    <a:lnTo>
                      <a:pt x="329943" y="7231"/>
                    </a:lnTo>
                    <a:cubicBezTo>
                      <a:pt x="330082" y="7298"/>
                      <a:pt x="330223" y="7357"/>
                      <a:pt x="330368" y="7406"/>
                    </a:cubicBezTo>
                    <a:cubicBezTo>
                      <a:pt x="331388" y="7268"/>
                      <a:pt x="332305" y="6712"/>
                      <a:pt x="332898" y="5870"/>
                    </a:cubicBezTo>
                    <a:cubicBezTo>
                      <a:pt x="333253" y="5353"/>
                      <a:pt x="333470" y="4754"/>
                      <a:pt x="333530" y="4130"/>
                    </a:cubicBezTo>
                    <a:cubicBezTo>
                      <a:pt x="333619" y="3105"/>
                      <a:pt x="333277" y="2089"/>
                      <a:pt x="332585" y="1326"/>
                    </a:cubicBezTo>
                    <a:cubicBezTo>
                      <a:pt x="332268" y="950"/>
                      <a:pt x="331879" y="641"/>
                      <a:pt x="331442" y="417"/>
                    </a:cubicBezTo>
                    <a:cubicBezTo>
                      <a:pt x="330839" y="183"/>
                      <a:pt x="330186" y="112"/>
                      <a:pt x="329547" y="209"/>
                    </a:cubicBezTo>
                    <a:lnTo>
                      <a:pt x="3663" y="8565"/>
                    </a:lnTo>
                    <a:cubicBezTo>
                      <a:pt x="3239" y="8680"/>
                      <a:pt x="2839" y="8869"/>
                      <a:pt x="2482" y="9124"/>
                    </a:cubicBezTo>
                    <a:cubicBezTo>
                      <a:pt x="2277" y="9200"/>
                      <a:pt x="2080" y="9293"/>
                      <a:pt x="1891" y="9403"/>
                    </a:cubicBezTo>
                    <a:cubicBezTo>
                      <a:pt x="995" y="9881"/>
                      <a:pt x="334" y="10706"/>
                      <a:pt x="64" y="11685"/>
                    </a:cubicBezTo>
                    <a:cubicBezTo>
                      <a:pt x="3" y="11826"/>
                      <a:pt x="-50" y="11971"/>
                      <a:pt x="-93" y="12118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73CC0F0F-D1AF-54C6-FE9E-B2AF64A01C58}"/>
                  </a:ext>
                </a:extLst>
              </p:cNvPr>
              <p:cNvSpPr/>
              <p:nvPr/>
            </p:nvSpPr>
            <p:spPr>
              <a:xfrm>
                <a:off x="3239185" y="1342053"/>
                <a:ext cx="332695" cy="33326"/>
              </a:xfrm>
              <a:custGeom>
                <a:avLst/>
                <a:gdLst>
                  <a:gd name="connsiteX0" fmla="*/ -56 w 332695"/>
                  <a:gd name="connsiteY0" fmla="*/ 3284 h 33326"/>
                  <a:gd name="connsiteX1" fmla="*/ -47 w 332695"/>
                  <a:gd name="connsiteY1" fmla="*/ 4318 h 33326"/>
                  <a:gd name="connsiteX2" fmla="*/ 377 w 332695"/>
                  <a:gd name="connsiteY2" fmla="*/ 5557 h 33326"/>
                  <a:gd name="connsiteX3" fmla="*/ 599 w 332695"/>
                  <a:gd name="connsiteY3" fmla="*/ 6174 h 33326"/>
                  <a:gd name="connsiteX4" fmla="*/ 1640 w 332695"/>
                  <a:gd name="connsiteY4" fmla="*/ 7198 h 33326"/>
                  <a:gd name="connsiteX5" fmla="*/ 3500 w 332695"/>
                  <a:gd name="connsiteY5" fmla="*/ 7602 h 33326"/>
                  <a:gd name="connsiteX6" fmla="*/ 328646 w 332695"/>
                  <a:gd name="connsiteY6" fmla="*/ 33273 h 33326"/>
                  <a:gd name="connsiteX7" fmla="*/ 329049 w 332695"/>
                  <a:gd name="connsiteY7" fmla="*/ 33492 h 33326"/>
                  <a:gd name="connsiteX8" fmla="*/ 331728 w 332695"/>
                  <a:gd name="connsiteY8" fmla="*/ 32231 h 33326"/>
                  <a:gd name="connsiteX9" fmla="*/ 332539 w 332695"/>
                  <a:gd name="connsiteY9" fmla="*/ 30568 h 33326"/>
                  <a:gd name="connsiteX10" fmla="*/ 331896 w 332695"/>
                  <a:gd name="connsiteY10" fmla="*/ 27680 h 33326"/>
                  <a:gd name="connsiteX11" fmla="*/ 330855 w 332695"/>
                  <a:gd name="connsiteY11" fmla="*/ 26655 h 33326"/>
                  <a:gd name="connsiteX12" fmla="*/ 328992 w 332695"/>
                  <a:gd name="connsiteY12" fmla="*/ 26249 h 33326"/>
                  <a:gd name="connsiteX13" fmla="*/ 4046 w 332695"/>
                  <a:gd name="connsiteY13" fmla="*/ 165 h 33326"/>
                  <a:gd name="connsiteX14" fmla="*/ 2813 w 332695"/>
                  <a:gd name="connsiteY14" fmla="*/ 597 h 33326"/>
                  <a:gd name="connsiteX15" fmla="*/ 2196 w 332695"/>
                  <a:gd name="connsiteY15" fmla="*/ 812 h 33326"/>
                  <a:gd name="connsiteX16" fmla="*/ 139 w 332695"/>
                  <a:gd name="connsiteY16" fmla="*/ 2888 h 33326"/>
                  <a:gd name="connsiteX17" fmla="*/ -63 w 332695"/>
                  <a:gd name="connsiteY17" fmla="*/ 3302 h 33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2695" h="33326">
                    <a:moveTo>
                      <a:pt x="-56" y="3284"/>
                    </a:moveTo>
                    <a:cubicBezTo>
                      <a:pt x="-102" y="3627"/>
                      <a:pt x="-99" y="3975"/>
                      <a:pt x="-47" y="4318"/>
                    </a:cubicBezTo>
                    <a:cubicBezTo>
                      <a:pt x="19" y="4753"/>
                      <a:pt x="163" y="5172"/>
                      <a:pt x="377" y="5557"/>
                    </a:cubicBezTo>
                    <a:cubicBezTo>
                      <a:pt x="433" y="5769"/>
                      <a:pt x="507" y="5975"/>
                      <a:pt x="599" y="6174"/>
                    </a:cubicBezTo>
                    <a:cubicBezTo>
                      <a:pt x="874" y="6581"/>
                      <a:pt x="1228" y="6930"/>
                      <a:pt x="1640" y="7198"/>
                    </a:cubicBezTo>
                    <a:cubicBezTo>
                      <a:pt x="2214" y="7493"/>
                      <a:pt x="2856" y="7632"/>
                      <a:pt x="3500" y="7602"/>
                    </a:cubicBezTo>
                    <a:lnTo>
                      <a:pt x="328646" y="33273"/>
                    </a:lnTo>
                    <a:cubicBezTo>
                      <a:pt x="328776" y="33355"/>
                      <a:pt x="328910" y="33428"/>
                      <a:pt x="329049" y="33492"/>
                    </a:cubicBezTo>
                    <a:cubicBezTo>
                      <a:pt x="330078" y="33463"/>
                      <a:pt x="331049" y="33006"/>
                      <a:pt x="331728" y="32231"/>
                    </a:cubicBezTo>
                    <a:cubicBezTo>
                      <a:pt x="332135" y="31755"/>
                      <a:pt x="332415" y="31183"/>
                      <a:pt x="332539" y="30568"/>
                    </a:cubicBezTo>
                    <a:cubicBezTo>
                      <a:pt x="332736" y="29558"/>
                      <a:pt x="332503" y="28511"/>
                      <a:pt x="331896" y="27680"/>
                    </a:cubicBezTo>
                    <a:cubicBezTo>
                      <a:pt x="331620" y="27273"/>
                      <a:pt x="331266" y="26924"/>
                      <a:pt x="330855" y="26655"/>
                    </a:cubicBezTo>
                    <a:cubicBezTo>
                      <a:pt x="330280" y="26360"/>
                      <a:pt x="329638" y="26219"/>
                      <a:pt x="328992" y="26249"/>
                    </a:cubicBezTo>
                    <a:lnTo>
                      <a:pt x="4046" y="165"/>
                    </a:lnTo>
                    <a:cubicBezTo>
                      <a:pt x="3612" y="235"/>
                      <a:pt x="3194" y="381"/>
                      <a:pt x="2813" y="597"/>
                    </a:cubicBezTo>
                    <a:cubicBezTo>
                      <a:pt x="2601" y="650"/>
                      <a:pt x="2395" y="722"/>
                      <a:pt x="2196" y="812"/>
                    </a:cubicBezTo>
                    <a:cubicBezTo>
                      <a:pt x="1254" y="1192"/>
                      <a:pt x="510" y="1943"/>
                      <a:pt x="139" y="2888"/>
                    </a:cubicBezTo>
                    <a:cubicBezTo>
                      <a:pt x="63" y="3022"/>
                      <a:pt x="-4" y="3160"/>
                      <a:pt x="-63" y="3302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ACDD54EC-EBCA-071F-562C-2BE01B876040}"/>
                  </a:ext>
                </a:extLst>
              </p:cNvPr>
              <p:cNvSpPr/>
              <p:nvPr/>
            </p:nvSpPr>
            <p:spPr>
              <a:xfrm>
                <a:off x="3200755" y="1242485"/>
                <a:ext cx="320767" cy="98178"/>
              </a:xfrm>
              <a:custGeom>
                <a:avLst/>
                <a:gdLst>
                  <a:gd name="connsiteX0" fmla="*/ 112 w 320767"/>
                  <a:gd name="connsiteY0" fmla="*/ 2391 h 98178"/>
                  <a:gd name="connsiteX1" fmla="*/ -87 w 320767"/>
                  <a:gd name="connsiteY1" fmla="*/ 3406 h 98178"/>
                  <a:gd name="connsiteX2" fmla="*/ 79 w 320767"/>
                  <a:gd name="connsiteY2" fmla="*/ 4705 h 98178"/>
                  <a:gd name="connsiteX3" fmla="*/ 167 w 320767"/>
                  <a:gd name="connsiteY3" fmla="*/ 5354 h 98178"/>
                  <a:gd name="connsiteX4" fmla="*/ 981 w 320767"/>
                  <a:gd name="connsiteY4" fmla="*/ 6567 h 98178"/>
                  <a:gd name="connsiteX5" fmla="*/ 2722 w 320767"/>
                  <a:gd name="connsiteY5" fmla="*/ 7338 h 98178"/>
                  <a:gd name="connsiteX6" fmla="*/ 316029 w 320767"/>
                  <a:gd name="connsiteY6" fmla="*/ 97986 h 98178"/>
                  <a:gd name="connsiteX7" fmla="*/ 316381 w 320767"/>
                  <a:gd name="connsiteY7" fmla="*/ 98281 h 98178"/>
                  <a:gd name="connsiteX8" fmla="*/ 319258 w 320767"/>
                  <a:gd name="connsiteY8" fmla="*/ 97586 h 98178"/>
                  <a:gd name="connsiteX9" fmla="*/ 320388 w 320767"/>
                  <a:gd name="connsiteY9" fmla="*/ 96121 h 98178"/>
                  <a:gd name="connsiteX10" fmla="*/ 320344 w 320767"/>
                  <a:gd name="connsiteY10" fmla="*/ 93162 h 98178"/>
                  <a:gd name="connsiteX11" fmla="*/ 319530 w 320767"/>
                  <a:gd name="connsiteY11" fmla="*/ 91949 h 98178"/>
                  <a:gd name="connsiteX12" fmla="*/ 317788 w 320767"/>
                  <a:gd name="connsiteY12" fmla="*/ 91176 h 98178"/>
                  <a:gd name="connsiteX13" fmla="*/ 4759 w 320767"/>
                  <a:gd name="connsiteY13" fmla="*/ 163 h 98178"/>
                  <a:gd name="connsiteX14" fmla="*/ 3463 w 320767"/>
                  <a:gd name="connsiteY14" fmla="*/ 337 h 98178"/>
                  <a:gd name="connsiteX15" fmla="*/ 2815 w 320767"/>
                  <a:gd name="connsiteY15" fmla="*/ 424 h 98178"/>
                  <a:gd name="connsiteX16" fmla="*/ 381 w 320767"/>
                  <a:gd name="connsiteY16" fmla="*/ 2044 h 98178"/>
                  <a:gd name="connsiteX17" fmla="*/ 101 w 320767"/>
                  <a:gd name="connsiteY17" fmla="*/ 2408 h 98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20767" h="98178">
                    <a:moveTo>
                      <a:pt x="112" y="2391"/>
                    </a:moveTo>
                    <a:cubicBezTo>
                      <a:pt x="-1" y="2718"/>
                      <a:pt x="-68" y="3060"/>
                      <a:pt x="-87" y="3406"/>
                    </a:cubicBezTo>
                    <a:cubicBezTo>
                      <a:pt x="-110" y="3845"/>
                      <a:pt x="-54" y="4285"/>
                      <a:pt x="79" y="4705"/>
                    </a:cubicBezTo>
                    <a:cubicBezTo>
                      <a:pt x="89" y="4923"/>
                      <a:pt x="119" y="5141"/>
                      <a:pt x="167" y="5354"/>
                    </a:cubicBezTo>
                    <a:cubicBezTo>
                      <a:pt x="355" y="5808"/>
                      <a:pt x="631" y="6221"/>
                      <a:pt x="981" y="6567"/>
                    </a:cubicBezTo>
                    <a:cubicBezTo>
                      <a:pt x="1484" y="6972"/>
                      <a:pt x="2084" y="7237"/>
                      <a:pt x="2722" y="7338"/>
                    </a:cubicBezTo>
                    <a:lnTo>
                      <a:pt x="316029" y="97986"/>
                    </a:lnTo>
                    <a:cubicBezTo>
                      <a:pt x="316140" y="98092"/>
                      <a:pt x="316257" y="98190"/>
                      <a:pt x="316381" y="98281"/>
                    </a:cubicBezTo>
                    <a:cubicBezTo>
                      <a:pt x="317394" y="98460"/>
                      <a:pt x="318437" y="98208"/>
                      <a:pt x="319258" y="97586"/>
                    </a:cubicBezTo>
                    <a:cubicBezTo>
                      <a:pt x="319752" y="97201"/>
                      <a:pt x="320142" y="96697"/>
                      <a:pt x="320388" y="96121"/>
                    </a:cubicBezTo>
                    <a:cubicBezTo>
                      <a:pt x="320785" y="95172"/>
                      <a:pt x="320770" y="94099"/>
                      <a:pt x="320344" y="93162"/>
                    </a:cubicBezTo>
                    <a:cubicBezTo>
                      <a:pt x="320156" y="92708"/>
                      <a:pt x="319880" y="92295"/>
                      <a:pt x="319530" y="91949"/>
                    </a:cubicBezTo>
                    <a:cubicBezTo>
                      <a:pt x="319028" y="91543"/>
                      <a:pt x="318426" y="91277"/>
                      <a:pt x="317788" y="91176"/>
                    </a:cubicBezTo>
                    <a:lnTo>
                      <a:pt x="4759" y="163"/>
                    </a:lnTo>
                    <a:cubicBezTo>
                      <a:pt x="4320" y="144"/>
                      <a:pt x="3881" y="203"/>
                      <a:pt x="3463" y="337"/>
                    </a:cubicBezTo>
                    <a:cubicBezTo>
                      <a:pt x="3245" y="347"/>
                      <a:pt x="3028" y="376"/>
                      <a:pt x="2815" y="424"/>
                    </a:cubicBezTo>
                    <a:cubicBezTo>
                      <a:pt x="1816" y="607"/>
                      <a:pt x="936" y="1193"/>
                      <a:pt x="381" y="2044"/>
                    </a:cubicBezTo>
                    <a:cubicBezTo>
                      <a:pt x="280" y="2159"/>
                      <a:pt x="186" y="2281"/>
                      <a:pt x="101" y="2408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98188AC8-ADA1-9906-FFC2-CBCBA4DA80B1}"/>
                  </a:ext>
                </a:extLst>
              </p:cNvPr>
              <p:cNvSpPr/>
              <p:nvPr/>
            </p:nvSpPr>
            <p:spPr>
              <a:xfrm>
                <a:off x="3289030" y="1221487"/>
                <a:ext cx="309668" cy="129974"/>
              </a:xfrm>
              <a:custGeom>
                <a:avLst/>
                <a:gdLst>
                  <a:gd name="connsiteX0" fmla="*/ 263 w 309668"/>
                  <a:gd name="connsiteY0" fmla="*/ 1935 h 129974"/>
                  <a:gd name="connsiteX1" fmla="*/ -41 w 309668"/>
                  <a:gd name="connsiteY1" fmla="*/ 2923 h 129974"/>
                  <a:gd name="connsiteX2" fmla="*/ -11 w 309668"/>
                  <a:gd name="connsiteY2" fmla="*/ 4233 h 129974"/>
                  <a:gd name="connsiteX3" fmla="*/ 3 w 309668"/>
                  <a:gd name="connsiteY3" fmla="*/ 4888 h 129974"/>
                  <a:gd name="connsiteX4" fmla="*/ 687 w 309668"/>
                  <a:gd name="connsiteY4" fmla="*/ 6178 h 129974"/>
                  <a:gd name="connsiteX5" fmla="*/ 2339 w 309668"/>
                  <a:gd name="connsiteY5" fmla="*/ 7124 h 129974"/>
                  <a:gd name="connsiteX6" fmla="*/ 304602 w 309668"/>
                  <a:gd name="connsiteY6" fmla="*/ 129661 h 129974"/>
                  <a:gd name="connsiteX7" fmla="*/ 304921 w 309668"/>
                  <a:gd name="connsiteY7" fmla="*/ 129991 h 129974"/>
                  <a:gd name="connsiteX8" fmla="*/ 307855 w 309668"/>
                  <a:gd name="connsiteY8" fmla="*/ 129597 h 129974"/>
                  <a:gd name="connsiteX9" fmla="*/ 309130 w 309668"/>
                  <a:gd name="connsiteY9" fmla="*/ 128256 h 129974"/>
                  <a:gd name="connsiteX10" fmla="*/ 309392 w 309668"/>
                  <a:gd name="connsiteY10" fmla="*/ 125309 h 129974"/>
                  <a:gd name="connsiteX11" fmla="*/ 308708 w 309668"/>
                  <a:gd name="connsiteY11" fmla="*/ 124018 h 129974"/>
                  <a:gd name="connsiteX12" fmla="*/ 307055 w 309668"/>
                  <a:gd name="connsiteY12" fmla="*/ 123069 h 129974"/>
                  <a:gd name="connsiteX13" fmla="*/ 5107 w 309668"/>
                  <a:gd name="connsiteY13" fmla="*/ 199 h 129974"/>
                  <a:gd name="connsiteX14" fmla="*/ 3801 w 309668"/>
                  <a:gd name="connsiteY14" fmla="*/ 239 h 129974"/>
                  <a:gd name="connsiteX15" fmla="*/ 3147 w 309668"/>
                  <a:gd name="connsiteY15" fmla="*/ 258 h 129974"/>
                  <a:gd name="connsiteX16" fmla="*/ 559 w 309668"/>
                  <a:gd name="connsiteY16" fmla="*/ 1617 h 129974"/>
                  <a:gd name="connsiteX17" fmla="*/ 242 w 309668"/>
                  <a:gd name="connsiteY17" fmla="*/ 1951 h 129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9668" h="129974">
                    <a:moveTo>
                      <a:pt x="263" y="1935"/>
                    </a:moveTo>
                    <a:cubicBezTo>
                      <a:pt x="115" y="2249"/>
                      <a:pt x="13" y="2581"/>
                      <a:pt x="-41" y="2923"/>
                    </a:cubicBezTo>
                    <a:cubicBezTo>
                      <a:pt x="-108" y="3358"/>
                      <a:pt x="-99" y="3801"/>
                      <a:pt x="-11" y="4233"/>
                    </a:cubicBezTo>
                    <a:cubicBezTo>
                      <a:pt x="-25" y="4451"/>
                      <a:pt x="-21" y="4670"/>
                      <a:pt x="3" y="4888"/>
                    </a:cubicBezTo>
                    <a:cubicBezTo>
                      <a:pt x="143" y="5359"/>
                      <a:pt x="375" y="5798"/>
                      <a:pt x="687" y="6178"/>
                    </a:cubicBezTo>
                    <a:cubicBezTo>
                      <a:pt x="1146" y="6633"/>
                      <a:pt x="1715" y="6959"/>
                      <a:pt x="2339" y="7124"/>
                    </a:cubicBezTo>
                    <a:lnTo>
                      <a:pt x="304602" y="129661"/>
                    </a:lnTo>
                    <a:cubicBezTo>
                      <a:pt x="304701" y="129778"/>
                      <a:pt x="304808" y="129888"/>
                      <a:pt x="304921" y="129991"/>
                    </a:cubicBezTo>
                    <a:cubicBezTo>
                      <a:pt x="305912" y="130274"/>
                      <a:pt x="306974" y="130131"/>
                      <a:pt x="307855" y="129597"/>
                    </a:cubicBezTo>
                    <a:cubicBezTo>
                      <a:pt x="308387" y="129265"/>
                      <a:pt x="308826" y="128804"/>
                      <a:pt x="309130" y="128256"/>
                    </a:cubicBezTo>
                    <a:cubicBezTo>
                      <a:pt x="309624" y="127353"/>
                      <a:pt x="309719" y="126285"/>
                      <a:pt x="309392" y="125309"/>
                    </a:cubicBezTo>
                    <a:cubicBezTo>
                      <a:pt x="309252" y="124838"/>
                      <a:pt x="309020" y="124399"/>
                      <a:pt x="308708" y="124018"/>
                    </a:cubicBezTo>
                    <a:cubicBezTo>
                      <a:pt x="308250" y="123563"/>
                      <a:pt x="307679" y="123235"/>
                      <a:pt x="307055" y="123069"/>
                    </a:cubicBezTo>
                    <a:lnTo>
                      <a:pt x="5107" y="199"/>
                    </a:lnTo>
                    <a:cubicBezTo>
                      <a:pt x="4673" y="135"/>
                      <a:pt x="4230" y="148"/>
                      <a:pt x="3801" y="239"/>
                    </a:cubicBezTo>
                    <a:cubicBezTo>
                      <a:pt x="3582" y="226"/>
                      <a:pt x="3364" y="232"/>
                      <a:pt x="3147" y="258"/>
                    </a:cubicBezTo>
                    <a:cubicBezTo>
                      <a:pt x="2134" y="337"/>
                      <a:pt x="1199" y="828"/>
                      <a:pt x="559" y="1617"/>
                    </a:cubicBezTo>
                    <a:cubicBezTo>
                      <a:pt x="447" y="1722"/>
                      <a:pt x="340" y="1833"/>
                      <a:pt x="242" y="1951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2C9DA6F5-77F0-6F2E-C4B5-111D5D8F845C}"/>
                  </a:ext>
                </a:extLst>
              </p:cNvPr>
              <p:cNvSpPr/>
              <p:nvPr/>
            </p:nvSpPr>
            <p:spPr>
              <a:xfrm>
                <a:off x="3285093" y="1061311"/>
                <a:ext cx="255875" cy="218741"/>
              </a:xfrm>
              <a:custGeom>
                <a:avLst/>
                <a:gdLst>
                  <a:gd name="connsiteX0" fmla="*/ 1089 w 255875"/>
                  <a:gd name="connsiteY0" fmla="*/ 943 h 218741"/>
                  <a:gd name="connsiteX1" fmla="*/ 489 w 255875"/>
                  <a:gd name="connsiteY1" fmla="*/ 1785 h 218741"/>
                  <a:gd name="connsiteX2" fmla="*/ 106 w 255875"/>
                  <a:gd name="connsiteY2" fmla="*/ 3038 h 218741"/>
                  <a:gd name="connsiteX3" fmla="*/ -86 w 255875"/>
                  <a:gd name="connsiteY3" fmla="*/ 3664 h 218741"/>
                  <a:gd name="connsiteX4" fmla="*/ 157 w 255875"/>
                  <a:gd name="connsiteY4" fmla="*/ 5104 h 218741"/>
                  <a:gd name="connsiteX5" fmla="*/ 1427 w 255875"/>
                  <a:gd name="connsiteY5" fmla="*/ 6522 h 218741"/>
                  <a:gd name="connsiteX6" fmla="*/ 249872 w 255875"/>
                  <a:gd name="connsiteY6" fmla="*/ 217835 h 218741"/>
                  <a:gd name="connsiteX7" fmla="*/ 250072 w 255875"/>
                  <a:gd name="connsiteY7" fmla="*/ 218249 h 218741"/>
                  <a:gd name="connsiteX8" fmla="*/ 252980 w 255875"/>
                  <a:gd name="connsiteY8" fmla="*/ 218796 h 218741"/>
                  <a:gd name="connsiteX9" fmla="*/ 254612 w 255875"/>
                  <a:gd name="connsiteY9" fmla="*/ 217925 h 218741"/>
                  <a:gd name="connsiteX10" fmla="*/ 255786 w 255875"/>
                  <a:gd name="connsiteY10" fmla="*/ 215209 h 218741"/>
                  <a:gd name="connsiteX11" fmla="*/ 255543 w 255875"/>
                  <a:gd name="connsiteY11" fmla="*/ 213768 h 218741"/>
                  <a:gd name="connsiteX12" fmla="*/ 254273 w 255875"/>
                  <a:gd name="connsiteY12" fmla="*/ 212348 h 218741"/>
                  <a:gd name="connsiteX13" fmla="*/ 6234 w 255875"/>
                  <a:gd name="connsiteY13" fmla="*/ 817 h 218741"/>
                  <a:gd name="connsiteX14" fmla="*/ 4980 w 255875"/>
                  <a:gd name="connsiteY14" fmla="*/ 444 h 218741"/>
                  <a:gd name="connsiteX15" fmla="*/ 4353 w 255875"/>
                  <a:gd name="connsiteY15" fmla="*/ 257 h 218741"/>
                  <a:gd name="connsiteX16" fmla="*/ 1469 w 255875"/>
                  <a:gd name="connsiteY16" fmla="*/ 734 h 218741"/>
                  <a:gd name="connsiteX17" fmla="*/ 1063 w 255875"/>
                  <a:gd name="connsiteY17" fmla="*/ 951 h 218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5875" h="218741">
                    <a:moveTo>
                      <a:pt x="1089" y="943"/>
                    </a:moveTo>
                    <a:cubicBezTo>
                      <a:pt x="850" y="1194"/>
                      <a:pt x="649" y="1478"/>
                      <a:pt x="489" y="1785"/>
                    </a:cubicBezTo>
                    <a:cubicBezTo>
                      <a:pt x="288" y="2177"/>
                      <a:pt x="158" y="2601"/>
                      <a:pt x="106" y="3038"/>
                    </a:cubicBezTo>
                    <a:cubicBezTo>
                      <a:pt x="24" y="3240"/>
                      <a:pt x="-41" y="3450"/>
                      <a:pt x="-86" y="3664"/>
                    </a:cubicBezTo>
                    <a:cubicBezTo>
                      <a:pt x="-101" y="4155"/>
                      <a:pt x="-19" y="4645"/>
                      <a:pt x="157" y="5104"/>
                    </a:cubicBezTo>
                    <a:cubicBezTo>
                      <a:pt x="449" y="5679"/>
                      <a:pt x="887" y="6168"/>
                      <a:pt x="1427" y="6522"/>
                    </a:cubicBezTo>
                    <a:lnTo>
                      <a:pt x="249872" y="217835"/>
                    </a:lnTo>
                    <a:cubicBezTo>
                      <a:pt x="249930" y="217977"/>
                      <a:pt x="249997" y="218115"/>
                      <a:pt x="250072" y="218249"/>
                    </a:cubicBezTo>
                    <a:cubicBezTo>
                      <a:pt x="250923" y="218828"/>
                      <a:pt x="251977" y="219027"/>
                      <a:pt x="252980" y="218796"/>
                    </a:cubicBezTo>
                    <a:cubicBezTo>
                      <a:pt x="253590" y="218649"/>
                      <a:pt x="254150" y="218349"/>
                      <a:pt x="254612" y="217925"/>
                    </a:cubicBezTo>
                    <a:cubicBezTo>
                      <a:pt x="255364" y="217222"/>
                      <a:pt x="255790" y="216238"/>
                      <a:pt x="255786" y="215209"/>
                    </a:cubicBezTo>
                    <a:cubicBezTo>
                      <a:pt x="255802" y="214717"/>
                      <a:pt x="255719" y="214228"/>
                      <a:pt x="255543" y="213768"/>
                    </a:cubicBezTo>
                    <a:cubicBezTo>
                      <a:pt x="255251" y="213192"/>
                      <a:pt x="254813" y="212702"/>
                      <a:pt x="254273" y="212348"/>
                    </a:cubicBezTo>
                    <a:lnTo>
                      <a:pt x="6234" y="817"/>
                    </a:lnTo>
                    <a:cubicBezTo>
                      <a:pt x="5842" y="619"/>
                      <a:pt x="5417" y="493"/>
                      <a:pt x="4980" y="444"/>
                    </a:cubicBezTo>
                    <a:cubicBezTo>
                      <a:pt x="4777" y="364"/>
                      <a:pt x="4568" y="301"/>
                      <a:pt x="4353" y="257"/>
                    </a:cubicBezTo>
                    <a:cubicBezTo>
                      <a:pt x="3367" y="13"/>
                      <a:pt x="2325" y="186"/>
                      <a:pt x="1469" y="734"/>
                    </a:cubicBezTo>
                    <a:cubicBezTo>
                      <a:pt x="1330" y="798"/>
                      <a:pt x="1194" y="871"/>
                      <a:pt x="1063" y="951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ADDF6A6F-6BD7-039B-103A-074D39BAFD13}"/>
                  </a:ext>
                </a:extLst>
              </p:cNvPr>
              <p:cNvSpPr/>
              <p:nvPr/>
            </p:nvSpPr>
            <p:spPr>
              <a:xfrm>
                <a:off x="3367315" y="1047948"/>
                <a:ext cx="217038" cy="257357"/>
              </a:xfrm>
              <a:custGeom>
                <a:avLst/>
                <a:gdLst>
                  <a:gd name="connsiteX0" fmla="*/ 1605 w 217038"/>
                  <a:gd name="connsiteY0" fmla="*/ 586 h 257357"/>
                  <a:gd name="connsiteX1" fmla="*/ 873 w 217038"/>
                  <a:gd name="connsiteY1" fmla="*/ 1317 h 257357"/>
                  <a:gd name="connsiteX2" fmla="*/ 286 w 217038"/>
                  <a:gd name="connsiteY2" fmla="*/ 2488 h 257357"/>
                  <a:gd name="connsiteX3" fmla="*/ -9 w 217038"/>
                  <a:gd name="connsiteY3" fmla="*/ 3073 h 257357"/>
                  <a:gd name="connsiteX4" fmla="*/ -10 w 217038"/>
                  <a:gd name="connsiteY4" fmla="*/ 4534 h 257357"/>
                  <a:gd name="connsiteX5" fmla="*/ 1006 w 217038"/>
                  <a:gd name="connsiteY5" fmla="*/ 6144 h 257357"/>
                  <a:gd name="connsiteX6" fmla="*/ 210608 w 217038"/>
                  <a:gd name="connsiteY6" fmla="*/ 256033 h 257357"/>
                  <a:gd name="connsiteX7" fmla="*/ 210740 w 217038"/>
                  <a:gd name="connsiteY7" fmla="*/ 256475 h 257357"/>
                  <a:gd name="connsiteX8" fmla="*/ 213516 w 217038"/>
                  <a:gd name="connsiteY8" fmla="*/ 257501 h 257357"/>
                  <a:gd name="connsiteX9" fmla="*/ 215270 w 217038"/>
                  <a:gd name="connsiteY9" fmla="*/ 256914 h 257357"/>
                  <a:gd name="connsiteX10" fmla="*/ 216883 w 217038"/>
                  <a:gd name="connsiteY10" fmla="*/ 254433 h 257357"/>
                  <a:gd name="connsiteX11" fmla="*/ 216885 w 217038"/>
                  <a:gd name="connsiteY11" fmla="*/ 252973 h 257357"/>
                  <a:gd name="connsiteX12" fmla="*/ 215870 w 217038"/>
                  <a:gd name="connsiteY12" fmla="*/ 251360 h 257357"/>
                  <a:gd name="connsiteX13" fmla="*/ 6698 w 217038"/>
                  <a:gd name="connsiteY13" fmla="*/ 1323 h 257357"/>
                  <a:gd name="connsiteX14" fmla="*/ 5525 w 217038"/>
                  <a:gd name="connsiteY14" fmla="*/ 746 h 257357"/>
                  <a:gd name="connsiteX15" fmla="*/ 4939 w 217038"/>
                  <a:gd name="connsiteY15" fmla="*/ 457 h 257357"/>
                  <a:gd name="connsiteX16" fmla="*/ 2015 w 217038"/>
                  <a:gd name="connsiteY16" fmla="*/ 445 h 257357"/>
                  <a:gd name="connsiteX17" fmla="*/ 1579 w 217038"/>
                  <a:gd name="connsiteY17" fmla="*/ 591 h 257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17038" h="257357">
                    <a:moveTo>
                      <a:pt x="1605" y="586"/>
                    </a:moveTo>
                    <a:cubicBezTo>
                      <a:pt x="1328" y="794"/>
                      <a:pt x="1081" y="1040"/>
                      <a:pt x="873" y="1317"/>
                    </a:cubicBezTo>
                    <a:cubicBezTo>
                      <a:pt x="609" y="1669"/>
                      <a:pt x="409" y="2066"/>
                      <a:pt x="286" y="2488"/>
                    </a:cubicBezTo>
                    <a:cubicBezTo>
                      <a:pt x="170" y="2674"/>
                      <a:pt x="72" y="2870"/>
                      <a:pt x="-9" y="3073"/>
                    </a:cubicBezTo>
                    <a:cubicBezTo>
                      <a:pt x="-106" y="3555"/>
                      <a:pt x="-107" y="4051"/>
                      <a:pt x="-10" y="4534"/>
                    </a:cubicBezTo>
                    <a:cubicBezTo>
                      <a:pt x="182" y="5150"/>
                      <a:pt x="532" y="5705"/>
                      <a:pt x="1006" y="6144"/>
                    </a:cubicBezTo>
                    <a:lnTo>
                      <a:pt x="210608" y="256033"/>
                    </a:lnTo>
                    <a:cubicBezTo>
                      <a:pt x="210643" y="256183"/>
                      <a:pt x="210687" y="256331"/>
                      <a:pt x="210740" y="256475"/>
                    </a:cubicBezTo>
                    <a:cubicBezTo>
                      <a:pt x="211482" y="257189"/>
                      <a:pt x="212489" y="257561"/>
                      <a:pt x="213516" y="257501"/>
                    </a:cubicBezTo>
                    <a:cubicBezTo>
                      <a:pt x="214141" y="257457"/>
                      <a:pt x="214745" y="257256"/>
                      <a:pt x="215270" y="256914"/>
                    </a:cubicBezTo>
                    <a:cubicBezTo>
                      <a:pt x="216130" y="256348"/>
                      <a:pt x="216714" y="255449"/>
                      <a:pt x="216883" y="254433"/>
                    </a:cubicBezTo>
                    <a:cubicBezTo>
                      <a:pt x="216980" y="253952"/>
                      <a:pt x="216981" y="253455"/>
                      <a:pt x="216885" y="252973"/>
                    </a:cubicBezTo>
                    <a:cubicBezTo>
                      <a:pt x="216693" y="252356"/>
                      <a:pt x="216343" y="251800"/>
                      <a:pt x="215870" y="251360"/>
                    </a:cubicBezTo>
                    <a:lnTo>
                      <a:pt x="6698" y="1323"/>
                    </a:lnTo>
                    <a:cubicBezTo>
                      <a:pt x="6344" y="1063"/>
                      <a:pt x="5947" y="867"/>
                      <a:pt x="5525" y="746"/>
                    </a:cubicBezTo>
                    <a:cubicBezTo>
                      <a:pt x="5339" y="633"/>
                      <a:pt x="5142" y="536"/>
                      <a:pt x="4939" y="457"/>
                    </a:cubicBezTo>
                    <a:cubicBezTo>
                      <a:pt x="4007" y="52"/>
                      <a:pt x="2950" y="47"/>
                      <a:pt x="2015" y="445"/>
                    </a:cubicBezTo>
                    <a:cubicBezTo>
                      <a:pt x="1867" y="484"/>
                      <a:pt x="1721" y="533"/>
                      <a:pt x="1579" y="591"/>
                    </a:cubicBezTo>
                    <a:close/>
                  </a:path>
                </a:pathLst>
              </a:custGeom>
              <a:solidFill>
                <a:srgbClr val="F7A039"/>
              </a:solidFill>
              <a:ln w="147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DB1BFCD4-7818-9122-C635-B100589FBA5E}"/>
                  </a:ext>
                </a:extLst>
              </p:cNvPr>
              <p:cNvSpPr/>
              <p:nvPr/>
            </p:nvSpPr>
            <p:spPr>
              <a:xfrm>
                <a:off x="3419090" y="1161376"/>
                <a:ext cx="420869" cy="420869"/>
              </a:xfrm>
              <a:custGeom>
                <a:avLst/>
                <a:gdLst>
                  <a:gd name="connsiteX0" fmla="*/ 420644 w 420869"/>
                  <a:gd name="connsiteY0" fmla="*/ 210610 h 420869"/>
                  <a:gd name="connsiteX1" fmla="*/ 210209 w 420869"/>
                  <a:gd name="connsiteY1" fmla="*/ 421045 h 420869"/>
                  <a:gd name="connsiteX2" fmla="*/ -226 w 420869"/>
                  <a:gd name="connsiteY2" fmla="*/ 210610 h 420869"/>
                  <a:gd name="connsiteX3" fmla="*/ 210209 w 420869"/>
                  <a:gd name="connsiteY3" fmla="*/ 175 h 420869"/>
                  <a:gd name="connsiteX4" fmla="*/ 420644 w 420869"/>
                  <a:gd name="connsiteY4" fmla="*/ 210610 h 420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0869" h="420869">
                    <a:moveTo>
                      <a:pt x="420644" y="210610"/>
                    </a:moveTo>
                    <a:cubicBezTo>
                      <a:pt x="420644" y="326828"/>
                      <a:pt x="326430" y="421045"/>
                      <a:pt x="210209" y="421045"/>
                    </a:cubicBezTo>
                    <a:cubicBezTo>
                      <a:pt x="93988" y="421045"/>
                      <a:pt x="-226" y="326832"/>
                      <a:pt x="-226" y="210610"/>
                    </a:cubicBezTo>
                    <a:cubicBezTo>
                      <a:pt x="-226" y="94389"/>
                      <a:pt x="93988" y="175"/>
                      <a:pt x="210209" y="175"/>
                    </a:cubicBezTo>
                    <a:cubicBezTo>
                      <a:pt x="326430" y="175"/>
                      <a:pt x="420644" y="94389"/>
                      <a:pt x="420644" y="2106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CC36B20E-E2FE-9842-D98F-4D7855389E00}"/>
                  </a:ext>
                </a:extLst>
              </p:cNvPr>
              <p:cNvSpPr/>
              <p:nvPr/>
            </p:nvSpPr>
            <p:spPr>
              <a:xfrm rot="731271">
                <a:off x="3761510" y="860139"/>
                <a:ext cx="367794" cy="509038"/>
              </a:xfrm>
              <a:custGeom>
                <a:avLst/>
                <a:gdLst>
                  <a:gd name="connsiteX0" fmla="*/ 367719 w 367794"/>
                  <a:gd name="connsiteY0" fmla="*/ 178 h 509038"/>
                  <a:gd name="connsiteX1" fmla="*/ -76 w 367794"/>
                  <a:gd name="connsiteY1" fmla="*/ 509217 h 509038"/>
                  <a:gd name="connsiteX2" fmla="*/ 353234 w 367794"/>
                  <a:gd name="connsiteY2" fmla="*/ 74172 h 509038"/>
                  <a:gd name="connsiteX3" fmla="*/ 305587 w 367794"/>
                  <a:gd name="connsiteY3" fmla="*/ 121356 h 509038"/>
                  <a:gd name="connsiteX4" fmla="*/ 291124 w 367794"/>
                  <a:gd name="connsiteY4" fmla="*/ 129775 h 509038"/>
                  <a:gd name="connsiteX5" fmla="*/ 304768 w 367794"/>
                  <a:gd name="connsiteY5" fmla="*/ 99929 h 50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7794" h="509038">
                    <a:moveTo>
                      <a:pt x="367719" y="178"/>
                    </a:moveTo>
                    <a:lnTo>
                      <a:pt x="-76" y="509217"/>
                    </a:lnTo>
                    <a:lnTo>
                      <a:pt x="353234" y="74172"/>
                    </a:lnTo>
                    <a:lnTo>
                      <a:pt x="305587" y="121356"/>
                    </a:lnTo>
                    <a:lnTo>
                      <a:pt x="291124" y="129775"/>
                    </a:lnTo>
                    <a:lnTo>
                      <a:pt x="304768" y="99929"/>
                    </a:lnTo>
                    <a:close/>
                  </a:path>
                </a:pathLst>
              </a:custGeom>
              <a:gradFill>
                <a:gsLst>
                  <a:gs pos="0">
                    <a:srgbClr val="F7A039"/>
                  </a:gs>
                  <a:gs pos="50000">
                    <a:srgbClr val="EC6937"/>
                  </a:gs>
                  <a:gs pos="100000">
                    <a:srgbClr val="E23335"/>
                  </a:gs>
                </a:gsLst>
                <a:lin ang="7177977" scaled="1"/>
              </a:gradFill>
              <a:ln w="111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8F49E707-969A-8282-CFB3-A39533751B0B}"/>
                  </a:ext>
                </a:extLst>
              </p:cNvPr>
              <p:cNvSpPr/>
              <p:nvPr/>
            </p:nvSpPr>
            <p:spPr>
              <a:xfrm>
                <a:off x="3179964" y="836500"/>
                <a:ext cx="389779" cy="539999"/>
              </a:xfrm>
              <a:custGeom>
                <a:avLst/>
                <a:gdLst>
                  <a:gd name="connsiteX0" fmla="*/ 0 w 389779"/>
                  <a:gd name="connsiteY0" fmla="*/ 72895 h 539999"/>
                  <a:gd name="connsiteX1" fmla="*/ 389779 w 389779"/>
                  <a:gd name="connsiteY1" fmla="*/ 467105 h 539999"/>
                  <a:gd name="connsiteX2" fmla="*/ 24857 w 389779"/>
                  <a:gd name="connsiteY2" fmla="*/ 137922 h 539999"/>
                  <a:gd name="connsiteX3" fmla="*/ 72046 w 389779"/>
                  <a:gd name="connsiteY3" fmla="*/ 171776 h 539999"/>
                  <a:gd name="connsiteX4" fmla="*/ 85330 w 389779"/>
                  <a:gd name="connsiteY4" fmla="*/ 176634 h 539999"/>
                  <a:gd name="connsiteX5" fmla="*/ 68938 w 389779"/>
                  <a:gd name="connsiteY5" fmla="*/ 151952 h 539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9779" h="539999">
                    <a:moveTo>
                      <a:pt x="0" y="72895"/>
                    </a:moveTo>
                    <a:lnTo>
                      <a:pt x="389779" y="467105"/>
                    </a:lnTo>
                    <a:lnTo>
                      <a:pt x="24857" y="137922"/>
                    </a:lnTo>
                    <a:lnTo>
                      <a:pt x="72046" y="171776"/>
                    </a:lnTo>
                    <a:lnTo>
                      <a:pt x="85330" y="176634"/>
                    </a:lnTo>
                    <a:lnTo>
                      <a:pt x="68938" y="151952"/>
                    </a:lnTo>
                    <a:close/>
                  </a:path>
                </a:pathLst>
              </a:custGeom>
              <a:gradFill>
                <a:gsLst>
                  <a:gs pos="0">
                    <a:srgbClr val="F7A039"/>
                  </a:gs>
                  <a:gs pos="50000">
                    <a:srgbClr val="EC6937"/>
                  </a:gs>
                  <a:gs pos="100000">
                    <a:srgbClr val="E23335"/>
                  </a:gs>
                </a:gsLst>
                <a:lin ang="7177977" scaled="1"/>
              </a:gradFill>
              <a:ln w="97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886BBBFF-DA15-7DF4-B9C7-5999817C6BE5}"/>
                  </a:ext>
                </a:extLst>
              </p:cNvPr>
              <p:cNvSpPr/>
              <p:nvPr/>
            </p:nvSpPr>
            <p:spPr>
              <a:xfrm>
                <a:off x="3132107" y="1425604"/>
                <a:ext cx="549732" cy="408794"/>
              </a:xfrm>
              <a:custGeom>
                <a:avLst/>
                <a:gdLst>
                  <a:gd name="connsiteX0" fmla="*/ 87636 w 549732"/>
                  <a:gd name="connsiteY0" fmla="*/ 408794 h 408794"/>
                  <a:gd name="connsiteX1" fmla="*/ 462096 w 549732"/>
                  <a:gd name="connsiteY1" fmla="*/ 0 h 408794"/>
                  <a:gd name="connsiteX2" fmla="*/ 151355 w 549732"/>
                  <a:gd name="connsiteY2" fmla="*/ 380753 h 408794"/>
                  <a:gd name="connsiteX3" fmla="*/ 182835 w 549732"/>
                  <a:gd name="connsiteY3" fmla="*/ 331948 h 408794"/>
                  <a:gd name="connsiteX4" fmla="*/ 187031 w 549732"/>
                  <a:gd name="connsiteY4" fmla="*/ 318440 h 408794"/>
                  <a:gd name="connsiteX5" fmla="*/ 163188 w 549732"/>
                  <a:gd name="connsiteY5" fmla="*/ 336031 h 408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9732" h="408794">
                    <a:moveTo>
                      <a:pt x="87636" y="408794"/>
                    </a:moveTo>
                    <a:lnTo>
                      <a:pt x="462096" y="0"/>
                    </a:lnTo>
                    <a:lnTo>
                      <a:pt x="151355" y="380753"/>
                    </a:lnTo>
                    <a:lnTo>
                      <a:pt x="182835" y="331948"/>
                    </a:lnTo>
                    <a:lnTo>
                      <a:pt x="187031" y="318440"/>
                    </a:lnTo>
                    <a:lnTo>
                      <a:pt x="163188" y="336031"/>
                    </a:lnTo>
                    <a:close/>
                  </a:path>
                </a:pathLst>
              </a:custGeom>
              <a:gradFill>
                <a:gsLst>
                  <a:gs pos="0">
                    <a:srgbClr val="F7A039"/>
                  </a:gs>
                  <a:gs pos="50000">
                    <a:srgbClr val="EC6937"/>
                  </a:gs>
                  <a:gs pos="100000">
                    <a:srgbClr val="E23335"/>
                  </a:gs>
                </a:gsLst>
                <a:lin ang="7177977" scaled="1"/>
              </a:gradFill>
              <a:ln w="9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D319CEC2-8A41-37C5-9767-9BE23DA85C64}"/>
                  </a:ext>
                </a:extLst>
              </p:cNvPr>
              <p:cNvSpPr/>
              <p:nvPr/>
            </p:nvSpPr>
            <p:spPr>
              <a:xfrm>
                <a:off x="3699875" y="1358017"/>
                <a:ext cx="408107" cy="549394"/>
              </a:xfrm>
              <a:custGeom>
                <a:avLst/>
                <a:gdLst>
                  <a:gd name="connsiteX0" fmla="*/ 408108 w 408107"/>
                  <a:gd name="connsiteY0" fmla="*/ 462299 h 549394"/>
                  <a:gd name="connsiteX1" fmla="*/ 0 w 408107"/>
                  <a:gd name="connsiteY1" fmla="*/ 87095 h 549394"/>
                  <a:gd name="connsiteX2" fmla="*/ 380182 w 408107"/>
                  <a:gd name="connsiteY2" fmla="*/ 398529 h 549394"/>
                  <a:gd name="connsiteX3" fmla="*/ 331435 w 408107"/>
                  <a:gd name="connsiteY3" fmla="*/ 366961 h 549394"/>
                  <a:gd name="connsiteX4" fmla="*/ 317935 w 408107"/>
                  <a:gd name="connsiteY4" fmla="*/ 362740 h 549394"/>
                  <a:gd name="connsiteX5" fmla="*/ 335483 w 408107"/>
                  <a:gd name="connsiteY5" fmla="*/ 386614 h 549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8107" h="549394">
                    <a:moveTo>
                      <a:pt x="408108" y="462299"/>
                    </a:moveTo>
                    <a:lnTo>
                      <a:pt x="0" y="87095"/>
                    </a:lnTo>
                    <a:lnTo>
                      <a:pt x="380182" y="398529"/>
                    </a:lnTo>
                    <a:lnTo>
                      <a:pt x="331435" y="366961"/>
                    </a:lnTo>
                    <a:lnTo>
                      <a:pt x="317935" y="362740"/>
                    </a:lnTo>
                    <a:lnTo>
                      <a:pt x="335483" y="386614"/>
                    </a:lnTo>
                    <a:close/>
                  </a:path>
                </a:pathLst>
              </a:custGeom>
              <a:gradFill>
                <a:gsLst>
                  <a:gs pos="0">
                    <a:srgbClr val="F7A039"/>
                  </a:gs>
                  <a:gs pos="50000">
                    <a:srgbClr val="EC6937"/>
                  </a:gs>
                  <a:gs pos="100000">
                    <a:srgbClr val="E23335"/>
                  </a:gs>
                </a:gsLst>
                <a:lin ang="7177977" scaled="1"/>
              </a:gradFill>
              <a:ln w="9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BE56AAAB-09EC-EF60-E14B-D75B206A4417}"/>
                  </a:ext>
                </a:extLst>
              </p:cNvPr>
              <p:cNvSpPr/>
              <p:nvPr/>
            </p:nvSpPr>
            <p:spPr>
              <a:xfrm>
                <a:off x="3380743" y="1968545"/>
                <a:ext cx="100021" cy="100021"/>
              </a:xfrm>
              <a:custGeom>
                <a:avLst/>
                <a:gdLst>
                  <a:gd name="connsiteX0" fmla="*/ 99766 w 100021"/>
                  <a:gd name="connsiteY0" fmla="*/ 50285 h 100021"/>
                  <a:gd name="connsiteX1" fmla="*/ 49755 w 100021"/>
                  <a:gd name="connsiteY1" fmla="*/ 100296 h 100021"/>
                  <a:gd name="connsiteX2" fmla="*/ -256 w 100021"/>
                  <a:gd name="connsiteY2" fmla="*/ 50285 h 100021"/>
                  <a:gd name="connsiteX3" fmla="*/ 49755 w 100021"/>
                  <a:gd name="connsiteY3" fmla="*/ 275 h 100021"/>
                  <a:gd name="connsiteX4" fmla="*/ 99766 w 100021"/>
                  <a:gd name="connsiteY4" fmla="*/ 50285 h 100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21" h="100021">
                    <a:moveTo>
                      <a:pt x="99766" y="50285"/>
                    </a:moveTo>
                    <a:cubicBezTo>
                      <a:pt x="99766" y="77905"/>
                      <a:pt x="77375" y="100296"/>
                      <a:pt x="49755" y="100296"/>
                    </a:cubicBezTo>
                    <a:cubicBezTo>
                      <a:pt x="22134" y="100296"/>
                      <a:pt x="-256" y="77906"/>
                      <a:pt x="-256" y="50285"/>
                    </a:cubicBezTo>
                    <a:cubicBezTo>
                      <a:pt x="-256" y="22665"/>
                      <a:pt x="22134" y="275"/>
                      <a:pt x="49755" y="275"/>
                    </a:cubicBezTo>
                    <a:cubicBezTo>
                      <a:pt x="77375" y="275"/>
                      <a:pt x="99766" y="22665"/>
                      <a:pt x="99766" y="502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5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530992E0-EF49-1B88-30B9-C709A5A84357}"/>
                  </a:ext>
                </a:extLst>
              </p:cNvPr>
              <p:cNvSpPr/>
              <p:nvPr/>
            </p:nvSpPr>
            <p:spPr>
              <a:xfrm>
                <a:off x="4283627" y="1624293"/>
                <a:ext cx="78082" cy="78082"/>
              </a:xfrm>
              <a:custGeom>
                <a:avLst/>
                <a:gdLst>
                  <a:gd name="connsiteX0" fmla="*/ 77963 w 78082"/>
                  <a:gd name="connsiteY0" fmla="*/ 39261 h 78082"/>
                  <a:gd name="connsiteX1" fmla="*/ 38922 w 78082"/>
                  <a:gd name="connsiteY1" fmla="*/ 78302 h 78082"/>
                  <a:gd name="connsiteX2" fmla="*/ -119 w 78082"/>
                  <a:gd name="connsiteY2" fmla="*/ 39261 h 78082"/>
                  <a:gd name="connsiteX3" fmla="*/ 38922 w 78082"/>
                  <a:gd name="connsiteY3" fmla="*/ 220 h 78082"/>
                  <a:gd name="connsiteX4" fmla="*/ 77963 w 78082"/>
                  <a:gd name="connsiteY4" fmla="*/ 39261 h 78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082" h="78082">
                    <a:moveTo>
                      <a:pt x="77963" y="39261"/>
                    </a:moveTo>
                    <a:cubicBezTo>
                      <a:pt x="77963" y="60823"/>
                      <a:pt x="60484" y="78302"/>
                      <a:pt x="38922" y="78302"/>
                    </a:cubicBezTo>
                    <a:cubicBezTo>
                      <a:pt x="17360" y="78302"/>
                      <a:pt x="-119" y="60823"/>
                      <a:pt x="-119" y="39261"/>
                    </a:cubicBezTo>
                    <a:cubicBezTo>
                      <a:pt x="-119" y="17699"/>
                      <a:pt x="17360" y="220"/>
                      <a:pt x="38922" y="220"/>
                    </a:cubicBezTo>
                    <a:cubicBezTo>
                      <a:pt x="60484" y="220"/>
                      <a:pt x="77963" y="17699"/>
                      <a:pt x="77963" y="392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41031F41-24FD-DDD5-2822-58CD7BC1BCCD}"/>
                  </a:ext>
                </a:extLst>
              </p:cNvPr>
              <p:cNvSpPr/>
              <p:nvPr/>
            </p:nvSpPr>
            <p:spPr>
              <a:xfrm rot="323369">
                <a:off x="3353539" y="1950086"/>
                <a:ext cx="112562" cy="112562"/>
              </a:xfrm>
              <a:custGeom>
                <a:avLst/>
                <a:gdLst>
                  <a:gd name="connsiteX0" fmla="*/ 62083 w 112562"/>
                  <a:gd name="connsiteY0" fmla="*/ 112840 h 112562"/>
                  <a:gd name="connsiteX1" fmla="*/ 52194 w 112562"/>
                  <a:gd name="connsiteY1" fmla="*/ 62156 h 112562"/>
                  <a:gd name="connsiteX2" fmla="*/ -21 w 112562"/>
                  <a:gd name="connsiteY2" fmla="*/ 62381 h 112562"/>
                  <a:gd name="connsiteX3" fmla="*/ 50663 w 112562"/>
                  <a:gd name="connsiteY3" fmla="*/ 52493 h 112562"/>
                  <a:gd name="connsiteX4" fmla="*/ 50438 w 112562"/>
                  <a:gd name="connsiteY4" fmla="*/ 278 h 112562"/>
                  <a:gd name="connsiteX5" fmla="*/ 60327 w 112562"/>
                  <a:gd name="connsiteY5" fmla="*/ 50961 h 112562"/>
                  <a:gd name="connsiteX6" fmla="*/ 112542 w 112562"/>
                  <a:gd name="connsiteY6" fmla="*/ 50736 h 112562"/>
                  <a:gd name="connsiteX7" fmla="*/ 61858 w 112562"/>
                  <a:gd name="connsiteY7" fmla="*/ 60625 h 112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562" h="112562">
                    <a:moveTo>
                      <a:pt x="62083" y="112840"/>
                    </a:moveTo>
                    <a:lnTo>
                      <a:pt x="52194" y="62156"/>
                    </a:lnTo>
                    <a:lnTo>
                      <a:pt x="-21" y="62381"/>
                    </a:lnTo>
                    <a:lnTo>
                      <a:pt x="50663" y="52493"/>
                    </a:lnTo>
                    <a:lnTo>
                      <a:pt x="50438" y="278"/>
                    </a:lnTo>
                    <a:lnTo>
                      <a:pt x="60327" y="50961"/>
                    </a:lnTo>
                    <a:lnTo>
                      <a:pt x="112542" y="50736"/>
                    </a:lnTo>
                    <a:lnTo>
                      <a:pt x="61858" y="60625"/>
                    </a:lnTo>
                    <a:close/>
                  </a:path>
                </a:pathLst>
              </a:custGeom>
              <a:solidFill>
                <a:srgbClr val="FFFFFF"/>
              </a:solidFill>
              <a:ln w="7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CD9F6B41-D48A-4EFD-2AB0-A1364CEC9B15}"/>
                  </a:ext>
                </a:extLst>
              </p:cNvPr>
              <p:cNvSpPr/>
              <p:nvPr/>
            </p:nvSpPr>
            <p:spPr>
              <a:xfrm rot="323369">
                <a:off x="4237744" y="1587130"/>
                <a:ext cx="112562" cy="112562"/>
              </a:xfrm>
              <a:custGeom>
                <a:avLst/>
                <a:gdLst>
                  <a:gd name="connsiteX0" fmla="*/ 62218 w 112562"/>
                  <a:gd name="connsiteY0" fmla="*/ 112784 h 112562"/>
                  <a:gd name="connsiteX1" fmla="*/ 52330 w 112562"/>
                  <a:gd name="connsiteY1" fmla="*/ 62101 h 112562"/>
                  <a:gd name="connsiteX2" fmla="*/ 115 w 112562"/>
                  <a:gd name="connsiteY2" fmla="*/ 62325 h 112562"/>
                  <a:gd name="connsiteX3" fmla="*/ 50798 w 112562"/>
                  <a:gd name="connsiteY3" fmla="*/ 52437 h 112562"/>
                  <a:gd name="connsiteX4" fmla="*/ 50574 w 112562"/>
                  <a:gd name="connsiteY4" fmla="*/ 222 h 112562"/>
                  <a:gd name="connsiteX5" fmla="*/ 60462 w 112562"/>
                  <a:gd name="connsiteY5" fmla="*/ 50905 h 112562"/>
                  <a:gd name="connsiteX6" fmla="*/ 112677 w 112562"/>
                  <a:gd name="connsiteY6" fmla="*/ 50681 h 112562"/>
                  <a:gd name="connsiteX7" fmla="*/ 61994 w 112562"/>
                  <a:gd name="connsiteY7" fmla="*/ 60569 h 112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562" h="112562">
                    <a:moveTo>
                      <a:pt x="62218" y="112784"/>
                    </a:moveTo>
                    <a:lnTo>
                      <a:pt x="52330" y="62101"/>
                    </a:lnTo>
                    <a:lnTo>
                      <a:pt x="115" y="62325"/>
                    </a:lnTo>
                    <a:lnTo>
                      <a:pt x="50798" y="52437"/>
                    </a:lnTo>
                    <a:lnTo>
                      <a:pt x="50574" y="222"/>
                    </a:lnTo>
                    <a:lnTo>
                      <a:pt x="60462" y="50905"/>
                    </a:lnTo>
                    <a:lnTo>
                      <a:pt x="112677" y="50681"/>
                    </a:lnTo>
                    <a:lnTo>
                      <a:pt x="61994" y="60569"/>
                    </a:lnTo>
                    <a:close/>
                  </a:path>
                </a:pathLst>
              </a:custGeom>
              <a:solidFill>
                <a:srgbClr val="FFFFFF"/>
              </a:solidFill>
              <a:ln w="7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9A1674C7-6D91-C542-209B-EA629E5658A7}"/>
                  </a:ext>
                </a:extLst>
              </p:cNvPr>
              <p:cNvSpPr/>
              <p:nvPr/>
            </p:nvSpPr>
            <p:spPr>
              <a:xfrm>
                <a:off x="3287455" y="774844"/>
                <a:ext cx="78082" cy="78082"/>
              </a:xfrm>
              <a:custGeom>
                <a:avLst/>
                <a:gdLst>
                  <a:gd name="connsiteX0" fmla="*/ 77810 w 78082"/>
                  <a:gd name="connsiteY0" fmla="*/ 39131 h 78082"/>
                  <a:gd name="connsiteX1" fmla="*/ 38769 w 78082"/>
                  <a:gd name="connsiteY1" fmla="*/ 78172 h 78082"/>
                  <a:gd name="connsiteX2" fmla="*/ -272 w 78082"/>
                  <a:gd name="connsiteY2" fmla="*/ 39131 h 78082"/>
                  <a:gd name="connsiteX3" fmla="*/ 38769 w 78082"/>
                  <a:gd name="connsiteY3" fmla="*/ 90 h 78082"/>
                  <a:gd name="connsiteX4" fmla="*/ 77810 w 78082"/>
                  <a:gd name="connsiteY4" fmla="*/ 39131 h 78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082" h="78082">
                    <a:moveTo>
                      <a:pt x="77810" y="39131"/>
                    </a:moveTo>
                    <a:cubicBezTo>
                      <a:pt x="77810" y="60692"/>
                      <a:pt x="60331" y="78172"/>
                      <a:pt x="38769" y="78172"/>
                    </a:cubicBezTo>
                    <a:cubicBezTo>
                      <a:pt x="17207" y="78172"/>
                      <a:pt x="-272" y="60693"/>
                      <a:pt x="-272" y="39131"/>
                    </a:cubicBezTo>
                    <a:cubicBezTo>
                      <a:pt x="-272" y="17569"/>
                      <a:pt x="17207" y="90"/>
                      <a:pt x="38769" y="90"/>
                    </a:cubicBezTo>
                    <a:cubicBezTo>
                      <a:pt x="60331" y="90"/>
                      <a:pt x="77810" y="17569"/>
                      <a:pt x="77810" y="391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C3BB6481-2A99-AB2E-EAB2-C4B08D481ABB}"/>
                  </a:ext>
                </a:extLst>
              </p:cNvPr>
              <p:cNvSpPr/>
              <p:nvPr/>
            </p:nvSpPr>
            <p:spPr>
              <a:xfrm rot="323369">
                <a:off x="3268639" y="780164"/>
                <a:ext cx="112562" cy="112562"/>
              </a:xfrm>
              <a:custGeom>
                <a:avLst/>
                <a:gdLst>
                  <a:gd name="connsiteX0" fmla="*/ 62070 w 112562"/>
                  <a:gd name="connsiteY0" fmla="*/ 112660 h 112562"/>
                  <a:gd name="connsiteX1" fmla="*/ 52181 w 112562"/>
                  <a:gd name="connsiteY1" fmla="*/ 61977 h 112562"/>
                  <a:gd name="connsiteX2" fmla="*/ -34 w 112562"/>
                  <a:gd name="connsiteY2" fmla="*/ 62202 h 112562"/>
                  <a:gd name="connsiteX3" fmla="*/ 50650 w 112562"/>
                  <a:gd name="connsiteY3" fmla="*/ 52313 h 112562"/>
                  <a:gd name="connsiteX4" fmla="*/ 50425 w 112562"/>
                  <a:gd name="connsiteY4" fmla="*/ 98 h 112562"/>
                  <a:gd name="connsiteX5" fmla="*/ 60314 w 112562"/>
                  <a:gd name="connsiteY5" fmla="*/ 50782 h 112562"/>
                  <a:gd name="connsiteX6" fmla="*/ 112529 w 112562"/>
                  <a:gd name="connsiteY6" fmla="*/ 50557 h 112562"/>
                  <a:gd name="connsiteX7" fmla="*/ 61845 w 112562"/>
                  <a:gd name="connsiteY7" fmla="*/ 60445 h 112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562" h="112562">
                    <a:moveTo>
                      <a:pt x="62070" y="112660"/>
                    </a:moveTo>
                    <a:lnTo>
                      <a:pt x="52181" y="61977"/>
                    </a:lnTo>
                    <a:lnTo>
                      <a:pt x="-34" y="62202"/>
                    </a:lnTo>
                    <a:lnTo>
                      <a:pt x="50650" y="52313"/>
                    </a:lnTo>
                    <a:lnTo>
                      <a:pt x="50425" y="98"/>
                    </a:lnTo>
                    <a:lnTo>
                      <a:pt x="60314" y="50782"/>
                    </a:lnTo>
                    <a:lnTo>
                      <a:pt x="112529" y="50557"/>
                    </a:lnTo>
                    <a:lnTo>
                      <a:pt x="61845" y="60445"/>
                    </a:lnTo>
                    <a:close/>
                  </a:path>
                </a:pathLst>
              </a:custGeom>
              <a:solidFill>
                <a:srgbClr val="FFFFFF"/>
              </a:solidFill>
              <a:ln w="7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18A536BC-501E-06EA-A9AE-4342F121655E}"/>
                  </a:ext>
                </a:extLst>
              </p:cNvPr>
              <p:cNvSpPr/>
              <p:nvPr/>
            </p:nvSpPr>
            <p:spPr>
              <a:xfrm>
                <a:off x="3521897" y="952196"/>
                <a:ext cx="57848" cy="57848"/>
              </a:xfrm>
              <a:custGeom>
                <a:avLst/>
                <a:gdLst>
                  <a:gd name="connsiteX0" fmla="*/ 57611 w 57848"/>
                  <a:gd name="connsiteY0" fmla="*/ 29040 h 57848"/>
                  <a:gd name="connsiteX1" fmla="*/ 28687 w 57848"/>
                  <a:gd name="connsiteY1" fmla="*/ 57964 h 57848"/>
                  <a:gd name="connsiteX2" fmla="*/ -238 w 57848"/>
                  <a:gd name="connsiteY2" fmla="*/ 29040 h 57848"/>
                  <a:gd name="connsiteX3" fmla="*/ 28687 w 57848"/>
                  <a:gd name="connsiteY3" fmla="*/ 115 h 57848"/>
                  <a:gd name="connsiteX4" fmla="*/ 57611 w 57848"/>
                  <a:gd name="connsiteY4" fmla="*/ 29040 h 57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848" h="57848">
                    <a:moveTo>
                      <a:pt x="57611" y="29040"/>
                    </a:moveTo>
                    <a:cubicBezTo>
                      <a:pt x="57611" y="45014"/>
                      <a:pt x="44661" y="57964"/>
                      <a:pt x="28687" y="57964"/>
                    </a:cubicBezTo>
                    <a:cubicBezTo>
                      <a:pt x="12712" y="57964"/>
                      <a:pt x="-238" y="45015"/>
                      <a:pt x="-238" y="29040"/>
                    </a:cubicBezTo>
                    <a:cubicBezTo>
                      <a:pt x="-238" y="13065"/>
                      <a:pt x="12712" y="115"/>
                      <a:pt x="28687" y="115"/>
                    </a:cubicBezTo>
                    <a:cubicBezTo>
                      <a:pt x="44661" y="115"/>
                      <a:pt x="57611" y="13065"/>
                      <a:pt x="57611" y="290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2491F584-107B-A98E-F7FA-5EF2DADF0FFD}"/>
                  </a:ext>
                </a:extLst>
              </p:cNvPr>
              <p:cNvSpPr/>
              <p:nvPr/>
            </p:nvSpPr>
            <p:spPr>
              <a:xfrm rot="323317">
                <a:off x="3507949" y="956090"/>
                <a:ext cx="83392" cy="83391"/>
              </a:xfrm>
              <a:custGeom>
                <a:avLst/>
                <a:gdLst>
                  <a:gd name="connsiteX0" fmla="*/ 46010 w 83392"/>
                  <a:gd name="connsiteY0" fmla="*/ 83515 h 83391"/>
                  <a:gd name="connsiteX1" fmla="*/ 38684 w 83392"/>
                  <a:gd name="connsiteY1" fmla="*/ 45966 h 83391"/>
                  <a:gd name="connsiteX2" fmla="*/ 1 w 83392"/>
                  <a:gd name="connsiteY2" fmla="*/ 46132 h 83391"/>
                  <a:gd name="connsiteX3" fmla="*/ 37550 w 83392"/>
                  <a:gd name="connsiteY3" fmla="*/ 38806 h 83391"/>
                  <a:gd name="connsiteX4" fmla="*/ 37383 w 83392"/>
                  <a:gd name="connsiteY4" fmla="*/ 123 h 83391"/>
                  <a:gd name="connsiteX5" fmla="*/ 44709 w 83392"/>
                  <a:gd name="connsiteY5" fmla="*/ 37672 h 83391"/>
                  <a:gd name="connsiteX6" fmla="*/ 83393 w 83392"/>
                  <a:gd name="connsiteY6" fmla="*/ 37505 h 83391"/>
                  <a:gd name="connsiteX7" fmla="*/ 45844 w 83392"/>
                  <a:gd name="connsiteY7" fmla="*/ 44831 h 83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392" h="83391">
                    <a:moveTo>
                      <a:pt x="46010" y="83515"/>
                    </a:moveTo>
                    <a:lnTo>
                      <a:pt x="38684" y="45966"/>
                    </a:lnTo>
                    <a:lnTo>
                      <a:pt x="1" y="46132"/>
                    </a:lnTo>
                    <a:lnTo>
                      <a:pt x="37550" y="38806"/>
                    </a:lnTo>
                    <a:lnTo>
                      <a:pt x="37383" y="123"/>
                    </a:lnTo>
                    <a:lnTo>
                      <a:pt x="44709" y="37672"/>
                    </a:lnTo>
                    <a:lnTo>
                      <a:pt x="83393" y="37505"/>
                    </a:lnTo>
                    <a:lnTo>
                      <a:pt x="45844" y="44831"/>
                    </a:lnTo>
                    <a:close/>
                  </a:path>
                </a:pathLst>
              </a:custGeom>
              <a:solidFill>
                <a:srgbClr val="FFFFFF"/>
              </a:solidFill>
              <a:ln w="55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CA832CEF-083C-532C-3F4F-0EF31B1FC52F}"/>
                  </a:ext>
                </a:extLst>
              </p:cNvPr>
              <p:cNvSpPr/>
              <p:nvPr/>
            </p:nvSpPr>
            <p:spPr>
              <a:xfrm>
                <a:off x="3988996" y="1207029"/>
                <a:ext cx="57848" cy="57848"/>
              </a:xfrm>
              <a:custGeom>
                <a:avLst/>
                <a:gdLst>
                  <a:gd name="connsiteX0" fmla="*/ 57683 w 57848"/>
                  <a:gd name="connsiteY0" fmla="*/ 29079 h 57848"/>
                  <a:gd name="connsiteX1" fmla="*/ 28758 w 57848"/>
                  <a:gd name="connsiteY1" fmla="*/ 58003 h 57848"/>
                  <a:gd name="connsiteX2" fmla="*/ -166 w 57848"/>
                  <a:gd name="connsiteY2" fmla="*/ 29079 h 57848"/>
                  <a:gd name="connsiteX3" fmla="*/ 28758 w 57848"/>
                  <a:gd name="connsiteY3" fmla="*/ 155 h 57848"/>
                  <a:gd name="connsiteX4" fmla="*/ 57683 w 57848"/>
                  <a:gd name="connsiteY4" fmla="*/ 29079 h 57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848" h="57848">
                    <a:moveTo>
                      <a:pt x="57683" y="29079"/>
                    </a:moveTo>
                    <a:cubicBezTo>
                      <a:pt x="57683" y="45053"/>
                      <a:pt x="44733" y="58003"/>
                      <a:pt x="28758" y="58003"/>
                    </a:cubicBezTo>
                    <a:cubicBezTo>
                      <a:pt x="12784" y="58003"/>
                      <a:pt x="-166" y="45054"/>
                      <a:pt x="-166" y="29079"/>
                    </a:cubicBezTo>
                    <a:cubicBezTo>
                      <a:pt x="-166" y="13104"/>
                      <a:pt x="12784" y="155"/>
                      <a:pt x="28758" y="155"/>
                    </a:cubicBezTo>
                    <a:cubicBezTo>
                      <a:pt x="44733" y="155"/>
                      <a:pt x="57683" y="13104"/>
                      <a:pt x="57683" y="290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CC21AB56-9ED2-AF6E-B381-1606D464CBAF}"/>
                  </a:ext>
                </a:extLst>
              </p:cNvPr>
              <p:cNvSpPr/>
              <p:nvPr/>
            </p:nvSpPr>
            <p:spPr>
              <a:xfrm rot="323317">
                <a:off x="3975048" y="1210929"/>
                <a:ext cx="83392" cy="83391"/>
              </a:xfrm>
              <a:custGeom>
                <a:avLst/>
                <a:gdLst>
                  <a:gd name="connsiteX0" fmla="*/ 46082 w 83392"/>
                  <a:gd name="connsiteY0" fmla="*/ 83554 h 83391"/>
                  <a:gd name="connsiteX1" fmla="*/ 38756 w 83392"/>
                  <a:gd name="connsiteY1" fmla="*/ 46005 h 83391"/>
                  <a:gd name="connsiteX2" fmla="*/ 72 w 83392"/>
                  <a:gd name="connsiteY2" fmla="*/ 46171 h 83391"/>
                  <a:gd name="connsiteX3" fmla="*/ 37621 w 83392"/>
                  <a:gd name="connsiteY3" fmla="*/ 38845 h 83391"/>
                  <a:gd name="connsiteX4" fmla="*/ 37455 w 83392"/>
                  <a:gd name="connsiteY4" fmla="*/ 162 h 83391"/>
                  <a:gd name="connsiteX5" fmla="*/ 44781 w 83392"/>
                  <a:gd name="connsiteY5" fmla="*/ 37711 h 83391"/>
                  <a:gd name="connsiteX6" fmla="*/ 83464 w 83392"/>
                  <a:gd name="connsiteY6" fmla="*/ 37544 h 83391"/>
                  <a:gd name="connsiteX7" fmla="*/ 45915 w 83392"/>
                  <a:gd name="connsiteY7" fmla="*/ 44870 h 83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392" h="83391">
                    <a:moveTo>
                      <a:pt x="46082" y="83554"/>
                    </a:moveTo>
                    <a:lnTo>
                      <a:pt x="38756" y="46005"/>
                    </a:lnTo>
                    <a:lnTo>
                      <a:pt x="72" y="46171"/>
                    </a:lnTo>
                    <a:lnTo>
                      <a:pt x="37621" y="38845"/>
                    </a:lnTo>
                    <a:lnTo>
                      <a:pt x="37455" y="162"/>
                    </a:lnTo>
                    <a:lnTo>
                      <a:pt x="44781" y="37711"/>
                    </a:lnTo>
                    <a:lnTo>
                      <a:pt x="83464" y="37544"/>
                    </a:lnTo>
                    <a:lnTo>
                      <a:pt x="45915" y="44870"/>
                    </a:lnTo>
                    <a:close/>
                  </a:path>
                </a:pathLst>
              </a:custGeom>
              <a:solidFill>
                <a:srgbClr val="FFFFFF"/>
              </a:solidFill>
              <a:ln w="55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E7324799-A321-55F1-8AE3-10855160C86D}"/>
                  </a:ext>
                </a:extLst>
              </p:cNvPr>
              <p:cNvSpPr/>
              <p:nvPr/>
            </p:nvSpPr>
            <p:spPr>
              <a:xfrm>
                <a:off x="3278586" y="1739860"/>
                <a:ext cx="57848" cy="57848"/>
              </a:xfrm>
              <a:custGeom>
                <a:avLst/>
                <a:gdLst>
                  <a:gd name="connsiteX0" fmla="*/ 57574 w 57848"/>
                  <a:gd name="connsiteY0" fmla="*/ 29161 h 57848"/>
                  <a:gd name="connsiteX1" fmla="*/ 28649 w 57848"/>
                  <a:gd name="connsiteY1" fmla="*/ 58085 h 57848"/>
                  <a:gd name="connsiteX2" fmla="*/ -275 w 57848"/>
                  <a:gd name="connsiteY2" fmla="*/ 29161 h 57848"/>
                  <a:gd name="connsiteX3" fmla="*/ 28649 w 57848"/>
                  <a:gd name="connsiteY3" fmla="*/ 236 h 57848"/>
                  <a:gd name="connsiteX4" fmla="*/ 57574 w 57848"/>
                  <a:gd name="connsiteY4" fmla="*/ 29161 h 57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848" h="57848">
                    <a:moveTo>
                      <a:pt x="57574" y="29161"/>
                    </a:moveTo>
                    <a:cubicBezTo>
                      <a:pt x="57574" y="45135"/>
                      <a:pt x="44624" y="58085"/>
                      <a:pt x="28649" y="58085"/>
                    </a:cubicBezTo>
                    <a:cubicBezTo>
                      <a:pt x="12675" y="58085"/>
                      <a:pt x="-275" y="45135"/>
                      <a:pt x="-275" y="29161"/>
                    </a:cubicBezTo>
                    <a:cubicBezTo>
                      <a:pt x="-275" y="13186"/>
                      <a:pt x="12675" y="236"/>
                      <a:pt x="28649" y="236"/>
                    </a:cubicBezTo>
                    <a:cubicBezTo>
                      <a:pt x="44624" y="236"/>
                      <a:pt x="57574" y="13186"/>
                      <a:pt x="57574" y="291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1370D3DE-EC7C-66DE-7A6E-FBBD338F10F3}"/>
                  </a:ext>
                </a:extLst>
              </p:cNvPr>
              <p:cNvSpPr/>
              <p:nvPr/>
            </p:nvSpPr>
            <p:spPr>
              <a:xfrm rot="323317">
                <a:off x="3264637" y="1743760"/>
                <a:ext cx="83392" cy="83391"/>
              </a:xfrm>
              <a:custGeom>
                <a:avLst/>
                <a:gdLst>
                  <a:gd name="connsiteX0" fmla="*/ 45973 w 83392"/>
                  <a:gd name="connsiteY0" fmla="*/ 83636 h 83391"/>
                  <a:gd name="connsiteX1" fmla="*/ 38647 w 83392"/>
                  <a:gd name="connsiteY1" fmla="*/ 46087 h 83391"/>
                  <a:gd name="connsiteX2" fmla="*/ -37 w 83392"/>
                  <a:gd name="connsiteY2" fmla="*/ 46253 h 83391"/>
                  <a:gd name="connsiteX3" fmla="*/ 37512 w 83392"/>
                  <a:gd name="connsiteY3" fmla="*/ 38927 h 83391"/>
                  <a:gd name="connsiteX4" fmla="*/ 37346 w 83392"/>
                  <a:gd name="connsiteY4" fmla="*/ 244 h 83391"/>
                  <a:gd name="connsiteX5" fmla="*/ 44672 w 83392"/>
                  <a:gd name="connsiteY5" fmla="*/ 37793 h 83391"/>
                  <a:gd name="connsiteX6" fmla="*/ 83355 w 83392"/>
                  <a:gd name="connsiteY6" fmla="*/ 37626 h 83391"/>
                  <a:gd name="connsiteX7" fmla="*/ 45807 w 83392"/>
                  <a:gd name="connsiteY7" fmla="*/ 44952 h 83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392" h="83391">
                    <a:moveTo>
                      <a:pt x="45973" y="83636"/>
                    </a:moveTo>
                    <a:lnTo>
                      <a:pt x="38647" y="46087"/>
                    </a:lnTo>
                    <a:lnTo>
                      <a:pt x="-37" y="46253"/>
                    </a:lnTo>
                    <a:lnTo>
                      <a:pt x="37512" y="38927"/>
                    </a:lnTo>
                    <a:lnTo>
                      <a:pt x="37346" y="244"/>
                    </a:lnTo>
                    <a:lnTo>
                      <a:pt x="44672" y="37793"/>
                    </a:lnTo>
                    <a:lnTo>
                      <a:pt x="83355" y="37626"/>
                    </a:lnTo>
                    <a:lnTo>
                      <a:pt x="45807" y="44952"/>
                    </a:lnTo>
                    <a:close/>
                  </a:path>
                </a:pathLst>
              </a:custGeom>
              <a:solidFill>
                <a:srgbClr val="FFFFFF"/>
              </a:solidFill>
              <a:ln w="55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92CF6339-0CF3-2AAA-DD8B-2138F424B60B}"/>
                  </a:ext>
                </a:extLst>
              </p:cNvPr>
              <p:cNvSpPr/>
              <p:nvPr/>
            </p:nvSpPr>
            <p:spPr>
              <a:xfrm rot="-6543318">
                <a:off x="4936281" y="2712354"/>
                <a:ext cx="123517" cy="123517"/>
              </a:xfrm>
              <a:custGeom>
                <a:avLst/>
                <a:gdLst>
                  <a:gd name="connsiteX0" fmla="*/ 68371 w 123517"/>
                  <a:gd name="connsiteY0" fmla="*/ 123912 h 123517"/>
                  <a:gd name="connsiteX1" fmla="*/ 57520 w 123517"/>
                  <a:gd name="connsiteY1" fmla="*/ 68296 h 123517"/>
                  <a:gd name="connsiteX2" fmla="*/ 223 w 123517"/>
                  <a:gd name="connsiteY2" fmla="*/ 68543 h 123517"/>
                  <a:gd name="connsiteX3" fmla="*/ 55839 w 123517"/>
                  <a:gd name="connsiteY3" fmla="*/ 57692 h 123517"/>
                  <a:gd name="connsiteX4" fmla="*/ 55593 w 123517"/>
                  <a:gd name="connsiteY4" fmla="*/ 395 h 123517"/>
                  <a:gd name="connsiteX5" fmla="*/ 66444 w 123517"/>
                  <a:gd name="connsiteY5" fmla="*/ 56012 h 123517"/>
                  <a:gd name="connsiteX6" fmla="*/ 123740 w 123517"/>
                  <a:gd name="connsiteY6" fmla="*/ 55765 h 123517"/>
                  <a:gd name="connsiteX7" fmla="*/ 68124 w 123517"/>
                  <a:gd name="connsiteY7" fmla="*/ 66616 h 123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517" h="123517">
                    <a:moveTo>
                      <a:pt x="68371" y="123912"/>
                    </a:moveTo>
                    <a:lnTo>
                      <a:pt x="57520" y="68296"/>
                    </a:lnTo>
                    <a:lnTo>
                      <a:pt x="223" y="68543"/>
                    </a:lnTo>
                    <a:lnTo>
                      <a:pt x="55839" y="57692"/>
                    </a:lnTo>
                    <a:lnTo>
                      <a:pt x="55593" y="395"/>
                    </a:lnTo>
                    <a:lnTo>
                      <a:pt x="66444" y="56012"/>
                    </a:lnTo>
                    <a:lnTo>
                      <a:pt x="123740" y="55765"/>
                    </a:lnTo>
                    <a:lnTo>
                      <a:pt x="68124" y="66616"/>
                    </a:lnTo>
                    <a:close/>
                  </a:path>
                </a:pathLst>
              </a:custGeom>
              <a:solidFill>
                <a:srgbClr val="FFFFFF"/>
              </a:solidFill>
              <a:ln w="81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FCC5AB5A-045B-CACF-68E2-4EB1DE90B35D}"/>
                  </a:ext>
                </a:extLst>
              </p:cNvPr>
              <p:cNvSpPr/>
              <p:nvPr/>
            </p:nvSpPr>
            <p:spPr>
              <a:xfrm rot="4784907">
                <a:off x="4953285" y="735036"/>
                <a:ext cx="105799" cy="105798"/>
              </a:xfrm>
              <a:custGeom>
                <a:avLst/>
                <a:gdLst>
                  <a:gd name="connsiteX0" fmla="*/ 58596 w 105799"/>
                  <a:gd name="connsiteY0" fmla="*/ 105890 h 105798"/>
                  <a:gd name="connsiteX1" fmla="*/ 49302 w 105799"/>
                  <a:gd name="connsiteY1" fmla="*/ 58251 h 105798"/>
                  <a:gd name="connsiteX2" fmla="*/ 224 w 105799"/>
                  <a:gd name="connsiteY2" fmla="*/ 58463 h 105798"/>
                  <a:gd name="connsiteX3" fmla="*/ 47862 w 105799"/>
                  <a:gd name="connsiteY3" fmla="*/ 49168 h 105798"/>
                  <a:gd name="connsiteX4" fmla="*/ 47651 w 105799"/>
                  <a:gd name="connsiteY4" fmla="*/ 91 h 105798"/>
                  <a:gd name="connsiteX5" fmla="*/ 56946 w 105799"/>
                  <a:gd name="connsiteY5" fmla="*/ 47729 h 105798"/>
                  <a:gd name="connsiteX6" fmla="*/ 106023 w 105799"/>
                  <a:gd name="connsiteY6" fmla="*/ 47518 h 105798"/>
                  <a:gd name="connsiteX7" fmla="*/ 58385 w 105799"/>
                  <a:gd name="connsiteY7" fmla="*/ 56812 h 105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5799" h="105798">
                    <a:moveTo>
                      <a:pt x="58596" y="105890"/>
                    </a:moveTo>
                    <a:lnTo>
                      <a:pt x="49302" y="58251"/>
                    </a:lnTo>
                    <a:lnTo>
                      <a:pt x="224" y="58463"/>
                    </a:lnTo>
                    <a:lnTo>
                      <a:pt x="47862" y="49168"/>
                    </a:lnTo>
                    <a:lnTo>
                      <a:pt x="47651" y="91"/>
                    </a:lnTo>
                    <a:lnTo>
                      <a:pt x="56946" y="47729"/>
                    </a:lnTo>
                    <a:lnTo>
                      <a:pt x="106023" y="47518"/>
                    </a:lnTo>
                    <a:lnTo>
                      <a:pt x="58385" y="56812"/>
                    </a:lnTo>
                    <a:close/>
                  </a:path>
                </a:pathLst>
              </a:custGeom>
              <a:solidFill>
                <a:srgbClr val="FFFFFF"/>
              </a:solidFill>
              <a:ln w="69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B23F81B5-75B5-17BE-F2E2-288F60D3CC57}"/>
                  </a:ext>
                </a:extLst>
              </p:cNvPr>
              <p:cNvSpPr/>
              <p:nvPr/>
            </p:nvSpPr>
            <p:spPr>
              <a:xfrm rot="-4857095">
                <a:off x="4457369" y="2374584"/>
                <a:ext cx="102125" cy="102125"/>
              </a:xfrm>
              <a:custGeom>
                <a:avLst/>
                <a:gdLst>
                  <a:gd name="connsiteX0" fmla="*/ 56493 w 102125"/>
                  <a:gd name="connsiteY0" fmla="*/ 102467 h 102125"/>
                  <a:gd name="connsiteX1" fmla="*/ 47521 w 102125"/>
                  <a:gd name="connsiteY1" fmla="*/ 56483 h 102125"/>
                  <a:gd name="connsiteX2" fmla="*/ 148 w 102125"/>
                  <a:gd name="connsiteY2" fmla="*/ 56687 h 102125"/>
                  <a:gd name="connsiteX3" fmla="*/ 46132 w 102125"/>
                  <a:gd name="connsiteY3" fmla="*/ 47715 h 102125"/>
                  <a:gd name="connsiteX4" fmla="*/ 45928 w 102125"/>
                  <a:gd name="connsiteY4" fmla="*/ 342 h 102125"/>
                  <a:gd name="connsiteX5" fmla="*/ 54900 w 102125"/>
                  <a:gd name="connsiteY5" fmla="*/ 46326 h 102125"/>
                  <a:gd name="connsiteX6" fmla="*/ 102273 w 102125"/>
                  <a:gd name="connsiteY6" fmla="*/ 46122 h 102125"/>
                  <a:gd name="connsiteX7" fmla="*/ 56289 w 102125"/>
                  <a:gd name="connsiteY7" fmla="*/ 55094 h 102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125" h="102125">
                    <a:moveTo>
                      <a:pt x="56493" y="102467"/>
                    </a:moveTo>
                    <a:lnTo>
                      <a:pt x="47521" y="56483"/>
                    </a:lnTo>
                    <a:lnTo>
                      <a:pt x="148" y="56687"/>
                    </a:lnTo>
                    <a:lnTo>
                      <a:pt x="46132" y="47715"/>
                    </a:lnTo>
                    <a:lnTo>
                      <a:pt x="45928" y="342"/>
                    </a:lnTo>
                    <a:lnTo>
                      <a:pt x="54900" y="46326"/>
                    </a:lnTo>
                    <a:lnTo>
                      <a:pt x="102273" y="46122"/>
                    </a:lnTo>
                    <a:lnTo>
                      <a:pt x="56289" y="55094"/>
                    </a:lnTo>
                    <a:close/>
                  </a:path>
                </a:pathLst>
              </a:custGeom>
              <a:solidFill>
                <a:srgbClr val="FFFFFF"/>
              </a:solidFill>
              <a:ln w="67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2" name="图形 35">
                <a:extLst>
                  <a:ext uri="{FF2B5EF4-FFF2-40B4-BE49-F238E27FC236}">
                    <a16:creationId xmlns:a16="http://schemas.microsoft.com/office/drawing/2014/main" id="{2EC4F063-253A-FE0E-8AFA-0291592212EE}"/>
                  </a:ext>
                </a:extLst>
              </p:cNvPr>
              <p:cNvGrpSpPr/>
              <p:nvPr/>
            </p:nvGrpSpPr>
            <p:grpSpPr>
              <a:xfrm>
                <a:off x="4265464" y="1894451"/>
                <a:ext cx="1238583" cy="1315740"/>
                <a:chOff x="4265464" y="1894451"/>
                <a:chExt cx="1238583" cy="1315740"/>
              </a:xfrm>
            </p:grpSpPr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CFA663F4-4F15-BF88-DEBE-BECD74FA53F4}"/>
                    </a:ext>
                  </a:extLst>
                </p:cNvPr>
                <p:cNvSpPr/>
                <p:nvPr/>
              </p:nvSpPr>
              <p:spPr>
                <a:xfrm rot="8694132">
                  <a:off x="5395385" y="1912302"/>
                  <a:ext cx="90812" cy="90811"/>
                </a:xfrm>
                <a:custGeom>
                  <a:avLst/>
                  <a:gdLst>
                    <a:gd name="connsiteX0" fmla="*/ 50394 w 90812"/>
                    <a:gd name="connsiteY0" fmla="*/ 91082 h 90811"/>
                    <a:gd name="connsiteX1" fmla="*/ 42416 w 90812"/>
                    <a:gd name="connsiteY1" fmla="*/ 50192 h 90811"/>
                    <a:gd name="connsiteX2" fmla="*/ 291 w 90812"/>
                    <a:gd name="connsiteY2" fmla="*/ 50373 h 90811"/>
                    <a:gd name="connsiteX3" fmla="*/ 41181 w 90812"/>
                    <a:gd name="connsiteY3" fmla="*/ 42396 h 90811"/>
                    <a:gd name="connsiteX4" fmla="*/ 41000 w 90812"/>
                    <a:gd name="connsiteY4" fmla="*/ 270 h 90811"/>
                    <a:gd name="connsiteX5" fmla="*/ 48977 w 90812"/>
                    <a:gd name="connsiteY5" fmla="*/ 41160 h 90811"/>
                    <a:gd name="connsiteX6" fmla="*/ 91103 w 90812"/>
                    <a:gd name="connsiteY6" fmla="*/ 40979 h 90811"/>
                    <a:gd name="connsiteX7" fmla="*/ 50213 w 90812"/>
                    <a:gd name="connsiteY7" fmla="*/ 48957 h 90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812" h="90811">
                      <a:moveTo>
                        <a:pt x="50394" y="91082"/>
                      </a:moveTo>
                      <a:lnTo>
                        <a:pt x="42416" y="50192"/>
                      </a:lnTo>
                      <a:lnTo>
                        <a:pt x="291" y="50373"/>
                      </a:lnTo>
                      <a:lnTo>
                        <a:pt x="41181" y="42396"/>
                      </a:lnTo>
                      <a:lnTo>
                        <a:pt x="41000" y="270"/>
                      </a:lnTo>
                      <a:lnTo>
                        <a:pt x="48977" y="41160"/>
                      </a:lnTo>
                      <a:lnTo>
                        <a:pt x="91103" y="40979"/>
                      </a:lnTo>
                      <a:lnTo>
                        <a:pt x="50213" y="4895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59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B729F086-F9A6-A667-18CB-7DC322B402FD}"/>
                    </a:ext>
                  </a:extLst>
                </p:cNvPr>
                <p:cNvSpPr/>
                <p:nvPr/>
              </p:nvSpPr>
              <p:spPr>
                <a:xfrm rot="-4867153">
                  <a:off x="4274094" y="3080343"/>
                  <a:ext cx="121218" cy="121218"/>
                </a:xfrm>
                <a:custGeom>
                  <a:avLst/>
                  <a:gdLst>
                    <a:gd name="connsiteX0" fmla="*/ 67000 w 121218"/>
                    <a:gd name="connsiteY0" fmla="*/ 121670 h 121218"/>
                    <a:gd name="connsiteX1" fmla="*/ 56351 w 121218"/>
                    <a:gd name="connsiteY1" fmla="*/ 67089 h 121218"/>
                    <a:gd name="connsiteX2" fmla="*/ 121 w 121218"/>
                    <a:gd name="connsiteY2" fmla="*/ 67331 h 121218"/>
                    <a:gd name="connsiteX3" fmla="*/ 54702 w 121218"/>
                    <a:gd name="connsiteY3" fmla="*/ 56682 h 121218"/>
                    <a:gd name="connsiteX4" fmla="*/ 54460 w 121218"/>
                    <a:gd name="connsiteY4" fmla="*/ 452 h 121218"/>
                    <a:gd name="connsiteX5" fmla="*/ 65109 w 121218"/>
                    <a:gd name="connsiteY5" fmla="*/ 55033 h 121218"/>
                    <a:gd name="connsiteX6" fmla="*/ 121340 w 121218"/>
                    <a:gd name="connsiteY6" fmla="*/ 54791 h 121218"/>
                    <a:gd name="connsiteX7" fmla="*/ 66759 w 121218"/>
                    <a:gd name="connsiteY7" fmla="*/ 65440 h 121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1218" h="121218">
                      <a:moveTo>
                        <a:pt x="67000" y="121670"/>
                      </a:moveTo>
                      <a:lnTo>
                        <a:pt x="56351" y="67089"/>
                      </a:lnTo>
                      <a:lnTo>
                        <a:pt x="121" y="67331"/>
                      </a:lnTo>
                      <a:lnTo>
                        <a:pt x="54702" y="56682"/>
                      </a:lnTo>
                      <a:lnTo>
                        <a:pt x="54460" y="452"/>
                      </a:lnTo>
                      <a:lnTo>
                        <a:pt x="65109" y="55033"/>
                      </a:lnTo>
                      <a:lnTo>
                        <a:pt x="121340" y="54791"/>
                      </a:lnTo>
                      <a:lnTo>
                        <a:pt x="66759" y="6544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80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9DF9597A-80C4-50E8-769D-87FB74F56345}"/>
                  </a:ext>
                </a:extLst>
              </p:cNvPr>
              <p:cNvSpPr/>
              <p:nvPr/>
            </p:nvSpPr>
            <p:spPr>
              <a:xfrm rot="1102502">
                <a:off x="3933922" y="1327904"/>
                <a:ext cx="112479" cy="112479"/>
              </a:xfrm>
              <a:custGeom>
                <a:avLst/>
                <a:gdLst>
                  <a:gd name="connsiteX0" fmla="*/ 62126 w 112479"/>
                  <a:gd name="connsiteY0" fmla="*/ 112662 h 112479"/>
                  <a:gd name="connsiteX1" fmla="*/ 52245 w 112479"/>
                  <a:gd name="connsiteY1" fmla="*/ 62015 h 112479"/>
                  <a:gd name="connsiteX2" fmla="*/ 68 w 112479"/>
                  <a:gd name="connsiteY2" fmla="*/ 62240 h 112479"/>
                  <a:gd name="connsiteX3" fmla="*/ 50715 w 112479"/>
                  <a:gd name="connsiteY3" fmla="*/ 52359 h 112479"/>
                  <a:gd name="connsiteX4" fmla="*/ 50490 w 112479"/>
                  <a:gd name="connsiteY4" fmla="*/ 182 h 112479"/>
                  <a:gd name="connsiteX5" fmla="*/ 60371 w 112479"/>
                  <a:gd name="connsiteY5" fmla="*/ 50828 h 112479"/>
                  <a:gd name="connsiteX6" fmla="*/ 112548 w 112479"/>
                  <a:gd name="connsiteY6" fmla="*/ 50604 h 112479"/>
                  <a:gd name="connsiteX7" fmla="*/ 61902 w 112479"/>
                  <a:gd name="connsiteY7" fmla="*/ 60485 h 112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479" h="112479">
                    <a:moveTo>
                      <a:pt x="62126" y="112662"/>
                    </a:moveTo>
                    <a:lnTo>
                      <a:pt x="52245" y="62015"/>
                    </a:lnTo>
                    <a:lnTo>
                      <a:pt x="68" y="62240"/>
                    </a:lnTo>
                    <a:lnTo>
                      <a:pt x="50715" y="52359"/>
                    </a:lnTo>
                    <a:lnTo>
                      <a:pt x="50490" y="182"/>
                    </a:lnTo>
                    <a:lnTo>
                      <a:pt x="60371" y="50828"/>
                    </a:lnTo>
                    <a:lnTo>
                      <a:pt x="112548" y="50604"/>
                    </a:lnTo>
                    <a:lnTo>
                      <a:pt x="61902" y="60485"/>
                    </a:lnTo>
                    <a:close/>
                  </a:path>
                </a:pathLst>
              </a:custGeom>
              <a:solidFill>
                <a:srgbClr val="FFFFFF"/>
              </a:solidFill>
              <a:ln w="7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270F6ECC-A563-8ABB-C1E6-444C6E24823A}"/>
                  </a:ext>
                </a:extLst>
              </p:cNvPr>
              <p:cNvSpPr/>
              <p:nvPr/>
            </p:nvSpPr>
            <p:spPr>
              <a:xfrm rot="4141132">
                <a:off x="4839494" y="1109397"/>
                <a:ext cx="88856" cy="88855"/>
              </a:xfrm>
              <a:custGeom>
                <a:avLst/>
                <a:gdLst>
                  <a:gd name="connsiteX0" fmla="*/ 49230 w 88856"/>
                  <a:gd name="connsiteY0" fmla="*/ 89003 h 88855"/>
                  <a:gd name="connsiteX1" fmla="*/ 41424 w 88856"/>
                  <a:gd name="connsiteY1" fmla="*/ 48994 h 88855"/>
                  <a:gd name="connsiteX2" fmla="*/ 205 w 88856"/>
                  <a:gd name="connsiteY2" fmla="*/ 49171 h 88855"/>
                  <a:gd name="connsiteX3" fmla="*/ 40215 w 88856"/>
                  <a:gd name="connsiteY3" fmla="*/ 41365 h 88855"/>
                  <a:gd name="connsiteX4" fmla="*/ 40037 w 88856"/>
                  <a:gd name="connsiteY4" fmla="*/ 147 h 88855"/>
                  <a:gd name="connsiteX5" fmla="*/ 47843 w 88856"/>
                  <a:gd name="connsiteY5" fmla="*/ 40156 h 88855"/>
                  <a:gd name="connsiteX6" fmla="*/ 89062 w 88856"/>
                  <a:gd name="connsiteY6" fmla="*/ 39979 h 88855"/>
                  <a:gd name="connsiteX7" fmla="*/ 49052 w 88856"/>
                  <a:gd name="connsiteY7" fmla="*/ 47785 h 88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856" h="88855">
                    <a:moveTo>
                      <a:pt x="49230" y="89003"/>
                    </a:moveTo>
                    <a:lnTo>
                      <a:pt x="41424" y="48994"/>
                    </a:lnTo>
                    <a:lnTo>
                      <a:pt x="205" y="49171"/>
                    </a:lnTo>
                    <a:lnTo>
                      <a:pt x="40215" y="41365"/>
                    </a:lnTo>
                    <a:lnTo>
                      <a:pt x="40037" y="147"/>
                    </a:lnTo>
                    <a:lnTo>
                      <a:pt x="47843" y="40156"/>
                    </a:lnTo>
                    <a:lnTo>
                      <a:pt x="89062" y="39979"/>
                    </a:lnTo>
                    <a:lnTo>
                      <a:pt x="49052" y="47785"/>
                    </a:lnTo>
                    <a:close/>
                  </a:path>
                </a:pathLst>
              </a:custGeom>
              <a:solidFill>
                <a:srgbClr val="FFFFFF"/>
              </a:solidFill>
              <a:ln w="58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783EB33B-AACD-F0DF-5D20-76FCE669F455}"/>
                  </a:ext>
                </a:extLst>
              </p:cNvPr>
              <p:cNvSpPr/>
              <p:nvPr/>
            </p:nvSpPr>
            <p:spPr>
              <a:xfrm rot="5760407">
                <a:off x="5107117" y="817956"/>
                <a:ext cx="100194" cy="100194"/>
              </a:xfrm>
              <a:custGeom>
                <a:avLst/>
                <a:gdLst>
                  <a:gd name="connsiteX0" fmla="*/ 55527 w 100194"/>
                  <a:gd name="connsiteY0" fmla="*/ 100297 h 100194"/>
                  <a:gd name="connsiteX1" fmla="*/ 46725 w 100194"/>
                  <a:gd name="connsiteY1" fmla="*/ 55183 h 100194"/>
                  <a:gd name="connsiteX2" fmla="*/ 247 w 100194"/>
                  <a:gd name="connsiteY2" fmla="*/ 55383 h 100194"/>
                  <a:gd name="connsiteX3" fmla="*/ 45362 w 100194"/>
                  <a:gd name="connsiteY3" fmla="*/ 46581 h 100194"/>
                  <a:gd name="connsiteX4" fmla="*/ 45162 w 100194"/>
                  <a:gd name="connsiteY4" fmla="*/ 103 h 100194"/>
                  <a:gd name="connsiteX5" fmla="*/ 53964 w 100194"/>
                  <a:gd name="connsiteY5" fmla="*/ 45217 h 100194"/>
                  <a:gd name="connsiteX6" fmla="*/ 100442 w 100194"/>
                  <a:gd name="connsiteY6" fmla="*/ 45017 h 100194"/>
                  <a:gd name="connsiteX7" fmla="*/ 55327 w 100194"/>
                  <a:gd name="connsiteY7" fmla="*/ 53819 h 100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0194" h="100194">
                    <a:moveTo>
                      <a:pt x="55527" y="100297"/>
                    </a:moveTo>
                    <a:lnTo>
                      <a:pt x="46725" y="55183"/>
                    </a:lnTo>
                    <a:lnTo>
                      <a:pt x="247" y="55383"/>
                    </a:lnTo>
                    <a:lnTo>
                      <a:pt x="45362" y="46581"/>
                    </a:lnTo>
                    <a:lnTo>
                      <a:pt x="45162" y="103"/>
                    </a:lnTo>
                    <a:lnTo>
                      <a:pt x="53964" y="45217"/>
                    </a:lnTo>
                    <a:lnTo>
                      <a:pt x="100442" y="45017"/>
                    </a:lnTo>
                    <a:lnTo>
                      <a:pt x="55327" y="53819"/>
                    </a:lnTo>
                    <a:close/>
                  </a:path>
                </a:pathLst>
              </a:custGeom>
              <a:solidFill>
                <a:srgbClr val="FFFFFF"/>
              </a:solidFill>
              <a:ln w="66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CA59FE60-3ED2-BCD1-CFED-30825060CE4C}"/>
                  </a:ext>
                </a:extLst>
              </p:cNvPr>
              <p:cNvSpPr/>
              <p:nvPr/>
            </p:nvSpPr>
            <p:spPr>
              <a:xfrm rot="-7571263">
                <a:off x="5077283" y="2533240"/>
                <a:ext cx="117503" cy="117503"/>
              </a:xfrm>
              <a:custGeom>
                <a:avLst/>
                <a:gdLst>
                  <a:gd name="connsiteX0" fmla="*/ 65074 w 117503"/>
                  <a:gd name="connsiteY0" fmla="*/ 117871 h 117503"/>
                  <a:gd name="connsiteX1" fmla="*/ 54751 w 117503"/>
                  <a:gd name="connsiteY1" fmla="*/ 64962 h 117503"/>
                  <a:gd name="connsiteX2" fmla="*/ 244 w 117503"/>
                  <a:gd name="connsiteY2" fmla="*/ 65197 h 117503"/>
                  <a:gd name="connsiteX3" fmla="*/ 53152 w 117503"/>
                  <a:gd name="connsiteY3" fmla="*/ 54874 h 117503"/>
                  <a:gd name="connsiteX4" fmla="*/ 52918 w 117503"/>
                  <a:gd name="connsiteY4" fmla="*/ 367 h 117503"/>
                  <a:gd name="connsiteX5" fmla="*/ 63241 w 117503"/>
                  <a:gd name="connsiteY5" fmla="*/ 53276 h 117503"/>
                  <a:gd name="connsiteX6" fmla="*/ 117748 w 117503"/>
                  <a:gd name="connsiteY6" fmla="*/ 53041 h 117503"/>
                  <a:gd name="connsiteX7" fmla="*/ 64839 w 117503"/>
                  <a:gd name="connsiteY7" fmla="*/ 63364 h 117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7503" h="117503">
                    <a:moveTo>
                      <a:pt x="65074" y="117871"/>
                    </a:moveTo>
                    <a:lnTo>
                      <a:pt x="54751" y="64962"/>
                    </a:lnTo>
                    <a:lnTo>
                      <a:pt x="244" y="65197"/>
                    </a:lnTo>
                    <a:lnTo>
                      <a:pt x="53152" y="54874"/>
                    </a:lnTo>
                    <a:lnTo>
                      <a:pt x="52918" y="367"/>
                    </a:lnTo>
                    <a:lnTo>
                      <a:pt x="63241" y="53276"/>
                    </a:lnTo>
                    <a:lnTo>
                      <a:pt x="117748" y="53041"/>
                    </a:lnTo>
                    <a:lnTo>
                      <a:pt x="64839" y="63364"/>
                    </a:lnTo>
                    <a:close/>
                  </a:path>
                </a:pathLst>
              </a:custGeom>
              <a:solidFill>
                <a:srgbClr val="FFFFFF"/>
              </a:solidFill>
              <a:ln w="7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6330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70AD811-6E52-8452-2D91-45806D3CB1E5}"/>
              </a:ext>
            </a:extLst>
          </p:cNvPr>
          <p:cNvSpPr/>
          <p:nvPr/>
        </p:nvSpPr>
        <p:spPr>
          <a:xfrm flipH="1">
            <a:off x="0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A8AD77A-C872-4CDA-B83B-9AAB4EA13294}"/>
              </a:ext>
            </a:extLst>
          </p:cNvPr>
          <p:cNvSpPr/>
          <p:nvPr/>
        </p:nvSpPr>
        <p:spPr>
          <a:xfrm>
            <a:off x="145141" y="79682"/>
            <a:ext cx="4601029" cy="446277"/>
          </a:xfrm>
          <a:prstGeom prst="roundRect">
            <a:avLst>
              <a:gd name="adj" fmla="val 50000"/>
            </a:avLst>
          </a:prstGeom>
          <a:noFill/>
          <a:ln>
            <a:solidFill>
              <a:srgbClr val="CD0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C32D4A8-D3EF-3848-D972-EE74094E74A2}"/>
              </a:ext>
            </a:extLst>
          </p:cNvPr>
          <p:cNvSpPr/>
          <p:nvPr/>
        </p:nvSpPr>
        <p:spPr>
          <a:xfrm flipH="1">
            <a:off x="145141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7DEE106-F265-5C04-51DE-39958FC394AF}"/>
              </a:ext>
            </a:extLst>
          </p:cNvPr>
          <p:cNvSpPr txBox="1"/>
          <p:nvPr/>
        </p:nvSpPr>
        <p:spPr>
          <a:xfrm>
            <a:off x="198746" y="6516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DDEAB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solidFill>
                <a:srgbClr val="FDDEAB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B297F9-6D1A-340F-1C07-51CD627478A2}"/>
              </a:ext>
            </a:extLst>
          </p:cNvPr>
          <p:cNvSpPr txBox="1"/>
          <p:nvPr/>
        </p:nvSpPr>
        <p:spPr>
          <a:xfrm>
            <a:off x="1332483" y="102765"/>
            <a:ext cx="3117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CD0401"/>
                </a:solidFill>
                <a:sym typeface="+mn-lt"/>
              </a:rPr>
              <a:t>单击此处添加标题文本</a:t>
            </a:r>
          </a:p>
        </p:txBody>
      </p:sp>
      <p:sp>
        <p:nvSpPr>
          <p:cNvPr id="5" name="Oval 12">
            <a:extLst>
              <a:ext uri="{FF2B5EF4-FFF2-40B4-BE49-F238E27FC236}">
                <a16:creationId xmlns:a16="http://schemas.microsoft.com/office/drawing/2014/main" id="{11FB6F10-B24E-C821-58FE-BBB09A3531A1}"/>
              </a:ext>
            </a:extLst>
          </p:cNvPr>
          <p:cNvSpPr/>
          <p:nvPr/>
        </p:nvSpPr>
        <p:spPr>
          <a:xfrm>
            <a:off x="2332734" y="1380979"/>
            <a:ext cx="606624" cy="606623"/>
          </a:xfrm>
          <a:prstGeom prst="ellipse">
            <a:avLst/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IN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Oval 13">
            <a:extLst>
              <a:ext uri="{FF2B5EF4-FFF2-40B4-BE49-F238E27FC236}">
                <a16:creationId xmlns:a16="http://schemas.microsoft.com/office/drawing/2014/main" id="{0D6E9C14-D5DA-44A4-8DD9-0CE58B1D8F04}"/>
              </a:ext>
            </a:extLst>
          </p:cNvPr>
          <p:cNvSpPr/>
          <p:nvPr/>
        </p:nvSpPr>
        <p:spPr>
          <a:xfrm>
            <a:off x="4649089" y="1370845"/>
            <a:ext cx="606624" cy="606623"/>
          </a:xfrm>
          <a:prstGeom prst="ellipse">
            <a:avLst/>
          </a:pr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IN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Oval 14">
            <a:extLst>
              <a:ext uri="{FF2B5EF4-FFF2-40B4-BE49-F238E27FC236}">
                <a16:creationId xmlns:a16="http://schemas.microsoft.com/office/drawing/2014/main" id="{05566115-48D3-5F01-B81B-5536FE0BF26E}"/>
              </a:ext>
            </a:extLst>
          </p:cNvPr>
          <p:cNvSpPr/>
          <p:nvPr/>
        </p:nvSpPr>
        <p:spPr>
          <a:xfrm>
            <a:off x="6941008" y="1370844"/>
            <a:ext cx="606624" cy="606623"/>
          </a:xfrm>
          <a:prstGeom prst="ellipse">
            <a:avLst/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IN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Oval 15">
            <a:extLst>
              <a:ext uri="{FF2B5EF4-FFF2-40B4-BE49-F238E27FC236}">
                <a16:creationId xmlns:a16="http://schemas.microsoft.com/office/drawing/2014/main" id="{F730E25F-0DBD-87E2-99DA-C1FB27F0C62D}"/>
              </a:ext>
            </a:extLst>
          </p:cNvPr>
          <p:cNvSpPr/>
          <p:nvPr/>
        </p:nvSpPr>
        <p:spPr>
          <a:xfrm>
            <a:off x="9239676" y="1421720"/>
            <a:ext cx="606624" cy="606623"/>
          </a:xfrm>
          <a:prstGeom prst="ellipse">
            <a:avLst/>
          </a:pr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IN" sz="3600">
              <a:solidFill>
                <a:prstClr val="white"/>
              </a:solidFill>
              <a:cs typeface="+mn-ea"/>
              <a:sym typeface="+mn-lt"/>
            </a:endParaRPr>
          </a:p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IN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umbrella_128839" descr="D:\51PPT模板网\51pptmoban.com\图片.jpg">
            <a:extLst>
              <a:ext uri="{FF2B5EF4-FFF2-40B4-BE49-F238E27FC236}">
                <a16:creationId xmlns:a16="http://schemas.microsoft.com/office/drawing/2014/main" id="{B5160128-C16F-C527-0B40-899A0158E6BA}"/>
              </a:ext>
            </a:extLst>
          </p:cNvPr>
          <p:cNvSpPr>
            <a:spLocks noChangeAspect="1"/>
          </p:cNvSpPr>
          <p:nvPr/>
        </p:nvSpPr>
        <p:spPr bwMode="auto">
          <a:xfrm>
            <a:off x="7152558" y="1508449"/>
            <a:ext cx="203239" cy="264733"/>
          </a:xfrm>
          <a:custGeom>
            <a:avLst/>
            <a:gdLst>
              <a:gd name="connsiteX0" fmla="*/ 212974 w 466437"/>
              <a:gd name="connsiteY0" fmla="*/ 388180 h 607568"/>
              <a:gd name="connsiteX1" fmla="*/ 233258 w 466437"/>
              <a:gd name="connsiteY1" fmla="*/ 394931 h 607568"/>
              <a:gd name="connsiteX2" fmla="*/ 253541 w 466437"/>
              <a:gd name="connsiteY2" fmla="*/ 388180 h 607568"/>
              <a:gd name="connsiteX3" fmla="*/ 253541 w 466437"/>
              <a:gd name="connsiteY3" fmla="*/ 543286 h 607568"/>
              <a:gd name="connsiteX4" fmla="*/ 189156 w 466437"/>
              <a:gd name="connsiteY4" fmla="*/ 607568 h 607568"/>
              <a:gd name="connsiteX5" fmla="*/ 124618 w 466437"/>
              <a:gd name="connsiteY5" fmla="*/ 543286 h 607568"/>
              <a:gd name="connsiteX6" fmla="*/ 144901 w 466437"/>
              <a:gd name="connsiteY6" fmla="*/ 523035 h 607568"/>
              <a:gd name="connsiteX7" fmla="*/ 165185 w 466437"/>
              <a:gd name="connsiteY7" fmla="*/ 543286 h 607568"/>
              <a:gd name="connsiteX8" fmla="*/ 189156 w 466437"/>
              <a:gd name="connsiteY8" fmla="*/ 567066 h 607568"/>
              <a:gd name="connsiteX9" fmla="*/ 212974 w 466437"/>
              <a:gd name="connsiteY9" fmla="*/ 543286 h 607568"/>
              <a:gd name="connsiteX10" fmla="*/ 233218 w 466437"/>
              <a:gd name="connsiteY10" fmla="*/ 52007 h 607568"/>
              <a:gd name="connsiteX11" fmla="*/ 466437 w 466437"/>
              <a:gd name="connsiteY11" fmla="*/ 284898 h 607568"/>
              <a:gd name="connsiteX12" fmla="*/ 466437 w 466437"/>
              <a:gd name="connsiteY12" fmla="*/ 360533 h 607568"/>
              <a:gd name="connsiteX13" fmla="*/ 460445 w 466437"/>
              <a:gd name="connsiteY13" fmla="*/ 366517 h 607568"/>
              <a:gd name="connsiteX14" fmla="*/ 454300 w 466437"/>
              <a:gd name="connsiteY14" fmla="*/ 360533 h 607568"/>
              <a:gd name="connsiteX15" fmla="*/ 403600 w 466437"/>
              <a:gd name="connsiteY15" fmla="*/ 309905 h 607568"/>
              <a:gd name="connsiteX16" fmla="*/ 352900 w 466437"/>
              <a:gd name="connsiteY16" fmla="*/ 360533 h 607568"/>
              <a:gd name="connsiteX17" fmla="*/ 346755 w 466437"/>
              <a:gd name="connsiteY17" fmla="*/ 366517 h 607568"/>
              <a:gd name="connsiteX18" fmla="*/ 340763 w 466437"/>
              <a:gd name="connsiteY18" fmla="*/ 360533 h 607568"/>
              <a:gd name="connsiteX19" fmla="*/ 290064 w 466437"/>
              <a:gd name="connsiteY19" fmla="*/ 309905 h 607568"/>
              <a:gd name="connsiteX20" fmla="*/ 239364 w 466437"/>
              <a:gd name="connsiteY20" fmla="*/ 360533 h 607568"/>
              <a:gd name="connsiteX21" fmla="*/ 233218 w 466437"/>
              <a:gd name="connsiteY21" fmla="*/ 366517 h 607568"/>
              <a:gd name="connsiteX22" fmla="*/ 227073 w 466437"/>
              <a:gd name="connsiteY22" fmla="*/ 360533 h 607568"/>
              <a:gd name="connsiteX23" fmla="*/ 176373 w 466437"/>
              <a:gd name="connsiteY23" fmla="*/ 309905 h 607568"/>
              <a:gd name="connsiteX24" fmla="*/ 125674 w 466437"/>
              <a:gd name="connsiteY24" fmla="*/ 360533 h 607568"/>
              <a:gd name="connsiteX25" fmla="*/ 119682 w 466437"/>
              <a:gd name="connsiteY25" fmla="*/ 366517 h 607568"/>
              <a:gd name="connsiteX26" fmla="*/ 113537 w 466437"/>
              <a:gd name="connsiteY26" fmla="*/ 360533 h 607568"/>
              <a:gd name="connsiteX27" fmla="*/ 62837 w 466437"/>
              <a:gd name="connsiteY27" fmla="*/ 309905 h 607568"/>
              <a:gd name="connsiteX28" fmla="*/ 12137 w 466437"/>
              <a:gd name="connsiteY28" fmla="*/ 360533 h 607568"/>
              <a:gd name="connsiteX29" fmla="*/ 5992 w 466437"/>
              <a:gd name="connsiteY29" fmla="*/ 366517 h 607568"/>
              <a:gd name="connsiteX30" fmla="*/ 0 w 466437"/>
              <a:gd name="connsiteY30" fmla="*/ 360533 h 607568"/>
              <a:gd name="connsiteX31" fmla="*/ 0 w 466437"/>
              <a:gd name="connsiteY31" fmla="*/ 284898 h 607568"/>
              <a:gd name="connsiteX32" fmla="*/ 233218 w 466437"/>
              <a:gd name="connsiteY32" fmla="*/ 52007 h 607568"/>
              <a:gd name="connsiteX33" fmla="*/ 233254 w 466437"/>
              <a:gd name="connsiteY33" fmla="*/ 0 h 607568"/>
              <a:gd name="connsiteX34" fmla="*/ 253541 w 466437"/>
              <a:gd name="connsiteY34" fmla="*/ 20270 h 607568"/>
              <a:gd name="connsiteX35" fmla="*/ 253541 w 466437"/>
              <a:gd name="connsiteY35" fmla="*/ 24416 h 607568"/>
              <a:gd name="connsiteX36" fmla="*/ 233254 w 466437"/>
              <a:gd name="connsiteY36" fmla="*/ 23648 h 607568"/>
              <a:gd name="connsiteX37" fmla="*/ 212966 w 466437"/>
              <a:gd name="connsiteY37" fmla="*/ 24416 h 607568"/>
              <a:gd name="connsiteX38" fmla="*/ 212966 w 466437"/>
              <a:gd name="connsiteY38" fmla="*/ 20270 h 607568"/>
              <a:gd name="connsiteX39" fmla="*/ 233254 w 466437"/>
              <a:gd name="connsiteY39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66437" h="607568">
                <a:moveTo>
                  <a:pt x="212974" y="388180"/>
                </a:moveTo>
                <a:cubicBezTo>
                  <a:pt x="218660" y="392323"/>
                  <a:pt x="225728" y="394931"/>
                  <a:pt x="233258" y="394931"/>
                </a:cubicBezTo>
                <a:cubicBezTo>
                  <a:pt x="240787" y="394931"/>
                  <a:pt x="247855" y="392323"/>
                  <a:pt x="253541" y="388180"/>
                </a:cubicBezTo>
                <a:lnTo>
                  <a:pt x="253541" y="543286"/>
                </a:lnTo>
                <a:cubicBezTo>
                  <a:pt x="253541" y="578726"/>
                  <a:pt x="224652" y="607568"/>
                  <a:pt x="189156" y="607568"/>
                </a:cubicBezTo>
                <a:cubicBezTo>
                  <a:pt x="153507" y="607568"/>
                  <a:pt x="124618" y="578726"/>
                  <a:pt x="124618" y="543286"/>
                </a:cubicBezTo>
                <a:cubicBezTo>
                  <a:pt x="124618" y="532086"/>
                  <a:pt x="133684" y="523035"/>
                  <a:pt x="144901" y="523035"/>
                </a:cubicBezTo>
                <a:cubicBezTo>
                  <a:pt x="156119" y="523035"/>
                  <a:pt x="165185" y="532086"/>
                  <a:pt x="165185" y="543286"/>
                </a:cubicBezTo>
                <a:cubicBezTo>
                  <a:pt x="165185" y="556480"/>
                  <a:pt x="175941" y="567066"/>
                  <a:pt x="189156" y="567066"/>
                </a:cubicBezTo>
                <a:cubicBezTo>
                  <a:pt x="202218" y="567066"/>
                  <a:pt x="212974" y="556480"/>
                  <a:pt x="212974" y="543286"/>
                </a:cubicBezTo>
                <a:close/>
                <a:moveTo>
                  <a:pt x="233218" y="52007"/>
                </a:moveTo>
                <a:cubicBezTo>
                  <a:pt x="361811" y="52007"/>
                  <a:pt x="466437" y="156485"/>
                  <a:pt x="466437" y="284898"/>
                </a:cubicBezTo>
                <a:lnTo>
                  <a:pt x="466437" y="360533"/>
                </a:lnTo>
                <a:cubicBezTo>
                  <a:pt x="466437" y="363755"/>
                  <a:pt x="463672" y="366517"/>
                  <a:pt x="460445" y="366517"/>
                </a:cubicBezTo>
                <a:cubicBezTo>
                  <a:pt x="457065" y="366517"/>
                  <a:pt x="454300" y="363755"/>
                  <a:pt x="454300" y="360533"/>
                </a:cubicBezTo>
                <a:cubicBezTo>
                  <a:pt x="454300" y="332611"/>
                  <a:pt x="431562" y="309905"/>
                  <a:pt x="403600" y="309905"/>
                </a:cubicBezTo>
                <a:cubicBezTo>
                  <a:pt x="375638" y="309905"/>
                  <a:pt x="352900" y="332611"/>
                  <a:pt x="352900" y="360533"/>
                </a:cubicBezTo>
                <a:cubicBezTo>
                  <a:pt x="352900" y="363755"/>
                  <a:pt x="350135" y="366517"/>
                  <a:pt x="346755" y="366517"/>
                </a:cubicBezTo>
                <a:cubicBezTo>
                  <a:pt x="343375" y="366517"/>
                  <a:pt x="340763" y="363755"/>
                  <a:pt x="340763" y="360533"/>
                </a:cubicBezTo>
                <a:cubicBezTo>
                  <a:pt x="340763" y="332611"/>
                  <a:pt x="318025" y="309905"/>
                  <a:pt x="290064" y="309905"/>
                </a:cubicBezTo>
                <a:cubicBezTo>
                  <a:pt x="262102" y="309905"/>
                  <a:pt x="239364" y="332611"/>
                  <a:pt x="239364" y="360533"/>
                </a:cubicBezTo>
                <a:cubicBezTo>
                  <a:pt x="239364" y="363755"/>
                  <a:pt x="236598" y="366517"/>
                  <a:pt x="233218" y="366517"/>
                </a:cubicBezTo>
                <a:cubicBezTo>
                  <a:pt x="229839" y="366517"/>
                  <a:pt x="227073" y="363755"/>
                  <a:pt x="227073" y="360533"/>
                </a:cubicBezTo>
                <a:cubicBezTo>
                  <a:pt x="227073" y="332611"/>
                  <a:pt x="204335" y="309905"/>
                  <a:pt x="176373" y="309905"/>
                </a:cubicBezTo>
                <a:cubicBezTo>
                  <a:pt x="148412" y="309905"/>
                  <a:pt x="125674" y="332611"/>
                  <a:pt x="125674" y="360533"/>
                </a:cubicBezTo>
                <a:cubicBezTo>
                  <a:pt x="125674" y="363755"/>
                  <a:pt x="123062" y="366517"/>
                  <a:pt x="119682" y="366517"/>
                </a:cubicBezTo>
                <a:cubicBezTo>
                  <a:pt x="116302" y="366517"/>
                  <a:pt x="113537" y="363755"/>
                  <a:pt x="113537" y="360533"/>
                </a:cubicBezTo>
                <a:cubicBezTo>
                  <a:pt x="113537" y="332611"/>
                  <a:pt x="90799" y="309905"/>
                  <a:pt x="62837" y="309905"/>
                </a:cubicBezTo>
                <a:cubicBezTo>
                  <a:pt x="34875" y="309905"/>
                  <a:pt x="12137" y="332611"/>
                  <a:pt x="12137" y="360533"/>
                </a:cubicBezTo>
                <a:cubicBezTo>
                  <a:pt x="12137" y="363755"/>
                  <a:pt x="9372" y="366517"/>
                  <a:pt x="5992" y="366517"/>
                </a:cubicBezTo>
                <a:cubicBezTo>
                  <a:pt x="2765" y="366517"/>
                  <a:pt x="0" y="363755"/>
                  <a:pt x="0" y="360533"/>
                </a:cubicBezTo>
                <a:lnTo>
                  <a:pt x="0" y="284898"/>
                </a:lnTo>
                <a:cubicBezTo>
                  <a:pt x="0" y="156485"/>
                  <a:pt x="104626" y="52007"/>
                  <a:pt x="233218" y="52007"/>
                </a:cubicBezTo>
                <a:close/>
                <a:moveTo>
                  <a:pt x="233254" y="0"/>
                </a:moveTo>
                <a:cubicBezTo>
                  <a:pt x="244473" y="0"/>
                  <a:pt x="253541" y="9060"/>
                  <a:pt x="253541" y="20270"/>
                </a:cubicBezTo>
                <a:lnTo>
                  <a:pt x="253541" y="24416"/>
                </a:lnTo>
                <a:cubicBezTo>
                  <a:pt x="246778" y="23955"/>
                  <a:pt x="240016" y="23648"/>
                  <a:pt x="233254" y="23648"/>
                </a:cubicBezTo>
                <a:cubicBezTo>
                  <a:pt x="226491" y="23648"/>
                  <a:pt x="219728" y="23955"/>
                  <a:pt x="212966" y="24416"/>
                </a:cubicBezTo>
                <a:lnTo>
                  <a:pt x="212966" y="20270"/>
                </a:lnTo>
                <a:cubicBezTo>
                  <a:pt x="212966" y="9060"/>
                  <a:pt x="222034" y="0"/>
                  <a:pt x="233254" y="0"/>
                </a:cubicBezTo>
                <a:close/>
              </a:path>
            </a:pathLst>
          </a:custGeom>
          <a:gradFill>
            <a:gsLst>
              <a:gs pos="100000">
                <a:srgbClr val="FDDEAB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17" name="wrench_359663">
            <a:extLst>
              <a:ext uri="{FF2B5EF4-FFF2-40B4-BE49-F238E27FC236}">
                <a16:creationId xmlns:a16="http://schemas.microsoft.com/office/drawing/2014/main" id="{DF974396-297E-0C67-3764-37CD3B8723C8}"/>
              </a:ext>
            </a:extLst>
          </p:cNvPr>
          <p:cNvSpPr>
            <a:spLocks noChangeAspect="1"/>
          </p:cNvSpPr>
          <p:nvPr/>
        </p:nvSpPr>
        <p:spPr bwMode="auto">
          <a:xfrm>
            <a:off x="9415969" y="1592864"/>
            <a:ext cx="264734" cy="264334"/>
          </a:xfrm>
          <a:custGeom>
            <a:avLst/>
            <a:gdLst>
              <a:gd name="T0" fmla="*/ 6311 w 6827"/>
              <a:gd name="T1" fmla="*/ 1462 h 6827"/>
              <a:gd name="T2" fmla="*/ 5365 w 6827"/>
              <a:gd name="T3" fmla="*/ 2407 h 6827"/>
              <a:gd name="T4" fmla="*/ 4419 w 6827"/>
              <a:gd name="T5" fmla="*/ 1462 h 6827"/>
              <a:gd name="T6" fmla="*/ 5365 w 6827"/>
              <a:gd name="T7" fmla="*/ 516 h 6827"/>
              <a:gd name="T8" fmla="*/ 5365 w 6827"/>
              <a:gd name="T9" fmla="*/ 0 h 6827"/>
              <a:gd name="T10" fmla="*/ 3903 w 6827"/>
              <a:gd name="T11" fmla="*/ 1462 h 6827"/>
              <a:gd name="T12" fmla="*/ 3941 w 6827"/>
              <a:gd name="T13" fmla="*/ 1791 h 6827"/>
              <a:gd name="T14" fmla="*/ 1791 w 6827"/>
              <a:gd name="T15" fmla="*/ 3941 h 6827"/>
              <a:gd name="T16" fmla="*/ 1462 w 6827"/>
              <a:gd name="T17" fmla="*/ 3903 h 6827"/>
              <a:gd name="T18" fmla="*/ 0 w 6827"/>
              <a:gd name="T19" fmla="*/ 5365 h 6827"/>
              <a:gd name="T20" fmla="*/ 516 w 6827"/>
              <a:gd name="T21" fmla="*/ 5365 h 6827"/>
              <a:gd name="T22" fmla="*/ 1462 w 6827"/>
              <a:gd name="T23" fmla="*/ 4419 h 6827"/>
              <a:gd name="T24" fmla="*/ 2407 w 6827"/>
              <a:gd name="T25" fmla="*/ 5365 h 6827"/>
              <a:gd name="T26" fmla="*/ 1462 w 6827"/>
              <a:gd name="T27" fmla="*/ 6311 h 6827"/>
              <a:gd name="T28" fmla="*/ 1462 w 6827"/>
              <a:gd name="T29" fmla="*/ 6827 h 6827"/>
              <a:gd name="T30" fmla="*/ 2923 w 6827"/>
              <a:gd name="T31" fmla="*/ 5365 h 6827"/>
              <a:gd name="T32" fmla="*/ 2885 w 6827"/>
              <a:gd name="T33" fmla="*/ 5036 h 6827"/>
              <a:gd name="T34" fmla="*/ 5036 w 6827"/>
              <a:gd name="T35" fmla="*/ 2885 h 6827"/>
              <a:gd name="T36" fmla="*/ 5365 w 6827"/>
              <a:gd name="T37" fmla="*/ 2923 h 6827"/>
              <a:gd name="T38" fmla="*/ 6827 w 6827"/>
              <a:gd name="T39" fmla="*/ 1462 h 6827"/>
              <a:gd name="T40" fmla="*/ 6311 w 6827"/>
              <a:gd name="T41" fmla="*/ 1462 h 6827"/>
              <a:gd name="T42" fmla="*/ 2661 w 6827"/>
              <a:gd name="T43" fmla="*/ 4531 h 6827"/>
              <a:gd name="T44" fmla="*/ 2296 w 6827"/>
              <a:gd name="T45" fmla="*/ 4166 h 6827"/>
              <a:gd name="T46" fmla="*/ 4166 w 6827"/>
              <a:gd name="T47" fmla="*/ 2296 h 6827"/>
              <a:gd name="T48" fmla="*/ 4531 w 6827"/>
              <a:gd name="T49" fmla="*/ 2661 h 6827"/>
              <a:gd name="T50" fmla="*/ 2661 w 6827"/>
              <a:gd name="T51" fmla="*/ 453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825" h="6825">
                <a:moveTo>
                  <a:pt x="6311" y="1462"/>
                </a:moveTo>
                <a:cubicBezTo>
                  <a:pt x="6311" y="1983"/>
                  <a:pt x="5886" y="2407"/>
                  <a:pt x="5365" y="2407"/>
                </a:cubicBezTo>
                <a:cubicBezTo>
                  <a:pt x="4843" y="2407"/>
                  <a:pt x="4419" y="1983"/>
                  <a:pt x="4419" y="1462"/>
                </a:cubicBezTo>
                <a:cubicBezTo>
                  <a:pt x="4419" y="940"/>
                  <a:pt x="4843" y="516"/>
                  <a:pt x="5365" y="516"/>
                </a:cubicBezTo>
                <a:lnTo>
                  <a:pt x="5365" y="0"/>
                </a:lnTo>
                <a:cubicBezTo>
                  <a:pt x="4559" y="0"/>
                  <a:pt x="3903" y="656"/>
                  <a:pt x="3903" y="1462"/>
                </a:cubicBezTo>
                <a:cubicBezTo>
                  <a:pt x="3903" y="1575"/>
                  <a:pt x="3917" y="1685"/>
                  <a:pt x="3941" y="1791"/>
                </a:cubicBezTo>
                <a:lnTo>
                  <a:pt x="1791" y="3941"/>
                </a:lnTo>
                <a:cubicBezTo>
                  <a:pt x="1685" y="3917"/>
                  <a:pt x="1575" y="3903"/>
                  <a:pt x="1462" y="3903"/>
                </a:cubicBezTo>
                <a:cubicBezTo>
                  <a:pt x="656" y="3903"/>
                  <a:pt x="0" y="4559"/>
                  <a:pt x="0" y="5365"/>
                </a:cubicBezTo>
                <a:lnTo>
                  <a:pt x="516" y="5365"/>
                </a:lnTo>
                <a:cubicBezTo>
                  <a:pt x="516" y="4843"/>
                  <a:pt x="940" y="4419"/>
                  <a:pt x="1462" y="4419"/>
                </a:cubicBezTo>
                <a:cubicBezTo>
                  <a:pt x="1983" y="4419"/>
                  <a:pt x="2407" y="4843"/>
                  <a:pt x="2407" y="5365"/>
                </a:cubicBezTo>
                <a:cubicBezTo>
                  <a:pt x="2407" y="5886"/>
                  <a:pt x="1983" y="6311"/>
                  <a:pt x="1462" y="6311"/>
                </a:cubicBezTo>
                <a:lnTo>
                  <a:pt x="1462" y="6827"/>
                </a:lnTo>
                <a:cubicBezTo>
                  <a:pt x="2268" y="6827"/>
                  <a:pt x="2923" y="6171"/>
                  <a:pt x="2923" y="5365"/>
                </a:cubicBezTo>
                <a:cubicBezTo>
                  <a:pt x="2923" y="5252"/>
                  <a:pt x="2910" y="5142"/>
                  <a:pt x="2885" y="5036"/>
                </a:cubicBezTo>
                <a:lnTo>
                  <a:pt x="5036" y="2885"/>
                </a:lnTo>
                <a:cubicBezTo>
                  <a:pt x="5142" y="2910"/>
                  <a:pt x="5252" y="2923"/>
                  <a:pt x="5365" y="2923"/>
                </a:cubicBezTo>
                <a:cubicBezTo>
                  <a:pt x="6171" y="2923"/>
                  <a:pt x="6827" y="2268"/>
                  <a:pt x="6827" y="1462"/>
                </a:cubicBezTo>
                <a:lnTo>
                  <a:pt x="6311" y="1462"/>
                </a:lnTo>
                <a:close/>
                <a:moveTo>
                  <a:pt x="2661" y="4531"/>
                </a:moveTo>
                <a:cubicBezTo>
                  <a:pt x="2562" y="4389"/>
                  <a:pt x="2438" y="4265"/>
                  <a:pt x="2296" y="4166"/>
                </a:cubicBezTo>
                <a:lnTo>
                  <a:pt x="4166" y="2296"/>
                </a:lnTo>
                <a:cubicBezTo>
                  <a:pt x="4265" y="2438"/>
                  <a:pt x="4389" y="2562"/>
                  <a:pt x="4531" y="2661"/>
                </a:cubicBezTo>
                <a:lnTo>
                  <a:pt x="2661" y="4531"/>
                </a:lnTo>
                <a:close/>
              </a:path>
            </a:pathLst>
          </a:custGeom>
          <a:gradFill>
            <a:gsLst>
              <a:gs pos="100000">
                <a:srgbClr val="CD0401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zoom-out_346527">
            <a:extLst>
              <a:ext uri="{FF2B5EF4-FFF2-40B4-BE49-F238E27FC236}">
                <a16:creationId xmlns:a16="http://schemas.microsoft.com/office/drawing/2014/main" id="{18C34EF0-B433-70B7-6CCF-479012AFF4ED}"/>
              </a:ext>
            </a:extLst>
          </p:cNvPr>
          <p:cNvSpPr>
            <a:spLocks noChangeAspect="1"/>
          </p:cNvSpPr>
          <p:nvPr/>
        </p:nvSpPr>
        <p:spPr bwMode="auto">
          <a:xfrm>
            <a:off x="4839165" y="1551838"/>
            <a:ext cx="256947" cy="264733"/>
          </a:xfrm>
          <a:custGeom>
            <a:avLst/>
            <a:gdLst>
              <a:gd name="connsiteX0" fmla="*/ 390175 w 590589"/>
              <a:gd name="connsiteY0" fmla="*/ 354208 h 608485"/>
              <a:gd name="connsiteX1" fmla="*/ 369101 w 590589"/>
              <a:gd name="connsiteY1" fmla="*/ 379886 h 608485"/>
              <a:gd name="connsiteX2" fmla="*/ 343664 w 590589"/>
              <a:gd name="connsiteY2" fmla="*/ 402041 h 608485"/>
              <a:gd name="connsiteX3" fmla="*/ 510679 w 590589"/>
              <a:gd name="connsiteY3" fmla="*/ 574279 h 608485"/>
              <a:gd name="connsiteX4" fmla="*/ 556634 w 590589"/>
              <a:gd name="connsiteY4" fmla="*/ 574279 h 608485"/>
              <a:gd name="connsiteX5" fmla="*/ 556634 w 590589"/>
              <a:gd name="connsiteY5" fmla="*/ 525889 h 608485"/>
              <a:gd name="connsiteX6" fmla="*/ 93524 w 590589"/>
              <a:gd name="connsiteY6" fmla="*/ 210426 h 608485"/>
              <a:gd name="connsiteX7" fmla="*/ 338668 w 590589"/>
              <a:gd name="connsiteY7" fmla="*/ 210426 h 608485"/>
              <a:gd name="connsiteX8" fmla="*/ 338668 w 590589"/>
              <a:gd name="connsiteY8" fmla="*/ 234842 h 608485"/>
              <a:gd name="connsiteX9" fmla="*/ 93524 w 590589"/>
              <a:gd name="connsiteY9" fmla="*/ 234842 h 608485"/>
              <a:gd name="connsiteX10" fmla="*/ 216104 w 590589"/>
              <a:gd name="connsiteY10" fmla="*/ 24380 h 608485"/>
              <a:gd name="connsiteX11" fmla="*/ 80561 w 590589"/>
              <a:gd name="connsiteY11" fmla="*/ 82225 h 608485"/>
              <a:gd name="connsiteX12" fmla="*/ 80561 w 590589"/>
              <a:gd name="connsiteY12" fmla="*/ 362922 h 608485"/>
              <a:gd name="connsiteX13" fmla="*/ 216104 w 590589"/>
              <a:gd name="connsiteY13" fmla="*/ 420860 h 608485"/>
              <a:gd name="connsiteX14" fmla="*/ 351648 w 590589"/>
              <a:gd name="connsiteY14" fmla="*/ 362922 h 608485"/>
              <a:gd name="connsiteX15" fmla="*/ 351648 w 590589"/>
              <a:gd name="connsiteY15" fmla="*/ 82225 h 608485"/>
              <a:gd name="connsiteX16" fmla="*/ 216104 w 590589"/>
              <a:gd name="connsiteY16" fmla="*/ 24380 h 608485"/>
              <a:gd name="connsiteX17" fmla="*/ 216104 w 590589"/>
              <a:gd name="connsiteY17" fmla="*/ 0 h 608485"/>
              <a:gd name="connsiteX18" fmla="*/ 369101 w 590589"/>
              <a:gd name="connsiteY18" fmla="*/ 65354 h 608485"/>
              <a:gd name="connsiteX19" fmla="*/ 403544 w 590589"/>
              <a:gd name="connsiteY19" fmla="*/ 333072 h 608485"/>
              <a:gd name="connsiteX20" fmla="*/ 574087 w 590589"/>
              <a:gd name="connsiteY20" fmla="*/ 508925 h 608485"/>
              <a:gd name="connsiteX21" fmla="*/ 574087 w 590589"/>
              <a:gd name="connsiteY21" fmla="*/ 591243 h 608485"/>
              <a:gd name="connsiteX22" fmla="*/ 533703 w 590589"/>
              <a:gd name="connsiteY22" fmla="*/ 608485 h 608485"/>
              <a:gd name="connsiteX23" fmla="*/ 493226 w 590589"/>
              <a:gd name="connsiteY23" fmla="*/ 591243 h 608485"/>
              <a:gd name="connsiteX24" fmla="*/ 323146 w 590589"/>
              <a:gd name="connsiteY24" fmla="*/ 415854 h 608485"/>
              <a:gd name="connsiteX25" fmla="*/ 216104 w 590589"/>
              <a:gd name="connsiteY25" fmla="*/ 445240 h 608485"/>
              <a:gd name="connsiteX26" fmla="*/ 63014 w 590589"/>
              <a:gd name="connsiteY26" fmla="*/ 379886 h 608485"/>
              <a:gd name="connsiteX27" fmla="*/ 63014 w 590589"/>
              <a:gd name="connsiteY27" fmla="*/ 65354 h 608485"/>
              <a:gd name="connsiteX28" fmla="*/ 216104 w 590589"/>
              <a:gd name="connsiteY28" fmla="*/ 0 h 60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90589" h="608485">
                <a:moveTo>
                  <a:pt x="390175" y="354208"/>
                </a:moveTo>
                <a:cubicBezTo>
                  <a:pt x="383770" y="363107"/>
                  <a:pt x="376992" y="371821"/>
                  <a:pt x="369101" y="379886"/>
                </a:cubicBezTo>
                <a:cubicBezTo>
                  <a:pt x="361210" y="388044"/>
                  <a:pt x="352576" y="395274"/>
                  <a:pt x="343664" y="402041"/>
                </a:cubicBezTo>
                <a:lnTo>
                  <a:pt x="510679" y="574279"/>
                </a:lnTo>
                <a:cubicBezTo>
                  <a:pt x="523027" y="586978"/>
                  <a:pt x="544286" y="586978"/>
                  <a:pt x="556634" y="574279"/>
                </a:cubicBezTo>
                <a:cubicBezTo>
                  <a:pt x="569538" y="560930"/>
                  <a:pt x="569538" y="539238"/>
                  <a:pt x="556634" y="525889"/>
                </a:cubicBezTo>
                <a:close/>
                <a:moveTo>
                  <a:pt x="93524" y="210426"/>
                </a:moveTo>
                <a:lnTo>
                  <a:pt x="338668" y="210426"/>
                </a:lnTo>
                <a:lnTo>
                  <a:pt x="338668" y="234842"/>
                </a:lnTo>
                <a:lnTo>
                  <a:pt x="93524" y="234842"/>
                </a:lnTo>
                <a:close/>
                <a:moveTo>
                  <a:pt x="216104" y="24380"/>
                </a:moveTo>
                <a:cubicBezTo>
                  <a:pt x="164950" y="24380"/>
                  <a:pt x="116768" y="44867"/>
                  <a:pt x="80561" y="82225"/>
                </a:cubicBezTo>
                <a:cubicBezTo>
                  <a:pt x="5548" y="159630"/>
                  <a:pt x="5548" y="285517"/>
                  <a:pt x="80561" y="362922"/>
                </a:cubicBezTo>
                <a:cubicBezTo>
                  <a:pt x="116768" y="400280"/>
                  <a:pt x="164950" y="420860"/>
                  <a:pt x="216104" y="420860"/>
                </a:cubicBezTo>
                <a:cubicBezTo>
                  <a:pt x="267258" y="420860"/>
                  <a:pt x="315441" y="400280"/>
                  <a:pt x="351648" y="362922"/>
                </a:cubicBezTo>
                <a:cubicBezTo>
                  <a:pt x="426661" y="285517"/>
                  <a:pt x="426661" y="159630"/>
                  <a:pt x="351648" y="82225"/>
                </a:cubicBezTo>
                <a:cubicBezTo>
                  <a:pt x="315441" y="44867"/>
                  <a:pt x="267258" y="24380"/>
                  <a:pt x="216104" y="24380"/>
                </a:cubicBezTo>
                <a:close/>
                <a:moveTo>
                  <a:pt x="216104" y="0"/>
                </a:moveTo>
                <a:cubicBezTo>
                  <a:pt x="273942" y="0"/>
                  <a:pt x="328252" y="23175"/>
                  <a:pt x="369101" y="65354"/>
                </a:cubicBezTo>
                <a:cubicBezTo>
                  <a:pt x="439379" y="137753"/>
                  <a:pt x="450706" y="248066"/>
                  <a:pt x="403544" y="333072"/>
                </a:cubicBezTo>
                <a:lnTo>
                  <a:pt x="574087" y="508925"/>
                </a:lnTo>
                <a:cubicBezTo>
                  <a:pt x="596090" y="531636"/>
                  <a:pt x="596090" y="568531"/>
                  <a:pt x="574087" y="591243"/>
                </a:cubicBezTo>
                <a:cubicBezTo>
                  <a:pt x="563318" y="602367"/>
                  <a:pt x="548928" y="608485"/>
                  <a:pt x="533703" y="608485"/>
                </a:cubicBezTo>
                <a:cubicBezTo>
                  <a:pt x="518385" y="608485"/>
                  <a:pt x="503995" y="602367"/>
                  <a:pt x="493226" y="591243"/>
                </a:cubicBezTo>
                <a:lnTo>
                  <a:pt x="323146" y="415854"/>
                </a:lnTo>
                <a:cubicBezTo>
                  <a:pt x="290839" y="434857"/>
                  <a:pt x="254261" y="445240"/>
                  <a:pt x="216104" y="445240"/>
                </a:cubicBezTo>
                <a:cubicBezTo>
                  <a:pt x="158266" y="445240"/>
                  <a:pt x="103863" y="421972"/>
                  <a:pt x="63014" y="379886"/>
                </a:cubicBezTo>
                <a:cubicBezTo>
                  <a:pt x="-21004" y="293118"/>
                  <a:pt x="-21004" y="152029"/>
                  <a:pt x="63014" y="65354"/>
                </a:cubicBezTo>
                <a:cubicBezTo>
                  <a:pt x="103863" y="23175"/>
                  <a:pt x="158266" y="0"/>
                  <a:pt x="216104" y="0"/>
                </a:cubicBezTo>
                <a:close/>
              </a:path>
            </a:pathLst>
          </a:custGeom>
          <a:gradFill>
            <a:gsLst>
              <a:gs pos="100000">
                <a:srgbClr val="CD0401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time_329098">
            <a:extLst>
              <a:ext uri="{FF2B5EF4-FFF2-40B4-BE49-F238E27FC236}">
                <a16:creationId xmlns:a16="http://schemas.microsoft.com/office/drawing/2014/main" id="{6935FD4C-A071-8E97-C938-A175D92F5915}"/>
              </a:ext>
            </a:extLst>
          </p:cNvPr>
          <p:cNvSpPr>
            <a:spLocks noChangeAspect="1"/>
          </p:cNvSpPr>
          <p:nvPr/>
        </p:nvSpPr>
        <p:spPr bwMode="auto">
          <a:xfrm>
            <a:off x="2516647" y="1552966"/>
            <a:ext cx="264734" cy="264334"/>
          </a:xfrm>
          <a:custGeom>
            <a:avLst/>
            <a:gdLst>
              <a:gd name="connsiteX0" fmla="*/ 303782 w 607639"/>
              <a:gd name="connsiteY0" fmla="*/ 203581 h 606722"/>
              <a:gd name="connsiteX1" fmla="*/ 323628 w 607639"/>
              <a:gd name="connsiteY1" fmla="*/ 223399 h 606722"/>
              <a:gd name="connsiteX2" fmla="*/ 323628 w 607639"/>
              <a:gd name="connsiteY2" fmla="*/ 295117 h 606722"/>
              <a:gd name="connsiteX3" fmla="*/ 350326 w 607639"/>
              <a:gd name="connsiteY3" fmla="*/ 321777 h 606722"/>
              <a:gd name="connsiteX4" fmla="*/ 350326 w 607639"/>
              <a:gd name="connsiteY4" fmla="*/ 349771 h 606722"/>
              <a:gd name="connsiteX5" fmla="*/ 322293 w 607639"/>
              <a:gd name="connsiteY5" fmla="*/ 349771 h 606722"/>
              <a:gd name="connsiteX6" fmla="*/ 289811 w 607639"/>
              <a:gd name="connsiteY6" fmla="*/ 317334 h 606722"/>
              <a:gd name="connsiteX7" fmla="*/ 284026 w 607639"/>
              <a:gd name="connsiteY7" fmla="*/ 303293 h 606722"/>
              <a:gd name="connsiteX8" fmla="*/ 284026 w 607639"/>
              <a:gd name="connsiteY8" fmla="*/ 223399 h 606722"/>
              <a:gd name="connsiteX9" fmla="*/ 303782 w 607639"/>
              <a:gd name="connsiteY9" fmla="*/ 203581 h 606722"/>
              <a:gd name="connsiteX10" fmla="*/ 303775 w 607639"/>
              <a:gd name="connsiteY10" fmla="*/ 170021 h 606722"/>
              <a:gd name="connsiteX11" fmla="*/ 170288 w 607639"/>
              <a:gd name="connsiteY11" fmla="*/ 303317 h 606722"/>
              <a:gd name="connsiteX12" fmla="*/ 303775 w 607639"/>
              <a:gd name="connsiteY12" fmla="*/ 436702 h 606722"/>
              <a:gd name="connsiteX13" fmla="*/ 437351 w 607639"/>
              <a:gd name="connsiteY13" fmla="*/ 303317 h 606722"/>
              <a:gd name="connsiteX14" fmla="*/ 303775 w 607639"/>
              <a:gd name="connsiteY14" fmla="*/ 170021 h 606722"/>
              <a:gd name="connsiteX15" fmla="*/ 303775 w 607639"/>
              <a:gd name="connsiteY15" fmla="*/ 130476 h 606722"/>
              <a:gd name="connsiteX16" fmla="*/ 476952 w 607639"/>
              <a:gd name="connsiteY16" fmla="*/ 303317 h 606722"/>
              <a:gd name="connsiteX17" fmla="*/ 303775 w 607639"/>
              <a:gd name="connsiteY17" fmla="*/ 476247 h 606722"/>
              <a:gd name="connsiteX18" fmla="*/ 130687 w 607639"/>
              <a:gd name="connsiteY18" fmla="*/ 303317 h 606722"/>
              <a:gd name="connsiteX19" fmla="*/ 303775 w 607639"/>
              <a:gd name="connsiteY19" fmla="*/ 130476 h 606722"/>
              <a:gd name="connsiteX20" fmla="*/ 283571 w 607639"/>
              <a:gd name="connsiteY20" fmla="*/ 39548 h 606722"/>
              <a:gd name="connsiteX21" fmla="*/ 268707 w 607639"/>
              <a:gd name="connsiteY21" fmla="*/ 86116 h 606722"/>
              <a:gd name="connsiteX22" fmla="*/ 254466 w 607639"/>
              <a:gd name="connsiteY22" fmla="*/ 99269 h 606722"/>
              <a:gd name="connsiteX23" fmla="*/ 194210 w 607639"/>
              <a:gd name="connsiteY23" fmla="*/ 124242 h 606722"/>
              <a:gd name="connsiteX24" fmla="*/ 174806 w 607639"/>
              <a:gd name="connsiteY24" fmla="*/ 124953 h 606722"/>
              <a:gd name="connsiteX25" fmla="*/ 131283 w 607639"/>
              <a:gd name="connsiteY25" fmla="*/ 102557 h 606722"/>
              <a:gd name="connsiteX26" fmla="*/ 102712 w 607639"/>
              <a:gd name="connsiteY26" fmla="*/ 131085 h 606722"/>
              <a:gd name="connsiteX27" fmla="*/ 125141 w 607639"/>
              <a:gd name="connsiteY27" fmla="*/ 174543 h 606722"/>
              <a:gd name="connsiteX28" fmla="*/ 124429 w 607639"/>
              <a:gd name="connsiteY28" fmla="*/ 193916 h 606722"/>
              <a:gd name="connsiteX29" fmla="*/ 99419 w 607639"/>
              <a:gd name="connsiteY29" fmla="*/ 254082 h 606722"/>
              <a:gd name="connsiteX30" fmla="*/ 86246 w 607639"/>
              <a:gd name="connsiteY30" fmla="*/ 268301 h 606722"/>
              <a:gd name="connsiteX31" fmla="*/ 39607 w 607639"/>
              <a:gd name="connsiteY31" fmla="*/ 283143 h 606722"/>
              <a:gd name="connsiteX32" fmla="*/ 39607 w 607639"/>
              <a:gd name="connsiteY32" fmla="*/ 323579 h 606722"/>
              <a:gd name="connsiteX33" fmla="*/ 86246 w 607639"/>
              <a:gd name="connsiteY33" fmla="*/ 338421 h 606722"/>
              <a:gd name="connsiteX34" fmla="*/ 99419 w 607639"/>
              <a:gd name="connsiteY34" fmla="*/ 352640 h 606722"/>
              <a:gd name="connsiteX35" fmla="*/ 124429 w 607639"/>
              <a:gd name="connsiteY35" fmla="*/ 412806 h 606722"/>
              <a:gd name="connsiteX36" fmla="*/ 125141 w 607639"/>
              <a:gd name="connsiteY36" fmla="*/ 432179 h 606722"/>
              <a:gd name="connsiteX37" fmla="*/ 102712 w 607639"/>
              <a:gd name="connsiteY37" fmla="*/ 475548 h 606722"/>
              <a:gd name="connsiteX38" fmla="*/ 131283 w 607639"/>
              <a:gd name="connsiteY38" fmla="*/ 504165 h 606722"/>
              <a:gd name="connsiteX39" fmla="*/ 174806 w 607639"/>
              <a:gd name="connsiteY39" fmla="*/ 481769 h 606722"/>
              <a:gd name="connsiteX40" fmla="*/ 194210 w 607639"/>
              <a:gd name="connsiteY40" fmla="*/ 482480 h 606722"/>
              <a:gd name="connsiteX41" fmla="*/ 254466 w 607639"/>
              <a:gd name="connsiteY41" fmla="*/ 507364 h 606722"/>
              <a:gd name="connsiteX42" fmla="*/ 268707 w 607639"/>
              <a:gd name="connsiteY42" fmla="*/ 520606 h 606722"/>
              <a:gd name="connsiteX43" fmla="*/ 283571 w 607639"/>
              <a:gd name="connsiteY43" fmla="*/ 567086 h 606722"/>
              <a:gd name="connsiteX44" fmla="*/ 324068 w 607639"/>
              <a:gd name="connsiteY44" fmla="*/ 567086 h 606722"/>
              <a:gd name="connsiteX45" fmla="*/ 338932 w 607639"/>
              <a:gd name="connsiteY45" fmla="*/ 520606 h 606722"/>
              <a:gd name="connsiteX46" fmla="*/ 353173 w 607639"/>
              <a:gd name="connsiteY46" fmla="*/ 507364 h 606722"/>
              <a:gd name="connsiteX47" fmla="*/ 413430 w 607639"/>
              <a:gd name="connsiteY47" fmla="*/ 482480 h 606722"/>
              <a:gd name="connsiteX48" fmla="*/ 432833 w 607639"/>
              <a:gd name="connsiteY48" fmla="*/ 481769 h 606722"/>
              <a:gd name="connsiteX49" fmla="*/ 476267 w 607639"/>
              <a:gd name="connsiteY49" fmla="*/ 504165 h 606722"/>
              <a:gd name="connsiteX50" fmla="*/ 504927 w 607639"/>
              <a:gd name="connsiteY50" fmla="*/ 475548 h 606722"/>
              <a:gd name="connsiteX51" fmla="*/ 482498 w 607639"/>
              <a:gd name="connsiteY51" fmla="*/ 432179 h 606722"/>
              <a:gd name="connsiteX52" fmla="*/ 483210 w 607639"/>
              <a:gd name="connsiteY52" fmla="*/ 412806 h 606722"/>
              <a:gd name="connsiteX53" fmla="*/ 508131 w 607639"/>
              <a:gd name="connsiteY53" fmla="*/ 352640 h 606722"/>
              <a:gd name="connsiteX54" fmla="*/ 521393 w 607639"/>
              <a:gd name="connsiteY54" fmla="*/ 338421 h 606722"/>
              <a:gd name="connsiteX55" fmla="*/ 567943 w 607639"/>
              <a:gd name="connsiteY55" fmla="*/ 323579 h 606722"/>
              <a:gd name="connsiteX56" fmla="*/ 567943 w 607639"/>
              <a:gd name="connsiteY56" fmla="*/ 283143 h 606722"/>
              <a:gd name="connsiteX57" fmla="*/ 521393 w 607639"/>
              <a:gd name="connsiteY57" fmla="*/ 268301 h 606722"/>
              <a:gd name="connsiteX58" fmla="*/ 508131 w 607639"/>
              <a:gd name="connsiteY58" fmla="*/ 254082 h 606722"/>
              <a:gd name="connsiteX59" fmla="*/ 483210 w 607639"/>
              <a:gd name="connsiteY59" fmla="*/ 193916 h 606722"/>
              <a:gd name="connsiteX60" fmla="*/ 482498 w 607639"/>
              <a:gd name="connsiteY60" fmla="*/ 174543 h 606722"/>
              <a:gd name="connsiteX61" fmla="*/ 504927 w 607639"/>
              <a:gd name="connsiteY61" fmla="*/ 131085 h 606722"/>
              <a:gd name="connsiteX62" fmla="*/ 476267 w 607639"/>
              <a:gd name="connsiteY62" fmla="*/ 102557 h 606722"/>
              <a:gd name="connsiteX63" fmla="*/ 432833 w 607639"/>
              <a:gd name="connsiteY63" fmla="*/ 124953 h 606722"/>
              <a:gd name="connsiteX64" fmla="*/ 413430 w 607639"/>
              <a:gd name="connsiteY64" fmla="*/ 124242 h 606722"/>
              <a:gd name="connsiteX65" fmla="*/ 353173 w 607639"/>
              <a:gd name="connsiteY65" fmla="*/ 99269 h 606722"/>
              <a:gd name="connsiteX66" fmla="*/ 338932 w 607639"/>
              <a:gd name="connsiteY66" fmla="*/ 86116 h 606722"/>
              <a:gd name="connsiteX67" fmla="*/ 324068 w 607639"/>
              <a:gd name="connsiteY67" fmla="*/ 39548 h 606722"/>
              <a:gd name="connsiteX68" fmla="*/ 269063 w 607639"/>
              <a:gd name="connsiteY68" fmla="*/ 0 h 606722"/>
              <a:gd name="connsiteX69" fmla="*/ 338487 w 607639"/>
              <a:gd name="connsiteY69" fmla="*/ 0 h 606722"/>
              <a:gd name="connsiteX70" fmla="*/ 357356 w 607639"/>
              <a:gd name="connsiteY70" fmla="*/ 13775 h 606722"/>
              <a:gd name="connsiteX71" fmla="*/ 373377 w 607639"/>
              <a:gd name="connsiteY71" fmla="*/ 63720 h 606722"/>
              <a:gd name="connsiteX72" fmla="*/ 424288 w 607639"/>
              <a:gd name="connsiteY72" fmla="*/ 84783 h 606722"/>
              <a:gd name="connsiteX73" fmla="*/ 471016 w 607639"/>
              <a:gd name="connsiteY73" fmla="*/ 60788 h 606722"/>
              <a:gd name="connsiteX74" fmla="*/ 494068 w 607639"/>
              <a:gd name="connsiteY74" fmla="*/ 64343 h 606722"/>
              <a:gd name="connsiteX75" fmla="*/ 543199 w 607639"/>
              <a:gd name="connsiteY75" fmla="*/ 113399 h 606722"/>
              <a:gd name="connsiteX76" fmla="*/ 546759 w 607639"/>
              <a:gd name="connsiteY76" fmla="*/ 136417 h 606722"/>
              <a:gd name="connsiteX77" fmla="*/ 522728 w 607639"/>
              <a:gd name="connsiteY77" fmla="*/ 183074 h 606722"/>
              <a:gd name="connsiteX78" fmla="*/ 543822 w 607639"/>
              <a:gd name="connsiteY78" fmla="*/ 233908 h 606722"/>
              <a:gd name="connsiteX79" fmla="*/ 593843 w 607639"/>
              <a:gd name="connsiteY79" fmla="*/ 249816 h 606722"/>
              <a:gd name="connsiteX80" fmla="*/ 607639 w 607639"/>
              <a:gd name="connsiteY80" fmla="*/ 268657 h 606722"/>
              <a:gd name="connsiteX81" fmla="*/ 607639 w 607639"/>
              <a:gd name="connsiteY81" fmla="*/ 337976 h 606722"/>
              <a:gd name="connsiteX82" fmla="*/ 593843 w 607639"/>
              <a:gd name="connsiteY82" fmla="*/ 356817 h 606722"/>
              <a:gd name="connsiteX83" fmla="*/ 543822 w 607639"/>
              <a:gd name="connsiteY83" fmla="*/ 372814 h 606722"/>
              <a:gd name="connsiteX84" fmla="*/ 522728 w 607639"/>
              <a:gd name="connsiteY84" fmla="*/ 423648 h 606722"/>
              <a:gd name="connsiteX85" fmla="*/ 546759 w 607639"/>
              <a:gd name="connsiteY85" fmla="*/ 470305 h 606722"/>
              <a:gd name="connsiteX86" fmla="*/ 543199 w 607639"/>
              <a:gd name="connsiteY86" fmla="*/ 493323 h 606722"/>
              <a:gd name="connsiteX87" fmla="*/ 494068 w 607639"/>
              <a:gd name="connsiteY87" fmla="*/ 542379 h 606722"/>
              <a:gd name="connsiteX88" fmla="*/ 471016 w 607639"/>
              <a:gd name="connsiteY88" fmla="*/ 545934 h 606722"/>
              <a:gd name="connsiteX89" fmla="*/ 424288 w 607639"/>
              <a:gd name="connsiteY89" fmla="*/ 521939 h 606722"/>
              <a:gd name="connsiteX90" fmla="*/ 373377 w 607639"/>
              <a:gd name="connsiteY90" fmla="*/ 543002 h 606722"/>
              <a:gd name="connsiteX91" fmla="*/ 357356 w 607639"/>
              <a:gd name="connsiteY91" fmla="*/ 592947 h 606722"/>
              <a:gd name="connsiteX92" fmla="*/ 338487 w 607639"/>
              <a:gd name="connsiteY92" fmla="*/ 606722 h 606722"/>
              <a:gd name="connsiteX93" fmla="*/ 269063 w 607639"/>
              <a:gd name="connsiteY93" fmla="*/ 606722 h 606722"/>
              <a:gd name="connsiteX94" fmla="*/ 250194 w 607639"/>
              <a:gd name="connsiteY94" fmla="*/ 592947 h 606722"/>
              <a:gd name="connsiteX95" fmla="*/ 234262 w 607639"/>
              <a:gd name="connsiteY95" fmla="*/ 543002 h 606722"/>
              <a:gd name="connsiteX96" fmla="*/ 183351 w 607639"/>
              <a:gd name="connsiteY96" fmla="*/ 521939 h 606722"/>
              <a:gd name="connsiteX97" fmla="*/ 136623 w 607639"/>
              <a:gd name="connsiteY97" fmla="*/ 545934 h 606722"/>
              <a:gd name="connsiteX98" fmla="*/ 113571 w 607639"/>
              <a:gd name="connsiteY98" fmla="*/ 542379 h 606722"/>
              <a:gd name="connsiteX99" fmla="*/ 64440 w 607639"/>
              <a:gd name="connsiteY99" fmla="*/ 493323 h 606722"/>
              <a:gd name="connsiteX100" fmla="*/ 60880 w 607639"/>
              <a:gd name="connsiteY100" fmla="*/ 470305 h 606722"/>
              <a:gd name="connsiteX101" fmla="*/ 84911 w 607639"/>
              <a:gd name="connsiteY101" fmla="*/ 423648 h 606722"/>
              <a:gd name="connsiteX102" fmla="*/ 63817 w 607639"/>
              <a:gd name="connsiteY102" fmla="*/ 372814 h 606722"/>
              <a:gd name="connsiteX103" fmla="*/ 13796 w 607639"/>
              <a:gd name="connsiteY103" fmla="*/ 356817 h 606722"/>
              <a:gd name="connsiteX104" fmla="*/ 0 w 607639"/>
              <a:gd name="connsiteY104" fmla="*/ 337976 h 606722"/>
              <a:gd name="connsiteX105" fmla="*/ 0 w 607639"/>
              <a:gd name="connsiteY105" fmla="*/ 268657 h 606722"/>
              <a:gd name="connsiteX106" fmla="*/ 13796 w 607639"/>
              <a:gd name="connsiteY106" fmla="*/ 249816 h 606722"/>
              <a:gd name="connsiteX107" fmla="*/ 63817 w 607639"/>
              <a:gd name="connsiteY107" fmla="*/ 233908 h 606722"/>
              <a:gd name="connsiteX108" fmla="*/ 84911 w 607639"/>
              <a:gd name="connsiteY108" fmla="*/ 183074 h 606722"/>
              <a:gd name="connsiteX109" fmla="*/ 60880 w 607639"/>
              <a:gd name="connsiteY109" fmla="*/ 136417 h 606722"/>
              <a:gd name="connsiteX110" fmla="*/ 64440 w 607639"/>
              <a:gd name="connsiteY110" fmla="*/ 113399 h 606722"/>
              <a:gd name="connsiteX111" fmla="*/ 113571 w 607639"/>
              <a:gd name="connsiteY111" fmla="*/ 64343 h 606722"/>
              <a:gd name="connsiteX112" fmla="*/ 136623 w 607639"/>
              <a:gd name="connsiteY112" fmla="*/ 60788 h 606722"/>
              <a:gd name="connsiteX113" fmla="*/ 183351 w 607639"/>
              <a:gd name="connsiteY113" fmla="*/ 84783 h 606722"/>
              <a:gd name="connsiteX114" fmla="*/ 234262 w 607639"/>
              <a:gd name="connsiteY114" fmla="*/ 63720 h 606722"/>
              <a:gd name="connsiteX115" fmla="*/ 250194 w 607639"/>
              <a:gd name="connsiteY115" fmla="*/ 13775 h 606722"/>
              <a:gd name="connsiteX116" fmla="*/ 269063 w 607639"/>
              <a:gd name="connsiteY116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607639" h="606722">
                <a:moveTo>
                  <a:pt x="303782" y="203581"/>
                </a:moveTo>
                <a:cubicBezTo>
                  <a:pt x="314729" y="203581"/>
                  <a:pt x="323628" y="212468"/>
                  <a:pt x="323628" y="223399"/>
                </a:cubicBezTo>
                <a:lnTo>
                  <a:pt x="323628" y="295117"/>
                </a:lnTo>
                <a:lnTo>
                  <a:pt x="350326" y="321777"/>
                </a:lnTo>
                <a:cubicBezTo>
                  <a:pt x="357979" y="329509"/>
                  <a:pt x="357979" y="342040"/>
                  <a:pt x="350326" y="349771"/>
                </a:cubicBezTo>
                <a:cubicBezTo>
                  <a:pt x="342583" y="357414"/>
                  <a:pt x="330035" y="357414"/>
                  <a:pt x="322293" y="349771"/>
                </a:cubicBezTo>
                <a:lnTo>
                  <a:pt x="289811" y="317334"/>
                </a:lnTo>
                <a:cubicBezTo>
                  <a:pt x="286073" y="313601"/>
                  <a:pt x="284026" y="308536"/>
                  <a:pt x="284026" y="303293"/>
                </a:cubicBezTo>
                <a:lnTo>
                  <a:pt x="284026" y="223399"/>
                </a:lnTo>
                <a:cubicBezTo>
                  <a:pt x="284026" y="212468"/>
                  <a:pt x="292836" y="203581"/>
                  <a:pt x="303782" y="203581"/>
                </a:cubicBezTo>
                <a:close/>
                <a:moveTo>
                  <a:pt x="303775" y="170021"/>
                </a:moveTo>
                <a:cubicBezTo>
                  <a:pt x="230179" y="170021"/>
                  <a:pt x="170288" y="229826"/>
                  <a:pt x="170288" y="303317"/>
                </a:cubicBezTo>
                <a:cubicBezTo>
                  <a:pt x="170288" y="376897"/>
                  <a:pt x="230179" y="436702"/>
                  <a:pt x="303775" y="436702"/>
                </a:cubicBezTo>
                <a:cubicBezTo>
                  <a:pt x="377460" y="436702"/>
                  <a:pt x="437351" y="376897"/>
                  <a:pt x="437351" y="303317"/>
                </a:cubicBezTo>
                <a:cubicBezTo>
                  <a:pt x="437351" y="229826"/>
                  <a:pt x="377460" y="170021"/>
                  <a:pt x="303775" y="170021"/>
                </a:cubicBezTo>
                <a:close/>
                <a:moveTo>
                  <a:pt x="303775" y="130476"/>
                </a:moveTo>
                <a:cubicBezTo>
                  <a:pt x="399263" y="130476"/>
                  <a:pt x="476952" y="208055"/>
                  <a:pt x="476952" y="303317"/>
                </a:cubicBezTo>
                <a:cubicBezTo>
                  <a:pt x="476952" y="398668"/>
                  <a:pt x="399263" y="476247"/>
                  <a:pt x="303775" y="476247"/>
                </a:cubicBezTo>
                <a:cubicBezTo>
                  <a:pt x="208376" y="476247"/>
                  <a:pt x="130687" y="398668"/>
                  <a:pt x="130687" y="303317"/>
                </a:cubicBezTo>
                <a:cubicBezTo>
                  <a:pt x="130687" y="208055"/>
                  <a:pt x="208376" y="130476"/>
                  <a:pt x="303775" y="130476"/>
                </a:cubicBezTo>
                <a:close/>
                <a:moveTo>
                  <a:pt x="283571" y="39548"/>
                </a:moveTo>
                <a:lnTo>
                  <a:pt x="268707" y="86116"/>
                </a:lnTo>
                <a:cubicBezTo>
                  <a:pt x="266571" y="92692"/>
                  <a:pt x="261141" y="97669"/>
                  <a:pt x="254466" y="99269"/>
                </a:cubicBezTo>
                <a:cubicBezTo>
                  <a:pt x="233194" y="104423"/>
                  <a:pt x="212901" y="112777"/>
                  <a:pt x="194210" y="124242"/>
                </a:cubicBezTo>
                <a:cubicBezTo>
                  <a:pt x="188335" y="127796"/>
                  <a:pt x="180948" y="128063"/>
                  <a:pt x="174806" y="124953"/>
                </a:cubicBezTo>
                <a:lnTo>
                  <a:pt x="131283" y="102557"/>
                </a:lnTo>
                <a:lnTo>
                  <a:pt x="102712" y="131085"/>
                </a:lnTo>
                <a:lnTo>
                  <a:pt x="125141" y="174543"/>
                </a:lnTo>
                <a:cubicBezTo>
                  <a:pt x="128257" y="180675"/>
                  <a:pt x="127990" y="188051"/>
                  <a:pt x="124429" y="193916"/>
                </a:cubicBezTo>
                <a:cubicBezTo>
                  <a:pt x="112948" y="212579"/>
                  <a:pt x="104581" y="232842"/>
                  <a:pt x="99419" y="254082"/>
                </a:cubicBezTo>
                <a:cubicBezTo>
                  <a:pt x="97817" y="260747"/>
                  <a:pt x="92833" y="266169"/>
                  <a:pt x="86246" y="268301"/>
                </a:cubicBezTo>
                <a:lnTo>
                  <a:pt x="39607" y="283143"/>
                </a:lnTo>
                <a:lnTo>
                  <a:pt x="39607" y="323579"/>
                </a:lnTo>
                <a:lnTo>
                  <a:pt x="86246" y="338421"/>
                </a:lnTo>
                <a:cubicBezTo>
                  <a:pt x="92833" y="340554"/>
                  <a:pt x="97817" y="345886"/>
                  <a:pt x="99419" y="352640"/>
                </a:cubicBezTo>
                <a:cubicBezTo>
                  <a:pt x="104581" y="373880"/>
                  <a:pt x="112948" y="394143"/>
                  <a:pt x="124429" y="412806"/>
                </a:cubicBezTo>
                <a:cubicBezTo>
                  <a:pt x="127990" y="418671"/>
                  <a:pt x="128257" y="426047"/>
                  <a:pt x="125141" y="432179"/>
                </a:cubicBezTo>
                <a:lnTo>
                  <a:pt x="102712" y="475548"/>
                </a:lnTo>
                <a:lnTo>
                  <a:pt x="131283" y="504165"/>
                </a:lnTo>
                <a:lnTo>
                  <a:pt x="174806" y="481769"/>
                </a:lnTo>
                <a:cubicBezTo>
                  <a:pt x="180948" y="478570"/>
                  <a:pt x="188335" y="478837"/>
                  <a:pt x="194210" y="482480"/>
                </a:cubicBezTo>
                <a:cubicBezTo>
                  <a:pt x="212901" y="493945"/>
                  <a:pt x="233194" y="502299"/>
                  <a:pt x="254466" y="507364"/>
                </a:cubicBezTo>
                <a:cubicBezTo>
                  <a:pt x="261141" y="509053"/>
                  <a:pt x="266571" y="514030"/>
                  <a:pt x="268707" y="520606"/>
                </a:cubicBezTo>
                <a:lnTo>
                  <a:pt x="283571" y="567086"/>
                </a:lnTo>
                <a:lnTo>
                  <a:pt x="324068" y="567086"/>
                </a:lnTo>
                <a:lnTo>
                  <a:pt x="338932" y="520606"/>
                </a:lnTo>
                <a:cubicBezTo>
                  <a:pt x="341068" y="514030"/>
                  <a:pt x="346409" y="509053"/>
                  <a:pt x="353173" y="507364"/>
                </a:cubicBezTo>
                <a:cubicBezTo>
                  <a:pt x="374445" y="502299"/>
                  <a:pt x="394738" y="493945"/>
                  <a:pt x="413430" y="482480"/>
                </a:cubicBezTo>
                <a:cubicBezTo>
                  <a:pt x="419304" y="478837"/>
                  <a:pt x="426691" y="478570"/>
                  <a:pt x="432833" y="481769"/>
                </a:cubicBezTo>
                <a:lnTo>
                  <a:pt x="476267" y="504165"/>
                </a:lnTo>
                <a:lnTo>
                  <a:pt x="504927" y="475548"/>
                </a:lnTo>
                <a:lnTo>
                  <a:pt x="482498" y="432179"/>
                </a:lnTo>
                <a:cubicBezTo>
                  <a:pt x="479293" y="426047"/>
                  <a:pt x="479560" y="418671"/>
                  <a:pt x="483210" y="412806"/>
                </a:cubicBezTo>
                <a:cubicBezTo>
                  <a:pt x="494691" y="394143"/>
                  <a:pt x="503058" y="373880"/>
                  <a:pt x="508131" y="352640"/>
                </a:cubicBezTo>
                <a:cubicBezTo>
                  <a:pt x="509822" y="345886"/>
                  <a:pt x="514807" y="340554"/>
                  <a:pt x="521393" y="338421"/>
                </a:cubicBezTo>
                <a:lnTo>
                  <a:pt x="567943" y="323579"/>
                </a:lnTo>
                <a:lnTo>
                  <a:pt x="567943" y="283143"/>
                </a:lnTo>
                <a:lnTo>
                  <a:pt x="521393" y="268301"/>
                </a:lnTo>
                <a:cubicBezTo>
                  <a:pt x="514807" y="266169"/>
                  <a:pt x="509822" y="260747"/>
                  <a:pt x="508131" y="254082"/>
                </a:cubicBezTo>
                <a:cubicBezTo>
                  <a:pt x="503058" y="232842"/>
                  <a:pt x="494691" y="212579"/>
                  <a:pt x="483210" y="193916"/>
                </a:cubicBezTo>
                <a:cubicBezTo>
                  <a:pt x="479560" y="188051"/>
                  <a:pt x="479293" y="180675"/>
                  <a:pt x="482498" y="174543"/>
                </a:cubicBezTo>
                <a:lnTo>
                  <a:pt x="504927" y="131085"/>
                </a:lnTo>
                <a:lnTo>
                  <a:pt x="476267" y="102557"/>
                </a:lnTo>
                <a:lnTo>
                  <a:pt x="432833" y="124953"/>
                </a:lnTo>
                <a:cubicBezTo>
                  <a:pt x="426691" y="128063"/>
                  <a:pt x="419304" y="127796"/>
                  <a:pt x="413430" y="124242"/>
                </a:cubicBezTo>
                <a:cubicBezTo>
                  <a:pt x="394738" y="112777"/>
                  <a:pt x="374445" y="104423"/>
                  <a:pt x="353173" y="99269"/>
                </a:cubicBezTo>
                <a:cubicBezTo>
                  <a:pt x="346409" y="97669"/>
                  <a:pt x="341068" y="92692"/>
                  <a:pt x="338932" y="86116"/>
                </a:cubicBezTo>
                <a:lnTo>
                  <a:pt x="324068" y="39548"/>
                </a:lnTo>
                <a:close/>
                <a:moveTo>
                  <a:pt x="269063" y="0"/>
                </a:moveTo>
                <a:lnTo>
                  <a:pt x="338487" y="0"/>
                </a:lnTo>
                <a:cubicBezTo>
                  <a:pt x="347121" y="0"/>
                  <a:pt x="354775" y="5599"/>
                  <a:pt x="357356" y="13775"/>
                </a:cubicBezTo>
                <a:lnTo>
                  <a:pt x="373377" y="63720"/>
                </a:lnTo>
                <a:cubicBezTo>
                  <a:pt x="391089" y="68786"/>
                  <a:pt x="408178" y="75896"/>
                  <a:pt x="424288" y="84783"/>
                </a:cubicBezTo>
                <a:lnTo>
                  <a:pt x="471016" y="60788"/>
                </a:lnTo>
                <a:cubicBezTo>
                  <a:pt x="478670" y="56789"/>
                  <a:pt x="488016" y="58299"/>
                  <a:pt x="494068" y="64343"/>
                </a:cubicBezTo>
                <a:lnTo>
                  <a:pt x="543199" y="113399"/>
                </a:lnTo>
                <a:cubicBezTo>
                  <a:pt x="549252" y="119443"/>
                  <a:pt x="550676" y="128774"/>
                  <a:pt x="546759" y="136417"/>
                </a:cubicBezTo>
                <a:lnTo>
                  <a:pt x="522728" y="183074"/>
                </a:lnTo>
                <a:cubicBezTo>
                  <a:pt x="531629" y="199160"/>
                  <a:pt x="538660" y="216223"/>
                  <a:pt x="543822" y="233908"/>
                </a:cubicBezTo>
                <a:lnTo>
                  <a:pt x="593843" y="249816"/>
                </a:lnTo>
                <a:cubicBezTo>
                  <a:pt x="602032" y="252482"/>
                  <a:pt x="607639" y="260125"/>
                  <a:pt x="607639" y="268657"/>
                </a:cubicBezTo>
                <a:lnTo>
                  <a:pt x="607639" y="337976"/>
                </a:lnTo>
                <a:cubicBezTo>
                  <a:pt x="607639" y="346597"/>
                  <a:pt x="602032" y="354240"/>
                  <a:pt x="593843" y="356817"/>
                </a:cubicBezTo>
                <a:lnTo>
                  <a:pt x="543822" y="372814"/>
                </a:lnTo>
                <a:cubicBezTo>
                  <a:pt x="538660" y="390499"/>
                  <a:pt x="531629" y="407562"/>
                  <a:pt x="522728" y="423648"/>
                </a:cubicBezTo>
                <a:lnTo>
                  <a:pt x="546759" y="470305"/>
                </a:lnTo>
                <a:cubicBezTo>
                  <a:pt x="550765" y="477948"/>
                  <a:pt x="549252" y="487279"/>
                  <a:pt x="543199" y="493323"/>
                </a:cubicBezTo>
                <a:lnTo>
                  <a:pt x="494068" y="542379"/>
                </a:lnTo>
                <a:cubicBezTo>
                  <a:pt x="488016" y="548423"/>
                  <a:pt x="478670" y="549933"/>
                  <a:pt x="471016" y="545934"/>
                </a:cubicBezTo>
                <a:lnTo>
                  <a:pt x="424288" y="521939"/>
                </a:lnTo>
                <a:cubicBezTo>
                  <a:pt x="408178" y="530826"/>
                  <a:pt x="391089" y="537847"/>
                  <a:pt x="373377" y="543002"/>
                </a:cubicBezTo>
                <a:lnTo>
                  <a:pt x="357356" y="592947"/>
                </a:lnTo>
                <a:cubicBezTo>
                  <a:pt x="354775" y="601123"/>
                  <a:pt x="347121" y="606722"/>
                  <a:pt x="338487" y="606722"/>
                </a:cubicBezTo>
                <a:lnTo>
                  <a:pt x="269063" y="606722"/>
                </a:lnTo>
                <a:cubicBezTo>
                  <a:pt x="260518" y="606722"/>
                  <a:pt x="252864" y="601123"/>
                  <a:pt x="250194" y="592947"/>
                </a:cubicBezTo>
                <a:lnTo>
                  <a:pt x="234262" y="543002"/>
                </a:lnTo>
                <a:cubicBezTo>
                  <a:pt x="216550" y="537847"/>
                  <a:pt x="199461" y="530826"/>
                  <a:pt x="183351" y="521939"/>
                </a:cubicBezTo>
                <a:lnTo>
                  <a:pt x="136623" y="545934"/>
                </a:lnTo>
                <a:cubicBezTo>
                  <a:pt x="128969" y="549933"/>
                  <a:pt x="119623" y="548423"/>
                  <a:pt x="113571" y="542379"/>
                </a:cubicBezTo>
                <a:lnTo>
                  <a:pt x="64440" y="493323"/>
                </a:lnTo>
                <a:cubicBezTo>
                  <a:pt x="58387" y="487279"/>
                  <a:pt x="56874" y="477948"/>
                  <a:pt x="60880" y="470305"/>
                </a:cubicBezTo>
                <a:lnTo>
                  <a:pt x="84911" y="423648"/>
                </a:lnTo>
                <a:cubicBezTo>
                  <a:pt x="76011" y="407562"/>
                  <a:pt x="68890" y="390499"/>
                  <a:pt x="63817" y="372814"/>
                </a:cubicBezTo>
                <a:lnTo>
                  <a:pt x="13796" y="356817"/>
                </a:lnTo>
                <a:cubicBezTo>
                  <a:pt x="5607" y="354240"/>
                  <a:pt x="0" y="346597"/>
                  <a:pt x="0" y="337976"/>
                </a:cubicBezTo>
                <a:lnTo>
                  <a:pt x="0" y="268657"/>
                </a:lnTo>
                <a:cubicBezTo>
                  <a:pt x="0" y="260125"/>
                  <a:pt x="5607" y="252482"/>
                  <a:pt x="13796" y="249816"/>
                </a:cubicBezTo>
                <a:lnTo>
                  <a:pt x="63817" y="233908"/>
                </a:lnTo>
                <a:cubicBezTo>
                  <a:pt x="68890" y="216223"/>
                  <a:pt x="76011" y="199160"/>
                  <a:pt x="84911" y="183074"/>
                </a:cubicBezTo>
                <a:lnTo>
                  <a:pt x="60880" y="136417"/>
                </a:lnTo>
                <a:cubicBezTo>
                  <a:pt x="56874" y="128774"/>
                  <a:pt x="58387" y="119443"/>
                  <a:pt x="64440" y="113399"/>
                </a:cubicBezTo>
                <a:lnTo>
                  <a:pt x="113571" y="64343"/>
                </a:lnTo>
                <a:cubicBezTo>
                  <a:pt x="119623" y="58299"/>
                  <a:pt x="128969" y="56789"/>
                  <a:pt x="136623" y="60788"/>
                </a:cubicBezTo>
                <a:lnTo>
                  <a:pt x="183351" y="84783"/>
                </a:lnTo>
                <a:cubicBezTo>
                  <a:pt x="199461" y="75896"/>
                  <a:pt x="216550" y="68786"/>
                  <a:pt x="234262" y="63720"/>
                </a:cubicBezTo>
                <a:lnTo>
                  <a:pt x="250194" y="13775"/>
                </a:lnTo>
                <a:cubicBezTo>
                  <a:pt x="252864" y="5599"/>
                  <a:pt x="260429" y="0"/>
                  <a:pt x="269063" y="0"/>
                </a:cubicBezTo>
                <a:close/>
              </a:path>
            </a:pathLst>
          </a:custGeom>
          <a:gradFill>
            <a:gsLst>
              <a:gs pos="100000">
                <a:srgbClr val="FDDEAB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28" name="梯形 27">
            <a:extLst>
              <a:ext uri="{FF2B5EF4-FFF2-40B4-BE49-F238E27FC236}">
                <a16:creationId xmlns:a16="http://schemas.microsoft.com/office/drawing/2014/main" id="{0A25617B-4737-B0D4-C69D-1411B752BD70}"/>
              </a:ext>
            </a:extLst>
          </p:cNvPr>
          <p:cNvSpPr/>
          <p:nvPr/>
        </p:nvSpPr>
        <p:spPr>
          <a:xfrm>
            <a:off x="1645444" y="2159589"/>
            <a:ext cx="1981200" cy="501357"/>
          </a:xfrm>
          <a:prstGeom prst="trapezoid">
            <a:avLst/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</a:endParaRPr>
          </a:p>
        </p:txBody>
      </p:sp>
      <p:sp>
        <p:nvSpPr>
          <p:cNvPr id="29" name="梯形 28">
            <a:extLst>
              <a:ext uri="{FF2B5EF4-FFF2-40B4-BE49-F238E27FC236}">
                <a16:creationId xmlns:a16="http://schemas.microsoft.com/office/drawing/2014/main" id="{C2F9AF51-DE0B-7D10-3CE3-AB22CDED159D}"/>
              </a:ext>
            </a:extLst>
          </p:cNvPr>
          <p:cNvSpPr/>
          <p:nvPr/>
        </p:nvSpPr>
        <p:spPr>
          <a:xfrm>
            <a:off x="3961798" y="2159589"/>
            <a:ext cx="1981200" cy="501357"/>
          </a:xfrm>
          <a:prstGeom prst="trapezoid">
            <a:avLst/>
          </a:pr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</a:endParaRPr>
          </a:p>
        </p:txBody>
      </p:sp>
      <p:sp>
        <p:nvSpPr>
          <p:cNvPr id="30" name="梯形 29">
            <a:extLst>
              <a:ext uri="{FF2B5EF4-FFF2-40B4-BE49-F238E27FC236}">
                <a16:creationId xmlns:a16="http://schemas.microsoft.com/office/drawing/2014/main" id="{4058E016-3E8C-5251-F9D2-DAAE42155609}"/>
              </a:ext>
            </a:extLst>
          </p:cNvPr>
          <p:cNvSpPr/>
          <p:nvPr/>
        </p:nvSpPr>
        <p:spPr>
          <a:xfrm>
            <a:off x="6263577" y="2159589"/>
            <a:ext cx="1981200" cy="501357"/>
          </a:xfrm>
          <a:prstGeom prst="trapezoid">
            <a:avLst/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</a:endParaRPr>
          </a:p>
        </p:txBody>
      </p:sp>
      <p:sp>
        <p:nvSpPr>
          <p:cNvPr id="31" name="梯形 30">
            <a:extLst>
              <a:ext uri="{FF2B5EF4-FFF2-40B4-BE49-F238E27FC236}">
                <a16:creationId xmlns:a16="http://schemas.microsoft.com/office/drawing/2014/main" id="{4A60FD37-6BDB-EF7B-EB97-891E4E1CE31C}"/>
              </a:ext>
            </a:extLst>
          </p:cNvPr>
          <p:cNvSpPr/>
          <p:nvPr/>
        </p:nvSpPr>
        <p:spPr>
          <a:xfrm>
            <a:off x="8565356" y="2159589"/>
            <a:ext cx="1981200" cy="501357"/>
          </a:xfrm>
          <a:prstGeom prst="trapezoid">
            <a:avLst/>
          </a:pr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5CB21D2-9ECB-A67C-A9E8-402BAAFDCE4A}"/>
              </a:ext>
            </a:extLst>
          </p:cNvPr>
          <p:cNvGrpSpPr/>
          <p:nvPr/>
        </p:nvGrpSpPr>
        <p:grpSpPr>
          <a:xfrm>
            <a:off x="1558654" y="2240990"/>
            <a:ext cx="2235567" cy="1268258"/>
            <a:chOff x="572211" y="1685631"/>
            <a:chExt cx="2235567" cy="126825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D787F09-2639-3FD8-63F2-A0034C767023}"/>
                </a:ext>
              </a:extLst>
            </p:cNvPr>
            <p:cNvSpPr txBox="1"/>
            <p:nvPr/>
          </p:nvSpPr>
          <p:spPr>
            <a:xfrm>
              <a:off x="739786" y="2190603"/>
              <a:ext cx="190041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E13EC39-9A9E-400A-8C7D-97D768BFD07F}"/>
                </a:ext>
              </a:extLst>
            </p:cNvPr>
            <p:cNvSpPr txBox="1"/>
            <p:nvPr/>
          </p:nvSpPr>
          <p:spPr>
            <a:xfrm>
              <a:off x="572211" y="1685631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7E2BDFF-83D9-42E0-847C-94C3A28E05E4}"/>
              </a:ext>
            </a:extLst>
          </p:cNvPr>
          <p:cNvGrpSpPr/>
          <p:nvPr/>
        </p:nvGrpSpPr>
        <p:grpSpPr>
          <a:xfrm>
            <a:off x="3860014" y="2253690"/>
            <a:ext cx="2235567" cy="1268258"/>
            <a:chOff x="572211" y="1685631"/>
            <a:chExt cx="2235567" cy="1268258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D059BB2-2B3E-09AE-C15B-24A2F738BB06}"/>
                </a:ext>
              </a:extLst>
            </p:cNvPr>
            <p:cNvSpPr txBox="1"/>
            <p:nvPr/>
          </p:nvSpPr>
          <p:spPr>
            <a:xfrm>
              <a:off x="739786" y="2190603"/>
              <a:ext cx="190041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3915608-C1FC-0C66-CB8B-0F7C27FD1570}"/>
                </a:ext>
              </a:extLst>
            </p:cNvPr>
            <p:cNvSpPr txBox="1"/>
            <p:nvPr/>
          </p:nvSpPr>
          <p:spPr>
            <a:xfrm>
              <a:off x="572211" y="1685631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1B45F36-DA80-41A2-D0D0-715F48552F11}"/>
              </a:ext>
            </a:extLst>
          </p:cNvPr>
          <p:cNvGrpSpPr/>
          <p:nvPr/>
        </p:nvGrpSpPr>
        <p:grpSpPr>
          <a:xfrm>
            <a:off x="6110574" y="2240990"/>
            <a:ext cx="2235567" cy="1268258"/>
            <a:chOff x="572211" y="1685631"/>
            <a:chExt cx="2235567" cy="1268258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5583D56-2818-42A9-8C13-D40F00CEFC5C}"/>
                </a:ext>
              </a:extLst>
            </p:cNvPr>
            <p:cNvSpPr txBox="1"/>
            <p:nvPr/>
          </p:nvSpPr>
          <p:spPr>
            <a:xfrm>
              <a:off x="739786" y="2190603"/>
              <a:ext cx="190041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55247AA-E99D-D9EA-C86F-8DD884C16D6F}"/>
                </a:ext>
              </a:extLst>
            </p:cNvPr>
            <p:cNvSpPr txBox="1"/>
            <p:nvPr/>
          </p:nvSpPr>
          <p:spPr>
            <a:xfrm>
              <a:off x="572211" y="1685631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FE01D8D-D2FF-DF2A-B646-C61F14B30FA8}"/>
              </a:ext>
            </a:extLst>
          </p:cNvPr>
          <p:cNvGrpSpPr/>
          <p:nvPr/>
        </p:nvGrpSpPr>
        <p:grpSpPr>
          <a:xfrm>
            <a:off x="8437334" y="2253690"/>
            <a:ext cx="2235567" cy="1268258"/>
            <a:chOff x="572211" y="1685631"/>
            <a:chExt cx="2235567" cy="1268258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7792A49-AC5F-1953-2F86-3B264CBBF6E4}"/>
                </a:ext>
              </a:extLst>
            </p:cNvPr>
            <p:cNvSpPr txBox="1"/>
            <p:nvPr/>
          </p:nvSpPr>
          <p:spPr>
            <a:xfrm>
              <a:off x="739786" y="2190603"/>
              <a:ext cx="190041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BC94603-37D5-6D45-3409-F9887DBCC71C}"/>
                </a:ext>
              </a:extLst>
            </p:cNvPr>
            <p:cNvSpPr txBox="1"/>
            <p:nvPr/>
          </p:nvSpPr>
          <p:spPr>
            <a:xfrm>
              <a:off x="572211" y="1685631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49" name="图片 48" descr="D:\51PPT模板网\51pptmoban.com\图片.jpg">
            <a:extLst>
              <a:ext uri="{FF2B5EF4-FFF2-40B4-BE49-F238E27FC236}">
                <a16:creationId xmlns:a16="http://schemas.microsoft.com/office/drawing/2014/main" id="{DC21CF93-FB72-D008-9EF6-367F378F05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62400"/>
            <a:ext cx="12192000" cy="2897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33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70AD811-6E52-8452-2D91-45806D3CB1E5}"/>
              </a:ext>
            </a:extLst>
          </p:cNvPr>
          <p:cNvSpPr/>
          <p:nvPr/>
        </p:nvSpPr>
        <p:spPr>
          <a:xfrm flipH="1">
            <a:off x="0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A8AD77A-C872-4CDA-B83B-9AAB4EA13294}"/>
              </a:ext>
            </a:extLst>
          </p:cNvPr>
          <p:cNvSpPr/>
          <p:nvPr/>
        </p:nvSpPr>
        <p:spPr>
          <a:xfrm>
            <a:off x="145141" y="79682"/>
            <a:ext cx="4601029" cy="446277"/>
          </a:xfrm>
          <a:prstGeom prst="roundRect">
            <a:avLst>
              <a:gd name="adj" fmla="val 50000"/>
            </a:avLst>
          </a:prstGeom>
          <a:noFill/>
          <a:ln>
            <a:solidFill>
              <a:srgbClr val="CD0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C32D4A8-D3EF-3848-D972-EE74094E74A2}"/>
              </a:ext>
            </a:extLst>
          </p:cNvPr>
          <p:cNvSpPr/>
          <p:nvPr/>
        </p:nvSpPr>
        <p:spPr>
          <a:xfrm flipH="1">
            <a:off x="145141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7DEE106-F265-5C04-51DE-39958FC394AF}"/>
              </a:ext>
            </a:extLst>
          </p:cNvPr>
          <p:cNvSpPr txBox="1"/>
          <p:nvPr/>
        </p:nvSpPr>
        <p:spPr>
          <a:xfrm>
            <a:off x="198746" y="6516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DDEAB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solidFill>
                <a:srgbClr val="FDDEAB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B297F9-6D1A-340F-1C07-51CD627478A2}"/>
              </a:ext>
            </a:extLst>
          </p:cNvPr>
          <p:cNvSpPr txBox="1"/>
          <p:nvPr/>
        </p:nvSpPr>
        <p:spPr>
          <a:xfrm>
            <a:off x="1332483" y="102765"/>
            <a:ext cx="3117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CD0401"/>
                </a:solidFill>
                <a:sym typeface="+mn-lt"/>
              </a:rPr>
              <a:t>单击此处添加标题文本</a:t>
            </a:r>
          </a:p>
        </p:txBody>
      </p:sp>
      <p:sp>
        <p:nvSpPr>
          <p:cNvPr id="3" name="矩形 5">
            <a:extLst>
              <a:ext uri="{FF2B5EF4-FFF2-40B4-BE49-F238E27FC236}">
                <a16:creationId xmlns:a16="http://schemas.microsoft.com/office/drawing/2014/main" id="{11A798F4-1501-311E-E120-292654EE2705}"/>
              </a:ext>
            </a:extLst>
          </p:cNvPr>
          <p:cNvSpPr/>
          <p:nvPr/>
        </p:nvSpPr>
        <p:spPr>
          <a:xfrm>
            <a:off x="1029596" y="1401082"/>
            <a:ext cx="2427651" cy="3886282"/>
          </a:xfrm>
          <a:custGeom>
            <a:avLst/>
            <a:gdLst>
              <a:gd name="connsiteX0" fmla="*/ 0 w 2257425"/>
              <a:gd name="connsiteY0" fmla="*/ 0 h 3629025"/>
              <a:gd name="connsiteX1" fmla="*/ 2257425 w 2257425"/>
              <a:gd name="connsiteY1" fmla="*/ 0 h 3629025"/>
              <a:gd name="connsiteX2" fmla="*/ 2257425 w 2257425"/>
              <a:gd name="connsiteY2" fmla="*/ 3629025 h 3629025"/>
              <a:gd name="connsiteX3" fmla="*/ 0 w 2257425"/>
              <a:gd name="connsiteY3" fmla="*/ 3629025 h 3629025"/>
              <a:gd name="connsiteX4" fmla="*/ 0 w 2257425"/>
              <a:gd name="connsiteY4" fmla="*/ 0 h 3629025"/>
              <a:gd name="connsiteX0-1" fmla="*/ 0 w 2276475"/>
              <a:gd name="connsiteY0-2" fmla="*/ 200025 h 3629025"/>
              <a:gd name="connsiteX1-3" fmla="*/ 2276475 w 2276475"/>
              <a:gd name="connsiteY1-4" fmla="*/ 0 h 3629025"/>
              <a:gd name="connsiteX2-5" fmla="*/ 2276475 w 2276475"/>
              <a:gd name="connsiteY2-6" fmla="*/ 3629025 h 3629025"/>
              <a:gd name="connsiteX3-7" fmla="*/ 19050 w 2276475"/>
              <a:gd name="connsiteY3-8" fmla="*/ 3629025 h 3629025"/>
              <a:gd name="connsiteX4-9" fmla="*/ 0 w 2276475"/>
              <a:gd name="connsiteY4-10" fmla="*/ 200025 h 3629025"/>
              <a:gd name="connsiteX0-11" fmla="*/ 19050 w 2257425"/>
              <a:gd name="connsiteY0-12" fmla="*/ 247650 h 3629025"/>
              <a:gd name="connsiteX1-13" fmla="*/ 2257425 w 2257425"/>
              <a:gd name="connsiteY1-14" fmla="*/ 0 h 3629025"/>
              <a:gd name="connsiteX2-15" fmla="*/ 2257425 w 2257425"/>
              <a:gd name="connsiteY2-16" fmla="*/ 3629025 h 3629025"/>
              <a:gd name="connsiteX3-17" fmla="*/ 0 w 2257425"/>
              <a:gd name="connsiteY3-18" fmla="*/ 3629025 h 3629025"/>
              <a:gd name="connsiteX4-19" fmla="*/ 19050 w 2257425"/>
              <a:gd name="connsiteY4-20" fmla="*/ 247650 h 3629025"/>
              <a:gd name="connsiteX0-21" fmla="*/ 0 w 2266950"/>
              <a:gd name="connsiteY0-22" fmla="*/ 276225 h 3629025"/>
              <a:gd name="connsiteX1-23" fmla="*/ 2266950 w 2266950"/>
              <a:gd name="connsiteY1-24" fmla="*/ 0 h 3629025"/>
              <a:gd name="connsiteX2-25" fmla="*/ 2266950 w 2266950"/>
              <a:gd name="connsiteY2-26" fmla="*/ 3629025 h 3629025"/>
              <a:gd name="connsiteX3-27" fmla="*/ 9525 w 2266950"/>
              <a:gd name="connsiteY3-28" fmla="*/ 3629025 h 3629025"/>
              <a:gd name="connsiteX4-29" fmla="*/ 0 w 2266950"/>
              <a:gd name="connsiteY4-30" fmla="*/ 276225 h 3629025"/>
              <a:gd name="connsiteX0-31" fmla="*/ 0 w 2266950"/>
              <a:gd name="connsiteY0-32" fmla="*/ 276225 h 3629025"/>
              <a:gd name="connsiteX1-33" fmla="*/ 2266950 w 2266950"/>
              <a:gd name="connsiteY1-34" fmla="*/ 0 h 3629025"/>
              <a:gd name="connsiteX2-35" fmla="*/ 2266950 w 2266950"/>
              <a:gd name="connsiteY2-36" fmla="*/ 3629025 h 3629025"/>
              <a:gd name="connsiteX3-37" fmla="*/ 9525 w 2266950"/>
              <a:gd name="connsiteY3-38" fmla="*/ 3352800 h 3629025"/>
              <a:gd name="connsiteX4-39" fmla="*/ 0 w 2266950"/>
              <a:gd name="connsiteY4-40" fmla="*/ 276225 h 3629025"/>
              <a:gd name="connsiteX0-41" fmla="*/ 0 w 2266950"/>
              <a:gd name="connsiteY0-42" fmla="*/ 276225 h 3629025"/>
              <a:gd name="connsiteX1-43" fmla="*/ 2266950 w 2266950"/>
              <a:gd name="connsiteY1-44" fmla="*/ 0 h 3629025"/>
              <a:gd name="connsiteX2-45" fmla="*/ 2266950 w 2266950"/>
              <a:gd name="connsiteY2-46" fmla="*/ 3629025 h 3629025"/>
              <a:gd name="connsiteX3-47" fmla="*/ 9525 w 2266950"/>
              <a:gd name="connsiteY3-48" fmla="*/ 3267075 h 3629025"/>
              <a:gd name="connsiteX4-49" fmla="*/ 0 w 2266950"/>
              <a:gd name="connsiteY4-50" fmla="*/ 276225 h 3629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6950" h="3629025">
                <a:moveTo>
                  <a:pt x="0" y="276225"/>
                </a:moveTo>
                <a:lnTo>
                  <a:pt x="2266950" y="0"/>
                </a:lnTo>
                <a:lnTo>
                  <a:pt x="2266950" y="3629025"/>
                </a:lnTo>
                <a:lnTo>
                  <a:pt x="9525" y="3267075"/>
                </a:lnTo>
                <a:lnTo>
                  <a:pt x="0" y="276225"/>
                </a:lnTo>
                <a:close/>
              </a:path>
            </a:pathLst>
          </a:cu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018070D1-B7F2-77F3-EF7C-9BD237B4FBF5}"/>
              </a:ext>
            </a:extLst>
          </p:cNvPr>
          <p:cNvSpPr/>
          <p:nvPr/>
        </p:nvSpPr>
        <p:spPr>
          <a:xfrm flipH="1">
            <a:off x="3610250" y="1401082"/>
            <a:ext cx="2427651" cy="3886282"/>
          </a:xfrm>
          <a:custGeom>
            <a:avLst/>
            <a:gdLst>
              <a:gd name="connsiteX0" fmla="*/ 0 w 2257425"/>
              <a:gd name="connsiteY0" fmla="*/ 0 h 3629025"/>
              <a:gd name="connsiteX1" fmla="*/ 2257425 w 2257425"/>
              <a:gd name="connsiteY1" fmla="*/ 0 h 3629025"/>
              <a:gd name="connsiteX2" fmla="*/ 2257425 w 2257425"/>
              <a:gd name="connsiteY2" fmla="*/ 3629025 h 3629025"/>
              <a:gd name="connsiteX3" fmla="*/ 0 w 2257425"/>
              <a:gd name="connsiteY3" fmla="*/ 3629025 h 3629025"/>
              <a:gd name="connsiteX4" fmla="*/ 0 w 2257425"/>
              <a:gd name="connsiteY4" fmla="*/ 0 h 3629025"/>
              <a:gd name="connsiteX0-1" fmla="*/ 0 w 2276475"/>
              <a:gd name="connsiteY0-2" fmla="*/ 200025 h 3629025"/>
              <a:gd name="connsiteX1-3" fmla="*/ 2276475 w 2276475"/>
              <a:gd name="connsiteY1-4" fmla="*/ 0 h 3629025"/>
              <a:gd name="connsiteX2-5" fmla="*/ 2276475 w 2276475"/>
              <a:gd name="connsiteY2-6" fmla="*/ 3629025 h 3629025"/>
              <a:gd name="connsiteX3-7" fmla="*/ 19050 w 2276475"/>
              <a:gd name="connsiteY3-8" fmla="*/ 3629025 h 3629025"/>
              <a:gd name="connsiteX4-9" fmla="*/ 0 w 2276475"/>
              <a:gd name="connsiteY4-10" fmla="*/ 200025 h 3629025"/>
              <a:gd name="connsiteX0-11" fmla="*/ 19050 w 2257425"/>
              <a:gd name="connsiteY0-12" fmla="*/ 247650 h 3629025"/>
              <a:gd name="connsiteX1-13" fmla="*/ 2257425 w 2257425"/>
              <a:gd name="connsiteY1-14" fmla="*/ 0 h 3629025"/>
              <a:gd name="connsiteX2-15" fmla="*/ 2257425 w 2257425"/>
              <a:gd name="connsiteY2-16" fmla="*/ 3629025 h 3629025"/>
              <a:gd name="connsiteX3-17" fmla="*/ 0 w 2257425"/>
              <a:gd name="connsiteY3-18" fmla="*/ 3629025 h 3629025"/>
              <a:gd name="connsiteX4-19" fmla="*/ 19050 w 2257425"/>
              <a:gd name="connsiteY4-20" fmla="*/ 247650 h 3629025"/>
              <a:gd name="connsiteX0-21" fmla="*/ 0 w 2266950"/>
              <a:gd name="connsiteY0-22" fmla="*/ 276225 h 3629025"/>
              <a:gd name="connsiteX1-23" fmla="*/ 2266950 w 2266950"/>
              <a:gd name="connsiteY1-24" fmla="*/ 0 h 3629025"/>
              <a:gd name="connsiteX2-25" fmla="*/ 2266950 w 2266950"/>
              <a:gd name="connsiteY2-26" fmla="*/ 3629025 h 3629025"/>
              <a:gd name="connsiteX3-27" fmla="*/ 9525 w 2266950"/>
              <a:gd name="connsiteY3-28" fmla="*/ 3629025 h 3629025"/>
              <a:gd name="connsiteX4-29" fmla="*/ 0 w 2266950"/>
              <a:gd name="connsiteY4-30" fmla="*/ 276225 h 3629025"/>
              <a:gd name="connsiteX0-31" fmla="*/ 0 w 2266950"/>
              <a:gd name="connsiteY0-32" fmla="*/ 276225 h 3629025"/>
              <a:gd name="connsiteX1-33" fmla="*/ 2266950 w 2266950"/>
              <a:gd name="connsiteY1-34" fmla="*/ 0 h 3629025"/>
              <a:gd name="connsiteX2-35" fmla="*/ 2266950 w 2266950"/>
              <a:gd name="connsiteY2-36" fmla="*/ 3629025 h 3629025"/>
              <a:gd name="connsiteX3-37" fmla="*/ 9525 w 2266950"/>
              <a:gd name="connsiteY3-38" fmla="*/ 3352800 h 3629025"/>
              <a:gd name="connsiteX4-39" fmla="*/ 0 w 2266950"/>
              <a:gd name="connsiteY4-40" fmla="*/ 276225 h 3629025"/>
              <a:gd name="connsiteX0-41" fmla="*/ 0 w 2266950"/>
              <a:gd name="connsiteY0-42" fmla="*/ 276225 h 3629025"/>
              <a:gd name="connsiteX1-43" fmla="*/ 2266950 w 2266950"/>
              <a:gd name="connsiteY1-44" fmla="*/ 0 h 3629025"/>
              <a:gd name="connsiteX2-45" fmla="*/ 2266950 w 2266950"/>
              <a:gd name="connsiteY2-46" fmla="*/ 3629025 h 3629025"/>
              <a:gd name="connsiteX3-47" fmla="*/ 9525 w 2266950"/>
              <a:gd name="connsiteY3-48" fmla="*/ 3267075 h 3629025"/>
              <a:gd name="connsiteX4-49" fmla="*/ 0 w 2266950"/>
              <a:gd name="connsiteY4-50" fmla="*/ 276225 h 3629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6950" h="3629025">
                <a:moveTo>
                  <a:pt x="0" y="276225"/>
                </a:moveTo>
                <a:lnTo>
                  <a:pt x="2266950" y="0"/>
                </a:lnTo>
                <a:lnTo>
                  <a:pt x="2266950" y="3629025"/>
                </a:lnTo>
                <a:lnTo>
                  <a:pt x="9525" y="3267075"/>
                </a:lnTo>
                <a:lnTo>
                  <a:pt x="0" y="276225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矩形 5">
            <a:extLst>
              <a:ext uri="{FF2B5EF4-FFF2-40B4-BE49-F238E27FC236}">
                <a16:creationId xmlns:a16="http://schemas.microsoft.com/office/drawing/2014/main" id="{846D7141-C5FD-A2CE-488F-610B20150463}"/>
              </a:ext>
            </a:extLst>
          </p:cNvPr>
          <p:cNvSpPr/>
          <p:nvPr/>
        </p:nvSpPr>
        <p:spPr>
          <a:xfrm>
            <a:off x="6170504" y="1401082"/>
            <a:ext cx="2427651" cy="3886282"/>
          </a:xfrm>
          <a:custGeom>
            <a:avLst/>
            <a:gdLst>
              <a:gd name="connsiteX0" fmla="*/ 0 w 2257425"/>
              <a:gd name="connsiteY0" fmla="*/ 0 h 3629025"/>
              <a:gd name="connsiteX1" fmla="*/ 2257425 w 2257425"/>
              <a:gd name="connsiteY1" fmla="*/ 0 h 3629025"/>
              <a:gd name="connsiteX2" fmla="*/ 2257425 w 2257425"/>
              <a:gd name="connsiteY2" fmla="*/ 3629025 h 3629025"/>
              <a:gd name="connsiteX3" fmla="*/ 0 w 2257425"/>
              <a:gd name="connsiteY3" fmla="*/ 3629025 h 3629025"/>
              <a:gd name="connsiteX4" fmla="*/ 0 w 2257425"/>
              <a:gd name="connsiteY4" fmla="*/ 0 h 3629025"/>
              <a:gd name="connsiteX0-1" fmla="*/ 0 w 2276475"/>
              <a:gd name="connsiteY0-2" fmla="*/ 200025 h 3629025"/>
              <a:gd name="connsiteX1-3" fmla="*/ 2276475 w 2276475"/>
              <a:gd name="connsiteY1-4" fmla="*/ 0 h 3629025"/>
              <a:gd name="connsiteX2-5" fmla="*/ 2276475 w 2276475"/>
              <a:gd name="connsiteY2-6" fmla="*/ 3629025 h 3629025"/>
              <a:gd name="connsiteX3-7" fmla="*/ 19050 w 2276475"/>
              <a:gd name="connsiteY3-8" fmla="*/ 3629025 h 3629025"/>
              <a:gd name="connsiteX4-9" fmla="*/ 0 w 2276475"/>
              <a:gd name="connsiteY4-10" fmla="*/ 200025 h 3629025"/>
              <a:gd name="connsiteX0-11" fmla="*/ 19050 w 2257425"/>
              <a:gd name="connsiteY0-12" fmla="*/ 247650 h 3629025"/>
              <a:gd name="connsiteX1-13" fmla="*/ 2257425 w 2257425"/>
              <a:gd name="connsiteY1-14" fmla="*/ 0 h 3629025"/>
              <a:gd name="connsiteX2-15" fmla="*/ 2257425 w 2257425"/>
              <a:gd name="connsiteY2-16" fmla="*/ 3629025 h 3629025"/>
              <a:gd name="connsiteX3-17" fmla="*/ 0 w 2257425"/>
              <a:gd name="connsiteY3-18" fmla="*/ 3629025 h 3629025"/>
              <a:gd name="connsiteX4-19" fmla="*/ 19050 w 2257425"/>
              <a:gd name="connsiteY4-20" fmla="*/ 247650 h 3629025"/>
              <a:gd name="connsiteX0-21" fmla="*/ 0 w 2266950"/>
              <a:gd name="connsiteY0-22" fmla="*/ 276225 h 3629025"/>
              <a:gd name="connsiteX1-23" fmla="*/ 2266950 w 2266950"/>
              <a:gd name="connsiteY1-24" fmla="*/ 0 h 3629025"/>
              <a:gd name="connsiteX2-25" fmla="*/ 2266950 w 2266950"/>
              <a:gd name="connsiteY2-26" fmla="*/ 3629025 h 3629025"/>
              <a:gd name="connsiteX3-27" fmla="*/ 9525 w 2266950"/>
              <a:gd name="connsiteY3-28" fmla="*/ 3629025 h 3629025"/>
              <a:gd name="connsiteX4-29" fmla="*/ 0 w 2266950"/>
              <a:gd name="connsiteY4-30" fmla="*/ 276225 h 3629025"/>
              <a:gd name="connsiteX0-31" fmla="*/ 0 w 2266950"/>
              <a:gd name="connsiteY0-32" fmla="*/ 276225 h 3629025"/>
              <a:gd name="connsiteX1-33" fmla="*/ 2266950 w 2266950"/>
              <a:gd name="connsiteY1-34" fmla="*/ 0 h 3629025"/>
              <a:gd name="connsiteX2-35" fmla="*/ 2266950 w 2266950"/>
              <a:gd name="connsiteY2-36" fmla="*/ 3629025 h 3629025"/>
              <a:gd name="connsiteX3-37" fmla="*/ 9525 w 2266950"/>
              <a:gd name="connsiteY3-38" fmla="*/ 3352800 h 3629025"/>
              <a:gd name="connsiteX4-39" fmla="*/ 0 w 2266950"/>
              <a:gd name="connsiteY4-40" fmla="*/ 276225 h 3629025"/>
              <a:gd name="connsiteX0-41" fmla="*/ 0 w 2266950"/>
              <a:gd name="connsiteY0-42" fmla="*/ 276225 h 3629025"/>
              <a:gd name="connsiteX1-43" fmla="*/ 2266950 w 2266950"/>
              <a:gd name="connsiteY1-44" fmla="*/ 0 h 3629025"/>
              <a:gd name="connsiteX2-45" fmla="*/ 2266950 w 2266950"/>
              <a:gd name="connsiteY2-46" fmla="*/ 3629025 h 3629025"/>
              <a:gd name="connsiteX3-47" fmla="*/ 9525 w 2266950"/>
              <a:gd name="connsiteY3-48" fmla="*/ 3267075 h 3629025"/>
              <a:gd name="connsiteX4-49" fmla="*/ 0 w 2266950"/>
              <a:gd name="connsiteY4-50" fmla="*/ 276225 h 3629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6950" h="3629025">
                <a:moveTo>
                  <a:pt x="0" y="276225"/>
                </a:moveTo>
                <a:lnTo>
                  <a:pt x="2266950" y="0"/>
                </a:lnTo>
                <a:lnTo>
                  <a:pt x="2266950" y="3629025"/>
                </a:lnTo>
                <a:lnTo>
                  <a:pt x="9525" y="3267075"/>
                </a:lnTo>
                <a:lnTo>
                  <a:pt x="0" y="276225"/>
                </a:lnTo>
                <a:close/>
              </a:path>
            </a:pathLst>
          </a:cu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矩形 5">
            <a:extLst>
              <a:ext uri="{FF2B5EF4-FFF2-40B4-BE49-F238E27FC236}">
                <a16:creationId xmlns:a16="http://schemas.microsoft.com/office/drawing/2014/main" id="{5E66A871-2DC7-8CC1-026C-5E79CFC95023}"/>
              </a:ext>
            </a:extLst>
          </p:cNvPr>
          <p:cNvSpPr/>
          <p:nvPr/>
        </p:nvSpPr>
        <p:spPr>
          <a:xfrm flipH="1">
            <a:off x="8751159" y="1401082"/>
            <a:ext cx="2427651" cy="3886282"/>
          </a:xfrm>
          <a:custGeom>
            <a:avLst/>
            <a:gdLst>
              <a:gd name="connsiteX0" fmla="*/ 0 w 2257425"/>
              <a:gd name="connsiteY0" fmla="*/ 0 h 3629025"/>
              <a:gd name="connsiteX1" fmla="*/ 2257425 w 2257425"/>
              <a:gd name="connsiteY1" fmla="*/ 0 h 3629025"/>
              <a:gd name="connsiteX2" fmla="*/ 2257425 w 2257425"/>
              <a:gd name="connsiteY2" fmla="*/ 3629025 h 3629025"/>
              <a:gd name="connsiteX3" fmla="*/ 0 w 2257425"/>
              <a:gd name="connsiteY3" fmla="*/ 3629025 h 3629025"/>
              <a:gd name="connsiteX4" fmla="*/ 0 w 2257425"/>
              <a:gd name="connsiteY4" fmla="*/ 0 h 3629025"/>
              <a:gd name="connsiteX0-1" fmla="*/ 0 w 2276475"/>
              <a:gd name="connsiteY0-2" fmla="*/ 200025 h 3629025"/>
              <a:gd name="connsiteX1-3" fmla="*/ 2276475 w 2276475"/>
              <a:gd name="connsiteY1-4" fmla="*/ 0 h 3629025"/>
              <a:gd name="connsiteX2-5" fmla="*/ 2276475 w 2276475"/>
              <a:gd name="connsiteY2-6" fmla="*/ 3629025 h 3629025"/>
              <a:gd name="connsiteX3-7" fmla="*/ 19050 w 2276475"/>
              <a:gd name="connsiteY3-8" fmla="*/ 3629025 h 3629025"/>
              <a:gd name="connsiteX4-9" fmla="*/ 0 w 2276475"/>
              <a:gd name="connsiteY4-10" fmla="*/ 200025 h 3629025"/>
              <a:gd name="connsiteX0-11" fmla="*/ 19050 w 2257425"/>
              <a:gd name="connsiteY0-12" fmla="*/ 247650 h 3629025"/>
              <a:gd name="connsiteX1-13" fmla="*/ 2257425 w 2257425"/>
              <a:gd name="connsiteY1-14" fmla="*/ 0 h 3629025"/>
              <a:gd name="connsiteX2-15" fmla="*/ 2257425 w 2257425"/>
              <a:gd name="connsiteY2-16" fmla="*/ 3629025 h 3629025"/>
              <a:gd name="connsiteX3-17" fmla="*/ 0 w 2257425"/>
              <a:gd name="connsiteY3-18" fmla="*/ 3629025 h 3629025"/>
              <a:gd name="connsiteX4-19" fmla="*/ 19050 w 2257425"/>
              <a:gd name="connsiteY4-20" fmla="*/ 247650 h 3629025"/>
              <a:gd name="connsiteX0-21" fmla="*/ 0 w 2266950"/>
              <a:gd name="connsiteY0-22" fmla="*/ 276225 h 3629025"/>
              <a:gd name="connsiteX1-23" fmla="*/ 2266950 w 2266950"/>
              <a:gd name="connsiteY1-24" fmla="*/ 0 h 3629025"/>
              <a:gd name="connsiteX2-25" fmla="*/ 2266950 w 2266950"/>
              <a:gd name="connsiteY2-26" fmla="*/ 3629025 h 3629025"/>
              <a:gd name="connsiteX3-27" fmla="*/ 9525 w 2266950"/>
              <a:gd name="connsiteY3-28" fmla="*/ 3629025 h 3629025"/>
              <a:gd name="connsiteX4-29" fmla="*/ 0 w 2266950"/>
              <a:gd name="connsiteY4-30" fmla="*/ 276225 h 3629025"/>
              <a:gd name="connsiteX0-31" fmla="*/ 0 w 2266950"/>
              <a:gd name="connsiteY0-32" fmla="*/ 276225 h 3629025"/>
              <a:gd name="connsiteX1-33" fmla="*/ 2266950 w 2266950"/>
              <a:gd name="connsiteY1-34" fmla="*/ 0 h 3629025"/>
              <a:gd name="connsiteX2-35" fmla="*/ 2266950 w 2266950"/>
              <a:gd name="connsiteY2-36" fmla="*/ 3629025 h 3629025"/>
              <a:gd name="connsiteX3-37" fmla="*/ 9525 w 2266950"/>
              <a:gd name="connsiteY3-38" fmla="*/ 3352800 h 3629025"/>
              <a:gd name="connsiteX4-39" fmla="*/ 0 w 2266950"/>
              <a:gd name="connsiteY4-40" fmla="*/ 276225 h 3629025"/>
              <a:gd name="connsiteX0-41" fmla="*/ 0 w 2266950"/>
              <a:gd name="connsiteY0-42" fmla="*/ 276225 h 3629025"/>
              <a:gd name="connsiteX1-43" fmla="*/ 2266950 w 2266950"/>
              <a:gd name="connsiteY1-44" fmla="*/ 0 h 3629025"/>
              <a:gd name="connsiteX2-45" fmla="*/ 2266950 w 2266950"/>
              <a:gd name="connsiteY2-46" fmla="*/ 3629025 h 3629025"/>
              <a:gd name="connsiteX3-47" fmla="*/ 9525 w 2266950"/>
              <a:gd name="connsiteY3-48" fmla="*/ 3267075 h 3629025"/>
              <a:gd name="connsiteX4-49" fmla="*/ 0 w 2266950"/>
              <a:gd name="connsiteY4-50" fmla="*/ 276225 h 3629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6950" h="3629025">
                <a:moveTo>
                  <a:pt x="0" y="276225"/>
                </a:moveTo>
                <a:lnTo>
                  <a:pt x="2266950" y="0"/>
                </a:lnTo>
                <a:lnTo>
                  <a:pt x="2266950" y="3629025"/>
                </a:lnTo>
                <a:lnTo>
                  <a:pt x="9525" y="3267075"/>
                </a:lnTo>
                <a:lnTo>
                  <a:pt x="0" y="276225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8B96CC5-D5F5-29D7-A892-1DBDED73B63C}"/>
              </a:ext>
            </a:extLst>
          </p:cNvPr>
          <p:cNvSpPr/>
          <p:nvPr/>
        </p:nvSpPr>
        <p:spPr>
          <a:xfrm>
            <a:off x="2025785" y="3559570"/>
            <a:ext cx="375601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user_158961">
            <a:extLst>
              <a:ext uri="{FF2B5EF4-FFF2-40B4-BE49-F238E27FC236}">
                <a16:creationId xmlns:a16="http://schemas.microsoft.com/office/drawing/2014/main" id="{8B39D542-480F-869A-CF60-FDEF7AA7F877}"/>
              </a:ext>
            </a:extLst>
          </p:cNvPr>
          <p:cNvSpPr>
            <a:spLocks noChangeAspect="1"/>
          </p:cNvSpPr>
          <p:nvPr/>
        </p:nvSpPr>
        <p:spPr bwMode="auto">
          <a:xfrm>
            <a:off x="2043139" y="2223445"/>
            <a:ext cx="428667" cy="307621"/>
          </a:xfrm>
          <a:custGeom>
            <a:avLst/>
            <a:gdLst>
              <a:gd name="connsiteX0" fmla="*/ 533228 w 606862"/>
              <a:gd name="connsiteY0" fmla="*/ 69781 h 435499"/>
              <a:gd name="connsiteX1" fmla="*/ 528214 w 606862"/>
              <a:gd name="connsiteY1" fmla="*/ 81924 h 435499"/>
              <a:gd name="connsiteX2" fmla="*/ 515122 w 606862"/>
              <a:gd name="connsiteY2" fmla="*/ 82851 h 435499"/>
              <a:gd name="connsiteX3" fmla="*/ 513543 w 606862"/>
              <a:gd name="connsiteY3" fmla="*/ 87671 h 435499"/>
              <a:gd name="connsiteX4" fmla="*/ 523571 w 606862"/>
              <a:gd name="connsiteY4" fmla="*/ 96107 h 435499"/>
              <a:gd name="connsiteX5" fmla="*/ 520414 w 606862"/>
              <a:gd name="connsiteY5" fmla="*/ 108806 h 435499"/>
              <a:gd name="connsiteX6" fmla="*/ 524500 w 606862"/>
              <a:gd name="connsiteY6" fmla="*/ 111773 h 435499"/>
              <a:gd name="connsiteX7" fmla="*/ 535643 w 606862"/>
              <a:gd name="connsiteY7" fmla="*/ 104913 h 435499"/>
              <a:gd name="connsiteX8" fmla="*/ 546785 w 606862"/>
              <a:gd name="connsiteY8" fmla="*/ 111773 h 435499"/>
              <a:gd name="connsiteX9" fmla="*/ 550871 w 606862"/>
              <a:gd name="connsiteY9" fmla="*/ 108806 h 435499"/>
              <a:gd name="connsiteX10" fmla="*/ 547807 w 606862"/>
              <a:gd name="connsiteY10" fmla="*/ 96107 h 435499"/>
              <a:gd name="connsiteX11" fmla="*/ 557835 w 606862"/>
              <a:gd name="connsiteY11" fmla="*/ 87671 h 435499"/>
              <a:gd name="connsiteX12" fmla="*/ 556349 w 606862"/>
              <a:gd name="connsiteY12" fmla="*/ 82851 h 435499"/>
              <a:gd name="connsiteX13" fmla="*/ 543257 w 606862"/>
              <a:gd name="connsiteY13" fmla="*/ 81924 h 435499"/>
              <a:gd name="connsiteX14" fmla="*/ 538242 w 606862"/>
              <a:gd name="connsiteY14" fmla="*/ 69781 h 435499"/>
              <a:gd name="connsiteX15" fmla="*/ 533228 w 606862"/>
              <a:gd name="connsiteY15" fmla="*/ 69781 h 435499"/>
              <a:gd name="connsiteX16" fmla="*/ 474173 w 606862"/>
              <a:gd name="connsiteY16" fmla="*/ 69781 h 435499"/>
              <a:gd name="connsiteX17" fmla="*/ 469159 w 606862"/>
              <a:gd name="connsiteY17" fmla="*/ 81924 h 435499"/>
              <a:gd name="connsiteX18" fmla="*/ 456066 w 606862"/>
              <a:gd name="connsiteY18" fmla="*/ 82851 h 435499"/>
              <a:gd name="connsiteX19" fmla="*/ 454488 w 606862"/>
              <a:gd name="connsiteY19" fmla="*/ 87671 h 435499"/>
              <a:gd name="connsiteX20" fmla="*/ 464516 w 606862"/>
              <a:gd name="connsiteY20" fmla="*/ 96107 h 435499"/>
              <a:gd name="connsiteX21" fmla="*/ 461359 w 606862"/>
              <a:gd name="connsiteY21" fmla="*/ 108806 h 435499"/>
              <a:gd name="connsiteX22" fmla="*/ 465445 w 606862"/>
              <a:gd name="connsiteY22" fmla="*/ 111773 h 435499"/>
              <a:gd name="connsiteX23" fmla="*/ 476587 w 606862"/>
              <a:gd name="connsiteY23" fmla="*/ 104913 h 435499"/>
              <a:gd name="connsiteX24" fmla="*/ 487730 w 606862"/>
              <a:gd name="connsiteY24" fmla="*/ 111773 h 435499"/>
              <a:gd name="connsiteX25" fmla="*/ 491815 w 606862"/>
              <a:gd name="connsiteY25" fmla="*/ 108806 h 435499"/>
              <a:gd name="connsiteX26" fmla="*/ 488751 w 606862"/>
              <a:gd name="connsiteY26" fmla="*/ 96107 h 435499"/>
              <a:gd name="connsiteX27" fmla="*/ 498779 w 606862"/>
              <a:gd name="connsiteY27" fmla="*/ 87671 h 435499"/>
              <a:gd name="connsiteX28" fmla="*/ 497294 w 606862"/>
              <a:gd name="connsiteY28" fmla="*/ 82851 h 435499"/>
              <a:gd name="connsiteX29" fmla="*/ 484201 w 606862"/>
              <a:gd name="connsiteY29" fmla="*/ 81924 h 435499"/>
              <a:gd name="connsiteX30" fmla="*/ 479187 w 606862"/>
              <a:gd name="connsiteY30" fmla="*/ 69781 h 435499"/>
              <a:gd name="connsiteX31" fmla="*/ 474173 w 606862"/>
              <a:gd name="connsiteY31" fmla="*/ 69781 h 435499"/>
              <a:gd name="connsiteX32" fmla="*/ 415117 w 606862"/>
              <a:gd name="connsiteY32" fmla="*/ 69781 h 435499"/>
              <a:gd name="connsiteX33" fmla="*/ 410103 w 606862"/>
              <a:gd name="connsiteY33" fmla="*/ 81924 h 435499"/>
              <a:gd name="connsiteX34" fmla="*/ 397011 w 606862"/>
              <a:gd name="connsiteY34" fmla="*/ 82851 h 435499"/>
              <a:gd name="connsiteX35" fmla="*/ 395432 w 606862"/>
              <a:gd name="connsiteY35" fmla="*/ 87671 h 435499"/>
              <a:gd name="connsiteX36" fmla="*/ 405460 w 606862"/>
              <a:gd name="connsiteY36" fmla="*/ 96107 h 435499"/>
              <a:gd name="connsiteX37" fmla="*/ 402303 w 606862"/>
              <a:gd name="connsiteY37" fmla="*/ 108806 h 435499"/>
              <a:gd name="connsiteX38" fmla="*/ 406389 w 606862"/>
              <a:gd name="connsiteY38" fmla="*/ 111773 h 435499"/>
              <a:gd name="connsiteX39" fmla="*/ 417532 w 606862"/>
              <a:gd name="connsiteY39" fmla="*/ 104913 h 435499"/>
              <a:gd name="connsiteX40" fmla="*/ 428674 w 606862"/>
              <a:gd name="connsiteY40" fmla="*/ 111773 h 435499"/>
              <a:gd name="connsiteX41" fmla="*/ 432760 w 606862"/>
              <a:gd name="connsiteY41" fmla="*/ 108806 h 435499"/>
              <a:gd name="connsiteX42" fmla="*/ 429696 w 606862"/>
              <a:gd name="connsiteY42" fmla="*/ 96107 h 435499"/>
              <a:gd name="connsiteX43" fmla="*/ 439724 w 606862"/>
              <a:gd name="connsiteY43" fmla="*/ 87671 h 435499"/>
              <a:gd name="connsiteX44" fmla="*/ 438238 w 606862"/>
              <a:gd name="connsiteY44" fmla="*/ 82851 h 435499"/>
              <a:gd name="connsiteX45" fmla="*/ 425146 w 606862"/>
              <a:gd name="connsiteY45" fmla="*/ 81924 h 435499"/>
              <a:gd name="connsiteX46" fmla="*/ 420132 w 606862"/>
              <a:gd name="connsiteY46" fmla="*/ 69781 h 435499"/>
              <a:gd name="connsiteX47" fmla="*/ 415117 w 606862"/>
              <a:gd name="connsiteY47" fmla="*/ 69781 h 435499"/>
              <a:gd name="connsiteX48" fmla="*/ 436010 w 606862"/>
              <a:gd name="connsiteY48" fmla="*/ 3780 h 435499"/>
              <a:gd name="connsiteX49" fmla="*/ 517257 w 606862"/>
              <a:gd name="connsiteY49" fmla="*/ 3780 h 435499"/>
              <a:gd name="connsiteX50" fmla="*/ 606862 w 606862"/>
              <a:gd name="connsiteY50" fmla="*/ 93140 h 435499"/>
              <a:gd name="connsiteX51" fmla="*/ 517257 w 606862"/>
              <a:gd name="connsiteY51" fmla="*/ 182594 h 435499"/>
              <a:gd name="connsiteX52" fmla="*/ 456438 w 606862"/>
              <a:gd name="connsiteY52" fmla="*/ 182594 h 435499"/>
              <a:gd name="connsiteX53" fmla="*/ 415210 w 606862"/>
              <a:gd name="connsiteY53" fmla="*/ 223751 h 435499"/>
              <a:gd name="connsiteX54" fmla="*/ 407689 w 606862"/>
              <a:gd name="connsiteY54" fmla="*/ 220692 h 435499"/>
              <a:gd name="connsiteX55" fmla="*/ 407689 w 606862"/>
              <a:gd name="connsiteY55" fmla="*/ 178051 h 435499"/>
              <a:gd name="connsiteX56" fmla="*/ 346405 w 606862"/>
              <a:gd name="connsiteY56" fmla="*/ 93233 h 435499"/>
              <a:gd name="connsiteX57" fmla="*/ 436010 w 606862"/>
              <a:gd name="connsiteY57" fmla="*/ 3780 h 435499"/>
              <a:gd name="connsiteX58" fmla="*/ 140854 w 606862"/>
              <a:gd name="connsiteY58" fmla="*/ 207 h 435499"/>
              <a:gd name="connsiteX59" fmla="*/ 216621 w 606862"/>
              <a:gd name="connsiteY59" fmla="*/ 856 h 435499"/>
              <a:gd name="connsiteX60" fmla="*/ 272145 w 606862"/>
              <a:gd name="connsiteY60" fmla="*/ 33762 h 435499"/>
              <a:gd name="connsiteX61" fmla="*/ 302693 w 606862"/>
              <a:gd name="connsiteY61" fmla="*/ 122934 h 435499"/>
              <a:gd name="connsiteX62" fmla="*/ 310400 w 606862"/>
              <a:gd name="connsiteY62" fmla="*/ 158343 h 435499"/>
              <a:gd name="connsiteX63" fmla="*/ 293130 w 606862"/>
              <a:gd name="connsiteY63" fmla="*/ 188098 h 435499"/>
              <a:gd name="connsiteX64" fmla="*/ 281152 w 606862"/>
              <a:gd name="connsiteY64" fmla="*/ 220819 h 435499"/>
              <a:gd name="connsiteX65" fmla="*/ 281152 w 606862"/>
              <a:gd name="connsiteY65" fmla="*/ 260863 h 435499"/>
              <a:gd name="connsiteX66" fmla="*/ 283287 w 606862"/>
              <a:gd name="connsiteY66" fmla="*/ 264385 h 435499"/>
              <a:gd name="connsiteX67" fmla="*/ 407057 w 606862"/>
              <a:gd name="connsiteY67" fmla="*/ 343732 h 435499"/>
              <a:gd name="connsiteX68" fmla="*/ 422192 w 606862"/>
              <a:gd name="connsiteY68" fmla="*/ 375989 h 435499"/>
              <a:gd name="connsiteX69" fmla="*/ 422192 w 606862"/>
              <a:gd name="connsiteY69" fmla="*/ 435406 h 435499"/>
              <a:gd name="connsiteX70" fmla="*/ 238533 w 606862"/>
              <a:gd name="connsiteY70" fmla="*/ 435406 h 435499"/>
              <a:gd name="connsiteX71" fmla="*/ 220520 w 606862"/>
              <a:gd name="connsiteY71" fmla="*/ 352816 h 435499"/>
              <a:gd name="connsiteX72" fmla="*/ 210957 w 606862"/>
              <a:gd name="connsiteY72" fmla="*/ 299331 h 435499"/>
              <a:gd name="connsiteX73" fmla="*/ 201393 w 606862"/>
              <a:gd name="connsiteY73" fmla="*/ 352816 h 435499"/>
              <a:gd name="connsiteX74" fmla="*/ 183566 w 606862"/>
              <a:gd name="connsiteY74" fmla="*/ 435499 h 435499"/>
              <a:gd name="connsiteX75" fmla="*/ 0 w 606862"/>
              <a:gd name="connsiteY75" fmla="*/ 435499 h 435499"/>
              <a:gd name="connsiteX76" fmla="*/ 0 w 606862"/>
              <a:gd name="connsiteY76" fmla="*/ 376082 h 435499"/>
              <a:gd name="connsiteX77" fmla="*/ 15135 w 606862"/>
              <a:gd name="connsiteY77" fmla="*/ 343824 h 435499"/>
              <a:gd name="connsiteX78" fmla="*/ 138905 w 606862"/>
              <a:gd name="connsiteY78" fmla="*/ 264478 h 435499"/>
              <a:gd name="connsiteX79" fmla="*/ 141040 w 606862"/>
              <a:gd name="connsiteY79" fmla="*/ 261049 h 435499"/>
              <a:gd name="connsiteX80" fmla="*/ 141040 w 606862"/>
              <a:gd name="connsiteY80" fmla="*/ 221005 h 435499"/>
              <a:gd name="connsiteX81" fmla="*/ 128970 w 606862"/>
              <a:gd name="connsiteY81" fmla="*/ 188191 h 435499"/>
              <a:gd name="connsiteX82" fmla="*/ 111792 w 606862"/>
              <a:gd name="connsiteY82" fmla="*/ 158436 h 435499"/>
              <a:gd name="connsiteX83" fmla="*/ 118942 w 606862"/>
              <a:gd name="connsiteY83" fmla="*/ 123120 h 435499"/>
              <a:gd name="connsiteX84" fmla="*/ 149397 w 606862"/>
              <a:gd name="connsiteY84" fmla="*/ 18560 h 435499"/>
              <a:gd name="connsiteX85" fmla="*/ 140854 w 606862"/>
              <a:gd name="connsiteY85" fmla="*/ 207 h 435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6862" h="435499">
                <a:moveTo>
                  <a:pt x="533228" y="69781"/>
                </a:moveTo>
                <a:lnTo>
                  <a:pt x="528214" y="81924"/>
                </a:lnTo>
                <a:lnTo>
                  <a:pt x="515122" y="82851"/>
                </a:lnTo>
                <a:cubicBezTo>
                  <a:pt x="512615" y="83036"/>
                  <a:pt x="511686" y="86095"/>
                  <a:pt x="513543" y="87671"/>
                </a:cubicBezTo>
                <a:lnTo>
                  <a:pt x="523571" y="96107"/>
                </a:lnTo>
                <a:lnTo>
                  <a:pt x="520414" y="108806"/>
                </a:lnTo>
                <a:cubicBezTo>
                  <a:pt x="519857" y="111217"/>
                  <a:pt x="522457" y="113163"/>
                  <a:pt x="524500" y="111773"/>
                </a:cubicBezTo>
                <a:lnTo>
                  <a:pt x="535643" y="104913"/>
                </a:lnTo>
                <a:lnTo>
                  <a:pt x="546785" y="111773"/>
                </a:lnTo>
                <a:cubicBezTo>
                  <a:pt x="548921" y="113163"/>
                  <a:pt x="551521" y="111217"/>
                  <a:pt x="550871" y="108806"/>
                </a:cubicBezTo>
                <a:lnTo>
                  <a:pt x="547807" y="96107"/>
                </a:lnTo>
                <a:lnTo>
                  <a:pt x="557835" y="87671"/>
                </a:lnTo>
                <a:cubicBezTo>
                  <a:pt x="559785" y="86095"/>
                  <a:pt x="558856" y="83036"/>
                  <a:pt x="556349" y="82851"/>
                </a:cubicBezTo>
                <a:lnTo>
                  <a:pt x="543257" y="81924"/>
                </a:lnTo>
                <a:lnTo>
                  <a:pt x="538242" y="69781"/>
                </a:lnTo>
                <a:cubicBezTo>
                  <a:pt x="537407" y="67463"/>
                  <a:pt x="534157" y="67463"/>
                  <a:pt x="533228" y="69781"/>
                </a:cubicBezTo>
                <a:close/>
                <a:moveTo>
                  <a:pt x="474173" y="69781"/>
                </a:moveTo>
                <a:lnTo>
                  <a:pt x="469159" y="81924"/>
                </a:lnTo>
                <a:lnTo>
                  <a:pt x="456066" y="82851"/>
                </a:lnTo>
                <a:cubicBezTo>
                  <a:pt x="453559" y="83036"/>
                  <a:pt x="452631" y="86095"/>
                  <a:pt x="454488" y="87671"/>
                </a:cubicBezTo>
                <a:lnTo>
                  <a:pt x="464516" y="96107"/>
                </a:lnTo>
                <a:lnTo>
                  <a:pt x="461359" y="108806"/>
                </a:lnTo>
                <a:cubicBezTo>
                  <a:pt x="460802" y="111217"/>
                  <a:pt x="463402" y="113163"/>
                  <a:pt x="465445" y="111773"/>
                </a:cubicBezTo>
                <a:lnTo>
                  <a:pt x="476587" y="104913"/>
                </a:lnTo>
                <a:lnTo>
                  <a:pt x="487730" y="111773"/>
                </a:lnTo>
                <a:cubicBezTo>
                  <a:pt x="489865" y="113163"/>
                  <a:pt x="492465" y="111217"/>
                  <a:pt x="491815" y="108806"/>
                </a:cubicBezTo>
                <a:lnTo>
                  <a:pt x="488751" y="96107"/>
                </a:lnTo>
                <a:lnTo>
                  <a:pt x="498779" y="87671"/>
                </a:lnTo>
                <a:cubicBezTo>
                  <a:pt x="500729" y="86095"/>
                  <a:pt x="499615" y="83036"/>
                  <a:pt x="497294" y="82851"/>
                </a:cubicBezTo>
                <a:lnTo>
                  <a:pt x="484201" y="81924"/>
                </a:lnTo>
                <a:lnTo>
                  <a:pt x="479187" y="69781"/>
                </a:lnTo>
                <a:cubicBezTo>
                  <a:pt x="478351" y="67463"/>
                  <a:pt x="475101" y="67463"/>
                  <a:pt x="474173" y="69781"/>
                </a:cubicBezTo>
                <a:close/>
                <a:moveTo>
                  <a:pt x="415117" y="69781"/>
                </a:moveTo>
                <a:lnTo>
                  <a:pt x="410103" y="81924"/>
                </a:lnTo>
                <a:lnTo>
                  <a:pt x="397011" y="82851"/>
                </a:lnTo>
                <a:cubicBezTo>
                  <a:pt x="394504" y="83036"/>
                  <a:pt x="393575" y="86095"/>
                  <a:pt x="395432" y="87671"/>
                </a:cubicBezTo>
                <a:lnTo>
                  <a:pt x="405460" y="96107"/>
                </a:lnTo>
                <a:lnTo>
                  <a:pt x="402303" y="108806"/>
                </a:lnTo>
                <a:cubicBezTo>
                  <a:pt x="401746" y="111217"/>
                  <a:pt x="404346" y="113163"/>
                  <a:pt x="406389" y="111773"/>
                </a:cubicBezTo>
                <a:lnTo>
                  <a:pt x="417532" y="104913"/>
                </a:lnTo>
                <a:lnTo>
                  <a:pt x="428674" y="111773"/>
                </a:lnTo>
                <a:cubicBezTo>
                  <a:pt x="430810" y="113163"/>
                  <a:pt x="433410" y="111217"/>
                  <a:pt x="432760" y="108806"/>
                </a:cubicBezTo>
                <a:lnTo>
                  <a:pt x="429696" y="96107"/>
                </a:lnTo>
                <a:lnTo>
                  <a:pt x="439724" y="87671"/>
                </a:lnTo>
                <a:cubicBezTo>
                  <a:pt x="441581" y="86095"/>
                  <a:pt x="440560" y="83036"/>
                  <a:pt x="438238" y="82851"/>
                </a:cubicBezTo>
                <a:lnTo>
                  <a:pt x="425146" y="81924"/>
                </a:lnTo>
                <a:lnTo>
                  <a:pt x="420132" y="69781"/>
                </a:lnTo>
                <a:cubicBezTo>
                  <a:pt x="419296" y="67463"/>
                  <a:pt x="416046" y="67463"/>
                  <a:pt x="415117" y="69781"/>
                </a:cubicBezTo>
                <a:close/>
                <a:moveTo>
                  <a:pt x="436010" y="3780"/>
                </a:moveTo>
                <a:lnTo>
                  <a:pt x="517257" y="3780"/>
                </a:lnTo>
                <a:cubicBezTo>
                  <a:pt x="566749" y="3780"/>
                  <a:pt x="606862" y="43825"/>
                  <a:pt x="606862" y="93140"/>
                </a:cubicBezTo>
                <a:cubicBezTo>
                  <a:pt x="606862" y="142548"/>
                  <a:pt x="566749" y="182594"/>
                  <a:pt x="517257" y="182594"/>
                </a:cubicBezTo>
                <a:lnTo>
                  <a:pt x="456438" y="182594"/>
                </a:lnTo>
                <a:lnTo>
                  <a:pt x="415210" y="223751"/>
                </a:lnTo>
                <a:cubicBezTo>
                  <a:pt x="412517" y="226625"/>
                  <a:pt x="407689" y="224678"/>
                  <a:pt x="407689" y="220692"/>
                </a:cubicBezTo>
                <a:lnTo>
                  <a:pt x="407689" y="178051"/>
                </a:lnTo>
                <a:cubicBezTo>
                  <a:pt x="372126" y="166279"/>
                  <a:pt x="346405" y="132815"/>
                  <a:pt x="346405" y="93233"/>
                </a:cubicBezTo>
                <a:cubicBezTo>
                  <a:pt x="346405" y="43825"/>
                  <a:pt x="386518" y="3780"/>
                  <a:pt x="436010" y="3780"/>
                </a:cubicBezTo>
                <a:close/>
                <a:moveTo>
                  <a:pt x="140854" y="207"/>
                </a:moveTo>
                <a:cubicBezTo>
                  <a:pt x="140854" y="207"/>
                  <a:pt x="191922" y="5954"/>
                  <a:pt x="216621" y="856"/>
                </a:cubicBezTo>
                <a:cubicBezTo>
                  <a:pt x="241412" y="-4335"/>
                  <a:pt x="267874" y="15038"/>
                  <a:pt x="272145" y="33762"/>
                </a:cubicBezTo>
                <a:cubicBezTo>
                  <a:pt x="272145" y="33762"/>
                  <a:pt x="322099" y="33948"/>
                  <a:pt x="302693" y="122934"/>
                </a:cubicBezTo>
                <a:cubicBezTo>
                  <a:pt x="310493" y="122563"/>
                  <a:pt x="318942" y="128032"/>
                  <a:pt x="310400" y="158343"/>
                </a:cubicBezTo>
                <a:cubicBezTo>
                  <a:pt x="303807" y="181331"/>
                  <a:pt x="297772" y="187727"/>
                  <a:pt x="293130" y="188098"/>
                </a:cubicBezTo>
                <a:cubicBezTo>
                  <a:pt x="291551" y="198480"/>
                  <a:pt x="287466" y="209974"/>
                  <a:pt x="281152" y="220819"/>
                </a:cubicBezTo>
                <a:lnTo>
                  <a:pt x="281152" y="260863"/>
                </a:lnTo>
                <a:cubicBezTo>
                  <a:pt x="281152" y="262346"/>
                  <a:pt x="281895" y="263737"/>
                  <a:pt x="283287" y="264385"/>
                </a:cubicBezTo>
                <a:cubicBezTo>
                  <a:pt x="294987" y="270133"/>
                  <a:pt x="353204" y="299424"/>
                  <a:pt x="407057" y="343732"/>
                </a:cubicBezTo>
                <a:cubicBezTo>
                  <a:pt x="416714" y="351611"/>
                  <a:pt x="422192" y="363476"/>
                  <a:pt x="422192" y="375989"/>
                </a:cubicBezTo>
                <a:lnTo>
                  <a:pt x="422192" y="435406"/>
                </a:lnTo>
                <a:lnTo>
                  <a:pt x="238533" y="435406"/>
                </a:lnTo>
                <a:lnTo>
                  <a:pt x="220520" y="352816"/>
                </a:lnTo>
                <a:cubicBezTo>
                  <a:pt x="257104" y="301834"/>
                  <a:pt x="217735" y="299331"/>
                  <a:pt x="210957" y="299331"/>
                </a:cubicBezTo>
                <a:cubicBezTo>
                  <a:pt x="204179" y="299424"/>
                  <a:pt x="164810" y="301834"/>
                  <a:pt x="201393" y="352816"/>
                </a:cubicBezTo>
                <a:lnTo>
                  <a:pt x="183566" y="435499"/>
                </a:lnTo>
                <a:lnTo>
                  <a:pt x="0" y="435499"/>
                </a:lnTo>
                <a:lnTo>
                  <a:pt x="0" y="376082"/>
                </a:lnTo>
                <a:cubicBezTo>
                  <a:pt x="0" y="363754"/>
                  <a:pt x="5478" y="351703"/>
                  <a:pt x="15135" y="343824"/>
                </a:cubicBezTo>
                <a:cubicBezTo>
                  <a:pt x="68988" y="299609"/>
                  <a:pt x="127113" y="270318"/>
                  <a:pt x="138905" y="264478"/>
                </a:cubicBezTo>
                <a:cubicBezTo>
                  <a:pt x="140112" y="263829"/>
                  <a:pt x="141040" y="262532"/>
                  <a:pt x="141040" y="261049"/>
                </a:cubicBezTo>
                <a:lnTo>
                  <a:pt x="141040" y="221005"/>
                </a:lnTo>
                <a:cubicBezTo>
                  <a:pt x="134726" y="210067"/>
                  <a:pt x="130641" y="198573"/>
                  <a:pt x="128970" y="188191"/>
                </a:cubicBezTo>
                <a:cubicBezTo>
                  <a:pt x="124420" y="187820"/>
                  <a:pt x="118385" y="181424"/>
                  <a:pt x="111792" y="158436"/>
                </a:cubicBezTo>
                <a:cubicBezTo>
                  <a:pt x="103528" y="128867"/>
                  <a:pt x="111328" y="123120"/>
                  <a:pt x="118942" y="123120"/>
                </a:cubicBezTo>
                <a:cubicBezTo>
                  <a:pt x="114856" y="105786"/>
                  <a:pt x="104643" y="45813"/>
                  <a:pt x="149397" y="18560"/>
                </a:cubicBezTo>
                <a:cubicBezTo>
                  <a:pt x="149397" y="18560"/>
                  <a:pt x="140112" y="10960"/>
                  <a:pt x="140854" y="207"/>
                </a:cubicBezTo>
                <a:close/>
              </a:path>
            </a:pathLst>
          </a:custGeom>
          <a:gradFill>
            <a:gsLst>
              <a:gs pos="100000">
                <a:srgbClr val="FDDEAB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97F060D-210C-FAA9-AC36-47BA35616327}"/>
              </a:ext>
            </a:extLst>
          </p:cNvPr>
          <p:cNvSpPr txBox="1"/>
          <p:nvPr/>
        </p:nvSpPr>
        <p:spPr>
          <a:xfrm>
            <a:off x="1646862" y="2569166"/>
            <a:ext cx="124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cs typeface="+mn-ea"/>
                <a:sym typeface="+mn-lt"/>
              </a:rPr>
              <a:t>25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E04B4FA-3B20-357C-5B03-0174F9104B87}"/>
              </a:ext>
            </a:extLst>
          </p:cNvPr>
          <p:cNvSpPr/>
          <p:nvPr/>
        </p:nvSpPr>
        <p:spPr>
          <a:xfrm>
            <a:off x="4631989" y="3559570"/>
            <a:ext cx="375601" cy="45719"/>
          </a:xfrm>
          <a:prstGeom prst="rect">
            <a:avLst/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user_158961" descr="D:\51PPT模板网\51pptmoban.com\图片.jpg">
            <a:extLst>
              <a:ext uri="{FF2B5EF4-FFF2-40B4-BE49-F238E27FC236}">
                <a16:creationId xmlns:a16="http://schemas.microsoft.com/office/drawing/2014/main" id="{AB78698C-266B-2A29-561C-97870D26726C}"/>
              </a:ext>
            </a:extLst>
          </p:cNvPr>
          <p:cNvSpPr>
            <a:spLocks noChangeAspect="1"/>
          </p:cNvSpPr>
          <p:nvPr/>
        </p:nvSpPr>
        <p:spPr bwMode="auto">
          <a:xfrm>
            <a:off x="4649343" y="2218690"/>
            <a:ext cx="428667" cy="317130"/>
          </a:xfrm>
          <a:custGeom>
            <a:avLst/>
            <a:gdLst>
              <a:gd name="T0" fmla="*/ 278945 h 440259"/>
              <a:gd name="T1" fmla="*/ 278945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88862 h 440259"/>
              <a:gd name="T31" fmla="*/ 88862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278945 h 440259"/>
              <a:gd name="T47" fmla="*/ 278945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278945 h 440259"/>
              <a:gd name="T59" fmla="*/ 278945 h 440259"/>
              <a:gd name="T60" fmla="*/ 278945 h 440259"/>
              <a:gd name="T61" fmla="*/ 278945 h 440259"/>
              <a:gd name="T62" fmla="*/ 278945 h 440259"/>
              <a:gd name="T63" fmla="*/ 278945 h 440259"/>
              <a:gd name="T64" fmla="*/ 278945 h 440259"/>
              <a:gd name="T65" fmla="*/ 278945 h 440259"/>
              <a:gd name="T66" fmla="*/ 278945 h 440259"/>
              <a:gd name="T67" fmla="*/ 278945 h 440259"/>
              <a:gd name="T68" fmla="*/ 278945 h 440259"/>
              <a:gd name="T69" fmla="*/ 278945 h 440259"/>
              <a:gd name="T70" fmla="*/ 278945 h 440259"/>
              <a:gd name="T71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606" h="4896">
                <a:moveTo>
                  <a:pt x="6608" y="638"/>
                </a:moveTo>
                <a:lnTo>
                  <a:pt x="6608" y="2638"/>
                </a:lnTo>
                <a:cubicBezTo>
                  <a:pt x="6608" y="2638"/>
                  <a:pt x="6180" y="2723"/>
                  <a:pt x="6092" y="2734"/>
                </a:cubicBezTo>
                <a:cubicBezTo>
                  <a:pt x="6004" y="2745"/>
                  <a:pt x="5728" y="2834"/>
                  <a:pt x="5528" y="2642"/>
                </a:cubicBezTo>
                <a:cubicBezTo>
                  <a:pt x="5219" y="2346"/>
                  <a:pt x="4122" y="1254"/>
                  <a:pt x="4122" y="1254"/>
                </a:cubicBezTo>
                <a:cubicBezTo>
                  <a:pt x="4122" y="1254"/>
                  <a:pt x="3932" y="1069"/>
                  <a:pt x="3629" y="1229"/>
                </a:cubicBezTo>
                <a:cubicBezTo>
                  <a:pt x="3350" y="1376"/>
                  <a:pt x="2936" y="1592"/>
                  <a:pt x="2764" y="1675"/>
                </a:cubicBezTo>
                <a:cubicBezTo>
                  <a:pt x="2437" y="1849"/>
                  <a:pt x="2167" y="1574"/>
                  <a:pt x="2167" y="1364"/>
                </a:cubicBezTo>
                <a:cubicBezTo>
                  <a:pt x="2167" y="1201"/>
                  <a:pt x="2269" y="1090"/>
                  <a:pt x="2414" y="1009"/>
                </a:cubicBezTo>
                <a:cubicBezTo>
                  <a:pt x="2808" y="770"/>
                  <a:pt x="3637" y="305"/>
                  <a:pt x="3983" y="121"/>
                </a:cubicBezTo>
                <a:cubicBezTo>
                  <a:pt x="4193" y="9"/>
                  <a:pt x="4344" y="0"/>
                  <a:pt x="4633" y="243"/>
                </a:cubicBezTo>
                <a:cubicBezTo>
                  <a:pt x="4988" y="541"/>
                  <a:pt x="5304" y="814"/>
                  <a:pt x="5304" y="814"/>
                </a:cubicBezTo>
                <a:cubicBezTo>
                  <a:pt x="5304" y="814"/>
                  <a:pt x="5407" y="900"/>
                  <a:pt x="5571" y="865"/>
                </a:cubicBezTo>
                <a:cubicBezTo>
                  <a:pt x="5975" y="780"/>
                  <a:pt x="6608" y="638"/>
                  <a:pt x="6608" y="638"/>
                </a:cubicBezTo>
                <a:close/>
                <a:moveTo>
                  <a:pt x="2241" y="4027"/>
                </a:moveTo>
                <a:cubicBezTo>
                  <a:pt x="2294" y="3891"/>
                  <a:pt x="2277" y="3738"/>
                  <a:pt x="2175" y="3633"/>
                </a:cubicBezTo>
                <a:cubicBezTo>
                  <a:pt x="2083" y="3540"/>
                  <a:pt x="1950" y="3515"/>
                  <a:pt x="1822" y="3544"/>
                </a:cubicBezTo>
                <a:cubicBezTo>
                  <a:pt x="1858" y="3418"/>
                  <a:pt x="1838" y="3283"/>
                  <a:pt x="1746" y="3188"/>
                </a:cubicBezTo>
                <a:cubicBezTo>
                  <a:pt x="1654" y="3095"/>
                  <a:pt x="1521" y="3070"/>
                  <a:pt x="1394" y="3099"/>
                </a:cubicBezTo>
                <a:cubicBezTo>
                  <a:pt x="1429" y="2973"/>
                  <a:pt x="1409" y="2838"/>
                  <a:pt x="1317" y="2744"/>
                </a:cubicBezTo>
                <a:cubicBezTo>
                  <a:pt x="1173" y="2596"/>
                  <a:pt x="924" y="2602"/>
                  <a:pt x="760" y="2758"/>
                </a:cubicBezTo>
                <a:cubicBezTo>
                  <a:pt x="597" y="2915"/>
                  <a:pt x="492" y="3198"/>
                  <a:pt x="638" y="3365"/>
                </a:cubicBezTo>
                <a:cubicBezTo>
                  <a:pt x="783" y="3531"/>
                  <a:pt x="950" y="3430"/>
                  <a:pt x="1077" y="3401"/>
                </a:cubicBezTo>
                <a:cubicBezTo>
                  <a:pt x="1042" y="3527"/>
                  <a:pt x="936" y="3645"/>
                  <a:pt x="1066" y="3810"/>
                </a:cubicBezTo>
                <a:cubicBezTo>
                  <a:pt x="1197" y="3975"/>
                  <a:pt x="1378" y="3875"/>
                  <a:pt x="1506" y="3846"/>
                </a:cubicBezTo>
                <a:cubicBezTo>
                  <a:pt x="1470" y="3972"/>
                  <a:pt x="1369" y="4101"/>
                  <a:pt x="1494" y="4254"/>
                </a:cubicBezTo>
                <a:cubicBezTo>
                  <a:pt x="1621" y="4408"/>
                  <a:pt x="1829" y="4326"/>
                  <a:pt x="1966" y="4283"/>
                </a:cubicBezTo>
                <a:cubicBezTo>
                  <a:pt x="1913" y="4419"/>
                  <a:pt x="1799" y="4566"/>
                  <a:pt x="1945" y="4730"/>
                </a:cubicBezTo>
                <a:cubicBezTo>
                  <a:pt x="2090" y="4896"/>
                  <a:pt x="2426" y="4819"/>
                  <a:pt x="2590" y="4663"/>
                </a:cubicBezTo>
                <a:cubicBezTo>
                  <a:pt x="2753" y="4506"/>
                  <a:pt x="2769" y="4258"/>
                  <a:pt x="2625" y="4110"/>
                </a:cubicBezTo>
                <a:cubicBezTo>
                  <a:pt x="2526" y="4008"/>
                  <a:pt x="2378" y="3985"/>
                  <a:pt x="2241" y="4027"/>
                </a:cubicBezTo>
                <a:close/>
                <a:moveTo>
                  <a:pt x="5233" y="2987"/>
                </a:moveTo>
                <a:cubicBezTo>
                  <a:pt x="4047" y="1802"/>
                  <a:pt x="4605" y="2359"/>
                  <a:pt x="3967" y="1720"/>
                </a:cubicBezTo>
                <a:cubicBezTo>
                  <a:pt x="3967" y="1720"/>
                  <a:pt x="3775" y="1529"/>
                  <a:pt x="3523" y="1640"/>
                </a:cubicBezTo>
                <a:cubicBezTo>
                  <a:pt x="3346" y="1718"/>
                  <a:pt x="3117" y="1824"/>
                  <a:pt x="2945" y="1905"/>
                </a:cubicBezTo>
                <a:cubicBezTo>
                  <a:pt x="2757" y="2004"/>
                  <a:pt x="2621" y="2034"/>
                  <a:pt x="2557" y="2034"/>
                </a:cubicBezTo>
                <a:cubicBezTo>
                  <a:pt x="2192" y="2031"/>
                  <a:pt x="1896" y="1738"/>
                  <a:pt x="1896" y="1373"/>
                </a:cubicBezTo>
                <a:cubicBezTo>
                  <a:pt x="1896" y="1137"/>
                  <a:pt x="2022" y="931"/>
                  <a:pt x="2209" y="814"/>
                </a:cubicBezTo>
                <a:cubicBezTo>
                  <a:pt x="2472" y="632"/>
                  <a:pt x="3078" y="310"/>
                  <a:pt x="3078" y="310"/>
                </a:cubicBezTo>
                <a:cubicBezTo>
                  <a:pt x="3078" y="310"/>
                  <a:pt x="2894" y="76"/>
                  <a:pt x="2489" y="76"/>
                </a:cubicBezTo>
                <a:cubicBezTo>
                  <a:pt x="2085" y="76"/>
                  <a:pt x="1240" y="629"/>
                  <a:pt x="1240" y="629"/>
                </a:cubicBezTo>
                <a:cubicBezTo>
                  <a:pt x="1240" y="629"/>
                  <a:pt x="1000" y="783"/>
                  <a:pt x="659" y="644"/>
                </a:cubicBezTo>
                <a:lnTo>
                  <a:pt x="0" y="415"/>
                </a:lnTo>
                <a:lnTo>
                  <a:pt x="0" y="2704"/>
                </a:lnTo>
                <a:cubicBezTo>
                  <a:pt x="0" y="2704"/>
                  <a:pt x="188" y="2758"/>
                  <a:pt x="357" y="2827"/>
                </a:cubicBezTo>
                <a:cubicBezTo>
                  <a:pt x="395" y="2719"/>
                  <a:pt x="457" y="2618"/>
                  <a:pt x="542" y="2535"/>
                </a:cubicBezTo>
                <a:cubicBezTo>
                  <a:pt x="822" y="2268"/>
                  <a:pt x="1287" y="2265"/>
                  <a:pt x="1542" y="2528"/>
                </a:cubicBezTo>
                <a:cubicBezTo>
                  <a:pt x="1619" y="2608"/>
                  <a:pt x="1673" y="2703"/>
                  <a:pt x="1700" y="2808"/>
                </a:cubicBezTo>
                <a:cubicBezTo>
                  <a:pt x="1803" y="2840"/>
                  <a:pt x="1896" y="2896"/>
                  <a:pt x="1971" y="2973"/>
                </a:cubicBezTo>
                <a:cubicBezTo>
                  <a:pt x="2048" y="3053"/>
                  <a:pt x="2101" y="3148"/>
                  <a:pt x="2129" y="3253"/>
                </a:cubicBezTo>
                <a:cubicBezTo>
                  <a:pt x="2231" y="3285"/>
                  <a:pt x="2324" y="3341"/>
                  <a:pt x="2399" y="3418"/>
                </a:cubicBezTo>
                <a:cubicBezTo>
                  <a:pt x="2484" y="3505"/>
                  <a:pt x="2540" y="3611"/>
                  <a:pt x="2566" y="3725"/>
                </a:cubicBezTo>
                <a:cubicBezTo>
                  <a:pt x="2674" y="3756"/>
                  <a:pt x="2771" y="3814"/>
                  <a:pt x="2849" y="3894"/>
                </a:cubicBezTo>
                <a:cubicBezTo>
                  <a:pt x="3002" y="4051"/>
                  <a:pt x="3056" y="4265"/>
                  <a:pt x="3023" y="4471"/>
                </a:cubicBezTo>
                <a:cubicBezTo>
                  <a:pt x="3024" y="4471"/>
                  <a:pt x="3024" y="4471"/>
                  <a:pt x="3024" y="4472"/>
                </a:cubicBezTo>
                <a:cubicBezTo>
                  <a:pt x="3027" y="4475"/>
                  <a:pt x="3119" y="4578"/>
                  <a:pt x="3177" y="4636"/>
                </a:cubicBezTo>
                <a:cubicBezTo>
                  <a:pt x="3290" y="4749"/>
                  <a:pt x="3475" y="4749"/>
                  <a:pt x="3588" y="4636"/>
                </a:cubicBezTo>
                <a:cubicBezTo>
                  <a:pt x="3700" y="4523"/>
                  <a:pt x="3701" y="4339"/>
                  <a:pt x="3588" y="4225"/>
                </a:cubicBezTo>
                <a:cubicBezTo>
                  <a:pt x="3584" y="4221"/>
                  <a:pt x="3180" y="3799"/>
                  <a:pt x="3213" y="3766"/>
                </a:cubicBezTo>
                <a:cubicBezTo>
                  <a:pt x="3245" y="3734"/>
                  <a:pt x="3759" y="4269"/>
                  <a:pt x="3769" y="4279"/>
                </a:cubicBezTo>
                <a:cubicBezTo>
                  <a:pt x="3882" y="4391"/>
                  <a:pt x="4066" y="4391"/>
                  <a:pt x="4179" y="4279"/>
                </a:cubicBezTo>
                <a:cubicBezTo>
                  <a:pt x="4292" y="4166"/>
                  <a:pt x="4292" y="3981"/>
                  <a:pt x="4179" y="3868"/>
                </a:cubicBezTo>
                <a:cubicBezTo>
                  <a:pt x="4174" y="3863"/>
                  <a:pt x="4151" y="3841"/>
                  <a:pt x="4142" y="3832"/>
                </a:cubicBezTo>
                <a:cubicBezTo>
                  <a:pt x="4142" y="3832"/>
                  <a:pt x="3632" y="3378"/>
                  <a:pt x="3671" y="3339"/>
                </a:cubicBezTo>
                <a:cubicBezTo>
                  <a:pt x="3710" y="3300"/>
                  <a:pt x="4343" y="3891"/>
                  <a:pt x="4345" y="3891"/>
                </a:cubicBezTo>
                <a:cubicBezTo>
                  <a:pt x="4458" y="3993"/>
                  <a:pt x="4634" y="3992"/>
                  <a:pt x="4743" y="3883"/>
                </a:cubicBezTo>
                <a:cubicBezTo>
                  <a:pt x="4850" y="3776"/>
                  <a:pt x="4852" y="3608"/>
                  <a:pt x="4758" y="3494"/>
                </a:cubicBezTo>
                <a:cubicBezTo>
                  <a:pt x="4756" y="3488"/>
                  <a:pt x="4275" y="2986"/>
                  <a:pt x="4312" y="2948"/>
                </a:cubicBezTo>
                <a:cubicBezTo>
                  <a:pt x="4351" y="2910"/>
                  <a:pt x="4826" y="3400"/>
                  <a:pt x="4827" y="3401"/>
                </a:cubicBezTo>
                <a:cubicBezTo>
                  <a:pt x="4940" y="3513"/>
                  <a:pt x="5124" y="3513"/>
                  <a:pt x="5238" y="3401"/>
                </a:cubicBezTo>
                <a:cubicBezTo>
                  <a:pt x="5350" y="3288"/>
                  <a:pt x="5350" y="3103"/>
                  <a:pt x="5238" y="2990"/>
                </a:cubicBezTo>
                <a:cubicBezTo>
                  <a:pt x="5236" y="2989"/>
                  <a:pt x="5234" y="2988"/>
                  <a:pt x="5233" y="2987"/>
                </a:cubicBezTo>
                <a:close/>
              </a:path>
            </a:pathLst>
          </a:custGeom>
          <a:gradFill>
            <a:gsLst>
              <a:gs pos="100000">
                <a:srgbClr val="CD0401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05B670A-5A1E-E385-9823-5E4F52BAE2E7}"/>
              </a:ext>
            </a:extLst>
          </p:cNvPr>
          <p:cNvSpPr txBox="1"/>
          <p:nvPr/>
        </p:nvSpPr>
        <p:spPr>
          <a:xfrm>
            <a:off x="4253066" y="2569166"/>
            <a:ext cx="124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CD0401"/>
                </a:solidFill>
                <a:cs typeface="+mn-ea"/>
                <a:sym typeface="+mn-lt"/>
              </a:rPr>
              <a:t>15</a:t>
            </a:r>
            <a:r>
              <a:rPr lang="en-US" altLang="zh-CN" dirty="0">
                <a:solidFill>
                  <a:srgbClr val="CD0401"/>
                </a:solidFill>
                <a:cs typeface="+mn-ea"/>
                <a:sym typeface="+mn-lt"/>
              </a:rPr>
              <a:t>%</a:t>
            </a:r>
            <a:endParaRPr lang="zh-CN" altLang="en-US" sz="3200" dirty="0">
              <a:solidFill>
                <a:srgbClr val="CD0401"/>
              </a:solidFill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DF848F7C-2602-8F85-375C-0F73514DC445}"/>
              </a:ext>
            </a:extLst>
          </p:cNvPr>
          <p:cNvSpPr/>
          <p:nvPr/>
        </p:nvSpPr>
        <p:spPr>
          <a:xfrm>
            <a:off x="7197275" y="3559570"/>
            <a:ext cx="375601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user_158961" descr="D:\51PPT模板网\51pptmoban.com\图片.jpg">
            <a:extLst>
              <a:ext uri="{FF2B5EF4-FFF2-40B4-BE49-F238E27FC236}">
                <a16:creationId xmlns:a16="http://schemas.microsoft.com/office/drawing/2014/main" id="{D0906EAC-0BD5-DBFF-B8CC-04892CF1D05F}"/>
              </a:ext>
            </a:extLst>
          </p:cNvPr>
          <p:cNvSpPr>
            <a:spLocks noChangeAspect="1"/>
          </p:cNvSpPr>
          <p:nvPr/>
        </p:nvSpPr>
        <p:spPr bwMode="auto">
          <a:xfrm>
            <a:off x="7249599" y="2162923"/>
            <a:ext cx="358727" cy="428666"/>
          </a:xfrm>
          <a:custGeom>
            <a:avLst/>
            <a:gdLst>
              <a:gd name="T0" fmla="*/ 282 w 427"/>
              <a:gd name="T1" fmla="*/ 126 h 511"/>
              <a:gd name="T2" fmla="*/ 332 w 427"/>
              <a:gd name="T3" fmla="*/ 126 h 511"/>
              <a:gd name="T4" fmla="*/ 331 w 427"/>
              <a:gd name="T5" fmla="*/ 96 h 511"/>
              <a:gd name="T6" fmla="*/ 289 w 427"/>
              <a:gd name="T7" fmla="*/ 96 h 511"/>
              <a:gd name="T8" fmla="*/ 329 w 427"/>
              <a:gd name="T9" fmla="*/ 13 h 511"/>
              <a:gd name="T10" fmla="*/ 283 w 427"/>
              <a:gd name="T11" fmla="*/ 9 h 511"/>
              <a:gd name="T12" fmla="*/ 244 w 427"/>
              <a:gd name="T13" fmla="*/ 40 h 511"/>
              <a:gd name="T14" fmla="*/ 257 w 427"/>
              <a:gd name="T15" fmla="*/ 5 h 511"/>
              <a:gd name="T16" fmla="*/ 211 w 427"/>
              <a:gd name="T17" fmla="*/ 0 h 511"/>
              <a:gd name="T18" fmla="*/ 195 w 427"/>
              <a:gd name="T19" fmla="*/ 43 h 511"/>
              <a:gd name="T20" fmla="*/ 170 w 427"/>
              <a:gd name="T21" fmla="*/ 10 h 511"/>
              <a:gd name="T22" fmla="*/ 102 w 427"/>
              <a:gd name="T23" fmla="*/ 7 h 511"/>
              <a:gd name="T24" fmla="*/ 147 w 427"/>
              <a:gd name="T25" fmla="*/ 96 h 511"/>
              <a:gd name="T26" fmla="*/ 106 w 427"/>
              <a:gd name="T27" fmla="*/ 94 h 511"/>
              <a:gd name="T28" fmla="*/ 106 w 427"/>
              <a:gd name="T29" fmla="*/ 126 h 511"/>
              <a:gd name="T30" fmla="*/ 146 w 427"/>
              <a:gd name="T31" fmla="*/ 126 h 511"/>
              <a:gd name="T32" fmla="*/ 0 w 427"/>
              <a:gd name="T33" fmla="*/ 375 h 511"/>
              <a:gd name="T34" fmla="*/ 214 w 427"/>
              <a:gd name="T35" fmla="*/ 511 h 511"/>
              <a:gd name="T36" fmla="*/ 427 w 427"/>
              <a:gd name="T37" fmla="*/ 375 h 511"/>
              <a:gd name="T38" fmla="*/ 282 w 427"/>
              <a:gd name="T39" fmla="*/ 126 h 511"/>
              <a:gd name="T40" fmla="*/ 232 w 427"/>
              <a:gd name="T41" fmla="*/ 417 h 511"/>
              <a:gd name="T42" fmla="*/ 232 w 427"/>
              <a:gd name="T43" fmla="*/ 447 h 511"/>
              <a:gd name="T44" fmla="*/ 202 w 427"/>
              <a:gd name="T45" fmla="*/ 447 h 511"/>
              <a:gd name="T46" fmla="*/ 202 w 427"/>
              <a:gd name="T47" fmla="*/ 419 h 511"/>
              <a:gd name="T48" fmla="*/ 152 w 427"/>
              <a:gd name="T49" fmla="*/ 406 h 511"/>
              <a:gd name="T50" fmla="*/ 161 w 427"/>
              <a:gd name="T51" fmla="*/ 371 h 511"/>
              <a:gd name="T52" fmla="*/ 210 w 427"/>
              <a:gd name="T53" fmla="*/ 384 h 511"/>
              <a:gd name="T54" fmla="*/ 239 w 427"/>
              <a:gd name="T55" fmla="*/ 366 h 511"/>
              <a:gd name="T56" fmla="*/ 207 w 427"/>
              <a:gd name="T57" fmla="*/ 340 h 511"/>
              <a:gd name="T58" fmla="*/ 154 w 427"/>
              <a:gd name="T59" fmla="*/ 286 h 511"/>
              <a:gd name="T60" fmla="*/ 204 w 427"/>
              <a:gd name="T61" fmla="*/ 233 h 511"/>
              <a:gd name="T62" fmla="*/ 204 w 427"/>
              <a:gd name="T63" fmla="*/ 205 h 511"/>
              <a:gd name="T64" fmla="*/ 233 w 427"/>
              <a:gd name="T65" fmla="*/ 205 h 511"/>
              <a:gd name="T66" fmla="*/ 233 w 427"/>
              <a:gd name="T67" fmla="*/ 231 h 511"/>
              <a:gd name="T68" fmla="*/ 276 w 427"/>
              <a:gd name="T69" fmla="*/ 241 h 511"/>
              <a:gd name="T70" fmla="*/ 267 w 427"/>
              <a:gd name="T71" fmla="*/ 274 h 511"/>
              <a:gd name="T72" fmla="*/ 225 w 427"/>
              <a:gd name="T73" fmla="*/ 264 h 511"/>
              <a:gd name="T74" fmla="*/ 199 w 427"/>
              <a:gd name="T75" fmla="*/ 281 h 511"/>
              <a:gd name="T76" fmla="*/ 235 w 427"/>
              <a:gd name="T77" fmla="*/ 306 h 511"/>
              <a:gd name="T78" fmla="*/ 284 w 427"/>
              <a:gd name="T79" fmla="*/ 362 h 511"/>
              <a:gd name="T80" fmla="*/ 232 w 427"/>
              <a:gd name="T81" fmla="*/ 417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27" h="511">
                <a:moveTo>
                  <a:pt x="282" y="126"/>
                </a:moveTo>
                <a:lnTo>
                  <a:pt x="332" y="126"/>
                </a:lnTo>
                <a:lnTo>
                  <a:pt x="331" y="96"/>
                </a:lnTo>
                <a:lnTo>
                  <a:pt x="289" y="96"/>
                </a:lnTo>
                <a:lnTo>
                  <a:pt x="329" y="13"/>
                </a:lnTo>
                <a:lnTo>
                  <a:pt x="283" y="9"/>
                </a:lnTo>
                <a:lnTo>
                  <a:pt x="244" y="40"/>
                </a:lnTo>
                <a:lnTo>
                  <a:pt x="257" y="5"/>
                </a:lnTo>
                <a:lnTo>
                  <a:pt x="211" y="0"/>
                </a:lnTo>
                <a:lnTo>
                  <a:pt x="195" y="43"/>
                </a:lnTo>
                <a:lnTo>
                  <a:pt x="170" y="10"/>
                </a:lnTo>
                <a:lnTo>
                  <a:pt x="102" y="7"/>
                </a:lnTo>
                <a:lnTo>
                  <a:pt x="147" y="96"/>
                </a:lnTo>
                <a:lnTo>
                  <a:pt x="106" y="94"/>
                </a:lnTo>
                <a:lnTo>
                  <a:pt x="106" y="126"/>
                </a:lnTo>
                <a:lnTo>
                  <a:pt x="146" y="126"/>
                </a:lnTo>
                <a:cubicBezTo>
                  <a:pt x="61" y="176"/>
                  <a:pt x="0" y="305"/>
                  <a:pt x="0" y="375"/>
                </a:cubicBezTo>
                <a:cubicBezTo>
                  <a:pt x="0" y="462"/>
                  <a:pt x="96" y="511"/>
                  <a:pt x="214" y="511"/>
                </a:cubicBezTo>
                <a:cubicBezTo>
                  <a:pt x="332" y="511"/>
                  <a:pt x="427" y="462"/>
                  <a:pt x="427" y="375"/>
                </a:cubicBezTo>
                <a:cubicBezTo>
                  <a:pt x="427" y="305"/>
                  <a:pt x="366" y="176"/>
                  <a:pt x="282" y="126"/>
                </a:cubicBezTo>
                <a:close/>
                <a:moveTo>
                  <a:pt x="232" y="417"/>
                </a:moveTo>
                <a:lnTo>
                  <a:pt x="232" y="447"/>
                </a:lnTo>
                <a:lnTo>
                  <a:pt x="202" y="447"/>
                </a:lnTo>
                <a:lnTo>
                  <a:pt x="202" y="419"/>
                </a:lnTo>
                <a:cubicBezTo>
                  <a:pt x="183" y="418"/>
                  <a:pt x="163" y="413"/>
                  <a:pt x="152" y="406"/>
                </a:cubicBezTo>
                <a:lnTo>
                  <a:pt x="161" y="371"/>
                </a:lnTo>
                <a:cubicBezTo>
                  <a:pt x="173" y="378"/>
                  <a:pt x="191" y="384"/>
                  <a:pt x="210" y="384"/>
                </a:cubicBezTo>
                <a:cubicBezTo>
                  <a:pt x="227" y="384"/>
                  <a:pt x="239" y="378"/>
                  <a:pt x="239" y="366"/>
                </a:cubicBezTo>
                <a:cubicBezTo>
                  <a:pt x="239" y="355"/>
                  <a:pt x="229" y="347"/>
                  <a:pt x="207" y="340"/>
                </a:cubicBezTo>
                <a:cubicBezTo>
                  <a:pt x="175" y="329"/>
                  <a:pt x="154" y="315"/>
                  <a:pt x="154" y="286"/>
                </a:cubicBezTo>
                <a:cubicBezTo>
                  <a:pt x="154" y="260"/>
                  <a:pt x="172" y="239"/>
                  <a:pt x="204" y="233"/>
                </a:cubicBezTo>
                <a:lnTo>
                  <a:pt x="204" y="205"/>
                </a:lnTo>
                <a:lnTo>
                  <a:pt x="233" y="205"/>
                </a:lnTo>
                <a:lnTo>
                  <a:pt x="233" y="231"/>
                </a:lnTo>
                <a:cubicBezTo>
                  <a:pt x="253" y="232"/>
                  <a:pt x="266" y="236"/>
                  <a:pt x="276" y="241"/>
                </a:cubicBezTo>
                <a:lnTo>
                  <a:pt x="267" y="274"/>
                </a:lnTo>
                <a:cubicBezTo>
                  <a:pt x="260" y="271"/>
                  <a:pt x="246" y="264"/>
                  <a:pt x="225" y="264"/>
                </a:cubicBezTo>
                <a:cubicBezTo>
                  <a:pt x="205" y="264"/>
                  <a:pt x="199" y="272"/>
                  <a:pt x="199" y="281"/>
                </a:cubicBezTo>
                <a:cubicBezTo>
                  <a:pt x="199" y="291"/>
                  <a:pt x="210" y="297"/>
                  <a:pt x="235" y="306"/>
                </a:cubicBezTo>
                <a:cubicBezTo>
                  <a:pt x="270" y="319"/>
                  <a:pt x="284" y="335"/>
                  <a:pt x="284" y="362"/>
                </a:cubicBezTo>
                <a:cubicBezTo>
                  <a:pt x="284" y="388"/>
                  <a:pt x="266" y="411"/>
                  <a:pt x="232" y="417"/>
                </a:cubicBezTo>
                <a:close/>
              </a:path>
            </a:pathLst>
          </a:custGeom>
          <a:gradFill>
            <a:gsLst>
              <a:gs pos="100000">
                <a:srgbClr val="FDDEAB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12D9A31-F706-9814-BE6D-83592BE0558E}"/>
              </a:ext>
            </a:extLst>
          </p:cNvPr>
          <p:cNvSpPr txBox="1"/>
          <p:nvPr/>
        </p:nvSpPr>
        <p:spPr>
          <a:xfrm>
            <a:off x="6881852" y="2569166"/>
            <a:ext cx="124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36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8F6734D7-699D-9432-9240-DFED4280E709}"/>
              </a:ext>
            </a:extLst>
          </p:cNvPr>
          <p:cNvSpPr/>
          <p:nvPr/>
        </p:nvSpPr>
        <p:spPr>
          <a:xfrm>
            <a:off x="9762561" y="3559570"/>
            <a:ext cx="375601" cy="45719"/>
          </a:xfrm>
          <a:prstGeom prst="rect">
            <a:avLst/>
          </a:prstGeom>
          <a:solidFill>
            <a:srgbClr val="CD0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user_158961">
            <a:extLst>
              <a:ext uri="{FF2B5EF4-FFF2-40B4-BE49-F238E27FC236}">
                <a16:creationId xmlns:a16="http://schemas.microsoft.com/office/drawing/2014/main" id="{3C64F843-ADA9-CAF0-029F-364F20D905A9}"/>
              </a:ext>
            </a:extLst>
          </p:cNvPr>
          <p:cNvSpPr>
            <a:spLocks noChangeAspect="1"/>
          </p:cNvSpPr>
          <p:nvPr/>
        </p:nvSpPr>
        <p:spPr bwMode="auto">
          <a:xfrm>
            <a:off x="9799321" y="2160894"/>
            <a:ext cx="342709" cy="375780"/>
          </a:xfrm>
          <a:custGeom>
            <a:avLst/>
            <a:gdLst>
              <a:gd name="connsiteX0" fmla="*/ 130776 w 510187"/>
              <a:gd name="connsiteY0" fmla="*/ 398252 h 559418"/>
              <a:gd name="connsiteX1" fmla="*/ 180826 w 510187"/>
              <a:gd name="connsiteY1" fmla="*/ 398252 h 559418"/>
              <a:gd name="connsiteX2" fmla="*/ 195356 w 510187"/>
              <a:gd name="connsiteY2" fmla="*/ 420815 h 559418"/>
              <a:gd name="connsiteX3" fmla="*/ 140463 w 510187"/>
              <a:gd name="connsiteY3" fmla="*/ 420815 h 559418"/>
              <a:gd name="connsiteX4" fmla="*/ 48435 w 510187"/>
              <a:gd name="connsiteY4" fmla="*/ 535243 h 559418"/>
              <a:gd name="connsiteX5" fmla="*/ 461752 w 510187"/>
              <a:gd name="connsiteY5" fmla="*/ 535243 h 559418"/>
              <a:gd name="connsiteX6" fmla="*/ 369724 w 510187"/>
              <a:gd name="connsiteY6" fmla="*/ 420815 h 559418"/>
              <a:gd name="connsiteX7" fmla="*/ 316445 w 510187"/>
              <a:gd name="connsiteY7" fmla="*/ 420815 h 559418"/>
              <a:gd name="connsiteX8" fmla="*/ 329361 w 510187"/>
              <a:gd name="connsiteY8" fmla="*/ 398252 h 559418"/>
              <a:gd name="connsiteX9" fmla="*/ 381026 w 510187"/>
              <a:gd name="connsiteY9" fmla="*/ 398252 h 559418"/>
              <a:gd name="connsiteX10" fmla="*/ 510187 w 510187"/>
              <a:gd name="connsiteY10" fmla="*/ 559418 h 559418"/>
              <a:gd name="connsiteX11" fmla="*/ 0 w 510187"/>
              <a:gd name="connsiteY11" fmla="*/ 559418 h 559418"/>
              <a:gd name="connsiteX12" fmla="*/ 254964 w 510187"/>
              <a:gd name="connsiteY12" fmla="*/ 79000 h 559418"/>
              <a:gd name="connsiteX13" fmla="*/ 175836 w 510187"/>
              <a:gd name="connsiteY13" fmla="*/ 159612 h 559418"/>
              <a:gd name="connsiteX14" fmla="*/ 254964 w 510187"/>
              <a:gd name="connsiteY14" fmla="*/ 238611 h 559418"/>
              <a:gd name="connsiteX15" fmla="*/ 335706 w 510187"/>
              <a:gd name="connsiteY15" fmla="*/ 159612 h 559418"/>
              <a:gd name="connsiteX16" fmla="*/ 254964 w 510187"/>
              <a:gd name="connsiteY16" fmla="*/ 79000 h 559418"/>
              <a:gd name="connsiteX17" fmla="*/ 254964 w 510187"/>
              <a:gd name="connsiteY17" fmla="*/ 0 h 559418"/>
              <a:gd name="connsiteX18" fmla="*/ 414834 w 510187"/>
              <a:gd name="connsiteY18" fmla="*/ 159612 h 559418"/>
              <a:gd name="connsiteX19" fmla="*/ 254964 w 510187"/>
              <a:gd name="connsiteY19" fmla="*/ 478835 h 559418"/>
              <a:gd name="connsiteX20" fmla="*/ 95093 w 510187"/>
              <a:gd name="connsiteY20" fmla="*/ 159612 h 559418"/>
              <a:gd name="connsiteX21" fmla="*/ 254964 w 510187"/>
              <a:gd name="connsiteY21" fmla="*/ 0 h 55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0187" h="559418">
                <a:moveTo>
                  <a:pt x="130776" y="398252"/>
                </a:moveTo>
                <a:lnTo>
                  <a:pt x="180826" y="398252"/>
                </a:lnTo>
                <a:cubicBezTo>
                  <a:pt x="185669" y="404699"/>
                  <a:pt x="190513" y="412757"/>
                  <a:pt x="195356" y="420815"/>
                </a:cubicBezTo>
                <a:lnTo>
                  <a:pt x="140463" y="420815"/>
                </a:lnTo>
                <a:lnTo>
                  <a:pt x="48435" y="535243"/>
                </a:lnTo>
                <a:lnTo>
                  <a:pt x="461752" y="535243"/>
                </a:lnTo>
                <a:lnTo>
                  <a:pt x="369724" y="420815"/>
                </a:lnTo>
                <a:lnTo>
                  <a:pt x="316445" y="420815"/>
                </a:lnTo>
                <a:cubicBezTo>
                  <a:pt x="319674" y="412757"/>
                  <a:pt x="324518" y="404699"/>
                  <a:pt x="329361" y="398252"/>
                </a:cubicBezTo>
                <a:lnTo>
                  <a:pt x="381026" y="398252"/>
                </a:lnTo>
                <a:lnTo>
                  <a:pt x="510187" y="559418"/>
                </a:lnTo>
                <a:lnTo>
                  <a:pt x="0" y="559418"/>
                </a:lnTo>
                <a:close/>
                <a:moveTo>
                  <a:pt x="254964" y="79000"/>
                </a:moveTo>
                <a:cubicBezTo>
                  <a:pt x="211363" y="79000"/>
                  <a:pt x="175836" y="116081"/>
                  <a:pt x="175836" y="159612"/>
                </a:cubicBezTo>
                <a:cubicBezTo>
                  <a:pt x="175836" y="203142"/>
                  <a:pt x="211363" y="238611"/>
                  <a:pt x="254964" y="238611"/>
                </a:cubicBezTo>
                <a:cubicBezTo>
                  <a:pt x="300179" y="238611"/>
                  <a:pt x="335706" y="203142"/>
                  <a:pt x="335706" y="159612"/>
                </a:cubicBezTo>
                <a:cubicBezTo>
                  <a:pt x="335706" y="116081"/>
                  <a:pt x="300179" y="79000"/>
                  <a:pt x="254964" y="79000"/>
                </a:cubicBezTo>
                <a:close/>
                <a:moveTo>
                  <a:pt x="254964" y="0"/>
                </a:moveTo>
                <a:cubicBezTo>
                  <a:pt x="343781" y="0"/>
                  <a:pt x="414834" y="70939"/>
                  <a:pt x="414834" y="159612"/>
                </a:cubicBezTo>
                <a:cubicBezTo>
                  <a:pt x="414834" y="246673"/>
                  <a:pt x="254964" y="478835"/>
                  <a:pt x="254964" y="478835"/>
                </a:cubicBezTo>
                <a:cubicBezTo>
                  <a:pt x="254964" y="478835"/>
                  <a:pt x="95093" y="246673"/>
                  <a:pt x="95093" y="159612"/>
                </a:cubicBezTo>
                <a:cubicBezTo>
                  <a:pt x="95093" y="70939"/>
                  <a:pt x="167761" y="0"/>
                  <a:pt x="254964" y="0"/>
                </a:cubicBezTo>
                <a:close/>
              </a:path>
            </a:pathLst>
          </a:custGeom>
          <a:gradFill>
            <a:gsLst>
              <a:gs pos="100000">
                <a:srgbClr val="CD0401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019C6E1-7F6F-B65B-D6C9-554F9701C713}"/>
              </a:ext>
            </a:extLst>
          </p:cNvPr>
          <p:cNvSpPr txBox="1"/>
          <p:nvPr/>
        </p:nvSpPr>
        <p:spPr>
          <a:xfrm>
            <a:off x="9447138" y="2569166"/>
            <a:ext cx="124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CD0401"/>
                </a:solidFill>
                <a:cs typeface="+mn-ea"/>
                <a:sym typeface="+mn-lt"/>
              </a:rPr>
              <a:t>24</a:t>
            </a:r>
            <a:r>
              <a:rPr lang="en-US" altLang="zh-CN" dirty="0">
                <a:solidFill>
                  <a:srgbClr val="CD0401"/>
                </a:solidFill>
                <a:cs typeface="+mn-ea"/>
                <a:sym typeface="+mn-lt"/>
              </a:rPr>
              <a:t>%</a:t>
            </a:r>
            <a:endParaRPr lang="zh-CN" altLang="en-US" sz="3200" dirty="0">
              <a:solidFill>
                <a:srgbClr val="CD0401"/>
              </a:solidFill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75190B6-AADC-2DF7-CC4C-A930CB212E9D}"/>
              </a:ext>
            </a:extLst>
          </p:cNvPr>
          <p:cNvGrpSpPr/>
          <p:nvPr/>
        </p:nvGrpSpPr>
        <p:grpSpPr>
          <a:xfrm>
            <a:off x="3745892" y="3135172"/>
            <a:ext cx="2235567" cy="1364027"/>
            <a:chOff x="283599" y="1880857"/>
            <a:chExt cx="2235567" cy="1364027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4992DDA-220F-33A1-017B-F8C38B1A4AF4}"/>
                </a:ext>
              </a:extLst>
            </p:cNvPr>
            <p:cNvSpPr txBox="1"/>
            <p:nvPr/>
          </p:nvSpPr>
          <p:spPr>
            <a:xfrm>
              <a:off x="439815" y="2481598"/>
              <a:ext cx="19231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ECD6225-685A-6166-FD15-32C4EE6063E2}"/>
                </a:ext>
              </a:extLst>
            </p:cNvPr>
            <p:cNvSpPr txBox="1"/>
            <p:nvPr/>
          </p:nvSpPr>
          <p:spPr>
            <a:xfrm>
              <a:off x="283599" y="188085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123B1EE-A54B-3E93-70BF-A55B574BC018}"/>
              </a:ext>
            </a:extLst>
          </p:cNvPr>
          <p:cNvGrpSpPr/>
          <p:nvPr/>
        </p:nvGrpSpPr>
        <p:grpSpPr>
          <a:xfrm>
            <a:off x="8837800" y="3135172"/>
            <a:ext cx="2235567" cy="1364027"/>
            <a:chOff x="283599" y="1880857"/>
            <a:chExt cx="2235567" cy="1364027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4C1157F-3CC0-F631-096C-16AFE3D9F71E}"/>
                </a:ext>
              </a:extLst>
            </p:cNvPr>
            <p:cNvSpPr txBox="1"/>
            <p:nvPr/>
          </p:nvSpPr>
          <p:spPr>
            <a:xfrm>
              <a:off x="439815" y="2481598"/>
              <a:ext cx="19231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EE72A24-B4EA-DCC1-4EB3-E8D0F87D9A29}"/>
                </a:ext>
              </a:extLst>
            </p:cNvPr>
            <p:cNvSpPr txBox="1"/>
            <p:nvPr/>
          </p:nvSpPr>
          <p:spPr>
            <a:xfrm>
              <a:off x="283599" y="188085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2777915-4BBC-F7FC-210F-A2212CA27396}"/>
              </a:ext>
            </a:extLst>
          </p:cNvPr>
          <p:cNvGrpSpPr/>
          <p:nvPr/>
        </p:nvGrpSpPr>
        <p:grpSpPr>
          <a:xfrm>
            <a:off x="1118633" y="3135172"/>
            <a:ext cx="2235567" cy="1364027"/>
            <a:chOff x="283599" y="1880857"/>
            <a:chExt cx="2235567" cy="1364027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80747DB-20AA-4502-1E46-87DC19E68B9E}"/>
                </a:ext>
              </a:extLst>
            </p:cNvPr>
            <p:cNvSpPr txBox="1"/>
            <p:nvPr/>
          </p:nvSpPr>
          <p:spPr>
            <a:xfrm>
              <a:off x="439815" y="2481598"/>
              <a:ext cx="19231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E003103-832A-B155-C1A7-B8738427DE94}"/>
                </a:ext>
              </a:extLst>
            </p:cNvPr>
            <p:cNvSpPr txBox="1"/>
            <p:nvPr/>
          </p:nvSpPr>
          <p:spPr>
            <a:xfrm>
              <a:off x="283599" y="188085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FDDEA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9A493F5-2241-530D-DAE3-042809A4C084}"/>
              </a:ext>
            </a:extLst>
          </p:cNvPr>
          <p:cNvGrpSpPr/>
          <p:nvPr/>
        </p:nvGrpSpPr>
        <p:grpSpPr>
          <a:xfrm>
            <a:off x="6271377" y="3135172"/>
            <a:ext cx="2235567" cy="1364027"/>
            <a:chOff x="283599" y="1880857"/>
            <a:chExt cx="2235567" cy="1364027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3CD3F21-203A-D199-4BEB-A05BA6854DA1}"/>
                </a:ext>
              </a:extLst>
            </p:cNvPr>
            <p:cNvSpPr txBox="1"/>
            <p:nvPr/>
          </p:nvSpPr>
          <p:spPr>
            <a:xfrm>
              <a:off x="439815" y="2481598"/>
              <a:ext cx="19231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E70C9BA-902D-1966-5D80-1F93459DC8ED}"/>
                </a:ext>
              </a:extLst>
            </p:cNvPr>
            <p:cNvSpPr txBox="1"/>
            <p:nvPr/>
          </p:nvSpPr>
          <p:spPr>
            <a:xfrm>
              <a:off x="283599" y="188085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FDDEA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390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图形 10">
            <a:extLst>
              <a:ext uri="{FF2B5EF4-FFF2-40B4-BE49-F238E27FC236}">
                <a16:creationId xmlns:a16="http://schemas.microsoft.com/office/drawing/2014/main" id="{3E6F8289-DB2A-12AE-5FA8-6A373EEAE7DD}"/>
              </a:ext>
            </a:extLst>
          </p:cNvPr>
          <p:cNvSpPr/>
          <p:nvPr/>
        </p:nvSpPr>
        <p:spPr>
          <a:xfrm>
            <a:off x="7592167" y="418152"/>
            <a:ext cx="5059037" cy="7499119"/>
          </a:xfrm>
          <a:custGeom>
            <a:avLst/>
            <a:gdLst>
              <a:gd name="connsiteX0" fmla="*/ 3051185 w 4626532"/>
              <a:gd name="connsiteY0" fmla="*/ 6674676 h 6858000"/>
              <a:gd name="connsiteX1" fmla="*/ 3026186 w 4626532"/>
              <a:gd name="connsiteY1" fmla="*/ 6716340 h 6858000"/>
              <a:gd name="connsiteX2" fmla="*/ 2992855 w 4626532"/>
              <a:gd name="connsiteY2" fmla="*/ 6658010 h 6858000"/>
              <a:gd name="connsiteX3" fmla="*/ 2926191 w 4626532"/>
              <a:gd name="connsiteY3" fmla="*/ 6699675 h 6858000"/>
              <a:gd name="connsiteX4" fmla="*/ 2917858 w 4626532"/>
              <a:gd name="connsiteY4" fmla="*/ 6666343 h 6858000"/>
              <a:gd name="connsiteX5" fmla="*/ 3051185 w 4626532"/>
              <a:gd name="connsiteY5" fmla="*/ 6641344 h 6858000"/>
              <a:gd name="connsiteX6" fmla="*/ 3051185 w 4626532"/>
              <a:gd name="connsiteY6" fmla="*/ 6674676 h 6858000"/>
              <a:gd name="connsiteX7" fmla="*/ 3342838 w 4626532"/>
              <a:gd name="connsiteY7" fmla="*/ 6683009 h 6858000"/>
              <a:gd name="connsiteX8" fmla="*/ 3317839 w 4626532"/>
              <a:gd name="connsiteY8" fmla="*/ 6666343 h 6858000"/>
              <a:gd name="connsiteX9" fmla="*/ 3276174 w 4626532"/>
              <a:gd name="connsiteY9" fmla="*/ 6708008 h 6858000"/>
              <a:gd name="connsiteX10" fmla="*/ 3276174 w 4626532"/>
              <a:gd name="connsiteY10" fmla="*/ 6633011 h 6858000"/>
              <a:gd name="connsiteX11" fmla="*/ 3326172 w 4626532"/>
              <a:gd name="connsiteY11" fmla="*/ 6624678 h 6858000"/>
              <a:gd name="connsiteX12" fmla="*/ 3342838 w 4626532"/>
              <a:gd name="connsiteY12" fmla="*/ 6683009 h 6858000"/>
              <a:gd name="connsiteX13" fmla="*/ 3259508 w 4626532"/>
              <a:gd name="connsiteY13" fmla="*/ 6641344 h 6858000"/>
              <a:gd name="connsiteX14" fmla="*/ 3234509 w 4626532"/>
              <a:gd name="connsiteY14" fmla="*/ 6699675 h 6858000"/>
              <a:gd name="connsiteX15" fmla="*/ 3184512 w 4626532"/>
              <a:gd name="connsiteY15" fmla="*/ 6658010 h 6858000"/>
              <a:gd name="connsiteX16" fmla="*/ 3184512 w 4626532"/>
              <a:gd name="connsiteY16" fmla="*/ 6633011 h 6858000"/>
              <a:gd name="connsiteX17" fmla="*/ 3201178 w 4626532"/>
              <a:gd name="connsiteY17" fmla="*/ 6641344 h 6858000"/>
              <a:gd name="connsiteX18" fmla="*/ 3242842 w 4626532"/>
              <a:gd name="connsiteY18" fmla="*/ 6616345 h 6858000"/>
              <a:gd name="connsiteX19" fmla="*/ 3259508 w 4626532"/>
              <a:gd name="connsiteY19" fmla="*/ 6641344 h 6858000"/>
              <a:gd name="connsiteX20" fmla="*/ 2976189 w 4626532"/>
              <a:gd name="connsiteY20" fmla="*/ 6574681 h 6858000"/>
              <a:gd name="connsiteX21" fmla="*/ 2909525 w 4626532"/>
              <a:gd name="connsiteY21" fmla="*/ 6649677 h 6858000"/>
              <a:gd name="connsiteX22" fmla="*/ 2901192 w 4626532"/>
              <a:gd name="connsiteY22" fmla="*/ 6608012 h 6858000"/>
              <a:gd name="connsiteX23" fmla="*/ 2967856 w 4626532"/>
              <a:gd name="connsiteY23" fmla="*/ 6558015 h 6858000"/>
              <a:gd name="connsiteX24" fmla="*/ 2976189 w 4626532"/>
              <a:gd name="connsiteY24" fmla="*/ 6574681 h 6858000"/>
              <a:gd name="connsiteX25" fmla="*/ 3159513 w 4626532"/>
              <a:gd name="connsiteY25" fmla="*/ 6574681 h 6858000"/>
              <a:gd name="connsiteX26" fmla="*/ 3159513 w 4626532"/>
              <a:gd name="connsiteY26" fmla="*/ 6549682 h 6858000"/>
              <a:gd name="connsiteX27" fmla="*/ 3159513 w 4626532"/>
              <a:gd name="connsiteY27" fmla="*/ 6574681 h 6858000"/>
              <a:gd name="connsiteX28" fmla="*/ 3009520 w 4626532"/>
              <a:gd name="connsiteY28" fmla="*/ 6633011 h 6858000"/>
              <a:gd name="connsiteX29" fmla="*/ 2984522 w 4626532"/>
              <a:gd name="connsiteY29" fmla="*/ 6633011 h 6858000"/>
              <a:gd name="connsiteX30" fmla="*/ 2984522 w 4626532"/>
              <a:gd name="connsiteY30" fmla="*/ 6608012 h 6858000"/>
              <a:gd name="connsiteX31" fmla="*/ 3051185 w 4626532"/>
              <a:gd name="connsiteY31" fmla="*/ 6541349 h 6858000"/>
              <a:gd name="connsiteX32" fmla="*/ 3009520 w 4626532"/>
              <a:gd name="connsiteY32" fmla="*/ 6633011 h 6858000"/>
              <a:gd name="connsiteX33" fmla="*/ 3309506 w 4626532"/>
              <a:gd name="connsiteY33" fmla="*/ 6533016 h 6858000"/>
              <a:gd name="connsiteX34" fmla="*/ 3317839 w 4626532"/>
              <a:gd name="connsiteY34" fmla="*/ 6608012 h 6858000"/>
              <a:gd name="connsiteX35" fmla="*/ 3276174 w 4626532"/>
              <a:gd name="connsiteY35" fmla="*/ 6608012 h 6858000"/>
              <a:gd name="connsiteX36" fmla="*/ 3276174 w 4626532"/>
              <a:gd name="connsiteY36" fmla="*/ 6533016 h 6858000"/>
              <a:gd name="connsiteX37" fmla="*/ 3309506 w 4626532"/>
              <a:gd name="connsiteY37" fmla="*/ 6533016 h 6858000"/>
              <a:gd name="connsiteX38" fmla="*/ 3259508 w 4626532"/>
              <a:gd name="connsiteY38" fmla="*/ 6558015 h 6858000"/>
              <a:gd name="connsiteX39" fmla="*/ 3184512 w 4626532"/>
              <a:gd name="connsiteY39" fmla="*/ 6616345 h 6858000"/>
              <a:gd name="connsiteX40" fmla="*/ 3167846 w 4626532"/>
              <a:gd name="connsiteY40" fmla="*/ 6608012 h 6858000"/>
              <a:gd name="connsiteX41" fmla="*/ 3176179 w 4626532"/>
              <a:gd name="connsiteY41" fmla="*/ 6541349 h 6858000"/>
              <a:gd name="connsiteX42" fmla="*/ 3251175 w 4626532"/>
              <a:gd name="connsiteY42" fmla="*/ 6524683 h 6858000"/>
              <a:gd name="connsiteX43" fmla="*/ 3259508 w 4626532"/>
              <a:gd name="connsiteY43" fmla="*/ 6558015 h 6858000"/>
              <a:gd name="connsiteX44" fmla="*/ 2967856 w 4626532"/>
              <a:gd name="connsiteY44" fmla="*/ 6491351 h 6858000"/>
              <a:gd name="connsiteX45" fmla="*/ 2917858 w 4626532"/>
              <a:gd name="connsiteY45" fmla="*/ 6549682 h 6858000"/>
              <a:gd name="connsiteX46" fmla="*/ 2959523 w 4626532"/>
              <a:gd name="connsiteY46" fmla="*/ 6466353 h 6858000"/>
              <a:gd name="connsiteX47" fmla="*/ 2967856 w 4626532"/>
              <a:gd name="connsiteY47" fmla="*/ 6491351 h 6858000"/>
              <a:gd name="connsiteX48" fmla="*/ 3059518 w 4626532"/>
              <a:gd name="connsiteY48" fmla="*/ 6508017 h 6858000"/>
              <a:gd name="connsiteX49" fmla="*/ 2992855 w 4626532"/>
              <a:gd name="connsiteY49" fmla="*/ 6541349 h 6858000"/>
              <a:gd name="connsiteX50" fmla="*/ 2984522 w 4626532"/>
              <a:gd name="connsiteY50" fmla="*/ 6524683 h 6858000"/>
              <a:gd name="connsiteX51" fmla="*/ 3059518 w 4626532"/>
              <a:gd name="connsiteY51" fmla="*/ 6449687 h 6858000"/>
              <a:gd name="connsiteX52" fmla="*/ 3059518 w 4626532"/>
              <a:gd name="connsiteY52" fmla="*/ 6508017 h 6858000"/>
              <a:gd name="connsiteX53" fmla="*/ 3309506 w 4626532"/>
              <a:gd name="connsiteY53" fmla="*/ 6508017 h 6858000"/>
              <a:gd name="connsiteX54" fmla="*/ 3267841 w 4626532"/>
              <a:gd name="connsiteY54" fmla="*/ 6508017 h 6858000"/>
              <a:gd name="connsiteX55" fmla="*/ 3276174 w 4626532"/>
              <a:gd name="connsiteY55" fmla="*/ 6433021 h 6858000"/>
              <a:gd name="connsiteX56" fmla="*/ 3334505 w 4626532"/>
              <a:gd name="connsiteY56" fmla="*/ 6424688 h 6858000"/>
              <a:gd name="connsiteX57" fmla="*/ 3309506 w 4626532"/>
              <a:gd name="connsiteY57" fmla="*/ 6508017 h 6858000"/>
              <a:gd name="connsiteX58" fmla="*/ 3259508 w 4626532"/>
              <a:gd name="connsiteY58" fmla="*/ 6458020 h 6858000"/>
              <a:gd name="connsiteX59" fmla="*/ 3209511 w 4626532"/>
              <a:gd name="connsiteY59" fmla="*/ 6516350 h 6858000"/>
              <a:gd name="connsiteX60" fmla="*/ 3167846 w 4626532"/>
              <a:gd name="connsiteY60" fmla="*/ 6508017 h 6858000"/>
              <a:gd name="connsiteX61" fmla="*/ 3184512 w 4626532"/>
              <a:gd name="connsiteY61" fmla="*/ 6441354 h 6858000"/>
              <a:gd name="connsiteX62" fmla="*/ 3251175 w 4626532"/>
              <a:gd name="connsiteY62" fmla="*/ 6424688 h 6858000"/>
              <a:gd name="connsiteX63" fmla="*/ 3259508 w 4626532"/>
              <a:gd name="connsiteY63" fmla="*/ 6458020 h 6858000"/>
              <a:gd name="connsiteX64" fmla="*/ 2884526 w 4626532"/>
              <a:gd name="connsiteY64" fmla="*/ 6424688 h 6858000"/>
              <a:gd name="connsiteX65" fmla="*/ 2859528 w 4626532"/>
              <a:gd name="connsiteY65" fmla="*/ 6474686 h 6858000"/>
              <a:gd name="connsiteX66" fmla="*/ 2834529 w 4626532"/>
              <a:gd name="connsiteY66" fmla="*/ 6433021 h 6858000"/>
              <a:gd name="connsiteX67" fmla="*/ 2876194 w 4626532"/>
              <a:gd name="connsiteY67" fmla="*/ 6399689 h 6858000"/>
              <a:gd name="connsiteX68" fmla="*/ 2884526 w 4626532"/>
              <a:gd name="connsiteY68" fmla="*/ 6424688 h 6858000"/>
              <a:gd name="connsiteX69" fmla="*/ 2901192 w 4626532"/>
              <a:gd name="connsiteY69" fmla="*/ 6441354 h 6858000"/>
              <a:gd name="connsiteX70" fmla="*/ 2934524 w 4626532"/>
              <a:gd name="connsiteY70" fmla="*/ 6391356 h 6858000"/>
              <a:gd name="connsiteX71" fmla="*/ 2901192 w 4626532"/>
              <a:gd name="connsiteY71" fmla="*/ 6441354 h 6858000"/>
              <a:gd name="connsiteX72" fmla="*/ 2801197 w 4626532"/>
              <a:gd name="connsiteY72" fmla="*/ 6374690 h 6858000"/>
              <a:gd name="connsiteX73" fmla="*/ 2759533 w 4626532"/>
              <a:gd name="connsiteY73" fmla="*/ 6449687 h 6858000"/>
              <a:gd name="connsiteX74" fmla="*/ 2792864 w 4626532"/>
              <a:gd name="connsiteY74" fmla="*/ 6358025 h 6858000"/>
              <a:gd name="connsiteX75" fmla="*/ 2801197 w 4626532"/>
              <a:gd name="connsiteY75" fmla="*/ 6374690 h 6858000"/>
              <a:gd name="connsiteX76" fmla="*/ 3059518 w 4626532"/>
              <a:gd name="connsiteY76" fmla="*/ 6383023 h 6858000"/>
              <a:gd name="connsiteX77" fmla="*/ 3017853 w 4626532"/>
              <a:gd name="connsiteY77" fmla="*/ 6441354 h 6858000"/>
              <a:gd name="connsiteX78" fmla="*/ 2976189 w 4626532"/>
              <a:gd name="connsiteY78" fmla="*/ 6441354 h 6858000"/>
              <a:gd name="connsiteX79" fmla="*/ 3051185 w 4626532"/>
              <a:gd name="connsiteY79" fmla="*/ 6349692 h 6858000"/>
              <a:gd name="connsiteX80" fmla="*/ 3059518 w 4626532"/>
              <a:gd name="connsiteY80" fmla="*/ 6383023 h 6858000"/>
              <a:gd name="connsiteX81" fmla="*/ 3251175 w 4626532"/>
              <a:gd name="connsiteY81" fmla="*/ 6383023 h 6858000"/>
              <a:gd name="connsiteX82" fmla="*/ 3192845 w 4626532"/>
              <a:gd name="connsiteY82" fmla="*/ 6424688 h 6858000"/>
              <a:gd name="connsiteX83" fmla="*/ 3251175 w 4626532"/>
              <a:gd name="connsiteY83" fmla="*/ 6341359 h 6858000"/>
              <a:gd name="connsiteX84" fmla="*/ 3251175 w 4626532"/>
              <a:gd name="connsiteY84" fmla="*/ 6383023 h 6858000"/>
              <a:gd name="connsiteX85" fmla="*/ 3084517 w 4626532"/>
              <a:gd name="connsiteY85" fmla="*/ 6433021 h 6858000"/>
              <a:gd name="connsiteX86" fmla="*/ 3076184 w 4626532"/>
              <a:gd name="connsiteY86" fmla="*/ 6358025 h 6858000"/>
              <a:gd name="connsiteX87" fmla="*/ 3142847 w 4626532"/>
              <a:gd name="connsiteY87" fmla="*/ 6341359 h 6858000"/>
              <a:gd name="connsiteX88" fmla="*/ 3084517 w 4626532"/>
              <a:gd name="connsiteY88" fmla="*/ 6433021 h 6858000"/>
              <a:gd name="connsiteX89" fmla="*/ 3392835 w 4626532"/>
              <a:gd name="connsiteY89" fmla="*/ 6333026 h 6858000"/>
              <a:gd name="connsiteX90" fmla="*/ 3376169 w 4626532"/>
              <a:gd name="connsiteY90" fmla="*/ 6358025 h 6858000"/>
              <a:gd name="connsiteX91" fmla="*/ 3367836 w 4626532"/>
              <a:gd name="connsiteY91" fmla="*/ 6333026 h 6858000"/>
              <a:gd name="connsiteX92" fmla="*/ 3392835 w 4626532"/>
              <a:gd name="connsiteY92" fmla="*/ 6333026 h 6858000"/>
              <a:gd name="connsiteX93" fmla="*/ 3351170 w 4626532"/>
              <a:gd name="connsiteY93" fmla="*/ 6349692 h 6858000"/>
              <a:gd name="connsiteX94" fmla="*/ 3284507 w 4626532"/>
              <a:gd name="connsiteY94" fmla="*/ 6416355 h 6858000"/>
              <a:gd name="connsiteX95" fmla="*/ 3267841 w 4626532"/>
              <a:gd name="connsiteY95" fmla="*/ 6408022 h 6858000"/>
              <a:gd name="connsiteX96" fmla="*/ 3267841 w 4626532"/>
              <a:gd name="connsiteY96" fmla="*/ 6333026 h 6858000"/>
              <a:gd name="connsiteX97" fmla="*/ 3284507 w 4626532"/>
              <a:gd name="connsiteY97" fmla="*/ 6341359 h 6858000"/>
              <a:gd name="connsiteX98" fmla="*/ 3342838 w 4626532"/>
              <a:gd name="connsiteY98" fmla="*/ 6324693 h 6858000"/>
              <a:gd name="connsiteX99" fmla="*/ 3351170 w 4626532"/>
              <a:gd name="connsiteY99" fmla="*/ 6349692 h 6858000"/>
              <a:gd name="connsiteX100" fmla="*/ 2876194 w 4626532"/>
              <a:gd name="connsiteY100" fmla="*/ 6341359 h 6858000"/>
              <a:gd name="connsiteX101" fmla="*/ 2817863 w 4626532"/>
              <a:gd name="connsiteY101" fmla="*/ 6408022 h 6858000"/>
              <a:gd name="connsiteX102" fmla="*/ 2817863 w 4626532"/>
              <a:gd name="connsiteY102" fmla="*/ 6349692 h 6858000"/>
              <a:gd name="connsiteX103" fmla="*/ 2867861 w 4626532"/>
              <a:gd name="connsiteY103" fmla="*/ 6316360 h 6858000"/>
              <a:gd name="connsiteX104" fmla="*/ 2876194 w 4626532"/>
              <a:gd name="connsiteY104" fmla="*/ 6341359 h 6858000"/>
              <a:gd name="connsiteX105" fmla="*/ 2817863 w 4626532"/>
              <a:gd name="connsiteY105" fmla="*/ 6324693 h 6858000"/>
              <a:gd name="connsiteX106" fmla="*/ 2851195 w 4626532"/>
              <a:gd name="connsiteY106" fmla="*/ 6299694 h 6858000"/>
              <a:gd name="connsiteX107" fmla="*/ 2817863 w 4626532"/>
              <a:gd name="connsiteY107" fmla="*/ 6324693 h 6858000"/>
              <a:gd name="connsiteX108" fmla="*/ 2959523 w 4626532"/>
              <a:gd name="connsiteY108" fmla="*/ 6308027 h 6858000"/>
              <a:gd name="connsiteX109" fmla="*/ 2917858 w 4626532"/>
              <a:gd name="connsiteY109" fmla="*/ 6374690 h 6858000"/>
              <a:gd name="connsiteX110" fmla="*/ 2892859 w 4626532"/>
              <a:gd name="connsiteY110" fmla="*/ 6374690 h 6858000"/>
              <a:gd name="connsiteX111" fmla="*/ 2892859 w 4626532"/>
              <a:gd name="connsiteY111" fmla="*/ 6316360 h 6858000"/>
              <a:gd name="connsiteX112" fmla="*/ 2951190 w 4626532"/>
              <a:gd name="connsiteY112" fmla="*/ 6283028 h 6858000"/>
              <a:gd name="connsiteX113" fmla="*/ 2959523 w 4626532"/>
              <a:gd name="connsiteY113" fmla="*/ 6308027 h 6858000"/>
              <a:gd name="connsiteX114" fmla="*/ 2984522 w 4626532"/>
              <a:gd name="connsiteY114" fmla="*/ 6324693 h 6858000"/>
              <a:gd name="connsiteX115" fmla="*/ 3042852 w 4626532"/>
              <a:gd name="connsiteY115" fmla="*/ 6258029 h 6858000"/>
              <a:gd name="connsiteX116" fmla="*/ 2984522 w 4626532"/>
              <a:gd name="connsiteY116" fmla="*/ 6324693 h 6858000"/>
              <a:gd name="connsiteX117" fmla="*/ 3151180 w 4626532"/>
              <a:gd name="connsiteY117" fmla="*/ 6266362 h 6858000"/>
              <a:gd name="connsiteX118" fmla="*/ 3109516 w 4626532"/>
              <a:gd name="connsiteY118" fmla="*/ 6333026 h 6858000"/>
              <a:gd name="connsiteX119" fmla="*/ 3067851 w 4626532"/>
              <a:gd name="connsiteY119" fmla="*/ 6333026 h 6858000"/>
              <a:gd name="connsiteX120" fmla="*/ 3142847 w 4626532"/>
              <a:gd name="connsiteY120" fmla="*/ 6249696 h 6858000"/>
              <a:gd name="connsiteX121" fmla="*/ 3151180 w 4626532"/>
              <a:gd name="connsiteY121" fmla="*/ 6266362 h 6858000"/>
              <a:gd name="connsiteX122" fmla="*/ 3267841 w 4626532"/>
              <a:gd name="connsiteY122" fmla="*/ 6258029 h 6858000"/>
              <a:gd name="connsiteX123" fmla="*/ 3276174 w 4626532"/>
              <a:gd name="connsiteY123" fmla="*/ 6241364 h 6858000"/>
              <a:gd name="connsiteX124" fmla="*/ 3267841 w 4626532"/>
              <a:gd name="connsiteY124" fmla="*/ 6258029 h 6858000"/>
              <a:gd name="connsiteX125" fmla="*/ 2884526 w 4626532"/>
              <a:gd name="connsiteY125" fmla="*/ 6291361 h 6858000"/>
              <a:gd name="connsiteX126" fmla="*/ 2884526 w 4626532"/>
              <a:gd name="connsiteY126" fmla="*/ 6266362 h 6858000"/>
              <a:gd name="connsiteX127" fmla="*/ 2942857 w 4626532"/>
              <a:gd name="connsiteY127" fmla="*/ 6233031 h 6858000"/>
              <a:gd name="connsiteX128" fmla="*/ 2884526 w 4626532"/>
              <a:gd name="connsiteY128" fmla="*/ 6291361 h 6858000"/>
              <a:gd name="connsiteX129" fmla="*/ 3242842 w 4626532"/>
              <a:gd name="connsiteY129" fmla="*/ 6249696 h 6858000"/>
              <a:gd name="connsiteX130" fmla="*/ 3234509 w 4626532"/>
              <a:gd name="connsiteY130" fmla="*/ 6274695 h 6858000"/>
              <a:gd name="connsiteX131" fmla="*/ 3159513 w 4626532"/>
              <a:gd name="connsiteY131" fmla="*/ 6316360 h 6858000"/>
              <a:gd name="connsiteX132" fmla="*/ 3234509 w 4626532"/>
              <a:gd name="connsiteY132" fmla="*/ 6224698 h 6858000"/>
              <a:gd name="connsiteX133" fmla="*/ 3242842 w 4626532"/>
              <a:gd name="connsiteY133" fmla="*/ 6249696 h 6858000"/>
              <a:gd name="connsiteX134" fmla="*/ 3451166 w 4626532"/>
              <a:gd name="connsiteY134" fmla="*/ 6241364 h 6858000"/>
              <a:gd name="connsiteX135" fmla="*/ 3401168 w 4626532"/>
              <a:gd name="connsiteY135" fmla="*/ 6308027 h 6858000"/>
              <a:gd name="connsiteX136" fmla="*/ 3359503 w 4626532"/>
              <a:gd name="connsiteY136" fmla="*/ 6308027 h 6858000"/>
              <a:gd name="connsiteX137" fmla="*/ 3442833 w 4626532"/>
              <a:gd name="connsiteY137" fmla="*/ 6216365 h 6858000"/>
              <a:gd name="connsiteX138" fmla="*/ 3451166 w 4626532"/>
              <a:gd name="connsiteY138" fmla="*/ 6241364 h 6858000"/>
              <a:gd name="connsiteX139" fmla="*/ 3351170 w 4626532"/>
              <a:gd name="connsiteY139" fmla="*/ 6249696 h 6858000"/>
              <a:gd name="connsiteX140" fmla="*/ 3301173 w 4626532"/>
              <a:gd name="connsiteY140" fmla="*/ 6316360 h 6858000"/>
              <a:gd name="connsiteX141" fmla="*/ 3267841 w 4626532"/>
              <a:gd name="connsiteY141" fmla="*/ 6308027 h 6858000"/>
              <a:gd name="connsiteX142" fmla="*/ 3334505 w 4626532"/>
              <a:gd name="connsiteY142" fmla="*/ 6216365 h 6858000"/>
              <a:gd name="connsiteX143" fmla="*/ 3351170 w 4626532"/>
              <a:gd name="connsiteY143" fmla="*/ 6249696 h 6858000"/>
              <a:gd name="connsiteX144" fmla="*/ 3742818 w 4626532"/>
              <a:gd name="connsiteY144" fmla="*/ 6233031 h 6858000"/>
              <a:gd name="connsiteX145" fmla="*/ 3742818 w 4626532"/>
              <a:gd name="connsiteY145" fmla="*/ 6208032 h 6858000"/>
              <a:gd name="connsiteX146" fmla="*/ 3742818 w 4626532"/>
              <a:gd name="connsiteY146" fmla="*/ 6233031 h 6858000"/>
              <a:gd name="connsiteX147" fmla="*/ 3042852 w 4626532"/>
              <a:gd name="connsiteY147" fmla="*/ 6199699 h 6858000"/>
              <a:gd name="connsiteX148" fmla="*/ 3001187 w 4626532"/>
              <a:gd name="connsiteY148" fmla="*/ 6258029 h 6858000"/>
              <a:gd name="connsiteX149" fmla="*/ 2967856 w 4626532"/>
              <a:gd name="connsiteY149" fmla="*/ 6258029 h 6858000"/>
              <a:gd name="connsiteX150" fmla="*/ 2967856 w 4626532"/>
              <a:gd name="connsiteY150" fmla="*/ 6224698 h 6858000"/>
              <a:gd name="connsiteX151" fmla="*/ 3042852 w 4626532"/>
              <a:gd name="connsiteY151" fmla="*/ 6183033 h 6858000"/>
              <a:gd name="connsiteX152" fmla="*/ 3042852 w 4626532"/>
              <a:gd name="connsiteY152" fmla="*/ 6199699 h 6858000"/>
              <a:gd name="connsiteX153" fmla="*/ 3134514 w 4626532"/>
              <a:gd name="connsiteY153" fmla="*/ 6208032 h 6858000"/>
              <a:gd name="connsiteX154" fmla="*/ 3067851 w 4626532"/>
              <a:gd name="connsiteY154" fmla="*/ 6241364 h 6858000"/>
              <a:gd name="connsiteX155" fmla="*/ 3059518 w 4626532"/>
              <a:gd name="connsiteY155" fmla="*/ 6166367 h 6858000"/>
              <a:gd name="connsiteX156" fmla="*/ 3134514 w 4626532"/>
              <a:gd name="connsiteY156" fmla="*/ 6141368 h 6858000"/>
              <a:gd name="connsiteX157" fmla="*/ 3134514 w 4626532"/>
              <a:gd name="connsiteY157" fmla="*/ 6208032 h 6858000"/>
              <a:gd name="connsiteX158" fmla="*/ 3817814 w 4626532"/>
              <a:gd name="connsiteY158" fmla="*/ 6124703 h 6858000"/>
              <a:gd name="connsiteX159" fmla="*/ 3834480 w 4626532"/>
              <a:gd name="connsiteY159" fmla="*/ 6149701 h 6858000"/>
              <a:gd name="connsiteX160" fmla="*/ 3826147 w 4626532"/>
              <a:gd name="connsiteY160" fmla="*/ 6199699 h 6858000"/>
              <a:gd name="connsiteX161" fmla="*/ 3767817 w 4626532"/>
              <a:gd name="connsiteY161" fmla="*/ 6174700 h 6858000"/>
              <a:gd name="connsiteX162" fmla="*/ 3767817 w 4626532"/>
              <a:gd name="connsiteY162" fmla="*/ 6124703 h 6858000"/>
              <a:gd name="connsiteX163" fmla="*/ 3817814 w 4626532"/>
              <a:gd name="connsiteY163" fmla="*/ 6124703 h 6858000"/>
              <a:gd name="connsiteX164" fmla="*/ 3234509 w 4626532"/>
              <a:gd name="connsiteY164" fmla="*/ 6166367 h 6858000"/>
              <a:gd name="connsiteX165" fmla="*/ 3176179 w 4626532"/>
              <a:gd name="connsiteY165" fmla="*/ 6224698 h 6858000"/>
              <a:gd name="connsiteX166" fmla="*/ 3209511 w 4626532"/>
              <a:gd name="connsiteY166" fmla="*/ 6183033 h 6858000"/>
              <a:gd name="connsiteX167" fmla="*/ 3201178 w 4626532"/>
              <a:gd name="connsiteY167" fmla="*/ 6174700 h 6858000"/>
              <a:gd name="connsiteX168" fmla="*/ 3159513 w 4626532"/>
              <a:gd name="connsiteY168" fmla="*/ 6191366 h 6858000"/>
              <a:gd name="connsiteX169" fmla="*/ 3159513 w 4626532"/>
              <a:gd name="connsiteY169" fmla="*/ 6149701 h 6858000"/>
              <a:gd name="connsiteX170" fmla="*/ 3217844 w 4626532"/>
              <a:gd name="connsiteY170" fmla="*/ 6124703 h 6858000"/>
              <a:gd name="connsiteX171" fmla="*/ 3234509 w 4626532"/>
              <a:gd name="connsiteY171" fmla="*/ 6166367 h 6858000"/>
              <a:gd name="connsiteX172" fmla="*/ 3342838 w 4626532"/>
              <a:gd name="connsiteY172" fmla="*/ 6149701 h 6858000"/>
              <a:gd name="connsiteX173" fmla="*/ 3276174 w 4626532"/>
              <a:gd name="connsiteY173" fmla="*/ 6216365 h 6858000"/>
              <a:gd name="connsiteX174" fmla="*/ 3251175 w 4626532"/>
              <a:gd name="connsiteY174" fmla="*/ 6208032 h 6858000"/>
              <a:gd name="connsiteX175" fmla="*/ 3326172 w 4626532"/>
              <a:gd name="connsiteY175" fmla="*/ 6116370 h 6858000"/>
              <a:gd name="connsiteX176" fmla="*/ 3342838 w 4626532"/>
              <a:gd name="connsiteY176" fmla="*/ 6149701 h 6858000"/>
              <a:gd name="connsiteX177" fmla="*/ 3751151 w 4626532"/>
              <a:gd name="connsiteY177" fmla="*/ 6141368 h 6858000"/>
              <a:gd name="connsiteX178" fmla="*/ 3734485 w 4626532"/>
              <a:gd name="connsiteY178" fmla="*/ 6191366 h 6858000"/>
              <a:gd name="connsiteX179" fmla="*/ 3717819 w 4626532"/>
              <a:gd name="connsiteY179" fmla="*/ 6199699 h 6858000"/>
              <a:gd name="connsiteX180" fmla="*/ 3667822 w 4626532"/>
              <a:gd name="connsiteY180" fmla="*/ 6124703 h 6858000"/>
              <a:gd name="connsiteX181" fmla="*/ 3734485 w 4626532"/>
              <a:gd name="connsiteY181" fmla="*/ 6108037 h 6858000"/>
              <a:gd name="connsiteX182" fmla="*/ 3751151 w 4626532"/>
              <a:gd name="connsiteY182" fmla="*/ 6141368 h 6858000"/>
              <a:gd name="connsiteX183" fmla="*/ 3542828 w 4626532"/>
              <a:gd name="connsiteY183" fmla="*/ 6133035 h 6858000"/>
              <a:gd name="connsiteX184" fmla="*/ 3484497 w 4626532"/>
              <a:gd name="connsiteY184" fmla="*/ 6208032 h 6858000"/>
              <a:gd name="connsiteX185" fmla="*/ 3451166 w 4626532"/>
              <a:gd name="connsiteY185" fmla="*/ 6191366 h 6858000"/>
              <a:gd name="connsiteX186" fmla="*/ 3459499 w 4626532"/>
              <a:gd name="connsiteY186" fmla="*/ 6124703 h 6858000"/>
              <a:gd name="connsiteX187" fmla="*/ 3534495 w 4626532"/>
              <a:gd name="connsiteY187" fmla="*/ 6108037 h 6858000"/>
              <a:gd name="connsiteX188" fmla="*/ 3542828 w 4626532"/>
              <a:gd name="connsiteY188" fmla="*/ 6133035 h 6858000"/>
              <a:gd name="connsiteX189" fmla="*/ 3442833 w 4626532"/>
              <a:gd name="connsiteY189" fmla="*/ 6149701 h 6858000"/>
              <a:gd name="connsiteX190" fmla="*/ 3401168 w 4626532"/>
              <a:gd name="connsiteY190" fmla="*/ 6208032 h 6858000"/>
              <a:gd name="connsiteX191" fmla="*/ 3351170 w 4626532"/>
              <a:gd name="connsiteY191" fmla="*/ 6208032 h 6858000"/>
              <a:gd name="connsiteX192" fmla="*/ 3426167 w 4626532"/>
              <a:gd name="connsiteY192" fmla="*/ 6108037 h 6858000"/>
              <a:gd name="connsiteX193" fmla="*/ 3442833 w 4626532"/>
              <a:gd name="connsiteY193" fmla="*/ 6149701 h 6858000"/>
              <a:gd name="connsiteX194" fmla="*/ 3801149 w 4626532"/>
              <a:gd name="connsiteY194" fmla="*/ 6099704 h 6858000"/>
              <a:gd name="connsiteX195" fmla="*/ 3751151 w 4626532"/>
              <a:gd name="connsiteY195" fmla="*/ 6091371 h 6858000"/>
              <a:gd name="connsiteX196" fmla="*/ 3759484 w 4626532"/>
              <a:gd name="connsiteY196" fmla="*/ 6074705 h 6858000"/>
              <a:gd name="connsiteX197" fmla="*/ 3801149 w 4626532"/>
              <a:gd name="connsiteY197" fmla="*/ 6099704 h 6858000"/>
              <a:gd name="connsiteX198" fmla="*/ 3117848 w 4626532"/>
              <a:gd name="connsiteY198" fmla="*/ 6108037 h 6858000"/>
              <a:gd name="connsiteX199" fmla="*/ 3092850 w 4626532"/>
              <a:gd name="connsiteY199" fmla="*/ 6049706 h 6858000"/>
              <a:gd name="connsiteX200" fmla="*/ 3109516 w 4626532"/>
              <a:gd name="connsiteY200" fmla="*/ 6041373 h 6858000"/>
              <a:gd name="connsiteX201" fmla="*/ 3117848 w 4626532"/>
              <a:gd name="connsiteY201" fmla="*/ 6108037 h 6858000"/>
              <a:gd name="connsiteX202" fmla="*/ 2184561 w 4626532"/>
              <a:gd name="connsiteY202" fmla="*/ 6066372 h 6858000"/>
              <a:gd name="connsiteX203" fmla="*/ 2001236 w 4626532"/>
              <a:gd name="connsiteY203" fmla="*/ 6066372 h 6858000"/>
              <a:gd name="connsiteX204" fmla="*/ 2067899 w 4626532"/>
              <a:gd name="connsiteY204" fmla="*/ 6041373 h 6858000"/>
              <a:gd name="connsiteX205" fmla="*/ 2184561 w 4626532"/>
              <a:gd name="connsiteY205" fmla="*/ 6066372 h 6858000"/>
              <a:gd name="connsiteX206" fmla="*/ 3742818 w 4626532"/>
              <a:gd name="connsiteY206" fmla="*/ 6058039 h 6858000"/>
              <a:gd name="connsiteX207" fmla="*/ 3709486 w 4626532"/>
              <a:gd name="connsiteY207" fmla="*/ 6099704 h 6858000"/>
              <a:gd name="connsiteX208" fmla="*/ 3651156 w 4626532"/>
              <a:gd name="connsiteY208" fmla="*/ 6091371 h 6858000"/>
              <a:gd name="connsiteX209" fmla="*/ 3659489 w 4626532"/>
              <a:gd name="connsiteY209" fmla="*/ 6024707 h 6858000"/>
              <a:gd name="connsiteX210" fmla="*/ 3742818 w 4626532"/>
              <a:gd name="connsiteY210" fmla="*/ 6058039 h 6858000"/>
              <a:gd name="connsiteX211" fmla="*/ 3226177 w 4626532"/>
              <a:gd name="connsiteY211" fmla="*/ 6066372 h 6858000"/>
              <a:gd name="connsiteX212" fmla="*/ 3184512 w 4626532"/>
              <a:gd name="connsiteY212" fmla="*/ 6124703 h 6858000"/>
              <a:gd name="connsiteX213" fmla="*/ 3134514 w 4626532"/>
              <a:gd name="connsiteY213" fmla="*/ 6116370 h 6858000"/>
              <a:gd name="connsiteX214" fmla="*/ 3134514 w 4626532"/>
              <a:gd name="connsiteY214" fmla="*/ 6049706 h 6858000"/>
              <a:gd name="connsiteX215" fmla="*/ 3201178 w 4626532"/>
              <a:gd name="connsiteY215" fmla="*/ 6024707 h 6858000"/>
              <a:gd name="connsiteX216" fmla="*/ 3226177 w 4626532"/>
              <a:gd name="connsiteY216" fmla="*/ 6066372 h 6858000"/>
              <a:gd name="connsiteX217" fmla="*/ 2276223 w 4626532"/>
              <a:gd name="connsiteY217" fmla="*/ 6041373 h 6858000"/>
              <a:gd name="connsiteX218" fmla="*/ 2209559 w 4626532"/>
              <a:gd name="connsiteY218" fmla="*/ 6066372 h 6858000"/>
              <a:gd name="connsiteX219" fmla="*/ 2151229 w 4626532"/>
              <a:gd name="connsiteY219" fmla="*/ 6024707 h 6858000"/>
              <a:gd name="connsiteX220" fmla="*/ 2276223 w 4626532"/>
              <a:gd name="connsiteY220" fmla="*/ 6041373 h 6858000"/>
              <a:gd name="connsiteX221" fmla="*/ 3326172 w 4626532"/>
              <a:gd name="connsiteY221" fmla="*/ 6058039 h 6858000"/>
              <a:gd name="connsiteX222" fmla="*/ 3267841 w 4626532"/>
              <a:gd name="connsiteY222" fmla="*/ 6116370 h 6858000"/>
              <a:gd name="connsiteX223" fmla="*/ 3242842 w 4626532"/>
              <a:gd name="connsiteY223" fmla="*/ 6108037 h 6858000"/>
              <a:gd name="connsiteX224" fmla="*/ 3242842 w 4626532"/>
              <a:gd name="connsiteY224" fmla="*/ 6033040 h 6858000"/>
              <a:gd name="connsiteX225" fmla="*/ 3301173 w 4626532"/>
              <a:gd name="connsiteY225" fmla="*/ 6016374 h 6858000"/>
              <a:gd name="connsiteX226" fmla="*/ 3326172 w 4626532"/>
              <a:gd name="connsiteY226" fmla="*/ 6058039 h 6858000"/>
              <a:gd name="connsiteX227" fmla="*/ 3642823 w 4626532"/>
              <a:gd name="connsiteY227" fmla="*/ 6041373 h 6858000"/>
              <a:gd name="connsiteX228" fmla="*/ 3609491 w 4626532"/>
              <a:gd name="connsiteY228" fmla="*/ 6099704 h 6858000"/>
              <a:gd name="connsiteX229" fmla="*/ 3542828 w 4626532"/>
              <a:gd name="connsiteY229" fmla="*/ 6091371 h 6858000"/>
              <a:gd name="connsiteX230" fmla="*/ 3551161 w 4626532"/>
              <a:gd name="connsiteY230" fmla="*/ 6016374 h 6858000"/>
              <a:gd name="connsiteX231" fmla="*/ 3576160 w 4626532"/>
              <a:gd name="connsiteY231" fmla="*/ 6024707 h 6858000"/>
              <a:gd name="connsiteX232" fmla="*/ 3626157 w 4626532"/>
              <a:gd name="connsiteY232" fmla="*/ 6008042 h 6858000"/>
              <a:gd name="connsiteX233" fmla="*/ 3642823 w 4626532"/>
              <a:gd name="connsiteY233" fmla="*/ 6041373 h 6858000"/>
              <a:gd name="connsiteX234" fmla="*/ 3534495 w 4626532"/>
              <a:gd name="connsiteY234" fmla="*/ 6041373 h 6858000"/>
              <a:gd name="connsiteX235" fmla="*/ 3501163 w 4626532"/>
              <a:gd name="connsiteY235" fmla="*/ 6099704 h 6858000"/>
              <a:gd name="connsiteX236" fmla="*/ 3442833 w 4626532"/>
              <a:gd name="connsiteY236" fmla="*/ 6099704 h 6858000"/>
              <a:gd name="connsiteX237" fmla="*/ 3451166 w 4626532"/>
              <a:gd name="connsiteY237" fmla="*/ 6033040 h 6858000"/>
              <a:gd name="connsiteX238" fmla="*/ 3509496 w 4626532"/>
              <a:gd name="connsiteY238" fmla="*/ 6008042 h 6858000"/>
              <a:gd name="connsiteX239" fmla="*/ 3534495 w 4626532"/>
              <a:gd name="connsiteY239" fmla="*/ 6041373 h 6858000"/>
              <a:gd name="connsiteX240" fmla="*/ 3426167 w 4626532"/>
              <a:gd name="connsiteY240" fmla="*/ 6049706 h 6858000"/>
              <a:gd name="connsiteX241" fmla="*/ 3384502 w 4626532"/>
              <a:gd name="connsiteY241" fmla="*/ 6108037 h 6858000"/>
              <a:gd name="connsiteX242" fmla="*/ 3342838 w 4626532"/>
              <a:gd name="connsiteY242" fmla="*/ 6099704 h 6858000"/>
              <a:gd name="connsiteX243" fmla="*/ 3342838 w 4626532"/>
              <a:gd name="connsiteY243" fmla="*/ 6024707 h 6858000"/>
              <a:gd name="connsiteX244" fmla="*/ 3417834 w 4626532"/>
              <a:gd name="connsiteY244" fmla="*/ 6008042 h 6858000"/>
              <a:gd name="connsiteX245" fmla="*/ 3426167 w 4626532"/>
              <a:gd name="connsiteY245" fmla="*/ 6049706 h 6858000"/>
              <a:gd name="connsiteX246" fmla="*/ 2417883 w 4626532"/>
              <a:gd name="connsiteY246" fmla="*/ 6008042 h 6858000"/>
              <a:gd name="connsiteX247" fmla="*/ 2376218 w 4626532"/>
              <a:gd name="connsiteY247" fmla="*/ 6008042 h 6858000"/>
              <a:gd name="connsiteX248" fmla="*/ 2401217 w 4626532"/>
              <a:gd name="connsiteY248" fmla="*/ 5983043 h 6858000"/>
              <a:gd name="connsiteX249" fmla="*/ 2417883 w 4626532"/>
              <a:gd name="connsiteY249" fmla="*/ 6008042 h 6858000"/>
              <a:gd name="connsiteX250" fmla="*/ 3576160 w 4626532"/>
              <a:gd name="connsiteY250" fmla="*/ 5999709 h 6858000"/>
              <a:gd name="connsiteX251" fmla="*/ 3534495 w 4626532"/>
              <a:gd name="connsiteY251" fmla="*/ 5974710 h 6858000"/>
              <a:gd name="connsiteX252" fmla="*/ 3576160 w 4626532"/>
              <a:gd name="connsiteY252" fmla="*/ 5999709 h 6858000"/>
              <a:gd name="connsiteX253" fmla="*/ 2967856 w 4626532"/>
              <a:gd name="connsiteY253" fmla="*/ 5983043 h 6858000"/>
              <a:gd name="connsiteX254" fmla="*/ 2992855 w 4626532"/>
              <a:gd name="connsiteY254" fmla="*/ 5991376 h 6858000"/>
              <a:gd name="connsiteX255" fmla="*/ 2967856 w 4626532"/>
              <a:gd name="connsiteY255" fmla="*/ 5983043 h 6858000"/>
              <a:gd name="connsiteX256" fmla="*/ 2284556 w 4626532"/>
              <a:gd name="connsiteY256" fmla="*/ 6016374 h 6858000"/>
              <a:gd name="connsiteX257" fmla="*/ 2217892 w 4626532"/>
              <a:gd name="connsiteY257" fmla="*/ 6016374 h 6858000"/>
              <a:gd name="connsiteX258" fmla="*/ 2251224 w 4626532"/>
              <a:gd name="connsiteY258" fmla="*/ 5966377 h 6858000"/>
              <a:gd name="connsiteX259" fmla="*/ 2284556 w 4626532"/>
              <a:gd name="connsiteY259" fmla="*/ 6016374 h 6858000"/>
              <a:gd name="connsiteX260" fmla="*/ 2084565 w 4626532"/>
              <a:gd name="connsiteY260" fmla="*/ 6008042 h 6858000"/>
              <a:gd name="connsiteX261" fmla="*/ 2034568 w 4626532"/>
              <a:gd name="connsiteY261" fmla="*/ 6016374 h 6858000"/>
              <a:gd name="connsiteX262" fmla="*/ 1976237 w 4626532"/>
              <a:gd name="connsiteY262" fmla="*/ 5974710 h 6858000"/>
              <a:gd name="connsiteX263" fmla="*/ 2026235 w 4626532"/>
              <a:gd name="connsiteY263" fmla="*/ 5966377 h 6858000"/>
              <a:gd name="connsiteX264" fmla="*/ 2084565 w 4626532"/>
              <a:gd name="connsiteY264" fmla="*/ 6008042 h 6858000"/>
              <a:gd name="connsiteX265" fmla="*/ 1992903 w 4626532"/>
              <a:gd name="connsiteY265" fmla="*/ 6024707 h 6858000"/>
              <a:gd name="connsiteX266" fmla="*/ 1951238 w 4626532"/>
              <a:gd name="connsiteY266" fmla="*/ 6058039 h 6858000"/>
              <a:gd name="connsiteX267" fmla="*/ 1792913 w 4626532"/>
              <a:gd name="connsiteY267" fmla="*/ 6024707 h 6858000"/>
              <a:gd name="connsiteX268" fmla="*/ 1892908 w 4626532"/>
              <a:gd name="connsiteY268" fmla="*/ 6041373 h 6858000"/>
              <a:gd name="connsiteX269" fmla="*/ 1926240 w 4626532"/>
              <a:gd name="connsiteY269" fmla="*/ 6016374 h 6858000"/>
              <a:gd name="connsiteX270" fmla="*/ 1776247 w 4626532"/>
              <a:gd name="connsiteY270" fmla="*/ 5999709 h 6858000"/>
              <a:gd name="connsiteX271" fmla="*/ 1859576 w 4626532"/>
              <a:gd name="connsiteY271" fmla="*/ 5966377 h 6858000"/>
              <a:gd name="connsiteX272" fmla="*/ 1992903 w 4626532"/>
              <a:gd name="connsiteY272" fmla="*/ 6024707 h 6858000"/>
              <a:gd name="connsiteX273" fmla="*/ 2151229 w 4626532"/>
              <a:gd name="connsiteY273" fmla="*/ 5999709 h 6858000"/>
              <a:gd name="connsiteX274" fmla="*/ 2101231 w 4626532"/>
              <a:gd name="connsiteY274" fmla="*/ 5983043 h 6858000"/>
              <a:gd name="connsiteX275" fmla="*/ 2109564 w 4626532"/>
              <a:gd name="connsiteY275" fmla="*/ 5949711 h 6858000"/>
              <a:gd name="connsiteX276" fmla="*/ 2151229 w 4626532"/>
              <a:gd name="connsiteY276" fmla="*/ 5999709 h 6858000"/>
              <a:gd name="connsiteX277" fmla="*/ 3101183 w 4626532"/>
              <a:gd name="connsiteY277" fmla="*/ 5983043 h 6858000"/>
              <a:gd name="connsiteX278" fmla="*/ 3076184 w 4626532"/>
              <a:gd name="connsiteY278" fmla="*/ 6033040 h 6858000"/>
              <a:gd name="connsiteX279" fmla="*/ 3009520 w 4626532"/>
              <a:gd name="connsiteY279" fmla="*/ 5983043 h 6858000"/>
              <a:gd name="connsiteX280" fmla="*/ 3067851 w 4626532"/>
              <a:gd name="connsiteY280" fmla="*/ 5941378 h 6858000"/>
              <a:gd name="connsiteX281" fmla="*/ 3101183 w 4626532"/>
              <a:gd name="connsiteY281" fmla="*/ 5983043 h 6858000"/>
              <a:gd name="connsiteX282" fmla="*/ 2634539 w 4626532"/>
              <a:gd name="connsiteY282" fmla="*/ 5966377 h 6858000"/>
              <a:gd name="connsiteX283" fmla="*/ 2576208 w 4626532"/>
              <a:gd name="connsiteY283" fmla="*/ 5983043 h 6858000"/>
              <a:gd name="connsiteX284" fmla="*/ 2609540 w 4626532"/>
              <a:gd name="connsiteY284" fmla="*/ 5941378 h 6858000"/>
              <a:gd name="connsiteX285" fmla="*/ 2634539 w 4626532"/>
              <a:gd name="connsiteY285" fmla="*/ 5966377 h 6858000"/>
              <a:gd name="connsiteX286" fmla="*/ 3201178 w 4626532"/>
              <a:gd name="connsiteY286" fmla="*/ 5966377 h 6858000"/>
              <a:gd name="connsiteX287" fmla="*/ 3167846 w 4626532"/>
              <a:gd name="connsiteY287" fmla="*/ 6024707 h 6858000"/>
              <a:gd name="connsiteX288" fmla="*/ 3117848 w 4626532"/>
              <a:gd name="connsiteY288" fmla="*/ 6024707 h 6858000"/>
              <a:gd name="connsiteX289" fmla="*/ 3109516 w 4626532"/>
              <a:gd name="connsiteY289" fmla="*/ 5949711 h 6858000"/>
              <a:gd name="connsiteX290" fmla="*/ 3176179 w 4626532"/>
              <a:gd name="connsiteY290" fmla="*/ 5924712 h 6858000"/>
              <a:gd name="connsiteX291" fmla="*/ 3201178 w 4626532"/>
              <a:gd name="connsiteY291" fmla="*/ 5966377 h 6858000"/>
              <a:gd name="connsiteX292" fmla="*/ 2501212 w 4626532"/>
              <a:gd name="connsiteY292" fmla="*/ 5949711 h 6858000"/>
              <a:gd name="connsiteX293" fmla="*/ 2501212 w 4626532"/>
              <a:gd name="connsiteY293" fmla="*/ 5991376 h 6858000"/>
              <a:gd name="connsiteX294" fmla="*/ 2434548 w 4626532"/>
              <a:gd name="connsiteY294" fmla="*/ 5999709 h 6858000"/>
              <a:gd name="connsiteX295" fmla="*/ 2417883 w 4626532"/>
              <a:gd name="connsiteY295" fmla="*/ 5974710 h 6858000"/>
              <a:gd name="connsiteX296" fmla="*/ 2459547 w 4626532"/>
              <a:gd name="connsiteY296" fmla="*/ 5924712 h 6858000"/>
              <a:gd name="connsiteX297" fmla="*/ 2501212 w 4626532"/>
              <a:gd name="connsiteY297" fmla="*/ 5949711 h 6858000"/>
              <a:gd name="connsiteX298" fmla="*/ 2009569 w 4626532"/>
              <a:gd name="connsiteY298" fmla="*/ 5949711 h 6858000"/>
              <a:gd name="connsiteX299" fmla="*/ 1967904 w 4626532"/>
              <a:gd name="connsiteY299" fmla="*/ 5949711 h 6858000"/>
              <a:gd name="connsiteX300" fmla="*/ 1992903 w 4626532"/>
              <a:gd name="connsiteY300" fmla="*/ 5924712 h 6858000"/>
              <a:gd name="connsiteX301" fmla="*/ 2009569 w 4626532"/>
              <a:gd name="connsiteY301" fmla="*/ 5949711 h 6858000"/>
              <a:gd name="connsiteX302" fmla="*/ 709632 w 4626532"/>
              <a:gd name="connsiteY302" fmla="*/ 5991376 h 6858000"/>
              <a:gd name="connsiteX303" fmla="*/ 701299 w 4626532"/>
              <a:gd name="connsiteY303" fmla="*/ 5974710 h 6858000"/>
              <a:gd name="connsiteX304" fmla="*/ 751297 w 4626532"/>
              <a:gd name="connsiteY304" fmla="*/ 5924712 h 6858000"/>
              <a:gd name="connsiteX305" fmla="*/ 709632 w 4626532"/>
              <a:gd name="connsiteY305" fmla="*/ 5991376 h 6858000"/>
              <a:gd name="connsiteX306" fmla="*/ 684633 w 4626532"/>
              <a:gd name="connsiteY306" fmla="*/ 6016374 h 6858000"/>
              <a:gd name="connsiteX307" fmla="*/ 642969 w 4626532"/>
              <a:gd name="connsiteY307" fmla="*/ 6033040 h 6858000"/>
              <a:gd name="connsiteX308" fmla="*/ 584638 w 4626532"/>
              <a:gd name="connsiteY308" fmla="*/ 6024707 h 6858000"/>
              <a:gd name="connsiteX309" fmla="*/ 601304 w 4626532"/>
              <a:gd name="connsiteY309" fmla="*/ 5974710 h 6858000"/>
              <a:gd name="connsiteX310" fmla="*/ 584638 w 4626532"/>
              <a:gd name="connsiteY310" fmla="*/ 5933045 h 6858000"/>
              <a:gd name="connsiteX311" fmla="*/ 684633 w 4626532"/>
              <a:gd name="connsiteY311" fmla="*/ 5991376 h 6858000"/>
              <a:gd name="connsiteX312" fmla="*/ 684633 w 4626532"/>
              <a:gd name="connsiteY312" fmla="*/ 6016374 h 6858000"/>
              <a:gd name="connsiteX313" fmla="*/ 3517829 w 4626532"/>
              <a:gd name="connsiteY313" fmla="*/ 5966377 h 6858000"/>
              <a:gd name="connsiteX314" fmla="*/ 3467831 w 4626532"/>
              <a:gd name="connsiteY314" fmla="*/ 5999709 h 6858000"/>
              <a:gd name="connsiteX315" fmla="*/ 3434500 w 4626532"/>
              <a:gd name="connsiteY315" fmla="*/ 5991376 h 6858000"/>
              <a:gd name="connsiteX316" fmla="*/ 3434500 w 4626532"/>
              <a:gd name="connsiteY316" fmla="*/ 5916379 h 6858000"/>
              <a:gd name="connsiteX317" fmla="*/ 3517829 w 4626532"/>
              <a:gd name="connsiteY317" fmla="*/ 5966377 h 6858000"/>
              <a:gd name="connsiteX318" fmla="*/ 2859528 w 4626532"/>
              <a:gd name="connsiteY318" fmla="*/ 5958044 h 6858000"/>
              <a:gd name="connsiteX319" fmla="*/ 2792864 w 4626532"/>
              <a:gd name="connsiteY319" fmla="*/ 5958044 h 6858000"/>
              <a:gd name="connsiteX320" fmla="*/ 2826196 w 4626532"/>
              <a:gd name="connsiteY320" fmla="*/ 5916379 h 6858000"/>
              <a:gd name="connsiteX321" fmla="*/ 2859528 w 4626532"/>
              <a:gd name="connsiteY321" fmla="*/ 5958044 h 6858000"/>
              <a:gd name="connsiteX322" fmla="*/ 3309506 w 4626532"/>
              <a:gd name="connsiteY322" fmla="*/ 5949711 h 6858000"/>
              <a:gd name="connsiteX323" fmla="*/ 3276174 w 4626532"/>
              <a:gd name="connsiteY323" fmla="*/ 6008042 h 6858000"/>
              <a:gd name="connsiteX324" fmla="*/ 3217844 w 4626532"/>
              <a:gd name="connsiteY324" fmla="*/ 6008042 h 6858000"/>
              <a:gd name="connsiteX325" fmla="*/ 3217844 w 4626532"/>
              <a:gd name="connsiteY325" fmla="*/ 5933045 h 6858000"/>
              <a:gd name="connsiteX326" fmla="*/ 3284507 w 4626532"/>
              <a:gd name="connsiteY326" fmla="*/ 5908046 h 6858000"/>
              <a:gd name="connsiteX327" fmla="*/ 3309506 w 4626532"/>
              <a:gd name="connsiteY327" fmla="*/ 5949711 h 6858000"/>
              <a:gd name="connsiteX328" fmla="*/ 3417834 w 4626532"/>
              <a:gd name="connsiteY328" fmla="*/ 5949711 h 6858000"/>
              <a:gd name="connsiteX329" fmla="*/ 3384502 w 4626532"/>
              <a:gd name="connsiteY329" fmla="*/ 5999709 h 6858000"/>
              <a:gd name="connsiteX330" fmla="*/ 3326172 w 4626532"/>
              <a:gd name="connsiteY330" fmla="*/ 5999709 h 6858000"/>
              <a:gd name="connsiteX331" fmla="*/ 3326172 w 4626532"/>
              <a:gd name="connsiteY331" fmla="*/ 5924712 h 6858000"/>
              <a:gd name="connsiteX332" fmla="*/ 3392835 w 4626532"/>
              <a:gd name="connsiteY332" fmla="*/ 5899713 h 6858000"/>
              <a:gd name="connsiteX333" fmla="*/ 3417834 w 4626532"/>
              <a:gd name="connsiteY333" fmla="*/ 5949711 h 6858000"/>
              <a:gd name="connsiteX334" fmla="*/ 2367885 w 4626532"/>
              <a:gd name="connsiteY334" fmla="*/ 5958044 h 6858000"/>
              <a:gd name="connsiteX335" fmla="*/ 2334553 w 4626532"/>
              <a:gd name="connsiteY335" fmla="*/ 6016374 h 6858000"/>
              <a:gd name="connsiteX336" fmla="*/ 2309554 w 4626532"/>
              <a:gd name="connsiteY336" fmla="*/ 6016374 h 6858000"/>
              <a:gd name="connsiteX337" fmla="*/ 2276223 w 4626532"/>
              <a:gd name="connsiteY337" fmla="*/ 5958044 h 6858000"/>
              <a:gd name="connsiteX338" fmla="*/ 2326220 w 4626532"/>
              <a:gd name="connsiteY338" fmla="*/ 5899713 h 6858000"/>
              <a:gd name="connsiteX339" fmla="*/ 2367885 w 4626532"/>
              <a:gd name="connsiteY339" fmla="*/ 5958044 h 6858000"/>
              <a:gd name="connsiteX340" fmla="*/ 2726201 w 4626532"/>
              <a:gd name="connsiteY340" fmla="*/ 5941378 h 6858000"/>
              <a:gd name="connsiteX341" fmla="*/ 2717868 w 4626532"/>
              <a:gd name="connsiteY341" fmla="*/ 5966377 h 6858000"/>
              <a:gd name="connsiteX342" fmla="*/ 2659537 w 4626532"/>
              <a:gd name="connsiteY342" fmla="*/ 5966377 h 6858000"/>
              <a:gd name="connsiteX343" fmla="*/ 2634539 w 4626532"/>
              <a:gd name="connsiteY343" fmla="*/ 5941378 h 6858000"/>
              <a:gd name="connsiteX344" fmla="*/ 2684536 w 4626532"/>
              <a:gd name="connsiteY344" fmla="*/ 5891381 h 6858000"/>
              <a:gd name="connsiteX345" fmla="*/ 2726201 w 4626532"/>
              <a:gd name="connsiteY345" fmla="*/ 5941378 h 6858000"/>
              <a:gd name="connsiteX346" fmla="*/ 2226225 w 4626532"/>
              <a:gd name="connsiteY346" fmla="*/ 5949711 h 6858000"/>
              <a:gd name="connsiteX347" fmla="*/ 2192893 w 4626532"/>
              <a:gd name="connsiteY347" fmla="*/ 5999709 h 6858000"/>
              <a:gd name="connsiteX348" fmla="*/ 2142896 w 4626532"/>
              <a:gd name="connsiteY348" fmla="*/ 5941378 h 6858000"/>
              <a:gd name="connsiteX349" fmla="*/ 2184561 w 4626532"/>
              <a:gd name="connsiteY349" fmla="*/ 5891381 h 6858000"/>
              <a:gd name="connsiteX350" fmla="*/ 2226225 w 4626532"/>
              <a:gd name="connsiteY350" fmla="*/ 5949711 h 6858000"/>
              <a:gd name="connsiteX351" fmla="*/ 2959523 w 4626532"/>
              <a:gd name="connsiteY351" fmla="*/ 5924712 h 6858000"/>
              <a:gd name="connsiteX352" fmla="*/ 2917858 w 4626532"/>
              <a:gd name="connsiteY352" fmla="*/ 5966377 h 6858000"/>
              <a:gd name="connsiteX353" fmla="*/ 2859528 w 4626532"/>
              <a:gd name="connsiteY353" fmla="*/ 5916379 h 6858000"/>
              <a:gd name="connsiteX354" fmla="*/ 2917858 w 4626532"/>
              <a:gd name="connsiteY354" fmla="*/ 5874715 h 6858000"/>
              <a:gd name="connsiteX355" fmla="*/ 2959523 w 4626532"/>
              <a:gd name="connsiteY355" fmla="*/ 5924712 h 6858000"/>
              <a:gd name="connsiteX356" fmla="*/ 2084565 w 4626532"/>
              <a:gd name="connsiteY356" fmla="*/ 5933045 h 6858000"/>
              <a:gd name="connsiteX357" fmla="*/ 2076232 w 4626532"/>
              <a:gd name="connsiteY357" fmla="*/ 5966377 h 6858000"/>
              <a:gd name="connsiteX358" fmla="*/ 2017902 w 4626532"/>
              <a:gd name="connsiteY358" fmla="*/ 5916379 h 6858000"/>
              <a:gd name="connsiteX359" fmla="*/ 2042901 w 4626532"/>
              <a:gd name="connsiteY359" fmla="*/ 5874715 h 6858000"/>
              <a:gd name="connsiteX360" fmla="*/ 2084565 w 4626532"/>
              <a:gd name="connsiteY360" fmla="*/ 5933045 h 6858000"/>
              <a:gd name="connsiteX361" fmla="*/ 2584541 w 4626532"/>
              <a:gd name="connsiteY361" fmla="*/ 5916379 h 6858000"/>
              <a:gd name="connsiteX362" fmla="*/ 2551209 w 4626532"/>
              <a:gd name="connsiteY362" fmla="*/ 5974710 h 6858000"/>
              <a:gd name="connsiteX363" fmla="*/ 2526211 w 4626532"/>
              <a:gd name="connsiteY363" fmla="*/ 5974710 h 6858000"/>
              <a:gd name="connsiteX364" fmla="*/ 2501212 w 4626532"/>
              <a:gd name="connsiteY364" fmla="*/ 5916379 h 6858000"/>
              <a:gd name="connsiteX365" fmla="*/ 2542876 w 4626532"/>
              <a:gd name="connsiteY365" fmla="*/ 5866382 h 6858000"/>
              <a:gd name="connsiteX366" fmla="*/ 2584541 w 4626532"/>
              <a:gd name="connsiteY366" fmla="*/ 5916379 h 6858000"/>
              <a:gd name="connsiteX367" fmla="*/ 1826245 w 4626532"/>
              <a:gd name="connsiteY367" fmla="*/ 5949711 h 6858000"/>
              <a:gd name="connsiteX368" fmla="*/ 1742915 w 4626532"/>
              <a:gd name="connsiteY368" fmla="*/ 5974710 h 6858000"/>
              <a:gd name="connsiteX369" fmla="*/ 1617921 w 4626532"/>
              <a:gd name="connsiteY369" fmla="*/ 5891381 h 6858000"/>
              <a:gd name="connsiteX370" fmla="*/ 1759581 w 4626532"/>
              <a:gd name="connsiteY370" fmla="*/ 5933045 h 6858000"/>
              <a:gd name="connsiteX371" fmla="*/ 1642920 w 4626532"/>
              <a:gd name="connsiteY371" fmla="*/ 5874715 h 6858000"/>
              <a:gd name="connsiteX372" fmla="*/ 1701251 w 4626532"/>
              <a:gd name="connsiteY372" fmla="*/ 5849716 h 6858000"/>
              <a:gd name="connsiteX373" fmla="*/ 1826245 w 4626532"/>
              <a:gd name="connsiteY373" fmla="*/ 5949711 h 6858000"/>
              <a:gd name="connsiteX374" fmla="*/ 726298 w 4626532"/>
              <a:gd name="connsiteY374" fmla="*/ 5908046 h 6858000"/>
              <a:gd name="connsiteX375" fmla="*/ 684633 w 4626532"/>
              <a:gd name="connsiteY375" fmla="*/ 5966377 h 6858000"/>
              <a:gd name="connsiteX376" fmla="*/ 634636 w 4626532"/>
              <a:gd name="connsiteY376" fmla="*/ 5908046 h 6858000"/>
              <a:gd name="connsiteX377" fmla="*/ 684633 w 4626532"/>
              <a:gd name="connsiteY377" fmla="*/ 5849716 h 6858000"/>
              <a:gd name="connsiteX378" fmla="*/ 726298 w 4626532"/>
              <a:gd name="connsiteY378" fmla="*/ 5908046 h 6858000"/>
              <a:gd name="connsiteX379" fmla="*/ 3067851 w 4626532"/>
              <a:gd name="connsiteY379" fmla="*/ 5891381 h 6858000"/>
              <a:gd name="connsiteX380" fmla="*/ 3017853 w 4626532"/>
              <a:gd name="connsiteY380" fmla="*/ 5949711 h 6858000"/>
              <a:gd name="connsiteX381" fmla="*/ 2992855 w 4626532"/>
              <a:gd name="connsiteY381" fmla="*/ 5949711 h 6858000"/>
              <a:gd name="connsiteX382" fmla="*/ 2967856 w 4626532"/>
              <a:gd name="connsiteY382" fmla="*/ 5883048 h 6858000"/>
              <a:gd name="connsiteX383" fmla="*/ 3026186 w 4626532"/>
              <a:gd name="connsiteY383" fmla="*/ 5841383 h 6858000"/>
              <a:gd name="connsiteX384" fmla="*/ 3067851 w 4626532"/>
              <a:gd name="connsiteY384" fmla="*/ 5891381 h 6858000"/>
              <a:gd name="connsiteX385" fmla="*/ 2442881 w 4626532"/>
              <a:gd name="connsiteY385" fmla="*/ 5899713 h 6858000"/>
              <a:gd name="connsiteX386" fmla="*/ 2401217 w 4626532"/>
              <a:gd name="connsiteY386" fmla="*/ 5958044 h 6858000"/>
              <a:gd name="connsiteX387" fmla="*/ 2359552 w 4626532"/>
              <a:gd name="connsiteY387" fmla="*/ 5899713 h 6858000"/>
              <a:gd name="connsiteX388" fmla="*/ 2409550 w 4626532"/>
              <a:gd name="connsiteY388" fmla="*/ 5841383 h 6858000"/>
              <a:gd name="connsiteX389" fmla="*/ 2442881 w 4626532"/>
              <a:gd name="connsiteY389" fmla="*/ 5899713 h 6858000"/>
              <a:gd name="connsiteX390" fmla="*/ 2809530 w 4626532"/>
              <a:gd name="connsiteY390" fmla="*/ 5883048 h 6858000"/>
              <a:gd name="connsiteX391" fmla="*/ 2751200 w 4626532"/>
              <a:gd name="connsiteY391" fmla="*/ 5949711 h 6858000"/>
              <a:gd name="connsiteX392" fmla="*/ 2717868 w 4626532"/>
              <a:gd name="connsiteY392" fmla="*/ 5883048 h 6858000"/>
              <a:gd name="connsiteX393" fmla="*/ 2776198 w 4626532"/>
              <a:gd name="connsiteY393" fmla="*/ 5833050 h 6858000"/>
              <a:gd name="connsiteX394" fmla="*/ 2809530 w 4626532"/>
              <a:gd name="connsiteY394" fmla="*/ 5883048 h 6858000"/>
              <a:gd name="connsiteX395" fmla="*/ 2301222 w 4626532"/>
              <a:gd name="connsiteY395" fmla="*/ 5883048 h 6858000"/>
              <a:gd name="connsiteX396" fmla="*/ 2267890 w 4626532"/>
              <a:gd name="connsiteY396" fmla="*/ 5941378 h 6858000"/>
              <a:gd name="connsiteX397" fmla="*/ 2217892 w 4626532"/>
              <a:gd name="connsiteY397" fmla="*/ 5883048 h 6858000"/>
              <a:gd name="connsiteX398" fmla="*/ 2267890 w 4626532"/>
              <a:gd name="connsiteY398" fmla="*/ 5824717 h 6858000"/>
              <a:gd name="connsiteX399" fmla="*/ 2301222 w 4626532"/>
              <a:gd name="connsiteY399" fmla="*/ 5883048 h 6858000"/>
              <a:gd name="connsiteX400" fmla="*/ 1984570 w 4626532"/>
              <a:gd name="connsiteY400" fmla="*/ 5899713 h 6858000"/>
              <a:gd name="connsiteX401" fmla="*/ 1884575 w 4626532"/>
              <a:gd name="connsiteY401" fmla="*/ 5941378 h 6858000"/>
              <a:gd name="connsiteX402" fmla="*/ 1809579 w 4626532"/>
              <a:gd name="connsiteY402" fmla="*/ 5883048 h 6858000"/>
              <a:gd name="connsiteX403" fmla="*/ 1926240 w 4626532"/>
              <a:gd name="connsiteY403" fmla="*/ 5899713 h 6858000"/>
              <a:gd name="connsiteX404" fmla="*/ 1934573 w 4626532"/>
              <a:gd name="connsiteY404" fmla="*/ 5874715 h 6858000"/>
              <a:gd name="connsiteX405" fmla="*/ 1801246 w 4626532"/>
              <a:gd name="connsiteY405" fmla="*/ 5858049 h 6858000"/>
              <a:gd name="connsiteX406" fmla="*/ 1884575 w 4626532"/>
              <a:gd name="connsiteY406" fmla="*/ 5824717 h 6858000"/>
              <a:gd name="connsiteX407" fmla="*/ 1984570 w 4626532"/>
              <a:gd name="connsiteY407" fmla="*/ 5899713 h 6858000"/>
              <a:gd name="connsiteX408" fmla="*/ 1467929 w 4626532"/>
              <a:gd name="connsiteY408" fmla="*/ 5841383 h 6858000"/>
              <a:gd name="connsiteX409" fmla="*/ 1509593 w 4626532"/>
              <a:gd name="connsiteY409" fmla="*/ 5824717 h 6858000"/>
              <a:gd name="connsiteX410" fmla="*/ 1626254 w 4626532"/>
              <a:gd name="connsiteY410" fmla="*/ 5933045 h 6858000"/>
              <a:gd name="connsiteX411" fmla="*/ 1626254 w 4626532"/>
              <a:gd name="connsiteY411" fmla="*/ 5966377 h 6858000"/>
              <a:gd name="connsiteX412" fmla="*/ 1601256 w 4626532"/>
              <a:gd name="connsiteY412" fmla="*/ 5966377 h 6858000"/>
              <a:gd name="connsiteX413" fmla="*/ 1426264 w 4626532"/>
              <a:gd name="connsiteY413" fmla="*/ 5849716 h 6858000"/>
              <a:gd name="connsiteX414" fmla="*/ 1559591 w 4626532"/>
              <a:gd name="connsiteY414" fmla="*/ 5924712 h 6858000"/>
              <a:gd name="connsiteX415" fmla="*/ 1434597 w 4626532"/>
              <a:gd name="connsiteY415" fmla="*/ 5824717 h 6858000"/>
              <a:gd name="connsiteX416" fmla="*/ 1467929 w 4626532"/>
              <a:gd name="connsiteY416" fmla="*/ 5841383 h 6858000"/>
              <a:gd name="connsiteX417" fmla="*/ 3384502 w 4626532"/>
              <a:gd name="connsiteY417" fmla="*/ 5874715 h 6858000"/>
              <a:gd name="connsiteX418" fmla="*/ 3334505 w 4626532"/>
              <a:gd name="connsiteY418" fmla="*/ 5899713 h 6858000"/>
              <a:gd name="connsiteX419" fmla="*/ 3301173 w 4626532"/>
              <a:gd name="connsiteY419" fmla="*/ 5891381 h 6858000"/>
              <a:gd name="connsiteX420" fmla="*/ 3309506 w 4626532"/>
              <a:gd name="connsiteY420" fmla="*/ 5849716 h 6858000"/>
              <a:gd name="connsiteX421" fmla="*/ 3292840 w 4626532"/>
              <a:gd name="connsiteY421" fmla="*/ 5816384 h 6858000"/>
              <a:gd name="connsiteX422" fmla="*/ 3384502 w 4626532"/>
              <a:gd name="connsiteY422" fmla="*/ 5874715 h 6858000"/>
              <a:gd name="connsiteX423" fmla="*/ 3176179 w 4626532"/>
              <a:gd name="connsiteY423" fmla="*/ 5874715 h 6858000"/>
              <a:gd name="connsiteX424" fmla="*/ 3134514 w 4626532"/>
              <a:gd name="connsiteY424" fmla="*/ 5924712 h 6858000"/>
              <a:gd name="connsiteX425" fmla="*/ 3092850 w 4626532"/>
              <a:gd name="connsiteY425" fmla="*/ 5924712 h 6858000"/>
              <a:gd name="connsiteX426" fmla="*/ 3076184 w 4626532"/>
              <a:gd name="connsiteY426" fmla="*/ 5849716 h 6858000"/>
              <a:gd name="connsiteX427" fmla="*/ 3142847 w 4626532"/>
              <a:gd name="connsiteY427" fmla="*/ 5816384 h 6858000"/>
              <a:gd name="connsiteX428" fmla="*/ 3176179 w 4626532"/>
              <a:gd name="connsiteY428" fmla="*/ 5874715 h 6858000"/>
              <a:gd name="connsiteX429" fmla="*/ 2667870 w 4626532"/>
              <a:gd name="connsiteY429" fmla="*/ 5858049 h 6858000"/>
              <a:gd name="connsiteX430" fmla="*/ 2617873 w 4626532"/>
              <a:gd name="connsiteY430" fmla="*/ 5916379 h 6858000"/>
              <a:gd name="connsiteX431" fmla="*/ 2584541 w 4626532"/>
              <a:gd name="connsiteY431" fmla="*/ 5849716 h 6858000"/>
              <a:gd name="connsiteX432" fmla="*/ 2626206 w 4626532"/>
              <a:gd name="connsiteY432" fmla="*/ 5808051 h 6858000"/>
              <a:gd name="connsiteX433" fmla="*/ 2667870 w 4626532"/>
              <a:gd name="connsiteY433" fmla="*/ 5858049 h 6858000"/>
              <a:gd name="connsiteX434" fmla="*/ 2167895 w 4626532"/>
              <a:gd name="connsiteY434" fmla="*/ 5858049 h 6858000"/>
              <a:gd name="connsiteX435" fmla="*/ 2126230 w 4626532"/>
              <a:gd name="connsiteY435" fmla="*/ 5924712 h 6858000"/>
              <a:gd name="connsiteX436" fmla="*/ 2076232 w 4626532"/>
              <a:gd name="connsiteY436" fmla="*/ 5866382 h 6858000"/>
              <a:gd name="connsiteX437" fmla="*/ 2117897 w 4626532"/>
              <a:gd name="connsiteY437" fmla="*/ 5808051 h 6858000"/>
              <a:gd name="connsiteX438" fmla="*/ 2167895 w 4626532"/>
              <a:gd name="connsiteY438" fmla="*/ 5858049 h 6858000"/>
              <a:gd name="connsiteX439" fmla="*/ 2001236 w 4626532"/>
              <a:gd name="connsiteY439" fmla="*/ 5891381 h 6858000"/>
              <a:gd name="connsiteX440" fmla="*/ 1992903 w 4626532"/>
              <a:gd name="connsiteY440" fmla="*/ 5808051 h 6858000"/>
              <a:gd name="connsiteX441" fmla="*/ 2026235 w 4626532"/>
              <a:gd name="connsiteY441" fmla="*/ 5849716 h 6858000"/>
              <a:gd name="connsiteX442" fmla="*/ 2001236 w 4626532"/>
              <a:gd name="connsiteY442" fmla="*/ 5891381 h 6858000"/>
              <a:gd name="connsiteX443" fmla="*/ 3284507 w 4626532"/>
              <a:gd name="connsiteY443" fmla="*/ 5849716 h 6858000"/>
              <a:gd name="connsiteX444" fmla="*/ 3251175 w 4626532"/>
              <a:gd name="connsiteY444" fmla="*/ 5908046 h 6858000"/>
              <a:gd name="connsiteX445" fmla="*/ 3201178 w 4626532"/>
              <a:gd name="connsiteY445" fmla="*/ 5908046 h 6858000"/>
              <a:gd name="connsiteX446" fmla="*/ 3184512 w 4626532"/>
              <a:gd name="connsiteY446" fmla="*/ 5824717 h 6858000"/>
              <a:gd name="connsiteX447" fmla="*/ 3251175 w 4626532"/>
              <a:gd name="connsiteY447" fmla="*/ 5799718 h 6858000"/>
              <a:gd name="connsiteX448" fmla="*/ 3284507 w 4626532"/>
              <a:gd name="connsiteY448" fmla="*/ 5849716 h 6858000"/>
              <a:gd name="connsiteX449" fmla="*/ 2909525 w 4626532"/>
              <a:gd name="connsiteY449" fmla="*/ 5833050 h 6858000"/>
              <a:gd name="connsiteX450" fmla="*/ 2867861 w 4626532"/>
              <a:gd name="connsiteY450" fmla="*/ 5891381 h 6858000"/>
              <a:gd name="connsiteX451" fmla="*/ 2834529 w 4626532"/>
              <a:gd name="connsiteY451" fmla="*/ 5891381 h 6858000"/>
              <a:gd name="connsiteX452" fmla="*/ 2809530 w 4626532"/>
              <a:gd name="connsiteY452" fmla="*/ 5833050 h 6858000"/>
              <a:gd name="connsiteX453" fmla="*/ 2859528 w 4626532"/>
              <a:gd name="connsiteY453" fmla="*/ 5783052 h 6858000"/>
              <a:gd name="connsiteX454" fmla="*/ 2909525 w 4626532"/>
              <a:gd name="connsiteY454" fmla="*/ 5833050 h 6858000"/>
              <a:gd name="connsiteX455" fmla="*/ 2526211 w 4626532"/>
              <a:gd name="connsiteY455" fmla="*/ 5833050 h 6858000"/>
              <a:gd name="connsiteX456" fmla="*/ 2476213 w 4626532"/>
              <a:gd name="connsiteY456" fmla="*/ 5899713 h 6858000"/>
              <a:gd name="connsiteX457" fmla="*/ 2434548 w 4626532"/>
              <a:gd name="connsiteY457" fmla="*/ 5833050 h 6858000"/>
              <a:gd name="connsiteX458" fmla="*/ 2484546 w 4626532"/>
              <a:gd name="connsiteY458" fmla="*/ 5783052 h 6858000"/>
              <a:gd name="connsiteX459" fmla="*/ 2526211 w 4626532"/>
              <a:gd name="connsiteY459" fmla="*/ 5833050 h 6858000"/>
              <a:gd name="connsiteX460" fmla="*/ 792961 w 4626532"/>
              <a:gd name="connsiteY460" fmla="*/ 5833050 h 6858000"/>
              <a:gd name="connsiteX461" fmla="*/ 759630 w 4626532"/>
              <a:gd name="connsiteY461" fmla="*/ 5899713 h 6858000"/>
              <a:gd name="connsiteX462" fmla="*/ 709632 w 4626532"/>
              <a:gd name="connsiteY462" fmla="*/ 5833050 h 6858000"/>
              <a:gd name="connsiteX463" fmla="*/ 751297 w 4626532"/>
              <a:gd name="connsiteY463" fmla="*/ 5783052 h 6858000"/>
              <a:gd name="connsiteX464" fmla="*/ 792961 w 4626532"/>
              <a:gd name="connsiteY464" fmla="*/ 5833050 h 6858000"/>
              <a:gd name="connsiteX465" fmla="*/ 2384551 w 4626532"/>
              <a:gd name="connsiteY465" fmla="*/ 5816384 h 6858000"/>
              <a:gd name="connsiteX466" fmla="*/ 2334553 w 4626532"/>
              <a:gd name="connsiteY466" fmla="*/ 5883048 h 6858000"/>
              <a:gd name="connsiteX467" fmla="*/ 2292889 w 4626532"/>
              <a:gd name="connsiteY467" fmla="*/ 5816384 h 6858000"/>
              <a:gd name="connsiteX468" fmla="*/ 2342886 w 4626532"/>
              <a:gd name="connsiteY468" fmla="*/ 5766387 h 6858000"/>
              <a:gd name="connsiteX469" fmla="*/ 2384551 w 4626532"/>
              <a:gd name="connsiteY469" fmla="*/ 5816384 h 6858000"/>
              <a:gd name="connsiteX470" fmla="*/ 2759533 w 4626532"/>
              <a:gd name="connsiteY470" fmla="*/ 5808051 h 6858000"/>
              <a:gd name="connsiteX471" fmla="*/ 2692869 w 4626532"/>
              <a:gd name="connsiteY471" fmla="*/ 5866382 h 6858000"/>
              <a:gd name="connsiteX472" fmla="*/ 2667870 w 4626532"/>
              <a:gd name="connsiteY472" fmla="*/ 5808051 h 6858000"/>
              <a:gd name="connsiteX473" fmla="*/ 2709535 w 4626532"/>
              <a:gd name="connsiteY473" fmla="*/ 5749721 h 6858000"/>
              <a:gd name="connsiteX474" fmla="*/ 2759533 w 4626532"/>
              <a:gd name="connsiteY474" fmla="*/ 5808051 h 6858000"/>
              <a:gd name="connsiteX475" fmla="*/ 2242891 w 4626532"/>
              <a:gd name="connsiteY475" fmla="*/ 5799718 h 6858000"/>
              <a:gd name="connsiteX476" fmla="*/ 2209559 w 4626532"/>
              <a:gd name="connsiteY476" fmla="*/ 5858049 h 6858000"/>
              <a:gd name="connsiteX477" fmla="*/ 2184561 w 4626532"/>
              <a:gd name="connsiteY477" fmla="*/ 5858049 h 6858000"/>
              <a:gd name="connsiteX478" fmla="*/ 2151229 w 4626532"/>
              <a:gd name="connsiteY478" fmla="*/ 5799718 h 6858000"/>
              <a:gd name="connsiteX479" fmla="*/ 2201226 w 4626532"/>
              <a:gd name="connsiteY479" fmla="*/ 5749721 h 6858000"/>
              <a:gd name="connsiteX480" fmla="*/ 2242891 w 4626532"/>
              <a:gd name="connsiteY480" fmla="*/ 5799718 h 6858000"/>
              <a:gd name="connsiteX481" fmla="*/ 3167846 w 4626532"/>
              <a:gd name="connsiteY481" fmla="*/ 5741388 h 6858000"/>
              <a:gd name="connsiteX482" fmla="*/ 3242842 w 4626532"/>
              <a:gd name="connsiteY482" fmla="*/ 5774720 h 6858000"/>
              <a:gd name="connsiteX483" fmla="*/ 3192845 w 4626532"/>
              <a:gd name="connsiteY483" fmla="*/ 5808051 h 6858000"/>
              <a:gd name="connsiteX484" fmla="*/ 3151180 w 4626532"/>
              <a:gd name="connsiteY484" fmla="*/ 5791385 h 6858000"/>
              <a:gd name="connsiteX485" fmla="*/ 3151180 w 4626532"/>
              <a:gd name="connsiteY485" fmla="*/ 5741388 h 6858000"/>
              <a:gd name="connsiteX486" fmla="*/ 3167846 w 4626532"/>
              <a:gd name="connsiteY486" fmla="*/ 5741388 h 6858000"/>
              <a:gd name="connsiteX487" fmla="*/ 1276271 w 4626532"/>
              <a:gd name="connsiteY487" fmla="*/ 5799718 h 6858000"/>
              <a:gd name="connsiteX488" fmla="*/ 1234607 w 4626532"/>
              <a:gd name="connsiteY488" fmla="*/ 5741388 h 6858000"/>
              <a:gd name="connsiteX489" fmla="*/ 1276271 w 4626532"/>
              <a:gd name="connsiteY489" fmla="*/ 5799718 h 6858000"/>
              <a:gd name="connsiteX490" fmla="*/ 3017853 w 4626532"/>
              <a:gd name="connsiteY490" fmla="*/ 5799718 h 6858000"/>
              <a:gd name="connsiteX491" fmla="*/ 2959523 w 4626532"/>
              <a:gd name="connsiteY491" fmla="*/ 5849716 h 6858000"/>
              <a:gd name="connsiteX492" fmla="*/ 2892859 w 4626532"/>
              <a:gd name="connsiteY492" fmla="*/ 5774720 h 6858000"/>
              <a:gd name="connsiteX493" fmla="*/ 2967856 w 4626532"/>
              <a:gd name="connsiteY493" fmla="*/ 5733055 h 6858000"/>
              <a:gd name="connsiteX494" fmla="*/ 3017853 w 4626532"/>
              <a:gd name="connsiteY494" fmla="*/ 5799718 h 6858000"/>
              <a:gd name="connsiteX495" fmla="*/ 2101231 w 4626532"/>
              <a:gd name="connsiteY495" fmla="*/ 5791385 h 6858000"/>
              <a:gd name="connsiteX496" fmla="*/ 2059567 w 4626532"/>
              <a:gd name="connsiteY496" fmla="*/ 5849716 h 6858000"/>
              <a:gd name="connsiteX497" fmla="*/ 2017902 w 4626532"/>
              <a:gd name="connsiteY497" fmla="*/ 5783052 h 6858000"/>
              <a:gd name="connsiteX498" fmla="*/ 2059567 w 4626532"/>
              <a:gd name="connsiteY498" fmla="*/ 5733055 h 6858000"/>
              <a:gd name="connsiteX499" fmla="*/ 2101231 w 4626532"/>
              <a:gd name="connsiteY499" fmla="*/ 5791385 h 6858000"/>
              <a:gd name="connsiteX500" fmla="*/ 1326269 w 4626532"/>
              <a:gd name="connsiteY500" fmla="*/ 5749721 h 6858000"/>
              <a:gd name="connsiteX501" fmla="*/ 1417931 w 4626532"/>
              <a:gd name="connsiteY501" fmla="*/ 5883048 h 6858000"/>
              <a:gd name="connsiteX502" fmla="*/ 1251273 w 4626532"/>
              <a:gd name="connsiteY502" fmla="*/ 5733055 h 6858000"/>
              <a:gd name="connsiteX503" fmla="*/ 1326269 w 4626532"/>
              <a:gd name="connsiteY503" fmla="*/ 5749721 h 6858000"/>
              <a:gd name="connsiteX504" fmla="*/ 3134514 w 4626532"/>
              <a:gd name="connsiteY504" fmla="*/ 5766387 h 6858000"/>
              <a:gd name="connsiteX505" fmla="*/ 3067851 w 4626532"/>
              <a:gd name="connsiteY505" fmla="*/ 5824717 h 6858000"/>
              <a:gd name="connsiteX506" fmla="*/ 3017853 w 4626532"/>
              <a:gd name="connsiteY506" fmla="*/ 5749721 h 6858000"/>
              <a:gd name="connsiteX507" fmla="*/ 3084517 w 4626532"/>
              <a:gd name="connsiteY507" fmla="*/ 5724722 h 6858000"/>
              <a:gd name="connsiteX508" fmla="*/ 3134514 w 4626532"/>
              <a:gd name="connsiteY508" fmla="*/ 5766387 h 6858000"/>
              <a:gd name="connsiteX509" fmla="*/ 2609540 w 4626532"/>
              <a:gd name="connsiteY509" fmla="*/ 5783052 h 6858000"/>
              <a:gd name="connsiteX510" fmla="*/ 2551209 w 4626532"/>
              <a:gd name="connsiteY510" fmla="*/ 5841383 h 6858000"/>
              <a:gd name="connsiteX511" fmla="*/ 2517878 w 4626532"/>
              <a:gd name="connsiteY511" fmla="*/ 5774720 h 6858000"/>
              <a:gd name="connsiteX512" fmla="*/ 2567875 w 4626532"/>
              <a:gd name="connsiteY512" fmla="*/ 5724722 h 6858000"/>
              <a:gd name="connsiteX513" fmla="*/ 2609540 w 4626532"/>
              <a:gd name="connsiteY513" fmla="*/ 5783052 h 6858000"/>
              <a:gd name="connsiteX514" fmla="*/ 1851243 w 4626532"/>
              <a:gd name="connsiteY514" fmla="*/ 5799718 h 6858000"/>
              <a:gd name="connsiteX515" fmla="*/ 1784580 w 4626532"/>
              <a:gd name="connsiteY515" fmla="*/ 5841383 h 6858000"/>
              <a:gd name="connsiteX516" fmla="*/ 1684585 w 4626532"/>
              <a:gd name="connsiteY516" fmla="*/ 5758054 h 6858000"/>
              <a:gd name="connsiteX517" fmla="*/ 1759581 w 4626532"/>
              <a:gd name="connsiteY517" fmla="*/ 5799718 h 6858000"/>
              <a:gd name="connsiteX518" fmla="*/ 1801246 w 4626532"/>
              <a:gd name="connsiteY518" fmla="*/ 5791385 h 6858000"/>
              <a:gd name="connsiteX519" fmla="*/ 1692918 w 4626532"/>
              <a:gd name="connsiteY519" fmla="*/ 5741388 h 6858000"/>
              <a:gd name="connsiteX520" fmla="*/ 1751248 w 4626532"/>
              <a:gd name="connsiteY520" fmla="*/ 5716389 h 6858000"/>
              <a:gd name="connsiteX521" fmla="*/ 1851243 w 4626532"/>
              <a:gd name="connsiteY521" fmla="*/ 5799718 h 6858000"/>
              <a:gd name="connsiteX522" fmla="*/ 1609588 w 4626532"/>
              <a:gd name="connsiteY522" fmla="*/ 5716389 h 6858000"/>
              <a:gd name="connsiteX523" fmla="*/ 1684585 w 4626532"/>
              <a:gd name="connsiteY523" fmla="*/ 5816384 h 6858000"/>
              <a:gd name="connsiteX524" fmla="*/ 1634587 w 4626532"/>
              <a:gd name="connsiteY524" fmla="*/ 5849716 h 6858000"/>
              <a:gd name="connsiteX525" fmla="*/ 1526259 w 4626532"/>
              <a:gd name="connsiteY525" fmla="*/ 5799718 h 6858000"/>
              <a:gd name="connsiteX526" fmla="*/ 1517926 w 4626532"/>
              <a:gd name="connsiteY526" fmla="*/ 5733055 h 6858000"/>
              <a:gd name="connsiteX527" fmla="*/ 1634587 w 4626532"/>
              <a:gd name="connsiteY527" fmla="*/ 5799718 h 6858000"/>
              <a:gd name="connsiteX528" fmla="*/ 1526259 w 4626532"/>
              <a:gd name="connsiteY528" fmla="*/ 5716389 h 6858000"/>
              <a:gd name="connsiteX529" fmla="*/ 1609588 w 4626532"/>
              <a:gd name="connsiteY529" fmla="*/ 5716389 h 6858000"/>
              <a:gd name="connsiteX530" fmla="*/ 3042852 w 4626532"/>
              <a:gd name="connsiteY530" fmla="*/ 5716389 h 6858000"/>
              <a:gd name="connsiteX531" fmla="*/ 2976189 w 4626532"/>
              <a:gd name="connsiteY531" fmla="*/ 5708056 h 6858000"/>
              <a:gd name="connsiteX532" fmla="*/ 3042852 w 4626532"/>
              <a:gd name="connsiteY532" fmla="*/ 5716389 h 6858000"/>
              <a:gd name="connsiteX533" fmla="*/ 801294 w 4626532"/>
              <a:gd name="connsiteY533" fmla="*/ 5808051 h 6858000"/>
              <a:gd name="connsiteX534" fmla="*/ 784629 w 4626532"/>
              <a:gd name="connsiteY534" fmla="*/ 5766387 h 6858000"/>
              <a:gd name="connsiteX535" fmla="*/ 834626 w 4626532"/>
              <a:gd name="connsiteY535" fmla="*/ 5708056 h 6858000"/>
              <a:gd name="connsiteX536" fmla="*/ 801294 w 4626532"/>
              <a:gd name="connsiteY536" fmla="*/ 5808051 h 6858000"/>
              <a:gd name="connsiteX537" fmla="*/ 726298 w 4626532"/>
              <a:gd name="connsiteY537" fmla="*/ 5766387 h 6858000"/>
              <a:gd name="connsiteX538" fmla="*/ 701299 w 4626532"/>
              <a:gd name="connsiteY538" fmla="*/ 5791385 h 6858000"/>
              <a:gd name="connsiteX539" fmla="*/ 651302 w 4626532"/>
              <a:gd name="connsiteY539" fmla="*/ 5724722 h 6858000"/>
              <a:gd name="connsiteX540" fmla="*/ 676300 w 4626532"/>
              <a:gd name="connsiteY540" fmla="*/ 5708056 h 6858000"/>
              <a:gd name="connsiteX541" fmla="*/ 726298 w 4626532"/>
              <a:gd name="connsiteY541" fmla="*/ 5766387 h 6858000"/>
              <a:gd name="connsiteX542" fmla="*/ 2951190 w 4626532"/>
              <a:gd name="connsiteY542" fmla="*/ 5708056 h 6858000"/>
              <a:gd name="connsiteX543" fmla="*/ 2892859 w 4626532"/>
              <a:gd name="connsiteY543" fmla="*/ 5758054 h 6858000"/>
              <a:gd name="connsiteX544" fmla="*/ 2867861 w 4626532"/>
              <a:gd name="connsiteY544" fmla="*/ 5758054 h 6858000"/>
              <a:gd name="connsiteX545" fmla="*/ 2851195 w 4626532"/>
              <a:gd name="connsiteY545" fmla="*/ 5699723 h 6858000"/>
              <a:gd name="connsiteX546" fmla="*/ 2951190 w 4626532"/>
              <a:gd name="connsiteY546" fmla="*/ 5708056 h 6858000"/>
              <a:gd name="connsiteX547" fmla="*/ 2842862 w 4626532"/>
              <a:gd name="connsiteY547" fmla="*/ 5749721 h 6858000"/>
              <a:gd name="connsiteX548" fmla="*/ 2801197 w 4626532"/>
              <a:gd name="connsiteY548" fmla="*/ 5808051 h 6858000"/>
              <a:gd name="connsiteX549" fmla="*/ 2776198 w 4626532"/>
              <a:gd name="connsiteY549" fmla="*/ 5808051 h 6858000"/>
              <a:gd name="connsiteX550" fmla="*/ 2751200 w 4626532"/>
              <a:gd name="connsiteY550" fmla="*/ 5741388 h 6858000"/>
              <a:gd name="connsiteX551" fmla="*/ 2801197 w 4626532"/>
              <a:gd name="connsiteY551" fmla="*/ 5699723 h 6858000"/>
              <a:gd name="connsiteX552" fmla="*/ 2842862 w 4626532"/>
              <a:gd name="connsiteY552" fmla="*/ 5749721 h 6858000"/>
              <a:gd name="connsiteX553" fmla="*/ 2467880 w 4626532"/>
              <a:gd name="connsiteY553" fmla="*/ 5749721 h 6858000"/>
              <a:gd name="connsiteX554" fmla="*/ 2426215 w 4626532"/>
              <a:gd name="connsiteY554" fmla="*/ 5816384 h 6858000"/>
              <a:gd name="connsiteX555" fmla="*/ 2376218 w 4626532"/>
              <a:gd name="connsiteY555" fmla="*/ 5758054 h 6858000"/>
              <a:gd name="connsiteX556" fmla="*/ 2426215 w 4626532"/>
              <a:gd name="connsiteY556" fmla="*/ 5699723 h 6858000"/>
              <a:gd name="connsiteX557" fmla="*/ 2467880 w 4626532"/>
              <a:gd name="connsiteY557" fmla="*/ 5749721 h 6858000"/>
              <a:gd name="connsiteX558" fmla="*/ 2776198 w 4626532"/>
              <a:gd name="connsiteY558" fmla="*/ 5699723 h 6858000"/>
              <a:gd name="connsiteX559" fmla="*/ 2742867 w 4626532"/>
              <a:gd name="connsiteY559" fmla="*/ 5724722 h 6858000"/>
              <a:gd name="connsiteX560" fmla="*/ 2717868 w 4626532"/>
              <a:gd name="connsiteY560" fmla="*/ 5724722 h 6858000"/>
              <a:gd name="connsiteX561" fmla="*/ 2717868 w 4626532"/>
              <a:gd name="connsiteY561" fmla="*/ 5691390 h 6858000"/>
              <a:gd name="connsiteX562" fmla="*/ 2776198 w 4626532"/>
              <a:gd name="connsiteY562" fmla="*/ 5699723 h 6858000"/>
              <a:gd name="connsiteX563" fmla="*/ 2692869 w 4626532"/>
              <a:gd name="connsiteY563" fmla="*/ 5691390 h 6858000"/>
              <a:gd name="connsiteX564" fmla="*/ 2692869 w 4626532"/>
              <a:gd name="connsiteY564" fmla="*/ 5749721 h 6858000"/>
              <a:gd name="connsiteX565" fmla="*/ 2659537 w 4626532"/>
              <a:gd name="connsiteY565" fmla="*/ 5774720 h 6858000"/>
              <a:gd name="connsiteX566" fmla="*/ 2634539 w 4626532"/>
              <a:gd name="connsiteY566" fmla="*/ 5774720 h 6858000"/>
              <a:gd name="connsiteX567" fmla="*/ 2601207 w 4626532"/>
              <a:gd name="connsiteY567" fmla="*/ 5716389 h 6858000"/>
              <a:gd name="connsiteX568" fmla="*/ 2642872 w 4626532"/>
              <a:gd name="connsiteY568" fmla="*/ 5683057 h 6858000"/>
              <a:gd name="connsiteX569" fmla="*/ 2692869 w 4626532"/>
              <a:gd name="connsiteY569" fmla="*/ 5691390 h 6858000"/>
              <a:gd name="connsiteX570" fmla="*/ 2317887 w 4626532"/>
              <a:gd name="connsiteY570" fmla="*/ 5741388 h 6858000"/>
              <a:gd name="connsiteX571" fmla="*/ 2276223 w 4626532"/>
              <a:gd name="connsiteY571" fmla="*/ 5799718 h 6858000"/>
              <a:gd name="connsiteX572" fmla="*/ 2234558 w 4626532"/>
              <a:gd name="connsiteY572" fmla="*/ 5741388 h 6858000"/>
              <a:gd name="connsiteX573" fmla="*/ 2276223 w 4626532"/>
              <a:gd name="connsiteY573" fmla="*/ 5683057 h 6858000"/>
              <a:gd name="connsiteX574" fmla="*/ 2317887 w 4626532"/>
              <a:gd name="connsiteY574" fmla="*/ 5741388 h 6858000"/>
              <a:gd name="connsiteX575" fmla="*/ 2076232 w 4626532"/>
              <a:gd name="connsiteY575" fmla="*/ 5699723 h 6858000"/>
              <a:gd name="connsiteX576" fmla="*/ 2101231 w 4626532"/>
              <a:gd name="connsiteY576" fmla="*/ 5683057 h 6858000"/>
              <a:gd name="connsiteX577" fmla="*/ 2076232 w 4626532"/>
              <a:gd name="connsiteY577" fmla="*/ 5699723 h 6858000"/>
              <a:gd name="connsiteX578" fmla="*/ 1984570 w 4626532"/>
              <a:gd name="connsiteY578" fmla="*/ 5741388 h 6858000"/>
              <a:gd name="connsiteX579" fmla="*/ 1892908 w 4626532"/>
              <a:gd name="connsiteY579" fmla="*/ 5799718 h 6858000"/>
              <a:gd name="connsiteX580" fmla="*/ 1834578 w 4626532"/>
              <a:gd name="connsiteY580" fmla="*/ 5741388 h 6858000"/>
              <a:gd name="connsiteX581" fmla="*/ 1917907 w 4626532"/>
              <a:gd name="connsiteY581" fmla="*/ 5758054 h 6858000"/>
              <a:gd name="connsiteX582" fmla="*/ 1942906 w 4626532"/>
              <a:gd name="connsiteY582" fmla="*/ 5741388 h 6858000"/>
              <a:gd name="connsiteX583" fmla="*/ 1842910 w 4626532"/>
              <a:gd name="connsiteY583" fmla="*/ 5716389 h 6858000"/>
              <a:gd name="connsiteX584" fmla="*/ 1901241 w 4626532"/>
              <a:gd name="connsiteY584" fmla="*/ 5683057 h 6858000"/>
              <a:gd name="connsiteX585" fmla="*/ 1984570 w 4626532"/>
              <a:gd name="connsiteY585" fmla="*/ 5741388 h 6858000"/>
              <a:gd name="connsiteX586" fmla="*/ 2617873 w 4626532"/>
              <a:gd name="connsiteY586" fmla="*/ 5683057 h 6858000"/>
              <a:gd name="connsiteX587" fmla="*/ 2567875 w 4626532"/>
              <a:gd name="connsiteY587" fmla="*/ 5699723 h 6858000"/>
              <a:gd name="connsiteX588" fmla="*/ 2567875 w 4626532"/>
              <a:gd name="connsiteY588" fmla="*/ 5666392 h 6858000"/>
              <a:gd name="connsiteX589" fmla="*/ 2617873 w 4626532"/>
              <a:gd name="connsiteY589" fmla="*/ 5683057 h 6858000"/>
              <a:gd name="connsiteX590" fmla="*/ 2176228 w 4626532"/>
              <a:gd name="connsiteY590" fmla="*/ 5724722 h 6858000"/>
              <a:gd name="connsiteX591" fmla="*/ 2134563 w 4626532"/>
              <a:gd name="connsiteY591" fmla="*/ 5783052 h 6858000"/>
              <a:gd name="connsiteX592" fmla="*/ 2092898 w 4626532"/>
              <a:gd name="connsiteY592" fmla="*/ 5733055 h 6858000"/>
              <a:gd name="connsiteX593" fmla="*/ 2134563 w 4626532"/>
              <a:gd name="connsiteY593" fmla="*/ 5666392 h 6858000"/>
              <a:gd name="connsiteX594" fmla="*/ 2176228 w 4626532"/>
              <a:gd name="connsiteY594" fmla="*/ 5724722 h 6858000"/>
              <a:gd name="connsiteX595" fmla="*/ 2726201 w 4626532"/>
              <a:gd name="connsiteY595" fmla="*/ 5666392 h 6858000"/>
              <a:gd name="connsiteX596" fmla="*/ 2684536 w 4626532"/>
              <a:gd name="connsiteY596" fmla="*/ 5658059 h 6858000"/>
              <a:gd name="connsiteX597" fmla="*/ 2726201 w 4626532"/>
              <a:gd name="connsiteY597" fmla="*/ 5666392 h 6858000"/>
              <a:gd name="connsiteX598" fmla="*/ 3076184 w 4626532"/>
              <a:gd name="connsiteY598" fmla="*/ 5699723 h 6858000"/>
              <a:gd name="connsiteX599" fmla="*/ 3051185 w 4626532"/>
              <a:gd name="connsiteY599" fmla="*/ 5691390 h 6858000"/>
              <a:gd name="connsiteX600" fmla="*/ 3126181 w 4626532"/>
              <a:gd name="connsiteY600" fmla="*/ 5649726 h 6858000"/>
              <a:gd name="connsiteX601" fmla="*/ 3076184 w 4626532"/>
              <a:gd name="connsiteY601" fmla="*/ 5699723 h 6858000"/>
              <a:gd name="connsiteX602" fmla="*/ 2551209 w 4626532"/>
              <a:gd name="connsiteY602" fmla="*/ 5691390 h 6858000"/>
              <a:gd name="connsiteX603" fmla="*/ 2517878 w 4626532"/>
              <a:gd name="connsiteY603" fmla="*/ 5749721 h 6858000"/>
              <a:gd name="connsiteX604" fmla="*/ 2484546 w 4626532"/>
              <a:gd name="connsiteY604" fmla="*/ 5749721 h 6858000"/>
              <a:gd name="connsiteX605" fmla="*/ 2459547 w 4626532"/>
              <a:gd name="connsiteY605" fmla="*/ 5699723 h 6858000"/>
              <a:gd name="connsiteX606" fmla="*/ 2501212 w 4626532"/>
              <a:gd name="connsiteY606" fmla="*/ 5649726 h 6858000"/>
              <a:gd name="connsiteX607" fmla="*/ 2551209 w 4626532"/>
              <a:gd name="connsiteY607" fmla="*/ 5691390 h 6858000"/>
              <a:gd name="connsiteX608" fmla="*/ 1434597 w 4626532"/>
              <a:gd name="connsiteY608" fmla="*/ 5658059 h 6858000"/>
              <a:gd name="connsiteX609" fmla="*/ 1509593 w 4626532"/>
              <a:gd name="connsiteY609" fmla="*/ 5774720 h 6858000"/>
              <a:gd name="connsiteX610" fmla="*/ 1509593 w 4626532"/>
              <a:gd name="connsiteY610" fmla="*/ 5799718 h 6858000"/>
              <a:gd name="connsiteX611" fmla="*/ 1476262 w 4626532"/>
              <a:gd name="connsiteY611" fmla="*/ 5808051 h 6858000"/>
              <a:gd name="connsiteX612" fmla="*/ 1351268 w 4626532"/>
              <a:gd name="connsiteY612" fmla="*/ 5699723 h 6858000"/>
              <a:gd name="connsiteX613" fmla="*/ 1351268 w 4626532"/>
              <a:gd name="connsiteY613" fmla="*/ 5658059 h 6858000"/>
              <a:gd name="connsiteX614" fmla="*/ 1442930 w 4626532"/>
              <a:gd name="connsiteY614" fmla="*/ 5766387 h 6858000"/>
              <a:gd name="connsiteX615" fmla="*/ 1459596 w 4626532"/>
              <a:gd name="connsiteY615" fmla="*/ 5749721 h 6858000"/>
              <a:gd name="connsiteX616" fmla="*/ 1376266 w 4626532"/>
              <a:gd name="connsiteY616" fmla="*/ 5649726 h 6858000"/>
              <a:gd name="connsiteX617" fmla="*/ 1434597 w 4626532"/>
              <a:gd name="connsiteY617" fmla="*/ 5658059 h 6858000"/>
              <a:gd name="connsiteX618" fmla="*/ 801294 w 4626532"/>
              <a:gd name="connsiteY618" fmla="*/ 5691390 h 6858000"/>
              <a:gd name="connsiteX619" fmla="*/ 759630 w 4626532"/>
              <a:gd name="connsiteY619" fmla="*/ 5758054 h 6858000"/>
              <a:gd name="connsiteX620" fmla="*/ 709632 w 4626532"/>
              <a:gd name="connsiteY620" fmla="*/ 5699723 h 6858000"/>
              <a:gd name="connsiteX621" fmla="*/ 742964 w 4626532"/>
              <a:gd name="connsiteY621" fmla="*/ 5641393 h 6858000"/>
              <a:gd name="connsiteX622" fmla="*/ 801294 w 4626532"/>
              <a:gd name="connsiteY622" fmla="*/ 5691390 h 6858000"/>
              <a:gd name="connsiteX623" fmla="*/ 651302 w 4626532"/>
              <a:gd name="connsiteY623" fmla="*/ 5699723 h 6858000"/>
              <a:gd name="connsiteX624" fmla="*/ 634636 w 4626532"/>
              <a:gd name="connsiteY624" fmla="*/ 5708056 h 6858000"/>
              <a:gd name="connsiteX625" fmla="*/ 576305 w 4626532"/>
              <a:gd name="connsiteY625" fmla="*/ 5666392 h 6858000"/>
              <a:gd name="connsiteX626" fmla="*/ 592971 w 4626532"/>
              <a:gd name="connsiteY626" fmla="*/ 5641393 h 6858000"/>
              <a:gd name="connsiteX627" fmla="*/ 651302 w 4626532"/>
              <a:gd name="connsiteY627" fmla="*/ 5699723 h 6858000"/>
              <a:gd name="connsiteX628" fmla="*/ 2476213 w 4626532"/>
              <a:gd name="connsiteY628" fmla="*/ 5649726 h 6858000"/>
              <a:gd name="connsiteX629" fmla="*/ 2451214 w 4626532"/>
              <a:gd name="connsiteY629" fmla="*/ 5674724 h 6858000"/>
              <a:gd name="connsiteX630" fmla="*/ 2426215 w 4626532"/>
              <a:gd name="connsiteY630" fmla="*/ 5674724 h 6858000"/>
              <a:gd name="connsiteX631" fmla="*/ 2417883 w 4626532"/>
              <a:gd name="connsiteY631" fmla="*/ 5633060 h 6858000"/>
              <a:gd name="connsiteX632" fmla="*/ 2476213 w 4626532"/>
              <a:gd name="connsiteY632" fmla="*/ 5649726 h 6858000"/>
              <a:gd name="connsiteX633" fmla="*/ 2401217 w 4626532"/>
              <a:gd name="connsiteY633" fmla="*/ 5674724 h 6858000"/>
              <a:gd name="connsiteX634" fmla="*/ 2367885 w 4626532"/>
              <a:gd name="connsiteY634" fmla="*/ 5733055 h 6858000"/>
              <a:gd name="connsiteX635" fmla="*/ 2342886 w 4626532"/>
              <a:gd name="connsiteY635" fmla="*/ 5733055 h 6858000"/>
              <a:gd name="connsiteX636" fmla="*/ 2309554 w 4626532"/>
              <a:gd name="connsiteY636" fmla="*/ 5674724 h 6858000"/>
              <a:gd name="connsiteX637" fmla="*/ 2359552 w 4626532"/>
              <a:gd name="connsiteY637" fmla="*/ 5633060 h 6858000"/>
              <a:gd name="connsiteX638" fmla="*/ 2401217 w 4626532"/>
              <a:gd name="connsiteY638" fmla="*/ 5674724 h 6858000"/>
              <a:gd name="connsiteX639" fmla="*/ 2259557 w 4626532"/>
              <a:gd name="connsiteY639" fmla="*/ 5658059 h 6858000"/>
              <a:gd name="connsiteX640" fmla="*/ 2201226 w 4626532"/>
              <a:gd name="connsiteY640" fmla="*/ 5724722 h 6858000"/>
              <a:gd name="connsiteX641" fmla="*/ 2167895 w 4626532"/>
              <a:gd name="connsiteY641" fmla="*/ 5658059 h 6858000"/>
              <a:gd name="connsiteX642" fmla="*/ 2251224 w 4626532"/>
              <a:gd name="connsiteY642" fmla="*/ 5633060 h 6858000"/>
              <a:gd name="connsiteX643" fmla="*/ 2259557 w 4626532"/>
              <a:gd name="connsiteY643" fmla="*/ 5658059 h 6858000"/>
              <a:gd name="connsiteX644" fmla="*/ 2326220 w 4626532"/>
              <a:gd name="connsiteY644" fmla="*/ 5633060 h 6858000"/>
              <a:gd name="connsiteX645" fmla="*/ 2301222 w 4626532"/>
              <a:gd name="connsiteY645" fmla="*/ 5658059 h 6858000"/>
              <a:gd name="connsiteX646" fmla="*/ 2284556 w 4626532"/>
              <a:gd name="connsiteY646" fmla="*/ 5624727 h 6858000"/>
              <a:gd name="connsiteX647" fmla="*/ 2326220 w 4626532"/>
              <a:gd name="connsiteY647" fmla="*/ 5633060 h 6858000"/>
              <a:gd name="connsiteX648" fmla="*/ 2901192 w 4626532"/>
              <a:gd name="connsiteY648" fmla="*/ 5616394 h 6858000"/>
              <a:gd name="connsiteX649" fmla="*/ 2901192 w 4626532"/>
              <a:gd name="connsiteY649" fmla="*/ 5674724 h 6858000"/>
              <a:gd name="connsiteX650" fmla="*/ 2876194 w 4626532"/>
              <a:gd name="connsiteY650" fmla="*/ 5683057 h 6858000"/>
              <a:gd name="connsiteX651" fmla="*/ 2859528 w 4626532"/>
              <a:gd name="connsiteY651" fmla="*/ 5666392 h 6858000"/>
              <a:gd name="connsiteX652" fmla="*/ 2759533 w 4626532"/>
              <a:gd name="connsiteY652" fmla="*/ 5674724 h 6858000"/>
              <a:gd name="connsiteX653" fmla="*/ 2842862 w 4626532"/>
              <a:gd name="connsiteY653" fmla="*/ 5616394 h 6858000"/>
              <a:gd name="connsiteX654" fmla="*/ 2901192 w 4626532"/>
              <a:gd name="connsiteY654" fmla="*/ 5616394 h 6858000"/>
              <a:gd name="connsiteX655" fmla="*/ 2101231 w 4626532"/>
              <a:gd name="connsiteY655" fmla="*/ 5649726 h 6858000"/>
              <a:gd name="connsiteX656" fmla="*/ 2009569 w 4626532"/>
              <a:gd name="connsiteY656" fmla="*/ 5733055 h 6858000"/>
              <a:gd name="connsiteX657" fmla="*/ 1967904 w 4626532"/>
              <a:gd name="connsiteY657" fmla="*/ 5683057 h 6858000"/>
              <a:gd name="connsiteX658" fmla="*/ 2067899 w 4626532"/>
              <a:gd name="connsiteY658" fmla="*/ 5666392 h 6858000"/>
              <a:gd name="connsiteX659" fmla="*/ 1967904 w 4626532"/>
              <a:gd name="connsiteY659" fmla="*/ 5666392 h 6858000"/>
              <a:gd name="connsiteX660" fmla="*/ 2026235 w 4626532"/>
              <a:gd name="connsiteY660" fmla="*/ 5616394 h 6858000"/>
              <a:gd name="connsiteX661" fmla="*/ 2101231 w 4626532"/>
              <a:gd name="connsiteY661" fmla="*/ 5649726 h 6858000"/>
              <a:gd name="connsiteX662" fmla="*/ 1742915 w 4626532"/>
              <a:gd name="connsiteY662" fmla="*/ 5683057 h 6858000"/>
              <a:gd name="connsiteX663" fmla="*/ 1684585 w 4626532"/>
              <a:gd name="connsiteY663" fmla="*/ 5724722 h 6858000"/>
              <a:gd name="connsiteX664" fmla="*/ 1609588 w 4626532"/>
              <a:gd name="connsiteY664" fmla="*/ 5624727 h 6858000"/>
              <a:gd name="connsiteX665" fmla="*/ 1692918 w 4626532"/>
              <a:gd name="connsiteY665" fmla="*/ 5683057 h 6858000"/>
              <a:gd name="connsiteX666" fmla="*/ 1709584 w 4626532"/>
              <a:gd name="connsiteY666" fmla="*/ 5674724 h 6858000"/>
              <a:gd name="connsiteX667" fmla="*/ 1626254 w 4626532"/>
              <a:gd name="connsiteY667" fmla="*/ 5608061 h 6858000"/>
              <a:gd name="connsiteX668" fmla="*/ 1684585 w 4626532"/>
              <a:gd name="connsiteY668" fmla="*/ 5599728 h 6858000"/>
              <a:gd name="connsiteX669" fmla="*/ 1742915 w 4626532"/>
              <a:gd name="connsiteY669" fmla="*/ 5683057 h 6858000"/>
              <a:gd name="connsiteX670" fmla="*/ 1876242 w 4626532"/>
              <a:gd name="connsiteY670" fmla="*/ 5658059 h 6858000"/>
              <a:gd name="connsiteX671" fmla="*/ 1809579 w 4626532"/>
              <a:gd name="connsiteY671" fmla="*/ 5699723 h 6858000"/>
              <a:gd name="connsiteX672" fmla="*/ 1751248 w 4626532"/>
              <a:gd name="connsiteY672" fmla="*/ 5633060 h 6858000"/>
              <a:gd name="connsiteX673" fmla="*/ 1842910 w 4626532"/>
              <a:gd name="connsiteY673" fmla="*/ 5658059 h 6858000"/>
              <a:gd name="connsiteX674" fmla="*/ 1759581 w 4626532"/>
              <a:gd name="connsiteY674" fmla="*/ 5616394 h 6858000"/>
              <a:gd name="connsiteX675" fmla="*/ 1809579 w 4626532"/>
              <a:gd name="connsiteY675" fmla="*/ 5591395 h 6858000"/>
              <a:gd name="connsiteX676" fmla="*/ 1876242 w 4626532"/>
              <a:gd name="connsiteY676" fmla="*/ 5658059 h 6858000"/>
              <a:gd name="connsiteX677" fmla="*/ 1159610 w 4626532"/>
              <a:gd name="connsiteY677" fmla="*/ 5633060 h 6858000"/>
              <a:gd name="connsiteX678" fmla="*/ 1217941 w 4626532"/>
              <a:gd name="connsiteY678" fmla="*/ 5758054 h 6858000"/>
              <a:gd name="connsiteX679" fmla="*/ 1092947 w 4626532"/>
              <a:gd name="connsiteY679" fmla="*/ 5591395 h 6858000"/>
              <a:gd name="connsiteX680" fmla="*/ 1159610 w 4626532"/>
              <a:gd name="connsiteY680" fmla="*/ 5633060 h 6858000"/>
              <a:gd name="connsiteX681" fmla="*/ 1084614 w 4626532"/>
              <a:gd name="connsiteY681" fmla="*/ 5641393 h 6858000"/>
              <a:gd name="connsiteX682" fmla="*/ 1067948 w 4626532"/>
              <a:gd name="connsiteY682" fmla="*/ 5624727 h 6858000"/>
              <a:gd name="connsiteX683" fmla="*/ 1067948 w 4626532"/>
              <a:gd name="connsiteY683" fmla="*/ 5591395 h 6858000"/>
              <a:gd name="connsiteX684" fmla="*/ 1084614 w 4626532"/>
              <a:gd name="connsiteY684" fmla="*/ 5641393 h 6858000"/>
              <a:gd name="connsiteX685" fmla="*/ 726298 w 4626532"/>
              <a:gd name="connsiteY685" fmla="*/ 5624727 h 6858000"/>
              <a:gd name="connsiteX686" fmla="*/ 684633 w 4626532"/>
              <a:gd name="connsiteY686" fmla="*/ 5683057 h 6858000"/>
              <a:gd name="connsiteX687" fmla="*/ 634636 w 4626532"/>
              <a:gd name="connsiteY687" fmla="*/ 5624727 h 6858000"/>
              <a:gd name="connsiteX688" fmla="*/ 676300 w 4626532"/>
              <a:gd name="connsiteY688" fmla="*/ 5574729 h 6858000"/>
              <a:gd name="connsiteX689" fmla="*/ 726298 w 4626532"/>
              <a:gd name="connsiteY689" fmla="*/ 5624727 h 6858000"/>
              <a:gd name="connsiteX690" fmla="*/ 2492879 w 4626532"/>
              <a:gd name="connsiteY690" fmla="*/ 5591395 h 6858000"/>
              <a:gd name="connsiteX691" fmla="*/ 2484546 w 4626532"/>
              <a:gd name="connsiteY691" fmla="*/ 5624727 h 6858000"/>
              <a:gd name="connsiteX692" fmla="*/ 2451214 w 4626532"/>
              <a:gd name="connsiteY692" fmla="*/ 5608061 h 6858000"/>
              <a:gd name="connsiteX693" fmla="*/ 2367885 w 4626532"/>
              <a:gd name="connsiteY693" fmla="*/ 5608061 h 6858000"/>
              <a:gd name="connsiteX694" fmla="*/ 2359552 w 4626532"/>
              <a:gd name="connsiteY694" fmla="*/ 5591395 h 6858000"/>
              <a:gd name="connsiteX695" fmla="*/ 2434548 w 4626532"/>
              <a:gd name="connsiteY695" fmla="*/ 5566396 h 6858000"/>
              <a:gd name="connsiteX696" fmla="*/ 2492879 w 4626532"/>
              <a:gd name="connsiteY696" fmla="*/ 5591395 h 6858000"/>
              <a:gd name="connsiteX697" fmla="*/ 1551258 w 4626532"/>
              <a:gd name="connsiteY697" fmla="*/ 5566396 h 6858000"/>
              <a:gd name="connsiteX698" fmla="*/ 1592923 w 4626532"/>
              <a:gd name="connsiteY698" fmla="*/ 5658059 h 6858000"/>
              <a:gd name="connsiteX699" fmla="*/ 1559591 w 4626532"/>
              <a:gd name="connsiteY699" fmla="*/ 5699723 h 6858000"/>
              <a:gd name="connsiteX700" fmla="*/ 1459596 w 4626532"/>
              <a:gd name="connsiteY700" fmla="*/ 5641393 h 6858000"/>
              <a:gd name="connsiteX701" fmla="*/ 1467929 w 4626532"/>
              <a:gd name="connsiteY701" fmla="*/ 5574729 h 6858000"/>
              <a:gd name="connsiteX702" fmla="*/ 1542925 w 4626532"/>
              <a:gd name="connsiteY702" fmla="*/ 5658059 h 6858000"/>
              <a:gd name="connsiteX703" fmla="*/ 1559591 w 4626532"/>
              <a:gd name="connsiteY703" fmla="*/ 5649726 h 6858000"/>
              <a:gd name="connsiteX704" fmla="*/ 1484595 w 4626532"/>
              <a:gd name="connsiteY704" fmla="*/ 5566396 h 6858000"/>
              <a:gd name="connsiteX705" fmla="*/ 1551258 w 4626532"/>
              <a:gd name="connsiteY705" fmla="*/ 5566396 h 6858000"/>
              <a:gd name="connsiteX706" fmla="*/ 876291 w 4626532"/>
              <a:gd name="connsiteY706" fmla="*/ 5624727 h 6858000"/>
              <a:gd name="connsiteX707" fmla="*/ 834626 w 4626532"/>
              <a:gd name="connsiteY707" fmla="*/ 5683057 h 6858000"/>
              <a:gd name="connsiteX708" fmla="*/ 784629 w 4626532"/>
              <a:gd name="connsiteY708" fmla="*/ 5624727 h 6858000"/>
              <a:gd name="connsiteX709" fmla="*/ 834626 w 4626532"/>
              <a:gd name="connsiteY709" fmla="*/ 5566396 h 6858000"/>
              <a:gd name="connsiteX710" fmla="*/ 876291 w 4626532"/>
              <a:gd name="connsiteY710" fmla="*/ 5624727 h 6858000"/>
              <a:gd name="connsiteX711" fmla="*/ 584638 w 4626532"/>
              <a:gd name="connsiteY711" fmla="*/ 5624727 h 6858000"/>
              <a:gd name="connsiteX712" fmla="*/ 551307 w 4626532"/>
              <a:gd name="connsiteY712" fmla="*/ 5641393 h 6858000"/>
              <a:gd name="connsiteX713" fmla="*/ 501309 w 4626532"/>
              <a:gd name="connsiteY713" fmla="*/ 5599728 h 6858000"/>
              <a:gd name="connsiteX714" fmla="*/ 526308 w 4626532"/>
              <a:gd name="connsiteY714" fmla="*/ 5566396 h 6858000"/>
              <a:gd name="connsiteX715" fmla="*/ 584638 w 4626532"/>
              <a:gd name="connsiteY715" fmla="*/ 5624727 h 6858000"/>
              <a:gd name="connsiteX716" fmla="*/ 2342886 w 4626532"/>
              <a:gd name="connsiteY716" fmla="*/ 5599728 h 6858000"/>
              <a:gd name="connsiteX717" fmla="*/ 2317887 w 4626532"/>
              <a:gd name="connsiteY717" fmla="*/ 5608061 h 6858000"/>
              <a:gd name="connsiteX718" fmla="*/ 2284556 w 4626532"/>
              <a:gd name="connsiteY718" fmla="*/ 5591395 h 6858000"/>
              <a:gd name="connsiteX719" fmla="*/ 2209559 w 4626532"/>
              <a:gd name="connsiteY719" fmla="*/ 5616394 h 6858000"/>
              <a:gd name="connsiteX720" fmla="*/ 2267890 w 4626532"/>
              <a:gd name="connsiteY720" fmla="*/ 5558063 h 6858000"/>
              <a:gd name="connsiteX721" fmla="*/ 2342886 w 4626532"/>
              <a:gd name="connsiteY721" fmla="*/ 5599728 h 6858000"/>
              <a:gd name="connsiteX722" fmla="*/ 3067851 w 4626532"/>
              <a:gd name="connsiteY722" fmla="*/ 5549731 h 6858000"/>
              <a:gd name="connsiteX723" fmla="*/ 3076184 w 4626532"/>
              <a:gd name="connsiteY723" fmla="*/ 5574729 h 6858000"/>
              <a:gd name="connsiteX724" fmla="*/ 3009520 w 4626532"/>
              <a:gd name="connsiteY724" fmla="*/ 5691390 h 6858000"/>
              <a:gd name="connsiteX725" fmla="*/ 2951190 w 4626532"/>
              <a:gd name="connsiteY725" fmla="*/ 5683057 h 6858000"/>
              <a:gd name="connsiteX726" fmla="*/ 3017853 w 4626532"/>
              <a:gd name="connsiteY726" fmla="*/ 5599728 h 6858000"/>
              <a:gd name="connsiteX727" fmla="*/ 2917858 w 4626532"/>
              <a:gd name="connsiteY727" fmla="*/ 5683057 h 6858000"/>
              <a:gd name="connsiteX728" fmla="*/ 3017853 w 4626532"/>
              <a:gd name="connsiteY728" fmla="*/ 5549731 h 6858000"/>
              <a:gd name="connsiteX729" fmla="*/ 3067851 w 4626532"/>
              <a:gd name="connsiteY729" fmla="*/ 5549731 h 6858000"/>
              <a:gd name="connsiteX730" fmla="*/ 2642872 w 4626532"/>
              <a:gd name="connsiteY730" fmla="*/ 5549731 h 6858000"/>
              <a:gd name="connsiteX731" fmla="*/ 2651205 w 4626532"/>
              <a:gd name="connsiteY731" fmla="*/ 5574729 h 6858000"/>
              <a:gd name="connsiteX732" fmla="*/ 2601207 w 4626532"/>
              <a:gd name="connsiteY732" fmla="*/ 5649726 h 6858000"/>
              <a:gd name="connsiteX733" fmla="*/ 2551209 w 4626532"/>
              <a:gd name="connsiteY733" fmla="*/ 5641393 h 6858000"/>
              <a:gd name="connsiteX734" fmla="*/ 2609540 w 4626532"/>
              <a:gd name="connsiteY734" fmla="*/ 5591395 h 6858000"/>
              <a:gd name="connsiteX735" fmla="*/ 2592874 w 4626532"/>
              <a:gd name="connsiteY735" fmla="*/ 5583062 h 6858000"/>
              <a:gd name="connsiteX736" fmla="*/ 2517878 w 4626532"/>
              <a:gd name="connsiteY736" fmla="*/ 5633060 h 6858000"/>
              <a:gd name="connsiteX737" fmla="*/ 2509545 w 4626532"/>
              <a:gd name="connsiteY737" fmla="*/ 5599728 h 6858000"/>
              <a:gd name="connsiteX738" fmla="*/ 2601207 w 4626532"/>
              <a:gd name="connsiteY738" fmla="*/ 5541398 h 6858000"/>
              <a:gd name="connsiteX739" fmla="*/ 2642872 w 4626532"/>
              <a:gd name="connsiteY739" fmla="*/ 5549731 h 6858000"/>
              <a:gd name="connsiteX740" fmla="*/ 1984570 w 4626532"/>
              <a:gd name="connsiteY740" fmla="*/ 5591395 h 6858000"/>
              <a:gd name="connsiteX741" fmla="*/ 1917907 w 4626532"/>
              <a:gd name="connsiteY741" fmla="*/ 5658059 h 6858000"/>
              <a:gd name="connsiteX742" fmla="*/ 1892908 w 4626532"/>
              <a:gd name="connsiteY742" fmla="*/ 5658059 h 6858000"/>
              <a:gd name="connsiteX743" fmla="*/ 1876242 w 4626532"/>
              <a:gd name="connsiteY743" fmla="*/ 5608061 h 6858000"/>
              <a:gd name="connsiteX744" fmla="*/ 1951238 w 4626532"/>
              <a:gd name="connsiteY744" fmla="*/ 5608061 h 6858000"/>
              <a:gd name="connsiteX745" fmla="*/ 1876242 w 4626532"/>
              <a:gd name="connsiteY745" fmla="*/ 5583062 h 6858000"/>
              <a:gd name="connsiteX746" fmla="*/ 1917907 w 4626532"/>
              <a:gd name="connsiteY746" fmla="*/ 5541398 h 6858000"/>
              <a:gd name="connsiteX747" fmla="*/ 1984570 w 4626532"/>
              <a:gd name="connsiteY747" fmla="*/ 5591395 h 6858000"/>
              <a:gd name="connsiteX748" fmla="*/ 1284604 w 4626532"/>
              <a:gd name="connsiteY748" fmla="*/ 5649726 h 6858000"/>
              <a:gd name="connsiteX749" fmla="*/ 1226274 w 4626532"/>
              <a:gd name="connsiteY749" fmla="*/ 5541398 h 6858000"/>
              <a:gd name="connsiteX750" fmla="*/ 1284604 w 4626532"/>
              <a:gd name="connsiteY750" fmla="*/ 5558063 h 6858000"/>
              <a:gd name="connsiteX751" fmla="*/ 1334602 w 4626532"/>
              <a:gd name="connsiteY751" fmla="*/ 5691390 h 6858000"/>
              <a:gd name="connsiteX752" fmla="*/ 1326269 w 4626532"/>
              <a:gd name="connsiteY752" fmla="*/ 5724722 h 6858000"/>
              <a:gd name="connsiteX753" fmla="*/ 1292937 w 4626532"/>
              <a:gd name="connsiteY753" fmla="*/ 5724722 h 6858000"/>
              <a:gd name="connsiteX754" fmla="*/ 1184609 w 4626532"/>
              <a:gd name="connsiteY754" fmla="*/ 5608061 h 6858000"/>
              <a:gd name="connsiteX755" fmla="*/ 1201275 w 4626532"/>
              <a:gd name="connsiteY755" fmla="*/ 5541398 h 6858000"/>
              <a:gd name="connsiteX756" fmla="*/ 1284604 w 4626532"/>
              <a:gd name="connsiteY756" fmla="*/ 5649726 h 6858000"/>
              <a:gd name="connsiteX757" fmla="*/ 2201226 w 4626532"/>
              <a:gd name="connsiteY757" fmla="*/ 5566396 h 6858000"/>
              <a:gd name="connsiteX758" fmla="*/ 2126230 w 4626532"/>
              <a:gd name="connsiteY758" fmla="*/ 5641393 h 6858000"/>
              <a:gd name="connsiteX759" fmla="*/ 2076232 w 4626532"/>
              <a:gd name="connsiteY759" fmla="*/ 5608061 h 6858000"/>
              <a:gd name="connsiteX760" fmla="*/ 2151229 w 4626532"/>
              <a:gd name="connsiteY760" fmla="*/ 5591395 h 6858000"/>
              <a:gd name="connsiteX761" fmla="*/ 2167895 w 4626532"/>
              <a:gd name="connsiteY761" fmla="*/ 5574729 h 6858000"/>
              <a:gd name="connsiteX762" fmla="*/ 2142896 w 4626532"/>
              <a:gd name="connsiteY762" fmla="*/ 5566396 h 6858000"/>
              <a:gd name="connsiteX763" fmla="*/ 2067899 w 4626532"/>
              <a:gd name="connsiteY763" fmla="*/ 5583062 h 6858000"/>
              <a:gd name="connsiteX764" fmla="*/ 2126230 w 4626532"/>
              <a:gd name="connsiteY764" fmla="*/ 5524732 h 6858000"/>
              <a:gd name="connsiteX765" fmla="*/ 2201226 w 4626532"/>
              <a:gd name="connsiteY765" fmla="*/ 5566396 h 6858000"/>
              <a:gd name="connsiteX766" fmla="*/ 2809530 w 4626532"/>
              <a:gd name="connsiteY766" fmla="*/ 5533065 h 6858000"/>
              <a:gd name="connsiteX767" fmla="*/ 2734534 w 4626532"/>
              <a:gd name="connsiteY767" fmla="*/ 5641393 h 6858000"/>
              <a:gd name="connsiteX768" fmla="*/ 2676203 w 4626532"/>
              <a:gd name="connsiteY768" fmla="*/ 5633060 h 6858000"/>
              <a:gd name="connsiteX769" fmla="*/ 2767865 w 4626532"/>
              <a:gd name="connsiteY769" fmla="*/ 5558063 h 6858000"/>
              <a:gd name="connsiteX770" fmla="*/ 2751200 w 4626532"/>
              <a:gd name="connsiteY770" fmla="*/ 5549731 h 6858000"/>
              <a:gd name="connsiteX771" fmla="*/ 2659537 w 4626532"/>
              <a:gd name="connsiteY771" fmla="*/ 5624727 h 6858000"/>
              <a:gd name="connsiteX772" fmla="*/ 2776198 w 4626532"/>
              <a:gd name="connsiteY772" fmla="*/ 5508066 h 6858000"/>
              <a:gd name="connsiteX773" fmla="*/ 2809530 w 4626532"/>
              <a:gd name="connsiteY773" fmla="*/ 5533065 h 6858000"/>
              <a:gd name="connsiteX774" fmla="*/ 801294 w 4626532"/>
              <a:gd name="connsiteY774" fmla="*/ 5558063 h 6858000"/>
              <a:gd name="connsiteX775" fmla="*/ 759630 w 4626532"/>
              <a:gd name="connsiteY775" fmla="*/ 5616394 h 6858000"/>
              <a:gd name="connsiteX776" fmla="*/ 709632 w 4626532"/>
              <a:gd name="connsiteY776" fmla="*/ 5549731 h 6858000"/>
              <a:gd name="connsiteX777" fmla="*/ 751297 w 4626532"/>
              <a:gd name="connsiteY777" fmla="*/ 5499733 h 6858000"/>
              <a:gd name="connsiteX778" fmla="*/ 801294 w 4626532"/>
              <a:gd name="connsiteY778" fmla="*/ 5558063 h 6858000"/>
              <a:gd name="connsiteX779" fmla="*/ 651302 w 4626532"/>
              <a:gd name="connsiteY779" fmla="*/ 5558063 h 6858000"/>
              <a:gd name="connsiteX780" fmla="*/ 617970 w 4626532"/>
              <a:gd name="connsiteY780" fmla="*/ 5608061 h 6858000"/>
              <a:gd name="connsiteX781" fmla="*/ 567972 w 4626532"/>
              <a:gd name="connsiteY781" fmla="*/ 5558063 h 6858000"/>
              <a:gd name="connsiteX782" fmla="*/ 601304 w 4626532"/>
              <a:gd name="connsiteY782" fmla="*/ 5499733 h 6858000"/>
              <a:gd name="connsiteX783" fmla="*/ 651302 w 4626532"/>
              <a:gd name="connsiteY783" fmla="*/ 5558063 h 6858000"/>
              <a:gd name="connsiteX784" fmla="*/ 942954 w 4626532"/>
              <a:gd name="connsiteY784" fmla="*/ 5549731 h 6858000"/>
              <a:gd name="connsiteX785" fmla="*/ 901290 w 4626532"/>
              <a:gd name="connsiteY785" fmla="*/ 5608061 h 6858000"/>
              <a:gd name="connsiteX786" fmla="*/ 859625 w 4626532"/>
              <a:gd name="connsiteY786" fmla="*/ 5549731 h 6858000"/>
              <a:gd name="connsiteX787" fmla="*/ 901290 w 4626532"/>
              <a:gd name="connsiteY787" fmla="*/ 5491400 h 6858000"/>
              <a:gd name="connsiteX788" fmla="*/ 942954 w 4626532"/>
              <a:gd name="connsiteY788" fmla="*/ 5549731 h 6858000"/>
              <a:gd name="connsiteX789" fmla="*/ 517975 w 4626532"/>
              <a:gd name="connsiteY789" fmla="*/ 5549731 h 6858000"/>
              <a:gd name="connsiteX790" fmla="*/ 476310 w 4626532"/>
              <a:gd name="connsiteY790" fmla="*/ 5583062 h 6858000"/>
              <a:gd name="connsiteX791" fmla="*/ 426313 w 4626532"/>
              <a:gd name="connsiteY791" fmla="*/ 5541398 h 6858000"/>
              <a:gd name="connsiteX792" fmla="*/ 459644 w 4626532"/>
              <a:gd name="connsiteY792" fmla="*/ 5491400 h 6858000"/>
              <a:gd name="connsiteX793" fmla="*/ 517975 w 4626532"/>
              <a:gd name="connsiteY793" fmla="*/ 5549731 h 6858000"/>
              <a:gd name="connsiteX794" fmla="*/ 1801246 w 4626532"/>
              <a:gd name="connsiteY794" fmla="*/ 5549731 h 6858000"/>
              <a:gd name="connsiteX795" fmla="*/ 1776247 w 4626532"/>
              <a:gd name="connsiteY795" fmla="*/ 5591395 h 6858000"/>
              <a:gd name="connsiteX796" fmla="*/ 1709584 w 4626532"/>
              <a:gd name="connsiteY796" fmla="*/ 5591395 h 6858000"/>
              <a:gd name="connsiteX797" fmla="*/ 1709584 w 4626532"/>
              <a:gd name="connsiteY797" fmla="*/ 5524732 h 6858000"/>
              <a:gd name="connsiteX798" fmla="*/ 1759581 w 4626532"/>
              <a:gd name="connsiteY798" fmla="*/ 5558063 h 6858000"/>
              <a:gd name="connsiteX799" fmla="*/ 1776247 w 4626532"/>
              <a:gd name="connsiteY799" fmla="*/ 5549731 h 6858000"/>
              <a:gd name="connsiteX800" fmla="*/ 1726249 w 4626532"/>
              <a:gd name="connsiteY800" fmla="*/ 5508066 h 6858000"/>
              <a:gd name="connsiteX801" fmla="*/ 1776247 w 4626532"/>
              <a:gd name="connsiteY801" fmla="*/ 5483067 h 6858000"/>
              <a:gd name="connsiteX802" fmla="*/ 1801246 w 4626532"/>
              <a:gd name="connsiteY802" fmla="*/ 5549731 h 6858000"/>
              <a:gd name="connsiteX803" fmla="*/ 1659586 w 4626532"/>
              <a:gd name="connsiteY803" fmla="*/ 5483067 h 6858000"/>
              <a:gd name="connsiteX804" fmla="*/ 1684585 w 4626532"/>
              <a:gd name="connsiteY804" fmla="*/ 5541398 h 6858000"/>
              <a:gd name="connsiteX805" fmla="*/ 1642920 w 4626532"/>
              <a:gd name="connsiteY805" fmla="*/ 5591395 h 6858000"/>
              <a:gd name="connsiteX806" fmla="*/ 1567924 w 4626532"/>
              <a:gd name="connsiteY806" fmla="*/ 5549731 h 6858000"/>
              <a:gd name="connsiteX807" fmla="*/ 1584590 w 4626532"/>
              <a:gd name="connsiteY807" fmla="*/ 5499733 h 6858000"/>
              <a:gd name="connsiteX808" fmla="*/ 1626254 w 4626532"/>
              <a:gd name="connsiteY808" fmla="*/ 5549731 h 6858000"/>
              <a:gd name="connsiteX809" fmla="*/ 1651253 w 4626532"/>
              <a:gd name="connsiteY809" fmla="*/ 5549731 h 6858000"/>
              <a:gd name="connsiteX810" fmla="*/ 1601256 w 4626532"/>
              <a:gd name="connsiteY810" fmla="*/ 5483067 h 6858000"/>
              <a:gd name="connsiteX811" fmla="*/ 1659586 w 4626532"/>
              <a:gd name="connsiteY811" fmla="*/ 5483067 h 6858000"/>
              <a:gd name="connsiteX812" fmla="*/ 342983 w 4626532"/>
              <a:gd name="connsiteY812" fmla="*/ 5508066 h 6858000"/>
              <a:gd name="connsiteX813" fmla="*/ 301319 w 4626532"/>
              <a:gd name="connsiteY813" fmla="*/ 5499733 h 6858000"/>
              <a:gd name="connsiteX814" fmla="*/ 334650 w 4626532"/>
              <a:gd name="connsiteY814" fmla="*/ 5483067 h 6858000"/>
              <a:gd name="connsiteX815" fmla="*/ 342983 w 4626532"/>
              <a:gd name="connsiteY815" fmla="*/ 5508066 h 6858000"/>
              <a:gd name="connsiteX816" fmla="*/ 2017902 w 4626532"/>
              <a:gd name="connsiteY816" fmla="*/ 5474734 h 6858000"/>
              <a:gd name="connsiteX817" fmla="*/ 2076232 w 4626532"/>
              <a:gd name="connsiteY817" fmla="*/ 5524732 h 6858000"/>
              <a:gd name="connsiteX818" fmla="*/ 2009569 w 4626532"/>
              <a:gd name="connsiteY818" fmla="*/ 5591395 h 6858000"/>
              <a:gd name="connsiteX819" fmla="*/ 1967904 w 4626532"/>
              <a:gd name="connsiteY819" fmla="*/ 5541398 h 6858000"/>
              <a:gd name="connsiteX820" fmla="*/ 2051234 w 4626532"/>
              <a:gd name="connsiteY820" fmla="*/ 5524732 h 6858000"/>
              <a:gd name="connsiteX821" fmla="*/ 1976237 w 4626532"/>
              <a:gd name="connsiteY821" fmla="*/ 5516399 h 6858000"/>
              <a:gd name="connsiteX822" fmla="*/ 2001236 w 4626532"/>
              <a:gd name="connsiteY822" fmla="*/ 5474734 h 6858000"/>
              <a:gd name="connsiteX823" fmla="*/ 2017902 w 4626532"/>
              <a:gd name="connsiteY823" fmla="*/ 5474734 h 6858000"/>
              <a:gd name="connsiteX824" fmla="*/ 201324 w 4626532"/>
              <a:gd name="connsiteY824" fmla="*/ 5474734 h 6858000"/>
              <a:gd name="connsiteX825" fmla="*/ 209656 w 4626532"/>
              <a:gd name="connsiteY825" fmla="*/ 5508066 h 6858000"/>
              <a:gd name="connsiteX826" fmla="*/ 142993 w 4626532"/>
              <a:gd name="connsiteY826" fmla="*/ 5541398 h 6858000"/>
              <a:gd name="connsiteX827" fmla="*/ 142993 w 4626532"/>
              <a:gd name="connsiteY827" fmla="*/ 5516399 h 6858000"/>
              <a:gd name="connsiteX828" fmla="*/ 176325 w 4626532"/>
              <a:gd name="connsiteY828" fmla="*/ 5474734 h 6858000"/>
              <a:gd name="connsiteX829" fmla="*/ 201324 w 4626532"/>
              <a:gd name="connsiteY829" fmla="*/ 5474734 h 6858000"/>
              <a:gd name="connsiteX830" fmla="*/ 3234509 w 4626532"/>
              <a:gd name="connsiteY830" fmla="*/ 5499733 h 6858000"/>
              <a:gd name="connsiteX831" fmla="*/ 3159513 w 4626532"/>
              <a:gd name="connsiteY831" fmla="*/ 5616394 h 6858000"/>
              <a:gd name="connsiteX832" fmla="*/ 3101183 w 4626532"/>
              <a:gd name="connsiteY832" fmla="*/ 5641393 h 6858000"/>
              <a:gd name="connsiteX833" fmla="*/ 3184512 w 4626532"/>
              <a:gd name="connsiteY833" fmla="*/ 5516399 h 6858000"/>
              <a:gd name="connsiteX834" fmla="*/ 3084517 w 4626532"/>
              <a:gd name="connsiteY834" fmla="*/ 5624727 h 6858000"/>
              <a:gd name="connsiteX835" fmla="*/ 3226177 w 4626532"/>
              <a:gd name="connsiteY835" fmla="*/ 5466401 h 6858000"/>
              <a:gd name="connsiteX836" fmla="*/ 3234509 w 4626532"/>
              <a:gd name="connsiteY836" fmla="*/ 5499733 h 6858000"/>
              <a:gd name="connsiteX837" fmla="*/ 1442930 w 4626532"/>
              <a:gd name="connsiteY837" fmla="*/ 5558063 h 6858000"/>
              <a:gd name="connsiteX838" fmla="*/ 1442930 w 4626532"/>
              <a:gd name="connsiteY838" fmla="*/ 5633060 h 6858000"/>
              <a:gd name="connsiteX839" fmla="*/ 1417931 w 4626532"/>
              <a:gd name="connsiteY839" fmla="*/ 5641393 h 6858000"/>
              <a:gd name="connsiteX840" fmla="*/ 1309603 w 4626532"/>
              <a:gd name="connsiteY840" fmla="*/ 5541398 h 6858000"/>
              <a:gd name="connsiteX841" fmla="*/ 1326269 w 4626532"/>
              <a:gd name="connsiteY841" fmla="*/ 5483067 h 6858000"/>
              <a:gd name="connsiteX842" fmla="*/ 1409598 w 4626532"/>
              <a:gd name="connsiteY842" fmla="*/ 5574729 h 6858000"/>
              <a:gd name="connsiteX843" fmla="*/ 1351268 w 4626532"/>
              <a:gd name="connsiteY843" fmla="*/ 5466401 h 6858000"/>
              <a:gd name="connsiteX844" fmla="*/ 1442930 w 4626532"/>
              <a:gd name="connsiteY844" fmla="*/ 5558063 h 6858000"/>
              <a:gd name="connsiteX845" fmla="*/ 559640 w 4626532"/>
              <a:gd name="connsiteY845" fmla="*/ 5508066 h 6858000"/>
              <a:gd name="connsiteX846" fmla="*/ 542974 w 4626532"/>
              <a:gd name="connsiteY846" fmla="*/ 5541398 h 6858000"/>
              <a:gd name="connsiteX847" fmla="*/ 501309 w 4626532"/>
              <a:gd name="connsiteY847" fmla="*/ 5499733 h 6858000"/>
              <a:gd name="connsiteX848" fmla="*/ 501309 w 4626532"/>
              <a:gd name="connsiteY848" fmla="*/ 5466401 h 6858000"/>
              <a:gd name="connsiteX849" fmla="*/ 559640 w 4626532"/>
              <a:gd name="connsiteY849" fmla="*/ 5508066 h 6858000"/>
              <a:gd name="connsiteX850" fmla="*/ 2959523 w 4626532"/>
              <a:gd name="connsiteY850" fmla="*/ 5458068 h 6858000"/>
              <a:gd name="connsiteX851" fmla="*/ 2967856 w 4626532"/>
              <a:gd name="connsiteY851" fmla="*/ 5491400 h 6858000"/>
              <a:gd name="connsiteX852" fmla="*/ 2909525 w 4626532"/>
              <a:gd name="connsiteY852" fmla="*/ 5591395 h 6858000"/>
              <a:gd name="connsiteX853" fmla="*/ 2842862 w 4626532"/>
              <a:gd name="connsiteY853" fmla="*/ 5591395 h 6858000"/>
              <a:gd name="connsiteX854" fmla="*/ 2926191 w 4626532"/>
              <a:gd name="connsiteY854" fmla="*/ 5508066 h 6858000"/>
              <a:gd name="connsiteX855" fmla="*/ 2826196 w 4626532"/>
              <a:gd name="connsiteY855" fmla="*/ 5566396 h 6858000"/>
              <a:gd name="connsiteX856" fmla="*/ 2826196 w 4626532"/>
              <a:gd name="connsiteY856" fmla="*/ 5508066 h 6858000"/>
              <a:gd name="connsiteX857" fmla="*/ 2901192 w 4626532"/>
              <a:gd name="connsiteY857" fmla="*/ 5458068 h 6858000"/>
              <a:gd name="connsiteX858" fmla="*/ 2959523 w 4626532"/>
              <a:gd name="connsiteY858" fmla="*/ 5458068 h 6858000"/>
              <a:gd name="connsiteX859" fmla="*/ 1892908 w 4626532"/>
              <a:gd name="connsiteY859" fmla="*/ 5516399 h 6858000"/>
              <a:gd name="connsiteX860" fmla="*/ 1859576 w 4626532"/>
              <a:gd name="connsiteY860" fmla="*/ 5566396 h 6858000"/>
              <a:gd name="connsiteX861" fmla="*/ 1817912 w 4626532"/>
              <a:gd name="connsiteY861" fmla="*/ 5558063 h 6858000"/>
              <a:gd name="connsiteX862" fmla="*/ 1817912 w 4626532"/>
              <a:gd name="connsiteY862" fmla="*/ 5508066 h 6858000"/>
              <a:gd name="connsiteX863" fmla="*/ 1876242 w 4626532"/>
              <a:gd name="connsiteY863" fmla="*/ 5524732 h 6858000"/>
              <a:gd name="connsiteX864" fmla="*/ 1826245 w 4626532"/>
              <a:gd name="connsiteY864" fmla="*/ 5491400 h 6858000"/>
              <a:gd name="connsiteX865" fmla="*/ 1867909 w 4626532"/>
              <a:gd name="connsiteY865" fmla="*/ 5449735 h 6858000"/>
              <a:gd name="connsiteX866" fmla="*/ 1892908 w 4626532"/>
              <a:gd name="connsiteY866" fmla="*/ 5516399 h 6858000"/>
              <a:gd name="connsiteX867" fmla="*/ 2417883 w 4626532"/>
              <a:gd name="connsiteY867" fmla="*/ 5483067 h 6858000"/>
              <a:gd name="connsiteX868" fmla="*/ 2351219 w 4626532"/>
              <a:gd name="connsiteY868" fmla="*/ 5558063 h 6858000"/>
              <a:gd name="connsiteX869" fmla="*/ 2301222 w 4626532"/>
              <a:gd name="connsiteY869" fmla="*/ 5533065 h 6858000"/>
              <a:gd name="connsiteX870" fmla="*/ 2384551 w 4626532"/>
              <a:gd name="connsiteY870" fmla="*/ 5483067 h 6858000"/>
              <a:gd name="connsiteX871" fmla="*/ 2367885 w 4626532"/>
              <a:gd name="connsiteY871" fmla="*/ 5474734 h 6858000"/>
              <a:gd name="connsiteX872" fmla="*/ 2292889 w 4626532"/>
              <a:gd name="connsiteY872" fmla="*/ 5508066 h 6858000"/>
              <a:gd name="connsiteX873" fmla="*/ 2351219 w 4626532"/>
              <a:gd name="connsiteY873" fmla="*/ 5441402 h 6858000"/>
              <a:gd name="connsiteX874" fmla="*/ 2417883 w 4626532"/>
              <a:gd name="connsiteY874" fmla="*/ 5483067 h 6858000"/>
              <a:gd name="connsiteX875" fmla="*/ 976286 w 4626532"/>
              <a:gd name="connsiteY875" fmla="*/ 5516399 h 6858000"/>
              <a:gd name="connsiteX876" fmla="*/ 959620 w 4626532"/>
              <a:gd name="connsiteY876" fmla="*/ 5533065 h 6858000"/>
              <a:gd name="connsiteX877" fmla="*/ 926288 w 4626532"/>
              <a:gd name="connsiteY877" fmla="*/ 5474734 h 6858000"/>
              <a:gd name="connsiteX878" fmla="*/ 934621 w 4626532"/>
              <a:gd name="connsiteY878" fmla="*/ 5441402 h 6858000"/>
              <a:gd name="connsiteX879" fmla="*/ 976286 w 4626532"/>
              <a:gd name="connsiteY879" fmla="*/ 5516399 h 6858000"/>
              <a:gd name="connsiteX880" fmla="*/ 2559542 w 4626532"/>
              <a:gd name="connsiteY880" fmla="*/ 5466401 h 6858000"/>
              <a:gd name="connsiteX881" fmla="*/ 2492879 w 4626532"/>
              <a:gd name="connsiteY881" fmla="*/ 5558063 h 6858000"/>
              <a:gd name="connsiteX882" fmla="*/ 2442881 w 4626532"/>
              <a:gd name="connsiteY882" fmla="*/ 5541398 h 6858000"/>
              <a:gd name="connsiteX883" fmla="*/ 2509545 w 4626532"/>
              <a:gd name="connsiteY883" fmla="*/ 5466401 h 6858000"/>
              <a:gd name="connsiteX884" fmla="*/ 2426215 w 4626532"/>
              <a:gd name="connsiteY884" fmla="*/ 5516399 h 6858000"/>
              <a:gd name="connsiteX885" fmla="*/ 2434548 w 4626532"/>
              <a:gd name="connsiteY885" fmla="*/ 5466401 h 6858000"/>
              <a:gd name="connsiteX886" fmla="*/ 2517878 w 4626532"/>
              <a:gd name="connsiteY886" fmla="*/ 5433070 h 6858000"/>
              <a:gd name="connsiteX887" fmla="*/ 2559542 w 4626532"/>
              <a:gd name="connsiteY887" fmla="*/ 5466401 h 6858000"/>
              <a:gd name="connsiteX888" fmla="*/ 1042949 w 4626532"/>
              <a:gd name="connsiteY888" fmla="*/ 5558063 h 6858000"/>
              <a:gd name="connsiteX889" fmla="*/ 1042949 w 4626532"/>
              <a:gd name="connsiteY889" fmla="*/ 5583062 h 6858000"/>
              <a:gd name="connsiteX890" fmla="*/ 959620 w 4626532"/>
              <a:gd name="connsiteY890" fmla="*/ 5433070 h 6858000"/>
              <a:gd name="connsiteX891" fmla="*/ 1042949 w 4626532"/>
              <a:gd name="connsiteY891" fmla="*/ 5558063 h 6858000"/>
              <a:gd name="connsiteX892" fmla="*/ 2276223 w 4626532"/>
              <a:gd name="connsiteY892" fmla="*/ 5474734 h 6858000"/>
              <a:gd name="connsiteX893" fmla="*/ 2217892 w 4626532"/>
              <a:gd name="connsiteY893" fmla="*/ 5541398 h 6858000"/>
              <a:gd name="connsiteX894" fmla="*/ 2167895 w 4626532"/>
              <a:gd name="connsiteY894" fmla="*/ 5508066 h 6858000"/>
              <a:gd name="connsiteX895" fmla="*/ 2242891 w 4626532"/>
              <a:gd name="connsiteY895" fmla="*/ 5474734 h 6858000"/>
              <a:gd name="connsiteX896" fmla="*/ 2234558 w 4626532"/>
              <a:gd name="connsiteY896" fmla="*/ 5458068 h 6858000"/>
              <a:gd name="connsiteX897" fmla="*/ 2159562 w 4626532"/>
              <a:gd name="connsiteY897" fmla="*/ 5483067 h 6858000"/>
              <a:gd name="connsiteX898" fmla="*/ 2209559 w 4626532"/>
              <a:gd name="connsiteY898" fmla="*/ 5424737 h 6858000"/>
              <a:gd name="connsiteX899" fmla="*/ 2276223 w 4626532"/>
              <a:gd name="connsiteY899" fmla="*/ 5474734 h 6858000"/>
              <a:gd name="connsiteX900" fmla="*/ 867958 w 4626532"/>
              <a:gd name="connsiteY900" fmla="*/ 5483067 h 6858000"/>
              <a:gd name="connsiteX901" fmla="*/ 834626 w 4626532"/>
              <a:gd name="connsiteY901" fmla="*/ 5541398 h 6858000"/>
              <a:gd name="connsiteX902" fmla="*/ 784629 w 4626532"/>
              <a:gd name="connsiteY902" fmla="*/ 5483067 h 6858000"/>
              <a:gd name="connsiteX903" fmla="*/ 826293 w 4626532"/>
              <a:gd name="connsiteY903" fmla="*/ 5424737 h 6858000"/>
              <a:gd name="connsiteX904" fmla="*/ 867958 w 4626532"/>
              <a:gd name="connsiteY904" fmla="*/ 5483067 h 6858000"/>
              <a:gd name="connsiteX905" fmla="*/ 726298 w 4626532"/>
              <a:gd name="connsiteY905" fmla="*/ 5483067 h 6858000"/>
              <a:gd name="connsiteX906" fmla="*/ 684633 w 4626532"/>
              <a:gd name="connsiteY906" fmla="*/ 5541398 h 6858000"/>
              <a:gd name="connsiteX907" fmla="*/ 642969 w 4626532"/>
              <a:gd name="connsiteY907" fmla="*/ 5483067 h 6858000"/>
              <a:gd name="connsiteX908" fmla="*/ 684633 w 4626532"/>
              <a:gd name="connsiteY908" fmla="*/ 5424737 h 6858000"/>
              <a:gd name="connsiteX909" fmla="*/ 726298 w 4626532"/>
              <a:gd name="connsiteY909" fmla="*/ 5483067 h 6858000"/>
              <a:gd name="connsiteX910" fmla="*/ 584638 w 4626532"/>
              <a:gd name="connsiteY910" fmla="*/ 5474734 h 6858000"/>
              <a:gd name="connsiteX911" fmla="*/ 576305 w 4626532"/>
              <a:gd name="connsiteY911" fmla="*/ 5491400 h 6858000"/>
              <a:gd name="connsiteX912" fmla="*/ 534641 w 4626532"/>
              <a:gd name="connsiteY912" fmla="*/ 5424737 h 6858000"/>
              <a:gd name="connsiteX913" fmla="*/ 584638 w 4626532"/>
              <a:gd name="connsiteY913" fmla="*/ 5474734 h 6858000"/>
              <a:gd name="connsiteX914" fmla="*/ 1509593 w 4626532"/>
              <a:gd name="connsiteY914" fmla="*/ 5508066 h 6858000"/>
              <a:gd name="connsiteX915" fmla="*/ 1526259 w 4626532"/>
              <a:gd name="connsiteY915" fmla="*/ 5499733 h 6858000"/>
              <a:gd name="connsiteX916" fmla="*/ 1484595 w 4626532"/>
              <a:gd name="connsiteY916" fmla="*/ 5416404 h 6858000"/>
              <a:gd name="connsiteX917" fmla="*/ 1559591 w 4626532"/>
              <a:gd name="connsiteY917" fmla="*/ 5499733 h 6858000"/>
              <a:gd name="connsiteX918" fmla="*/ 1526259 w 4626532"/>
              <a:gd name="connsiteY918" fmla="*/ 5549731 h 6858000"/>
              <a:gd name="connsiteX919" fmla="*/ 1434597 w 4626532"/>
              <a:gd name="connsiteY919" fmla="*/ 5483067 h 6858000"/>
              <a:gd name="connsiteX920" fmla="*/ 1459596 w 4626532"/>
              <a:gd name="connsiteY920" fmla="*/ 5416404 h 6858000"/>
              <a:gd name="connsiteX921" fmla="*/ 1509593 w 4626532"/>
              <a:gd name="connsiteY921" fmla="*/ 5508066 h 6858000"/>
              <a:gd name="connsiteX922" fmla="*/ 451311 w 4626532"/>
              <a:gd name="connsiteY922" fmla="*/ 5474734 h 6858000"/>
              <a:gd name="connsiteX923" fmla="*/ 401314 w 4626532"/>
              <a:gd name="connsiteY923" fmla="*/ 5533065 h 6858000"/>
              <a:gd name="connsiteX924" fmla="*/ 359649 w 4626532"/>
              <a:gd name="connsiteY924" fmla="*/ 5474734 h 6858000"/>
              <a:gd name="connsiteX925" fmla="*/ 392981 w 4626532"/>
              <a:gd name="connsiteY925" fmla="*/ 5416404 h 6858000"/>
              <a:gd name="connsiteX926" fmla="*/ 451311 w 4626532"/>
              <a:gd name="connsiteY926" fmla="*/ 5474734 h 6858000"/>
              <a:gd name="connsiteX927" fmla="*/ 2709535 w 4626532"/>
              <a:gd name="connsiteY927" fmla="*/ 5408071 h 6858000"/>
              <a:gd name="connsiteX928" fmla="*/ 2709535 w 4626532"/>
              <a:gd name="connsiteY928" fmla="*/ 5449735 h 6858000"/>
              <a:gd name="connsiteX929" fmla="*/ 2651205 w 4626532"/>
              <a:gd name="connsiteY929" fmla="*/ 5533065 h 6858000"/>
              <a:gd name="connsiteX930" fmla="*/ 2584541 w 4626532"/>
              <a:gd name="connsiteY930" fmla="*/ 5524732 h 6858000"/>
              <a:gd name="connsiteX931" fmla="*/ 2659537 w 4626532"/>
              <a:gd name="connsiteY931" fmla="*/ 5441402 h 6858000"/>
              <a:gd name="connsiteX932" fmla="*/ 2576208 w 4626532"/>
              <a:gd name="connsiteY932" fmla="*/ 5508066 h 6858000"/>
              <a:gd name="connsiteX933" fmla="*/ 2634539 w 4626532"/>
              <a:gd name="connsiteY933" fmla="*/ 5408071 h 6858000"/>
              <a:gd name="connsiteX934" fmla="*/ 2709535 w 4626532"/>
              <a:gd name="connsiteY934" fmla="*/ 5408071 h 6858000"/>
              <a:gd name="connsiteX935" fmla="*/ 484643 w 4626532"/>
              <a:gd name="connsiteY935" fmla="*/ 5449735 h 6858000"/>
              <a:gd name="connsiteX936" fmla="*/ 476310 w 4626532"/>
              <a:gd name="connsiteY936" fmla="*/ 5466401 h 6858000"/>
              <a:gd name="connsiteX937" fmla="*/ 434646 w 4626532"/>
              <a:gd name="connsiteY937" fmla="*/ 5408071 h 6858000"/>
              <a:gd name="connsiteX938" fmla="*/ 484643 w 4626532"/>
              <a:gd name="connsiteY938" fmla="*/ 5449735 h 6858000"/>
              <a:gd name="connsiteX939" fmla="*/ 301319 w 4626532"/>
              <a:gd name="connsiteY939" fmla="*/ 5466401 h 6858000"/>
              <a:gd name="connsiteX940" fmla="*/ 234655 w 4626532"/>
              <a:gd name="connsiteY940" fmla="*/ 5508066 h 6858000"/>
              <a:gd name="connsiteX941" fmla="*/ 217989 w 4626532"/>
              <a:gd name="connsiteY941" fmla="*/ 5458068 h 6858000"/>
              <a:gd name="connsiteX942" fmla="*/ 259654 w 4626532"/>
              <a:gd name="connsiteY942" fmla="*/ 5408071 h 6858000"/>
              <a:gd name="connsiteX943" fmla="*/ 301319 w 4626532"/>
              <a:gd name="connsiteY943" fmla="*/ 5466401 h 6858000"/>
              <a:gd name="connsiteX944" fmla="*/ 1976237 w 4626532"/>
              <a:gd name="connsiteY944" fmla="*/ 5458068 h 6858000"/>
              <a:gd name="connsiteX945" fmla="*/ 1917907 w 4626532"/>
              <a:gd name="connsiteY945" fmla="*/ 5516399 h 6858000"/>
              <a:gd name="connsiteX946" fmla="*/ 1901241 w 4626532"/>
              <a:gd name="connsiteY946" fmla="*/ 5466401 h 6858000"/>
              <a:gd name="connsiteX947" fmla="*/ 1959571 w 4626532"/>
              <a:gd name="connsiteY947" fmla="*/ 5466401 h 6858000"/>
              <a:gd name="connsiteX948" fmla="*/ 1901241 w 4626532"/>
              <a:gd name="connsiteY948" fmla="*/ 5441402 h 6858000"/>
              <a:gd name="connsiteX949" fmla="*/ 1934573 w 4626532"/>
              <a:gd name="connsiteY949" fmla="*/ 5399738 h 6858000"/>
              <a:gd name="connsiteX950" fmla="*/ 1976237 w 4626532"/>
              <a:gd name="connsiteY950" fmla="*/ 5458068 h 6858000"/>
              <a:gd name="connsiteX951" fmla="*/ 159659 w 4626532"/>
              <a:gd name="connsiteY951" fmla="*/ 5449735 h 6858000"/>
              <a:gd name="connsiteX952" fmla="*/ 142993 w 4626532"/>
              <a:gd name="connsiteY952" fmla="*/ 5474734 h 6858000"/>
              <a:gd name="connsiteX953" fmla="*/ 84663 w 4626532"/>
              <a:gd name="connsiteY953" fmla="*/ 5441402 h 6858000"/>
              <a:gd name="connsiteX954" fmla="*/ 117994 w 4626532"/>
              <a:gd name="connsiteY954" fmla="*/ 5399738 h 6858000"/>
              <a:gd name="connsiteX955" fmla="*/ 159659 w 4626532"/>
              <a:gd name="connsiteY955" fmla="*/ 5449735 h 6858000"/>
              <a:gd name="connsiteX956" fmla="*/ 2101231 w 4626532"/>
              <a:gd name="connsiteY956" fmla="*/ 5391405 h 6858000"/>
              <a:gd name="connsiteX957" fmla="*/ 2151229 w 4626532"/>
              <a:gd name="connsiteY957" fmla="*/ 5441402 h 6858000"/>
              <a:gd name="connsiteX958" fmla="*/ 2101231 w 4626532"/>
              <a:gd name="connsiteY958" fmla="*/ 5499733 h 6858000"/>
              <a:gd name="connsiteX959" fmla="*/ 2051234 w 4626532"/>
              <a:gd name="connsiteY959" fmla="*/ 5466401 h 6858000"/>
              <a:gd name="connsiteX960" fmla="*/ 2117897 w 4626532"/>
              <a:gd name="connsiteY960" fmla="*/ 5433070 h 6858000"/>
              <a:gd name="connsiteX961" fmla="*/ 2109564 w 4626532"/>
              <a:gd name="connsiteY961" fmla="*/ 5424737 h 6858000"/>
              <a:gd name="connsiteX962" fmla="*/ 2051234 w 4626532"/>
              <a:gd name="connsiteY962" fmla="*/ 5441402 h 6858000"/>
              <a:gd name="connsiteX963" fmla="*/ 2067899 w 4626532"/>
              <a:gd name="connsiteY963" fmla="*/ 5391405 h 6858000"/>
              <a:gd name="connsiteX964" fmla="*/ 2101231 w 4626532"/>
              <a:gd name="connsiteY964" fmla="*/ 5391405 h 6858000"/>
              <a:gd name="connsiteX965" fmla="*/ 1776247 w 4626532"/>
              <a:gd name="connsiteY965" fmla="*/ 5416404 h 6858000"/>
              <a:gd name="connsiteX966" fmla="*/ 1717917 w 4626532"/>
              <a:gd name="connsiteY966" fmla="*/ 5483067 h 6858000"/>
              <a:gd name="connsiteX967" fmla="*/ 1684585 w 4626532"/>
              <a:gd name="connsiteY967" fmla="*/ 5466401 h 6858000"/>
              <a:gd name="connsiteX968" fmla="*/ 1701251 w 4626532"/>
              <a:gd name="connsiteY968" fmla="*/ 5408071 h 6858000"/>
              <a:gd name="connsiteX969" fmla="*/ 1742915 w 4626532"/>
              <a:gd name="connsiteY969" fmla="*/ 5458068 h 6858000"/>
              <a:gd name="connsiteX970" fmla="*/ 1751248 w 4626532"/>
              <a:gd name="connsiteY970" fmla="*/ 5441402 h 6858000"/>
              <a:gd name="connsiteX971" fmla="*/ 1717917 w 4626532"/>
              <a:gd name="connsiteY971" fmla="*/ 5399738 h 6858000"/>
              <a:gd name="connsiteX972" fmla="*/ 1767914 w 4626532"/>
              <a:gd name="connsiteY972" fmla="*/ 5391405 h 6858000"/>
              <a:gd name="connsiteX973" fmla="*/ 1776247 w 4626532"/>
              <a:gd name="connsiteY973" fmla="*/ 5416404 h 6858000"/>
              <a:gd name="connsiteX974" fmla="*/ 3126181 w 4626532"/>
              <a:gd name="connsiteY974" fmla="*/ 5391405 h 6858000"/>
              <a:gd name="connsiteX975" fmla="*/ 3126181 w 4626532"/>
              <a:gd name="connsiteY975" fmla="*/ 5416404 h 6858000"/>
              <a:gd name="connsiteX976" fmla="*/ 3067851 w 4626532"/>
              <a:gd name="connsiteY976" fmla="*/ 5524732 h 6858000"/>
              <a:gd name="connsiteX977" fmla="*/ 2992855 w 4626532"/>
              <a:gd name="connsiteY977" fmla="*/ 5541398 h 6858000"/>
              <a:gd name="connsiteX978" fmla="*/ 3084517 w 4626532"/>
              <a:gd name="connsiteY978" fmla="*/ 5441402 h 6858000"/>
              <a:gd name="connsiteX979" fmla="*/ 3067851 w 4626532"/>
              <a:gd name="connsiteY979" fmla="*/ 5424737 h 6858000"/>
              <a:gd name="connsiteX980" fmla="*/ 2984522 w 4626532"/>
              <a:gd name="connsiteY980" fmla="*/ 5524732 h 6858000"/>
              <a:gd name="connsiteX981" fmla="*/ 2984522 w 4626532"/>
              <a:gd name="connsiteY981" fmla="*/ 5474734 h 6858000"/>
              <a:gd name="connsiteX982" fmla="*/ 3084517 w 4626532"/>
              <a:gd name="connsiteY982" fmla="*/ 5383072 h 6858000"/>
              <a:gd name="connsiteX983" fmla="*/ 3126181 w 4626532"/>
              <a:gd name="connsiteY983" fmla="*/ 5391405 h 6858000"/>
              <a:gd name="connsiteX984" fmla="*/ 1142944 w 4626532"/>
              <a:gd name="connsiteY984" fmla="*/ 5424737 h 6858000"/>
              <a:gd name="connsiteX985" fmla="*/ 1176276 w 4626532"/>
              <a:gd name="connsiteY985" fmla="*/ 5533065 h 6858000"/>
              <a:gd name="connsiteX986" fmla="*/ 1159610 w 4626532"/>
              <a:gd name="connsiteY986" fmla="*/ 5599728 h 6858000"/>
              <a:gd name="connsiteX987" fmla="*/ 1042949 w 4626532"/>
              <a:gd name="connsiteY987" fmla="*/ 5466401 h 6858000"/>
              <a:gd name="connsiteX988" fmla="*/ 1067948 w 4626532"/>
              <a:gd name="connsiteY988" fmla="*/ 5391405 h 6858000"/>
              <a:gd name="connsiteX989" fmla="*/ 1126279 w 4626532"/>
              <a:gd name="connsiteY989" fmla="*/ 5533065 h 6858000"/>
              <a:gd name="connsiteX990" fmla="*/ 1134612 w 4626532"/>
              <a:gd name="connsiteY990" fmla="*/ 5516399 h 6858000"/>
              <a:gd name="connsiteX991" fmla="*/ 1092947 w 4626532"/>
              <a:gd name="connsiteY991" fmla="*/ 5383072 h 6858000"/>
              <a:gd name="connsiteX992" fmla="*/ 1142944 w 4626532"/>
              <a:gd name="connsiteY992" fmla="*/ 5424737 h 6858000"/>
              <a:gd name="connsiteX993" fmla="*/ 3259508 w 4626532"/>
              <a:gd name="connsiteY993" fmla="*/ 5516399 h 6858000"/>
              <a:gd name="connsiteX994" fmla="*/ 3251175 w 4626532"/>
              <a:gd name="connsiteY994" fmla="*/ 5458068 h 6858000"/>
              <a:gd name="connsiteX995" fmla="*/ 3342838 w 4626532"/>
              <a:gd name="connsiteY995" fmla="*/ 5374739 h 6858000"/>
              <a:gd name="connsiteX996" fmla="*/ 3259508 w 4626532"/>
              <a:gd name="connsiteY996" fmla="*/ 5516399 h 6858000"/>
              <a:gd name="connsiteX997" fmla="*/ 1859576 w 4626532"/>
              <a:gd name="connsiteY997" fmla="*/ 5391405 h 6858000"/>
              <a:gd name="connsiteX998" fmla="*/ 1826245 w 4626532"/>
              <a:gd name="connsiteY998" fmla="*/ 5466401 h 6858000"/>
              <a:gd name="connsiteX999" fmla="*/ 1792913 w 4626532"/>
              <a:gd name="connsiteY999" fmla="*/ 5466401 h 6858000"/>
              <a:gd name="connsiteX1000" fmla="*/ 1801246 w 4626532"/>
              <a:gd name="connsiteY1000" fmla="*/ 5416404 h 6858000"/>
              <a:gd name="connsiteX1001" fmla="*/ 1834578 w 4626532"/>
              <a:gd name="connsiteY1001" fmla="*/ 5441402 h 6858000"/>
              <a:gd name="connsiteX1002" fmla="*/ 1851243 w 4626532"/>
              <a:gd name="connsiteY1002" fmla="*/ 5424737 h 6858000"/>
              <a:gd name="connsiteX1003" fmla="*/ 1817912 w 4626532"/>
              <a:gd name="connsiteY1003" fmla="*/ 5399738 h 6858000"/>
              <a:gd name="connsiteX1004" fmla="*/ 1851243 w 4626532"/>
              <a:gd name="connsiteY1004" fmla="*/ 5366406 h 6858000"/>
              <a:gd name="connsiteX1005" fmla="*/ 1859576 w 4626532"/>
              <a:gd name="connsiteY1005" fmla="*/ 5391405 h 6858000"/>
              <a:gd name="connsiteX1006" fmla="*/ 2859528 w 4626532"/>
              <a:gd name="connsiteY1006" fmla="*/ 5391405 h 6858000"/>
              <a:gd name="connsiteX1007" fmla="*/ 2801197 w 4626532"/>
              <a:gd name="connsiteY1007" fmla="*/ 5491400 h 6858000"/>
              <a:gd name="connsiteX1008" fmla="*/ 2751200 w 4626532"/>
              <a:gd name="connsiteY1008" fmla="*/ 5483067 h 6858000"/>
              <a:gd name="connsiteX1009" fmla="*/ 2809530 w 4626532"/>
              <a:gd name="connsiteY1009" fmla="*/ 5399738 h 6858000"/>
              <a:gd name="connsiteX1010" fmla="*/ 2726201 w 4626532"/>
              <a:gd name="connsiteY1010" fmla="*/ 5474734 h 6858000"/>
              <a:gd name="connsiteX1011" fmla="*/ 2734534 w 4626532"/>
              <a:gd name="connsiteY1011" fmla="*/ 5441402 h 6858000"/>
              <a:gd name="connsiteX1012" fmla="*/ 2726201 w 4626532"/>
              <a:gd name="connsiteY1012" fmla="*/ 5416404 h 6858000"/>
              <a:gd name="connsiteX1013" fmla="*/ 2817863 w 4626532"/>
              <a:gd name="connsiteY1013" fmla="*/ 5358073 h 6858000"/>
              <a:gd name="connsiteX1014" fmla="*/ 2859528 w 4626532"/>
              <a:gd name="connsiteY1014" fmla="*/ 5391405 h 6858000"/>
              <a:gd name="connsiteX1015" fmla="*/ 926288 w 4626532"/>
              <a:gd name="connsiteY1015" fmla="*/ 5416404 h 6858000"/>
              <a:gd name="connsiteX1016" fmla="*/ 901290 w 4626532"/>
              <a:gd name="connsiteY1016" fmla="*/ 5466401 h 6858000"/>
              <a:gd name="connsiteX1017" fmla="*/ 851292 w 4626532"/>
              <a:gd name="connsiteY1017" fmla="*/ 5408071 h 6858000"/>
              <a:gd name="connsiteX1018" fmla="*/ 884624 w 4626532"/>
              <a:gd name="connsiteY1018" fmla="*/ 5358073 h 6858000"/>
              <a:gd name="connsiteX1019" fmla="*/ 926288 w 4626532"/>
              <a:gd name="connsiteY1019" fmla="*/ 5416404 h 6858000"/>
              <a:gd name="connsiteX1020" fmla="*/ 801294 w 4626532"/>
              <a:gd name="connsiteY1020" fmla="*/ 5416404 h 6858000"/>
              <a:gd name="connsiteX1021" fmla="*/ 759630 w 4626532"/>
              <a:gd name="connsiteY1021" fmla="*/ 5474734 h 6858000"/>
              <a:gd name="connsiteX1022" fmla="*/ 709632 w 4626532"/>
              <a:gd name="connsiteY1022" fmla="*/ 5424737 h 6858000"/>
              <a:gd name="connsiteX1023" fmla="*/ 751297 w 4626532"/>
              <a:gd name="connsiteY1023" fmla="*/ 5358073 h 6858000"/>
              <a:gd name="connsiteX1024" fmla="*/ 801294 w 4626532"/>
              <a:gd name="connsiteY1024" fmla="*/ 5416404 h 6858000"/>
              <a:gd name="connsiteX1025" fmla="*/ 659635 w 4626532"/>
              <a:gd name="connsiteY1025" fmla="*/ 5408071 h 6858000"/>
              <a:gd name="connsiteX1026" fmla="*/ 617970 w 4626532"/>
              <a:gd name="connsiteY1026" fmla="*/ 5466401 h 6858000"/>
              <a:gd name="connsiteX1027" fmla="*/ 576305 w 4626532"/>
              <a:gd name="connsiteY1027" fmla="*/ 5408071 h 6858000"/>
              <a:gd name="connsiteX1028" fmla="*/ 584638 w 4626532"/>
              <a:gd name="connsiteY1028" fmla="*/ 5374739 h 6858000"/>
              <a:gd name="connsiteX1029" fmla="*/ 626303 w 4626532"/>
              <a:gd name="connsiteY1029" fmla="*/ 5416404 h 6858000"/>
              <a:gd name="connsiteX1030" fmla="*/ 634636 w 4626532"/>
              <a:gd name="connsiteY1030" fmla="*/ 5399738 h 6858000"/>
              <a:gd name="connsiteX1031" fmla="*/ 617970 w 4626532"/>
              <a:gd name="connsiteY1031" fmla="*/ 5358073 h 6858000"/>
              <a:gd name="connsiteX1032" fmla="*/ 659635 w 4626532"/>
              <a:gd name="connsiteY1032" fmla="*/ 5408071 h 6858000"/>
              <a:gd name="connsiteX1033" fmla="*/ 376315 w 4626532"/>
              <a:gd name="connsiteY1033" fmla="*/ 5391405 h 6858000"/>
              <a:gd name="connsiteX1034" fmla="*/ 334650 w 4626532"/>
              <a:gd name="connsiteY1034" fmla="*/ 5458068 h 6858000"/>
              <a:gd name="connsiteX1035" fmla="*/ 292986 w 4626532"/>
              <a:gd name="connsiteY1035" fmla="*/ 5399738 h 6858000"/>
              <a:gd name="connsiteX1036" fmla="*/ 317985 w 4626532"/>
              <a:gd name="connsiteY1036" fmla="*/ 5358073 h 6858000"/>
              <a:gd name="connsiteX1037" fmla="*/ 376315 w 4626532"/>
              <a:gd name="connsiteY1037" fmla="*/ 5391405 h 6858000"/>
              <a:gd name="connsiteX1038" fmla="*/ 242988 w 4626532"/>
              <a:gd name="connsiteY1038" fmla="*/ 5391405 h 6858000"/>
              <a:gd name="connsiteX1039" fmla="*/ 192991 w 4626532"/>
              <a:gd name="connsiteY1039" fmla="*/ 5449735 h 6858000"/>
              <a:gd name="connsiteX1040" fmla="*/ 151326 w 4626532"/>
              <a:gd name="connsiteY1040" fmla="*/ 5391405 h 6858000"/>
              <a:gd name="connsiteX1041" fmla="*/ 201324 w 4626532"/>
              <a:gd name="connsiteY1041" fmla="*/ 5358073 h 6858000"/>
              <a:gd name="connsiteX1042" fmla="*/ 242988 w 4626532"/>
              <a:gd name="connsiteY1042" fmla="*/ 5391405 h 6858000"/>
              <a:gd name="connsiteX1043" fmla="*/ 1667919 w 4626532"/>
              <a:gd name="connsiteY1043" fmla="*/ 5358073 h 6858000"/>
              <a:gd name="connsiteX1044" fmla="*/ 1676252 w 4626532"/>
              <a:gd name="connsiteY1044" fmla="*/ 5399738 h 6858000"/>
              <a:gd name="connsiteX1045" fmla="*/ 1626254 w 4626532"/>
              <a:gd name="connsiteY1045" fmla="*/ 5466401 h 6858000"/>
              <a:gd name="connsiteX1046" fmla="*/ 1559591 w 4626532"/>
              <a:gd name="connsiteY1046" fmla="*/ 5416404 h 6858000"/>
              <a:gd name="connsiteX1047" fmla="*/ 1584590 w 4626532"/>
              <a:gd name="connsiteY1047" fmla="*/ 5366406 h 6858000"/>
              <a:gd name="connsiteX1048" fmla="*/ 1634587 w 4626532"/>
              <a:gd name="connsiteY1048" fmla="*/ 5433070 h 6858000"/>
              <a:gd name="connsiteX1049" fmla="*/ 1642920 w 4626532"/>
              <a:gd name="connsiteY1049" fmla="*/ 5416404 h 6858000"/>
              <a:gd name="connsiteX1050" fmla="*/ 1609588 w 4626532"/>
              <a:gd name="connsiteY1050" fmla="*/ 5349740 h 6858000"/>
              <a:gd name="connsiteX1051" fmla="*/ 1667919 w 4626532"/>
              <a:gd name="connsiteY1051" fmla="*/ 5358073 h 6858000"/>
              <a:gd name="connsiteX1052" fmla="*/ 492976 w 4626532"/>
              <a:gd name="connsiteY1052" fmla="*/ 5383072 h 6858000"/>
              <a:gd name="connsiteX1053" fmla="*/ 484643 w 4626532"/>
              <a:gd name="connsiteY1053" fmla="*/ 5349740 h 6858000"/>
              <a:gd name="connsiteX1054" fmla="*/ 492976 w 4626532"/>
              <a:gd name="connsiteY1054" fmla="*/ 5383072 h 6858000"/>
              <a:gd name="connsiteX1055" fmla="*/ 284653 w 4626532"/>
              <a:gd name="connsiteY1055" fmla="*/ 5349740 h 6858000"/>
              <a:gd name="connsiteX1056" fmla="*/ 267987 w 4626532"/>
              <a:gd name="connsiteY1056" fmla="*/ 5383072 h 6858000"/>
              <a:gd name="connsiteX1057" fmla="*/ 251321 w 4626532"/>
              <a:gd name="connsiteY1057" fmla="*/ 5349740 h 6858000"/>
              <a:gd name="connsiteX1058" fmla="*/ 284653 w 4626532"/>
              <a:gd name="connsiteY1058" fmla="*/ 5349740 h 6858000"/>
              <a:gd name="connsiteX1059" fmla="*/ 1301270 w 4626532"/>
              <a:gd name="connsiteY1059" fmla="*/ 5408071 h 6858000"/>
              <a:gd name="connsiteX1060" fmla="*/ 1301270 w 4626532"/>
              <a:gd name="connsiteY1060" fmla="*/ 5524732 h 6858000"/>
              <a:gd name="connsiteX1061" fmla="*/ 1276271 w 4626532"/>
              <a:gd name="connsiteY1061" fmla="*/ 5533065 h 6858000"/>
              <a:gd name="connsiteX1062" fmla="*/ 1176276 w 4626532"/>
              <a:gd name="connsiteY1062" fmla="*/ 5416404 h 6858000"/>
              <a:gd name="connsiteX1063" fmla="*/ 1209608 w 4626532"/>
              <a:gd name="connsiteY1063" fmla="*/ 5358073 h 6858000"/>
              <a:gd name="connsiteX1064" fmla="*/ 1267938 w 4626532"/>
              <a:gd name="connsiteY1064" fmla="*/ 5458068 h 6858000"/>
              <a:gd name="connsiteX1065" fmla="*/ 1226274 w 4626532"/>
              <a:gd name="connsiteY1065" fmla="*/ 5341407 h 6858000"/>
              <a:gd name="connsiteX1066" fmla="*/ 1301270 w 4626532"/>
              <a:gd name="connsiteY1066" fmla="*/ 5408071 h 6858000"/>
              <a:gd name="connsiteX1067" fmla="*/ 1834578 w 4626532"/>
              <a:gd name="connsiteY1067" fmla="*/ 5349740 h 6858000"/>
              <a:gd name="connsiteX1068" fmla="*/ 1792913 w 4626532"/>
              <a:gd name="connsiteY1068" fmla="*/ 5374739 h 6858000"/>
              <a:gd name="connsiteX1069" fmla="*/ 1817912 w 4626532"/>
              <a:gd name="connsiteY1069" fmla="*/ 5333074 h 6858000"/>
              <a:gd name="connsiteX1070" fmla="*/ 1834578 w 4626532"/>
              <a:gd name="connsiteY1070" fmla="*/ 5349740 h 6858000"/>
              <a:gd name="connsiteX1071" fmla="*/ 2476213 w 4626532"/>
              <a:gd name="connsiteY1071" fmla="*/ 5349740 h 6858000"/>
              <a:gd name="connsiteX1072" fmla="*/ 2417883 w 4626532"/>
              <a:gd name="connsiteY1072" fmla="*/ 5433070 h 6858000"/>
              <a:gd name="connsiteX1073" fmla="*/ 2359552 w 4626532"/>
              <a:gd name="connsiteY1073" fmla="*/ 5416404 h 6858000"/>
              <a:gd name="connsiteX1074" fmla="*/ 2426215 w 4626532"/>
              <a:gd name="connsiteY1074" fmla="*/ 5349740 h 6858000"/>
              <a:gd name="connsiteX1075" fmla="*/ 2359552 w 4626532"/>
              <a:gd name="connsiteY1075" fmla="*/ 5391405 h 6858000"/>
              <a:gd name="connsiteX1076" fmla="*/ 2359552 w 4626532"/>
              <a:gd name="connsiteY1076" fmla="*/ 5333074 h 6858000"/>
              <a:gd name="connsiteX1077" fmla="*/ 2417883 w 4626532"/>
              <a:gd name="connsiteY1077" fmla="*/ 5316409 h 6858000"/>
              <a:gd name="connsiteX1078" fmla="*/ 2476213 w 4626532"/>
              <a:gd name="connsiteY1078" fmla="*/ 5349740 h 6858000"/>
              <a:gd name="connsiteX1079" fmla="*/ 2342886 w 4626532"/>
              <a:gd name="connsiteY1079" fmla="*/ 5366406 h 6858000"/>
              <a:gd name="connsiteX1080" fmla="*/ 2284556 w 4626532"/>
              <a:gd name="connsiteY1080" fmla="*/ 5433070 h 6858000"/>
              <a:gd name="connsiteX1081" fmla="*/ 2242891 w 4626532"/>
              <a:gd name="connsiteY1081" fmla="*/ 5408071 h 6858000"/>
              <a:gd name="connsiteX1082" fmla="*/ 2301222 w 4626532"/>
              <a:gd name="connsiteY1082" fmla="*/ 5358073 h 6858000"/>
              <a:gd name="connsiteX1083" fmla="*/ 2292889 w 4626532"/>
              <a:gd name="connsiteY1083" fmla="*/ 5349740 h 6858000"/>
              <a:gd name="connsiteX1084" fmla="*/ 2226225 w 4626532"/>
              <a:gd name="connsiteY1084" fmla="*/ 5383072 h 6858000"/>
              <a:gd name="connsiteX1085" fmla="*/ 2234558 w 4626532"/>
              <a:gd name="connsiteY1085" fmla="*/ 5333074 h 6858000"/>
              <a:gd name="connsiteX1086" fmla="*/ 2276223 w 4626532"/>
              <a:gd name="connsiteY1086" fmla="*/ 5316409 h 6858000"/>
              <a:gd name="connsiteX1087" fmla="*/ 2342886 w 4626532"/>
              <a:gd name="connsiteY1087" fmla="*/ 5366406 h 6858000"/>
              <a:gd name="connsiteX1088" fmla="*/ 2209559 w 4626532"/>
              <a:gd name="connsiteY1088" fmla="*/ 5316409 h 6858000"/>
              <a:gd name="connsiteX1089" fmla="*/ 2217892 w 4626532"/>
              <a:gd name="connsiteY1089" fmla="*/ 5341407 h 6858000"/>
              <a:gd name="connsiteX1090" fmla="*/ 2167895 w 4626532"/>
              <a:gd name="connsiteY1090" fmla="*/ 5408071 h 6858000"/>
              <a:gd name="connsiteX1091" fmla="*/ 2126230 w 4626532"/>
              <a:gd name="connsiteY1091" fmla="*/ 5374739 h 6858000"/>
              <a:gd name="connsiteX1092" fmla="*/ 2192893 w 4626532"/>
              <a:gd name="connsiteY1092" fmla="*/ 5341407 h 6858000"/>
              <a:gd name="connsiteX1093" fmla="*/ 2167895 w 4626532"/>
              <a:gd name="connsiteY1093" fmla="*/ 5333074 h 6858000"/>
              <a:gd name="connsiteX1094" fmla="*/ 2076232 w 4626532"/>
              <a:gd name="connsiteY1094" fmla="*/ 5366406 h 6858000"/>
              <a:gd name="connsiteX1095" fmla="*/ 2051234 w 4626532"/>
              <a:gd name="connsiteY1095" fmla="*/ 5316409 h 6858000"/>
              <a:gd name="connsiteX1096" fmla="*/ 2209559 w 4626532"/>
              <a:gd name="connsiteY1096" fmla="*/ 5316409 h 6858000"/>
              <a:gd name="connsiteX1097" fmla="*/ 1417931 w 4626532"/>
              <a:gd name="connsiteY1097" fmla="*/ 5341407 h 6858000"/>
              <a:gd name="connsiteX1098" fmla="*/ 1434597 w 4626532"/>
              <a:gd name="connsiteY1098" fmla="*/ 5408071 h 6858000"/>
              <a:gd name="connsiteX1099" fmla="*/ 1392932 w 4626532"/>
              <a:gd name="connsiteY1099" fmla="*/ 5466401 h 6858000"/>
              <a:gd name="connsiteX1100" fmla="*/ 1317936 w 4626532"/>
              <a:gd name="connsiteY1100" fmla="*/ 5374739 h 6858000"/>
              <a:gd name="connsiteX1101" fmla="*/ 1342935 w 4626532"/>
              <a:gd name="connsiteY1101" fmla="*/ 5316409 h 6858000"/>
              <a:gd name="connsiteX1102" fmla="*/ 1367934 w 4626532"/>
              <a:gd name="connsiteY1102" fmla="*/ 5408071 h 6858000"/>
              <a:gd name="connsiteX1103" fmla="*/ 1401265 w 4626532"/>
              <a:gd name="connsiteY1103" fmla="*/ 5408071 h 6858000"/>
              <a:gd name="connsiteX1104" fmla="*/ 1367934 w 4626532"/>
              <a:gd name="connsiteY1104" fmla="*/ 5308076 h 6858000"/>
              <a:gd name="connsiteX1105" fmla="*/ 1417931 w 4626532"/>
              <a:gd name="connsiteY1105" fmla="*/ 5341407 h 6858000"/>
              <a:gd name="connsiteX1106" fmla="*/ 2617873 w 4626532"/>
              <a:gd name="connsiteY1106" fmla="*/ 5324741 h 6858000"/>
              <a:gd name="connsiteX1107" fmla="*/ 2559542 w 4626532"/>
              <a:gd name="connsiteY1107" fmla="*/ 5416404 h 6858000"/>
              <a:gd name="connsiteX1108" fmla="*/ 2501212 w 4626532"/>
              <a:gd name="connsiteY1108" fmla="*/ 5408071 h 6858000"/>
              <a:gd name="connsiteX1109" fmla="*/ 2584541 w 4626532"/>
              <a:gd name="connsiteY1109" fmla="*/ 5341407 h 6858000"/>
              <a:gd name="connsiteX1110" fmla="*/ 2567875 w 4626532"/>
              <a:gd name="connsiteY1110" fmla="*/ 5333074 h 6858000"/>
              <a:gd name="connsiteX1111" fmla="*/ 2492879 w 4626532"/>
              <a:gd name="connsiteY1111" fmla="*/ 5391405 h 6858000"/>
              <a:gd name="connsiteX1112" fmla="*/ 2567875 w 4626532"/>
              <a:gd name="connsiteY1112" fmla="*/ 5299743 h 6858000"/>
              <a:gd name="connsiteX1113" fmla="*/ 2617873 w 4626532"/>
              <a:gd name="connsiteY1113" fmla="*/ 5324741 h 6858000"/>
              <a:gd name="connsiteX1114" fmla="*/ 1751248 w 4626532"/>
              <a:gd name="connsiteY1114" fmla="*/ 5358073 h 6858000"/>
              <a:gd name="connsiteX1115" fmla="*/ 1767914 w 4626532"/>
              <a:gd name="connsiteY1115" fmla="*/ 5341407 h 6858000"/>
              <a:gd name="connsiteX1116" fmla="*/ 1742915 w 4626532"/>
              <a:gd name="connsiteY1116" fmla="*/ 5299743 h 6858000"/>
              <a:gd name="connsiteX1117" fmla="*/ 1792913 w 4626532"/>
              <a:gd name="connsiteY1117" fmla="*/ 5299743 h 6858000"/>
              <a:gd name="connsiteX1118" fmla="*/ 1792913 w 4626532"/>
              <a:gd name="connsiteY1118" fmla="*/ 5324741 h 6858000"/>
              <a:gd name="connsiteX1119" fmla="*/ 1751248 w 4626532"/>
              <a:gd name="connsiteY1119" fmla="*/ 5374739 h 6858000"/>
              <a:gd name="connsiteX1120" fmla="*/ 1701251 w 4626532"/>
              <a:gd name="connsiteY1120" fmla="*/ 5374739 h 6858000"/>
              <a:gd name="connsiteX1121" fmla="*/ 1692918 w 4626532"/>
              <a:gd name="connsiteY1121" fmla="*/ 5349740 h 6858000"/>
              <a:gd name="connsiteX1122" fmla="*/ 1717917 w 4626532"/>
              <a:gd name="connsiteY1122" fmla="*/ 5299743 h 6858000"/>
              <a:gd name="connsiteX1123" fmla="*/ 1751248 w 4626532"/>
              <a:gd name="connsiteY1123" fmla="*/ 5358073 h 6858000"/>
              <a:gd name="connsiteX1124" fmla="*/ 567972 w 4626532"/>
              <a:gd name="connsiteY1124" fmla="*/ 5358073 h 6858000"/>
              <a:gd name="connsiteX1125" fmla="*/ 551307 w 4626532"/>
              <a:gd name="connsiteY1125" fmla="*/ 5399738 h 6858000"/>
              <a:gd name="connsiteX1126" fmla="*/ 509642 w 4626532"/>
              <a:gd name="connsiteY1126" fmla="*/ 5341407 h 6858000"/>
              <a:gd name="connsiteX1127" fmla="*/ 517975 w 4626532"/>
              <a:gd name="connsiteY1127" fmla="*/ 5299743 h 6858000"/>
              <a:gd name="connsiteX1128" fmla="*/ 567972 w 4626532"/>
              <a:gd name="connsiteY1128" fmla="*/ 5358073 h 6858000"/>
              <a:gd name="connsiteX1129" fmla="*/ 3276174 w 4626532"/>
              <a:gd name="connsiteY1129" fmla="*/ 5333074 h 6858000"/>
              <a:gd name="connsiteX1130" fmla="*/ 3159513 w 4626532"/>
              <a:gd name="connsiteY1130" fmla="*/ 5458068 h 6858000"/>
              <a:gd name="connsiteX1131" fmla="*/ 3234509 w 4626532"/>
              <a:gd name="connsiteY1131" fmla="*/ 5358073 h 6858000"/>
              <a:gd name="connsiteX1132" fmla="*/ 3226177 w 4626532"/>
              <a:gd name="connsiteY1132" fmla="*/ 5341407 h 6858000"/>
              <a:gd name="connsiteX1133" fmla="*/ 3142847 w 4626532"/>
              <a:gd name="connsiteY1133" fmla="*/ 5449735 h 6858000"/>
              <a:gd name="connsiteX1134" fmla="*/ 3142847 w 4626532"/>
              <a:gd name="connsiteY1134" fmla="*/ 5366406 h 6858000"/>
              <a:gd name="connsiteX1135" fmla="*/ 3242842 w 4626532"/>
              <a:gd name="connsiteY1135" fmla="*/ 5291410 h 6858000"/>
              <a:gd name="connsiteX1136" fmla="*/ 3276174 w 4626532"/>
              <a:gd name="connsiteY1136" fmla="*/ 5333074 h 6858000"/>
              <a:gd name="connsiteX1137" fmla="*/ 3009520 w 4626532"/>
              <a:gd name="connsiteY1137" fmla="*/ 5333074 h 6858000"/>
              <a:gd name="connsiteX1138" fmla="*/ 2892859 w 4626532"/>
              <a:gd name="connsiteY1138" fmla="*/ 5441402 h 6858000"/>
              <a:gd name="connsiteX1139" fmla="*/ 2976189 w 4626532"/>
              <a:gd name="connsiteY1139" fmla="*/ 5349740 h 6858000"/>
              <a:gd name="connsiteX1140" fmla="*/ 2959523 w 4626532"/>
              <a:gd name="connsiteY1140" fmla="*/ 5341407 h 6858000"/>
              <a:gd name="connsiteX1141" fmla="*/ 2876194 w 4626532"/>
              <a:gd name="connsiteY1141" fmla="*/ 5424737 h 6858000"/>
              <a:gd name="connsiteX1142" fmla="*/ 2876194 w 4626532"/>
              <a:gd name="connsiteY1142" fmla="*/ 5349740 h 6858000"/>
              <a:gd name="connsiteX1143" fmla="*/ 2976189 w 4626532"/>
              <a:gd name="connsiteY1143" fmla="*/ 5291410 h 6858000"/>
              <a:gd name="connsiteX1144" fmla="*/ 3009520 w 4626532"/>
              <a:gd name="connsiteY1144" fmla="*/ 5333074 h 6858000"/>
              <a:gd name="connsiteX1145" fmla="*/ 2042901 w 4626532"/>
              <a:gd name="connsiteY1145" fmla="*/ 5374739 h 6858000"/>
              <a:gd name="connsiteX1146" fmla="*/ 2001236 w 4626532"/>
              <a:gd name="connsiteY1146" fmla="*/ 5449735 h 6858000"/>
              <a:gd name="connsiteX1147" fmla="*/ 1976237 w 4626532"/>
              <a:gd name="connsiteY1147" fmla="*/ 5399738 h 6858000"/>
              <a:gd name="connsiteX1148" fmla="*/ 2034568 w 4626532"/>
              <a:gd name="connsiteY1148" fmla="*/ 5383072 h 6858000"/>
              <a:gd name="connsiteX1149" fmla="*/ 1951238 w 4626532"/>
              <a:gd name="connsiteY1149" fmla="*/ 5374739 h 6858000"/>
              <a:gd name="connsiteX1150" fmla="*/ 1959571 w 4626532"/>
              <a:gd name="connsiteY1150" fmla="*/ 5291410 h 6858000"/>
              <a:gd name="connsiteX1151" fmla="*/ 2042901 w 4626532"/>
              <a:gd name="connsiteY1151" fmla="*/ 5374739 h 6858000"/>
              <a:gd name="connsiteX1152" fmla="*/ 867958 w 4626532"/>
              <a:gd name="connsiteY1152" fmla="*/ 5341407 h 6858000"/>
              <a:gd name="connsiteX1153" fmla="*/ 834626 w 4626532"/>
              <a:gd name="connsiteY1153" fmla="*/ 5399738 h 6858000"/>
              <a:gd name="connsiteX1154" fmla="*/ 784629 w 4626532"/>
              <a:gd name="connsiteY1154" fmla="*/ 5341407 h 6858000"/>
              <a:gd name="connsiteX1155" fmla="*/ 826293 w 4626532"/>
              <a:gd name="connsiteY1155" fmla="*/ 5283077 h 6858000"/>
              <a:gd name="connsiteX1156" fmla="*/ 867958 w 4626532"/>
              <a:gd name="connsiteY1156" fmla="*/ 5341407 h 6858000"/>
              <a:gd name="connsiteX1157" fmla="*/ 726298 w 4626532"/>
              <a:gd name="connsiteY1157" fmla="*/ 5341407 h 6858000"/>
              <a:gd name="connsiteX1158" fmla="*/ 692966 w 4626532"/>
              <a:gd name="connsiteY1158" fmla="*/ 5399738 h 6858000"/>
              <a:gd name="connsiteX1159" fmla="*/ 642969 w 4626532"/>
              <a:gd name="connsiteY1159" fmla="*/ 5349740 h 6858000"/>
              <a:gd name="connsiteX1160" fmla="*/ 692966 w 4626532"/>
              <a:gd name="connsiteY1160" fmla="*/ 5283077 h 6858000"/>
              <a:gd name="connsiteX1161" fmla="*/ 726298 w 4626532"/>
              <a:gd name="connsiteY1161" fmla="*/ 5341407 h 6858000"/>
              <a:gd name="connsiteX1162" fmla="*/ 1509593 w 4626532"/>
              <a:gd name="connsiteY1162" fmla="*/ 5358073 h 6858000"/>
              <a:gd name="connsiteX1163" fmla="*/ 1534592 w 4626532"/>
              <a:gd name="connsiteY1163" fmla="*/ 5358073 h 6858000"/>
              <a:gd name="connsiteX1164" fmla="*/ 1501260 w 4626532"/>
              <a:gd name="connsiteY1164" fmla="*/ 5274744 h 6858000"/>
              <a:gd name="connsiteX1165" fmla="*/ 1567924 w 4626532"/>
              <a:gd name="connsiteY1165" fmla="*/ 5333074 h 6858000"/>
              <a:gd name="connsiteX1166" fmla="*/ 1526259 w 4626532"/>
              <a:gd name="connsiteY1166" fmla="*/ 5408071 h 6858000"/>
              <a:gd name="connsiteX1167" fmla="*/ 1451263 w 4626532"/>
              <a:gd name="connsiteY1167" fmla="*/ 5333074 h 6858000"/>
              <a:gd name="connsiteX1168" fmla="*/ 1484595 w 4626532"/>
              <a:gd name="connsiteY1168" fmla="*/ 5274744 h 6858000"/>
              <a:gd name="connsiteX1169" fmla="*/ 1509593 w 4626532"/>
              <a:gd name="connsiteY1169" fmla="*/ 5358073 h 6858000"/>
              <a:gd name="connsiteX1170" fmla="*/ 451311 w 4626532"/>
              <a:gd name="connsiteY1170" fmla="*/ 5333074 h 6858000"/>
              <a:gd name="connsiteX1171" fmla="*/ 392981 w 4626532"/>
              <a:gd name="connsiteY1171" fmla="*/ 5283077 h 6858000"/>
              <a:gd name="connsiteX1172" fmla="*/ 401314 w 4626532"/>
              <a:gd name="connsiteY1172" fmla="*/ 5274744 h 6858000"/>
              <a:gd name="connsiteX1173" fmla="*/ 451311 w 4626532"/>
              <a:gd name="connsiteY1173" fmla="*/ 5333074 h 6858000"/>
              <a:gd name="connsiteX1174" fmla="*/ 2351219 w 4626532"/>
              <a:gd name="connsiteY1174" fmla="*/ 5316409 h 6858000"/>
              <a:gd name="connsiteX1175" fmla="*/ 2292889 w 4626532"/>
              <a:gd name="connsiteY1175" fmla="*/ 5299743 h 6858000"/>
              <a:gd name="connsiteX1176" fmla="*/ 2384551 w 4626532"/>
              <a:gd name="connsiteY1176" fmla="*/ 5266411 h 6858000"/>
              <a:gd name="connsiteX1177" fmla="*/ 2351219 w 4626532"/>
              <a:gd name="connsiteY1177" fmla="*/ 5316409 h 6858000"/>
              <a:gd name="connsiteX1178" fmla="*/ 1934573 w 4626532"/>
              <a:gd name="connsiteY1178" fmla="*/ 5308076 h 6858000"/>
              <a:gd name="connsiteX1179" fmla="*/ 1876242 w 4626532"/>
              <a:gd name="connsiteY1179" fmla="*/ 5424737 h 6858000"/>
              <a:gd name="connsiteX1180" fmla="*/ 1876242 w 4626532"/>
              <a:gd name="connsiteY1180" fmla="*/ 5399738 h 6858000"/>
              <a:gd name="connsiteX1181" fmla="*/ 1917907 w 4626532"/>
              <a:gd name="connsiteY1181" fmla="*/ 5383072 h 6858000"/>
              <a:gd name="connsiteX1182" fmla="*/ 1867909 w 4626532"/>
              <a:gd name="connsiteY1182" fmla="*/ 5341407 h 6858000"/>
              <a:gd name="connsiteX1183" fmla="*/ 1909574 w 4626532"/>
              <a:gd name="connsiteY1183" fmla="*/ 5266411 h 6858000"/>
              <a:gd name="connsiteX1184" fmla="*/ 1934573 w 4626532"/>
              <a:gd name="connsiteY1184" fmla="*/ 5308076 h 6858000"/>
              <a:gd name="connsiteX1185" fmla="*/ 759630 w 4626532"/>
              <a:gd name="connsiteY1185" fmla="*/ 5333074 h 6858000"/>
              <a:gd name="connsiteX1186" fmla="*/ 717965 w 4626532"/>
              <a:gd name="connsiteY1186" fmla="*/ 5299743 h 6858000"/>
              <a:gd name="connsiteX1187" fmla="*/ 801294 w 4626532"/>
              <a:gd name="connsiteY1187" fmla="*/ 5274744 h 6858000"/>
              <a:gd name="connsiteX1188" fmla="*/ 759630 w 4626532"/>
              <a:gd name="connsiteY1188" fmla="*/ 5333074 h 6858000"/>
              <a:gd name="connsiteX1189" fmla="*/ 2759533 w 4626532"/>
              <a:gd name="connsiteY1189" fmla="*/ 5291410 h 6858000"/>
              <a:gd name="connsiteX1190" fmla="*/ 2709535 w 4626532"/>
              <a:gd name="connsiteY1190" fmla="*/ 5391405 h 6858000"/>
              <a:gd name="connsiteX1191" fmla="*/ 2642872 w 4626532"/>
              <a:gd name="connsiteY1191" fmla="*/ 5383072 h 6858000"/>
              <a:gd name="connsiteX1192" fmla="*/ 2717868 w 4626532"/>
              <a:gd name="connsiteY1192" fmla="*/ 5308076 h 6858000"/>
              <a:gd name="connsiteX1193" fmla="*/ 2709535 w 4626532"/>
              <a:gd name="connsiteY1193" fmla="*/ 5291410 h 6858000"/>
              <a:gd name="connsiteX1194" fmla="*/ 2634539 w 4626532"/>
              <a:gd name="connsiteY1194" fmla="*/ 5366406 h 6858000"/>
              <a:gd name="connsiteX1195" fmla="*/ 2717868 w 4626532"/>
              <a:gd name="connsiteY1195" fmla="*/ 5258078 h 6858000"/>
              <a:gd name="connsiteX1196" fmla="*/ 2759533 w 4626532"/>
              <a:gd name="connsiteY1196" fmla="*/ 5291410 h 6858000"/>
              <a:gd name="connsiteX1197" fmla="*/ 2409550 w 4626532"/>
              <a:gd name="connsiteY1197" fmla="*/ 5274744 h 6858000"/>
              <a:gd name="connsiteX1198" fmla="*/ 2459547 w 4626532"/>
              <a:gd name="connsiteY1198" fmla="*/ 5233079 h 6858000"/>
              <a:gd name="connsiteX1199" fmla="*/ 2409550 w 4626532"/>
              <a:gd name="connsiteY1199" fmla="*/ 5274744 h 6858000"/>
              <a:gd name="connsiteX1200" fmla="*/ 1701251 w 4626532"/>
              <a:gd name="connsiteY1200" fmla="*/ 5274744 h 6858000"/>
              <a:gd name="connsiteX1201" fmla="*/ 1642920 w 4626532"/>
              <a:gd name="connsiteY1201" fmla="*/ 5341407 h 6858000"/>
              <a:gd name="connsiteX1202" fmla="*/ 1584590 w 4626532"/>
              <a:gd name="connsiteY1202" fmla="*/ 5291410 h 6858000"/>
              <a:gd name="connsiteX1203" fmla="*/ 1617921 w 4626532"/>
              <a:gd name="connsiteY1203" fmla="*/ 5241412 h 6858000"/>
              <a:gd name="connsiteX1204" fmla="*/ 1667919 w 4626532"/>
              <a:gd name="connsiteY1204" fmla="*/ 5299743 h 6858000"/>
              <a:gd name="connsiteX1205" fmla="*/ 1642920 w 4626532"/>
              <a:gd name="connsiteY1205" fmla="*/ 5233079 h 6858000"/>
              <a:gd name="connsiteX1206" fmla="*/ 1701251 w 4626532"/>
              <a:gd name="connsiteY1206" fmla="*/ 5274744 h 6858000"/>
              <a:gd name="connsiteX1207" fmla="*/ 826293 w 4626532"/>
              <a:gd name="connsiteY1207" fmla="*/ 5258078 h 6858000"/>
              <a:gd name="connsiteX1208" fmla="*/ 809627 w 4626532"/>
              <a:gd name="connsiteY1208" fmla="*/ 5249745 h 6858000"/>
              <a:gd name="connsiteX1209" fmla="*/ 834626 w 4626532"/>
              <a:gd name="connsiteY1209" fmla="*/ 5233079 h 6858000"/>
              <a:gd name="connsiteX1210" fmla="*/ 826293 w 4626532"/>
              <a:gd name="connsiteY1210" fmla="*/ 5258078 h 6858000"/>
              <a:gd name="connsiteX1211" fmla="*/ 509642 w 4626532"/>
              <a:gd name="connsiteY1211" fmla="*/ 5283077 h 6858000"/>
              <a:gd name="connsiteX1212" fmla="*/ 484643 w 4626532"/>
              <a:gd name="connsiteY1212" fmla="*/ 5324741 h 6858000"/>
              <a:gd name="connsiteX1213" fmla="*/ 442978 w 4626532"/>
              <a:gd name="connsiteY1213" fmla="*/ 5283077 h 6858000"/>
              <a:gd name="connsiteX1214" fmla="*/ 451311 w 4626532"/>
              <a:gd name="connsiteY1214" fmla="*/ 5233079 h 6858000"/>
              <a:gd name="connsiteX1215" fmla="*/ 509642 w 4626532"/>
              <a:gd name="connsiteY1215" fmla="*/ 5283077 h 6858000"/>
              <a:gd name="connsiteX1216" fmla="*/ 1001285 w 4626532"/>
              <a:gd name="connsiteY1216" fmla="*/ 5374739 h 6858000"/>
              <a:gd name="connsiteX1217" fmla="*/ 1009618 w 4626532"/>
              <a:gd name="connsiteY1217" fmla="*/ 5349740 h 6858000"/>
              <a:gd name="connsiteX1218" fmla="*/ 984619 w 4626532"/>
              <a:gd name="connsiteY1218" fmla="*/ 5224746 h 6858000"/>
              <a:gd name="connsiteX1219" fmla="*/ 1034616 w 4626532"/>
              <a:gd name="connsiteY1219" fmla="*/ 5274744 h 6858000"/>
              <a:gd name="connsiteX1220" fmla="*/ 1051282 w 4626532"/>
              <a:gd name="connsiteY1220" fmla="*/ 5349740 h 6858000"/>
              <a:gd name="connsiteX1221" fmla="*/ 1017951 w 4626532"/>
              <a:gd name="connsiteY1221" fmla="*/ 5449735 h 6858000"/>
              <a:gd name="connsiteX1222" fmla="*/ 959620 w 4626532"/>
              <a:gd name="connsiteY1222" fmla="*/ 5399738 h 6858000"/>
              <a:gd name="connsiteX1223" fmla="*/ 926288 w 4626532"/>
              <a:gd name="connsiteY1223" fmla="*/ 5299743 h 6858000"/>
              <a:gd name="connsiteX1224" fmla="*/ 959620 w 4626532"/>
              <a:gd name="connsiteY1224" fmla="*/ 5224746 h 6858000"/>
              <a:gd name="connsiteX1225" fmla="*/ 1001285 w 4626532"/>
              <a:gd name="connsiteY1225" fmla="*/ 5374739 h 6858000"/>
              <a:gd name="connsiteX1226" fmla="*/ 3159513 w 4626532"/>
              <a:gd name="connsiteY1226" fmla="*/ 5216413 h 6858000"/>
              <a:gd name="connsiteX1227" fmla="*/ 3159513 w 4626532"/>
              <a:gd name="connsiteY1227" fmla="*/ 5274744 h 6858000"/>
              <a:gd name="connsiteX1228" fmla="*/ 3051185 w 4626532"/>
              <a:gd name="connsiteY1228" fmla="*/ 5366406 h 6858000"/>
              <a:gd name="connsiteX1229" fmla="*/ 3117848 w 4626532"/>
              <a:gd name="connsiteY1229" fmla="*/ 5274744 h 6858000"/>
              <a:gd name="connsiteX1230" fmla="*/ 3109516 w 4626532"/>
              <a:gd name="connsiteY1230" fmla="*/ 5258078 h 6858000"/>
              <a:gd name="connsiteX1231" fmla="*/ 3034519 w 4626532"/>
              <a:gd name="connsiteY1231" fmla="*/ 5358073 h 6858000"/>
              <a:gd name="connsiteX1232" fmla="*/ 3026186 w 4626532"/>
              <a:gd name="connsiteY1232" fmla="*/ 5291410 h 6858000"/>
              <a:gd name="connsiteX1233" fmla="*/ 3109516 w 4626532"/>
              <a:gd name="connsiteY1233" fmla="*/ 5216413 h 6858000"/>
              <a:gd name="connsiteX1234" fmla="*/ 3159513 w 4626532"/>
              <a:gd name="connsiteY1234" fmla="*/ 5216413 h 6858000"/>
              <a:gd name="connsiteX1235" fmla="*/ 1884575 w 4626532"/>
              <a:gd name="connsiteY1235" fmla="*/ 5249745 h 6858000"/>
              <a:gd name="connsiteX1236" fmla="*/ 1851243 w 4626532"/>
              <a:gd name="connsiteY1236" fmla="*/ 5333074 h 6858000"/>
              <a:gd name="connsiteX1237" fmla="*/ 1817912 w 4626532"/>
              <a:gd name="connsiteY1237" fmla="*/ 5283077 h 6858000"/>
              <a:gd name="connsiteX1238" fmla="*/ 1859576 w 4626532"/>
              <a:gd name="connsiteY1238" fmla="*/ 5216413 h 6858000"/>
              <a:gd name="connsiteX1239" fmla="*/ 1884575 w 4626532"/>
              <a:gd name="connsiteY1239" fmla="*/ 5249745 h 6858000"/>
              <a:gd name="connsiteX1240" fmla="*/ 892957 w 4626532"/>
              <a:gd name="connsiteY1240" fmla="*/ 5324741 h 6858000"/>
              <a:gd name="connsiteX1241" fmla="*/ 851292 w 4626532"/>
              <a:gd name="connsiteY1241" fmla="*/ 5266411 h 6858000"/>
              <a:gd name="connsiteX1242" fmla="*/ 884624 w 4626532"/>
              <a:gd name="connsiteY1242" fmla="*/ 5216413 h 6858000"/>
              <a:gd name="connsiteX1243" fmla="*/ 892957 w 4626532"/>
              <a:gd name="connsiteY1243" fmla="*/ 5324741 h 6858000"/>
              <a:gd name="connsiteX1244" fmla="*/ 659635 w 4626532"/>
              <a:gd name="connsiteY1244" fmla="*/ 5266411 h 6858000"/>
              <a:gd name="connsiteX1245" fmla="*/ 626303 w 4626532"/>
              <a:gd name="connsiteY1245" fmla="*/ 5324741 h 6858000"/>
              <a:gd name="connsiteX1246" fmla="*/ 584638 w 4626532"/>
              <a:gd name="connsiteY1246" fmla="*/ 5266411 h 6858000"/>
              <a:gd name="connsiteX1247" fmla="*/ 609637 w 4626532"/>
              <a:gd name="connsiteY1247" fmla="*/ 5216413 h 6858000"/>
              <a:gd name="connsiteX1248" fmla="*/ 659635 w 4626532"/>
              <a:gd name="connsiteY1248" fmla="*/ 5266411 h 6858000"/>
              <a:gd name="connsiteX1249" fmla="*/ 2901192 w 4626532"/>
              <a:gd name="connsiteY1249" fmla="*/ 5249745 h 6858000"/>
              <a:gd name="connsiteX1250" fmla="*/ 2859528 w 4626532"/>
              <a:gd name="connsiteY1250" fmla="*/ 5341407 h 6858000"/>
              <a:gd name="connsiteX1251" fmla="*/ 2792864 w 4626532"/>
              <a:gd name="connsiteY1251" fmla="*/ 5341407 h 6858000"/>
              <a:gd name="connsiteX1252" fmla="*/ 2859528 w 4626532"/>
              <a:gd name="connsiteY1252" fmla="*/ 5258078 h 6858000"/>
              <a:gd name="connsiteX1253" fmla="*/ 2851195 w 4626532"/>
              <a:gd name="connsiteY1253" fmla="*/ 5241412 h 6858000"/>
              <a:gd name="connsiteX1254" fmla="*/ 2776198 w 4626532"/>
              <a:gd name="connsiteY1254" fmla="*/ 5324741 h 6858000"/>
              <a:gd name="connsiteX1255" fmla="*/ 2784531 w 4626532"/>
              <a:gd name="connsiteY1255" fmla="*/ 5291410 h 6858000"/>
              <a:gd name="connsiteX1256" fmla="*/ 2767865 w 4626532"/>
              <a:gd name="connsiteY1256" fmla="*/ 5258078 h 6858000"/>
              <a:gd name="connsiteX1257" fmla="*/ 2867861 w 4626532"/>
              <a:gd name="connsiteY1257" fmla="*/ 5208080 h 6858000"/>
              <a:gd name="connsiteX1258" fmla="*/ 2901192 w 4626532"/>
              <a:gd name="connsiteY1258" fmla="*/ 5249745 h 6858000"/>
              <a:gd name="connsiteX1259" fmla="*/ 2517878 w 4626532"/>
              <a:gd name="connsiteY1259" fmla="*/ 5233079 h 6858000"/>
              <a:gd name="connsiteX1260" fmla="*/ 2476213 w 4626532"/>
              <a:gd name="connsiteY1260" fmla="*/ 5308076 h 6858000"/>
              <a:gd name="connsiteX1261" fmla="*/ 2417883 w 4626532"/>
              <a:gd name="connsiteY1261" fmla="*/ 5291410 h 6858000"/>
              <a:gd name="connsiteX1262" fmla="*/ 2484546 w 4626532"/>
              <a:gd name="connsiteY1262" fmla="*/ 5233079 h 6858000"/>
              <a:gd name="connsiteX1263" fmla="*/ 2467880 w 4626532"/>
              <a:gd name="connsiteY1263" fmla="*/ 5224746 h 6858000"/>
              <a:gd name="connsiteX1264" fmla="*/ 2509545 w 4626532"/>
              <a:gd name="connsiteY1264" fmla="*/ 5208080 h 6858000"/>
              <a:gd name="connsiteX1265" fmla="*/ 2517878 w 4626532"/>
              <a:gd name="connsiteY1265" fmla="*/ 5233079 h 6858000"/>
              <a:gd name="connsiteX1266" fmla="*/ 1142944 w 4626532"/>
              <a:gd name="connsiteY1266" fmla="*/ 5341407 h 6858000"/>
              <a:gd name="connsiteX1267" fmla="*/ 1151277 w 4626532"/>
              <a:gd name="connsiteY1267" fmla="*/ 5324741 h 6858000"/>
              <a:gd name="connsiteX1268" fmla="*/ 1126279 w 4626532"/>
              <a:gd name="connsiteY1268" fmla="*/ 5199748 h 6858000"/>
              <a:gd name="connsiteX1269" fmla="*/ 1176276 w 4626532"/>
              <a:gd name="connsiteY1269" fmla="*/ 5241412 h 6858000"/>
              <a:gd name="connsiteX1270" fmla="*/ 1184609 w 4626532"/>
              <a:gd name="connsiteY1270" fmla="*/ 5308076 h 6858000"/>
              <a:gd name="connsiteX1271" fmla="*/ 1167943 w 4626532"/>
              <a:gd name="connsiteY1271" fmla="*/ 5399738 h 6858000"/>
              <a:gd name="connsiteX1272" fmla="*/ 1142944 w 4626532"/>
              <a:gd name="connsiteY1272" fmla="*/ 5399738 h 6858000"/>
              <a:gd name="connsiteX1273" fmla="*/ 1067948 w 4626532"/>
              <a:gd name="connsiteY1273" fmla="*/ 5274744 h 6858000"/>
              <a:gd name="connsiteX1274" fmla="*/ 1101280 w 4626532"/>
              <a:gd name="connsiteY1274" fmla="*/ 5199748 h 6858000"/>
              <a:gd name="connsiteX1275" fmla="*/ 1142944 w 4626532"/>
              <a:gd name="connsiteY1275" fmla="*/ 5341407 h 6858000"/>
              <a:gd name="connsiteX1276" fmla="*/ 392981 w 4626532"/>
              <a:gd name="connsiteY1276" fmla="*/ 5258078 h 6858000"/>
              <a:gd name="connsiteX1277" fmla="*/ 359649 w 4626532"/>
              <a:gd name="connsiteY1277" fmla="*/ 5274744 h 6858000"/>
              <a:gd name="connsiteX1278" fmla="*/ 301319 w 4626532"/>
              <a:gd name="connsiteY1278" fmla="*/ 5249745 h 6858000"/>
              <a:gd name="connsiteX1279" fmla="*/ 334650 w 4626532"/>
              <a:gd name="connsiteY1279" fmla="*/ 5199748 h 6858000"/>
              <a:gd name="connsiteX1280" fmla="*/ 392981 w 4626532"/>
              <a:gd name="connsiteY1280" fmla="*/ 5258078 h 6858000"/>
              <a:gd name="connsiteX1281" fmla="*/ 226322 w 4626532"/>
              <a:gd name="connsiteY1281" fmla="*/ 5249745 h 6858000"/>
              <a:gd name="connsiteX1282" fmla="*/ 159659 w 4626532"/>
              <a:gd name="connsiteY1282" fmla="*/ 5241412 h 6858000"/>
              <a:gd name="connsiteX1283" fmla="*/ 217989 w 4626532"/>
              <a:gd name="connsiteY1283" fmla="*/ 5191415 h 6858000"/>
              <a:gd name="connsiteX1284" fmla="*/ 226322 w 4626532"/>
              <a:gd name="connsiteY1284" fmla="*/ 5249745 h 6858000"/>
              <a:gd name="connsiteX1285" fmla="*/ 3426167 w 4626532"/>
              <a:gd name="connsiteY1285" fmla="*/ 5208080 h 6858000"/>
              <a:gd name="connsiteX1286" fmla="*/ 3351170 w 4626532"/>
              <a:gd name="connsiteY1286" fmla="*/ 5341407 h 6858000"/>
              <a:gd name="connsiteX1287" fmla="*/ 3317839 w 4626532"/>
              <a:gd name="connsiteY1287" fmla="*/ 5366406 h 6858000"/>
              <a:gd name="connsiteX1288" fmla="*/ 3384502 w 4626532"/>
              <a:gd name="connsiteY1288" fmla="*/ 5241412 h 6858000"/>
              <a:gd name="connsiteX1289" fmla="*/ 3301173 w 4626532"/>
              <a:gd name="connsiteY1289" fmla="*/ 5358073 h 6858000"/>
              <a:gd name="connsiteX1290" fmla="*/ 3284507 w 4626532"/>
              <a:gd name="connsiteY1290" fmla="*/ 5283077 h 6858000"/>
              <a:gd name="connsiteX1291" fmla="*/ 3392835 w 4626532"/>
              <a:gd name="connsiteY1291" fmla="*/ 5183082 h 6858000"/>
              <a:gd name="connsiteX1292" fmla="*/ 3426167 w 4626532"/>
              <a:gd name="connsiteY1292" fmla="*/ 5208080 h 6858000"/>
              <a:gd name="connsiteX1293" fmla="*/ 1259605 w 4626532"/>
              <a:gd name="connsiteY1293" fmla="*/ 5291410 h 6858000"/>
              <a:gd name="connsiteX1294" fmla="*/ 1276271 w 4626532"/>
              <a:gd name="connsiteY1294" fmla="*/ 5308076 h 6858000"/>
              <a:gd name="connsiteX1295" fmla="*/ 1292937 w 4626532"/>
              <a:gd name="connsiteY1295" fmla="*/ 5291410 h 6858000"/>
              <a:gd name="connsiteX1296" fmla="*/ 1267938 w 4626532"/>
              <a:gd name="connsiteY1296" fmla="*/ 5183082 h 6858000"/>
              <a:gd name="connsiteX1297" fmla="*/ 1326269 w 4626532"/>
              <a:gd name="connsiteY1297" fmla="*/ 5266411 h 6858000"/>
              <a:gd name="connsiteX1298" fmla="*/ 1284604 w 4626532"/>
              <a:gd name="connsiteY1298" fmla="*/ 5358073 h 6858000"/>
              <a:gd name="connsiteX1299" fmla="*/ 1209608 w 4626532"/>
              <a:gd name="connsiteY1299" fmla="*/ 5249745 h 6858000"/>
              <a:gd name="connsiteX1300" fmla="*/ 1242940 w 4626532"/>
              <a:gd name="connsiteY1300" fmla="*/ 5183082 h 6858000"/>
              <a:gd name="connsiteX1301" fmla="*/ 1259605 w 4626532"/>
              <a:gd name="connsiteY1301" fmla="*/ 5291410 h 6858000"/>
              <a:gd name="connsiteX1302" fmla="*/ 2651205 w 4626532"/>
              <a:gd name="connsiteY1302" fmla="*/ 5208080 h 6858000"/>
              <a:gd name="connsiteX1303" fmla="*/ 2609540 w 4626532"/>
              <a:gd name="connsiteY1303" fmla="*/ 5283077 h 6858000"/>
              <a:gd name="connsiteX1304" fmla="*/ 2551209 w 4626532"/>
              <a:gd name="connsiteY1304" fmla="*/ 5274744 h 6858000"/>
              <a:gd name="connsiteX1305" fmla="*/ 2609540 w 4626532"/>
              <a:gd name="connsiteY1305" fmla="*/ 5199748 h 6858000"/>
              <a:gd name="connsiteX1306" fmla="*/ 2534544 w 4626532"/>
              <a:gd name="connsiteY1306" fmla="*/ 5266411 h 6858000"/>
              <a:gd name="connsiteX1307" fmla="*/ 2534544 w 4626532"/>
              <a:gd name="connsiteY1307" fmla="*/ 5199748 h 6858000"/>
              <a:gd name="connsiteX1308" fmla="*/ 2609540 w 4626532"/>
              <a:gd name="connsiteY1308" fmla="*/ 5166416 h 6858000"/>
              <a:gd name="connsiteX1309" fmla="*/ 2651205 w 4626532"/>
              <a:gd name="connsiteY1309" fmla="*/ 5208080 h 6858000"/>
              <a:gd name="connsiteX1310" fmla="*/ 434646 w 4626532"/>
              <a:gd name="connsiteY1310" fmla="*/ 5216413 h 6858000"/>
              <a:gd name="connsiteX1311" fmla="*/ 417980 w 4626532"/>
              <a:gd name="connsiteY1311" fmla="*/ 5249745 h 6858000"/>
              <a:gd name="connsiteX1312" fmla="*/ 376315 w 4626532"/>
              <a:gd name="connsiteY1312" fmla="*/ 5208080 h 6858000"/>
              <a:gd name="connsiteX1313" fmla="*/ 384648 w 4626532"/>
              <a:gd name="connsiteY1313" fmla="*/ 5166416 h 6858000"/>
              <a:gd name="connsiteX1314" fmla="*/ 434646 w 4626532"/>
              <a:gd name="connsiteY1314" fmla="*/ 5216413 h 6858000"/>
              <a:gd name="connsiteX1315" fmla="*/ 1417931 w 4626532"/>
              <a:gd name="connsiteY1315" fmla="*/ 5274744 h 6858000"/>
              <a:gd name="connsiteX1316" fmla="*/ 1426264 w 4626532"/>
              <a:gd name="connsiteY1316" fmla="*/ 5249745 h 6858000"/>
              <a:gd name="connsiteX1317" fmla="*/ 1409598 w 4626532"/>
              <a:gd name="connsiteY1317" fmla="*/ 5158083 h 6858000"/>
              <a:gd name="connsiteX1318" fmla="*/ 1467929 w 4626532"/>
              <a:gd name="connsiteY1318" fmla="*/ 5224746 h 6858000"/>
              <a:gd name="connsiteX1319" fmla="*/ 1417931 w 4626532"/>
              <a:gd name="connsiteY1319" fmla="*/ 5316409 h 6858000"/>
              <a:gd name="connsiteX1320" fmla="*/ 1342935 w 4626532"/>
              <a:gd name="connsiteY1320" fmla="*/ 5216413 h 6858000"/>
              <a:gd name="connsiteX1321" fmla="*/ 1384599 w 4626532"/>
              <a:gd name="connsiteY1321" fmla="*/ 5158083 h 6858000"/>
              <a:gd name="connsiteX1322" fmla="*/ 1417931 w 4626532"/>
              <a:gd name="connsiteY1322" fmla="*/ 5274744 h 6858000"/>
              <a:gd name="connsiteX1323" fmla="*/ 1551258 w 4626532"/>
              <a:gd name="connsiteY1323" fmla="*/ 5241412 h 6858000"/>
              <a:gd name="connsiteX1324" fmla="*/ 1567924 w 4626532"/>
              <a:gd name="connsiteY1324" fmla="*/ 5216413 h 6858000"/>
              <a:gd name="connsiteX1325" fmla="*/ 1551258 w 4626532"/>
              <a:gd name="connsiteY1325" fmla="*/ 5141417 h 6858000"/>
              <a:gd name="connsiteX1326" fmla="*/ 1601256 w 4626532"/>
              <a:gd name="connsiteY1326" fmla="*/ 5166416 h 6858000"/>
              <a:gd name="connsiteX1327" fmla="*/ 1601256 w 4626532"/>
              <a:gd name="connsiteY1327" fmla="*/ 5224746 h 6858000"/>
              <a:gd name="connsiteX1328" fmla="*/ 1551258 w 4626532"/>
              <a:gd name="connsiteY1328" fmla="*/ 5274744 h 6858000"/>
              <a:gd name="connsiteX1329" fmla="*/ 1484595 w 4626532"/>
              <a:gd name="connsiteY1329" fmla="*/ 5199748 h 6858000"/>
              <a:gd name="connsiteX1330" fmla="*/ 1526259 w 4626532"/>
              <a:gd name="connsiteY1330" fmla="*/ 5141417 h 6858000"/>
              <a:gd name="connsiteX1331" fmla="*/ 1551258 w 4626532"/>
              <a:gd name="connsiteY1331" fmla="*/ 5241412 h 6858000"/>
              <a:gd name="connsiteX1332" fmla="*/ 601304 w 4626532"/>
              <a:gd name="connsiteY1332" fmla="*/ 5199748 h 6858000"/>
              <a:gd name="connsiteX1333" fmla="*/ 559640 w 4626532"/>
              <a:gd name="connsiteY1333" fmla="*/ 5249745 h 6858000"/>
              <a:gd name="connsiteX1334" fmla="*/ 517975 w 4626532"/>
              <a:gd name="connsiteY1334" fmla="*/ 5191415 h 6858000"/>
              <a:gd name="connsiteX1335" fmla="*/ 542974 w 4626532"/>
              <a:gd name="connsiteY1335" fmla="*/ 5141417 h 6858000"/>
              <a:gd name="connsiteX1336" fmla="*/ 601304 w 4626532"/>
              <a:gd name="connsiteY1336" fmla="*/ 5199748 h 6858000"/>
              <a:gd name="connsiteX1337" fmla="*/ 3042852 w 4626532"/>
              <a:gd name="connsiteY1337" fmla="*/ 5174749 h 6858000"/>
              <a:gd name="connsiteX1338" fmla="*/ 2934524 w 4626532"/>
              <a:gd name="connsiteY1338" fmla="*/ 5283077 h 6858000"/>
              <a:gd name="connsiteX1339" fmla="*/ 3001187 w 4626532"/>
              <a:gd name="connsiteY1339" fmla="*/ 5191415 h 6858000"/>
              <a:gd name="connsiteX1340" fmla="*/ 2992855 w 4626532"/>
              <a:gd name="connsiteY1340" fmla="*/ 5174749 h 6858000"/>
              <a:gd name="connsiteX1341" fmla="*/ 2926191 w 4626532"/>
              <a:gd name="connsiteY1341" fmla="*/ 5258078 h 6858000"/>
              <a:gd name="connsiteX1342" fmla="*/ 2909525 w 4626532"/>
              <a:gd name="connsiteY1342" fmla="*/ 5199748 h 6858000"/>
              <a:gd name="connsiteX1343" fmla="*/ 3001187 w 4626532"/>
              <a:gd name="connsiteY1343" fmla="*/ 5133084 h 6858000"/>
              <a:gd name="connsiteX1344" fmla="*/ 3042852 w 4626532"/>
              <a:gd name="connsiteY1344" fmla="*/ 5174749 h 6858000"/>
              <a:gd name="connsiteX1345" fmla="*/ 1834578 w 4626532"/>
              <a:gd name="connsiteY1345" fmla="*/ 5216413 h 6858000"/>
              <a:gd name="connsiteX1346" fmla="*/ 1767914 w 4626532"/>
              <a:gd name="connsiteY1346" fmla="*/ 5274744 h 6858000"/>
              <a:gd name="connsiteX1347" fmla="*/ 1717917 w 4626532"/>
              <a:gd name="connsiteY1347" fmla="*/ 5249745 h 6858000"/>
              <a:gd name="connsiteX1348" fmla="*/ 1759581 w 4626532"/>
              <a:gd name="connsiteY1348" fmla="*/ 5199748 h 6858000"/>
              <a:gd name="connsiteX1349" fmla="*/ 1784580 w 4626532"/>
              <a:gd name="connsiteY1349" fmla="*/ 5266411 h 6858000"/>
              <a:gd name="connsiteX1350" fmla="*/ 1801246 w 4626532"/>
              <a:gd name="connsiteY1350" fmla="*/ 5249745 h 6858000"/>
              <a:gd name="connsiteX1351" fmla="*/ 1767914 w 4626532"/>
              <a:gd name="connsiteY1351" fmla="*/ 5149750 h 6858000"/>
              <a:gd name="connsiteX1352" fmla="*/ 1792913 w 4626532"/>
              <a:gd name="connsiteY1352" fmla="*/ 5124751 h 6858000"/>
              <a:gd name="connsiteX1353" fmla="*/ 1834578 w 4626532"/>
              <a:gd name="connsiteY1353" fmla="*/ 5216413 h 6858000"/>
              <a:gd name="connsiteX1354" fmla="*/ 359649 w 4626532"/>
              <a:gd name="connsiteY1354" fmla="*/ 5158083 h 6858000"/>
              <a:gd name="connsiteX1355" fmla="*/ 351316 w 4626532"/>
              <a:gd name="connsiteY1355" fmla="*/ 5174749 h 6858000"/>
              <a:gd name="connsiteX1356" fmla="*/ 309652 w 4626532"/>
              <a:gd name="connsiteY1356" fmla="*/ 5124751 h 6858000"/>
              <a:gd name="connsiteX1357" fmla="*/ 359649 w 4626532"/>
              <a:gd name="connsiteY1357" fmla="*/ 5158083 h 6858000"/>
              <a:gd name="connsiteX1358" fmla="*/ 326317 w 4626532"/>
              <a:gd name="connsiteY1358" fmla="*/ 5183082 h 6858000"/>
              <a:gd name="connsiteX1359" fmla="*/ 276320 w 4626532"/>
              <a:gd name="connsiteY1359" fmla="*/ 5241412 h 6858000"/>
              <a:gd name="connsiteX1360" fmla="*/ 234655 w 4626532"/>
              <a:gd name="connsiteY1360" fmla="*/ 5183082 h 6858000"/>
              <a:gd name="connsiteX1361" fmla="*/ 276320 w 4626532"/>
              <a:gd name="connsiteY1361" fmla="*/ 5124751 h 6858000"/>
              <a:gd name="connsiteX1362" fmla="*/ 326317 w 4626532"/>
              <a:gd name="connsiteY1362" fmla="*/ 5183082 h 6858000"/>
              <a:gd name="connsiteX1363" fmla="*/ 3301173 w 4626532"/>
              <a:gd name="connsiteY1363" fmla="*/ 5166416 h 6858000"/>
              <a:gd name="connsiteX1364" fmla="*/ 3267841 w 4626532"/>
              <a:gd name="connsiteY1364" fmla="*/ 5258078 h 6858000"/>
              <a:gd name="connsiteX1365" fmla="*/ 3201178 w 4626532"/>
              <a:gd name="connsiteY1365" fmla="*/ 5291410 h 6858000"/>
              <a:gd name="connsiteX1366" fmla="*/ 3259508 w 4626532"/>
              <a:gd name="connsiteY1366" fmla="*/ 5166416 h 6858000"/>
              <a:gd name="connsiteX1367" fmla="*/ 3184512 w 4626532"/>
              <a:gd name="connsiteY1367" fmla="*/ 5274744 h 6858000"/>
              <a:gd name="connsiteX1368" fmla="*/ 3167846 w 4626532"/>
              <a:gd name="connsiteY1368" fmla="*/ 5208080 h 6858000"/>
              <a:gd name="connsiteX1369" fmla="*/ 3276174 w 4626532"/>
              <a:gd name="connsiteY1369" fmla="*/ 5116418 h 6858000"/>
              <a:gd name="connsiteX1370" fmla="*/ 3301173 w 4626532"/>
              <a:gd name="connsiteY1370" fmla="*/ 5166416 h 6858000"/>
              <a:gd name="connsiteX1371" fmla="*/ 2784531 w 4626532"/>
              <a:gd name="connsiteY1371" fmla="*/ 5158083 h 6858000"/>
              <a:gd name="connsiteX1372" fmla="*/ 2751200 w 4626532"/>
              <a:gd name="connsiteY1372" fmla="*/ 5241412 h 6858000"/>
              <a:gd name="connsiteX1373" fmla="*/ 2684536 w 4626532"/>
              <a:gd name="connsiteY1373" fmla="*/ 5241412 h 6858000"/>
              <a:gd name="connsiteX1374" fmla="*/ 2751200 w 4626532"/>
              <a:gd name="connsiteY1374" fmla="*/ 5166416 h 6858000"/>
              <a:gd name="connsiteX1375" fmla="*/ 2742867 w 4626532"/>
              <a:gd name="connsiteY1375" fmla="*/ 5149750 h 6858000"/>
              <a:gd name="connsiteX1376" fmla="*/ 2676203 w 4626532"/>
              <a:gd name="connsiteY1376" fmla="*/ 5224746 h 6858000"/>
              <a:gd name="connsiteX1377" fmla="*/ 2667870 w 4626532"/>
              <a:gd name="connsiteY1377" fmla="*/ 5166416 h 6858000"/>
              <a:gd name="connsiteX1378" fmla="*/ 2742867 w 4626532"/>
              <a:gd name="connsiteY1378" fmla="*/ 5116418 h 6858000"/>
              <a:gd name="connsiteX1379" fmla="*/ 2784531 w 4626532"/>
              <a:gd name="connsiteY1379" fmla="*/ 5158083 h 6858000"/>
              <a:gd name="connsiteX1380" fmla="*/ 1692918 w 4626532"/>
              <a:gd name="connsiteY1380" fmla="*/ 5199748 h 6858000"/>
              <a:gd name="connsiteX1381" fmla="*/ 1692918 w 4626532"/>
              <a:gd name="connsiteY1381" fmla="*/ 5124751 h 6858000"/>
              <a:gd name="connsiteX1382" fmla="*/ 1742915 w 4626532"/>
              <a:gd name="connsiteY1382" fmla="*/ 5166416 h 6858000"/>
              <a:gd name="connsiteX1383" fmla="*/ 1692918 w 4626532"/>
              <a:gd name="connsiteY1383" fmla="*/ 5233079 h 6858000"/>
              <a:gd name="connsiteX1384" fmla="*/ 1626254 w 4626532"/>
              <a:gd name="connsiteY1384" fmla="*/ 5166416 h 6858000"/>
              <a:gd name="connsiteX1385" fmla="*/ 1667919 w 4626532"/>
              <a:gd name="connsiteY1385" fmla="*/ 5116418 h 6858000"/>
              <a:gd name="connsiteX1386" fmla="*/ 1692918 w 4626532"/>
              <a:gd name="connsiteY1386" fmla="*/ 5199748 h 6858000"/>
              <a:gd name="connsiteX1387" fmla="*/ 176325 w 4626532"/>
              <a:gd name="connsiteY1387" fmla="*/ 5166416 h 6858000"/>
              <a:gd name="connsiteX1388" fmla="*/ 134660 w 4626532"/>
              <a:gd name="connsiteY1388" fmla="*/ 5233079 h 6858000"/>
              <a:gd name="connsiteX1389" fmla="*/ 117994 w 4626532"/>
              <a:gd name="connsiteY1389" fmla="*/ 5224746 h 6858000"/>
              <a:gd name="connsiteX1390" fmla="*/ 142993 w 4626532"/>
              <a:gd name="connsiteY1390" fmla="*/ 5183082 h 6858000"/>
              <a:gd name="connsiteX1391" fmla="*/ 109661 w 4626532"/>
              <a:gd name="connsiteY1391" fmla="*/ 5141417 h 6858000"/>
              <a:gd name="connsiteX1392" fmla="*/ 126327 w 4626532"/>
              <a:gd name="connsiteY1392" fmla="*/ 5116418 h 6858000"/>
              <a:gd name="connsiteX1393" fmla="*/ 176325 w 4626532"/>
              <a:gd name="connsiteY1393" fmla="*/ 5166416 h 6858000"/>
              <a:gd name="connsiteX1394" fmla="*/ 251321 w 4626532"/>
              <a:gd name="connsiteY1394" fmla="*/ 5108085 h 6858000"/>
              <a:gd name="connsiteX1395" fmla="*/ 209656 w 4626532"/>
              <a:gd name="connsiteY1395" fmla="*/ 5166416 h 6858000"/>
              <a:gd name="connsiteX1396" fmla="*/ 167992 w 4626532"/>
              <a:gd name="connsiteY1396" fmla="*/ 5099752 h 6858000"/>
              <a:gd name="connsiteX1397" fmla="*/ 251321 w 4626532"/>
              <a:gd name="connsiteY1397" fmla="*/ 5108085 h 6858000"/>
              <a:gd name="connsiteX1398" fmla="*/ 951287 w 4626532"/>
              <a:gd name="connsiteY1398" fmla="*/ 5141417 h 6858000"/>
              <a:gd name="connsiteX1399" fmla="*/ 909622 w 4626532"/>
              <a:gd name="connsiteY1399" fmla="*/ 5266411 h 6858000"/>
              <a:gd name="connsiteX1400" fmla="*/ 917955 w 4626532"/>
              <a:gd name="connsiteY1400" fmla="*/ 5083087 h 6858000"/>
              <a:gd name="connsiteX1401" fmla="*/ 951287 w 4626532"/>
              <a:gd name="connsiteY1401" fmla="*/ 5141417 h 6858000"/>
              <a:gd name="connsiteX1402" fmla="*/ 2642872 w 4626532"/>
              <a:gd name="connsiteY1402" fmla="*/ 5149750 h 6858000"/>
              <a:gd name="connsiteX1403" fmla="*/ 2601207 w 4626532"/>
              <a:gd name="connsiteY1403" fmla="*/ 5141417 h 6858000"/>
              <a:gd name="connsiteX1404" fmla="*/ 2676203 w 4626532"/>
              <a:gd name="connsiteY1404" fmla="*/ 5074754 h 6858000"/>
              <a:gd name="connsiteX1405" fmla="*/ 2642872 w 4626532"/>
              <a:gd name="connsiteY1405" fmla="*/ 5149750 h 6858000"/>
              <a:gd name="connsiteX1406" fmla="*/ 551307 w 4626532"/>
              <a:gd name="connsiteY1406" fmla="*/ 5108085 h 6858000"/>
              <a:gd name="connsiteX1407" fmla="*/ 526308 w 4626532"/>
              <a:gd name="connsiteY1407" fmla="*/ 5066421 h 6858000"/>
              <a:gd name="connsiteX1408" fmla="*/ 551307 w 4626532"/>
              <a:gd name="connsiteY1408" fmla="*/ 5108085 h 6858000"/>
              <a:gd name="connsiteX1409" fmla="*/ 534641 w 4626532"/>
              <a:gd name="connsiteY1409" fmla="*/ 5124751 h 6858000"/>
              <a:gd name="connsiteX1410" fmla="*/ 492976 w 4626532"/>
              <a:gd name="connsiteY1410" fmla="*/ 5183082 h 6858000"/>
              <a:gd name="connsiteX1411" fmla="*/ 451311 w 4626532"/>
              <a:gd name="connsiteY1411" fmla="*/ 5116418 h 6858000"/>
              <a:gd name="connsiteX1412" fmla="*/ 492976 w 4626532"/>
              <a:gd name="connsiteY1412" fmla="*/ 5066421 h 6858000"/>
              <a:gd name="connsiteX1413" fmla="*/ 534641 w 4626532"/>
              <a:gd name="connsiteY1413" fmla="*/ 5124751 h 6858000"/>
              <a:gd name="connsiteX1414" fmla="*/ 2926191 w 4626532"/>
              <a:gd name="connsiteY1414" fmla="*/ 5099752 h 6858000"/>
              <a:gd name="connsiteX1415" fmla="*/ 2892859 w 4626532"/>
              <a:gd name="connsiteY1415" fmla="*/ 5191415 h 6858000"/>
              <a:gd name="connsiteX1416" fmla="*/ 2826196 w 4626532"/>
              <a:gd name="connsiteY1416" fmla="*/ 5191415 h 6858000"/>
              <a:gd name="connsiteX1417" fmla="*/ 2884526 w 4626532"/>
              <a:gd name="connsiteY1417" fmla="*/ 5108085 h 6858000"/>
              <a:gd name="connsiteX1418" fmla="*/ 2876194 w 4626532"/>
              <a:gd name="connsiteY1418" fmla="*/ 5091419 h 6858000"/>
              <a:gd name="connsiteX1419" fmla="*/ 2809530 w 4626532"/>
              <a:gd name="connsiteY1419" fmla="*/ 5174749 h 6858000"/>
              <a:gd name="connsiteX1420" fmla="*/ 2801197 w 4626532"/>
              <a:gd name="connsiteY1420" fmla="*/ 5116418 h 6858000"/>
              <a:gd name="connsiteX1421" fmla="*/ 2884526 w 4626532"/>
              <a:gd name="connsiteY1421" fmla="*/ 5058088 h 6858000"/>
              <a:gd name="connsiteX1422" fmla="*/ 2926191 w 4626532"/>
              <a:gd name="connsiteY1422" fmla="*/ 5099752 h 6858000"/>
              <a:gd name="connsiteX1423" fmla="*/ 376315 w 4626532"/>
              <a:gd name="connsiteY1423" fmla="*/ 5099752 h 6858000"/>
              <a:gd name="connsiteX1424" fmla="*/ 351316 w 4626532"/>
              <a:gd name="connsiteY1424" fmla="*/ 5058088 h 6858000"/>
              <a:gd name="connsiteX1425" fmla="*/ 376315 w 4626532"/>
              <a:gd name="connsiteY1425" fmla="*/ 5099752 h 6858000"/>
              <a:gd name="connsiteX1426" fmla="*/ 3184512 w 4626532"/>
              <a:gd name="connsiteY1426" fmla="*/ 5083087 h 6858000"/>
              <a:gd name="connsiteX1427" fmla="*/ 3142847 w 4626532"/>
              <a:gd name="connsiteY1427" fmla="*/ 5183082 h 6858000"/>
              <a:gd name="connsiteX1428" fmla="*/ 3084517 w 4626532"/>
              <a:gd name="connsiteY1428" fmla="*/ 5208080 h 6858000"/>
              <a:gd name="connsiteX1429" fmla="*/ 3134514 w 4626532"/>
              <a:gd name="connsiteY1429" fmla="*/ 5099752 h 6858000"/>
              <a:gd name="connsiteX1430" fmla="*/ 3067851 w 4626532"/>
              <a:gd name="connsiteY1430" fmla="*/ 5191415 h 6858000"/>
              <a:gd name="connsiteX1431" fmla="*/ 3051185 w 4626532"/>
              <a:gd name="connsiteY1431" fmla="*/ 5124751 h 6858000"/>
              <a:gd name="connsiteX1432" fmla="*/ 3142847 w 4626532"/>
              <a:gd name="connsiteY1432" fmla="*/ 5049755 h 6858000"/>
              <a:gd name="connsiteX1433" fmla="*/ 3184512 w 4626532"/>
              <a:gd name="connsiteY1433" fmla="*/ 5083087 h 6858000"/>
              <a:gd name="connsiteX1434" fmla="*/ 1042949 w 4626532"/>
              <a:gd name="connsiteY1434" fmla="*/ 5183082 h 6858000"/>
              <a:gd name="connsiteX1435" fmla="*/ 1051282 w 4626532"/>
              <a:gd name="connsiteY1435" fmla="*/ 5158083 h 6858000"/>
              <a:gd name="connsiteX1436" fmla="*/ 1034616 w 4626532"/>
              <a:gd name="connsiteY1436" fmla="*/ 5041422 h 6858000"/>
              <a:gd name="connsiteX1437" fmla="*/ 1092947 w 4626532"/>
              <a:gd name="connsiteY1437" fmla="*/ 5124751 h 6858000"/>
              <a:gd name="connsiteX1438" fmla="*/ 1076281 w 4626532"/>
              <a:gd name="connsiteY1438" fmla="*/ 5199748 h 6858000"/>
              <a:gd name="connsiteX1439" fmla="*/ 1051282 w 4626532"/>
              <a:gd name="connsiteY1439" fmla="*/ 5249745 h 6858000"/>
              <a:gd name="connsiteX1440" fmla="*/ 1001285 w 4626532"/>
              <a:gd name="connsiteY1440" fmla="*/ 5216413 h 6858000"/>
              <a:gd name="connsiteX1441" fmla="*/ 967953 w 4626532"/>
              <a:gd name="connsiteY1441" fmla="*/ 5108085 h 6858000"/>
              <a:gd name="connsiteX1442" fmla="*/ 1017951 w 4626532"/>
              <a:gd name="connsiteY1442" fmla="*/ 5041422 h 6858000"/>
              <a:gd name="connsiteX1443" fmla="*/ 1042949 w 4626532"/>
              <a:gd name="connsiteY1443" fmla="*/ 5183082 h 6858000"/>
              <a:gd name="connsiteX1444" fmla="*/ 1184609 w 4626532"/>
              <a:gd name="connsiteY1444" fmla="*/ 5166416 h 6858000"/>
              <a:gd name="connsiteX1445" fmla="*/ 1184609 w 4626532"/>
              <a:gd name="connsiteY1445" fmla="*/ 5049755 h 6858000"/>
              <a:gd name="connsiteX1446" fmla="*/ 1234607 w 4626532"/>
              <a:gd name="connsiteY1446" fmla="*/ 5108085 h 6858000"/>
              <a:gd name="connsiteX1447" fmla="*/ 1192942 w 4626532"/>
              <a:gd name="connsiteY1447" fmla="*/ 5224746 h 6858000"/>
              <a:gd name="connsiteX1448" fmla="*/ 1117946 w 4626532"/>
              <a:gd name="connsiteY1448" fmla="*/ 5116418 h 6858000"/>
              <a:gd name="connsiteX1449" fmla="*/ 1159610 w 4626532"/>
              <a:gd name="connsiteY1449" fmla="*/ 5033089 h 6858000"/>
              <a:gd name="connsiteX1450" fmla="*/ 1184609 w 4626532"/>
              <a:gd name="connsiteY1450" fmla="*/ 5166416 h 6858000"/>
              <a:gd name="connsiteX1451" fmla="*/ 1467929 w 4626532"/>
              <a:gd name="connsiteY1451" fmla="*/ 5133084 h 6858000"/>
              <a:gd name="connsiteX1452" fmla="*/ 1467929 w 4626532"/>
              <a:gd name="connsiteY1452" fmla="*/ 5024756 h 6858000"/>
              <a:gd name="connsiteX1453" fmla="*/ 1517926 w 4626532"/>
              <a:gd name="connsiteY1453" fmla="*/ 5074754 h 6858000"/>
              <a:gd name="connsiteX1454" fmla="*/ 1459596 w 4626532"/>
              <a:gd name="connsiteY1454" fmla="*/ 5166416 h 6858000"/>
              <a:gd name="connsiteX1455" fmla="*/ 1401265 w 4626532"/>
              <a:gd name="connsiteY1455" fmla="*/ 5083087 h 6858000"/>
              <a:gd name="connsiteX1456" fmla="*/ 1442930 w 4626532"/>
              <a:gd name="connsiteY1456" fmla="*/ 5024756 h 6858000"/>
              <a:gd name="connsiteX1457" fmla="*/ 1467929 w 4626532"/>
              <a:gd name="connsiteY1457" fmla="*/ 5133084 h 6858000"/>
              <a:gd name="connsiteX1458" fmla="*/ 1326269 w 4626532"/>
              <a:gd name="connsiteY1458" fmla="*/ 5149750 h 6858000"/>
              <a:gd name="connsiteX1459" fmla="*/ 1326269 w 4626532"/>
              <a:gd name="connsiteY1459" fmla="*/ 5033089 h 6858000"/>
              <a:gd name="connsiteX1460" fmla="*/ 1376266 w 4626532"/>
              <a:gd name="connsiteY1460" fmla="*/ 5083087 h 6858000"/>
              <a:gd name="connsiteX1461" fmla="*/ 1317936 w 4626532"/>
              <a:gd name="connsiteY1461" fmla="*/ 5199748 h 6858000"/>
              <a:gd name="connsiteX1462" fmla="*/ 1259605 w 4626532"/>
              <a:gd name="connsiteY1462" fmla="*/ 5099752 h 6858000"/>
              <a:gd name="connsiteX1463" fmla="*/ 1301270 w 4626532"/>
              <a:gd name="connsiteY1463" fmla="*/ 5024756 h 6858000"/>
              <a:gd name="connsiteX1464" fmla="*/ 1326269 w 4626532"/>
              <a:gd name="connsiteY1464" fmla="*/ 5149750 h 6858000"/>
              <a:gd name="connsiteX1465" fmla="*/ 1601256 w 4626532"/>
              <a:gd name="connsiteY1465" fmla="*/ 5116418 h 6858000"/>
              <a:gd name="connsiteX1466" fmla="*/ 1609588 w 4626532"/>
              <a:gd name="connsiteY1466" fmla="*/ 5016423 h 6858000"/>
              <a:gd name="connsiteX1467" fmla="*/ 1659586 w 4626532"/>
              <a:gd name="connsiteY1467" fmla="*/ 5049755 h 6858000"/>
              <a:gd name="connsiteX1468" fmla="*/ 1659586 w 4626532"/>
              <a:gd name="connsiteY1468" fmla="*/ 5074754 h 6858000"/>
              <a:gd name="connsiteX1469" fmla="*/ 1601256 w 4626532"/>
              <a:gd name="connsiteY1469" fmla="*/ 5149750 h 6858000"/>
              <a:gd name="connsiteX1470" fmla="*/ 1542925 w 4626532"/>
              <a:gd name="connsiteY1470" fmla="*/ 5066421 h 6858000"/>
              <a:gd name="connsiteX1471" fmla="*/ 1584590 w 4626532"/>
              <a:gd name="connsiteY1471" fmla="*/ 5016423 h 6858000"/>
              <a:gd name="connsiteX1472" fmla="*/ 1601256 w 4626532"/>
              <a:gd name="connsiteY1472" fmla="*/ 5116418 h 6858000"/>
              <a:gd name="connsiteX1473" fmla="*/ 326317 w 4626532"/>
              <a:gd name="connsiteY1473" fmla="*/ 5049755 h 6858000"/>
              <a:gd name="connsiteX1474" fmla="*/ 309652 w 4626532"/>
              <a:gd name="connsiteY1474" fmla="*/ 5016423 h 6858000"/>
              <a:gd name="connsiteX1475" fmla="*/ 326317 w 4626532"/>
              <a:gd name="connsiteY1475" fmla="*/ 5049755 h 6858000"/>
              <a:gd name="connsiteX1476" fmla="*/ 3434500 w 4626532"/>
              <a:gd name="connsiteY1476" fmla="*/ 4999757 h 6858000"/>
              <a:gd name="connsiteX1477" fmla="*/ 3442833 w 4626532"/>
              <a:gd name="connsiteY1477" fmla="*/ 5049755 h 6858000"/>
              <a:gd name="connsiteX1478" fmla="*/ 3409501 w 4626532"/>
              <a:gd name="connsiteY1478" fmla="*/ 5158083 h 6858000"/>
              <a:gd name="connsiteX1479" fmla="*/ 3351170 w 4626532"/>
              <a:gd name="connsiteY1479" fmla="*/ 5183082 h 6858000"/>
              <a:gd name="connsiteX1480" fmla="*/ 3401168 w 4626532"/>
              <a:gd name="connsiteY1480" fmla="*/ 5058088 h 6858000"/>
              <a:gd name="connsiteX1481" fmla="*/ 3326172 w 4626532"/>
              <a:gd name="connsiteY1481" fmla="*/ 5183082 h 6858000"/>
              <a:gd name="connsiteX1482" fmla="*/ 3309506 w 4626532"/>
              <a:gd name="connsiteY1482" fmla="*/ 5108085 h 6858000"/>
              <a:gd name="connsiteX1483" fmla="*/ 3409501 w 4626532"/>
              <a:gd name="connsiteY1483" fmla="*/ 4999757 h 6858000"/>
              <a:gd name="connsiteX1484" fmla="*/ 3434500 w 4626532"/>
              <a:gd name="connsiteY1484" fmla="*/ 4999757 h 6858000"/>
              <a:gd name="connsiteX1485" fmla="*/ 501309 w 4626532"/>
              <a:gd name="connsiteY1485" fmla="*/ 5041422 h 6858000"/>
              <a:gd name="connsiteX1486" fmla="*/ 459644 w 4626532"/>
              <a:gd name="connsiteY1486" fmla="*/ 4991424 h 6858000"/>
              <a:gd name="connsiteX1487" fmla="*/ 501309 w 4626532"/>
              <a:gd name="connsiteY1487" fmla="*/ 5041422 h 6858000"/>
              <a:gd name="connsiteX1488" fmla="*/ 467977 w 4626532"/>
              <a:gd name="connsiteY1488" fmla="*/ 5049755 h 6858000"/>
              <a:gd name="connsiteX1489" fmla="*/ 426313 w 4626532"/>
              <a:gd name="connsiteY1489" fmla="*/ 5108085 h 6858000"/>
              <a:gd name="connsiteX1490" fmla="*/ 384648 w 4626532"/>
              <a:gd name="connsiteY1490" fmla="*/ 5049755 h 6858000"/>
              <a:gd name="connsiteX1491" fmla="*/ 417980 w 4626532"/>
              <a:gd name="connsiteY1491" fmla="*/ 4991424 h 6858000"/>
              <a:gd name="connsiteX1492" fmla="*/ 467977 w 4626532"/>
              <a:gd name="connsiteY1492" fmla="*/ 5049755 h 6858000"/>
              <a:gd name="connsiteX1493" fmla="*/ 3059518 w 4626532"/>
              <a:gd name="connsiteY1493" fmla="*/ 5033089 h 6858000"/>
              <a:gd name="connsiteX1494" fmla="*/ 2967856 w 4626532"/>
              <a:gd name="connsiteY1494" fmla="*/ 5124751 h 6858000"/>
              <a:gd name="connsiteX1495" fmla="*/ 3017853 w 4626532"/>
              <a:gd name="connsiteY1495" fmla="*/ 5024756 h 6858000"/>
              <a:gd name="connsiteX1496" fmla="*/ 2951190 w 4626532"/>
              <a:gd name="connsiteY1496" fmla="*/ 5108085 h 6858000"/>
              <a:gd name="connsiteX1497" fmla="*/ 2934524 w 4626532"/>
              <a:gd name="connsiteY1497" fmla="*/ 5049755 h 6858000"/>
              <a:gd name="connsiteX1498" fmla="*/ 3017853 w 4626532"/>
              <a:gd name="connsiteY1498" fmla="*/ 4983091 h 6858000"/>
              <a:gd name="connsiteX1499" fmla="*/ 3059518 w 4626532"/>
              <a:gd name="connsiteY1499" fmla="*/ 5033089 h 6858000"/>
              <a:gd name="connsiteX1500" fmla="*/ 2801197 w 4626532"/>
              <a:gd name="connsiteY1500" fmla="*/ 5024756 h 6858000"/>
              <a:gd name="connsiteX1501" fmla="*/ 2776198 w 4626532"/>
              <a:gd name="connsiteY1501" fmla="*/ 5099752 h 6858000"/>
              <a:gd name="connsiteX1502" fmla="*/ 2717868 w 4626532"/>
              <a:gd name="connsiteY1502" fmla="*/ 5099752 h 6858000"/>
              <a:gd name="connsiteX1503" fmla="*/ 2776198 w 4626532"/>
              <a:gd name="connsiteY1503" fmla="*/ 5024756 h 6858000"/>
              <a:gd name="connsiteX1504" fmla="*/ 2759533 w 4626532"/>
              <a:gd name="connsiteY1504" fmla="*/ 5016423 h 6858000"/>
              <a:gd name="connsiteX1505" fmla="*/ 2701202 w 4626532"/>
              <a:gd name="connsiteY1505" fmla="*/ 5091419 h 6858000"/>
              <a:gd name="connsiteX1506" fmla="*/ 2767865 w 4626532"/>
              <a:gd name="connsiteY1506" fmla="*/ 4983091 h 6858000"/>
              <a:gd name="connsiteX1507" fmla="*/ 2801197 w 4626532"/>
              <a:gd name="connsiteY1507" fmla="*/ 5024756 h 6858000"/>
              <a:gd name="connsiteX1508" fmla="*/ 1776247 w 4626532"/>
              <a:gd name="connsiteY1508" fmla="*/ 5116418 h 6858000"/>
              <a:gd name="connsiteX1509" fmla="*/ 1717917 w 4626532"/>
              <a:gd name="connsiteY1509" fmla="*/ 5116418 h 6858000"/>
              <a:gd name="connsiteX1510" fmla="*/ 1684585 w 4626532"/>
              <a:gd name="connsiteY1510" fmla="*/ 5058088 h 6858000"/>
              <a:gd name="connsiteX1511" fmla="*/ 1726249 w 4626532"/>
              <a:gd name="connsiteY1511" fmla="*/ 5008090 h 6858000"/>
              <a:gd name="connsiteX1512" fmla="*/ 1751248 w 4626532"/>
              <a:gd name="connsiteY1512" fmla="*/ 5091419 h 6858000"/>
              <a:gd name="connsiteX1513" fmla="*/ 1776247 w 4626532"/>
              <a:gd name="connsiteY1513" fmla="*/ 4983091 h 6858000"/>
              <a:gd name="connsiteX1514" fmla="*/ 1776247 w 4626532"/>
              <a:gd name="connsiteY1514" fmla="*/ 5116418 h 6858000"/>
              <a:gd name="connsiteX1515" fmla="*/ 1659586 w 4626532"/>
              <a:gd name="connsiteY1515" fmla="*/ 4999757 h 6858000"/>
              <a:gd name="connsiteX1516" fmla="*/ 1676252 w 4626532"/>
              <a:gd name="connsiteY1516" fmla="*/ 4966426 h 6858000"/>
              <a:gd name="connsiteX1517" fmla="*/ 1717917 w 4626532"/>
              <a:gd name="connsiteY1517" fmla="*/ 4983091 h 6858000"/>
              <a:gd name="connsiteX1518" fmla="*/ 1667919 w 4626532"/>
              <a:gd name="connsiteY1518" fmla="*/ 5024756 h 6858000"/>
              <a:gd name="connsiteX1519" fmla="*/ 1609588 w 4626532"/>
              <a:gd name="connsiteY1519" fmla="*/ 4983091 h 6858000"/>
              <a:gd name="connsiteX1520" fmla="*/ 1659586 w 4626532"/>
              <a:gd name="connsiteY1520" fmla="*/ 4958093 h 6858000"/>
              <a:gd name="connsiteX1521" fmla="*/ 1659586 w 4626532"/>
              <a:gd name="connsiteY1521" fmla="*/ 4999757 h 6858000"/>
              <a:gd name="connsiteX1522" fmla="*/ 426313 w 4626532"/>
              <a:gd name="connsiteY1522" fmla="*/ 4966426 h 6858000"/>
              <a:gd name="connsiteX1523" fmla="*/ 359649 w 4626532"/>
              <a:gd name="connsiteY1523" fmla="*/ 5033089 h 6858000"/>
              <a:gd name="connsiteX1524" fmla="*/ 342983 w 4626532"/>
              <a:gd name="connsiteY1524" fmla="*/ 5024756 h 6858000"/>
              <a:gd name="connsiteX1525" fmla="*/ 376315 w 4626532"/>
              <a:gd name="connsiteY1525" fmla="*/ 4949760 h 6858000"/>
              <a:gd name="connsiteX1526" fmla="*/ 426313 w 4626532"/>
              <a:gd name="connsiteY1526" fmla="*/ 4966426 h 6858000"/>
              <a:gd name="connsiteX1527" fmla="*/ 3317839 w 4626532"/>
              <a:gd name="connsiteY1527" fmla="*/ 4991424 h 6858000"/>
              <a:gd name="connsiteX1528" fmla="*/ 3217844 w 4626532"/>
              <a:gd name="connsiteY1528" fmla="*/ 5116418 h 6858000"/>
              <a:gd name="connsiteX1529" fmla="*/ 3267841 w 4626532"/>
              <a:gd name="connsiteY1529" fmla="*/ 4999757 h 6858000"/>
              <a:gd name="connsiteX1530" fmla="*/ 3201178 w 4626532"/>
              <a:gd name="connsiteY1530" fmla="*/ 5108085 h 6858000"/>
              <a:gd name="connsiteX1531" fmla="*/ 3184512 w 4626532"/>
              <a:gd name="connsiteY1531" fmla="*/ 5041422 h 6858000"/>
              <a:gd name="connsiteX1532" fmla="*/ 3284507 w 4626532"/>
              <a:gd name="connsiteY1532" fmla="*/ 4941427 h 6858000"/>
              <a:gd name="connsiteX1533" fmla="*/ 3317839 w 4626532"/>
              <a:gd name="connsiteY1533" fmla="*/ 4991424 h 6858000"/>
              <a:gd name="connsiteX1534" fmla="*/ 1726249 w 4626532"/>
              <a:gd name="connsiteY1534" fmla="*/ 4949760 h 6858000"/>
              <a:gd name="connsiteX1535" fmla="*/ 1692918 w 4626532"/>
              <a:gd name="connsiteY1535" fmla="*/ 4941427 h 6858000"/>
              <a:gd name="connsiteX1536" fmla="*/ 1726249 w 4626532"/>
              <a:gd name="connsiteY1536" fmla="*/ 4949760 h 6858000"/>
              <a:gd name="connsiteX1537" fmla="*/ 1784580 w 4626532"/>
              <a:gd name="connsiteY1537" fmla="*/ 4966426 h 6858000"/>
              <a:gd name="connsiteX1538" fmla="*/ 1751248 w 4626532"/>
              <a:gd name="connsiteY1538" fmla="*/ 4958093 h 6858000"/>
              <a:gd name="connsiteX1539" fmla="*/ 1784580 w 4626532"/>
              <a:gd name="connsiteY1539" fmla="*/ 4933094 h 6858000"/>
              <a:gd name="connsiteX1540" fmla="*/ 1784580 w 4626532"/>
              <a:gd name="connsiteY1540" fmla="*/ 4966426 h 6858000"/>
              <a:gd name="connsiteX1541" fmla="*/ 1534592 w 4626532"/>
              <a:gd name="connsiteY1541" fmla="*/ 4999757 h 6858000"/>
              <a:gd name="connsiteX1542" fmla="*/ 1534592 w 4626532"/>
              <a:gd name="connsiteY1542" fmla="*/ 4933094 h 6858000"/>
              <a:gd name="connsiteX1543" fmla="*/ 1584590 w 4626532"/>
              <a:gd name="connsiteY1543" fmla="*/ 4966426 h 6858000"/>
              <a:gd name="connsiteX1544" fmla="*/ 1526259 w 4626532"/>
              <a:gd name="connsiteY1544" fmla="*/ 5041422 h 6858000"/>
              <a:gd name="connsiteX1545" fmla="*/ 1467929 w 4626532"/>
              <a:gd name="connsiteY1545" fmla="*/ 4983091 h 6858000"/>
              <a:gd name="connsiteX1546" fmla="*/ 1467929 w 4626532"/>
              <a:gd name="connsiteY1546" fmla="*/ 4949760 h 6858000"/>
              <a:gd name="connsiteX1547" fmla="*/ 1517926 w 4626532"/>
              <a:gd name="connsiteY1547" fmla="*/ 4924761 h 6858000"/>
              <a:gd name="connsiteX1548" fmla="*/ 1534592 w 4626532"/>
              <a:gd name="connsiteY1548" fmla="*/ 4999757 h 6858000"/>
              <a:gd name="connsiteX1549" fmla="*/ 2934524 w 4626532"/>
              <a:gd name="connsiteY1549" fmla="*/ 4966426 h 6858000"/>
              <a:gd name="connsiteX1550" fmla="*/ 2851195 w 4626532"/>
              <a:gd name="connsiteY1550" fmla="*/ 5041422 h 6858000"/>
              <a:gd name="connsiteX1551" fmla="*/ 2892859 w 4626532"/>
              <a:gd name="connsiteY1551" fmla="*/ 4949760 h 6858000"/>
              <a:gd name="connsiteX1552" fmla="*/ 2826196 w 4626532"/>
              <a:gd name="connsiteY1552" fmla="*/ 5033089 h 6858000"/>
              <a:gd name="connsiteX1553" fmla="*/ 2809530 w 4626532"/>
              <a:gd name="connsiteY1553" fmla="*/ 4974758 h 6858000"/>
              <a:gd name="connsiteX1554" fmla="*/ 2892859 w 4626532"/>
              <a:gd name="connsiteY1554" fmla="*/ 4908095 h 6858000"/>
              <a:gd name="connsiteX1555" fmla="*/ 2934524 w 4626532"/>
              <a:gd name="connsiteY1555" fmla="*/ 4966426 h 6858000"/>
              <a:gd name="connsiteX1556" fmla="*/ 1392932 w 4626532"/>
              <a:gd name="connsiteY1556" fmla="*/ 5008090 h 6858000"/>
              <a:gd name="connsiteX1557" fmla="*/ 1401265 w 4626532"/>
              <a:gd name="connsiteY1557" fmla="*/ 4899762 h 6858000"/>
              <a:gd name="connsiteX1558" fmla="*/ 1442930 w 4626532"/>
              <a:gd name="connsiteY1558" fmla="*/ 4958093 h 6858000"/>
              <a:gd name="connsiteX1559" fmla="*/ 1376266 w 4626532"/>
              <a:gd name="connsiteY1559" fmla="*/ 5049755 h 6858000"/>
              <a:gd name="connsiteX1560" fmla="*/ 1326269 w 4626532"/>
              <a:gd name="connsiteY1560" fmla="*/ 4958093 h 6858000"/>
              <a:gd name="connsiteX1561" fmla="*/ 1376266 w 4626532"/>
              <a:gd name="connsiteY1561" fmla="*/ 4899762 h 6858000"/>
              <a:gd name="connsiteX1562" fmla="*/ 1392932 w 4626532"/>
              <a:gd name="connsiteY1562" fmla="*/ 5008090 h 6858000"/>
              <a:gd name="connsiteX1563" fmla="*/ 3184512 w 4626532"/>
              <a:gd name="connsiteY1563" fmla="*/ 4941427 h 6858000"/>
              <a:gd name="connsiteX1564" fmla="*/ 3101183 w 4626532"/>
              <a:gd name="connsiteY1564" fmla="*/ 5041422 h 6858000"/>
              <a:gd name="connsiteX1565" fmla="*/ 3142847 w 4626532"/>
              <a:gd name="connsiteY1565" fmla="*/ 4933094 h 6858000"/>
              <a:gd name="connsiteX1566" fmla="*/ 3084517 w 4626532"/>
              <a:gd name="connsiteY1566" fmla="*/ 5024756 h 6858000"/>
              <a:gd name="connsiteX1567" fmla="*/ 3059518 w 4626532"/>
              <a:gd name="connsiteY1567" fmla="*/ 4966426 h 6858000"/>
              <a:gd name="connsiteX1568" fmla="*/ 3151180 w 4626532"/>
              <a:gd name="connsiteY1568" fmla="*/ 4891429 h 6858000"/>
              <a:gd name="connsiteX1569" fmla="*/ 3184512 w 4626532"/>
              <a:gd name="connsiteY1569" fmla="*/ 4941427 h 6858000"/>
              <a:gd name="connsiteX1570" fmla="*/ 1601256 w 4626532"/>
              <a:gd name="connsiteY1570" fmla="*/ 4883096 h 6858000"/>
              <a:gd name="connsiteX1571" fmla="*/ 1601256 w 4626532"/>
              <a:gd name="connsiteY1571" fmla="*/ 4941427 h 6858000"/>
              <a:gd name="connsiteX1572" fmla="*/ 1626254 w 4626532"/>
              <a:gd name="connsiteY1572" fmla="*/ 4891429 h 6858000"/>
              <a:gd name="connsiteX1573" fmla="*/ 1659586 w 4626532"/>
              <a:gd name="connsiteY1573" fmla="*/ 4933094 h 6858000"/>
              <a:gd name="connsiteX1574" fmla="*/ 1609588 w 4626532"/>
              <a:gd name="connsiteY1574" fmla="*/ 4941427 h 6858000"/>
              <a:gd name="connsiteX1575" fmla="*/ 1551258 w 4626532"/>
              <a:gd name="connsiteY1575" fmla="*/ 4908095 h 6858000"/>
              <a:gd name="connsiteX1576" fmla="*/ 1551258 w 4626532"/>
              <a:gd name="connsiteY1576" fmla="*/ 4883096 h 6858000"/>
              <a:gd name="connsiteX1577" fmla="*/ 1601256 w 4626532"/>
              <a:gd name="connsiteY1577" fmla="*/ 4883096 h 6858000"/>
              <a:gd name="connsiteX1578" fmla="*/ 1017951 w 4626532"/>
              <a:gd name="connsiteY1578" fmla="*/ 4899762 h 6858000"/>
              <a:gd name="connsiteX1579" fmla="*/ 951287 w 4626532"/>
              <a:gd name="connsiteY1579" fmla="*/ 5083087 h 6858000"/>
              <a:gd name="connsiteX1580" fmla="*/ 926288 w 4626532"/>
              <a:gd name="connsiteY1580" fmla="*/ 5074754 h 6858000"/>
              <a:gd name="connsiteX1581" fmla="*/ 942954 w 4626532"/>
              <a:gd name="connsiteY1581" fmla="*/ 4991424 h 6858000"/>
              <a:gd name="connsiteX1582" fmla="*/ 951287 w 4626532"/>
              <a:gd name="connsiteY1582" fmla="*/ 5016423 h 6858000"/>
              <a:gd name="connsiteX1583" fmla="*/ 1001285 w 4626532"/>
              <a:gd name="connsiteY1583" fmla="*/ 4883096 h 6858000"/>
              <a:gd name="connsiteX1584" fmla="*/ 1017951 w 4626532"/>
              <a:gd name="connsiteY1584" fmla="*/ 4899762 h 6858000"/>
              <a:gd name="connsiteX1585" fmla="*/ 1251273 w 4626532"/>
              <a:gd name="connsiteY1585" fmla="*/ 5008090 h 6858000"/>
              <a:gd name="connsiteX1586" fmla="*/ 1259605 w 4626532"/>
              <a:gd name="connsiteY1586" fmla="*/ 4874763 h 6858000"/>
              <a:gd name="connsiteX1587" fmla="*/ 1301270 w 4626532"/>
              <a:gd name="connsiteY1587" fmla="*/ 4933094 h 6858000"/>
              <a:gd name="connsiteX1588" fmla="*/ 1234607 w 4626532"/>
              <a:gd name="connsiteY1588" fmla="*/ 5058088 h 6858000"/>
              <a:gd name="connsiteX1589" fmla="*/ 1176276 w 4626532"/>
              <a:gd name="connsiteY1589" fmla="*/ 4941427 h 6858000"/>
              <a:gd name="connsiteX1590" fmla="*/ 1234607 w 4626532"/>
              <a:gd name="connsiteY1590" fmla="*/ 4874763 h 6858000"/>
              <a:gd name="connsiteX1591" fmla="*/ 1251273 w 4626532"/>
              <a:gd name="connsiteY1591" fmla="*/ 5008090 h 6858000"/>
              <a:gd name="connsiteX1592" fmla="*/ 1701251 w 4626532"/>
              <a:gd name="connsiteY1592" fmla="*/ 4858097 h 6858000"/>
              <a:gd name="connsiteX1593" fmla="*/ 1684585 w 4626532"/>
              <a:gd name="connsiteY1593" fmla="*/ 4908095 h 6858000"/>
              <a:gd name="connsiteX1594" fmla="*/ 1726249 w 4626532"/>
              <a:gd name="connsiteY1594" fmla="*/ 4866430 h 6858000"/>
              <a:gd name="connsiteX1595" fmla="*/ 1751248 w 4626532"/>
              <a:gd name="connsiteY1595" fmla="*/ 4916428 h 6858000"/>
              <a:gd name="connsiteX1596" fmla="*/ 1717917 w 4626532"/>
              <a:gd name="connsiteY1596" fmla="*/ 4924761 h 6858000"/>
              <a:gd name="connsiteX1597" fmla="*/ 1642920 w 4626532"/>
              <a:gd name="connsiteY1597" fmla="*/ 4874763 h 6858000"/>
              <a:gd name="connsiteX1598" fmla="*/ 1651253 w 4626532"/>
              <a:gd name="connsiteY1598" fmla="*/ 4849765 h 6858000"/>
              <a:gd name="connsiteX1599" fmla="*/ 1701251 w 4626532"/>
              <a:gd name="connsiteY1599" fmla="*/ 4858097 h 6858000"/>
              <a:gd name="connsiteX1600" fmla="*/ 3467831 w 4626532"/>
              <a:gd name="connsiteY1600" fmla="*/ 5058088 h 6858000"/>
              <a:gd name="connsiteX1601" fmla="*/ 3451166 w 4626532"/>
              <a:gd name="connsiteY1601" fmla="*/ 4974758 h 6858000"/>
              <a:gd name="connsiteX1602" fmla="*/ 3551161 w 4626532"/>
              <a:gd name="connsiteY1602" fmla="*/ 4841432 h 6858000"/>
              <a:gd name="connsiteX1603" fmla="*/ 3467831 w 4626532"/>
              <a:gd name="connsiteY1603" fmla="*/ 5058088 h 6858000"/>
              <a:gd name="connsiteX1604" fmla="*/ 1159610 w 4626532"/>
              <a:gd name="connsiteY1604" fmla="*/ 4916428 h 6858000"/>
              <a:gd name="connsiteX1605" fmla="*/ 1101280 w 4626532"/>
              <a:gd name="connsiteY1605" fmla="*/ 5074754 h 6858000"/>
              <a:gd name="connsiteX1606" fmla="*/ 1042949 w 4626532"/>
              <a:gd name="connsiteY1606" fmla="*/ 4949760 h 6858000"/>
              <a:gd name="connsiteX1607" fmla="*/ 1092947 w 4626532"/>
              <a:gd name="connsiteY1607" fmla="*/ 4849765 h 6858000"/>
              <a:gd name="connsiteX1608" fmla="*/ 1109613 w 4626532"/>
              <a:gd name="connsiteY1608" fmla="*/ 5008090 h 6858000"/>
              <a:gd name="connsiteX1609" fmla="*/ 1117946 w 4626532"/>
              <a:gd name="connsiteY1609" fmla="*/ 4841432 h 6858000"/>
              <a:gd name="connsiteX1610" fmla="*/ 1159610 w 4626532"/>
              <a:gd name="connsiteY1610" fmla="*/ 4916428 h 6858000"/>
              <a:gd name="connsiteX1611" fmla="*/ 3059518 w 4626532"/>
              <a:gd name="connsiteY1611" fmla="*/ 4883096 h 6858000"/>
              <a:gd name="connsiteX1612" fmla="*/ 3042852 w 4626532"/>
              <a:gd name="connsiteY1612" fmla="*/ 4958093 h 6858000"/>
              <a:gd name="connsiteX1613" fmla="*/ 2976189 w 4626532"/>
              <a:gd name="connsiteY1613" fmla="*/ 4974758 h 6858000"/>
              <a:gd name="connsiteX1614" fmla="*/ 3017853 w 4626532"/>
              <a:gd name="connsiteY1614" fmla="*/ 4874763 h 6858000"/>
              <a:gd name="connsiteX1615" fmla="*/ 2959523 w 4626532"/>
              <a:gd name="connsiteY1615" fmla="*/ 4958093 h 6858000"/>
              <a:gd name="connsiteX1616" fmla="*/ 2942857 w 4626532"/>
              <a:gd name="connsiteY1616" fmla="*/ 4891429 h 6858000"/>
              <a:gd name="connsiteX1617" fmla="*/ 3017853 w 4626532"/>
              <a:gd name="connsiteY1617" fmla="*/ 4833099 h 6858000"/>
              <a:gd name="connsiteX1618" fmla="*/ 3059518 w 4626532"/>
              <a:gd name="connsiteY1618" fmla="*/ 4883096 h 6858000"/>
              <a:gd name="connsiteX1619" fmla="*/ 1817912 w 4626532"/>
              <a:gd name="connsiteY1619" fmla="*/ 4841432 h 6858000"/>
              <a:gd name="connsiteX1620" fmla="*/ 1784580 w 4626532"/>
              <a:gd name="connsiteY1620" fmla="*/ 4899762 h 6858000"/>
              <a:gd name="connsiteX1621" fmla="*/ 1809579 w 4626532"/>
              <a:gd name="connsiteY1621" fmla="*/ 4883096 h 6858000"/>
              <a:gd name="connsiteX1622" fmla="*/ 1801246 w 4626532"/>
              <a:gd name="connsiteY1622" fmla="*/ 4916428 h 6858000"/>
              <a:gd name="connsiteX1623" fmla="*/ 1751248 w 4626532"/>
              <a:gd name="connsiteY1623" fmla="*/ 4858097 h 6858000"/>
              <a:gd name="connsiteX1624" fmla="*/ 1767914 w 4626532"/>
              <a:gd name="connsiteY1624" fmla="*/ 4824766 h 6858000"/>
              <a:gd name="connsiteX1625" fmla="*/ 1817912 w 4626532"/>
              <a:gd name="connsiteY1625" fmla="*/ 4841432 h 6858000"/>
              <a:gd name="connsiteX1626" fmla="*/ 1459596 w 4626532"/>
              <a:gd name="connsiteY1626" fmla="*/ 4899762 h 6858000"/>
              <a:gd name="connsiteX1627" fmla="*/ 1501260 w 4626532"/>
              <a:gd name="connsiteY1627" fmla="*/ 4824766 h 6858000"/>
              <a:gd name="connsiteX1628" fmla="*/ 1526259 w 4626532"/>
              <a:gd name="connsiteY1628" fmla="*/ 4874763 h 6858000"/>
              <a:gd name="connsiteX1629" fmla="*/ 1467929 w 4626532"/>
              <a:gd name="connsiteY1629" fmla="*/ 4933094 h 6858000"/>
              <a:gd name="connsiteX1630" fmla="*/ 1417931 w 4626532"/>
              <a:gd name="connsiteY1630" fmla="*/ 4899762 h 6858000"/>
              <a:gd name="connsiteX1631" fmla="*/ 1417931 w 4626532"/>
              <a:gd name="connsiteY1631" fmla="*/ 4824766 h 6858000"/>
              <a:gd name="connsiteX1632" fmla="*/ 1476262 w 4626532"/>
              <a:gd name="connsiteY1632" fmla="*/ 4816433 h 6858000"/>
              <a:gd name="connsiteX1633" fmla="*/ 1459596 w 4626532"/>
              <a:gd name="connsiteY1633" fmla="*/ 4899762 h 6858000"/>
              <a:gd name="connsiteX1634" fmla="*/ 3442833 w 4626532"/>
              <a:gd name="connsiteY1634" fmla="*/ 4883096 h 6858000"/>
              <a:gd name="connsiteX1635" fmla="*/ 3359503 w 4626532"/>
              <a:gd name="connsiteY1635" fmla="*/ 5008090 h 6858000"/>
              <a:gd name="connsiteX1636" fmla="*/ 3409501 w 4626532"/>
              <a:gd name="connsiteY1636" fmla="*/ 4883096 h 6858000"/>
              <a:gd name="connsiteX1637" fmla="*/ 3401168 w 4626532"/>
              <a:gd name="connsiteY1637" fmla="*/ 4866430 h 6858000"/>
              <a:gd name="connsiteX1638" fmla="*/ 3342838 w 4626532"/>
              <a:gd name="connsiteY1638" fmla="*/ 4999757 h 6858000"/>
              <a:gd name="connsiteX1639" fmla="*/ 3317839 w 4626532"/>
              <a:gd name="connsiteY1639" fmla="*/ 4924761 h 6858000"/>
              <a:gd name="connsiteX1640" fmla="*/ 3409501 w 4626532"/>
              <a:gd name="connsiteY1640" fmla="*/ 4808100 h 6858000"/>
              <a:gd name="connsiteX1641" fmla="*/ 3442833 w 4626532"/>
              <a:gd name="connsiteY1641" fmla="*/ 4883096 h 6858000"/>
              <a:gd name="connsiteX1642" fmla="*/ 2926191 w 4626532"/>
              <a:gd name="connsiteY1642" fmla="*/ 4833099 h 6858000"/>
              <a:gd name="connsiteX1643" fmla="*/ 2851195 w 4626532"/>
              <a:gd name="connsiteY1643" fmla="*/ 4899762 h 6858000"/>
              <a:gd name="connsiteX1644" fmla="*/ 2892859 w 4626532"/>
              <a:gd name="connsiteY1644" fmla="*/ 4816433 h 6858000"/>
              <a:gd name="connsiteX1645" fmla="*/ 2876194 w 4626532"/>
              <a:gd name="connsiteY1645" fmla="*/ 4816433 h 6858000"/>
              <a:gd name="connsiteX1646" fmla="*/ 2892859 w 4626532"/>
              <a:gd name="connsiteY1646" fmla="*/ 4783101 h 6858000"/>
              <a:gd name="connsiteX1647" fmla="*/ 2926191 w 4626532"/>
              <a:gd name="connsiteY1647" fmla="*/ 4833099 h 6858000"/>
              <a:gd name="connsiteX1648" fmla="*/ 3309506 w 4626532"/>
              <a:gd name="connsiteY1648" fmla="*/ 4841432 h 6858000"/>
              <a:gd name="connsiteX1649" fmla="*/ 3234509 w 4626532"/>
              <a:gd name="connsiteY1649" fmla="*/ 4941427 h 6858000"/>
              <a:gd name="connsiteX1650" fmla="*/ 3276174 w 4626532"/>
              <a:gd name="connsiteY1650" fmla="*/ 4833099 h 6858000"/>
              <a:gd name="connsiteX1651" fmla="*/ 3209511 w 4626532"/>
              <a:gd name="connsiteY1651" fmla="*/ 4941427 h 6858000"/>
              <a:gd name="connsiteX1652" fmla="*/ 3184512 w 4626532"/>
              <a:gd name="connsiteY1652" fmla="*/ 4866430 h 6858000"/>
              <a:gd name="connsiteX1653" fmla="*/ 3267841 w 4626532"/>
              <a:gd name="connsiteY1653" fmla="*/ 4774768 h 6858000"/>
              <a:gd name="connsiteX1654" fmla="*/ 3309506 w 4626532"/>
              <a:gd name="connsiteY1654" fmla="*/ 4841432 h 6858000"/>
              <a:gd name="connsiteX1655" fmla="*/ 1592923 w 4626532"/>
              <a:gd name="connsiteY1655" fmla="*/ 4766435 h 6858000"/>
              <a:gd name="connsiteX1656" fmla="*/ 1559591 w 4626532"/>
              <a:gd name="connsiteY1656" fmla="*/ 4841432 h 6858000"/>
              <a:gd name="connsiteX1657" fmla="*/ 1617921 w 4626532"/>
              <a:gd name="connsiteY1657" fmla="*/ 4774768 h 6858000"/>
              <a:gd name="connsiteX1658" fmla="*/ 1609588 w 4626532"/>
              <a:gd name="connsiteY1658" fmla="*/ 4791434 h 6858000"/>
              <a:gd name="connsiteX1659" fmla="*/ 1634587 w 4626532"/>
              <a:gd name="connsiteY1659" fmla="*/ 4833099 h 6858000"/>
              <a:gd name="connsiteX1660" fmla="*/ 1567924 w 4626532"/>
              <a:gd name="connsiteY1660" fmla="*/ 4866430 h 6858000"/>
              <a:gd name="connsiteX1661" fmla="*/ 1526259 w 4626532"/>
              <a:gd name="connsiteY1661" fmla="*/ 4808100 h 6858000"/>
              <a:gd name="connsiteX1662" fmla="*/ 1534592 w 4626532"/>
              <a:gd name="connsiteY1662" fmla="*/ 4766435 h 6858000"/>
              <a:gd name="connsiteX1663" fmla="*/ 1592923 w 4626532"/>
              <a:gd name="connsiteY1663" fmla="*/ 4766435 h 6858000"/>
              <a:gd name="connsiteX1664" fmla="*/ 1317936 w 4626532"/>
              <a:gd name="connsiteY1664" fmla="*/ 4824766 h 6858000"/>
              <a:gd name="connsiteX1665" fmla="*/ 1326269 w 4626532"/>
              <a:gd name="connsiteY1665" fmla="*/ 4866430 h 6858000"/>
              <a:gd name="connsiteX1666" fmla="*/ 1376266 w 4626532"/>
              <a:gd name="connsiteY1666" fmla="*/ 4766435 h 6858000"/>
              <a:gd name="connsiteX1667" fmla="*/ 1401265 w 4626532"/>
              <a:gd name="connsiteY1667" fmla="*/ 4816433 h 6858000"/>
              <a:gd name="connsiteX1668" fmla="*/ 1309603 w 4626532"/>
              <a:gd name="connsiteY1668" fmla="*/ 4916428 h 6858000"/>
              <a:gd name="connsiteX1669" fmla="*/ 1276271 w 4626532"/>
              <a:gd name="connsiteY1669" fmla="*/ 4833099 h 6858000"/>
              <a:gd name="connsiteX1670" fmla="*/ 1351268 w 4626532"/>
              <a:gd name="connsiteY1670" fmla="*/ 4749769 h 6858000"/>
              <a:gd name="connsiteX1671" fmla="*/ 1317936 w 4626532"/>
              <a:gd name="connsiteY1671" fmla="*/ 4824766 h 6858000"/>
              <a:gd name="connsiteX1672" fmla="*/ 3176179 w 4626532"/>
              <a:gd name="connsiteY1672" fmla="*/ 4808100 h 6858000"/>
              <a:gd name="connsiteX1673" fmla="*/ 3101183 w 4626532"/>
              <a:gd name="connsiteY1673" fmla="*/ 4891429 h 6858000"/>
              <a:gd name="connsiteX1674" fmla="*/ 3126181 w 4626532"/>
              <a:gd name="connsiteY1674" fmla="*/ 4783101 h 6858000"/>
              <a:gd name="connsiteX1675" fmla="*/ 3084517 w 4626532"/>
              <a:gd name="connsiteY1675" fmla="*/ 4874763 h 6858000"/>
              <a:gd name="connsiteX1676" fmla="*/ 3051185 w 4626532"/>
              <a:gd name="connsiteY1676" fmla="*/ 4816433 h 6858000"/>
              <a:gd name="connsiteX1677" fmla="*/ 3126181 w 4626532"/>
              <a:gd name="connsiteY1677" fmla="*/ 4741436 h 6858000"/>
              <a:gd name="connsiteX1678" fmla="*/ 3176179 w 4626532"/>
              <a:gd name="connsiteY1678" fmla="*/ 4808100 h 6858000"/>
              <a:gd name="connsiteX1679" fmla="*/ 1034616 w 4626532"/>
              <a:gd name="connsiteY1679" fmla="*/ 4883096 h 6858000"/>
              <a:gd name="connsiteX1680" fmla="*/ 1017951 w 4626532"/>
              <a:gd name="connsiteY1680" fmla="*/ 4874763 h 6858000"/>
              <a:gd name="connsiteX1681" fmla="*/ 1126279 w 4626532"/>
              <a:gd name="connsiteY1681" fmla="*/ 4733104 h 6858000"/>
              <a:gd name="connsiteX1682" fmla="*/ 1034616 w 4626532"/>
              <a:gd name="connsiteY1682" fmla="*/ 4883096 h 6858000"/>
              <a:gd name="connsiteX1683" fmla="*/ 1726249 w 4626532"/>
              <a:gd name="connsiteY1683" fmla="*/ 4733104 h 6858000"/>
              <a:gd name="connsiteX1684" fmla="*/ 1676252 w 4626532"/>
              <a:gd name="connsiteY1684" fmla="*/ 4808100 h 6858000"/>
              <a:gd name="connsiteX1685" fmla="*/ 1734582 w 4626532"/>
              <a:gd name="connsiteY1685" fmla="*/ 4758102 h 6858000"/>
              <a:gd name="connsiteX1686" fmla="*/ 1742915 w 4626532"/>
              <a:gd name="connsiteY1686" fmla="*/ 4816433 h 6858000"/>
              <a:gd name="connsiteX1687" fmla="*/ 1684585 w 4626532"/>
              <a:gd name="connsiteY1687" fmla="*/ 4833099 h 6858000"/>
              <a:gd name="connsiteX1688" fmla="*/ 1634587 w 4626532"/>
              <a:gd name="connsiteY1688" fmla="*/ 4783101 h 6858000"/>
              <a:gd name="connsiteX1689" fmla="*/ 1667919 w 4626532"/>
              <a:gd name="connsiteY1689" fmla="*/ 4724771 h 6858000"/>
              <a:gd name="connsiteX1690" fmla="*/ 1726249 w 4626532"/>
              <a:gd name="connsiteY1690" fmla="*/ 4733104 h 6858000"/>
              <a:gd name="connsiteX1691" fmla="*/ 3042852 w 4626532"/>
              <a:gd name="connsiteY1691" fmla="*/ 4749769 h 6858000"/>
              <a:gd name="connsiteX1692" fmla="*/ 2976189 w 4626532"/>
              <a:gd name="connsiteY1692" fmla="*/ 4824766 h 6858000"/>
              <a:gd name="connsiteX1693" fmla="*/ 2992855 w 4626532"/>
              <a:gd name="connsiteY1693" fmla="*/ 4733104 h 6858000"/>
              <a:gd name="connsiteX1694" fmla="*/ 2951190 w 4626532"/>
              <a:gd name="connsiteY1694" fmla="*/ 4816433 h 6858000"/>
              <a:gd name="connsiteX1695" fmla="*/ 2917858 w 4626532"/>
              <a:gd name="connsiteY1695" fmla="*/ 4766435 h 6858000"/>
              <a:gd name="connsiteX1696" fmla="*/ 2992855 w 4626532"/>
              <a:gd name="connsiteY1696" fmla="*/ 4699772 h 6858000"/>
              <a:gd name="connsiteX1697" fmla="*/ 3042852 w 4626532"/>
              <a:gd name="connsiteY1697" fmla="*/ 4749769 h 6858000"/>
              <a:gd name="connsiteX1698" fmla="*/ 1867909 w 4626532"/>
              <a:gd name="connsiteY1698" fmla="*/ 4708105 h 6858000"/>
              <a:gd name="connsiteX1699" fmla="*/ 1801246 w 4626532"/>
              <a:gd name="connsiteY1699" fmla="*/ 4758102 h 6858000"/>
              <a:gd name="connsiteX1700" fmla="*/ 1801246 w 4626532"/>
              <a:gd name="connsiteY1700" fmla="*/ 4783101 h 6858000"/>
              <a:gd name="connsiteX1701" fmla="*/ 1876242 w 4626532"/>
              <a:gd name="connsiteY1701" fmla="*/ 4724771 h 6858000"/>
              <a:gd name="connsiteX1702" fmla="*/ 1867909 w 4626532"/>
              <a:gd name="connsiteY1702" fmla="*/ 4783101 h 6858000"/>
              <a:gd name="connsiteX1703" fmla="*/ 1801246 w 4626532"/>
              <a:gd name="connsiteY1703" fmla="*/ 4816433 h 6858000"/>
              <a:gd name="connsiteX1704" fmla="*/ 1759581 w 4626532"/>
              <a:gd name="connsiteY1704" fmla="*/ 4766435 h 6858000"/>
              <a:gd name="connsiteX1705" fmla="*/ 1801246 w 4626532"/>
              <a:gd name="connsiteY1705" fmla="*/ 4699772 h 6858000"/>
              <a:gd name="connsiteX1706" fmla="*/ 1867909 w 4626532"/>
              <a:gd name="connsiteY1706" fmla="*/ 4708105 h 6858000"/>
              <a:gd name="connsiteX1707" fmla="*/ 1184609 w 4626532"/>
              <a:gd name="connsiteY1707" fmla="*/ 4824766 h 6858000"/>
              <a:gd name="connsiteX1708" fmla="*/ 1242940 w 4626532"/>
              <a:gd name="connsiteY1708" fmla="*/ 4699772 h 6858000"/>
              <a:gd name="connsiteX1709" fmla="*/ 1267938 w 4626532"/>
              <a:gd name="connsiteY1709" fmla="*/ 4766435 h 6858000"/>
              <a:gd name="connsiteX1710" fmla="*/ 1167943 w 4626532"/>
              <a:gd name="connsiteY1710" fmla="*/ 4891429 h 6858000"/>
              <a:gd name="connsiteX1711" fmla="*/ 1142944 w 4626532"/>
              <a:gd name="connsiteY1711" fmla="*/ 4808100 h 6858000"/>
              <a:gd name="connsiteX1712" fmla="*/ 1217941 w 4626532"/>
              <a:gd name="connsiteY1712" fmla="*/ 4691439 h 6858000"/>
              <a:gd name="connsiteX1713" fmla="*/ 1184609 w 4626532"/>
              <a:gd name="connsiteY1713" fmla="*/ 4824766 h 6858000"/>
              <a:gd name="connsiteX1714" fmla="*/ 1892908 w 4626532"/>
              <a:gd name="connsiteY1714" fmla="*/ 4758102 h 6858000"/>
              <a:gd name="connsiteX1715" fmla="*/ 1951238 w 4626532"/>
              <a:gd name="connsiteY1715" fmla="*/ 4674773 h 6858000"/>
              <a:gd name="connsiteX1716" fmla="*/ 1892908 w 4626532"/>
              <a:gd name="connsiteY1716" fmla="*/ 4758102 h 6858000"/>
              <a:gd name="connsiteX1717" fmla="*/ 1442930 w 4626532"/>
              <a:gd name="connsiteY1717" fmla="*/ 4766435 h 6858000"/>
              <a:gd name="connsiteX1718" fmla="*/ 1501260 w 4626532"/>
              <a:gd name="connsiteY1718" fmla="*/ 4691439 h 6858000"/>
              <a:gd name="connsiteX1719" fmla="*/ 1517926 w 4626532"/>
              <a:gd name="connsiteY1719" fmla="*/ 4741436 h 6858000"/>
              <a:gd name="connsiteX1720" fmla="*/ 1434597 w 4626532"/>
              <a:gd name="connsiteY1720" fmla="*/ 4808100 h 6858000"/>
              <a:gd name="connsiteX1721" fmla="*/ 1392932 w 4626532"/>
              <a:gd name="connsiteY1721" fmla="*/ 4749769 h 6858000"/>
              <a:gd name="connsiteX1722" fmla="*/ 1484595 w 4626532"/>
              <a:gd name="connsiteY1722" fmla="*/ 4674773 h 6858000"/>
              <a:gd name="connsiteX1723" fmla="*/ 1442930 w 4626532"/>
              <a:gd name="connsiteY1723" fmla="*/ 4766435 h 6858000"/>
              <a:gd name="connsiteX1724" fmla="*/ 1167943 w 4626532"/>
              <a:gd name="connsiteY1724" fmla="*/ 4691439 h 6858000"/>
              <a:gd name="connsiteX1725" fmla="*/ 1226274 w 4626532"/>
              <a:gd name="connsiteY1725" fmla="*/ 4649774 h 6858000"/>
              <a:gd name="connsiteX1726" fmla="*/ 1167943 w 4626532"/>
              <a:gd name="connsiteY1726" fmla="*/ 4691439 h 6858000"/>
              <a:gd name="connsiteX1727" fmla="*/ 3559494 w 4626532"/>
              <a:gd name="connsiteY1727" fmla="*/ 4741436 h 6858000"/>
              <a:gd name="connsiteX1728" fmla="*/ 3492830 w 4626532"/>
              <a:gd name="connsiteY1728" fmla="*/ 4858097 h 6858000"/>
              <a:gd name="connsiteX1729" fmla="*/ 3526162 w 4626532"/>
              <a:gd name="connsiteY1729" fmla="*/ 4724771 h 6858000"/>
              <a:gd name="connsiteX1730" fmla="*/ 3509496 w 4626532"/>
              <a:gd name="connsiteY1730" fmla="*/ 4708105 h 6858000"/>
              <a:gd name="connsiteX1731" fmla="*/ 3467831 w 4626532"/>
              <a:gd name="connsiteY1731" fmla="*/ 4858097 h 6858000"/>
              <a:gd name="connsiteX1732" fmla="*/ 3434500 w 4626532"/>
              <a:gd name="connsiteY1732" fmla="*/ 4791434 h 6858000"/>
              <a:gd name="connsiteX1733" fmla="*/ 3509496 w 4626532"/>
              <a:gd name="connsiteY1733" fmla="*/ 4641441 h 6858000"/>
              <a:gd name="connsiteX1734" fmla="*/ 3559494 w 4626532"/>
              <a:gd name="connsiteY1734" fmla="*/ 4741436 h 6858000"/>
              <a:gd name="connsiteX1735" fmla="*/ 3417834 w 4626532"/>
              <a:gd name="connsiteY1735" fmla="*/ 4724771 h 6858000"/>
              <a:gd name="connsiteX1736" fmla="*/ 3351170 w 4626532"/>
              <a:gd name="connsiteY1736" fmla="*/ 4824766 h 6858000"/>
              <a:gd name="connsiteX1737" fmla="*/ 3376169 w 4626532"/>
              <a:gd name="connsiteY1737" fmla="*/ 4691439 h 6858000"/>
              <a:gd name="connsiteX1738" fmla="*/ 3326172 w 4626532"/>
              <a:gd name="connsiteY1738" fmla="*/ 4808100 h 6858000"/>
              <a:gd name="connsiteX1739" fmla="*/ 3301173 w 4626532"/>
              <a:gd name="connsiteY1739" fmla="*/ 4741436 h 6858000"/>
              <a:gd name="connsiteX1740" fmla="*/ 3376169 w 4626532"/>
              <a:gd name="connsiteY1740" fmla="*/ 4633108 h 6858000"/>
              <a:gd name="connsiteX1741" fmla="*/ 3417834 w 4626532"/>
              <a:gd name="connsiteY1741" fmla="*/ 4724771 h 6858000"/>
              <a:gd name="connsiteX1742" fmla="*/ 1634587 w 4626532"/>
              <a:gd name="connsiteY1742" fmla="*/ 4624775 h 6858000"/>
              <a:gd name="connsiteX1743" fmla="*/ 1567924 w 4626532"/>
              <a:gd name="connsiteY1743" fmla="*/ 4708105 h 6858000"/>
              <a:gd name="connsiteX1744" fmla="*/ 1642920 w 4626532"/>
              <a:gd name="connsiteY1744" fmla="*/ 4641441 h 6858000"/>
              <a:gd name="connsiteX1745" fmla="*/ 1567924 w 4626532"/>
              <a:gd name="connsiteY1745" fmla="*/ 4741436 h 6858000"/>
              <a:gd name="connsiteX1746" fmla="*/ 1526259 w 4626532"/>
              <a:gd name="connsiteY1746" fmla="*/ 4699772 h 6858000"/>
              <a:gd name="connsiteX1747" fmla="*/ 1559591 w 4626532"/>
              <a:gd name="connsiteY1747" fmla="*/ 4624775 h 6858000"/>
              <a:gd name="connsiteX1748" fmla="*/ 1634587 w 4626532"/>
              <a:gd name="connsiteY1748" fmla="*/ 4624775 h 6858000"/>
              <a:gd name="connsiteX1749" fmla="*/ 3276174 w 4626532"/>
              <a:gd name="connsiteY1749" fmla="*/ 4658107 h 6858000"/>
              <a:gd name="connsiteX1750" fmla="*/ 3276174 w 4626532"/>
              <a:gd name="connsiteY1750" fmla="*/ 4749769 h 6858000"/>
              <a:gd name="connsiteX1751" fmla="*/ 3217844 w 4626532"/>
              <a:gd name="connsiteY1751" fmla="*/ 4783101 h 6858000"/>
              <a:gd name="connsiteX1752" fmla="*/ 3234509 w 4626532"/>
              <a:gd name="connsiteY1752" fmla="*/ 4666440 h 6858000"/>
              <a:gd name="connsiteX1753" fmla="*/ 3192845 w 4626532"/>
              <a:gd name="connsiteY1753" fmla="*/ 4783101 h 6858000"/>
              <a:gd name="connsiteX1754" fmla="*/ 3159513 w 4626532"/>
              <a:gd name="connsiteY1754" fmla="*/ 4716438 h 6858000"/>
              <a:gd name="connsiteX1755" fmla="*/ 3234509 w 4626532"/>
              <a:gd name="connsiteY1755" fmla="*/ 4616443 h 6858000"/>
              <a:gd name="connsiteX1756" fmla="*/ 3276174 w 4626532"/>
              <a:gd name="connsiteY1756" fmla="*/ 4658107 h 6858000"/>
              <a:gd name="connsiteX1757" fmla="*/ 3134514 w 4626532"/>
              <a:gd name="connsiteY1757" fmla="*/ 4633108 h 6858000"/>
              <a:gd name="connsiteX1758" fmla="*/ 3134514 w 4626532"/>
              <a:gd name="connsiteY1758" fmla="*/ 4716438 h 6858000"/>
              <a:gd name="connsiteX1759" fmla="*/ 3084517 w 4626532"/>
              <a:gd name="connsiteY1759" fmla="*/ 4733104 h 6858000"/>
              <a:gd name="connsiteX1760" fmla="*/ 3101183 w 4626532"/>
              <a:gd name="connsiteY1760" fmla="*/ 4649774 h 6858000"/>
              <a:gd name="connsiteX1761" fmla="*/ 3076184 w 4626532"/>
              <a:gd name="connsiteY1761" fmla="*/ 4641441 h 6858000"/>
              <a:gd name="connsiteX1762" fmla="*/ 3059518 w 4626532"/>
              <a:gd name="connsiteY1762" fmla="*/ 4733104 h 6858000"/>
              <a:gd name="connsiteX1763" fmla="*/ 3026186 w 4626532"/>
              <a:gd name="connsiteY1763" fmla="*/ 4674773 h 6858000"/>
              <a:gd name="connsiteX1764" fmla="*/ 3092850 w 4626532"/>
              <a:gd name="connsiteY1764" fmla="*/ 4599777 h 6858000"/>
              <a:gd name="connsiteX1765" fmla="*/ 3134514 w 4626532"/>
              <a:gd name="connsiteY1765" fmla="*/ 4633108 h 6858000"/>
              <a:gd name="connsiteX1766" fmla="*/ 3001187 w 4626532"/>
              <a:gd name="connsiteY1766" fmla="*/ 4649774 h 6858000"/>
              <a:gd name="connsiteX1767" fmla="*/ 3001187 w 4626532"/>
              <a:gd name="connsiteY1767" fmla="*/ 4674773 h 6858000"/>
              <a:gd name="connsiteX1768" fmla="*/ 2942857 w 4626532"/>
              <a:gd name="connsiteY1768" fmla="*/ 4699772 h 6858000"/>
              <a:gd name="connsiteX1769" fmla="*/ 2967856 w 4626532"/>
              <a:gd name="connsiteY1769" fmla="*/ 4591444 h 6858000"/>
              <a:gd name="connsiteX1770" fmla="*/ 3001187 w 4626532"/>
              <a:gd name="connsiteY1770" fmla="*/ 4649774 h 6858000"/>
              <a:gd name="connsiteX1771" fmla="*/ 1767914 w 4626532"/>
              <a:gd name="connsiteY1771" fmla="*/ 4599777 h 6858000"/>
              <a:gd name="connsiteX1772" fmla="*/ 1692918 w 4626532"/>
              <a:gd name="connsiteY1772" fmla="*/ 4666440 h 6858000"/>
              <a:gd name="connsiteX1773" fmla="*/ 1709584 w 4626532"/>
              <a:gd name="connsiteY1773" fmla="*/ 4674773 h 6858000"/>
              <a:gd name="connsiteX1774" fmla="*/ 1784580 w 4626532"/>
              <a:gd name="connsiteY1774" fmla="*/ 4616443 h 6858000"/>
              <a:gd name="connsiteX1775" fmla="*/ 1709584 w 4626532"/>
              <a:gd name="connsiteY1775" fmla="*/ 4708105 h 6858000"/>
              <a:gd name="connsiteX1776" fmla="*/ 1659586 w 4626532"/>
              <a:gd name="connsiteY1776" fmla="*/ 4666440 h 6858000"/>
              <a:gd name="connsiteX1777" fmla="*/ 1709584 w 4626532"/>
              <a:gd name="connsiteY1777" fmla="*/ 4591444 h 6858000"/>
              <a:gd name="connsiteX1778" fmla="*/ 1767914 w 4626532"/>
              <a:gd name="connsiteY1778" fmla="*/ 4599777 h 6858000"/>
              <a:gd name="connsiteX1779" fmla="*/ 1309603 w 4626532"/>
              <a:gd name="connsiteY1779" fmla="*/ 4683106 h 6858000"/>
              <a:gd name="connsiteX1780" fmla="*/ 1317936 w 4626532"/>
              <a:gd name="connsiteY1780" fmla="*/ 4699772 h 6858000"/>
              <a:gd name="connsiteX1781" fmla="*/ 1392932 w 4626532"/>
              <a:gd name="connsiteY1781" fmla="*/ 4599777 h 6858000"/>
              <a:gd name="connsiteX1782" fmla="*/ 1401265 w 4626532"/>
              <a:gd name="connsiteY1782" fmla="*/ 4658107 h 6858000"/>
              <a:gd name="connsiteX1783" fmla="*/ 1292937 w 4626532"/>
              <a:gd name="connsiteY1783" fmla="*/ 4749769 h 6858000"/>
              <a:gd name="connsiteX1784" fmla="*/ 1267938 w 4626532"/>
              <a:gd name="connsiteY1784" fmla="*/ 4708105 h 6858000"/>
              <a:gd name="connsiteX1785" fmla="*/ 1309603 w 4626532"/>
              <a:gd name="connsiteY1785" fmla="*/ 4591444 h 6858000"/>
              <a:gd name="connsiteX1786" fmla="*/ 1376266 w 4626532"/>
              <a:gd name="connsiteY1786" fmla="*/ 4583111 h 6858000"/>
              <a:gd name="connsiteX1787" fmla="*/ 1309603 w 4626532"/>
              <a:gd name="connsiteY1787" fmla="*/ 4683106 h 6858000"/>
              <a:gd name="connsiteX1788" fmla="*/ 1934573 w 4626532"/>
              <a:gd name="connsiteY1788" fmla="*/ 4566445 h 6858000"/>
              <a:gd name="connsiteX1789" fmla="*/ 1851243 w 4626532"/>
              <a:gd name="connsiteY1789" fmla="*/ 4624775 h 6858000"/>
              <a:gd name="connsiteX1790" fmla="*/ 1851243 w 4626532"/>
              <a:gd name="connsiteY1790" fmla="*/ 4649774 h 6858000"/>
              <a:gd name="connsiteX1791" fmla="*/ 1934573 w 4626532"/>
              <a:gd name="connsiteY1791" fmla="*/ 4591444 h 6858000"/>
              <a:gd name="connsiteX1792" fmla="*/ 1867909 w 4626532"/>
              <a:gd name="connsiteY1792" fmla="*/ 4683106 h 6858000"/>
              <a:gd name="connsiteX1793" fmla="*/ 1809579 w 4626532"/>
              <a:gd name="connsiteY1793" fmla="*/ 4683106 h 6858000"/>
              <a:gd name="connsiteX1794" fmla="*/ 1801246 w 4626532"/>
              <a:gd name="connsiteY1794" fmla="*/ 4649774 h 6858000"/>
              <a:gd name="connsiteX1795" fmla="*/ 1859576 w 4626532"/>
              <a:gd name="connsiteY1795" fmla="*/ 4558112 h 6858000"/>
              <a:gd name="connsiteX1796" fmla="*/ 1934573 w 4626532"/>
              <a:gd name="connsiteY1796" fmla="*/ 4566445 h 6858000"/>
              <a:gd name="connsiteX1797" fmla="*/ 1526259 w 4626532"/>
              <a:gd name="connsiteY1797" fmla="*/ 4524780 h 6858000"/>
              <a:gd name="connsiteX1798" fmla="*/ 1459596 w 4626532"/>
              <a:gd name="connsiteY1798" fmla="*/ 4616443 h 6858000"/>
              <a:gd name="connsiteX1799" fmla="*/ 1542925 w 4626532"/>
              <a:gd name="connsiteY1799" fmla="*/ 4541446 h 6858000"/>
              <a:gd name="connsiteX1800" fmla="*/ 1451263 w 4626532"/>
              <a:gd name="connsiteY1800" fmla="*/ 4658107 h 6858000"/>
              <a:gd name="connsiteX1801" fmla="*/ 1417931 w 4626532"/>
              <a:gd name="connsiteY1801" fmla="*/ 4616443 h 6858000"/>
              <a:gd name="connsiteX1802" fmla="*/ 1459596 w 4626532"/>
              <a:gd name="connsiteY1802" fmla="*/ 4524780 h 6858000"/>
              <a:gd name="connsiteX1803" fmla="*/ 1526259 w 4626532"/>
              <a:gd name="connsiteY1803" fmla="*/ 4524780 h 6858000"/>
              <a:gd name="connsiteX1804" fmla="*/ 2067899 w 4626532"/>
              <a:gd name="connsiteY1804" fmla="*/ 4524780 h 6858000"/>
              <a:gd name="connsiteX1805" fmla="*/ 1967904 w 4626532"/>
              <a:gd name="connsiteY1805" fmla="*/ 4658107 h 6858000"/>
              <a:gd name="connsiteX1806" fmla="*/ 1951238 w 4626532"/>
              <a:gd name="connsiteY1806" fmla="*/ 4624775 h 6858000"/>
              <a:gd name="connsiteX1807" fmla="*/ 2026235 w 4626532"/>
              <a:gd name="connsiteY1807" fmla="*/ 4516447 h 6858000"/>
              <a:gd name="connsiteX1808" fmla="*/ 2067899 w 4626532"/>
              <a:gd name="connsiteY1808" fmla="*/ 4524780 h 6858000"/>
              <a:gd name="connsiteX1809" fmla="*/ 1326269 w 4626532"/>
              <a:gd name="connsiteY1809" fmla="*/ 4574778 h 6858000"/>
              <a:gd name="connsiteX1810" fmla="*/ 1442930 w 4626532"/>
              <a:gd name="connsiteY1810" fmla="*/ 4499782 h 6858000"/>
              <a:gd name="connsiteX1811" fmla="*/ 1326269 w 4626532"/>
              <a:gd name="connsiteY1811" fmla="*/ 4574778 h 6858000"/>
              <a:gd name="connsiteX1812" fmla="*/ 4051136 w 4626532"/>
              <a:gd name="connsiteY1812" fmla="*/ 4508114 h 6858000"/>
              <a:gd name="connsiteX1813" fmla="*/ 4067802 w 4626532"/>
              <a:gd name="connsiteY1813" fmla="*/ 4491449 h 6858000"/>
              <a:gd name="connsiteX1814" fmla="*/ 4051136 w 4626532"/>
              <a:gd name="connsiteY1814" fmla="*/ 4508114 h 6858000"/>
              <a:gd name="connsiteX1815" fmla="*/ 3084517 w 4626532"/>
              <a:gd name="connsiteY1815" fmla="*/ 4549779 h 6858000"/>
              <a:gd name="connsiteX1816" fmla="*/ 3034519 w 4626532"/>
              <a:gd name="connsiteY1816" fmla="*/ 4616443 h 6858000"/>
              <a:gd name="connsiteX1817" fmla="*/ 3017853 w 4626532"/>
              <a:gd name="connsiteY1817" fmla="*/ 4516447 h 6858000"/>
              <a:gd name="connsiteX1818" fmla="*/ 3009520 w 4626532"/>
              <a:gd name="connsiteY1818" fmla="*/ 4608110 h 6858000"/>
              <a:gd name="connsiteX1819" fmla="*/ 2976189 w 4626532"/>
              <a:gd name="connsiteY1819" fmla="*/ 4558112 h 6858000"/>
              <a:gd name="connsiteX1820" fmla="*/ 3026186 w 4626532"/>
              <a:gd name="connsiteY1820" fmla="*/ 4483116 h 6858000"/>
              <a:gd name="connsiteX1821" fmla="*/ 3084517 w 4626532"/>
              <a:gd name="connsiteY1821" fmla="*/ 4549779 h 6858000"/>
              <a:gd name="connsiteX1822" fmla="*/ 4326123 w 4626532"/>
              <a:gd name="connsiteY1822" fmla="*/ 4491449 h 6858000"/>
              <a:gd name="connsiteX1823" fmla="*/ 4284458 w 4626532"/>
              <a:gd name="connsiteY1823" fmla="*/ 4541446 h 6858000"/>
              <a:gd name="connsiteX1824" fmla="*/ 4251127 w 4626532"/>
              <a:gd name="connsiteY1824" fmla="*/ 4508114 h 6858000"/>
              <a:gd name="connsiteX1825" fmla="*/ 4276125 w 4626532"/>
              <a:gd name="connsiteY1825" fmla="*/ 4474783 h 6858000"/>
              <a:gd name="connsiteX1826" fmla="*/ 4326123 w 4626532"/>
              <a:gd name="connsiteY1826" fmla="*/ 4491449 h 6858000"/>
              <a:gd name="connsiteX1827" fmla="*/ 3226177 w 4626532"/>
              <a:gd name="connsiteY1827" fmla="*/ 4558112 h 6858000"/>
              <a:gd name="connsiteX1828" fmla="*/ 3176179 w 4626532"/>
              <a:gd name="connsiteY1828" fmla="*/ 4633108 h 6858000"/>
              <a:gd name="connsiteX1829" fmla="*/ 3159513 w 4626532"/>
              <a:gd name="connsiteY1829" fmla="*/ 4516447 h 6858000"/>
              <a:gd name="connsiteX1830" fmla="*/ 3151180 w 4626532"/>
              <a:gd name="connsiteY1830" fmla="*/ 4633108 h 6858000"/>
              <a:gd name="connsiteX1831" fmla="*/ 3109516 w 4626532"/>
              <a:gd name="connsiteY1831" fmla="*/ 4566445 h 6858000"/>
              <a:gd name="connsiteX1832" fmla="*/ 3176179 w 4626532"/>
              <a:gd name="connsiteY1832" fmla="*/ 4474783 h 6858000"/>
              <a:gd name="connsiteX1833" fmla="*/ 3226177 w 4626532"/>
              <a:gd name="connsiteY1833" fmla="*/ 4558112 h 6858000"/>
              <a:gd name="connsiteX1834" fmla="*/ 1692918 w 4626532"/>
              <a:gd name="connsiteY1834" fmla="*/ 4483116 h 6858000"/>
              <a:gd name="connsiteX1835" fmla="*/ 1609588 w 4626532"/>
              <a:gd name="connsiteY1835" fmla="*/ 4574778 h 6858000"/>
              <a:gd name="connsiteX1836" fmla="*/ 1701251 w 4626532"/>
              <a:gd name="connsiteY1836" fmla="*/ 4499782 h 6858000"/>
              <a:gd name="connsiteX1837" fmla="*/ 1684585 w 4626532"/>
              <a:gd name="connsiteY1837" fmla="*/ 4566445 h 6858000"/>
              <a:gd name="connsiteX1838" fmla="*/ 1601256 w 4626532"/>
              <a:gd name="connsiteY1838" fmla="*/ 4608110 h 6858000"/>
              <a:gd name="connsiteX1839" fmla="*/ 1559591 w 4626532"/>
              <a:gd name="connsiteY1839" fmla="*/ 4574778 h 6858000"/>
              <a:gd name="connsiteX1840" fmla="*/ 1617921 w 4626532"/>
              <a:gd name="connsiteY1840" fmla="*/ 4474783 h 6858000"/>
              <a:gd name="connsiteX1841" fmla="*/ 1692918 w 4626532"/>
              <a:gd name="connsiteY1841" fmla="*/ 4483116 h 6858000"/>
              <a:gd name="connsiteX1842" fmla="*/ 3951141 w 4626532"/>
              <a:gd name="connsiteY1842" fmla="*/ 4474783 h 6858000"/>
              <a:gd name="connsiteX1843" fmla="*/ 3942808 w 4626532"/>
              <a:gd name="connsiteY1843" fmla="*/ 4508114 h 6858000"/>
              <a:gd name="connsiteX1844" fmla="*/ 3909477 w 4626532"/>
              <a:gd name="connsiteY1844" fmla="*/ 4466450 h 6858000"/>
              <a:gd name="connsiteX1845" fmla="*/ 3951141 w 4626532"/>
              <a:gd name="connsiteY1845" fmla="*/ 4474783 h 6858000"/>
              <a:gd name="connsiteX1846" fmla="*/ 3517829 w 4626532"/>
              <a:gd name="connsiteY1846" fmla="*/ 4599777 h 6858000"/>
              <a:gd name="connsiteX1847" fmla="*/ 3459499 w 4626532"/>
              <a:gd name="connsiteY1847" fmla="*/ 4666440 h 6858000"/>
              <a:gd name="connsiteX1848" fmla="*/ 3459499 w 4626532"/>
              <a:gd name="connsiteY1848" fmla="*/ 4524780 h 6858000"/>
              <a:gd name="connsiteX1849" fmla="*/ 3434500 w 4626532"/>
              <a:gd name="connsiteY1849" fmla="*/ 4674773 h 6858000"/>
              <a:gd name="connsiteX1850" fmla="*/ 3392835 w 4626532"/>
              <a:gd name="connsiteY1850" fmla="*/ 4599777 h 6858000"/>
              <a:gd name="connsiteX1851" fmla="*/ 3451166 w 4626532"/>
              <a:gd name="connsiteY1851" fmla="*/ 4466450 h 6858000"/>
              <a:gd name="connsiteX1852" fmla="*/ 3517829 w 4626532"/>
              <a:gd name="connsiteY1852" fmla="*/ 4599777 h 6858000"/>
              <a:gd name="connsiteX1853" fmla="*/ 3367836 w 4626532"/>
              <a:gd name="connsiteY1853" fmla="*/ 4566445 h 6858000"/>
              <a:gd name="connsiteX1854" fmla="*/ 3317839 w 4626532"/>
              <a:gd name="connsiteY1854" fmla="*/ 4649774 h 6858000"/>
              <a:gd name="connsiteX1855" fmla="*/ 3326172 w 4626532"/>
              <a:gd name="connsiteY1855" fmla="*/ 4583111 h 6858000"/>
              <a:gd name="connsiteX1856" fmla="*/ 3301173 w 4626532"/>
              <a:gd name="connsiteY1856" fmla="*/ 4524780 h 6858000"/>
              <a:gd name="connsiteX1857" fmla="*/ 3292840 w 4626532"/>
              <a:gd name="connsiteY1857" fmla="*/ 4649774 h 6858000"/>
              <a:gd name="connsiteX1858" fmla="*/ 3251175 w 4626532"/>
              <a:gd name="connsiteY1858" fmla="*/ 4583111 h 6858000"/>
              <a:gd name="connsiteX1859" fmla="*/ 3317839 w 4626532"/>
              <a:gd name="connsiteY1859" fmla="*/ 4466450 h 6858000"/>
              <a:gd name="connsiteX1860" fmla="*/ 3367836 w 4626532"/>
              <a:gd name="connsiteY1860" fmla="*/ 4566445 h 6858000"/>
              <a:gd name="connsiteX1861" fmla="*/ 3626157 w 4626532"/>
              <a:gd name="connsiteY1861" fmla="*/ 4499782 h 6858000"/>
              <a:gd name="connsiteX1862" fmla="*/ 3609491 w 4626532"/>
              <a:gd name="connsiteY1862" fmla="*/ 4641441 h 6858000"/>
              <a:gd name="connsiteX1863" fmla="*/ 3584492 w 4626532"/>
              <a:gd name="connsiteY1863" fmla="*/ 4533113 h 6858000"/>
              <a:gd name="connsiteX1864" fmla="*/ 3576160 w 4626532"/>
              <a:gd name="connsiteY1864" fmla="*/ 4691439 h 6858000"/>
              <a:gd name="connsiteX1865" fmla="*/ 3534495 w 4626532"/>
              <a:gd name="connsiteY1865" fmla="*/ 4616443 h 6858000"/>
              <a:gd name="connsiteX1866" fmla="*/ 3592825 w 4626532"/>
              <a:gd name="connsiteY1866" fmla="*/ 4458117 h 6858000"/>
              <a:gd name="connsiteX1867" fmla="*/ 3626157 w 4626532"/>
              <a:gd name="connsiteY1867" fmla="*/ 4499782 h 6858000"/>
              <a:gd name="connsiteX1868" fmla="*/ 1834578 w 4626532"/>
              <a:gd name="connsiteY1868" fmla="*/ 4458117 h 6858000"/>
              <a:gd name="connsiteX1869" fmla="*/ 1759581 w 4626532"/>
              <a:gd name="connsiteY1869" fmla="*/ 4541446 h 6858000"/>
              <a:gd name="connsiteX1870" fmla="*/ 1851243 w 4626532"/>
              <a:gd name="connsiteY1870" fmla="*/ 4474783 h 6858000"/>
              <a:gd name="connsiteX1871" fmla="*/ 1834578 w 4626532"/>
              <a:gd name="connsiteY1871" fmla="*/ 4541446 h 6858000"/>
              <a:gd name="connsiteX1872" fmla="*/ 1751248 w 4626532"/>
              <a:gd name="connsiteY1872" fmla="*/ 4574778 h 6858000"/>
              <a:gd name="connsiteX1873" fmla="*/ 1717917 w 4626532"/>
              <a:gd name="connsiteY1873" fmla="*/ 4533113 h 6858000"/>
              <a:gd name="connsiteX1874" fmla="*/ 1776247 w 4626532"/>
              <a:gd name="connsiteY1874" fmla="*/ 4449784 h 6858000"/>
              <a:gd name="connsiteX1875" fmla="*/ 1834578 w 4626532"/>
              <a:gd name="connsiteY1875" fmla="*/ 4458117 h 6858000"/>
              <a:gd name="connsiteX1876" fmla="*/ 4259460 w 4626532"/>
              <a:gd name="connsiteY1876" fmla="*/ 4449784 h 6858000"/>
              <a:gd name="connsiteX1877" fmla="*/ 4234461 w 4626532"/>
              <a:gd name="connsiteY1877" fmla="*/ 4491449 h 6858000"/>
              <a:gd name="connsiteX1878" fmla="*/ 4192796 w 4626532"/>
              <a:gd name="connsiteY1878" fmla="*/ 4449784 h 6858000"/>
              <a:gd name="connsiteX1879" fmla="*/ 4201129 w 4626532"/>
              <a:gd name="connsiteY1879" fmla="*/ 4433118 h 6858000"/>
              <a:gd name="connsiteX1880" fmla="*/ 4259460 w 4626532"/>
              <a:gd name="connsiteY1880" fmla="*/ 4449784 h 6858000"/>
              <a:gd name="connsiteX1881" fmla="*/ 4067802 w 4626532"/>
              <a:gd name="connsiteY1881" fmla="*/ 4441451 h 6858000"/>
              <a:gd name="connsiteX1882" fmla="*/ 4026138 w 4626532"/>
              <a:gd name="connsiteY1882" fmla="*/ 4483116 h 6858000"/>
              <a:gd name="connsiteX1883" fmla="*/ 3976140 w 4626532"/>
              <a:gd name="connsiteY1883" fmla="*/ 4466450 h 6858000"/>
              <a:gd name="connsiteX1884" fmla="*/ 4009472 w 4626532"/>
              <a:gd name="connsiteY1884" fmla="*/ 4424785 h 6858000"/>
              <a:gd name="connsiteX1885" fmla="*/ 4067802 w 4626532"/>
              <a:gd name="connsiteY1885" fmla="*/ 4441451 h 6858000"/>
              <a:gd name="connsiteX1886" fmla="*/ 3017853 w 4626532"/>
              <a:gd name="connsiteY1886" fmla="*/ 4458117 h 6858000"/>
              <a:gd name="connsiteX1887" fmla="*/ 3001187 w 4626532"/>
              <a:gd name="connsiteY1887" fmla="*/ 4466450 h 6858000"/>
              <a:gd name="connsiteX1888" fmla="*/ 3001187 w 4626532"/>
              <a:gd name="connsiteY1888" fmla="*/ 4416452 h 6858000"/>
              <a:gd name="connsiteX1889" fmla="*/ 3017853 w 4626532"/>
              <a:gd name="connsiteY1889" fmla="*/ 4458117 h 6858000"/>
              <a:gd name="connsiteX1890" fmla="*/ 4351122 w 4626532"/>
              <a:gd name="connsiteY1890" fmla="*/ 4458117 h 6858000"/>
              <a:gd name="connsiteX1891" fmla="*/ 4317790 w 4626532"/>
              <a:gd name="connsiteY1891" fmla="*/ 4466450 h 6858000"/>
              <a:gd name="connsiteX1892" fmla="*/ 4284458 w 4626532"/>
              <a:gd name="connsiteY1892" fmla="*/ 4449784 h 6858000"/>
              <a:gd name="connsiteX1893" fmla="*/ 4317790 w 4626532"/>
              <a:gd name="connsiteY1893" fmla="*/ 4408119 h 6858000"/>
              <a:gd name="connsiteX1894" fmla="*/ 4351122 w 4626532"/>
              <a:gd name="connsiteY1894" fmla="*/ 4458117 h 6858000"/>
              <a:gd name="connsiteX1895" fmla="*/ 4184463 w 4626532"/>
              <a:gd name="connsiteY1895" fmla="*/ 4424785 h 6858000"/>
              <a:gd name="connsiteX1896" fmla="*/ 4176130 w 4626532"/>
              <a:gd name="connsiteY1896" fmla="*/ 4408119 h 6858000"/>
              <a:gd name="connsiteX1897" fmla="*/ 4184463 w 4626532"/>
              <a:gd name="connsiteY1897" fmla="*/ 4424785 h 6858000"/>
              <a:gd name="connsiteX1898" fmla="*/ 2009569 w 4626532"/>
              <a:gd name="connsiteY1898" fmla="*/ 4408119 h 6858000"/>
              <a:gd name="connsiteX1899" fmla="*/ 1917907 w 4626532"/>
              <a:gd name="connsiteY1899" fmla="*/ 4508114 h 6858000"/>
              <a:gd name="connsiteX1900" fmla="*/ 2026235 w 4626532"/>
              <a:gd name="connsiteY1900" fmla="*/ 4424785 h 6858000"/>
              <a:gd name="connsiteX1901" fmla="*/ 1909574 w 4626532"/>
              <a:gd name="connsiteY1901" fmla="*/ 4549779 h 6858000"/>
              <a:gd name="connsiteX1902" fmla="*/ 1867909 w 4626532"/>
              <a:gd name="connsiteY1902" fmla="*/ 4508114 h 6858000"/>
              <a:gd name="connsiteX1903" fmla="*/ 1934573 w 4626532"/>
              <a:gd name="connsiteY1903" fmla="*/ 4408119 h 6858000"/>
              <a:gd name="connsiteX1904" fmla="*/ 2009569 w 4626532"/>
              <a:gd name="connsiteY1904" fmla="*/ 4408119 h 6858000"/>
              <a:gd name="connsiteX1905" fmla="*/ 3992806 w 4626532"/>
              <a:gd name="connsiteY1905" fmla="*/ 4399786 h 6858000"/>
              <a:gd name="connsiteX1906" fmla="*/ 3959474 w 4626532"/>
              <a:gd name="connsiteY1906" fmla="*/ 4449784 h 6858000"/>
              <a:gd name="connsiteX1907" fmla="*/ 3917810 w 4626532"/>
              <a:gd name="connsiteY1907" fmla="*/ 4449784 h 6858000"/>
              <a:gd name="connsiteX1908" fmla="*/ 3901144 w 4626532"/>
              <a:gd name="connsiteY1908" fmla="*/ 4433118 h 6858000"/>
              <a:gd name="connsiteX1909" fmla="*/ 3942808 w 4626532"/>
              <a:gd name="connsiteY1909" fmla="*/ 4391453 h 6858000"/>
              <a:gd name="connsiteX1910" fmla="*/ 3992806 w 4626532"/>
              <a:gd name="connsiteY1910" fmla="*/ 4399786 h 6858000"/>
              <a:gd name="connsiteX1911" fmla="*/ 1601256 w 4626532"/>
              <a:gd name="connsiteY1911" fmla="*/ 4449784 h 6858000"/>
              <a:gd name="connsiteX1912" fmla="*/ 1492927 w 4626532"/>
              <a:gd name="connsiteY1912" fmla="*/ 4508114 h 6858000"/>
              <a:gd name="connsiteX1913" fmla="*/ 1467929 w 4626532"/>
              <a:gd name="connsiteY1913" fmla="*/ 4491449 h 6858000"/>
              <a:gd name="connsiteX1914" fmla="*/ 1609588 w 4626532"/>
              <a:gd name="connsiteY1914" fmla="*/ 4391453 h 6858000"/>
              <a:gd name="connsiteX1915" fmla="*/ 1601256 w 4626532"/>
              <a:gd name="connsiteY1915" fmla="*/ 4449784 h 6858000"/>
              <a:gd name="connsiteX1916" fmla="*/ 4301124 w 4626532"/>
              <a:gd name="connsiteY1916" fmla="*/ 4374788 h 6858000"/>
              <a:gd name="connsiteX1917" fmla="*/ 4242794 w 4626532"/>
              <a:gd name="connsiteY1917" fmla="*/ 4424785 h 6858000"/>
              <a:gd name="connsiteX1918" fmla="*/ 4209462 w 4626532"/>
              <a:gd name="connsiteY1918" fmla="*/ 4408119 h 6858000"/>
              <a:gd name="connsiteX1919" fmla="*/ 4242794 w 4626532"/>
              <a:gd name="connsiteY1919" fmla="*/ 4358122 h 6858000"/>
              <a:gd name="connsiteX1920" fmla="*/ 4301124 w 4626532"/>
              <a:gd name="connsiteY1920" fmla="*/ 4374788 h 6858000"/>
              <a:gd name="connsiteX1921" fmla="*/ 4067802 w 4626532"/>
              <a:gd name="connsiteY1921" fmla="*/ 4416452 h 6858000"/>
              <a:gd name="connsiteX1922" fmla="*/ 4026138 w 4626532"/>
              <a:gd name="connsiteY1922" fmla="*/ 4408119 h 6858000"/>
              <a:gd name="connsiteX1923" fmla="*/ 4017805 w 4626532"/>
              <a:gd name="connsiteY1923" fmla="*/ 4391453 h 6858000"/>
              <a:gd name="connsiteX1924" fmla="*/ 4051136 w 4626532"/>
              <a:gd name="connsiteY1924" fmla="*/ 4358122 h 6858000"/>
              <a:gd name="connsiteX1925" fmla="*/ 4067802 w 4626532"/>
              <a:gd name="connsiteY1925" fmla="*/ 4416452 h 6858000"/>
              <a:gd name="connsiteX1926" fmla="*/ 3917810 w 4626532"/>
              <a:gd name="connsiteY1926" fmla="*/ 4366455 h 6858000"/>
              <a:gd name="connsiteX1927" fmla="*/ 3884478 w 4626532"/>
              <a:gd name="connsiteY1927" fmla="*/ 4408119 h 6858000"/>
              <a:gd name="connsiteX1928" fmla="*/ 3876145 w 4626532"/>
              <a:gd name="connsiteY1928" fmla="*/ 4358122 h 6858000"/>
              <a:gd name="connsiteX1929" fmla="*/ 3917810 w 4626532"/>
              <a:gd name="connsiteY1929" fmla="*/ 4366455 h 6858000"/>
              <a:gd name="connsiteX1930" fmla="*/ 3159513 w 4626532"/>
              <a:gd name="connsiteY1930" fmla="*/ 4449784 h 6858000"/>
              <a:gd name="connsiteX1931" fmla="*/ 3109516 w 4626532"/>
              <a:gd name="connsiteY1931" fmla="*/ 4499782 h 6858000"/>
              <a:gd name="connsiteX1932" fmla="*/ 3092850 w 4626532"/>
              <a:gd name="connsiteY1932" fmla="*/ 4391453 h 6858000"/>
              <a:gd name="connsiteX1933" fmla="*/ 3084517 w 4626532"/>
              <a:gd name="connsiteY1933" fmla="*/ 4491449 h 6858000"/>
              <a:gd name="connsiteX1934" fmla="*/ 3042852 w 4626532"/>
              <a:gd name="connsiteY1934" fmla="*/ 4433118 h 6858000"/>
              <a:gd name="connsiteX1935" fmla="*/ 3092850 w 4626532"/>
              <a:gd name="connsiteY1935" fmla="*/ 4358122 h 6858000"/>
              <a:gd name="connsiteX1936" fmla="*/ 3159513 w 4626532"/>
              <a:gd name="connsiteY1936" fmla="*/ 4449784 h 6858000"/>
              <a:gd name="connsiteX1937" fmla="*/ 3009520 w 4626532"/>
              <a:gd name="connsiteY1937" fmla="*/ 4383121 h 6858000"/>
              <a:gd name="connsiteX1938" fmla="*/ 3001187 w 4626532"/>
              <a:gd name="connsiteY1938" fmla="*/ 4349789 h 6858000"/>
              <a:gd name="connsiteX1939" fmla="*/ 3009520 w 4626532"/>
              <a:gd name="connsiteY1939" fmla="*/ 4383121 h 6858000"/>
              <a:gd name="connsiteX1940" fmla="*/ 3301173 w 4626532"/>
              <a:gd name="connsiteY1940" fmla="*/ 4433118 h 6858000"/>
              <a:gd name="connsiteX1941" fmla="*/ 3259508 w 4626532"/>
              <a:gd name="connsiteY1941" fmla="*/ 4491449 h 6858000"/>
              <a:gd name="connsiteX1942" fmla="*/ 3234509 w 4626532"/>
              <a:gd name="connsiteY1942" fmla="*/ 4383121 h 6858000"/>
              <a:gd name="connsiteX1943" fmla="*/ 3234509 w 4626532"/>
              <a:gd name="connsiteY1943" fmla="*/ 4499782 h 6858000"/>
              <a:gd name="connsiteX1944" fmla="*/ 3184512 w 4626532"/>
              <a:gd name="connsiteY1944" fmla="*/ 4416452 h 6858000"/>
              <a:gd name="connsiteX1945" fmla="*/ 3234509 w 4626532"/>
              <a:gd name="connsiteY1945" fmla="*/ 4333123 h 6858000"/>
              <a:gd name="connsiteX1946" fmla="*/ 3301173 w 4626532"/>
              <a:gd name="connsiteY1946" fmla="*/ 4433118 h 6858000"/>
              <a:gd name="connsiteX1947" fmla="*/ 1751248 w 4626532"/>
              <a:gd name="connsiteY1947" fmla="*/ 4341456 h 6858000"/>
              <a:gd name="connsiteX1948" fmla="*/ 1676252 w 4626532"/>
              <a:gd name="connsiteY1948" fmla="*/ 4399786 h 6858000"/>
              <a:gd name="connsiteX1949" fmla="*/ 1676252 w 4626532"/>
              <a:gd name="connsiteY1949" fmla="*/ 4424785 h 6858000"/>
              <a:gd name="connsiteX1950" fmla="*/ 1759581 w 4626532"/>
              <a:gd name="connsiteY1950" fmla="*/ 4366455 h 6858000"/>
              <a:gd name="connsiteX1951" fmla="*/ 1759581 w 4626532"/>
              <a:gd name="connsiteY1951" fmla="*/ 4424785 h 6858000"/>
              <a:gd name="connsiteX1952" fmla="*/ 1659586 w 4626532"/>
              <a:gd name="connsiteY1952" fmla="*/ 4466450 h 6858000"/>
              <a:gd name="connsiteX1953" fmla="*/ 1617921 w 4626532"/>
              <a:gd name="connsiteY1953" fmla="*/ 4433118 h 6858000"/>
              <a:gd name="connsiteX1954" fmla="*/ 1684585 w 4626532"/>
              <a:gd name="connsiteY1954" fmla="*/ 4333123 h 6858000"/>
              <a:gd name="connsiteX1955" fmla="*/ 1751248 w 4626532"/>
              <a:gd name="connsiteY1955" fmla="*/ 4341456 h 6858000"/>
              <a:gd name="connsiteX1956" fmla="*/ 4284458 w 4626532"/>
              <a:gd name="connsiteY1956" fmla="*/ 4349789 h 6858000"/>
              <a:gd name="connsiteX1957" fmla="*/ 4259460 w 4626532"/>
              <a:gd name="connsiteY1957" fmla="*/ 4316457 h 6858000"/>
              <a:gd name="connsiteX1958" fmla="*/ 4284458 w 4626532"/>
              <a:gd name="connsiteY1958" fmla="*/ 4349789 h 6858000"/>
              <a:gd name="connsiteX1959" fmla="*/ 4226128 w 4626532"/>
              <a:gd name="connsiteY1959" fmla="*/ 4333123 h 6858000"/>
              <a:gd name="connsiteX1960" fmla="*/ 4192796 w 4626532"/>
              <a:gd name="connsiteY1960" fmla="*/ 4383121 h 6858000"/>
              <a:gd name="connsiteX1961" fmla="*/ 4151132 w 4626532"/>
              <a:gd name="connsiteY1961" fmla="*/ 4383121 h 6858000"/>
              <a:gd name="connsiteX1962" fmla="*/ 4142799 w 4626532"/>
              <a:gd name="connsiteY1962" fmla="*/ 4358122 h 6858000"/>
              <a:gd name="connsiteX1963" fmla="*/ 4167797 w 4626532"/>
              <a:gd name="connsiteY1963" fmla="*/ 4316457 h 6858000"/>
              <a:gd name="connsiteX1964" fmla="*/ 4226128 w 4626532"/>
              <a:gd name="connsiteY1964" fmla="*/ 4333123 h 6858000"/>
              <a:gd name="connsiteX1965" fmla="*/ 4034471 w 4626532"/>
              <a:gd name="connsiteY1965" fmla="*/ 4333123 h 6858000"/>
              <a:gd name="connsiteX1966" fmla="*/ 3984473 w 4626532"/>
              <a:gd name="connsiteY1966" fmla="*/ 4383121 h 6858000"/>
              <a:gd name="connsiteX1967" fmla="*/ 3942808 w 4626532"/>
              <a:gd name="connsiteY1967" fmla="*/ 4358122 h 6858000"/>
              <a:gd name="connsiteX1968" fmla="*/ 3976140 w 4626532"/>
              <a:gd name="connsiteY1968" fmla="*/ 4316457 h 6858000"/>
              <a:gd name="connsiteX1969" fmla="*/ 4034471 w 4626532"/>
              <a:gd name="connsiteY1969" fmla="*/ 4333123 h 6858000"/>
              <a:gd name="connsiteX1970" fmla="*/ 2101231 w 4626532"/>
              <a:gd name="connsiteY1970" fmla="*/ 4424785 h 6858000"/>
              <a:gd name="connsiteX1971" fmla="*/ 2126230 w 4626532"/>
              <a:gd name="connsiteY1971" fmla="*/ 4433118 h 6858000"/>
              <a:gd name="connsiteX1972" fmla="*/ 2076232 w 4626532"/>
              <a:gd name="connsiteY1972" fmla="*/ 4499782 h 6858000"/>
              <a:gd name="connsiteX1973" fmla="*/ 2042901 w 4626532"/>
              <a:gd name="connsiteY1973" fmla="*/ 4499782 h 6858000"/>
              <a:gd name="connsiteX1974" fmla="*/ 2034568 w 4626532"/>
              <a:gd name="connsiteY1974" fmla="*/ 4474783 h 6858000"/>
              <a:gd name="connsiteX1975" fmla="*/ 2126230 w 4626532"/>
              <a:gd name="connsiteY1975" fmla="*/ 4324790 h 6858000"/>
              <a:gd name="connsiteX1976" fmla="*/ 2184561 w 4626532"/>
              <a:gd name="connsiteY1976" fmla="*/ 4316457 h 6858000"/>
              <a:gd name="connsiteX1977" fmla="*/ 2101231 w 4626532"/>
              <a:gd name="connsiteY1977" fmla="*/ 4424785 h 6858000"/>
              <a:gd name="connsiteX1978" fmla="*/ 3442833 w 4626532"/>
              <a:gd name="connsiteY1978" fmla="*/ 4424785 h 6858000"/>
              <a:gd name="connsiteX1979" fmla="*/ 3401168 w 4626532"/>
              <a:gd name="connsiteY1979" fmla="*/ 4491449 h 6858000"/>
              <a:gd name="connsiteX1980" fmla="*/ 3384502 w 4626532"/>
              <a:gd name="connsiteY1980" fmla="*/ 4374788 h 6858000"/>
              <a:gd name="connsiteX1981" fmla="*/ 3367836 w 4626532"/>
              <a:gd name="connsiteY1981" fmla="*/ 4366455 h 6858000"/>
              <a:gd name="connsiteX1982" fmla="*/ 3376169 w 4626532"/>
              <a:gd name="connsiteY1982" fmla="*/ 4491449 h 6858000"/>
              <a:gd name="connsiteX1983" fmla="*/ 3326172 w 4626532"/>
              <a:gd name="connsiteY1983" fmla="*/ 4408119 h 6858000"/>
              <a:gd name="connsiteX1984" fmla="*/ 3367836 w 4626532"/>
              <a:gd name="connsiteY1984" fmla="*/ 4308124 h 6858000"/>
              <a:gd name="connsiteX1985" fmla="*/ 3442833 w 4626532"/>
              <a:gd name="connsiteY1985" fmla="*/ 4424785 h 6858000"/>
              <a:gd name="connsiteX1986" fmla="*/ 4467783 w 4626532"/>
              <a:gd name="connsiteY1986" fmla="*/ 4316457 h 6858000"/>
              <a:gd name="connsiteX1987" fmla="*/ 4484449 w 4626532"/>
              <a:gd name="connsiteY1987" fmla="*/ 4308124 h 6858000"/>
              <a:gd name="connsiteX1988" fmla="*/ 4467783 w 4626532"/>
              <a:gd name="connsiteY1988" fmla="*/ 4316457 h 6858000"/>
              <a:gd name="connsiteX1989" fmla="*/ 1909574 w 4626532"/>
              <a:gd name="connsiteY1989" fmla="*/ 4308124 h 6858000"/>
              <a:gd name="connsiteX1990" fmla="*/ 1817912 w 4626532"/>
              <a:gd name="connsiteY1990" fmla="*/ 4383121 h 6858000"/>
              <a:gd name="connsiteX1991" fmla="*/ 1834578 w 4626532"/>
              <a:gd name="connsiteY1991" fmla="*/ 4391453 h 6858000"/>
              <a:gd name="connsiteX1992" fmla="*/ 1926240 w 4626532"/>
              <a:gd name="connsiteY1992" fmla="*/ 4324790 h 6858000"/>
              <a:gd name="connsiteX1993" fmla="*/ 1909574 w 4626532"/>
              <a:gd name="connsiteY1993" fmla="*/ 4391453 h 6858000"/>
              <a:gd name="connsiteX1994" fmla="*/ 1817912 w 4626532"/>
              <a:gd name="connsiteY1994" fmla="*/ 4433118 h 6858000"/>
              <a:gd name="connsiteX1995" fmla="*/ 1776247 w 4626532"/>
              <a:gd name="connsiteY1995" fmla="*/ 4399786 h 6858000"/>
              <a:gd name="connsiteX1996" fmla="*/ 1842910 w 4626532"/>
              <a:gd name="connsiteY1996" fmla="*/ 4299791 h 6858000"/>
              <a:gd name="connsiteX1997" fmla="*/ 1909574 w 4626532"/>
              <a:gd name="connsiteY1997" fmla="*/ 4308124 h 6858000"/>
              <a:gd name="connsiteX1998" fmla="*/ 4151132 w 4626532"/>
              <a:gd name="connsiteY1998" fmla="*/ 4291458 h 6858000"/>
              <a:gd name="connsiteX1999" fmla="*/ 4134466 w 4626532"/>
              <a:gd name="connsiteY1999" fmla="*/ 4333123 h 6858000"/>
              <a:gd name="connsiteX2000" fmla="*/ 4109467 w 4626532"/>
              <a:gd name="connsiteY2000" fmla="*/ 4283125 h 6858000"/>
              <a:gd name="connsiteX2001" fmla="*/ 4151132 w 4626532"/>
              <a:gd name="connsiteY2001" fmla="*/ 4291458 h 6858000"/>
              <a:gd name="connsiteX2002" fmla="*/ 3959474 w 4626532"/>
              <a:gd name="connsiteY2002" fmla="*/ 4291458 h 6858000"/>
              <a:gd name="connsiteX2003" fmla="*/ 3926142 w 4626532"/>
              <a:gd name="connsiteY2003" fmla="*/ 4341456 h 6858000"/>
              <a:gd name="connsiteX2004" fmla="*/ 3892811 w 4626532"/>
              <a:gd name="connsiteY2004" fmla="*/ 4341456 h 6858000"/>
              <a:gd name="connsiteX2005" fmla="*/ 3876145 w 4626532"/>
              <a:gd name="connsiteY2005" fmla="*/ 4324790 h 6858000"/>
              <a:gd name="connsiteX2006" fmla="*/ 3909477 w 4626532"/>
              <a:gd name="connsiteY2006" fmla="*/ 4274792 h 6858000"/>
              <a:gd name="connsiteX2007" fmla="*/ 3959474 w 4626532"/>
              <a:gd name="connsiteY2007" fmla="*/ 4291458 h 6858000"/>
              <a:gd name="connsiteX2008" fmla="*/ 3584492 w 4626532"/>
              <a:gd name="connsiteY2008" fmla="*/ 4416452 h 6858000"/>
              <a:gd name="connsiteX2009" fmla="*/ 3542828 w 4626532"/>
              <a:gd name="connsiteY2009" fmla="*/ 4491449 h 6858000"/>
              <a:gd name="connsiteX2010" fmla="*/ 3509496 w 4626532"/>
              <a:gd name="connsiteY2010" fmla="*/ 4349789 h 6858000"/>
              <a:gd name="connsiteX2011" fmla="*/ 3517829 w 4626532"/>
              <a:gd name="connsiteY2011" fmla="*/ 4491449 h 6858000"/>
              <a:gd name="connsiteX2012" fmla="*/ 3467831 w 4626532"/>
              <a:gd name="connsiteY2012" fmla="*/ 4408119 h 6858000"/>
              <a:gd name="connsiteX2013" fmla="*/ 3517829 w 4626532"/>
              <a:gd name="connsiteY2013" fmla="*/ 4274792 h 6858000"/>
              <a:gd name="connsiteX2014" fmla="*/ 3584492 w 4626532"/>
              <a:gd name="connsiteY2014" fmla="*/ 4416452 h 6858000"/>
              <a:gd name="connsiteX2015" fmla="*/ 3876145 w 4626532"/>
              <a:gd name="connsiteY2015" fmla="*/ 4291458 h 6858000"/>
              <a:gd name="connsiteX2016" fmla="*/ 3884478 w 4626532"/>
              <a:gd name="connsiteY2016" fmla="*/ 4258127 h 6858000"/>
              <a:gd name="connsiteX2017" fmla="*/ 3876145 w 4626532"/>
              <a:gd name="connsiteY2017" fmla="*/ 4291458 h 6858000"/>
              <a:gd name="connsiteX2018" fmla="*/ 3634490 w 4626532"/>
              <a:gd name="connsiteY2018" fmla="*/ 4441451 h 6858000"/>
              <a:gd name="connsiteX2019" fmla="*/ 3609491 w 4626532"/>
              <a:gd name="connsiteY2019" fmla="*/ 4391453 h 6858000"/>
              <a:gd name="connsiteX2020" fmla="*/ 3634490 w 4626532"/>
              <a:gd name="connsiteY2020" fmla="*/ 4258127 h 6858000"/>
              <a:gd name="connsiteX2021" fmla="*/ 3634490 w 4626532"/>
              <a:gd name="connsiteY2021" fmla="*/ 4441451 h 6858000"/>
              <a:gd name="connsiteX2022" fmla="*/ 4451117 w 4626532"/>
              <a:gd name="connsiteY2022" fmla="*/ 4266460 h 6858000"/>
              <a:gd name="connsiteX2023" fmla="*/ 4451117 w 4626532"/>
              <a:gd name="connsiteY2023" fmla="*/ 4299791 h 6858000"/>
              <a:gd name="connsiteX2024" fmla="*/ 4392786 w 4626532"/>
              <a:gd name="connsiteY2024" fmla="*/ 4266460 h 6858000"/>
              <a:gd name="connsiteX2025" fmla="*/ 4401119 w 4626532"/>
              <a:gd name="connsiteY2025" fmla="*/ 4249794 h 6858000"/>
              <a:gd name="connsiteX2026" fmla="*/ 4451117 w 4626532"/>
              <a:gd name="connsiteY2026" fmla="*/ 4266460 h 6858000"/>
              <a:gd name="connsiteX2027" fmla="*/ 3067851 w 4626532"/>
              <a:gd name="connsiteY2027" fmla="*/ 4324790 h 6858000"/>
              <a:gd name="connsiteX2028" fmla="*/ 3034519 w 4626532"/>
              <a:gd name="connsiteY2028" fmla="*/ 4383121 h 6858000"/>
              <a:gd name="connsiteX2029" fmla="*/ 3001187 w 4626532"/>
              <a:gd name="connsiteY2029" fmla="*/ 4291458 h 6858000"/>
              <a:gd name="connsiteX2030" fmla="*/ 3001187 w 4626532"/>
              <a:gd name="connsiteY2030" fmla="*/ 4249794 h 6858000"/>
              <a:gd name="connsiteX2031" fmla="*/ 3067851 w 4626532"/>
              <a:gd name="connsiteY2031" fmla="*/ 4324790 h 6858000"/>
              <a:gd name="connsiteX2032" fmla="*/ 4242794 w 4626532"/>
              <a:gd name="connsiteY2032" fmla="*/ 4308124 h 6858000"/>
              <a:gd name="connsiteX2033" fmla="*/ 4184463 w 4626532"/>
              <a:gd name="connsiteY2033" fmla="*/ 4308124 h 6858000"/>
              <a:gd name="connsiteX2034" fmla="*/ 4176130 w 4626532"/>
              <a:gd name="connsiteY2034" fmla="*/ 4283125 h 6858000"/>
              <a:gd name="connsiteX2035" fmla="*/ 4209462 w 4626532"/>
              <a:gd name="connsiteY2035" fmla="*/ 4241461 h 6858000"/>
              <a:gd name="connsiteX2036" fmla="*/ 4242794 w 4626532"/>
              <a:gd name="connsiteY2036" fmla="*/ 4308124 h 6858000"/>
              <a:gd name="connsiteX2037" fmla="*/ 4034471 w 4626532"/>
              <a:gd name="connsiteY2037" fmla="*/ 4308124 h 6858000"/>
              <a:gd name="connsiteX2038" fmla="*/ 3992806 w 4626532"/>
              <a:gd name="connsiteY2038" fmla="*/ 4299791 h 6858000"/>
              <a:gd name="connsiteX2039" fmla="*/ 3984473 w 4626532"/>
              <a:gd name="connsiteY2039" fmla="*/ 4283125 h 6858000"/>
              <a:gd name="connsiteX2040" fmla="*/ 4026138 w 4626532"/>
              <a:gd name="connsiteY2040" fmla="*/ 4241461 h 6858000"/>
              <a:gd name="connsiteX2041" fmla="*/ 4034471 w 4626532"/>
              <a:gd name="connsiteY2041" fmla="*/ 4308124 h 6858000"/>
              <a:gd name="connsiteX2042" fmla="*/ 2001236 w 4626532"/>
              <a:gd name="connsiteY2042" fmla="*/ 4341456 h 6858000"/>
              <a:gd name="connsiteX2043" fmla="*/ 2109564 w 4626532"/>
              <a:gd name="connsiteY2043" fmla="*/ 4233128 h 6858000"/>
              <a:gd name="connsiteX2044" fmla="*/ 2101231 w 4626532"/>
              <a:gd name="connsiteY2044" fmla="*/ 4308124 h 6858000"/>
              <a:gd name="connsiteX2045" fmla="*/ 1984570 w 4626532"/>
              <a:gd name="connsiteY2045" fmla="*/ 4391453 h 6858000"/>
              <a:gd name="connsiteX2046" fmla="*/ 1942906 w 4626532"/>
              <a:gd name="connsiteY2046" fmla="*/ 4391453 h 6858000"/>
              <a:gd name="connsiteX2047" fmla="*/ 1934573 w 4626532"/>
              <a:gd name="connsiteY2047" fmla="*/ 4366455 h 6858000"/>
              <a:gd name="connsiteX2048" fmla="*/ 2084565 w 4626532"/>
              <a:gd name="connsiteY2048" fmla="*/ 4233128 h 6858000"/>
              <a:gd name="connsiteX2049" fmla="*/ 2001236 w 4626532"/>
              <a:gd name="connsiteY2049" fmla="*/ 4341456 h 6858000"/>
              <a:gd name="connsiteX2050" fmla="*/ 4384453 w 4626532"/>
              <a:gd name="connsiteY2050" fmla="*/ 4224795 h 6858000"/>
              <a:gd name="connsiteX2051" fmla="*/ 4376120 w 4626532"/>
              <a:gd name="connsiteY2051" fmla="*/ 4249794 h 6858000"/>
              <a:gd name="connsiteX2052" fmla="*/ 4342789 w 4626532"/>
              <a:gd name="connsiteY2052" fmla="*/ 4216462 h 6858000"/>
              <a:gd name="connsiteX2053" fmla="*/ 4384453 w 4626532"/>
              <a:gd name="connsiteY2053" fmla="*/ 4224795 h 6858000"/>
              <a:gd name="connsiteX2054" fmla="*/ 4001139 w 4626532"/>
              <a:gd name="connsiteY2054" fmla="*/ 4224795 h 6858000"/>
              <a:gd name="connsiteX2055" fmla="*/ 3967807 w 4626532"/>
              <a:gd name="connsiteY2055" fmla="*/ 4266460 h 6858000"/>
              <a:gd name="connsiteX2056" fmla="*/ 3926142 w 4626532"/>
              <a:gd name="connsiteY2056" fmla="*/ 4266460 h 6858000"/>
              <a:gd name="connsiteX2057" fmla="*/ 3909477 w 4626532"/>
              <a:gd name="connsiteY2057" fmla="*/ 4249794 h 6858000"/>
              <a:gd name="connsiteX2058" fmla="*/ 3942808 w 4626532"/>
              <a:gd name="connsiteY2058" fmla="*/ 4208129 h 6858000"/>
              <a:gd name="connsiteX2059" fmla="*/ 4001139 w 4626532"/>
              <a:gd name="connsiteY2059" fmla="*/ 4224795 h 6858000"/>
              <a:gd name="connsiteX2060" fmla="*/ 3209511 w 4626532"/>
              <a:gd name="connsiteY2060" fmla="*/ 4299791 h 6858000"/>
              <a:gd name="connsiteX2061" fmla="*/ 3176179 w 4626532"/>
              <a:gd name="connsiteY2061" fmla="*/ 4358122 h 6858000"/>
              <a:gd name="connsiteX2062" fmla="*/ 3159513 w 4626532"/>
              <a:gd name="connsiteY2062" fmla="*/ 4274792 h 6858000"/>
              <a:gd name="connsiteX2063" fmla="*/ 3142847 w 4626532"/>
              <a:gd name="connsiteY2063" fmla="*/ 4258127 h 6858000"/>
              <a:gd name="connsiteX2064" fmla="*/ 3134514 w 4626532"/>
              <a:gd name="connsiteY2064" fmla="*/ 4283125 h 6858000"/>
              <a:gd name="connsiteX2065" fmla="*/ 3151180 w 4626532"/>
              <a:gd name="connsiteY2065" fmla="*/ 4366455 h 6858000"/>
              <a:gd name="connsiteX2066" fmla="*/ 3092850 w 4626532"/>
              <a:gd name="connsiteY2066" fmla="*/ 4291458 h 6858000"/>
              <a:gd name="connsiteX2067" fmla="*/ 3134514 w 4626532"/>
              <a:gd name="connsiteY2067" fmla="*/ 4208129 h 6858000"/>
              <a:gd name="connsiteX2068" fmla="*/ 3209511 w 4626532"/>
              <a:gd name="connsiteY2068" fmla="*/ 4299791 h 6858000"/>
              <a:gd name="connsiteX2069" fmla="*/ 4192796 w 4626532"/>
              <a:gd name="connsiteY2069" fmla="*/ 4216462 h 6858000"/>
              <a:gd name="connsiteX2070" fmla="*/ 4142799 w 4626532"/>
              <a:gd name="connsiteY2070" fmla="*/ 4274792 h 6858000"/>
              <a:gd name="connsiteX2071" fmla="*/ 4101134 w 4626532"/>
              <a:gd name="connsiteY2071" fmla="*/ 4249794 h 6858000"/>
              <a:gd name="connsiteX2072" fmla="*/ 4134466 w 4626532"/>
              <a:gd name="connsiteY2072" fmla="*/ 4199796 h 6858000"/>
              <a:gd name="connsiteX2073" fmla="*/ 4192796 w 4626532"/>
              <a:gd name="connsiteY2073" fmla="*/ 4216462 h 6858000"/>
              <a:gd name="connsiteX2074" fmla="*/ 1809579 w 4626532"/>
              <a:gd name="connsiteY2074" fmla="*/ 4199796 h 6858000"/>
              <a:gd name="connsiteX2075" fmla="*/ 1742915 w 4626532"/>
              <a:gd name="connsiteY2075" fmla="*/ 4258127 h 6858000"/>
              <a:gd name="connsiteX2076" fmla="*/ 1742915 w 4626532"/>
              <a:gd name="connsiteY2076" fmla="*/ 4283125 h 6858000"/>
              <a:gd name="connsiteX2077" fmla="*/ 1826245 w 4626532"/>
              <a:gd name="connsiteY2077" fmla="*/ 4216462 h 6858000"/>
              <a:gd name="connsiteX2078" fmla="*/ 1817912 w 4626532"/>
              <a:gd name="connsiteY2078" fmla="*/ 4283125 h 6858000"/>
              <a:gd name="connsiteX2079" fmla="*/ 1734582 w 4626532"/>
              <a:gd name="connsiteY2079" fmla="*/ 4324790 h 6858000"/>
              <a:gd name="connsiteX2080" fmla="*/ 1692918 w 4626532"/>
              <a:gd name="connsiteY2080" fmla="*/ 4291458 h 6858000"/>
              <a:gd name="connsiteX2081" fmla="*/ 1751248 w 4626532"/>
              <a:gd name="connsiteY2081" fmla="*/ 4191463 h 6858000"/>
              <a:gd name="connsiteX2082" fmla="*/ 1809579 w 4626532"/>
              <a:gd name="connsiteY2082" fmla="*/ 4199796 h 6858000"/>
              <a:gd name="connsiteX2083" fmla="*/ 4117800 w 4626532"/>
              <a:gd name="connsiteY2083" fmla="*/ 4183130 h 6858000"/>
              <a:gd name="connsiteX2084" fmla="*/ 4092801 w 4626532"/>
              <a:gd name="connsiteY2084" fmla="*/ 4224795 h 6858000"/>
              <a:gd name="connsiteX2085" fmla="*/ 4092801 w 4626532"/>
              <a:gd name="connsiteY2085" fmla="*/ 4183130 h 6858000"/>
              <a:gd name="connsiteX2086" fmla="*/ 4117800 w 4626532"/>
              <a:gd name="connsiteY2086" fmla="*/ 4183130 h 6858000"/>
              <a:gd name="connsiteX2087" fmla="*/ 3926142 w 4626532"/>
              <a:gd name="connsiteY2087" fmla="*/ 4183130 h 6858000"/>
              <a:gd name="connsiteX2088" fmla="*/ 3884478 w 4626532"/>
              <a:gd name="connsiteY2088" fmla="*/ 4233128 h 6858000"/>
              <a:gd name="connsiteX2089" fmla="*/ 3892811 w 4626532"/>
              <a:gd name="connsiteY2089" fmla="*/ 4183130 h 6858000"/>
              <a:gd name="connsiteX2090" fmla="*/ 3926142 w 4626532"/>
              <a:gd name="connsiteY2090" fmla="*/ 4183130 h 6858000"/>
              <a:gd name="connsiteX2091" fmla="*/ 4492781 w 4626532"/>
              <a:gd name="connsiteY2091" fmla="*/ 4208129 h 6858000"/>
              <a:gd name="connsiteX2092" fmla="*/ 4459450 w 4626532"/>
              <a:gd name="connsiteY2092" fmla="*/ 4241461 h 6858000"/>
              <a:gd name="connsiteX2093" fmla="*/ 4417785 w 4626532"/>
              <a:gd name="connsiteY2093" fmla="*/ 4241461 h 6858000"/>
              <a:gd name="connsiteX2094" fmla="*/ 4409452 w 4626532"/>
              <a:gd name="connsiteY2094" fmla="*/ 4216462 h 6858000"/>
              <a:gd name="connsiteX2095" fmla="*/ 4442784 w 4626532"/>
              <a:gd name="connsiteY2095" fmla="*/ 4174797 h 6858000"/>
              <a:gd name="connsiteX2096" fmla="*/ 4492781 w 4626532"/>
              <a:gd name="connsiteY2096" fmla="*/ 4208129 h 6858000"/>
              <a:gd name="connsiteX2097" fmla="*/ 3351170 w 4626532"/>
              <a:gd name="connsiteY2097" fmla="*/ 4274792 h 6858000"/>
              <a:gd name="connsiteX2098" fmla="*/ 3317839 w 4626532"/>
              <a:gd name="connsiteY2098" fmla="*/ 4341456 h 6858000"/>
              <a:gd name="connsiteX2099" fmla="*/ 3276174 w 4626532"/>
              <a:gd name="connsiteY2099" fmla="*/ 4224795 h 6858000"/>
              <a:gd name="connsiteX2100" fmla="*/ 3267841 w 4626532"/>
              <a:gd name="connsiteY2100" fmla="*/ 4241461 h 6858000"/>
              <a:gd name="connsiteX2101" fmla="*/ 3292840 w 4626532"/>
              <a:gd name="connsiteY2101" fmla="*/ 4349789 h 6858000"/>
              <a:gd name="connsiteX2102" fmla="*/ 3234509 w 4626532"/>
              <a:gd name="connsiteY2102" fmla="*/ 4249794 h 6858000"/>
              <a:gd name="connsiteX2103" fmla="*/ 3276174 w 4626532"/>
              <a:gd name="connsiteY2103" fmla="*/ 4166464 h 6858000"/>
              <a:gd name="connsiteX2104" fmla="*/ 3351170 w 4626532"/>
              <a:gd name="connsiteY2104" fmla="*/ 4274792 h 6858000"/>
              <a:gd name="connsiteX2105" fmla="*/ 1892908 w 4626532"/>
              <a:gd name="connsiteY2105" fmla="*/ 4249794 h 6858000"/>
              <a:gd name="connsiteX2106" fmla="*/ 1984570 w 4626532"/>
              <a:gd name="connsiteY2106" fmla="*/ 4166464 h 6858000"/>
              <a:gd name="connsiteX2107" fmla="*/ 1976237 w 4626532"/>
              <a:gd name="connsiteY2107" fmla="*/ 4233128 h 6858000"/>
              <a:gd name="connsiteX2108" fmla="*/ 1901241 w 4626532"/>
              <a:gd name="connsiteY2108" fmla="*/ 4283125 h 6858000"/>
              <a:gd name="connsiteX2109" fmla="*/ 1851243 w 4626532"/>
              <a:gd name="connsiteY2109" fmla="*/ 4283125 h 6858000"/>
              <a:gd name="connsiteX2110" fmla="*/ 1842910 w 4626532"/>
              <a:gd name="connsiteY2110" fmla="*/ 4249794 h 6858000"/>
              <a:gd name="connsiteX2111" fmla="*/ 1959571 w 4626532"/>
              <a:gd name="connsiteY2111" fmla="*/ 4158131 h 6858000"/>
              <a:gd name="connsiteX2112" fmla="*/ 1892908 w 4626532"/>
              <a:gd name="connsiteY2112" fmla="*/ 4249794 h 6858000"/>
              <a:gd name="connsiteX2113" fmla="*/ 4409452 w 4626532"/>
              <a:gd name="connsiteY2113" fmla="*/ 4141465 h 6858000"/>
              <a:gd name="connsiteX2114" fmla="*/ 4417785 w 4626532"/>
              <a:gd name="connsiteY2114" fmla="*/ 4158131 h 6858000"/>
              <a:gd name="connsiteX2115" fmla="*/ 4384453 w 4626532"/>
              <a:gd name="connsiteY2115" fmla="*/ 4199796 h 6858000"/>
              <a:gd name="connsiteX2116" fmla="*/ 4342789 w 4626532"/>
              <a:gd name="connsiteY2116" fmla="*/ 4199796 h 6858000"/>
              <a:gd name="connsiteX2117" fmla="*/ 4326123 w 4626532"/>
              <a:gd name="connsiteY2117" fmla="*/ 4174797 h 6858000"/>
              <a:gd name="connsiteX2118" fmla="*/ 4367788 w 4626532"/>
              <a:gd name="connsiteY2118" fmla="*/ 4133133 h 6858000"/>
              <a:gd name="connsiteX2119" fmla="*/ 4409452 w 4626532"/>
              <a:gd name="connsiteY2119" fmla="*/ 4141465 h 6858000"/>
              <a:gd name="connsiteX2120" fmla="*/ 4201129 w 4626532"/>
              <a:gd name="connsiteY2120" fmla="*/ 4191463 h 6858000"/>
              <a:gd name="connsiteX2121" fmla="*/ 4142799 w 4626532"/>
              <a:gd name="connsiteY2121" fmla="*/ 4174797 h 6858000"/>
              <a:gd name="connsiteX2122" fmla="*/ 4192796 w 4626532"/>
              <a:gd name="connsiteY2122" fmla="*/ 4133133 h 6858000"/>
              <a:gd name="connsiteX2123" fmla="*/ 4201129 w 4626532"/>
              <a:gd name="connsiteY2123" fmla="*/ 4191463 h 6858000"/>
              <a:gd name="connsiteX2124" fmla="*/ 4026138 w 4626532"/>
              <a:gd name="connsiteY2124" fmla="*/ 4149798 h 6858000"/>
              <a:gd name="connsiteX2125" fmla="*/ 4026138 w 4626532"/>
              <a:gd name="connsiteY2125" fmla="*/ 4183130 h 6858000"/>
              <a:gd name="connsiteX2126" fmla="*/ 3951141 w 4626532"/>
              <a:gd name="connsiteY2126" fmla="*/ 4183130 h 6858000"/>
              <a:gd name="connsiteX2127" fmla="*/ 3984473 w 4626532"/>
              <a:gd name="connsiteY2127" fmla="*/ 4133133 h 6858000"/>
              <a:gd name="connsiteX2128" fmla="*/ 4026138 w 4626532"/>
              <a:gd name="connsiteY2128" fmla="*/ 4149798 h 6858000"/>
              <a:gd name="connsiteX2129" fmla="*/ 3492830 w 4626532"/>
              <a:gd name="connsiteY2129" fmla="*/ 4249794 h 6858000"/>
              <a:gd name="connsiteX2130" fmla="*/ 3459499 w 4626532"/>
              <a:gd name="connsiteY2130" fmla="*/ 4316457 h 6858000"/>
              <a:gd name="connsiteX2131" fmla="*/ 3417834 w 4626532"/>
              <a:gd name="connsiteY2131" fmla="*/ 4183130 h 6858000"/>
              <a:gd name="connsiteX2132" fmla="*/ 3409501 w 4626532"/>
              <a:gd name="connsiteY2132" fmla="*/ 4208129 h 6858000"/>
              <a:gd name="connsiteX2133" fmla="*/ 3434500 w 4626532"/>
              <a:gd name="connsiteY2133" fmla="*/ 4333123 h 6858000"/>
              <a:gd name="connsiteX2134" fmla="*/ 3367836 w 4626532"/>
              <a:gd name="connsiteY2134" fmla="*/ 4224795 h 6858000"/>
              <a:gd name="connsiteX2135" fmla="*/ 3409501 w 4626532"/>
              <a:gd name="connsiteY2135" fmla="*/ 4124800 h 6858000"/>
              <a:gd name="connsiteX2136" fmla="*/ 3492830 w 4626532"/>
              <a:gd name="connsiteY2136" fmla="*/ 4249794 h 6858000"/>
              <a:gd name="connsiteX2137" fmla="*/ 3959474 w 4626532"/>
              <a:gd name="connsiteY2137" fmla="*/ 4108134 h 6858000"/>
              <a:gd name="connsiteX2138" fmla="*/ 3959474 w 4626532"/>
              <a:gd name="connsiteY2138" fmla="*/ 4133133 h 6858000"/>
              <a:gd name="connsiteX2139" fmla="*/ 3934475 w 4626532"/>
              <a:gd name="connsiteY2139" fmla="*/ 4158131 h 6858000"/>
              <a:gd name="connsiteX2140" fmla="*/ 3901144 w 4626532"/>
              <a:gd name="connsiteY2140" fmla="*/ 4158131 h 6858000"/>
              <a:gd name="connsiteX2141" fmla="*/ 3917810 w 4626532"/>
              <a:gd name="connsiteY2141" fmla="*/ 4108134 h 6858000"/>
              <a:gd name="connsiteX2142" fmla="*/ 3959474 w 4626532"/>
              <a:gd name="connsiteY2142" fmla="*/ 4108134 h 6858000"/>
              <a:gd name="connsiteX2143" fmla="*/ 3109516 w 4626532"/>
              <a:gd name="connsiteY2143" fmla="*/ 4191463 h 6858000"/>
              <a:gd name="connsiteX2144" fmla="*/ 3076184 w 4626532"/>
              <a:gd name="connsiteY2144" fmla="*/ 4249794 h 6858000"/>
              <a:gd name="connsiteX2145" fmla="*/ 3034519 w 4626532"/>
              <a:gd name="connsiteY2145" fmla="*/ 4149798 h 6858000"/>
              <a:gd name="connsiteX2146" fmla="*/ 3026186 w 4626532"/>
              <a:gd name="connsiteY2146" fmla="*/ 4166464 h 6858000"/>
              <a:gd name="connsiteX2147" fmla="*/ 3051185 w 4626532"/>
              <a:gd name="connsiteY2147" fmla="*/ 4258127 h 6858000"/>
              <a:gd name="connsiteX2148" fmla="*/ 3001187 w 4626532"/>
              <a:gd name="connsiteY2148" fmla="*/ 4224795 h 6858000"/>
              <a:gd name="connsiteX2149" fmla="*/ 2992855 w 4626532"/>
              <a:gd name="connsiteY2149" fmla="*/ 4166464 h 6858000"/>
              <a:gd name="connsiteX2150" fmla="*/ 3034519 w 4626532"/>
              <a:gd name="connsiteY2150" fmla="*/ 4108134 h 6858000"/>
              <a:gd name="connsiteX2151" fmla="*/ 3109516 w 4626532"/>
              <a:gd name="connsiteY2151" fmla="*/ 4191463 h 6858000"/>
              <a:gd name="connsiteX2152" fmla="*/ 2176228 w 4626532"/>
              <a:gd name="connsiteY2152" fmla="*/ 4224795 h 6858000"/>
              <a:gd name="connsiteX2153" fmla="*/ 2184561 w 4626532"/>
              <a:gd name="connsiteY2153" fmla="*/ 4241461 h 6858000"/>
              <a:gd name="connsiteX2154" fmla="*/ 2226225 w 4626532"/>
              <a:gd name="connsiteY2154" fmla="*/ 4191463 h 6858000"/>
              <a:gd name="connsiteX2155" fmla="*/ 2167895 w 4626532"/>
              <a:gd name="connsiteY2155" fmla="*/ 4299791 h 6858000"/>
              <a:gd name="connsiteX2156" fmla="*/ 2134563 w 4626532"/>
              <a:gd name="connsiteY2156" fmla="*/ 4299791 h 6858000"/>
              <a:gd name="connsiteX2157" fmla="*/ 2126230 w 4626532"/>
              <a:gd name="connsiteY2157" fmla="*/ 4266460 h 6858000"/>
              <a:gd name="connsiteX2158" fmla="*/ 2167895 w 4626532"/>
              <a:gd name="connsiteY2158" fmla="*/ 4149798 h 6858000"/>
              <a:gd name="connsiteX2159" fmla="*/ 2234558 w 4626532"/>
              <a:gd name="connsiteY2159" fmla="*/ 4108134 h 6858000"/>
              <a:gd name="connsiteX2160" fmla="*/ 2176228 w 4626532"/>
              <a:gd name="connsiteY2160" fmla="*/ 4224795 h 6858000"/>
              <a:gd name="connsiteX2161" fmla="*/ 4342789 w 4626532"/>
              <a:gd name="connsiteY2161" fmla="*/ 4108134 h 6858000"/>
              <a:gd name="connsiteX2162" fmla="*/ 4309457 w 4626532"/>
              <a:gd name="connsiteY2162" fmla="*/ 4158131 h 6858000"/>
              <a:gd name="connsiteX2163" fmla="*/ 4276125 w 4626532"/>
              <a:gd name="connsiteY2163" fmla="*/ 4116467 h 6858000"/>
              <a:gd name="connsiteX2164" fmla="*/ 4284458 w 4626532"/>
              <a:gd name="connsiteY2164" fmla="*/ 4091468 h 6858000"/>
              <a:gd name="connsiteX2165" fmla="*/ 4342789 w 4626532"/>
              <a:gd name="connsiteY2165" fmla="*/ 4108134 h 6858000"/>
              <a:gd name="connsiteX2166" fmla="*/ 4176130 w 4626532"/>
              <a:gd name="connsiteY2166" fmla="*/ 4099801 h 6858000"/>
              <a:gd name="connsiteX2167" fmla="*/ 4192796 w 4626532"/>
              <a:gd name="connsiteY2167" fmla="*/ 4091468 h 6858000"/>
              <a:gd name="connsiteX2168" fmla="*/ 4176130 w 4626532"/>
              <a:gd name="connsiteY2168" fmla="*/ 4099801 h 6858000"/>
              <a:gd name="connsiteX2169" fmla="*/ 4151132 w 4626532"/>
              <a:gd name="connsiteY2169" fmla="*/ 4108134 h 6858000"/>
              <a:gd name="connsiteX2170" fmla="*/ 4151132 w 4626532"/>
              <a:gd name="connsiteY2170" fmla="*/ 4133133 h 6858000"/>
              <a:gd name="connsiteX2171" fmla="*/ 4117800 w 4626532"/>
              <a:gd name="connsiteY2171" fmla="*/ 4158131 h 6858000"/>
              <a:gd name="connsiteX2172" fmla="*/ 4092801 w 4626532"/>
              <a:gd name="connsiteY2172" fmla="*/ 4158131 h 6858000"/>
              <a:gd name="connsiteX2173" fmla="*/ 4101134 w 4626532"/>
              <a:gd name="connsiteY2173" fmla="*/ 4091468 h 6858000"/>
              <a:gd name="connsiteX2174" fmla="*/ 4151132 w 4626532"/>
              <a:gd name="connsiteY2174" fmla="*/ 4108134 h 6858000"/>
              <a:gd name="connsiteX2175" fmla="*/ 3626157 w 4626532"/>
              <a:gd name="connsiteY2175" fmla="*/ 4216462 h 6858000"/>
              <a:gd name="connsiteX2176" fmla="*/ 3592825 w 4626532"/>
              <a:gd name="connsiteY2176" fmla="*/ 4308124 h 6858000"/>
              <a:gd name="connsiteX2177" fmla="*/ 3567827 w 4626532"/>
              <a:gd name="connsiteY2177" fmla="*/ 4174797 h 6858000"/>
              <a:gd name="connsiteX2178" fmla="*/ 3542828 w 4626532"/>
              <a:gd name="connsiteY2178" fmla="*/ 4158131 h 6858000"/>
              <a:gd name="connsiteX2179" fmla="*/ 3576160 w 4626532"/>
              <a:gd name="connsiteY2179" fmla="*/ 4308124 h 6858000"/>
              <a:gd name="connsiteX2180" fmla="*/ 3517829 w 4626532"/>
              <a:gd name="connsiteY2180" fmla="*/ 4249794 h 6858000"/>
              <a:gd name="connsiteX2181" fmla="*/ 3509496 w 4626532"/>
              <a:gd name="connsiteY2181" fmla="*/ 4166464 h 6858000"/>
              <a:gd name="connsiteX2182" fmla="*/ 3542828 w 4626532"/>
              <a:gd name="connsiteY2182" fmla="*/ 4083135 h 6858000"/>
              <a:gd name="connsiteX2183" fmla="*/ 3626157 w 4626532"/>
              <a:gd name="connsiteY2183" fmla="*/ 4216462 h 6858000"/>
              <a:gd name="connsiteX2184" fmla="*/ 1834578 w 4626532"/>
              <a:gd name="connsiteY2184" fmla="*/ 4083135 h 6858000"/>
              <a:gd name="connsiteX2185" fmla="*/ 1776247 w 4626532"/>
              <a:gd name="connsiteY2185" fmla="*/ 4141465 h 6858000"/>
              <a:gd name="connsiteX2186" fmla="*/ 1851243 w 4626532"/>
              <a:gd name="connsiteY2186" fmla="*/ 4091468 h 6858000"/>
              <a:gd name="connsiteX2187" fmla="*/ 1867909 w 4626532"/>
              <a:gd name="connsiteY2187" fmla="*/ 4149798 h 6858000"/>
              <a:gd name="connsiteX2188" fmla="*/ 1792913 w 4626532"/>
              <a:gd name="connsiteY2188" fmla="*/ 4183130 h 6858000"/>
              <a:gd name="connsiteX2189" fmla="*/ 1759581 w 4626532"/>
              <a:gd name="connsiteY2189" fmla="*/ 4166464 h 6858000"/>
              <a:gd name="connsiteX2190" fmla="*/ 1767914 w 4626532"/>
              <a:gd name="connsiteY2190" fmla="*/ 4083135 h 6858000"/>
              <a:gd name="connsiteX2191" fmla="*/ 1834578 w 4626532"/>
              <a:gd name="connsiteY2191" fmla="*/ 4083135 h 6858000"/>
              <a:gd name="connsiteX2192" fmla="*/ 4259460 w 4626532"/>
              <a:gd name="connsiteY2192" fmla="*/ 4099801 h 6858000"/>
              <a:gd name="connsiteX2193" fmla="*/ 4267792 w 4626532"/>
              <a:gd name="connsiteY2193" fmla="*/ 4066469 h 6858000"/>
              <a:gd name="connsiteX2194" fmla="*/ 4259460 w 4626532"/>
              <a:gd name="connsiteY2194" fmla="*/ 4099801 h 6858000"/>
              <a:gd name="connsiteX2195" fmla="*/ 4051136 w 4626532"/>
              <a:gd name="connsiteY2195" fmla="*/ 4066469 h 6858000"/>
              <a:gd name="connsiteX2196" fmla="*/ 4034471 w 4626532"/>
              <a:gd name="connsiteY2196" fmla="*/ 4124800 h 6858000"/>
              <a:gd name="connsiteX2197" fmla="*/ 4001139 w 4626532"/>
              <a:gd name="connsiteY2197" fmla="*/ 4124800 h 6858000"/>
              <a:gd name="connsiteX2198" fmla="*/ 3984473 w 4626532"/>
              <a:gd name="connsiteY2198" fmla="*/ 4099801 h 6858000"/>
              <a:gd name="connsiteX2199" fmla="*/ 4026138 w 4626532"/>
              <a:gd name="connsiteY2199" fmla="*/ 4058136 h 6858000"/>
              <a:gd name="connsiteX2200" fmla="*/ 4051136 w 4626532"/>
              <a:gd name="connsiteY2200" fmla="*/ 4066469 h 6858000"/>
              <a:gd name="connsiteX2201" fmla="*/ 3242842 w 4626532"/>
              <a:gd name="connsiteY2201" fmla="*/ 4149798 h 6858000"/>
              <a:gd name="connsiteX2202" fmla="*/ 3209511 w 4626532"/>
              <a:gd name="connsiteY2202" fmla="*/ 4208129 h 6858000"/>
              <a:gd name="connsiteX2203" fmla="*/ 3167846 w 4626532"/>
              <a:gd name="connsiteY2203" fmla="*/ 4099801 h 6858000"/>
              <a:gd name="connsiteX2204" fmla="*/ 3159513 w 4626532"/>
              <a:gd name="connsiteY2204" fmla="*/ 4116467 h 6858000"/>
              <a:gd name="connsiteX2205" fmla="*/ 3184512 w 4626532"/>
              <a:gd name="connsiteY2205" fmla="*/ 4208129 h 6858000"/>
              <a:gd name="connsiteX2206" fmla="*/ 3117848 w 4626532"/>
              <a:gd name="connsiteY2206" fmla="*/ 4116467 h 6858000"/>
              <a:gd name="connsiteX2207" fmla="*/ 3159513 w 4626532"/>
              <a:gd name="connsiteY2207" fmla="*/ 4058136 h 6858000"/>
              <a:gd name="connsiteX2208" fmla="*/ 3242842 w 4626532"/>
              <a:gd name="connsiteY2208" fmla="*/ 4149798 h 6858000"/>
              <a:gd name="connsiteX2209" fmla="*/ 4342789 w 4626532"/>
              <a:gd name="connsiteY2209" fmla="*/ 4083135 h 6858000"/>
              <a:gd name="connsiteX2210" fmla="*/ 4301124 w 4626532"/>
              <a:gd name="connsiteY2210" fmla="*/ 4049803 h 6858000"/>
              <a:gd name="connsiteX2211" fmla="*/ 4342789 w 4626532"/>
              <a:gd name="connsiteY2211" fmla="*/ 4083135 h 6858000"/>
              <a:gd name="connsiteX2212" fmla="*/ 2151229 w 4626532"/>
              <a:gd name="connsiteY2212" fmla="*/ 4133133 h 6858000"/>
              <a:gd name="connsiteX2213" fmla="*/ 2084565 w 4626532"/>
              <a:gd name="connsiteY2213" fmla="*/ 4199796 h 6858000"/>
              <a:gd name="connsiteX2214" fmla="*/ 2017902 w 4626532"/>
              <a:gd name="connsiteY2214" fmla="*/ 4224795 h 6858000"/>
              <a:gd name="connsiteX2215" fmla="*/ 2001236 w 4626532"/>
              <a:gd name="connsiteY2215" fmla="*/ 4183130 h 6858000"/>
              <a:gd name="connsiteX2216" fmla="*/ 2109564 w 4626532"/>
              <a:gd name="connsiteY2216" fmla="*/ 4058136 h 6858000"/>
              <a:gd name="connsiteX2217" fmla="*/ 2059567 w 4626532"/>
              <a:gd name="connsiteY2217" fmla="*/ 4174797 h 6858000"/>
              <a:gd name="connsiteX2218" fmla="*/ 2134563 w 4626532"/>
              <a:gd name="connsiteY2218" fmla="*/ 4049803 h 6858000"/>
              <a:gd name="connsiteX2219" fmla="*/ 2151229 w 4626532"/>
              <a:gd name="connsiteY2219" fmla="*/ 4133133 h 6858000"/>
              <a:gd name="connsiteX2220" fmla="*/ 2992855 w 4626532"/>
              <a:gd name="connsiteY2220" fmla="*/ 4099801 h 6858000"/>
              <a:gd name="connsiteX2221" fmla="*/ 2976189 w 4626532"/>
              <a:gd name="connsiteY2221" fmla="*/ 4124800 h 6858000"/>
              <a:gd name="connsiteX2222" fmla="*/ 2951190 w 4626532"/>
              <a:gd name="connsiteY2222" fmla="*/ 4033137 h 6858000"/>
              <a:gd name="connsiteX2223" fmla="*/ 2992855 w 4626532"/>
              <a:gd name="connsiteY2223" fmla="*/ 4099801 h 6858000"/>
              <a:gd name="connsiteX2224" fmla="*/ 4001139 w 4626532"/>
              <a:gd name="connsiteY2224" fmla="*/ 4033137 h 6858000"/>
              <a:gd name="connsiteX2225" fmla="*/ 4001139 w 4626532"/>
              <a:gd name="connsiteY2225" fmla="*/ 4058136 h 6858000"/>
              <a:gd name="connsiteX2226" fmla="*/ 3951141 w 4626532"/>
              <a:gd name="connsiteY2226" fmla="*/ 4091468 h 6858000"/>
              <a:gd name="connsiteX2227" fmla="*/ 3926142 w 4626532"/>
              <a:gd name="connsiteY2227" fmla="*/ 4083135 h 6858000"/>
              <a:gd name="connsiteX2228" fmla="*/ 3951141 w 4626532"/>
              <a:gd name="connsiteY2228" fmla="*/ 4024804 h 6858000"/>
              <a:gd name="connsiteX2229" fmla="*/ 4001139 w 4626532"/>
              <a:gd name="connsiteY2229" fmla="*/ 4033137 h 6858000"/>
              <a:gd name="connsiteX2230" fmla="*/ 4192796 w 4626532"/>
              <a:gd name="connsiteY2230" fmla="*/ 4033137 h 6858000"/>
              <a:gd name="connsiteX2231" fmla="*/ 4142799 w 4626532"/>
              <a:gd name="connsiteY2231" fmla="*/ 4083135 h 6858000"/>
              <a:gd name="connsiteX2232" fmla="*/ 4109467 w 4626532"/>
              <a:gd name="connsiteY2232" fmla="*/ 4074802 h 6858000"/>
              <a:gd name="connsiteX2233" fmla="*/ 4101134 w 4626532"/>
              <a:gd name="connsiteY2233" fmla="*/ 4058136 h 6858000"/>
              <a:gd name="connsiteX2234" fmla="*/ 4134466 w 4626532"/>
              <a:gd name="connsiteY2234" fmla="*/ 4016472 h 6858000"/>
              <a:gd name="connsiteX2235" fmla="*/ 4192796 w 4626532"/>
              <a:gd name="connsiteY2235" fmla="*/ 4033137 h 6858000"/>
              <a:gd name="connsiteX2236" fmla="*/ 2017902 w 4626532"/>
              <a:gd name="connsiteY2236" fmla="*/ 4074802 h 6858000"/>
              <a:gd name="connsiteX2237" fmla="*/ 1917907 w 4626532"/>
              <a:gd name="connsiteY2237" fmla="*/ 4141465 h 6858000"/>
              <a:gd name="connsiteX2238" fmla="*/ 1876242 w 4626532"/>
              <a:gd name="connsiteY2238" fmla="*/ 4091468 h 6858000"/>
              <a:gd name="connsiteX2239" fmla="*/ 1959571 w 4626532"/>
              <a:gd name="connsiteY2239" fmla="*/ 4024804 h 6858000"/>
              <a:gd name="connsiteX2240" fmla="*/ 1926240 w 4626532"/>
              <a:gd name="connsiteY2240" fmla="*/ 4108134 h 6858000"/>
              <a:gd name="connsiteX2241" fmla="*/ 1992903 w 4626532"/>
              <a:gd name="connsiteY2241" fmla="*/ 4016472 h 6858000"/>
              <a:gd name="connsiteX2242" fmla="*/ 2017902 w 4626532"/>
              <a:gd name="connsiteY2242" fmla="*/ 4074802 h 6858000"/>
              <a:gd name="connsiteX2243" fmla="*/ 3376169 w 4626532"/>
              <a:gd name="connsiteY2243" fmla="*/ 4099801 h 6858000"/>
              <a:gd name="connsiteX2244" fmla="*/ 3351170 w 4626532"/>
              <a:gd name="connsiteY2244" fmla="*/ 4174797 h 6858000"/>
              <a:gd name="connsiteX2245" fmla="*/ 3301173 w 4626532"/>
              <a:gd name="connsiteY2245" fmla="*/ 4049803 h 6858000"/>
              <a:gd name="connsiteX2246" fmla="*/ 3292840 w 4626532"/>
              <a:gd name="connsiteY2246" fmla="*/ 4066469 h 6858000"/>
              <a:gd name="connsiteX2247" fmla="*/ 3326172 w 4626532"/>
              <a:gd name="connsiteY2247" fmla="*/ 4174797 h 6858000"/>
              <a:gd name="connsiteX2248" fmla="*/ 3276174 w 4626532"/>
              <a:gd name="connsiteY2248" fmla="*/ 4141465 h 6858000"/>
              <a:gd name="connsiteX2249" fmla="*/ 3251175 w 4626532"/>
              <a:gd name="connsiteY2249" fmla="*/ 4058136 h 6858000"/>
              <a:gd name="connsiteX2250" fmla="*/ 3284507 w 4626532"/>
              <a:gd name="connsiteY2250" fmla="*/ 3999806 h 6858000"/>
              <a:gd name="connsiteX2251" fmla="*/ 3376169 w 4626532"/>
              <a:gd name="connsiteY2251" fmla="*/ 4099801 h 6858000"/>
              <a:gd name="connsiteX2252" fmla="*/ 4109467 w 4626532"/>
              <a:gd name="connsiteY2252" fmla="*/ 3991473 h 6858000"/>
              <a:gd name="connsiteX2253" fmla="*/ 4109467 w 4626532"/>
              <a:gd name="connsiteY2253" fmla="*/ 4024804 h 6858000"/>
              <a:gd name="connsiteX2254" fmla="*/ 4067802 w 4626532"/>
              <a:gd name="connsiteY2254" fmla="*/ 4049803 h 6858000"/>
              <a:gd name="connsiteX2255" fmla="*/ 4026138 w 4626532"/>
              <a:gd name="connsiteY2255" fmla="*/ 4033137 h 6858000"/>
              <a:gd name="connsiteX2256" fmla="*/ 4059469 w 4626532"/>
              <a:gd name="connsiteY2256" fmla="*/ 3983140 h 6858000"/>
              <a:gd name="connsiteX2257" fmla="*/ 4109467 w 4626532"/>
              <a:gd name="connsiteY2257" fmla="*/ 3991473 h 6858000"/>
              <a:gd name="connsiteX2258" fmla="*/ 2042901 w 4626532"/>
              <a:gd name="connsiteY2258" fmla="*/ 4066469 h 6858000"/>
              <a:gd name="connsiteX2259" fmla="*/ 2009569 w 4626532"/>
              <a:gd name="connsiteY2259" fmla="*/ 3999806 h 6858000"/>
              <a:gd name="connsiteX2260" fmla="*/ 2042901 w 4626532"/>
              <a:gd name="connsiteY2260" fmla="*/ 3991473 h 6858000"/>
              <a:gd name="connsiteX2261" fmla="*/ 2059567 w 4626532"/>
              <a:gd name="connsiteY2261" fmla="*/ 4024804 h 6858000"/>
              <a:gd name="connsiteX2262" fmla="*/ 2126230 w 4626532"/>
              <a:gd name="connsiteY2262" fmla="*/ 3983140 h 6858000"/>
              <a:gd name="connsiteX2263" fmla="*/ 2042901 w 4626532"/>
              <a:gd name="connsiteY2263" fmla="*/ 4066469 h 6858000"/>
              <a:gd name="connsiteX2264" fmla="*/ 1951238 w 4626532"/>
              <a:gd name="connsiteY2264" fmla="*/ 3999806 h 6858000"/>
              <a:gd name="connsiteX2265" fmla="*/ 1909574 w 4626532"/>
              <a:gd name="connsiteY2265" fmla="*/ 4016472 h 6858000"/>
              <a:gd name="connsiteX2266" fmla="*/ 1859576 w 4626532"/>
              <a:gd name="connsiteY2266" fmla="*/ 3983140 h 6858000"/>
              <a:gd name="connsiteX2267" fmla="*/ 1951238 w 4626532"/>
              <a:gd name="connsiteY2267" fmla="*/ 3999806 h 6858000"/>
              <a:gd name="connsiteX2268" fmla="*/ 1792913 w 4626532"/>
              <a:gd name="connsiteY2268" fmla="*/ 4041470 h 6858000"/>
              <a:gd name="connsiteX2269" fmla="*/ 1834578 w 4626532"/>
              <a:gd name="connsiteY2269" fmla="*/ 3983140 h 6858000"/>
              <a:gd name="connsiteX2270" fmla="*/ 1867909 w 4626532"/>
              <a:gd name="connsiteY2270" fmla="*/ 4024804 h 6858000"/>
              <a:gd name="connsiteX2271" fmla="*/ 1801246 w 4626532"/>
              <a:gd name="connsiteY2271" fmla="*/ 4066469 h 6858000"/>
              <a:gd name="connsiteX2272" fmla="*/ 1751248 w 4626532"/>
              <a:gd name="connsiteY2272" fmla="*/ 4024804 h 6858000"/>
              <a:gd name="connsiteX2273" fmla="*/ 1751248 w 4626532"/>
              <a:gd name="connsiteY2273" fmla="*/ 3991473 h 6858000"/>
              <a:gd name="connsiteX2274" fmla="*/ 1809579 w 4626532"/>
              <a:gd name="connsiteY2274" fmla="*/ 3983140 h 6858000"/>
              <a:gd name="connsiteX2275" fmla="*/ 1792913 w 4626532"/>
              <a:gd name="connsiteY2275" fmla="*/ 4041470 h 6858000"/>
              <a:gd name="connsiteX2276" fmla="*/ 4292791 w 4626532"/>
              <a:gd name="connsiteY2276" fmla="*/ 4033137 h 6858000"/>
              <a:gd name="connsiteX2277" fmla="*/ 4234461 w 4626532"/>
              <a:gd name="connsiteY2277" fmla="*/ 4041470 h 6858000"/>
              <a:gd name="connsiteX2278" fmla="*/ 4226128 w 4626532"/>
              <a:gd name="connsiteY2278" fmla="*/ 4008139 h 6858000"/>
              <a:gd name="connsiteX2279" fmla="*/ 4251127 w 4626532"/>
              <a:gd name="connsiteY2279" fmla="*/ 3974807 h 6858000"/>
              <a:gd name="connsiteX2280" fmla="*/ 4292791 w 4626532"/>
              <a:gd name="connsiteY2280" fmla="*/ 4033137 h 6858000"/>
              <a:gd name="connsiteX2281" fmla="*/ 3126181 w 4626532"/>
              <a:gd name="connsiteY2281" fmla="*/ 4033137 h 6858000"/>
              <a:gd name="connsiteX2282" fmla="*/ 3101183 w 4626532"/>
              <a:gd name="connsiteY2282" fmla="*/ 4108134 h 6858000"/>
              <a:gd name="connsiteX2283" fmla="*/ 3051185 w 4626532"/>
              <a:gd name="connsiteY2283" fmla="*/ 3999806 h 6858000"/>
              <a:gd name="connsiteX2284" fmla="*/ 3034519 w 4626532"/>
              <a:gd name="connsiteY2284" fmla="*/ 4016472 h 6858000"/>
              <a:gd name="connsiteX2285" fmla="*/ 3076184 w 4626532"/>
              <a:gd name="connsiteY2285" fmla="*/ 4108134 h 6858000"/>
              <a:gd name="connsiteX2286" fmla="*/ 3017853 w 4626532"/>
              <a:gd name="connsiteY2286" fmla="*/ 4074802 h 6858000"/>
              <a:gd name="connsiteX2287" fmla="*/ 3001187 w 4626532"/>
              <a:gd name="connsiteY2287" fmla="*/ 4008139 h 6858000"/>
              <a:gd name="connsiteX2288" fmla="*/ 3042852 w 4626532"/>
              <a:gd name="connsiteY2288" fmla="*/ 3958141 h 6858000"/>
              <a:gd name="connsiteX2289" fmla="*/ 3126181 w 4626532"/>
              <a:gd name="connsiteY2289" fmla="*/ 4033137 h 6858000"/>
              <a:gd name="connsiteX2290" fmla="*/ 4034471 w 4626532"/>
              <a:gd name="connsiteY2290" fmla="*/ 3958141 h 6858000"/>
              <a:gd name="connsiteX2291" fmla="*/ 4034471 w 4626532"/>
              <a:gd name="connsiteY2291" fmla="*/ 3983140 h 6858000"/>
              <a:gd name="connsiteX2292" fmla="*/ 4009472 w 4626532"/>
              <a:gd name="connsiteY2292" fmla="*/ 4008139 h 6858000"/>
              <a:gd name="connsiteX2293" fmla="*/ 3967807 w 4626532"/>
              <a:gd name="connsiteY2293" fmla="*/ 4008139 h 6858000"/>
              <a:gd name="connsiteX2294" fmla="*/ 3992806 w 4626532"/>
              <a:gd name="connsiteY2294" fmla="*/ 3949808 h 6858000"/>
              <a:gd name="connsiteX2295" fmla="*/ 4034471 w 4626532"/>
              <a:gd name="connsiteY2295" fmla="*/ 3958141 h 6858000"/>
              <a:gd name="connsiteX2296" fmla="*/ 4267792 w 4626532"/>
              <a:gd name="connsiteY2296" fmla="*/ 3958141 h 6858000"/>
              <a:gd name="connsiteX2297" fmla="*/ 4259460 w 4626532"/>
              <a:gd name="connsiteY2297" fmla="*/ 3941475 h 6858000"/>
              <a:gd name="connsiteX2298" fmla="*/ 4267792 w 4626532"/>
              <a:gd name="connsiteY2298" fmla="*/ 3958141 h 6858000"/>
              <a:gd name="connsiteX2299" fmla="*/ 4226128 w 4626532"/>
              <a:gd name="connsiteY2299" fmla="*/ 3949808 h 6858000"/>
              <a:gd name="connsiteX2300" fmla="*/ 4226128 w 4626532"/>
              <a:gd name="connsiteY2300" fmla="*/ 3966474 h 6858000"/>
              <a:gd name="connsiteX2301" fmla="*/ 4184463 w 4626532"/>
              <a:gd name="connsiteY2301" fmla="*/ 4008139 h 6858000"/>
              <a:gd name="connsiteX2302" fmla="*/ 4142799 w 4626532"/>
              <a:gd name="connsiteY2302" fmla="*/ 3991473 h 6858000"/>
              <a:gd name="connsiteX2303" fmla="*/ 4167797 w 4626532"/>
              <a:gd name="connsiteY2303" fmla="*/ 3941475 h 6858000"/>
              <a:gd name="connsiteX2304" fmla="*/ 4226128 w 4626532"/>
              <a:gd name="connsiteY2304" fmla="*/ 3949808 h 6858000"/>
              <a:gd name="connsiteX2305" fmla="*/ 3517829 w 4626532"/>
              <a:gd name="connsiteY2305" fmla="*/ 4066469 h 6858000"/>
              <a:gd name="connsiteX2306" fmla="*/ 3484497 w 4626532"/>
              <a:gd name="connsiteY2306" fmla="*/ 4124800 h 6858000"/>
              <a:gd name="connsiteX2307" fmla="*/ 3434500 w 4626532"/>
              <a:gd name="connsiteY2307" fmla="*/ 4008139 h 6858000"/>
              <a:gd name="connsiteX2308" fmla="*/ 3426167 w 4626532"/>
              <a:gd name="connsiteY2308" fmla="*/ 4016472 h 6858000"/>
              <a:gd name="connsiteX2309" fmla="*/ 3459499 w 4626532"/>
              <a:gd name="connsiteY2309" fmla="*/ 4133133 h 6858000"/>
              <a:gd name="connsiteX2310" fmla="*/ 3401168 w 4626532"/>
              <a:gd name="connsiteY2310" fmla="*/ 4099801 h 6858000"/>
              <a:gd name="connsiteX2311" fmla="*/ 3384502 w 4626532"/>
              <a:gd name="connsiteY2311" fmla="*/ 3999806 h 6858000"/>
              <a:gd name="connsiteX2312" fmla="*/ 3417834 w 4626532"/>
              <a:gd name="connsiteY2312" fmla="*/ 3941475 h 6858000"/>
              <a:gd name="connsiteX2313" fmla="*/ 3517829 w 4626532"/>
              <a:gd name="connsiteY2313" fmla="*/ 4066469 h 6858000"/>
              <a:gd name="connsiteX2314" fmla="*/ 1767914 w 4626532"/>
              <a:gd name="connsiteY2314" fmla="*/ 3941475 h 6858000"/>
              <a:gd name="connsiteX2315" fmla="*/ 1801246 w 4626532"/>
              <a:gd name="connsiteY2315" fmla="*/ 3958141 h 6858000"/>
              <a:gd name="connsiteX2316" fmla="*/ 1767914 w 4626532"/>
              <a:gd name="connsiteY2316" fmla="*/ 3966474 h 6858000"/>
              <a:gd name="connsiteX2317" fmla="*/ 1701251 w 4626532"/>
              <a:gd name="connsiteY2317" fmla="*/ 3924809 h 6858000"/>
              <a:gd name="connsiteX2318" fmla="*/ 1751248 w 4626532"/>
              <a:gd name="connsiteY2318" fmla="*/ 3958141 h 6858000"/>
              <a:gd name="connsiteX2319" fmla="*/ 1767914 w 4626532"/>
              <a:gd name="connsiteY2319" fmla="*/ 3941475 h 6858000"/>
              <a:gd name="connsiteX2320" fmla="*/ 4151132 w 4626532"/>
              <a:gd name="connsiteY2320" fmla="*/ 3916476 h 6858000"/>
              <a:gd name="connsiteX2321" fmla="*/ 4092801 w 4626532"/>
              <a:gd name="connsiteY2321" fmla="*/ 3974807 h 6858000"/>
              <a:gd name="connsiteX2322" fmla="*/ 4059469 w 4626532"/>
              <a:gd name="connsiteY2322" fmla="*/ 3949808 h 6858000"/>
              <a:gd name="connsiteX2323" fmla="*/ 4092801 w 4626532"/>
              <a:gd name="connsiteY2323" fmla="*/ 3908144 h 6858000"/>
              <a:gd name="connsiteX2324" fmla="*/ 4151132 w 4626532"/>
              <a:gd name="connsiteY2324" fmla="*/ 3916476 h 6858000"/>
              <a:gd name="connsiteX2325" fmla="*/ 2134563 w 4626532"/>
              <a:gd name="connsiteY2325" fmla="*/ 3966474 h 6858000"/>
              <a:gd name="connsiteX2326" fmla="*/ 2084565 w 4626532"/>
              <a:gd name="connsiteY2326" fmla="*/ 3949808 h 6858000"/>
              <a:gd name="connsiteX2327" fmla="*/ 2084565 w 4626532"/>
              <a:gd name="connsiteY2327" fmla="*/ 3899811 h 6858000"/>
              <a:gd name="connsiteX2328" fmla="*/ 2134563 w 4626532"/>
              <a:gd name="connsiteY2328" fmla="*/ 3966474 h 6858000"/>
              <a:gd name="connsiteX2329" fmla="*/ 2067899 w 4626532"/>
              <a:gd name="connsiteY2329" fmla="*/ 3949808 h 6858000"/>
              <a:gd name="connsiteX2330" fmla="*/ 2034568 w 4626532"/>
              <a:gd name="connsiteY2330" fmla="*/ 3933142 h 6858000"/>
              <a:gd name="connsiteX2331" fmla="*/ 2067899 w 4626532"/>
              <a:gd name="connsiteY2331" fmla="*/ 3899811 h 6858000"/>
              <a:gd name="connsiteX2332" fmla="*/ 2067899 w 4626532"/>
              <a:gd name="connsiteY2332" fmla="*/ 3949808 h 6858000"/>
              <a:gd name="connsiteX2333" fmla="*/ 3617824 w 4626532"/>
              <a:gd name="connsiteY2333" fmla="*/ 4083135 h 6858000"/>
              <a:gd name="connsiteX2334" fmla="*/ 3567827 w 4626532"/>
              <a:gd name="connsiteY2334" fmla="*/ 3949808 h 6858000"/>
              <a:gd name="connsiteX2335" fmla="*/ 3559494 w 4626532"/>
              <a:gd name="connsiteY2335" fmla="*/ 3966474 h 6858000"/>
              <a:gd name="connsiteX2336" fmla="*/ 3609491 w 4626532"/>
              <a:gd name="connsiteY2336" fmla="*/ 4116467 h 6858000"/>
              <a:gd name="connsiteX2337" fmla="*/ 3542828 w 4626532"/>
              <a:gd name="connsiteY2337" fmla="*/ 4058136 h 6858000"/>
              <a:gd name="connsiteX2338" fmla="*/ 3526162 w 4626532"/>
              <a:gd name="connsiteY2338" fmla="*/ 3958141 h 6858000"/>
              <a:gd name="connsiteX2339" fmla="*/ 3551161 w 4626532"/>
              <a:gd name="connsiteY2339" fmla="*/ 3891478 h 6858000"/>
              <a:gd name="connsiteX2340" fmla="*/ 3617824 w 4626532"/>
              <a:gd name="connsiteY2340" fmla="*/ 4083135 h 6858000"/>
              <a:gd name="connsiteX2341" fmla="*/ 3259508 w 4626532"/>
              <a:gd name="connsiteY2341" fmla="*/ 3983140 h 6858000"/>
              <a:gd name="connsiteX2342" fmla="*/ 3234509 w 4626532"/>
              <a:gd name="connsiteY2342" fmla="*/ 4049803 h 6858000"/>
              <a:gd name="connsiteX2343" fmla="*/ 3167846 w 4626532"/>
              <a:gd name="connsiteY2343" fmla="*/ 3949808 h 6858000"/>
              <a:gd name="connsiteX2344" fmla="*/ 3209511 w 4626532"/>
              <a:gd name="connsiteY2344" fmla="*/ 4058136 h 6858000"/>
              <a:gd name="connsiteX2345" fmla="*/ 3134514 w 4626532"/>
              <a:gd name="connsiteY2345" fmla="*/ 3958141 h 6858000"/>
              <a:gd name="connsiteX2346" fmla="*/ 3159513 w 4626532"/>
              <a:gd name="connsiteY2346" fmla="*/ 3891478 h 6858000"/>
              <a:gd name="connsiteX2347" fmla="*/ 3259508 w 4626532"/>
              <a:gd name="connsiteY2347" fmla="*/ 3983140 h 6858000"/>
              <a:gd name="connsiteX2348" fmla="*/ 2192893 w 4626532"/>
              <a:gd name="connsiteY2348" fmla="*/ 4041470 h 6858000"/>
              <a:gd name="connsiteX2349" fmla="*/ 2217892 w 4626532"/>
              <a:gd name="connsiteY2349" fmla="*/ 4049803 h 6858000"/>
              <a:gd name="connsiteX2350" fmla="*/ 2234558 w 4626532"/>
              <a:gd name="connsiteY2350" fmla="*/ 3958141 h 6858000"/>
              <a:gd name="connsiteX2351" fmla="*/ 2242891 w 4626532"/>
              <a:gd name="connsiteY2351" fmla="*/ 4033137 h 6858000"/>
              <a:gd name="connsiteX2352" fmla="*/ 2201226 w 4626532"/>
              <a:gd name="connsiteY2352" fmla="*/ 4108134 h 6858000"/>
              <a:gd name="connsiteX2353" fmla="*/ 2167895 w 4626532"/>
              <a:gd name="connsiteY2353" fmla="*/ 4108134 h 6858000"/>
              <a:gd name="connsiteX2354" fmla="*/ 2159562 w 4626532"/>
              <a:gd name="connsiteY2354" fmla="*/ 4024804 h 6858000"/>
              <a:gd name="connsiteX2355" fmla="*/ 2209559 w 4626532"/>
              <a:gd name="connsiteY2355" fmla="*/ 3891478 h 6858000"/>
              <a:gd name="connsiteX2356" fmla="*/ 2192893 w 4626532"/>
              <a:gd name="connsiteY2356" fmla="*/ 4041470 h 6858000"/>
              <a:gd name="connsiteX2357" fmla="*/ 1701251 w 4626532"/>
              <a:gd name="connsiteY2357" fmla="*/ 3891478 h 6858000"/>
              <a:gd name="connsiteX2358" fmla="*/ 1692918 w 4626532"/>
              <a:gd name="connsiteY2358" fmla="*/ 3891478 h 6858000"/>
              <a:gd name="connsiteX2359" fmla="*/ 1701251 w 4626532"/>
              <a:gd name="connsiteY2359" fmla="*/ 3891478 h 6858000"/>
              <a:gd name="connsiteX2360" fmla="*/ 4076135 w 4626532"/>
              <a:gd name="connsiteY2360" fmla="*/ 3883145 h 6858000"/>
              <a:gd name="connsiteX2361" fmla="*/ 4042803 w 4626532"/>
              <a:gd name="connsiteY2361" fmla="*/ 3933142 h 6858000"/>
              <a:gd name="connsiteX2362" fmla="*/ 4001139 w 4626532"/>
              <a:gd name="connsiteY2362" fmla="*/ 3933142 h 6858000"/>
              <a:gd name="connsiteX2363" fmla="*/ 4034471 w 4626532"/>
              <a:gd name="connsiteY2363" fmla="*/ 3883145 h 6858000"/>
              <a:gd name="connsiteX2364" fmla="*/ 4076135 w 4626532"/>
              <a:gd name="connsiteY2364" fmla="*/ 3883145 h 6858000"/>
              <a:gd name="connsiteX2365" fmla="*/ 3001187 w 4626532"/>
              <a:gd name="connsiteY2365" fmla="*/ 3941475 h 6858000"/>
              <a:gd name="connsiteX2366" fmla="*/ 2976189 w 4626532"/>
              <a:gd name="connsiteY2366" fmla="*/ 3999806 h 6858000"/>
              <a:gd name="connsiteX2367" fmla="*/ 2926191 w 4626532"/>
              <a:gd name="connsiteY2367" fmla="*/ 3916476 h 6858000"/>
              <a:gd name="connsiteX2368" fmla="*/ 2909525 w 4626532"/>
              <a:gd name="connsiteY2368" fmla="*/ 3924809 h 6858000"/>
              <a:gd name="connsiteX2369" fmla="*/ 2959523 w 4626532"/>
              <a:gd name="connsiteY2369" fmla="*/ 4016472 h 6858000"/>
              <a:gd name="connsiteX2370" fmla="*/ 2884526 w 4626532"/>
              <a:gd name="connsiteY2370" fmla="*/ 3908144 h 6858000"/>
              <a:gd name="connsiteX2371" fmla="*/ 2884526 w 4626532"/>
              <a:gd name="connsiteY2371" fmla="*/ 3883145 h 6858000"/>
              <a:gd name="connsiteX2372" fmla="*/ 2909525 w 4626532"/>
              <a:gd name="connsiteY2372" fmla="*/ 3874812 h 6858000"/>
              <a:gd name="connsiteX2373" fmla="*/ 3001187 w 4626532"/>
              <a:gd name="connsiteY2373" fmla="*/ 3941475 h 6858000"/>
              <a:gd name="connsiteX2374" fmla="*/ 4251127 w 4626532"/>
              <a:gd name="connsiteY2374" fmla="*/ 3874812 h 6858000"/>
              <a:gd name="connsiteX2375" fmla="*/ 4251127 w 4626532"/>
              <a:gd name="connsiteY2375" fmla="*/ 3924809 h 6858000"/>
              <a:gd name="connsiteX2376" fmla="*/ 4217795 w 4626532"/>
              <a:gd name="connsiteY2376" fmla="*/ 3933142 h 6858000"/>
              <a:gd name="connsiteX2377" fmla="*/ 4176130 w 4626532"/>
              <a:gd name="connsiteY2377" fmla="*/ 3916476 h 6858000"/>
              <a:gd name="connsiteX2378" fmla="*/ 4209462 w 4626532"/>
              <a:gd name="connsiteY2378" fmla="*/ 3866479 h 6858000"/>
              <a:gd name="connsiteX2379" fmla="*/ 4251127 w 4626532"/>
              <a:gd name="connsiteY2379" fmla="*/ 3874812 h 6858000"/>
              <a:gd name="connsiteX2380" fmla="*/ 1642920 w 4626532"/>
              <a:gd name="connsiteY2380" fmla="*/ 3999806 h 6858000"/>
              <a:gd name="connsiteX2381" fmla="*/ 1634587 w 4626532"/>
              <a:gd name="connsiteY2381" fmla="*/ 4074802 h 6858000"/>
              <a:gd name="connsiteX2382" fmla="*/ 1567924 w 4626532"/>
              <a:gd name="connsiteY2382" fmla="*/ 3866479 h 6858000"/>
              <a:gd name="connsiteX2383" fmla="*/ 1642920 w 4626532"/>
              <a:gd name="connsiteY2383" fmla="*/ 3999806 h 6858000"/>
              <a:gd name="connsiteX2384" fmla="*/ 4184463 w 4626532"/>
              <a:gd name="connsiteY2384" fmla="*/ 3841480 h 6858000"/>
              <a:gd name="connsiteX2385" fmla="*/ 4134466 w 4626532"/>
              <a:gd name="connsiteY2385" fmla="*/ 3899811 h 6858000"/>
              <a:gd name="connsiteX2386" fmla="*/ 4101134 w 4626532"/>
              <a:gd name="connsiteY2386" fmla="*/ 3883145 h 6858000"/>
              <a:gd name="connsiteX2387" fmla="*/ 4126133 w 4626532"/>
              <a:gd name="connsiteY2387" fmla="*/ 3824814 h 6858000"/>
              <a:gd name="connsiteX2388" fmla="*/ 4184463 w 4626532"/>
              <a:gd name="connsiteY2388" fmla="*/ 3841480 h 6858000"/>
              <a:gd name="connsiteX2389" fmla="*/ 3392835 w 4626532"/>
              <a:gd name="connsiteY2389" fmla="*/ 3924809 h 6858000"/>
              <a:gd name="connsiteX2390" fmla="*/ 3367836 w 4626532"/>
              <a:gd name="connsiteY2390" fmla="*/ 3999806 h 6858000"/>
              <a:gd name="connsiteX2391" fmla="*/ 3309506 w 4626532"/>
              <a:gd name="connsiteY2391" fmla="*/ 3874812 h 6858000"/>
              <a:gd name="connsiteX2392" fmla="*/ 3292840 w 4626532"/>
              <a:gd name="connsiteY2392" fmla="*/ 3891478 h 6858000"/>
              <a:gd name="connsiteX2393" fmla="*/ 3342838 w 4626532"/>
              <a:gd name="connsiteY2393" fmla="*/ 4008139 h 6858000"/>
              <a:gd name="connsiteX2394" fmla="*/ 3276174 w 4626532"/>
              <a:gd name="connsiteY2394" fmla="*/ 3966474 h 6858000"/>
              <a:gd name="connsiteX2395" fmla="*/ 3259508 w 4626532"/>
              <a:gd name="connsiteY2395" fmla="*/ 3883145 h 6858000"/>
              <a:gd name="connsiteX2396" fmla="*/ 3292840 w 4626532"/>
              <a:gd name="connsiteY2396" fmla="*/ 3824814 h 6858000"/>
              <a:gd name="connsiteX2397" fmla="*/ 3392835 w 4626532"/>
              <a:gd name="connsiteY2397" fmla="*/ 3924809 h 6858000"/>
              <a:gd name="connsiteX2398" fmla="*/ 3126181 w 4626532"/>
              <a:gd name="connsiteY2398" fmla="*/ 3874812 h 6858000"/>
              <a:gd name="connsiteX2399" fmla="*/ 3109516 w 4626532"/>
              <a:gd name="connsiteY2399" fmla="*/ 3949808 h 6858000"/>
              <a:gd name="connsiteX2400" fmla="*/ 3034519 w 4626532"/>
              <a:gd name="connsiteY2400" fmla="*/ 3849813 h 6858000"/>
              <a:gd name="connsiteX2401" fmla="*/ 3084517 w 4626532"/>
              <a:gd name="connsiteY2401" fmla="*/ 3949808 h 6858000"/>
              <a:gd name="connsiteX2402" fmla="*/ 3001187 w 4626532"/>
              <a:gd name="connsiteY2402" fmla="*/ 3849813 h 6858000"/>
              <a:gd name="connsiteX2403" fmla="*/ 3034519 w 4626532"/>
              <a:gd name="connsiteY2403" fmla="*/ 3799815 h 6858000"/>
              <a:gd name="connsiteX2404" fmla="*/ 3126181 w 4626532"/>
              <a:gd name="connsiteY2404" fmla="*/ 3874812 h 6858000"/>
              <a:gd name="connsiteX2405" fmla="*/ 2867861 w 4626532"/>
              <a:gd name="connsiteY2405" fmla="*/ 3874812 h 6858000"/>
              <a:gd name="connsiteX2406" fmla="*/ 2809530 w 4626532"/>
              <a:gd name="connsiteY2406" fmla="*/ 3799815 h 6858000"/>
              <a:gd name="connsiteX2407" fmla="*/ 2867861 w 4626532"/>
              <a:gd name="connsiteY2407" fmla="*/ 3874812 h 6858000"/>
              <a:gd name="connsiteX2408" fmla="*/ 4109467 w 4626532"/>
              <a:gd name="connsiteY2408" fmla="*/ 3808148 h 6858000"/>
              <a:gd name="connsiteX2409" fmla="*/ 4076135 w 4626532"/>
              <a:gd name="connsiteY2409" fmla="*/ 3858146 h 6858000"/>
              <a:gd name="connsiteX2410" fmla="*/ 4051136 w 4626532"/>
              <a:gd name="connsiteY2410" fmla="*/ 3858146 h 6858000"/>
              <a:gd name="connsiteX2411" fmla="*/ 4076135 w 4626532"/>
              <a:gd name="connsiteY2411" fmla="*/ 3816481 h 6858000"/>
              <a:gd name="connsiteX2412" fmla="*/ 4051136 w 4626532"/>
              <a:gd name="connsiteY2412" fmla="*/ 3791483 h 6858000"/>
              <a:gd name="connsiteX2413" fmla="*/ 4109467 w 4626532"/>
              <a:gd name="connsiteY2413" fmla="*/ 3808148 h 6858000"/>
              <a:gd name="connsiteX2414" fmla="*/ 4242794 w 4626532"/>
              <a:gd name="connsiteY2414" fmla="*/ 3849813 h 6858000"/>
              <a:gd name="connsiteX2415" fmla="*/ 4209462 w 4626532"/>
              <a:gd name="connsiteY2415" fmla="*/ 3833147 h 6858000"/>
              <a:gd name="connsiteX2416" fmla="*/ 4251127 w 4626532"/>
              <a:gd name="connsiteY2416" fmla="*/ 3791483 h 6858000"/>
              <a:gd name="connsiteX2417" fmla="*/ 4242794 w 4626532"/>
              <a:gd name="connsiteY2417" fmla="*/ 3849813 h 6858000"/>
              <a:gd name="connsiteX2418" fmla="*/ 3234509 w 4626532"/>
              <a:gd name="connsiteY2418" fmla="*/ 3783150 h 6858000"/>
              <a:gd name="connsiteX2419" fmla="*/ 3259508 w 4626532"/>
              <a:gd name="connsiteY2419" fmla="*/ 3808148 h 6858000"/>
              <a:gd name="connsiteX2420" fmla="*/ 3234509 w 4626532"/>
              <a:gd name="connsiteY2420" fmla="*/ 3874812 h 6858000"/>
              <a:gd name="connsiteX2421" fmla="*/ 3184512 w 4626532"/>
              <a:gd name="connsiteY2421" fmla="*/ 3783150 h 6858000"/>
              <a:gd name="connsiteX2422" fmla="*/ 3234509 w 4626532"/>
              <a:gd name="connsiteY2422" fmla="*/ 3783150 h 6858000"/>
              <a:gd name="connsiteX2423" fmla="*/ 1992903 w 4626532"/>
              <a:gd name="connsiteY2423" fmla="*/ 3883145 h 6858000"/>
              <a:gd name="connsiteX2424" fmla="*/ 2009569 w 4626532"/>
              <a:gd name="connsiteY2424" fmla="*/ 3866479 h 6858000"/>
              <a:gd name="connsiteX2425" fmla="*/ 1976237 w 4626532"/>
              <a:gd name="connsiteY2425" fmla="*/ 3783150 h 6858000"/>
              <a:gd name="connsiteX2426" fmla="*/ 2051234 w 4626532"/>
              <a:gd name="connsiteY2426" fmla="*/ 3849813 h 6858000"/>
              <a:gd name="connsiteX2427" fmla="*/ 2017902 w 4626532"/>
              <a:gd name="connsiteY2427" fmla="*/ 3924809 h 6858000"/>
              <a:gd name="connsiteX2428" fmla="*/ 1917907 w 4626532"/>
              <a:gd name="connsiteY2428" fmla="*/ 3849813 h 6858000"/>
              <a:gd name="connsiteX2429" fmla="*/ 1951238 w 4626532"/>
              <a:gd name="connsiteY2429" fmla="*/ 3783150 h 6858000"/>
              <a:gd name="connsiteX2430" fmla="*/ 1992903 w 4626532"/>
              <a:gd name="connsiteY2430" fmla="*/ 3883145 h 6858000"/>
              <a:gd name="connsiteX2431" fmla="*/ 3317839 w 4626532"/>
              <a:gd name="connsiteY2431" fmla="*/ 3774817 h 6858000"/>
              <a:gd name="connsiteX2432" fmla="*/ 3342838 w 4626532"/>
              <a:gd name="connsiteY2432" fmla="*/ 3824814 h 6858000"/>
              <a:gd name="connsiteX2433" fmla="*/ 3267841 w 4626532"/>
              <a:gd name="connsiteY2433" fmla="*/ 3774817 h 6858000"/>
              <a:gd name="connsiteX2434" fmla="*/ 3317839 w 4626532"/>
              <a:gd name="connsiteY2434" fmla="*/ 3774817 h 6858000"/>
              <a:gd name="connsiteX2435" fmla="*/ 3209511 w 4626532"/>
              <a:gd name="connsiteY2435" fmla="*/ 3883145 h 6858000"/>
              <a:gd name="connsiteX2436" fmla="*/ 3126181 w 4626532"/>
              <a:gd name="connsiteY2436" fmla="*/ 3791483 h 6858000"/>
              <a:gd name="connsiteX2437" fmla="*/ 3159513 w 4626532"/>
              <a:gd name="connsiteY2437" fmla="*/ 3783150 h 6858000"/>
              <a:gd name="connsiteX2438" fmla="*/ 3209511 w 4626532"/>
              <a:gd name="connsiteY2438" fmla="*/ 3883145 h 6858000"/>
              <a:gd name="connsiteX2439" fmla="*/ 3517829 w 4626532"/>
              <a:gd name="connsiteY2439" fmla="*/ 3866479 h 6858000"/>
              <a:gd name="connsiteX2440" fmla="*/ 3501163 w 4626532"/>
              <a:gd name="connsiteY2440" fmla="*/ 3949808 h 6858000"/>
              <a:gd name="connsiteX2441" fmla="*/ 3434500 w 4626532"/>
              <a:gd name="connsiteY2441" fmla="*/ 3816481 h 6858000"/>
              <a:gd name="connsiteX2442" fmla="*/ 3426167 w 4626532"/>
              <a:gd name="connsiteY2442" fmla="*/ 3833147 h 6858000"/>
              <a:gd name="connsiteX2443" fmla="*/ 3484497 w 4626532"/>
              <a:gd name="connsiteY2443" fmla="*/ 3958141 h 6858000"/>
              <a:gd name="connsiteX2444" fmla="*/ 3409501 w 4626532"/>
              <a:gd name="connsiteY2444" fmla="*/ 3916476 h 6858000"/>
              <a:gd name="connsiteX2445" fmla="*/ 3384502 w 4626532"/>
              <a:gd name="connsiteY2445" fmla="*/ 3816481 h 6858000"/>
              <a:gd name="connsiteX2446" fmla="*/ 3392835 w 4626532"/>
              <a:gd name="connsiteY2446" fmla="*/ 3766484 h 6858000"/>
              <a:gd name="connsiteX2447" fmla="*/ 3409501 w 4626532"/>
              <a:gd name="connsiteY2447" fmla="*/ 3766484 h 6858000"/>
              <a:gd name="connsiteX2448" fmla="*/ 3517829 w 4626532"/>
              <a:gd name="connsiteY2448" fmla="*/ 3866479 h 6858000"/>
              <a:gd name="connsiteX2449" fmla="*/ 4026138 w 4626532"/>
              <a:gd name="connsiteY2449" fmla="*/ 3791483 h 6858000"/>
              <a:gd name="connsiteX2450" fmla="*/ 3976140 w 4626532"/>
              <a:gd name="connsiteY2450" fmla="*/ 3758151 h 6858000"/>
              <a:gd name="connsiteX2451" fmla="*/ 4026138 w 4626532"/>
              <a:gd name="connsiteY2451" fmla="*/ 3791483 h 6858000"/>
              <a:gd name="connsiteX2452" fmla="*/ 3367836 w 4626532"/>
              <a:gd name="connsiteY2452" fmla="*/ 3816481 h 6858000"/>
              <a:gd name="connsiteX2453" fmla="*/ 3342838 w 4626532"/>
              <a:gd name="connsiteY2453" fmla="*/ 3766484 h 6858000"/>
              <a:gd name="connsiteX2454" fmla="*/ 3367836 w 4626532"/>
              <a:gd name="connsiteY2454" fmla="*/ 3758151 h 6858000"/>
              <a:gd name="connsiteX2455" fmla="*/ 3367836 w 4626532"/>
              <a:gd name="connsiteY2455" fmla="*/ 3816481 h 6858000"/>
              <a:gd name="connsiteX2456" fmla="*/ 2126230 w 4626532"/>
              <a:gd name="connsiteY2456" fmla="*/ 3858146 h 6858000"/>
              <a:gd name="connsiteX2457" fmla="*/ 2159562 w 4626532"/>
              <a:gd name="connsiteY2457" fmla="*/ 3858146 h 6858000"/>
              <a:gd name="connsiteX2458" fmla="*/ 2126230 w 4626532"/>
              <a:gd name="connsiteY2458" fmla="*/ 3766484 h 6858000"/>
              <a:gd name="connsiteX2459" fmla="*/ 2192893 w 4626532"/>
              <a:gd name="connsiteY2459" fmla="*/ 3858146 h 6858000"/>
              <a:gd name="connsiteX2460" fmla="*/ 2151229 w 4626532"/>
              <a:gd name="connsiteY2460" fmla="*/ 3933142 h 6858000"/>
              <a:gd name="connsiteX2461" fmla="*/ 2067899 w 4626532"/>
              <a:gd name="connsiteY2461" fmla="*/ 3808148 h 6858000"/>
              <a:gd name="connsiteX2462" fmla="*/ 2101231 w 4626532"/>
              <a:gd name="connsiteY2462" fmla="*/ 3758151 h 6858000"/>
              <a:gd name="connsiteX2463" fmla="*/ 2126230 w 4626532"/>
              <a:gd name="connsiteY2463" fmla="*/ 3858146 h 6858000"/>
              <a:gd name="connsiteX2464" fmla="*/ 4217795 w 4626532"/>
              <a:gd name="connsiteY2464" fmla="*/ 3758151 h 6858000"/>
              <a:gd name="connsiteX2465" fmla="*/ 4217795 w 4626532"/>
              <a:gd name="connsiteY2465" fmla="*/ 3774817 h 6858000"/>
              <a:gd name="connsiteX2466" fmla="*/ 4176130 w 4626532"/>
              <a:gd name="connsiteY2466" fmla="*/ 3816481 h 6858000"/>
              <a:gd name="connsiteX2467" fmla="*/ 4134466 w 4626532"/>
              <a:gd name="connsiteY2467" fmla="*/ 3799815 h 6858000"/>
              <a:gd name="connsiteX2468" fmla="*/ 4159464 w 4626532"/>
              <a:gd name="connsiteY2468" fmla="*/ 3749818 h 6858000"/>
              <a:gd name="connsiteX2469" fmla="*/ 4217795 w 4626532"/>
              <a:gd name="connsiteY2469" fmla="*/ 3758151 h 6858000"/>
              <a:gd name="connsiteX2470" fmla="*/ 2067899 w 4626532"/>
              <a:gd name="connsiteY2470" fmla="*/ 3741485 h 6858000"/>
              <a:gd name="connsiteX2471" fmla="*/ 2067899 w 4626532"/>
              <a:gd name="connsiteY2471" fmla="*/ 3783150 h 6858000"/>
              <a:gd name="connsiteX2472" fmla="*/ 2042901 w 4626532"/>
              <a:gd name="connsiteY2472" fmla="*/ 3791483 h 6858000"/>
              <a:gd name="connsiteX2473" fmla="*/ 1959571 w 4626532"/>
              <a:gd name="connsiteY2473" fmla="*/ 3741485 h 6858000"/>
              <a:gd name="connsiteX2474" fmla="*/ 2067899 w 4626532"/>
              <a:gd name="connsiteY2474" fmla="*/ 3741485 h 6858000"/>
              <a:gd name="connsiteX2475" fmla="*/ 3951141 w 4626532"/>
              <a:gd name="connsiteY2475" fmla="*/ 3758151 h 6858000"/>
              <a:gd name="connsiteX2476" fmla="*/ 3892811 w 4626532"/>
              <a:gd name="connsiteY2476" fmla="*/ 3733152 h 6858000"/>
              <a:gd name="connsiteX2477" fmla="*/ 3951141 w 4626532"/>
              <a:gd name="connsiteY2477" fmla="*/ 3758151 h 6858000"/>
              <a:gd name="connsiteX2478" fmla="*/ 3476164 w 4626532"/>
              <a:gd name="connsiteY2478" fmla="*/ 3766484 h 6858000"/>
              <a:gd name="connsiteX2479" fmla="*/ 3426167 w 4626532"/>
              <a:gd name="connsiteY2479" fmla="*/ 3741485 h 6858000"/>
              <a:gd name="connsiteX2480" fmla="*/ 3459499 w 4626532"/>
              <a:gd name="connsiteY2480" fmla="*/ 3733152 h 6858000"/>
              <a:gd name="connsiteX2481" fmla="*/ 3476164 w 4626532"/>
              <a:gd name="connsiteY2481" fmla="*/ 3766484 h 6858000"/>
              <a:gd name="connsiteX2482" fmla="*/ 3084517 w 4626532"/>
              <a:gd name="connsiteY2482" fmla="*/ 3791483 h 6858000"/>
              <a:gd name="connsiteX2483" fmla="*/ 3001187 w 4626532"/>
              <a:gd name="connsiteY2483" fmla="*/ 3733152 h 6858000"/>
              <a:gd name="connsiteX2484" fmla="*/ 3084517 w 4626532"/>
              <a:gd name="connsiteY2484" fmla="*/ 3791483 h 6858000"/>
              <a:gd name="connsiteX2485" fmla="*/ 3209511 w 4626532"/>
              <a:gd name="connsiteY2485" fmla="*/ 3758151 h 6858000"/>
              <a:gd name="connsiteX2486" fmla="*/ 3151180 w 4626532"/>
              <a:gd name="connsiteY2486" fmla="*/ 3749818 h 6858000"/>
              <a:gd name="connsiteX2487" fmla="*/ 3159513 w 4626532"/>
              <a:gd name="connsiteY2487" fmla="*/ 3724819 h 6858000"/>
              <a:gd name="connsiteX2488" fmla="*/ 3209511 w 4626532"/>
              <a:gd name="connsiteY2488" fmla="*/ 3758151 h 6858000"/>
              <a:gd name="connsiteX2489" fmla="*/ 4142799 w 4626532"/>
              <a:gd name="connsiteY2489" fmla="*/ 3724819 h 6858000"/>
              <a:gd name="connsiteX2490" fmla="*/ 4084468 w 4626532"/>
              <a:gd name="connsiteY2490" fmla="*/ 3783150 h 6858000"/>
              <a:gd name="connsiteX2491" fmla="*/ 4051136 w 4626532"/>
              <a:gd name="connsiteY2491" fmla="*/ 3766484 h 6858000"/>
              <a:gd name="connsiteX2492" fmla="*/ 4084468 w 4626532"/>
              <a:gd name="connsiteY2492" fmla="*/ 3716486 h 6858000"/>
              <a:gd name="connsiteX2493" fmla="*/ 4142799 w 4626532"/>
              <a:gd name="connsiteY2493" fmla="*/ 3724819 h 6858000"/>
              <a:gd name="connsiteX2494" fmla="*/ 3867812 w 4626532"/>
              <a:gd name="connsiteY2494" fmla="*/ 3716486 h 6858000"/>
              <a:gd name="connsiteX2495" fmla="*/ 3859479 w 4626532"/>
              <a:gd name="connsiteY2495" fmla="*/ 3716486 h 6858000"/>
              <a:gd name="connsiteX2496" fmla="*/ 3867812 w 4626532"/>
              <a:gd name="connsiteY2496" fmla="*/ 3716486 h 6858000"/>
              <a:gd name="connsiteX2497" fmla="*/ 3367836 w 4626532"/>
              <a:gd name="connsiteY2497" fmla="*/ 3733152 h 6858000"/>
              <a:gd name="connsiteX2498" fmla="*/ 3392835 w 4626532"/>
              <a:gd name="connsiteY2498" fmla="*/ 3724819 h 6858000"/>
              <a:gd name="connsiteX2499" fmla="*/ 3367836 w 4626532"/>
              <a:gd name="connsiteY2499" fmla="*/ 3733152 h 6858000"/>
              <a:gd name="connsiteX2500" fmla="*/ 3001187 w 4626532"/>
              <a:gd name="connsiteY2500" fmla="*/ 3791483 h 6858000"/>
              <a:gd name="connsiteX2501" fmla="*/ 2976189 w 4626532"/>
              <a:gd name="connsiteY2501" fmla="*/ 3849813 h 6858000"/>
              <a:gd name="connsiteX2502" fmla="*/ 2917858 w 4626532"/>
              <a:gd name="connsiteY2502" fmla="*/ 3758151 h 6858000"/>
              <a:gd name="connsiteX2503" fmla="*/ 2901192 w 4626532"/>
              <a:gd name="connsiteY2503" fmla="*/ 3766484 h 6858000"/>
              <a:gd name="connsiteX2504" fmla="*/ 2959523 w 4626532"/>
              <a:gd name="connsiteY2504" fmla="*/ 3866479 h 6858000"/>
              <a:gd name="connsiteX2505" fmla="*/ 2901192 w 4626532"/>
              <a:gd name="connsiteY2505" fmla="*/ 3841480 h 6858000"/>
              <a:gd name="connsiteX2506" fmla="*/ 2867861 w 4626532"/>
              <a:gd name="connsiteY2506" fmla="*/ 3758151 h 6858000"/>
              <a:gd name="connsiteX2507" fmla="*/ 2909525 w 4626532"/>
              <a:gd name="connsiteY2507" fmla="*/ 3716486 h 6858000"/>
              <a:gd name="connsiteX2508" fmla="*/ 3001187 w 4626532"/>
              <a:gd name="connsiteY2508" fmla="*/ 3791483 h 6858000"/>
              <a:gd name="connsiteX2509" fmla="*/ 1926240 w 4626532"/>
              <a:gd name="connsiteY2509" fmla="*/ 3741485 h 6858000"/>
              <a:gd name="connsiteX2510" fmla="*/ 1926240 w 4626532"/>
              <a:gd name="connsiteY2510" fmla="*/ 3808148 h 6858000"/>
              <a:gd name="connsiteX2511" fmla="*/ 1901241 w 4626532"/>
              <a:gd name="connsiteY2511" fmla="*/ 3816481 h 6858000"/>
              <a:gd name="connsiteX2512" fmla="*/ 1826245 w 4626532"/>
              <a:gd name="connsiteY2512" fmla="*/ 3749818 h 6858000"/>
              <a:gd name="connsiteX2513" fmla="*/ 1826245 w 4626532"/>
              <a:gd name="connsiteY2513" fmla="*/ 3724819 h 6858000"/>
              <a:gd name="connsiteX2514" fmla="*/ 1876242 w 4626532"/>
              <a:gd name="connsiteY2514" fmla="*/ 3791483 h 6858000"/>
              <a:gd name="connsiteX2515" fmla="*/ 1892908 w 4626532"/>
              <a:gd name="connsiteY2515" fmla="*/ 3783150 h 6858000"/>
              <a:gd name="connsiteX2516" fmla="*/ 1851243 w 4626532"/>
              <a:gd name="connsiteY2516" fmla="*/ 3716486 h 6858000"/>
              <a:gd name="connsiteX2517" fmla="*/ 1926240 w 4626532"/>
              <a:gd name="connsiteY2517" fmla="*/ 3741485 h 6858000"/>
              <a:gd name="connsiteX2518" fmla="*/ 3542828 w 4626532"/>
              <a:gd name="connsiteY2518" fmla="*/ 3866479 h 6858000"/>
              <a:gd name="connsiteX2519" fmla="*/ 3476164 w 4626532"/>
              <a:gd name="connsiteY2519" fmla="*/ 3716486 h 6858000"/>
              <a:gd name="connsiteX2520" fmla="*/ 3492830 w 4626532"/>
              <a:gd name="connsiteY2520" fmla="*/ 3708153 h 6858000"/>
              <a:gd name="connsiteX2521" fmla="*/ 3567827 w 4626532"/>
              <a:gd name="connsiteY2521" fmla="*/ 3866479 h 6858000"/>
              <a:gd name="connsiteX2522" fmla="*/ 3542828 w 4626532"/>
              <a:gd name="connsiteY2522" fmla="*/ 3866479 h 6858000"/>
              <a:gd name="connsiteX2523" fmla="*/ 4301124 w 4626532"/>
              <a:gd name="connsiteY2523" fmla="*/ 3716486 h 6858000"/>
              <a:gd name="connsiteX2524" fmla="*/ 4259460 w 4626532"/>
              <a:gd name="connsiteY2524" fmla="*/ 3766484 h 6858000"/>
              <a:gd name="connsiteX2525" fmla="*/ 4242794 w 4626532"/>
              <a:gd name="connsiteY2525" fmla="*/ 3749818 h 6858000"/>
              <a:gd name="connsiteX2526" fmla="*/ 4276125 w 4626532"/>
              <a:gd name="connsiteY2526" fmla="*/ 3699820 h 6858000"/>
              <a:gd name="connsiteX2527" fmla="*/ 4301124 w 4626532"/>
              <a:gd name="connsiteY2527" fmla="*/ 3716486 h 6858000"/>
              <a:gd name="connsiteX2528" fmla="*/ 1842910 w 4626532"/>
              <a:gd name="connsiteY2528" fmla="*/ 3874812 h 6858000"/>
              <a:gd name="connsiteX2529" fmla="*/ 1851243 w 4626532"/>
              <a:gd name="connsiteY2529" fmla="*/ 3891478 h 6858000"/>
              <a:gd name="connsiteX2530" fmla="*/ 1592923 w 4626532"/>
              <a:gd name="connsiteY2530" fmla="*/ 3691487 h 6858000"/>
              <a:gd name="connsiteX2531" fmla="*/ 1842910 w 4626532"/>
              <a:gd name="connsiteY2531" fmla="*/ 3874812 h 6858000"/>
              <a:gd name="connsiteX2532" fmla="*/ 4059469 w 4626532"/>
              <a:gd name="connsiteY2532" fmla="*/ 3691487 h 6858000"/>
              <a:gd name="connsiteX2533" fmla="*/ 4059469 w 4626532"/>
              <a:gd name="connsiteY2533" fmla="*/ 3724819 h 6858000"/>
              <a:gd name="connsiteX2534" fmla="*/ 4009472 w 4626532"/>
              <a:gd name="connsiteY2534" fmla="*/ 3749818 h 6858000"/>
              <a:gd name="connsiteX2535" fmla="*/ 3976140 w 4626532"/>
              <a:gd name="connsiteY2535" fmla="*/ 3733152 h 6858000"/>
              <a:gd name="connsiteX2536" fmla="*/ 4009472 w 4626532"/>
              <a:gd name="connsiteY2536" fmla="*/ 3683154 h 6858000"/>
              <a:gd name="connsiteX2537" fmla="*/ 4059469 w 4626532"/>
              <a:gd name="connsiteY2537" fmla="*/ 3691487 h 6858000"/>
              <a:gd name="connsiteX2538" fmla="*/ 3342838 w 4626532"/>
              <a:gd name="connsiteY2538" fmla="*/ 3716486 h 6858000"/>
              <a:gd name="connsiteX2539" fmla="*/ 3342838 w 4626532"/>
              <a:gd name="connsiteY2539" fmla="*/ 3741485 h 6858000"/>
              <a:gd name="connsiteX2540" fmla="*/ 3267841 w 4626532"/>
              <a:gd name="connsiteY2540" fmla="*/ 3741485 h 6858000"/>
              <a:gd name="connsiteX2541" fmla="*/ 3284507 w 4626532"/>
              <a:gd name="connsiteY2541" fmla="*/ 3683154 h 6858000"/>
              <a:gd name="connsiteX2542" fmla="*/ 3342838 w 4626532"/>
              <a:gd name="connsiteY2542" fmla="*/ 3716486 h 6858000"/>
              <a:gd name="connsiteX2543" fmla="*/ 3117848 w 4626532"/>
              <a:gd name="connsiteY2543" fmla="*/ 3749818 h 6858000"/>
              <a:gd name="connsiteX2544" fmla="*/ 3059518 w 4626532"/>
              <a:gd name="connsiteY2544" fmla="*/ 3733152 h 6858000"/>
              <a:gd name="connsiteX2545" fmla="*/ 3076184 w 4626532"/>
              <a:gd name="connsiteY2545" fmla="*/ 3683154 h 6858000"/>
              <a:gd name="connsiteX2546" fmla="*/ 3117848 w 4626532"/>
              <a:gd name="connsiteY2546" fmla="*/ 3749818 h 6858000"/>
              <a:gd name="connsiteX2547" fmla="*/ 1751248 w 4626532"/>
              <a:gd name="connsiteY2547" fmla="*/ 3683154 h 6858000"/>
              <a:gd name="connsiteX2548" fmla="*/ 1801246 w 4626532"/>
              <a:gd name="connsiteY2548" fmla="*/ 3733152 h 6858000"/>
              <a:gd name="connsiteX2549" fmla="*/ 1734582 w 4626532"/>
              <a:gd name="connsiteY2549" fmla="*/ 3683154 h 6858000"/>
              <a:gd name="connsiteX2550" fmla="*/ 1751248 w 4626532"/>
              <a:gd name="connsiteY2550" fmla="*/ 3683154 h 6858000"/>
              <a:gd name="connsiteX2551" fmla="*/ 4251127 w 4626532"/>
              <a:gd name="connsiteY2551" fmla="*/ 3683154 h 6858000"/>
              <a:gd name="connsiteX2552" fmla="*/ 4251127 w 4626532"/>
              <a:gd name="connsiteY2552" fmla="*/ 3708153 h 6858000"/>
              <a:gd name="connsiteX2553" fmla="*/ 4209462 w 4626532"/>
              <a:gd name="connsiteY2553" fmla="*/ 3741485 h 6858000"/>
              <a:gd name="connsiteX2554" fmla="*/ 4176130 w 4626532"/>
              <a:gd name="connsiteY2554" fmla="*/ 3733152 h 6858000"/>
              <a:gd name="connsiteX2555" fmla="*/ 4167797 w 4626532"/>
              <a:gd name="connsiteY2555" fmla="*/ 3716486 h 6858000"/>
              <a:gd name="connsiteX2556" fmla="*/ 4192796 w 4626532"/>
              <a:gd name="connsiteY2556" fmla="*/ 3674822 h 6858000"/>
              <a:gd name="connsiteX2557" fmla="*/ 4251127 w 4626532"/>
              <a:gd name="connsiteY2557" fmla="*/ 3683154 h 6858000"/>
              <a:gd name="connsiteX2558" fmla="*/ 3492830 w 4626532"/>
              <a:gd name="connsiteY2558" fmla="*/ 3674822 h 6858000"/>
              <a:gd name="connsiteX2559" fmla="*/ 3484497 w 4626532"/>
              <a:gd name="connsiteY2559" fmla="*/ 3674822 h 6858000"/>
              <a:gd name="connsiteX2560" fmla="*/ 3492830 w 4626532"/>
              <a:gd name="connsiteY2560" fmla="*/ 3674822 h 6858000"/>
              <a:gd name="connsiteX2561" fmla="*/ 2251224 w 4626532"/>
              <a:gd name="connsiteY2561" fmla="*/ 3691487 h 6858000"/>
              <a:gd name="connsiteX2562" fmla="*/ 2217892 w 4626532"/>
              <a:gd name="connsiteY2562" fmla="*/ 3666489 h 6858000"/>
              <a:gd name="connsiteX2563" fmla="*/ 2251224 w 4626532"/>
              <a:gd name="connsiteY2563" fmla="*/ 3691487 h 6858000"/>
              <a:gd name="connsiteX2564" fmla="*/ 4417785 w 4626532"/>
              <a:gd name="connsiteY2564" fmla="*/ 3716486 h 6858000"/>
              <a:gd name="connsiteX2565" fmla="*/ 4359455 w 4626532"/>
              <a:gd name="connsiteY2565" fmla="*/ 3708153 h 6858000"/>
              <a:gd name="connsiteX2566" fmla="*/ 4384453 w 4626532"/>
              <a:gd name="connsiteY2566" fmla="*/ 3658156 h 6858000"/>
              <a:gd name="connsiteX2567" fmla="*/ 4417785 w 4626532"/>
              <a:gd name="connsiteY2567" fmla="*/ 3716486 h 6858000"/>
              <a:gd name="connsiteX2568" fmla="*/ 3984473 w 4626532"/>
              <a:gd name="connsiteY2568" fmla="*/ 3666489 h 6858000"/>
              <a:gd name="connsiteX2569" fmla="*/ 3951141 w 4626532"/>
              <a:gd name="connsiteY2569" fmla="*/ 3716486 h 6858000"/>
              <a:gd name="connsiteX2570" fmla="*/ 3901144 w 4626532"/>
              <a:gd name="connsiteY2570" fmla="*/ 3708153 h 6858000"/>
              <a:gd name="connsiteX2571" fmla="*/ 3926142 w 4626532"/>
              <a:gd name="connsiteY2571" fmla="*/ 3658156 h 6858000"/>
              <a:gd name="connsiteX2572" fmla="*/ 3984473 w 4626532"/>
              <a:gd name="connsiteY2572" fmla="*/ 3666489 h 6858000"/>
              <a:gd name="connsiteX2573" fmla="*/ 3901144 w 4626532"/>
              <a:gd name="connsiteY2573" fmla="*/ 3649823 h 6858000"/>
              <a:gd name="connsiteX2574" fmla="*/ 3851146 w 4626532"/>
              <a:gd name="connsiteY2574" fmla="*/ 3699820 h 6858000"/>
              <a:gd name="connsiteX2575" fmla="*/ 3834480 w 4626532"/>
              <a:gd name="connsiteY2575" fmla="*/ 3691487 h 6858000"/>
              <a:gd name="connsiteX2576" fmla="*/ 3859479 w 4626532"/>
              <a:gd name="connsiteY2576" fmla="*/ 3649823 h 6858000"/>
              <a:gd name="connsiteX2577" fmla="*/ 3901144 w 4626532"/>
              <a:gd name="connsiteY2577" fmla="*/ 3649823 h 6858000"/>
              <a:gd name="connsiteX2578" fmla="*/ 3792816 w 4626532"/>
              <a:gd name="connsiteY2578" fmla="*/ 3666489 h 6858000"/>
              <a:gd name="connsiteX2579" fmla="*/ 3826147 w 4626532"/>
              <a:gd name="connsiteY2579" fmla="*/ 3649823 h 6858000"/>
              <a:gd name="connsiteX2580" fmla="*/ 3792816 w 4626532"/>
              <a:gd name="connsiteY2580" fmla="*/ 3666489 h 6858000"/>
              <a:gd name="connsiteX2581" fmla="*/ 3234509 w 4626532"/>
              <a:gd name="connsiteY2581" fmla="*/ 3649823 h 6858000"/>
              <a:gd name="connsiteX2582" fmla="*/ 3259508 w 4626532"/>
              <a:gd name="connsiteY2582" fmla="*/ 3691487 h 6858000"/>
              <a:gd name="connsiteX2583" fmla="*/ 3234509 w 4626532"/>
              <a:gd name="connsiteY2583" fmla="*/ 3741485 h 6858000"/>
              <a:gd name="connsiteX2584" fmla="*/ 3184512 w 4626532"/>
              <a:gd name="connsiteY2584" fmla="*/ 3699820 h 6858000"/>
              <a:gd name="connsiteX2585" fmla="*/ 3201178 w 4626532"/>
              <a:gd name="connsiteY2585" fmla="*/ 3649823 h 6858000"/>
              <a:gd name="connsiteX2586" fmla="*/ 3234509 w 4626532"/>
              <a:gd name="connsiteY2586" fmla="*/ 3649823 h 6858000"/>
              <a:gd name="connsiteX2587" fmla="*/ 4176130 w 4626532"/>
              <a:gd name="connsiteY2587" fmla="*/ 3658156 h 6858000"/>
              <a:gd name="connsiteX2588" fmla="*/ 4117800 w 4626532"/>
              <a:gd name="connsiteY2588" fmla="*/ 3708153 h 6858000"/>
              <a:gd name="connsiteX2589" fmla="*/ 4084468 w 4626532"/>
              <a:gd name="connsiteY2589" fmla="*/ 3683154 h 6858000"/>
              <a:gd name="connsiteX2590" fmla="*/ 4167797 w 4626532"/>
              <a:gd name="connsiteY2590" fmla="*/ 3641490 h 6858000"/>
              <a:gd name="connsiteX2591" fmla="*/ 4176130 w 4626532"/>
              <a:gd name="connsiteY2591" fmla="*/ 3658156 h 6858000"/>
              <a:gd name="connsiteX2592" fmla="*/ 3426167 w 4626532"/>
              <a:gd name="connsiteY2592" fmla="*/ 3641490 h 6858000"/>
              <a:gd name="connsiteX2593" fmla="*/ 3459499 w 4626532"/>
              <a:gd name="connsiteY2593" fmla="*/ 3674822 h 6858000"/>
              <a:gd name="connsiteX2594" fmla="*/ 3459499 w 4626532"/>
              <a:gd name="connsiteY2594" fmla="*/ 3699820 h 6858000"/>
              <a:gd name="connsiteX2595" fmla="*/ 3426167 w 4626532"/>
              <a:gd name="connsiteY2595" fmla="*/ 3716486 h 6858000"/>
              <a:gd name="connsiteX2596" fmla="*/ 3392835 w 4626532"/>
              <a:gd name="connsiteY2596" fmla="*/ 3699820 h 6858000"/>
              <a:gd name="connsiteX2597" fmla="*/ 3401168 w 4626532"/>
              <a:gd name="connsiteY2597" fmla="*/ 3641490 h 6858000"/>
              <a:gd name="connsiteX2598" fmla="*/ 3426167 w 4626532"/>
              <a:gd name="connsiteY2598" fmla="*/ 3641490 h 6858000"/>
              <a:gd name="connsiteX2599" fmla="*/ 3051185 w 4626532"/>
              <a:gd name="connsiteY2599" fmla="*/ 3683154 h 6858000"/>
              <a:gd name="connsiteX2600" fmla="*/ 3042852 w 4626532"/>
              <a:gd name="connsiteY2600" fmla="*/ 3716486 h 6858000"/>
              <a:gd name="connsiteX2601" fmla="*/ 3017853 w 4626532"/>
              <a:gd name="connsiteY2601" fmla="*/ 3716486 h 6858000"/>
              <a:gd name="connsiteX2602" fmla="*/ 2976189 w 4626532"/>
              <a:gd name="connsiteY2602" fmla="*/ 3691487 h 6858000"/>
              <a:gd name="connsiteX2603" fmla="*/ 2992855 w 4626532"/>
              <a:gd name="connsiteY2603" fmla="*/ 3641490 h 6858000"/>
              <a:gd name="connsiteX2604" fmla="*/ 3051185 w 4626532"/>
              <a:gd name="connsiteY2604" fmla="*/ 3683154 h 6858000"/>
              <a:gd name="connsiteX2605" fmla="*/ 2859528 w 4626532"/>
              <a:gd name="connsiteY2605" fmla="*/ 3708153 h 6858000"/>
              <a:gd name="connsiteX2606" fmla="*/ 2842862 w 4626532"/>
              <a:gd name="connsiteY2606" fmla="*/ 3766484 h 6858000"/>
              <a:gd name="connsiteX2607" fmla="*/ 2767865 w 4626532"/>
              <a:gd name="connsiteY2607" fmla="*/ 3691487 h 6858000"/>
              <a:gd name="connsiteX2608" fmla="*/ 2826196 w 4626532"/>
              <a:gd name="connsiteY2608" fmla="*/ 3783150 h 6858000"/>
              <a:gd name="connsiteX2609" fmla="*/ 2734534 w 4626532"/>
              <a:gd name="connsiteY2609" fmla="*/ 3691487 h 6858000"/>
              <a:gd name="connsiteX2610" fmla="*/ 2767865 w 4626532"/>
              <a:gd name="connsiteY2610" fmla="*/ 3641490 h 6858000"/>
              <a:gd name="connsiteX2611" fmla="*/ 2859528 w 4626532"/>
              <a:gd name="connsiteY2611" fmla="*/ 3708153 h 6858000"/>
              <a:gd name="connsiteX2612" fmla="*/ 609637 w 4626532"/>
              <a:gd name="connsiteY2612" fmla="*/ 3649823 h 6858000"/>
              <a:gd name="connsiteX2613" fmla="*/ 634636 w 4626532"/>
              <a:gd name="connsiteY2613" fmla="*/ 3716486 h 6858000"/>
              <a:gd name="connsiteX2614" fmla="*/ 867958 w 4626532"/>
              <a:gd name="connsiteY2614" fmla="*/ 3949808 h 6858000"/>
              <a:gd name="connsiteX2615" fmla="*/ 884624 w 4626532"/>
              <a:gd name="connsiteY2615" fmla="*/ 3991473 h 6858000"/>
              <a:gd name="connsiteX2616" fmla="*/ 884624 w 4626532"/>
              <a:gd name="connsiteY2616" fmla="*/ 4033137 h 6858000"/>
              <a:gd name="connsiteX2617" fmla="*/ 584638 w 4626532"/>
              <a:gd name="connsiteY2617" fmla="*/ 3649823 h 6858000"/>
              <a:gd name="connsiteX2618" fmla="*/ 542974 w 4626532"/>
              <a:gd name="connsiteY2618" fmla="*/ 3758151 h 6858000"/>
              <a:gd name="connsiteX2619" fmla="*/ 734631 w 4626532"/>
              <a:gd name="connsiteY2619" fmla="*/ 4058136 h 6858000"/>
              <a:gd name="connsiteX2620" fmla="*/ 776296 w 4626532"/>
              <a:gd name="connsiteY2620" fmla="*/ 4241461 h 6858000"/>
              <a:gd name="connsiteX2621" fmla="*/ 684633 w 4626532"/>
              <a:gd name="connsiteY2621" fmla="*/ 4141465 h 6858000"/>
              <a:gd name="connsiteX2622" fmla="*/ 676300 w 4626532"/>
              <a:gd name="connsiteY2622" fmla="*/ 4041470 h 6858000"/>
              <a:gd name="connsiteX2623" fmla="*/ 517975 w 4626532"/>
              <a:gd name="connsiteY2623" fmla="*/ 3741485 h 6858000"/>
              <a:gd name="connsiteX2624" fmla="*/ 517975 w 4626532"/>
              <a:gd name="connsiteY2624" fmla="*/ 3658156 h 6858000"/>
              <a:gd name="connsiteX2625" fmla="*/ 434646 w 4626532"/>
              <a:gd name="connsiteY2625" fmla="*/ 3833147 h 6858000"/>
              <a:gd name="connsiteX2626" fmla="*/ 509642 w 4626532"/>
              <a:gd name="connsiteY2626" fmla="*/ 4074802 h 6858000"/>
              <a:gd name="connsiteX2627" fmla="*/ 467977 w 4626532"/>
              <a:gd name="connsiteY2627" fmla="*/ 4174797 h 6858000"/>
              <a:gd name="connsiteX2628" fmla="*/ 484643 w 4626532"/>
              <a:gd name="connsiteY2628" fmla="*/ 4108134 h 6858000"/>
              <a:gd name="connsiteX2629" fmla="*/ 384648 w 4626532"/>
              <a:gd name="connsiteY2629" fmla="*/ 3783150 h 6858000"/>
              <a:gd name="connsiteX2630" fmla="*/ 534641 w 4626532"/>
              <a:gd name="connsiteY2630" fmla="*/ 3641490 h 6858000"/>
              <a:gd name="connsiteX2631" fmla="*/ 609637 w 4626532"/>
              <a:gd name="connsiteY2631" fmla="*/ 3649823 h 6858000"/>
              <a:gd name="connsiteX2632" fmla="*/ 4084468 w 4626532"/>
              <a:gd name="connsiteY2632" fmla="*/ 3658156 h 6858000"/>
              <a:gd name="connsiteX2633" fmla="*/ 4009472 w 4626532"/>
              <a:gd name="connsiteY2633" fmla="*/ 3658156 h 6858000"/>
              <a:gd name="connsiteX2634" fmla="*/ 4034471 w 4626532"/>
              <a:gd name="connsiteY2634" fmla="*/ 3624824 h 6858000"/>
              <a:gd name="connsiteX2635" fmla="*/ 4084468 w 4626532"/>
              <a:gd name="connsiteY2635" fmla="*/ 3658156 h 6858000"/>
              <a:gd name="connsiteX2636" fmla="*/ 4309457 w 4626532"/>
              <a:gd name="connsiteY2636" fmla="*/ 3624824 h 6858000"/>
              <a:gd name="connsiteX2637" fmla="*/ 4367788 w 4626532"/>
              <a:gd name="connsiteY2637" fmla="*/ 3641490 h 6858000"/>
              <a:gd name="connsiteX2638" fmla="*/ 4317790 w 4626532"/>
              <a:gd name="connsiteY2638" fmla="*/ 3691487 h 6858000"/>
              <a:gd name="connsiteX2639" fmla="*/ 4276125 w 4626532"/>
              <a:gd name="connsiteY2639" fmla="*/ 3674822 h 6858000"/>
              <a:gd name="connsiteX2640" fmla="*/ 4309457 w 4626532"/>
              <a:gd name="connsiteY2640" fmla="*/ 3616491 h 6858000"/>
              <a:gd name="connsiteX2641" fmla="*/ 4309457 w 4626532"/>
              <a:gd name="connsiteY2641" fmla="*/ 3624824 h 6858000"/>
              <a:gd name="connsiteX2642" fmla="*/ 3176179 w 4626532"/>
              <a:gd name="connsiteY2642" fmla="*/ 3633157 h 6858000"/>
              <a:gd name="connsiteX2643" fmla="*/ 3176179 w 4626532"/>
              <a:gd name="connsiteY2643" fmla="*/ 3683154 h 6858000"/>
              <a:gd name="connsiteX2644" fmla="*/ 3151180 w 4626532"/>
              <a:gd name="connsiteY2644" fmla="*/ 3699820 h 6858000"/>
              <a:gd name="connsiteX2645" fmla="*/ 3109516 w 4626532"/>
              <a:gd name="connsiteY2645" fmla="*/ 3658156 h 6858000"/>
              <a:gd name="connsiteX2646" fmla="*/ 3126181 w 4626532"/>
              <a:gd name="connsiteY2646" fmla="*/ 3608158 h 6858000"/>
              <a:gd name="connsiteX2647" fmla="*/ 3176179 w 4626532"/>
              <a:gd name="connsiteY2647" fmla="*/ 3633157 h 6858000"/>
              <a:gd name="connsiteX2648" fmla="*/ 2951190 w 4626532"/>
              <a:gd name="connsiteY2648" fmla="*/ 3708153 h 6858000"/>
              <a:gd name="connsiteX2649" fmla="*/ 2851195 w 4626532"/>
              <a:gd name="connsiteY2649" fmla="*/ 3608158 h 6858000"/>
              <a:gd name="connsiteX2650" fmla="*/ 2951190 w 4626532"/>
              <a:gd name="connsiteY2650" fmla="*/ 3708153 h 6858000"/>
              <a:gd name="connsiteX2651" fmla="*/ 4384453 w 4626532"/>
              <a:gd name="connsiteY2651" fmla="*/ 3624824 h 6858000"/>
              <a:gd name="connsiteX2652" fmla="*/ 4417785 w 4626532"/>
              <a:gd name="connsiteY2652" fmla="*/ 3608158 h 6858000"/>
              <a:gd name="connsiteX2653" fmla="*/ 4384453 w 4626532"/>
              <a:gd name="connsiteY2653" fmla="*/ 3624824 h 6858000"/>
              <a:gd name="connsiteX2654" fmla="*/ 4284458 w 4626532"/>
              <a:gd name="connsiteY2654" fmla="*/ 3599825 h 6858000"/>
              <a:gd name="connsiteX2655" fmla="*/ 4284458 w 4626532"/>
              <a:gd name="connsiteY2655" fmla="*/ 3624824 h 6858000"/>
              <a:gd name="connsiteX2656" fmla="*/ 4251127 w 4626532"/>
              <a:gd name="connsiteY2656" fmla="*/ 3658156 h 6858000"/>
              <a:gd name="connsiteX2657" fmla="*/ 4209462 w 4626532"/>
              <a:gd name="connsiteY2657" fmla="*/ 3658156 h 6858000"/>
              <a:gd name="connsiteX2658" fmla="*/ 4192796 w 4626532"/>
              <a:gd name="connsiteY2658" fmla="*/ 3633157 h 6858000"/>
              <a:gd name="connsiteX2659" fmla="*/ 4251127 w 4626532"/>
              <a:gd name="connsiteY2659" fmla="*/ 3599825 h 6858000"/>
              <a:gd name="connsiteX2660" fmla="*/ 4284458 w 4626532"/>
              <a:gd name="connsiteY2660" fmla="*/ 3599825 h 6858000"/>
              <a:gd name="connsiteX2661" fmla="*/ 3542828 w 4626532"/>
              <a:gd name="connsiteY2661" fmla="*/ 3649823 h 6858000"/>
              <a:gd name="connsiteX2662" fmla="*/ 3509496 w 4626532"/>
              <a:gd name="connsiteY2662" fmla="*/ 3658156 h 6858000"/>
              <a:gd name="connsiteX2663" fmla="*/ 3517829 w 4626532"/>
              <a:gd name="connsiteY2663" fmla="*/ 3599825 h 6858000"/>
              <a:gd name="connsiteX2664" fmla="*/ 3542828 w 4626532"/>
              <a:gd name="connsiteY2664" fmla="*/ 3649823 h 6858000"/>
              <a:gd name="connsiteX2665" fmla="*/ 3384502 w 4626532"/>
              <a:gd name="connsiteY2665" fmla="*/ 3649823 h 6858000"/>
              <a:gd name="connsiteX2666" fmla="*/ 3376169 w 4626532"/>
              <a:gd name="connsiteY2666" fmla="*/ 3683154 h 6858000"/>
              <a:gd name="connsiteX2667" fmla="*/ 3351170 w 4626532"/>
              <a:gd name="connsiteY2667" fmla="*/ 3691487 h 6858000"/>
              <a:gd name="connsiteX2668" fmla="*/ 3309506 w 4626532"/>
              <a:gd name="connsiteY2668" fmla="*/ 3658156 h 6858000"/>
              <a:gd name="connsiteX2669" fmla="*/ 3326172 w 4626532"/>
              <a:gd name="connsiteY2669" fmla="*/ 3599825 h 6858000"/>
              <a:gd name="connsiteX2670" fmla="*/ 3384502 w 4626532"/>
              <a:gd name="connsiteY2670" fmla="*/ 3649823 h 6858000"/>
              <a:gd name="connsiteX2671" fmla="*/ 3767817 w 4626532"/>
              <a:gd name="connsiteY2671" fmla="*/ 3633157 h 6858000"/>
              <a:gd name="connsiteX2672" fmla="*/ 3751151 w 4626532"/>
              <a:gd name="connsiteY2672" fmla="*/ 3616491 h 6858000"/>
              <a:gd name="connsiteX2673" fmla="*/ 3792816 w 4626532"/>
              <a:gd name="connsiteY2673" fmla="*/ 3591492 h 6858000"/>
              <a:gd name="connsiteX2674" fmla="*/ 3767817 w 4626532"/>
              <a:gd name="connsiteY2674" fmla="*/ 3633157 h 6858000"/>
              <a:gd name="connsiteX2675" fmla="*/ 2967856 w 4626532"/>
              <a:gd name="connsiteY2675" fmla="*/ 3624824 h 6858000"/>
              <a:gd name="connsiteX2676" fmla="*/ 2967856 w 4626532"/>
              <a:gd name="connsiteY2676" fmla="*/ 3666489 h 6858000"/>
              <a:gd name="connsiteX2677" fmla="*/ 2951190 w 4626532"/>
              <a:gd name="connsiteY2677" fmla="*/ 3674822 h 6858000"/>
              <a:gd name="connsiteX2678" fmla="*/ 2909525 w 4626532"/>
              <a:gd name="connsiteY2678" fmla="*/ 3633157 h 6858000"/>
              <a:gd name="connsiteX2679" fmla="*/ 2917858 w 4626532"/>
              <a:gd name="connsiteY2679" fmla="*/ 3591492 h 6858000"/>
              <a:gd name="connsiteX2680" fmla="*/ 2967856 w 4626532"/>
              <a:gd name="connsiteY2680" fmla="*/ 3624824 h 6858000"/>
              <a:gd name="connsiteX2681" fmla="*/ 4009472 w 4626532"/>
              <a:gd name="connsiteY2681" fmla="*/ 3599825 h 6858000"/>
              <a:gd name="connsiteX2682" fmla="*/ 3984473 w 4626532"/>
              <a:gd name="connsiteY2682" fmla="*/ 3641490 h 6858000"/>
              <a:gd name="connsiteX2683" fmla="*/ 3934475 w 4626532"/>
              <a:gd name="connsiteY2683" fmla="*/ 3641490 h 6858000"/>
              <a:gd name="connsiteX2684" fmla="*/ 3959474 w 4626532"/>
              <a:gd name="connsiteY2684" fmla="*/ 3583159 h 6858000"/>
              <a:gd name="connsiteX2685" fmla="*/ 4009472 w 4626532"/>
              <a:gd name="connsiteY2685" fmla="*/ 3599825 h 6858000"/>
              <a:gd name="connsiteX2686" fmla="*/ 3576160 w 4626532"/>
              <a:gd name="connsiteY2686" fmla="*/ 3608158 h 6858000"/>
              <a:gd name="connsiteX2687" fmla="*/ 3576160 w 4626532"/>
              <a:gd name="connsiteY2687" fmla="*/ 3583159 h 6858000"/>
              <a:gd name="connsiteX2688" fmla="*/ 3576160 w 4626532"/>
              <a:gd name="connsiteY2688" fmla="*/ 3608158 h 6858000"/>
              <a:gd name="connsiteX2689" fmla="*/ 3934475 w 4626532"/>
              <a:gd name="connsiteY2689" fmla="*/ 3574826 h 6858000"/>
              <a:gd name="connsiteX2690" fmla="*/ 3859479 w 4626532"/>
              <a:gd name="connsiteY2690" fmla="*/ 3624824 h 6858000"/>
              <a:gd name="connsiteX2691" fmla="*/ 3884478 w 4626532"/>
              <a:gd name="connsiteY2691" fmla="*/ 3574826 h 6858000"/>
              <a:gd name="connsiteX2692" fmla="*/ 3934475 w 4626532"/>
              <a:gd name="connsiteY2692" fmla="*/ 3574826 h 6858000"/>
              <a:gd name="connsiteX2693" fmla="*/ 3801149 w 4626532"/>
              <a:gd name="connsiteY2693" fmla="*/ 3633157 h 6858000"/>
              <a:gd name="connsiteX2694" fmla="*/ 3859479 w 4626532"/>
              <a:gd name="connsiteY2694" fmla="*/ 3574826 h 6858000"/>
              <a:gd name="connsiteX2695" fmla="*/ 3801149 w 4626532"/>
              <a:gd name="connsiteY2695" fmla="*/ 3633157 h 6858000"/>
              <a:gd name="connsiteX2696" fmla="*/ 3276174 w 4626532"/>
              <a:gd name="connsiteY2696" fmla="*/ 3574826 h 6858000"/>
              <a:gd name="connsiteX2697" fmla="*/ 3301173 w 4626532"/>
              <a:gd name="connsiteY2697" fmla="*/ 3616491 h 6858000"/>
              <a:gd name="connsiteX2698" fmla="*/ 3292840 w 4626532"/>
              <a:gd name="connsiteY2698" fmla="*/ 3649823 h 6858000"/>
              <a:gd name="connsiteX2699" fmla="*/ 3276174 w 4626532"/>
              <a:gd name="connsiteY2699" fmla="*/ 3658156 h 6858000"/>
              <a:gd name="connsiteX2700" fmla="*/ 3226177 w 4626532"/>
              <a:gd name="connsiteY2700" fmla="*/ 3624824 h 6858000"/>
              <a:gd name="connsiteX2701" fmla="*/ 3251175 w 4626532"/>
              <a:gd name="connsiteY2701" fmla="*/ 3574826 h 6858000"/>
              <a:gd name="connsiteX2702" fmla="*/ 3276174 w 4626532"/>
              <a:gd name="connsiteY2702" fmla="*/ 3574826 h 6858000"/>
              <a:gd name="connsiteX2703" fmla="*/ 4392786 w 4626532"/>
              <a:gd name="connsiteY2703" fmla="*/ 3574826 h 6858000"/>
              <a:gd name="connsiteX2704" fmla="*/ 4351122 w 4626532"/>
              <a:gd name="connsiteY2704" fmla="*/ 3616491 h 6858000"/>
              <a:gd name="connsiteX2705" fmla="*/ 4317790 w 4626532"/>
              <a:gd name="connsiteY2705" fmla="*/ 3608158 h 6858000"/>
              <a:gd name="connsiteX2706" fmla="*/ 4309457 w 4626532"/>
              <a:gd name="connsiteY2706" fmla="*/ 3583159 h 6858000"/>
              <a:gd name="connsiteX2707" fmla="*/ 4326123 w 4626532"/>
              <a:gd name="connsiteY2707" fmla="*/ 3566493 h 6858000"/>
              <a:gd name="connsiteX2708" fmla="*/ 4392786 w 4626532"/>
              <a:gd name="connsiteY2708" fmla="*/ 3574826 h 6858000"/>
              <a:gd name="connsiteX2709" fmla="*/ 3467831 w 4626532"/>
              <a:gd name="connsiteY2709" fmla="*/ 3566493 h 6858000"/>
              <a:gd name="connsiteX2710" fmla="*/ 3492830 w 4626532"/>
              <a:gd name="connsiteY2710" fmla="*/ 3599825 h 6858000"/>
              <a:gd name="connsiteX2711" fmla="*/ 3492830 w 4626532"/>
              <a:gd name="connsiteY2711" fmla="*/ 3633157 h 6858000"/>
              <a:gd name="connsiteX2712" fmla="*/ 3476164 w 4626532"/>
              <a:gd name="connsiteY2712" fmla="*/ 3649823 h 6858000"/>
              <a:gd name="connsiteX2713" fmla="*/ 3426167 w 4626532"/>
              <a:gd name="connsiteY2713" fmla="*/ 3616491 h 6858000"/>
              <a:gd name="connsiteX2714" fmla="*/ 3442833 w 4626532"/>
              <a:gd name="connsiteY2714" fmla="*/ 3566493 h 6858000"/>
              <a:gd name="connsiteX2715" fmla="*/ 3467831 w 4626532"/>
              <a:gd name="connsiteY2715" fmla="*/ 3566493 h 6858000"/>
              <a:gd name="connsiteX2716" fmla="*/ 3101183 w 4626532"/>
              <a:gd name="connsiteY2716" fmla="*/ 3608158 h 6858000"/>
              <a:gd name="connsiteX2717" fmla="*/ 3076184 w 4626532"/>
              <a:gd name="connsiteY2717" fmla="*/ 3658156 h 6858000"/>
              <a:gd name="connsiteX2718" fmla="*/ 3026186 w 4626532"/>
              <a:gd name="connsiteY2718" fmla="*/ 3624824 h 6858000"/>
              <a:gd name="connsiteX2719" fmla="*/ 3051185 w 4626532"/>
              <a:gd name="connsiteY2719" fmla="*/ 3566493 h 6858000"/>
              <a:gd name="connsiteX2720" fmla="*/ 3101183 w 4626532"/>
              <a:gd name="connsiteY2720" fmla="*/ 3608158 h 6858000"/>
              <a:gd name="connsiteX2721" fmla="*/ 2726201 w 4626532"/>
              <a:gd name="connsiteY2721" fmla="*/ 3633157 h 6858000"/>
              <a:gd name="connsiteX2722" fmla="*/ 2709535 w 4626532"/>
              <a:gd name="connsiteY2722" fmla="*/ 3691487 h 6858000"/>
              <a:gd name="connsiteX2723" fmla="*/ 2642872 w 4626532"/>
              <a:gd name="connsiteY2723" fmla="*/ 3608158 h 6858000"/>
              <a:gd name="connsiteX2724" fmla="*/ 2601207 w 4626532"/>
              <a:gd name="connsiteY2724" fmla="*/ 3591492 h 6858000"/>
              <a:gd name="connsiteX2725" fmla="*/ 2626206 w 4626532"/>
              <a:gd name="connsiteY2725" fmla="*/ 3566493 h 6858000"/>
              <a:gd name="connsiteX2726" fmla="*/ 2726201 w 4626532"/>
              <a:gd name="connsiteY2726" fmla="*/ 3633157 h 6858000"/>
              <a:gd name="connsiteX2727" fmla="*/ 3726152 w 4626532"/>
              <a:gd name="connsiteY2727" fmla="*/ 3583159 h 6858000"/>
              <a:gd name="connsiteX2728" fmla="*/ 3709486 w 4626532"/>
              <a:gd name="connsiteY2728" fmla="*/ 3574826 h 6858000"/>
              <a:gd name="connsiteX2729" fmla="*/ 3734485 w 4626532"/>
              <a:gd name="connsiteY2729" fmla="*/ 3549828 h 6858000"/>
              <a:gd name="connsiteX2730" fmla="*/ 3726152 w 4626532"/>
              <a:gd name="connsiteY2730" fmla="*/ 3583159 h 6858000"/>
              <a:gd name="connsiteX2731" fmla="*/ 2076232 w 4626532"/>
              <a:gd name="connsiteY2731" fmla="*/ 3658156 h 6858000"/>
              <a:gd name="connsiteX2732" fmla="*/ 1667919 w 4626532"/>
              <a:gd name="connsiteY2732" fmla="*/ 3558161 h 6858000"/>
              <a:gd name="connsiteX2733" fmla="*/ 1834578 w 4626532"/>
              <a:gd name="connsiteY2733" fmla="*/ 3558161 h 6858000"/>
              <a:gd name="connsiteX2734" fmla="*/ 2076232 w 4626532"/>
              <a:gd name="connsiteY2734" fmla="*/ 3658156 h 6858000"/>
              <a:gd name="connsiteX2735" fmla="*/ 2901192 w 4626532"/>
              <a:gd name="connsiteY2735" fmla="*/ 3591492 h 6858000"/>
              <a:gd name="connsiteX2736" fmla="*/ 2892859 w 4626532"/>
              <a:gd name="connsiteY2736" fmla="*/ 3616491 h 6858000"/>
              <a:gd name="connsiteX2737" fmla="*/ 2851195 w 4626532"/>
              <a:gd name="connsiteY2737" fmla="*/ 3566493 h 6858000"/>
              <a:gd name="connsiteX2738" fmla="*/ 2851195 w 4626532"/>
              <a:gd name="connsiteY2738" fmla="*/ 3541495 h 6858000"/>
              <a:gd name="connsiteX2739" fmla="*/ 2901192 w 4626532"/>
              <a:gd name="connsiteY2739" fmla="*/ 3591492 h 6858000"/>
              <a:gd name="connsiteX2740" fmla="*/ 3559494 w 4626532"/>
              <a:gd name="connsiteY2740" fmla="*/ 3574826 h 6858000"/>
              <a:gd name="connsiteX2741" fmla="*/ 3551161 w 4626532"/>
              <a:gd name="connsiteY2741" fmla="*/ 3608158 h 6858000"/>
              <a:gd name="connsiteX2742" fmla="*/ 3534495 w 4626532"/>
              <a:gd name="connsiteY2742" fmla="*/ 3583159 h 6858000"/>
              <a:gd name="connsiteX2743" fmla="*/ 3534495 w 4626532"/>
              <a:gd name="connsiteY2743" fmla="*/ 3533162 h 6858000"/>
              <a:gd name="connsiteX2744" fmla="*/ 3559494 w 4626532"/>
              <a:gd name="connsiteY2744" fmla="*/ 3574826 h 6858000"/>
              <a:gd name="connsiteX2745" fmla="*/ 3192845 w 4626532"/>
              <a:gd name="connsiteY2745" fmla="*/ 3533162 h 6858000"/>
              <a:gd name="connsiteX2746" fmla="*/ 3226177 w 4626532"/>
              <a:gd name="connsiteY2746" fmla="*/ 3574826 h 6858000"/>
              <a:gd name="connsiteX2747" fmla="*/ 3201178 w 4626532"/>
              <a:gd name="connsiteY2747" fmla="*/ 3624824 h 6858000"/>
              <a:gd name="connsiteX2748" fmla="*/ 3151180 w 4626532"/>
              <a:gd name="connsiteY2748" fmla="*/ 3591492 h 6858000"/>
              <a:gd name="connsiteX2749" fmla="*/ 3167846 w 4626532"/>
              <a:gd name="connsiteY2749" fmla="*/ 3533162 h 6858000"/>
              <a:gd name="connsiteX2750" fmla="*/ 3192845 w 4626532"/>
              <a:gd name="connsiteY2750" fmla="*/ 3533162 h 6858000"/>
              <a:gd name="connsiteX2751" fmla="*/ 3417834 w 4626532"/>
              <a:gd name="connsiteY2751" fmla="*/ 3574826 h 6858000"/>
              <a:gd name="connsiteX2752" fmla="*/ 3401168 w 4626532"/>
              <a:gd name="connsiteY2752" fmla="*/ 3616491 h 6858000"/>
              <a:gd name="connsiteX2753" fmla="*/ 3351170 w 4626532"/>
              <a:gd name="connsiteY2753" fmla="*/ 3574826 h 6858000"/>
              <a:gd name="connsiteX2754" fmla="*/ 3367836 w 4626532"/>
              <a:gd name="connsiteY2754" fmla="*/ 3524829 h 6858000"/>
              <a:gd name="connsiteX2755" fmla="*/ 3417834 w 4626532"/>
              <a:gd name="connsiteY2755" fmla="*/ 3574826 h 6858000"/>
              <a:gd name="connsiteX2756" fmla="*/ 2992855 w 4626532"/>
              <a:gd name="connsiteY2756" fmla="*/ 3524829 h 6858000"/>
              <a:gd name="connsiteX2757" fmla="*/ 3017853 w 4626532"/>
              <a:gd name="connsiteY2757" fmla="*/ 3566493 h 6858000"/>
              <a:gd name="connsiteX2758" fmla="*/ 3009520 w 4626532"/>
              <a:gd name="connsiteY2758" fmla="*/ 3608158 h 6858000"/>
              <a:gd name="connsiteX2759" fmla="*/ 2992855 w 4626532"/>
              <a:gd name="connsiteY2759" fmla="*/ 3616491 h 6858000"/>
              <a:gd name="connsiteX2760" fmla="*/ 2951190 w 4626532"/>
              <a:gd name="connsiteY2760" fmla="*/ 3574826 h 6858000"/>
              <a:gd name="connsiteX2761" fmla="*/ 2967856 w 4626532"/>
              <a:gd name="connsiteY2761" fmla="*/ 3524829 h 6858000"/>
              <a:gd name="connsiteX2762" fmla="*/ 2992855 w 4626532"/>
              <a:gd name="connsiteY2762" fmla="*/ 3524829 h 6858000"/>
              <a:gd name="connsiteX2763" fmla="*/ 3667822 w 4626532"/>
              <a:gd name="connsiteY2763" fmla="*/ 3566493 h 6858000"/>
              <a:gd name="connsiteX2764" fmla="*/ 3642823 w 4626532"/>
              <a:gd name="connsiteY2764" fmla="*/ 3558161 h 6858000"/>
              <a:gd name="connsiteX2765" fmla="*/ 3676155 w 4626532"/>
              <a:gd name="connsiteY2765" fmla="*/ 3516496 h 6858000"/>
              <a:gd name="connsiteX2766" fmla="*/ 3667822 w 4626532"/>
              <a:gd name="connsiteY2766" fmla="*/ 3566493 h 6858000"/>
              <a:gd name="connsiteX2767" fmla="*/ 3601158 w 4626532"/>
              <a:gd name="connsiteY2767" fmla="*/ 3591492 h 6858000"/>
              <a:gd name="connsiteX2768" fmla="*/ 3592825 w 4626532"/>
              <a:gd name="connsiteY2768" fmla="*/ 3558161 h 6858000"/>
              <a:gd name="connsiteX2769" fmla="*/ 3609491 w 4626532"/>
              <a:gd name="connsiteY2769" fmla="*/ 3516496 h 6858000"/>
              <a:gd name="connsiteX2770" fmla="*/ 3601158 w 4626532"/>
              <a:gd name="connsiteY2770" fmla="*/ 3591492 h 6858000"/>
              <a:gd name="connsiteX2771" fmla="*/ 3751151 w 4626532"/>
              <a:gd name="connsiteY2771" fmla="*/ 3583159 h 6858000"/>
              <a:gd name="connsiteX2772" fmla="*/ 3759484 w 4626532"/>
              <a:gd name="connsiteY2772" fmla="*/ 3533162 h 6858000"/>
              <a:gd name="connsiteX2773" fmla="*/ 3809481 w 4626532"/>
              <a:gd name="connsiteY2773" fmla="*/ 3508163 h 6858000"/>
              <a:gd name="connsiteX2774" fmla="*/ 3751151 w 4626532"/>
              <a:gd name="connsiteY2774" fmla="*/ 3583159 h 6858000"/>
              <a:gd name="connsiteX2775" fmla="*/ 3934475 w 4626532"/>
              <a:gd name="connsiteY2775" fmla="*/ 3533162 h 6858000"/>
              <a:gd name="connsiteX2776" fmla="*/ 3909477 w 4626532"/>
              <a:gd name="connsiteY2776" fmla="*/ 3558161 h 6858000"/>
              <a:gd name="connsiteX2777" fmla="*/ 3884478 w 4626532"/>
              <a:gd name="connsiteY2777" fmla="*/ 3558161 h 6858000"/>
              <a:gd name="connsiteX2778" fmla="*/ 3901144 w 4626532"/>
              <a:gd name="connsiteY2778" fmla="*/ 3499830 h 6858000"/>
              <a:gd name="connsiteX2779" fmla="*/ 3934475 w 4626532"/>
              <a:gd name="connsiteY2779" fmla="*/ 3533162 h 6858000"/>
              <a:gd name="connsiteX2780" fmla="*/ 3876145 w 4626532"/>
              <a:gd name="connsiteY2780" fmla="*/ 3524829 h 6858000"/>
              <a:gd name="connsiteX2781" fmla="*/ 3817814 w 4626532"/>
              <a:gd name="connsiteY2781" fmla="*/ 3558161 h 6858000"/>
              <a:gd name="connsiteX2782" fmla="*/ 3876145 w 4626532"/>
              <a:gd name="connsiteY2782" fmla="*/ 3491497 h 6858000"/>
              <a:gd name="connsiteX2783" fmla="*/ 3876145 w 4626532"/>
              <a:gd name="connsiteY2783" fmla="*/ 3524829 h 6858000"/>
              <a:gd name="connsiteX2784" fmla="*/ 3342838 w 4626532"/>
              <a:gd name="connsiteY2784" fmla="*/ 3533162 h 6858000"/>
              <a:gd name="connsiteX2785" fmla="*/ 3317839 w 4626532"/>
              <a:gd name="connsiteY2785" fmla="*/ 3583159 h 6858000"/>
              <a:gd name="connsiteX2786" fmla="*/ 3267841 w 4626532"/>
              <a:gd name="connsiteY2786" fmla="*/ 3549828 h 6858000"/>
              <a:gd name="connsiteX2787" fmla="*/ 3284507 w 4626532"/>
              <a:gd name="connsiteY2787" fmla="*/ 3491497 h 6858000"/>
              <a:gd name="connsiteX2788" fmla="*/ 3342838 w 4626532"/>
              <a:gd name="connsiteY2788" fmla="*/ 3533162 h 6858000"/>
              <a:gd name="connsiteX2789" fmla="*/ 3142847 w 4626532"/>
              <a:gd name="connsiteY2789" fmla="*/ 3541495 h 6858000"/>
              <a:gd name="connsiteX2790" fmla="*/ 3126181 w 4626532"/>
              <a:gd name="connsiteY2790" fmla="*/ 3583159 h 6858000"/>
              <a:gd name="connsiteX2791" fmla="*/ 3067851 w 4626532"/>
              <a:gd name="connsiteY2791" fmla="*/ 3549828 h 6858000"/>
              <a:gd name="connsiteX2792" fmla="*/ 3092850 w 4626532"/>
              <a:gd name="connsiteY2792" fmla="*/ 3491497 h 6858000"/>
              <a:gd name="connsiteX2793" fmla="*/ 3142847 w 4626532"/>
              <a:gd name="connsiteY2793" fmla="*/ 3541495 h 6858000"/>
              <a:gd name="connsiteX2794" fmla="*/ 3517829 w 4626532"/>
              <a:gd name="connsiteY2794" fmla="*/ 3541495 h 6858000"/>
              <a:gd name="connsiteX2795" fmla="*/ 3509496 w 4626532"/>
              <a:gd name="connsiteY2795" fmla="*/ 3574826 h 6858000"/>
              <a:gd name="connsiteX2796" fmla="*/ 3459499 w 4626532"/>
              <a:gd name="connsiteY2796" fmla="*/ 3541495 h 6858000"/>
              <a:gd name="connsiteX2797" fmla="*/ 3476164 w 4626532"/>
              <a:gd name="connsiteY2797" fmla="*/ 3483164 h 6858000"/>
              <a:gd name="connsiteX2798" fmla="*/ 3517829 w 4626532"/>
              <a:gd name="connsiteY2798" fmla="*/ 3541495 h 6858000"/>
              <a:gd name="connsiteX2799" fmla="*/ 2826196 w 4626532"/>
              <a:gd name="connsiteY2799" fmla="*/ 3574826 h 6858000"/>
              <a:gd name="connsiteX2800" fmla="*/ 2826196 w 4626532"/>
              <a:gd name="connsiteY2800" fmla="*/ 3616491 h 6858000"/>
              <a:gd name="connsiteX2801" fmla="*/ 2759533 w 4626532"/>
              <a:gd name="connsiteY2801" fmla="*/ 3524829 h 6858000"/>
              <a:gd name="connsiteX2802" fmla="*/ 2751200 w 4626532"/>
              <a:gd name="connsiteY2802" fmla="*/ 3541495 h 6858000"/>
              <a:gd name="connsiteX2803" fmla="*/ 2809530 w 4626532"/>
              <a:gd name="connsiteY2803" fmla="*/ 3633157 h 6858000"/>
              <a:gd name="connsiteX2804" fmla="*/ 2742867 w 4626532"/>
              <a:gd name="connsiteY2804" fmla="*/ 3608158 h 6858000"/>
              <a:gd name="connsiteX2805" fmla="*/ 2709535 w 4626532"/>
              <a:gd name="connsiteY2805" fmla="*/ 3524829 h 6858000"/>
              <a:gd name="connsiteX2806" fmla="*/ 2742867 w 4626532"/>
              <a:gd name="connsiteY2806" fmla="*/ 3483164 h 6858000"/>
              <a:gd name="connsiteX2807" fmla="*/ 2826196 w 4626532"/>
              <a:gd name="connsiteY2807" fmla="*/ 3574826 h 6858000"/>
              <a:gd name="connsiteX2808" fmla="*/ 2576208 w 4626532"/>
              <a:gd name="connsiteY2808" fmla="*/ 3574826 h 6858000"/>
              <a:gd name="connsiteX2809" fmla="*/ 2467880 w 4626532"/>
              <a:gd name="connsiteY2809" fmla="*/ 3483164 h 6858000"/>
              <a:gd name="connsiteX2810" fmla="*/ 2576208 w 4626532"/>
              <a:gd name="connsiteY2810" fmla="*/ 3574826 h 6858000"/>
              <a:gd name="connsiteX2811" fmla="*/ 2951190 w 4626532"/>
              <a:gd name="connsiteY2811" fmla="*/ 3516496 h 6858000"/>
              <a:gd name="connsiteX2812" fmla="*/ 2926191 w 4626532"/>
              <a:gd name="connsiteY2812" fmla="*/ 3566493 h 6858000"/>
              <a:gd name="connsiteX2813" fmla="*/ 2876194 w 4626532"/>
              <a:gd name="connsiteY2813" fmla="*/ 3524829 h 6858000"/>
              <a:gd name="connsiteX2814" fmla="*/ 2901192 w 4626532"/>
              <a:gd name="connsiteY2814" fmla="*/ 3474831 h 6858000"/>
              <a:gd name="connsiteX2815" fmla="*/ 2951190 w 4626532"/>
              <a:gd name="connsiteY2815" fmla="*/ 3516496 h 6858000"/>
              <a:gd name="connsiteX2816" fmla="*/ 3701153 w 4626532"/>
              <a:gd name="connsiteY2816" fmla="*/ 3549828 h 6858000"/>
              <a:gd name="connsiteX2817" fmla="*/ 3692820 w 4626532"/>
              <a:gd name="connsiteY2817" fmla="*/ 3499830 h 6858000"/>
              <a:gd name="connsiteX2818" fmla="*/ 3734485 w 4626532"/>
              <a:gd name="connsiteY2818" fmla="*/ 3458165 h 6858000"/>
              <a:gd name="connsiteX2819" fmla="*/ 3701153 w 4626532"/>
              <a:gd name="connsiteY2819" fmla="*/ 3549828 h 6858000"/>
              <a:gd name="connsiteX2820" fmla="*/ 3584492 w 4626532"/>
              <a:gd name="connsiteY2820" fmla="*/ 3491497 h 6858000"/>
              <a:gd name="connsiteX2821" fmla="*/ 3576160 w 4626532"/>
              <a:gd name="connsiteY2821" fmla="*/ 3541495 h 6858000"/>
              <a:gd name="connsiteX2822" fmla="*/ 3551161 w 4626532"/>
              <a:gd name="connsiteY2822" fmla="*/ 3508163 h 6858000"/>
              <a:gd name="connsiteX2823" fmla="*/ 3559494 w 4626532"/>
              <a:gd name="connsiteY2823" fmla="*/ 3458165 h 6858000"/>
              <a:gd name="connsiteX2824" fmla="*/ 3584492 w 4626532"/>
              <a:gd name="connsiteY2824" fmla="*/ 3491497 h 6858000"/>
              <a:gd name="connsiteX2825" fmla="*/ 3234509 w 4626532"/>
              <a:gd name="connsiteY2825" fmla="*/ 3458165 h 6858000"/>
              <a:gd name="connsiteX2826" fmla="*/ 3259508 w 4626532"/>
              <a:gd name="connsiteY2826" fmla="*/ 3491497 h 6858000"/>
              <a:gd name="connsiteX2827" fmla="*/ 3259508 w 4626532"/>
              <a:gd name="connsiteY2827" fmla="*/ 3524829 h 6858000"/>
              <a:gd name="connsiteX2828" fmla="*/ 3242842 w 4626532"/>
              <a:gd name="connsiteY2828" fmla="*/ 3541495 h 6858000"/>
              <a:gd name="connsiteX2829" fmla="*/ 3192845 w 4626532"/>
              <a:gd name="connsiteY2829" fmla="*/ 3508163 h 6858000"/>
              <a:gd name="connsiteX2830" fmla="*/ 3209511 w 4626532"/>
              <a:gd name="connsiteY2830" fmla="*/ 3458165 h 6858000"/>
              <a:gd name="connsiteX2831" fmla="*/ 3234509 w 4626532"/>
              <a:gd name="connsiteY2831" fmla="*/ 3458165 h 6858000"/>
              <a:gd name="connsiteX2832" fmla="*/ 3451166 w 4626532"/>
              <a:gd name="connsiteY2832" fmla="*/ 3483164 h 6858000"/>
              <a:gd name="connsiteX2833" fmla="*/ 3451166 w 4626532"/>
              <a:gd name="connsiteY2833" fmla="*/ 3516496 h 6858000"/>
              <a:gd name="connsiteX2834" fmla="*/ 3434500 w 4626532"/>
              <a:gd name="connsiteY2834" fmla="*/ 3533162 h 6858000"/>
              <a:gd name="connsiteX2835" fmla="*/ 3384502 w 4626532"/>
              <a:gd name="connsiteY2835" fmla="*/ 3508163 h 6858000"/>
              <a:gd name="connsiteX2836" fmla="*/ 3401168 w 4626532"/>
              <a:gd name="connsiteY2836" fmla="*/ 3449832 h 6858000"/>
              <a:gd name="connsiteX2837" fmla="*/ 3451166 w 4626532"/>
              <a:gd name="connsiteY2837" fmla="*/ 3483164 h 6858000"/>
              <a:gd name="connsiteX2838" fmla="*/ 3067851 w 4626532"/>
              <a:gd name="connsiteY2838" fmla="*/ 3483164 h 6858000"/>
              <a:gd name="connsiteX2839" fmla="*/ 3067851 w 4626532"/>
              <a:gd name="connsiteY2839" fmla="*/ 3524829 h 6858000"/>
              <a:gd name="connsiteX2840" fmla="*/ 3042852 w 4626532"/>
              <a:gd name="connsiteY2840" fmla="*/ 3541495 h 6858000"/>
              <a:gd name="connsiteX2841" fmla="*/ 3001187 w 4626532"/>
              <a:gd name="connsiteY2841" fmla="*/ 3508163 h 6858000"/>
              <a:gd name="connsiteX2842" fmla="*/ 3017853 w 4626532"/>
              <a:gd name="connsiteY2842" fmla="*/ 3449832 h 6858000"/>
              <a:gd name="connsiteX2843" fmla="*/ 3067851 w 4626532"/>
              <a:gd name="connsiteY2843" fmla="*/ 3483164 h 6858000"/>
              <a:gd name="connsiteX2844" fmla="*/ 3659489 w 4626532"/>
              <a:gd name="connsiteY2844" fmla="*/ 3474831 h 6858000"/>
              <a:gd name="connsiteX2845" fmla="*/ 3634490 w 4626532"/>
              <a:gd name="connsiteY2845" fmla="*/ 3533162 h 6858000"/>
              <a:gd name="connsiteX2846" fmla="*/ 3626157 w 4626532"/>
              <a:gd name="connsiteY2846" fmla="*/ 3491497 h 6858000"/>
              <a:gd name="connsiteX2847" fmla="*/ 3651156 w 4626532"/>
              <a:gd name="connsiteY2847" fmla="*/ 3441500 h 6858000"/>
              <a:gd name="connsiteX2848" fmla="*/ 3659489 w 4626532"/>
              <a:gd name="connsiteY2848" fmla="*/ 3474831 h 6858000"/>
              <a:gd name="connsiteX2849" fmla="*/ 1201275 w 4626532"/>
              <a:gd name="connsiteY2849" fmla="*/ 3474831 h 6858000"/>
              <a:gd name="connsiteX2850" fmla="*/ 1142944 w 4626532"/>
              <a:gd name="connsiteY2850" fmla="*/ 3533162 h 6858000"/>
              <a:gd name="connsiteX2851" fmla="*/ 1017951 w 4626532"/>
              <a:gd name="connsiteY2851" fmla="*/ 3524829 h 6858000"/>
              <a:gd name="connsiteX2852" fmla="*/ 1192942 w 4626532"/>
              <a:gd name="connsiteY2852" fmla="*/ 3466498 h 6858000"/>
              <a:gd name="connsiteX2853" fmla="*/ 1176276 w 4626532"/>
              <a:gd name="connsiteY2853" fmla="*/ 3433167 h 6858000"/>
              <a:gd name="connsiteX2854" fmla="*/ 1201275 w 4626532"/>
              <a:gd name="connsiteY2854" fmla="*/ 3474831 h 6858000"/>
              <a:gd name="connsiteX2855" fmla="*/ 3801149 w 4626532"/>
              <a:gd name="connsiteY2855" fmla="*/ 3474831 h 6858000"/>
              <a:gd name="connsiteX2856" fmla="*/ 3759484 w 4626532"/>
              <a:gd name="connsiteY2856" fmla="*/ 3508163 h 6858000"/>
              <a:gd name="connsiteX2857" fmla="*/ 3759484 w 4626532"/>
              <a:gd name="connsiteY2857" fmla="*/ 3449832 h 6858000"/>
              <a:gd name="connsiteX2858" fmla="*/ 3801149 w 4626532"/>
              <a:gd name="connsiteY2858" fmla="*/ 3424834 h 6858000"/>
              <a:gd name="connsiteX2859" fmla="*/ 3801149 w 4626532"/>
              <a:gd name="connsiteY2859" fmla="*/ 3474831 h 6858000"/>
              <a:gd name="connsiteX2860" fmla="*/ 2876194 w 4626532"/>
              <a:gd name="connsiteY2860" fmla="*/ 3466498 h 6858000"/>
              <a:gd name="connsiteX2861" fmla="*/ 2859528 w 4626532"/>
              <a:gd name="connsiteY2861" fmla="*/ 3516496 h 6858000"/>
              <a:gd name="connsiteX2862" fmla="*/ 2826196 w 4626532"/>
              <a:gd name="connsiteY2862" fmla="*/ 3466498 h 6858000"/>
              <a:gd name="connsiteX2863" fmla="*/ 2842862 w 4626532"/>
              <a:gd name="connsiteY2863" fmla="*/ 3424834 h 6858000"/>
              <a:gd name="connsiteX2864" fmla="*/ 2876194 w 4626532"/>
              <a:gd name="connsiteY2864" fmla="*/ 3466498 h 6858000"/>
              <a:gd name="connsiteX2865" fmla="*/ 1351268 w 4626532"/>
              <a:gd name="connsiteY2865" fmla="*/ 3424834 h 6858000"/>
              <a:gd name="connsiteX2866" fmla="*/ 1317936 w 4626532"/>
              <a:gd name="connsiteY2866" fmla="*/ 3424834 h 6858000"/>
              <a:gd name="connsiteX2867" fmla="*/ 1351268 w 4626532"/>
              <a:gd name="connsiteY2867" fmla="*/ 3424834 h 6858000"/>
              <a:gd name="connsiteX2868" fmla="*/ 3859479 w 4626532"/>
              <a:gd name="connsiteY2868" fmla="*/ 3449832 h 6858000"/>
              <a:gd name="connsiteX2869" fmla="*/ 3859479 w 4626532"/>
              <a:gd name="connsiteY2869" fmla="*/ 3474831 h 6858000"/>
              <a:gd name="connsiteX2870" fmla="*/ 3817814 w 4626532"/>
              <a:gd name="connsiteY2870" fmla="*/ 3483164 h 6858000"/>
              <a:gd name="connsiteX2871" fmla="*/ 3826147 w 4626532"/>
              <a:gd name="connsiteY2871" fmla="*/ 3416501 h 6858000"/>
              <a:gd name="connsiteX2872" fmla="*/ 3859479 w 4626532"/>
              <a:gd name="connsiteY2872" fmla="*/ 3449832 h 6858000"/>
              <a:gd name="connsiteX2873" fmla="*/ 3526162 w 4626532"/>
              <a:gd name="connsiteY2873" fmla="*/ 3416501 h 6858000"/>
              <a:gd name="connsiteX2874" fmla="*/ 3542828 w 4626532"/>
              <a:gd name="connsiteY2874" fmla="*/ 3458165 h 6858000"/>
              <a:gd name="connsiteX2875" fmla="*/ 3526162 w 4626532"/>
              <a:gd name="connsiteY2875" fmla="*/ 3499830 h 6858000"/>
              <a:gd name="connsiteX2876" fmla="*/ 3492830 w 4626532"/>
              <a:gd name="connsiteY2876" fmla="*/ 3466498 h 6858000"/>
              <a:gd name="connsiteX2877" fmla="*/ 3501163 w 4626532"/>
              <a:gd name="connsiteY2877" fmla="*/ 3416501 h 6858000"/>
              <a:gd name="connsiteX2878" fmla="*/ 3526162 w 4626532"/>
              <a:gd name="connsiteY2878" fmla="*/ 3416501 h 6858000"/>
              <a:gd name="connsiteX2879" fmla="*/ 3342838 w 4626532"/>
              <a:gd name="connsiteY2879" fmla="*/ 3416501 h 6858000"/>
              <a:gd name="connsiteX2880" fmla="*/ 3376169 w 4626532"/>
              <a:gd name="connsiteY2880" fmla="*/ 3466498 h 6858000"/>
              <a:gd name="connsiteX2881" fmla="*/ 3351170 w 4626532"/>
              <a:gd name="connsiteY2881" fmla="*/ 3499830 h 6858000"/>
              <a:gd name="connsiteX2882" fmla="*/ 3309506 w 4626532"/>
              <a:gd name="connsiteY2882" fmla="*/ 3474831 h 6858000"/>
              <a:gd name="connsiteX2883" fmla="*/ 3317839 w 4626532"/>
              <a:gd name="connsiteY2883" fmla="*/ 3416501 h 6858000"/>
              <a:gd name="connsiteX2884" fmla="*/ 3342838 w 4626532"/>
              <a:gd name="connsiteY2884" fmla="*/ 3416501 h 6858000"/>
              <a:gd name="connsiteX2885" fmla="*/ 3184512 w 4626532"/>
              <a:gd name="connsiteY2885" fmla="*/ 3466498 h 6858000"/>
              <a:gd name="connsiteX2886" fmla="*/ 3167846 w 4626532"/>
              <a:gd name="connsiteY2886" fmla="*/ 3508163 h 6858000"/>
              <a:gd name="connsiteX2887" fmla="*/ 3117848 w 4626532"/>
              <a:gd name="connsiteY2887" fmla="*/ 3466498 h 6858000"/>
              <a:gd name="connsiteX2888" fmla="*/ 3134514 w 4626532"/>
              <a:gd name="connsiteY2888" fmla="*/ 3416501 h 6858000"/>
              <a:gd name="connsiteX2889" fmla="*/ 3184512 w 4626532"/>
              <a:gd name="connsiteY2889" fmla="*/ 3466498 h 6858000"/>
              <a:gd name="connsiteX2890" fmla="*/ 2992855 w 4626532"/>
              <a:gd name="connsiteY2890" fmla="*/ 3441500 h 6858000"/>
              <a:gd name="connsiteX2891" fmla="*/ 2992855 w 4626532"/>
              <a:gd name="connsiteY2891" fmla="*/ 3483164 h 6858000"/>
              <a:gd name="connsiteX2892" fmla="*/ 2967856 w 4626532"/>
              <a:gd name="connsiteY2892" fmla="*/ 3499830 h 6858000"/>
              <a:gd name="connsiteX2893" fmla="*/ 2926191 w 4626532"/>
              <a:gd name="connsiteY2893" fmla="*/ 3458165 h 6858000"/>
              <a:gd name="connsiteX2894" fmla="*/ 2951190 w 4626532"/>
              <a:gd name="connsiteY2894" fmla="*/ 3408168 h 6858000"/>
              <a:gd name="connsiteX2895" fmla="*/ 2992855 w 4626532"/>
              <a:gd name="connsiteY2895" fmla="*/ 3441500 h 6858000"/>
              <a:gd name="connsiteX2896" fmla="*/ 2701202 w 4626532"/>
              <a:gd name="connsiteY2896" fmla="*/ 3474831 h 6858000"/>
              <a:gd name="connsiteX2897" fmla="*/ 2692869 w 4626532"/>
              <a:gd name="connsiteY2897" fmla="*/ 3549828 h 6858000"/>
              <a:gd name="connsiteX2898" fmla="*/ 2617873 w 4626532"/>
              <a:gd name="connsiteY2898" fmla="*/ 3449832 h 6858000"/>
              <a:gd name="connsiteX2899" fmla="*/ 2609540 w 4626532"/>
              <a:gd name="connsiteY2899" fmla="*/ 3466498 h 6858000"/>
              <a:gd name="connsiteX2900" fmla="*/ 2676203 w 4626532"/>
              <a:gd name="connsiteY2900" fmla="*/ 3558161 h 6858000"/>
              <a:gd name="connsiteX2901" fmla="*/ 2567875 w 4626532"/>
              <a:gd name="connsiteY2901" fmla="*/ 3474831 h 6858000"/>
              <a:gd name="connsiteX2902" fmla="*/ 2567875 w 4626532"/>
              <a:gd name="connsiteY2902" fmla="*/ 3408168 h 6858000"/>
              <a:gd name="connsiteX2903" fmla="*/ 2584541 w 4626532"/>
              <a:gd name="connsiteY2903" fmla="*/ 3408168 h 6858000"/>
              <a:gd name="connsiteX2904" fmla="*/ 2701202 w 4626532"/>
              <a:gd name="connsiteY2904" fmla="*/ 3474831 h 6858000"/>
              <a:gd name="connsiteX2905" fmla="*/ 2151229 w 4626532"/>
              <a:gd name="connsiteY2905" fmla="*/ 3574826 h 6858000"/>
              <a:gd name="connsiteX2906" fmla="*/ 2209559 w 4626532"/>
              <a:gd name="connsiteY2906" fmla="*/ 3658156 h 6858000"/>
              <a:gd name="connsiteX2907" fmla="*/ 1859576 w 4626532"/>
              <a:gd name="connsiteY2907" fmla="*/ 3483164 h 6858000"/>
              <a:gd name="connsiteX2908" fmla="*/ 1776247 w 4626532"/>
              <a:gd name="connsiteY2908" fmla="*/ 3474831 h 6858000"/>
              <a:gd name="connsiteX2909" fmla="*/ 2001236 w 4626532"/>
              <a:gd name="connsiteY2909" fmla="*/ 3399835 h 6858000"/>
              <a:gd name="connsiteX2910" fmla="*/ 2151229 w 4626532"/>
              <a:gd name="connsiteY2910" fmla="*/ 3574826 h 6858000"/>
              <a:gd name="connsiteX2911" fmla="*/ 3717819 w 4626532"/>
              <a:gd name="connsiteY2911" fmla="*/ 3416501 h 6858000"/>
              <a:gd name="connsiteX2912" fmla="*/ 3684488 w 4626532"/>
              <a:gd name="connsiteY2912" fmla="*/ 3483164 h 6858000"/>
              <a:gd name="connsiteX2913" fmla="*/ 3667822 w 4626532"/>
              <a:gd name="connsiteY2913" fmla="*/ 3433167 h 6858000"/>
              <a:gd name="connsiteX2914" fmla="*/ 3709486 w 4626532"/>
              <a:gd name="connsiteY2914" fmla="*/ 3383169 h 6858000"/>
              <a:gd name="connsiteX2915" fmla="*/ 3717819 w 4626532"/>
              <a:gd name="connsiteY2915" fmla="*/ 3416501 h 6858000"/>
              <a:gd name="connsiteX2916" fmla="*/ 3626157 w 4626532"/>
              <a:gd name="connsiteY2916" fmla="*/ 3416501 h 6858000"/>
              <a:gd name="connsiteX2917" fmla="*/ 3609491 w 4626532"/>
              <a:gd name="connsiteY2917" fmla="*/ 3474831 h 6858000"/>
              <a:gd name="connsiteX2918" fmla="*/ 3576160 w 4626532"/>
              <a:gd name="connsiteY2918" fmla="*/ 3441500 h 6858000"/>
              <a:gd name="connsiteX2919" fmla="*/ 3601158 w 4626532"/>
              <a:gd name="connsiteY2919" fmla="*/ 3383169 h 6858000"/>
              <a:gd name="connsiteX2920" fmla="*/ 3626157 w 4626532"/>
              <a:gd name="connsiteY2920" fmla="*/ 3416501 h 6858000"/>
              <a:gd name="connsiteX2921" fmla="*/ 3276174 w 4626532"/>
              <a:gd name="connsiteY2921" fmla="*/ 3383169 h 6858000"/>
              <a:gd name="connsiteX2922" fmla="*/ 3301173 w 4626532"/>
              <a:gd name="connsiteY2922" fmla="*/ 3424834 h 6858000"/>
              <a:gd name="connsiteX2923" fmla="*/ 3276174 w 4626532"/>
              <a:gd name="connsiteY2923" fmla="*/ 3466498 h 6858000"/>
              <a:gd name="connsiteX2924" fmla="*/ 3226177 w 4626532"/>
              <a:gd name="connsiteY2924" fmla="*/ 3433167 h 6858000"/>
              <a:gd name="connsiteX2925" fmla="*/ 3242842 w 4626532"/>
              <a:gd name="connsiteY2925" fmla="*/ 3383169 h 6858000"/>
              <a:gd name="connsiteX2926" fmla="*/ 3276174 w 4626532"/>
              <a:gd name="connsiteY2926" fmla="*/ 3383169 h 6858000"/>
              <a:gd name="connsiteX2927" fmla="*/ 3459499 w 4626532"/>
              <a:gd name="connsiteY2927" fmla="*/ 3374836 h 6858000"/>
              <a:gd name="connsiteX2928" fmla="*/ 3484497 w 4626532"/>
              <a:gd name="connsiteY2928" fmla="*/ 3424834 h 6858000"/>
              <a:gd name="connsiteX2929" fmla="*/ 3467831 w 4626532"/>
              <a:gd name="connsiteY2929" fmla="*/ 3458165 h 6858000"/>
              <a:gd name="connsiteX2930" fmla="*/ 3417834 w 4626532"/>
              <a:gd name="connsiteY2930" fmla="*/ 3424834 h 6858000"/>
              <a:gd name="connsiteX2931" fmla="*/ 3434500 w 4626532"/>
              <a:gd name="connsiteY2931" fmla="*/ 3374836 h 6858000"/>
              <a:gd name="connsiteX2932" fmla="*/ 3459499 w 4626532"/>
              <a:gd name="connsiteY2932" fmla="*/ 3374836 h 6858000"/>
              <a:gd name="connsiteX2933" fmla="*/ 3109516 w 4626532"/>
              <a:gd name="connsiteY2933" fmla="*/ 3424834 h 6858000"/>
              <a:gd name="connsiteX2934" fmla="*/ 3092850 w 4626532"/>
              <a:gd name="connsiteY2934" fmla="*/ 3466498 h 6858000"/>
              <a:gd name="connsiteX2935" fmla="*/ 3042852 w 4626532"/>
              <a:gd name="connsiteY2935" fmla="*/ 3433167 h 6858000"/>
              <a:gd name="connsiteX2936" fmla="*/ 3059518 w 4626532"/>
              <a:gd name="connsiteY2936" fmla="*/ 3374836 h 6858000"/>
              <a:gd name="connsiteX2937" fmla="*/ 3109516 w 4626532"/>
              <a:gd name="connsiteY2937" fmla="*/ 3424834 h 6858000"/>
              <a:gd name="connsiteX2938" fmla="*/ 1967904 w 4626532"/>
              <a:gd name="connsiteY2938" fmla="*/ 3383169 h 6858000"/>
              <a:gd name="connsiteX2939" fmla="*/ 1667919 w 4626532"/>
              <a:gd name="connsiteY2939" fmla="*/ 3474831 h 6858000"/>
              <a:gd name="connsiteX2940" fmla="*/ 1659586 w 4626532"/>
              <a:gd name="connsiteY2940" fmla="*/ 3491497 h 6858000"/>
              <a:gd name="connsiteX2941" fmla="*/ 2259557 w 4626532"/>
              <a:gd name="connsiteY2941" fmla="*/ 3733152 h 6858000"/>
              <a:gd name="connsiteX2942" fmla="*/ 2142896 w 4626532"/>
              <a:gd name="connsiteY2942" fmla="*/ 3741485 h 6858000"/>
              <a:gd name="connsiteX2943" fmla="*/ 1651253 w 4626532"/>
              <a:gd name="connsiteY2943" fmla="*/ 3624824 h 6858000"/>
              <a:gd name="connsiteX2944" fmla="*/ 1626254 w 4626532"/>
              <a:gd name="connsiteY2944" fmla="*/ 3633157 h 6858000"/>
              <a:gd name="connsiteX2945" fmla="*/ 1817912 w 4626532"/>
              <a:gd name="connsiteY2945" fmla="*/ 3774817 h 6858000"/>
              <a:gd name="connsiteX2946" fmla="*/ 2067899 w 4626532"/>
              <a:gd name="connsiteY2946" fmla="*/ 3974807 h 6858000"/>
              <a:gd name="connsiteX2947" fmla="*/ 1776247 w 4626532"/>
              <a:gd name="connsiteY2947" fmla="*/ 3916476 h 6858000"/>
              <a:gd name="connsiteX2948" fmla="*/ 1592923 w 4626532"/>
              <a:gd name="connsiteY2948" fmla="*/ 3766484 h 6858000"/>
              <a:gd name="connsiteX2949" fmla="*/ 1551258 w 4626532"/>
              <a:gd name="connsiteY2949" fmla="*/ 3766484 h 6858000"/>
              <a:gd name="connsiteX2950" fmla="*/ 1692918 w 4626532"/>
              <a:gd name="connsiteY2950" fmla="*/ 4008139 h 6858000"/>
              <a:gd name="connsiteX2951" fmla="*/ 1659586 w 4626532"/>
              <a:gd name="connsiteY2951" fmla="*/ 4208129 h 6858000"/>
              <a:gd name="connsiteX2952" fmla="*/ 1451263 w 4626532"/>
              <a:gd name="connsiteY2952" fmla="*/ 3808148 h 6858000"/>
              <a:gd name="connsiteX2953" fmla="*/ 1417931 w 4626532"/>
              <a:gd name="connsiteY2953" fmla="*/ 3899811 h 6858000"/>
              <a:gd name="connsiteX2954" fmla="*/ 1476262 w 4626532"/>
              <a:gd name="connsiteY2954" fmla="*/ 4083135 h 6858000"/>
              <a:gd name="connsiteX2955" fmla="*/ 1451263 w 4626532"/>
              <a:gd name="connsiteY2955" fmla="*/ 4083135 h 6858000"/>
              <a:gd name="connsiteX2956" fmla="*/ 1376266 w 4626532"/>
              <a:gd name="connsiteY2956" fmla="*/ 4008139 h 6858000"/>
              <a:gd name="connsiteX2957" fmla="*/ 1251273 w 4626532"/>
              <a:gd name="connsiteY2957" fmla="*/ 3808148 h 6858000"/>
              <a:gd name="connsiteX2958" fmla="*/ 1084614 w 4626532"/>
              <a:gd name="connsiteY2958" fmla="*/ 3833147 h 6858000"/>
              <a:gd name="connsiteX2959" fmla="*/ 617970 w 4626532"/>
              <a:gd name="connsiteY2959" fmla="*/ 3624824 h 6858000"/>
              <a:gd name="connsiteX2960" fmla="*/ 517975 w 4626532"/>
              <a:gd name="connsiteY2960" fmla="*/ 3616491 h 6858000"/>
              <a:gd name="connsiteX2961" fmla="*/ 792961 w 4626532"/>
              <a:gd name="connsiteY2961" fmla="*/ 3524829 h 6858000"/>
              <a:gd name="connsiteX2962" fmla="*/ 884624 w 4626532"/>
              <a:gd name="connsiteY2962" fmla="*/ 3541495 h 6858000"/>
              <a:gd name="connsiteX2963" fmla="*/ 959620 w 4626532"/>
              <a:gd name="connsiteY2963" fmla="*/ 3766484 h 6858000"/>
              <a:gd name="connsiteX2964" fmla="*/ 976286 w 4626532"/>
              <a:gd name="connsiteY2964" fmla="*/ 3774817 h 6858000"/>
              <a:gd name="connsiteX2965" fmla="*/ 1059615 w 4626532"/>
              <a:gd name="connsiteY2965" fmla="*/ 3658156 h 6858000"/>
              <a:gd name="connsiteX2966" fmla="*/ 1117946 w 4626532"/>
              <a:gd name="connsiteY2966" fmla="*/ 3833147 h 6858000"/>
              <a:gd name="connsiteX2967" fmla="*/ 1217941 w 4626532"/>
              <a:gd name="connsiteY2967" fmla="*/ 3674822 h 6858000"/>
              <a:gd name="connsiteX2968" fmla="*/ 1251273 w 4626532"/>
              <a:gd name="connsiteY2968" fmla="*/ 3674822 h 6858000"/>
              <a:gd name="connsiteX2969" fmla="*/ 1359601 w 4626532"/>
              <a:gd name="connsiteY2969" fmla="*/ 3783150 h 6858000"/>
              <a:gd name="connsiteX2970" fmla="*/ 1392932 w 4626532"/>
              <a:gd name="connsiteY2970" fmla="*/ 3708153 h 6858000"/>
              <a:gd name="connsiteX2971" fmla="*/ 1359601 w 4626532"/>
              <a:gd name="connsiteY2971" fmla="*/ 3624824 h 6858000"/>
              <a:gd name="connsiteX2972" fmla="*/ 1534592 w 4626532"/>
              <a:gd name="connsiteY2972" fmla="*/ 3741485 h 6858000"/>
              <a:gd name="connsiteX2973" fmla="*/ 1542925 w 4626532"/>
              <a:gd name="connsiteY2973" fmla="*/ 3708153 h 6858000"/>
              <a:gd name="connsiteX2974" fmla="*/ 1426264 w 4626532"/>
              <a:gd name="connsiteY2974" fmla="*/ 3558161 h 6858000"/>
              <a:gd name="connsiteX2975" fmla="*/ 1626254 w 4626532"/>
              <a:gd name="connsiteY2975" fmla="*/ 3533162 h 6858000"/>
              <a:gd name="connsiteX2976" fmla="*/ 1409598 w 4626532"/>
              <a:gd name="connsiteY2976" fmla="*/ 3424834 h 6858000"/>
              <a:gd name="connsiteX2977" fmla="*/ 1867909 w 4626532"/>
              <a:gd name="connsiteY2977" fmla="*/ 3366503 h 6858000"/>
              <a:gd name="connsiteX2978" fmla="*/ 1967904 w 4626532"/>
              <a:gd name="connsiteY2978" fmla="*/ 3383169 h 6858000"/>
              <a:gd name="connsiteX2979" fmla="*/ 2926191 w 4626532"/>
              <a:gd name="connsiteY2979" fmla="*/ 3391502 h 6858000"/>
              <a:gd name="connsiteX2980" fmla="*/ 2926191 w 4626532"/>
              <a:gd name="connsiteY2980" fmla="*/ 3433167 h 6858000"/>
              <a:gd name="connsiteX2981" fmla="*/ 2901192 w 4626532"/>
              <a:gd name="connsiteY2981" fmla="*/ 3449832 h 6858000"/>
              <a:gd name="connsiteX2982" fmla="*/ 2867861 w 4626532"/>
              <a:gd name="connsiteY2982" fmla="*/ 3399835 h 6858000"/>
              <a:gd name="connsiteX2983" fmla="*/ 2884526 w 4626532"/>
              <a:gd name="connsiteY2983" fmla="*/ 3358170 h 6858000"/>
              <a:gd name="connsiteX2984" fmla="*/ 2926191 w 4626532"/>
              <a:gd name="connsiteY2984" fmla="*/ 3391502 h 6858000"/>
              <a:gd name="connsiteX2985" fmla="*/ 2351219 w 4626532"/>
              <a:gd name="connsiteY2985" fmla="*/ 3383169 h 6858000"/>
              <a:gd name="connsiteX2986" fmla="*/ 2334553 w 4626532"/>
              <a:gd name="connsiteY2986" fmla="*/ 3358170 h 6858000"/>
              <a:gd name="connsiteX2987" fmla="*/ 2351219 w 4626532"/>
              <a:gd name="connsiteY2987" fmla="*/ 3383169 h 6858000"/>
              <a:gd name="connsiteX2988" fmla="*/ 976286 w 4626532"/>
              <a:gd name="connsiteY2988" fmla="*/ 3358170 h 6858000"/>
              <a:gd name="connsiteX2989" fmla="*/ 1076281 w 4626532"/>
              <a:gd name="connsiteY2989" fmla="*/ 3416501 h 6858000"/>
              <a:gd name="connsiteX2990" fmla="*/ 1076281 w 4626532"/>
              <a:gd name="connsiteY2990" fmla="*/ 3458165 h 6858000"/>
              <a:gd name="connsiteX2991" fmla="*/ 959620 w 4626532"/>
              <a:gd name="connsiteY2991" fmla="*/ 3358170 h 6858000"/>
              <a:gd name="connsiteX2992" fmla="*/ 976286 w 4626532"/>
              <a:gd name="connsiteY2992" fmla="*/ 3358170 h 6858000"/>
              <a:gd name="connsiteX2993" fmla="*/ 3217844 w 4626532"/>
              <a:gd name="connsiteY2993" fmla="*/ 3391502 h 6858000"/>
              <a:gd name="connsiteX2994" fmla="*/ 3201178 w 4626532"/>
              <a:gd name="connsiteY2994" fmla="*/ 3433167 h 6858000"/>
              <a:gd name="connsiteX2995" fmla="*/ 3151180 w 4626532"/>
              <a:gd name="connsiteY2995" fmla="*/ 3399835 h 6858000"/>
              <a:gd name="connsiteX2996" fmla="*/ 3167846 w 4626532"/>
              <a:gd name="connsiteY2996" fmla="*/ 3341504 h 6858000"/>
              <a:gd name="connsiteX2997" fmla="*/ 3217844 w 4626532"/>
              <a:gd name="connsiteY2997" fmla="*/ 3391502 h 6858000"/>
              <a:gd name="connsiteX2998" fmla="*/ 3792816 w 4626532"/>
              <a:gd name="connsiteY2998" fmla="*/ 3366503 h 6858000"/>
              <a:gd name="connsiteX2999" fmla="*/ 3742818 w 4626532"/>
              <a:gd name="connsiteY2999" fmla="*/ 3433167 h 6858000"/>
              <a:gd name="connsiteX3000" fmla="*/ 3734485 w 4626532"/>
              <a:gd name="connsiteY3000" fmla="*/ 3383169 h 6858000"/>
              <a:gd name="connsiteX3001" fmla="*/ 3776150 w 4626532"/>
              <a:gd name="connsiteY3001" fmla="*/ 3333171 h 6858000"/>
              <a:gd name="connsiteX3002" fmla="*/ 3792816 w 4626532"/>
              <a:gd name="connsiteY3002" fmla="*/ 3366503 h 6858000"/>
              <a:gd name="connsiteX3003" fmla="*/ 3576160 w 4626532"/>
              <a:gd name="connsiteY3003" fmla="*/ 3374836 h 6858000"/>
              <a:gd name="connsiteX3004" fmla="*/ 3559494 w 4626532"/>
              <a:gd name="connsiteY3004" fmla="*/ 3424834 h 6858000"/>
              <a:gd name="connsiteX3005" fmla="*/ 3526162 w 4626532"/>
              <a:gd name="connsiteY3005" fmla="*/ 3391502 h 6858000"/>
              <a:gd name="connsiteX3006" fmla="*/ 3551161 w 4626532"/>
              <a:gd name="connsiteY3006" fmla="*/ 3333171 h 6858000"/>
              <a:gd name="connsiteX3007" fmla="*/ 3576160 w 4626532"/>
              <a:gd name="connsiteY3007" fmla="*/ 3374836 h 6858000"/>
              <a:gd name="connsiteX3008" fmla="*/ 3409501 w 4626532"/>
              <a:gd name="connsiteY3008" fmla="*/ 3383169 h 6858000"/>
              <a:gd name="connsiteX3009" fmla="*/ 3392835 w 4626532"/>
              <a:gd name="connsiteY3009" fmla="*/ 3424834 h 6858000"/>
              <a:gd name="connsiteX3010" fmla="*/ 3342838 w 4626532"/>
              <a:gd name="connsiteY3010" fmla="*/ 3391502 h 6858000"/>
              <a:gd name="connsiteX3011" fmla="*/ 3359503 w 4626532"/>
              <a:gd name="connsiteY3011" fmla="*/ 3333171 h 6858000"/>
              <a:gd name="connsiteX3012" fmla="*/ 3409501 w 4626532"/>
              <a:gd name="connsiteY3012" fmla="*/ 3383169 h 6858000"/>
              <a:gd name="connsiteX3013" fmla="*/ 3034519 w 4626532"/>
              <a:gd name="connsiteY3013" fmla="*/ 3383169 h 6858000"/>
              <a:gd name="connsiteX3014" fmla="*/ 3017853 w 4626532"/>
              <a:gd name="connsiteY3014" fmla="*/ 3424834 h 6858000"/>
              <a:gd name="connsiteX3015" fmla="*/ 2976189 w 4626532"/>
              <a:gd name="connsiteY3015" fmla="*/ 3383169 h 6858000"/>
              <a:gd name="connsiteX3016" fmla="*/ 2992855 w 4626532"/>
              <a:gd name="connsiteY3016" fmla="*/ 3333171 h 6858000"/>
              <a:gd name="connsiteX3017" fmla="*/ 3034519 w 4626532"/>
              <a:gd name="connsiteY3017" fmla="*/ 3383169 h 6858000"/>
              <a:gd name="connsiteX3018" fmla="*/ 2817863 w 4626532"/>
              <a:gd name="connsiteY3018" fmla="*/ 3391502 h 6858000"/>
              <a:gd name="connsiteX3019" fmla="*/ 2801197 w 4626532"/>
              <a:gd name="connsiteY3019" fmla="*/ 3458165 h 6858000"/>
              <a:gd name="connsiteX3020" fmla="*/ 2734534 w 4626532"/>
              <a:gd name="connsiteY3020" fmla="*/ 3366503 h 6858000"/>
              <a:gd name="connsiteX3021" fmla="*/ 2717868 w 4626532"/>
              <a:gd name="connsiteY3021" fmla="*/ 3383169 h 6858000"/>
              <a:gd name="connsiteX3022" fmla="*/ 2792864 w 4626532"/>
              <a:gd name="connsiteY3022" fmla="*/ 3474831 h 6858000"/>
              <a:gd name="connsiteX3023" fmla="*/ 2726201 w 4626532"/>
              <a:gd name="connsiteY3023" fmla="*/ 3458165 h 6858000"/>
              <a:gd name="connsiteX3024" fmla="*/ 2684536 w 4626532"/>
              <a:gd name="connsiteY3024" fmla="*/ 3358170 h 6858000"/>
              <a:gd name="connsiteX3025" fmla="*/ 2717868 w 4626532"/>
              <a:gd name="connsiteY3025" fmla="*/ 3324839 h 6858000"/>
              <a:gd name="connsiteX3026" fmla="*/ 2817863 w 4626532"/>
              <a:gd name="connsiteY3026" fmla="*/ 3391502 h 6858000"/>
              <a:gd name="connsiteX3027" fmla="*/ 3684488 w 4626532"/>
              <a:gd name="connsiteY3027" fmla="*/ 3349837 h 6858000"/>
              <a:gd name="connsiteX3028" fmla="*/ 3651156 w 4626532"/>
              <a:gd name="connsiteY3028" fmla="*/ 3416501 h 6858000"/>
              <a:gd name="connsiteX3029" fmla="*/ 3626157 w 4626532"/>
              <a:gd name="connsiteY3029" fmla="*/ 3374836 h 6858000"/>
              <a:gd name="connsiteX3030" fmla="*/ 3659489 w 4626532"/>
              <a:gd name="connsiteY3030" fmla="*/ 3316506 h 6858000"/>
              <a:gd name="connsiteX3031" fmla="*/ 3684488 w 4626532"/>
              <a:gd name="connsiteY3031" fmla="*/ 3349837 h 6858000"/>
              <a:gd name="connsiteX3032" fmla="*/ 3117848 w 4626532"/>
              <a:gd name="connsiteY3032" fmla="*/ 3308173 h 6858000"/>
              <a:gd name="connsiteX3033" fmla="*/ 3142847 w 4626532"/>
              <a:gd name="connsiteY3033" fmla="*/ 3341504 h 6858000"/>
              <a:gd name="connsiteX3034" fmla="*/ 3142847 w 4626532"/>
              <a:gd name="connsiteY3034" fmla="*/ 3374836 h 6858000"/>
              <a:gd name="connsiteX3035" fmla="*/ 3126181 w 4626532"/>
              <a:gd name="connsiteY3035" fmla="*/ 3391502 h 6858000"/>
              <a:gd name="connsiteX3036" fmla="*/ 3076184 w 4626532"/>
              <a:gd name="connsiteY3036" fmla="*/ 3358170 h 6858000"/>
              <a:gd name="connsiteX3037" fmla="*/ 3092850 w 4626532"/>
              <a:gd name="connsiteY3037" fmla="*/ 3308173 h 6858000"/>
              <a:gd name="connsiteX3038" fmla="*/ 3117848 w 4626532"/>
              <a:gd name="connsiteY3038" fmla="*/ 3308173 h 6858000"/>
              <a:gd name="connsiteX3039" fmla="*/ 3334505 w 4626532"/>
              <a:gd name="connsiteY3039" fmla="*/ 3341504 h 6858000"/>
              <a:gd name="connsiteX3040" fmla="*/ 3334505 w 4626532"/>
              <a:gd name="connsiteY3040" fmla="*/ 3374836 h 6858000"/>
              <a:gd name="connsiteX3041" fmla="*/ 3309506 w 4626532"/>
              <a:gd name="connsiteY3041" fmla="*/ 3391502 h 6858000"/>
              <a:gd name="connsiteX3042" fmla="*/ 3267841 w 4626532"/>
              <a:gd name="connsiteY3042" fmla="*/ 3349837 h 6858000"/>
              <a:gd name="connsiteX3043" fmla="*/ 3276174 w 4626532"/>
              <a:gd name="connsiteY3043" fmla="*/ 3299840 h 6858000"/>
              <a:gd name="connsiteX3044" fmla="*/ 3334505 w 4626532"/>
              <a:gd name="connsiteY3044" fmla="*/ 3341504 h 6858000"/>
              <a:gd name="connsiteX3045" fmla="*/ 2967856 w 4626532"/>
              <a:gd name="connsiteY3045" fmla="*/ 3333171 h 6858000"/>
              <a:gd name="connsiteX3046" fmla="*/ 2951190 w 4626532"/>
              <a:gd name="connsiteY3046" fmla="*/ 3374836 h 6858000"/>
              <a:gd name="connsiteX3047" fmla="*/ 2909525 w 4626532"/>
              <a:gd name="connsiteY3047" fmla="*/ 3341504 h 6858000"/>
              <a:gd name="connsiteX3048" fmla="*/ 2951190 w 4626532"/>
              <a:gd name="connsiteY3048" fmla="*/ 3299840 h 6858000"/>
              <a:gd name="connsiteX3049" fmla="*/ 2967856 w 4626532"/>
              <a:gd name="connsiteY3049" fmla="*/ 3333171 h 6858000"/>
              <a:gd name="connsiteX3050" fmla="*/ 3517829 w 4626532"/>
              <a:gd name="connsiteY3050" fmla="*/ 3316506 h 6858000"/>
              <a:gd name="connsiteX3051" fmla="*/ 3517829 w 4626532"/>
              <a:gd name="connsiteY3051" fmla="*/ 3374836 h 6858000"/>
              <a:gd name="connsiteX3052" fmla="*/ 3492830 w 4626532"/>
              <a:gd name="connsiteY3052" fmla="*/ 3383169 h 6858000"/>
              <a:gd name="connsiteX3053" fmla="*/ 3451166 w 4626532"/>
              <a:gd name="connsiteY3053" fmla="*/ 3349837 h 6858000"/>
              <a:gd name="connsiteX3054" fmla="*/ 3476164 w 4626532"/>
              <a:gd name="connsiteY3054" fmla="*/ 3291507 h 6858000"/>
              <a:gd name="connsiteX3055" fmla="*/ 3517829 w 4626532"/>
              <a:gd name="connsiteY3055" fmla="*/ 3316506 h 6858000"/>
              <a:gd name="connsiteX3056" fmla="*/ 2984522 w 4626532"/>
              <a:gd name="connsiteY3056" fmla="*/ 3291507 h 6858000"/>
              <a:gd name="connsiteX3057" fmla="*/ 2976189 w 4626532"/>
              <a:gd name="connsiteY3057" fmla="*/ 3291507 h 6858000"/>
              <a:gd name="connsiteX3058" fmla="*/ 2984522 w 4626532"/>
              <a:gd name="connsiteY3058" fmla="*/ 3291507 h 6858000"/>
              <a:gd name="connsiteX3059" fmla="*/ 2417883 w 4626532"/>
              <a:gd name="connsiteY3059" fmla="*/ 3283174 h 6858000"/>
              <a:gd name="connsiteX3060" fmla="*/ 2551209 w 4626532"/>
              <a:gd name="connsiteY3060" fmla="*/ 3391502 h 6858000"/>
              <a:gd name="connsiteX3061" fmla="*/ 2551209 w 4626532"/>
              <a:gd name="connsiteY3061" fmla="*/ 3474831 h 6858000"/>
              <a:gd name="connsiteX3062" fmla="*/ 2451214 w 4626532"/>
              <a:gd name="connsiteY3062" fmla="*/ 3341504 h 6858000"/>
              <a:gd name="connsiteX3063" fmla="*/ 2442881 w 4626532"/>
              <a:gd name="connsiteY3063" fmla="*/ 3358170 h 6858000"/>
              <a:gd name="connsiteX3064" fmla="*/ 2526211 w 4626532"/>
              <a:gd name="connsiteY3064" fmla="*/ 3483164 h 6858000"/>
              <a:gd name="connsiteX3065" fmla="*/ 2451214 w 4626532"/>
              <a:gd name="connsiteY3065" fmla="*/ 3449832 h 6858000"/>
              <a:gd name="connsiteX3066" fmla="*/ 2384551 w 4626532"/>
              <a:gd name="connsiteY3066" fmla="*/ 3333171 h 6858000"/>
              <a:gd name="connsiteX3067" fmla="*/ 2392884 w 4626532"/>
              <a:gd name="connsiteY3067" fmla="*/ 3283174 h 6858000"/>
              <a:gd name="connsiteX3068" fmla="*/ 2417883 w 4626532"/>
              <a:gd name="connsiteY3068" fmla="*/ 3283174 h 6858000"/>
              <a:gd name="connsiteX3069" fmla="*/ 3059518 w 4626532"/>
              <a:gd name="connsiteY3069" fmla="*/ 3349837 h 6858000"/>
              <a:gd name="connsiteX3070" fmla="*/ 3009520 w 4626532"/>
              <a:gd name="connsiteY3070" fmla="*/ 3316506 h 6858000"/>
              <a:gd name="connsiteX3071" fmla="*/ 3059518 w 4626532"/>
              <a:gd name="connsiteY3071" fmla="*/ 3274841 h 6858000"/>
              <a:gd name="connsiteX3072" fmla="*/ 3059518 w 4626532"/>
              <a:gd name="connsiteY3072" fmla="*/ 3349837 h 6858000"/>
              <a:gd name="connsiteX3073" fmla="*/ 3759484 w 4626532"/>
              <a:gd name="connsiteY3073" fmla="*/ 3308173 h 6858000"/>
              <a:gd name="connsiteX3074" fmla="*/ 3709486 w 4626532"/>
              <a:gd name="connsiteY3074" fmla="*/ 3358170 h 6858000"/>
              <a:gd name="connsiteX3075" fmla="*/ 3692820 w 4626532"/>
              <a:gd name="connsiteY3075" fmla="*/ 3299840 h 6858000"/>
              <a:gd name="connsiteX3076" fmla="*/ 3726152 w 4626532"/>
              <a:gd name="connsiteY3076" fmla="*/ 3266508 h 6858000"/>
              <a:gd name="connsiteX3077" fmla="*/ 3759484 w 4626532"/>
              <a:gd name="connsiteY3077" fmla="*/ 3308173 h 6858000"/>
              <a:gd name="connsiteX3078" fmla="*/ 3634490 w 4626532"/>
              <a:gd name="connsiteY3078" fmla="*/ 3266508 h 6858000"/>
              <a:gd name="connsiteX3079" fmla="*/ 3634490 w 4626532"/>
              <a:gd name="connsiteY3079" fmla="*/ 3324839 h 6858000"/>
              <a:gd name="connsiteX3080" fmla="*/ 3601158 w 4626532"/>
              <a:gd name="connsiteY3080" fmla="*/ 3358170 h 6858000"/>
              <a:gd name="connsiteX3081" fmla="*/ 3567827 w 4626532"/>
              <a:gd name="connsiteY3081" fmla="*/ 3316506 h 6858000"/>
              <a:gd name="connsiteX3082" fmla="*/ 3601158 w 4626532"/>
              <a:gd name="connsiteY3082" fmla="*/ 3266508 h 6858000"/>
              <a:gd name="connsiteX3083" fmla="*/ 3634490 w 4626532"/>
              <a:gd name="connsiteY3083" fmla="*/ 3266508 h 6858000"/>
              <a:gd name="connsiteX3084" fmla="*/ 3226177 w 4626532"/>
              <a:gd name="connsiteY3084" fmla="*/ 3266508 h 6858000"/>
              <a:gd name="connsiteX3085" fmla="*/ 3251175 w 4626532"/>
              <a:gd name="connsiteY3085" fmla="*/ 3291507 h 6858000"/>
              <a:gd name="connsiteX3086" fmla="*/ 3251175 w 4626532"/>
              <a:gd name="connsiteY3086" fmla="*/ 3341504 h 6858000"/>
              <a:gd name="connsiteX3087" fmla="*/ 3234509 w 4626532"/>
              <a:gd name="connsiteY3087" fmla="*/ 3358170 h 6858000"/>
              <a:gd name="connsiteX3088" fmla="*/ 3192845 w 4626532"/>
              <a:gd name="connsiteY3088" fmla="*/ 3316506 h 6858000"/>
              <a:gd name="connsiteX3089" fmla="*/ 3201178 w 4626532"/>
              <a:gd name="connsiteY3089" fmla="*/ 3266508 h 6858000"/>
              <a:gd name="connsiteX3090" fmla="*/ 3226177 w 4626532"/>
              <a:gd name="connsiteY3090" fmla="*/ 3266508 h 6858000"/>
              <a:gd name="connsiteX3091" fmla="*/ 3176179 w 4626532"/>
              <a:gd name="connsiteY3091" fmla="*/ 3266508 h 6858000"/>
              <a:gd name="connsiteX3092" fmla="*/ 3167846 w 4626532"/>
              <a:gd name="connsiteY3092" fmla="*/ 3316506 h 6858000"/>
              <a:gd name="connsiteX3093" fmla="*/ 3117848 w 4626532"/>
              <a:gd name="connsiteY3093" fmla="*/ 3283174 h 6858000"/>
              <a:gd name="connsiteX3094" fmla="*/ 3134514 w 4626532"/>
              <a:gd name="connsiteY3094" fmla="*/ 3266508 h 6858000"/>
              <a:gd name="connsiteX3095" fmla="*/ 3176179 w 4626532"/>
              <a:gd name="connsiteY3095" fmla="*/ 3266508 h 6858000"/>
              <a:gd name="connsiteX3096" fmla="*/ 3417834 w 4626532"/>
              <a:gd name="connsiteY3096" fmla="*/ 3258175 h 6858000"/>
              <a:gd name="connsiteX3097" fmla="*/ 3451166 w 4626532"/>
              <a:gd name="connsiteY3097" fmla="*/ 3299840 h 6858000"/>
              <a:gd name="connsiteX3098" fmla="*/ 3426167 w 4626532"/>
              <a:gd name="connsiteY3098" fmla="*/ 3349837 h 6858000"/>
              <a:gd name="connsiteX3099" fmla="*/ 3376169 w 4626532"/>
              <a:gd name="connsiteY3099" fmla="*/ 3316506 h 6858000"/>
              <a:gd name="connsiteX3100" fmla="*/ 3392835 w 4626532"/>
              <a:gd name="connsiteY3100" fmla="*/ 3258175 h 6858000"/>
              <a:gd name="connsiteX3101" fmla="*/ 3417834 w 4626532"/>
              <a:gd name="connsiteY3101" fmla="*/ 3258175 h 6858000"/>
              <a:gd name="connsiteX3102" fmla="*/ 1867909 w 4626532"/>
              <a:gd name="connsiteY3102" fmla="*/ 3291507 h 6858000"/>
              <a:gd name="connsiteX3103" fmla="*/ 2059567 w 4626532"/>
              <a:gd name="connsiteY3103" fmla="*/ 3258175 h 6858000"/>
              <a:gd name="connsiteX3104" fmla="*/ 2017902 w 4626532"/>
              <a:gd name="connsiteY3104" fmla="*/ 3333171 h 6858000"/>
              <a:gd name="connsiteX3105" fmla="*/ 1876242 w 4626532"/>
              <a:gd name="connsiteY3105" fmla="*/ 3299840 h 6858000"/>
              <a:gd name="connsiteX3106" fmla="*/ 1642920 w 4626532"/>
              <a:gd name="connsiteY3106" fmla="*/ 3341504 h 6858000"/>
              <a:gd name="connsiteX3107" fmla="*/ 1742915 w 4626532"/>
              <a:gd name="connsiteY3107" fmla="*/ 3258175 h 6858000"/>
              <a:gd name="connsiteX3108" fmla="*/ 1867909 w 4626532"/>
              <a:gd name="connsiteY3108" fmla="*/ 3291507 h 6858000"/>
              <a:gd name="connsiteX3109" fmla="*/ 3276174 w 4626532"/>
              <a:gd name="connsiteY3109" fmla="*/ 3274841 h 6858000"/>
              <a:gd name="connsiteX3110" fmla="*/ 3251175 w 4626532"/>
              <a:gd name="connsiteY3110" fmla="*/ 3258175 h 6858000"/>
              <a:gd name="connsiteX3111" fmla="*/ 3284507 w 4626532"/>
              <a:gd name="connsiteY3111" fmla="*/ 3249842 h 6858000"/>
              <a:gd name="connsiteX3112" fmla="*/ 3276174 w 4626532"/>
              <a:gd name="connsiteY3112" fmla="*/ 3274841 h 6858000"/>
              <a:gd name="connsiteX3113" fmla="*/ 2909525 w 4626532"/>
              <a:gd name="connsiteY3113" fmla="*/ 3283174 h 6858000"/>
              <a:gd name="connsiteX3114" fmla="*/ 2884526 w 4626532"/>
              <a:gd name="connsiteY3114" fmla="*/ 3316506 h 6858000"/>
              <a:gd name="connsiteX3115" fmla="*/ 2834529 w 4626532"/>
              <a:gd name="connsiteY3115" fmla="*/ 3291507 h 6858000"/>
              <a:gd name="connsiteX3116" fmla="*/ 2859528 w 4626532"/>
              <a:gd name="connsiteY3116" fmla="*/ 3333171 h 6858000"/>
              <a:gd name="connsiteX3117" fmla="*/ 2834529 w 4626532"/>
              <a:gd name="connsiteY3117" fmla="*/ 3366503 h 6858000"/>
              <a:gd name="connsiteX3118" fmla="*/ 2801197 w 4626532"/>
              <a:gd name="connsiteY3118" fmla="*/ 3291507 h 6858000"/>
              <a:gd name="connsiteX3119" fmla="*/ 2842862 w 4626532"/>
              <a:gd name="connsiteY3119" fmla="*/ 3249842 h 6858000"/>
              <a:gd name="connsiteX3120" fmla="*/ 2909525 w 4626532"/>
              <a:gd name="connsiteY3120" fmla="*/ 3283174 h 6858000"/>
              <a:gd name="connsiteX3121" fmla="*/ 2676203 w 4626532"/>
              <a:gd name="connsiteY3121" fmla="*/ 3324839 h 6858000"/>
              <a:gd name="connsiteX3122" fmla="*/ 2659537 w 4626532"/>
              <a:gd name="connsiteY3122" fmla="*/ 3383169 h 6858000"/>
              <a:gd name="connsiteX3123" fmla="*/ 2584541 w 4626532"/>
              <a:gd name="connsiteY3123" fmla="*/ 3283174 h 6858000"/>
              <a:gd name="connsiteX3124" fmla="*/ 2576208 w 4626532"/>
              <a:gd name="connsiteY3124" fmla="*/ 3299840 h 6858000"/>
              <a:gd name="connsiteX3125" fmla="*/ 2642872 w 4626532"/>
              <a:gd name="connsiteY3125" fmla="*/ 3399835 h 6858000"/>
              <a:gd name="connsiteX3126" fmla="*/ 2576208 w 4626532"/>
              <a:gd name="connsiteY3126" fmla="*/ 3374836 h 6858000"/>
              <a:gd name="connsiteX3127" fmla="*/ 2526211 w 4626532"/>
              <a:gd name="connsiteY3127" fmla="*/ 3291507 h 6858000"/>
              <a:gd name="connsiteX3128" fmla="*/ 2526211 w 4626532"/>
              <a:gd name="connsiteY3128" fmla="*/ 3241509 h 6858000"/>
              <a:gd name="connsiteX3129" fmla="*/ 2551209 w 4626532"/>
              <a:gd name="connsiteY3129" fmla="*/ 3241509 h 6858000"/>
              <a:gd name="connsiteX3130" fmla="*/ 2676203 w 4626532"/>
              <a:gd name="connsiteY3130" fmla="*/ 3324839 h 6858000"/>
              <a:gd name="connsiteX3131" fmla="*/ 3367836 w 4626532"/>
              <a:gd name="connsiteY3131" fmla="*/ 3266508 h 6858000"/>
              <a:gd name="connsiteX3132" fmla="*/ 3342838 w 4626532"/>
              <a:gd name="connsiteY3132" fmla="*/ 3316506 h 6858000"/>
              <a:gd name="connsiteX3133" fmla="*/ 3301173 w 4626532"/>
              <a:gd name="connsiteY3133" fmla="*/ 3283174 h 6858000"/>
              <a:gd name="connsiteX3134" fmla="*/ 3351170 w 4626532"/>
              <a:gd name="connsiteY3134" fmla="*/ 3233176 h 6858000"/>
              <a:gd name="connsiteX3135" fmla="*/ 3367836 w 4626532"/>
              <a:gd name="connsiteY3135" fmla="*/ 3266508 h 6858000"/>
              <a:gd name="connsiteX3136" fmla="*/ 1659586 w 4626532"/>
              <a:gd name="connsiteY3136" fmla="*/ 3233176 h 6858000"/>
              <a:gd name="connsiteX3137" fmla="*/ 1526259 w 4626532"/>
              <a:gd name="connsiteY3137" fmla="*/ 3308173 h 6858000"/>
              <a:gd name="connsiteX3138" fmla="*/ 1451263 w 4626532"/>
              <a:gd name="connsiteY3138" fmla="*/ 3291507 h 6858000"/>
              <a:gd name="connsiteX3139" fmla="*/ 1451263 w 4626532"/>
              <a:gd name="connsiteY3139" fmla="*/ 3258175 h 6858000"/>
              <a:gd name="connsiteX3140" fmla="*/ 1567924 w 4626532"/>
              <a:gd name="connsiteY3140" fmla="*/ 3224843 h 6858000"/>
              <a:gd name="connsiteX3141" fmla="*/ 1659586 w 4626532"/>
              <a:gd name="connsiteY3141" fmla="*/ 3233176 h 6858000"/>
              <a:gd name="connsiteX3142" fmla="*/ 3559494 w 4626532"/>
              <a:gd name="connsiteY3142" fmla="*/ 3216510 h 6858000"/>
              <a:gd name="connsiteX3143" fmla="*/ 3576160 w 4626532"/>
              <a:gd name="connsiteY3143" fmla="*/ 3249842 h 6858000"/>
              <a:gd name="connsiteX3144" fmla="*/ 3542828 w 4626532"/>
              <a:gd name="connsiteY3144" fmla="*/ 3308173 h 6858000"/>
              <a:gd name="connsiteX3145" fmla="*/ 3501163 w 4626532"/>
              <a:gd name="connsiteY3145" fmla="*/ 3274841 h 6858000"/>
              <a:gd name="connsiteX3146" fmla="*/ 3526162 w 4626532"/>
              <a:gd name="connsiteY3146" fmla="*/ 3216510 h 6858000"/>
              <a:gd name="connsiteX3147" fmla="*/ 3559494 w 4626532"/>
              <a:gd name="connsiteY3147" fmla="*/ 3216510 h 6858000"/>
              <a:gd name="connsiteX3148" fmla="*/ 3376169 w 4626532"/>
              <a:gd name="connsiteY3148" fmla="*/ 3233176 h 6858000"/>
              <a:gd name="connsiteX3149" fmla="*/ 3401168 w 4626532"/>
              <a:gd name="connsiteY3149" fmla="*/ 3216510 h 6858000"/>
              <a:gd name="connsiteX3150" fmla="*/ 3376169 w 4626532"/>
              <a:gd name="connsiteY3150" fmla="*/ 3233176 h 6858000"/>
              <a:gd name="connsiteX3151" fmla="*/ 576305 w 4626532"/>
              <a:gd name="connsiteY3151" fmla="*/ 3241509 h 6858000"/>
              <a:gd name="connsiteX3152" fmla="*/ 517975 w 4626532"/>
              <a:gd name="connsiteY3152" fmla="*/ 3316506 h 6858000"/>
              <a:gd name="connsiteX3153" fmla="*/ 517975 w 4626532"/>
              <a:gd name="connsiteY3153" fmla="*/ 3216510 h 6858000"/>
              <a:gd name="connsiteX3154" fmla="*/ 576305 w 4626532"/>
              <a:gd name="connsiteY3154" fmla="*/ 3241509 h 6858000"/>
              <a:gd name="connsiteX3155" fmla="*/ 3709486 w 4626532"/>
              <a:gd name="connsiteY3155" fmla="*/ 3241509 h 6858000"/>
              <a:gd name="connsiteX3156" fmla="*/ 3659489 w 4626532"/>
              <a:gd name="connsiteY3156" fmla="*/ 3291507 h 6858000"/>
              <a:gd name="connsiteX3157" fmla="*/ 3634490 w 4626532"/>
              <a:gd name="connsiteY3157" fmla="*/ 3249842 h 6858000"/>
              <a:gd name="connsiteX3158" fmla="*/ 3667822 w 4626532"/>
              <a:gd name="connsiteY3158" fmla="*/ 3199845 h 6858000"/>
              <a:gd name="connsiteX3159" fmla="*/ 3709486 w 4626532"/>
              <a:gd name="connsiteY3159" fmla="*/ 3241509 h 6858000"/>
              <a:gd name="connsiteX3160" fmla="*/ 3501163 w 4626532"/>
              <a:gd name="connsiteY3160" fmla="*/ 3191512 h 6858000"/>
              <a:gd name="connsiteX3161" fmla="*/ 3501163 w 4626532"/>
              <a:gd name="connsiteY3161" fmla="*/ 3224843 h 6858000"/>
              <a:gd name="connsiteX3162" fmla="*/ 3476164 w 4626532"/>
              <a:gd name="connsiteY3162" fmla="*/ 3266508 h 6858000"/>
              <a:gd name="connsiteX3163" fmla="*/ 3417834 w 4626532"/>
              <a:gd name="connsiteY3163" fmla="*/ 3233176 h 6858000"/>
              <a:gd name="connsiteX3164" fmla="*/ 3476164 w 4626532"/>
              <a:gd name="connsiteY3164" fmla="*/ 3191512 h 6858000"/>
              <a:gd name="connsiteX3165" fmla="*/ 3501163 w 4626532"/>
              <a:gd name="connsiteY3165" fmla="*/ 3191512 h 6858000"/>
              <a:gd name="connsiteX3166" fmla="*/ 2792864 w 4626532"/>
              <a:gd name="connsiteY3166" fmla="*/ 3241509 h 6858000"/>
              <a:gd name="connsiteX3167" fmla="*/ 2776198 w 4626532"/>
              <a:gd name="connsiteY3167" fmla="*/ 3299840 h 6858000"/>
              <a:gd name="connsiteX3168" fmla="*/ 2726201 w 4626532"/>
              <a:gd name="connsiteY3168" fmla="*/ 3233176 h 6858000"/>
              <a:gd name="connsiteX3169" fmla="*/ 2701202 w 4626532"/>
              <a:gd name="connsiteY3169" fmla="*/ 3233176 h 6858000"/>
              <a:gd name="connsiteX3170" fmla="*/ 2751200 w 4626532"/>
              <a:gd name="connsiteY3170" fmla="*/ 3308173 h 6858000"/>
              <a:gd name="connsiteX3171" fmla="*/ 2692869 w 4626532"/>
              <a:gd name="connsiteY3171" fmla="*/ 3308173 h 6858000"/>
              <a:gd name="connsiteX3172" fmla="*/ 2659537 w 4626532"/>
              <a:gd name="connsiteY3172" fmla="*/ 3224843 h 6858000"/>
              <a:gd name="connsiteX3173" fmla="*/ 2692869 w 4626532"/>
              <a:gd name="connsiteY3173" fmla="*/ 3191512 h 6858000"/>
              <a:gd name="connsiteX3174" fmla="*/ 2792864 w 4626532"/>
              <a:gd name="connsiteY3174" fmla="*/ 3241509 h 6858000"/>
              <a:gd name="connsiteX3175" fmla="*/ 3534495 w 4626532"/>
              <a:gd name="connsiteY3175" fmla="*/ 3183179 h 6858000"/>
              <a:gd name="connsiteX3176" fmla="*/ 3526162 w 4626532"/>
              <a:gd name="connsiteY3176" fmla="*/ 3183179 h 6858000"/>
              <a:gd name="connsiteX3177" fmla="*/ 3534495 w 4626532"/>
              <a:gd name="connsiteY3177" fmla="*/ 3183179 h 6858000"/>
              <a:gd name="connsiteX3178" fmla="*/ 3034519 w 4626532"/>
              <a:gd name="connsiteY3178" fmla="*/ 3249842 h 6858000"/>
              <a:gd name="connsiteX3179" fmla="*/ 3017853 w 4626532"/>
              <a:gd name="connsiteY3179" fmla="*/ 3258175 h 6858000"/>
              <a:gd name="connsiteX3180" fmla="*/ 2951190 w 4626532"/>
              <a:gd name="connsiteY3180" fmla="*/ 3208178 h 6858000"/>
              <a:gd name="connsiteX3181" fmla="*/ 2984522 w 4626532"/>
              <a:gd name="connsiteY3181" fmla="*/ 3266508 h 6858000"/>
              <a:gd name="connsiteX3182" fmla="*/ 2951190 w 4626532"/>
              <a:gd name="connsiteY3182" fmla="*/ 3274841 h 6858000"/>
              <a:gd name="connsiteX3183" fmla="*/ 2917858 w 4626532"/>
              <a:gd name="connsiteY3183" fmla="*/ 3216510 h 6858000"/>
              <a:gd name="connsiteX3184" fmla="*/ 2942857 w 4626532"/>
              <a:gd name="connsiteY3184" fmla="*/ 3183179 h 6858000"/>
              <a:gd name="connsiteX3185" fmla="*/ 3034519 w 4626532"/>
              <a:gd name="connsiteY3185" fmla="*/ 3249842 h 6858000"/>
              <a:gd name="connsiteX3186" fmla="*/ 3651156 w 4626532"/>
              <a:gd name="connsiteY3186" fmla="*/ 3191512 h 6858000"/>
              <a:gd name="connsiteX3187" fmla="*/ 3617824 w 4626532"/>
              <a:gd name="connsiteY3187" fmla="*/ 3233176 h 6858000"/>
              <a:gd name="connsiteX3188" fmla="*/ 3559494 w 4626532"/>
              <a:gd name="connsiteY3188" fmla="*/ 3199845 h 6858000"/>
              <a:gd name="connsiteX3189" fmla="*/ 3584492 w 4626532"/>
              <a:gd name="connsiteY3189" fmla="*/ 3174846 h 6858000"/>
              <a:gd name="connsiteX3190" fmla="*/ 3651156 w 4626532"/>
              <a:gd name="connsiteY3190" fmla="*/ 3191512 h 6858000"/>
              <a:gd name="connsiteX3191" fmla="*/ 1567924 w 4626532"/>
              <a:gd name="connsiteY3191" fmla="*/ 3174846 h 6858000"/>
              <a:gd name="connsiteX3192" fmla="*/ 1751248 w 4626532"/>
              <a:gd name="connsiteY3192" fmla="*/ 3208178 h 6858000"/>
              <a:gd name="connsiteX3193" fmla="*/ 1492927 w 4626532"/>
              <a:gd name="connsiteY3193" fmla="*/ 3358170 h 6858000"/>
              <a:gd name="connsiteX3194" fmla="*/ 1317936 w 4626532"/>
              <a:gd name="connsiteY3194" fmla="*/ 3233176 h 6858000"/>
              <a:gd name="connsiteX3195" fmla="*/ 1384599 w 4626532"/>
              <a:gd name="connsiteY3195" fmla="*/ 3258175 h 6858000"/>
              <a:gd name="connsiteX3196" fmla="*/ 1467929 w 4626532"/>
              <a:gd name="connsiteY3196" fmla="*/ 3191512 h 6858000"/>
              <a:gd name="connsiteX3197" fmla="*/ 1359601 w 4626532"/>
              <a:gd name="connsiteY3197" fmla="*/ 3158180 h 6858000"/>
              <a:gd name="connsiteX3198" fmla="*/ 1567924 w 4626532"/>
              <a:gd name="connsiteY3198" fmla="*/ 3174846 h 6858000"/>
              <a:gd name="connsiteX3199" fmla="*/ 2917858 w 4626532"/>
              <a:gd name="connsiteY3199" fmla="*/ 3166513 h 6858000"/>
              <a:gd name="connsiteX3200" fmla="*/ 2892859 w 4626532"/>
              <a:gd name="connsiteY3200" fmla="*/ 3216510 h 6858000"/>
              <a:gd name="connsiteX3201" fmla="*/ 2834529 w 4626532"/>
              <a:gd name="connsiteY3201" fmla="*/ 3174846 h 6858000"/>
              <a:gd name="connsiteX3202" fmla="*/ 2876194 w 4626532"/>
              <a:gd name="connsiteY3202" fmla="*/ 3233176 h 6858000"/>
              <a:gd name="connsiteX3203" fmla="*/ 2809530 w 4626532"/>
              <a:gd name="connsiteY3203" fmla="*/ 3224843 h 6858000"/>
              <a:gd name="connsiteX3204" fmla="*/ 2801197 w 4626532"/>
              <a:gd name="connsiteY3204" fmla="*/ 3191512 h 6858000"/>
              <a:gd name="connsiteX3205" fmla="*/ 2851195 w 4626532"/>
              <a:gd name="connsiteY3205" fmla="*/ 3149847 h 6858000"/>
              <a:gd name="connsiteX3206" fmla="*/ 2917858 w 4626532"/>
              <a:gd name="connsiteY3206" fmla="*/ 3166513 h 6858000"/>
              <a:gd name="connsiteX3207" fmla="*/ 1992903 w 4626532"/>
              <a:gd name="connsiteY3207" fmla="*/ 3183179 h 6858000"/>
              <a:gd name="connsiteX3208" fmla="*/ 1792913 w 4626532"/>
              <a:gd name="connsiteY3208" fmla="*/ 3258175 h 6858000"/>
              <a:gd name="connsiteX3209" fmla="*/ 1751248 w 4626532"/>
              <a:gd name="connsiteY3209" fmla="*/ 3249842 h 6858000"/>
              <a:gd name="connsiteX3210" fmla="*/ 1784580 w 4626532"/>
              <a:gd name="connsiteY3210" fmla="*/ 3208178 h 6858000"/>
              <a:gd name="connsiteX3211" fmla="*/ 1626254 w 4626532"/>
              <a:gd name="connsiteY3211" fmla="*/ 3158180 h 6858000"/>
              <a:gd name="connsiteX3212" fmla="*/ 1742915 w 4626532"/>
              <a:gd name="connsiteY3212" fmla="*/ 3149847 h 6858000"/>
              <a:gd name="connsiteX3213" fmla="*/ 1992903 w 4626532"/>
              <a:gd name="connsiteY3213" fmla="*/ 3183179 h 6858000"/>
              <a:gd name="connsiteX3214" fmla="*/ 451311 w 4626532"/>
              <a:gd name="connsiteY3214" fmla="*/ 3183179 h 6858000"/>
              <a:gd name="connsiteX3215" fmla="*/ 384648 w 4626532"/>
              <a:gd name="connsiteY3215" fmla="*/ 3249842 h 6858000"/>
              <a:gd name="connsiteX3216" fmla="*/ 401314 w 4626532"/>
              <a:gd name="connsiteY3216" fmla="*/ 3149847 h 6858000"/>
              <a:gd name="connsiteX3217" fmla="*/ 451311 w 4626532"/>
              <a:gd name="connsiteY3217" fmla="*/ 3183179 h 6858000"/>
              <a:gd name="connsiteX3218" fmla="*/ 2217892 w 4626532"/>
              <a:gd name="connsiteY3218" fmla="*/ 3124848 h 6858000"/>
              <a:gd name="connsiteX3219" fmla="*/ 2367885 w 4626532"/>
              <a:gd name="connsiteY3219" fmla="*/ 3258175 h 6858000"/>
              <a:gd name="connsiteX3220" fmla="*/ 2367885 w 4626532"/>
              <a:gd name="connsiteY3220" fmla="*/ 3349837 h 6858000"/>
              <a:gd name="connsiteX3221" fmla="*/ 2259557 w 4626532"/>
              <a:gd name="connsiteY3221" fmla="*/ 3191512 h 6858000"/>
              <a:gd name="connsiteX3222" fmla="*/ 2251224 w 4626532"/>
              <a:gd name="connsiteY3222" fmla="*/ 3208178 h 6858000"/>
              <a:gd name="connsiteX3223" fmla="*/ 2334553 w 4626532"/>
              <a:gd name="connsiteY3223" fmla="*/ 3341504 h 6858000"/>
              <a:gd name="connsiteX3224" fmla="*/ 2242891 w 4626532"/>
              <a:gd name="connsiteY3224" fmla="*/ 3291507 h 6858000"/>
              <a:gd name="connsiteX3225" fmla="*/ 2226225 w 4626532"/>
              <a:gd name="connsiteY3225" fmla="*/ 3224843 h 6858000"/>
              <a:gd name="connsiteX3226" fmla="*/ 2192893 w 4626532"/>
              <a:gd name="connsiteY3226" fmla="*/ 3149847 h 6858000"/>
              <a:gd name="connsiteX3227" fmla="*/ 2192893 w 4626532"/>
              <a:gd name="connsiteY3227" fmla="*/ 3124848 h 6858000"/>
              <a:gd name="connsiteX3228" fmla="*/ 2217892 w 4626532"/>
              <a:gd name="connsiteY3228" fmla="*/ 3124848 h 6858000"/>
              <a:gd name="connsiteX3229" fmla="*/ 1101280 w 4626532"/>
              <a:gd name="connsiteY3229" fmla="*/ 3124848 h 6858000"/>
              <a:gd name="connsiteX3230" fmla="*/ 1101280 w 4626532"/>
              <a:gd name="connsiteY3230" fmla="*/ 3174846 h 6858000"/>
              <a:gd name="connsiteX3231" fmla="*/ 1117946 w 4626532"/>
              <a:gd name="connsiteY3231" fmla="*/ 3191512 h 6858000"/>
              <a:gd name="connsiteX3232" fmla="*/ 1142944 w 4626532"/>
              <a:gd name="connsiteY3232" fmla="*/ 3124848 h 6858000"/>
              <a:gd name="connsiteX3233" fmla="*/ 1217941 w 4626532"/>
              <a:gd name="connsiteY3233" fmla="*/ 3199845 h 6858000"/>
              <a:gd name="connsiteX3234" fmla="*/ 1151277 w 4626532"/>
              <a:gd name="connsiteY3234" fmla="*/ 3249842 h 6858000"/>
              <a:gd name="connsiteX3235" fmla="*/ 1017951 w 4626532"/>
              <a:gd name="connsiteY3235" fmla="*/ 3166513 h 6858000"/>
              <a:gd name="connsiteX3236" fmla="*/ 1067948 w 4626532"/>
              <a:gd name="connsiteY3236" fmla="*/ 3124848 h 6858000"/>
              <a:gd name="connsiteX3237" fmla="*/ 1101280 w 4626532"/>
              <a:gd name="connsiteY3237" fmla="*/ 3124848 h 6858000"/>
              <a:gd name="connsiteX3238" fmla="*/ 2517878 w 4626532"/>
              <a:gd name="connsiteY3238" fmla="*/ 3224843 h 6858000"/>
              <a:gd name="connsiteX3239" fmla="*/ 2501212 w 4626532"/>
              <a:gd name="connsiteY3239" fmla="*/ 3291507 h 6858000"/>
              <a:gd name="connsiteX3240" fmla="*/ 2401217 w 4626532"/>
              <a:gd name="connsiteY3240" fmla="*/ 3174846 h 6858000"/>
              <a:gd name="connsiteX3241" fmla="*/ 2476213 w 4626532"/>
              <a:gd name="connsiteY3241" fmla="*/ 3291507 h 6858000"/>
              <a:gd name="connsiteX3242" fmla="*/ 2351219 w 4626532"/>
              <a:gd name="connsiteY3242" fmla="*/ 3183179 h 6858000"/>
              <a:gd name="connsiteX3243" fmla="*/ 2359552 w 4626532"/>
              <a:gd name="connsiteY3243" fmla="*/ 3108182 h 6858000"/>
              <a:gd name="connsiteX3244" fmla="*/ 2517878 w 4626532"/>
              <a:gd name="connsiteY3244" fmla="*/ 3224843 h 6858000"/>
              <a:gd name="connsiteX3245" fmla="*/ 2167895 w 4626532"/>
              <a:gd name="connsiteY3245" fmla="*/ 3174846 h 6858000"/>
              <a:gd name="connsiteX3246" fmla="*/ 2134563 w 4626532"/>
              <a:gd name="connsiteY3246" fmla="*/ 3108182 h 6858000"/>
              <a:gd name="connsiteX3247" fmla="*/ 2167895 w 4626532"/>
              <a:gd name="connsiteY3247" fmla="*/ 3174846 h 6858000"/>
              <a:gd name="connsiteX3248" fmla="*/ 2867861 w 4626532"/>
              <a:gd name="connsiteY3248" fmla="*/ 3124848 h 6858000"/>
              <a:gd name="connsiteX3249" fmla="*/ 2826196 w 4626532"/>
              <a:gd name="connsiteY3249" fmla="*/ 3124848 h 6858000"/>
              <a:gd name="connsiteX3250" fmla="*/ 2826196 w 4626532"/>
              <a:gd name="connsiteY3250" fmla="*/ 3099849 h 6858000"/>
              <a:gd name="connsiteX3251" fmla="*/ 2867861 w 4626532"/>
              <a:gd name="connsiteY3251" fmla="*/ 3124848 h 6858000"/>
              <a:gd name="connsiteX3252" fmla="*/ 2659537 w 4626532"/>
              <a:gd name="connsiteY3252" fmla="*/ 3174846 h 6858000"/>
              <a:gd name="connsiteX3253" fmla="*/ 2642872 w 4626532"/>
              <a:gd name="connsiteY3253" fmla="*/ 3233176 h 6858000"/>
              <a:gd name="connsiteX3254" fmla="*/ 2551209 w 4626532"/>
              <a:gd name="connsiteY3254" fmla="*/ 3149847 h 6858000"/>
              <a:gd name="connsiteX3255" fmla="*/ 2609540 w 4626532"/>
              <a:gd name="connsiteY3255" fmla="*/ 3233176 h 6858000"/>
              <a:gd name="connsiteX3256" fmla="*/ 2542876 w 4626532"/>
              <a:gd name="connsiteY3256" fmla="*/ 3208178 h 6858000"/>
              <a:gd name="connsiteX3257" fmla="*/ 2501212 w 4626532"/>
              <a:gd name="connsiteY3257" fmla="*/ 3124848 h 6858000"/>
              <a:gd name="connsiteX3258" fmla="*/ 2534544 w 4626532"/>
              <a:gd name="connsiteY3258" fmla="*/ 3099849 h 6858000"/>
              <a:gd name="connsiteX3259" fmla="*/ 2659537 w 4626532"/>
              <a:gd name="connsiteY3259" fmla="*/ 3174846 h 6858000"/>
              <a:gd name="connsiteX3260" fmla="*/ 2801197 w 4626532"/>
              <a:gd name="connsiteY3260" fmla="*/ 3133181 h 6858000"/>
              <a:gd name="connsiteX3261" fmla="*/ 2776198 w 4626532"/>
              <a:gd name="connsiteY3261" fmla="*/ 3174846 h 6858000"/>
              <a:gd name="connsiteX3262" fmla="*/ 2709535 w 4626532"/>
              <a:gd name="connsiteY3262" fmla="*/ 3116515 h 6858000"/>
              <a:gd name="connsiteX3263" fmla="*/ 2751200 w 4626532"/>
              <a:gd name="connsiteY3263" fmla="*/ 3183179 h 6858000"/>
              <a:gd name="connsiteX3264" fmla="*/ 2667870 w 4626532"/>
              <a:gd name="connsiteY3264" fmla="*/ 3116515 h 6858000"/>
              <a:gd name="connsiteX3265" fmla="*/ 2701202 w 4626532"/>
              <a:gd name="connsiteY3265" fmla="*/ 3091517 h 6858000"/>
              <a:gd name="connsiteX3266" fmla="*/ 2801197 w 4626532"/>
              <a:gd name="connsiteY3266" fmla="*/ 3133181 h 6858000"/>
              <a:gd name="connsiteX3267" fmla="*/ 592971 w 4626532"/>
              <a:gd name="connsiteY3267" fmla="*/ 3141514 h 6858000"/>
              <a:gd name="connsiteX3268" fmla="*/ 801294 w 4626532"/>
              <a:gd name="connsiteY3268" fmla="*/ 3291507 h 6858000"/>
              <a:gd name="connsiteX3269" fmla="*/ 376315 w 4626532"/>
              <a:gd name="connsiteY3269" fmla="*/ 3091517 h 6858000"/>
              <a:gd name="connsiteX3270" fmla="*/ 376315 w 4626532"/>
              <a:gd name="connsiteY3270" fmla="*/ 3066518 h 6858000"/>
              <a:gd name="connsiteX3271" fmla="*/ 592971 w 4626532"/>
              <a:gd name="connsiteY3271" fmla="*/ 3141514 h 6858000"/>
              <a:gd name="connsiteX3272" fmla="*/ 2251224 w 4626532"/>
              <a:gd name="connsiteY3272" fmla="*/ 3333171 h 6858000"/>
              <a:gd name="connsiteX3273" fmla="*/ 2676203 w 4626532"/>
              <a:gd name="connsiteY3273" fmla="*/ 3708153 h 6858000"/>
              <a:gd name="connsiteX3274" fmla="*/ 2534544 w 4626532"/>
              <a:gd name="connsiteY3274" fmla="*/ 3916476 h 6858000"/>
              <a:gd name="connsiteX3275" fmla="*/ 2767865 w 4626532"/>
              <a:gd name="connsiteY3275" fmla="*/ 3991473 h 6858000"/>
              <a:gd name="connsiteX3276" fmla="*/ 2609540 w 4626532"/>
              <a:gd name="connsiteY3276" fmla="*/ 4083135 h 6858000"/>
              <a:gd name="connsiteX3277" fmla="*/ 2851195 w 4626532"/>
              <a:gd name="connsiteY3277" fmla="*/ 4291458 h 6858000"/>
              <a:gd name="connsiteX3278" fmla="*/ 2759533 w 4626532"/>
              <a:gd name="connsiteY3278" fmla="*/ 4308124 h 6858000"/>
              <a:gd name="connsiteX3279" fmla="*/ 2667870 w 4626532"/>
              <a:gd name="connsiteY3279" fmla="*/ 4283125 h 6858000"/>
              <a:gd name="connsiteX3280" fmla="*/ 2667870 w 4626532"/>
              <a:gd name="connsiteY3280" fmla="*/ 4391453 h 6858000"/>
              <a:gd name="connsiteX3281" fmla="*/ 2801197 w 4626532"/>
              <a:gd name="connsiteY3281" fmla="*/ 4616443 h 6858000"/>
              <a:gd name="connsiteX3282" fmla="*/ 2659537 w 4626532"/>
              <a:gd name="connsiteY3282" fmla="*/ 4483116 h 6858000"/>
              <a:gd name="connsiteX3283" fmla="*/ 2592874 w 4626532"/>
              <a:gd name="connsiteY3283" fmla="*/ 4691439 h 6858000"/>
              <a:gd name="connsiteX3284" fmla="*/ 2634539 w 4626532"/>
              <a:gd name="connsiteY3284" fmla="*/ 4908095 h 6858000"/>
              <a:gd name="connsiteX3285" fmla="*/ 2509545 w 4626532"/>
              <a:gd name="connsiteY3285" fmla="*/ 4716438 h 6858000"/>
              <a:gd name="connsiteX3286" fmla="*/ 2401217 w 4626532"/>
              <a:gd name="connsiteY3286" fmla="*/ 5058088 h 6858000"/>
              <a:gd name="connsiteX3287" fmla="*/ 2359552 w 4626532"/>
              <a:gd name="connsiteY3287" fmla="*/ 4908095 h 6858000"/>
              <a:gd name="connsiteX3288" fmla="*/ 2334553 w 4626532"/>
              <a:gd name="connsiteY3288" fmla="*/ 4891429 h 6858000"/>
              <a:gd name="connsiteX3289" fmla="*/ 2151229 w 4626532"/>
              <a:gd name="connsiteY3289" fmla="*/ 5074754 h 6858000"/>
              <a:gd name="connsiteX3290" fmla="*/ 2209559 w 4626532"/>
              <a:gd name="connsiteY3290" fmla="*/ 4916428 h 6858000"/>
              <a:gd name="connsiteX3291" fmla="*/ 2184561 w 4626532"/>
              <a:gd name="connsiteY3291" fmla="*/ 4899762 h 6858000"/>
              <a:gd name="connsiteX3292" fmla="*/ 1951238 w 4626532"/>
              <a:gd name="connsiteY3292" fmla="*/ 4966426 h 6858000"/>
              <a:gd name="connsiteX3293" fmla="*/ 2134563 w 4626532"/>
              <a:gd name="connsiteY3293" fmla="*/ 4841432 h 6858000"/>
              <a:gd name="connsiteX3294" fmla="*/ 2051234 w 4626532"/>
              <a:gd name="connsiteY3294" fmla="*/ 4741436 h 6858000"/>
              <a:gd name="connsiteX3295" fmla="*/ 2192893 w 4626532"/>
              <a:gd name="connsiteY3295" fmla="*/ 4674773 h 6858000"/>
              <a:gd name="connsiteX3296" fmla="*/ 2309554 w 4626532"/>
              <a:gd name="connsiteY3296" fmla="*/ 4699772 h 6858000"/>
              <a:gd name="connsiteX3297" fmla="*/ 2317887 w 4626532"/>
              <a:gd name="connsiteY3297" fmla="*/ 4674773 h 6858000"/>
              <a:gd name="connsiteX3298" fmla="*/ 2234558 w 4626532"/>
              <a:gd name="connsiteY3298" fmla="*/ 4491449 h 6858000"/>
              <a:gd name="connsiteX3299" fmla="*/ 2284556 w 4626532"/>
              <a:gd name="connsiteY3299" fmla="*/ 4474783 h 6858000"/>
              <a:gd name="connsiteX3300" fmla="*/ 2409550 w 4626532"/>
              <a:gd name="connsiteY3300" fmla="*/ 4524780 h 6858000"/>
              <a:gd name="connsiteX3301" fmla="*/ 2409550 w 4626532"/>
              <a:gd name="connsiteY3301" fmla="*/ 4433118 h 6858000"/>
              <a:gd name="connsiteX3302" fmla="*/ 2309554 w 4626532"/>
              <a:gd name="connsiteY3302" fmla="*/ 4208129 h 6858000"/>
              <a:gd name="connsiteX3303" fmla="*/ 2384551 w 4626532"/>
              <a:gd name="connsiteY3303" fmla="*/ 4199796 h 6858000"/>
              <a:gd name="connsiteX3304" fmla="*/ 2501212 w 4626532"/>
              <a:gd name="connsiteY3304" fmla="*/ 4224795 h 6858000"/>
              <a:gd name="connsiteX3305" fmla="*/ 2509545 w 4626532"/>
              <a:gd name="connsiteY3305" fmla="*/ 4208129 h 6858000"/>
              <a:gd name="connsiteX3306" fmla="*/ 2334553 w 4626532"/>
              <a:gd name="connsiteY3306" fmla="*/ 3999806 h 6858000"/>
              <a:gd name="connsiteX3307" fmla="*/ 2517878 w 4626532"/>
              <a:gd name="connsiteY3307" fmla="*/ 3949808 h 6858000"/>
              <a:gd name="connsiteX3308" fmla="*/ 2184561 w 4626532"/>
              <a:gd name="connsiteY3308" fmla="*/ 3774817 h 6858000"/>
              <a:gd name="connsiteX3309" fmla="*/ 2309554 w 4626532"/>
              <a:gd name="connsiteY3309" fmla="*/ 3741485 h 6858000"/>
              <a:gd name="connsiteX3310" fmla="*/ 2259557 w 4626532"/>
              <a:gd name="connsiteY3310" fmla="*/ 3699820 h 6858000"/>
              <a:gd name="connsiteX3311" fmla="*/ 2351219 w 4626532"/>
              <a:gd name="connsiteY3311" fmla="*/ 3733152 h 6858000"/>
              <a:gd name="connsiteX3312" fmla="*/ 2467880 w 4626532"/>
              <a:gd name="connsiteY3312" fmla="*/ 3649823 h 6858000"/>
              <a:gd name="connsiteX3313" fmla="*/ 2459547 w 4626532"/>
              <a:gd name="connsiteY3313" fmla="*/ 3624824 h 6858000"/>
              <a:gd name="connsiteX3314" fmla="*/ 2426215 w 4626532"/>
              <a:gd name="connsiteY3314" fmla="*/ 3616491 h 6858000"/>
              <a:gd name="connsiteX3315" fmla="*/ 2409550 w 4626532"/>
              <a:gd name="connsiteY3315" fmla="*/ 3658156 h 6858000"/>
              <a:gd name="connsiteX3316" fmla="*/ 2367885 w 4626532"/>
              <a:gd name="connsiteY3316" fmla="*/ 3674822 h 6858000"/>
              <a:gd name="connsiteX3317" fmla="*/ 2134563 w 4626532"/>
              <a:gd name="connsiteY3317" fmla="*/ 3424834 h 6858000"/>
              <a:gd name="connsiteX3318" fmla="*/ 2042901 w 4626532"/>
              <a:gd name="connsiteY3318" fmla="*/ 3349837 h 6858000"/>
              <a:gd name="connsiteX3319" fmla="*/ 2092898 w 4626532"/>
              <a:gd name="connsiteY3319" fmla="*/ 3258175 h 6858000"/>
              <a:gd name="connsiteX3320" fmla="*/ 2084565 w 4626532"/>
              <a:gd name="connsiteY3320" fmla="*/ 3216510 h 6858000"/>
              <a:gd name="connsiteX3321" fmla="*/ 1901241 w 4626532"/>
              <a:gd name="connsiteY3321" fmla="*/ 3266508 h 6858000"/>
              <a:gd name="connsiteX3322" fmla="*/ 1917907 w 4626532"/>
              <a:gd name="connsiteY3322" fmla="*/ 3266508 h 6858000"/>
              <a:gd name="connsiteX3323" fmla="*/ 1867909 w 4626532"/>
              <a:gd name="connsiteY3323" fmla="*/ 3266508 h 6858000"/>
              <a:gd name="connsiteX3324" fmla="*/ 2042901 w 4626532"/>
              <a:gd name="connsiteY3324" fmla="*/ 3158180 h 6858000"/>
              <a:gd name="connsiteX3325" fmla="*/ 1917907 w 4626532"/>
              <a:gd name="connsiteY3325" fmla="*/ 3158180 h 6858000"/>
              <a:gd name="connsiteX3326" fmla="*/ 1784580 w 4626532"/>
              <a:gd name="connsiteY3326" fmla="*/ 3124848 h 6858000"/>
              <a:gd name="connsiteX3327" fmla="*/ 1992903 w 4626532"/>
              <a:gd name="connsiteY3327" fmla="*/ 3024853 h 6858000"/>
              <a:gd name="connsiteX3328" fmla="*/ 2251224 w 4626532"/>
              <a:gd name="connsiteY3328" fmla="*/ 3333171 h 6858000"/>
              <a:gd name="connsiteX3329" fmla="*/ 2767865 w 4626532"/>
              <a:gd name="connsiteY3329" fmla="*/ 3083184 h 6858000"/>
              <a:gd name="connsiteX3330" fmla="*/ 2692869 w 4626532"/>
              <a:gd name="connsiteY3330" fmla="*/ 3058185 h 6858000"/>
              <a:gd name="connsiteX3331" fmla="*/ 2701202 w 4626532"/>
              <a:gd name="connsiteY3331" fmla="*/ 3016520 h 6858000"/>
              <a:gd name="connsiteX3332" fmla="*/ 2767865 w 4626532"/>
              <a:gd name="connsiteY3332" fmla="*/ 3083184 h 6858000"/>
              <a:gd name="connsiteX3333" fmla="*/ 2667870 w 4626532"/>
              <a:gd name="connsiteY3333" fmla="*/ 3066518 h 6858000"/>
              <a:gd name="connsiteX3334" fmla="*/ 2642872 w 4626532"/>
              <a:gd name="connsiteY3334" fmla="*/ 3108182 h 6858000"/>
              <a:gd name="connsiteX3335" fmla="*/ 2584541 w 4626532"/>
              <a:gd name="connsiteY3335" fmla="*/ 3024853 h 6858000"/>
              <a:gd name="connsiteX3336" fmla="*/ 2559542 w 4626532"/>
              <a:gd name="connsiteY3336" fmla="*/ 3033186 h 6858000"/>
              <a:gd name="connsiteX3337" fmla="*/ 2609540 w 4626532"/>
              <a:gd name="connsiteY3337" fmla="*/ 3108182 h 6858000"/>
              <a:gd name="connsiteX3338" fmla="*/ 2509545 w 4626532"/>
              <a:gd name="connsiteY3338" fmla="*/ 3041519 h 6858000"/>
              <a:gd name="connsiteX3339" fmla="*/ 2509545 w 4626532"/>
              <a:gd name="connsiteY3339" fmla="*/ 2991521 h 6858000"/>
              <a:gd name="connsiteX3340" fmla="*/ 2526211 w 4626532"/>
              <a:gd name="connsiteY3340" fmla="*/ 2991521 h 6858000"/>
              <a:gd name="connsiteX3341" fmla="*/ 2667870 w 4626532"/>
              <a:gd name="connsiteY3341" fmla="*/ 3066518 h 6858000"/>
              <a:gd name="connsiteX3342" fmla="*/ 3926142 w 4626532"/>
              <a:gd name="connsiteY3342" fmla="*/ 3016520 h 6858000"/>
              <a:gd name="connsiteX3343" fmla="*/ 3992806 w 4626532"/>
              <a:gd name="connsiteY3343" fmla="*/ 2983188 h 6858000"/>
              <a:gd name="connsiteX3344" fmla="*/ 3926142 w 4626532"/>
              <a:gd name="connsiteY3344" fmla="*/ 3016520 h 6858000"/>
              <a:gd name="connsiteX3345" fmla="*/ 2501212 w 4626532"/>
              <a:gd name="connsiteY3345" fmla="*/ 3074851 h 6858000"/>
              <a:gd name="connsiteX3346" fmla="*/ 2484546 w 4626532"/>
              <a:gd name="connsiteY3346" fmla="*/ 3133181 h 6858000"/>
              <a:gd name="connsiteX3347" fmla="*/ 2401217 w 4626532"/>
              <a:gd name="connsiteY3347" fmla="*/ 3016520 h 6858000"/>
              <a:gd name="connsiteX3348" fmla="*/ 2392884 w 4626532"/>
              <a:gd name="connsiteY3348" fmla="*/ 3024853 h 6858000"/>
              <a:gd name="connsiteX3349" fmla="*/ 2451214 w 4626532"/>
              <a:gd name="connsiteY3349" fmla="*/ 3124848 h 6858000"/>
              <a:gd name="connsiteX3350" fmla="*/ 2342886 w 4626532"/>
              <a:gd name="connsiteY3350" fmla="*/ 3033186 h 6858000"/>
              <a:gd name="connsiteX3351" fmla="*/ 2342886 w 4626532"/>
              <a:gd name="connsiteY3351" fmla="*/ 2974856 h 6858000"/>
              <a:gd name="connsiteX3352" fmla="*/ 2359552 w 4626532"/>
              <a:gd name="connsiteY3352" fmla="*/ 2966523 h 6858000"/>
              <a:gd name="connsiteX3353" fmla="*/ 2501212 w 4626532"/>
              <a:gd name="connsiteY3353" fmla="*/ 3074851 h 6858000"/>
              <a:gd name="connsiteX3354" fmla="*/ 634636 w 4626532"/>
              <a:gd name="connsiteY3354" fmla="*/ 3024853 h 6858000"/>
              <a:gd name="connsiteX3355" fmla="*/ 701299 w 4626532"/>
              <a:gd name="connsiteY3355" fmla="*/ 2966523 h 6858000"/>
              <a:gd name="connsiteX3356" fmla="*/ 626303 w 4626532"/>
              <a:gd name="connsiteY3356" fmla="*/ 3024853 h 6858000"/>
              <a:gd name="connsiteX3357" fmla="*/ 509642 w 4626532"/>
              <a:gd name="connsiteY3357" fmla="*/ 2974856 h 6858000"/>
              <a:gd name="connsiteX3358" fmla="*/ 542974 w 4626532"/>
              <a:gd name="connsiteY3358" fmla="*/ 2966523 h 6858000"/>
              <a:gd name="connsiteX3359" fmla="*/ 634636 w 4626532"/>
              <a:gd name="connsiteY3359" fmla="*/ 3024853 h 6858000"/>
              <a:gd name="connsiteX3360" fmla="*/ 2201226 w 4626532"/>
              <a:gd name="connsiteY3360" fmla="*/ 2949857 h 6858000"/>
              <a:gd name="connsiteX3361" fmla="*/ 2342886 w 4626532"/>
              <a:gd name="connsiteY3361" fmla="*/ 3083184 h 6858000"/>
              <a:gd name="connsiteX3362" fmla="*/ 2326220 w 4626532"/>
              <a:gd name="connsiteY3362" fmla="*/ 3158180 h 6858000"/>
              <a:gd name="connsiteX3363" fmla="*/ 2234558 w 4626532"/>
              <a:gd name="connsiteY3363" fmla="*/ 3008187 h 6858000"/>
              <a:gd name="connsiteX3364" fmla="*/ 2226225 w 4626532"/>
              <a:gd name="connsiteY3364" fmla="*/ 3016520 h 6858000"/>
              <a:gd name="connsiteX3365" fmla="*/ 2292889 w 4626532"/>
              <a:gd name="connsiteY3365" fmla="*/ 3141514 h 6858000"/>
              <a:gd name="connsiteX3366" fmla="*/ 2209559 w 4626532"/>
              <a:gd name="connsiteY3366" fmla="*/ 3091517 h 6858000"/>
              <a:gd name="connsiteX3367" fmla="*/ 2176228 w 4626532"/>
              <a:gd name="connsiteY3367" fmla="*/ 2983188 h 6858000"/>
              <a:gd name="connsiteX3368" fmla="*/ 2184561 w 4626532"/>
              <a:gd name="connsiteY3368" fmla="*/ 2949857 h 6858000"/>
              <a:gd name="connsiteX3369" fmla="*/ 2201226 w 4626532"/>
              <a:gd name="connsiteY3369" fmla="*/ 2949857 h 6858000"/>
              <a:gd name="connsiteX3370" fmla="*/ 2176228 w 4626532"/>
              <a:gd name="connsiteY3370" fmla="*/ 3116515 h 6858000"/>
              <a:gd name="connsiteX3371" fmla="*/ 2126230 w 4626532"/>
              <a:gd name="connsiteY3371" fmla="*/ 3091517 h 6858000"/>
              <a:gd name="connsiteX3372" fmla="*/ 2076232 w 4626532"/>
              <a:gd name="connsiteY3372" fmla="*/ 3008187 h 6858000"/>
              <a:gd name="connsiteX3373" fmla="*/ 2067899 w 4626532"/>
              <a:gd name="connsiteY3373" fmla="*/ 3024853 h 6858000"/>
              <a:gd name="connsiteX3374" fmla="*/ 2134563 w 4626532"/>
              <a:gd name="connsiteY3374" fmla="*/ 3158180 h 6858000"/>
              <a:gd name="connsiteX3375" fmla="*/ 2017902 w 4626532"/>
              <a:gd name="connsiteY3375" fmla="*/ 3008187 h 6858000"/>
              <a:gd name="connsiteX3376" fmla="*/ 2059567 w 4626532"/>
              <a:gd name="connsiteY3376" fmla="*/ 2941524 h 6858000"/>
              <a:gd name="connsiteX3377" fmla="*/ 2176228 w 4626532"/>
              <a:gd name="connsiteY3377" fmla="*/ 3116515 h 6858000"/>
              <a:gd name="connsiteX3378" fmla="*/ 3867812 w 4626532"/>
              <a:gd name="connsiteY3378" fmla="*/ 2933191 h 6858000"/>
              <a:gd name="connsiteX3379" fmla="*/ 3884478 w 4626532"/>
              <a:gd name="connsiteY3379" fmla="*/ 2949857 h 6858000"/>
              <a:gd name="connsiteX3380" fmla="*/ 3709486 w 4626532"/>
              <a:gd name="connsiteY3380" fmla="*/ 3049852 h 6858000"/>
              <a:gd name="connsiteX3381" fmla="*/ 3542828 w 4626532"/>
              <a:gd name="connsiteY3381" fmla="*/ 3016520 h 6858000"/>
              <a:gd name="connsiteX3382" fmla="*/ 3767817 w 4626532"/>
              <a:gd name="connsiteY3382" fmla="*/ 2983188 h 6858000"/>
              <a:gd name="connsiteX3383" fmla="*/ 3751151 w 4626532"/>
              <a:gd name="connsiteY3383" fmla="*/ 2974856 h 6858000"/>
              <a:gd name="connsiteX3384" fmla="*/ 3551161 w 4626532"/>
              <a:gd name="connsiteY3384" fmla="*/ 2991521 h 6858000"/>
              <a:gd name="connsiteX3385" fmla="*/ 3626157 w 4626532"/>
              <a:gd name="connsiteY3385" fmla="*/ 2941524 h 6858000"/>
              <a:gd name="connsiteX3386" fmla="*/ 3784483 w 4626532"/>
              <a:gd name="connsiteY3386" fmla="*/ 2933191 h 6858000"/>
              <a:gd name="connsiteX3387" fmla="*/ 3867812 w 4626532"/>
              <a:gd name="connsiteY3387" fmla="*/ 2933191 h 6858000"/>
              <a:gd name="connsiteX3388" fmla="*/ 2692869 w 4626532"/>
              <a:gd name="connsiteY3388" fmla="*/ 2999854 h 6858000"/>
              <a:gd name="connsiteX3389" fmla="*/ 2667870 w 4626532"/>
              <a:gd name="connsiteY3389" fmla="*/ 3016520 h 6858000"/>
              <a:gd name="connsiteX3390" fmla="*/ 2617873 w 4626532"/>
              <a:gd name="connsiteY3390" fmla="*/ 2941524 h 6858000"/>
              <a:gd name="connsiteX3391" fmla="*/ 2601207 w 4626532"/>
              <a:gd name="connsiteY3391" fmla="*/ 2949857 h 6858000"/>
              <a:gd name="connsiteX3392" fmla="*/ 2626206 w 4626532"/>
              <a:gd name="connsiteY3392" fmla="*/ 2999854 h 6858000"/>
              <a:gd name="connsiteX3393" fmla="*/ 2534544 w 4626532"/>
              <a:gd name="connsiteY3393" fmla="*/ 2941524 h 6858000"/>
              <a:gd name="connsiteX3394" fmla="*/ 2559542 w 4626532"/>
              <a:gd name="connsiteY3394" fmla="*/ 2908192 h 6858000"/>
              <a:gd name="connsiteX3395" fmla="*/ 2692869 w 4626532"/>
              <a:gd name="connsiteY3395" fmla="*/ 2999854 h 6858000"/>
              <a:gd name="connsiteX3396" fmla="*/ 676300 w 4626532"/>
              <a:gd name="connsiteY3396" fmla="*/ 2899859 h 6858000"/>
              <a:gd name="connsiteX3397" fmla="*/ 684633 w 4626532"/>
              <a:gd name="connsiteY3397" fmla="*/ 2941524 h 6858000"/>
              <a:gd name="connsiteX3398" fmla="*/ 659635 w 4626532"/>
              <a:gd name="connsiteY3398" fmla="*/ 2949857 h 6858000"/>
              <a:gd name="connsiteX3399" fmla="*/ 567972 w 4626532"/>
              <a:gd name="connsiteY3399" fmla="*/ 2916525 h 6858000"/>
              <a:gd name="connsiteX3400" fmla="*/ 592971 w 4626532"/>
              <a:gd name="connsiteY3400" fmla="*/ 2899859 h 6858000"/>
              <a:gd name="connsiteX3401" fmla="*/ 676300 w 4626532"/>
              <a:gd name="connsiteY3401" fmla="*/ 2899859 h 6858000"/>
              <a:gd name="connsiteX3402" fmla="*/ 1951238 w 4626532"/>
              <a:gd name="connsiteY3402" fmla="*/ 2949857 h 6858000"/>
              <a:gd name="connsiteX3403" fmla="*/ 1876242 w 4626532"/>
              <a:gd name="connsiteY3403" fmla="*/ 3016520 h 6858000"/>
              <a:gd name="connsiteX3404" fmla="*/ 1851243 w 4626532"/>
              <a:gd name="connsiteY3404" fmla="*/ 3016520 h 6858000"/>
              <a:gd name="connsiteX3405" fmla="*/ 1926240 w 4626532"/>
              <a:gd name="connsiteY3405" fmla="*/ 2891526 h 6858000"/>
              <a:gd name="connsiteX3406" fmla="*/ 1951238 w 4626532"/>
              <a:gd name="connsiteY3406" fmla="*/ 2949857 h 6858000"/>
              <a:gd name="connsiteX3407" fmla="*/ 2117897 w 4626532"/>
              <a:gd name="connsiteY3407" fmla="*/ 2966523 h 6858000"/>
              <a:gd name="connsiteX3408" fmla="*/ 2067899 w 4626532"/>
              <a:gd name="connsiteY3408" fmla="*/ 2916525 h 6858000"/>
              <a:gd name="connsiteX3409" fmla="*/ 2092898 w 4626532"/>
              <a:gd name="connsiteY3409" fmla="*/ 2883193 h 6858000"/>
              <a:gd name="connsiteX3410" fmla="*/ 2117897 w 4626532"/>
              <a:gd name="connsiteY3410" fmla="*/ 2966523 h 6858000"/>
              <a:gd name="connsiteX3411" fmla="*/ 3601158 w 4626532"/>
              <a:gd name="connsiteY3411" fmla="*/ 2933191 h 6858000"/>
              <a:gd name="connsiteX3412" fmla="*/ 3484497 w 4626532"/>
              <a:gd name="connsiteY3412" fmla="*/ 2983188 h 6858000"/>
              <a:gd name="connsiteX3413" fmla="*/ 3359503 w 4626532"/>
              <a:gd name="connsiteY3413" fmla="*/ 2916525 h 6858000"/>
              <a:gd name="connsiteX3414" fmla="*/ 3484497 w 4626532"/>
              <a:gd name="connsiteY3414" fmla="*/ 2941524 h 6858000"/>
              <a:gd name="connsiteX3415" fmla="*/ 3517829 w 4626532"/>
              <a:gd name="connsiteY3415" fmla="*/ 2916525 h 6858000"/>
              <a:gd name="connsiteX3416" fmla="*/ 3359503 w 4626532"/>
              <a:gd name="connsiteY3416" fmla="*/ 2891526 h 6858000"/>
              <a:gd name="connsiteX3417" fmla="*/ 3434500 w 4626532"/>
              <a:gd name="connsiteY3417" fmla="*/ 2858195 h 6858000"/>
              <a:gd name="connsiteX3418" fmla="*/ 3601158 w 4626532"/>
              <a:gd name="connsiteY3418" fmla="*/ 2933191 h 6858000"/>
              <a:gd name="connsiteX3419" fmla="*/ 2517878 w 4626532"/>
              <a:gd name="connsiteY3419" fmla="*/ 2958190 h 6858000"/>
              <a:gd name="connsiteX3420" fmla="*/ 2484546 w 4626532"/>
              <a:gd name="connsiteY3420" fmla="*/ 3008187 h 6858000"/>
              <a:gd name="connsiteX3421" fmla="*/ 2401217 w 4626532"/>
              <a:gd name="connsiteY3421" fmla="*/ 2908192 h 6858000"/>
              <a:gd name="connsiteX3422" fmla="*/ 2451214 w 4626532"/>
              <a:gd name="connsiteY3422" fmla="*/ 2991521 h 6858000"/>
              <a:gd name="connsiteX3423" fmla="*/ 2351219 w 4626532"/>
              <a:gd name="connsiteY3423" fmla="*/ 2883193 h 6858000"/>
              <a:gd name="connsiteX3424" fmla="*/ 2367885 w 4626532"/>
              <a:gd name="connsiteY3424" fmla="*/ 2849862 h 6858000"/>
              <a:gd name="connsiteX3425" fmla="*/ 2517878 w 4626532"/>
              <a:gd name="connsiteY3425" fmla="*/ 2958190 h 6858000"/>
              <a:gd name="connsiteX3426" fmla="*/ 3851146 w 4626532"/>
              <a:gd name="connsiteY3426" fmla="*/ 3016520 h 6858000"/>
              <a:gd name="connsiteX3427" fmla="*/ 3901144 w 4626532"/>
              <a:gd name="connsiteY3427" fmla="*/ 2949857 h 6858000"/>
              <a:gd name="connsiteX3428" fmla="*/ 4117800 w 4626532"/>
              <a:gd name="connsiteY3428" fmla="*/ 2841529 h 6858000"/>
              <a:gd name="connsiteX3429" fmla="*/ 3851146 w 4626532"/>
              <a:gd name="connsiteY3429" fmla="*/ 3016520 h 6858000"/>
              <a:gd name="connsiteX3430" fmla="*/ 717965 w 4626532"/>
              <a:gd name="connsiteY3430" fmla="*/ 2866527 h 6858000"/>
              <a:gd name="connsiteX3431" fmla="*/ 734631 w 4626532"/>
              <a:gd name="connsiteY3431" fmla="*/ 2941524 h 6858000"/>
              <a:gd name="connsiteX3432" fmla="*/ 784629 w 4626532"/>
              <a:gd name="connsiteY3432" fmla="*/ 2983188 h 6858000"/>
              <a:gd name="connsiteX3433" fmla="*/ 801294 w 4626532"/>
              <a:gd name="connsiteY3433" fmla="*/ 3024853 h 6858000"/>
              <a:gd name="connsiteX3434" fmla="*/ 909622 w 4626532"/>
              <a:gd name="connsiteY3434" fmla="*/ 3099849 h 6858000"/>
              <a:gd name="connsiteX3435" fmla="*/ 934621 w 4626532"/>
              <a:gd name="connsiteY3435" fmla="*/ 3083184 h 6858000"/>
              <a:gd name="connsiteX3436" fmla="*/ 967953 w 4626532"/>
              <a:gd name="connsiteY3436" fmla="*/ 3083184 h 6858000"/>
              <a:gd name="connsiteX3437" fmla="*/ 992952 w 4626532"/>
              <a:gd name="connsiteY3437" fmla="*/ 3141514 h 6858000"/>
              <a:gd name="connsiteX3438" fmla="*/ 1101280 w 4626532"/>
              <a:gd name="connsiteY3438" fmla="*/ 3091517 h 6858000"/>
              <a:gd name="connsiteX3439" fmla="*/ 1284604 w 4626532"/>
              <a:gd name="connsiteY3439" fmla="*/ 3224843 h 6858000"/>
              <a:gd name="connsiteX3440" fmla="*/ 1309603 w 4626532"/>
              <a:gd name="connsiteY3440" fmla="*/ 3283174 h 6858000"/>
              <a:gd name="connsiteX3441" fmla="*/ 1417931 w 4626532"/>
              <a:gd name="connsiteY3441" fmla="*/ 3366503 h 6858000"/>
              <a:gd name="connsiteX3442" fmla="*/ 1392932 w 4626532"/>
              <a:gd name="connsiteY3442" fmla="*/ 3374836 h 6858000"/>
              <a:gd name="connsiteX3443" fmla="*/ 1126279 w 4626532"/>
              <a:gd name="connsiteY3443" fmla="*/ 3324839 h 6858000"/>
              <a:gd name="connsiteX3444" fmla="*/ 1267938 w 4626532"/>
              <a:gd name="connsiteY3444" fmla="*/ 3249842 h 6858000"/>
              <a:gd name="connsiteX3445" fmla="*/ 1201275 w 4626532"/>
              <a:gd name="connsiteY3445" fmla="*/ 3291507 h 6858000"/>
              <a:gd name="connsiteX3446" fmla="*/ 1101280 w 4626532"/>
              <a:gd name="connsiteY3446" fmla="*/ 3308173 h 6858000"/>
              <a:gd name="connsiteX3447" fmla="*/ 792961 w 4626532"/>
              <a:gd name="connsiteY3447" fmla="*/ 3049852 h 6858000"/>
              <a:gd name="connsiteX3448" fmla="*/ 767963 w 4626532"/>
              <a:gd name="connsiteY3448" fmla="*/ 3049852 h 6858000"/>
              <a:gd name="connsiteX3449" fmla="*/ 759630 w 4626532"/>
              <a:gd name="connsiteY3449" fmla="*/ 3074851 h 6858000"/>
              <a:gd name="connsiteX3450" fmla="*/ 942954 w 4626532"/>
              <a:gd name="connsiteY3450" fmla="*/ 3291507 h 6858000"/>
              <a:gd name="connsiteX3451" fmla="*/ 1092947 w 4626532"/>
              <a:gd name="connsiteY3451" fmla="*/ 3374836 h 6858000"/>
              <a:gd name="connsiteX3452" fmla="*/ 1276271 w 4626532"/>
              <a:gd name="connsiteY3452" fmla="*/ 3424834 h 6858000"/>
              <a:gd name="connsiteX3453" fmla="*/ 1317936 w 4626532"/>
              <a:gd name="connsiteY3453" fmla="*/ 3483164 h 6858000"/>
              <a:gd name="connsiteX3454" fmla="*/ 1151277 w 4626532"/>
              <a:gd name="connsiteY3454" fmla="*/ 3574826 h 6858000"/>
              <a:gd name="connsiteX3455" fmla="*/ 801294 w 4626532"/>
              <a:gd name="connsiteY3455" fmla="*/ 3499830 h 6858000"/>
              <a:gd name="connsiteX3456" fmla="*/ 442978 w 4626532"/>
              <a:gd name="connsiteY3456" fmla="*/ 3633157 h 6858000"/>
              <a:gd name="connsiteX3457" fmla="*/ 409647 w 4626532"/>
              <a:gd name="connsiteY3457" fmla="*/ 3633157 h 6858000"/>
              <a:gd name="connsiteX3458" fmla="*/ 817960 w 4626532"/>
              <a:gd name="connsiteY3458" fmla="*/ 3483164 h 6858000"/>
              <a:gd name="connsiteX3459" fmla="*/ 984619 w 4626532"/>
              <a:gd name="connsiteY3459" fmla="*/ 3499830 h 6858000"/>
              <a:gd name="connsiteX3460" fmla="*/ 1101280 w 4626532"/>
              <a:gd name="connsiteY3460" fmla="*/ 3433167 h 6858000"/>
              <a:gd name="connsiteX3461" fmla="*/ 951287 w 4626532"/>
              <a:gd name="connsiteY3461" fmla="*/ 3324839 h 6858000"/>
              <a:gd name="connsiteX3462" fmla="*/ 826293 w 4626532"/>
              <a:gd name="connsiteY3462" fmla="*/ 3274841 h 6858000"/>
              <a:gd name="connsiteX3463" fmla="*/ 592971 w 4626532"/>
              <a:gd name="connsiteY3463" fmla="*/ 3116515 h 6858000"/>
              <a:gd name="connsiteX3464" fmla="*/ 409647 w 4626532"/>
              <a:gd name="connsiteY3464" fmla="*/ 3058185 h 6858000"/>
              <a:gd name="connsiteX3465" fmla="*/ 367982 w 4626532"/>
              <a:gd name="connsiteY3465" fmla="*/ 3008187 h 6858000"/>
              <a:gd name="connsiteX3466" fmla="*/ 476310 w 4626532"/>
              <a:gd name="connsiteY3466" fmla="*/ 2941524 h 6858000"/>
              <a:gd name="connsiteX3467" fmla="*/ 559640 w 4626532"/>
              <a:gd name="connsiteY3467" fmla="*/ 2833196 h 6858000"/>
              <a:gd name="connsiteX3468" fmla="*/ 617970 w 4626532"/>
              <a:gd name="connsiteY3468" fmla="*/ 2816530 h 6858000"/>
              <a:gd name="connsiteX3469" fmla="*/ 717965 w 4626532"/>
              <a:gd name="connsiteY3469" fmla="*/ 2866527 h 6858000"/>
              <a:gd name="connsiteX3470" fmla="*/ 2342886 w 4626532"/>
              <a:gd name="connsiteY3470" fmla="*/ 2941524 h 6858000"/>
              <a:gd name="connsiteX3471" fmla="*/ 2317887 w 4626532"/>
              <a:gd name="connsiteY3471" fmla="*/ 2999854 h 6858000"/>
              <a:gd name="connsiteX3472" fmla="*/ 2251224 w 4626532"/>
              <a:gd name="connsiteY3472" fmla="*/ 2858195 h 6858000"/>
              <a:gd name="connsiteX3473" fmla="*/ 2234558 w 4626532"/>
              <a:gd name="connsiteY3473" fmla="*/ 2874860 h 6858000"/>
              <a:gd name="connsiteX3474" fmla="*/ 2284556 w 4626532"/>
              <a:gd name="connsiteY3474" fmla="*/ 2974856 h 6858000"/>
              <a:gd name="connsiteX3475" fmla="*/ 2192893 w 4626532"/>
              <a:gd name="connsiteY3475" fmla="*/ 2849862 h 6858000"/>
              <a:gd name="connsiteX3476" fmla="*/ 2217892 w 4626532"/>
              <a:gd name="connsiteY3476" fmla="*/ 2808197 h 6858000"/>
              <a:gd name="connsiteX3477" fmla="*/ 2342886 w 4626532"/>
              <a:gd name="connsiteY3477" fmla="*/ 2941524 h 6858000"/>
              <a:gd name="connsiteX3478" fmla="*/ 3826147 w 4626532"/>
              <a:gd name="connsiteY3478" fmla="*/ 2816530 h 6858000"/>
              <a:gd name="connsiteX3479" fmla="*/ 3651156 w 4626532"/>
              <a:gd name="connsiteY3479" fmla="*/ 2916525 h 6858000"/>
              <a:gd name="connsiteX3480" fmla="*/ 3567827 w 4626532"/>
              <a:gd name="connsiteY3480" fmla="*/ 2874860 h 6858000"/>
              <a:gd name="connsiteX3481" fmla="*/ 3726152 w 4626532"/>
              <a:gd name="connsiteY3481" fmla="*/ 2841529 h 6858000"/>
              <a:gd name="connsiteX3482" fmla="*/ 3717819 w 4626532"/>
              <a:gd name="connsiteY3482" fmla="*/ 2833196 h 6858000"/>
              <a:gd name="connsiteX3483" fmla="*/ 3567827 w 4626532"/>
              <a:gd name="connsiteY3483" fmla="*/ 2849862 h 6858000"/>
              <a:gd name="connsiteX3484" fmla="*/ 3559494 w 4626532"/>
              <a:gd name="connsiteY3484" fmla="*/ 2849862 h 6858000"/>
              <a:gd name="connsiteX3485" fmla="*/ 3701153 w 4626532"/>
              <a:gd name="connsiteY3485" fmla="*/ 2799864 h 6858000"/>
              <a:gd name="connsiteX3486" fmla="*/ 3826147 w 4626532"/>
              <a:gd name="connsiteY3486" fmla="*/ 2816530 h 6858000"/>
              <a:gd name="connsiteX3487" fmla="*/ 2184561 w 4626532"/>
              <a:gd name="connsiteY3487" fmla="*/ 2924858 h 6858000"/>
              <a:gd name="connsiteX3488" fmla="*/ 2151229 w 4626532"/>
              <a:gd name="connsiteY3488" fmla="*/ 2983188 h 6858000"/>
              <a:gd name="connsiteX3489" fmla="*/ 2101231 w 4626532"/>
              <a:gd name="connsiteY3489" fmla="*/ 2833196 h 6858000"/>
              <a:gd name="connsiteX3490" fmla="*/ 2109564 w 4626532"/>
              <a:gd name="connsiteY3490" fmla="*/ 2799864 h 6858000"/>
              <a:gd name="connsiteX3491" fmla="*/ 2184561 w 4626532"/>
              <a:gd name="connsiteY3491" fmla="*/ 2924858 h 6858000"/>
              <a:gd name="connsiteX3492" fmla="*/ 3217844 w 4626532"/>
              <a:gd name="connsiteY3492" fmla="*/ 2841529 h 6858000"/>
              <a:gd name="connsiteX3493" fmla="*/ 3167846 w 4626532"/>
              <a:gd name="connsiteY3493" fmla="*/ 2783198 h 6858000"/>
              <a:gd name="connsiteX3494" fmla="*/ 3217844 w 4626532"/>
              <a:gd name="connsiteY3494" fmla="*/ 2841529 h 6858000"/>
              <a:gd name="connsiteX3495" fmla="*/ 2034568 w 4626532"/>
              <a:gd name="connsiteY3495" fmla="*/ 2808197 h 6858000"/>
              <a:gd name="connsiteX3496" fmla="*/ 2042901 w 4626532"/>
              <a:gd name="connsiteY3496" fmla="*/ 2774865 h 6858000"/>
              <a:gd name="connsiteX3497" fmla="*/ 2034568 w 4626532"/>
              <a:gd name="connsiteY3497" fmla="*/ 2808197 h 6858000"/>
              <a:gd name="connsiteX3498" fmla="*/ 2567875 w 4626532"/>
              <a:gd name="connsiteY3498" fmla="*/ 2883193 h 6858000"/>
              <a:gd name="connsiteX3499" fmla="*/ 2517878 w 4626532"/>
              <a:gd name="connsiteY3499" fmla="*/ 2908192 h 6858000"/>
              <a:gd name="connsiteX3500" fmla="*/ 2476213 w 4626532"/>
              <a:gd name="connsiteY3500" fmla="*/ 2824863 h 6858000"/>
              <a:gd name="connsiteX3501" fmla="*/ 2451214 w 4626532"/>
              <a:gd name="connsiteY3501" fmla="*/ 2816530 h 6858000"/>
              <a:gd name="connsiteX3502" fmla="*/ 2484546 w 4626532"/>
              <a:gd name="connsiteY3502" fmla="*/ 2899859 h 6858000"/>
              <a:gd name="connsiteX3503" fmla="*/ 2384551 w 4626532"/>
              <a:gd name="connsiteY3503" fmla="*/ 2791531 h 6858000"/>
              <a:gd name="connsiteX3504" fmla="*/ 2409550 w 4626532"/>
              <a:gd name="connsiteY3504" fmla="*/ 2758199 h 6858000"/>
              <a:gd name="connsiteX3505" fmla="*/ 2567875 w 4626532"/>
              <a:gd name="connsiteY3505" fmla="*/ 2883193 h 6858000"/>
              <a:gd name="connsiteX3506" fmla="*/ 4084468 w 4626532"/>
              <a:gd name="connsiteY3506" fmla="*/ 2824863 h 6858000"/>
              <a:gd name="connsiteX3507" fmla="*/ 4151132 w 4626532"/>
              <a:gd name="connsiteY3507" fmla="*/ 2749866 h 6858000"/>
              <a:gd name="connsiteX3508" fmla="*/ 4084468 w 4626532"/>
              <a:gd name="connsiteY3508" fmla="*/ 2824863 h 6858000"/>
              <a:gd name="connsiteX3509" fmla="*/ 3409501 w 4626532"/>
              <a:gd name="connsiteY3509" fmla="*/ 2833196 h 6858000"/>
              <a:gd name="connsiteX3510" fmla="*/ 3326172 w 4626532"/>
              <a:gd name="connsiteY3510" fmla="*/ 2874860 h 6858000"/>
              <a:gd name="connsiteX3511" fmla="*/ 3217844 w 4626532"/>
              <a:gd name="connsiteY3511" fmla="*/ 2799864 h 6858000"/>
              <a:gd name="connsiteX3512" fmla="*/ 3351170 w 4626532"/>
              <a:gd name="connsiteY3512" fmla="*/ 2824863 h 6858000"/>
              <a:gd name="connsiteX3513" fmla="*/ 3226177 w 4626532"/>
              <a:gd name="connsiteY3513" fmla="*/ 2774865 h 6858000"/>
              <a:gd name="connsiteX3514" fmla="*/ 3292840 w 4626532"/>
              <a:gd name="connsiteY3514" fmla="*/ 2749866 h 6858000"/>
              <a:gd name="connsiteX3515" fmla="*/ 3409501 w 4626532"/>
              <a:gd name="connsiteY3515" fmla="*/ 2833196 h 6858000"/>
              <a:gd name="connsiteX3516" fmla="*/ 4067802 w 4626532"/>
              <a:gd name="connsiteY3516" fmla="*/ 2733201 h 6858000"/>
              <a:gd name="connsiteX3517" fmla="*/ 4067802 w 4626532"/>
              <a:gd name="connsiteY3517" fmla="*/ 2749866 h 6858000"/>
              <a:gd name="connsiteX3518" fmla="*/ 3892811 w 4626532"/>
              <a:gd name="connsiteY3518" fmla="*/ 2924858 h 6858000"/>
              <a:gd name="connsiteX3519" fmla="*/ 3801149 w 4626532"/>
              <a:gd name="connsiteY3519" fmla="*/ 2908192 h 6858000"/>
              <a:gd name="connsiteX3520" fmla="*/ 3976140 w 4626532"/>
              <a:gd name="connsiteY3520" fmla="*/ 2808197 h 6858000"/>
              <a:gd name="connsiteX3521" fmla="*/ 3967807 w 4626532"/>
              <a:gd name="connsiteY3521" fmla="*/ 2799864 h 6858000"/>
              <a:gd name="connsiteX3522" fmla="*/ 3801149 w 4626532"/>
              <a:gd name="connsiteY3522" fmla="*/ 2883193 h 6858000"/>
              <a:gd name="connsiteX3523" fmla="*/ 3859479 w 4626532"/>
              <a:gd name="connsiteY3523" fmla="*/ 2808197 h 6858000"/>
              <a:gd name="connsiteX3524" fmla="*/ 4017805 w 4626532"/>
              <a:gd name="connsiteY3524" fmla="*/ 2733201 h 6858000"/>
              <a:gd name="connsiteX3525" fmla="*/ 4067802 w 4626532"/>
              <a:gd name="connsiteY3525" fmla="*/ 2733201 h 6858000"/>
              <a:gd name="connsiteX3526" fmla="*/ 3601158 w 4626532"/>
              <a:gd name="connsiteY3526" fmla="*/ 2783198 h 6858000"/>
              <a:gd name="connsiteX3527" fmla="*/ 3476164 w 4626532"/>
              <a:gd name="connsiteY3527" fmla="*/ 2841529 h 6858000"/>
              <a:gd name="connsiteX3528" fmla="*/ 3392835 w 4626532"/>
              <a:gd name="connsiteY3528" fmla="*/ 2774865 h 6858000"/>
              <a:gd name="connsiteX3529" fmla="*/ 3517829 w 4626532"/>
              <a:gd name="connsiteY3529" fmla="*/ 2799864 h 6858000"/>
              <a:gd name="connsiteX3530" fmla="*/ 3526162 w 4626532"/>
              <a:gd name="connsiteY3530" fmla="*/ 2774865 h 6858000"/>
              <a:gd name="connsiteX3531" fmla="*/ 3401168 w 4626532"/>
              <a:gd name="connsiteY3531" fmla="*/ 2758199 h 6858000"/>
              <a:gd name="connsiteX3532" fmla="*/ 3459499 w 4626532"/>
              <a:gd name="connsiteY3532" fmla="*/ 2716535 h 6858000"/>
              <a:gd name="connsiteX3533" fmla="*/ 3601158 w 4626532"/>
              <a:gd name="connsiteY3533" fmla="*/ 2783198 h 6858000"/>
              <a:gd name="connsiteX3534" fmla="*/ 2001236 w 4626532"/>
              <a:gd name="connsiteY3534" fmla="*/ 2866527 h 6858000"/>
              <a:gd name="connsiteX3535" fmla="*/ 1967904 w 4626532"/>
              <a:gd name="connsiteY3535" fmla="*/ 2916525 h 6858000"/>
              <a:gd name="connsiteX3536" fmla="*/ 1934573 w 4626532"/>
              <a:gd name="connsiteY3536" fmla="*/ 2808197 h 6858000"/>
              <a:gd name="connsiteX3537" fmla="*/ 1909574 w 4626532"/>
              <a:gd name="connsiteY3537" fmla="*/ 2791531 h 6858000"/>
              <a:gd name="connsiteX3538" fmla="*/ 1892908 w 4626532"/>
              <a:gd name="connsiteY3538" fmla="*/ 2749866 h 6858000"/>
              <a:gd name="connsiteX3539" fmla="*/ 1901241 w 4626532"/>
              <a:gd name="connsiteY3539" fmla="*/ 2716535 h 6858000"/>
              <a:gd name="connsiteX3540" fmla="*/ 2001236 w 4626532"/>
              <a:gd name="connsiteY3540" fmla="*/ 2866527 h 6858000"/>
              <a:gd name="connsiteX3541" fmla="*/ 2517878 w 4626532"/>
              <a:gd name="connsiteY3541" fmla="*/ 2699869 h 6858000"/>
              <a:gd name="connsiteX3542" fmla="*/ 2542876 w 4626532"/>
              <a:gd name="connsiteY3542" fmla="*/ 2816530 h 6858000"/>
              <a:gd name="connsiteX3543" fmla="*/ 2459547 w 4626532"/>
              <a:gd name="connsiteY3543" fmla="*/ 2733201 h 6858000"/>
              <a:gd name="connsiteX3544" fmla="*/ 2476213 w 4626532"/>
              <a:gd name="connsiteY3544" fmla="*/ 2699869 h 6858000"/>
              <a:gd name="connsiteX3545" fmla="*/ 2517878 w 4626532"/>
              <a:gd name="connsiteY3545" fmla="*/ 2699869 h 6858000"/>
              <a:gd name="connsiteX3546" fmla="*/ 1609588 w 4626532"/>
              <a:gd name="connsiteY3546" fmla="*/ 2708202 h 6858000"/>
              <a:gd name="connsiteX3547" fmla="*/ 1634587 w 4626532"/>
              <a:gd name="connsiteY3547" fmla="*/ 2691536 h 6858000"/>
              <a:gd name="connsiteX3548" fmla="*/ 1609588 w 4626532"/>
              <a:gd name="connsiteY3548" fmla="*/ 2708202 h 6858000"/>
              <a:gd name="connsiteX3549" fmla="*/ 2359552 w 4626532"/>
              <a:gd name="connsiteY3549" fmla="*/ 2824863 h 6858000"/>
              <a:gd name="connsiteX3550" fmla="*/ 2334553 w 4626532"/>
              <a:gd name="connsiteY3550" fmla="*/ 2866527 h 6858000"/>
              <a:gd name="connsiteX3551" fmla="*/ 2284556 w 4626532"/>
              <a:gd name="connsiteY3551" fmla="*/ 2741534 h 6858000"/>
              <a:gd name="connsiteX3552" fmla="*/ 2267890 w 4626532"/>
              <a:gd name="connsiteY3552" fmla="*/ 2749866 h 6858000"/>
              <a:gd name="connsiteX3553" fmla="*/ 2292889 w 4626532"/>
              <a:gd name="connsiteY3553" fmla="*/ 2833196 h 6858000"/>
              <a:gd name="connsiteX3554" fmla="*/ 2234558 w 4626532"/>
              <a:gd name="connsiteY3554" fmla="*/ 2783198 h 6858000"/>
              <a:gd name="connsiteX3555" fmla="*/ 2226225 w 4626532"/>
              <a:gd name="connsiteY3555" fmla="*/ 2733201 h 6858000"/>
              <a:gd name="connsiteX3556" fmla="*/ 2251224 w 4626532"/>
              <a:gd name="connsiteY3556" fmla="*/ 2683203 h 6858000"/>
              <a:gd name="connsiteX3557" fmla="*/ 2359552 w 4626532"/>
              <a:gd name="connsiteY3557" fmla="*/ 2824863 h 6858000"/>
              <a:gd name="connsiteX3558" fmla="*/ 3151180 w 4626532"/>
              <a:gd name="connsiteY3558" fmla="*/ 2741534 h 6858000"/>
              <a:gd name="connsiteX3559" fmla="*/ 3142847 w 4626532"/>
              <a:gd name="connsiteY3559" fmla="*/ 2783198 h 6858000"/>
              <a:gd name="connsiteX3560" fmla="*/ 3076184 w 4626532"/>
              <a:gd name="connsiteY3560" fmla="*/ 2741534 h 6858000"/>
              <a:gd name="connsiteX3561" fmla="*/ 3134514 w 4626532"/>
              <a:gd name="connsiteY3561" fmla="*/ 2749866 h 6858000"/>
              <a:gd name="connsiteX3562" fmla="*/ 3059518 w 4626532"/>
              <a:gd name="connsiteY3562" fmla="*/ 2708202 h 6858000"/>
              <a:gd name="connsiteX3563" fmla="*/ 3084517 w 4626532"/>
              <a:gd name="connsiteY3563" fmla="*/ 2674870 h 6858000"/>
              <a:gd name="connsiteX3564" fmla="*/ 3151180 w 4626532"/>
              <a:gd name="connsiteY3564" fmla="*/ 2741534 h 6858000"/>
              <a:gd name="connsiteX3565" fmla="*/ 3759484 w 4626532"/>
              <a:gd name="connsiteY3565" fmla="*/ 2699869 h 6858000"/>
              <a:gd name="connsiteX3566" fmla="*/ 3634490 w 4626532"/>
              <a:gd name="connsiteY3566" fmla="*/ 2774865 h 6858000"/>
              <a:gd name="connsiteX3567" fmla="*/ 3567827 w 4626532"/>
              <a:gd name="connsiteY3567" fmla="*/ 2733201 h 6858000"/>
              <a:gd name="connsiteX3568" fmla="*/ 3701153 w 4626532"/>
              <a:gd name="connsiteY3568" fmla="*/ 2699869 h 6858000"/>
              <a:gd name="connsiteX3569" fmla="*/ 3567827 w 4626532"/>
              <a:gd name="connsiteY3569" fmla="*/ 2708202 h 6858000"/>
              <a:gd name="connsiteX3570" fmla="*/ 3559494 w 4626532"/>
              <a:gd name="connsiteY3570" fmla="*/ 2708202 h 6858000"/>
              <a:gd name="connsiteX3571" fmla="*/ 3659489 w 4626532"/>
              <a:gd name="connsiteY3571" fmla="*/ 2658204 h 6858000"/>
              <a:gd name="connsiteX3572" fmla="*/ 3759484 w 4626532"/>
              <a:gd name="connsiteY3572" fmla="*/ 2699869 h 6858000"/>
              <a:gd name="connsiteX3573" fmla="*/ 3959474 w 4626532"/>
              <a:gd name="connsiteY3573" fmla="*/ 2633205 h 6858000"/>
              <a:gd name="connsiteX3574" fmla="*/ 3959474 w 4626532"/>
              <a:gd name="connsiteY3574" fmla="*/ 2674870 h 6858000"/>
              <a:gd name="connsiteX3575" fmla="*/ 3834480 w 4626532"/>
              <a:gd name="connsiteY3575" fmla="*/ 2791531 h 6858000"/>
              <a:gd name="connsiteX3576" fmla="*/ 3751151 w 4626532"/>
              <a:gd name="connsiteY3576" fmla="*/ 2774865 h 6858000"/>
              <a:gd name="connsiteX3577" fmla="*/ 3892811 w 4626532"/>
              <a:gd name="connsiteY3577" fmla="*/ 2691536 h 6858000"/>
              <a:gd name="connsiteX3578" fmla="*/ 3884478 w 4626532"/>
              <a:gd name="connsiteY3578" fmla="*/ 2683203 h 6858000"/>
              <a:gd name="connsiteX3579" fmla="*/ 3751151 w 4626532"/>
              <a:gd name="connsiteY3579" fmla="*/ 2749866 h 6858000"/>
              <a:gd name="connsiteX3580" fmla="*/ 3792816 w 4626532"/>
              <a:gd name="connsiteY3580" fmla="*/ 2683203 h 6858000"/>
              <a:gd name="connsiteX3581" fmla="*/ 3909477 w 4626532"/>
              <a:gd name="connsiteY3581" fmla="*/ 2633205 h 6858000"/>
              <a:gd name="connsiteX3582" fmla="*/ 3959474 w 4626532"/>
              <a:gd name="connsiteY3582" fmla="*/ 2633205 h 6858000"/>
              <a:gd name="connsiteX3583" fmla="*/ 3267841 w 4626532"/>
              <a:gd name="connsiteY3583" fmla="*/ 2716535 h 6858000"/>
              <a:gd name="connsiteX3584" fmla="*/ 3192845 w 4626532"/>
              <a:gd name="connsiteY3584" fmla="*/ 2758199 h 6858000"/>
              <a:gd name="connsiteX3585" fmla="*/ 3176179 w 4626532"/>
              <a:gd name="connsiteY3585" fmla="*/ 2758199 h 6858000"/>
              <a:gd name="connsiteX3586" fmla="*/ 3151180 w 4626532"/>
              <a:gd name="connsiteY3586" fmla="*/ 2699869 h 6858000"/>
              <a:gd name="connsiteX3587" fmla="*/ 3226177 w 4626532"/>
              <a:gd name="connsiteY3587" fmla="*/ 2708202 h 6858000"/>
              <a:gd name="connsiteX3588" fmla="*/ 3151180 w 4626532"/>
              <a:gd name="connsiteY3588" fmla="*/ 2666537 h 6858000"/>
              <a:gd name="connsiteX3589" fmla="*/ 3192845 w 4626532"/>
              <a:gd name="connsiteY3589" fmla="*/ 2633205 h 6858000"/>
              <a:gd name="connsiteX3590" fmla="*/ 3267841 w 4626532"/>
              <a:gd name="connsiteY3590" fmla="*/ 2716535 h 6858000"/>
              <a:gd name="connsiteX3591" fmla="*/ 1551258 w 4626532"/>
              <a:gd name="connsiteY3591" fmla="*/ 2633205 h 6858000"/>
              <a:gd name="connsiteX3592" fmla="*/ 1559591 w 4626532"/>
              <a:gd name="connsiteY3592" fmla="*/ 2691536 h 6858000"/>
              <a:gd name="connsiteX3593" fmla="*/ 1492927 w 4626532"/>
              <a:gd name="connsiteY3593" fmla="*/ 2691536 h 6858000"/>
              <a:gd name="connsiteX3594" fmla="*/ 1517926 w 4626532"/>
              <a:gd name="connsiteY3594" fmla="*/ 2633205 h 6858000"/>
              <a:gd name="connsiteX3595" fmla="*/ 1551258 w 4626532"/>
              <a:gd name="connsiteY3595" fmla="*/ 2633205 h 6858000"/>
              <a:gd name="connsiteX3596" fmla="*/ 2209559 w 4626532"/>
              <a:gd name="connsiteY3596" fmla="*/ 2774865 h 6858000"/>
              <a:gd name="connsiteX3597" fmla="*/ 2167895 w 4626532"/>
              <a:gd name="connsiteY3597" fmla="*/ 2816530 h 6858000"/>
              <a:gd name="connsiteX3598" fmla="*/ 2126230 w 4626532"/>
              <a:gd name="connsiteY3598" fmla="*/ 2683203 h 6858000"/>
              <a:gd name="connsiteX3599" fmla="*/ 2117897 w 4626532"/>
              <a:gd name="connsiteY3599" fmla="*/ 2699869 h 6858000"/>
              <a:gd name="connsiteX3600" fmla="*/ 2142896 w 4626532"/>
              <a:gd name="connsiteY3600" fmla="*/ 2808197 h 6858000"/>
              <a:gd name="connsiteX3601" fmla="*/ 2109564 w 4626532"/>
              <a:gd name="connsiteY3601" fmla="*/ 2766532 h 6858000"/>
              <a:gd name="connsiteX3602" fmla="*/ 2084565 w 4626532"/>
              <a:gd name="connsiteY3602" fmla="*/ 2649871 h 6858000"/>
              <a:gd name="connsiteX3603" fmla="*/ 2109564 w 4626532"/>
              <a:gd name="connsiteY3603" fmla="*/ 2624873 h 6858000"/>
              <a:gd name="connsiteX3604" fmla="*/ 2209559 w 4626532"/>
              <a:gd name="connsiteY3604" fmla="*/ 2774865 h 6858000"/>
              <a:gd name="connsiteX3605" fmla="*/ 4067802 w 4626532"/>
              <a:gd name="connsiteY3605" fmla="*/ 2808197 h 6858000"/>
              <a:gd name="connsiteX3606" fmla="*/ 4092801 w 4626532"/>
              <a:gd name="connsiteY3606" fmla="*/ 2749866 h 6858000"/>
              <a:gd name="connsiteX3607" fmla="*/ 4184463 w 4626532"/>
              <a:gd name="connsiteY3607" fmla="*/ 2616540 h 6858000"/>
              <a:gd name="connsiteX3608" fmla="*/ 4067802 w 4626532"/>
              <a:gd name="connsiteY3608" fmla="*/ 2808197 h 6858000"/>
              <a:gd name="connsiteX3609" fmla="*/ 3434500 w 4626532"/>
              <a:gd name="connsiteY3609" fmla="*/ 2691536 h 6858000"/>
              <a:gd name="connsiteX3610" fmla="*/ 3359503 w 4626532"/>
              <a:gd name="connsiteY3610" fmla="*/ 2733201 h 6858000"/>
              <a:gd name="connsiteX3611" fmla="*/ 3292840 w 4626532"/>
              <a:gd name="connsiteY3611" fmla="*/ 2716535 h 6858000"/>
              <a:gd name="connsiteX3612" fmla="*/ 3267841 w 4626532"/>
              <a:gd name="connsiteY3612" fmla="*/ 2666537 h 6858000"/>
              <a:gd name="connsiteX3613" fmla="*/ 3384502 w 4626532"/>
              <a:gd name="connsiteY3613" fmla="*/ 2691536 h 6858000"/>
              <a:gd name="connsiteX3614" fmla="*/ 3267841 w 4626532"/>
              <a:gd name="connsiteY3614" fmla="*/ 2641538 h 6858000"/>
              <a:gd name="connsiteX3615" fmla="*/ 3334505 w 4626532"/>
              <a:gd name="connsiteY3615" fmla="*/ 2616540 h 6858000"/>
              <a:gd name="connsiteX3616" fmla="*/ 3434500 w 4626532"/>
              <a:gd name="connsiteY3616" fmla="*/ 2691536 h 6858000"/>
              <a:gd name="connsiteX3617" fmla="*/ 1634587 w 4626532"/>
              <a:gd name="connsiteY3617" fmla="*/ 2608207 h 6858000"/>
              <a:gd name="connsiteX3618" fmla="*/ 1642920 w 4626532"/>
              <a:gd name="connsiteY3618" fmla="*/ 2666537 h 6858000"/>
              <a:gd name="connsiteX3619" fmla="*/ 1592923 w 4626532"/>
              <a:gd name="connsiteY3619" fmla="*/ 2691536 h 6858000"/>
              <a:gd name="connsiteX3620" fmla="*/ 1576257 w 4626532"/>
              <a:gd name="connsiteY3620" fmla="*/ 2649871 h 6858000"/>
              <a:gd name="connsiteX3621" fmla="*/ 1601256 w 4626532"/>
              <a:gd name="connsiteY3621" fmla="*/ 2608207 h 6858000"/>
              <a:gd name="connsiteX3622" fmla="*/ 1634587 w 4626532"/>
              <a:gd name="connsiteY3622" fmla="*/ 2608207 h 6858000"/>
              <a:gd name="connsiteX3623" fmla="*/ 2992855 w 4626532"/>
              <a:gd name="connsiteY3623" fmla="*/ 2691536 h 6858000"/>
              <a:gd name="connsiteX3624" fmla="*/ 2901192 w 4626532"/>
              <a:gd name="connsiteY3624" fmla="*/ 2641538 h 6858000"/>
              <a:gd name="connsiteX3625" fmla="*/ 2909525 w 4626532"/>
              <a:gd name="connsiteY3625" fmla="*/ 2599874 h 6858000"/>
              <a:gd name="connsiteX3626" fmla="*/ 2992855 w 4626532"/>
              <a:gd name="connsiteY3626" fmla="*/ 2691536 h 6858000"/>
              <a:gd name="connsiteX3627" fmla="*/ 1659586 w 4626532"/>
              <a:gd name="connsiteY3627" fmla="*/ 2641538 h 6858000"/>
              <a:gd name="connsiteX3628" fmla="*/ 1684585 w 4626532"/>
              <a:gd name="connsiteY3628" fmla="*/ 2591541 h 6858000"/>
              <a:gd name="connsiteX3629" fmla="*/ 1659586 w 4626532"/>
              <a:gd name="connsiteY3629" fmla="*/ 2641538 h 6858000"/>
              <a:gd name="connsiteX3630" fmla="*/ 1534592 w 4626532"/>
              <a:gd name="connsiteY3630" fmla="*/ 2608207 h 6858000"/>
              <a:gd name="connsiteX3631" fmla="*/ 1501260 w 4626532"/>
              <a:gd name="connsiteY3631" fmla="*/ 2608207 h 6858000"/>
              <a:gd name="connsiteX3632" fmla="*/ 1526259 w 4626532"/>
              <a:gd name="connsiteY3632" fmla="*/ 2591541 h 6858000"/>
              <a:gd name="connsiteX3633" fmla="*/ 1534592 w 4626532"/>
              <a:gd name="connsiteY3633" fmla="*/ 2608207 h 6858000"/>
              <a:gd name="connsiteX3634" fmla="*/ 3592825 w 4626532"/>
              <a:gd name="connsiteY3634" fmla="*/ 2641538 h 6858000"/>
              <a:gd name="connsiteX3635" fmla="*/ 3492830 w 4626532"/>
              <a:gd name="connsiteY3635" fmla="*/ 2699869 h 6858000"/>
              <a:gd name="connsiteX3636" fmla="*/ 3426167 w 4626532"/>
              <a:gd name="connsiteY3636" fmla="*/ 2633205 h 6858000"/>
              <a:gd name="connsiteX3637" fmla="*/ 3517829 w 4626532"/>
              <a:gd name="connsiteY3637" fmla="*/ 2658204 h 6858000"/>
              <a:gd name="connsiteX3638" fmla="*/ 3542828 w 4626532"/>
              <a:gd name="connsiteY3638" fmla="*/ 2649871 h 6858000"/>
              <a:gd name="connsiteX3639" fmla="*/ 3426167 w 4626532"/>
              <a:gd name="connsiteY3639" fmla="*/ 2616540 h 6858000"/>
              <a:gd name="connsiteX3640" fmla="*/ 3484497 w 4626532"/>
              <a:gd name="connsiteY3640" fmla="*/ 2574875 h 6858000"/>
              <a:gd name="connsiteX3641" fmla="*/ 3592825 w 4626532"/>
              <a:gd name="connsiteY3641" fmla="*/ 2641538 h 6858000"/>
              <a:gd name="connsiteX3642" fmla="*/ 2434548 w 4626532"/>
              <a:gd name="connsiteY3642" fmla="*/ 2733201 h 6858000"/>
              <a:gd name="connsiteX3643" fmla="*/ 2359552 w 4626532"/>
              <a:gd name="connsiteY3643" fmla="*/ 2758199 h 6858000"/>
              <a:gd name="connsiteX3644" fmla="*/ 2317887 w 4626532"/>
              <a:gd name="connsiteY3644" fmla="*/ 2624873 h 6858000"/>
              <a:gd name="connsiteX3645" fmla="*/ 2326220 w 4626532"/>
              <a:gd name="connsiteY3645" fmla="*/ 2716535 h 6858000"/>
              <a:gd name="connsiteX3646" fmla="*/ 2276223 w 4626532"/>
              <a:gd name="connsiteY3646" fmla="*/ 2641538 h 6858000"/>
              <a:gd name="connsiteX3647" fmla="*/ 2317887 w 4626532"/>
              <a:gd name="connsiteY3647" fmla="*/ 2574875 h 6858000"/>
              <a:gd name="connsiteX3648" fmla="*/ 2434548 w 4626532"/>
              <a:gd name="connsiteY3648" fmla="*/ 2733201 h 6858000"/>
              <a:gd name="connsiteX3649" fmla="*/ 2767865 w 4626532"/>
              <a:gd name="connsiteY3649" fmla="*/ 2583208 h 6858000"/>
              <a:gd name="connsiteX3650" fmla="*/ 2709535 w 4626532"/>
              <a:gd name="connsiteY3650" fmla="*/ 2566542 h 6858000"/>
              <a:gd name="connsiteX3651" fmla="*/ 2767865 w 4626532"/>
              <a:gd name="connsiteY3651" fmla="*/ 2583208 h 6858000"/>
              <a:gd name="connsiteX3652" fmla="*/ 2051234 w 4626532"/>
              <a:gd name="connsiteY3652" fmla="*/ 2724868 h 6858000"/>
              <a:gd name="connsiteX3653" fmla="*/ 2009569 w 4626532"/>
              <a:gd name="connsiteY3653" fmla="*/ 2783198 h 6858000"/>
              <a:gd name="connsiteX3654" fmla="*/ 1976237 w 4626532"/>
              <a:gd name="connsiteY3654" fmla="*/ 2633205 h 6858000"/>
              <a:gd name="connsiteX3655" fmla="*/ 1967904 w 4626532"/>
              <a:gd name="connsiteY3655" fmla="*/ 2649871 h 6858000"/>
              <a:gd name="connsiteX3656" fmla="*/ 1984570 w 4626532"/>
              <a:gd name="connsiteY3656" fmla="*/ 2774865 h 6858000"/>
              <a:gd name="connsiteX3657" fmla="*/ 1926240 w 4626532"/>
              <a:gd name="connsiteY3657" fmla="*/ 2658204 h 6858000"/>
              <a:gd name="connsiteX3658" fmla="*/ 1976237 w 4626532"/>
              <a:gd name="connsiteY3658" fmla="*/ 2558209 h 6858000"/>
              <a:gd name="connsiteX3659" fmla="*/ 2051234 w 4626532"/>
              <a:gd name="connsiteY3659" fmla="*/ 2724868 h 6858000"/>
              <a:gd name="connsiteX3660" fmla="*/ 3067851 w 4626532"/>
              <a:gd name="connsiteY3660" fmla="*/ 2658204 h 6858000"/>
              <a:gd name="connsiteX3661" fmla="*/ 3059518 w 4626532"/>
              <a:gd name="connsiteY3661" fmla="*/ 2691536 h 6858000"/>
              <a:gd name="connsiteX3662" fmla="*/ 3017853 w 4626532"/>
              <a:gd name="connsiteY3662" fmla="*/ 2691536 h 6858000"/>
              <a:gd name="connsiteX3663" fmla="*/ 2976189 w 4626532"/>
              <a:gd name="connsiteY3663" fmla="*/ 2616540 h 6858000"/>
              <a:gd name="connsiteX3664" fmla="*/ 3042852 w 4626532"/>
              <a:gd name="connsiteY3664" fmla="*/ 2633205 h 6858000"/>
              <a:gd name="connsiteX3665" fmla="*/ 2951190 w 4626532"/>
              <a:gd name="connsiteY3665" fmla="*/ 2591541 h 6858000"/>
              <a:gd name="connsiteX3666" fmla="*/ 2967856 w 4626532"/>
              <a:gd name="connsiteY3666" fmla="*/ 2549876 h 6858000"/>
              <a:gd name="connsiteX3667" fmla="*/ 3067851 w 4626532"/>
              <a:gd name="connsiteY3667" fmla="*/ 2658204 h 6858000"/>
              <a:gd name="connsiteX3668" fmla="*/ 3859479 w 4626532"/>
              <a:gd name="connsiteY3668" fmla="*/ 2566542 h 6858000"/>
              <a:gd name="connsiteX3669" fmla="*/ 3776150 w 4626532"/>
              <a:gd name="connsiteY3669" fmla="*/ 2666537 h 6858000"/>
              <a:gd name="connsiteX3670" fmla="*/ 3709486 w 4626532"/>
              <a:gd name="connsiteY3670" fmla="*/ 2641538 h 6858000"/>
              <a:gd name="connsiteX3671" fmla="*/ 3809481 w 4626532"/>
              <a:gd name="connsiteY3671" fmla="*/ 2574875 h 6858000"/>
              <a:gd name="connsiteX3672" fmla="*/ 3801149 w 4626532"/>
              <a:gd name="connsiteY3672" fmla="*/ 2566542 h 6858000"/>
              <a:gd name="connsiteX3673" fmla="*/ 3709486 w 4626532"/>
              <a:gd name="connsiteY3673" fmla="*/ 2616540 h 6858000"/>
              <a:gd name="connsiteX3674" fmla="*/ 3809481 w 4626532"/>
              <a:gd name="connsiteY3674" fmla="*/ 2533210 h 6858000"/>
              <a:gd name="connsiteX3675" fmla="*/ 3859479 w 4626532"/>
              <a:gd name="connsiteY3675" fmla="*/ 2566542 h 6858000"/>
              <a:gd name="connsiteX3676" fmla="*/ 1609588 w 4626532"/>
              <a:gd name="connsiteY3676" fmla="*/ 2524877 h 6858000"/>
              <a:gd name="connsiteX3677" fmla="*/ 1617921 w 4626532"/>
              <a:gd name="connsiteY3677" fmla="*/ 2583208 h 6858000"/>
              <a:gd name="connsiteX3678" fmla="*/ 1559591 w 4626532"/>
              <a:gd name="connsiteY3678" fmla="*/ 2608207 h 6858000"/>
              <a:gd name="connsiteX3679" fmla="*/ 1551258 w 4626532"/>
              <a:gd name="connsiteY3679" fmla="*/ 2583208 h 6858000"/>
              <a:gd name="connsiteX3680" fmla="*/ 1576257 w 4626532"/>
              <a:gd name="connsiteY3680" fmla="*/ 2524877 h 6858000"/>
              <a:gd name="connsiteX3681" fmla="*/ 1609588 w 4626532"/>
              <a:gd name="connsiteY3681" fmla="*/ 2524877 h 6858000"/>
              <a:gd name="connsiteX3682" fmla="*/ 4126133 w 4626532"/>
              <a:gd name="connsiteY3682" fmla="*/ 2516544 h 6858000"/>
              <a:gd name="connsiteX3683" fmla="*/ 4134466 w 4626532"/>
              <a:gd name="connsiteY3683" fmla="*/ 2558209 h 6858000"/>
              <a:gd name="connsiteX3684" fmla="*/ 4067802 w 4626532"/>
              <a:gd name="connsiteY3684" fmla="*/ 2699869 h 6858000"/>
              <a:gd name="connsiteX3685" fmla="*/ 3992806 w 4626532"/>
              <a:gd name="connsiteY3685" fmla="*/ 2716535 h 6858000"/>
              <a:gd name="connsiteX3686" fmla="*/ 4084468 w 4626532"/>
              <a:gd name="connsiteY3686" fmla="*/ 2583208 h 6858000"/>
              <a:gd name="connsiteX3687" fmla="*/ 3976140 w 4626532"/>
              <a:gd name="connsiteY3687" fmla="*/ 2699869 h 6858000"/>
              <a:gd name="connsiteX3688" fmla="*/ 4101134 w 4626532"/>
              <a:gd name="connsiteY3688" fmla="*/ 2516544 h 6858000"/>
              <a:gd name="connsiteX3689" fmla="*/ 4126133 w 4626532"/>
              <a:gd name="connsiteY3689" fmla="*/ 2516544 h 6858000"/>
              <a:gd name="connsiteX3690" fmla="*/ 3709486 w 4626532"/>
              <a:gd name="connsiteY3690" fmla="*/ 2566542 h 6858000"/>
              <a:gd name="connsiteX3691" fmla="*/ 3626157 w 4626532"/>
              <a:gd name="connsiteY3691" fmla="*/ 2633205 h 6858000"/>
              <a:gd name="connsiteX3692" fmla="*/ 3576160 w 4626532"/>
              <a:gd name="connsiteY3692" fmla="*/ 2591541 h 6858000"/>
              <a:gd name="connsiteX3693" fmla="*/ 3676155 w 4626532"/>
              <a:gd name="connsiteY3693" fmla="*/ 2566542 h 6858000"/>
              <a:gd name="connsiteX3694" fmla="*/ 3576160 w 4626532"/>
              <a:gd name="connsiteY3694" fmla="*/ 2566542 h 6858000"/>
              <a:gd name="connsiteX3695" fmla="*/ 3626157 w 4626532"/>
              <a:gd name="connsiteY3695" fmla="*/ 2516544 h 6858000"/>
              <a:gd name="connsiteX3696" fmla="*/ 3709486 w 4626532"/>
              <a:gd name="connsiteY3696" fmla="*/ 2566542 h 6858000"/>
              <a:gd name="connsiteX3697" fmla="*/ 3167846 w 4626532"/>
              <a:gd name="connsiteY3697" fmla="*/ 2608207 h 6858000"/>
              <a:gd name="connsiteX3698" fmla="*/ 3117848 w 4626532"/>
              <a:gd name="connsiteY3698" fmla="*/ 2649871 h 6858000"/>
              <a:gd name="connsiteX3699" fmla="*/ 3051185 w 4626532"/>
              <a:gd name="connsiteY3699" fmla="*/ 2574875 h 6858000"/>
              <a:gd name="connsiteX3700" fmla="*/ 3134514 w 4626532"/>
              <a:gd name="connsiteY3700" fmla="*/ 2591541 h 6858000"/>
              <a:gd name="connsiteX3701" fmla="*/ 3034519 w 4626532"/>
              <a:gd name="connsiteY3701" fmla="*/ 2541543 h 6858000"/>
              <a:gd name="connsiteX3702" fmla="*/ 3076184 w 4626532"/>
              <a:gd name="connsiteY3702" fmla="*/ 2508212 h 6858000"/>
              <a:gd name="connsiteX3703" fmla="*/ 3167846 w 4626532"/>
              <a:gd name="connsiteY3703" fmla="*/ 2608207 h 6858000"/>
              <a:gd name="connsiteX3704" fmla="*/ 2684536 w 4626532"/>
              <a:gd name="connsiteY3704" fmla="*/ 2566542 h 6858000"/>
              <a:gd name="connsiteX3705" fmla="*/ 2567875 w 4626532"/>
              <a:gd name="connsiteY3705" fmla="*/ 2599874 h 6858000"/>
              <a:gd name="connsiteX3706" fmla="*/ 2517878 w 4626532"/>
              <a:gd name="connsiteY3706" fmla="*/ 2524877 h 6858000"/>
              <a:gd name="connsiteX3707" fmla="*/ 2567875 w 4626532"/>
              <a:gd name="connsiteY3707" fmla="*/ 2508212 h 6858000"/>
              <a:gd name="connsiteX3708" fmla="*/ 2684536 w 4626532"/>
              <a:gd name="connsiteY3708" fmla="*/ 2566542 h 6858000"/>
              <a:gd name="connsiteX3709" fmla="*/ 2542876 w 4626532"/>
              <a:gd name="connsiteY3709" fmla="*/ 2608207 h 6858000"/>
              <a:gd name="connsiteX3710" fmla="*/ 2517878 w 4626532"/>
              <a:gd name="connsiteY3710" fmla="*/ 2666537 h 6858000"/>
              <a:gd name="connsiteX3711" fmla="*/ 2459547 w 4626532"/>
              <a:gd name="connsiteY3711" fmla="*/ 2691536 h 6858000"/>
              <a:gd name="connsiteX3712" fmla="*/ 2476213 w 4626532"/>
              <a:gd name="connsiteY3712" fmla="*/ 2566542 h 6858000"/>
              <a:gd name="connsiteX3713" fmla="*/ 2434548 w 4626532"/>
              <a:gd name="connsiteY3713" fmla="*/ 2674870 h 6858000"/>
              <a:gd name="connsiteX3714" fmla="*/ 2351219 w 4626532"/>
              <a:gd name="connsiteY3714" fmla="*/ 2558209 h 6858000"/>
              <a:gd name="connsiteX3715" fmla="*/ 2426215 w 4626532"/>
              <a:gd name="connsiteY3715" fmla="*/ 2508212 h 6858000"/>
              <a:gd name="connsiteX3716" fmla="*/ 2542876 w 4626532"/>
              <a:gd name="connsiteY3716" fmla="*/ 2608207 h 6858000"/>
              <a:gd name="connsiteX3717" fmla="*/ 3584492 w 4626532"/>
              <a:gd name="connsiteY3717" fmla="*/ 2508212 h 6858000"/>
              <a:gd name="connsiteX3718" fmla="*/ 3509496 w 4626532"/>
              <a:gd name="connsiteY3718" fmla="*/ 2558209 h 6858000"/>
              <a:gd name="connsiteX3719" fmla="*/ 3459499 w 4626532"/>
              <a:gd name="connsiteY3719" fmla="*/ 2499879 h 6858000"/>
              <a:gd name="connsiteX3720" fmla="*/ 3584492 w 4626532"/>
              <a:gd name="connsiteY3720" fmla="*/ 2508212 h 6858000"/>
              <a:gd name="connsiteX3721" fmla="*/ 1692918 w 4626532"/>
              <a:gd name="connsiteY3721" fmla="*/ 2499879 h 6858000"/>
              <a:gd name="connsiteX3722" fmla="*/ 1692918 w 4626532"/>
              <a:gd name="connsiteY3722" fmla="*/ 2558209 h 6858000"/>
              <a:gd name="connsiteX3723" fmla="*/ 1642920 w 4626532"/>
              <a:gd name="connsiteY3723" fmla="*/ 2583208 h 6858000"/>
              <a:gd name="connsiteX3724" fmla="*/ 1634587 w 4626532"/>
              <a:gd name="connsiteY3724" fmla="*/ 2541543 h 6858000"/>
              <a:gd name="connsiteX3725" fmla="*/ 1667919 w 4626532"/>
              <a:gd name="connsiteY3725" fmla="*/ 2499879 h 6858000"/>
              <a:gd name="connsiteX3726" fmla="*/ 1692918 w 4626532"/>
              <a:gd name="connsiteY3726" fmla="*/ 2499879 h 6858000"/>
              <a:gd name="connsiteX3727" fmla="*/ 3317839 w 4626532"/>
              <a:gd name="connsiteY3727" fmla="*/ 2583208 h 6858000"/>
              <a:gd name="connsiteX3728" fmla="*/ 3251175 w 4626532"/>
              <a:gd name="connsiteY3728" fmla="*/ 2616540 h 6858000"/>
              <a:gd name="connsiteX3729" fmla="*/ 3176179 w 4626532"/>
              <a:gd name="connsiteY3729" fmla="*/ 2558209 h 6858000"/>
              <a:gd name="connsiteX3730" fmla="*/ 3267841 w 4626532"/>
              <a:gd name="connsiteY3730" fmla="*/ 2574875 h 6858000"/>
              <a:gd name="connsiteX3731" fmla="*/ 3159513 w 4626532"/>
              <a:gd name="connsiteY3731" fmla="*/ 2516544 h 6858000"/>
              <a:gd name="connsiteX3732" fmla="*/ 3209511 w 4626532"/>
              <a:gd name="connsiteY3732" fmla="*/ 2491546 h 6858000"/>
              <a:gd name="connsiteX3733" fmla="*/ 3317839 w 4626532"/>
              <a:gd name="connsiteY3733" fmla="*/ 2583208 h 6858000"/>
              <a:gd name="connsiteX3734" fmla="*/ 2251224 w 4626532"/>
              <a:gd name="connsiteY3734" fmla="*/ 2641538 h 6858000"/>
              <a:gd name="connsiteX3735" fmla="*/ 2209559 w 4626532"/>
              <a:gd name="connsiteY3735" fmla="*/ 2691536 h 6858000"/>
              <a:gd name="connsiteX3736" fmla="*/ 2201226 w 4626532"/>
              <a:gd name="connsiteY3736" fmla="*/ 2549876 h 6858000"/>
              <a:gd name="connsiteX3737" fmla="*/ 2184561 w 4626532"/>
              <a:gd name="connsiteY3737" fmla="*/ 2666537 h 6858000"/>
              <a:gd name="connsiteX3738" fmla="*/ 2142896 w 4626532"/>
              <a:gd name="connsiteY3738" fmla="*/ 2583208 h 6858000"/>
              <a:gd name="connsiteX3739" fmla="*/ 2192893 w 4626532"/>
              <a:gd name="connsiteY3739" fmla="*/ 2491546 h 6858000"/>
              <a:gd name="connsiteX3740" fmla="*/ 2251224 w 4626532"/>
              <a:gd name="connsiteY3740" fmla="*/ 2641538 h 6858000"/>
              <a:gd name="connsiteX3741" fmla="*/ 3467831 w 4626532"/>
              <a:gd name="connsiteY3741" fmla="*/ 2549876 h 6858000"/>
              <a:gd name="connsiteX3742" fmla="*/ 3384502 w 4626532"/>
              <a:gd name="connsiteY3742" fmla="*/ 2599874 h 6858000"/>
              <a:gd name="connsiteX3743" fmla="*/ 3317839 w 4626532"/>
              <a:gd name="connsiteY3743" fmla="*/ 2533210 h 6858000"/>
              <a:gd name="connsiteX3744" fmla="*/ 3426167 w 4626532"/>
              <a:gd name="connsiteY3744" fmla="*/ 2549876 h 6858000"/>
              <a:gd name="connsiteX3745" fmla="*/ 3317839 w 4626532"/>
              <a:gd name="connsiteY3745" fmla="*/ 2508212 h 6858000"/>
              <a:gd name="connsiteX3746" fmla="*/ 3376169 w 4626532"/>
              <a:gd name="connsiteY3746" fmla="*/ 2474880 h 6858000"/>
              <a:gd name="connsiteX3747" fmla="*/ 3467831 w 4626532"/>
              <a:gd name="connsiteY3747" fmla="*/ 2549876 h 6858000"/>
              <a:gd name="connsiteX3748" fmla="*/ 2884526 w 4626532"/>
              <a:gd name="connsiteY3748" fmla="*/ 2591541 h 6858000"/>
              <a:gd name="connsiteX3749" fmla="*/ 2884526 w 4626532"/>
              <a:gd name="connsiteY3749" fmla="*/ 2633205 h 6858000"/>
              <a:gd name="connsiteX3750" fmla="*/ 2776198 w 4626532"/>
              <a:gd name="connsiteY3750" fmla="*/ 2558209 h 6858000"/>
              <a:gd name="connsiteX3751" fmla="*/ 2834529 w 4626532"/>
              <a:gd name="connsiteY3751" fmla="*/ 2574875 h 6858000"/>
              <a:gd name="connsiteX3752" fmla="*/ 2851195 w 4626532"/>
              <a:gd name="connsiteY3752" fmla="*/ 2558209 h 6858000"/>
              <a:gd name="connsiteX3753" fmla="*/ 2734534 w 4626532"/>
              <a:gd name="connsiteY3753" fmla="*/ 2541543 h 6858000"/>
              <a:gd name="connsiteX3754" fmla="*/ 2742867 w 4626532"/>
              <a:gd name="connsiteY3754" fmla="*/ 2466547 h 6858000"/>
              <a:gd name="connsiteX3755" fmla="*/ 2884526 w 4626532"/>
              <a:gd name="connsiteY3755" fmla="*/ 2591541 h 6858000"/>
              <a:gd name="connsiteX3756" fmla="*/ 4009472 w 4626532"/>
              <a:gd name="connsiteY3756" fmla="*/ 2491546 h 6858000"/>
              <a:gd name="connsiteX3757" fmla="*/ 3959474 w 4626532"/>
              <a:gd name="connsiteY3757" fmla="*/ 2599874 h 6858000"/>
              <a:gd name="connsiteX3758" fmla="*/ 3909477 w 4626532"/>
              <a:gd name="connsiteY3758" fmla="*/ 2616540 h 6858000"/>
              <a:gd name="connsiteX3759" fmla="*/ 3884478 w 4626532"/>
              <a:gd name="connsiteY3759" fmla="*/ 2616540 h 6858000"/>
              <a:gd name="connsiteX3760" fmla="*/ 3976140 w 4626532"/>
              <a:gd name="connsiteY3760" fmla="*/ 2516544 h 6858000"/>
              <a:gd name="connsiteX3761" fmla="*/ 3959474 w 4626532"/>
              <a:gd name="connsiteY3761" fmla="*/ 2499879 h 6858000"/>
              <a:gd name="connsiteX3762" fmla="*/ 3876145 w 4626532"/>
              <a:gd name="connsiteY3762" fmla="*/ 2599874 h 6858000"/>
              <a:gd name="connsiteX3763" fmla="*/ 3876145 w 4626532"/>
              <a:gd name="connsiteY3763" fmla="*/ 2549876 h 6858000"/>
              <a:gd name="connsiteX3764" fmla="*/ 3876145 w 4626532"/>
              <a:gd name="connsiteY3764" fmla="*/ 2524877 h 6858000"/>
              <a:gd name="connsiteX3765" fmla="*/ 3984473 w 4626532"/>
              <a:gd name="connsiteY3765" fmla="*/ 2449881 h 6858000"/>
              <a:gd name="connsiteX3766" fmla="*/ 4009472 w 4626532"/>
              <a:gd name="connsiteY3766" fmla="*/ 2491546 h 6858000"/>
              <a:gd name="connsiteX3767" fmla="*/ 3759484 w 4626532"/>
              <a:gd name="connsiteY3767" fmla="*/ 2474880 h 6858000"/>
              <a:gd name="connsiteX3768" fmla="*/ 3726152 w 4626532"/>
              <a:gd name="connsiteY3768" fmla="*/ 2533210 h 6858000"/>
              <a:gd name="connsiteX3769" fmla="*/ 3667822 w 4626532"/>
              <a:gd name="connsiteY3769" fmla="*/ 2499879 h 6858000"/>
              <a:gd name="connsiteX3770" fmla="*/ 3751151 w 4626532"/>
              <a:gd name="connsiteY3770" fmla="*/ 2449881 h 6858000"/>
              <a:gd name="connsiteX3771" fmla="*/ 3759484 w 4626532"/>
              <a:gd name="connsiteY3771" fmla="*/ 2474880 h 6858000"/>
              <a:gd name="connsiteX3772" fmla="*/ 3409501 w 4626532"/>
              <a:gd name="connsiteY3772" fmla="*/ 2458214 h 6858000"/>
              <a:gd name="connsiteX3773" fmla="*/ 3384502 w 4626532"/>
              <a:gd name="connsiteY3773" fmla="*/ 2449881 h 6858000"/>
              <a:gd name="connsiteX3774" fmla="*/ 3409501 w 4626532"/>
              <a:gd name="connsiteY3774" fmla="*/ 2458214 h 6858000"/>
              <a:gd name="connsiteX3775" fmla="*/ 1584590 w 4626532"/>
              <a:gd name="connsiteY3775" fmla="*/ 2441548 h 6858000"/>
              <a:gd name="connsiteX3776" fmla="*/ 1592923 w 4626532"/>
              <a:gd name="connsiteY3776" fmla="*/ 2499879 h 6858000"/>
              <a:gd name="connsiteX3777" fmla="*/ 1576257 w 4626532"/>
              <a:gd name="connsiteY3777" fmla="*/ 2508212 h 6858000"/>
              <a:gd name="connsiteX3778" fmla="*/ 1542925 w 4626532"/>
              <a:gd name="connsiteY3778" fmla="*/ 2458214 h 6858000"/>
              <a:gd name="connsiteX3779" fmla="*/ 1559591 w 4626532"/>
              <a:gd name="connsiteY3779" fmla="*/ 2441548 h 6858000"/>
              <a:gd name="connsiteX3780" fmla="*/ 1584590 w 4626532"/>
              <a:gd name="connsiteY3780" fmla="*/ 2441548 h 6858000"/>
              <a:gd name="connsiteX3781" fmla="*/ 2117897 w 4626532"/>
              <a:gd name="connsiteY3781" fmla="*/ 2574875 h 6858000"/>
              <a:gd name="connsiteX3782" fmla="*/ 2067899 w 4626532"/>
              <a:gd name="connsiteY3782" fmla="*/ 2641538 h 6858000"/>
              <a:gd name="connsiteX3783" fmla="*/ 2067899 w 4626532"/>
              <a:gd name="connsiteY3783" fmla="*/ 2483213 h 6858000"/>
              <a:gd name="connsiteX3784" fmla="*/ 2042901 w 4626532"/>
              <a:gd name="connsiteY3784" fmla="*/ 2616540 h 6858000"/>
              <a:gd name="connsiteX3785" fmla="*/ 2001236 w 4626532"/>
              <a:gd name="connsiteY3785" fmla="*/ 2533210 h 6858000"/>
              <a:gd name="connsiteX3786" fmla="*/ 2076232 w 4626532"/>
              <a:gd name="connsiteY3786" fmla="*/ 2416549 h 6858000"/>
              <a:gd name="connsiteX3787" fmla="*/ 2117897 w 4626532"/>
              <a:gd name="connsiteY3787" fmla="*/ 2574875 h 6858000"/>
              <a:gd name="connsiteX3788" fmla="*/ 1676252 w 4626532"/>
              <a:gd name="connsiteY3788" fmla="*/ 2474880 h 6858000"/>
              <a:gd name="connsiteX3789" fmla="*/ 1617921 w 4626532"/>
              <a:gd name="connsiteY3789" fmla="*/ 2499879 h 6858000"/>
              <a:gd name="connsiteX3790" fmla="*/ 1609588 w 4626532"/>
              <a:gd name="connsiteY3790" fmla="*/ 2466547 h 6858000"/>
              <a:gd name="connsiteX3791" fmla="*/ 1667919 w 4626532"/>
              <a:gd name="connsiteY3791" fmla="*/ 2416549 h 6858000"/>
              <a:gd name="connsiteX3792" fmla="*/ 1676252 w 4626532"/>
              <a:gd name="connsiteY3792" fmla="*/ 2474880 h 6858000"/>
              <a:gd name="connsiteX3793" fmla="*/ 4159464 w 4626532"/>
              <a:gd name="connsiteY3793" fmla="*/ 2583208 h 6858000"/>
              <a:gd name="connsiteX3794" fmla="*/ 4142799 w 4626532"/>
              <a:gd name="connsiteY3794" fmla="*/ 2499879 h 6858000"/>
              <a:gd name="connsiteX3795" fmla="*/ 4192796 w 4626532"/>
              <a:gd name="connsiteY3795" fmla="*/ 2408216 h 6858000"/>
              <a:gd name="connsiteX3796" fmla="*/ 4159464 w 4626532"/>
              <a:gd name="connsiteY3796" fmla="*/ 2583208 h 6858000"/>
              <a:gd name="connsiteX3797" fmla="*/ 2951190 w 4626532"/>
              <a:gd name="connsiteY3797" fmla="*/ 2541543 h 6858000"/>
              <a:gd name="connsiteX3798" fmla="*/ 2909525 w 4626532"/>
              <a:gd name="connsiteY3798" fmla="*/ 2566542 h 6858000"/>
              <a:gd name="connsiteX3799" fmla="*/ 2834529 w 4626532"/>
              <a:gd name="connsiteY3799" fmla="*/ 2491546 h 6858000"/>
              <a:gd name="connsiteX3800" fmla="*/ 2909525 w 4626532"/>
              <a:gd name="connsiteY3800" fmla="*/ 2499879 h 6858000"/>
              <a:gd name="connsiteX3801" fmla="*/ 2792864 w 4626532"/>
              <a:gd name="connsiteY3801" fmla="*/ 2458214 h 6858000"/>
              <a:gd name="connsiteX3802" fmla="*/ 2817863 w 4626532"/>
              <a:gd name="connsiteY3802" fmla="*/ 2408216 h 6858000"/>
              <a:gd name="connsiteX3803" fmla="*/ 2951190 w 4626532"/>
              <a:gd name="connsiteY3803" fmla="*/ 2541543 h 6858000"/>
              <a:gd name="connsiteX3804" fmla="*/ 3884478 w 4626532"/>
              <a:gd name="connsiteY3804" fmla="*/ 2433215 h 6858000"/>
              <a:gd name="connsiteX3805" fmla="*/ 3851146 w 4626532"/>
              <a:gd name="connsiteY3805" fmla="*/ 2516544 h 6858000"/>
              <a:gd name="connsiteX3806" fmla="*/ 3792816 w 4626532"/>
              <a:gd name="connsiteY3806" fmla="*/ 2508212 h 6858000"/>
              <a:gd name="connsiteX3807" fmla="*/ 3842813 w 4626532"/>
              <a:gd name="connsiteY3807" fmla="*/ 2424882 h 6858000"/>
              <a:gd name="connsiteX3808" fmla="*/ 3776150 w 4626532"/>
              <a:gd name="connsiteY3808" fmla="*/ 2499879 h 6858000"/>
              <a:gd name="connsiteX3809" fmla="*/ 3767817 w 4626532"/>
              <a:gd name="connsiteY3809" fmla="*/ 2433215 h 6858000"/>
              <a:gd name="connsiteX3810" fmla="*/ 3842813 w 4626532"/>
              <a:gd name="connsiteY3810" fmla="*/ 2391551 h 6858000"/>
              <a:gd name="connsiteX3811" fmla="*/ 3884478 w 4626532"/>
              <a:gd name="connsiteY3811" fmla="*/ 2433215 h 6858000"/>
              <a:gd name="connsiteX3812" fmla="*/ 2351219 w 4626532"/>
              <a:gd name="connsiteY3812" fmla="*/ 2441548 h 6858000"/>
              <a:gd name="connsiteX3813" fmla="*/ 2276223 w 4626532"/>
              <a:gd name="connsiteY3813" fmla="*/ 2574875 h 6858000"/>
              <a:gd name="connsiteX3814" fmla="*/ 2317887 w 4626532"/>
              <a:gd name="connsiteY3814" fmla="*/ 2458214 h 6858000"/>
              <a:gd name="connsiteX3815" fmla="*/ 2301222 w 4626532"/>
              <a:gd name="connsiteY3815" fmla="*/ 2441548 h 6858000"/>
              <a:gd name="connsiteX3816" fmla="*/ 2259557 w 4626532"/>
              <a:gd name="connsiteY3816" fmla="*/ 2566542 h 6858000"/>
              <a:gd name="connsiteX3817" fmla="*/ 2234558 w 4626532"/>
              <a:gd name="connsiteY3817" fmla="*/ 2474880 h 6858000"/>
              <a:gd name="connsiteX3818" fmla="*/ 2317887 w 4626532"/>
              <a:gd name="connsiteY3818" fmla="*/ 2391551 h 6858000"/>
              <a:gd name="connsiteX3819" fmla="*/ 2351219 w 4626532"/>
              <a:gd name="connsiteY3819" fmla="*/ 2441548 h 6858000"/>
              <a:gd name="connsiteX3820" fmla="*/ 1751248 w 4626532"/>
              <a:gd name="connsiteY3820" fmla="*/ 2449881 h 6858000"/>
              <a:gd name="connsiteX3821" fmla="*/ 1692918 w 4626532"/>
              <a:gd name="connsiteY3821" fmla="*/ 2474880 h 6858000"/>
              <a:gd name="connsiteX3822" fmla="*/ 1692918 w 4626532"/>
              <a:gd name="connsiteY3822" fmla="*/ 2424882 h 6858000"/>
              <a:gd name="connsiteX3823" fmla="*/ 1751248 w 4626532"/>
              <a:gd name="connsiteY3823" fmla="*/ 2391551 h 6858000"/>
              <a:gd name="connsiteX3824" fmla="*/ 1751248 w 4626532"/>
              <a:gd name="connsiteY3824" fmla="*/ 2449881 h 6858000"/>
              <a:gd name="connsiteX3825" fmla="*/ 3051185 w 4626532"/>
              <a:gd name="connsiteY3825" fmla="*/ 2491546 h 6858000"/>
              <a:gd name="connsiteX3826" fmla="*/ 3009520 w 4626532"/>
              <a:gd name="connsiteY3826" fmla="*/ 2524877 h 6858000"/>
              <a:gd name="connsiteX3827" fmla="*/ 2909525 w 4626532"/>
              <a:gd name="connsiteY3827" fmla="*/ 2441548 h 6858000"/>
              <a:gd name="connsiteX3828" fmla="*/ 3009520 w 4626532"/>
              <a:gd name="connsiteY3828" fmla="*/ 2466547 h 6858000"/>
              <a:gd name="connsiteX3829" fmla="*/ 2892859 w 4626532"/>
              <a:gd name="connsiteY3829" fmla="*/ 2408216 h 6858000"/>
              <a:gd name="connsiteX3830" fmla="*/ 2926191 w 4626532"/>
              <a:gd name="connsiteY3830" fmla="*/ 2374885 h 6858000"/>
              <a:gd name="connsiteX3831" fmla="*/ 3051185 w 4626532"/>
              <a:gd name="connsiteY3831" fmla="*/ 2491546 h 6858000"/>
              <a:gd name="connsiteX3832" fmla="*/ 3209511 w 4626532"/>
              <a:gd name="connsiteY3832" fmla="*/ 2366552 h 6858000"/>
              <a:gd name="connsiteX3833" fmla="*/ 3359503 w 4626532"/>
              <a:gd name="connsiteY3833" fmla="*/ 2449881 h 6858000"/>
              <a:gd name="connsiteX3834" fmla="*/ 3301173 w 4626532"/>
              <a:gd name="connsiteY3834" fmla="*/ 2483213 h 6858000"/>
              <a:gd name="connsiteX3835" fmla="*/ 3176179 w 4626532"/>
              <a:gd name="connsiteY3835" fmla="*/ 2399883 h 6858000"/>
              <a:gd name="connsiteX3836" fmla="*/ 3309506 w 4626532"/>
              <a:gd name="connsiteY3836" fmla="*/ 2433215 h 6858000"/>
              <a:gd name="connsiteX3837" fmla="*/ 3167846 w 4626532"/>
              <a:gd name="connsiteY3837" fmla="*/ 2366552 h 6858000"/>
              <a:gd name="connsiteX3838" fmla="*/ 3209511 w 4626532"/>
              <a:gd name="connsiteY3838" fmla="*/ 2366552 h 6858000"/>
              <a:gd name="connsiteX3839" fmla="*/ 2576208 w 4626532"/>
              <a:gd name="connsiteY3839" fmla="*/ 2366552 h 6858000"/>
              <a:gd name="connsiteX3840" fmla="*/ 2734534 w 4626532"/>
              <a:gd name="connsiteY3840" fmla="*/ 2499879 h 6858000"/>
              <a:gd name="connsiteX3841" fmla="*/ 2692869 w 4626532"/>
              <a:gd name="connsiteY3841" fmla="*/ 2541543 h 6858000"/>
              <a:gd name="connsiteX3842" fmla="*/ 2567875 w 4626532"/>
              <a:gd name="connsiteY3842" fmla="*/ 2483213 h 6858000"/>
              <a:gd name="connsiteX3843" fmla="*/ 2676203 w 4626532"/>
              <a:gd name="connsiteY3843" fmla="*/ 2449881 h 6858000"/>
              <a:gd name="connsiteX3844" fmla="*/ 2634539 w 4626532"/>
              <a:gd name="connsiteY3844" fmla="*/ 2441548 h 6858000"/>
              <a:gd name="connsiteX3845" fmla="*/ 2542876 w 4626532"/>
              <a:gd name="connsiteY3845" fmla="*/ 2474880 h 6858000"/>
              <a:gd name="connsiteX3846" fmla="*/ 2551209 w 4626532"/>
              <a:gd name="connsiteY3846" fmla="*/ 2424882 h 6858000"/>
              <a:gd name="connsiteX3847" fmla="*/ 2534544 w 4626532"/>
              <a:gd name="connsiteY3847" fmla="*/ 2366552 h 6858000"/>
              <a:gd name="connsiteX3848" fmla="*/ 2576208 w 4626532"/>
              <a:gd name="connsiteY3848" fmla="*/ 2366552 h 6858000"/>
              <a:gd name="connsiteX3849" fmla="*/ 1842910 w 4626532"/>
              <a:gd name="connsiteY3849" fmla="*/ 2424882 h 6858000"/>
              <a:gd name="connsiteX3850" fmla="*/ 1776247 w 4626532"/>
              <a:gd name="connsiteY3850" fmla="*/ 2441548 h 6858000"/>
              <a:gd name="connsiteX3851" fmla="*/ 1776247 w 4626532"/>
              <a:gd name="connsiteY3851" fmla="*/ 2399883 h 6858000"/>
              <a:gd name="connsiteX3852" fmla="*/ 1826245 w 4626532"/>
              <a:gd name="connsiteY3852" fmla="*/ 2366552 h 6858000"/>
              <a:gd name="connsiteX3853" fmla="*/ 1842910 w 4626532"/>
              <a:gd name="connsiteY3853" fmla="*/ 2424882 h 6858000"/>
              <a:gd name="connsiteX3854" fmla="*/ 1567924 w 4626532"/>
              <a:gd name="connsiteY3854" fmla="*/ 2358219 h 6858000"/>
              <a:gd name="connsiteX3855" fmla="*/ 1567924 w 4626532"/>
              <a:gd name="connsiteY3855" fmla="*/ 2416549 h 6858000"/>
              <a:gd name="connsiteX3856" fmla="*/ 1526259 w 4626532"/>
              <a:gd name="connsiteY3856" fmla="*/ 2433215 h 6858000"/>
              <a:gd name="connsiteX3857" fmla="*/ 1509593 w 4626532"/>
              <a:gd name="connsiteY3857" fmla="*/ 2424882 h 6858000"/>
              <a:gd name="connsiteX3858" fmla="*/ 1501260 w 4626532"/>
              <a:gd name="connsiteY3858" fmla="*/ 2399883 h 6858000"/>
              <a:gd name="connsiteX3859" fmla="*/ 1534592 w 4626532"/>
              <a:gd name="connsiteY3859" fmla="*/ 2358219 h 6858000"/>
              <a:gd name="connsiteX3860" fmla="*/ 1567924 w 4626532"/>
              <a:gd name="connsiteY3860" fmla="*/ 2358219 h 6858000"/>
              <a:gd name="connsiteX3861" fmla="*/ 3192845 w 4626532"/>
              <a:gd name="connsiteY3861" fmla="*/ 2466547 h 6858000"/>
              <a:gd name="connsiteX3862" fmla="*/ 3134514 w 4626532"/>
              <a:gd name="connsiteY3862" fmla="*/ 2499879 h 6858000"/>
              <a:gd name="connsiteX3863" fmla="*/ 3026186 w 4626532"/>
              <a:gd name="connsiteY3863" fmla="*/ 2408216 h 6858000"/>
              <a:gd name="connsiteX3864" fmla="*/ 3109516 w 4626532"/>
              <a:gd name="connsiteY3864" fmla="*/ 2449881 h 6858000"/>
              <a:gd name="connsiteX3865" fmla="*/ 3142847 w 4626532"/>
              <a:gd name="connsiteY3865" fmla="*/ 2441548 h 6858000"/>
              <a:gd name="connsiteX3866" fmla="*/ 3009520 w 4626532"/>
              <a:gd name="connsiteY3866" fmla="*/ 2383218 h 6858000"/>
              <a:gd name="connsiteX3867" fmla="*/ 3059518 w 4626532"/>
              <a:gd name="connsiteY3867" fmla="*/ 2349886 h 6858000"/>
              <a:gd name="connsiteX3868" fmla="*/ 3192845 w 4626532"/>
              <a:gd name="connsiteY3868" fmla="*/ 2466547 h 6858000"/>
              <a:gd name="connsiteX3869" fmla="*/ 2526211 w 4626532"/>
              <a:gd name="connsiteY3869" fmla="*/ 2424882 h 6858000"/>
              <a:gd name="connsiteX3870" fmla="*/ 2501212 w 4626532"/>
              <a:gd name="connsiteY3870" fmla="*/ 2508212 h 6858000"/>
              <a:gd name="connsiteX3871" fmla="*/ 2426215 w 4626532"/>
              <a:gd name="connsiteY3871" fmla="*/ 2483213 h 6858000"/>
              <a:gd name="connsiteX3872" fmla="*/ 2376218 w 4626532"/>
              <a:gd name="connsiteY3872" fmla="*/ 2499879 h 6858000"/>
              <a:gd name="connsiteX3873" fmla="*/ 2451214 w 4626532"/>
              <a:gd name="connsiteY3873" fmla="*/ 2374885 h 6858000"/>
              <a:gd name="connsiteX3874" fmla="*/ 2376218 w 4626532"/>
              <a:gd name="connsiteY3874" fmla="*/ 2458214 h 6858000"/>
              <a:gd name="connsiteX3875" fmla="*/ 2359552 w 4626532"/>
              <a:gd name="connsiteY3875" fmla="*/ 2391551 h 6858000"/>
              <a:gd name="connsiteX3876" fmla="*/ 2451214 w 4626532"/>
              <a:gd name="connsiteY3876" fmla="*/ 2349886 h 6858000"/>
              <a:gd name="connsiteX3877" fmla="*/ 2526211 w 4626532"/>
              <a:gd name="connsiteY3877" fmla="*/ 2424882 h 6858000"/>
              <a:gd name="connsiteX3878" fmla="*/ 1867909 w 4626532"/>
              <a:gd name="connsiteY3878" fmla="*/ 2424882 h 6858000"/>
              <a:gd name="connsiteX3879" fmla="*/ 1851243 w 4626532"/>
              <a:gd name="connsiteY3879" fmla="*/ 2383218 h 6858000"/>
              <a:gd name="connsiteX3880" fmla="*/ 1884575 w 4626532"/>
              <a:gd name="connsiteY3880" fmla="*/ 2349886 h 6858000"/>
              <a:gd name="connsiteX3881" fmla="*/ 1867909 w 4626532"/>
              <a:gd name="connsiteY3881" fmla="*/ 2424882 h 6858000"/>
              <a:gd name="connsiteX3882" fmla="*/ 1984570 w 4626532"/>
              <a:gd name="connsiteY3882" fmla="*/ 2441548 h 6858000"/>
              <a:gd name="connsiteX3883" fmla="*/ 1967904 w 4626532"/>
              <a:gd name="connsiteY3883" fmla="*/ 2524877 h 6858000"/>
              <a:gd name="connsiteX3884" fmla="*/ 1926240 w 4626532"/>
              <a:gd name="connsiteY3884" fmla="*/ 2566542 h 6858000"/>
              <a:gd name="connsiteX3885" fmla="*/ 1951238 w 4626532"/>
              <a:gd name="connsiteY3885" fmla="*/ 2424882 h 6858000"/>
              <a:gd name="connsiteX3886" fmla="*/ 1934573 w 4626532"/>
              <a:gd name="connsiteY3886" fmla="*/ 2408216 h 6858000"/>
              <a:gd name="connsiteX3887" fmla="*/ 1884575 w 4626532"/>
              <a:gd name="connsiteY3887" fmla="*/ 2699869 h 6858000"/>
              <a:gd name="connsiteX3888" fmla="*/ 1867909 w 4626532"/>
              <a:gd name="connsiteY3888" fmla="*/ 2574875 h 6858000"/>
              <a:gd name="connsiteX3889" fmla="*/ 1951238 w 4626532"/>
              <a:gd name="connsiteY3889" fmla="*/ 2341553 h 6858000"/>
              <a:gd name="connsiteX3890" fmla="*/ 1984570 w 4626532"/>
              <a:gd name="connsiteY3890" fmla="*/ 2441548 h 6858000"/>
              <a:gd name="connsiteX3891" fmla="*/ 1651253 w 4626532"/>
              <a:gd name="connsiteY3891" fmla="*/ 2391551 h 6858000"/>
              <a:gd name="connsiteX3892" fmla="*/ 1601256 w 4626532"/>
              <a:gd name="connsiteY3892" fmla="*/ 2424882 h 6858000"/>
              <a:gd name="connsiteX3893" fmla="*/ 1584590 w 4626532"/>
              <a:gd name="connsiteY3893" fmla="*/ 2383218 h 6858000"/>
              <a:gd name="connsiteX3894" fmla="*/ 1642920 w 4626532"/>
              <a:gd name="connsiteY3894" fmla="*/ 2333220 h 6858000"/>
              <a:gd name="connsiteX3895" fmla="*/ 1651253 w 4626532"/>
              <a:gd name="connsiteY3895" fmla="*/ 2391551 h 6858000"/>
              <a:gd name="connsiteX3896" fmla="*/ 1726249 w 4626532"/>
              <a:gd name="connsiteY3896" fmla="*/ 2316554 h 6858000"/>
              <a:gd name="connsiteX3897" fmla="*/ 1734582 w 4626532"/>
              <a:gd name="connsiteY3897" fmla="*/ 2374885 h 6858000"/>
              <a:gd name="connsiteX3898" fmla="*/ 1684585 w 4626532"/>
              <a:gd name="connsiteY3898" fmla="*/ 2399883 h 6858000"/>
              <a:gd name="connsiteX3899" fmla="*/ 1667919 w 4626532"/>
              <a:gd name="connsiteY3899" fmla="*/ 2366552 h 6858000"/>
              <a:gd name="connsiteX3900" fmla="*/ 1692918 w 4626532"/>
              <a:gd name="connsiteY3900" fmla="*/ 2316554 h 6858000"/>
              <a:gd name="connsiteX3901" fmla="*/ 1726249 w 4626532"/>
              <a:gd name="connsiteY3901" fmla="*/ 2316554 h 6858000"/>
              <a:gd name="connsiteX3902" fmla="*/ 1376266 w 4626532"/>
              <a:gd name="connsiteY3902" fmla="*/ 2333220 h 6858000"/>
              <a:gd name="connsiteX3903" fmla="*/ 1334602 w 4626532"/>
              <a:gd name="connsiteY3903" fmla="*/ 2324887 h 6858000"/>
              <a:gd name="connsiteX3904" fmla="*/ 1359601 w 4626532"/>
              <a:gd name="connsiteY3904" fmla="*/ 2316554 h 6858000"/>
              <a:gd name="connsiteX3905" fmla="*/ 1376266 w 4626532"/>
              <a:gd name="connsiteY3905" fmla="*/ 2333220 h 6858000"/>
              <a:gd name="connsiteX3906" fmla="*/ 4151132 w 4626532"/>
              <a:gd name="connsiteY3906" fmla="*/ 2366552 h 6858000"/>
              <a:gd name="connsiteX3907" fmla="*/ 4117800 w 4626532"/>
              <a:gd name="connsiteY3907" fmla="*/ 2483213 h 6858000"/>
              <a:gd name="connsiteX3908" fmla="*/ 4059469 w 4626532"/>
              <a:gd name="connsiteY3908" fmla="*/ 2516544 h 6858000"/>
              <a:gd name="connsiteX3909" fmla="*/ 4101134 w 4626532"/>
              <a:gd name="connsiteY3909" fmla="*/ 2374885 h 6858000"/>
              <a:gd name="connsiteX3910" fmla="*/ 4034471 w 4626532"/>
              <a:gd name="connsiteY3910" fmla="*/ 2508212 h 6858000"/>
              <a:gd name="connsiteX3911" fmla="*/ 4017805 w 4626532"/>
              <a:gd name="connsiteY3911" fmla="*/ 2433215 h 6858000"/>
              <a:gd name="connsiteX3912" fmla="*/ 4109467 w 4626532"/>
              <a:gd name="connsiteY3912" fmla="*/ 2308221 h 6858000"/>
              <a:gd name="connsiteX3913" fmla="*/ 4151132 w 4626532"/>
              <a:gd name="connsiteY3913" fmla="*/ 2366552 h 6858000"/>
              <a:gd name="connsiteX3914" fmla="*/ 2651205 w 4626532"/>
              <a:gd name="connsiteY3914" fmla="*/ 2299888 h 6858000"/>
              <a:gd name="connsiteX3915" fmla="*/ 2792864 w 4626532"/>
              <a:gd name="connsiteY3915" fmla="*/ 2408216 h 6858000"/>
              <a:gd name="connsiteX3916" fmla="*/ 2751200 w 4626532"/>
              <a:gd name="connsiteY3916" fmla="*/ 2441548 h 6858000"/>
              <a:gd name="connsiteX3917" fmla="*/ 2617873 w 4626532"/>
              <a:gd name="connsiteY3917" fmla="*/ 2358219 h 6858000"/>
              <a:gd name="connsiteX3918" fmla="*/ 2734534 w 4626532"/>
              <a:gd name="connsiteY3918" fmla="*/ 2366552 h 6858000"/>
              <a:gd name="connsiteX3919" fmla="*/ 2617873 w 4626532"/>
              <a:gd name="connsiteY3919" fmla="*/ 2341553 h 6858000"/>
              <a:gd name="connsiteX3920" fmla="*/ 2634539 w 4626532"/>
              <a:gd name="connsiteY3920" fmla="*/ 2299888 h 6858000"/>
              <a:gd name="connsiteX3921" fmla="*/ 2651205 w 4626532"/>
              <a:gd name="connsiteY3921" fmla="*/ 2299888 h 6858000"/>
              <a:gd name="connsiteX3922" fmla="*/ 2234558 w 4626532"/>
              <a:gd name="connsiteY3922" fmla="*/ 2349886 h 6858000"/>
              <a:gd name="connsiteX3923" fmla="*/ 2151229 w 4626532"/>
              <a:gd name="connsiteY3923" fmla="*/ 2499879 h 6858000"/>
              <a:gd name="connsiteX3924" fmla="*/ 2192893 w 4626532"/>
              <a:gd name="connsiteY3924" fmla="*/ 2358219 h 6858000"/>
              <a:gd name="connsiteX3925" fmla="*/ 2134563 w 4626532"/>
              <a:gd name="connsiteY3925" fmla="*/ 2474880 h 6858000"/>
              <a:gd name="connsiteX3926" fmla="*/ 2109564 w 4626532"/>
              <a:gd name="connsiteY3926" fmla="*/ 2399883 h 6858000"/>
              <a:gd name="connsiteX3927" fmla="*/ 2209559 w 4626532"/>
              <a:gd name="connsiteY3927" fmla="*/ 2299888 h 6858000"/>
              <a:gd name="connsiteX3928" fmla="*/ 2234558 w 4626532"/>
              <a:gd name="connsiteY3928" fmla="*/ 2349886 h 6858000"/>
              <a:gd name="connsiteX3929" fmla="*/ 1459596 w 4626532"/>
              <a:gd name="connsiteY3929" fmla="*/ 2299888 h 6858000"/>
              <a:gd name="connsiteX3930" fmla="*/ 1467929 w 4626532"/>
              <a:gd name="connsiteY3930" fmla="*/ 2358219 h 6858000"/>
              <a:gd name="connsiteX3931" fmla="*/ 1434597 w 4626532"/>
              <a:gd name="connsiteY3931" fmla="*/ 2366552 h 6858000"/>
              <a:gd name="connsiteX3932" fmla="*/ 1392932 w 4626532"/>
              <a:gd name="connsiteY3932" fmla="*/ 2341553 h 6858000"/>
              <a:gd name="connsiteX3933" fmla="*/ 1426264 w 4626532"/>
              <a:gd name="connsiteY3933" fmla="*/ 2299888 h 6858000"/>
              <a:gd name="connsiteX3934" fmla="*/ 1459596 w 4626532"/>
              <a:gd name="connsiteY3934" fmla="*/ 2299888 h 6858000"/>
              <a:gd name="connsiteX3935" fmla="*/ 4009472 w 4626532"/>
              <a:gd name="connsiteY3935" fmla="*/ 2358219 h 6858000"/>
              <a:gd name="connsiteX3936" fmla="*/ 3926142 w 4626532"/>
              <a:gd name="connsiteY3936" fmla="*/ 2458214 h 6858000"/>
              <a:gd name="connsiteX3937" fmla="*/ 3976140 w 4626532"/>
              <a:gd name="connsiteY3937" fmla="*/ 2349886 h 6858000"/>
              <a:gd name="connsiteX3938" fmla="*/ 3959474 w 4626532"/>
              <a:gd name="connsiteY3938" fmla="*/ 2333220 h 6858000"/>
              <a:gd name="connsiteX3939" fmla="*/ 3909477 w 4626532"/>
              <a:gd name="connsiteY3939" fmla="*/ 2441548 h 6858000"/>
              <a:gd name="connsiteX3940" fmla="*/ 3892811 w 4626532"/>
              <a:gd name="connsiteY3940" fmla="*/ 2374885 h 6858000"/>
              <a:gd name="connsiteX3941" fmla="*/ 3967807 w 4626532"/>
              <a:gd name="connsiteY3941" fmla="*/ 2291555 h 6858000"/>
              <a:gd name="connsiteX3942" fmla="*/ 4009472 w 4626532"/>
              <a:gd name="connsiteY3942" fmla="*/ 2358219 h 6858000"/>
              <a:gd name="connsiteX3943" fmla="*/ 1809579 w 4626532"/>
              <a:gd name="connsiteY3943" fmla="*/ 2291555 h 6858000"/>
              <a:gd name="connsiteX3944" fmla="*/ 1817912 w 4626532"/>
              <a:gd name="connsiteY3944" fmla="*/ 2349886 h 6858000"/>
              <a:gd name="connsiteX3945" fmla="*/ 1759581 w 4626532"/>
              <a:gd name="connsiteY3945" fmla="*/ 2374885 h 6858000"/>
              <a:gd name="connsiteX3946" fmla="*/ 1751248 w 4626532"/>
              <a:gd name="connsiteY3946" fmla="*/ 2333220 h 6858000"/>
              <a:gd name="connsiteX3947" fmla="*/ 1776247 w 4626532"/>
              <a:gd name="connsiteY3947" fmla="*/ 2291555 h 6858000"/>
              <a:gd name="connsiteX3948" fmla="*/ 1809579 w 4626532"/>
              <a:gd name="connsiteY3948" fmla="*/ 2291555 h 6858000"/>
              <a:gd name="connsiteX3949" fmla="*/ 1542925 w 4626532"/>
              <a:gd name="connsiteY3949" fmla="*/ 2283222 h 6858000"/>
              <a:gd name="connsiteX3950" fmla="*/ 1542925 w 4626532"/>
              <a:gd name="connsiteY3950" fmla="*/ 2333220 h 6858000"/>
              <a:gd name="connsiteX3951" fmla="*/ 1492927 w 4626532"/>
              <a:gd name="connsiteY3951" fmla="*/ 2366552 h 6858000"/>
              <a:gd name="connsiteX3952" fmla="*/ 1476262 w 4626532"/>
              <a:gd name="connsiteY3952" fmla="*/ 2316554 h 6858000"/>
              <a:gd name="connsiteX3953" fmla="*/ 1509593 w 4626532"/>
              <a:gd name="connsiteY3953" fmla="*/ 2283222 h 6858000"/>
              <a:gd name="connsiteX3954" fmla="*/ 1542925 w 4626532"/>
              <a:gd name="connsiteY3954" fmla="*/ 2283222 h 6858000"/>
              <a:gd name="connsiteX3955" fmla="*/ 1101280 w 4626532"/>
              <a:gd name="connsiteY3955" fmla="*/ 2333220 h 6858000"/>
              <a:gd name="connsiteX3956" fmla="*/ 1076281 w 4626532"/>
              <a:gd name="connsiteY3956" fmla="*/ 2333220 h 6858000"/>
              <a:gd name="connsiteX3957" fmla="*/ 1076281 w 4626532"/>
              <a:gd name="connsiteY3957" fmla="*/ 2283222 h 6858000"/>
              <a:gd name="connsiteX3958" fmla="*/ 1101280 w 4626532"/>
              <a:gd name="connsiteY3958" fmla="*/ 2283222 h 6858000"/>
              <a:gd name="connsiteX3959" fmla="*/ 1101280 w 4626532"/>
              <a:gd name="connsiteY3959" fmla="*/ 2333220 h 6858000"/>
              <a:gd name="connsiteX3960" fmla="*/ 1409598 w 4626532"/>
              <a:gd name="connsiteY3960" fmla="*/ 2283222 h 6858000"/>
              <a:gd name="connsiteX3961" fmla="*/ 1392932 w 4626532"/>
              <a:gd name="connsiteY3961" fmla="*/ 2299888 h 6858000"/>
              <a:gd name="connsiteX3962" fmla="*/ 1376266 w 4626532"/>
              <a:gd name="connsiteY3962" fmla="*/ 2274890 h 6858000"/>
              <a:gd name="connsiteX3963" fmla="*/ 1409598 w 4626532"/>
              <a:gd name="connsiteY3963" fmla="*/ 2283222 h 6858000"/>
              <a:gd name="connsiteX3964" fmla="*/ 3842813 w 4626532"/>
              <a:gd name="connsiteY3964" fmla="*/ 2266557 h 6858000"/>
              <a:gd name="connsiteX3965" fmla="*/ 3876145 w 4626532"/>
              <a:gd name="connsiteY3965" fmla="*/ 2333220 h 6858000"/>
              <a:gd name="connsiteX3966" fmla="*/ 3867812 w 4626532"/>
              <a:gd name="connsiteY3966" fmla="*/ 2366552 h 6858000"/>
              <a:gd name="connsiteX3967" fmla="*/ 3809481 w 4626532"/>
              <a:gd name="connsiteY3967" fmla="*/ 2374885 h 6858000"/>
              <a:gd name="connsiteX3968" fmla="*/ 3826147 w 4626532"/>
              <a:gd name="connsiteY3968" fmla="*/ 2291555 h 6858000"/>
              <a:gd name="connsiteX3969" fmla="*/ 3801149 w 4626532"/>
              <a:gd name="connsiteY3969" fmla="*/ 2341553 h 6858000"/>
              <a:gd name="connsiteX3970" fmla="*/ 3817814 w 4626532"/>
              <a:gd name="connsiteY3970" fmla="*/ 2266557 h 6858000"/>
              <a:gd name="connsiteX3971" fmla="*/ 3842813 w 4626532"/>
              <a:gd name="connsiteY3971" fmla="*/ 2266557 h 6858000"/>
              <a:gd name="connsiteX3972" fmla="*/ 1884575 w 4626532"/>
              <a:gd name="connsiteY3972" fmla="*/ 2266557 h 6858000"/>
              <a:gd name="connsiteX3973" fmla="*/ 1892908 w 4626532"/>
              <a:gd name="connsiteY3973" fmla="*/ 2316554 h 6858000"/>
              <a:gd name="connsiteX3974" fmla="*/ 1842910 w 4626532"/>
              <a:gd name="connsiteY3974" fmla="*/ 2349886 h 6858000"/>
              <a:gd name="connsiteX3975" fmla="*/ 1826245 w 4626532"/>
              <a:gd name="connsiteY3975" fmla="*/ 2308221 h 6858000"/>
              <a:gd name="connsiteX3976" fmla="*/ 1859576 w 4626532"/>
              <a:gd name="connsiteY3976" fmla="*/ 2266557 h 6858000"/>
              <a:gd name="connsiteX3977" fmla="*/ 1884575 w 4626532"/>
              <a:gd name="connsiteY3977" fmla="*/ 2266557 h 6858000"/>
              <a:gd name="connsiteX3978" fmla="*/ 1642920 w 4626532"/>
              <a:gd name="connsiteY3978" fmla="*/ 2299888 h 6858000"/>
              <a:gd name="connsiteX3979" fmla="*/ 1642920 w 4626532"/>
              <a:gd name="connsiteY3979" fmla="*/ 2266557 h 6858000"/>
              <a:gd name="connsiteX3980" fmla="*/ 1642920 w 4626532"/>
              <a:gd name="connsiteY3980" fmla="*/ 2299888 h 6858000"/>
              <a:gd name="connsiteX3981" fmla="*/ 1192942 w 4626532"/>
              <a:gd name="connsiteY3981" fmla="*/ 2274890 h 6858000"/>
              <a:gd name="connsiteX3982" fmla="*/ 1167943 w 4626532"/>
              <a:gd name="connsiteY3982" fmla="*/ 2324887 h 6858000"/>
              <a:gd name="connsiteX3983" fmla="*/ 1126279 w 4626532"/>
              <a:gd name="connsiteY3983" fmla="*/ 2324887 h 6858000"/>
              <a:gd name="connsiteX3984" fmla="*/ 1126279 w 4626532"/>
              <a:gd name="connsiteY3984" fmla="*/ 2299888 h 6858000"/>
              <a:gd name="connsiteX3985" fmla="*/ 1176276 w 4626532"/>
              <a:gd name="connsiteY3985" fmla="*/ 2266557 h 6858000"/>
              <a:gd name="connsiteX3986" fmla="*/ 1192942 w 4626532"/>
              <a:gd name="connsiteY3986" fmla="*/ 2274890 h 6858000"/>
              <a:gd name="connsiteX3987" fmla="*/ 3176179 w 4626532"/>
              <a:gd name="connsiteY3987" fmla="*/ 2341553 h 6858000"/>
              <a:gd name="connsiteX3988" fmla="*/ 3009520 w 4626532"/>
              <a:gd name="connsiteY3988" fmla="*/ 2258224 h 6858000"/>
              <a:gd name="connsiteX3989" fmla="*/ 3176179 w 4626532"/>
              <a:gd name="connsiteY3989" fmla="*/ 2341553 h 6858000"/>
              <a:gd name="connsiteX3990" fmla="*/ 1626254 w 4626532"/>
              <a:gd name="connsiteY3990" fmla="*/ 2258224 h 6858000"/>
              <a:gd name="connsiteX3991" fmla="*/ 1626254 w 4626532"/>
              <a:gd name="connsiteY3991" fmla="*/ 2316554 h 6858000"/>
              <a:gd name="connsiteX3992" fmla="*/ 1576257 w 4626532"/>
              <a:gd name="connsiteY3992" fmla="*/ 2341553 h 6858000"/>
              <a:gd name="connsiteX3993" fmla="*/ 1559591 w 4626532"/>
              <a:gd name="connsiteY3993" fmla="*/ 2299888 h 6858000"/>
              <a:gd name="connsiteX3994" fmla="*/ 1592923 w 4626532"/>
              <a:gd name="connsiteY3994" fmla="*/ 2258224 h 6858000"/>
              <a:gd name="connsiteX3995" fmla="*/ 1626254 w 4626532"/>
              <a:gd name="connsiteY3995" fmla="*/ 2258224 h 6858000"/>
              <a:gd name="connsiteX3996" fmla="*/ 2751200 w 4626532"/>
              <a:gd name="connsiteY3996" fmla="*/ 2249891 h 6858000"/>
              <a:gd name="connsiteX3997" fmla="*/ 2892859 w 4626532"/>
              <a:gd name="connsiteY3997" fmla="*/ 2341553 h 6858000"/>
              <a:gd name="connsiteX3998" fmla="*/ 2892859 w 4626532"/>
              <a:gd name="connsiteY3998" fmla="*/ 2374885 h 6858000"/>
              <a:gd name="connsiteX3999" fmla="*/ 2851195 w 4626532"/>
              <a:gd name="connsiteY3999" fmla="*/ 2383218 h 6858000"/>
              <a:gd name="connsiteX4000" fmla="*/ 2742867 w 4626532"/>
              <a:gd name="connsiteY4000" fmla="*/ 2316554 h 6858000"/>
              <a:gd name="connsiteX4001" fmla="*/ 2842862 w 4626532"/>
              <a:gd name="connsiteY4001" fmla="*/ 2333220 h 6858000"/>
              <a:gd name="connsiteX4002" fmla="*/ 2709535 w 4626532"/>
              <a:gd name="connsiteY4002" fmla="*/ 2283222 h 6858000"/>
              <a:gd name="connsiteX4003" fmla="*/ 2734534 w 4626532"/>
              <a:gd name="connsiteY4003" fmla="*/ 2249891 h 6858000"/>
              <a:gd name="connsiteX4004" fmla="*/ 2751200 w 4626532"/>
              <a:gd name="connsiteY4004" fmla="*/ 2249891 h 6858000"/>
              <a:gd name="connsiteX4005" fmla="*/ 1359601 w 4626532"/>
              <a:gd name="connsiteY4005" fmla="*/ 2299888 h 6858000"/>
              <a:gd name="connsiteX4006" fmla="*/ 1301270 w 4626532"/>
              <a:gd name="connsiteY4006" fmla="*/ 2316554 h 6858000"/>
              <a:gd name="connsiteX4007" fmla="*/ 1292937 w 4626532"/>
              <a:gd name="connsiteY4007" fmla="*/ 2283222 h 6858000"/>
              <a:gd name="connsiteX4008" fmla="*/ 1317936 w 4626532"/>
              <a:gd name="connsiteY4008" fmla="*/ 2249891 h 6858000"/>
              <a:gd name="connsiteX4009" fmla="*/ 1359601 w 4626532"/>
              <a:gd name="connsiteY4009" fmla="*/ 2299888 h 6858000"/>
              <a:gd name="connsiteX4010" fmla="*/ 1276271 w 4626532"/>
              <a:gd name="connsiteY4010" fmla="*/ 2308221 h 6858000"/>
              <a:gd name="connsiteX4011" fmla="*/ 1209608 w 4626532"/>
              <a:gd name="connsiteY4011" fmla="*/ 2316554 h 6858000"/>
              <a:gd name="connsiteX4012" fmla="*/ 1209608 w 4626532"/>
              <a:gd name="connsiteY4012" fmla="*/ 2283222 h 6858000"/>
              <a:gd name="connsiteX4013" fmla="*/ 1267938 w 4626532"/>
              <a:gd name="connsiteY4013" fmla="*/ 2249891 h 6858000"/>
              <a:gd name="connsiteX4014" fmla="*/ 1276271 w 4626532"/>
              <a:gd name="connsiteY4014" fmla="*/ 2308221 h 6858000"/>
              <a:gd name="connsiteX4015" fmla="*/ 2609540 w 4626532"/>
              <a:gd name="connsiteY4015" fmla="*/ 2299888 h 6858000"/>
              <a:gd name="connsiteX4016" fmla="*/ 2526211 w 4626532"/>
              <a:gd name="connsiteY4016" fmla="*/ 2341553 h 6858000"/>
              <a:gd name="connsiteX4017" fmla="*/ 2442881 w 4626532"/>
              <a:gd name="connsiteY4017" fmla="*/ 2324887 h 6858000"/>
              <a:gd name="connsiteX4018" fmla="*/ 2551209 w 4626532"/>
              <a:gd name="connsiteY4018" fmla="*/ 2283222 h 6858000"/>
              <a:gd name="connsiteX4019" fmla="*/ 2534544 w 4626532"/>
              <a:gd name="connsiteY4019" fmla="*/ 2274890 h 6858000"/>
              <a:gd name="connsiteX4020" fmla="*/ 2426215 w 4626532"/>
              <a:gd name="connsiteY4020" fmla="*/ 2308221 h 6858000"/>
              <a:gd name="connsiteX4021" fmla="*/ 2484546 w 4626532"/>
              <a:gd name="connsiteY4021" fmla="*/ 2241558 h 6858000"/>
              <a:gd name="connsiteX4022" fmla="*/ 2609540 w 4626532"/>
              <a:gd name="connsiteY4022" fmla="*/ 2299888 h 6858000"/>
              <a:gd name="connsiteX4023" fmla="*/ 2417883 w 4626532"/>
              <a:gd name="connsiteY4023" fmla="*/ 2266557 h 6858000"/>
              <a:gd name="connsiteX4024" fmla="*/ 2342886 w 4626532"/>
              <a:gd name="connsiteY4024" fmla="*/ 2366552 h 6858000"/>
              <a:gd name="connsiteX4025" fmla="*/ 2276223 w 4626532"/>
              <a:gd name="connsiteY4025" fmla="*/ 2383218 h 6858000"/>
              <a:gd name="connsiteX4026" fmla="*/ 2351219 w 4626532"/>
              <a:gd name="connsiteY4026" fmla="*/ 2274890 h 6858000"/>
              <a:gd name="connsiteX4027" fmla="*/ 2259557 w 4626532"/>
              <a:gd name="connsiteY4027" fmla="*/ 2374885 h 6858000"/>
              <a:gd name="connsiteX4028" fmla="*/ 2251224 w 4626532"/>
              <a:gd name="connsiteY4028" fmla="*/ 2299888 h 6858000"/>
              <a:gd name="connsiteX4029" fmla="*/ 2359552 w 4626532"/>
              <a:gd name="connsiteY4029" fmla="*/ 2241558 h 6858000"/>
              <a:gd name="connsiteX4030" fmla="*/ 2417883 w 4626532"/>
              <a:gd name="connsiteY4030" fmla="*/ 2266557 h 6858000"/>
              <a:gd name="connsiteX4031" fmla="*/ 1959571 w 4626532"/>
              <a:gd name="connsiteY4031" fmla="*/ 2241558 h 6858000"/>
              <a:gd name="connsiteX4032" fmla="*/ 1917907 w 4626532"/>
              <a:gd name="connsiteY4032" fmla="*/ 2308221 h 6858000"/>
              <a:gd name="connsiteX4033" fmla="*/ 1909574 w 4626532"/>
              <a:gd name="connsiteY4033" fmla="*/ 2283222 h 6858000"/>
              <a:gd name="connsiteX4034" fmla="*/ 1934573 w 4626532"/>
              <a:gd name="connsiteY4034" fmla="*/ 2241558 h 6858000"/>
              <a:gd name="connsiteX4035" fmla="*/ 1959571 w 4626532"/>
              <a:gd name="connsiteY4035" fmla="*/ 2241558 h 6858000"/>
              <a:gd name="connsiteX4036" fmla="*/ 1934573 w 4626532"/>
              <a:gd name="connsiteY4036" fmla="*/ 2324887 h 6858000"/>
              <a:gd name="connsiteX4037" fmla="*/ 2009569 w 4626532"/>
              <a:gd name="connsiteY4037" fmla="*/ 2224892 h 6858000"/>
              <a:gd name="connsiteX4038" fmla="*/ 1934573 w 4626532"/>
              <a:gd name="connsiteY4038" fmla="*/ 2324887 h 6858000"/>
              <a:gd name="connsiteX4039" fmla="*/ 1242940 w 4626532"/>
              <a:gd name="connsiteY4039" fmla="*/ 2233225 h 6858000"/>
              <a:gd name="connsiteX4040" fmla="*/ 1192942 w 4626532"/>
              <a:gd name="connsiteY4040" fmla="*/ 2249891 h 6858000"/>
              <a:gd name="connsiteX4041" fmla="*/ 1192942 w 4626532"/>
              <a:gd name="connsiteY4041" fmla="*/ 2224892 h 6858000"/>
              <a:gd name="connsiteX4042" fmla="*/ 1242940 w 4626532"/>
              <a:gd name="connsiteY4042" fmla="*/ 2233225 h 6858000"/>
              <a:gd name="connsiteX4043" fmla="*/ 1442930 w 4626532"/>
              <a:gd name="connsiteY4043" fmla="*/ 2274890 h 6858000"/>
              <a:gd name="connsiteX4044" fmla="*/ 1409598 w 4626532"/>
              <a:gd name="connsiteY4044" fmla="*/ 2216559 h 6858000"/>
              <a:gd name="connsiteX4045" fmla="*/ 1442930 w 4626532"/>
              <a:gd name="connsiteY4045" fmla="*/ 2216559 h 6858000"/>
              <a:gd name="connsiteX4046" fmla="*/ 1442930 w 4626532"/>
              <a:gd name="connsiteY4046" fmla="*/ 2274890 h 6858000"/>
              <a:gd name="connsiteX4047" fmla="*/ 1167943 w 4626532"/>
              <a:gd name="connsiteY4047" fmla="*/ 2216559 h 6858000"/>
              <a:gd name="connsiteX4048" fmla="*/ 1167943 w 4626532"/>
              <a:gd name="connsiteY4048" fmla="*/ 2249891 h 6858000"/>
              <a:gd name="connsiteX4049" fmla="*/ 1109613 w 4626532"/>
              <a:gd name="connsiteY4049" fmla="*/ 2266557 h 6858000"/>
              <a:gd name="connsiteX4050" fmla="*/ 1109613 w 4626532"/>
              <a:gd name="connsiteY4050" fmla="*/ 2216559 h 6858000"/>
              <a:gd name="connsiteX4051" fmla="*/ 1167943 w 4626532"/>
              <a:gd name="connsiteY4051" fmla="*/ 2216559 h 6858000"/>
              <a:gd name="connsiteX4052" fmla="*/ 1084614 w 4626532"/>
              <a:gd name="connsiteY4052" fmla="*/ 2266557 h 6858000"/>
              <a:gd name="connsiteX4053" fmla="*/ 1017951 w 4626532"/>
              <a:gd name="connsiteY4053" fmla="*/ 2249891 h 6858000"/>
              <a:gd name="connsiteX4054" fmla="*/ 1084614 w 4626532"/>
              <a:gd name="connsiteY4054" fmla="*/ 2216559 h 6858000"/>
              <a:gd name="connsiteX4055" fmla="*/ 1084614 w 4626532"/>
              <a:gd name="connsiteY4055" fmla="*/ 2266557 h 6858000"/>
              <a:gd name="connsiteX4056" fmla="*/ 3034519 w 4626532"/>
              <a:gd name="connsiteY4056" fmla="*/ 2324887 h 6858000"/>
              <a:gd name="connsiteX4057" fmla="*/ 2976189 w 4626532"/>
              <a:gd name="connsiteY4057" fmla="*/ 2358219 h 6858000"/>
              <a:gd name="connsiteX4058" fmla="*/ 2851195 w 4626532"/>
              <a:gd name="connsiteY4058" fmla="*/ 2274890 h 6858000"/>
              <a:gd name="connsiteX4059" fmla="*/ 2976189 w 4626532"/>
              <a:gd name="connsiteY4059" fmla="*/ 2299888 h 6858000"/>
              <a:gd name="connsiteX4060" fmla="*/ 2834529 w 4626532"/>
              <a:gd name="connsiteY4060" fmla="*/ 2241558 h 6858000"/>
              <a:gd name="connsiteX4061" fmla="*/ 2876194 w 4626532"/>
              <a:gd name="connsiteY4061" fmla="*/ 2208226 h 6858000"/>
              <a:gd name="connsiteX4062" fmla="*/ 3034519 w 4626532"/>
              <a:gd name="connsiteY4062" fmla="*/ 2324887 h 6858000"/>
              <a:gd name="connsiteX4063" fmla="*/ 2126230 w 4626532"/>
              <a:gd name="connsiteY4063" fmla="*/ 2216559 h 6858000"/>
              <a:gd name="connsiteX4064" fmla="*/ 2126230 w 4626532"/>
              <a:gd name="connsiteY4064" fmla="*/ 2266557 h 6858000"/>
              <a:gd name="connsiteX4065" fmla="*/ 2084565 w 4626532"/>
              <a:gd name="connsiteY4065" fmla="*/ 2383218 h 6858000"/>
              <a:gd name="connsiteX4066" fmla="*/ 2026235 w 4626532"/>
              <a:gd name="connsiteY4066" fmla="*/ 2424882 h 6858000"/>
              <a:gd name="connsiteX4067" fmla="*/ 2076232 w 4626532"/>
              <a:gd name="connsiteY4067" fmla="*/ 2274890 h 6858000"/>
              <a:gd name="connsiteX4068" fmla="*/ 2001236 w 4626532"/>
              <a:gd name="connsiteY4068" fmla="*/ 2416549 h 6858000"/>
              <a:gd name="connsiteX4069" fmla="*/ 1984570 w 4626532"/>
              <a:gd name="connsiteY4069" fmla="*/ 2324887 h 6858000"/>
              <a:gd name="connsiteX4070" fmla="*/ 2101231 w 4626532"/>
              <a:gd name="connsiteY4070" fmla="*/ 2208226 h 6858000"/>
              <a:gd name="connsiteX4071" fmla="*/ 2126230 w 4626532"/>
              <a:gd name="connsiteY4071" fmla="*/ 2216559 h 6858000"/>
              <a:gd name="connsiteX4072" fmla="*/ 1526259 w 4626532"/>
              <a:gd name="connsiteY4072" fmla="*/ 2199893 h 6858000"/>
              <a:gd name="connsiteX4073" fmla="*/ 1526259 w 4626532"/>
              <a:gd name="connsiteY4073" fmla="*/ 2249891 h 6858000"/>
              <a:gd name="connsiteX4074" fmla="*/ 1467929 w 4626532"/>
              <a:gd name="connsiteY4074" fmla="*/ 2274890 h 6858000"/>
              <a:gd name="connsiteX4075" fmla="*/ 1459596 w 4626532"/>
              <a:gd name="connsiteY4075" fmla="*/ 2241558 h 6858000"/>
              <a:gd name="connsiteX4076" fmla="*/ 1484595 w 4626532"/>
              <a:gd name="connsiteY4076" fmla="*/ 2199893 h 6858000"/>
              <a:gd name="connsiteX4077" fmla="*/ 1526259 w 4626532"/>
              <a:gd name="connsiteY4077" fmla="*/ 2199893 h 6858000"/>
              <a:gd name="connsiteX4078" fmla="*/ 4176130 w 4626532"/>
              <a:gd name="connsiteY4078" fmla="*/ 2308221 h 6858000"/>
              <a:gd name="connsiteX4079" fmla="*/ 4167797 w 4626532"/>
              <a:gd name="connsiteY4079" fmla="*/ 2366552 h 6858000"/>
              <a:gd name="connsiteX4080" fmla="*/ 4134466 w 4626532"/>
              <a:gd name="connsiteY4080" fmla="*/ 2274890 h 6858000"/>
              <a:gd name="connsiteX4081" fmla="*/ 4151132 w 4626532"/>
              <a:gd name="connsiteY4081" fmla="*/ 2191560 h 6858000"/>
              <a:gd name="connsiteX4082" fmla="*/ 4176130 w 4626532"/>
              <a:gd name="connsiteY4082" fmla="*/ 2308221 h 6858000"/>
              <a:gd name="connsiteX4083" fmla="*/ 3826147 w 4626532"/>
              <a:gd name="connsiteY4083" fmla="*/ 2241558 h 6858000"/>
              <a:gd name="connsiteX4084" fmla="*/ 3809481 w 4626532"/>
              <a:gd name="connsiteY4084" fmla="*/ 2191560 h 6858000"/>
              <a:gd name="connsiteX4085" fmla="*/ 3826147 w 4626532"/>
              <a:gd name="connsiteY4085" fmla="*/ 2241558 h 6858000"/>
              <a:gd name="connsiteX4086" fmla="*/ 1634587 w 4626532"/>
              <a:gd name="connsiteY4086" fmla="*/ 2233225 h 6858000"/>
              <a:gd name="connsiteX4087" fmla="*/ 1626254 w 4626532"/>
              <a:gd name="connsiteY4087" fmla="*/ 2183227 h 6858000"/>
              <a:gd name="connsiteX4088" fmla="*/ 1634587 w 4626532"/>
              <a:gd name="connsiteY4088" fmla="*/ 2233225 h 6858000"/>
              <a:gd name="connsiteX4089" fmla="*/ 1601256 w 4626532"/>
              <a:gd name="connsiteY4089" fmla="*/ 2174894 h 6858000"/>
              <a:gd name="connsiteX4090" fmla="*/ 1609588 w 4626532"/>
              <a:gd name="connsiteY4090" fmla="*/ 2233225 h 6858000"/>
              <a:gd name="connsiteX4091" fmla="*/ 1551258 w 4626532"/>
              <a:gd name="connsiteY4091" fmla="*/ 2258224 h 6858000"/>
              <a:gd name="connsiteX4092" fmla="*/ 1542925 w 4626532"/>
              <a:gd name="connsiteY4092" fmla="*/ 2224892 h 6858000"/>
              <a:gd name="connsiteX4093" fmla="*/ 1576257 w 4626532"/>
              <a:gd name="connsiteY4093" fmla="*/ 2174894 h 6858000"/>
              <a:gd name="connsiteX4094" fmla="*/ 1601256 w 4626532"/>
              <a:gd name="connsiteY4094" fmla="*/ 2174894 h 6858000"/>
              <a:gd name="connsiteX4095" fmla="*/ 2592874 w 4626532"/>
              <a:gd name="connsiteY4095" fmla="*/ 2166561 h 6858000"/>
              <a:gd name="connsiteX4096" fmla="*/ 2717868 w 4626532"/>
              <a:gd name="connsiteY4096" fmla="*/ 2241558 h 6858000"/>
              <a:gd name="connsiteX4097" fmla="*/ 2651205 w 4626532"/>
              <a:gd name="connsiteY4097" fmla="*/ 2274890 h 6858000"/>
              <a:gd name="connsiteX4098" fmla="*/ 2542876 w 4626532"/>
              <a:gd name="connsiteY4098" fmla="*/ 2233225 h 6858000"/>
              <a:gd name="connsiteX4099" fmla="*/ 2659537 w 4626532"/>
              <a:gd name="connsiteY4099" fmla="*/ 2208226 h 6858000"/>
              <a:gd name="connsiteX4100" fmla="*/ 2517878 w 4626532"/>
              <a:gd name="connsiteY4100" fmla="*/ 2208226 h 6858000"/>
              <a:gd name="connsiteX4101" fmla="*/ 2542876 w 4626532"/>
              <a:gd name="connsiteY4101" fmla="*/ 2166561 h 6858000"/>
              <a:gd name="connsiteX4102" fmla="*/ 2592874 w 4626532"/>
              <a:gd name="connsiteY4102" fmla="*/ 2166561 h 6858000"/>
              <a:gd name="connsiteX4103" fmla="*/ 3967807 w 4626532"/>
              <a:gd name="connsiteY4103" fmla="*/ 2241558 h 6858000"/>
              <a:gd name="connsiteX4104" fmla="*/ 3917810 w 4626532"/>
              <a:gd name="connsiteY4104" fmla="*/ 2291555 h 6858000"/>
              <a:gd name="connsiteX4105" fmla="*/ 3909477 w 4626532"/>
              <a:gd name="connsiteY4105" fmla="*/ 2191560 h 6858000"/>
              <a:gd name="connsiteX4106" fmla="*/ 3892811 w 4626532"/>
              <a:gd name="connsiteY4106" fmla="*/ 2299888 h 6858000"/>
              <a:gd name="connsiteX4107" fmla="*/ 3851146 w 4626532"/>
              <a:gd name="connsiteY4107" fmla="*/ 2233225 h 6858000"/>
              <a:gd name="connsiteX4108" fmla="*/ 3909477 w 4626532"/>
              <a:gd name="connsiteY4108" fmla="*/ 2158229 h 6858000"/>
              <a:gd name="connsiteX4109" fmla="*/ 3967807 w 4626532"/>
              <a:gd name="connsiteY4109" fmla="*/ 2241558 h 6858000"/>
              <a:gd name="connsiteX4110" fmla="*/ 4109467 w 4626532"/>
              <a:gd name="connsiteY4110" fmla="*/ 2241558 h 6858000"/>
              <a:gd name="connsiteX4111" fmla="*/ 4051136 w 4626532"/>
              <a:gd name="connsiteY4111" fmla="*/ 2333220 h 6858000"/>
              <a:gd name="connsiteX4112" fmla="*/ 4067802 w 4626532"/>
              <a:gd name="connsiteY4112" fmla="*/ 2233225 h 6858000"/>
              <a:gd name="connsiteX4113" fmla="*/ 4042803 w 4626532"/>
              <a:gd name="connsiteY4113" fmla="*/ 2199893 h 6858000"/>
              <a:gd name="connsiteX4114" fmla="*/ 4034471 w 4626532"/>
              <a:gd name="connsiteY4114" fmla="*/ 2324887 h 6858000"/>
              <a:gd name="connsiteX4115" fmla="*/ 3992806 w 4626532"/>
              <a:gd name="connsiteY4115" fmla="*/ 2249891 h 6858000"/>
              <a:gd name="connsiteX4116" fmla="*/ 4051136 w 4626532"/>
              <a:gd name="connsiteY4116" fmla="*/ 2133230 h 6858000"/>
              <a:gd name="connsiteX4117" fmla="*/ 4109467 w 4626532"/>
              <a:gd name="connsiteY4117" fmla="*/ 2241558 h 6858000"/>
              <a:gd name="connsiteX4118" fmla="*/ 2317887 w 4626532"/>
              <a:gd name="connsiteY4118" fmla="*/ 2158229 h 6858000"/>
              <a:gd name="connsiteX4119" fmla="*/ 2234558 w 4626532"/>
              <a:gd name="connsiteY4119" fmla="*/ 2274890 h 6858000"/>
              <a:gd name="connsiteX4120" fmla="*/ 2159562 w 4626532"/>
              <a:gd name="connsiteY4120" fmla="*/ 2299888 h 6858000"/>
              <a:gd name="connsiteX4121" fmla="*/ 2209559 w 4626532"/>
              <a:gd name="connsiteY4121" fmla="*/ 2233225 h 6858000"/>
              <a:gd name="connsiteX4122" fmla="*/ 2251224 w 4626532"/>
              <a:gd name="connsiteY4122" fmla="*/ 2174894 h 6858000"/>
              <a:gd name="connsiteX4123" fmla="*/ 2151229 w 4626532"/>
              <a:gd name="connsiteY4123" fmla="*/ 2274890 h 6858000"/>
              <a:gd name="connsiteX4124" fmla="*/ 2142896 w 4626532"/>
              <a:gd name="connsiteY4124" fmla="*/ 2208226 h 6858000"/>
              <a:gd name="connsiteX4125" fmla="*/ 2276223 w 4626532"/>
              <a:gd name="connsiteY4125" fmla="*/ 2133230 h 6858000"/>
              <a:gd name="connsiteX4126" fmla="*/ 2317887 w 4626532"/>
              <a:gd name="connsiteY4126" fmla="*/ 2158229 h 6858000"/>
              <a:gd name="connsiteX4127" fmla="*/ 1476262 w 4626532"/>
              <a:gd name="connsiteY4127" fmla="*/ 2183227 h 6858000"/>
              <a:gd name="connsiteX4128" fmla="*/ 1442930 w 4626532"/>
              <a:gd name="connsiteY4128" fmla="*/ 2191560 h 6858000"/>
              <a:gd name="connsiteX4129" fmla="*/ 1451263 w 4626532"/>
              <a:gd name="connsiteY4129" fmla="*/ 2133230 h 6858000"/>
              <a:gd name="connsiteX4130" fmla="*/ 1476262 w 4626532"/>
              <a:gd name="connsiteY4130" fmla="*/ 2183227 h 6858000"/>
              <a:gd name="connsiteX4131" fmla="*/ 1417931 w 4626532"/>
              <a:gd name="connsiteY4131" fmla="*/ 2133230 h 6858000"/>
              <a:gd name="connsiteX4132" fmla="*/ 1426264 w 4626532"/>
              <a:gd name="connsiteY4132" fmla="*/ 2191560 h 6858000"/>
              <a:gd name="connsiteX4133" fmla="*/ 1392932 w 4626532"/>
              <a:gd name="connsiteY4133" fmla="*/ 2199893 h 6858000"/>
              <a:gd name="connsiteX4134" fmla="*/ 1359601 w 4626532"/>
              <a:gd name="connsiteY4134" fmla="*/ 2166561 h 6858000"/>
              <a:gd name="connsiteX4135" fmla="*/ 1392932 w 4626532"/>
              <a:gd name="connsiteY4135" fmla="*/ 2133230 h 6858000"/>
              <a:gd name="connsiteX4136" fmla="*/ 1417931 w 4626532"/>
              <a:gd name="connsiteY4136" fmla="*/ 2133230 h 6858000"/>
              <a:gd name="connsiteX4137" fmla="*/ 4134466 w 4626532"/>
              <a:gd name="connsiteY4137" fmla="*/ 2166561 h 6858000"/>
              <a:gd name="connsiteX4138" fmla="*/ 4134466 w 4626532"/>
              <a:gd name="connsiteY4138" fmla="*/ 2124897 h 6858000"/>
              <a:gd name="connsiteX4139" fmla="*/ 4134466 w 4626532"/>
              <a:gd name="connsiteY4139" fmla="*/ 2166561 h 6858000"/>
              <a:gd name="connsiteX4140" fmla="*/ 2517878 w 4626532"/>
              <a:gd name="connsiteY4140" fmla="*/ 2166561 h 6858000"/>
              <a:gd name="connsiteX4141" fmla="*/ 2417883 w 4626532"/>
              <a:gd name="connsiteY4141" fmla="*/ 2233225 h 6858000"/>
              <a:gd name="connsiteX4142" fmla="*/ 2342886 w 4626532"/>
              <a:gd name="connsiteY4142" fmla="*/ 2216559 h 6858000"/>
              <a:gd name="connsiteX4143" fmla="*/ 2459547 w 4626532"/>
              <a:gd name="connsiteY4143" fmla="*/ 2166561 h 6858000"/>
              <a:gd name="connsiteX4144" fmla="*/ 2434548 w 4626532"/>
              <a:gd name="connsiteY4144" fmla="*/ 2158229 h 6858000"/>
              <a:gd name="connsiteX4145" fmla="*/ 2326220 w 4626532"/>
              <a:gd name="connsiteY4145" fmla="*/ 2208226 h 6858000"/>
              <a:gd name="connsiteX4146" fmla="*/ 2417883 w 4626532"/>
              <a:gd name="connsiteY4146" fmla="*/ 2124897 h 6858000"/>
              <a:gd name="connsiteX4147" fmla="*/ 2517878 w 4626532"/>
              <a:gd name="connsiteY4147" fmla="*/ 2166561 h 6858000"/>
              <a:gd name="connsiteX4148" fmla="*/ 2842862 w 4626532"/>
              <a:gd name="connsiteY4148" fmla="*/ 2183227 h 6858000"/>
              <a:gd name="connsiteX4149" fmla="*/ 2851195 w 4626532"/>
              <a:gd name="connsiteY4149" fmla="*/ 2199893 h 6858000"/>
              <a:gd name="connsiteX4150" fmla="*/ 2776198 w 4626532"/>
              <a:gd name="connsiteY4150" fmla="*/ 2224892 h 6858000"/>
              <a:gd name="connsiteX4151" fmla="*/ 2659537 w 4626532"/>
              <a:gd name="connsiteY4151" fmla="*/ 2166561 h 6858000"/>
              <a:gd name="connsiteX4152" fmla="*/ 2784531 w 4626532"/>
              <a:gd name="connsiteY4152" fmla="*/ 2166561 h 6858000"/>
              <a:gd name="connsiteX4153" fmla="*/ 2626206 w 4626532"/>
              <a:gd name="connsiteY4153" fmla="*/ 2141563 h 6858000"/>
              <a:gd name="connsiteX4154" fmla="*/ 2659537 w 4626532"/>
              <a:gd name="connsiteY4154" fmla="*/ 2116564 h 6858000"/>
              <a:gd name="connsiteX4155" fmla="*/ 2842862 w 4626532"/>
              <a:gd name="connsiteY4155" fmla="*/ 2183227 h 6858000"/>
              <a:gd name="connsiteX4156" fmla="*/ 2059567 w 4626532"/>
              <a:gd name="connsiteY4156" fmla="*/ 2199893 h 6858000"/>
              <a:gd name="connsiteX4157" fmla="*/ 2184561 w 4626532"/>
              <a:gd name="connsiteY4157" fmla="*/ 2116564 h 6858000"/>
              <a:gd name="connsiteX4158" fmla="*/ 2059567 w 4626532"/>
              <a:gd name="connsiteY4158" fmla="*/ 2199893 h 6858000"/>
              <a:gd name="connsiteX4159" fmla="*/ 1617921 w 4626532"/>
              <a:gd name="connsiteY4159" fmla="*/ 2149896 h 6858000"/>
              <a:gd name="connsiteX4160" fmla="*/ 1609588 w 4626532"/>
              <a:gd name="connsiteY4160" fmla="*/ 2116564 h 6858000"/>
              <a:gd name="connsiteX4161" fmla="*/ 1617921 w 4626532"/>
              <a:gd name="connsiteY4161" fmla="*/ 2149896 h 6858000"/>
              <a:gd name="connsiteX4162" fmla="*/ 1501260 w 4626532"/>
              <a:gd name="connsiteY4162" fmla="*/ 2166561 h 6858000"/>
              <a:gd name="connsiteX4163" fmla="*/ 1501260 w 4626532"/>
              <a:gd name="connsiteY4163" fmla="*/ 2116564 h 6858000"/>
              <a:gd name="connsiteX4164" fmla="*/ 1501260 w 4626532"/>
              <a:gd name="connsiteY4164" fmla="*/ 2166561 h 6858000"/>
              <a:gd name="connsiteX4165" fmla="*/ 2634539 w 4626532"/>
              <a:gd name="connsiteY4165" fmla="*/ 2108231 h 6858000"/>
              <a:gd name="connsiteX4166" fmla="*/ 2542876 w 4626532"/>
              <a:gd name="connsiteY4166" fmla="*/ 2141563 h 6858000"/>
              <a:gd name="connsiteX4167" fmla="*/ 2451214 w 4626532"/>
              <a:gd name="connsiteY4167" fmla="*/ 2099898 h 6858000"/>
              <a:gd name="connsiteX4168" fmla="*/ 2534544 w 4626532"/>
              <a:gd name="connsiteY4168" fmla="*/ 2091565 h 6858000"/>
              <a:gd name="connsiteX4169" fmla="*/ 2634539 w 4626532"/>
              <a:gd name="connsiteY4169" fmla="*/ 2108231 h 6858000"/>
              <a:gd name="connsiteX4170" fmla="*/ 1584590 w 4626532"/>
              <a:gd name="connsiteY4170" fmla="*/ 2091565 h 6858000"/>
              <a:gd name="connsiteX4171" fmla="*/ 1584590 w 4626532"/>
              <a:gd name="connsiteY4171" fmla="*/ 2149896 h 6858000"/>
              <a:gd name="connsiteX4172" fmla="*/ 1534592 w 4626532"/>
              <a:gd name="connsiteY4172" fmla="*/ 2174894 h 6858000"/>
              <a:gd name="connsiteX4173" fmla="*/ 1517926 w 4626532"/>
              <a:gd name="connsiteY4173" fmla="*/ 2141563 h 6858000"/>
              <a:gd name="connsiteX4174" fmla="*/ 1559591 w 4626532"/>
              <a:gd name="connsiteY4174" fmla="*/ 2091565 h 6858000"/>
              <a:gd name="connsiteX4175" fmla="*/ 1584590 w 4626532"/>
              <a:gd name="connsiteY4175" fmla="*/ 2091565 h 6858000"/>
              <a:gd name="connsiteX4176" fmla="*/ 2401217 w 4626532"/>
              <a:gd name="connsiteY4176" fmla="*/ 2083232 h 6858000"/>
              <a:gd name="connsiteX4177" fmla="*/ 2326220 w 4626532"/>
              <a:gd name="connsiteY4177" fmla="*/ 2124897 h 6858000"/>
              <a:gd name="connsiteX4178" fmla="*/ 2251224 w 4626532"/>
              <a:gd name="connsiteY4178" fmla="*/ 2108231 h 6858000"/>
              <a:gd name="connsiteX4179" fmla="*/ 2326220 w 4626532"/>
              <a:gd name="connsiteY4179" fmla="*/ 2083232 h 6858000"/>
              <a:gd name="connsiteX4180" fmla="*/ 2401217 w 4626532"/>
              <a:gd name="connsiteY4180" fmla="*/ 2083232 h 6858000"/>
              <a:gd name="connsiteX4181" fmla="*/ 1209608 w 4626532"/>
              <a:gd name="connsiteY4181" fmla="*/ 2091565 h 6858000"/>
              <a:gd name="connsiteX4182" fmla="*/ 1242940 w 4626532"/>
              <a:gd name="connsiteY4182" fmla="*/ 2091565 h 6858000"/>
              <a:gd name="connsiteX4183" fmla="*/ 1209608 w 4626532"/>
              <a:gd name="connsiteY4183" fmla="*/ 2091565 h 6858000"/>
              <a:gd name="connsiteX4184" fmla="*/ 1317936 w 4626532"/>
              <a:gd name="connsiteY4184" fmla="*/ 2066566 h 6858000"/>
              <a:gd name="connsiteX4185" fmla="*/ 1317936 w 4626532"/>
              <a:gd name="connsiteY4185" fmla="*/ 2124897 h 6858000"/>
              <a:gd name="connsiteX4186" fmla="*/ 1301270 w 4626532"/>
              <a:gd name="connsiteY4186" fmla="*/ 2133230 h 6858000"/>
              <a:gd name="connsiteX4187" fmla="*/ 1259605 w 4626532"/>
              <a:gd name="connsiteY4187" fmla="*/ 2108231 h 6858000"/>
              <a:gd name="connsiteX4188" fmla="*/ 1292937 w 4626532"/>
              <a:gd name="connsiteY4188" fmla="*/ 2066566 h 6858000"/>
              <a:gd name="connsiteX4189" fmla="*/ 1317936 w 4626532"/>
              <a:gd name="connsiteY4189" fmla="*/ 2066566 h 6858000"/>
              <a:gd name="connsiteX4190" fmla="*/ 3892811 w 4626532"/>
              <a:gd name="connsiteY4190" fmla="*/ 2124897 h 6858000"/>
              <a:gd name="connsiteX4191" fmla="*/ 3851146 w 4626532"/>
              <a:gd name="connsiteY4191" fmla="*/ 2183227 h 6858000"/>
              <a:gd name="connsiteX4192" fmla="*/ 3842813 w 4626532"/>
              <a:gd name="connsiteY4192" fmla="*/ 2108231 h 6858000"/>
              <a:gd name="connsiteX4193" fmla="*/ 3826147 w 4626532"/>
              <a:gd name="connsiteY4193" fmla="*/ 2091565 h 6858000"/>
              <a:gd name="connsiteX4194" fmla="*/ 3826147 w 4626532"/>
              <a:gd name="connsiteY4194" fmla="*/ 2174894 h 6858000"/>
              <a:gd name="connsiteX4195" fmla="*/ 3792816 w 4626532"/>
              <a:gd name="connsiteY4195" fmla="*/ 2083232 h 6858000"/>
              <a:gd name="connsiteX4196" fmla="*/ 3826147 w 4626532"/>
              <a:gd name="connsiteY4196" fmla="*/ 2058233 h 6858000"/>
              <a:gd name="connsiteX4197" fmla="*/ 3892811 w 4626532"/>
              <a:gd name="connsiteY4197" fmla="*/ 2124897 h 6858000"/>
              <a:gd name="connsiteX4198" fmla="*/ 1401265 w 4626532"/>
              <a:gd name="connsiteY4198" fmla="*/ 2091565 h 6858000"/>
              <a:gd name="connsiteX4199" fmla="*/ 1351268 w 4626532"/>
              <a:gd name="connsiteY4199" fmla="*/ 2133230 h 6858000"/>
              <a:gd name="connsiteX4200" fmla="*/ 1342935 w 4626532"/>
              <a:gd name="connsiteY4200" fmla="*/ 2099898 h 6858000"/>
              <a:gd name="connsiteX4201" fmla="*/ 1359601 w 4626532"/>
              <a:gd name="connsiteY4201" fmla="*/ 2058233 h 6858000"/>
              <a:gd name="connsiteX4202" fmla="*/ 1401265 w 4626532"/>
              <a:gd name="connsiteY4202" fmla="*/ 2091565 h 6858000"/>
              <a:gd name="connsiteX4203" fmla="*/ 1484595 w 4626532"/>
              <a:gd name="connsiteY4203" fmla="*/ 2091565 h 6858000"/>
              <a:gd name="connsiteX4204" fmla="*/ 1442930 w 4626532"/>
              <a:gd name="connsiteY4204" fmla="*/ 2041567 h 6858000"/>
              <a:gd name="connsiteX4205" fmla="*/ 1484595 w 4626532"/>
              <a:gd name="connsiteY4205" fmla="*/ 2033235 h 6858000"/>
              <a:gd name="connsiteX4206" fmla="*/ 1484595 w 4626532"/>
              <a:gd name="connsiteY4206" fmla="*/ 2091565 h 6858000"/>
              <a:gd name="connsiteX4207" fmla="*/ 1059615 w 4626532"/>
              <a:gd name="connsiteY4207" fmla="*/ 2033235 h 6858000"/>
              <a:gd name="connsiteX4208" fmla="*/ 1051282 w 4626532"/>
              <a:gd name="connsiteY4208" fmla="*/ 2066566 h 6858000"/>
              <a:gd name="connsiteX4209" fmla="*/ 1001285 w 4626532"/>
              <a:gd name="connsiteY4209" fmla="*/ 2049900 h 6858000"/>
              <a:gd name="connsiteX4210" fmla="*/ 1026283 w 4626532"/>
              <a:gd name="connsiteY4210" fmla="*/ 2033235 h 6858000"/>
              <a:gd name="connsiteX4211" fmla="*/ 1059615 w 4626532"/>
              <a:gd name="connsiteY4211" fmla="*/ 2033235 h 6858000"/>
              <a:gd name="connsiteX4212" fmla="*/ 1351268 w 4626532"/>
              <a:gd name="connsiteY4212" fmla="*/ 2041567 h 6858000"/>
              <a:gd name="connsiteX4213" fmla="*/ 1334602 w 4626532"/>
              <a:gd name="connsiteY4213" fmla="*/ 2049900 h 6858000"/>
              <a:gd name="connsiteX4214" fmla="*/ 1326269 w 4626532"/>
              <a:gd name="connsiteY4214" fmla="*/ 2024902 h 6858000"/>
              <a:gd name="connsiteX4215" fmla="*/ 1351268 w 4626532"/>
              <a:gd name="connsiteY4215" fmla="*/ 2041567 h 6858000"/>
              <a:gd name="connsiteX4216" fmla="*/ 1142944 w 4626532"/>
              <a:gd name="connsiteY4216" fmla="*/ 2024902 h 6858000"/>
              <a:gd name="connsiteX4217" fmla="*/ 1142944 w 4626532"/>
              <a:gd name="connsiteY4217" fmla="*/ 2074899 h 6858000"/>
              <a:gd name="connsiteX4218" fmla="*/ 1076281 w 4626532"/>
              <a:gd name="connsiteY4218" fmla="*/ 2074899 h 6858000"/>
              <a:gd name="connsiteX4219" fmla="*/ 1109613 w 4626532"/>
              <a:gd name="connsiteY4219" fmla="*/ 2016569 h 6858000"/>
              <a:gd name="connsiteX4220" fmla="*/ 1142944 w 4626532"/>
              <a:gd name="connsiteY4220" fmla="*/ 2024902 h 6858000"/>
              <a:gd name="connsiteX4221" fmla="*/ 4034471 w 4626532"/>
              <a:gd name="connsiteY4221" fmla="*/ 2108231 h 6858000"/>
              <a:gd name="connsiteX4222" fmla="*/ 3992806 w 4626532"/>
              <a:gd name="connsiteY4222" fmla="*/ 2174894 h 6858000"/>
              <a:gd name="connsiteX4223" fmla="*/ 3967807 w 4626532"/>
              <a:gd name="connsiteY4223" fmla="*/ 2049900 h 6858000"/>
              <a:gd name="connsiteX4224" fmla="*/ 3951141 w 4626532"/>
              <a:gd name="connsiteY4224" fmla="*/ 2066566 h 6858000"/>
              <a:gd name="connsiteX4225" fmla="*/ 3967807 w 4626532"/>
              <a:gd name="connsiteY4225" fmla="*/ 2166561 h 6858000"/>
              <a:gd name="connsiteX4226" fmla="*/ 3917810 w 4626532"/>
              <a:gd name="connsiteY4226" fmla="*/ 2124897 h 6858000"/>
              <a:gd name="connsiteX4227" fmla="*/ 3917810 w 4626532"/>
              <a:gd name="connsiteY4227" fmla="*/ 2091565 h 6858000"/>
              <a:gd name="connsiteX4228" fmla="*/ 3959474 w 4626532"/>
              <a:gd name="connsiteY4228" fmla="*/ 2008236 h 6858000"/>
              <a:gd name="connsiteX4229" fmla="*/ 4034471 w 4626532"/>
              <a:gd name="connsiteY4229" fmla="*/ 2108231 h 6858000"/>
              <a:gd name="connsiteX4230" fmla="*/ 1567924 w 4626532"/>
              <a:gd name="connsiteY4230" fmla="*/ 2016569 h 6858000"/>
              <a:gd name="connsiteX4231" fmla="*/ 1567924 w 4626532"/>
              <a:gd name="connsiteY4231" fmla="*/ 2066566 h 6858000"/>
              <a:gd name="connsiteX4232" fmla="*/ 1517926 w 4626532"/>
              <a:gd name="connsiteY4232" fmla="*/ 2091565 h 6858000"/>
              <a:gd name="connsiteX4233" fmla="*/ 1501260 w 4626532"/>
              <a:gd name="connsiteY4233" fmla="*/ 2058233 h 6858000"/>
              <a:gd name="connsiteX4234" fmla="*/ 1551258 w 4626532"/>
              <a:gd name="connsiteY4234" fmla="*/ 2008236 h 6858000"/>
              <a:gd name="connsiteX4235" fmla="*/ 1567924 w 4626532"/>
              <a:gd name="connsiteY4235" fmla="*/ 2016569 h 6858000"/>
              <a:gd name="connsiteX4236" fmla="*/ 1226274 w 4626532"/>
              <a:gd name="connsiteY4236" fmla="*/ 2058233 h 6858000"/>
              <a:gd name="connsiteX4237" fmla="*/ 1167943 w 4626532"/>
              <a:gd name="connsiteY4237" fmla="*/ 2083232 h 6858000"/>
              <a:gd name="connsiteX4238" fmla="*/ 1159610 w 4626532"/>
              <a:gd name="connsiteY4238" fmla="*/ 2049900 h 6858000"/>
              <a:gd name="connsiteX4239" fmla="*/ 1217941 w 4626532"/>
              <a:gd name="connsiteY4239" fmla="*/ 1999903 h 6858000"/>
              <a:gd name="connsiteX4240" fmla="*/ 1226274 w 4626532"/>
              <a:gd name="connsiteY4240" fmla="*/ 2058233 h 6858000"/>
              <a:gd name="connsiteX4241" fmla="*/ 1309603 w 4626532"/>
              <a:gd name="connsiteY4241" fmla="*/ 2041567 h 6858000"/>
              <a:gd name="connsiteX4242" fmla="*/ 1242940 w 4626532"/>
              <a:gd name="connsiteY4242" fmla="*/ 2066566 h 6858000"/>
              <a:gd name="connsiteX4243" fmla="*/ 1242940 w 4626532"/>
              <a:gd name="connsiteY4243" fmla="*/ 2016569 h 6858000"/>
              <a:gd name="connsiteX4244" fmla="*/ 1267938 w 4626532"/>
              <a:gd name="connsiteY4244" fmla="*/ 1991570 h 6858000"/>
              <a:gd name="connsiteX4245" fmla="*/ 1309603 w 4626532"/>
              <a:gd name="connsiteY4245" fmla="*/ 2041567 h 6858000"/>
              <a:gd name="connsiteX4246" fmla="*/ 3784483 w 4626532"/>
              <a:gd name="connsiteY4246" fmla="*/ 2049900 h 6858000"/>
              <a:gd name="connsiteX4247" fmla="*/ 3734485 w 4626532"/>
              <a:gd name="connsiteY4247" fmla="*/ 1983237 h 6858000"/>
              <a:gd name="connsiteX4248" fmla="*/ 3784483 w 4626532"/>
              <a:gd name="connsiteY4248" fmla="*/ 2049900 h 6858000"/>
              <a:gd name="connsiteX4249" fmla="*/ 4109467 w 4626532"/>
              <a:gd name="connsiteY4249" fmla="*/ 2099898 h 6858000"/>
              <a:gd name="connsiteX4250" fmla="*/ 4109467 w 4626532"/>
              <a:gd name="connsiteY4250" fmla="*/ 2158229 h 6858000"/>
              <a:gd name="connsiteX4251" fmla="*/ 4059469 w 4626532"/>
              <a:gd name="connsiteY4251" fmla="*/ 2108231 h 6858000"/>
              <a:gd name="connsiteX4252" fmla="*/ 4051136 w 4626532"/>
              <a:gd name="connsiteY4252" fmla="*/ 2041567 h 6858000"/>
              <a:gd name="connsiteX4253" fmla="*/ 4067802 w 4626532"/>
              <a:gd name="connsiteY4253" fmla="*/ 1974904 h 6858000"/>
              <a:gd name="connsiteX4254" fmla="*/ 4109467 w 4626532"/>
              <a:gd name="connsiteY4254" fmla="*/ 2099898 h 6858000"/>
              <a:gd name="connsiteX4255" fmla="*/ 1467929 w 4626532"/>
              <a:gd name="connsiteY4255" fmla="*/ 1949905 h 6858000"/>
              <a:gd name="connsiteX4256" fmla="*/ 1467929 w 4626532"/>
              <a:gd name="connsiteY4256" fmla="*/ 2008236 h 6858000"/>
              <a:gd name="connsiteX4257" fmla="*/ 1434597 w 4626532"/>
              <a:gd name="connsiteY4257" fmla="*/ 2016569 h 6858000"/>
              <a:gd name="connsiteX4258" fmla="*/ 1409598 w 4626532"/>
              <a:gd name="connsiteY4258" fmla="*/ 1983237 h 6858000"/>
              <a:gd name="connsiteX4259" fmla="*/ 1434597 w 4626532"/>
              <a:gd name="connsiteY4259" fmla="*/ 1949905 h 6858000"/>
              <a:gd name="connsiteX4260" fmla="*/ 1467929 w 4626532"/>
              <a:gd name="connsiteY4260" fmla="*/ 1949905 h 6858000"/>
              <a:gd name="connsiteX4261" fmla="*/ 1159610 w 4626532"/>
              <a:gd name="connsiteY4261" fmla="*/ 1949905 h 6858000"/>
              <a:gd name="connsiteX4262" fmla="*/ 1209608 w 4626532"/>
              <a:gd name="connsiteY4262" fmla="*/ 1974904 h 6858000"/>
              <a:gd name="connsiteX4263" fmla="*/ 1151277 w 4626532"/>
              <a:gd name="connsiteY4263" fmla="*/ 1999903 h 6858000"/>
              <a:gd name="connsiteX4264" fmla="*/ 1142944 w 4626532"/>
              <a:gd name="connsiteY4264" fmla="*/ 1949905 h 6858000"/>
              <a:gd name="connsiteX4265" fmla="*/ 1159610 w 4626532"/>
              <a:gd name="connsiteY4265" fmla="*/ 1949905 h 6858000"/>
              <a:gd name="connsiteX4266" fmla="*/ 1042949 w 4626532"/>
              <a:gd name="connsiteY4266" fmla="*/ 2008236 h 6858000"/>
              <a:gd name="connsiteX4267" fmla="*/ 992952 w 4626532"/>
              <a:gd name="connsiteY4267" fmla="*/ 1958238 h 6858000"/>
              <a:gd name="connsiteX4268" fmla="*/ 1042949 w 4626532"/>
              <a:gd name="connsiteY4268" fmla="*/ 1949905 h 6858000"/>
              <a:gd name="connsiteX4269" fmla="*/ 1042949 w 4626532"/>
              <a:gd name="connsiteY4269" fmla="*/ 2008236 h 6858000"/>
              <a:gd name="connsiteX4270" fmla="*/ 1126279 w 4626532"/>
              <a:gd name="connsiteY4270" fmla="*/ 1949905 h 6858000"/>
              <a:gd name="connsiteX4271" fmla="*/ 1126279 w 4626532"/>
              <a:gd name="connsiteY4271" fmla="*/ 1991570 h 6858000"/>
              <a:gd name="connsiteX4272" fmla="*/ 1076281 w 4626532"/>
              <a:gd name="connsiteY4272" fmla="*/ 2016569 h 6858000"/>
              <a:gd name="connsiteX4273" fmla="*/ 1059615 w 4626532"/>
              <a:gd name="connsiteY4273" fmla="*/ 1983237 h 6858000"/>
              <a:gd name="connsiteX4274" fmla="*/ 1092947 w 4626532"/>
              <a:gd name="connsiteY4274" fmla="*/ 1941572 h 6858000"/>
              <a:gd name="connsiteX4275" fmla="*/ 1126279 w 4626532"/>
              <a:gd name="connsiteY4275" fmla="*/ 1949905 h 6858000"/>
              <a:gd name="connsiteX4276" fmla="*/ 1551258 w 4626532"/>
              <a:gd name="connsiteY4276" fmla="*/ 1983237 h 6858000"/>
              <a:gd name="connsiteX4277" fmla="*/ 1492927 w 4626532"/>
              <a:gd name="connsiteY4277" fmla="*/ 2008236 h 6858000"/>
              <a:gd name="connsiteX4278" fmla="*/ 1484595 w 4626532"/>
              <a:gd name="connsiteY4278" fmla="*/ 1983237 h 6858000"/>
              <a:gd name="connsiteX4279" fmla="*/ 1534592 w 4626532"/>
              <a:gd name="connsiteY4279" fmla="*/ 1933239 h 6858000"/>
              <a:gd name="connsiteX4280" fmla="*/ 1551258 w 4626532"/>
              <a:gd name="connsiteY4280" fmla="*/ 1983237 h 6858000"/>
              <a:gd name="connsiteX4281" fmla="*/ 3926142 w 4626532"/>
              <a:gd name="connsiteY4281" fmla="*/ 1983237 h 6858000"/>
              <a:gd name="connsiteX4282" fmla="*/ 3892811 w 4626532"/>
              <a:gd name="connsiteY4282" fmla="*/ 2041567 h 6858000"/>
              <a:gd name="connsiteX4283" fmla="*/ 3851146 w 4626532"/>
              <a:gd name="connsiteY4283" fmla="*/ 1949905 h 6858000"/>
              <a:gd name="connsiteX4284" fmla="*/ 3842813 w 4626532"/>
              <a:gd name="connsiteY4284" fmla="*/ 1966571 h 6858000"/>
              <a:gd name="connsiteX4285" fmla="*/ 3876145 w 4626532"/>
              <a:gd name="connsiteY4285" fmla="*/ 2058233 h 6858000"/>
              <a:gd name="connsiteX4286" fmla="*/ 3817814 w 4626532"/>
              <a:gd name="connsiteY4286" fmla="*/ 2024902 h 6858000"/>
              <a:gd name="connsiteX4287" fmla="*/ 3809481 w 4626532"/>
              <a:gd name="connsiteY4287" fmla="*/ 1974904 h 6858000"/>
              <a:gd name="connsiteX4288" fmla="*/ 3842813 w 4626532"/>
              <a:gd name="connsiteY4288" fmla="*/ 1908241 h 6858000"/>
              <a:gd name="connsiteX4289" fmla="*/ 3926142 w 4626532"/>
              <a:gd name="connsiteY4289" fmla="*/ 1983237 h 6858000"/>
              <a:gd name="connsiteX4290" fmla="*/ 1367934 w 4626532"/>
              <a:gd name="connsiteY4290" fmla="*/ 1949905 h 6858000"/>
              <a:gd name="connsiteX4291" fmla="*/ 1309603 w 4626532"/>
              <a:gd name="connsiteY4291" fmla="*/ 1924907 h 6858000"/>
              <a:gd name="connsiteX4292" fmla="*/ 1367934 w 4626532"/>
              <a:gd name="connsiteY4292" fmla="*/ 1883242 h 6858000"/>
              <a:gd name="connsiteX4293" fmla="*/ 1367934 w 4626532"/>
              <a:gd name="connsiteY4293" fmla="*/ 1949905 h 6858000"/>
              <a:gd name="connsiteX4294" fmla="*/ 1451263 w 4626532"/>
              <a:gd name="connsiteY4294" fmla="*/ 1866576 h 6858000"/>
              <a:gd name="connsiteX4295" fmla="*/ 1451263 w 4626532"/>
              <a:gd name="connsiteY4295" fmla="*/ 1924907 h 6858000"/>
              <a:gd name="connsiteX4296" fmla="*/ 1401265 w 4626532"/>
              <a:gd name="connsiteY4296" fmla="*/ 1949905 h 6858000"/>
              <a:gd name="connsiteX4297" fmla="*/ 1392932 w 4626532"/>
              <a:gd name="connsiteY4297" fmla="*/ 1916574 h 6858000"/>
              <a:gd name="connsiteX4298" fmla="*/ 1426264 w 4626532"/>
              <a:gd name="connsiteY4298" fmla="*/ 1866576 h 6858000"/>
              <a:gd name="connsiteX4299" fmla="*/ 1451263 w 4626532"/>
              <a:gd name="connsiteY4299" fmla="*/ 1866576 h 6858000"/>
              <a:gd name="connsiteX4300" fmla="*/ 1517926 w 4626532"/>
              <a:gd name="connsiteY4300" fmla="*/ 1899908 h 6858000"/>
              <a:gd name="connsiteX4301" fmla="*/ 1476262 w 4626532"/>
              <a:gd name="connsiteY4301" fmla="*/ 1924907 h 6858000"/>
              <a:gd name="connsiteX4302" fmla="*/ 1467929 w 4626532"/>
              <a:gd name="connsiteY4302" fmla="*/ 1899908 h 6858000"/>
              <a:gd name="connsiteX4303" fmla="*/ 1492927 w 4626532"/>
              <a:gd name="connsiteY4303" fmla="*/ 1858243 h 6858000"/>
              <a:gd name="connsiteX4304" fmla="*/ 1517926 w 4626532"/>
              <a:gd name="connsiteY4304" fmla="*/ 1899908 h 6858000"/>
              <a:gd name="connsiteX4305" fmla="*/ 4059469 w 4626532"/>
              <a:gd name="connsiteY4305" fmla="*/ 1949905 h 6858000"/>
              <a:gd name="connsiteX4306" fmla="*/ 4034471 w 4626532"/>
              <a:gd name="connsiteY4306" fmla="*/ 2008236 h 6858000"/>
              <a:gd name="connsiteX4307" fmla="*/ 3992806 w 4626532"/>
              <a:gd name="connsiteY4307" fmla="*/ 1908241 h 6858000"/>
              <a:gd name="connsiteX4308" fmla="*/ 3967807 w 4626532"/>
              <a:gd name="connsiteY4308" fmla="*/ 1899908 h 6858000"/>
              <a:gd name="connsiteX4309" fmla="*/ 4009472 w 4626532"/>
              <a:gd name="connsiteY4309" fmla="*/ 2008236 h 6858000"/>
              <a:gd name="connsiteX4310" fmla="*/ 3951141 w 4626532"/>
              <a:gd name="connsiteY4310" fmla="*/ 1974904 h 6858000"/>
              <a:gd name="connsiteX4311" fmla="*/ 3934475 w 4626532"/>
              <a:gd name="connsiteY4311" fmla="*/ 1891575 h 6858000"/>
              <a:gd name="connsiteX4312" fmla="*/ 3959474 w 4626532"/>
              <a:gd name="connsiteY4312" fmla="*/ 1841577 h 6858000"/>
              <a:gd name="connsiteX4313" fmla="*/ 4059469 w 4626532"/>
              <a:gd name="connsiteY4313" fmla="*/ 1949905 h 6858000"/>
              <a:gd name="connsiteX4314" fmla="*/ 3801149 w 4626532"/>
              <a:gd name="connsiteY4314" fmla="*/ 1899908 h 6858000"/>
              <a:gd name="connsiteX4315" fmla="*/ 3784483 w 4626532"/>
              <a:gd name="connsiteY4315" fmla="*/ 1958238 h 6858000"/>
              <a:gd name="connsiteX4316" fmla="*/ 3734485 w 4626532"/>
              <a:gd name="connsiteY4316" fmla="*/ 1883242 h 6858000"/>
              <a:gd name="connsiteX4317" fmla="*/ 3717819 w 4626532"/>
              <a:gd name="connsiteY4317" fmla="*/ 1883242 h 6858000"/>
              <a:gd name="connsiteX4318" fmla="*/ 3767817 w 4626532"/>
              <a:gd name="connsiteY4318" fmla="*/ 1974904 h 6858000"/>
              <a:gd name="connsiteX4319" fmla="*/ 3709486 w 4626532"/>
              <a:gd name="connsiteY4319" fmla="*/ 1941572 h 6858000"/>
              <a:gd name="connsiteX4320" fmla="*/ 3684488 w 4626532"/>
              <a:gd name="connsiteY4320" fmla="*/ 1883242 h 6858000"/>
              <a:gd name="connsiteX4321" fmla="*/ 3717819 w 4626532"/>
              <a:gd name="connsiteY4321" fmla="*/ 1833244 h 6858000"/>
              <a:gd name="connsiteX4322" fmla="*/ 3801149 w 4626532"/>
              <a:gd name="connsiteY4322" fmla="*/ 1899908 h 6858000"/>
              <a:gd name="connsiteX4323" fmla="*/ 1276271 w 4626532"/>
              <a:gd name="connsiteY4323" fmla="*/ 1874909 h 6858000"/>
              <a:gd name="connsiteX4324" fmla="*/ 1251273 w 4626532"/>
              <a:gd name="connsiteY4324" fmla="*/ 1883242 h 6858000"/>
              <a:gd name="connsiteX4325" fmla="*/ 1217941 w 4626532"/>
              <a:gd name="connsiteY4325" fmla="*/ 1858243 h 6858000"/>
              <a:gd name="connsiteX4326" fmla="*/ 1276271 w 4626532"/>
              <a:gd name="connsiteY4326" fmla="*/ 1824911 h 6858000"/>
              <a:gd name="connsiteX4327" fmla="*/ 1276271 w 4626532"/>
              <a:gd name="connsiteY4327" fmla="*/ 1874909 h 6858000"/>
              <a:gd name="connsiteX4328" fmla="*/ 1467929 w 4626532"/>
              <a:gd name="connsiteY4328" fmla="*/ 1849910 h 6858000"/>
              <a:gd name="connsiteX4329" fmla="*/ 1459596 w 4626532"/>
              <a:gd name="connsiteY4329" fmla="*/ 1816578 h 6858000"/>
              <a:gd name="connsiteX4330" fmla="*/ 1467929 w 4626532"/>
              <a:gd name="connsiteY4330" fmla="*/ 1849910 h 6858000"/>
              <a:gd name="connsiteX4331" fmla="*/ 1359601 w 4626532"/>
              <a:gd name="connsiteY4331" fmla="*/ 1858243 h 6858000"/>
              <a:gd name="connsiteX4332" fmla="*/ 1301270 w 4626532"/>
              <a:gd name="connsiteY4332" fmla="*/ 1883242 h 6858000"/>
              <a:gd name="connsiteX4333" fmla="*/ 1292937 w 4626532"/>
              <a:gd name="connsiteY4333" fmla="*/ 1849910 h 6858000"/>
              <a:gd name="connsiteX4334" fmla="*/ 1351268 w 4626532"/>
              <a:gd name="connsiteY4334" fmla="*/ 1799913 h 6858000"/>
              <a:gd name="connsiteX4335" fmla="*/ 1359601 w 4626532"/>
              <a:gd name="connsiteY4335" fmla="*/ 1858243 h 6858000"/>
              <a:gd name="connsiteX4336" fmla="*/ 1434597 w 4626532"/>
              <a:gd name="connsiteY4336" fmla="*/ 1816578 h 6858000"/>
              <a:gd name="connsiteX4337" fmla="*/ 1384599 w 4626532"/>
              <a:gd name="connsiteY4337" fmla="*/ 1866576 h 6858000"/>
              <a:gd name="connsiteX4338" fmla="*/ 1376266 w 4626532"/>
              <a:gd name="connsiteY4338" fmla="*/ 1833244 h 6858000"/>
              <a:gd name="connsiteX4339" fmla="*/ 1417931 w 4626532"/>
              <a:gd name="connsiteY4339" fmla="*/ 1783247 h 6858000"/>
              <a:gd name="connsiteX4340" fmla="*/ 1434597 w 4626532"/>
              <a:gd name="connsiteY4340" fmla="*/ 1816578 h 6858000"/>
              <a:gd name="connsiteX4341" fmla="*/ 3676155 w 4626532"/>
              <a:gd name="connsiteY4341" fmla="*/ 1824911 h 6858000"/>
              <a:gd name="connsiteX4342" fmla="*/ 3659489 w 4626532"/>
              <a:gd name="connsiteY4342" fmla="*/ 1891575 h 6858000"/>
              <a:gd name="connsiteX4343" fmla="*/ 3584492 w 4626532"/>
              <a:gd name="connsiteY4343" fmla="*/ 1816578 h 6858000"/>
              <a:gd name="connsiteX4344" fmla="*/ 3601158 w 4626532"/>
              <a:gd name="connsiteY4344" fmla="*/ 1849910 h 6858000"/>
              <a:gd name="connsiteX4345" fmla="*/ 3551161 w 4626532"/>
              <a:gd name="connsiteY4345" fmla="*/ 1808246 h 6858000"/>
              <a:gd name="connsiteX4346" fmla="*/ 3584492 w 4626532"/>
              <a:gd name="connsiteY4346" fmla="*/ 1774914 h 6858000"/>
              <a:gd name="connsiteX4347" fmla="*/ 3676155 w 4626532"/>
              <a:gd name="connsiteY4347" fmla="*/ 1824911 h 6858000"/>
              <a:gd name="connsiteX4348" fmla="*/ 3976140 w 4626532"/>
              <a:gd name="connsiteY4348" fmla="*/ 1816578 h 6858000"/>
              <a:gd name="connsiteX4349" fmla="*/ 3926142 w 4626532"/>
              <a:gd name="connsiteY4349" fmla="*/ 1749915 h 6858000"/>
              <a:gd name="connsiteX4350" fmla="*/ 3976140 w 4626532"/>
              <a:gd name="connsiteY4350" fmla="*/ 1816578 h 6858000"/>
              <a:gd name="connsiteX4351" fmla="*/ 3926142 w 4626532"/>
              <a:gd name="connsiteY4351" fmla="*/ 1824911 h 6858000"/>
              <a:gd name="connsiteX4352" fmla="*/ 3909477 w 4626532"/>
              <a:gd name="connsiteY4352" fmla="*/ 1899908 h 6858000"/>
              <a:gd name="connsiteX4353" fmla="*/ 3851146 w 4626532"/>
              <a:gd name="connsiteY4353" fmla="*/ 1791580 h 6858000"/>
              <a:gd name="connsiteX4354" fmla="*/ 3842813 w 4626532"/>
              <a:gd name="connsiteY4354" fmla="*/ 1808246 h 6858000"/>
              <a:gd name="connsiteX4355" fmla="*/ 3892811 w 4626532"/>
              <a:gd name="connsiteY4355" fmla="*/ 1908241 h 6858000"/>
              <a:gd name="connsiteX4356" fmla="*/ 3826147 w 4626532"/>
              <a:gd name="connsiteY4356" fmla="*/ 1891575 h 6858000"/>
              <a:gd name="connsiteX4357" fmla="*/ 3801149 w 4626532"/>
              <a:gd name="connsiteY4357" fmla="*/ 1799913 h 6858000"/>
              <a:gd name="connsiteX4358" fmla="*/ 3834480 w 4626532"/>
              <a:gd name="connsiteY4358" fmla="*/ 1749915 h 6858000"/>
              <a:gd name="connsiteX4359" fmla="*/ 3926142 w 4626532"/>
              <a:gd name="connsiteY4359" fmla="*/ 1824911 h 6858000"/>
              <a:gd name="connsiteX4360" fmla="*/ 1376266 w 4626532"/>
              <a:gd name="connsiteY4360" fmla="*/ 1783247 h 6858000"/>
              <a:gd name="connsiteX4361" fmla="*/ 1367934 w 4626532"/>
              <a:gd name="connsiteY4361" fmla="*/ 1749915 h 6858000"/>
              <a:gd name="connsiteX4362" fmla="*/ 1401265 w 4626532"/>
              <a:gd name="connsiteY4362" fmla="*/ 1766581 h 6858000"/>
              <a:gd name="connsiteX4363" fmla="*/ 1376266 w 4626532"/>
              <a:gd name="connsiteY4363" fmla="*/ 1783247 h 6858000"/>
              <a:gd name="connsiteX4364" fmla="*/ 1342935 w 4626532"/>
              <a:gd name="connsiteY4364" fmla="*/ 1733249 h 6858000"/>
              <a:gd name="connsiteX4365" fmla="*/ 1342935 w 4626532"/>
              <a:gd name="connsiteY4365" fmla="*/ 1783247 h 6858000"/>
              <a:gd name="connsiteX4366" fmla="*/ 1284604 w 4626532"/>
              <a:gd name="connsiteY4366" fmla="*/ 1799913 h 6858000"/>
              <a:gd name="connsiteX4367" fmla="*/ 1284604 w 4626532"/>
              <a:gd name="connsiteY4367" fmla="*/ 1749915 h 6858000"/>
              <a:gd name="connsiteX4368" fmla="*/ 1301270 w 4626532"/>
              <a:gd name="connsiteY4368" fmla="*/ 1733249 h 6858000"/>
              <a:gd name="connsiteX4369" fmla="*/ 1342935 w 4626532"/>
              <a:gd name="connsiteY4369" fmla="*/ 1733249 h 6858000"/>
              <a:gd name="connsiteX4370" fmla="*/ 3542828 w 4626532"/>
              <a:gd name="connsiteY4370" fmla="*/ 1774914 h 6858000"/>
              <a:gd name="connsiteX4371" fmla="*/ 3526162 w 4626532"/>
              <a:gd name="connsiteY4371" fmla="*/ 1799913 h 6858000"/>
              <a:gd name="connsiteX4372" fmla="*/ 3426167 w 4626532"/>
              <a:gd name="connsiteY4372" fmla="*/ 1733249 h 6858000"/>
              <a:gd name="connsiteX4373" fmla="*/ 3484497 w 4626532"/>
              <a:gd name="connsiteY4373" fmla="*/ 1724916 h 6858000"/>
              <a:gd name="connsiteX4374" fmla="*/ 3542828 w 4626532"/>
              <a:gd name="connsiteY4374" fmla="*/ 1774914 h 6858000"/>
              <a:gd name="connsiteX4375" fmla="*/ 3901144 w 4626532"/>
              <a:gd name="connsiteY4375" fmla="*/ 1741582 h 6858000"/>
              <a:gd name="connsiteX4376" fmla="*/ 3892811 w 4626532"/>
              <a:gd name="connsiteY4376" fmla="*/ 1716583 h 6858000"/>
              <a:gd name="connsiteX4377" fmla="*/ 3901144 w 4626532"/>
              <a:gd name="connsiteY4377" fmla="*/ 1741582 h 6858000"/>
              <a:gd name="connsiteX4378" fmla="*/ 3792816 w 4626532"/>
              <a:gd name="connsiteY4378" fmla="*/ 1741582 h 6858000"/>
              <a:gd name="connsiteX4379" fmla="*/ 3776150 w 4626532"/>
              <a:gd name="connsiteY4379" fmla="*/ 1808246 h 6858000"/>
              <a:gd name="connsiteX4380" fmla="*/ 3701153 w 4626532"/>
              <a:gd name="connsiteY4380" fmla="*/ 1733249 h 6858000"/>
              <a:gd name="connsiteX4381" fmla="*/ 3759484 w 4626532"/>
              <a:gd name="connsiteY4381" fmla="*/ 1824911 h 6858000"/>
              <a:gd name="connsiteX4382" fmla="*/ 3659489 w 4626532"/>
              <a:gd name="connsiteY4382" fmla="*/ 1724916 h 6858000"/>
              <a:gd name="connsiteX4383" fmla="*/ 3701153 w 4626532"/>
              <a:gd name="connsiteY4383" fmla="*/ 1683252 h 6858000"/>
              <a:gd name="connsiteX4384" fmla="*/ 3792816 w 4626532"/>
              <a:gd name="connsiteY4384" fmla="*/ 1741582 h 6858000"/>
              <a:gd name="connsiteX4385" fmla="*/ 3392835 w 4626532"/>
              <a:gd name="connsiteY4385" fmla="*/ 1716583 h 6858000"/>
              <a:gd name="connsiteX4386" fmla="*/ 3326172 w 4626532"/>
              <a:gd name="connsiteY4386" fmla="*/ 1683252 h 6858000"/>
              <a:gd name="connsiteX4387" fmla="*/ 3392835 w 4626532"/>
              <a:gd name="connsiteY4387" fmla="*/ 1716583 h 6858000"/>
              <a:gd name="connsiteX4388" fmla="*/ 3651156 w 4626532"/>
              <a:gd name="connsiteY4388" fmla="*/ 1674919 h 6858000"/>
              <a:gd name="connsiteX4389" fmla="*/ 3642823 w 4626532"/>
              <a:gd name="connsiteY4389" fmla="*/ 1741582 h 6858000"/>
              <a:gd name="connsiteX4390" fmla="*/ 3559494 w 4626532"/>
              <a:gd name="connsiteY4390" fmla="*/ 1674919 h 6858000"/>
              <a:gd name="connsiteX4391" fmla="*/ 3626157 w 4626532"/>
              <a:gd name="connsiteY4391" fmla="*/ 1758248 h 6858000"/>
              <a:gd name="connsiteX4392" fmla="*/ 3559494 w 4626532"/>
              <a:gd name="connsiteY4392" fmla="*/ 1758248 h 6858000"/>
              <a:gd name="connsiteX4393" fmla="*/ 3526162 w 4626532"/>
              <a:gd name="connsiteY4393" fmla="*/ 1666586 h 6858000"/>
              <a:gd name="connsiteX4394" fmla="*/ 3551161 w 4626532"/>
              <a:gd name="connsiteY4394" fmla="*/ 1624921 h 6858000"/>
              <a:gd name="connsiteX4395" fmla="*/ 3651156 w 4626532"/>
              <a:gd name="connsiteY4395" fmla="*/ 1674919 h 6858000"/>
              <a:gd name="connsiteX4396" fmla="*/ 3867812 w 4626532"/>
              <a:gd name="connsiteY4396" fmla="*/ 1733249 h 6858000"/>
              <a:gd name="connsiteX4397" fmla="*/ 3809481 w 4626532"/>
              <a:gd name="connsiteY4397" fmla="*/ 1733249 h 6858000"/>
              <a:gd name="connsiteX4398" fmla="*/ 3776150 w 4626532"/>
              <a:gd name="connsiteY4398" fmla="*/ 1658253 h 6858000"/>
              <a:gd name="connsiteX4399" fmla="*/ 3776150 w 4626532"/>
              <a:gd name="connsiteY4399" fmla="*/ 1599922 h 6858000"/>
              <a:gd name="connsiteX4400" fmla="*/ 3867812 w 4626532"/>
              <a:gd name="connsiteY4400" fmla="*/ 1733249 h 6858000"/>
              <a:gd name="connsiteX4401" fmla="*/ 3509496 w 4626532"/>
              <a:gd name="connsiteY4401" fmla="*/ 1624921 h 6858000"/>
              <a:gd name="connsiteX4402" fmla="*/ 3501163 w 4626532"/>
              <a:gd name="connsiteY4402" fmla="*/ 1691585 h 6858000"/>
              <a:gd name="connsiteX4403" fmla="*/ 3434500 w 4626532"/>
              <a:gd name="connsiteY4403" fmla="*/ 1624921 h 6858000"/>
              <a:gd name="connsiteX4404" fmla="*/ 3417834 w 4626532"/>
              <a:gd name="connsiteY4404" fmla="*/ 1624921 h 6858000"/>
              <a:gd name="connsiteX4405" fmla="*/ 3484497 w 4626532"/>
              <a:gd name="connsiteY4405" fmla="*/ 1708250 h 6858000"/>
              <a:gd name="connsiteX4406" fmla="*/ 3417834 w 4626532"/>
              <a:gd name="connsiteY4406" fmla="*/ 1708250 h 6858000"/>
              <a:gd name="connsiteX4407" fmla="*/ 3376169 w 4626532"/>
              <a:gd name="connsiteY4407" fmla="*/ 1616588 h 6858000"/>
              <a:gd name="connsiteX4408" fmla="*/ 3417834 w 4626532"/>
              <a:gd name="connsiteY4408" fmla="*/ 1583256 h 6858000"/>
              <a:gd name="connsiteX4409" fmla="*/ 3509496 w 4626532"/>
              <a:gd name="connsiteY4409" fmla="*/ 1624921 h 6858000"/>
              <a:gd name="connsiteX4410" fmla="*/ 3359503 w 4626532"/>
              <a:gd name="connsiteY4410" fmla="*/ 1574924 h 6858000"/>
              <a:gd name="connsiteX4411" fmla="*/ 3359503 w 4626532"/>
              <a:gd name="connsiteY4411" fmla="*/ 1649920 h 6858000"/>
              <a:gd name="connsiteX4412" fmla="*/ 3284507 w 4626532"/>
              <a:gd name="connsiteY4412" fmla="*/ 1574924 h 6858000"/>
              <a:gd name="connsiteX4413" fmla="*/ 3267841 w 4626532"/>
              <a:gd name="connsiteY4413" fmla="*/ 1591589 h 6858000"/>
              <a:gd name="connsiteX4414" fmla="*/ 3342838 w 4626532"/>
              <a:gd name="connsiteY4414" fmla="*/ 1666586 h 6858000"/>
              <a:gd name="connsiteX4415" fmla="*/ 3284507 w 4626532"/>
              <a:gd name="connsiteY4415" fmla="*/ 1649920 h 6858000"/>
              <a:gd name="connsiteX4416" fmla="*/ 3234509 w 4626532"/>
              <a:gd name="connsiteY4416" fmla="*/ 1574924 h 6858000"/>
              <a:gd name="connsiteX4417" fmla="*/ 3276174 w 4626532"/>
              <a:gd name="connsiteY4417" fmla="*/ 1541592 h 6858000"/>
              <a:gd name="connsiteX4418" fmla="*/ 3359503 w 4626532"/>
              <a:gd name="connsiteY4418" fmla="*/ 1574924 h 6858000"/>
              <a:gd name="connsiteX4419" fmla="*/ 3759484 w 4626532"/>
              <a:gd name="connsiteY4419" fmla="*/ 1583256 h 6858000"/>
              <a:gd name="connsiteX4420" fmla="*/ 3751151 w 4626532"/>
              <a:gd name="connsiteY4420" fmla="*/ 1658253 h 6858000"/>
              <a:gd name="connsiteX4421" fmla="*/ 3676155 w 4626532"/>
              <a:gd name="connsiteY4421" fmla="*/ 1566591 h 6858000"/>
              <a:gd name="connsiteX4422" fmla="*/ 3659489 w 4626532"/>
              <a:gd name="connsiteY4422" fmla="*/ 1583256 h 6858000"/>
              <a:gd name="connsiteX4423" fmla="*/ 3734485 w 4626532"/>
              <a:gd name="connsiteY4423" fmla="*/ 1666586 h 6858000"/>
              <a:gd name="connsiteX4424" fmla="*/ 3626157 w 4626532"/>
              <a:gd name="connsiteY4424" fmla="*/ 1566591 h 6858000"/>
              <a:gd name="connsiteX4425" fmla="*/ 3659489 w 4626532"/>
              <a:gd name="connsiteY4425" fmla="*/ 1524926 h 6858000"/>
              <a:gd name="connsiteX4426" fmla="*/ 3759484 w 4626532"/>
              <a:gd name="connsiteY4426" fmla="*/ 1583256 h 6858000"/>
              <a:gd name="connsiteX4427" fmla="*/ 3217844 w 4626532"/>
              <a:gd name="connsiteY4427" fmla="*/ 1549925 h 6858000"/>
              <a:gd name="connsiteX4428" fmla="*/ 3217844 w 4626532"/>
              <a:gd name="connsiteY4428" fmla="*/ 1616588 h 6858000"/>
              <a:gd name="connsiteX4429" fmla="*/ 3126181 w 4626532"/>
              <a:gd name="connsiteY4429" fmla="*/ 1558258 h 6858000"/>
              <a:gd name="connsiteX4430" fmla="*/ 3159513 w 4626532"/>
              <a:gd name="connsiteY4430" fmla="*/ 1591589 h 6858000"/>
              <a:gd name="connsiteX4431" fmla="*/ 3084517 w 4626532"/>
              <a:gd name="connsiteY4431" fmla="*/ 1541592 h 6858000"/>
              <a:gd name="connsiteX4432" fmla="*/ 3126181 w 4626532"/>
              <a:gd name="connsiteY4432" fmla="*/ 1508260 h 6858000"/>
              <a:gd name="connsiteX4433" fmla="*/ 3217844 w 4626532"/>
              <a:gd name="connsiteY4433" fmla="*/ 1549925 h 6858000"/>
              <a:gd name="connsiteX4434" fmla="*/ 3067851 w 4626532"/>
              <a:gd name="connsiteY4434" fmla="*/ 1516593 h 6858000"/>
              <a:gd name="connsiteX4435" fmla="*/ 3067851 w 4626532"/>
              <a:gd name="connsiteY4435" fmla="*/ 1549925 h 6858000"/>
              <a:gd name="connsiteX4436" fmla="*/ 2951190 w 4626532"/>
              <a:gd name="connsiteY4436" fmla="*/ 1499927 h 6858000"/>
              <a:gd name="connsiteX4437" fmla="*/ 2984522 w 4626532"/>
              <a:gd name="connsiteY4437" fmla="*/ 1483261 h 6858000"/>
              <a:gd name="connsiteX4438" fmla="*/ 3067851 w 4626532"/>
              <a:gd name="connsiteY4438" fmla="*/ 1516593 h 6858000"/>
              <a:gd name="connsiteX4439" fmla="*/ 3609491 w 4626532"/>
              <a:gd name="connsiteY4439" fmla="*/ 1524926 h 6858000"/>
              <a:gd name="connsiteX4440" fmla="*/ 3609491 w 4626532"/>
              <a:gd name="connsiteY4440" fmla="*/ 1599922 h 6858000"/>
              <a:gd name="connsiteX4441" fmla="*/ 3517829 w 4626532"/>
              <a:gd name="connsiteY4441" fmla="*/ 1524926 h 6858000"/>
              <a:gd name="connsiteX4442" fmla="*/ 3592825 w 4626532"/>
              <a:gd name="connsiteY4442" fmla="*/ 1608255 h 6858000"/>
              <a:gd name="connsiteX4443" fmla="*/ 3526162 w 4626532"/>
              <a:gd name="connsiteY4443" fmla="*/ 1599922 h 6858000"/>
              <a:gd name="connsiteX4444" fmla="*/ 3476164 w 4626532"/>
              <a:gd name="connsiteY4444" fmla="*/ 1508260 h 6858000"/>
              <a:gd name="connsiteX4445" fmla="*/ 3509496 w 4626532"/>
              <a:gd name="connsiteY4445" fmla="*/ 1474928 h 6858000"/>
              <a:gd name="connsiteX4446" fmla="*/ 3609491 w 4626532"/>
              <a:gd name="connsiteY4446" fmla="*/ 1524926 h 6858000"/>
              <a:gd name="connsiteX4447" fmla="*/ 3667822 w 4626532"/>
              <a:gd name="connsiteY4447" fmla="*/ 1508260 h 6858000"/>
              <a:gd name="connsiteX4448" fmla="*/ 3592825 w 4626532"/>
              <a:gd name="connsiteY4448" fmla="*/ 1458263 h 6858000"/>
              <a:gd name="connsiteX4449" fmla="*/ 3667822 w 4626532"/>
              <a:gd name="connsiteY4449" fmla="*/ 1508260 h 6858000"/>
              <a:gd name="connsiteX4450" fmla="*/ 3459499 w 4626532"/>
              <a:gd name="connsiteY4450" fmla="*/ 1474928 h 6858000"/>
              <a:gd name="connsiteX4451" fmla="*/ 3459499 w 4626532"/>
              <a:gd name="connsiteY4451" fmla="*/ 1549925 h 6858000"/>
              <a:gd name="connsiteX4452" fmla="*/ 3376169 w 4626532"/>
              <a:gd name="connsiteY4452" fmla="*/ 1466595 h 6858000"/>
              <a:gd name="connsiteX4453" fmla="*/ 3367836 w 4626532"/>
              <a:gd name="connsiteY4453" fmla="*/ 1483261 h 6858000"/>
              <a:gd name="connsiteX4454" fmla="*/ 3442833 w 4626532"/>
              <a:gd name="connsiteY4454" fmla="*/ 1558258 h 6858000"/>
              <a:gd name="connsiteX4455" fmla="*/ 3376169 w 4626532"/>
              <a:gd name="connsiteY4455" fmla="*/ 1566591 h 6858000"/>
              <a:gd name="connsiteX4456" fmla="*/ 3326172 w 4626532"/>
              <a:gd name="connsiteY4456" fmla="*/ 1474928 h 6858000"/>
              <a:gd name="connsiteX4457" fmla="*/ 3367836 w 4626532"/>
              <a:gd name="connsiteY4457" fmla="*/ 1433264 h 6858000"/>
              <a:gd name="connsiteX4458" fmla="*/ 3459499 w 4626532"/>
              <a:gd name="connsiteY4458" fmla="*/ 1474928 h 6858000"/>
              <a:gd name="connsiteX4459" fmla="*/ 3309506 w 4626532"/>
              <a:gd name="connsiteY4459" fmla="*/ 1466595 h 6858000"/>
              <a:gd name="connsiteX4460" fmla="*/ 3309506 w 4626532"/>
              <a:gd name="connsiteY4460" fmla="*/ 1508260 h 6858000"/>
              <a:gd name="connsiteX4461" fmla="*/ 3217844 w 4626532"/>
              <a:gd name="connsiteY4461" fmla="*/ 1449930 h 6858000"/>
              <a:gd name="connsiteX4462" fmla="*/ 3292840 w 4626532"/>
              <a:gd name="connsiteY4462" fmla="*/ 1516593 h 6858000"/>
              <a:gd name="connsiteX4463" fmla="*/ 3234509 w 4626532"/>
              <a:gd name="connsiteY4463" fmla="*/ 1524926 h 6858000"/>
              <a:gd name="connsiteX4464" fmla="*/ 3176179 w 4626532"/>
              <a:gd name="connsiteY4464" fmla="*/ 1433264 h 6858000"/>
              <a:gd name="connsiteX4465" fmla="*/ 3217844 w 4626532"/>
              <a:gd name="connsiteY4465" fmla="*/ 1399932 h 6858000"/>
              <a:gd name="connsiteX4466" fmla="*/ 3309506 w 4626532"/>
              <a:gd name="connsiteY4466" fmla="*/ 1466595 h 6858000"/>
              <a:gd name="connsiteX4467" fmla="*/ 3159513 w 4626532"/>
              <a:gd name="connsiteY4467" fmla="*/ 1408265 h 6858000"/>
              <a:gd name="connsiteX4468" fmla="*/ 3159513 w 4626532"/>
              <a:gd name="connsiteY4468" fmla="*/ 1466595 h 6858000"/>
              <a:gd name="connsiteX4469" fmla="*/ 3067851 w 4626532"/>
              <a:gd name="connsiteY4469" fmla="*/ 1416598 h 6858000"/>
              <a:gd name="connsiteX4470" fmla="*/ 3151180 w 4626532"/>
              <a:gd name="connsiteY4470" fmla="*/ 1491594 h 6858000"/>
              <a:gd name="connsiteX4471" fmla="*/ 3084517 w 4626532"/>
              <a:gd name="connsiteY4471" fmla="*/ 1499927 h 6858000"/>
              <a:gd name="connsiteX4472" fmla="*/ 3026186 w 4626532"/>
              <a:gd name="connsiteY4472" fmla="*/ 1408265 h 6858000"/>
              <a:gd name="connsiteX4473" fmla="*/ 3076184 w 4626532"/>
              <a:gd name="connsiteY4473" fmla="*/ 1366600 h 6858000"/>
              <a:gd name="connsiteX4474" fmla="*/ 3159513 w 4626532"/>
              <a:gd name="connsiteY4474" fmla="*/ 1408265 h 6858000"/>
              <a:gd name="connsiteX4475" fmla="*/ 3542828 w 4626532"/>
              <a:gd name="connsiteY4475" fmla="*/ 1458263 h 6858000"/>
              <a:gd name="connsiteX4476" fmla="*/ 3467831 w 4626532"/>
              <a:gd name="connsiteY4476" fmla="*/ 1449930 h 6858000"/>
              <a:gd name="connsiteX4477" fmla="*/ 3417834 w 4626532"/>
              <a:gd name="connsiteY4477" fmla="*/ 1358267 h 6858000"/>
              <a:gd name="connsiteX4478" fmla="*/ 3542828 w 4626532"/>
              <a:gd name="connsiteY4478" fmla="*/ 1458263 h 6858000"/>
              <a:gd name="connsiteX4479" fmla="*/ 3017853 w 4626532"/>
              <a:gd name="connsiteY4479" fmla="*/ 1449930 h 6858000"/>
              <a:gd name="connsiteX4480" fmla="*/ 2917858 w 4626532"/>
              <a:gd name="connsiteY4480" fmla="*/ 1391599 h 6858000"/>
              <a:gd name="connsiteX4481" fmla="*/ 3001187 w 4626532"/>
              <a:gd name="connsiteY4481" fmla="*/ 1466595 h 6858000"/>
              <a:gd name="connsiteX4482" fmla="*/ 2976189 w 4626532"/>
              <a:gd name="connsiteY4482" fmla="*/ 1458263 h 6858000"/>
              <a:gd name="connsiteX4483" fmla="*/ 2934524 w 4626532"/>
              <a:gd name="connsiteY4483" fmla="*/ 1474928 h 6858000"/>
              <a:gd name="connsiteX4484" fmla="*/ 2876194 w 4626532"/>
              <a:gd name="connsiteY4484" fmla="*/ 1383266 h 6858000"/>
              <a:gd name="connsiteX4485" fmla="*/ 2926191 w 4626532"/>
              <a:gd name="connsiteY4485" fmla="*/ 1349934 h 6858000"/>
              <a:gd name="connsiteX4486" fmla="*/ 3017853 w 4626532"/>
              <a:gd name="connsiteY4486" fmla="*/ 1449930 h 6858000"/>
              <a:gd name="connsiteX4487" fmla="*/ 2859528 w 4626532"/>
              <a:gd name="connsiteY4487" fmla="*/ 1358267 h 6858000"/>
              <a:gd name="connsiteX4488" fmla="*/ 2859528 w 4626532"/>
              <a:gd name="connsiteY4488" fmla="*/ 1416598 h 6858000"/>
              <a:gd name="connsiteX4489" fmla="*/ 2767865 w 4626532"/>
              <a:gd name="connsiteY4489" fmla="*/ 1374933 h 6858000"/>
              <a:gd name="connsiteX4490" fmla="*/ 2876194 w 4626532"/>
              <a:gd name="connsiteY4490" fmla="*/ 1458263 h 6858000"/>
              <a:gd name="connsiteX4491" fmla="*/ 2734534 w 4626532"/>
              <a:gd name="connsiteY4491" fmla="*/ 1366600 h 6858000"/>
              <a:gd name="connsiteX4492" fmla="*/ 2767865 w 4626532"/>
              <a:gd name="connsiteY4492" fmla="*/ 1333269 h 6858000"/>
              <a:gd name="connsiteX4493" fmla="*/ 2859528 w 4626532"/>
              <a:gd name="connsiteY4493" fmla="*/ 1358267 h 6858000"/>
              <a:gd name="connsiteX4494" fmla="*/ 3401168 w 4626532"/>
              <a:gd name="connsiteY4494" fmla="*/ 1341602 h 6858000"/>
              <a:gd name="connsiteX4495" fmla="*/ 3401168 w 4626532"/>
              <a:gd name="connsiteY4495" fmla="*/ 1391599 h 6858000"/>
              <a:gd name="connsiteX4496" fmla="*/ 3309506 w 4626532"/>
              <a:gd name="connsiteY4496" fmla="*/ 1333269 h 6858000"/>
              <a:gd name="connsiteX4497" fmla="*/ 3392835 w 4626532"/>
              <a:gd name="connsiteY4497" fmla="*/ 1416598 h 6858000"/>
              <a:gd name="connsiteX4498" fmla="*/ 3317839 w 4626532"/>
              <a:gd name="connsiteY4498" fmla="*/ 1408265 h 6858000"/>
              <a:gd name="connsiteX4499" fmla="*/ 3267841 w 4626532"/>
              <a:gd name="connsiteY4499" fmla="*/ 1324936 h 6858000"/>
              <a:gd name="connsiteX4500" fmla="*/ 3284507 w 4626532"/>
              <a:gd name="connsiteY4500" fmla="*/ 1291604 h 6858000"/>
              <a:gd name="connsiteX4501" fmla="*/ 3401168 w 4626532"/>
              <a:gd name="connsiteY4501" fmla="*/ 1341602 h 6858000"/>
              <a:gd name="connsiteX4502" fmla="*/ 3251175 w 4626532"/>
              <a:gd name="connsiteY4502" fmla="*/ 1299937 h 6858000"/>
              <a:gd name="connsiteX4503" fmla="*/ 3251175 w 4626532"/>
              <a:gd name="connsiteY4503" fmla="*/ 1358267 h 6858000"/>
              <a:gd name="connsiteX4504" fmla="*/ 3159513 w 4626532"/>
              <a:gd name="connsiteY4504" fmla="*/ 1299937 h 6858000"/>
              <a:gd name="connsiteX4505" fmla="*/ 3234509 w 4626532"/>
              <a:gd name="connsiteY4505" fmla="*/ 1374933 h 6858000"/>
              <a:gd name="connsiteX4506" fmla="*/ 3176179 w 4626532"/>
              <a:gd name="connsiteY4506" fmla="*/ 1391599 h 6858000"/>
              <a:gd name="connsiteX4507" fmla="*/ 3117848 w 4626532"/>
              <a:gd name="connsiteY4507" fmla="*/ 1291604 h 6858000"/>
              <a:gd name="connsiteX4508" fmla="*/ 3151180 w 4626532"/>
              <a:gd name="connsiteY4508" fmla="*/ 1258272 h 6858000"/>
              <a:gd name="connsiteX4509" fmla="*/ 3251175 w 4626532"/>
              <a:gd name="connsiteY4509" fmla="*/ 1299937 h 6858000"/>
              <a:gd name="connsiteX4510" fmla="*/ 3101183 w 4626532"/>
              <a:gd name="connsiteY4510" fmla="*/ 1333269 h 6858000"/>
              <a:gd name="connsiteX4511" fmla="*/ 3017853 w 4626532"/>
              <a:gd name="connsiteY4511" fmla="*/ 1266605 h 6858000"/>
              <a:gd name="connsiteX4512" fmla="*/ 3001187 w 4626532"/>
              <a:gd name="connsiteY4512" fmla="*/ 1283271 h 6858000"/>
              <a:gd name="connsiteX4513" fmla="*/ 3092850 w 4626532"/>
              <a:gd name="connsiteY4513" fmla="*/ 1349934 h 6858000"/>
              <a:gd name="connsiteX4514" fmla="*/ 3026186 w 4626532"/>
              <a:gd name="connsiteY4514" fmla="*/ 1358267 h 6858000"/>
              <a:gd name="connsiteX4515" fmla="*/ 2959523 w 4626532"/>
              <a:gd name="connsiteY4515" fmla="*/ 1266605 h 6858000"/>
              <a:gd name="connsiteX4516" fmla="*/ 3009520 w 4626532"/>
              <a:gd name="connsiteY4516" fmla="*/ 1233273 h 6858000"/>
              <a:gd name="connsiteX4517" fmla="*/ 3101183 w 4626532"/>
              <a:gd name="connsiteY4517" fmla="*/ 1333269 h 6858000"/>
              <a:gd name="connsiteX4518" fmla="*/ 3134514 w 4626532"/>
              <a:gd name="connsiteY4518" fmla="*/ 1241606 h 6858000"/>
              <a:gd name="connsiteX4519" fmla="*/ 3109516 w 4626532"/>
              <a:gd name="connsiteY4519" fmla="*/ 1249939 h 6858000"/>
              <a:gd name="connsiteX4520" fmla="*/ 3076184 w 4626532"/>
              <a:gd name="connsiteY4520" fmla="*/ 1216608 h 6858000"/>
              <a:gd name="connsiteX4521" fmla="*/ 3134514 w 4626532"/>
              <a:gd name="connsiteY4521" fmla="*/ 1241606 h 6858000"/>
              <a:gd name="connsiteX4522" fmla="*/ 2942857 w 4626532"/>
              <a:gd name="connsiteY4522" fmla="*/ 1241606 h 6858000"/>
              <a:gd name="connsiteX4523" fmla="*/ 2942857 w 4626532"/>
              <a:gd name="connsiteY4523" fmla="*/ 1299937 h 6858000"/>
              <a:gd name="connsiteX4524" fmla="*/ 2851195 w 4626532"/>
              <a:gd name="connsiteY4524" fmla="*/ 1258272 h 6858000"/>
              <a:gd name="connsiteX4525" fmla="*/ 2934524 w 4626532"/>
              <a:gd name="connsiteY4525" fmla="*/ 1324936 h 6858000"/>
              <a:gd name="connsiteX4526" fmla="*/ 2876194 w 4626532"/>
              <a:gd name="connsiteY4526" fmla="*/ 1341602 h 6858000"/>
              <a:gd name="connsiteX4527" fmla="*/ 2809530 w 4626532"/>
              <a:gd name="connsiteY4527" fmla="*/ 1249939 h 6858000"/>
              <a:gd name="connsiteX4528" fmla="*/ 2859528 w 4626532"/>
              <a:gd name="connsiteY4528" fmla="*/ 1216608 h 6858000"/>
              <a:gd name="connsiteX4529" fmla="*/ 2942857 w 4626532"/>
              <a:gd name="connsiteY4529" fmla="*/ 1241606 h 6858000"/>
              <a:gd name="connsiteX4530" fmla="*/ 2784531 w 4626532"/>
              <a:gd name="connsiteY4530" fmla="*/ 1241606 h 6858000"/>
              <a:gd name="connsiteX4531" fmla="*/ 2801197 w 4626532"/>
              <a:gd name="connsiteY4531" fmla="*/ 1291604 h 6858000"/>
              <a:gd name="connsiteX4532" fmla="*/ 2701202 w 4626532"/>
              <a:gd name="connsiteY4532" fmla="*/ 1241606 h 6858000"/>
              <a:gd name="connsiteX4533" fmla="*/ 2792864 w 4626532"/>
              <a:gd name="connsiteY4533" fmla="*/ 1308270 h 6858000"/>
              <a:gd name="connsiteX4534" fmla="*/ 2726201 w 4626532"/>
              <a:gd name="connsiteY4534" fmla="*/ 1324936 h 6858000"/>
              <a:gd name="connsiteX4535" fmla="*/ 2659537 w 4626532"/>
              <a:gd name="connsiteY4535" fmla="*/ 1224941 h 6858000"/>
              <a:gd name="connsiteX4536" fmla="*/ 2709535 w 4626532"/>
              <a:gd name="connsiteY4536" fmla="*/ 1199942 h 6858000"/>
              <a:gd name="connsiteX4537" fmla="*/ 2784531 w 4626532"/>
              <a:gd name="connsiteY4537" fmla="*/ 1241606 h 6858000"/>
              <a:gd name="connsiteX4538" fmla="*/ 2651205 w 4626532"/>
              <a:gd name="connsiteY4538" fmla="*/ 1274938 h 6858000"/>
              <a:gd name="connsiteX4539" fmla="*/ 2551209 w 4626532"/>
              <a:gd name="connsiteY4539" fmla="*/ 1224941 h 6858000"/>
              <a:gd name="connsiteX4540" fmla="*/ 2709535 w 4626532"/>
              <a:gd name="connsiteY4540" fmla="*/ 1341602 h 6858000"/>
              <a:gd name="connsiteX4541" fmla="*/ 2709535 w 4626532"/>
              <a:gd name="connsiteY4541" fmla="*/ 1383266 h 6858000"/>
              <a:gd name="connsiteX4542" fmla="*/ 2509545 w 4626532"/>
              <a:gd name="connsiteY4542" fmla="*/ 1216608 h 6858000"/>
              <a:gd name="connsiteX4543" fmla="*/ 2551209 w 4626532"/>
              <a:gd name="connsiteY4543" fmla="*/ 1183276 h 6858000"/>
              <a:gd name="connsiteX4544" fmla="*/ 2651205 w 4626532"/>
              <a:gd name="connsiteY4544" fmla="*/ 1274938 h 6858000"/>
              <a:gd name="connsiteX4545" fmla="*/ 3001187 w 4626532"/>
              <a:gd name="connsiteY4545" fmla="*/ 1191609 h 6858000"/>
              <a:gd name="connsiteX4546" fmla="*/ 3017853 w 4626532"/>
              <a:gd name="connsiteY4546" fmla="*/ 1208275 h 6858000"/>
              <a:gd name="connsiteX4547" fmla="*/ 2951190 w 4626532"/>
              <a:gd name="connsiteY4547" fmla="*/ 1224941 h 6858000"/>
              <a:gd name="connsiteX4548" fmla="*/ 2909525 w 4626532"/>
              <a:gd name="connsiteY4548" fmla="*/ 1174943 h 6858000"/>
              <a:gd name="connsiteX4549" fmla="*/ 3001187 w 4626532"/>
              <a:gd name="connsiteY4549" fmla="*/ 1191609 h 6858000"/>
              <a:gd name="connsiteX4550" fmla="*/ 2776198 w 4626532"/>
              <a:gd name="connsiteY4550" fmla="*/ 1141611 h 6858000"/>
              <a:gd name="connsiteX4551" fmla="*/ 2876194 w 4626532"/>
              <a:gd name="connsiteY4551" fmla="*/ 1191609 h 6858000"/>
              <a:gd name="connsiteX4552" fmla="*/ 2801197 w 4626532"/>
              <a:gd name="connsiteY4552" fmla="*/ 1199942 h 6858000"/>
              <a:gd name="connsiteX4553" fmla="*/ 2742867 w 4626532"/>
              <a:gd name="connsiteY4553" fmla="*/ 1141611 h 6858000"/>
              <a:gd name="connsiteX4554" fmla="*/ 2776198 w 4626532"/>
              <a:gd name="connsiteY4554" fmla="*/ 1141611 h 6858000"/>
              <a:gd name="connsiteX4555" fmla="*/ 2717868 w 4626532"/>
              <a:gd name="connsiteY4555" fmla="*/ 1133278 h 6858000"/>
              <a:gd name="connsiteX4556" fmla="*/ 2726201 w 4626532"/>
              <a:gd name="connsiteY4556" fmla="*/ 1158277 h 6858000"/>
              <a:gd name="connsiteX4557" fmla="*/ 2676203 w 4626532"/>
              <a:gd name="connsiteY4557" fmla="*/ 1124945 h 6858000"/>
              <a:gd name="connsiteX4558" fmla="*/ 2717868 w 4626532"/>
              <a:gd name="connsiteY4558" fmla="*/ 1133278 h 6858000"/>
              <a:gd name="connsiteX4559" fmla="*/ 2617873 w 4626532"/>
              <a:gd name="connsiteY4559" fmla="*/ 1116612 h 6858000"/>
              <a:gd name="connsiteX4560" fmla="*/ 2717868 w 4626532"/>
              <a:gd name="connsiteY4560" fmla="*/ 1174943 h 6858000"/>
              <a:gd name="connsiteX4561" fmla="*/ 2651205 w 4626532"/>
              <a:gd name="connsiteY4561" fmla="*/ 1191609 h 6858000"/>
              <a:gd name="connsiteX4562" fmla="*/ 2584541 w 4626532"/>
              <a:gd name="connsiteY4562" fmla="*/ 1116612 h 6858000"/>
              <a:gd name="connsiteX4563" fmla="*/ 2617873 w 4626532"/>
              <a:gd name="connsiteY4563" fmla="*/ 1116612 h 6858000"/>
              <a:gd name="connsiteX4564" fmla="*/ 2576208 w 4626532"/>
              <a:gd name="connsiteY4564" fmla="*/ 1141611 h 6858000"/>
              <a:gd name="connsiteX4565" fmla="*/ 2509545 w 4626532"/>
              <a:gd name="connsiteY4565" fmla="*/ 1099947 h 6858000"/>
              <a:gd name="connsiteX4566" fmla="*/ 2576208 w 4626532"/>
              <a:gd name="connsiteY4566" fmla="*/ 1141611 h 6858000"/>
              <a:gd name="connsiteX4567" fmla="*/ 2567875 w 4626532"/>
              <a:gd name="connsiteY4567" fmla="*/ 1166610 h 6858000"/>
              <a:gd name="connsiteX4568" fmla="*/ 2501212 w 4626532"/>
              <a:gd name="connsiteY4568" fmla="*/ 1183276 h 6858000"/>
              <a:gd name="connsiteX4569" fmla="*/ 2434548 w 4626532"/>
              <a:gd name="connsiteY4569" fmla="*/ 1116612 h 6858000"/>
              <a:gd name="connsiteX4570" fmla="*/ 2434548 w 4626532"/>
              <a:gd name="connsiteY4570" fmla="*/ 1091614 h 6858000"/>
              <a:gd name="connsiteX4571" fmla="*/ 2567875 w 4626532"/>
              <a:gd name="connsiteY4571" fmla="*/ 1166610 h 6858000"/>
              <a:gd name="connsiteX4572" fmla="*/ 2317887 w 4626532"/>
              <a:gd name="connsiteY4572" fmla="*/ 1091614 h 6858000"/>
              <a:gd name="connsiteX4573" fmla="*/ 2476213 w 4626532"/>
              <a:gd name="connsiteY4573" fmla="*/ 1191609 h 6858000"/>
              <a:gd name="connsiteX4574" fmla="*/ 2526211 w 4626532"/>
              <a:gd name="connsiteY4574" fmla="*/ 1299937 h 6858000"/>
              <a:gd name="connsiteX4575" fmla="*/ 2284556 w 4626532"/>
              <a:gd name="connsiteY4575" fmla="*/ 1083281 h 6858000"/>
              <a:gd name="connsiteX4576" fmla="*/ 2426215 w 4626532"/>
              <a:gd name="connsiteY4576" fmla="*/ 1133278 h 6858000"/>
              <a:gd name="connsiteX4577" fmla="*/ 2317887 w 4626532"/>
              <a:gd name="connsiteY4577" fmla="*/ 1091614 h 6858000"/>
              <a:gd name="connsiteX4578" fmla="*/ 2251224 w 4626532"/>
              <a:gd name="connsiteY4578" fmla="*/ 1066615 h 6858000"/>
              <a:gd name="connsiteX4579" fmla="*/ 2309554 w 4626532"/>
              <a:gd name="connsiteY4579" fmla="*/ 1191609 h 6858000"/>
              <a:gd name="connsiteX4580" fmla="*/ 2059567 w 4626532"/>
              <a:gd name="connsiteY4580" fmla="*/ 991619 h 6858000"/>
              <a:gd name="connsiteX4581" fmla="*/ 2251224 w 4626532"/>
              <a:gd name="connsiteY4581" fmla="*/ 1066615 h 6858000"/>
              <a:gd name="connsiteX4582" fmla="*/ 1859576 w 4626532"/>
              <a:gd name="connsiteY4582" fmla="*/ 841626 h 6858000"/>
              <a:gd name="connsiteX4583" fmla="*/ 1842910 w 4626532"/>
              <a:gd name="connsiteY4583" fmla="*/ 858292 h 6858000"/>
              <a:gd name="connsiteX4584" fmla="*/ 2059567 w 4626532"/>
              <a:gd name="connsiteY4584" fmla="*/ 1049949 h 6858000"/>
              <a:gd name="connsiteX4585" fmla="*/ 1809579 w 4626532"/>
              <a:gd name="connsiteY4585" fmla="*/ 833293 h 6858000"/>
              <a:gd name="connsiteX4586" fmla="*/ 1834578 w 4626532"/>
              <a:gd name="connsiteY4586" fmla="*/ 808294 h 6858000"/>
              <a:gd name="connsiteX4587" fmla="*/ 1859576 w 4626532"/>
              <a:gd name="connsiteY4587" fmla="*/ 841626 h 6858000"/>
              <a:gd name="connsiteX4588" fmla="*/ 1767914 w 4626532"/>
              <a:gd name="connsiteY4588" fmla="*/ 724965 h 6858000"/>
              <a:gd name="connsiteX4589" fmla="*/ 1751248 w 4626532"/>
              <a:gd name="connsiteY4589" fmla="*/ 733298 h 6858000"/>
              <a:gd name="connsiteX4590" fmla="*/ 1817912 w 4626532"/>
              <a:gd name="connsiteY4590" fmla="*/ 791628 h 6858000"/>
              <a:gd name="connsiteX4591" fmla="*/ 1792913 w 4626532"/>
              <a:gd name="connsiteY4591" fmla="*/ 808294 h 6858000"/>
              <a:gd name="connsiteX4592" fmla="*/ 1709584 w 4626532"/>
              <a:gd name="connsiteY4592" fmla="*/ 724965 h 6858000"/>
              <a:gd name="connsiteX4593" fmla="*/ 1742915 w 4626532"/>
              <a:gd name="connsiteY4593" fmla="*/ 691633 h 6858000"/>
              <a:gd name="connsiteX4594" fmla="*/ 1767914 w 4626532"/>
              <a:gd name="connsiteY4594" fmla="*/ 724965 h 6858000"/>
              <a:gd name="connsiteX4595" fmla="*/ 1726249 w 4626532"/>
              <a:gd name="connsiteY4595" fmla="*/ 658301 h 6858000"/>
              <a:gd name="connsiteX4596" fmla="*/ 1734582 w 4626532"/>
              <a:gd name="connsiteY4596" fmla="*/ 674967 h 6858000"/>
              <a:gd name="connsiteX4597" fmla="*/ 1701251 w 4626532"/>
              <a:gd name="connsiteY4597" fmla="*/ 691633 h 6858000"/>
              <a:gd name="connsiteX4598" fmla="*/ 1659586 w 4626532"/>
              <a:gd name="connsiteY4598" fmla="*/ 624970 h 6858000"/>
              <a:gd name="connsiteX4599" fmla="*/ 1726249 w 4626532"/>
              <a:gd name="connsiteY4599" fmla="*/ 658301 h 6858000"/>
              <a:gd name="connsiteX4600" fmla="*/ 1676252 w 4626532"/>
              <a:gd name="connsiteY4600" fmla="*/ 566639 h 6858000"/>
              <a:gd name="connsiteX4601" fmla="*/ 1701251 w 4626532"/>
              <a:gd name="connsiteY4601" fmla="*/ 616637 h 6858000"/>
              <a:gd name="connsiteX4602" fmla="*/ 1642920 w 4626532"/>
              <a:gd name="connsiteY4602" fmla="*/ 608304 h 6858000"/>
              <a:gd name="connsiteX4603" fmla="*/ 1634587 w 4626532"/>
              <a:gd name="connsiteY4603" fmla="*/ 566639 h 6858000"/>
              <a:gd name="connsiteX4604" fmla="*/ 1676252 w 4626532"/>
              <a:gd name="connsiteY4604" fmla="*/ 566639 h 6858000"/>
              <a:gd name="connsiteX4605" fmla="*/ 1659586 w 4626532"/>
              <a:gd name="connsiteY4605" fmla="*/ 524975 h 6858000"/>
              <a:gd name="connsiteX4606" fmla="*/ 1626254 w 4626532"/>
              <a:gd name="connsiteY4606" fmla="*/ 508309 h 6858000"/>
              <a:gd name="connsiteX4607" fmla="*/ 1626254 w 4626532"/>
              <a:gd name="connsiteY4607" fmla="*/ 458311 h 6858000"/>
              <a:gd name="connsiteX4608" fmla="*/ 1659586 w 4626532"/>
              <a:gd name="connsiteY4608" fmla="*/ 524975 h 6858000"/>
              <a:gd name="connsiteX4609" fmla="*/ 1634587 w 4626532"/>
              <a:gd name="connsiteY4609" fmla="*/ 433312 h 6858000"/>
              <a:gd name="connsiteX4610" fmla="*/ 1634587 w 4626532"/>
              <a:gd name="connsiteY4610" fmla="*/ 408314 h 6858000"/>
              <a:gd name="connsiteX4611" fmla="*/ 1634587 w 4626532"/>
              <a:gd name="connsiteY4611" fmla="*/ 433312 h 6858000"/>
              <a:gd name="connsiteX4612" fmla="*/ 1767914 w 4626532"/>
              <a:gd name="connsiteY4612" fmla="*/ 516642 h 6858000"/>
              <a:gd name="connsiteX4613" fmla="*/ 1776247 w 4626532"/>
              <a:gd name="connsiteY4613" fmla="*/ 533307 h 6858000"/>
              <a:gd name="connsiteX4614" fmla="*/ 1826245 w 4626532"/>
              <a:gd name="connsiteY4614" fmla="*/ 399981 h 6858000"/>
              <a:gd name="connsiteX4615" fmla="*/ 1942906 w 4626532"/>
              <a:gd name="connsiteY4615" fmla="*/ 749964 h 6858000"/>
              <a:gd name="connsiteX4616" fmla="*/ 1959571 w 4626532"/>
              <a:gd name="connsiteY4616" fmla="*/ 766629 h 6858000"/>
              <a:gd name="connsiteX4617" fmla="*/ 2009569 w 4626532"/>
              <a:gd name="connsiteY4617" fmla="*/ 533307 h 6858000"/>
              <a:gd name="connsiteX4618" fmla="*/ 2226225 w 4626532"/>
              <a:gd name="connsiteY4618" fmla="*/ 924955 h 6858000"/>
              <a:gd name="connsiteX4619" fmla="*/ 2242891 w 4626532"/>
              <a:gd name="connsiteY4619" fmla="*/ 908289 h 6858000"/>
              <a:gd name="connsiteX4620" fmla="*/ 2209559 w 4626532"/>
              <a:gd name="connsiteY4620" fmla="*/ 683300 h 6858000"/>
              <a:gd name="connsiteX4621" fmla="*/ 2409550 w 4626532"/>
              <a:gd name="connsiteY4621" fmla="*/ 991619 h 6858000"/>
              <a:gd name="connsiteX4622" fmla="*/ 2409550 w 4626532"/>
              <a:gd name="connsiteY4622" fmla="*/ 1066615 h 6858000"/>
              <a:gd name="connsiteX4623" fmla="*/ 2384551 w 4626532"/>
              <a:gd name="connsiteY4623" fmla="*/ 1066615 h 6858000"/>
              <a:gd name="connsiteX4624" fmla="*/ 1676252 w 4626532"/>
              <a:gd name="connsiteY4624" fmla="*/ 491643 h 6858000"/>
              <a:gd name="connsiteX4625" fmla="*/ 1642920 w 4626532"/>
              <a:gd name="connsiteY4625" fmla="*/ 358316 h 6858000"/>
              <a:gd name="connsiteX4626" fmla="*/ 1601256 w 4626532"/>
              <a:gd name="connsiteY4626" fmla="*/ 491643 h 6858000"/>
              <a:gd name="connsiteX4627" fmla="*/ 2359552 w 4626532"/>
              <a:gd name="connsiteY4627" fmla="*/ 1241606 h 6858000"/>
              <a:gd name="connsiteX4628" fmla="*/ 2117897 w 4626532"/>
              <a:gd name="connsiteY4628" fmla="*/ 1299937 h 6858000"/>
              <a:gd name="connsiteX4629" fmla="*/ 1676252 w 4626532"/>
              <a:gd name="connsiteY4629" fmla="*/ 1233273 h 6858000"/>
              <a:gd name="connsiteX4630" fmla="*/ 1901241 w 4626532"/>
              <a:gd name="connsiteY4630" fmla="*/ 1033283 h 6858000"/>
              <a:gd name="connsiteX4631" fmla="*/ 1667919 w 4626532"/>
              <a:gd name="connsiteY4631" fmla="*/ 1033283 h 6858000"/>
              <a:gd name="connsiteX4632" fmla="*/ 1442930 w 4626532"/>
              <a:gd name="connsiteY4632" fmla="*/ 983286 h 6858000"/>
              <a:gd name="connsiteX4633" fmla="*/ 1692918 w 4626532"/>
              <a:gd name="connsiteY4633" fmla="*/ 883290 h 6858000"/>
              <a:gd name="connsiteX4634" fmla="*/ 1484595 w 4626532"/>
              <a:gd name="connsiteY4634" fmla="*/ 783295 h 6858000"/>
              <a:gd name="connsiteX4635" fmla="*/ 1334602 w 4626532"/>
              <a:gd name="connsiteY4635" fmla="*/ 616637 h 6858000"/>
              <a:gd name="connsiteX4636" fmla="*/ 1434597 w 4626532"/>
              <a:gd name="connsiteY4636" fmla="*/ 641636 h 6858000"/>
              <a:gd name="connsiteX4637" fmla="*/ 1576257 w 4626532"/>
              <a:gd name="connsiteY4637" fmla="*/ 716632 h 6858000"/>
              <a:gd name="connsiteX4638" fmla="*/ 1601256 w 4626532"/>
              <a:gd name="connsiteY4638" fmla="*/ 716632 h 6858000"/>
              <a:gd name="connsiteX4639" fmla="*/ 1501260 w 4626532"/>
              <a:gd name="connsiteY4639" fmla="*/ 558306 h 6858000"/>
              <a:gd name="connsiteX4640" fmla="*/ 1434597 w 4626532"/>
              <a:gd name="connsiteY4640" fmla="*/ 249988 h 6858000"/>
              <a:gd name="connsiteX4641" fmla="*/ 1467929 w 4626532"/>
              <a:gd name="connsiteY4641" fmla="*/ 33332 h 6858000"/>
              <a:gd name="connsiteX4642" fmla="*/ 1767914 w 4626532"/>
              <a:gd name="connsiteY4642" fmla="*/ 516642 h 6858000"/>
              <a:gd name="connsiteX4643" fmla="*/ 1792913 w 4626532"/>
              <a:gd name="connsiteY4643" fmla="*/ 441645 h 6858000"/>
              <a:gd name="connsiteX4644" fmla="*/ 1817912 w 4626532"/>
              <a:gd name="connsiteY4644" fmla="*/ 366649 h 6858000"/>
              <a:gd name="connsiteX4645" fmla="*/ 1942906 w 4626532"/>
              <a:gd name="connsiteY4645" fmla="*/ 683300 h 6858000"/>
              <a:gd name="connsiteX4646" fmla="*/ 1959571 w 4626532"/>
              <a:gd name="connsiteY4646" fmla="*/ 699966 h 6858000"/>
              <a:gd name="connsiteX4647" fmla="*/ 2001236 w 4626532"/>
              <a:gd name="connsiteY4647" fmla="*/ 516642 h 6858000"/>
              <a:gd name="connsiteX4648" fmla="*/ 2209559 w 4626532"/>
              <a:gd name="connsiteY4648" fmla="*/ 899956 h 6858000"/>
              <a:gd name="connsiteX4649" fmla="*/ 2217892 w 4626532"/>
              <a:gd name="connsiteY4649" fmla="*/ 858292 h 6858000"/>
              <a:gd name="connsiteX4650" fmla="*/ 2192893 w 4626532"/>
              <a:gd name="connsiteY4650" fmla="*/ 658301 h 6858000"/>
              <a:gd name="connsiteX4651" fmla="*/ 2426215 w 4626532"/>
              <a:gd name="connsiteY4651" fmla="*/ 1083281 h 6858000"/>
              <a:gd name="connsiteX4652" fmla="*/ 4209462 w 4626532"/>
              <a:gd name="connsiteY4652" fmla="*/ 2474880 h 6858000"/>
              <a:gd name="connsiteX4653" fmla="*/ 3751151 w 4626532"/>
              <a:gd name="connsiteY4653" fmla="*/ 3066518 h 6858000"/>
              <a:gd name="connsiteX4654" fmla="*/ 2659537 w 4626532"/>
              <a:gd name="connsiteY4654" fmla="*/ 2583208 h 6858000"/>
              <a:gd name="connsiteX4655" fmla="*/ 2534544 w 4626532"/>
              <a:gd name="connsiteY4655" fmla="*/ 2716535 h 6858000"/>
              <a:gd name="connsiteX4656" fmla="*/ 2551209 w 4626532"/>
              <a:gd name="connsiteY4656" fmla="*/ 2808197 h 6858000"/>
              <a:gd name="connsiteX4657" fmla="*/ 2784531 w 4626532"/>
              <a:gd name="connsiteY4657" fmla="*/ 3049852 h 6858000"/>
              <a:gd name="connsiteX4658" fmla="*/ 3109516 w 4626532"/>
              <a:gd name="connsiteY4658" fmla="*/ 3258175 h 6858000"/>
              <a:gd name="connsiteX4659" fmla="*/ 3584492 w 4626532"/>
              <a:gd name="connsiteY4659" fmla="*/ 3158180 h 6858000"/>
              <a:gd name="connsiteX4660" fmla="*/ 3726152 w 4626532"/>
              <a:gd name="connsiteY4660" fmla="*/ 3224843 h 6858000"/>
              <a:gd name="connsiteX4661" fmla="*/ 4109467 w 4626532"/>
              <a:gd name="connsiteY4661" fmla="*/ 3649823 h 6858000"/>
              <a:gd name="connsiteX4662" fmla="*/ 4342789 w 4626532"/>
              <a:gd name="connsiteY4662" fmla="*/ 3549828 h 6858000"/>
              <a:gd name="connsiteX4663" fmla="*/ 4434451 w 4626532"/>
              <a:gd name="connsiteY4663" fmla="*/ 3591492 h 6858000"/>
              <a:gd name="connsiteX4664" fmla="*/ 4509447 w 4626532"/>
              <a:gd name="connsiteY4664" fmla="*/ 3616491 h 6858000"/>
              <a:gd name="connsiteX4665" fmla="*/ 4567778 w 4626532"/>
              <a:gd name="connsiteY4665" fmla="*/ 3708153 h 6858000"/>
              <a:gd name="connsiteX4666" fmla="*/ 4526113 w 4626532"/>
              <a:gd name="connsiteY4666" fmla="*/ 3799815 h 6858000"/>
              <a:gd name="connsiteX4667" fmla="*/ 4467783 w 4626532"/>
              <a:gd name="connsiteY4667" fmla="*/ 3716486 h 6858000"/>
              <a:gd name="connsiteX4668" fmla="*/ 4426118 w 4626532"/>
              <a:gd name="connsiteY4668" fmla="*/ 3724819 h 6858000"/>
              <a:gd name="connsiteX4669" fmla="*/ 4342789 w 4626532"/>
              <a:gd name="connsiteY4669" fmla="*/ 3724819 h 6858000"/>
              <a:gd name="connsiteX4670" fmla="*/ 4259460 w 4626532"/>
              <a:gd name="connsiteY4670" fmla="*/ 3841480 h 6858000"/>
              <a:gd name="connsiteX4671" fmla="*/ 4484449 w 4626532"/>
              <a:gd name="connsiteY4671" fmla="*/ 4174797 h 6858000"/>
              <a:gd name="connsiteX4672" fmla="*/ 4576111 w 4626532"/>
              <a:gd name="connsiteY4672" fmla="*/ 4241461 h 6858000"/>
              <a:gd name="connsiteX4673" fmla="*/ 4626108 w 4626532"/>
              <a:gd name="connsiteY4673" fmla="*/ 4208129 h 6858000"/>
              <a:gd name="connsiteX4674" fmla="*/ 4467783 w 4626532"/>
              <a:gd name="connsiteY4674" fmla="*/ 4333123 h 6858000"/>
              <a:gd name="connsiteX4675" fmla="*/ 4217795 w 4626532"/>
              <a:gd name="connsiteY4675" fmla="*/ 4041470 h 6858000"/>
              <a:gd name="connsiteX4676" fmla="*/ 4201129 w 4626532"/>
              <a:gd name="connsiteY4676" fmla="*/ 4108134 h 6858000"/>
              <a:gd name="connsiteX4677" fmla="*/ 4351122 w 4626532"/>
              <a:gd name="connsiteY4677" fmla="*/ 4424785 h 6858000"/>
              <a:gd name="connsiteX4678" fmla="*/ 4467783 w 4626532"/>
              <a:gd name="connsiteY4678" fmla="*/ 4533113 h 6858000"/>
              <a:gd name="connsiteX4679" fmla="*/ 4392786 w 4626532"/>
              <a:gd name="connsiteY4679" fmla="*/ 4574778 h 6858000"/>
              <a:gd name="connsiteX4680" fmla="*/ 4067802 w 4626532"/>
              <a:gd name="connsiteY4680" fmla="*/ 4083135 h 6858000"/>
              <a:gd name="connsiteX4681" fmla="*/ 4042803 w 4626532"/>
              <a:gd name="connsiteY4681" fmla="*/ 4208129 h 6858000"/>
              <a:gd name="connsiteX4682" fmla="*/ 4084468 w 4626532"/>
              <a:gd name="connsiteY4682" fmla="*/ 4458117 h 6858000"/>
              <a:gd name="connsiteX4683" fmla="*/ 4042803 w 4626532"/>
              <a:gd name="connsiteY4683" fmla="*/ 4549779 h 6858000"/>
              <a:gd name="connsiteX4684" fmla="*/ 4109467 w 4626532"/>
              <a:gd name="connsiteY4684" fmla="*/ 4591444 h 6858000"/>
              <a:gd name="connsiteX4685" fmla="*/ 4042803 w 4626532"/>
              <a:gd name="connsiteY4685" fmla="*/ 4608110 h 6858000"/>
              <a:gd name="connsiteX4686" fmla="*/ 3976140 w 4626532"/>
              <a:gd name="connsiteY4686" fmla="*/ 4574778 h 6858000"/>
              <a:gd name="connsiteX4687" fmla="*/ 3901144 w 4626532"/>
              <a:gd name="connsiteY4687" fmla="*/ 4491449 h 6858000"/>
              <a:gd name="connsiteX4688" fmla="*/ 3859479 w 4626532"/>
              <a:gd name="connsiteY4688" fmla="*/ 4316457 h 6858000"/>
              <a:gd name="connsiteX4689" fmla="*/ 4051136 w 4626532"/>
              <a:gd name="connsiteY4689" fmla="*/ 3833147 h 6858000"/>
              <a:gd name="connsiteX4690" fmla="*/ 3909477 w 4626532"/>
              <a:gd name="connsiteY4690" fmla="*/ 3758151 h 6858000"/>
              <a:gd name="connsiteX4691" fmla="*/ 3784483 w 4626532"/>
              <a:gd name="connsiteY4691" fmla="*/ 3674822 h 6858000"/>
              <a:gd name="connsiteX4692" fmla="*/ 3717819 w 4626532"/>
              <a:gd name="connsiteY4692" fmla="*/ 3599825 h 6858000"/>
              <a:gd name="connsiteX4693" fmla="*/ 3676155 w 4626532"/>
              <a:gd name="connsiteY4693" fmla="*/ 3583159 h 6858000"/>
              <a:gd name="connsiteX4694" fmla="*/ 3509496 w 4626532"/>
              <a:gd name="connsiteY4694" fmla="*/ 3691487 h 6858000"/>
              <a:gd name="connsiteX4695" fmla="*/ 3592825 w 4626532"/>
              <a:gd name="connsiteY4695" fmla="*/ 3908144 h 6858000"/>
              <a:gd name="connsiteX4696" fmla="*/ 3651156 w 4626532"/>
              <a:gd name="connsiteY4696" fmla="*/ 4308124 h 6858000"/>
              <a:gd name="connsiteX4697" fmla="*/ 3101183 w 4626532"/>
              <a:gd name="connsiteY4697" fmla="*/ 5699723 h 6858000"/>
              <a:gd name="connsiteX4698" fmla="*/ 3284507 w 4626532"/>
              <a:gd name="connsiteY4698" fmla="*/ 5774720 h 6858000"/>
              <a:gd name="connsiteX4699" fmla="*/ 3542828 w 4626532"/>
              <a:gd name="connsiteY4699" fmla="*/ 5958044 h 6858000"/>
              <a:gd name="connsiteX4700" fmla="*/ 3717819 w 4626532"/>
              <a:gd name="connsiteY4700" fmla="*/ 6024707 h 6858000"/>
              <a:gd name="connsiteX4701" fmla="*/ 3859479 w 4626532"/>
              <a:gd name="connsiteY4701" fmla="*/ 6258029 h 6858000"/>
              <a:gd name="connsiteX4702" fmla="*/ 3776150 w 4626532"/>
              <a:gd name="connsiteY4702" fmla="*/ 6366357 h 6858000"/>
              <a:gd name="connsiteX4703" fmla="*/ 3751151 w 4626532"/>
              <a:gd name="connsiteY4703" fmla="*/ 6366357 h 6858000"/>
              <a:gd name="connsiteX4704" fmla="*/ 3784483 w 4626532"/>
              <a:gd name="connsiteY4704" fmla="*/ 6299694 h 6858000"/>
              <a:gd name="connsiteX4705" fmla="*/ 3776150 w 4626532"/>
              <a:gd name="connsiteY4705" fmla="*/ 6266362 h 6858000"/>
              <a:gd name="connsiteX4706" fmla="*/ 3651156 w 4626532"/>
              <a:gd name="connsiteY4706" fmla="*/ 6141368 h 6858000"/>
              <a:gd name="connsiteX4707" fmla="*/ 3609491 w 4626532"/>
              <a:gd name="connsiteY4707" fmla="*/ 6124703 h 6858000"/>
              <a:gd name="connsiteX4708" fmla="*/ 3351170 w 4626532"/>
              <a:gd name="connsiteY4708" fmla="*/ 6416355 h 6858000"/>
              <a:gd name="connsiteX4709" fmla="*/ 3317839 w 4626532"/>
              <a:gd name="connsiteY4709" fmla="*/ 6541349 h 6858000"/>
              <a:gd name="connsiteX4710" fmla="*/ 3359503 w 4626532"/>
              <a:gd name="connsiteY4710" fmla="*/ 6691342 h 6858000"/>
              <a:gd name="connsiteX4711" fmla="*/ 3401168 w 4626532"/>
              <a:gd name="connsiteY4711" fmla="*/ 6724673 h 6858000"/>
              <a:gd name="connsiteX4712" fmla="*/ 3476164 w 4626532"/>
              <a:gd name="connsiteY4712" fmla="*/ 6683009 h 6858000"/>
              <a:gd name="connsiteX4713" fmla="*/ 3359503 w 4626532"/>
              <a:gd name="connsiteY4713" fmla="*/ 6799670 h 6858000"/>
              <a:gd name="connsiteX4714" fmla="*/ 3276174 w 4626532"/>
              <a:gd name="connsiteY4714" fmla="*/ 6749672 h 6858000"/>
              <a:gd name="connsiteX4715" fmla="*/ 3184512 w 4626532"/>
              <a:gd name="connsiteY4715" fmla="*/ 6691342 h 6858000"/>
              <a:gd name="connsiteX4716" fmla="*/ 3142847 w 4626532"/>
              <a:gd name="connsiteY4716" fmla="*/ 6549682 h 6858000"/>
              <a:gd name="connsiteX4717" fmla="*/ 3151180 w 4626532"/>
              <a:gd name="connsiteY4717" fmla="*/ 6466353 h 6858000"/>
              <a:gd name="connsiteX4718" fmla="*/ 3242842 w 4626532"/>
              <a:gd name="connsiteY4718" fmla="*/ 6299694 h 6858000"/>
              <a:gd name="connsiteX4719" fmla="*/ 3242842 w 4626532"/>
              <a:gd name="connsiteY4719" fmla="*/ 6291361 h 6858000"/>
              <a:gd name="connsiteX4720" fmla="*/ 3067851 w 4626532"/>
              <a:gd name="connsiteY4720" fmla="*/ 6516350 h 6858000"/>
              <a:gd name="connsiteX4721" fmla="*/ 3067851 w 4626532"/>
              <a:gd name="connsiteY4721" fmla="*/ 6666343 h 6858000"/>
              <a:gd name="connsiteX4722" fmla="*/ 3017853 w 4626532"/>
              <a:gd name="connsiteY4722" fmla="*/ 6774671 h 6858000"/>
              <a:gd name="connsiteX4723" fmla="*/ 3051185 w 4626532"/>
              <a:gd name="connsiteY4723" fmla="*/ 6858000 h 6858000"/>
              <a:gd name="connsiteX4724" fmla="*/ 3001187 w 4626532"/>
              <a:gd name="connsiteY4724" fmla="*/ 6841334 h 6858000"/>
              <a:gd name="connsiteX4725" fmla="*/ 2926191 w 4626532"/>
              <a:gd name="connsiteY4725" fmla="*/ 6733006 h 6858000"/>
              <a:gd name="connsiteX4726" fmla="*/ 2892859 w 4626532"/>
              <a:gd name="connsiteY4726" fmla="*/ 6608012 h 6858000"/>
              <a:gd name="connsiteX4727" fmla="*/ 3101183 w 4626532"/>
              <a:gd name="connsiteY4727" fmla="*/ 6249696 h 6858000"/>
              <a:gd name="connsiteX4728" fmla="*/ 3101183 w 4626532"/>
              <a:gd name="connsiteY4728" fmla="*/ 6241364 h 6858000"/>
              <a:gd name="connsiteX4729" fmla="*/ 2876194 w 4626532"/>
              <a:gd name="connsiteY4729" fmla="*/ 6491351 h 6858000"/>
              <a:gd name="connsiteX4730" fmla="*/ 2817863 w 4626532"/>
              <a:gd name="connsiteY4730" fmla="*/ 6541349 h 6858000"/>
              <a:gd name="connsiteX4731" fmla="*/ 2792864 w 4626532"/>
              <a:gd name="connsiteY4731" fmla="*/ 6599679 h 6858000"/>
              <a:gd name="connsiteX4732" fmla="*/ 2809530 w 4626532"/>
              <a:gd name="connsiteY4732" fmla="*/ 6641344 h 6858000"/>
              <a:gd name="connsiteX4733" fmla="*/ 2726201 w 4626532"/>
              <a:gd name="connsiteY4733" fmla="*/ 6533016 h 6858000"/>
              <a:gd name="connsiteX4734" fmla="*/ 2742867 w 4626532"/>
              <a:gd name="connsiteY4734" fmla="*/ 6449687 h 6858000"/>
              <a:gd name="connsiteX4735" fmla="*/ 2859528 w 4626532"/>
              <a:gd name="connsiteY4735" fmla="*/ 6266362 h 6858000"/>
              <a:gd name="connsiteX4736" fmla="*/ 3101183 w 4626532"/>
              <a:gd name="connsiteY4736" fmla="*/ 6099704 h 6858000"/>
              <a:gd name="connsiteX4737" fmla="*/ 2901192 w 4626532"/>
              <a:gd name="connsiteY4737" fmla="*/ 5983043 h 6858000"/>
              <a:gd name="connsiteX4738" fmla="*/ 2801197 w 4626532"/>
              <a:gd name="connsiteY4738" fmla="*/ 5966377 h 6858000"/>
              <a:gd name="connsiteX4739" fmla="*/ 2101231 w 4626532"/>
              <a:gd name="connsiteY4739" fmla="*/ 6091371 h 6858000"/>
              <a:gd name="connsiteX4740" fmla="*/ 1534592 w 4626532"/>
              <a:gd name="connsiteY4740" fmla="*/ 5949711 h 6858000"/>
              <a:gd name="connsiteX4741" fmla="*/ 984619 w 4626532"/>
              <a:gd name="connsiteY4741" fmla="*/ 5533065 h 6858000"/>
              <a:gd name="connsiteX4742" fmla="*/ 842959 w 4626532"/>
              <a:gd name="connsiteY4742" fmla="*/ 5741388 h 6858000"/>
              <a:gd name="connsiteX4743" fmla="*/ 617970 w 4626532"/>
              <a:gd name="connsiteY4743" fmla="*/ 6049706 h 6858000"/>
              <a:gd name="connsiteX4744" fmla="*/ 451311 w 4626532"/>
              <a:gd name="connsiteY4744" fmla="*/ 5933045 h 6858000"/>
              <a:gd name="connsiteX4745" fmla="*/ 467977 w 4626532"/>
              <a:gd name="connsiteY4745" fmla="*/ 5891381 h 6858000"/>
              <a:gd name="connsiteX4746" fmla="*/ 509642 w 4626532"/>
              <a:gd name="connsiteY4746" fmla="*/ 5966377 h 6858000"/>
              <a:gd name="connsiteX4747" fmla="*/ 684633 w 4626532"/>
              <a:gd name="connsiteY4747" fmla="*/ 5799718 h 6858000"/>
              <a:gd name="connsiteX4748" fmla="*/ 384648 w 4626532"/>
              <a:gd name="connsiteY4748" fmla="*/ 5541398 h 6858000"/>
              <a:gd name="connsiteX4749" fmla="*/ 276320 w 4626532"/>
              <a:gd name="connsiteY4749" fmla="*/ 5516399 h 6858000"/>
              <a:gd name="connsiteX4750" fmla="*/ 117994 w 4626532"/>
              <a:gd name="connsiteY4750" fmla="*/ 5558063 h 6858000"/>
              <a:gd name="connsiteX4751" fmla="*/ 67997 w 4626532"/>
              <a:gd name="connsiteY4751" fmla="*/ 5541398 h 6858000"/>
              <a:gd name="connsiteX4752" fmla="*/ 34665 w 4626532"/>
              <a:gd name="connsiteY4752" fmla="*/ 5608061 h 6858000"/>
              <a:gd name="connsiteX4753" fmla="*/ 9666 w 4626532"/>
              <a:gd name="connsiteY4753" fmla="*/ 5541398 h 6858000"/>
              <a:gd name="connsiteX4754" fmla="*/ 59664 w 4626532"/>
              <a:gd name="connsiteY4754" fmla="*/ 5449735 h 6858000"/>
              <a:gd name="connsiteX4755" fmla="*/ 251321 w 4626532"/>
              <a:gd name="connsiteY4755" fmla="*/ 5333074 h 6858000"/>
              <a:gd name="connsiteX4756" fmla="*/ 517975 w 4626532"/>
              <a:gd name="connsiteY4756" fmla="*/ 5441402 h 6858000"/>
              <a:gd name="connsiteX4757" fmla="*/ 167992 w 4626532"/>
              <a:gd name="connsiteY4757" fmla="*/ 5258078 h 6858000"/>
              <a:gd name="connsiteX4758" fmla="*/ 51331 w 4626532"/>
              <a:gd name="connsiteY4758" fmla="*/ 5216413 h 6858000"/>
              <a:gd name="connsiteX4759" fmla="*/ 1333 w 4626532"/>
              <a:gd name="connsiteY4759" fmla="*/ 5266411 h 6858000"/>
              <a:gd name="connsiteX4760" fmla="*/ 17999 w 4626532"/>
              <a:gd name="connsiteY4760" fmla="*/ 5174749 h 6858000"/>
              <a:gd name="connsiteX4761" fmla="*/ 192991 w 4626532"/>
              <a:gd name="connsiteY4761" fmla="*/ 5083087 h 6858000"/>
              <a:gd name="connsiteX4762" fmla="*/ 526308 w 4626532"/>
              <a:gd name="connsiteY4762" fmla="*/ 5283077 h 6858000"/>
              <a:gd name="connsiteX4763" fmla="*/ 576305 w 4626532"/>
              <a:gd name="connsiteY4763" fmla="*/ 5308076 h 6858000"/>
              <a:gd name="connsiteX4764" fmla="*/ 334650 w 4626532"/>
              <a:gd name="connsiteY4764" fmla="*/ 5083087 h 6858000"/>
              <a:gd name="connsiteX4765" fmla="*/ 292986 w 4626532"/>
              <a:gd name="connsiteY4765" fmla="*/ 5033089 h 6858000"/>
              <a:gd name="connsiteX4766" fmla="*/ 284653 w 4626532"/>
              <a:gd name="connsiteY4766" fmla="*/ 4966426 h 6858000"/>
              <a:gd name="connsiteX4767" fmla="*/ 251321 w 4626532"/>
              <a:gd name="connsiteY4767" fmla="*/ 4949760 h 6858000"/>
              <a:gd name="connsiteX4768" fmla="*/ 192991 w 4626532"/>
              <a:gd name="connsiteY4768" fmla="*/ 4974758 h 6858000"/>
              <a:gd name="connsiteX4769" fmla="*/ 292986 w 4626532"/>
              <a:gd name="connsiteY4769" fmla="*/ 4899762 h 6858000"/>
              <a:gd name="connsiteX4770" fmla="*/ 359649 w 4626532"/>
              <a:gd name="connsiteY4770" fmla="*/ 4924761 h 6858000"/>
              <a:gd name="connsiteX4771" fmla="*/ 426313 w 4626532"/>
              <a:gd name="connsiteY4771" fmla="*/ 4949760 h 6858000"/>
              <a:gd name="connsiteX4772" fmla="*/ 517975 w 4626532"/>
              <a:gd name="connsiteY4772" fmla="*/ 5033089 h 6858000"/>
              <a:gd name="connsiteX4773" fmla="*/ 717965 w 4626532"/>
              <a:gd name="connsiteY4773" fmla="*/ 5266411 h 6858000"/>
              <a:gd name="connsiteX4774" fmla="*/ 892957 w 4626532"/>
              <a:gd name="connsiteY4774" fmla="*/ 5124751 h 6858000"/>
              <a:gd name="connsiteX4775" fmla="*/ 934621 w 4626532"/>
              <a:gd name="connsiteY4775" fmla="*/ 4966426 h 6858000"/>
              <a:gd name="connsiteX4776" fmla="*/ 1751248 w 4626532"/>
              <a:gd name="connsiteY4776" fmla="*/ 4083135 h 6858000"/>
              <a:gd name="connsiteX4777" fmla="*/ 1717917 w 4626532"/>
              <a:gd name="connsiteY4777" fmla="*/ 3974807 h 6858000"/>
              <a:gd name="connsiteX4778" fmla="*/ 1676252 w 4626532"/>
              <a:gd name="connsiteY4778" fmla="*/ 4241461 h 6858000"/>
              <a:gd name="connsiteX4779" fmla="*/ 1576257 w 4626532"/>
              <a:gd name="connsiteY4779" fmla="*/ 4116467 h 6858000"/>
              <a:gd name="connsiteX4780" fmla="*/ 1451263 w 4626532"/>
              <a:gd name="connsiteY4780" fmla="*/ 3833147 h 6858000"/>
              <a:gd name="connsiteX4781" fmla="*/ 1434597 w 4626532"/>
              <a:gd name="connsiteY4781" fmla="*/ 3899811 h 6858000"/>
              <a:gd name="connsiteX4782" fmla="*/ 1501260 w 4626532"/>
              <a:gd name="connsiteY4782" fmla="*/ 4099801 h 6858000"/>
              <a:gd name="connsiteX4783" fmla="*/ 1251273 w 4626532"/>
              <a:gd name="connsiteY4783" fmla="*/ 3824814 h 6858000"/>
              <a:gd name="connsiteX4784" fmla="*/ 1084614 w 4626532"/>
              <a:gd name="connsiteY4784" fmla="*/ 3849813 h 6858000"/>
              <a:gd name="connsiteX4785" fmla="*/ 642969 w 4626532"/>
              <a:gd name="connsiteY4785" fmla="*/ 3649823 h 6858000"/>
              <a:gd name="connsiteX4786" fmla="*/ 634636 w 4626532"/>
              <a:gd name="connsiteY4786" fmla="*/ 3666489 h 6858000"/>
              <a:gd name="connsiteX4787" fmla="*/ 901290 w 4626532"/>
              <a:gd name="connsiteY4787" fmla="*/ 4008139 h 6858000"/>
              <a:gd name="connsiteX4788" fmla="*/ 867958 w 4626532"/>
              <a:gd name="connsiteY4788" fmla="*/ 4091468 h 6858000"/>
              <a:gd name="connsiteX4789" fmla="*/ 876291 w 4626532"/>
              <a:gd name="connsiteY4789" fmla="*/ 4058136 h 6858000"/>
              <a:gd name="connsiteX4790" fmla="*/ 817960 w 4626532"/>
              <a:gd name="connsiteY4790" fmla="*/ 3949808 h 6858000"/>
              <a:gd name="connsiteX4791" fmla="*/ 567972 w 4626532"/>
              <a:gd name="connsiteY4791" fmla="*/ 3708153 h 6858000"/>
              <a:gd name="connsiteX4792" fmla="*/ 559640 w 4626532"/>
              <a:gd name="connsiteY4792" fmla="*/ 3758151 h 6858000"/>
              <a:gd name="connsiteX4793" fmla="*/ 617970 w 4626532"/>
              <a:gd name="connsiteY4793" fmla="*/ 3899811 h 6858000"/>
              <a:gd name="connsiteX4794" fmla="*/ 692966 w 4626532"/>
              <a:gd name="connsiteY4794" fmla="*/ 3966474 h 6858000"/>
              <a:gd name="connsiteX4795" fmla="*/ 842959 w 4626532"/>
              <a:gd name="connsiteY4795" fmla="*/ 4274792 h 6858000"/>
              <a:gd name="connsiteX4796" fmla="*/ 701299 w 4626532"/>
              <a:gd name="connsiteY4796" fmla="*/ 4199796 h 6858000"/>
              <a:gd name="connsiteX4797" fmla="*/ 659635 w 4626532"/>
              <a:gd name="connsiteY4797" fmla="*/ 4041470 h 6858000"/>
              <a:gd name="connsiteX4798" fmla="*/ 492976 w 4626532"/>
              <a:gd name="connsiteY4798" fmla="*/ 3708153 h 6858000"/>
              <a:gd name="connsiteX4799" fmla="*/ 451311 w 4626532"/>
              <a:gd name="connsiteY4799" fmla="*/ 3841480 h 6858000"/>
              <a:gd name="connsiteX4800" fmla="*/ 517975 w 4626532"/>
              <a:gd name="connsiteY4800" fmla="*/ 4083135 h 6858000"/>
              <a:gd name="connsiteX4801" fmla="*/ 426313 w 4626532"/>
              <a:gd name="connsiteY4801" fmla="*/ 4224795 h 6858000"/>
              <a:gd name="connsiteX4802" fmla="*/ 467977 w 4626532"/>
              <a:gd name="connsiteY4802" fmla="*/ 4099801 h 6858000"/>
              <a:gd name="connsiteX4803" fmla="*/ 367982 w 4626532"/>
              <a:gd name="connsiteY4803" fmla="*/ 3791483 h 6858000"/>
              <a:gd name="connsiteX4804" fmla="*/ 426313 w 4626532"/>
              <a:gd name="connsiteY4804" fmla="*/ 3666489 h 6858000"/>
              <a:gd name="connsiteX4805" fmla="*/ 384648 w 4626532"/>
              <a:gd name="connsiteY4805" fmla="*/ 3633157 h 6858000"/>
              <a:gd name="connsiteX4806" fmla="*/ 676300 w 4626532"/>
              <a:gd name="connsiteY4806" fmla="*/ 3474831 h 6858000"/>
              <a:gd name="connsiteX4807" fmla="*/ 651302 w 4626532"/>
              <a:gd name="connsiteY4807" fmla="*/ 3466498 h 6858000"/>
              <a:gd name="connsiteX4808" fmla="*/ 501309 w 4626532"/>
              <a:gd name="connsiteY4808" fmla="*/ 3483164 h 6858000"/>
              <a:gd name="connsiteX4809" fmla="*/ 434646 w 4626532"/>
              <a:gd name="connsiteY4809" fmla="*/ 3466498 h 6858000"/>
              <a:gd name="connsiteX4810" fmla="*/ 259654 w 4626532"/>
              <a:gd name="connsiteY4810" fmla="*/ 3366503 h 6858000"/>
              <a:gd name="connsiteX4811" fmla="*/ 209656 w 4626532"/>
              <a:gd name="connsiteY4811" fmla="*/ 3216510 h 6858000"/>
              <a:gd name="connsiteX4812" fmla="*/ 159659 w 4626532"/>
              <a:gd name="connsiteY4812" fmla="*/ 3166513 h 6858000"/>
              <a:gd name="connsiteX4813" fmla="*/ 101328 w 4626532"/>
              <a:gd name="connsiteY4813" fmla="*/ 3174846 h 6858000"/>
              <a:gd name="connsiteX4814" fmla="*/ 176325 w 4626532"/>
              <a:gd name="connsiteY4814" fmla="*/ 3116515 h 6858000"/>
              <a:gd name="connsiteX4815" fmla="*/ 459644 w 4626532"/>
              <a:gd name="connsiteY4815" fmla="*/ 3391502 h 6858000"/>
              <a:gd name="connsiteX4816" fmla="*/ 634636 w 4626532"/>
              <a:gd name="connsiteY4816" fmla="*/ 3349837 h 6858000"/>
              <a:gd name="connsiteX4817" fmla="*/ 959620 w 4626532"/>
              <a:gd name="connsiteY4817" fmla="*/ 3483164 h 6858000"/>
              <a:gd name="connsiteX4818" fmla="*/ 1051282 w 4626532"/>
              <a:gd name="connsiteY4818" fmla="*/ 3483164 h 6858000"/>
              <a:gd name="connsiteX4819" fmla="*/ 1059615 w 4626532"/>
              <a:gd name="connsiteY4819" fmla="*/ 3458165 h 6858000"/>
              <a:gd name="connsiteX4820" fmla="*/ 609637 w 4626532"/>
              <a:gd name="connsiteY4820" fmla="*/ 3241509 h 6858000"/>
              <a:gd name="connsiteX4821" fmla="*/ 509642 w 4626532"/>
              <a:gd name="connsiteY4821" fmla="*/ 3333171 h 6858000"/>
              <a:gd name="connsiteX4822" fmla="*/ 501309 w 4626532"/>
              <a:gd name="connsiteY4822" fmla="*/ 3199845 h 6858000"/>
              <a:gd name="connsiteX4823" fmla="*/ 476310 w 4626532"/>
              <a:gd name="connsiteY4823" fmla="*/ 3191512 h 6858000"/>
              <a:gd name="connsiteX4824" fmla="*/ 376315 w 4626532"/>
              <a:gd name="connsiteY4824" fmla="*/ 3274841 h 6858000"/>
              <a:gd name="connsiteX4825" fmla="*/ 376315 w 4626532"/>
              <a:gd name="connsiteY4825" fmla="*/ 3208178 h 6858000"/>
              <a:gd name="connsiteX4826" fmla="*/ 376315 w 4626532"/>
              <a:gd name="connsiteY4826" fmla="*/ 3183179 h 6858000"/>
              <a:gd name="connsiteX4827" fmla="*/ 376315 w 4626532"/>
              <a:gd name="connsiteY4827" fmla="*/ 3124848 h 6858000"/>
              <a:gd name="connsiteX4828" fmla="*/ 351316 w 4626532"/>
              <a:gd name="connsiteY4828" fmla="*/ 3058185 h 6858000"/>
              <a:gd name="connsiteX4829" fmla="*/ 359649 w 4626532"/>
              <a:gd name="connsiteY4829" fmla="*/ 2991521 h 6858000"/>
              <a:gd name="connsiteX4830" fmla="*/ 459644 w 4626532"/>
              <a:gd name="connsiteY4830" fmla="*/ 2933191 h 6858000"/>
              <a:gd name="connsiteX4831" fmla="*/ 526308 w 4626532"/>
              <a:gd name="connsiteY4831" fmla="*/ 2841529 h 6858000"/>
              <a:gd name="connsiteX4832" fmla="*/ 617970 w 4626532"/>
              <a:gd name="connsiteY4832" fmla="*/ 2808197 h 6858000"/>
              <a:gd name="connsiteX4833" fmla="*/ 751297 w 4626532"/>
              <a:gd name="connsiteY4833" fmla="*/ 2933191 h 6858000"/>
              <a:gd name="connsiteX4834" fmla="*/ 817960 w 4626532"/>
              <a:gd name="connsiteY4834" fmla="*/ 3008187 h 6858000"/>
              <a:gd name="connsiteX4835" fmla="*/ 909622 w 4626532"/>
              <a:gd name="connsiteY4835" fmla="*/ 3074851 h 6858000"/>
              <a:gd name="connsiteX4836" fmla="*/ 984619 w 4626532"/>
              <a:gd name="connsiteY4836" fmla="*/ 3058185 h 6858000"/>
              <a:gd name="connsiteX4837" fmla="*/ 1126279 w 4626532"/>
              <a:gd name="connsiteY4837" fmla="*/ 2924858 h 6858000"/>
              <a:gd name="connsiteX4838" fmla="*/ 1151277 w 4626532"/>
              <a:gd name="connsiteY4838" fmla="*/ 2924858 h 6858000"/>
              <a:gd name="connsiteX4839" fmla="*/ 1142944 w 4626532"/>
              <a:gd name="connsiteY4839" fmla="*/ 2991521 h 6858000"/>
              <a:gd name="connsiteX4840" fmla="*/ 1317936 w 4626532"/>
              <a:gd name="connsiteY4840" fmla="*/ 2933191 h 6858000"/>
              <a:gd name="connsiteX4841" fmla="*/ 1351268 w 4626532"/>
              <a:gd name="connsiteY4841" fmla="*/ 2933191 h 6858000"/>
              <a:gd name="connsiteX4842" fmla="*/ 1292937 w 4626532"/>
              <a:gd name="connsiteY4842" fmla="*/ 3008187 h 6858000"/>
              <a:gd name="connsiteX4843" fmla="*/ 1509593 w 4626532"/>
              <a:gd name="connsiteY4843" fmla="*/ 3066518 h 6858000"/>
              <a:gd name="connsiteX4844" fmla="*/ 1851243 w 4626532"/>
              <a:gd name="connsiteY4844" fmla="*/ 2891526 h 6858000"/>
              <a:gd name="connsiteX4845" fmla="*/ 1901241 w 4626532"/>
              <a:gd name="connsiteY4845" fmla="*/ 2816530 h 6858000"/>
              <a:gd name="connsiteX4846" fmla="*/ 1851243 w 4626532"/>
              <a:gd name="connsiteY4846" fmla="*/ 2558209 h 6858000"/>
              <a:gd name="connsiteX4847" fmla="*/ 1867909 w 4626532"/>
              <a:gd name="connsiteY4847" fmla="*/ 2466547 h 6858000"/>
              <a:gd name="connsiteX4848" fmla="*/ 1801246 w 4626532"/>
              <a:gd name="connsiteY4848" fmla="*/ 2458214 h 6858000"/>
              <a:gd name="connsiteX4849" fmla="*/ 1751248 w 4626532"/>
              <a:gd name="connsiteY4849" fmla="*/ 2458214 h 6858000"/>
              <a:gd name="connsiteX4850" fmla="*/ 1576257 w 4626532"/>
              <a:gd name="connsiteY4850" fmla="*/ 2724868 h 6858000"/>
              <a:gd name="connsiteX4851" fmla="*/ 1392932 w 4626532"/>
              <a:gd name="connsiteY4851" fmla="*/ 2599874 h 6858000"/>
              <a:gd name="connsiteX4852" fmla="*/ 1401265 w 4626532"/>
              <a:gd name="connsiteY4852" fmla="*/ 2566542 h 6858000"/>
              <a:gd name="connsiteX4853" fmla="*/ 1451263 w 4626532"/>
              <a:gd name="connsiteY4853" fmla="*/ 2616540 h 6858000"/>
              <a:gd name="connsiteX4854" fmla="*/ 1551258 w 4626532"/>
              <a:gd name="connsiteY4854" fmla="*/ 2524877 h 6858000"/>
              <a:gd name="connsiteX4855" fmla="*/ 1251273 w 4626532"/>
              <a:gd name="connsiteY4855" fmla="*/ 2324887 h 6858000"/>
              <a:gd name="connsiteX4856" fmla="*/ 1034616 w 4626532"/>
              <a:gd name="connsiteY4856" fmla="*/ 2324887 h 6858000"/>
              <a:gd name="connsiteX4857" fmla="*/ 1034616 w 4626532"/>
              <a:gd name="connsiteY4857" fmla="*/ 2416549 h 6858000"/>
              <a:gd name="connsiteX4858" fmla="*/ 992952 w 4626532"/>
              <a:gd name="connsiteY4858" fmla="*/ 2299888 h 6858000"/>
              <a:gd name="connsiteX4859" fmla="*/ 1142944 w 4626532"/>
              <a:gd name="connsiteY4859" fmla="*/ 2199893 h 6858000"/>
              <a:gd name="connsiteX4860" fmla="*/ 1376266 w 4626532"/>
              <a:gd name="connsiteY4860" fmla="*/ 2249891 h 6858000"/>
              <a:gd name="connsiteX4861" fmla="*/ 1401265 w 4626532"/>
              <a:gd name="connsiteY4861" fmla="*/ 2249891 h 6858000"/>
              <a:gd name="connsiteX4862" fmla="*/ 1276271 w 4626532"/>
              <a:gd name="connsiteY4862" fmla="*/ 2133230 h 6858000"/>
              <a:gd name="connsiteX4863" fmla="*/ 951287 w 4626532"/>
              <a:gd name="connsiteY4863" fmla="*/ 2049900 h 6858000"/>
              <a:gd name="connsiteX4864" fmla="*/ 901290 w 4626532"/>
              <a:gd name="connsiteY4864" fmla="*/ 2091565 h 6858000"/>
              <a:gd name="connsiteX4865" fmla="*/ 892957 w 4626532"/>
              <a:gd name="connsiteY4865" fmla="*/ 2049900 h 6858000"/>
              <a:gd name="connsiteX4866" fmla="*/ 1076281 w 4626532"/>
              <a:gd name="connsiteY4866" fmla="*/ 1924907 h 6858000"/>
              <a:gd name="connsiteX4867" fmla="*/ 1459596 w 4626532"/>
              <a:gd name="connsiteY4867" fmla="*/ 2124897 h 6858000"/>
              <a:gd name="connsiteX4868" fmla="*/ 1467929 w 4626532"/>
              <a:gd name="connsiteY4868" fmla="*/ 2108231 h 6858000"/>
              <a:gd name="connsiteX4869" fmla="*/ 1226274 w 4626532"/>
              <a:gd name="connsiteY4869" fmla="*/ 1883242 h 6858000"/>
              <a:gd name="connsiteX4870" fmla="*/ 1167943 w 4626532"/>
              <a:gd name="connsiteY4870" fmla="*/ 1783247 h 6858000"/>
              <a:gd name="connsiteX4871" fmla="*/ 1134612 w 4626532"/>
              <a:gd name="connsiteY4871" fmla="*/ 1758248 h 6858000"/>
              <a:gd name="connsiteX4872" fmla="*/ 1092947 w 4626532"/>
              <a:gd name="connsiteY4872" fmla="*/ 1774914 h 6858000"/>
              <a:gd name="connsiteX4873" fmla="*/ 1176276 w 4626532"/>
              <a:gd name="connsiteY4873" fmla="*/ 1699917 h 6858000"/>
              <a:gd name="connsiteX4874" fmla="*/ 1226274 w 4626532"/>
              <a:gd name="connsiteY4874" fmla="*/ 1708250 h 6858000"/>
              <a:gd name="connsiteX4875" fmla="*/ 1292937 w 4626532"/>
              <a:gd name="connsiteY4875" fmla="*/ 1708250 h 6858000"/>
              <a:gd name="connsiteX4876" fmla="*/ 1667919 w 4626532"/>
              <a:gd name="connsiteY4876" fmla="*/ 2308221 h 6858000"/>
              <a:gd name="connsiteX4877" fmla="*/ 1867909 w 4626532"/>
              <a:gd name="connsiteY4877" fmla="*/ 2224892 h 6858000"/>
              <a:gd name="connsiteX4878" fmla="*/ 2009569 w 4626532"/>
              <a:gd name="connsiteY4878" fmla="*/ 2199893 h 6858000"/>
              <a:gd name="connsiteX4879" fmla="*/ 2151229 w 4626532"/>
              <a:gd name="connsiteY4879" fmla="*/ 1999903 h 6858000"/>
              <a:gd name="connsiteX4880" fmla="*/ 2434548 w 4626532"/>
              <a:gd name="connsiteY4880" fmla="*/ 1808246 h 6858000"/>
              <a:gd name="connsiteX4881" fmla="*/ 2417883 w 4626532"/>
              <a:gd name="connsiteY4881" fmla="*/ 1999903 h 6858000"/>
              <a:gd name="connsiteX4882" fmla="*/ 2717868 w 4626532"/>
              <a:gd name="connsiteY4882" fmla="*/ 1866576 h 6858000"/>
              <a:gd name="connsiteX4883" fmla="*/ 2751200 w 4626532"/>
              <a:gd name="connsiteY4883" fmla="*/ 1874909 h 6858000"/>
              <a:gd name="connsiteX4884" fmla="*/ 2676203 w 4626532"/>
              <a:gd name="connsiteY4884" fmla="*/ 2033235 h 6858000"/>
              <a:gd name="connsiteX4885" fmla="*/ 2909525 w 4626532"/>
              <a:gd name="connsiteY4885" fmla="*/ 1949905 h 6858000"/>
              <a:gd name="connsiteX4886" fmla="*/ 3026186 w 4626532"/>
              <a:gd name="connsiteY4886" fmla="*/ 1966571 h 6858000"/>
              <a:gd name="connsiteX4887" fmla="*/ 2942857 w 4626532"/>
              <a:gd name="connsiteY4887" fmla="*/ 2108231 h 6858000"/>
              <a:gd name="connsiteX4888" fmla="*/ 3101183 w 4626532"/>
              <a:gd name="connsiteY4888" fmla="*/ 2066566 h 6858000"/>
              <a:gd name="connsiteX4889" fmla="*/ 3276174 w 4626532"/>
              <a:gd name="connsiteY4889" fmla="*/ 2124897 h 6858000"/>
              <a:gd name="connsiteX4890" fmla="*/ 3192845 w 4626532"/>
              <a:gd name="connsiteY4890" fmla="*/ 2249891 h 6858000"/>
              <a:gd name="connsiteX4891" fmla="*/ 3376169 w 4626532"/>
              <a:gd name="connsiteY4891" fmla="*/ 2208226 h 6858000"/>
              <a:gd name="connsiteX4892" fmla="*/ 3534495 w 4626532"/>
              <a:gd name="connsiteY4892" fmla="*/ 2241558 h 6858000"/>
              <a:gd name="connsiteX4893" fmla="*/ 3392835 w 4626532"/>
              <a:gd name="connsiteY4893" fmla="*/ 2399883 h 6858000"/>
              <a:gd name="connsiteX4894" fmla="*/ 3601158 w 4626532"/>
              <a:gd name="connsiteY4894" fmla="*/ 2499879 h 6858000"/>
              <a:gd name="connsiteX4895" fmla="*/ 3801149 w 4626532"/>
              <a:gd name="connsiteY4895" fmla="*/ 2216559 h 6858000"/>
              <a:gd name="connsiteX4896" fmla="*/ 3617824 w 4626532"/>
              <a:gd name="connsiteY4896" fmla="*/ 1883242 h 6858000"/>
              <a:gd name="connsiteX4897" fmla="*/ 2634539 w 4626532"/>
              <a:gd name="connsiteY4897" fmla="*/ 1366600 h 6858000"/>
              <a:gd name="connsiteX4898" fmla="*/ 2376218 w 4626532"/>
              <a:gd name="connsiteY4898" fmla="*/ 1249939 h 6858000"/>
              <a:gd name="connsiteX4899" fmla="*/ 2284556 w 4626532"/>
              <a:gd name="connsiteY4899" fmla="*/ 1291604 h 6858000"/>
              <a:gd name="connsiteX4900" fmla="*/ 2117897 w 4626532"/>
              <a:gd name="connsiteY4900" fmla="*/ 1316603 h 6858000"/>
              <a:gd name="connsiteX4901" fmla="*/ 1651253 w 4626532"/>
              <a:gd name="connsiteY4901" fmla="*/ 1249939 h 6858000"/>
              <a:gd name="connsiteX4902" fmla="*/ 1851243 w 4626532"/>
              <a:gd name="connsiteY4902" fmla="*/ 1058282 h 6858000"/>
              <a:gd name="connsiteX4903" fmla="*/ 1701251 w 4626532"/>
              <a:gd name="connsiteY4903" fmla="*/ 1049949 h 6858000"/>
              <a:gd name="connsiteX4904" fmla="*/ 1417931 w 4626532"/>
              <a:gd name="connsiteY4904" fmla="*/ 991619 h 6858000"/>
              <a:gd name="connsiteX4905" fmla="*/ 1626254 w 4626532"/>
              <a:gd name="connsiteY4905" fmla="*/ 874958 h 6858000"/>
              <a:gd name="connsiteX4906" fmla="*/ 1309603 w 4626532"/>
              <a:gd name="connsiteY4906" fmla="*/ 608304 h 6858000"/>
              <a:gd name="connsiteX4907" fmla="*/ 1317936 w 4626532"/>
              <a:gd name="connsiteY4907" fmla="*/ 599971 h 6858000"/>
              <a:gd name="connsiteX4908" fmla="*/ 1526259 w 4626532"/>
              <a:gd name="connsiteY4908" fmla="*/ 666634 h 6858000"/>
              <a:gd name="connsiteX4909" fmla="*/ 1542925 w 4626532"/>
              <a:gd name="connsiteY4909" fmla="*/ 658301 h 6858000"/>
              <a:gd name="connsiteX4910" fmla="*/ 1426264 w 4626532"/>
              <a:gd name="connsiteY4910" fmla="*/ 341650 h 6858000"/>
              <a:gd name="connsiteX4911" fmla="*/ 1426264 w 4626532"/>
              <a:gd name="connsiteY4911" fmla="*/ 158326 h 6858000"/>
              <a:gd name="connsiteX4912" fmla="*/ 1467929 w 4626532"/>
              <a:gd name="connsiteY4912" fmla="*/ 0 h 6858000"/>
              <a:gd name="connsiteX4913" fmla="*/ 1792913 w 4626532"/>
              <a:gd name="connsiteY4913" fmla="*/ 4416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</a:cxnLst>
            <a:rect l="l" t="t" r="r" b="b"/>
            <a:pathLst>
              <a:path w="4626532" h="6858000">
                <a:moveTo>
                  <a:pt x="3051185" y="6674676"/>
                </a:moveTo>
                <a:cubicBezTo>
                  <a:pt x="3042852" y="6691342"/>
                  <a:pt x="3042852" y="6708008"/>
                  <a:pt x="3026186" y="6716340"/>
                </a:cubicBezTo>
                <a:cubicBezTo>
                  <a:pt x="3026186" y="6708008"/>
                  <a:pt x="3017853" y="6658010"/>
                  <a:pt x="2992855" y="6658010"/>
                </a:cubicBezTo>
                <a:cubicBezTo>
                  <a:pt x="2976189" y="6658010"/>
                  <a:pt x="2951190" y="6683009"/>
                  <a:pt x="2926191" y="6699675"/>
                </a:cubicBezTo>
                <a:lnTo>
                  <a:pt x="2917858" y="6666343"/>
                </a:lnTo>
                <a:cubicBezTo>
                  <a:pt x="2959523" y="6649677"/>
                  <a:pt x="3001187" y="6658010"/>
                  <a:pt x="3051185" y="6641344"/>
                </a:cubicBezTo>
                <a:lnTo>
                  <a:pt x="3051185" y="6674676"/>
                </a:lnTo>
                <a:close/>
                <a:moveTo>
                  <a:pt x="3342838" y="6683009"/>
                </a:moveTo>
                <a:cubicBezTo>
                  <a:pt x="3334505" y="6674676"/>
                  <a:pt x="3334505" y="6666343"/>
                  <a:pt x="3317839" y="6666343"/>
                </a:cubicBezTo>
                <a:cubicBezTo>
                  <a:pt x="3292840" y="6666343"/>
                  <a:pt x="3284507" y="6691342"/>
                  <a:pt x="3276174" y="6708008"/>
                </a:cubicBezTo>
                <a:lnTo>
                  <a:pt x="3276174" y="6633011"/>
                </a:lnTo>
                <a:cubicBezTo>
                  <a:pt x="3292840" y="6633011"/>
                  <a:pt x="3309506" y="6633011"/>
                  <a:pt x="3326172" y="6624678"/>
                </a:cubicBezTo>
                <a:cubicBezTo>
                  <a:pt x="3334505" y="6633011"/>
                  <a:pt x="3351170" y="6658010"/>
                  <a:pt x="3342838" y="6683009"/>
                </a:cubicBezTo>
                <a:close/>
                <a:moveTo>
                  <a:pt x="3259508" y="6641344"/>
                </a:moveTo>
                <a:cubicBezTo>
                  <a:pt x="3259508" y="6666343"/>
                  <a:pt x="3242842" y="6683009"/>
                  <a:pt x="3234509" y="6699675"/>
                </a:cubicBezTo>
                <a:cubicBezTo>
                  <a:pt x="3217844" y="6699675"/>
                  <a:pt x="3192845" y="6674676"/>
                  <a:pt x="3184512" y="6658010"/>
                </a:cubicBezTo>
                <a:lnTo>
                  <a:pt x="3184512" y="6633011"/>
                </a:lnTo>
                <a:cubicBezTo>
                  <a:pt x="3184512" y="6633011"/>
                  <a:pt x="3176179" y="6641344"/>
                  <a:pt x="3201178" y="6641344"/>
                </a:cubicBezTo>
                <a:cubicBezTo>
                  <a:pt x="3217844" y="6641344"/>
                  <a:pt x="3226177" y="6633011"/>
                  <a:pt x="3242842" y="6616345"/>
                </a:cubicBezTo>
                <a:cubicBezTo>
                  <a:pt x="3251175" y="6624678"/>
                  <a:pt x="3259508" y="6624678"/>
                  <a:pt x="3259508" y="6641344"/>
                </a:cubicBezTo>
                <a:close/>
                <a:moveTo>
                  <a:pt x="2976189" y="6574681"/>
                </a:moveTo>
                <a:cubicBezTo>
                  <a:pt x="2976189" y="6583014"/>
                  <a:pt x="2942857" y="6649677"/>
                  <a:pt x="2909525" y="6649677"/>
                </a:cubicBezTo>
                <a:cubicBezTo>
                  <a:pt x="2909525" y="6641344"/>
                  <a:pt x="2901192" y="6633011"/>
                  <a:pt x="2901192" y="6608012"/>
                </a:cubicBezTo>
                <a:cubicBezTo>
                  <a:pt x="2901192" y="6558015"/>
                  <a:pt x="2926191" y="6583014"/>
                  <a:pt x="2967856" y="6558015"/>
                </a:cubicBezTo>
                <a:cubicBezTo>
                  <a:pt x="2967856" y="6558015"/>
                  <a:pt x="2976189" y="6549682"/>
                  <a:pt x="2976189" y="6574681"/>
                </a:cubicBezTo>
                <a:close/>
                <a:moveTo>
                  <a:pt x="3159513" y="6574681"/>
                </a:moveTo>
                <a:lnTo>
                  <a:pt x="3159513" y="6549682"/>
                </a:lnTo>
                <a:lnTo>
                  <a:pt x="3159513" y="6574681"/>
                </a:lnTo>
                <a:close/>
                <a:moveTo>
                  <a:pt x="3009520" y="6633011"/>
                </a:moveTo>
                <a:lnTo>
                  <a:pt x="2984522" y="6633011"/>
                </a:lnTo>
                <a:lnTo>
                  <a:pt x="2984522" y="6608012"/>
                </a:lnTo>
                <a:cubicBezTo>
                  <a:pt x="2976189" y="6533016"/>
                  <a:pt x="3017853" y="6574681"/>
                  <a:pt x="3051185" y="6541349"/>
                </a:cubicBezTo>
                <a:cubicBezTo>
                  <a:pt x="3051185" y="6574681"/>
                  <a:pt x="3084517" y="6583014"/>
                  <a:pt x="3009520" y="6633011"/>
                </a:cubicBezTo>
                <a:close/>
                <a:moveTo>
                  <a:pt x="3309506" y="6533016"/>
                </a:moveTo>
                <a:cubicBezTo>
                  <a:pt x="3309506" y="6549682"/>
                  <a:pt x="3309506" y="6574681"/>
                  <a:pt x="3317839" y="6608012"/>
                </a:cubicBezTo>
                <a:lnTo>
                  <a:pt x="3276174" y="6608012"/>
                </a:lnTo>
                <a:lnTo>
                  <a:pt x="3276174" y="6533016"/>
                </a:lnTo>
                <a:lnTo>
                  <a:pt x="3309506" y="6533016"/>
                </a:lnTo>
                <a:close/>
                <a:moveTo>
                  <a:pt x="3259508" y="6558015"/>
                </a:moveTo>
                <a:cubicBezTo>
                  <a:pt x="3259508" y="6574681"/>
                  <a:pt x="3217844" y="6616345"/>
                  <a:pt x="3184512" y="6616345"/>
                </a:cubicBezTo>
                <a:cubicBezTo>
                  <a:pt x="3184512" y="6616345"/>
                  <a:pt x="3176179" y="6608012"/>
                  <a:pt x="3167846" y="6608012"/>
                </a:cubicBezTo>
                <a:cubicBezTo>
                  <a:pt x="3176179" y="6591347"/>
                  <a:pt x="3184512" y="6566348"/>
                  <a:pt x="3176179" y="6541349"/>
                </a:cubicBezTo>
                <a:cubicBezTo>
                  <a:pt x="3201178" y="6541349"/>
                  <a:pt x="3226177" y="6533016"/>
                  <a:pt x="3251175" y="6524683"/>
                </a:cubicBezTo>
                <a:cubicBezTo>
                  <a:pt x="3251175" y="6533016"/>
                  <a:pt x="3259508" y="6533016"/>
                  <a:pt x="3259508" y="6558015"/>
                </a:cubicBezTo>
                <a:close/>
                <a:moveTo>
                  <a:pt x="2967856" y="6491351"/>
                </a:moveTo>
                <a:cubicBezTo>
                  <a:pt x="2967856" y="6524683"/>
                  <a:pt x="2934524" y="6541349"/>
                  <a:pt x="2917858" y="6549682"/>
                </a:cubicBezTo>
                <a:cubicBezTo>
                  <a:pt x="2926191" y="6524683"/>
                  <a:pt x="2934524" y="6491351"/>
                  <a:pt x="2959523" y="6466353"/>
                </a:cubicBezTo>
                <a:cubicBezTo>
                  <a:pt x="2967856" y="6474686"/>
                  <a:pt x="2967856" y="6474686"/>
                  <a:pt x="2967856" y="6491351"/>
                </a:cubicBezTo>
                <a:close/>
                <a:moveTo>
                  <a:pt x="3059518" y="6508017"/>
                </a:moveTo>
                <a:cubicBezTo>
                  <a:pt x="3042852" y="6524683"/>
                  <a:pt x="3017853" y="6533016"/>
                  <a:pt x="2992855" y="6541349"/>
                </a:cubicBezTo>
                <a:cubicBezTo>
                  <a:pt x="2992855" y="6541349"/>
                  <a:pt x="2984522" y="6541349"/>
                  <a:pt x="2984522" y="6524683"/>
                </a:cubicBezTo>
                <a:cubicBezTo>
                  <a:pt x="2984522" y="6483018"/>
                  <a:pt x="3009520" y="6458020"/>
                  <a:pt x="3059518" y="6449687"/>
                </a:cubicBezTo>
                <a:lnTo>
                  <a:pt x="3059518" y="6508017"/>
                </a:lnTo>
                <a:close/>
                <a:moveTo>
                  <a:pt x="3309506" y="6508017"/>
                </a:moveTo>
                <a:lnTo>
                  <a:pt x="3267841" y="6508017"/>
                </a:lnTo>
                <a:cubicBezTo>
                  <a:pt x="3276174" y="6483018"/>
                  <a:pt x="3276174" y="6458020"/>
                  <a:pt x="3276174" y="6433021"/>
                </a:cubicBezTo>
                <a:cubicBezTo>
                  <a:pt x="3292840" y="6433021"/>
                  <a:pt x="3317839" y="6433021"/>
                  <a:pt x="3334505" y="6424688"/>
                </a:cubicBezTo>
                <a:cubicBezTo>
                  <a:pt x="3326172" y="6449687"/>
                  <a:pt x="3309506" y="6483018"/>
                  <a:pt x="3309506" y="6508017"/>
                </a:cubicBezTo>
                <a:close/>
                <a:moveTo>
                  <a:pt x="3259508" y="6458020"/>
                </a:moveTo>
                <a:cubicBezTo>
                  <a:pt x="3259508" y="6483018"/>
                  <a:pt x="3226177" y="6499684"/>
                  <a:pt x="3209511" y="6516350"/>
                </a:cubicBezTo>
                <a:cubicBezTo>
                  <a:pt x="3209511" y="6516350"/>
                  <a:pt x="3176179" y="6516350"/>
                  <a:pt x="3167846" y="6508017"/>
                </a:cubicBezTo>
                <a:cubicBezTo>
                  <a:pt x="3176179" y="6491351"/>
                  <a:pt x="3184512" y="6466353"/>
                  <a:pt x="3184512" y="6441354"/>
                </a:cubicBezTo>
                <a:cubicBezTo>
                  <a:pt x="3201178" y="6441354"/>
                  <a:pt x="3226177" y="6433021"/>
                  <a:pt x="3251175" y="6424688"/>
                </a:cubicBezTo>
                <a:cubicBezTo>
                  <a:pt x="3251175" y="6433021"/>
                  <a:pt x="3259508" y="6433021"/>
                  <a:pt x="3259508" y="6458020"/>
                </a:cubicBezTo>
                <a:close/>
                <a:moveTo>
                  <a:pt x="2884526" y="6424688"/>
                </a:moveTo>
                <a:cubicBezTo>
                  <a:pt x="2884526" y="6441354"/>
                  <a:pt x="2867861" y="6458020"/>
                  <a:pt x="2859528" y="6474686"/>
                </a:cubicBezTo>
                <a:cubicBezTo>
                  <a:pt x="2859528" y="6466353"/>
                  <a:pt x="2851195" y="6449687"/>
                  <a:pt x="2834529" y="6433021"/>
                </a:cubicBezTo>
                <a:cubicBezTo>
                  <a:pt x="2851195" y="6424688"/>
                  <a:pt x="2867861" y="6408022"/>
                  <a:pt x="2876194" y="6399689"/>
                </a:cubicBezTo>
                <a:cubicBezTo>
                  <a:pt x="2876194" y="6408022"/>
                  <a:pt x="2884526" y="6399689"/>
                  <a:pt x="2884526" y="6424688"/>
                </a:cubicBezTo>
                <a:close/>
                <a:moveTo>
                  <a:pt x="2901192" y="6441354"/>
                </a:moveTo>
                <a:cubicBezTo>
                  <a:pt x="2892859" y="6408022"/>
                  <a:pt x="2892859" y="6391356"/>
                  <a:pt x="2934524" y="6391356"/>
                </a:cubicBezTo>
                <a:cubicBezTo>
                  <a:pt x="2917858" y="6408022"/>
                  <a:pt x="2909525" y="6424688"/>
                  <a:pt x="2901192" y="6441354"/>
                </a:cubicBezTo>
                <a:close/>
                <a:moveTo>
                  <a:pt x="2801197" y="6374690"/>
                </a:moveTo>
                <a:cubicBezTo>
                  <a:pt x="2801197" y="6391356"/>
                  <a:pt x="2776198" y="6424688"/>
                  <a:pt x="2759533" y="6449687"/>
                </a:cubicBezTo>
                <a:cubicBezTo>
                  <a:pt x="2759533" y="6424688"/>
                  <a:pt x="2767865" y="6391356"/>
                  <a:pt x="2792864" y="6358025"/>
                </a:cubicBezTo>
                <a:cubicBezTo>
                  <a:pt x="2792864" y="6358025"/>
                  <a:pt x="2801197" y="6349692"/>
                  <a:pt x="2801197" y="6374690"/>
                </a:cubicBezTo>
                <a:close/>
                <a:moveTo>
                  <a:pt x="3059518" y="6383023"/>
                </a:moveTo>
                <a:cubicBezTo>
                  <a:pt x="3059518" y="6383023"/>
                  <a:pt x="3051185" y="6433021"/>
                  <a:pt x="3017853" y="6441354"/>
                </a:cubicBezTo>
                <a:lnTo>
                  <a:pt x="2976189" y="6441354"/>
                </a:lnTo>
                <a:cubicBezTo>
                  <a:pt x="2984522" y="6408022"/>
                  <a:pt x="3009520" y="6366357"/>
                  <a:pt x="3051185" y="6349692"/>
                </a:cubicBezTo>
                <a:cubicBezTo>
                  <a:pt x="3051185" y="6358025"/>
                  <a:pt x="3059518" y="6358025"/>
                  <a:pt x="3059518" y="6383023"/>
                </a:cubicBezTo>
                <a:close/>
                <a:moveTo>
                  <a:pt x="3251175" y="6383023"/>
                </a:moveTo>
                <a:cubicBezTo>
                  <a:pt x="3234509" y="6399689"/>
                  <a:pt x="3209511" y="6416355"/>
                  <a:pt x="3192845" y="6424688"/>
                </a:cubicBezTo>
                <a:cubicBezTo>
                  <a:pt x="3201178" y="6399689"/>
                  <a:pt x="3226177" y="6366357"/>
                  <a:pt x="3251175" y="6341359"/>
                </a:cubicBezTo>
                <a:lnTo>
                  <a:pt x="3251175" y="6383023"/>
                </a:lnTo>
                <a:close/>
                <a:moveTo>
                  <a:pt x="3084517" y="6433021"/>
                </a:moveTo>
                <a:lnTo>
                  <a:pt x="3076184" y="6358025"/>
                </a:lnTo>
                <a:cubicBezTo>
                  <a:pt x="3092850" y="6358025"/>
                  <a:pt x="3117848" y="6349692"/>
                  <a:pt x="3142847" y="6341359"/>
                </a:cubicBezTo>
                <a:cubicBezTo>
                  <a:pt x="3134514" y="6366357"/>
                  <a:pt x="3109516" y="6399689"/>
                  <a:pt x="3084517" y="6433021"/>
                </a:cubicBezTo>
                <a:close/>
                <a:moveTo>
                  <a:pt x="3392835" y="6333026"/>
                </a:moveTo>
                <a:cubicBezTo>
                  <a:pt x="3384502" y="6341359"/>
                  <a:pt x="3376169" y="6349692"/>
                  <a:pt x="3376169" y="6358025"/>
                </a:cubicBezTo>
                <a:cubicBezTo>
                  <a:pt x="3376169" y="6349692"/>
                  <a:pt x="3376169" y="6333026"/>
                  <a:pt x="3367836" y="6333026"/>
                </a:cubicBezTo>
                <a:lnTo>
                  <a:pt x="3392835" y="6333026"/>
                </a:lnTo>
                <a:close/>
                <a:moveTo>
                  <a:pt x="3351170" y="6349692"/>
                </a:moveTo>
                <a:cubicBezTo>
                  <a:pt x="3351170" y="6374690"/>
                  <a:pt x="3317839" y="6416355"/>
                  <a:pt x="3284507" y="6416355"/>
                </a:cubicBezTo>
                <a:cubicBezTo>
                  <a:pt x="3284507" y="6416355"/>
                  <a:pt x="3276174" y="6408022"/>
                  <a:pt x="3267841" y="6408022"/>
                </a:cubicBezTo>
                <a:lnTo>
                  <a:pt x="3267841" y="6333026"/>
                </a:lnTo>
                <a:cubicBezTo>
                  <a:pt x="3276174" y="6333026"/>
                  <a:pt x="3267841" y="6341359"/>
                  <a:pt x="3284507" y="6341359"/>
                </a:cubicBezTo>
                <a:cubicBezTo>
                  <a:pt x="3309506" y="6341359"/>
                  <a:pt x="3326172" y="6324693"/>
                  <a:pt x="3342838" y="6324693"/>
                </a:cubicBezTo>
                <a:cubicBezTo>
                  <a:pt x="3351170" y="6333026"/>
                  <a:pt x="3351170" y="6333026"/>
                  <a:pt x="3351170" y="6349692"/>
                </a:cubicBezTo>
                <a:close/>
                <a:moveTo>
                  <a:pt x="2876194" y="6341359"/>
                </a:moveTo>
                <a:cubicBezTo>
                  <a:pt x="2876194" y="6349692"/>
                  <a:pt x="2851195" y="6391356"/>
                  <a:pt x="2817863" y="6408022"/>
                </a:cubicBezTo>
                <a:lnTo>
                  <a:pt x="2817863" y="6349692"/>
                </a:lnTo>
                <a:cubicBezTo>
                  <a:pt x="2834529" y="6341359"/>
                  <a:pt x="2851195" y="6333026"/>
                  <a:pt x="2867861" y="6316360"/>
                </a:cubicBezTo>
                <a:cubicBezTo>
                  <a:pt x="2867861" y="6324693"/>
                  <a:pt x="2876194" y="6316360"/>
                  <a:pt x="2876194" y="6341359"/>
                </a:cubicBezTo>
                <a:close/>
                <a:moveTo>
                  <a:pt x="2817863" y="6324693"/>
                </a:moveTo>
                <a:cubicBezTo>
                  <a:pt x="2826196" y="6316360"/>
                  <a:pt x="2842862" y="6299694"/>
                  <a:pt x="2851195" y="6299694"/>
                </a:cubicBezTo>
                <a:cubicBezTo>
                  <a:pt x="2842862" y="6308027"/>
                  <a:pt x="2826196" y="6324693"/>
                  <a:pt x="2817863" y="6324693"/>
                </a:cubicBezTo>
                <a:close/>
                <a:moveTo>
                  <a:pt x="2959523" y="6308027"/>
                </a:moveTo>
                <a:cubicBezTo>
                  <a:pt x="2959523" y="6324693"/>
                  <a:pt x="2951190" y="6366357"/>
                  <a:pt x="2917858" y="6374690"/>
                </a:cubicBezTo>
                <a:lnTo>
                  <a:pt x="2892859" y="6374690"/>
                </a:lnTo>
                <a:lnTo>
                  <a:pt x="2892859" y="6316360"/>
                </a:lnTo>
                <a:cubicBezTo>
                  <a:pt x="2909525" y="6308027"/>
                  <a:pt x="2934524" y="6299694"/>
                  <a:pt x="2951190" y="6283028"/>
                </a:cubicBezTo>
                <a:cubicBezTo>
                  <a:pt x="2959523" y="6291361"/>
                  <a:pt x="2959523" y="6291361"/>
                  <a:pt x="2959523" y="6308027"/>
                </a:cubicBezTo>
                <a:close/>
                <a:moveTo>
                  <a:pt x="2984522" y="6324693"/>
                </a:moveTo>
                <a:cubicBezTo>
                  <a:pt x="2959523" y="6266362"/>
                  <a:pt x="3009520" y="6283028"/>
                  <a:pt x="3042852" y="6258029"/>
                </a:cubicBezTo>
                <a:cubicBezTo>
                  <a:pt x="3026186" y="6283028"/>
                  <a:pt x="3001187" y="6299694"/>
                  <a:pt x="2984522" y="6324693"/>
                </a:cubicBezTo>
                <a:close/>
                <a:moveTo>
                  <a:pt x="3151180" y="6266362"/>
                </a:moveTo>
                <a:cubicBezTo>
                  <a:pt x="3151180" y="6283028"/>
                  <a:pt x="3134514" y="6316360"/>
                  <a:pt x="3109516" y="6333026"/>
                </a:cubicBezTo>
                <a:lnTo>
                  <a:pt x="3067851" y="6333026"/>
                </a:lnTo>
                <a:cubicBezTo>
                  <a:pt x="3076184" y="6308027"/>
                  <a:pt x="3109516" y="6283028"/>
                  <a:pt x="3142847" y="6249696"/>
                </a:cubicBezTo>
                <a:cubicBezTo>
                  <a:pt x="3142847" y="6249696"/>
                  <a:pt x="3151180" y="6241364"/>
                  <a:pt x="3151180" y="6266362"/>
                </a:cubicBezTo>
                <a:close/>
                <a:moveTo>
                  <a:pt x="3267841" y="6258029"/>
                </a:moveTo>
                <a:cubicBezTo>
                  <a:pt x="3267841" y="6249696"/>
                  <a:pt x="3267841" y="6241364"/>
                  <a:pt x="3276174" y="6241364"/>
                </a:cubicBezTo>
                <a:cubicBezTo>
                  <a:pt x="3284507" y="6241364"/>
                  <a:pt x="3276174" y="6249696"/>
                  <a:pt x="3267841" y="6258029"/>
                </a:cubicBezTo>
                <a:close/>
                <a:moveTo>
                  <a:pt x="2884526" y="6291361"/>
                </a:moveTo>
                <a:lnTo>
                  <a:pt x="2884526" y="6266362"/>
                </a:lnTo>
                <a:cubicBezTo>
                  <a:pt x="2901192" y="6258029"/>
                  <a:pt x="2926191" y="6241364"/>
                  <a:pt x="2942857" y="6233031"/>
                </a:cubicBezTo>
                <a:cubicBezTo>
                  <a:pt x="2934524" y="6258029"/>
                  <a:pt x="2892859" y="6283028"/>
                  <a:pt x="2884526" y="6291361"/>
                </a:cubicBezTo>
                <a:close/>
                <a:moveTo>
                  <a:pt x="3242842" y="6249696"/>
                </a:moveTo>
                <a:cubicBezTo>
                  <a:pt x="3242842" y="6274695"/>
                  <a:pt x="3242842" y="6266362"/>
                  <a:pt x="3234509" y="6274695"/>
                </a:cubicBezTo>
                <a:cubicBezTo>
                  <a:pt x="3226177" y="6274695"/>
                  <a:pt x="3209511" y="6316360"/>
                  <a:pt x="3159513" y="6316360"/>
                </a:cubicBezTo>
                <a:cubicBezTo>
                  <a:pt x="3159513" y="6241364"/>
                  <a:pt x="3184512" y="6241364"/>
                  <a:pt x="3234509" y="6224698"/>
                </a:cubicBezTo>
                <a:cubicBezTo>
                  <a:pt x="3242842" y="6233031"/>
                  <a:pt x="3242842" y="6233031"/>
                  <a:pt x="3242842" y="6249696"/>
                </a:cubicBezTo>
                <a:close/>
                <a:moveTo>
                  <a:pt x="3451166" y="6241364"/>
                </a:moveTo>
                <a:cubicBezTo>
                  <a:pt x="3451166" y="6266362"/>
                  <a:pt x="3417834" y="6291361"/>
                  <a:pt x="3401168" y="6308027"/>
                </a:cubicBezTo>
                <a:lnTo>
                  <a:pt x="3359503" y="6308027"/>
                </a:lnTo>
                <a:cubicBezTo>
                  <a:pt x="3342838" y="6216365"/>
                  <a:pt x="3401168" y="6233031"/>
                  <a:pt x="3442833" y="6216365"/>
                </a:cubicBezTo>
                <a:cubicBezTo>
                  <a:pt x="3442833" y="6224698"/>
                  <a:pt x="3451166" y="6224698"/>
                  <a:pt x="3451166" y="6241364"/>
                </a:cubicBezTo>
                <a:close/>
                <a:moveTo>
                  <a:pt x="3351170" y="6249696"/>
                </a:moveTo>
                <a:cubicBezTo>
                  <a:pt x="3351170" y="6266362"/>
                  <a:pt x="3317839" y="6299694"/>
                  <a:pt x="3301173" y="6316360"/>
                </a:cubicBezTo>
                <a:lnTo>
                  <a:pt x="3267841" y="6308027"/>
                </a:lnTo>
                <a:cubicBezTo>
                  <a:pt x="3292840" y="6274695"/>
                  <a:pt x="3326172" y="6241364"/>
                  <a:pt x="3334505" y="6216365"/>
                </a:cubicBezTo>
                <a:cubicBezTo>
                  <a:pt x="3342838" y="6224698"/>
                  <a:pt x="3351170" y="6224698"/>
                  <a:pt x="3351170" y="6249696"/>
                </a:cubicBezTo>
                <a:close/>
                <a:moveTo>
                  <a:pt x="3742818" y="6233031"/>
                </a:moveTo>
                <a:cubicBezTo>
                  <a:pt x="3734485" y="6224698"/>
                  <a:pt x="3734485" y="6216365"/>
                  <a:pt x="3742818" y="6208032"/>
                </a:cubicBezTo>
                <a:cubicBezTo>
                  <a:pt x="3742818" y="6216365"/>
                  <a:pt x="3751151" y="6233031"/>
                  <a:pt x="3742818" y="6233031"/>
                </a:cubicBezTo>
                <a:close/>
                <a:moveTo>
                  <a:pt x="3042852" y="6199699"/>
                </a:moveTo>
                <a:cubicBezTo>
                  <a:pt x="3034519" y="6224698"/>
                  <a:pt x="3017853" y="6241364"/>
                  <a:pt x="3001187" y="6258029"/>
                </a:cubicBezTo>
                <a:lnTo>
                  <a:pt x="2967856" y="6258029"/>
                </a:lnTo>
                <a:lnTo>
                  <a:pt x="2967856" y="6224698"/>
                </a:lnTo>
                <a:cubicBezTo>
                  <a:pt x="2992855" y="6199699"/>
                  <a:pt x="3017853" y="6191366"/>
                  <a:pt x="3042852" y="6183033"/>
                </a:cubicBezTo>
                <a:lnTo>
                  <a:pt x="3042852" y="6199699"/>
                </a:lnTo>
                <a:close/>
                <a:moveTo>
                  <a:pt x="3134514" y="6208032"/>
                </a:moveTo>
                <a:cubicBezTo>
                  <a:pt x="3117848" y="6216365"/>
                  <a:pt x="3092850" y="6233031"/>
                  <a:pt x="3067851" y="6241364"/>
                </a:cubicBezTo>
                <a:lnTo>
                  <a:pt x="3059518" y="6166367"/>
                </a:lnTo>
                <a:cubicBezTo>
                  <a:pt x="3076184" y="6166367"/>
                  <a:pt x="3101183" y="6158034"/>
                  <a:pt x="3134514" y="6141368"/>
                </a:cubicBezTo>
                <a:lnTo>
                  <a:pt x="3134514" y="6208032"/>
                </a:lnTo>
                <a:close/>
                <a:moveTo>
                  <a:pt x="3817814" y="6124703"/>
                </a:moveTo>
                <a:cubicBezTo>
                  <a:pt x="3826147" y="6133035"/>
                  <a:pt x="3826147" y="6141368"/>
                  <a:pt x="3834480" y="6149701"/>
                </a:cubicBezTo>
                <a:lnTo>
                  <a:pt x="3826147" y="6199699"/>
                </a:lnTo>
                <a:cubicBezTo>
                  <a:pt x="3809481" y="6191366"/>
                  <a:pt x="3784483" y="6174700"/>
                  <a:pt x="3767817" y="6174700"/>
                </a:cubicBezTo>
                <a:lnTo>
                  <a:pt x="3767817" y="6124703"/>
                </a:lnTo>
                <a:lnTo>
                  <a:pt x="3817814" y="6124703"/>
                </a:lnTo>
                <a:close/>
                <a:moveTo>
                  <a:pt x="3234509" y="6166367"/>
                </a:moveTo>
                <a:cubicBezTo>
                  <a:pt x="3234509" y="6183033"/>
                  <a:pt x="3226177" y="6224698"/>
                  <a:pt x="3176179" y="6224698"/>
                </a:cubicBezTo>
                <a:cubicBezTo>
                  <a:pt x="3184512" y="6224698"/>
                  <a:pt x="3201178" y="6208032"/>
                  <a:pt x="3209511" y="6183033"/>
                </a:cubicBezTo>
                <a:lnTo>
                  <a:pt x="3201178" y="6174700"/>
                </a:lnTo>
                <a:cubicBezTo>
                  <a:pt x="3192845" y="6183033"/>
                  <a:pt x="3176179" y="6191366"/>
                  <a:pt x="3159513" y="6191366"/>
                </a:cubicBezTo>
                <a:lnTo>
                  <a:pt x="3159513" y="6149701"/>
                </a:lnTo>
                <a:cubicBezTo>
                  <a:pt x="3176179" y="6149701"/>
                  <a:pt x="3201178" y="6141368"/>
                  <a:pt x="3217844" y="6124703"/>
                </a:cubicBezTo>
                <a:cubicBezTo>
                  <a:pt x="3226177" y="6133035"/>
                  <a:pt x="3234509" y="6141368"/>
                  <a:pt x="3234509" y="6166367"/>
                </a:cubicBezTo>
                <a:close/>
                <a:moveTo>
                  <a:pt x="3342838" y="6149701"/>
                </a:moveTo>
                <a:cubicBezTo>
                  <a:pt x="3342838" y="6191366"/>
                  <a:pt x="3292840" y="6216365"/>
                  <a:pt x="3276174" y="6216365"/>
                </a:cubicBezTo>
                <a:cubicBezTo>
                  <a:pt x="3251175" y="6216365"/>
                  <a:pt x="3259508" y="6208032"/>
                  <a:pt x="3251175" y="6208032"/>
                </a:cubicBezTo>
                <a:cubicBezTo>
                  <a:pt x="3251175" y="6133035"/>
                  <a:pt x="3276174" y="6133035"/>
                  <a:pt x="3326172" y="6116370"/>
                </a:cubicBezTo>
                <a:cubicBezTo>
                  <a:pt x="3334505" y="6124703"/>
                  <a:pt x="3342838" y="6133035"/>
                  <a:pt x="3342838" y="6149701"/>
                </a:cubicBezTo>
                <a:close/>
                <a:moveTo>
                  <a:pt x="3751151" y="6141368"/>
                </a:moveTo>
                <a:cubicBezTo>
                  <a:pt x="3751151" y="6158034"/>
                  <a:pt x="3742818" y="6174700"/>
                  <a:pt x="3734485" y="6191366"/>
                </a:cubicBezTo>
                <a:cubicBezTo>
                  <a:pt x="3734485" y="6191366"/>
                  <a:pt x="3726152" y="6191366"/>
                  <a:pt x="3717819" y="6199699"/>
                </a:cubicBezTo>
                <a:cubicBezTo>
                  <a:pt x="3701153" y="6183033"/>
                  <a:pt x="3684488" y="6158034"/>
                  <a:pt x="3667822" y="6124703"/>
                </a:cubicBezTo>
                <a:cubicBezTo>
                  <a:pt x="3684488" y="6124703"/>
                  <a:pt x="3709486" y="6116370"/>
                  <a:pt x="3734485" y="6108037"/>
                </a:cubicBezTo>
                <a:cubicBezTo>
                  <a:pt x="3742818" y="6116370"/>
                  <a:pt x="3751151" y="6116370"/>
                  <a:pt x="3751151" y="6141368"/>
                </a:cubicBezTo>
                <a:close/>
                <a:moveTo>
                  <a:pt x="3542828" y="6133035"/>
                </a:moveTo>
                <a:cubicBezTo>
                  <a:pt x="3542828" y="6158034"/>
                  <a:pt x="3509496" y="6183033"/>
                  <a:pt x="3484497" y="6208032"/>
                </a:cubicBezTo>
                <a:cubicBezTo>
                  <a:pt x="3476164" y="6199699"/>
                  <a:pt x="3459499" y="6199699"/>
                  <a:pt x="3451166" y="6191366"/>
                </a:cubicBezTo>
                <a:cubicBezTo>
                  <a:pt x="3459499" y="6174700"/>
                  <a:pt x="3467831" y="6149701"/>
                  <a:pt x="3459499" y="6124703"/>
                </a:cubicBezTo>
                <a:cubicBezTo>
                  <a:pt x="3484497" y="6124703"/>
                  <a:pt x="3509496" y="6116370"/>
                  <a:pt x="3534495" y="6108037"/>
                </a:cubicBezTo>
                <a:cubicBezTo>
                  <a:pt x="3534495" y="6116370"/>
                  <a:pt x="3542828" y="6116370"/>
                  <a:pt x="3542828" y="6133035"/>
                </a:cubicBezTo>
                <a:close/>
                <a:moveTo>
                  <a:pt x="3442833" y="6149701"/>
                </a:moveTo>
                <a:cubicBezTo>
                  <a:pt x="3442833" y="6149701"/>
                  <a:pt x="3434500" y="6199699"/>
                  <a:pt x="3401168" y="6208032"/>
                </a:cubicBezTo>
                <a:lnTo>
                  <a:pt x="3351170" y="6208032"/>
                </a:lnTo>
                <a:cubicBezTo>
                  <a:pt x="3351170" y="6124703"/>
                  <a:pt x="3376169" y="6124703"/>
                  <a:pt x="3426167" y="6108037"/>
                </a:cubicBezTo>
                <a:cubicBezTo>
                  <a:pt x="3434500" y="6116370"/>
                  <a:pt x="3442833" y="6124703"/>
                  <a:pt x="3442833" y="6149701"/>
                </a:cubicBezTo>
                <a:close/>
                <a:moveTo>
                  <a:pt x="3801149" y="6099704"/>
                </a:moveTo>
                <a:cubicBezTo>
                  <a:pt x="3784483" y="6099704"/>
                  <a:pt x="3767817" y="6099704"/>
                  <a:pt x="3751151" y="6091371"/>
                </a:cubicBezTo>
                <a:cubicBezTo>
                  <a:pt x="3751151" y="6091371"/>
                  <a:pt x="3759484" y="6083038"/>
                  <a:pt x="3759484" y="6074705"/>
                </a:cubicBezTo>
                <a:cubicBezTo>
                  <a:pt x="3767817" y="6074705"/>
                  <a:pt x="3784483" y="6083038"/>
                  <a:pt x="3801149" y="6099704"/>
                </a:cubicBezTo>
                <a:close/>
                <a:moveTo>
                  <a:pt x="3117848" y="6108037"/>
                </a:moveTo>
                <a:cubicBezTo>
                  <a:pt x="3117848" y="6091371"/>
                  <a:pt x="3101183" y="6066372"/>
                  <a:pt x="3092850" y="6049706"/>
                </a:cubicBezTo>
                <a:cubicBezTo>
                  <a:pt x="3092850" y="6049706"/>
                  <a:pt x="3101183" y="6041373"/>
                  <a:pt x="3109516" y="6041373"/>
                </a:cubicBezTo>
                <a:cubicBezTo>
                  <a:pt x="3117848" y="6058039"/>
                  <a:pt x="3117848" y="6083038"/>
                  <a:pt x="3117848" y="6108037"/>
                </a:cubicBezTo>
                <a:close/>
                <a:moveTo>
                  <a:pt x="2184561" y="6066372"/>
                </a:moveTo>
                <a:cubicBezTo>
                  <a:pt x="2126230" y="6074705"/>
                  <a:pt x="2059567" y="6066372"/>
                  <a:pt x="2001236" y="6066372"/>
                </a:cubicBezTo>
                <a:cubicBezTo>
                  <a:pt x="2009569" y="6033040"/>
                  <a:pt x="2042901" y="6041373"/>
                  <a:pt x="2067899" y="6041373"/>
                </a:cubicBezTo>
                <a:cubicBezTo>
                  <a:pt x="2084565" y="6041373"/>
                  <a:pt x="2142896" y="6049706"/>
                  <a:pt x="2184561" y="6066372"/>
                </a:cubicBezTo>
                <a:close/>
                <a:moveTo>
                  <a:pt x="3742818" y="6058039"/>
                </a:moveTo>
                <a:cubicBezTo>
                  <a:pt x="3742818" y="6066372"/>
                  <a:pt x="3726152" y="6083038"/>
                  <a:pt x="3709486" y="6099704"/>
                </a:cubicBezTo>
                <a:cubicBezTo>
                  <a:pt x="3659489" y="6099704"/>
                  <a:pt x="3659489" y="6091371"/>
                  <a:pt x="3651156" y="6091371"/>
                </a:cubicBezTo>
                <a:cubicBezTo>
                  <a:pt x="3659489" y="6074705"/>
                  <a:pt x="3667822" y="6049706"/>
                  <a:pt x="3659489" y="6024707"/>
                </a:cubicBezTo>
                <a:cubicBezTo>
                  <a:pt x="3684488" y="6033040"/>
                  <a:pt x="3717819" y="6049706"/>
                  <a:pt x="3742818" y="6058039"/>
                </a:cubicBezTo>
                <a:close/>
                <a:moveTo>
                  <a:pt x="3226177" y="6066372"/>
                </a:moveTo>
                <a:cubicBezTo>
                  <a:pt x="3226177" y="6066372"/>
                  <a:pt x="3201178" y="6116370"/>
                  <a:pt x="3184512" y="6124703"/>
                </a:cubicBezTo>
                <a:lnTo>
                  <a:pt x="3134514" y="6116370"/>
                </a:lnTo>
                <a:lnTo>
                  <a:pt x="3134514" y="6049706"/>
                </a:lnTo>
                <a:cubicBezTo>
                  <a:pt x="3151180" y="6049706"/>
                  <a:pt x="3176179" y="6041373"/>
                  <a:pt x="3201178" y="6024707"/>
                </a:cubicBezTo>
                <a:cubicBezTo>
                  <a:pt x="3209511" y="6033040"/>
                  <a:pt x="3226177" y="6041373"/>
                  <a:pt x="3226177" y="6066372"/>
                </a:cubicBezTo>
                <a:close/>
                <a:moveTo>
                  <a:pt x="2276223" y="6041373"/>
                </a:moveTo>
                <a:cubicBezTo>
                  <a:pt x="2259557" y="6049706"/>
                  <a:pt x="2234558" y="6066372"/>
                  <a:pt x="2209559" y="6066372"/>
                </a:cubicBezTo>
                <a:cubicBezTo>
                  <a:pt x="2192893" y="6066372"/>
                  <a:pt x="2167895" y="6033040"/>
                  <a:pt x="2151229" y="6024707"/>
                </a:cubicBezTo>
                <a:cubicBezTo>
                  <a:pt x="2192893" y="6033040"/>
                  <a:pt x="2234558" y="6041373"/>
                  <a:pt x="2276223" y="6041373"/>
                </a:cubicBezTo>
                <a:close/>
                <a:moveTo>
                  <a:pt x="3326172" y="6058039"/>
                </a:moveTo>
                <a:cubicBezTo>
                  <a:pt x="3326172" y="6083038"/>
                  <a:pt x="3292840" y="6116370"/>
                  <a:pt x="3267841" y="6116370"/>
                </a:cubicBezTo>
                <a:cubicBezTo>
                  <a:pt x="3251175" y="6116370"/>
                  <a:pt x="3259508" y="6108037"/>
                  <a:pt x="3242842" y="6108037"/>
                </a:cubicBezTo>
                <a:lnTo>
                  <a:pt x="3242842" y="6033040"/>
                </a:lnTo>
                <a:cubicBezTo>
                  <a:pt x="3259508" y="6033040"/>
                  <a:pt x="3284507" y="6024707"/>
                  <a:pt x="3301173" y="6016374"/>
                </a:cubicBezTo>
                <a:cubicBezTo>
                  <a:pt x="3317839" y="6024707"/>
                  <a:pt x="3326172" y="6033040"/>
                  <a:pt x="3326172" y="6058039"/>
                </a:cubicBezTo>
                <a:close/>
                <a:moveTo>
                  <a:pt x="3642823" y="6041373"/>
                </a:moveTo>
                <a:cubicBezTo>
                  <a:pt x="3642823" y="6058039"/>
                  <a:pt x="3626157" y="6083038"/>
                  <a:pt x="3609491" y="6099704"/>
                </a:cubicBezTo>
                <a:cubicBezTo>
                  <a:pt x="3551161" y="6099704"/>
                  <a:pt x="3551161" y="6091371"/>
                  <a:pt x="3542828" y="6091371"/>
                </a:cubicBezTo>
                <a:cubicBezTo>
                  <a:pt x="3559494" y="6066372"/>
                  <a:pt x="3559494" y="6041373"/>
                  <a:pt x="3551161" y="6016374"/>
                </a:cubicBezTo>
                <a:cubicBezTo>
                  <a:pt x="3559494" y="6016374"/>
                  <a:pt x="3551161" y="6024707"/>
                  <a:pt x="3576160" y="6024707"/>
                </a:cubicBezTo>
                <a:cubicBezTo>
                  <a:pt x="3592825" y="6024707"/>
                  <a:pt x="3609491" y="6016374"/>
                  <a:pt x="3626157" y="6008042"/>
                </a:cubicBezTo>
                <a:cubicBezTo>
                  <a:pt x="3634490" y="6016374"/>
                  <a:pt x="3642823" y="6016374"/>
                  <a:pt x="3642823" y="6041373"/>
                </a:cubicBezTo>
                <a:close/>
                <a:moveTo>
                  <a:pt x="3534495" y="6041373"/>
                </a:moveTo>
                <a:cubicBezTo>
                  <a:pt x="3534495" y="6066372"/>
                  <a:pt x="3517829" y="6091371"/>
                  <a:pt x="3501163" y="6099704"/>
                </a:cubicBezTo>
                <a:lnTo>
                  <a:pt x="3442833" y="6099704"/>
                </a:lnTo>
                <a:cubicBezTo>
                  <a:pt x="3451166" y="6066372"/>
                  <a:pt x="3451166" y="6049706"/>
                  <a:pt x="3451166" y="6033040"/>
                </a:cubicBezTo>
                <a:cubicBezTo>
                  <a:pt x="3467831" y="6024707"/>
                  <a:pt x="3492830" y="6008042"/>
                  <a:pt x="3509496" y="6008042"/>
                </a:cubicBezTo>
                <a:cubicBezTo>
                  <a:pt x="3534495" y="6008042"/>
                  <a:pt x="3534495" y="6024707"/>
                  <a:pt x="3534495" y="6041373"/>
                </a:cubicBezTo>
                <a:close/>
                <a:moveTo>
                  <a:pt x="3426167" y="6049706"/>
                </a:moveTo>
                <a:cubicBezTo>
                  <a:pt x="3426167" y="6074705"/>
                  <a:pt x="3426167" y="6083038"/>
                  <a:pt x="3384502" y="6108037"/>
                </a:cubicBezTo>
                <a:lnTo>
                  <a:pt x="3342838" y="6099704"/>
                </a:lnTo>
                <a:lnTo>
                  <a:pt x="3342838" y="6024707"/>
                </a:lnTo>
                <a:cubicBezTo>
                  <a:pt x="3367836" y="6024707"/>
                  <a:pt x="3392835" y="6016374"/>
                  <a:pt x="3417834" y="6008042"/>
                </a:cubicBezTo>
                <a:cubicBezTo>
                  <a:pt x="3426167" y="6024707"/>
                  <a:pt x="3426167" y="6033040"/>
                  <a:pt x="3426167" y="6049706"/>
                </a:cubicBezTo>
                <a:close/>
                <a:moveTo>
                  <a:pt x="2417883" y="6008042"/>
                </a:moveTo>
                <a:lnTo>
                  <a:pt x="2376218" y="6008042"/>
                </a:lnTo>
                <a:cubicBezTo>
                  <a:pt x="2384551" y="5999709"/>
                  <a:pt x="2384551" y="5983043"/>
                  <a:pt x="2401217" y="5983043"/>
                </a:cubicBezTo>
                <a:cubicBezTo>
                  <a:pt x="2401217" y="5991376"/>
                  <a:pt x="2409550" y="5999709"/>
                  <a:pt x="2417883" y="6008042"/>
                </a:cubicBezTo>
                <a:close/>
                <a:moveTo>
                  <a:pt x="3576160" y="5999709"/>
                </a:moveTo>
                <a:cubicBezTo>
                  <a:pt x="3559494" y="5999709"/>
                  <a:pt x="3542828" y="5991376"/>
                  <a:pt x="3534495" y="5974710"/>
                </a:cubicBezTo>
                <a:cubicBezTo>
                  <a:pt x="3551161" y="5983043"/>
                  <a:pt x="3567827" y="5991376"/>
                  <a:pt x="3576160" y="5999709"/>
                </a:cubicBezTo>
                <a:close/>
                <a:moveTo>
                  <a:pt x="2967856" y="5983043"/>
                </a:moveTo>
                <a:cubicBezTo>
                  <a:pt x="2976189" y="5974710"/>
                  <a:pt x="2992855" y="5983043"/>
                  <a:pt x="2992855" y="5991376"/>
                </a:cubicBezTo>
                <a:cubicBezTo>
                  <a:pt x="2984522" y="5983043"/>
                  <a:pt x="2976189" y="5983043"/>
                  <a:pt x="2967856" y="5983043"/>
                </a:cubicBezTo>
                <a:close/>
                <a:moveTo>
                  <a:pt x="2284556" y="6016374"/>
                </a:moveTo>
                <a:lnTo>
                  <a:pt x="2217892" y="6016374"/>
                </a:lnTo>
                <a:cubicBezTo>
                  <a:pt x="2226225" y="6008042"/>
                  <a:pt x="2242891" y="5983043"/>
                  <a:pt x="2251224" y="5966377"/>
                </a:cubicBezTo>
                <a:cubicBezTo>
                  <a:pt x="2259557" y="5974710"/>
                  <a:pt x="2276223" y="5983043"/>
                  <a:pt x="2284556" y="6016374"/>
                </a:cubicBezTo>
                <a:close/>
                <a:moveTo>
                  <a:pt x="2084565" y="6008042"/>
                </a:moveTo>
                <a:cubicBezTo>
                  <a:pt x="2067899" y="6008042"/>
                  <a:pt x="2051234" y="6016374"/>
                  <a:pt x="2034568" y="6016374"/>
                </a:cubicBezTo>
                <a:cubicBezTo>
                  <a:pt x="2009569" y="6016374"/>
                  <a:pt x="2001236" y="5991376"/>
                  <a:pt x="1976237" y="5974710"/>
                </a:cubicBezTo>
                <a:lnTo>
                  <a:pt x="2026235" y="5966377"/>
                </a:lnTo>
                <a:cubicBezTo>
                  <a:pt x="2042901" y="5974710"/>
                  <a:pt x="2067899" y="5991376"/>
                  <a:pt x="2084565" y="6008042"/>
                </a:cubicBezTo>
                <a:close/>
                <a:moveTo>
                  <a:pt x="1992903" y="6024707"/>
                </a:moveTo>
                <a:cubicBezTo>
                  <a:pt x="1992903" y="6058039"/>
                  <a:pt x="1959571" y="6058039"/>
                  <a:pt x="1951238" y="6058039"/>
                </a:cubicBezTo>
                <a:cubicBezTo>
                  <a:pt x="1926240" y="6058039"/>
                  <a:pt x="1842910" y="6033040"/>
                  <a:pt x="1792913" y="6024707"/>
                </a:cubicBezTo>
                <a:cubicBezTo>
                  <a:pt x="1826245" y="6033040"/>
                  <a:pt x="1876242" y="6041373"/>
                  <a:pt x="1892908" y="6041373"/>
                </a:cubicBezTo>
                <a:cubicBezTo>
                  <a:pt x="1917907" y="6041373"/>
                  <a:pt x="1917907" y="6041373"/>
                  <a:pt x="1926240" y="6016374"/>
                </a:cubicBezTo>
                <a:cubicBezTo>
                  <a:pt x="1876242" y="6016374"/>
                  <a:pt x="1826245" y="6008042"/>
                  <a:pt x="1776247" y="5999709"/>
                </a:cubicBezTo>
                <a:cubicBezTo>
                  <a:pt x="1801246" y="5991376"/>
                  <a:pt x="1834578" y="5966377"/>
                  <a:pt x="1859576" y="5966377"/>
                </a:cubicBezTo>
                <a:cubicBezTo>
                  <a:pt x="1876242" y="5966377"/>
                  <a:pt x="1992903" y="5983043"/>
                  <a:pt x="1992903" y="6024707"/>
                </a:cubicBezTo>
                <a:close/>
                <a:moveTo>
                  <a:pt x="2151229" y="5999709"/>
                </a:moveTo>
                <a:cubicBezTo>
                  <a:pt x="2134563" y="5991376"/>
                  <a:pt x="2117897" y="5991376"/>
                  <a:pt x="2101231" y="5983043"/>
                </a:cubicBezTo>
                <a:cubicBezTo>
                  <a:pt x="2101231" y="5974710"/>
                  <a:pt x="2109564" y="5958044"/>
                  <a:pt x="2109564" y="5949711"/>
                </a:cubicBezTo>
                <a:cubicBezTo>
                  <a:pt x="2126230" y="5958044"/>
                  <a:pt x="2142896" y="5983043"/>
                  <a:pt x="2151229" y="5999709"/>
                </a:cubicBezTo>
                <a:close/>
                <a:moveTo>
                  <a:pt x="3101183" y="5983043"/>
                </a:moveTo>
                <a:cubicBezTo>
                  <a:pt x="3101183" y="6008042"/>
                  <a:pt x="3092850" y="6016374"/>
                  <a:pt x="3076184" y="6033040"/>
                </a:cubicBezTo>
                <a:cubicBezTo>
                  <a:pt x="3051185" y="6024707"/>
                  <a:pt x="3026186" y="6008042"/>
                  <a:pt x="3009520" y="5983043"/>
                </a:cubicBezTo>
                <a:cubicBezTo>
                  <a:pt x="3017853" y="5974710"/>
                  <a:pt x="3042852" y="5966377"/>
                  <a:pt x="3067851" y="5941378"/>
                </a:cubicBezTo>
                <a:cubicBezTo>
                  <a:pt x="3084517" y="5949711"/>
                  <a:pt x="3101183" y="5966377"/>
                  <a:pt x="3101183" y="5983043"/>
                </a:cubicBezTo>
                <a:close/>
                <a:moveTo>
                  <a:pt x="2634539" y="5966377"/>
                </a:moveTo>
                <a:cubicBezTo>
                  <a:pt x="2617873" y="5974710"/>
                  <a:pt x="2592874" y="5974710"/>
                  <a:pt x="2576208" y="5983043"/>
                </a:cubicBezTo>
                <a:cubicBezTo>
                  <a:pt x="2584541" y="5974710"/>
                  <a:pt x="2601207" y="5958044"/>
                  <a:pt x="2609540" y="5941378"/>
                </a:cubicBezTo>
                <a:lnTo>
                  <a:pt x="2634539" y="5966377"/>
                </a:lnTo>
                <a:close/>
                <a:moveTo>
                  <a:pt x="3201178" y="5966377"/>
                </a:moveTo>
                <a:cubicBezTo>
                  <a:pt x="3201178" y="5991376"/>
                  <a:pt x="3184512" y="6008042"/>
                  <a:pt x="3167846" y="6024707"/>
                </a:cubicBezTo>
                <a:lnTo>
                  <a:pt x="3117848" y="6024707"/>
                </a:lnTo>
                <a:cubicBezTo>
                  <a:pt x="3117848" y="5999709"/>
                  <a:pt x="3117848" y="5974710"/>
                  <a:pt x="3109516" y="5949711"/>
                </a:cubicBezTo>
                <a:cubicBezTo>
                  <a:pt x="3126181" y="5949711"/>
                  <a:pt x="3151180" y="5941378"/>
                  <a:pt x="3176179" y="5924712"/>
                </a:cubicBezTo>
                <a:cubicBezTo>
                  <a:pt x="3192845" y="5933045"/>
                  <a:pt x="3201178" y="5949711"/>
                  <a:pt x="3201178" y="5966377"/>
                </a:cubicBezTo>
                <a:close/>
                <a:moveTo>
                  <a:pt x="2501212" y="5949711"/>
                </a:moveTo>
                <a:lnTo>
                  <a:pt x="2501212" y="5991376"/>
                </a:lnTo>
                <a:cubicBezTo>
                  <a:pt x="2492879" y="5991376"/>
                  <a:pt x="2476213" y="5999709"/>
                  <a:pt x="2434548" y="5999709"/>
                </a:cubicBezTo>
                <a:cubicBezTo>
                  <a:pt x="2434548" y="5991376"/>
                  <a:pt x="2426215" y="5983043"/>
                  <a:pt x="2417883" y="5974710"/>
                </a:cubicBezTo>
                <a:cubicBezTo>
                  <a:pt x="2434548" y="5966377"/>
                  <a:pt x="2459547" y="5941378"/>
                  <a:pt x="2459547" y="5924712"/>
                </a:cubicBezTo>
                <a:cubicBezTo>
                  <a:pt x="2467880" y="5924712"/>
                  <a:pt x="2484546" y="5933045"/>
                  <a:pt x="2501212" y="5949711"/>
                </a:cubicBezTo>
                <a:close/>
                <a:moveTo>
                  <a:pt x="2009569" y="5949711"/>
                </a:moveTo>
                <a:lnTo>
                  <a:pt x="1967904" y="5949711"/>
                </a:lnTo>
                <a:lnTo>
                  <a:pt x="1992903" y="5924712"/>
                </a:lnTo>
                <a:cubicBezTo>
                  <a:pt x="2001236" y="5933045"/>
                  <a:pt x="2009569" y="5941378"/>
                  <a:pt x="2009569" y="5949711"/>
                </a:cubicBezTo>
                <a:close/>
                <a:moveTo>
                  <a:pt x="709632" y="5991376"/>
                </a:moveTo>
                <a:cubicBezTo>
                  <a:pt x="709632" y="5991376"/>
                  <a:pt x="701299" y="5991376"/>
                  <a:pt x="701299" y="5974710"/>
                </a:cubicBezTo>
                <a:cubicBezTo>
                  <a:pt x="701299" y="5949711"/>
                  <a:pt x="726298" y="5933045"/>
                  <a:pt x="751297" y="5924712"/>
                </a:cubicBezTo>
                <a:cubicBezTo>
                  <a:pt x="742964" y="5941378"/>
                  <a:pt x="726298" y="5966377"/>
                  <a:pt x="709632" y="5991376"/>
                </a:cubicBezTo>
                <a:close/>
                <a:moveTo>
                  <a:pt x="684633" y="6016374"/>
                </a:moveTo>
                <a:cubicBezTo>
                  <a:pt x="676300" y="6016374"/>
                  <a:pt x="659635" y="6024707"/>
                  <a:pt x="642969" y="6033040"/>
                </a:cubicBezTo>
                <a:cubicBezTo>
                  <a:pt x="592971" y="6033040"/>
                  <a:pt x="592971" y="6024707"/>
                  <a:pt x="584638" y="6024707"/>
                </a:cubicBezTo>
                <a:cubicBezTo>
                  <a:pt x="592971" y="6008042"/>
                  <a:pt x="601304" y="5999709"/>
                  <a:pt x="601304" y="5974710"/>
                </a:cubicBezTo>
                <a:cubicBezTo>
                  <a:pt x="601304" y="5958044"/>
                  <a:pt x="584638" y="5958044"/>
                  <a:pt x="584638" y="5933045"/>
                </a:cubicBezTo>
                <a:cubicBezTo>
                  <a:pt x="584638" y="5891381"/>
                  <a:pt x="651302" y="5974710"/>
                  <a:pt x="684633" y="5991376"/>
                </a:cubicBezTo>
                <a:lnTo>
                  <a:pt x="684633" y="6016374"/>
                </a:lnTo>
                <a:close/>
                <a:moveTo>
                  <a:pt x="3517829" y="5966377"/>
                </a:moveTo>
                <a:cubicBezTo>
                  <a:pt x="3509496" y="5983043"/>
                  <a:pt x="3492830" y="5999709"/>
                  <a:pt x="3467831" y="5999709"/>
                </a:cubicBezTo>
                <a:cubicBezTo>
                  <a:pt x="3451166" y="5999709"/>
                  <a:pt x="3442833" y="5991376"/>
                  <a:pt x="3434500" y="5991376"/>
                </a:cubicBezTo>
                <a:lnTo>
                  <a:pt x="3434500" y="5916379"/>
                </a:lnTo>
                <a:cubicBezTo>
                  <a:pt x="3459499" y="5924712"/>
                  <a:pt x="3492830" y="5949711"/>
                  <a:pt x="3517829" y="5966377"/>
                </a:cubicBezTo>
                <a:close/>
                <a:moveTo>
                  <a:pt x="2859528" y="5958044"/>
                </a:moveTo>
                <a:lnTo>
                  <a:pt x="2792864" y="5958044"/>
                </a:lnTo>
                <a:cubicBezTo>
                  <a:pt x="2801197" y="5949711"/>
                  <a:pt x="2817863" y="5933045"/>
                  <a:pt x="2826196" y="5916379"/>
                </a:cubicBezTo>
                <a:cubicBezTo>
                  <a:pt x="2834529" y="5916379"/>
                  <a:pt x="2851195" y="5933045"/>
                  <a:pt x="2859528" y="5958044"/>
                </a:cubicBezTo>
                <a:close/>
                <a:moveTo>
                  <a:pt x="3309506" y="5949711"/>
                </a:moveTo>
                <a:cubicBezTo>
                  <a:pt x="3309506" y="5958044"/>
                  <a:pt x="3284507" y="5999709"/>
                  <a:pt x="3276174" y="6008042"/>
                </a:cubicBezTo>
                <a:lnTo>
                  <a:pt x="3217844" y="6008042"/>
                </a:lnTo>
                <a:lnTo>
                  <a:pt x="3217844" y="5933045"/>
                </a:lnTo>
                <a:cubicBezTo>
                  <a:pt x="3234509" y="5933045"/>
                  <a:pt x="3259508" y="5924712"/>
                  <a:pt x="3284507" y="5908046"/>
                </a:cubicBezTo>
                <a:cubicBezTo>
                  <a:pt x="3301173" y="5924712"/>
                  <a:pt x="3309506" y="5933045"/>
                  <a:pt x="3309506" y="5949711"/>
                </a:cubicBezTo>
                <a:close/>
                <a:moveTo>
                  <a:pt x="3417834" y="5949711"/>
                </a:moveTo>
                <a:cubicBezTo>
                  <a:pt x="3417834" y="5966377"/>
                  <a:pt x="3401168" y="5983043"/>
                  <a:pt x="3384502" y="5999709"/>
                </a:cubicBezTo>
                <a:lnTo>
                  <a:pt x="3326172" y="5999709"/>
                </a:lnTo>
                <a:lnTo>
                  <a:pt x="3326172" y="5924712"/>
                </a:lnTo>
                <a:cubicBezTo>
                  <a:pt x="3342838" y="5924712"/>
                  <a:pt x="3367836" y="5916379"/>
                  <a:pt x="3392835" y="5899713"/>
                </a:cubicBezTo>
                <a:cubicBezTo>
                  <a:pt x="3409501" y="5916379"/>
                  <a:pt x="3417834" y="5924712"/>
                  <a:pt x="3417834" y="5949711"/>
                </a:cubicBezTo>
                <a:close/>
                <a:moveTo>
                  <a:pt x="2367885" y="5958044"/>
                </a:moveTo>
                <a:cubicBezTo>
                  <a:pt x="2367885" y="5983043"/>
                  <a:pt x="2351219" y="5999709"/>
                  <a:pt x="2334553" y="6016374"/>
                </a:cubicBezTo>
                <a:lnTo>
                  <a:pt x="2309554" y="6016374"/>
                </a:lnTo>
                <a:cubicBezTo>
                  <a:pt x="2309554" y="5999709"/>
                  <a:pt x="2292889" y="5974710"/>
                  <a:pt x="2276223" y="5958044"/>
                </a:cubicBezTo>
                <a:cubicBezTo>
                  <a:pt x="2292889" y="5949711"/>
                  <a:pt x="2317887" y="5924712"/>
                  <a:pt x="2326220" y="5899713"/>
                </a:cubicBezTo>
                <a:cubicBezTo>
                  <a:pt x="2334553" y="5908046"/>
                  <a:pt x="2367885" y="5941378"/>
                  <a:pt x="2367885" y="5958044"/>
                </a:cubicBezTo>
                <a:close/>
                <a:moveTo>
                  <a:pt x="2726201" y="5941378"/>
                </a:moveTo>
                <a:cubicBezTo>
                  <a:pt x="2726201" y="5958044"/>
                  <a:pt x="2717868" y="5958044"/>
                  <a:pt x="2717868" y="5966377"/>
                </a:cubicBezTo>
                <a:lnTo>
                  <a:pt x="2659537" y="5966377"/>
                </a:lnTo>
                <a:cubicBezTo>
                  <a:pt x="2659537" y="5958044"/>
                  <a:pt x="2642872" y="5941378"/>
                  <a:pt x="2634539" y="5941378"/>
                </a:cubicBezTo>
                <a:cubicBezTo>
                  <a:pt x="2642872" y="5933045"/>
                  <a:pt x="2667870" y="5916379"/>
                  <a:pt x="2684536" y="5891381"/>
                </a:cubicBezTo>
                <a:cubicBezTo>
                  <a:pt x="2701202" y="5899713"/>
                  <a:pt x="2726201" y="5924712"/>
                  <a:pt x="2726201" y="5941378"/>
                </a:cubicBezTo>
                <a:close/>
                <a:moveTo>
                  <a:pt x="2226225" y="5949711"/>
                </a:moveTo>
                <a:cubicBezTo>
                  <a:pt x="2226225" y="5966377"/>
                  <a:pt x="2209559" y="5983043"/>
                  <a:pt x="2192893" y="5999709"/>
                </a:cubicBezTo>
                <a:cubicBezTo>
                  <a:pt x="2167895" y="5983043"/>
                  <a:pt x="2151229" y="5958044"/>
                  <a:pt x="2142896" y="5941378"/>
                </a:cubicBezTo>
                <a:cubicBezTo>
                  <a:pt x="2159562" y="5924712"/>
                  <a:pt x="2176228" y="5908046"/>
                  <a:pt x="2184561" y="5891381"/>
                </a:cubicBezTo>
                <a:cubicBezTo>
                  <a:pt x="2201226" y="5899713"/>
                  <a:pt x="2226225" y="5924712"/>
                  <a:pt x="2226225" y="5949711"/>
                </a:cubicBezTo>
                <a:close/>
                <a:moveTo>
                  <a:pt x="2959523" y="5924712"/>
                </a:moveTo>
                <a:cubicBezTo>
                  <a:pt x="2959523" y="5958044"/>
                  <a:pt x="2934524" y="5966377"/>
                  <a:pt x="2917858" y="5966377"/>
                </a:cubicBezTo>
                <a:cubicBezTo>
                  <a:pt x="2867861" y="5966377"/>
                  <a:pt x="2892859" y="5949711"/>
                  <a:pt x="2859528" y="5916379"/>
                </a:cubicBezTo>
                <a:cubicBezTo>
                  <a:pt x="2876194" y="5908046"/>
                  <a:pt x="2901192" y="5899713"/>
                  <a:pt x="2917858" y="5874715"/>
                </a:cubicBezTo>
                <a:cubicBezTo>
                  <a:pt x="2942857" y="5883048"/>
                  <a:pt x="2959523" y="5908046"/>
                  <a:pt x="2959523" y="5924712"/>
                </a:cubicBezTo>
                <a:close/>
                <a:moveTo>
                  <a:pt x="2084565" y="5933045"/>
                </a:moveTo>
                <a:cubicBezTo>
                  <a:pt x="2084565" y="5949711"/>
                  <a:pt x="2084565" y="5958044"/>
                  <a:pt x="2076232" y="5966377"/>
                </a:cubicBezTo>
                <a:cubicBezTo>
                  <a:pt x="2059567" y="5958044"/>
                  <a:pt x="2034568" y="5941378"/>
                  <a:pt x="2017902" y="5916379"/>
                </a:cubicBezTo>
                <a:cubicBezTo>
                  <a:pt x="2026235" y="5908046"/>
                  <a:pt x="2034568" y="5891381"/>
                  <a:pt x="2042901" y="5874715"/>
                </a:cubicBezTo>
                <a:cubicBezTo>
                  <a:pt x="2067899" y="5891381"/>
                  <a:pt x="2084565" y="5908046"/>
                  <a:pt x="2084565" y="5933045"/>
                </a:cubicBezTo>
                <a:close/>
                <a:moveTo>
                  <a:pt x="2584541" y="5916379"/>
                </a:moveTo>
                <a:cubicBezTo>
                  <a:pt x="2584541" y="5941378"/>
                  <a:pt x="2567875" y="5966377"/>
                  <a:pt x="2551209" y="5974710"/>
                </a:cubicBezTo>
                <a:lnTo>
                  <a:pt x="2526211" y="5974710"/>
                </a:lnTo>
                <a:cubicBezTo>
                  <a:pt x="2526211" y="5958044"/>
                  <a:pt x="2517878" y="5933045"/>
                  <a:pt x="2501212" y="5916379"/>
                </a:cubicBezTo>
                <a:cubicBezTo>
                  <a:pt x="2509545" y="5908046"/>
                  <a:pt x="2534544" y="5891381"/>
                  <a:pt x="2542876" y="5866382"/>
                </a:cubicBezTo>
                <a:cubicBezTo>
                  <a:pt x="2567875" y="5874715"/>
                  <a:pt x="2584541" y="5908046"/>
                  <a:pt x="2584541" y="5916379"/>
                </a:cubicBezTo>
                <a:close/>
                <a:moveTo>
                  <a:pt x="1826245" y="5949711"/>
                </a:moveTo>
                <a:cubicBezTo>
                  <a:pt x="1809579" y="5974710"/>
                  <a:pt x="1751248" y="5974710"/>
                  <a:pt x="1742915" y="5974710"/>
                </a:cubicBezTo>
                <a:cubicBezTo>
                  <a:pt x="1684585" y="5974710"/>
                  <a:pt x="1642920" y="5958044"/>
                  <a:pt x="1617921" y="5891381"/>
                </a:cubicBezTo>
                <a:cubicBezTo>
                  <a:pt x="1651253" y="5899713"/>
                  <a:pt x="1709584" y="5933045"/>
                  <a:pt x="1759581" y="5933045"/>
                </a:cubicBezTo>
                <a:cubicBezTo>
                  <a:pt x="1726249" y="5908046"/>
                  <a:pt x="1684585" y="5899713"/>
                  <a:pt x="1642920" y="5874715"/>
                </a:cubicBezTo>
                <a:cubicBezTo>
                  <a:pt x="1659586" y="5866382"/>
                  <a:pt x="1684585" y="5849716"/>
                  <a:pt x="1701251" y="5849716"/>
                </a:cubicBezTo>
                <a:cubicBezTo>
                  <a:pt x="1726249" y="5849716"/>
                  <a:pt x="1809579" y="5916379"/>
                  <a:pt x="1826245" y="5949711"/>
                </a:cubicBezTo>
                <a:close/>
                <a:moveTo>
                  <a:pt x="726298" y="5908046"/>
                </a:moveTo>
                <a:cubicBezTo>
                  <a:pt x="709632" y="5924712"/>
                  <a:pt x="684633" y="5949711"/>
                  <a:pt x="684633" y="5966377"/>
                </a:cubicBezTo>
                <a:cubicBezTo>
                  <a:pt x="634636" y="5941378"/>
                  <a:pt x="634636" y="5933045"/>
                  <a:pt x="634636" y="5908046"/>
                </a:cubicBezTo>
                <a:cubicBezTo>
                  <a:pt x="634636" y="5883048"/>
                  <a:pt x="642969" y="5891381"/>
                  <a:pt x="684633" y="5849716"/>
                </a:cubicBezTo>
                <a:cubicBezTo>
                  <a:pt x="684633" y="5849716"/>
                  <a:pt x="684633" y="5899713"/>
                  <a:pt x="726298" y="5908046"/>
                </a:cubicBezTo>
                <a:close/>
                <a:moveTo>
                  <a:pt x="3067851" y="5891381"/>
                </a:moveTo>
                <a:cubicBezTo>
                  <a:pt x="3067851" y="5899713"/>
                  <a:pt x="3034519" y="5924712"/>
                  <a:pt x="3017853" y="5949711"/>
                </a:cubicBezTo>
                <a:lnTo>
                  <a:pt x="2992855" y="5949711"/>
                </a:lnTo>
                <a:cubicBezTo>
                  <a:pt x="2984522" y="5933045"/>
                  <a:pt x="2984522" y="5908046"/>
                  <a:pt x="2967856" y="5883048"/>
                </a:cubicBezTo>
                <a:cubicBezTo>
                  <a:pt x="2976189" y="5874715"/>
                  <a:pt x="3001187" y="5866382"/>
                  <a:pt x="3026186" y="5841383"/>
                </a:cubicBezTo>
                <a:cubicBezTo>
                  <a:pt x="3042852" y="5849716"/>
                  <a:pt x="3067851" y="5874715"/>
                  <a:pt x="3067851" y="5891381"/>
                </a:cubicBezTo>
                <a:close/>
                <a:moveTo>
                  <a:pt x="2442881" y="5899713"/>
                </a:moveTo>
                <a:cubicBezTo>
                  <a:pt x="2442881" y="5899713"/>
                  <a:pt x="2434548" y="5924712"/>
                  <a:pt x="2401217" y="5958044"/>
                </a:cubicBezTo>
                <a:cubicBezTo>
                  <a:pt x="2384551" y="5949711"/>
                  <a:pt x="2384551" y="5924712"/>
                  <a:pt x="2359552" y="5899713"/>
                </a:cubicBezTo>
                <a:cubicBezTo>
                  <a:pt x="2367885" y="5891381"/>
                  <a:pt x="2392884" y="5866382"/>
                  <a:pt x="2409550" y="5841383"/>
                </a:cubicBezTo>
                <a:cubicBezTo>
                  <a:pt x="2426215" y="5858049"/>
                  <a:pt x="2442881" y="5874715"/>
                  <a:pt x="2442881" y="5899713"/>
                </a:cubicBezTo>
                <a:close/>
                <a:moveTo>
                  <a:pt x="2809530" y="5883048"/>
                </a:moveTo>
                <a:cubicBezTo>
                  <a:pt x="2809530" y="5924712"/>
                  <a:pt x="2784531" y="5924712"/>
                  <a:pt x="2751200" y="5949711"/>
                </a:cubicBezTo>
                <a:cubicBezTo>
                  <a:pt x="2751200" y="5924712"/>
                  <a:pt x="2734534" y="5899713"/>
                  <a:pt x="2717868" y="5883048"/>
                </a:cubicBezTo>
                <a:cubicBezTo>
                  <a:pt x="2734534" y="5874715"/>
                  <a:pt x="2759533" y="5858049"/>
                  <a:pt x="2776198" y="5833050"/>
                </a:cubicBezTo>
                <a:cubicBezTo>
                  <a:pt x="2801197" y="5849716"/>
                  <a:pt x="2809530" y="5858049"/>
                  <a:pt x="2809530" y="5883048"/>
                </a:cubicBezTo>
                <a:close/>
                <a:moveTo>
                  <a:pt x="2301222" y="5883048"/>
                </a:moveTo>
                <a:cubicBezTo>
                  <a:pt x="2301222" y="5899713"/>
                  <a:pt x="2284556" y="5924712"/>
                  <a:pt x="2267890" y="5941378"/>
                </a:cubicBezTo>
                <a:cubicBezTo>
                  <a:pt x="2242891" y="5924712"/>
                  <a:pt x="2242891" y="5908046"/>
                  <a:pt x="2217892" y="5883048"/>
                </a:cubicBezTo>
                <a:cubicBezTo>
                  <a:pt x="2234558" y="5866382"/>
                  <a:pt x="2259557" y="5841383"/>
                  <a:pt x="2267890" y="5824717"/>
                </a:cubicBezTo>
                <a:cubicBezTo>
                  <a:pt x="2284556" y="5833050"/>
                  <a:pt x="2301222" y="5858049"/>
                  <a:pt x="2301222" y="5883048"/>
                </a:cubicBezTo>
                <a:close/>
                <a:moveTo>
                  <a:pt x="1984570" y="5899713"/>
                </a:moveTo>
                <a:cubicBezTo>
                  <a:pt x="1984570" y="5924712"/>
                  <a:pt x="1884575" y="5941378"/>
                  <a:pt x="1884575" y="5941378"/>
                </a:cubicBezTo>
                <a:cubicBezTo>
                  <a:pt x="1842910" y="5941378"/>
                  <a:pt x="1859576" y="5916379"/>
                  <a:pt x="1809579" y="5883048"/>
                </a:cubicBezTo>
                <a:cubicBezTo>
                  <a:pt x="1842910" y="5883048"/>
                  <a:pt x="1876242" y="5891381"/>
                  <a:pt x="1926240" y="5899713"/>
                </a:cubicBezTo>
                <a:cubicBezTo>
                  <a:pt x="1926240" y="5899713"/>
                  <a:pt x="1934573" y="5891381"/>
                  <a:pt x="1934573" y="5874715"/>
                </a:cubicBezTo>
                <a:cubicBezTo>
                  <a:pt x="1892908" y="5874715"/>
                  <a:pt x="1842910" y="5866382"/>
                  <a:pt x="1801246" y="5858049"/>
                </a:cubicBezTo>
                <a:cubicBezTo>
                  <a:pt x="1826245" y="5858049"/>
                  <a:pt x="1859576" y="5824717"/>
                  <a:pt x="1884575" y="5824717"/>
                </a:cubicBezTo>
                <a:cubicBezTo>
                  <a:pt x="1926240" y="5824717"/>
                  <a:pt x="1984570" y="5849716"/>
                  <a:pt x="1984570" y="5899713"/>
                </a:cubicBezTo>
                <a:close/>
                <a:moveTo>
                  <a:pt x="1467929" y="5841383"/>
                </a:moveTo>
                <a:cubicBezTo>
                  <a:pt x="1484595" y="5841383"/>
                  <a:pt x="1484595" y="5824717"/>
                  <a:pt x="1509593" y="5824717"/>
                </a:cubicBezTo>
                <a:cubicBezTo>
                  <a:pt x="1526259" y="5824717"/>
                  <a:pt x="1592923" y="5891381"/>
                  <a:pt x="1626254" y="5933045"/>
                </a:cubicBezTo>
                <a:lnTo>
                  <a:pt x="1626254" y="5966377"/>
                </a:lnTo>
                <a:lnTo>
                  <a:pt x="1601256" y="5966377"/>
                </a:lnTo>
                <a:cubicBezTo>
                  <a:pt x="1526259" y="5916379"/>
                  <a:pt x="1434597" y="5916379"/>
                  <a:pt x="1426264" y="5849716"/>
                </a:cubicBezTo>
                <a:cubicBezTo>
                  <a:pt x="1467929" y="5874715"/>
                  <a:pt x="1501260" y="5916379"/>
                  <a:pt x="1559591" y="5924712"/>
                </a:cubicBezTo>
                <a:cubicBezTo>
                  <a:pt x="1526259" y="5891381"/>
                  <a:pt x="1476262" y="5858049"/>
                  <a:pt x="1434597" y="5824717"/>
                </a:cubicBezTo>
                <a:cubicBezTo>
                  <a:pt x="1442930" y="5824717"/>
                  <a:pt x="1442930" y="5841383"/>
                  <a:pt x="1467929" y="5841383"/>
                </a:cubicBezTo>
                <a:close/>
                <a:moveTo>
                  <a:pt x="3384502" y="5874715"/>
                </a:moveTo>
                <a:cubicBezTo>
                  <a:pt x="3367836" y="5891381"/>
                  <a:pt x="3351170" y="5899713"/>
                  <a:pt x="3334505" y="5899713"/>
                </a:cubicBezTo>
                <a:cubicBezTo>
                  <a:pt x="3309506" y="5899713"/>
                  <a:pt x="3309506" y="5891381"/>
                  <a:pt x="3301173" y="5891381"/>
                </a:cubicBezTo>
                <a:cubicBezTo>
                  <a:pt x="3301173" y="5883048"/>
                  <a:pt x="3309506" y="5866382"/>
                  <a:pt x="3309506" y="5849716"/>
                </a:cubicBezTo>
                <a:cubicBezTo>
                  <a:pt x="3309506" y="5824717"/>
                  <a:pt x="3301173" y="5824717"/>
                  <a:pt x="3292840" y="5816384"/>
                </a:cubicBezTo>
                <a:cubicBezTo>
                  <a:pt x="3317839" y="5824717"/>
                  <a:pt x="3351170" y="5841383"/>
                  <a:pt x="3384502" y="5874715"/>
                </a:cubicBezTo>
                <a:close/>
                <a:moveTo>
                  <a:pt x="3176179" y="5874715"/>
                </a:moveTo>
                <a:cubicBezTo>
                  <a:pt x="3176179" y="5891381"/>
                  <a:pt x="3151180" y="5916379"/>
                  <a:pt x="3134514" y="5924712"/>
                </a:cubicBezTo>
                <a:lnTo>
                  <a:pt x="3092850" y="5924712"/>
                </a:lnTo>
                <a:cubicBezTo>
                  <a:pt x="3092850" y="5899713"/>
                  <a:pt x="3084517" y="5874715"/>
                  <a:pt x="3076184" y="5849716"/>
                </a:cubicBezTo>
                <a:cubicBezTo>
                  <a:pt x="3092850" y="5841383"/>
                  <a:pt x="3117848" y="5833050"/>
                  <a:pt x="3142847" y="5816384"/>
                </a:cubicBezTo>
                <a:cubicBezTo>
                  <a:pt x="3159513" y="5833050"/>
                  <a:pt x="3176179" y="5849716"/>
                  <a:pt x="3176179" y="5874715"/>
                </a:cubicBezTo>
                <a:close/>
                <a:moveTo>
                  <a:pt x="2667870" y="5858049"/>
                </a:moveTo>
                <a:cubicBezTo>
                  <a:pt x="2667870" y="5874715"/>
                  <a:pt x="2642872" y="5899713"/>
                  <a:pt x="2617873" y="5916379"/>
                </a:cubicBezTo>
                <a:cubicBezTo>
                  <a:pt x="2609540" y="5899713"/>
                  <a:pt x="2592874" y="5874715"/>
                  <a:pt x="2584541" y="5849716"/>
                </a:cubicBezTo>
                <a:cubicBezTo>
                  <a:pt x="2601207" y="5841383"/>
                  <a:pt x="2617873" y="5824717"/>
                  <a:pt x="2626206" y="5808051"/>
                </a:cubicBezTo>
                <a:cubicBezTo>
                  <a:pt x="2651205" y="5816384"/>
                  <a:pt x="2667870" y="5841383"/>
                  <a:pt x="2667870" y="5858049"/>
                </a:cubicBezTo>
                <a:close/>
                <a:moveTo>
                  <a:pt x="2167895" y="5858049"/>
                </a:moveTo>
                <a:cubicBezTo>
                  <a:pt x="2167895" y="5883048"/>
                  <a:pt x="2151229" y="5908046"/>
                  <a:pt x="2126230" y="5924712"/>
                </a:cubicBezTo>
                <a:cubicBezTo>
                  <a:pt x="2101231" y="5908046"/>
                  <a:pt x="2101231" y="5891381"/>
                  <a:pt x="2076232" y="5866382"/>
                </a:cubicBezTo>
                <a:cubicBezTo>
                  <a:pt x="2084565" y="5858049"/>
                  <a:pt x="2117897" y="5824717"/>
                  <a:pt x="2117897" y="5808051"/>
                </a:cubicBezTo>
                <a:cubicBezTo>
                  <a:pt x="2134563" y="5816384"/>
                  <a:pt x="2167895" y="5841383"/>
                  <a:pt x="2167895" y="5858049"/>
                </a:cubicBezTo>
                <a:close/>
                <a:moveTo>
                  <a:pt x="2001236" y="5891381"/>
                </a:moveTo>
                <a:cubicBezTo>
                  <a:pt x="2001236" y="5883048"/>
                  <a:pt x="2001236" y="5866382"/>
                  <a:pt x="1992903" y="5808051"/>
                </a:cubicBezTo>
                <a:cubicBezTo>
                  <a:pt x="2009569" y="5816384"/>
                  <a:pt x="2026235" y="5824717"/>
                  <a:pt x="2026235" y="5849716"/>
                </a:cubicBezTo>
                <a:cubicBezTo>
                  <a:pt x="2026235" y="5866382"/>
                  <a:pt x="2017902" y="5883048"/>
                  <a:pt x="2001236" y="5891381"/>
                </a:cubicBezTo>
                <a:close/>
                <a:moveTo>
                  <a:pt x="3284507" y="5849716"/>
                </a:moveTo>
                <a:cubicBezTo>
                  <a:pt x="3284507" y="5874715"/>
                  <a:pt x="3267841" y="5899713"/>
                  <a:pt x="3251175" y="5908046"/>
                </a:cubicBezTo>
                <a:lnTo>
                  <a:pt x="3201178" y="5908046"/>
                </a:lnTo>
                <a:cubicBezTo>
                  <a:pt x="3192845" y="5883048"/>
                  <a:pt x="3192845" y="5849716"/>
                  <a:pt x="3184512" y="5824717"/>
                </a:cubicBezTo>
                <a:cubicBezTo>
                  <a:pt x="3192845" y="5816384"/>
                  <a:pt x="3226177" y="5833050"/>
                  <a:pt x="3251175" y="5799718"/>
                </a:cubicBezTo>
                <a:cubicBezTo>
                  <a:pt x="3267841" y="5816384"/>
                  <a:pt x="3284507" y="5833050"/>
                  <a:pt x="3284507" y="5849716"/>
                </a:cubicBezTo>
                <a:close/>
                <a:moveTo>
                  <a:pt x="2909525" y="5833050"/>
                </a:moveTo>
                <a:cubicBezTo>
                  <a:pt x="2909525" y="5858049"/>
                  <a:pt x="2884526" y="5883048"/>
                  <a:pt x="2867861" y="5891381"/>
                </a:cubicBezTo>
                <a:lnTo>
                  <a:pt x="2834529" y="5891381"/>
                </a:lnTo>
                <a:cubicBezTo>
                  <a:pt x="2834529" y="5874715"/>
                  <a:pt x="2826196" y="5849716"/>
                  <a:pt x="2809530" y="5833050"/>
                </a:cubicBezTo>
                <a:cubicBezTo>
                  <a:pt x="2817863" y="5824717"/>
                  <a:pt x="2842862" y="5808051"/>
                  <a:pt x="2859528" y="5783052"/>
                </a:cubicBezTo>
                <a:cubicBezTo>
                  <a:pt x="2867861" y="5783052"/>
                  <a:pt x="2909525" y="5824717"/>
                  <a:pt x="2909525" y="5833050"/>
                </a:cubicBezTo>
                <a:close/>
                <a:moveTo>
                  <a:pt x="2526211" y="5833050"/>
                </a:moveTo>
                <a:cubicBezTo>
                  <a:pt x="2526211" y="5849716"/>
                  <a:pt x="2509545" y="5866382"/>
                  <a:pt x="2476213" y="5899713"/>
                </a:cubicBezTo>
                <a:cubicBezTo>
                  <a:pt x="2467880" y="5883048"/>
                  <a:pt x="2459547" y="5858049"/>
                  <a:pt x="2434548" y="5833050"/>
                </a:cubicBezTo>
                <a:cubicBezTo>
                  <a:pt x="2451214" y="5824717"/>
                  <a:pt x="2476213" y="5799718"/>
                  <a:pt x="2484546" y="5783052"/>
                </a:cubicBezTo>
                <a:cubicBezTo>
                  <a:pt x="2517878" y="5799718"/>
                  <a:pt x="2526211" y="5808051"/>
                  <a:pt x="2526211" y="5833050"/>
                </a:cubicBezTo>
                <a:close/>
                <a:moveTo>
                  <a:pt x="792961" y="5833050"/>
                </a:moveTo>
                <a:cubicBezTo>
                  <a:pt x="792961" y="5849716"/>
                  <a:pt x="767963" y="5874715"/>
                  <a:pt x="759630" y="5899713"/>
                </a:cubicBezTo>
                <a:cubicBezTo>
                  <a:pt x="717965" y="5866382"/>
                  <a:pt x="709632" y="5849716"/>
                  <a:pt x="709632" y="5833050"/>
                </a:cubicBezTo>
                <a:cubicBezTo>
                  <a:pt x="709632" y="5808051"/>
                  <a:pt x="709632" y="5799718"/>
                  <a:pt x="751297" y="5783052"/>
                </a:cubicBezTo>
                <a:cubicBezTo>
                  <a:pt x="759630" y="5791385"/>
                  <a:pt x="792961" y="5808051"/>
                  <a:pt x="792961" y="5833050"/>
                </a:cubicBezTo>
                <a:close/>
                <a:moveTo>
                  <a:pt x="2384551" y="5816384"/>
                </a:moveTo>
                <a:cubicBezTo>
                  <a:pt x="2384551" y="5833050"/>
                  <a:pt x="2359552" y="5866382"/>
                  <a:pt x="2334553" y="5883048"/>
                </a:cubicBezTo>
                <a:cubicBezTo>
                  <a:pt x="2326220" y="5866382"/>
                  <a:pt x="2317887" y="5841383"/>
                  <a:pt x="2292889" y="5816384"/>
                </a:cubicBezTo>
                <a:cubicBezTo>
                  <a:pt x="2309554" y="5808051"/>
                  <a:pt x="2334553" y="5783052"/>
                  <a:pt x="2342886" y="5766387"/>
                </a:cubicBezTo>
                <a:cubicBezTo>
                  <a:pt x="2359552" y="5774720"/>
                  <a:pt x="2384551" y="5791385"/>
                  <a:pt x="2384551" y="5816384"/>
                </a:cubicBezTo>
                <a:close/>
                <a:moveTo>
                  <a:pt x="2759533" y="5808051"/>
                </a:moveTo>
                <a:cubicBezTo>
                  <a:pt x="2759533" y="5824717"/>
                  <a:pt x="2701202" y="5858049"/>
                  <a:pt x="2692869" y="5866382"/>
                </a:cubicBezTo>
                <a:cubicBezTo>
                  <a:pt x="2692869" y="5849716"/>
                  <a:pt x="2684536" y="5824717"/>
                  <a:pt x="2667870" y="5808051"/>
                </a:cubicBezTo>
                <a:cubicBezTo>
                  <a:pt x="2676203" y="5791385"/>
                  <a:pt x="2701202" y="5774720"/>
                  <a:pt x="2709535" y="5749721"/>
                </a:cubicBezTo>
                <a:cubicBezTo>
                  <a:pt x="2726201" y="5758054"/>
                  <a:pt x="2759533" y="5783052"/>
                  <a:pt x="2759533" y="5808051"/>
                </a:cubicBezTo>
                <a:close/>
                <a:moveTo>
                  <a:pt x="2242891" y="5799718"/>
                </a:moveTo>
                <a:cubicBezTo>
                  <a:pt x="2242891" y="5824717"/>
                  <a:pt x="2226225" y="5849716"/>
                  <a:pt x="2209559" y="5858049"/>
                </a:cubicBezTo>
                <a:lnTo>
                  <a:pt x="2184561" y="5858049"/>
                </a:lnTo>
                <a:cubicBezTo>
                  <a:pt x="2184561" y="5841383"/>
                  <a:pt x="2167895" y="5816384"/>
                  <a:pt x="2151229" y="5799718"/>
                </a:cubicBezTo>
                <a:cubicBezTo>
                  <a:pt x="2167895" y="5791385"/>
                  <a:pt x="2192893" y="5766387"/>
                  <a:pt x="2201226" y="5749721"/>
                </a:cubicBezTo>
                <a:cubicBezTo>
                  <a:pt x="2217892" y="5758054"/>
                  <a:pt x="2242891" y="5783052"/>
                  <a:pt x="2242891" y="5799718"/>
                </a:cubicBezTo>
                <a:close/>
                <a:moveTo>
                  <a:pt x="3167846" y="5741388"/>
                </a:moveTo>
                <a:cubicBezTo>
                  <a:pt x="3192845" y="5749721"/>
                  <a:pt x="3217844" y="5766387"/>
                  <a:pt x="3242842" y="5774720"/>
                </a:cubicBezTo>
                <a:cubicBezTo>
                  <a:pt x="3234509" y="5791385"/>
                  <a:pt x="3209511" y="5808051"/>
                  <a:pt x="3192845" y="5808051"/>
                </a:cubicBezTo>
                <a:cubicBezTo>
                  <a:pt x="3167846" y="5808051"/>
                  <a:pt x="3159513" y="5799718"/>
                  <a:pt x="3151180" y="5791385"/>
                </a:cubicBezTo>
                <a:lnTo>
                  <a:pt x="3151180" y="5741388"/>
                </a:lnTo>
                <a:lnTo>
                  <a:pt x="3167846" y="5741388"/>
                </a:lnTo>
                <a:close/>
                <a:moveTo>
                  <a:pt x="1276271" y="5799718"/>
                </a:moveTo>
                <a:cubicBezTo>
                  <a:pt x="1234607" y="5783052"/>
                  <a:pt x="1234607" y="5766387"/>
                  <a:pt x="1234607" y="5741388"/>
                </a:cubicBezTo>
                <a:cubicBezTo>
                  <a:pt x="1242940" y="5758054"/>
                  <a:pt x="1267938" y="5783052"/>
                  <a:pt x="1276271" y="5799718"/>
                </a:cubicBezTo>
                <a:close/>
                <a:moveTo>
                  <a:pt x="3017853" y="5799718"/>
                </a:moveTo>
                <a:cubicBezTo>
                  <a:pt x="3017853" y="5833050"/>
                  <a:pt x="2984522" y="5849716"/>
                  <a:pt x="2959523" y="5849716"/>
                </a:cubicBezTo>
                <a:cubicBezTo>
                  <a:pt x="2901192" y="5849716"/>
                  <a:pt x="2951190" y="5833050"/>
                  <a:pt x="2892859" y="5774720"/>
                </a:cubicBezTo>
                <a:cubicBezTo>
                  <a:pt x="2917858" y="5774720"/>
                  <a:pt x="2942857" y="5758054"/>
                  <a:pt x="2967856" y="5733055"/>
                </a:cubicBezTo>
                <a:cubicBezTo>
                  <a:pt x="2984522" y="5749721"/>
                  <a:pt x="3017853" y="5774720"/>
                  <a:pt x="3017853" y="5799718"/>
                </a:cubicBezTo>
                <a:close/>
                <a:moveTo>
                  <a:pt x="2101231" y="5791385"/>
                </a:moveTo>
                <a:cubicBezTo>
                  <a:pt x="2101231" y="5816384"/>
                  <a:pt x="2076232" y="5841383"/>
                  <a:pt x="2059567" y="5849716"/>
                </a:cubicBezTo>
                <a:cubicBezTo>
                  <a:pt x="2042901" y="5833050"/>
                  <a:pt x="2034568" y="5808051"/>
                  <a:pt x="2017902" y="5783052"/>
                </a:cubicBezTo>
                <a:cubicBezTo>
                  <a:pt x="2034568" y="5774720"/>
                  <a:pt x="2051234" y="5749721"/>
                  <a:pt x="2059567" y="5733055"/>
                </a:cubicBezTo>
                <a:cubicBezTo>
                  <a:pt x="2076232" y="5741388"/>
                  <a:pt x="2101231" y="5774720"/>
                  <a:pt x="2101231" y="5791385"/>
                </a:cubicBezTo>
                <a:close/>
                <a:moveTo>
                  <a:pt x="1326269" y="5749721"/>
                </a:moveTo>
                <a:cubicBezTo>
                  <a:pt x="1367934" y="5774720"/>
                  <a:pt x="1392932" y="5841383"/>
                  <a:pt x="1417931" y="5883048"/>
                </a:cubicBezTo>
                <a:cubicBezTo>
                  <a:pt x="1359601" y="5866382"/>
                  <a:pt x="1292937" y="5774720"/>
                  <a:pt x="1251273" y="5733055"/>
                </a:cubicBezTo>
                <a:cubicBezTo>
                  <a:pt x="1276271" y="5741388"/>
                  <a:pt x="1301270" y="5733055"/>
                  <a:pt x="1326269" y="5749721"/>
                </a:cubicBezTo>
                <a:close/>
                <a:moveTo>
                  <a:pt x="3134514" y="5766387"/>
                </a:moveTo>
                <a:cubicBezTo>
                  <a:pt x="3134514" y="5808051"/>
                  <a:pt x="3084517" y="5824717"/>
                  <a:pt x="3067851" y="5824717"/>
                </a:cubicBezTo>
                <a:cubicBezTo>
                  <a:pt x="3009520" y="5824717"/>
                  <a:pt x="3067851" y="5783052"/>
                  <a:pt x="3017853" y="5749721"/>
                </a:cubicBezTo>
                <a:cubicBezTo>
                  <a:pt x="3034519" y="5741388"/>
                  <a:pt x="3067851" y="5724722"/>
                  <a:pt x="3084517" y="5724722"/>
                </a:cubicBezTo>
                <a:cubicBezTo>
                  <a:pt x="3117848" y="5724722"/>
                  <a:pt x="3134514" y="5749721"/>
                  <a:pt x="3134514" y="5766387"/>
                </a:cubicBezTo>
                <a:close/>
                <a:moveTo>
                  <a:pt x="2609540" y="5783052"/>
                </a:moveTo>
                <a:cubicBezTo>
                  <a:pt x="2609540" y="5799718"/>
                  <a:pt x="2576208" y="5841383"/>
                  <a:pt x="2551209" y="5841383"/>
                </a:cubicBezTo>
                <a:cubicBezTo>
                  <a:pt x="2551209" y="5824717"/>
                  <a:pt x="2542876" y="5799718"/>
                  <a:pt x="2517878" y="5774720"/>
                </a:cubicBezTo>
                <a:cubicBezTo>
                  <a:pt x="2534544" y="5766387"/>
                  <a:pt x="2559542" y="5741388"/>
                  <a:pt x="2567875" y="5724722"/>
                </a:cubicBezTo>
                <a:cubicBezTo>
                  <a:pt x="2584541" y="5733055"/>
                  <a:pt x="2609540" y="5758054"/>
                  <a:pt x="2609540" y="5783052"/>
                </a:cubicBezTo>
                <a:close/>
                <a:moveTo>
                  <a:pt x="1851243" y="5799718"/>
                </a:moveTo>
                <a:cubicBezTo>
                  <a:pt x="1851243" y="5824717"/>
                  <a:pt x="1809579" y="5841383"/>
                  <a:pt x="1784580" y="5841383"/>
                </a:cubicBezTo>
                <a:cubicBezTo>
                  <a:pt x="1709584" y="5841383"/>
                  <a:pt x="1717917" y="5816384"/>
                  <a:pt x="1684585" y="5758054"/>
                </a:cubicBezTo>
                <a:cubicBezTo>
                  <a:pt x="1709584" y="5774720"/>
                  <a:pt x="1734582" y="5783052"/>
                  <a:pt x="1759581" y="5799718"/>
                </a:cubicBezTo>
                <a:lnTo>
                  <a:pt x="1801246" y="5791385"/>
                </a:lnTo>
                <a:cubicBezTo>
                  <a:pt x="1767914" y="5774720"/>
                  <a:pt x="1726249" y="5758054"/>
                  <a:pt x="1692918" y="5741388"/>
                </a:cubicBezTo>
                <a:cubicBezTo>
                  <a:pt x="1717917" y="5741388"/>
                  <a:pt x="1734582" y="5716389"/>
                  <a:pt x="1751248" y="5716389"/>
                </a:cubicBezTo>
                <a:cubicBezTo>
                  <a:pt x="1801246" y="5716389"/>
                  <a:pt x="1851243" y="5799718"/>
                  <a:pt x="1851243" y="5799718"/>
                </a:cubicBezTo>
                <a:close/>
                <a:moveTo>
                  <a:pt x="1609588" y="5716389"/>
                </a:moveTo>
                <a:cubicBezTo>
                  <a:pt x="1642920" y="5749721"/>
                  <a:pt x="1684585" y="5783052"/>
                  <a:pt x="1684585" y="5816384"/>
                </a:cubicBezTo>
                <a:cubicBezTo>
                  <a:pt x="1684585" y="5833050"/>
                  <a:pt x="1651253" y="5849716"/>
                  <a:pt x="1634587" y="5849716"/>
                </a:cubicBezTo>
                <a:cubicBezTo>
                  <a:pt x="1609588" y="5849716"/>
                  <a:pt x="1559591" y="5824717"/>
                  <a:pt x="1526259" y="5799718"/>
                </a:cubicBezTo>
                <a:cubicBezTo>
                  <a:pt x="1534592" y="5783052"/>
                  <a:pt x="1526259" y="5758054"/>
                  <a:pt x="1517926" y="5733055"/>
                </a:cubicBezTo>
                <a:cubicBezTo>
                  <a:pt x="1542925" y="5758054"/>
                  <a:pt x="1592923" y="5799718"/>
                  <a:pt x="1634587" y="5799718"/>
                </a:cubicBezTo>
                <a:cubicBezTo>
                  <a:pt x="1609588" y="5774720"/>
                  <a:pt x="1567924" y="5741388"/>
                  <a:pt x="1526259" y="5716389"/>
                </a:cubicBezTo>
                <a:lnTo>
                  <a:pt x="1609588" y="5716389"/>
                </a:lnTo>
                <a:close/>
                <a:moveTo>
                  <a:pt x="3042852" y="5716389"/>
                </a:moveTo>
                <a:cubicBezTo>
                  <a:pt x="3017853" y="5716389"/>
                  <a:pt x="2992855" y="5716389"/>
                  <a:pt x="2976189" y="5708056"/>
                </a:cubicBezTo>
                <a:cubicBezTo>
                  <a:pt x="2992855" y="5708056"/>
                  <a:pt x="3017853" y="5716389"/>
                  <a:pt x="3042852" y="5716389"/>
                </a:cubicBezTo>
                <a:close/>
                <a:moveTo>
                  <a:pt x="801294" y="5808051"/>
                </a:moveTo>
                <a:cubicBezTo>
                  <a:pt x="792961" y="5799718"/>
                  <a:pt x="784629" y="5791385"/>
                  <a:pt x="784629" y="5766387"/>
                </a:cubicBezTo>
                <a:cubicBezTo>
                  <a:pt x="784629" y="5741388"/>
                  <a:pt x="801294" y="5699723"/>
                  <a:pt x="834626" y="5708056"/>
                </a:cubicBezTo>
                <a:cubicBezTo>
                  <a:pt x="826293" y="5749721"/>
                  <a:pt x="809627" y="5783052"/>
                  <a:pt x="801294" y="5808051"/>
                </a:cubicBezTo>
                <a:close/>
                <a:moveTo>
                  <a:pt x="726298" y="5766387"/>
                </a:moveTo>
                <a:lnTo>
                  <a:pt x="701299" y="5791385"/>
                </a:lnTo>
                <a:cubicBezTo>
                  <a:pt x="692966" y="5766387"/>
                  <a:pt x="676300" y="5749721"/>
                  <a:pt x="651302" y="5724722"/>
                </a:cubicBezTo>
                <a:cubicBezTo>
                  <a:pt x="659635" y="5716389"/>
                  <a:pt x="667968" y="5716389"/>
                  <a:pt x="676300" y="5708056"/>
                </a:cubicBezTo>
                <a:cubicBezTo>
                  <a:pt x="684633" y="5716389"/>
                  <a:pt x="701299" y="5741388"/>
                  <a:pt x="726298" y="5766387"/>
                </a:cubicBezTo>
                <a:close/>
                <a:moveTo>
                  <a:pt x="2951190" y="5708056"/>
                </a:moveTo>
                <a:cubicBezTo>
                  <a:pt x="2942857" y="5741388"/>
                  <a:pt x="2909525" y="5741388"/>
                  <a:pt x="2892859" y="5758054"/>
                </a:cubicBezTo>
                <a:lnTo>
                  <a:pt x="2867861" y="5758054"/>
                </a:lnTo>
                <a:cubicBezTo>
                  <a:pt x="2867861" y="5741388"/>
                  <a:pt x="2859528" y="5716389"/>
                  <a:pt x="2851195" y="5699723"/>
                </a:cubicBezTo>
                <a:cubicBezTo>
                  <a:pt x="2884526" y="5708056"/>
                  <a:pt x="2917858" y="5708056"/>
                  <a:pt x="2951190" y="5708056"/>
                </a:cubicBezTo>
                <a:close/>
                <a:moveTo>
                  <a:pt x="2842862" y="5749721"/>
                </a:moveTo>
                <a:cubicBezTo>
                  <a:pt x="2842862" y="5749721"/>
                  <a:pt x="2834529" y="5799718"/>
                  <a:pt x="2801197" y="5808051"/>
                </a:cubicBezTo>
                <a:lnTo>
                  <a:pt x="2776198" y="5808051"/>
                </a:lnTo>
                <a:cubicBezTo>
                  <a:pt x="2776198" y="5791385"/>
                  <a:pt x="2767865" y="5766387"/>
                  <a:pt x="2751200" y="5741388"/>
                </a:cubicBezTo>
                <a:cubicBezTo>
                  <a:pt x="2767865" y="5733055"/>
                  <a:pt x="2792864" y="5716389"/>
                  <a:pt x="2801197" y="5699723"/>
                </a:cubicBezTo>
                <a:cubicBezTo>
                  <a:pt x="2817863" y="5699723"/>
                  <a:pt x="2842862" y="5716389"/>
                  <a:pt x="2842862" y="5749721"/>
                </a:cubicBezTo>
                <a:close/>
                <a:moveTo>
                  <a:pt x="2467880" y="5749721"/>
                </a:moveTo>
                <a:cubicBezTo>
                  <a:pt x="2467880" y="5766387"/>
                  <a:pt x="2451214" y="5799718"/>
                  <a:pt x="2426215" y="5816384"/>
                </a:cubicBezTo>
                <a:cubicBezTo>
                  <a:pt x="2401217" y="5799718"/>
                  <a:pt x="2401217" y="5783052"/>
                  <a:pt x="2376218" y="5758054"/>
                </a:cubicBezTo>
                <a:cubicBezTo>
                  <a:pt x="2384551" y="5749721"/>
                  <a:pt x="2409550" y="5724722"/>
                  <a:pt x="2426215" y="5699723"/>
                </a:cubicBezTo>
                <a:cubicBezTo>
                  <a:pt x="2442881" y="5708056"/>
                  <a:pt x="2467880" y="5724722"/>
                  <a:pt x="2467880" y="5749721"/>
                </a:cubicBezTo>
                <a:close/>
                <a:moveTo>
                  <a:pt x="2776198" y="5699723"/>
                </a:moveTo>
                <a:cubicBezTo>
                  <a:pt x="2767865" y="5708056"/>
                  <a:pt x="2751200" y="5716389"/>
                  <a:pt x="2742867" y="5724722"/>
                </a:cubicBezTo>
                <a:lnTo>
                  <a:pt x="2717868" y="5724722"/>
                </a:lnTo>
                <a:lnTo>
                  <a:pt x="2717868" y="5691390"/>
                </a:lnTo>
                <a:cubicBezTo>
                  <a:pt x="2734534" y="5691390"/>
                  <a:pt x="2759533" y="5699723"/>
                  <a:pt x="2776198" y="5699723"/>
                </a:cubicBezTo>
                <a:close/>
                <a:moveTo>
                  <a:pt x="2692869" y="5691390"/>
                </a:moveTo>
                <a:lnTo>
                  <a:pt x="2692869" y="5749721"/>
                </a:lnTo>
                <a:cubicBezTo>
                  <a:pt x="2684536" y="5758054"/>
                  <a:pt x="2667870" y="5766387"/>
                  <a:pt x="2659537" y="5774720"/>
                </a:cubicBezTo>
                <a:lnTo>
                  <a:pt x="2634539" y="5774720"/>
                </a:lnTo>
                <a:cubicBezTo>
                  <a:pt x="2634539" y="5758054"/>
                  <a:pt x="2617873" y="5733055"/>
                  <a:pt x="2601207" y="5716389"/>
                </a:cubicBezTo>
                <a:cubicBezTo>
                  <a:pt x="2617873" y="5708056"/>
                  <a:pt x="2626206" y="5683057"/>
                  <a:pt x="2642872" y="5683057"/>
                </a:cubicBezTo>
                <a:cubicBezTo>
                  <a:pt x="2667870" y="5683057"/>
                  <a:pt x="2676203" y="5691390"/>
                  <a:pt x="2692869" y="5691390"/>
                </a:cubicBezTo>
                <a:close/>
                <a:moveTo>
                  <a:pt x="2317887" y="5741388"/>
                </a:moveTo>
                <a:cubicBezTo>
                  <a:pt x="2317887" y="5766387"/>
                  <a:pt x="2309554" y="5774720"/>
                  <a:pt x="2276223" y="5799718"/>
                </a:cubicBezTo>
                <a:cubicBezTo>
                  <a:pt x="2267890" y="5791385"/>
                  <a:pt x="2251224" y="5766387"/>
                  <a:pt x="2234558" y="5741388"/>
                </a:cubicBezTo>
                <a:cubicBezTo>
                  <a:pt x="2242891" y="5733055"/>
                  <a:pt x="2267890" y="5708056"/>
                  <a:pt x="2276223" y="5683057"/>
                </a:cubicBezTo>
                <a:cubicBezTo>
                  <a:pt x="2309554" y="5691390"/>
                  <a:pt x="2317887" y="5724722"/>
                  <a:pt x="2317887" y="5741388"/>
                </a:cubicBezTo>
                <a:close/>
                <a:moveTo>
                  <a:pt x="2076232" y="5699723"/>
                </a:moveTo>
                <a:cubicBezTo>
                  <a:pt x="2084565" y="5691390"/>
                  <a:pt x="2092898" y="5683057"/>
                  <a:pt x="2101231" y="5683057"/>
                </a:cubicBezTo>
                <a:cubicBezTo>
                  <a:pt x="2101231" y="5691390"/>
                  <a:pt x="2084565" y="5699723"/>
                  <a:pt x="2076232" y="5699723"/>
                </a:cubicBezTo>
                <a:close/>
                <a:moveTo>
                  <a:pt x="1984570" y="5741388"/>
                </a:moveTo>
                <a:cubicBezTo>
                  <a:pt x="1984570" y="5783052"/>
                  <a:pt x="1901241" y="5799718"/>
                  <a:pt x="1892908" y="5799718"/>
                </a:cubicBezTo>
                <a:cubicBezTo>
                  <a:pt x="1867909" y="5799718"/>
                  <a:pt x="1859576" y="5766387"/>
                  <a:pt x="1834578" y="5741388"/>
                </a:cubicBezTo>
                <a:cubicBezTo>
                  <a:pt x="1859576" y="5749721"/>
                  <a:pt x="1892908" y="5758054"/>
                  <a:pt x="1917907" y="5758054"/>
                </a:cubicBezTo>
                <a:cubicBezTo>
                  <a:pt x="1934573" y="5758054"/>
                  <a:pt x="1934573" y="5749721"/>
                  <a:pt x="1942906" y="5741388"/>
                </a:cubicBezTo>
                <a:cubicBezTo>
                  <a:pt x="1909574" y="5724722"/>
                  <a:pt x="1876242" y="5724722"/>
                  <a:pt x="1842910" y="5716389"/>
                </a:cubicBezTo>
                <a:cubicBezTo>
                  <a:pt x="1859576" y="5708056"/>
                  <a:pt x="1876242" y="5683057"/>
                  <a:pt x="1901241" y="5683057"/>
                </a:cubicBezTo>
                <a:cubicBezTo>
                  <a:pt x="1942906" y="5683057"/>
                  <a:pt x="1984570" y="5724722"/>
                  <a:pt x="1984570" y="5741388"/>
                </a:cubicBezTo>
                <a:close/>
                <a:moveTo>
                  <a:pt x="2617873" y="5683057"/>
                </a:moveTo>
                <a:cubicBezTo>
                  <a:pt x="2609540" y="5683057"/>
                  <a:pt x="2592874" y="5691390"/>
                  <a:pt x="2567875" y="5699723"/>
                </a:cubicBezTo>
                <a:lnTo>
                  <a:pt x="2567875" y="5666392"/>
                </a:lnTo>
                <a:cubicBezTo>
                  <a:pt x="2584541" y="5666392"/>
                  <a:pt x="2601207" y="5674724"/>
                  <a:pt x="2617873" y="5683057"/>
                </a:cubicBezTo>
                <a:close/>
                <a:moveTo>
                  <a:pt x="2176228" y="5724722"/>
                </a:moveTo>
                <a:cubicBezTo>
                  <a:pt x="2176228" y="5741388"/>
                  <a:pt x="2151229" y="5774720"/>
                  <a:pt x="2134563" y="5783052"/>
                </a:cubicBezTo>
                <a:cubicBezTo>
                  <a:pt x="2117897" y="5774720"/>
                  <a:pt x="2109564" y="5749721"/>
                  <a:pt x="2092898" y="5733055"/>
                </a:cubicBezTo>
                <a:cubicBezTo>
                  <a:pt x="2101231" y="5716389"/>
                  <a:pt x="2126230" y="5691390"/>
                  <a:pt x="2134563" y="5666392"/>
                </a:cubicBezTo>
                <a:cubicBezTo>
                  <a:pt x="2151229" y="5674724"/>
                  <a:pt x="2176228" y="5699723"/>
                  <a:pt x="2176228" y="5724722"/>
                </a:cubicBezTo>
                <a:close/>
                <a:moveTo>
                  <a:pt x="2726201" y="5666392"/>
                </a:moveTo>
                <a:cubicBezTo>
                  <a:pt x="2709535" y="5666392"/>
                  <a:pt x="2692869" y="5666392"/>
                  <a:pt x="2684536" y="5658059"/>
                </a:cubicBezTo>
                <a:cubicBezTo>
                  <a:pt x="2692869" y="5658059"/>
                  <a:pt x="2709535" y="5658059"/>
                  <a:pt x="2726201" y="5666392"/>
                </a:cubicBezTo>
                <a:close/>
                <a:moveTo>
                  <a:pt x="3076184" y="5699723"/>
                </a:moveTo>
                <a:cubicBezTo>
                  <a:pt x="3067851" y="5691390"/>
                  <a:pt x="3059518" y="5691390"/>
                  <a:pt x="3051185" y="5691390"/>
                </a:cubicBezTo>
                <a:cubicBezTo>
                  <a:pt x="3076184" y="5674724"/>
                  <a:pt x="3101183" y="5658059"/>
                  <a:pt x="3126181" y="5649726"/>
                </a:cubicBezTo>
                <a:cubicBezTo>
                  <a:pt x="3126181" y="5658059"/>
                  <a:pt x="3101183" y="5683057"/>
                  <a:pt x="3076184" y="5699723"/>
                </a:cubicBezTo>
                <a:close/>
                <a:moveTo>
                  <a:pt x="2551209" y="5691390"/>
                </a:moveTo>
                <a:cubicBezTo>
                  <a:pt x="2551209" y="5708056"/>
                  <a:pt x="2534544" y="5733055"/>
                  <a:pt x="2517878" y="5749721"/>
                </a:cubicBezTo>
                <a:lnTo>
                  <a:pt x="2484546" y="5749721"/>
                </a:lnTo>
                <a:cubicBezTo>
                  <a:pt x="2484546" y="5733055"/>
                  <a:pt x="2476213" y="5716389"/>
                  <a:pt x="2459547" y="5699723"/>
                </a:cubicBezTo>
                <a:cubicBezTo>
                  <a:pt x="2467880" y="5683057"/>
                  <a:pt x="2492879" y="5666392"/>
                  <a:pt x="2501212" y="5649726"/>
                </a:cubicBezTo>
                <a:cubicBezTo>
                  <a:pt x="2509545" y="5649726"/>
                  <a:pt x="2551209" y="5658059"/>
                  <a:pt x="2551209" y="5691390"/>
                </a:cubicBezTo>
                <a:close/>
                <a:moveTo>
                  <a:pt x="1434597" y="5658059"/>
                </a:moveTo>
                <a:cubicBezTo>
                  <a:pt x="1451263" y="5658059"/>
                  <a:pt x="1492927" y="5733055"/>
                  <a:pt x="1509593" y="5774720"/>
                </a:cubicBezTo>
                <a:lnTo>
                  <a:pt x="1509593" y="5799718"/>
                </a:lnTo>
                <a:cubicBezTo>
                  <a:pt x="1501260" y="5808051"/>
                  <a:pt x="1492927" y="5808051"/>
                  <a:pt x="1476262" y="5808051"/>
                </a:cubicBezTo>
                <a:cubicBezTo>
                  <a:pt x="1392932" y="5808051"/>
                  <a:pt x="1351268" y="5741388"/>
                  <a:pt x="1351268" y="5699723"/>
                </a:cubicBezTo>
                <a:lnTo>
                  <a:pt x="1351268" y="5658059"/>
                </a:lnTo>
                <a:cubicBezTo>
                  <a:pt x="1376266" y="5691390"/>
                  <a:pt x="1409598" y="5724722"/>
                  <a:pt x="1442930" y="5766387"/>
                </a:cubicBezTo>
                <a:lnTo>
                  <a:pt x="1459596" y="5749721"/>
                </a:lnTo>
                <a:cubicBezTo>
                  <a:pt x="1434597" y="5724722"/>
                  <a:pt x="1401265" y="5683057"/>
                  <a:pt x="1376266" y="5649726"/>
                </a:cubicBezTo>
                <a:cubicBezTo>
                  <a:pt x="1392932" y="5658059"/>
                  <a:pt x="1409598" y="5658059"/>
                  <a:pt x="1434597" y="5658059"/>
                </a:cubicBezTo>
                <a:close/>
                <a:moveTo>
                  <a:pt x="801294" y="5691390"/>
                </a:moveTo>
                <a:cubicBezTo>
                  <a:pt x="784629" y="5708056"/>
                  <a:pt x="767963" y="5733055"/>
                  <a:pt x="759630" y="5758054"/>
                </a:cubicBezTo>
                <a:cubicBezTo>
                  <a:pt x="726298" y="5733055"/>
                  <a:pt x="709632" y="5724722"/>
                  <a:pt x="709632" y="5699723"/>
                </a:cubicBezTo>
                <a:cubicBezTo>
                  <a:pt x="709632" y="5674724"/>
                  <a:pt x="726298" y="5658059"/>
                  <a:pt x="742964" y="5641393"/>
                </a:cubicBezTo>
                <a:cubicBezTo>
                  <a:pt x="759630" y="5649726"/>
                  <a:pt x="776296" y="5674724"/>
                  <a:pt x="801294" y="5691390"/>
                </a:cubicBezTo>
                <a:close/>
                <a:moveTo>
                  <a:pt x="651302" y="5699723"/>
                </a:moveTo>
                <a:cubicBezTo>
                  <a:pt x="651302" y="5699723"/>
                  <a:pt x="651302" y="5708056"/>
                  <a:pt x="634636" y="5708056"/>
                </a:cubicBezTo>
                <a:cubicBezTo>
                  <a:pt x="609637" y="5708056"/>
                  <a:pt x="601304" y="5683057"/>
                  <a:pt x="576305" y="5666392"/>
                </a:cubicBezTo>
                <a:cubicBezTo>
                  <a:pt x="576305" y="5658059"/>
                  <a:pt x="584638" y="5649726"/>
                  <a:pt x="592971" y="5641393"/>
                </a:cubicBezTo>
                <a:cubicBezTo>
                  <a:pt x="617970" y="5649726"/>
                  <a:pt x="634636" y="5683057"/>
                  <a:pt x="651302" y="5699723"/>
                </a:cubicBezTo>
                <a:close/>
                <a:moveTo>
                  <a:pt x="2476213" y="5649726"/>
                </a:moveTo>
                <a:lnTo>
                  <a:pt x="2451214" y="5674724"/>
                </a:lnTo>
                <a:lnTo>
                  <a:pt x="2426215" y="5674724"/>
                </a:lnTo>
                <a:cubicBezTo>
                  <a:pt x="2426215" y="5666392"/>
                  <a:pt x="2417883" y="5649726"/>
                  <a:pt x="2417883" y="5633060"/>
                </a:cubicBezTo>
                <a:cubicBezTo>
                  <a:pt x="2434548" y="5641393"/>
                  <a:pt x="2459547" y="5641393"/>
                  <a:pt x="2476213" y="5649726"/>
                </a:cubicBezTo>
                <a:close/>
                <a:moveTo>
                  <a:pt x="2401217" y="5674724"/>
                </a:moveTo>
                <a:cubicBezTo>
                  <a:pt x="2401217" y="5699723"/>
                  <a:pt x="2392884" y="5708056"/>
                  <a:pt x="2367885" y="5733055"/>
                </a:cubicBezTo>
                <a:lnTo>
                  <a:pt x="2342886" y="5733055"/>
                </a:lnTo>
                <a:cubicBezTo>
                  <a:pt x="2342886" y="5716389"/>
                  <a:pt x="2326220" y="5691390"/>
                  <a:pt x="2309554" y="5674724"/>
                </a:cubicBezTo>
                <a:cubicBezTo>
                  <a:pt x="2326220" y="5666392"/>
                  <a:pt x="2342886" y="5633060"/>
                  <a:pt x="2359552" y="5633060"/>
                </a:cubicBezTo>
                <a:cubicBezTo>
                  <a:pt x="2401217" y="5633060"/>
                  <a:pt x="2401217" y="5674724"/>
                  <a:pt x="2401217" y="5674724"/>
                </a:cubicBezTo>
                <a:close/>
                <a:moveTo>
                  <a:pt x="2259557" y="5658059"/>
                </a:moveTo>
                <a:cubicBezTo>
                  <a:pt x="2259557" y="5666392"/>
                  <a:pt x="2234558" y="5708056"/>
                  <a:pt x="2201226" y="5724722"/>
                </a:cubicBezTo>
                <a:cubicBezTo>
                  <a:pt x="2201226" y="5708056"/>
                  <a:pt x="2192893" y="5683057"/>
                  <a:pt x="2167895" y="5658059"/>
                </a:cubicBezTo>
                <a:cubicBezTo>
                  <a:pt x="2184561" y="5649726"/>
                  <a:pt x="2209559" y="5641393"/>
                  <a:pt x="2251224" y="5633060"/>
                </a:cubicBezTo>
                <a:cubicBezTo>
                  <a:pt x="2251224" y="5641393"/>
                  <a:pt x="2259557" y="5633060"/>
                  <a:pt x="2259557" y="5658059"/>
                </a:cubicBezTo>
                <a:close/>
                <a:moveTo>
                  <a:pt x="2326220" y="5633060"/>
                </a:moveTo>
                <a:lnTo>
                  <a:pt x="2301222" y="5658059"/>
                </a:lnTo>
                <a:cubicBezTo>
                  <a:pt x="2284556" y="5649726"/>
                  <a:pt x="2276223" y="5633060"/>
                  <a:pt x="2284556" y="5624727"/>
                </a:cubicBezTo>
                <a:cubicBezTo>
                  <a:pt x="2309554" y="5624727"/>
                  <a:pt x="2317887" y="5633060"/>
                  <a:pt x="2326220" y="5633060"/>
                </a:cubicBezTo>
                <a:close/>
                <a:moveTo>
                  <a:pt x="2901192" y="5616394"/>
                </a:moveTo>
                <a:lnTo>
                  <a:pt x="2901192" y="5674724"/>
                </a:lnTo>
                <a:cubicBezTo>
                  <a:pt x="2892859" y="5683057"/>
                  <a:pt x="2901192" y="5683057"/>
                  <a:pt x="2876194" y="5683057"/>
                </a:cubicBezTo>
                <a:cubicBezTo>
                  <a:pt x="2859528" y="5683057"/>
                  <a:pt x="2851195" y="5674724"/>
                  <a:pt x="2859528" y="5666392"/>
                </a:cubicBezTo>
                <a:cubicBezTo>
                  <a:pt x="2851195" y="5658059"/>
                  <a:pt x="2834529" y="5666392"/>
                  <a:pt x="2759533" y="5674724"/>
                </a:cubicBezTo>
                <a:cubicBezTo>
                  <a:pt x="2776198" y="5649726"/>
                  <a:pt x="2809530" y="5633060"/>
                  <a:pt x="2842862" y="5616394"/>
                </a:cubicBezTo>
                <a:lnTo>
                  <a:pt x="2901192" y="5616394"/>
                </a:lnTo>
                <a:close/>
                <a:moveTo>
                  <a:pt x="2101231" y="5649726"/>
                </a:moveTo>
                <a:cubicBezTo>
                  <a:pt x="2067899" y="5674724"/>
                  <a:pt x="2034568" y="5699723"/>
                  <a:pt x="2009569" y="5733055"/>
                </a:cubicBezTo>
                <a:cubicBezTo>
                  <a:pt x="2001236" y="5716389"/>
                  <a:pt x="1984570" y="5699723"/>
                  <a:pt x="1967904" y="5683057"/>
                </a:cubicBezTo>
                <a:cubicBezTo>
                  <a:pt x="2001236" y="5674724"/>
                  <a:pt x="2034568" y="5691390"/>
                  <a:pt x="2067899" y="5666392"/>
                </a:cubicBezTo>
                <a:cubicBezTo>
                  <a:pt x="2034568" y="5658059"/>
                  <a:pt x="2001236" y="5658059"/>
                  <a:pt x="1967904" y="5666392"/>
                </a:cubicBezTo>
                <a:cubicBezTo>
                  <a:pt x="2009569" y="5616394"/>
                  <a:pt x="1984570" y="5616394"/>
                  <a:pt x="2026235" y="5616394"/>
                </a:cubicBezTo>
                <a:cubicBezTo>
                  <a:pt x="2051234" y="5616394"/>
                  <a:pt x="2076232" y="5616394"/>
                  <a:pt x="2101231" y="5649726"/>
                </a:cubicBezTo>
                <a:close/>
                <a:moveTo>
                  <a:pt x="1742915" y="5683057"/>
                </a:moveTo>
                <a:cubicBezTo>
                  <a:pt x="1742915" y="5716389"/>
                  <a:pt x="1692918" y="5724722"/>
                  <a:pt x="1684585" y="5724722"/>
                </a:cubicBezTo>
                <a:cubicBezTo>
                  <a:pt x="1634587" y="5724722"/>
                  <a:pt x="1609588" y="5666392"/>
                  <a:pt x="1609588" y="5624727"/>
                </a:cubicBezTo>
                <a:cubicBezTo>
                  <a:pt x="1634587" y="5649726"/>
                  <a:pt x="1667919" y="5674724"/>
                  <a:pt x="1692918" y="5683057"/>
                </a:cubicBezTo>
                <a:cubicBezTo>
                  <a:pt x="1692918" y="5683057"/>
                  <a:pt x="1701251" y="5683057"/>
                  <a:pt x="1709584" y="5674724"/>
                </a:cubicBezTo>
                <a:cubicBezTo>
                  <a:pt x="1684585" y="5658059"/>
                  <a:pt x="1651253" y="5633060"/>
                  <a:pt x="1626254" y="5608061"/>
                </a:cubicBezTo>
                <a:cubicBezTo>
                  <a:pt x="1634587" y="5608061"/>
                  <a:pt x="1667919" y="5608061"/>
                  <a:pt x="1684585" y="5599728"/>
                </a:cubicBezTo>
                <a:cubicBezTo>
                  <a:pt x="1692918" y="5608061"/>
                  <a:pt x="1742915" y="5649726"/>
                  <a:pt x="1742915" y="5683057"/>
                </a:cubicBezTo>
                <a:close/>
                <a:moveTo>
                  <a:pt x="1876242" y="5658059"/>
                </a:moveTo>
                <a:cubicBezTo>
                  <a:pt x="1876242" y="5699723"/>
                  <a:pt x="1809579" y="5699723"/>
                  <a:pt x="1809579" y="5699723"/>
                </a:cubicBezTo>
                <a:cubicBezTo>
                  <a:pt x="1751248" y="5699723"/>
                  <a:pt x="1776247" y="5691390"/>
                  <a:pt x="1751248" y="5633060"/>
                </a:cubicBezTo>
                <a:cubicBezTo>
                  <a:pt x="1767914" y="5641393"/>
                  <a:pt x="1809579" y="5666392"/>
                  <a:pt x="1842910" y="5658059"/>
                </a:cubicBezTo>
                <a:cubicBezTo>
                  <a:pt x="1826245" y="5641393"/>
                  <a:pt x="1792913" y="5633060"/>
                  <a:pt x="1759581" y="5616394"/>
                </a:cubicBezTo>
                <a:cubicBezTo>
                  <a:pt x="1776247" y="5608061"/>
                  <a:pt x="1792913" y="5591395"/>
                  <a:pt x="1809579" y="5591395"/>
                </a:cubicBezTo>
                <a:cubicBezTo>
                  <a:pt x="1834578" y="5591395"/>
                  <a:pt x="1876242" y="5633060"/>
                  <a:pt x="1876242" y="5658059"/>
                </a:cubicBezTo>
                <a:close/>
                <a:moveTo>
                  <a:pt x="1159610" y="5633060"/>
                </a:moveTo>
                <a:cubicBezTo>
                  <a:pt x="1192942" y="5666392"/>
                  <a:pt x="1201275" y="5716389"/>
                  <a:pt x="1217941" y="5758054"/>
                </a:cubicBezTo>
                <a:cubicBezTo>
                  <a:pt x="1151277" y="5724722"/>
                  <a:pt x="1109613" y="5658059"/>
                  <a:pt x="1092947" y="5591395"/>
                </a:cubicBezTo>
                <a:cubicBezTo>
                  <a:pt x="1117946" y="5616394"/>
                  <a:pt x="1142944" y="5608061"/>
                  <a:pt x="1159610" y="5633060"/>
                </a:cubicBezTo>
                <a:close/>
                <a:moveTo>
                  <a:pt x="1084614" y="5641393"/>
                </a:moveTo>
                <a:cubicBezTo>
                  <a:pt x="1084614" y="5633060"/>
                  <a:pt x="1067948" y="5649726"/>
                  <a:pt x="1067948" y="5624727"/>
                </a:cubicBezTo>
                <a:lnTo>
                  <a:pt x="1067948" y="5591395"/>
                </a:lnTo>
                <a:cubicBezTo>
                  <a:pt x="1076281" y="5608061"/>
                  <a:pt x="1084614" y="5624727"/>
                  <a:pt x="1084614" y="5641393"/>
                </a:cubicBezTo>
                <a:close/>
                <a:moveTo>
                  <a:pt x="726298" y="5624727"/>
                </a:moveTo>
                <a:cubicBezTo>
                  <a:pt x="709632" y="5641393"/>
                  <a:pt x="692966" y="5666392"/>
                  <a:pt x="684633" y="5683057"/>
                </a:cubicBezTo>
                <a:cubicBezTo>
                  <a:pt x="659635" y="5674724"/>
                  <a:pt x="634636" y="5633060"/>
                  <a:pt x="634636" y="5624727"/>
                </a:cubicBezTo>
                <a:cubicBezTo>
                  <a:pt x="634636" y="5599728"/>
                  <a:pt x="651302" y="5574729"/>
                  <a:pt x="676300" y="5574729"/>
                </a:cubicBezTo>
                <a:cubicBezTo>
                  <a:pt x="701299" y="5574729"/>
                  <a:pt x="709632" y="5608061"/>
                  <a:pt x="726298" y="5624727"/>
                </a:cubicBezTo>
                <a:close/>
                <a:moveTo>
                  <a:pt x="2492879" y="5591395"/>
                </a:moveTo>
                <a:cubicBezTo>
                  <a:pt x="2492879" y="5616394"/>
                  <a:pt x="2484546" y="5616394"/>
                  <a:pt x="2484546" y="5624727"/>
                </a:cubicBezTo>
                <a:cubicBezTo>
                  <a:pt x="2467880" y="5616394"/>
                  <a:pt x="2451214" y="5624727"/>
                  <a:pt x="2451214" y="5608061"/>
                </a:cubicBezTo>
                <a:cubicBezTo>
                  <a:pt x="2451214" y="5583062"/>
                  <a:pt x="2392884" y="5608061"/>
                  <a:pt x="2367885" y="5608061"/>
                </a:cubicBezTo>
                <a:cubicBezTo>
                  <a:pt x="2367885" y="5608061"/>
                  <a:pt x="2367885" y="5599728"/>
                  <a:pt x="2359552" y="5591395"/>
                </a:cubicBezTo>
                <a:cubicBezTo>
                  <a:pt x="2376218" y="5574729"/>
                  <a:pt x="2417883" y="5566396"/>
                  <a:pt x="2434548" y="5566396"/>
                </a:cubicBezTo>
                <a:cubicBezTo>
                  <a:pt x="2459547" y="5566396"/>
                  <a:pt x="2492879" y="5558063"/>
                  <a:pt x="2492879" y="5591395"/>
                </a:cubicBezTo>
                <a:close/>
                <a:moveTo>
                  <a:pt x="1551258" y="5566396"/>
                </a:moveTo>
                <a:cubicBezTo>
                  <a:pt x="1576257" y="5599728"/>
                  <a:pt x="1592923" y="5641393"/>
                  <a:pt x="1592923" y="5658059"/>
                </a:cubicBezTo>
                <a:cubicBezTo>
                  <a:pt x="1592923" y="5683057"/>
                  <a:pt x="1576257" y="5699723"/>
                  <a:pt x="1559591" y="5699723"/>
                </a:cubicBezTo>
                <a:cubicBezTo>
                  <a:pt x="1534592" y="5699723"/>
                  <a:pt x="1459596" y="5674724"/>
                  <a:pt x="1459596" y="5641393"/>
                </a:cubicBezTo>
                <a:cubicBezTo>
                  <a:pt x="1459596" y="5616394"/>
                  <a:pt x="1467929" y="5591395"/>
                  <a:pt x="1467929" y="5574729"/>
                </a:cubicBezTo>
                <a:cubicBezTo>
                  <a:pt x="1492927" y="5608061"/>
                  <a:pt x="1517926" y="5633060"/>
                  <a:pt x="1542925" y="5658059"/>
                </a:cubicBezTo>
                <a:cubicBezTo>
                  <a:pt x="1542925" y="5658059"/>
                  <a:pt x="1551258" y="5658059"/>
                  <a:pt x="1559591" y="5649726"/>
                </a:cubicBezTo>
                <a:cubicBezTo>
                  <a:pt x="1534592" y="5624727"/>
                  <a:pt x="1509593" y="5591395"/>
                  <a:pt x="1484595" y="5566396"/>
                </a:cubicBezTo>
                <a:lnTo>
                  <a:pt x="1551258" y="5566396"/>
                </a:lnTo>
                <a:close/>
                <a:moveTo>
                  <a:pt x="876291" y="5624727"/>
                </a:moveTo>
                <a:cubicBezTo>
                  <a:pt x="859625" y="5641393"/>
                  <a:pt x="842959" y="5666392"/>
                  <a:pt x="834626" y="5683057"/>
                </a:cubicBezTo>
                <a:cubicBezTo>
                  <a:pt x="801294" y="5666392"/>
                  <a:pt x="784629" y="5641393"/>
                  <a:pt x="784629" y="5624727"/>
                </a:cubicBezTo>
                <a:cubicBezTo>
                  <a:pt x="784629" y="5599728"/>
                  <a:pt x="801294" y="5583062"/>
                  <a:pt x="834626" y="5566396"/>
                </a:cubicBezTo>
                <a:cubicBezTo>
                  <a:pt x="834626" y="5583062"/>
                  <a:pt x="859625" y="5608061"/>
                  <a:pt x="876291" y="5624727"/>
                </a:cubicBezTo>
                <a:close/>
                <a:moveTo>
                  <a:pt x="584638" y="5624727"/>
                </a:moveTo>
                <a:cubicBezTo>
                  <a:pt x="576305" y="5624727"/>
                  <a:pt x="567972" y="5641393"/>
                  <a:pt x="551307" y="5641393"/>
                </a:cubicBezTo>
                <a:cubicBezTo>
                  <a:pt x="526308" y="5641393"/>
                  <a:pt x="517975" y="5616394"/>
                  <a:pt x="501309" y="5599728"/>
                </a:cubicBezTo>
                <a:cubicBezTo>
                  <a:pt x="501309" y="5591395"/>
                  <a:pt x="517975" y="5574729"/>
                  <a:pt x="526308" y="5566396"/>
                </a:cubicBezTo>
                <a:cubicBezTo>
                  <a:pt x="551307" y="5574729"/>
                  <a:pt x="559640" y="5599728"/>
                  <a:pt x="584638" y="5624727"/>
                </a:cubicBezTo>
                <a:close/>
                <a:moveTo>
                  <a:pt x="2342886" y="5599728"/>
                </a:moveTo>
                <a:cubicBezTo>
                  <a:pt x="2334553" y="5599728"/>
                  <a:pt x="2334553" y="5608061"/>
                  <a:pt x="2317887" y="5608061"/>
                </a:cubicBezTo>
                <a:cubicBezTo>
                  <a:pt x="2292889" y="5608061"/>
                  <a:pt x="2309554" y="5591395"/>
                  <a:pt x="2284556" y="5591395"/>
                </a:cubicBezTo>
                <a:cubicBezTo>
                  <a:pt x="2267890" y="5591395"/>
                  <a:pt x="2234558" y="5608061"/>
                  <a:pt x="2209559" y="5616394"/>
                </a:cubicBezTo>
                <a:cubicBezTo>
                  <a:pt x="2226225" y="5541398"/>
                  <a:pt x="2226225" y="5558063"/>
                  <a:pt x="2267890" y="5558063"/>
                </a:cubicBezTo>
                <a:cubicBezTo>
                  <a:pt x="2301222" y="5558063"/>
                  <a:pt x="2326220" y="5549731"/>
                  <a:pt x="2342886" y="5599728"/>
                </a:cubicBezTo>
                <a:close/>
                <a:moveTo>
                  <a:pt x="3067851" y="5549731"/>
                </a:moveTo>
                <a:cubicBezTo>
                  <a:pt x="3067851" y="5558063"/>
                  <a:pt x="3076184" y="5558063"/>
                  <a:pt x="3076184" y="5574729"/>
                </a:cubicBezTo>
                <a:cubicBezTo>
                  <a:pt x="3076184" y="5591395"/>
                  <a:pt x="3026186" y="5691390"/>
                  <a:pt x="3009520" y="5691390"/>
                </a:cubicBezTo>
                <a:cubicBezTo>
                  <a:pt x="2984522" y="5691390"/>
                  <a:pt x="2967856" y="5683057"/>
                  <a:pt x="2951190" y="5683057"/>
                </a:cubicBezTo>
                <a:cubicBezTo>
                  <a:pt x="2976189" y="5666392"/>
                  <a:pt x="3001187" y="5633060"/>
                  <a:pt x="3017853" y="5599728"/>
                </a:cubicBezTo>
                <a:cubicBezTo>
                  <a:pt x="2984522" y="5624727"/>
                  <a:pt x="2951190" y="5658059"/>
                  <a:pt x="2917858" y="5683057"/>
                </a:cubicBezTo>
                <a:cubicBezTo>
                  <a:pt x="2917858" y="5616394"/>
                  <a:pt x="2951190" y="5574729"/>
                  <a:pt x="3017853" y="5549731"/>
                </a:cubicBezTo>
                <a:lnTo>
                  <a:pt x="3067851" y="5549731"/>
                </a:lnTo>
                <a:close/>
                <a:moveTo>
                  <a:pt x="2642872" y="5549731"/>
                </a:moveTo>
                <a:cubicBezTo>
                  <a:pt x="2642872" y="5558063"/>
                  <a:pt x="2651205" y="5549731"/>
                  <a:pt x="2651205" y="5574729"/>
                </a:cubicBezTo>
                <a:cubicBezTo>
                  <a:pt x="2651205" y="5583062"/>
                  <a:pt x="2626206" y="5649726"/>
                  <a:pt x="2601207" y="5649726"/>
                </a:cubicBezTo>
                <a:cubicBezTo>
                  <a:pt x="2576208" y="5649726"/>
                  <a:pt x="2567875" y="5641393"/>
                  <a:pt x="2551209" y="5641393"/>
                </a:cubicBezTo>
                <a:cubicBezTo>
                  <a:pt x="2559542" y="5633060"/>
                  <a:pt x="2584541" y="5616394"/>
                  <a:pt x="2609540" y="5591395"/>
                </a:cubicBezTo>
                <a:cubicBezTo>
                  <a:pt x="2609540" y="5591395"/>
                  <a:pt x="2609540" y="5583062"/>
                  <a:pt x="2592874" y="5583062"/>
                </a:cubicBezTo>
                <a:cubicBezTo>
                  <a:pt x="2567875" y="5583062"/>
                  <a:pt x="2542876" y="5616394"/>
                  <a:pt x="2517878" y="5633060"/>
                </a:cubicBezTo>
                <a:cubicBezTo>
                  <a:pt x="2509545" y="5624727"/>
                  <a:pt x="2509545" y="5624727"/>
                  <a:pt x="2509545" y="5599728"/>
                </a:cubicBezTo>
                <a:cubicBezTo>
                  <a:pt x="2509545" y="5566396"/>
                  <a:pt x="2567875" y="5541398"/>
                  <a:pt x="2601207" y="5541398"/>
                </a:cubicBezTo>
                <a:cubicBezTo>
                  <a:pt x="2617873" y="5541398"/>
                  <a:pt x="2626206" y="5549731"/>
                  <a:pt x="2642872" y="5549731"/>
                </a:cubicBezTo>
                <a:close/>
                <a:moveTo>
                  <a:pt x="1984570" y="5591395"/>
                </a:moveTo>
                <a:cubicBezTo>
                  <a:pt x="1984570" y="5624727"/>
                  <a:pt x="1942906" y="5658059"/>
                  <a:pt x="1917907" y="5658059"/>
                </a:cubicBezTo>
                <a:lnTo>
                  <a:pt x="1892908" y="5658059"/>
                </a:lnTo>
                <a:cubicBezTo>
                  <a:pt x="1892908" y="5641393"/>
                  <a:pt x="1884575" y="5624727"/>
                  <a:pt x="1876242" y="5608061"/>
                </a:cubicBezTo>
                <a:lnTo>
                  <a:pt x="1951238" y="5608061"/>
                </a:lnTo>
                <a:cubicBezTo>
                  <a:pt x="1934573" y="5591395"/>
                  <a:pt x="1884575" y="5574729"/>
                  <a:pt x="1876242" y="5583062"/>
                </a:cubicBezTo>
                <a:cubicBezTo>
                  <a:pt x="1892908" y="5566396"/>
                  <a:pt x="1901241" y="5541398"/>
                  <a:pt x="1917907" y="5541398"/>
                </a:cubicBezTo>
                <a:cubicBezTo>
                  <a:pt x="1942906" y="5541398"/>
                  <a:pt x="1984570" y="5566396"/>
                  <a:pt x="1984570" y="5591395"/>
                </a:cubicBezTo>
                <a:close/>
                <a:moveTo>
                  <a:pt x="1284604" y="5649726"/>
                </a:moveTo>
                <a:cubicBezTo>
                  <a:pt x="1284604" y="5633060"/>
                  <a:pt x="1242940" y="5574729"/>
                  <a:pt x="1226274" y="5541398"/>
                </a:cubicBezTo>
                <a:cubicBezTo>
                  <a:pt x="1242940" y="5549731"/>
                  <a:pt x="1267938" y="5558063"/>
                  <a:pt x="1284604" y="5558063"/>
                </a:cubicBezTo>
                <a:cubicBezTo>
                  <a:pt x="1309603" y="5599728"/>
                  <a:pt x="1334602" y="5674724"/>
                  <a:pt x="1334602" y="5691390"/>
                </a:cubicBezTo>
                <a:cubicBezTo>
                  <a:pt x="1334602" y="5716389"/>
                  <a:pt x="1326269" y="5716389"/>
                  <a:pt x="1326269" y="5724722"/>
                </a:cubicBezTo>
                <a:lnTo>
                  <a:pt x="1292937" y="5724722"/>
                </a:lnTo>
                <a:cubicBezTo>
                  <a:pt x="1251273" y="5724722"/>
                  <a:pt x="1184609" y="5624727"/>
                  <a:pt x="1184609" y="5608061"/>
                </a:cubicBezTo>
                <a:cubicBezTo>
                  <a:pt x="1184609" y="5591395"/>
                  <a:pt x="1201275" y="5566396"/>
                  <a:pt x="1201275" y="5541398"/>
                </a:cubicBezTo>
                <a:cubicBezTo>
                  <a:pt x="1234607" y="5616394"/>
                  <a:pt x="1284604" y="5683057"/>
                  <a:pt x="1284604" y="5649726"/>
                </a:cubicBezTo>
                <a:close/>
                <a:moveTo>
                  <a:pt x="2201226" y="5566396"/>
                </a:moveTo>
                <a:cubicBezTo>
                  <a:pt x="2201226" y="5608061"/>
                  <a:pt x="2134563" y="5641393"/>
                  <a:pt x="2126230" y="5641393"/>
                </a:cubicBezTo>
                <a:cubicBezTo>
                  <a:pt x="2101231" y="5641393"/>
                  <a:pt x="2092898" y="5608061"/>
                  <a:pt x="2076232" y="5608061"/>
                </a:cubicBezTo>
                <a:cubicBezTo>
                  <a:pt x="2101231" y="5599728"/>
                  <a:pt x="2126230" y="5591395"/>
                  <a:pt x="2151229" y="5591395"/>
                </a:cubicBezTo>
                <a:lnTo>
                  <a:pt x="2167895" y="5574729"/>
                </a:lnTo>
                <a:cubicBezTo>
                  <a:pt x="2159562" y="5566396"/>
                  <a:pt x="2167895" y="5566396"/>
                  <a:pt x="2142896" y="5566396"/>
                </a:cubicBezTo>
                <a:cubicBezTo>
                  <a:pt x="2126230" y="5566396"/>
                  <a:pt x="2092898" y="5574729"/>
                  <a:pt x="2067899" y="5583062"/>
                </a:cubicBezTo>
                <a:cubicBezTo>
                  <a:pt x="2092898" y="5558063"/>
                  <a:pt x="2101231" y="5524732"/>
                  <a:pt x="2126230" y="5524732"/>
                </a:cubicBezTo>
                <a:cubicBezTo>
                  <a:pt x="2159562" y="5524732"/>
                  <a:pt x="2201226" y="5541398"/>
                  <a:pt x="2201226" y="5566396"/>
                </a:cubicBezTo>
                <a:close/>
                <a:moveTo>
                  <a:pt x="2809530" y="5533065"/>
                </a:moveTo>
                <a:cubicBezTo>
                  <a:pt x="2809530" y="5558063"/>
                  <a:pt x="2767865" y="5641393"/>
                  <a:pt x="2734534" y="5641393"/>
                </a:cubicBezTo>
                <a:cubicBezTo>
                  <a:pt x="2709535" y="5641393"/>
                  <a:pt x="2692869" y="5633060"/>
                  <a:pt x="2676203" y="5633060"/>
                </a:cubicBezTo>
                <a:cubicBezTo>
                  <a:pt x="2701202" y="5616394"/>
                  <a:pt x="2734534" y="5591395"/>
                  <a:pt x="2767865" y="5558063"/>
                </a:cubicBezTo>
                <a:cubicBezTo>
                  <a:pt x="2767865" y="5558063"/>
                  <a:pt x="2767865" y="5549731"/>
                  <a:pt x="2751200" y="5549731"/>
                </a:cubicBezTo>
                <a:cubicBezTo>
                  <a:pt x="2726201" y="5549731"/>
                  <a:pt x="2692869" y="5591395"/>
                  <a:pt x="2659537" y="5624727"/>
                </a:cubicBezTo>
                <a:cubicBezTo>
                  <a:pt x="2651205" y="5549731"/>
                  <a:pt x="2717868" y="5508066"/>
                  <a:pt x="2776198" y="5508066"/>
                </a:cubicBezTo>
                <a:cubicBezTo>
                  <a:pt x="2792864" y="5508066"/>
                  <a:pt x="2809530" y="5516399"/>
                  <a:pt x="2809530" y="5533065"/>
                </a:cubicBezTo>
                <a:close/>
                <a:moveTo>
                  <a:pt x="801294" y="5558063"/>
                </a:moveTo>
                <a:cubicBezTo>
                  <a:pt x="784629" y="5566396"/>
                  <a:pt x="767963" y="5591395"/>
                  <a:pt x="759630" y="5616394"/>
                </a:cubicBezTo>
                <a:cubicBezTo>
                  <a:pt x="734631" y="5599728"/>
                  <a:pt x="709632" y="5566396"/>
                  <a:pt x="709632" y="5549731"/>
                </a:cubicBezTo>
                <a:cubicBezTo>
                  <a:pt x="709632" y="5524732"/>
                  <a:pt x="734631" y="5508066"/>
                  <a:pt x="751297" y="5499733"/>
                </a:cubicBezTo>
                <a:cubicBezTo>
                  <a:pt x="767963" y="5508066"/>
                  <a:pt x="776296" y="5533065"/>
                  <a:pt x="801294" y="5558063"/>
                </a:cubicBezTo>
                <a:close/>
                <a:moveTo>
                  <a:pt x="651302" y="5558063"/>
                </a:moveTo>
                <a:cubicBezTo>
                  <a:pt x="634636" y="5574729"/>
                  <a:pt x="617970" y="5591395"/>
                  <a:pt x="617970" y="5608061"/>
                </a:cubicBezTo>
                <a:cubicBezTo>
                  <a:pt x="601304" y="5608061"/>
                  <a:pt x="567972" y="5574729"/>
                  <a:pt x="567972" y="5558063"/>
                </a:cubicBezTo>
                <a:cubicBezTo>
                  <a:pt x="567972" y="5533065"/>
                  <a:pt x="584638" y="5516399"/>
                  <a:pt x="601304" y="5499733"/>
                </a:cubicBezTo>
                <a:cubicBezTo>
                  <a:pt x="617970" y="5508066"/>
                  <a:pt x="626303" y="5533065"/>
                  <a:pt x="651302" y="5558063"/>
                </a:cubicBezTo>
                <a:close/>
                <a:moveTo>
                  <a:pt x="942954" y="5549731"/>
                </a:moveTo>
                <a:cubicBezTo>
                  <a:pt x="934621" y="5558063"/>
                  <a:pt x="917955" y="5583062"/>
                  <a:pt x="901290" y="5608061"/>
                </a:cubicBezTo>
                <a:cubicBezTo>
                  <a:pt x="851292" y="5583062"/>
                  <a:pt x="859625" y="5558063"/>
                  <a:pt x="859625" y="5549731"/>
                </a:cubicBezTo>
                <a:cubicBezTo>
                  <a:pt x="859625" y="5533065"/>
                  <a:pt x="851292" y="5499733"/>
                  <a:pt x="901290" y="5491400"/>
                </a:cubicBezTo>
                <a:cubicBezTo>
                  <a:pt x="909622" y="5508066"/>
                  <a:pt x="926288" y="5533065"/>
                  <a:pt x="942954" y="5549731"/>
                </a:cubicBezTo>
                <a:close/>
                <a:moveTo>
                  <a:pt x="517975" y="5549731"/>
                </a:moveTo>
                <a:cubicBezTo>
                  <a:pt x="509642" y="5549731"/>
                  <a:pt x="492976" y="5566396"/>
                  <a:pt x="476310" y="5583062"/>
                </a:cubicBezTo>
                <a:cubicBezTo>
                  <a:pt x="459644" y="5574729"/>
                  <a:pt x="426313" y="5558063"/>
                  <a:pt x="426313" y="5541398"/>
                </a:cubicBezTo>
                <a:cubicBezTo>
                  <a:pt x="426313" y="5516399"/>
                  <a:pt x="442978" y="5508066"/>
                  <a:pt x="459644" y="5491400"/>
                </a:cubicBezTo>
                <a:cubicBezTo>
                  <a:pt x="476310" y="5499733"/>
                  <a:pt x="492976" y="5533065"/>
                  <a:pt x="517975" y="5549731"/>
                </a:cubicBezTo>
                <a:close/>
                <a:moveTo>
                  <a:pt x="1801246" y="5549731"/>
                </a:moveTo>
                <a:cubicBezTo>
                  <a:pt x="1801246" y="5566396"/>
                  <a:pt x="1792913" y="5574729"/>
                  <a:pt x="1776247" y="5591395"/>
                </a:cubicBezTo>
                <a:lnTo>
                  <a:pt x="1709584" y="5591395"/>
                </a:lnTo>
                <a:cubicBezTo>
                  <a:pt x="1701251" y="5574729"/>
                  <a:pt x="1709584" y="5549731"/>
                  <a:pt x="1709584" y="5524732"/>
                </a:cubicBezTo>
                <a:cubicBezTo>
                  <a:pt x="1726249" y="5541398"/>
                  <a:pt x="1742915" y="5549731"/>
                  <a:pt x="1759581" y="5558063"/>
                </a:cubicBezTo>
                <a:cubicBezTo>
                  <a:pt x="1759581" y="5558063"/>
                  <a:pt x="1767914" y="5558063"/>
                  <a:pt x="1776247" y="5549731"/>
                </a:cubicBezTo>
                <a:cubicBezTo>
                  <a:pt x="1759581" y="5533065"/>
                  <a:pt x="1742915" y="5524732"/>
                  <a:pt x="1726249" y="5508066"/>
                </a:cubicBezTo>
                <a:cubicBezTo>
                  <a:pt x="1742915" y="5508066"/>
                  <a:pt x="1759581" y="5499733"/>
                  <a:pt x="1776247" y="5483067"/>
                </a:cubicBezTo>
                <a:cubicBezTo>
                  <a:pt x="1784580" y="5499733"/>
                  <a:pt x="1801246" y="5524732"/>
                  <a:pt x="1801246" y="5549731"/>
                </a:cubicBezTo>
                <a:close/>
                <a:moveTo>
                  <a:pt x="1659586" y="5483067"/>
                </a:moveTo>
                <a:cubicBezTo>
                  <a:pt x="1676252" y="5499733"/>
                  <a:pt x="1684585" y="5516399"/>
                  <a:pt x="1684585" y="5541398"/>
                </a:cubicBezTo>
                <a:cubicBezTo>
                  <a:pt x="1684585" y="5558063"/>
                  <a:pt x="1676252" y="5591395"/>
                  <a:pt x="1642920" y="5591395"/>
                </a:cubicBezTo>
                <a:cubicBezTo>
                  <a:pt x="1617921" y="5591395"/>
                  <a:pt x="1567924" y="5566396"/>
                  <a:pt x="1567924" y="5549731"/>
                </a:cubicBezTo>
                <a:cubicBezTo>
                  <a:pt x="1567924" y="5524732"/>
                  <a:pt x="1584590" y="5516399"/>
                  <a:pt x="1584590" y="5499733"/>
                </a:cubicBezTo>
                <a:cubicBezTo>
                  <a:pt x="1601256" y="5516399"/>
                  <a:pt x="1617921" y="5533065"/>
                  <a:pt x="1626254" y="5549731"/>
                </a:cubicBezTo>
                <a:cubicBezTo>
                  <a:pt x="1626254" y="5549731"/>
                  <a:pt x="1634587" y="5558063"/>
                  <a:pt x="1651253" y="5549731"/>
                </a:cubicBezTo>
                <a:cubicBezTo>
                  <a:pt x="1642920" y="5533065"/>
                  <a:pt x="1617921" y="5508066"/>
                  <a:pt x="1601256" y="5483067"/>
                </a:cubicBezTo>
                <a:lnTo>
                  <a:pt x="1659586" y="5483067"/>
                </a:lnTo>
                <a:close/>
                <a:moveTo>
                  <a:pt x="342983" y="5508066"/>
                </a:moveTo>
                <a:cubicBezTo>
                  <a:pt x="317985" y="5508066"/>
                  <a:pt x="309652" y="5499733"/>
                  <a:pt x="301319" y="5499733"/>
                </a:cubicBezTo>
                <a:cubicBezTo>
                  <a:pt x="309652" y="5491400"/>
                  <a:pt x="326317" y="5483067"/>
                  <a:pt x="334650" y="5483067"/>
                </a:cubicBezTo>
                <a:cubicBezTo>
                  <a:pt x="334650" y="5491400"/>
                  <a:pt x="342983" y="5499733"/>
                  <a:pt x="342983" y="5508066"/>
                </a:cubicBezTo>
                <a:close/>
                <a:moveTo>
                  <a:pt x="2017902" y="5474734"/>
                </a:moveTo>
                <a:cubicBezTo>
                  <a:pt x="2051234" y="5491400"/>
                  <a:pt x="2076232" y="5499733"/>
                  <a:pt x="2076232" y="5524732"/>
                </a:cubicBezTo>
                <a:cubicBezTo>
                  <a:pt x="2076232" y="5549731"/>
                  <a:pt x="2017902" y="5583062"/>
                  <a:pt x="2009569" y="5591395"/>
                </a:cubicBezTo>
                <a:cubicBezTo>
                  <a:pt x="2001236" y="5583062"/>
                  <a:pt x="1984570" y="5558063"/>
                  <a:pt x="1967904" y="5541398"/>
                </a:cubicBezTo>
                <a:cubicBezTo>
                  <a:pt x="1976237" y="5541398"/>
                  <a:pt x="2034568" y="5549731"/>
                  <a:pt x="2051234" y="5524732"/>
                </a:cubicBezTo>
                <a:cubicBezTo>
                  <a:pt x="2026235" y="5516399"/>
                  <a:pt x="2001236" y="5516399"/>
                  <a:pt x="1976237" y="5516399"/>
                </a:cubicBezTo>
                <a:cubicBezTo>
                  <a:pt x="1984570" y="5508066"/>
                  <a:pt x="1992903" y="5491400"/>
                  <a:pt x="2001236" y="5474734"/>
                </a:cubicBezTo>
                <a:lnTo>
                  <a:pt x="2017902" y="5474734"/>
                </a:lnTo>
                <a:close/>
                <a:moveTo>
                  <a:pt x="201324" y="5474734"/>
                </a:moveTo>
                <a:cubicBezTo>
                  <a:pt x="201324" y="5483067"/>
                  <a:pt x="201324" y="5499733"/>
                  <a:pt x="209656" y="5508066"/>
                </a:cubicBezTo>
                <a:cubicBezTo>
                  <a:pt x="192991" y="5524732"/>
                  <a:pt x="167992" y="5533065"/>
                  <a:pt x="142993" y="5541398"/>
                </a:cubicBezTo>
                <a:lnTo>
                  <a:pt x="142993" y="5516399"/>
                </a:lnTo>
                <a:cubicBezTo>
                  <a:pt x="151326" y="5508066"/>
                  <a:pt x="159659" y="5491400"/>
                  <a:pt x="176325" y="5474734"/>
                </a:cubicBezTo>
                <a:lnTo>
                  <a:pt x="201324" y="5474734"/>
                </a:lnTo>
                <a:close/>
                <a:moveTo>
                  <a:pt x="3234509" y="5499733"/>
                </a:moveTo>
                <a:cubicBezTo>
                  <a:pt x="3234509" y="5533065"/>
                  <a:pt x="3209511" y="5591395"/>
                  <a:pt x="3159513" y="5616394"/>
                </a:cubicBezTo>
                <a:cubicBezTo>
                  <a:pt x="3142847" y="5624727"/>
                  <a:pt x="3117848" y="5633060"/>
                  <a:pt x="3101183" y="5641393"/>
                </a:cubicBezTo>
                <a:cubicBezTo>
                  <a:pt x="3101183" y="5608061"/>
                  <a:pt x="3192845" y="5566396"/>
                  <a:pt x="3184512" y="5516399"/>
                </a:cubicBezTo>
                <a:cubicBezTo>
                  <a:pt x="3151180" y="5549731"/>
                  <a:pt x="3109516" y="5591395"/>
                  <a:pt x="3084517" y="5624727"/>
                </a:cubicBezTo>
                <a:cubicBezTo>
                  <a:pt x="3067851" y="5541398"/>
                  <a:pt x="3159513" y="5466401"/>
                  <a:pt x="3226177" y="5466401"/>
                </a:cubicBezTo>
                <a:cubicBezTo>
                  <a:pt x="3226177" y="5474734"/>
                  <a:pt x="3234509" y="5483067"/>
                  <a:pt x="3234509" y="5499733"/>
                </a:cubicBezTo>
                <a:close/>
                <a:moveTo>
                  <a:pt x="1442930" y="5558063"/>
                </a:moveTo>
                <a:lnTo>
                  <a:pt x="1442930" y="5633060"/>
                </a:lnTo>
                <a:cubicBezTo>
                  <a:pt x="1434597" y="5633060"/>
                  <a:pt x="1442930" y="5641393"/>
                  <a:pt x="1417931" y="5641393"/>
                </a:cubicBezTo>
                <a:cubicBezTo>
                  <a:pt x="1376266" y="5641393"/>
                  <a:pt x="1309603" y="5574729"/>
                  <a:pt x="1309603" y="5541398"/>
                </a:cubicBezTo>
                <a:cubicBezTo>
                  <a:pt x="1309603" y="5524732"/>
                  <a:pt x="1326269" y="5499733"/>
                  <a:pt x="1326269" y="5483067"/>
                </a:cubicBezTo>
                <a:cubicBezTo>
                  <a:pt x="1342935" y="5516399"/>
                  <a:pt x="1409598" y="5624727"/>
                  <a:pt x="1409598" y="5574729"/>
                </a:cubicBezTo>
                <a:cubicBezTo>
                  <a:pt x="1409598" y="5558063"/>
                  <a:pt x="1359601" y="5499733"/>
                  <a:pt x="1351268" y="5466401"/>
                </a:cubicBezTo>
                <a:cubicBezTo>
                  <a:pt x="1359601" y="5483067"/>
                  <a:pt x="1442930" y="5499733"/>
                  <a:pt x="1442930" y="5558063"/>
                </a:cubicBezTo>
                <a:close/>
                <a:moveTo>
                  <a:pt x="559640" y="5508066"/>
                </a:moveTo>
                <a:cubicBezTo>
                  <a:pt x="559640" y="5516399"/>
                  <a:pt x="551307" y="5533065"/>
                  <a:pt x="542974" y="5541398"/>
                </a:cubicBezTo>
                <a:lnTo>
                  <a:pt x="501309" y="5499733"/>
                </a:lnTo>
                <a:lnTo>
                  <a:pt x="501309" y="5466401"/>
                </a:lnTo>
                <a:cubicBezTo>
                  <a:pt x="517975" y="5474734"/>
                  <a:pt x="542974" y="5499733"/>
                  <a:pt x="559640" y="5508066"/>
                </a:cubicBezTo>
                <a:close/>
                <a:moveTo>
                  <a:pt x="2959523" y="5458068"/>
                </a:moveTo>
                <a:cubicBezTo>
                  <a:pt x="2959523" y="5466401"/>
                  <a:pt x="2967856" y="5474734"/>
                  <a:pt x="2967856" y="5491400"/>
                </a:cubicBezTo>
                <a:cubicBezTo>
                  <a:pt x="2967856" y="5516399"/>
                  <a:pt x="2942857" y="5558063"/>
                  <a:pt x="2909525" y="5591395"/>
                </a:cubicBezTo>
                <a:lnTo>
                  <a:pt x="2842862" y="5591395"/>
                </a:lnTo>
                <a:lnTo>
                  <a:pt x="2926191" y="5508066"/>
                </a:lnTo>
                <a:cubicBezTo>
                  <a:pt x="2867861" y="5491400"/>
                  <a:pt x="2867861" y="5549731"/>
                  <a:pt x="2826196" y="5566396"/>
                </a:cubicBezTo>
                <a:lnTo>
                  <a:pt x="2826196" y="5508066"/>
                </a:lnTo>
                <a:lnTo>
                  <a:pt x="2901192" y="5458068"/>
                </a:lnTo>
                <a:lnTo>
                  <a:pt x="2959523" y="5458068"/>
                </a:lnTo>
                <a:close/>
                <a:moveTo>
                  <a:pt x="1892908" y="5516399"/>
                </a:moveTo>
                <a:cubicBezTo>
                  <a:pt x="1892908" y="5516399"/>
                  <a:pt x="1884575" y="5541398"/>
                  <a:pt x="1859576" y="5566396"/>
                </a:cubicBezTo>
                <a:lnTo>
                  <a:pt x="1817912" y="5558063"/>
                </a:lnTo>
                <a:lnTo>
                  <a:pt x="1817912" y="5508066"/>
                </a:lnTo>
                <a:cubicBezTo>
                  <a:pt x="1834578" y="5516399"/>
                  <a:pt x="1851243" y="5524732"/>
                  <a:pt x="1876242" y="5524732"/>
                </a:cubicBezTo>
                <a:cubicBezTo>
                  <a:pt x="1867909" y="5508066"/>
                  <a:pt x="1842910" y="5491400"/>
                  <a:pt x="1826245" y="5491400"/>
                </a:cubicBezTo>
                <a:cubicBezTo>
                  <a:pt x="1842910" y="5483067"/>
                  <a:pt x="1859576" y="5466401"/>
                  <a:pt x="1867909" y="5449735"/>
                </a:cubicBezTo>
                <a:cubicBezTo>
                  <a:pt x="1876242" y="5466401"/>
                  <a:pt x="1892908" y="5491400"/>
                  <a:pt x="1892908" y="5516399"/>
                </a:cubicBezTo>
                <a:close/>
                <a:moveTo>
                  <a:pt x="2417883" y="5483067"/>
                </a:moveTo>
                <a:cubicBezTo>
                  <a:pt x="2417883" y="5516399"/>
                  <a:pt x="2351219" y="5558063"/>
                  <a:pt x="2351219" y="5558063"/>
                </a:cubicBezTo>
                <a:cubicBezTo>
                  <a:pt x="2326220" y="5558063"/>
                  <a:pt x="2317887" y="5541398"/>
                  <a:pt x="2301222" y="5533065"/>
                </a:cubicBezTo>
                <a:cubicBezTo>
                  <a:pt x="2326220" y="5516399"/>
                  <a:pt x="2359552" y="5499733"/>
                  <a:pt x="2384551" y="5483067"/>
                </a:cubicBezTo>
                <a:cubicBezTo>
                  <a:pt x="2384551" y="5483067"/>
                  <a:pt x="2384551" y="5474734"/>
                  <a:pt x="2367885" y="5474734"/>
                </a:cubicBezTo>
                <a:cubicBezTo>
                  <a:pt x="2342886" y="5474734"/>
                  <a:pt x="2317887" y="5499733"/>
                  <a:pt x="2292889" y="5508066"/>
                </a:cubicBezTo>
                <a:cubicBezTo>
                  <a:pt x="2301222" y="5449735"/>
                  <a:pt x="2301222" y="5441402"/>
                  <a:pt x="2351219" y="5441402"/>
                </a:cubicBezTo>
                <a:cubicBezTo>
                  <a:pt x="2392884" y="5441402"/>
                  <a:pt x="2417883" y="5449735"/>
                  <a:pt x="2417883" y="5483067"/>
                </a:cubicBezTo>
                <a:close/>
                <a:moveTo>
                  <a:pt x="976286" y="5516399"/>
                </a:moveTo>
                <a:lnTo>
                  <a:pt x="959620" y="5533065"/>
                </a:lnTo>
                <a:cubicBezTo>
                  <a:pt x="934621" y="5516399"/>
                  <a:pt x="926288" y="5483067"/>
                  <a:pt x="926288" y="5474734"/>
                </a:cubicBezTo>
                <a:cubicBezTo>
                  <a:pt x="926288" y="5458068"/>
                  <a:pt x="934621" y="5449735"/>
                  <a:pt x="934621" y="5441402"/>
                </a:cubicBezTo>
                <a:cubicBezTo>
                  <a:pt x="951287" y="5466401"/>
                  <a:pt x="959620" y="5491400"/>
                  <a:pt x="976286" y="5516399"/>
                </a:cubicBezTo>
                <a:close/>
                <a:moveTo>
                  <a:pt x="2559542" y="5466401"/>
                </a:moveTo>
                <a:cubicBezTo>
                  <a:pt x="2559542" y="5491400"/>
                  <a:pt x="2509545" y="5558063"/>
                  <a:pt x="2492879" y="5558063"/>
                </a:cubicBezTo>
                <a:cubicBezTo>
                  <a:pt x="2476213" y="5558063"/>
                  <a:pt x="2459547" y="5541398"/>
                  <a:pt x="2442881" y="5541398"/>
                </a:cubicBezTo>
                <a:cubicBezTo>
                  <a:pt x="2451214" y="5524732"/>
                  <a:pt x="2501212" y="5508066"/>
                  <a:pt x="2509545" y="5466401"/>
                </a:cubicBezTo>
                <a:cubicBezTo>
                  <a:pt x="2484546" y="5483067"/>
                  <a:pt x="2451214" y="5508066"/>
                  <a:pt x="2426215" y="5516399"/>
                </a:cubicBezTo>
                <a:cubicBezTo>
                  <a:pt x="2434548" y="5499733"/>
                  <a:pt x="2434548" y="5483067"/>
                  <a:pt x="2434548" y="5466401"/>
                </a:cubicBezTo>
                <a:cubicBezTo>
                  <a:pt x="2451214" y="5441402"/>
                  <a:pt x="2501212" y="5433070"/>
                  <a:pt x="2517878" y="5433070"/>
                </a:cubicBezTo>
                <a:cubicBezTo>
                  <a:pt x="2551209" y="5433070"/>
                  <a:pt x="2559542" y="5441402"/>
                  <a:pt x="2559542" y="5466401"/>
                </a:cubicBezTo>
                <a:close/>
                <a:moveTo>
                  <a:pt x="1042949" y="5558063"/>
                </a:moveTo>
                <a:lnTo>
                  <a:pt x="1042949" y="5583062"/>
                </a:lnTo>
                <a:cubicBezTo>
                  <a:pt x="1009618" y="5533065"/>
                  <a:pt x="976286" y="5483067"/>
                  <a:pt x="959620" y="5433070"/>
                </a:cubicBezTo>
                <a:cubicBezTo>
                  <a:pt x="1009618" y="5458068"/>
                  <a:pt x="1026283" y="5508066"/>
                  <a:pt x="1042949" y="5558063"/>
                </a:cubicBezTo>
                <a:close/>
                <a:moveTo>
                  <a:pt x="2276223" y="5474734"/>
                </a:moveTo>
                <a:cubicBezTo>
                  <a:pt x="2276223" y="5491400"/>
                  <a:pt x="2234558" y="5541398"/>
                  <a:pt x="2217892" y="5541398"/>
                </a:cubicBezTo>
                <a:cubicBezTo>
                  <a:pt x="2192893" y="5541398"/>
                  <a:pt x="2184561" y="5516399"/>
                  <a:pt x="2167895" y="5508066"/>
                </a:cubicBezTo>
                <a:cubicBezTo>
                  <a:pt x="2192893" y="5499733"/>
                  <a:pt x="2217892" y="5491400"/>
                  <a:pt x="2242891" y="5474734"/>
                </a:cubicBezTo>
                <a:cubicBezTo>
                  <a:pt x="2242891" y="5474734"/>
                  <a:pt x="2242891" y="5466401"/>
                  <a:pt x="2234558" y="5458068"/>
                </a:cubicBezTo>
                <a:lnTo>
                  <a:pt x="2159562" y="5483067"/>
                </a:lnTo>
                <a:cubicBezTo>
                  <a:pt x="2184561" y="5433070"/>
                  <a:pt x="2167895" y="5424737"/>
                  <a:pt x="2209559" y="5424737"/>
                </a:cubicBezTo>
                <a:cubicBezTo>
                  <a:pt x="2251224" y="5424737"/>
                  <a:pt x="2276223" y="5441402"/>
                  <a:pt x="2276223" y="5474734"/>
                </a:cubicBezTo>
                <a:close/>
                <a:moveTo>
                  <a:pt x="867958" y="5483067"/>
                </a:moveTo>
                <a:cubicBezTo>
                  <a:pt x="859625" y="5491400"/>
                  <a:pt x="842959" y="5516399"/>
                  <a:pt x="834626" y="5541398"/>
                </a:cubicBezTo>
                <a:cubicBezTo>
                  <a:pt x="784629" y="5541398"/>
                  <a:pt x="784629" y="5491400"/>
                  <a:pt x="784629" y="5483067"/>
                </a:cubicBezTo>
                <a:cubicBezTo>
                  <a:pt x="784629" y="5466401"/>
                  <a:pt x="784629" y="5433070"/>
                  <a:pt x="826293" y="5424737"/>
                </a:cubicBezTo>
                <a:cubicBezTo>
                  <a:pt x="834626" y="5433070"/>
                  <a:pt x="842959" y="5458068"/>
                  <a:pt x="867958" y="5483067"/>
                </a:cubicBezTo>
                <a:close/>
                <a:moveTo>
                  <a:pt x="726298" y="5483067"/>
                </a:moveTo>
                <a:cubicBezTo>
                  <a:pt x="717965" y="5491400"/>
                  <a:pt x="701299" y="5516399"/>
                  <a:pt x="684633" y="5541398"/>
                </a:cubicBezTo>
                <a:cubicBezTo>
                  <a:pt x="659635" y="5524732"/>
                  <a:pt x="642969" y="5499733"/>
                  <a:pt x="642969" y="5483067"/>
                </a:cubicBezTo>
                <a:cubicBezTo>
                  <a:pt x="642969" y="5474734"/>
                  <a:pt x="642969" y="5424737"/>
                  <a:pt x="684633" y="5424737"/>
                </a:cubicBezTo>
                <a:cubicBezTo>
                  <a:pt x="692966" y="5433070"/>
                  <a:pt x="701299" y="5458068"/>
                  <a:pt x="726298" y="5483067"/>
                </a:cubicBezTo>
                <a:close/>
                <a:moveTo>
                  <a:pt x="584638" y="5474734"/>
                </a:moveTo>
                <a:cubicBezTo>
                  <a:pt x="584638" y="5474734"/>
                  <a:pt x="584638" y="5483067"/>
                  <a:pt x="576305" y="5491400"/>
                </a:cubicBezTo>
                <a:cubicBezTo>
                  <a:pt x="559640" y="5474734"/>
                  <a:pt x="542974" y="5449735"/>
                  <a:pt x="534641" y="5424737"/>
                </a:cubicBezTo>
                <a:cubicBezTo>
                  <a:pt x="551307" y="5433070"/>
                  <a:pt x="559640" y="5458068"/>
                  <a:pt x="584638" y="5474734"/>
                </a:cubicBezTo>
                <a:close/>
                <a:moveTo>
                  <a:pt x="1509593" y="5508066"/>
                </a:moveTo>
                <a:cubicBezTo>
                  <a:pt x="1509593" y="5508066"/>
                  <a:pt x="1517926" y="5508066"/>
                  <a:pt x="1526259" y="5499733"/>
                </a:cubicBezTo>
                <a:cubicBezTo>
                  <a:pt x="1509593" y="5474734"/>
                  <a:pt x="1492927" y="5441402"/>
                  <a:pt x="1484595" y="5416404"/>
                </a:cubicBezTo>
                <a:cubicBezTo>
                  <a:pt x="1534592" y="5424737"/>
                  <a:pt x="1559591" y="5441402"/>
                  <a:pt x="1559591" y="5499733"/>
                </a:cubicBezTo>
                <a:cubicBezTo>
                  <a:pt x="1559591" y="5516399"/>
                  <a:pt x="1551258" y="5549731"/>
                  <a:pt x="1526259" y="5549731"/>
                </a:cubicBezTo>
                <a:cubicBezTo>
                  <a:pt x="1509593" y="5549731"/>
                  <a:pt x="1434597" y="5516399"/>
                  <a:pt x="1434597" y="5483067"/>
                </a:cubicBezTo>
                <a:cubicBezTo>
                  <a:pt x="1434597" y="5458068"/>
                  <a:pt x="1451263" y="5441402"/>
                  <a:pt x="1459596" y="5416404"/>
                </a:cubicBezTo>
                <a:cubicBezTo>
                  <a:pt x="1467929" y="5441402"/>
                  <a:pt x="1484595" y="5474734"/>
                  <a:pt x="1509593" y="5508066"/>
                </a:cubicBezTo>
                <a:close/>
                <a:moveTo>
                  <a:pt x="451311" y="5474734"/>
                </a:moveTo>
                <a:cubicBezTo>
                  <a:pt x="434646" y="5483067"/>
                  <a:pt x="409647" y="5508066"/>
                  <a:pt x="401314" y="5533065"/>
                </a:cubicBezTo>
                <a:cubicBezTo>
                  <a:pt x="376315" y="5516399"/>
                  <a:pt x="359649" y="5491400"/>
                  <a:pt x="359649" y="5474734"/>
                </a:cubicBezTo>
                <a:cubicBezTo>
                  <a:pt x="359649" y="5449735"/>
                  <a:pt x="376315" y="5433070"/>
                  <a:pt x="392981" y="5416404"/>
                </a:cubicBezTo>
                <a:cubicBezTo>
                  <a:pt x="409647" y="5424737"/>
                  <a:pt x="426313" y="5458068"/>
                  <a:pt x="451311" y="5474734"/>
                </a:cubicBezTo>
                <a:close/>
                <a:moveTo>
                  <a:pt x="2709535" y="5408071"/>
                </a:moveTo>
                <a:lnTo>
                  <a:pt x="2709535" y="5449735"/>
                </a:lnTo>
                <a:cubicBezTo>
                  <a:pt x="2701202" y="5483067"/>
                  <a:pt x="2667870" y="5533065"/>
                  <a:pt x="2651205" y="5533065"/>
                </a:cubicBezTo>
                <a:cubicBezTo>
                  <a:pt x="2626206" y="5533065"/>
                  <a:pt x="2601207" y="5524732"/>
                  <a:pt x="2584541" y="5524732"/>
                </a:cubicBezTo>
                <a:cubicBezTo>
                  <a:pt x="2592874" y="5508066"/>
                  <a:pt x="2651205" y="5483067"/>
                  <a:pt x="2659537" y="5441402"/>
                </a:cubicBezTo>
                <a:cubicBezTo>
                  <a:pt x="2634539" y="5458068"/>
                  <a:pt x="2601207" y="5483067"/>
                  <a:pt x="2576208" y="5508066"/>
                </a:cubicBezTo>
                <a:cubicBezTo>
                  <a:pt x="2592874" y="5466401"/>
                  <a:pt x="2559542" y="5416404"/>
                  <a:pt x="2634539" y="5408071"/>
                </a:cubicBezTo>
                <a:lnTo>
                  <a:pt x="2709535" y="5408071"/>
                </a:lnTo>
                <a:close/>
                <a:moveTo>
                  <a:pt x="484643" y="5449735"/>
                </a:moveTo>
                <a:cubicBezTo>
                  <a:pt x="484643" y="5449735"/>
                  <a:pt x="476310" y="5458068"/>
                  <a:pt x="476310" y="5466401"/>
                </a:cubicBezTo>
                <a:cubicBezTo>
                  <a:pt x="459644" y="5458068"/>
                  <a:pt x="434646" y="5424737"/>
                  <a:pt x="434646" y="5408071"/>
                </a:cubicBezTo>
                <a:cubicBezTo>
                  <a:pt x="451311" y="5424737"/>
                  <a:pt x="467977" y="5433070"/>
                  <a:pt x="484643" y="5449735"/>
                </a:cubicBezTo>
                <a:close/>
                <a:moveTo>
                  <a:pt x="301319" y="5466401"/>
                </a:moveTo>
                <a:cubicBezTo>
                  <a:pt x="267987" y="5499733"/>
                  <a:pt x="259654" y="5483067"/>
                  <a:pt x="234655" y="5508066"/>
                </a:cubicBezTo>
                <a:cubicBezTo>
                  <a:pt x="226322" y="5491400"/>
                  <a:pt x="217989" y="5483067"/>
                  <a:pt x="217989" y="5458068"/>
                </a:cubicBezTo>
                <a:cubicBezTo>
                  <a:pt x="217989" y="5441402"/>
                  <a:pt x="242988" y="5416404"/>
                  <a:pt x="259654" y="5408071"/>
                </a:cubicBezTo>
                <a:cubicBezTo>
                  <a:pt x="267987" y="5416404"/>
                  <a:pt x="284653" y="5441402"/>
                  <a:pt x="301319" y="5466401"/>
                </a:cubicBezTo>
                <a:close/>
                <a:moveTo>
                  <a:pt x="1976237" y="5458068"/>
                </a:moveTo>
                <a:cubicBezTo>
                  <a:pt x="1976237" y="5491400"/>
                  <a:pt x="1942906" y="5508066"/>
                  <a:pt x="1917907" y="5516399"/>
                </a:cubicBezTo>
                <a:cubicBezTo>
                  <a:pt x="1917907" y="5499733"/>
                  <a:pt x="1917907" y="5483067"/>
                  <a:pt x="1901241" y="5466401"/>
                </a:cubicBezTo>
                <a:cubicBezTo>
                  <a:pt x="1917907" y="5466401"/>
                  <a:pt x="1942906" y="5474734"/>
                  <a:pt x="1959571" y="5466401"/>
                </a:cubicBezTo>
                <a:cubicBezTo>
                  <a:pt x="1942906" y="5449735"/>
                  <a:pt x="1917907" y="5433070"/>
                  <a:pt x="1901241" y="5441402"/>
                </a:cubicBezTo>
                <a:cubicBezTo>
                  <a:pt x="1909574" y="5433070"/>
                  <a:pt x="1926240" y="5416404"/>
                  <a:pt x="1934573" y="5399738"/>
                </a:cubicBezTo>
                <a:cubicBezTo>
                  <a:pt x="1967904" y="5408071"/>
                  <a:pt x="1976237" y="5441402"/>
                  <a:pt x="1976237" y="5458068"/>
                </a:cubicBezTo>
                <a:close/>
                <a:moveTo>
                  <a:pt x="159659" y="5449735"/>
                </a:moveTo>
                <a:cubicBezTo>
                  <a:pt x="159659" y="5458068"/>
                  <a:pt x="151326" y="5466401"/>
                  <a:pt x="142993" y="5474734"/>
                </a:cubicBezTo>
                <a:cubicBezTo>
                  <a:pt x="134660" y="5466401"/>
                  <a:pt x="109661" y="5449735"/>
                  <a:pt x="84663" y="5441402"/>
                </a:cubicBezTo>
                <a:cubicBezTo>
                  <a:pt x="92995" y="5433070"/>
                  <a:pt x="101328" y="5416404"/>
                  <a:pt x="117994" y="5399738"/>
                </a:cubicBezTo>
                <a:cubicBezTo>
                  <a:pt x="126327" y="5408071"/>
                  <a:pt x="142993" y="5433070"/>
                  <a:pt x="159659" y="5449735"/>
                </a:cubicBezTo>
                <a:close/>
                <a:moveTo>
                  <a:pt x="2101231" y="5391405"/>
                </a:moveTo>
                <a:cubicBezTo>
                  <a:pt x="2126230" y="5399738"/>
                  <a:pt x="2151229" y="5416404"/>
                  <a:pt x="2151229" y="5441402"/>
                </a:cubicBezTo>
                <a:cubicBezTo>
                  <a:pt x="2151229" y="5474734"/>
                  <a:pt x="2117897" y="5499733"/>
                  <a:pt x="2101231" y="5499733"/>
                </a:cubicBezTo>
                <a:cubicBezTo>
                  <a:pt x="2076232" y="5499733"/>
                  <a:pt x="2067899" y="5474734"/>
                  <a:pt x="2051234" y="5466401"/>
                </a:cubicBezTo>
                <a:cubicBezTo>
                  <a:pt x="2076232" y="5458068"/>
                  <a:pt x="2101231" y="5449735"/>
                  <a:pt x="2117897" y="5433070"/>
                </a:cubicBezTo>
                <a:lnTo>
                  <a:pt x="2109564" y="5424737"/>
                </a:lnTo>
                <a:cubicBezTo>
                  <a:pt x="2092898" y="5433070"/>
                  <a:pt x="2067899" y="5441402"/>
                  <a:pt x="2051234" y="5441402"/>
                </a:cubicBezTo>
                <a:cubicBezTo>
                  <a:pt x="2059567" y="5424737"/>
                  <a:pt x="2067899" y="5408071"/>
                  <a:pt x="2067899" y="5391405"/>
                </a:cubicBezTo>
                <a:lnTo>
                  <a:pt x="2101231" y="5391405"/>
                </a:lnTo>
                <a:close/>
                <a:moveTo>
                  <a:pt x="1776247" y="5416404"/>
                </a:moveTo>
                <a:cubicBezTo>
                  <a:pt x="1776247" y="5458068"/>
                  <a:pt x="1742915" y="5483067"/>
                  <a:pt x="1717917" y="5483067"/>
                </a:cubicBezTo>
                <a:cubicBezTo>
                  <a:pt x="1701251" y="5483067"/>
                  <a:pt x="1692918" y="5474734"/>
                  <a:pt x="1684585" y="5466401"/>
                </a:cubicBezTo>
                <a:cubicBezTo>
                  <a:pt x="1684585" y="5449735"/>
                  <a:pt x="1701251" y="5424737"/>
                  <a:pt x="1701251" y="5408071"/>
                </a:cubicBezTo>
                <a:cubicBezTo>
                  <a:pt x="1709584" y="5424737"/>
                  <a:pt x="1726249" y="5441402"/>
                  <a:pt x="1742915" y="5458068"/>
                </a:cubicBezTo>
                <a:cubicBezTo>
                  <a:pt x="1742915" y="5458068"/>
                  <a:pt x="1751248" y="5458068"/>
                  <a:pt x="1751248" y="5441402"/>
                </a:cubicBezTo>
                <a:cubicBezTo>
                  <a:pt x="1751248" y="5416404"/>
                  <a:pt x="1726249" y="5416404"/>
                  <a:pt x="1717917" y="5399738"/>
                </a:cubicBezTo>
                <a:cubicBezTo>
                  <a:pt x="1734582" y="5399738"/>
                  <a:pt x="1751248" y="5399738"/>
                  <a:pt x="1767914" y="5391405"/>
                </a:cubicBezTo>
                <a:cubicBezTo>
                  <a:pt x="1776247" y="5399738"/>
                  <a:pt x="1776247" y="5399738"/>
                  <a:pt x="1776247" y="5416404"/>
                </a:cubicBezTo>
                <a:close/>
                <a:moveTo>
                  <a:pt x="3126181" y="5391405"/>
                </a:moveTo>
                <a:lnTo>
                  <a:pt x="3126181" y="5416404"/>
                </a:lnTo>
                <a:cubicBezTo>
                  <a:pt x="3117848" y="5458068"/>
                  <a:pt x="3092850" y="5499733"/>
                  <a:pt x="3067851" y="5524732"/>
                </a:cubicBezTo>
                <a:cubicBezTo>
                  <a:pt x="3042852" y="5524732"/>
                  <a:pt x="3017853" y="5533065"/>
                  <a:pt x="2992855" y="5541398"/>
                </a:cubicBezTo>
                <a:cubicBezTo>
                  <a:pt x="3026186" y="5508066"/>
                  <a:pt x="3051185" y="5474734"/>
                  <a:pt x="3084517" y="5441402"/>
                </a:cubicBezTo>
                <a:lnTo>
                  <a:pt x="3067851" y="5424737"/>
                </a:lnTo>
                <a:cubicBezTo>
                  <a:pt x="3042852" y="5458068"/>
                  <a:pt x="3009520" y="5491400"/>
                  <a:pt x="2984522" y="5524732"/>
                </a:cubicBezTo>
                <a:cubicBezTo>
                  <a:pt x="2984522" y="5508066"/>
                  <a:pt x="2992855" y="5491400"/>
                  <a:pt x="2984522" y="5474734"/>
                </a:cubicBezTo>
                <a:cubicBezTo>
                  <a:pt x="2984522" y="5408071"/>
                  <a:pt x="3059518" y="5383072"/>
                  <a:pt x="3084517" y="5383072"/>
                </a:cubicBezTo>
                <a:cubicBezTo>
                  <a:pt x="3109516" y="5383072"/>
                  <a:pt x="3117848" y="5391405"/>
                  <a:pt x="3126181" y="5391405"/>
                </a:cubicBezTo>
                <a:close/>
                <a:moveTo>
                  <a:pt x="1142944" y="5424737"/>
                </a:moveTo>
                <a:cubicBezTo>
                  <a:pt x="1159610" y="5458068"/>
                  <a:pt x="1176276" y="5516399"/>
                  <a:pt x="1176276" y="5533065"/>
                </a:cubicBezTo>
                <a:cubicBezTo>
                  <a:pt x="1176276" y="5558063"/>
                  <a:pt x="1167943" y="5583062"/>
                  <a:pt x="1159610" y="5599728"/>
                </a:cubicBezTo>
                <a:cubicBezTo>
                  <a:pt x="1109613" y="5591395"/>
                  <a:pt x="1042949" y="5491400"/>
                  <a:pt x="1042949" y="5466401"/>
                </a:cubicBezTo>
                <a:cubicBezTo>
                  <a:pt x="1042949" y="5441402"/>
                  <a:pt x="1067948" y="5416404"/>
                  <a:pt x="1067948" y="5391405"/>
                </a:cubicBezTo>
                <a:cubicBezTo>
                  <a:pt x="1084614" y="5433070"/>
                  <a:pt x="1101280" y="5483067"/>
                  <a:pt x="1126279" y="5533065"/>
                </a:cubicBezTo>
                <a:cubicBezTo>
                  <a:pt x="1126279" y="5533065"/>
                  <a:pt x="1134612" y="5533065"/>
                  <a:pt x="1134612" y="5516399"/>
                </a:cubicBezTo>
                <a:cubicBezTo>
                  <a:pt x="1134612" y="5491400"/>
                  <a:pt x="1101280" y="5424737"/>
                  <a:pt x="1092947" y="5383072"/>
                </a:cubicBezTo>
                <a:cubicBezTo>
                  <a:pt x="1101280" y="5399738"/>
                  <a:pt x="1126279" y="5416404"/>
                  <a:pt x="1142944" y="5424737"/>
                </a:cubicBezTo>
                <a:close/>
                <a:moveTo>
                  <a:pt x="3259508" y="5516399"/>
                </a:moveTo>
                <a:cubicBezTo>
                  <a:pt x="3259508" y="5499733"/>
                  <a:pt x="3251175" y="5483067"/>
                  <a:pt x="3251175" y="5458068"/>
                </a:cubicBezTo>
                <a:cubicBezTo>
                  <a:pt x="3251175" y="5441402"/>
                  <a:pt x="3309506" y="5399738"/>
                  <a:pt x="3342838" y="5374739"/>
                </a:cubicBezTo>
                <a:cubicBezTo>
                  <a:pt x="3317839" y="5416404"/>
                  <a:pt x="3284507" y="5466401"/>
                  <a:pt x="3259508" y="5516399"/>
                </a:cubicBezTo>
                <a:close/>
                <a:moveTo>
                  <a:pt x="1859576" y="5391405"/>
                </a:moveTo>
                <a:cubicBezTo>
                  <a:pt x="1859576" y="5416404"/>
                  <a:pt x="1842910" y="5441402"/>
                  <a:pt x="1826245" y="5466401"/>
                </a:cubicBezTo>
                <a:lnTo>
                  <a:pt x="1792913" y="5466401"/>
                </a:lnTo>
                <a:cubicBezTo>
                  <a:pt x="1792913" y="5449735"/>
                  <a:pt x="1801246" y="5433070"/>
                  <a:pt x="1801246" y="5416404"/>
                </a:cubicBezTo>
                <a:cubicBezTo>
                  <a:pt x="1809579" y="5424737"/>
                  <a:pt x="1826245" y="5433070"/>
                  <a:pt x="1834578" y="5441402"/>
                </a:cubicBezTo>
                <a:lnTo>
                  <a:pt x="1851243" y="5424737"/>
                </a:lnTo>
                <a:cubicBezTo>
                  <a:pt x="1842910" y="5416404"/>
                  <a:pt x="1826245" y="5408071"/>
                  <a:pt x="1817912" y="5399738"/>
                </a:cubicBezTo>
                <a:cubicBezTo>
                  <a:pt x="1817912" y="5391405"/>
                  <a:pt x="1834578" y="5383072"/>
                  <a:pt x="1851243" y="5366406"/>
                </a:cubicBezTo>
                <a:cubicBezTo>
                  <a:pt x="1859576" y="5374739"/>
                  <a:pt x="1859576" y="5374739"/>
                  <a:pt x="1859576" y="5391405"/>
                </a:cubicBezTo>
                <a:close/>
                <a:moveTo>
                  <a:pt x="2859528" y="5391405"/>
                </a:moveTo>
                <a:cubicBezTo>
                  <a:pt x="2859528" y="5408071"/>
                  <a:pt x="2834529" y="5491400"/>
                  <a:pt x="2801197" y="5491400"/>
                </a:cubicBezTo>
                <a:cubicBezTo>
                  <a:pt x="2776198" y="5491400"/>
                  <a:pt x="2767865" y="5483067"/>
                  <a:pt x="2751200" y="5483067"/>
                </a:cubicBezTo>
                <a:cubicBezTo>
                  <a:pt x="2767865" y="5449735"/>
                  <a:pt x="2809530" y="5433070"/>
                  <a:pt x="2809530" y="5399738"/>
                </a:cubicBezTo>
                <a:cubicBezTo>
                  <a:pt x="2784531" y="5416404"/>
                  <a:pt x="2751200" y="5449735"/>
                  <a:pt x="2726201" y="5474734"/>
                </a:cubicBezTo>
                <a:cubicBezTo>
                  <a:pt x="2726201" y="5466401"/>
                  <a:pt x="2734534" y="5449735"/>
                  <a:pt x="2734534" y="5441402"/>
                </a:cubicBezTo>
                <a:cubicBezTo>
                  <a:pt x="2734534" y="5433070"/>
                  <a:pt x="2734534" y="5424737"/>
                  <a:pt x="2726201" y="5416404"/>
                </a:cubicBezTo>
                <a:cubicBezTo>
                  <a:pt x="2751200" y="5366406"/>
                  <a:pt x="2792864" y="5358073"/>
                  <a:pt x="2817863" y="5358073"/>
                </a:cubicBezTo>
                <a:cubicBezTo>
                  <a:pt x="2859528" y="5358073"/>
                  <a:pt x="2859528" y="5383072"/>
                  <a:pt x="2859528" y="5391405"/>
                </a:cubicBezTo>
                <a:close/>
                <a:moveTo>
                  <a:pt x="926288" y="5416404"/>
                </a:moveTo>
                <a:cubicBezTo>
                  <a:pt x="926288" y="5441402"/>
                  <a:pt x="909622" y="5449735"/>
                  <a:pt x="901290" y="5466401"/>
                </a:cubicBezTo>
                <a:cubicBezTo>
                  <a:pt x="867958" y="5449735"/>
                  <a:pt x="851292" y="5416404"/>
                  <a:pt x="851292" y="5408071"/>
                </a:cubicBezTo>
                <a:cubicBezTo>
                  <a:pt x="851292" y="5391405"/>
                  <a:pt x="867958" y="5366406"/>
                  <a:pt x="884624" y="5358073"/>
                </a:cubicBezTo>
                <a:cubicBezTo>
                  <a:pt x="884624" y="5358073"/>
                  <a:pt x="926288" y="5391405"/>
                  <a:pt x="926288" y="5416404"/>
                </a:cubicBezTo>
                <a:close/>
                <a:moveTo>
                  <a:pt x="801294" y="5416404"/>
                </a:moveTo>
                <a:cubicBezTo>
                  <a:pt x="784629" y="5424737"/>
                  <a:pt x="767963" y="5449735"/>
                  <a:pt x="759630" y="5474734"/>
                </a:cubicBezTo>
                <a:cubicBezTo>
                  <a:pt x="742964" y="5466401"/>
                  <a:pt x="709632" y="5441402"/>
                  <a:pt x="709632" y="5424737"/>
                </a:cubicBezTo>
                <a:cubicBezTo>
                  <a:pt x="709632" y="5399738"/>
                  <a:pt x="726298" y="5374739"/>
                  <a:pt x="751297" y="5358073"/>
                </a:cubicBezTo>
                <a:cubicBezTo>
                  <a:pt x="759630" y="5366406"/>
                  <a:pt x="776296" y="5391405"/>
                  <a:pt x="801294" y="5416404"/>
                </a:cubicBezTo>
                <a:close/>
                <a:moveTo>
                  <a:pt x="659635" y="5408071"/>
                </a:moveTo>
                <a:cubicBezTo>
                  <a:pt x="651302" y="5424737"/>
                  <a:pt x="634636" y="5441402"/>
                  <a:pt x="617970" y="5466401"/>
                </a:cubicBezTo>
                <a:cubicBezTo>
                  <a:pt x="576305" y="5441402"/>
                  <a:pt x="576305" y="5416404"/>
                  <a:pt x="576305" y="5408071"/>
                </a:cubicBezTo>
                <a:cubicBezTo>
                  <a:pt x="576305" y="5391405"/>
                  <a:pt x="584638" y="5383072"/>
                  <a:pt x="584638" y="5374739"/>
                </a:cubicBezTo>
                <a:cubicBezTo>
                  <a:pt x="592971" y="5391405"/>
                  <a:pt x="609637" y="5408071"/>
                  <a:pt x="626303" y="5416404"/>
                </a:cubicBezTo>
                <a:cubicBezTo>
                  <a:pt x="626303" y="5416404"/>
                  <a:pt x="634636" y="5416404"/>
                  <a:pt x="634636" y="5399738"/>
                </a:cubicBezTo>
                <a:cubicBezTo>
                  <a:pt x="634636" y="5374739"/>
                  <a:pt x="626303" y="5374739"/>
                  <a:pt x="617970" y="5358073"/>
                </a:cubicBezTo>
                <a:cubicBezTo>
                  <a:pt x="626303" y="5366406"/>
                  <a:pt x="634636" y="5391405"/>
                  <a:pt x="659635" y="5408071"/>
                </a:cubicBezTo>
                <a:close/>
                <a:moveTo>
                  <a:pt x="376315" y="5391405"/>
                </a:moveTo>
                <a:cubicBezTo>
                  <a:pt x="367982" y="5408071"/>
                  <a:pt x="342983" y="5433070"/>
                  <a:pt x="334650" y="5458068"/>
                </a:cubicBezTo>
                <a:cubicBezTo>
                  <a:pt x="309652" y="5441402"/>
                  <a:pt x="292986" y="5416404"/>
                  <a:pt x="292986" y="5399738"/>
                </a:cubicBezTo>
                <a:cubicBezTo>
                  <a:pt x="292986" y="5374739"/>
                  <a:pt x="292986" y="5358073"/>
                  <a:pt x="317985" y="5358073"/>
                </a:cubicBezTo>
                <a:cubicBezTo>
                  <a:pt x="334650" y="5358073"/>
                  <a:pt x="351316" y="5374739"/>
                  <a:pt x="376315" y="5391405"/>
                </a:cubicBezTo>
                <a:close/>
                <a:moveTo>
                  <a:pt x="242988" y="5391405"/>
                </a:moveTo>
                <a:cubicBezTo>
                  <a:pt x="226322" y="5399738"/>
                  <a:pt x="209656" y="5424737"/>
                  <a:pt x="192991" y="5449735"/>
                </a:cubicBezTo>
                <a:cubicBezTo>
                  <a:pt x="176325" y="5441402"/>
                  <a:pt x="151326" y="5416404"/>
                  <a:pt x="151326" y="5391405"/>
                </a:cubicBezTo>
                <a:cubicBezTo>
                  <a:pt x="151326" y="5366406"/>
                  <a:pt x="176325" y="5358073"/>
                  <a:pt x="201324" y="5358073"/>
                </a:cubicBezTo>
                <a:cubicBezTo>
                  <a:pt x="217989" y="5358073"/>
                  <a:pt x="226322" y="5383072"/>
                  <a:pt x="242988" y="5391405"/>
                </a:cubicBezTo>
                <a:close/>
                <a:moveTo>
                  <a:pt x="1667919" y="5358073"/>
                </a:moveTo>
                <a:cubicBezTo>
                  <a:pt x="1667919" y="5366406"/>
                  <a:pt x="1676252" y="5374739"/>
                  <a:pt x="1676252" y="5399738"/>
                </a:cubicBezTo>
                <a:cubicBezTo>
                  <a:pt x="1676252" y="5416404"/>
                  <a:pt x="1659586" y="5466401"/>
                  <a:pt x="1626254" y="5466401"/>
                </a:cubicBezTo>
                <a:cubicBezTo>
                  <a:pt x="1609588" y="5466401"/>
                  <a:pt x="1576257" y="5441402"/>
                  <a:pt x="1559591" y="5416404"/>
                </a:cubicBezTo>
                <a:cubicBezTo>
                  <a:pt x="1576257" y="5399738"/>
                  <a:pt x="1584590" y="5383072"/>
                  <a:pt x="1584590" y="5366406"/>
                </a:cubicBezTo>
                <a:cubicBezTo>
                  <a:pt x="1601256" y="5383072"/>
                  <a:pt x="1609588" y="5408071"/>
                  <a:pt x="1634587" y="5433070"/>
                </a:cubicBezTo>
                <a:cubicBezTo>
                  <a:pt x="1634587" y="5433070"/>
                  <a:pt x="1642920" y="5433070"/>
                  <a:pt x="1642920" y="5416404"/>
                </a:cubicBezTo>
                <a:cubicBezTo>
                  <a:pt x="1642920" y="5391405"/>
                  <a:pt x="1617921" y="5374739"/>
                  <a:pt x="1609588" y="5349740"/>
                </a:cubicBezTo>
                <a:cubicBezTo>
                  <a:pt x="1617921" y="5358073"/>
                  <a:pt x="1651253" y="5358073"/>
                  <a:pt x="1667919" y="5358073"/>
                </a:cubicBezTo>
                <a:close/>
                <a:moveTo>
                  <a:pt x="492976" y="5383072"/>
                </a:moveTo>
                <a:cubicBezTo>
                  <a:pt x="484643" y="5374739"/>
                  <a:pt x="476310" y="5358073"/>
                  <a:pt x="484643" y="5349740"/>
                </a:cubicBezTo>
                <a:cubicBezTo>
                  <a:pt x="484643" y="5366406"/>
                  <a:pt x="492976" y="5374739"/>
                  <a:pt x="492976" y="5383072"/>
                </a:cubicBezTo>
                <a:close/>
                <a:moveTo>
                  <a:pt x="284653" y="5349740"/>
                </a:moveTo>
                <a:cubicBezTo>
                  <a:pt x="284653" y="5358073"/>
                  <a:pt x="276320" y="5374739"/>
                  <a:pt x="267987" y="5383072"/>
                </a:cubicBezTo>
                <a:cubicBezTo>
                  <a:pt x="259654" y="5374739"/>
                  <a:pt x="217989" y="5358073"/>
                  <a:pt x="251321" y="5349740"/>
                </a:cubicBezTo>
                <a:lnTo>
                  <a:pt x="284653" y="5349740"/>
                </a:lnTo>
                <a:close/>
                <a:moveTo>
                  <a:pt x="1301270" y="5408071"/>
                </a:moveTo>
                <a:lnTo>
                  <a:pt x="1301270" y="5524732"/>
                </a:lnTo>
                <a:cubicBezTo>
                  <a:pt x="1292937" y="5533065"/>
                  <a:pt x="1292937" y="5533065"/>
                  <a:pt x="1276271" y="5533065"/>
                </a:cubicBezTo>
                <a:cubicBezTo>
                  <a:pt x="1226274" y="5533065"/>
                  <a:pt x="1176276" y="5433070"/>
                  <a:pt x="1176276" y="5416404"/>
                </a:cubicBezTo>
                <a:cubicBezTo>
                  <a:pt x="1176276" y="5399738"/>
                  <a:pt x="1201275" y="5374739"/>
                  <a:pt x="1209608" y="5358073"/>
                </a:cubicBezTo>
                <a:cubicBezTo>
                  <a:pt x="1209608" y="5433070"/>
                  <a:pt x="1267938" y="5483067"/>
                  <a:pt x="1267938" y="5458068"/>
                </a:cubicBezTo>
                <a:cubicBezTo>
                  <a:pt x="1267938" y="5441402"/>
                  <a:pt x="1234607" y="5383072"/>
                  <a:pt x="1226274" y="5341407"/>
                </a:cubicBezTo>
                <a:cubicBezTo>
                  <a:pt x="1234607" y="5374739"/>
                  <a:pt x="1301270" y="5366406"/>
                  <a:pt x="1301270" y="5408071"/>
                </a:cubicBezTo>
                <a:close/>
                <a:moveTo>
                  <a:pt x="1834578" y="5349740"/>
                </a:moveTo>
                <a:cubicBezTo>
                  <a:pt x="1826245" y="5366406"/>
                  <a:pt x="1809579" y="5374739"/>
                  <a:pt x="1792913" y="5374739"/>
                </a:cubicBezTo>
                <a:cubicBezTo>
                  <a:pt x="1792913" y="5366406"/>
                  <a:pt x="1809579" y="5349740"/>
                  <a:pt x="1817912" y="5333074"/>
                </a:cubicBezTo>
                <a:lnTo>
                  <a:pt x="1834578" y="5349740"/>
                </a:lnTo>
                <a:close/>
                <a:moveTo>
                  <a:pt x="2476213" y="5349740"/>
                </a:moveTo>
                <a:cubicBezTo>
                  <a:pt x="2476213" y="5391405"/>
                  <a:pt x="2426215" y="5433070"/>
                  <a:pt x="2417883" y="5433070"/>
                </a:cubicBezTo>
                <a:cubicBezTo>
                  <a:pt x="2401217" y="5433070"/>
                  <a:pt x="2376218" y="5416404"/>
                  <a:pt x="2359552" y="5416404"/>
                </a:cubicBezTo>
                <a:cubicBezTo>
                  <a:pt x="2367885" y="5408071"/>
                  <a:pt x="2434548" y="5383072"/>
                  <a:pt x="2426215" y="5349740"/>
                </a:cubicBezTo>
                <a:cubicBezTo>
                  <a:pt x="2409550" y="5358073"/>
                  <a:pt x="2384551" y="5374739"/>
                  <a:pt x="2359552" y="5391405"/>
                </a:cubicBezTo>
                <a:lnTo>
                  <a:pt x="2359552" y="5333074"/>
                </a:lnTo>
                <a:cubicBezTo>
                  <a:pt x="2376218" y="5324741"/>
                  <a:pt x="2401217" y="5316409"/>
                  <a:pt x="2417883" y="5316409"/>
                </a:cubicBezTo>
                <a:cubicBezTo>
                  <a:pt x="2442881" y="5316409"/>
                  <a:pt x="2476213" y="5324741"/>
                  <a:pt x="2476213" y="5349740"/>
                </a:cubicBezTo>
                <a:close/>
                <a:moveTo>
                  <a:pt x="2342886" y="5366406"/>
                </a:moveTo>
                <a:cubicBezTo>
                  <a:pt x="2342886" y="5383072"/>
                  <a:pt x="2309554" y="5433070"/>
                  <a:pt x="2284556" y="5433070"/>
                </a:cubicBezTo>
                <a:cubicBezTo>
                  <a:pt x="2267890" y="5433070"/>
                  <a:pt x="2259557" y="5416404"/>
                  <a:pt x="2242891" y="5408071"/>
                </a:cubicBezTo>
                <a:cubicBezTo>
                  <a:pt x="2259557" y="5391405"/>
                  <a:pt x="2284556" y="5383072"/>
                  <a:pt x="2301222" y="5358073"/>
                </a:cubicBezTo>
                <a:lnTo>
                  <a:pt x="2292889" y="5349740"/>
                </a:lnTo>
                <a:cubicBezTo>
                  <a:pt x="2276223" y="5358073"/>
                  <a:pt x="2251224" y="5374739"/>
                  <a:pt x="2226225" y="5383072"/>
                </a:cubicBezTo>
                <a:cubicBezTo>
                  <a:pt x="2234558" y="5366406"/>
                  <a:pt x="2234558" y="5349740"/>
                  <a:pt x="2234558" y="5333074"/>
                </a:cubicBezTo>
                <a:cubicBezTo>
                  <a:pt x="2242891" y="5324741"/>
                  <a:pt x="2259557" y="5316409"/>
                  <a:pt x="2276223" y="5316409"/>
                </a:cubicBezTo>
                <a:cubicBezTo>
                  <a:pt x="2317887" y="5316409"/>
                  <a:pt x="2342886" y="5341407"/>
                  <a:pt x="2342886" y="5366406"/>
                </a:cubicBezTo>
                <a:close/>
                <a:moveTo>
                  <a:pt x="2209559" y="5316409"/>
                </a:moveTo>
                <a:cubicBezTo>
                  <a:pt x="2209559" y="5324741"/>
                  <a:pt x="2217892" y="5316409"/>
                  <a:pt x="2217892" y="5341407"/>
                </a:cubicBezTo>
                <a:cubicBezTo>
                  <a:pt x="2217892" y="5358073"/>
                  <a:pt x="2192893" y="5391405"/>
                  <a:pt x="2167895" y="5408071"/>
                </a:cubicBezTo>
                <a:cubicBezTo>
                  <a:pt x="2159562" y="5399738"/>
                  <a:pt x="2142896" y="5383072"/>
                  <a:pt x="2126230" y="5374739"/>
                </a:cubicBezTo>
                <a:cubicBezTo>
                  <a:pt x="2142896" y="5366406"/>
                  <a:pt x="2167895" y="5358073"/>
                  <a:pt x="2192893" y="5341407"/>
                </a:cubicBezTo>
                <a:cubicBezTo>
                  <a:pt x="2184561" y="5333074"/>
                  <a:pt x="2192893" y="5333074"/>
                  <a:pt x="2167895" y="5333074"/>
                </a:cubicBezTo>
                <a:cubicBezTo>
                  <a:pt x="2151229" y="5333074"/>
                  <a:pt x="2109564" y="5349740"/>
                  <a:pt x="2076232" y="5366406"/>
                </a:cubicBezTo>
                <a:cubicBezTo>
                  <a:pt x="2067899" y="5358073"/>
                  <a:pt x="2059567" y="5333074"/>
                  <a:pt x="2051234" y="5316409"/>
                </a:cubicBezTo>
                <a:lnTo>
                  <a:pt x="2209559" y="5316409"/>
                </a:lnTo>
                <a:close/>
                <a:moveTo>
                  <a:pt x="1417931" y="5341407"/>
                </a:moveTo>
                <a:cubicBezTo>
                  <a:pt x="1426264" y="5358073"/>
                  <a:pt x="1434597" y="5383072"/>
                  <a:pt x="1434597" y="5408071"/>
                </a:cubicBezTo>
                <a:cubicBezTo>
                  <a:pt x="1434597" y="5441402"/>
                  <a:pt x="1434597" y="5466401"/>
                  <a:pt x="1392932" y="5466401"/>
                </a:cubicBezTo>
                <a:cubicBezTo>
                  <a:pt x="1334602" y="5466401"/>
                  <a:pt x="1317936" y="5383072"/>
                  <a:pt x="1317936" y="5374739"/>
                </a:cubicBezTo>
                <a:cubicBezTo>
                  <a:pt x="1317936" y="5358073"/>
                  <a:pt x="1342935" y="5333074"/>
                  <a:pt x="1342935" y="5316409"/>
                </a:cubicBezTo>
                <a:cubicBezTo>
                  <a:pt x="1351268" y="5341407"/>
                  <a:pt x="1359601" y="5374739"/>
                  <a:pt x="1367934" y="5408071"/>
                </a:cubicBezTo>
                <a:cubicBezTo>
                  <a:pt x="1376266" y="5416404"/>
                  <a:pt x="1401265" y="5391405"/>
                  <a:pt x="1401265" y="5408071"/>
                </a:cubicBezTo>
                <a:cubicBezTo>
                  <a:pt x="1401265" y="5391405"/>
                  <a:pt x="1376266" y="5341407"/>
                  <a:pt x="1367934" y="5308076"/>
                </a:cubicBezTo>
                <a:cubicBezTo>
                  <a:pt x="1384599" y="5324741"/>
                  <a:pt x="1409598" y="5333074"/>
                  <a:pt x="1417931" y="5341407"/>
                </a:cubicBezTo>
                <a:close/>
                <a:moveTo>
                  <a:pt x="2617873" y="5324741"/>
                </a:moveTo>
                <a:cubicBezTo>
                  <a:pt x="2617873" y="5349740"/>
                  <a:pt x="2584541" y="5416404"/>
                  <a:pt x="2559542" y="5416404"/>
                </a:cubicBezTo>
                <a:cubicBezTo>
                  <a:pt x="2534544" y="5416404"/>
                  <a:pt x="2517878" y="5408071"/>
                  <a:pt x="2501212" y="5408071"/>
                </a:cubicBezTo>
                <a:cubicBezTo>
                  <a:pt x="2526211" y="5391405"/>
                  <a:pt x="2559542" y="5366406"/>
                  <a:pt x="2584541" y="5341407"/>
                </a:cubicBezTo>
                <a:cubicBezTo>
                  <a:pt x="2584541" y="5341407"/>
                  <a:pt x="2584541" y="5333074"/>
                  <a:pt x="2567875" y="5333074"/>
                </a:cubicBezTo>
                <a:cubicBezTo>
                  <a:pt x="2542876" y="5333074"/>
                  <a:pt x="2517878" y="5366406"/>
                  <a:pt x="2492879" y="5391405"/>
                </a:cubicBezTo>
                <a:cubicBezTo>
                  <a:pt x="2476213" y="5324741"/>
                  <a:pt x="2517878" y="5299743"/>
                  <a:pt x="2567875" y="5299743"/>
                </a:cubicBezTo>
                <a:cubicBezTo>
                  <a:pt x="2584541" y="5299743"/>
                  <a:pt x="2617873" y="5308076"/>
                  <a:pt x="2617873" y="5324741"/>
                </a:cubicBezTo>
                <a:close/>
                <a:moveTo>
                  <a:pt x="1751248" y="5358073"/>
                </a:moveTo>
                <a:lnTo>
                  <a:pt x="1767914" y="5341407"/>
                </a:lnTo>
                <a:cubicBezTo>
                  <a:pt x="1759581" y="5333074"/>
                  <a:pt x="1751248" y="5316409"/>
                  <a:pt x="1742915" y="5299743"/>
                </a:cubicBezTo>
                <a:lnTo>
                  <a:pt x="1792913" y="5299743"/>
                </a:lnTo>
                <a:lnTo>
                  <a:pt x="1792913" y="5324741"/>
                </a:lnTo>
                <a:cubicBezTo>
                  <a:pt x="1784580" y="5349740"/>
                  <a:pt x="1767914" y="5366406"/>
                  <a:pt x="1751248" y="5374739"/>
                </a:cubicBezTo>
                <a:lnTo>
                  <a:pt x="1701251" y="5374739"/>
                </a:lnTo>
                <a:cubicBezTo>
                  <a:pt x="1701251" y="5366406"/>
                  <a:pt x="1692918" y="5374739"/>
                  <a:pt x="1692918" y="5349740"/>
                </a:cubicBezTo>
                <a:cubicBezTo>
                  <a:pt x="1692918" y="5333074"/>
                  <a:pt x="1717917" y="5316409"/>
                  <a:pt x="1717917" y="5299743"/>
                </a:cubicBezTo>
                <a:cubicBezTo>
                  <a:pt x="1726249" y="5316409"/>
                  <a:pt x="1734582" y="5341407"/>
                  <a:pt x="1751248" y="5358073"/>
                </a:cubicBezTo>
                <a:close/>
                <a:moveTo>
                  <a:pt x="567972" y="5358073"/>
                </a:moveTo>
                <a:cubicBezTo>
                  <a:pt x="567972" y="5374739"/>
                  <a:pt x="559640" y="5383072"/>
                  <a:pt x="551307" y="5399738"/>
                </a:cubicBezTo>
                <a:cubicBezTo>
                  <a:pt x="517975" y="5374739"/>
                  <a:pt x="509642" y="5358073"/>
                  <a:pt x="509642" y="5341407"/>
                </a:cubicBezTo>
                <a:cubicBezTo>
                  <a:pt x="509642" y="5316409"/>
                  <a:pt x="509642" y="5316409"/>
                  <a:pt x="517975" y="5299743"/>
                </a:cubicBezTo>
                <a:cubicBezTo>
                  <a:pt x="534641" y="5308076"/>
                  <a:pt x="567972" y="5333074"/>
                  <a:pt x="567972" y="5358073"/>
                </a:cubicBezTo>
                <a:close/>
                <a:moveTo>
                  <a:pt x="3276174" y="5333074"/>
                </a:moveTo>
                <a:cubicBezTo>
                  <a:pt x="3276174" y="5383072"/>
                  <a:pt x="3226177" y="5466401"/>
                  <a:pt x="3159513" y="5458068"/>
                </a:cubicBezTo>
                <a:cubicBezTo>
                  <a:pt x="3192845" y="5424737"/>
                  <a:pt x="3209511" y="5391405"/>
                  <a:pt x="3234509" y="5358073"/>
                </a:cubicBezTo>
                <a:cubicBezTo>
                  <a:pt x="3234509" y="5358073"/>
                  <a:pt x="3234509" y="5349740"/>
                  <a:pt x="3226177" y="5341407"/>
                </a:cubicBezTo>
                <a:cubicBezTo>
                  <a:pt x="3201178" y="5374739"/>
                  <a:pt x="3167846" y="5416404"/>
                  <a:pt x="3142847" y="5449735"/>
                </a:cubicBezTo>
                <a:cubicBezTo>
                  <a:pt x="3142847" y="5424737"/>
                  <a:pt x="3126181" y="5383072"/>
                  <a:pt x="3142847" y="5366406"/>
                </a:cubicBezTo>
                <a:cubicBezTo>
                  <a:pt x="3159513" y="5324741"/>
                  <a:pt x="3226177" y="5291410"/>
                  <a:pt x="3242842" y="5291410"/>
                </a:cubicBezTo>
                <a:cubicBezTo>
                  <a:pt x="3284507" y="5291410"/>
                  <a:pt x="3276174" y="5316409"/>
                  <a:pt x="3276174" y="5333074"/>
                </a:cubicBezTo>
                <a:close/>
                <a:moveTo>
                  <a:pt x="3009520" y="5333074"/>
                </a:moveTo>
                <a:cubicBezTo>
                  <a:pt x="3009520" y="5391405"/>
                  <a:pt x="2959523" y="5449735"/>
                  <a:pt x="2892859" y="5441402"/>
                </a:cubicBezTo>
                <a:cubicBezTo>
                  <a:pt x="2917858" y="5416404"/>
                  <a:pt x="2942857" y="5383072"/>
                  <a:pt x="2976189" y="5349740"/>
                </a:cubicBezTo>
                <a:cubicBezTo>
                  <a:pt x="2976189" y="5349740"/>
                  <a:pt x="2976189" y="5341407"/>
                  <a:pt x="2959523" y="5341407"/>
                </a:cubicBezTo>
                <a:cubicBezTo>
                  <a:pt x="2934524" y="5341407"/>
                  <a:pt x="2901192" y="5399738"/>
                  <a:pt x="2876194" y="5424737"/>
                </a:cubicBezTo>
                <a:lnTo>
                  <a:pt x="2876194" y="5349740"/>
                </a:lnTo>
                <a:cubicBezTo>
                  <a:pt x="2909525" y="5324741"/>
                  <a:pt x="2959523" y="5291410"/>
                  <a:pt x="2976189" y="5291410"/>
                </a:cubicBezTo>
                <a:cubicBezTo>
                  <a:pt x="3009520" y="5291410"/>
                  <a:pt x="3009520" y="5316409"/>
                  <a:pt x="3009520" y="5333074"/>
                </a:cubicBezTo>
                <a:close/>
                <a:moveTo>
                  <a:pt x="2042901" y="5374739"/>
                </a:moveTo>
                <a:cubicBezTo>
                  <a:pt x="2042901" y="5408071"/>
                  <a:pt x="2034568" y="5433070"/>
                  <a:pt x="2001236" y="5449735"/>
                </a:cubicBezTo>
                <a:lnTo>
                  <a:pt x="1976237" y="5399738"/>
                </a:lnTo>
                <a:cubicBezTo>
                  <a:pt x="1992903" y="5399738"/>
                  <a:pt x="2017902" y="5399738"/>
                  <a:pt x="2034568" y="5383072"/>
                </a:cubicBezTo>
                <a:cubicBezTo>
                  <a:pt x="2009569" y="5374739"/>
                  <a:pt x="1976237" y="5374739"/>
                  <a:pt x="1951238" y="5374739"/>
                </a:cubicBezTo>
                <a:cubicBezTo>
                  <a:pt x="1959571" y="5341407"/>
                  <a:pt x="1959571" y="5316409"/>
                  <a:pt x="1959571" y="5291410"/>
                </a:cubicBezTo>
                <a:cubicBezTo>
                  <a:pt x="2026235" y="5291410"/>
                  <a:pt x="2042901" y="5341407"/>
                  <a:pt x="2042901" y="5374739"/>
                </a:cubicBezTo>
                <a:close/>
                <a:moveTo>
                  <a:pt x="867958" y="5341407"/>
                </a:moveTo>
                <a:cubicBezTo>
                  <a:pt x="851292" y="5358073"/>
                  <a:pt x="834626" y="5383072"/>
                  <a:pt x="834626" y="5399738"/>
                </a:cubicBezTo>
                <a:cubicBezTo>
                  <a:pt x="801294" y="5399738"/>
                  <a:pt x="784629" y="5358073"/>
                  <a:pt x="784629" y="5341407"/>
                </a:cubicBezTo>
                <a:cubicBezTo>
                  <a:pt x="784629" y="5333074"/>
                  <a:pt x="784629" y="5283077"/>
                  <a:pt x="826293" y="5283077"/>
                </a:cubicBezTo>
                <a:cubicBezTo>
                  <a:pt x="834626" y="5299743"/>
                  <a:pt x="842959" y="5324741"/>
                  <a:pt x="867958" y="5341407"/>
                </a:cubicBezTo>
                <a:close/>
                <a:moveTo>
                  <a:pt x="726298" y="5341407"/>
                </a:moveTo>
                <a:cubicBezTo>
                  <a:pt x="726298" y="5366406"/>
                  <a:pt x="692966" y="5383072"/>
                  <a:pt x="692966" y="5399738"/>
                </a:cubicBezTo>
                <a:cubicBezTo>
                  <a:pt x="676300" y="5391405"/>
                  <a:pt x="642969" y="5366406"/>
                  <a:pt x="642969" y="5349740"/>
                </a:cubicBezTo>
                <a:cubicBezTo>
                  <a:pt x="642969" y="5324741"/>
                  <a:pt x="667968" y="5291410"/>
                  <a:pt x="692966" y="5283077"/>
                </a:cubicBezTo>
                <a:cubicBezTo>
                  <a:pt x="701299" y="5299743"/>
                  <a:pt x="726298" y="5324741"/>
                  <a:pt x="726298" y="5341407"/>
                </a:cubicBezTo>
                <a:close/>
                <a:moveTo>
                  <a:pt x="1509593" y="5358073"/>
                </a:moveTo>
                <a:cubicBezTo>
                  <a:pt x="1509593" y="5366406"/>
                  <a:pt x="1534592" y="5341407"/>
                  <a:pt x="1534592" y="5358073"/>
                </a:cubicBezTo>
                <a:cubicBezTo>
                  <a:pt x="1534592" y="5341407"/>
                  <a:pt x="1509593" y="5299743"/>
                  <a:pt x="1501260" y="5274744"/>
                </a:cubicBezTo>
                <a:cubicBezTo>
                  <a:pt x="1559591" y="5291410"/>
                  <a:pt x="1567924" y="5291410"/>
                  <a:pt x="1567924" y="5333074"/>
                </a:cubicBezTo>
                <a:cubicBezTo>
                  <a:pt x="1567924" y="5366406"/>
                  <a:pt x="1551258" y="5408071"/>
                  <a:pt x="1526259" y="5408071"/>
                </a:cubicBezTo>
                <a:cubicBezTo>
                  <a:pt x="1492927" y="5408071"/>
                  <a:pt x="1451263" y="5358073"/>
                  <a:pt x="1451263" y="5333074"/>
                </a:cubicBezTo>
                <a:cubicBezTo>
                  <a:pt x="1451263" y="5316409"/>
                  <a:pt x="1476262" y="5291410"/>
                  <a:pt x="1484595" y="5274744"/>
                </a:cubicBezTo>
                <a:cubicBezTo>
                  <a:pt x="1492927" y="5299743"/>
                  <a:pt x="1501260" y="5333074"/>
                  <a:pt x="1509593" y="5358073"/>
                </a:cubicBezTo>
                <a:close/>
                <a:moveTo>
                  <a:pt x="451311" y="5333074"/>
                </a:moveTo>
                <a:cubicBezTo>
                  <a:pt x="434646" y="5324741"/>
                  <a:pt x="409647" y="5299743"/>
                  <a:pt x="392981" y="5283077"/>
                </a:cubicBezTo>
                <a:cubicBezTo>
                  <a:pt x="392981" y="5283077"/>
                  <a:pt x="392981" y="5274744"/>
                  <a:pt x="401314" y="5274744"/>
                </a:cubicBezTo>
                <a:cubicBezTo>
                  <a:pt x="417980" y="5283077"/>
                  <a:pt x="426313" y="5308076"/>
                  <a:pt x="451311" y="5333074"/>
                </a:cubicBezTo>
                <a:close/>
                <a:moveTo>
                  <a:pt x="2351219" y="5316409"/>
                </a:moveTo>
                <a:cubicBezTo>
                  <a:pt x="2334553" y="5308076"/>
                  <a:pt x="2309554" y="5299743"/>
                  <a:pt x="2292889" y="5299743"/>
                </a:cubicBezTo>
                <a:cubicBezTo>
                  <a:pt x="2317887" y="5291410"/>
                  <a:pt x="2351219" y="5274744"/>
                  <a:pt x="2384551" y="5266411"/>
                </a:cubicBezTo>
                <a:cubicBezTo>
                  <a:pt x="2376218" y="5283077"/>
                  <a:pt x="2367885" y="5299743"/>
                  <a:pt x="2351219" y="5316409"/>
                </a:cubicBezTo>
                <a:close/>
                <a:moveTo>
                  <a:pt x="1934573" y="5308076"/>
                </a:moveTo>
                <a:cubicBezTo>
                  <a:pt x="1934573" y="5324741"/>
                  <a:pt x="1909574" y="5424737"/>
                  <a:pt x="1876242" y="5424737"/>
                </a:cubicBezTo>
                <a:lnTo>
                  <a:pt x="1876242" y="5399738"/>
                </a:lnTo>
                <a:cubicBezTo>
                  <a:pt x="1884575" y="5383072"/>
                  <a:pt x="1901241" y="5391405"/>
                  <a:pt x="1917907" y="5383072"/>
                </a:cubicBezTo>
                <a:cubicBezTo>
                  <a:pt x="1909574" y="5366406"/>
                  <a:pt x="1867909" y="5366406"/>
                  <a:pt x="1867909" y="5341407"/>
                </a:cubicBezTo>
                <a:cubicBezTo>
                  <a:pt x="1867909" y="5324741"/>
                  <a:pt x="1901241" y="5291410"/>
                  <a:pt x="1909574" y="5266411"/>
                </a:cubicBezTo>
                <a:cubicBezTo>
                  <a:pt x="1934573" y="5291410"/>
                  <a:pt x="1934573" y="5291410"/>
                  <a:pt x="1934573" y="5308076"/>
                </a:cubicBezTo>
                <a:close/>
                <a:moveTo>
                  <a:pt x="759630" y="5333074"/>
                </a:moveTo>
                <a:cubicBezTo>
                  <a:pt x="751297" y="5333074"/>
                  <a:pt x="734631" y="5316409"/>
                  <a:pt x="717965" y="5299743"/>
                </a:cubicBezTo>
                <a:cubicBezTo>
                  <a:pt x="726298" y="5274744"/>
                  <a:pt x="759630" y="5266411"/>
                  <a:pt x="801294" y="5274744"/>
                </a:cubicBezTo>
                <a:cubicBezTo>
                  <a:pt x="784629" y="5283077"/>
                  <a:pt x="767963" y="5308076"/>
                  <a:pt x="759630" y="5333074"/>
                </a:cubicBezTo>
                <a:close/>
                <a:moveTo>
                  <a:pt x="2759533" y="5291410"/>
                </a:moveTo>
                <a:cubicBezTo>
                  <a:pt x="2759533" y="5316409"/>
                  <a:pt x="2726201" y="5391405"/>
                  <a:pt x="2709535" y="5391405"/>
                </a:cubicBezTo>
                <a:cubicBezTo>
                  <a:pt x="2692869" y="5391405"/>
                  <a:pt x="2701202" y="5358073"/>
                  <a:pt x="2642872" y="5383072"/>
                </a:cubicBezTo>
                <a:cubicBezTo>
                  <a:pt x="2667870" y="5366406"/>
                  <a:pt x="2701202" y="5333074"/>
                  <a:pt x="2717868" y="5308076"/>
                </a:cubicBezTo>
                <a:cubicBezTo>
                  <a:pt x="2717868" y="5308076"/>
                  <a:pt x="2717868" y="5299743"/>
                  <a:pt x="2709535" y="5291410"/>
                </a:cubicBezTo>
                <a:lnTo>
                  <a:pt x="2634539" y="5366406"/>
                </a:lnTo>
                <a:cubicBezTo>
                  <a:pt x="2601207" y="5299743"/>
                  <a:pt x="2684536" y="5258078"/>
                  <a:pt x="2717868" y="5258078"/>
                </a:cubicBezTo>
                <a:cubicBezTo>
                  <a:pt x="2742867" y="5258078"/>
                  <a:pt x="2759533" y="5274744"/>
                  <a:pt x="2759533" y="5291410"/>
                </a:cubicBezTo>
                <a:close/>
                <a:moveTo>
                  <a:pt x="2409550" y="5274744"/>
                </a:moveTo>
                <a:cubicBezTo>
                  <a:pt x="2417883" y="5249745"/>
                  <a:pt x="2434548" y="5233079"/>
                  <a:pt x="2459547" y="5233079"/>
                </a:cubicBezTo>
                <a:cubicBezTo>
                  <a:pt x="2442881" y="5249745"/>
                  <a:pt x="2426215" y="5258078"/>
                  <a:pt x="2409550" y="5274744"/>
                </a:cubicBezTo>
                <a:close/>
                <a:moveTo>
                  <a:pt x="1701251" y="5274744"/>
                </a:moveTo>
                <a:cubicBezTo>
                  <a:pt x="1701251" y="5316409"/>
                  <a:pt x="1676252" y="5341407"/>
                  <a:pt x="1642920" y="5341407"/>
                </a:cubicBezTo>
                <a:cubicBezTo>
                  <a:pt x="1617921" y="5341407"/>
                  <a:pt x="1584590" y="5308076"/>
                  <a:pt x="1584590" y="5291410"/>
                </a:cubicBezTo>
                <a:cubicBezTo>
                  <a:pt x="1584590" y="5266411"/>
                  <a:pt x="1609588" y="5258078"/>
                  <a:pt x="1617921" y="5241412"/>
                </a:cubicBezTo>
                <a:cubicBezTo>
                  <a:pt x="1634587" y="5316409"/>
                  <a:pt x="1667919" y="5324741"/>
                  <a:pt x="1667919" y="5299743"/>
                </a:cubicBezTo>
                <a:cubicBezTo>
                  <a:pt x="1667919" y="5283077"/>
                  <a:pt x="1651253" y="5258078"/>
                  <a:pt x="1642920" y="5233079"/>
                </a:cubicBezTo>
                <a:cubicBezTo>
                  <a:pt x="1676252" y="5258078"/>
                  <a:pt x="1701251" y="5241412"/>
                  <a:pt x="1701251" y="5274744"/>
                </a:cubicBezTo>
                <a:close/>
                <a:moveTo>
                  <a:pt x="826293" y="5258078"/>
                </a:moveTo>
                <a:cubicBezTo>
                  <a:pt x="826293" y="5258078"/>
                  <a:pt x="817960" y="5258078"/>
                  <a:pt x="809627" y="5249745"/>
                </a:cubicBezTo>
                <a:cubicBezTo>
                  <a:pt x="817960" y="5241412"/>
                  <a:pt x="826293" y="5233079"/>
                  <a:pt x="834626" y="5233079"/>
                </a:cubicBezTo>
                <a:cubicBezTo>
                  <a:pt x="834626" y="5241412"/>
                  <a:pt x="826293" y="5249745"/>
                  <a:pt x="826293" y="5258078"/>
                </a:cubicBezTo>
                <a:close/>
                <a:moveTo>
                  <a:pt x="509642" y="5283077"/>
                </a:moveTo>
                <a:cubicBezTo>
                  <a:pt x="501309" y="5291410"/>
                  <a:pt x="492976" y="5308076"/>
                  <a:pt x="484643" y="5324741"/>
                </a:cubicBezTo>
                <a:cubicBezTo>
                  <a:pt x="467977" y="5316409"/>
                  <a:pt x="451311" y="5299743"/>
                  <a:pt x="442978" y="5283077"/>
                </a:cubicBezTo>
                <a:lnTo>
                  <a:pt x="451311" y="5233079"/>
                </a:lnTo>
                <a:cubicBezTo>
                  <a:pt x="467977" y="5241412"/>
                  <a:pt x="492976" y="5266411"/>
                  <a:pt x="509642" y="5283077"/>
                </a:cubicBezTo>
                <a:close/>
                <a:moveTo>
                  <a:pt x="1001285" y="5374739"/>
                </a:moveTo>
                <a:cubicBezTo>
                  <a:pt x="1009618" y="5366406"/>
                  <a:pt x="1009618" y="5366406"/>
                  <a:pt x="1009618" y="5349740"/>
                </a:cubicBezTo>
                <a:cubicBezTo>
                  <a:pt x="1009618" y="5324741"/>
                  <a:pt x="992952" y="5266411"/>
                  <a:pt x="984619" y="5224746"/>
                </a:cubicBezTo>
                <a:cubicBezTo>
                  <a:pt x="1001285" y="5241412"/>
                  <a:pt x="1017951" y="5266411"/>
                  <a:pt x="1034616" y="5274744"/>
                </a:cubicBezTo>
                <a:cubicBezTo>
                  <a:pt x="1042949" y="5299743"/>
                  <a:pt x="1051282" y="5324741"/>
                  <a:pt x="1051282" y="5349740"/>
                </a:cubicBezTo>
                <a:cubicBezTo>
                  <a:pt x="1051282" y="5383072"/>
                  <a:pt x="1034616" y="5424737"/>
                  <a:pt x="1017951" y="5449735"/>
                </a:cubicBezTo>
                <a:cubicBezTo>
                  <a:pt x="1001285" y="5441402"/>
                  <a:pt x="967953" y="5416404"/>
                  <a:pt x="959620" y="5399738"/>
                </a:cubicBezTo>
                <a:cubicBezTo>
                  <a:pt x="934621" y="5366406"/>
                  <a:pt x="926288" y="5324741"/>
                  <a:pt x="926288" y="5299743"/>
                </a:cubicBezTo>
                <a:cubicBezTo>
                  <a:pt x="926288" y="5283077"/>
                  <a:pt x="959620" y="5249745"/>
                  <a:pt x="959620" y="5224746"/>
                </a:cubicBezTo>
                <a:cubicBezTo>
                  <a:pt x="967953" y="5258078"/>
                  <a:pt x="967953" y="5349740"/>
                  <a:pt x="1001285" y="5374739"/>
                </a:cubicBezTo>
                <a:close/>
                <a:moveTo>
                  <a:pt x="3159513" y="5216413"/>
                </a:moveTo>
                <a:lnTo>
                  <a:pt x="3159513" y="5274744"/>
                </a:lnTo>
                <a:cubicBezTo>
                  <a:pt x="3134514" y="5341407"/>
                  <a:pt x="3109516" y="5358073"/>
                  <a:pt x="3051185" y="5366406"/>
                </a:cubicBezTo>
                <a:cubicBezTo>
                  <a:pt x="3067851" y="5341407"/>
                  <a:pt x="3101183" y="5308076"/>
                  <a:pt x="3117848" y="5274744"/>
                </a:cubicBezTo>
                <a:cubicBezTo>
                  <a:pt x="3117848" y="5274744"/>
                  <a:pt x="3117848" y="5266411"/>
                  <a:pt x="3109516" y="5258078"/>
                </a:cubicBezTo>
                <a:lnTo>
                  <a:pt x="3034519" y="5358073"/>
                </a:lnTo>
                <a:cubicBezTo>
                  <a:pt x="3034519" y="5341407"/>
                  <a:pt x="3026186" y="5308076"/>
                  <a:pt x="3026186" y="5291410"/>
                </a:cubicBezTo>
                <a:cubicBezTo>
                  <a:pt x="3026186" y="5266411"/>
                  <a:pt x="3076184" y="5233079"/>
                  <a:pt x="3109516" y="5216413"/>
                </a:cubicBezTo>
                <a:lnTo>
                  <a:pt x="3159513" y="5216413"/>
                </a:lnTo>
                <a:close/>
                <a:moveTo>
                  <a:pt x="1884575" y="5249745"/>
                </a:moveTo>
                <a:cubicBezTo>
                  <a:pt x="1884575" y="5274744"/>
                  <a:pt x="1867909" y="5308076"/>
                  <a:pt x="1851243" y="5333074"/>
                </a:cubicBezTo>
                <a:cubicBezTo>
                  <a:pt x="1834578" y="5316409"/>
                  <a:pt x="1817912" y="5308076"/>
                  <a:pt x="1817912" y="5283077"/>
                </a:cubicBezTo>
                <a:cubicBezTo>
                  <a:pt x="1817912" y="5266411"/>
                  <a:pt x="1851243" y="5241412"/>
                  <a:pt x="1859576" y="5216413"/>
                </a:cubicBezTo>
                <a:cubicBezTo>
                  <a:pt x="1867909" y="5233079"/>
                  <a:pt x="1884575" y="5233079"/>
                  <a:pt x="1884575" y="5249745"/>
                </a:cubicBezTo>
                <a:close/>
                <a:moveTo>
                  <a:pt x="892957" y="5324741"/>
                </a:moveTo>
                <a:cubicBezTo>
                  <a:pt x="867958" y="5308076"/>
                  <a:pt x="851292" y="5283077"/>
                  <a:pt x="851292" y="5266411"/>
                </a:cubicBezTo>
                <a:cubicBezTo>
                  <a:pt x="851292" y="5241412"/>
                  <a:pt x="867958" y="5224746"/>
                  <a:pt x="884624" y="5216413"/>
                </a:cubicBezTo>
                <a:cubicBezTo>
                  <a:pt x="884624" y="5233079"/>
                  <a:pt x="884624" y="5249745"/>
                  <a:pt x="892957" y="5324741"/>
                </a:cubicBezTo>
                <a:close/>
                <a:moveTo>
                  <a:pt x="659635" y="5266411"/>
                </a:moveTo>
                <a:cubicBezTo>
                  <a:pt x="659635" y="5291410"/>
                  <a:pt x="634636" y="5308076"/>
                  <a:pt x="626303" y="5324741"/>
                </a:cubicBezTo>
                <a:cubicBezTo>
                  <a:pt x="592971" y="5299743"/>
                  <a:pt x="584638" y="5283077"/>
                  <a:pt x="584638" y="5266411"/>
                </a:cubicBezTo>
                <a:cubicBezTo>
                  <a:pt x="584638" y="5241412"/>
                  <a:pt x="592971" y="5233079"/>
                  <a:pt x="609637" y="5216413"/>
                </a:cubicBezTo>
                <a:cubicBezTo>
                  <a:pt x="626303" y="5224746"/>
                  <a:pt x="659635" y="5249745"/>
                  <a:pt x="659635" y="5266411"/>
                </a:cubicBezTo>
                <a:close/>
                <a:moveTo>
                  <a:pt x="2901192" y="5249745"/>
                </a:moveTo>
                <a:cubicBezTo>
                  <a:pt x="2901192" y="5266411"/>
                  <a:pt x="2884526" y="5308076"/>
                  <a:pt x="2859528" y="5341407"/>
                </a:cubicBezTo>
                <a:lnTo>
                  <a:pt x="2792864" y="5341407"/>
                </a:lnTo>
                <a:cubicBezTo>
                  <a:pt x="2817863" y="5316409"/>
                  <a:pt x="2842862" y="5283077"/>
                  <a:pt x="2859528" y="5258078"/>
                </a:cubicBezTo>
                <a:cubicBezTo>
                  <a:pt x="2859528" y="5258078"/>
                  <a:pt x="2859528" y="5249745"/>
                  <a:pt x="2851195" y="5241412"/>
                </a:cubicBezTo>
                <a:cubicBezTo>
                  <a:pt x="2834529" y="5266411"/>
                  <a:pt x="2801197" y="5299743"/>
                  <a:pt x="2776198" y="5324741"/>
                </a:cubicBezTo>
                <a:cubicBezTo>
                  <a:pt x="2776198" y="5316409"/>
                  <a:pt x="2784531" y="5316409"/>
                  <a:pt x="2784531" y="5291410"/>
                </a:cubicBezTo>
                <a:cubicBezTo>
                  <a:pt x="2784531" y="5274744"/>
                  <a:pt x="2776198" y="5266411"/>
                  <a:pt x="2767865" y="5258078"/>
                </a:cubicBezTo>
                <a:cubicBezTo>
                  <a:pt x="2801197" y="5233079"/>
                  <a:pt x="2842862" y="5208080"/>
                  <a:pt x="2867861" y="5208080"/>
                </a:cubicBezTo>
                <a:cubicBezTo>
                  <a:pt x="2892859" y="5208080"/>
                  <a:pt x="2901192" y="5233079"/>
                  <a:pt x="2901192" y="5249745"/>
                </a:cubicBezTo>
                <a:close/>
                <a:moveTo>
                  <a:pt x="2517878" y="5233079"/>
                </a:moveTo>
                <a:cubicBezTo>
                  <a:pt x="2517878" y="5241412"/>
                  <a:pt x="2501212" y="5308076"/>
                  <a:pt x="2476213" y="5308076"/>
                </a:cubicBezTo>
                <a:cubicBezTo>
                  <a:pt x="2451214" y="5308076"/>
                  <a:pt x="2434548" y="5299743"/>
                  <a:pt x="2417883" y="5291410"/>
                </a:cubicBezTo>
                <a:cubicBezTo>
                  <a:pt x="2442881" y="5274744"/>
                  <a:pt x="2484546" y="5258078"/>
                  <a:pt x="2484546" y="5233079"/>
                </a:cubicBezTo>
                <a:cubicBezTo>
                  <a:pt x="2484546" y="5216413"/>
                  <a:pt x="2476213" y="5224746"/>
                  <a:pt x="2467880" y="5224746"/>
                </a:cubicBezTo>
                <a:cubicBezTo>
                  <a:pt x="2476213" y="5224746"/>
                  <a:pt x="2492879" y="5216413"/>
                  <a:pt x="2509545" y="5208080"/>
                </a:cubicBezTo>
                <a:cubicBezTo>
                  <a:pt x="2517878" y="5216413"/>
                  <a:pt x="2517878" y="5208080"/>
                  <a:pt x="2517878" y="5233079"/>
                </a:cubicBezTo>
                <a:close/>
                <a:moveTo>
                  <a:pt x="1142944" y="5341407"/>
                </a:moveTo>
                <a:cubicBezTo>
                  <a:pt x="1142944" y="5341407"/>
                  <a:pt x="1151277" y="5341407"/>
                  <a:pt x="1151277" y="5324741"/>
                </a:cubicBezTo>
                <a:cubicBezTo>
                  <a:pt x="1151277" y="5299743"/>
                  <a:pt x="1134612" y="5241412"/>
                  <a:pt x="1126279" y="5199748"/>
                </a:cubicBezTo>
                <a:cubicBezTo>
                  <a:pt x="1134612" y="5216413"/>
                  <a:pt x="1159610" y="5241412"/>
                  <a:pt x="1176276" y="5241412"/>
                </a:cubicBezTo>
                <a:cubicBezTo>
                  <a:pt x="1184609" y="5258078"/>
                  <a:pt x="1184609" y="5283077"/>
                  <a:pt x="1184609" y="5308076"/>
                </a:cubicBezTo>
                <a:cubicBezTo>
                  <a:pt x="1184609" y="5324741"/>
                  <a:pt x="1184609" y="5366406"/>
                  <a:pt x="1167943" y="5399738"/>
                </a:cubicBezTo>
                <a:lnTo>
                  <a:pt x="1142944" y="5399738"/>
                </a:lnTo>
                <a:cubicBezTo>
                  <a:pt x="1101280" y="5383072"/>
                  <a:pt x="1067948" y="5299743"/>
                  <a:pt x="1067948" y="5274744"/>
                </a:cubicBezTo>
                <a:cubicBezTo>
                  <a:pt x="1067948" y="5258078"/>
                  <a:pt x="1092947" y="5224746"/>
                  <a:pt x="1101280" y="5199748"/>
                </a:cubicBezTo>
                <a:cubicBezTo>
                  <a:pt x="1109613" y="5241412"/>
                  <a:pt x="1101280" y="5299743"/>
                  <a:pt x="1142944" y="5341407"/>
                </a:cubicBezTo>
                <a:close/>
                <a:moveTo>
                  <a:pt x="392981" y="5258078"/>
                </a:moveTo>
                <a:cubicBezTo>
                  <a:pt x="384648" y="5266411"/>
                  <a:pt x="384648" y="5274744"/>
                  <a:pt x="359649" y="5274744"/>
                </a:cubicBezTo>
                <a:cubicBezTo>
                  <a:pt x="342983" y="5274744"/>
                  <a:pt x="317985" y="5258078"/>
                  <a:pt x="301319" y="5249745"/>
                </a:cubicBezTo>
                <a:cubicBezTo>
                  <a:pt x="309652" y="5233079"/>
                  <a:pt x="317985" y="5216413"/>
                  <a:pt x="334650" y="5199748"/>
                </a:cubicBezTo>
                <a:cubicBezTo>
                  <a:pt x="351316" y="5208080"/>
                  <a:pt x="367982" y="5241412"/>
                  <a:pt x="392981" y="5258078"/>
                </a:cubicBezTo>
                <a:close/>
                <a:moveTo>
                  <a:pt x="226322" y="5249745"/>
                </a:moveTo>
                <a:cubicBezTo>
                  <a:pt x="209656" y="5241412"/>
                  <a:pt x="184658" y="5241412"/>
                  <a:pt x="159659" y="5241412"/>
                </a:cubicBezTo>
                <a:cubicBezTo>
                  <a:pt x="159659" y="5216413"/>
                  <a:pt x="192991" y="5183082"/>
                  <a:pt x="217989" y="5191415"/>
                </a:cubicBezTo>
                <a:cubicBezTo>
                  <a:pt x="217989" y="5208080"/>
                  <a:pt x="226322" y="5224746"/>
                  <a:pt x="226322" y="5249745"/>
                </a:cubicBezTo>
                <a:close/>
                <a:moveTo>
                  <a:pt x="3426167" y="5208080"/>
                </a:moveTo>
                <a:cubicBezTo>
                  <a:pt x="3426167" y="5233079"/>
                  <a:pt x="3384502" y="5308076"/>
                  <a:pt x="3351170" y="5341407"/>
                </a:cubicBezTo>
                <a:cubicBezTo>
                  <a:pt x="3351170" y="5349740"/>
                  <a:pt x="3334505" y="5358073"/>
                  <a:pt x="3317839" y="5366406"/>
                </a:cubicBezTo>
                <a:cubicBezTo>
                  <a:pt x="3342838" y="5333074"/>
                  <a:pt x="3367836" y="5291410"/>
                  <a:pt x="3384502" y="5241412"/>
                </a:cubicBezTo>
                <a:cubicBezTo>
                  <a:pt x="3351170" y="5274744"/>
                  <a:pt x="3326172" y="5316409"/>
                  <a:pt x="3301173" y="5358073"/>
                </a:cubicBezTo>
                <a:cubicBezTo>
                  <a:pt x="3301173" y="5291410"/>
                  <a:pt x="3284507" y="5308076"/>
                  <a:pt x="3284507" y="5283077"/>
                </a:cubicBezTo>
                <a:cubicBezTo>
                  <a:pt x="3284507" y="5258078"/>
                  <a:pt x="3376169" y="5183082"/>
                  <a:pt x="3392835" y="5183082"/>
                </a:cubicBezTo>
                <a:cubicBezTo>
                  <a:pt x="3417834" y="5183082"/>
                  <a:pt x="3426167" y="5191415"/>
                  <a:pt x="3426167" y="5208080"/>
                </a:cubicBezTo>
                <a:close/>
                <a:moveTo>
                  <a:pt x="1259605" y="5291410"/>
                </a:moveTo>
                <a:cubicBezTo>
                  <a:pt x="1267938" y="5291410"/>
                  <a:pt x="1267938" y="5299743"/>
                  <a:pt x="1276271" y="5308076"/>
                </a:cubicBezTo>
                <a:lnTo>
                  <a:pt x="1292937" y="5291410"/>
                </a:lnTo>
                <a:cubicBezTo>
                  <a:pt x="1284604" y="5266411"/>
                  <a:pt x="1276271" y="5233079"/>
                  <a:pt x="1267938" y="5183082"/>
                </a:cubicBezTo>
                <a:cubicBezTo>
                  <a:pt x="1317936" y="5233079"/>
                  <a:pt x="1326269" y="5208080"/>
                  <a:pt x="1326269" y="5266411"/>
                </a:cubicBezTo>
                <a:cubicBezTo>
                  <a:pt x="1326269" y="5274744"/>
                  <a:pt x="1317936" y="5358073"/>
                  <a:pt x="1284604" y="5358073"/>
                </a:cubicBezTo>
                <a:cubicBezTo>
                  <a:pt x="1234607" y="5358073"/>
                  <a:pt x="1209608" y="5258078"/>
                  <a:pt x="1209608" y="5249745"/>
                </a:cubicBezTo>
                <a:cubicBezTo>
                  <a:pt x="1209608" y="5224746"/>
                  <a:pt x="1234607" y="5208080"/>
                  <a:pt x="1242940" y="5183082"/>
                </a:cubicBezTo>
                <a:cubicBezTo>
                  <a:pt x="1251273" y="5216413"/>
                  <a:pt x="1251273" y="5249745"/>
                  <a:pt x="1259605" y="5291410"/>
                </a:cubicBezTo>
                <a:close/>
                <a:moveTo>
                  <a:pt x="2651205" y="5208080"/>
                </a:moveTo>
                <a:cubicBezTo>
                  <a:pt x="2651205" y="5216413"/>
                  <a:pt x="2634539" y="5283077"/>
                  <a:pt x="2609540" y="5283077"/>
                </a:cubicBezTo>
                <a:cubicBezTo>
                  <a:pt x="2584541" y="5283077"/>
                  <a:pt x="2567875" y="5274744"/>
                  <a:pt x="2551209" y="5274744"/>
                </a:cubicBezTo>
                <a:cubicBezTo>
                  <a:pt x="2559542" y="5266411"/>
                  <a:pt x="2601207" y="5233079"/>
                  <a:pt x="2609540" y="5199748"/>
                </a:cubicBezTo>
                <a:cubicBezTo>
                  <a:pt x="2584541" y="5216413"/>
                  <a:pt x="2559542" y="5241412"/>
                  <a:pt x="2534544" y="5266411"/>
                </a:cubicBezTo>
                <a:cubicBezTo>
                  <a:pt x="2542876" y="5249745"/>
                  <a:pt x="2542876" y="5224746"/>
                  <a:pt x="2534544" y="5199748"/>
                </a:cubicBezTo>
                <a:cubicBezTo>
                  <a:pt x="2559542" y="5183082"/>
                  <a:pt x="2584541" y="5166416"/>
                  <a:pt x="2609540" y="5166416"/>
                </a:cubicBezTo>
                <a:cubicBezTo>
                  <a:pt x="2634539" y="5166416"/>
                  <a:pt x="2651205" y="5174749"/>
                  <a:pt x="2651205" y="5208080"/>
                </a:cubicBezTo>
                <a:close/>
                <a:moveTo>
                  <a:pt x="434646" y="5216413"/>
                </a:moveTo>
                <a:cubicBezTo>
                  <a:pt x="426313" y="5224746"/>
                  <a:pt x="417980" y="5241412"/>
                  <a:pt x="417980" y="5249745"/>
                </a:cubicBezTo>
                <a:cubicBezTo>
                  <a:pt x="401314" y="5241412"/>
                  <a:pt x="384648" y="5224746"/>
                  <a:pt x="376315" y="5208080"/>
                </a:cubicBezTo>
                <a:lnTo>
                  <a:pt x="384648" y="5166416"/>
                </a:lnTo>
                <a:cubicBezTo>
                  <a:pt x="401314" y="5183082"/>
                  <a:pt x="426313" y="5199748"/>
                  <a:pt x="434646" y="5216413"/>
                </a:cubicBezTo>
                <a:close/>
                <a:moveTo>
                  <a:pt x="1417931" y="5274744"/>
                </a:moveTo>
                <a:cubicBezTo>
                  <a:pt x="1426264" y="5266411"/>
                  <a:pt x="1426264" y="5266411"/>
                  <a:pt x="1426264" y="5249745"/>
                </a:cubicBezTo>
                <a:cubicBezTo>
                  <a:pt x="1426264" y="5224746"/>
                  <a:pt x="1417931" y="5191415"/>
                  <a:pt x="1409598" y="5158083"/>
                </a:cubicBezTo>
                <a:cubicBezTo>
                  <a:pt x="1426264" y="5199748"/>
                  <a:pt x="1467929" y="5166416"/>
                  <a:pt x="1467929" y="5224746"/>
                </a:cubicBezTo>
                <a:cubicBezTo>
                  <a:pt x="1467929" y="5258078"/>
                  <a:pt x="1451263" y="5316409"/>
                  <a:pt x="1417931" y="5316409"/>
                </a:cubicBezTo>
                <a:cubicBezTo>
                  <a:pt x="1384599" y="5316409"/>
                  <a:pt x="1342935" y="5233079"/>
                  <a:pt x="1342935" y="5216413"/>
                </a:cubicBezTo>
                <a:cubicBezTo>
                  <a:pt x="1342935" y="5191415"/>
                  <a:pt x="1376266" y="5183082"/>
                  <a:pt x="1384599" y="5158083"/>
                </a:cubicBezTo>
                <a:cubicBezTo>
                  <a:pt x="1392932" y="5191415"/>
                  <a:pt x="1401265" y="5233079"/>
                  <a:pt x="1417931" y="5274744"/>
                </a:cubicBezTo>
                <a:close/>
                <a:moveTo>
                  <a:pt x="1551258" y="5241412"/>
                </a:moveTo>
                <a:cubicBezTo>
                  <a:pt x="1559591" y="5233079"/>
                  <a:pt x="1567924" y="5241412"/>
                  <a:pt x="1567924" y="5216413"/>
                </a:cubicBezTo>
                <a:cubicBezTo>
                  <a:pt x="1567924" y="5199748"/>
                  <a:pt x="1559591" y="5174749"/>
                  <a:pt x="1551258" y="5141417"/>
                </a:cubicBezTo>
                <a:cubicBezTo>
                  <a:pt x="1567924" y="5158083"/>
                  <a:pt x="1584590" y="5166416"/>
                  <a:pt x="1601256" y="5166416"/>
                </a:cubicBezTo>
                <a:lnTo>
                  <a:pt x="1601256" y="5224746"/>
                </a:lnTo>
                <a:cubicBezTo>
                  <a:pt x="1592923" y="5249745"/>
                  <a:pt x="1567924" y="5274744"/>
                  <a:pt x="1551258" y="5274744"/>
                </a:cubicBezTo>
                <a:cubicBezTo>
                  <a:pt x="1526259" y="5274744"/>
                  <a:pt x="1484595" y="5208080"/>
                  <a:pt x="1484595" y="5199748"/>
                </a:cubicBezTo>
                <a:cubicBezTo>
                  <a:pt x="1484595" y="5174749"/>
                  <a:pt x="1509593" y="5166416"/>
                  <a:pt x="1526259" y="5141417"/>
                </a:cubicBezTo>
                <a:cubicBezTo>
                  <a:pt x="1534592" y="5174749"/>
                  <a:pt x="1534592" y="5208080"/>
                  <a:pt x="1551258" y="5241412"/>
                </a:cubicBezTo>
                <a:close/>
                <a:moveTo>
                  <a:pt x="601304" y="5199748"/>
                </a:moveTo>
                <a:cubicBezTo>
                  <a:pt x="584638" y="5208080"/>
                  <a:pt x="567972" y="5233079"/>
                  <a:pt x="559640" y="5249745"/>
                </a:cubicBezTo>
                <a:cubicBezTo>
                  <a:pt x="542974" y="5241412"/>
                  <a:pt x="517975" y="5208080"/>
                  <a:pt x="517975" y="5191415"/>
                </a:cubicBezTo>
                <a:cubicBezTo>
                  <a:pt x="517975" y="5166416"/>
                  <a:pt x="526308" y="5158083"/>
                  <a:pt x="542974" y="5141417"/>
                </a:cubicBezTo>
                <a:cubicBezTo>
                  <a:pt x="567972" y="5149750"/>
                  <a:pt x="576305" y="5174749"/>
                  <a:pt x="601304" y="5199748"/>
                </a:cubicBezTo>
                <a:close/>
                <a:moveTo>
                  <a:pt x="3042852" y="5174749"/>
                </a:moveTo>
                <a:cubicBezTo>
                  <a:pt x="3042852" y="5216413"/>
                  <a:pt x="3009520" y="5283077"/>
                  <a:pt x="2934524" y="5283077"/>
                </a:cubicBezTo>
                <a:cubicBezTo>
                  <a:pt x="2959523" y="5258078"/>
                  <a:pt x="2984522" y="5224746"/>
                  <a:pt x="3001187" y="5191415"/>
                </a:cubicBezTo>
                <a:cubicBezTo>
                  <a:pt x="3001187" y="5191415"/>
                  <a:pt x="3001187" y="5183082"/>
                  <a:pt x="2992855" y="5174749"/>
                </a:cubicBezTo>
                <a:cubicBezTo>
                  <a:pt x="2967856" y="5199748"/>
                  <a:pt x="2942857" y="5233079"/>
                  <a:pt x="2926191" y="5258078"/>
                </a:cubicBezTo>
                <a:cubicBezTo>
                  <a:pt x="2926191" y="5241412"/>
                  <a:pt x="2909525" y="5224746"/>
                  <a:pt x="2909525" y="5199748"/>
                </a:cubicBezTo>
                <a:cubicBezTo>
                  <a:pt x="2909525" y="5183082"/>
                  <a:pt x="2984522" y="5133084"/>
                  <a:pt x="3001187" y="5133084"/>
                </a:cubicBezTo>
                <a:cubicBezTo>
                  <a:pt x="3034519" y="5133084"/>
                  <a:pt x="3042852" y="5158083"/>
                  <a:pt x="3042852" y="5174749"/>
                </a:cubicBezTo>
                <a:close/>
                <a:moveTo>
                  <a:pt x="1834578" y="5216413"/>
                </a:moveTo>
                <a:cubicBezTo>
                  <a:pt x="1834578" y="5258078"/>
                  <a:pt x="1784580" y="5274744"/>
                  <a:pt x="1767914" y="5274744"/>
                </a:cubicBezTo>
                <a:cubicBezTo>
                  <a:pt x="1742915" y="5274744"/>
                  <a:pt x="1734582" y="5266411"/>
                  <a:pt x="1717917" y="5249745"/>
                </a:cubicBezTo>
                <a:cubicBezTo>
                  <a:pt x="1726249" y="5241412"/>
                  <a:pt x="1751248" y="5216413"/>
                  <a:pt x="1759581" y="5199748"/>
                </a:cubicBezTo>
                <a:cubicBezTo>
                  <a:pt x="1759581" y="5216413"/>
                  <a:pt x="1767914" y="5241412"/>
                  <a:pt x="1784580" y="5266411"/>
                </a:cubicBezTo>
                <a:lnTo>
                  <a:pt x="1801246" y="5249745"/>
                </a:lnTo>
                <a:cubicBezTo>
                  <a:pt x="1784580" y="5216413"/>
                  <a:pt x="1767914" y="5166416"/>
                  <a:pt x="1767914" y="5149750"/>
                </a:cubicBezTo>
                <a:cubicBezTo>
                  <a:pt x="1767914" y="5124751"/>
                  <a:pt x="1784580" y="5133084"/>
                  <a:pt x="1792913" y="5124751"/>
                </a:cubicBezTo>
                <a:cubicBezTo>
                  <a:pt x="1801246" y="5149750"/>
                  <a:pt x="1834578" y="5191415"/>
                  <a:pt x="1834578" y="5216413"/>
                </a:cubicBezTo>
                <a:close/>
                <a:moveTo>
                  <a:pt x="359649" y="5158083"/>
                </a:moveTo>
                <a:cubicBezTo>
                  <a:pt x="359649" y="5158083"/>
                  <a:pt x="359649" y="5166416"/>
                  <a:pt x="351316" y="5174749"/>
                </a:cubicBezTo>
                <a:cubicBezTo>
                  <a:pt x="334650" y="5166416"/>
                  <a:pt x="317985" y="5141417"/>
                  <a:pt x="309652" y="5124751"/>
                </a:cubicBezTo>
                <a:cubicBezTo>
                  <a:pt x="326317" y="5133084"/>
                  <a:pt x="342983" y="5141417"/>
                  <a:pt x="359649" y="5158083"/>
                </a:cubicBezTo>
                <a:close/>
                <a:moveTo>
                  <a:pt x="326317" y="5183082"/>
                </a:moveTo>
                <a:cubicBezTo>
                  <a:pt x="309652" y="5191415"/>
                  <a:pt x="292986" y="5216413"/>
                  <a:pt x="276320" y="5241412"/>
                </a:cubicBezTo>
                <a:cubicBezTo>
                  <a:pt x="259654" y="5233079"/>
                  <a:pt x="234655" y="5199748"/>
                  <a:pt x="234655" y="5183082"/>
                </a:cubicBezTo>
                <a:cubicBezTo>
                  <a:pt x="234655" y="5174749"/>
                  <a:pt x="234655" y="5124751"/>
                  <a:pt x="276320" y="5124751"/>
                </a:cubicBezTo>
                <a:cubicBezTo>
                  <a:pt x="292986" y="5141417"/>
                  <a:pt x="309652" y="5166416"/>
                  <a:pt x="326317" y="5183082"/>
                </a:cubicBezTo>
                <a:close/>
                <a:moveTo>
                  <a:pt x="3301173" y="5166416"/>
                </a:moveTo>
                <a:cubicBezTo>
                  <a:pt x="3301173" y="5183082"/>
                  <a:pt x="3284507" y="5233079"/>
                  <a:pt x="3267841" y="5258078"/>
                </a:cubicBezTo>
                <a:cubicBezTo>
                  <a:pt x="3251175" y="5266411"/>
                  <a:pt x="3226177" y="5274744"/>
                  <a:pt x="3201178" y="5291410"/>
                </a:cubicBezTo>
                <a:cubicBezTo>
                  <a:pt x="3201178" y="5258078"/>
                  <a:pt x="3251175" y="5216413"/>
                  <a:pt x="3259508" y="5166416"/>
                </a:cubicBezTo>
                <a:cubicBezTo>
                  <a:pt x="3234509" y="5191415"/>
                  <a:pt x="3209511" y="5233079"/>
                  <a:pt x="3184512" y="5274744"/>
                </a:cubicBezTo>
                <a:cubicBezTo>
                  <a:pt x="3184512" y="5258078"/>
                  <a:pt x="3167846" y="5224746"/>
                  <a:pt x="3167846" y="5208080"/>
                </a:cubicBezTo>
                <a:cubicBezTo>
                  <a:pt x="3167846" y="5174749"/>
                  <a:pt x="3259508" y="5116418"/>
                  <a:pt x="3276174" y="5116418"/>
                </a:cubicBezTo>
                <a:cubicBezTo>
                  <a:pt x="3309506" y="5116418"/>
                  <a:pt x="3301173" y="5166416"/>
                  <a:pt x="3301173" y="5166416"/>
                </a:cubicBezTo>
                <a:close/>
                <a:moveTo>
                  <a:pt x="2784531" y="5158083"/>
                </a:moveTo>
                <a:cubicBezTo>
                  <a:pt x="2784531" y="5183082"/>
                  <a:pt x="2767865" y="5216413"/>
                  <a:pt x="2751200" y="5241412"/>
                </a:cubicBezTo>
                <a:lnTo>
                  <a:pt x="2684536" y="5241412"/>
                </a:lnTo>
                <a:cubicBezTo>
                  <a:pt x="2709535" y="5224746"/>
                  <a:pt x="2734534" y="5191415"/>
                  <a:pt x="2751200" y="5166416"/>
                </a:cubicBezTo>
                <a:cubicBezTo>
                  <a:pt x="2751200" y="5166416"/>
                  <a:pt x="2751200" y="5158083"/>
                  <a:pt x="2742867" y="5149750"/>
                </a:cubicBezTo>
                <a:cubicBezTo>
                  <a:pt x="2726201" y="5174749"/>
                  <a:pt x="2701202" y="5199748"/>
                  <a:pt x="2676203" y="5224746"/>
                </a:cubicBezTo>
                <a:cubicBezTo>
                  <a:pt x="2676203" y="5208080"/>
                  <a:pt x="2667870" y="5183082"/>
                  <a:pt x="2667870" y="5166416"/>
                </a:cubicBezTo>
                <a:cubicBezTo>
                  <a:pt x="2667870" y="5141417"/>
                  <a:pt x="2726201" y="5116418"/>
                  <a:pt x="2742867" y="5116418"/>
                </a:cubicBezTo>
                <a:cubicBezTo>
                  <a:pt x="2784531" y="5116418"/>
                  <a:pt x="2784531" y="5141417"/>
                  <a:pt x="2784531" y="5158083"/>
                </a:cubicBezTo>
                <a:close/>
                <a:moveTo>
                  <a:pt x="1692918" y="5199748"/>
                </a:moveTo>
                <a:cubicBezTo>
                  <a:pt x="1701251" y="5183082"/>
                  <a:pt x="1701251" y="5166416"/>
                  <a:pt x="1692918" y="5124751"/>
                </a:cubicBezTo>
                <a:cubicBezTo>
                  <a:pt x="1709584" y="5133084"/>
                  <a:pt x="1742915" y="5133084"/>
                  <a:pt x="1742915" y="5166416"/>
                </a:cubicBezTo>
                <a:cubicBezTo>
                  <a:pt x="1742915" y="5183082"/>
                  <a:pt x="1709584" y="5233079"/>
                  <a:pt x="1692918" y="5233079"/>
                </a:cubicBezTo>
                <a:cubicBezTo>
                  <a:pt x="1667919" y="5233079"/>
                  <a:pt x="1626254" y="5191415"/>
                  <a:pt x="1626254" y="5166416"/>
                </a:cubicBezTo>
                <a:cubicBezTo>
                  <a:pt x="1626254" y="5149750"/>
                  <a:pt x="1659586" y="5133084"/>
                  <a:pt x="1667919" y="5116418"/>
                </a:cubicBezTo>
                <a:cubicBezTo>
                  <a:pt x="1659586" y="5124751"/>
                  <a:pt x="1667919" y="5183082"/>
                  <a:pt x="1692918" y="5199748"/>
                </a:cubicBezTo>
                <a:close/>
                <a:moveTo>
                  <a:pt x="176325" y="5166416"/>
                </a:moveTo>
                <a:cubicBezTo>
                  <a:pt x="167992" y="5183082"/>
                  <a:pt x="151326" y="5208080"/>
                  <a:pt x="134660" y="5233079"/>
                </a:cubicBezTo>
                <a:cubicBezTo>
                  <a:pt x="134660" y="5233079"/>
                  <a:pt x="126327" y="5224746"/>
                  <a:pt x="117994" y="5224746"/>
                </a:cubicBezTo>
                <a:cubicBezTo>
                  <a:pt x="134660" y="5216413"/>
                  <a:pt x="142993" y="5208080"/>
                  <a:pt x="142993" y="5183082"/>
                </a:cubicBezTo>
                <a:cubicBezTo>
                  <a:pt x="142993" y="5166416"/>
                  <a:pt x="126327" y="5149750"/>
                  <a:pt x="109661" y="5141417"/>
                </a:cubicBezTo>
                <a:cubicBezTo>
                  <a:pt x="109661" y="5133084"/>
                  <a:pt x="117994" y="5124751"/>
                  <a:pt x="126327" y="5116418"/>
                </a:cubicBezTo>
                <a:cubicBezTo>
                  <a:pt x="142993" y="5124751"/>
                  <a:pt x="159659" y="5149750"/>
                  <a:pt x="176325" y="5166416"/>
                </a:cubicBezTo>
                <a:close/>
                <a:moveTo>
                  <a:pt x="251321" y="5108085"/>
                </a:moveTo>
                <a:cubicBezTo>
                  <a:pt x="242988" y="5116418"/>
                  <a:pt x="226322" y="5141417"/>
                  <a:pt x="209656" y="5166416"/>
                </a:cubicBezTo>
                <a:cubicBezTo>
                  <a:pt x="167992" y="5149750"/>
                  <a:pt x="167992" y="5116418"/>
                  <a:pt x="167992" y="5099752"/>
                </a:cubicBezTo>
                <a:lnTo>
                  <a:pt x="251321" y="5108085"/>
                </a:lnTo>
                <a:close/>
                <a:moveTo>
                  <a:pt x="951287" y="5141417"/>
                </a:moveTo>
                <a:cubicBezTo>
                  <a:pt x="951287" y="5166416"/>
                  <a:pt x="926288" y="5249745"/>
                  <a:pt x="909622" y="5266411"/>
                </a:cubicBezTo>
                <a:cubicBezTo>
                  <a:pt x="909622" y="5116418"/>
                  <a:pt x="917955" y="5099752"/>
                  <a:pt x="917955" y="5083087"/>
                </a:cubicBezTo>
                <a:cubicBezTo>
                  <a:pt x="951287" y="5099752"/>
                  <a:pt x="951287" y="5108085"/>
                  <a:pt x="951287" y="5141417"/>
                </a:cubicBezTo>
                <a:close/>
                <a:moveTo>
                  <a:pt x="2642872" y="5149750"/>
                </a:moveTo>
                <a:cubicBezTo>
                  <a:pt x="2617873" y="5149750"/>
                  <a:pt x="2617873" y="5141417"/>
                  <a:pt x="2601207" y="5141417"/>
                </a:cubicBezTo>
                <a:cubicBezTo>
                  <a:pt x="2626206" y="5124751"/>
                  <a:pt x="2651205" y="5099752"/>
                  <a:pt x="2676203" y="5074754"/>
                </a:cubicBezTo>
                <a:cubicBezTo>
                  <a:pt x="2676203" y="5099752"/>
                  <a:pt x="2676203" y="5149750"/>
                  <a:pt x="2642872" y="5149750"/>
                </a:cubicBezTo>
                <a:close/>
                <a:moveTo>
                  <a:pt x="551307" y="5108085"/>
                </a:moveTo>
                <a:cubicBezTo>
                  <a:pt x="534641" y="5099752"/>
                  <a:pt x="526308" y="5083087"/>
                  <a:pt x="526308" y="5066421"/>
                </a:cubicBezTo>
                <a:cubicBezTo>
                  <a:pt x="534641" y="5074754"/>
                  <a:pt x="542974" y="5091419"/>
                  <a:pt x="551307" y="5108085"/>
                </a:cubicBezTo>
                <a:close/>
                <a:moveTo>
                  <a:pt x="534641" y="5124751"/>
                </a:moveTo>
                <a:cubicBezTo>
                  <a:pt x="517975" y="5141417"/>
                  <a:pt x="501309" y="5166416"/>
                  <a:pt x="492976" y="5183082"/>
                </a:cubicBezTo>
                <a:cubicBezTo>
                  <a:pt x="451311" y="5149750"/>
                  <a:pt x="451311" y="5141417"/>
                  <a:pt x="451311" y="5116418"/>
                </a:cubicBezTo>
                <a:cubicBezTo>
                  <a:pt x="451311" y="5108085"/>
                  <a:pt x="451311" y="5083087"/>
                  <a:pt x="492976" y="5066421"/>
                </a:cubicBezTo>
                <a:cubicBezTo>
                  <a:pt x="501309" y="5083087"/>
                  <a:pt x="517975" y="5108085"/>
                  <a:pt x="534641" y="5124751"/>
                </a:cubicBezTo>
                <a:close/>
                <a:moveTo>
                  <a:pt x="2926191" y="5099752"/>
                </a:moveTo>
                <a:cubicBezTo>
                  <a:pt x="2926191" y="5124751"/>
                  <a:pt x="2901192" y="5166416"/>
                  <a:pt x="2892859" y="5191415"/>
                </a:cubicBezTo>
                <a:lnTo>
                  <a:pt x="2826196" y="5191415"/>
                </a:lnTo>
                <a:cubicBezTo>
                  <a:pt x="2842862" y="5166416"/>
                  <a:pt x="2867861" y="5133084"/>
                  <a:pt x="2884526" y="5108085"/>
                </a:cubicBezTo>
                <a:cubicBezTo>
                  <a:pt x="2884526" y="5108085"/>
                  <a:pt x="2884526" y="5099752"/>
                  <a:pt x="2876194" y="5091419"/>
                </a:cubicBezTo>
                <a:cubicBezTo>
                  <a:pt x="2859528" y="5116418"/>
                  <a:pt x="2834529" y="5149750"/>
                  <a:pt x="2809530" y="5174749"/>
                </a:cubicBezTo>
                <a:cubicBezTo>
                  <a:pt x="2809530" y="5158083"/>
                  <a:pt x="2801197" y="5133084"/>
                  <a:pt x="2801197" y="5116418"/>
                </a:cubicBezTo>
                <a:cubicBezTo>
                  <a:pt x="2801197" y="5091419"/>
                  <a:pt x="2859528" y="5058088"/>
                  <a:pt x="2884526" y="5058088"/>
                </a:cubicBezTo>
                <a:cubicBezTo>
                  <a:pt x="2917858" y="5058088"/>
                  <a:pt x="2926191" y="5083087"/>
                  <a:pt x="2926191" y="5099752"/>
                </a:cubicBezTo>
                <a:close/>
                <a:moveTo>
                  <a:pt x="376315" y="5099752"/>
                </a:moveTo>
                <a:cubicBezTo>
                  <a:pt x="359649" y="5074754"/>
                  <a:pt x="326317" y="5066421"/>
                  <a:pt x="351316" y="5058088"/>
                </a:cubicBezTo>
                <a:cubicBezTo>
                  <a:pt x="359649" y="5066421"/>
                  <a:pt x="367982" y="5083087"/>
                  <a:pt x="376315" y="5099752"/>
                </a:cubicBezTo>
                <a:close/>
                <a:moveTo>
                  <a:pt x="3184512" y="5083087"/>
                </a:moveTo>
                <a:cubicBezTo>
                  <a:pt x="3184512" y="5108085"/>
                  <a:pt x="3167846" y="5158083"/>
                  <a:pt x="3142847" y="5183082"/>
                </a:cubicBezTo>
                <a:cubicBezTo>
                  <a:pt x="3134514" y="5191415"/>
                  <a:pt x="3109516" y="5191415"/>
                  <a:pt x="3084517" y="5208080"/>
                </a:cubicBezTo>
                <a:cubicBezTo>
                  <a:pt x="3092850" y="5166416"/>
                  <a:pt x="3126181" y="5141417"/>
                  <a:pt x="3134514" y="5099752"/>
                </a:cubicBezTo>
                <a:cubicBezTo>
                  <a:pt x="3109516" y="5124751"/>
                  <a:pt x="3084517" y="5158083"/>
                  <a:pt x="3067851" y="5191415"/>
                </a:cubicBezTo>
                <a:cubicBezTo>
                  <a:pt x="3067851" y="5174749"/>
                  <a:pt x="3051185" y="5141417"/>
                  <a:pt x="3051185" y="5124751"/>
                </a:cubicBezTo>
                <a:cubicBezTo>
                  <a:pt x="3051185" y="5091419"/>
                  <a:pt x="3126181" y="5049755"/>
                  <a:pt x="3142847" y="5049755"/>
                </a:cubicBezTo>
                <a:cubicBezTo>
                  <a:pt x="3167846" y="5049755"/>
                  <a:pt x="3184512" y="5074754"/>
                  <a:pt x="3184512" y="5083087"/>
                </a:cubicBezTo>
                <a:close/>
                <a:moveTo>
                  <a:pt x="1042949" y="5183082"/>
                </a:moveTo>
                <a:cubicBezTo>
                  <a:pt x="1051282" y="5174749"/>
                  <a:pt x="1051282" y="5183082"/>
                  <a:pt x="1051282" y="5158083"/>
                </a:cubicBezTo>
                <a:cubicBezTo>
                  <a:pt x="1051282" y="5141417"/>
                  <a:pt x="1042949" y="5083087"/>
                  <a:pt x="1034616" y="5041422"/>
                </a:cubicBezTo>
                <a:cubicBezTo>
                  <a:pt x="1059615" y="5091419"/>
                  <a:pt x="1092947" y="5074754"/>
                  <a:pt x="1092947" y="5124751"/>
                </a:cubicBezTo>
                <a:cubicBezTo>
                  <a:pt x="1092947" y="5141417"/>
                  <a:pt x="1084614" y="5174749"/>
                  <a:pt x="1076281" y="5199748"/>
                </a:cubicBezTo>
                <a:cubicBezTo>
                  <a:pt x="1076281" y="5216413"/>
                  <a:pt x="1067948" y="5233079"/>
                  <a:pt x="1051282" y="5249745"/>
                </a:cubicBezTo>
                <a:cubicBezTo>
                  <a:pt x="1034616" y="5249745"/>
                  <a:pt x="1009618" y="5233079"/>
                  <a:pt x="1001285" y="5216413"/>
                </a:cubicBezTo>
                <a:cubicBezTo>
                  <a:pt x="984619" y="5183082"/>
                  <a:pt x="967953" y="5124751"/>
                  <a:pt x="967953" y="5108085"/>
                </a:cubicBezTo>
                <a:cubicBezTo>
                  <a:pt x="967953" y="5083087"/>
                  <a:pt x="1009618" y="5066421"/>
                  <a:pt x="1017951" y="5041422"/>
                </a:cubicBezTo>
                <a:cubicBezTo>
                  <a:pt x="1017951" y="5083087"/>
                  <a:pt x="1001285" y="5141417"/>
                  <a:pt x="1042949" y="5183082"/>
                </a:cubicBezTo>
                <a:close/>
                <a:moveTo>
                  <a:pt x="1184609" y="5166416"/>
                </a:moveTo>
                <a:cubicBezTo>
                  <a:pt x="1192942" y="5158083"/>
                  <a:pt x="1184609" y="5141417"/>
                  <a:pt x="1184609" y="5049755"/>
                </a:cubicBezTo>
                <a:cubicBezTo>
                  <a:pt x="1201275" y="5066421"/>
                  <a:pt x="1234607" y="5083087"/>
                  <a:pt x="1234607" y="5108085"/>
                </a:cubicBezTo>
                <a:cubicBezTo>
                  <a:pt x="1234607" y="5116418"/>
                  <a:pt x="1201275" y="5208080"/>
                  <a:pt x="1192942" y="5224746"/>
                </a:cubicBezTo>
                <a:cubicBezTo>
                  <a:pt x="1151277" y="5208080"/>
                  <a:pt x="1117946" y="5149750"/>
                  <a:pt x="1117946" y="5116418"/>
                </a:cubicBezTo>
                <a:cubicBezTo>
                  <a:pt x="1117946" y="5091419"/>
                  <a:pt x="1142944" y="5058088"/>
                  <a:pt x="1159610" y="5033089"/>
                </a:cubicBezTo>
                <a:cubicBezTo>
                  <a:pt x="1167943" y="5058088"/>
                  <a:pt x="1134612" y="5133084"/>
                  <a:pt x="1184609" y="5166416"/>
                </a:cubicBezTo>
                <a:close/>
                <a:moveTo>
                  <a:pt x="1467929" y="5133084"/>
                </a:moveTo>
                <a:cubicBezTo>
                  <a:pt x="1476262" y="5124751"/>
                  <a:pt x="1476262" y="5108085"/>
                  <a:pt x="1467929" y="5024756"/>
                </a:cubicBezTo>
                <a:cubicBezTo>
                  <a:pt x="1509593" y="5058088"/>
                  <a:pt x="1517926" y="5041422"/>
                  <a:pt x="1517926" y="5074754"/>
                </a:cubicBezTo>
                <a:cubicBezTo>
                  <a:pt x="1517926" y="5124751"/>
                  <a:pt x="1492927" y="5166416"/>
                  <a:pt x="1459596" y="5166416"/>
                </a:cubicBezTo>
                <a:cubicBezTo>
                  <a:pt x="1409598" y="5166416"/>
                  <a:pt x="1401265" y="5099752"/>
                  <a:pt x="1401265" y="5083087"/>
                </a:cubicBezTo>
                <a:cubicBezTo>
                  <a:pt x="1401265" y="5066421"/>
                  <a:pt x="1426264" y="5049755"/>
                  <a:pt x="1442930" y="5024756"/>
                </a:cubicBezTo>
                <a:cubicBezTo>
                  <a:pt x="1442930" y="5041422"/>
                  <a:pt x="1434597" y="5108085"/>
                  <a:pt x="1467929" y="5133084"/>
                </a:cubicBezTo>
                <a:close/>
                <a:moveTo>
                  <a:pt x="1326269" y="5149750"/>
                </a:moveTo>
                <a:lnTo>
                  <a:pt x="1326269" y="5033089"/>
                </a:lnTo>
                <a:cubicBezTo>
                  <a:pt x="1342935" y="5058088"/>
                  <a:pt x="1376266" y="5066421"/>
                  <a:pt x="1376266" y="5083087"/>
                </a:cubicBezTo>
                <a:cubicBezTo>
                  <a:pt x="1376266" y="5124751"/>
                  <a:pt x="1351268" y="5199748"/>
                  <a:pt x="1317936" y="5199748"/>
                </a:cubicBezTo>
                <a:cubicBezTo>
                  <a:pt x="1276271" y="5199748"/>
                  <a:pt x="1259605" y="5099752"/>
                  <a:pt x="1259605" y="5099752"/>
                </a:cubicBezTo>
                <a:cubicBezTo>
                  <a:pt x="1259605" y="5083087"/>
                  <a:pt x="1292937" y="5049755"/>
                  <a:pt x="1301270" y="5024756"/>
                </a:cubicBezTo>
                <a:cubicBezTo>
                  <a:pt x="1301270" y="5049755"/>
                  <a:pt x="1276271" y="5133084"/>
                  <a:pt x="1326269" y="5149750"/>
                </a:cubicBezTo>
                <a:close/>
                <a:moveTo>
                  <a:pt x="1601256" y="5116418"/>
                </a:moveTo>
                <a:cubicBezTo>
                  <a:pt x="1634587" y="5083087"/>
                  <a:pt x="1609588" y="5049755"/>
                  <a:pt x="1609588" y="5016423"/>
                </a:cubicBezTo>
                <a:cubicBezTo>
                  <a:pt x="1617921" y="5033089"/>
                  <a:pt x="1642920" y="5049755"/>
                  <a:pt x="1659586" y="5049755"/>
                </a:cubicBezTo>
                <a:lnTo>
                  <a:pt x="1659586" y="5074754"/>
                </a:lnTo>
                <a:cubicBezTo>
                  <a:pt x="1651253" y="5108085"/>
                  <a:pt x="1626254" y="5149750"/>
                  <a:pt x="1601256" y="5149750"/>
                </a:cubicBezTo>
                <a:cubicBezTo>
                  <a:pt x="1542925" y="5149750"/>
                  <a:pt x="1542925" y="5066421"/>
                  <a:pt x="1542925" y="5066421"/>
                </a:cubicBezTo>
                <a:cubicBezTo>
                  <a:pt x="1542925" y="5049755"/>
                  <a:pt x="1576257" y="5033089"/>
                  <a:pt x="1584590" y="5016423"/>
                </a:cubicBezTo>
                <a:cubicBezTo>
                  <a:pt x="1584590" y="5049755"/>
                  <a:pt x="1592923" y="5083087"/>
                  <a:pt x="1601256" y="5116418"/>
                </a:cubicBezTo>
                <a:close/>
                <a:moveTo>
                  <a:pt x="326317" y="5049755"/>
                </a:moveTo>
                <a:cubicBezTo>
                  <a:pt x="317985" y="5049755"/>
                  <a:pt x="309652" y="5033089"/>
                  <a:pt x="309652" y="5016423"/>
                </a:cubicBezTo>
                <a:cubicBezTo>
                  <a:pt x="309652" y="5024756"/>
                  <a:pt x="326317" y="5041422"/>
                  <a:pt x="326317" y="5049755"/>
                </a:cubicBezTo>
                <a:close/>
                <a:moveTo>
                  <a:pt x="3434500" y="4999757"/>
                </a:moveTo>
                <a:cubicBezTo>
                  <a:pt x="3442833" y="5016423"/>
                  <a:pt x="3442833" y="5033089"/>
                  <a:pt x="3442833" y="5049755"/>
                </a:cubicBezTo>
                <a:cubicBezTo>
                  <a:pt x="3442833" y="5091419"/>
                  <a:pt x="3442833" y="5116418"/>
                  <a:pt x="3409501" y="5158083"/>
                </a:cubicBezTo>
                <a:cubicBezTo>
                  <a:pt x="3392835" y="5166416"/>
                  <a:pt x="3367836" y="5174749"/>
                  <a:pt x="3351170" y="5183082"/>
                </a:cubicBezTo>
                <a:cubicBezTo>
                  <a:pt x="3359503" y="5149750"/>
                  <a:pt x="3392835" y="5108085"/>
                  <a:pt x="3401168" y="5058088"/>
                </a:cubicBezTo>
                <a:cubicBezTo>
                  <a:pt x="3376169" y="5091419"/>
                  <a:pt x="3342838" y="5141417"/>
                  <a:pt x="3326172" y="5183082"/>
                </a:cubicBezTo>
                <a:cubicBezTo>
                  <a:pt x="3326172" y="5158083"/>
                  <a:pt x="3309506" y="5124751"/>
                  <a:pt x="3309506" y="5108085"/>
                </a:cubicBezTo>
                <a:cubicBezTo>
                  <a:pt x="3309506" y="5083087"/>
                  <a:pt x="3392835" y="4999757"/>
                  <a:pt x="3409501" y="4999757"/>
                </a:cubicBezTo>
                <a:lnTo>
                  <a:pt x="3434500" y="4999757"/>
                </a:lnTo>
                <a:close/>
                <a:moveTo>
                  <a:pt x="501309" y="5041422"/>
                </a:moveTo>
                <a:cubicBezTo>
                  <a:pt x="484643" y="5033089"/>
                  <a:pt x="459644" y="5008090"/>
                  <a:pt x="459644" y="4991424"/>
                </a:cubicBezTo>
                <a:cubicBezTo>
                  <a:pt x="476310" y="5008090"/>
                  <a:pt x="492976" y="5024756"/>
                  <a:pt x="501309" y="5041422"/>
                </a:cubicBezTo>
                <a:close/>
                <a:moveTo>
                  <a:pt x="467977" y="5049755"/>
                </a:moveTo>
                <a:cubicBezTo>
                  <a:pt x="451311" y="5066421"/>
                  <a:pt x="434646" y="5091419"/>
                  <a:pt x="426313" y="5108085"/>
                </a:cubicBezTo>
                <a:cubicBezTo>
                  <a:pt x="401314" y="5091419"/>
                  <a:pt x="384648" y="5066421"/>
                  <a:pt x="384648" y="5049755"/>
                </a:cubicBezTo>
                <a:cubicBezTo>
                  <a:pt x="384648" y="5024756"/>
                  <a:pt x="401314" y="5008090"/>
                  <a:pt x="417980" y="4991424"/>
                </a:cubicBezTo>
                <a:cubicBezTo>
                  <a:pt x="451311" y="5024756"/>
                  <a:pt x="426313" y="5008090"/>
                  <a:pt x="467977" y="5049755"/>
                </a:cubicBezTo>
                <a:close/>
                <a:moveTo>
                  <a:pt x="3059518" y="5033089"/>
                </a:moveTo>
                <a:cubicBezTo>
                  <a:pt x="3059518" y="5074754"/>
                  <a:pt x="3017853" y="5116418"/>
                  <a:pt x="2967856" y="5124751"/>
                </a:cubicBezTo>
                <a:cubicBezTo>
                  <a:pt x="2984522" y="5099752"/>
                  <a:pt x="3001187" y="5066421"/>
                  <a:pt x="3017853" y="5024756"/>
                </a:cubicBezTo>
                <a:cubicBezTo>
                  <a:pt x="2992855" y="5041422"/>
                  <a:pt x="2967856" y="5074754"/>
                  <a:pt x="2951190" y="5108085"/>
                </a:cubicBezTo>
                <a:cubicBezTo>
                  <a:pt x="2951190" y="5091419"/>
                  <a:pt x="2934524" y="5066421"/>
                  <a:pt x="2934524" y="5049755"/>
                </a:cubicBezTo>
                <a:cubicBezTo>
                  <a:pt x="2934524" y="4999757"/>
                  <a:pt x="3009520" y="4983091"/>
                  <a:pt x="3017853" y="4983091"/>
                </a:cubicBezTo>
                <a:cubicBezTo>
                  <a:pt x="3034519" y="4983091"/>
                  <a:pt x="3059518" y="5008090"/>
                  <a:pt x="3059518" y="5033089"/>
                </a:cubicBezTo>
                <a:close/>
                <a:moveTo>
                  <a:pt x="2801197" y="5024756"/>
                </a:moveTo>
                <a:cubicBezTo>
                  <a:pt x="2801197" y="5041422"/>
                  <a:pt x="2792864" y="5074754"/>
                  <a:pt x="2776198" y="5099752"/>
                </a:cubicBezTo>
                <a:lnTo>
                  <a:pt x="2717868" y="5099752"/>
                </a:lnTo>
                <a:cubicBezTo>
                  <a:pt x="2734534" y="5074754"/>
                  <a:pt x="2751200" y="5049755"/>
                  <a:pt x="2776198" y="5024756"/>
                </a:cubicBezTo>
                <a:cubicBezTo>
                  <a:pt x="2776198" y="5024756"/>
                  <a:pt x="2776198" y="5016423"/>
                  <a:pt x="2759533" y="5016423"/>
                </a:cubicBezTo>
                <a:cubicBezTo>
                  <a:pt x="2734534" y="5016423"/>
                  <a:pt x="2717868" y="5066421"/>
                  <a:pt x="2701202" y="5091419"/>
                </a:cubicBezTo>
                <a:cubicBezTo>
                  <a:pt x="2701202" y="5041422"/>
                  <a:pt x="2767865" y="4983091"/>
                  <a:pt x="2767865" y="4983091"/>
                </a:cubicBezTo>
                <a:cubicBezTo>
                  <a:pt x="2809530" y="4983091"/>
                  <a:pt x="2801197" y="5008090"/>
                  <a:pt x="2801197" y="5024756"/>
                </a:cubicBezTo>
                <a:close/>
                <a:moveTo>
                  <a:pt x="1776247" y="5116418"/>
                </a:moveTo>
                <a:lnTo>
                  <a:pt x="1717917" y="5116418"/>
                </a:lnTo>
                <a:cubicBezTo>
                  <a:pt x="1701251" y="5099752"/>
                  <a:pt x="1684585" y="5083087"/>
                  <a:pt x="1684585" y="5058088"/>
                </a:cubicBezTo>
                <a:cubicBezTo>
                  <a:pt x="1684585" y="5041422"/>
                  <a:pt x="1717917" y="5024756"/>
                  <a:pt x="1726249" y="5008090"/>
                </a:cubicBezTo>
                <a:cubicBezTo>
                  <a:pt x="1717917" y="5016423"/>
                  <a:pt x="1726249" y="5074754"/>
                  <a:pt x="1751248" y="5091419"/>
                </a:cubicBezTo>
                <a:cubicBezTo>
                  <a:pt x="1759581" y="5049755"/>
                  <a:pt x="1726249" y="4991424"/>
                  <a:pt x="1776247" y="4983091"/>
                </a:cubicBezTo>
                <a:lnTo>
                  <a:pt x="1776247" y="5116418"/>
                </a:lnTo>
                <a:close/>
                <a:moveTo>
                  <a:pt x="1659586" y="4999757"/>
                </a:moveTo>
                <a:cubicBezTo>
                  <a:pt x="1667919" y="4999757"/>
                  <a:pt x="1676252" y="4983091"/>
                  <a:pt x="1676252" y="4966426"/>
                </a:cubicBezTo>
                <a:cubicBezTo>
                  <a:pt x="1684585" y="4966426"/>
                  <a:pt x="1701251" y="4974758"/>
                  <a:pt x="1717917" y="4983091"/>
                </a:cubicBezTo>
                <a:cubicBezTo>
                  <a:pt x="1709584" y="4999757"/>
                  <a:pt x="1684585" y="5024756"/>
                  <a:pt x="1667919" y="5024756"/>
                </a:cubicBezTo>
                <a:cubicBezTo>
                  <a:pt x="1659586" y="5024756"/>
                  <a:pt x="1634587" y="5008090"/>
                  <a:pt x="1609588" y="4983091"/>
                </a:cubicBezTo>
                <a:cubicBezTo>
                  <a:pt x="1642920" y="4941427"/>
                  <a:pt x="1634587" y="4958093"/>
                  <a:pt x="1659586" y="4958093"/>
                </a:cubicBezTo>
                <a:cubicBezTo>
                  <a:pt x="1659586" y="4966426"/>
                  <a:pt x="1651253" y="4983091"/>
                  <a:pt x="1659586" y="4999757"/>
                </a:cubicBezTo>
                <a:close/>
                <a:moveTo>
                  <a:pt x="426313" y="4966426"/>
                </a:moveTo>
                <a:cubicBezTo>
                  <a:pt x="401314" y="4983091"/>
                  <a:pt x="376315" y="5008090"/>
                  <a:pt x="359649" y="5033089"/>
                </a:cubicBezTo>
                <a:cubicBezTo>
                  <a:pt x="359649" y="5033089"/>
                  <a:pt x="351316" y="5024756"/>
                  <a:pt x="342983" y="5024756"/>
                </a:cubicBezTo>
                <a:cubicBezTo>
                  <a:pt x="376315" y="4999757"/>
                  <a:pt x="376315" y="4974758"/>
                  <a:pt x="376315" y="4949760"/>
                </a:cubicBezTo>
                <a:cubicBezTo>
                  <a:pt x="392981" y="4958093"/>
                  <a:pt x="409647" y="4966426"/>
                  <a:pt x="426313" y="4966426"/>
                </a:cubicBezTo>
                <a:close/>
                <a:moveTo>
                  <a:pt x="3317839" y="4991424"/>
                </a:moveTo>
                <a:cubicBezTo>
                  <a:pt x="3317839" y="5049755"/>
                  <a:pt x="3292840" y="5099752"/>
                  <a:pt x="3217844" y="5116418"/>
                </a:cubicBezTo>
                <a:cubicBezTo>
                  <a:pt x="3226177" y="5083087"/>
                  <a:pt x="3276174" y="5033089"/>
                  <a:pt x="3267841" y="4999757"/>
                </a:cubicBezTo>
                <a:cubicBezTo>
                  <a:pt x="3251175" y="5024756"/>
                  <a:pt x="3226177" y="5066421"/>
                  <a:pt x="3201178" y="5108085"/>
                </a:cubicBezTo>
                <a:cubicBezTo>
                  <a:pt x="3201178" y="5091419"/>
                  <a:pt x="3184512" y="5058088"/>
                  <a:pt x="3184512" y="5041422"/>
                </a:cubicBezTo>
                <a:cubicBezTo>
                  <a:pt x="3184512" y="5016423"/>
                  <a:pt x="3259508" y="4941427"/>
                  <a:pt x="3284507" y="4941427"/>
                </a:cubicBezTo>
                <a:cubicBezTo>
                  <a:pt x="3317839" y="4941427"/>
                  <a:pt x="3317839" y="4983091"/>
                  <a:pt x="3317839" y="4991424"/>
                </a:cubicBezTo>
                <a:close/>
                <a:moveTo>
                  <a:pt x="1726249" y="4949760"/>
                </a:moveTo>
                <a:cubicBezTo>
                  <a:pt x="1709584" y="4958093"/>
                  <a:pt x="1692918" y="4949760"/>
                  <a:pt x="1692918" y="4941427"/>
                </a:cubicBezTo>
                <a:lnTo>
                  <a:pt x="1726249" y="4949760"/>
                </a:lnTo>
                <a:close/>
                <a:moveTo>
                  <a:pt x="1784580" y="4966426"/>
                </a:moveTo>
                <a:cubicBezTo>
                  <a:pt x="1776247" y="4966426"/>
                  <a:pt x="1759581" y="4958093"/>
                  <a:pt x="1751248" y="4958093"/>
                </a:cubicBezTo>
                <a:cubicBezTo>
                  <a:pt x="1759581" y="4949760"/>
                  <a:pt x="1767914" y="4933094"/>
                  <a:pt x="1784580" y="4933094"/>
                </a:cubicBezTo>
                <a:lnTo>
                  <a:pt x="1784580" y="4966426"/>
                </a:lnTo>
                <a:close/>
                <a:moveTo>
                  <a:pt x="1534592" y="4999757"/>
                </a:moveTo>
                <a:lnTo>
                  <a:pt x="1534592" y="4933094"/>
                </a:lnTo>
                <a:cubicBezTo>
                  <a:pt x="1551258" y="4949760"/>
                  <a:pt x="1567924" y="4958093"/>
                  <a:pt x="1584590" y="4966426"/>
                </a:cubicBezTo>
                <a:cubicBezTo>
                  <a:pt x="1567924" y="4991424"/>
                  <a:pt x="1542925" y="5041422"/>
                  <a:pt x="1526259" y="5041422"/>
                </a:cubicBezTo>
                <a:cubicBezTo>
                  <a:pt x="1501260" y="5041422"/>
                  <a:pt x="1484595" y="5008090"/>
                  <a:pt x="1467929" y="4983091"/>
                </a:cubicBezTo>
                <a:lnTo>
                  <a:pt x="1467929" y="4949760"/>
                </a:lnTo>
                <a:cubicBezTo>
                  <a:pt x="1484595" y="4949760"/>
                  <a:pt x="1501260" y="4941427"/>
                  <a:pt x="1517926" y="4924761"/>
                </a:cubicBezTo>
                <a:cubicBezTo>
                  <a:pt x="1509593" y="4949760"/>
                  <a:pt x="1484595" y="4966426"/>
                  <a:pt x="1534592" y="4999757"/>
                </a:cubicBezTo>
                <a:close/>
                <a:moveTo>
                  <a:pt x="2934524" y="4966426"/>
                </a:moveTo>
                <a:cubicBezTo>
                  <a:pt x="2934524" y="5016423"/>
                  <a:pt x="2892859" y="5041422"/>
                  <a:pt x="2851195" y="5041422"/>
                </a:cubicBezTo>
                <a:cubicBezTo>
                  <a:pt x="2867861" y="5016423"/>
                  <a:pt x="2884526" y="4983091"/>
                  <a:pt x="2892859" y="4949760"/>
                </a:cubicBezTo>
                <a:cubicBezTo>
                  <a:pt x="2867861" y="4966426"/>
                  <a:pt x="2851195" y="4999757"/>
                  <a:pt x="2826196" y="5033089"/>
                </a:cubicBezTo>
                <a:cubicBezTo>
                  <a:pt x="2826196" y="5016423"/>
                  <a:pt x="2809530" y="4991424"/>
                  <a:pt x="2809530" y="4974758"/>
                </a:cubicBezTo>
                <a:cubicBezTo>
                  <a:pt x="2809530" y="4949760"/>
                  <a:pt x="2867861" y="4908095"/>
                  <a:pt x="2892859" y="4908095"/>
                </a:cubicBezTo>
                <a:cubicBezTo>
                  <a:pt x="2926191" y="4908095"/>
                  <a:pt x="2934524" y="4949760"/>
                  <a:pt x="2934524" y="4966426"/>
                </a:cubicBezTo>
                <a:close/>
                <a:moveTo>
                  <a:pt x="1392932" y="5008090"/>
                </a:moveTo>
                <a:cubicBezTo>
                  <a:pt x="1392932" y="4974758"/>
                  <a:pt x="1392932" y="4933094"/>
                  <a:pt x="1401265" y="4899762"/>
                </a:cubicBezTo>
                <a:cubicBezTo>
                  <a:pt x="1401265" y="4916428"/>
                  <a:pt x="1442930" y="4933094"/>
                  <a:pt x="1442930" y="4958093"/>
                </a:cubicBezTo>
                <a:cubicBezTo>
                  <a:pt x="1442930" y="4991424"/>
                  <a:pt x="1401265" y="5049755"/>
                  <a:pt x="1376266" y="5049755"/>
                </a:cubicBezTo>
                <a:cubicBezTo>
                  <a:pt x="1334602" y="5049755"/>
                  <a:pt x="1326269" y="4966426"/>
                  <a:pt x="1326269" y="4958093"/>
                </a:cubicBezTo>
                <a:cubicBezTo>
                  <a:pt x="1326269" y="4916428"/>
                  <a:pt x="1326269" y="4941427"/>
                  <a:pt x="1376266" y="4899762"/>
                </a:cubicBezTo>
                <a:cubicBezTo>
                  <a:pt x="1367934" y="4916428"/>
                  <a:pt x="1342935" y="4983091"/>
                  <a:pt x="1392932" y="5008090"/>
                </a:cubicBezTo>
                <a:close/>
                <a:moveTo>
                  <a:pt x="3184512" y="4941427"/>
                </a:moveTo>
                <a:cubicBezTo>
                  <a:pt x="3184512" y="4991424"/>
                  <a:pt x="3167846" y="5033089"/>
                  <a:pt x="3101183" y="5041422"/>
                </a:cubicBezTo>
                <a:cubicBezTo>
                  <a:pt x="3117848" y="4999757"/>
                  <a:pt x="3142847" y="4974758"/>
                  <a:pt x="3142847" y="4933094"/>
                </a:cubicBezTo>
                <a:cubicBezTo>
                  <a:pt x="3117848" y="4958093"/>
                  <a:pt x="3101183" y="4991424"/>
                  <a:pt x="3084517" y="5024756"/>
                </a:cubicBezTo>
                <a:cubicBezTo>
                  <a:pt x="3076184" y="5008090"/>
                  <a:pt x="3059518" y="4983091"/>
                  <a:pt x="3059518" y="4966426"/>
                </a:cubicBezTo>
                <a:cubicBezTo>
                  <a:pt x="3059518" y="4933094"/>
                  <a:pt x="3134514" y="4891429"/>
                  <a:pt x="3151180" y="4891429"/>
                </a:cubicBezTo>
                <a:cubicBezTo>
                  <a:pt x="3192845" y="4891429"/>
                  <a:pt x="3184512" y="4933094"/>
                  <a:pt x="3184512" y="4941427"/>
                </a:cubicBezTo>
                <a:close/>
                <a:moveTo>
                  <a:pt x="1601256" y="4883096"/>
                </a:moveTo>
                <a:cubicBezTo>
                  <a:pt x="1601256" y="4891429"/>
                  <a:pt x="1592923" y="4908095"/>
                  <a:pt x="1601256" y="4941427"/>
                </a:cubicBezTo>
                <a:cubicBezTo>
                  <a:pt x="1617921" y="4924761"/>
                  <a:pt x="1617921" y="4908095"/>
                  <a:pt x="1626254" y="4891429"/>
                </a:cubicBezTo>
                <a:cubicBezTo>
                  <a:pt x="1634587" y="4908095"/>
                  <a:pt x="1651253" y="4924761"/>
                  <a:pt x="1659586" y="4933094"/>
                </a:cubicBezTo>
                <a:cubicBezTo>
                  <a:pt x="1642920" y="4941427"/>
                  <a:pt x="1626254" y="4941427"/>
                  <a:pt x="1609588" y="4941427"/>
                </a:cubicBezTo>
                <a:cubicBezTo>
                  <a:pt x="1592923" y="4941427"/>
                  <a:pt x="1551258" y="4941427"/>
                  <a:pt x="1551258" y="4908095"/>
                </a:cubicBezTo>
                <a:lnTo>
                  <a:pt x="1551258" y="4883096"/>
                </a:lnTo>
                <a:lnTo>
                  <a:pt x="1601256" y="4883096"/>
                </a:lnTo>
                <a:close/>
                <a:moveTo>
                  <a:pt x="1017951" y="4899762"/>
                </a:moveTo>
                <a:cubicBezTo>
                  <a:pt x="1017951" y="4916428"/>
                  <a:pt x="992952" y="5083087"/>
                  <a:pt x="951287" y="5083087"/>
                </a:cubicBezTo>
                <a:cubicBezTo>
                  <a:pt x="934621" y="5083087"/>
                  <a:pt x="942954" y="5074754"/>
                  <a:pt x="926288" y="5074754"/>
                </a:cubicBezTo>
                <a:cubicBezTo>
                  <a:pt x="934621" y="5033089"/>
                  <a:pt x="942954" y="5008090"/>
                  <a:pt x="942954" y="4991424"/>
                </a:cubicBezTo>
                <a:cubicBezTo>
                  <a:pt x="942954" y="4999757"/>
                  <a:pt x="942954" y="5008090"/>
                  <a:pt x="951287" y="5016423"/>
                </a:cubicBezTo>
                <a:cubicBezTo>
                  <a:pt x="976286" y="4983091"/>
                  <a:pt x="959620" y="4908095"/>
                  <a:pt x="1001285" y="4883096"/>
                </a:cubicBezTo>
                <a:cubicBezTo>
                  <a:pt x="1001285" y="4891429"/>
                  <a:pt x="1017951" y="4874763"/>
                  <a:pt x="1017951" y="4899762"/>
                </a:cubicBezTo>
                <a:close/>
                <a:moveTo>
                  <a:pt x="1251273" y="5008090"/>
                </a:moveTo>
                <a:cubicBezTo>
                  <a:pt x="1251273" y="4966426"/>
                  <a:pt x="1251273" y="4916428"/>
                  <a:pt x="1259605" y="4874763"/>
                </a:cubicBezTo>
                <a:cubicBezTo>
                  <a:pt x="1267938" y="4899762"/>
                  <a:pt x="1301270" y="4916428"/>
                  <a:pt x="1301270" y="4933094"/>
                </a:cubicBezTo>
                <a:cubicBezTo>
                  <a:pt x="1301270" y="4966426"/>
                  <a:pt x="1276271" y="5058088"/>
                  <a:pt x="1234607" y="5058088"/>
                </a:cubicBezTo>
                <a:cubicBezTo>
                  <a:pt x="1184609" y="5058088"/>
                  <a:pt x="1176276" y="4941427"/>
                  <a:pt x="1176276" y="4941427"/>
                </a:cubicBezTo>
                <a:cubicBezTo>
                  <a:pt x="1176276" y="4916428"/>
                  <a:pt x="1217941" y="4899762"/>
                  <a:pt x="1234607" y="4874763"/>
                </a:cubicBezTo>
                <a:cubicBezTo>
                  <a:pt x="1226274" y="4916428"/>
                  <a:pt x="1192942" y="4958093"/>
                  <a:pt x="1251273" y="5008090"/>
                </a:cubicBezTo>
                <a:close/>
                <a:moveTo>
                  <a:pt x="1701251" y="4858097"/>
                </a:moveTo>
                <a:cubicBezTo>
                  <a:pt x="1701251" y="4866430"/>
                  <a:pt x="1684585" y="4883096"/>
                  <a:pt x="1684585" y="4908095"/>
                </a:cubicBezTo>
                <a:cubicBezTo>
                  <a:pt x="1701251" y="4899762"/>
                  <a:pt x="1717917" y="4883096"/>
                  <a:pt x="1726249" y="4866430"/>
                </a:cubicBezTo>
                <a:cubicBezTo>
                  <a:pt x="1726249" y="4883096"/>
                  <a:pt x="1734582" y="4899762"/>
                  <a:pt x="1751248" y="4916428"/>
                </a:cubicBezTo>
                <a:cubicBezTo>
                  <a:pt x="1742915" y="4916428"/>
                  <a:pt x="1742915" y="4924761"/>
                  <a:pt x="1717917" y="4924761"/>
                </a:cubicBezTo>
                <a:cubicBezTo>
                  <a:pt x="1701251" y="4924761"/>
                  <a:pt x="1642920" y="4899762"/>
                  <a:pt x="1642920" y="4874763"/>
                </a:cubicBezTo>
                <a:cubicBezTo>
                  <a:pt x="1642920" y="4849765"/>
                  <a:pt x="1651253" y="4849765"/>
                  <a:pt x="1651253" y="4849765"/>
                </a:cubicBezTo>
                <a:cubicBezTo>
                  <a:pt x="1667919" y="4849765"/>
                  <a:pt x="1684585" y="4858097"/>
                  <a:pt x="1701251" y="4858097"/>
                </a:cubicBezTo>
                <a:close/>
                <a:moveTo>
                  <a:pt x="3467831" y="5058088"/>
                </a:moveTo>
                <a:cubicBezTo>
                  <a:pt x="3467831" y="5033089"/>
                  <a:pt x="3451166" y="4999757"/>
                  <a:pt x="3451166" y="4974758"/>
                </a:cubicBezTo>
                <a:cubicBezTo>
                  <a:pt x="3451166" y="4949760"/>
                  <a:pt x="3517829" y="4849765"/>
                  <a:pt x="3551161" y="4841432"/>
                </a:cubicBezTo>
                <a:cubicBezTo>
                  <a:pt x="3542828" y="4899762"/>
                  <a:pt x="3484497" y="4999757"/>
                  <a:pt x="3467831" y="5058088"/>
                </a:cubicBezTo>
                <a:close/>
                <a:moveTo>
                  <a:pt x="1159610" y="4916428"/>
                </a:moveTo>
                <a:cubicBezTo>
                  <a:pt x="1159610" y="4949760"/>
                  <a:pt x="1117946" y="5049755"/>
                  <a:pt x="1101280" y="5074754"/>
                </a:cubicBezTo>
                <a:cubicBezTo>
                  <a:pt x="1026283" y="5041422"/>
                  <a:pt x="1042949" y="4999757"/>
                  <a:pt x="1042949" y="4949760"/>
                </a:cubicBezTo>
                <a:cubicBezTo>
                  <a:pt x="1042949" y="4899762"/>
                  <a:pt x="1034616" y="4908095"/>
                  <a:pt x="1092947" y="4849765"/>
                </a:cubicBezTo>
                <a:cubicBezTo>
                  <a:pt x="1084614" y="4899762"/>
                  <a:pt x="1059615" y="4974758"/>
                  <a:pt x="1109613" y="5008090"/>
                </a:cubicBezTo>
                <a:cubicBezTo>
                  <a:pt x="1109613" y="4958093"/>
                  <a:pt x="1109613" y="4899762"/>
                  <a:pt x="1117946" y="4841432"/>
                </a:cubicBezTo>
                <a:cubicBezTo>
                  <a:pt x="1126279" y="4866430"/>
                  <a:pt x="1159610" y="4899762"/>
                  <a:pt x="1159610" y="4916428"/>
                </a:cubicBezTo>
                <a:close/>
                <a:moveTo>
                  <a:pt x="3059518" y="4883096"/>
                </a:moveTo>
                <a:cubicBezTo>
                  <a:pt x="3059518" y="4908095"/>
                  <a:pt x="3051185" y="4933094"/>
                  <a:pt x="3042852" y="4958093"/>
                </a:cubicBezTo>
                <a:cubicBezTo>
                  <a:pt x="3026186" y="4958093"/>
                  <a:pt x="3001187" y="4958093"/>
                  <a:pt x="2976189" y="4974758"/>
                </a:cubicBezTo>
                <a:cubicBezTo>
                  <a:pt x="2992855" y="4949760"/>
                  <a:pt x="3009520" y="4916428"/>
                  <a:pt x="3017853" y="4874763"/>
                </a:cubicBezTo>
                <a:cubicBezTo>
                  <a:pt x="2992855" y="4891429"/>
                  <a:pt x="2976189" y="4924761"/>
                  <a:pt x="2959523" y="4958093"/>
                </a:cubicBezTo>
                <a:cubicBezTo>
                  <a:pt x="2959523" y="4941427"/>
                  <a:pt x="2942857" y="4916428"/>
                  <a:pt x="2942857" y="4891429"/>
                </a:cubicBezTo>
                <a:cubicBezTo>
                  <a:pt x="2942857" y="4858097"/>
                  <a:pt x="3001187" y="4833099"/>
                  <a:pt x="3017853" y="4833099"/>
                </a:cubicBezTo>
                <a:cubicBezTo>
                  <a:pt x="3051185" y="4833099"/>
                  <a:pt x="3059518" y="4883096"/>
                  <a:pt x="3059518" y="4883096"/>
                </a:cubicBezTo>
                <a:close/>
                <a:moveTo>
                  <a:pt x="1817912" y="4841432"/>
                </a:moveTo>
                <a:cubicBezTo>
                  <a:pt x="1759581" y="4891429"/>
                  <a:pt x="1784580" y="4874763"/>
                  <a:pt x="1784580" y="4899762"/>
                </a:cubicBezTo>
                <a:cubicBezTo>
                  <a:pt x="1784580" y="4899762"/>
                  <a:pt x="1801246" y="4891429"/>
                  <a:pt x="1809579" y="4883096"/>
                </a:cubicBezTo>
                <a:cubicBezTo>
                  <a:pt x="1809579" y="4891429"/>
                  <a:pt x="1801246" y="4908095"/>
                  <a:pt x="1801246" y="4916428"/>
                </a:cubicBezTo>
                <a:cubicBezTo>
                  <a:pt x="1751248" y="4916428"/>
                  <a:pt x="1751248" y="4866430"/>
                  <a:pt x="1751248" y="4858097"/>
                </a:cubicBezTo>
                <a:cubicBezTo>
                  <a:pt x="1751248" y="4841432"/>
                  <a:pt x="1759581" y="4833099"/>
                  <a:pt x="1767914" y="4824766"/>
                </a:cubicBezTo>
                <a:cubicBezTo>
                  <a:pt x="1784580" y="4833099"/>
                  <a:pt x="1801246" y="4841432"/>
                  <a:pt x="1817912" y="4841432"/>
                </a:cubicBezTo>
                <a:close/>
                <a:moveTo>
                  <a:pt x="1459596" y="4899762"/>
                </a:moveTo>
                <a:cubicBezTo>
                  <a:pt x="1476262" y="4883096"/>
                  <a:pt x="1492927" y="4849765"/>
                  <a:pt x="1501260" y="4824766"/>
                </a:cubicBezTo>
                <a:cubicBezTo>
                  <a:pt x="1501260" y="4841432"/>
                  <a:pt x="1526259" y="4849765"/>
                  <a:pt x="1526259" y="4874763"/>
                </a:cubicBezTo>
                <a:cubicBezTo>
                  <a:pt x="1526259" y="4891429"/>
                  <a:pt x="1484595" y="4933094"/>
                  <a:pt x="1467929" y="4933094"/>
                </a:cubicBezTo>
                <a:cubicBezTo>
                  <a:pt x="1442930" y="4933094"/>
                  <a:pt x="1434597" y="4916428"/>
                  <a:pt x="1417931" y="4899762"/>
                </a:cubicBezTo>
                <a:lnTo>
                  <a:pt x="1417931" y="4824766"/>
                </a:lnTo>
                <a:cubicBezTo>
                  <a:pt x="1434597" y="4824766"/>
                  <a:pt x="1459596" y="4824766"/>
                  <a:pt x="1476262" y="4816433"/>
                </a:cubicBezTo>
                <a:cubicBezTo>
                  <a:pt x="1467929" y="4841432"/>
                  <a:pt x="1459596" y="4866430"/>
                  <a:pt x="1459596" y="4899762"/>
                </a:cubicBezTo>
                <a:close/>
                <a:moveTo>
                  <a:pt x="3442833" y="4883096"/>
                </a:moveTo>
                <a:cubicBezTo>
                  <a:pt x="3442833" y="4958093"/>
                  <a:pt x="3426167" y="4966426"/>
                  <a:pt x="3359503" y="5008090"/>
                </a:cubicBezTo>
                <a:lnTo>
                  <a:pt x="3409501" y="4883096"/>
                </a:lnTo>
                <a:cubicBezTo>
                  <a:pt x="3409501" y="4883096"/>
                  <a:pt x="3409501" y="4874763"/>
                  <a:pt x="3401168" y="4866430"/>
                </a:cubicBezTo>
                <a:cubicBezTo>
                  <a:pt x="3376169" y="4891429"/>
                  <a:pt x="3342838" y="4966426"/>
                  <a:pt x="3342838" y="4999757"/>
                </a:cubicBezTo>
                <a:cubicBezTo>
                  <a:pt x="3342838" y="4974758"/>
                  <a:pt x="3317839" y="4949760"/>
                  <a:pt x="3317839" y="4924761"/>
                </a:cubicBezTo>
                <a:cubicBezTo>
                  <a:pt x="3317839" y="4899762"/>
                  <a:pt x="3376169" y="4808100"/>
                  <a:pt x="3409501" y="4808100"/>
                </a:cubicBezTo>
                <a:cubicBezTo>
                  <a:pt x="3451166" y="4808100"/>
                  <a:pt x="3442833" y="4866430"/>
                  <a:pt x="3442833" y="4883096"/>
                </a:cubicBezTo>
                <a:close/>
                <a:moveTo>
                  <a:pt x="2926191" y="4833099"/>
                </a:moveTo>
                <a:cubicBezTo>
                  <a:pt x="2926191" y="4899762"/>
                  <a:pt x="2909525" y="4866430"/>
                  <a:pt x="2851195" y="4899762"/>
                </a:cubicBezTo>
                <a:cubicBezTo>
                  <a:pt x="2867861" y="4874763"/>
                  <a:pt x="2892859" y="4841432"/>
                  <a:pt x="2892859" y="4816433"/>
                </a:cubicBezTo>
                <a:cubicBezTo>
                  <a:pt x="2892859" y="4799767"/>
                  <a:pt x="2884526" y="4808100"/>
                  <a:pt x="2876194" y="4816433"/>
                </a:cubicBezTo>
                <a:cubicBezTo>
                  <a:pt x="2876194" y="4808100"/>
                  <a:pt x="2892859" y="4791434"/>
                  <a:pt x="2892859" y="4783101"/>
                </a:cubicBezTo>
                <a:cubicBezTo>
                  <a:pt x="2926191" y="4799767"/>
                  <a:pt x="2926191" y="4824766"/>
                  <a:pt x="2926191" y="4833099"/>
                </a:cubicBezTo>
                <a:close/>
                <a:moveTo>
                  <a:pt x="3309506" y="4841432"/>
                </a:moveTo>
                <a:cubicBezTo>
                  <a:pt x="3309506" y="4908095"/>
                  <a:pt x="3284507" y="4908095"/>
                  <a:pt x="3234509" y="4941427"/>
                </a:cubicBezTo>
                <a:cubicBezTo>
                  <a:pt x="3242842" y="4908095"/>
                  <a:pt x="3267841" y="4866430"/>
                  <a:pt x="3276174" y="4833099"/>
                </a:cubicBezTo>
                <a:cubicBezTo>
                  <a:pt x="3226177" y="4824766"/>
                  <a:pt x="3226177" y="4899762"/>
                  <a:pt x="3209511" y="4941427"/>
                </a:cubicBezTo>
                <a:cubicBezTo>
                  <a:pt x="3209511" y="4916428"/>
                  <a:pt x="3184512" y="4891429"/>
                  <a:pt x="3184512" y="4866430"/>
                </a:cubicBezTo>
                <a:cubicBezTo>
                  <a:pt x="3184512" y="4824766"/>
                  <a:pt x="3242842" y="4774768"/>
                  <a:pt x="3267841" y="4774768"/>
                </a:cubicBezTo>
                <a:cubicBezTo>
                  <a:pt x="3301173" y="4774768"/>
                  <a:pt x="3309506" y="4833099"/>
                  <a:pt x="3309506" y="4841432"/>
                </a:cubicBezTo>
                <a:close/>
                <a:moveTo>
                  <a:pt x="1592923" y="4766435"/>
                </a:moveTo>
                <a:cubicBezTo>
                  <a:pt x="1551258" y="4808100"/>
                  <a:pt x="1551258" y="4783101"/>
                  <a:pt x="1559591" y="4841432"/>
                </a:cubicBezTo>
                <a:cubicBezTo>
                  <a:pt x="1584590" y="4824766"/>
                  <a:pt x="1601256" y="4799767"/>
                  <a:pt x="1617921" y="4774768"/>
                </a:cubicBezTo>
                <a:cubicBezTo>
                  <a:pt x="1617921" y="4774768"/>
                  <a:pt x="1609588" y="4766435"/>
                  <a:pt x="1609588" y="4791434"/>
                </a:cubicBezTo>
                <a:cubicBezTo>
                  <a:pt x="1609588" y="4808100"/>
                  <a:pt x="1617921" y="4816433"/>
                  <a:pt x="1634587" y="4833099"/>
                </a:cubicBezTo>
                <a:cubicBezTo>
                  <a:pt x="1617921" y="4849765"/>
                  <a:pt x="1584590" y="4866430"/>
                  <a:pt x="1567924" y="4866430"/>
                </a:cubicBezTo>
                <a:cubicBezTo>
                  <a:pt x="1517926" y="4866430"/>
                  <a:pt x="1526259" y="4816433"/>
                  <a:pt x="1526259" y="4808100"/>
                </a:cubicBezTo>
                <a:cubicBezTo>
                  <a:pt x="1526259" y="4791434"/>
                  <a:pt x="1526259" y="4783101"/>
                  <a:pt x="1534592" y="4766435"/>
                </a:cubicBezTo>
                <a:lnTo>
                  <a:pt x="1592923" y="4766435"/>
                </a:lnTo>
                <a:close/>
                <a:moveTo>
                  <a:pt x="1317936" y="4824766"/>
                </a:moveTo>
                <a:lnTo>
                  <a:pt x="1326269" y="4866430"/>
                </a:lnTo>
                <a:cubicBezTo>
                  <a:pt x="1342935" y="4833099"/>
                  <a:pt x="1359601" y="4791434"/>
                  <a:pt x="1376266" y="4766435"/>
                </a:cubicBezTo>
                <a:cubicBezTo>
                  <a:pt x="1376266" y="4783101"/>
                  <a:pt x="1401265" y="4799767"/>
                  <a:pt x="1401265" y="4816433"/>
                </a:cubicBezTo>
                <a:cubicBezTo>
                  <a:pt x="1401265" y="4841432"/>
                  <a:pt x="1309603" y="4908095"/>
                  <a:pt x="1309603" y="4916428"/>
                </a:cubicBezTo>
                <a:cubicBezTo>
                  <a:pt x="1292937" y="4891429"/>
                  <a:pt x="1276271" y="4858097"/>
                  <a:pt x="1276271" y="4833099"/>
                </a:cubicBezTo>
                <a:cubicBezTo>
                  <a:pt x="1276271" y="4783101"/>
                  <a:pt x="1284604" y="4774768"/>
                  <a:pt x="1351268" y="4749769"/>
                </a:cubicBezTo>
                <a:cubicBezTo>
                  <a:pt x="1342935" y="4774768"/>
                  <a:pt x="1334602" y="4799767"/>
                  <a:pt x="1317936" y="4824766"/>
                </a:cubicBezTo>
                <a:close/>
                <a:moveTo>
                  <a:pt x="3176179" y="4808100"/>
                </a:moveTo>
                <a:cubicBezTo>
                  <a:pt x="3176179" y="4866430"/>
                  <a:pt x="3151180" y="4849765"/>
                  <a:pt x="3101183" y="4891429"/>
                </a:cubicBezTo>
                <a:cubicBezTo>
                  <a:pt x="3109516" y="4849765"/>
                  <a:pt x="3134514" y="4824766"/>
                  <a:pt x="3126181" y="4783101"/>
                </a:cubicBezTo>
                <a:cubicBezTo>
                  <a:pt x="3109516" y="4808100"/>
                  <a:pt x="3092850" y="4841432"/>
                  <a:pt x="3084517" y="4874763"/>
                </a:cubicBezTo>
                <a:cubicBezTo>
                  <a:pt x="3076184" y="4858097"/>
                  <a:pt x="3051185" y="4841432"/>
                  <a:pt x="3051185" y="4816433"/>
                </a:cubicBezTo>
                <a:cubicBezTo>
                  <a:pt x="3051185" y="4774768"/>
                  <a:pt x="3109516" y="4741436"/>
                  <a:pt x="3126181" y="4741436"/>
                </a:cubicBezTo>
                <a:cubicBezTo>
                  <a:pt x="3167846" y="4741436"/>
                  <a:pt x="3176179" y="4799767"/>
                  <a:pt x="3176179" y="4808100"/>
                </a:cubicBezTo>
                <a:close/>
                <a:moveTo>
                  <a:pt x="1034616" y="4883096"/>
                </a:moveTo>
                <a:cubicBezTo>
                  <a:pt x="1034616" y="4883096"/>
                  <a:pt x="1026283" y="4874763"/>
                  <a:pt x="1017951" y="4874763"/>
                </a:cubicBezTo>
                <a:cubicBezTo>
                  <a:pt x="1017951" y="4824766"/>
                  <a:pt x="1092947" y="4766435"/>
                  <a:pt x="1126279" y="4733104"/>
                </a:cubicBezTo>
                <a:cubicBezTo>
                  <a:pt x="1101280" y="4783101"/>
                  <a:pt x="1076281" y="4833099"/>
                  <a:pt x="1034616" y="4883096"/>
                </a:cubicBezTo>
                <a:close/>
                <a:moveTo>
                  <a:pt x="1726249" y="4733104"/>
                </a:moveTo>
                <a:cubicBezTo>
                  <a:pt x="1717917" y="4741436"/>
                  <a:pt x="1667919" y="4766435"/>
                  <a:pt x="1676252" y="4808100"/>
                </a:cubicBezTo>
                <a:cubicBezTo>
                  <a:pt x="1692918" y="4799767"/>
                  <a:pt x="1709584" y="4774768"/>
                  <a:pt x="1734582" y="4758102"/>
                </a:cubicBezTo>
                <a:cubicBezTo>
                  <a:pt x="1734582" y="4766435"/>
                  <a:pt x="1734582" y="4783101"/>
                  <a:pt x="1742915" y="4816433"/>
                </a:cubicBezTo>
                <a:cubicBezTo>
                  <a:pt x="1726249" y="4824766"/>
                  <a:pt x="1701251" y="4833099"/>
                  <a:pt x="1684585" y="4833099"/>
                </a:cubicBezTo>
                <a:cubicBezTo>
                  <a:pt x="1659586" y="4833099"/>
                  <a:pt x="1634587" y="4799767"/>
                  <a:pt x="1634587" y="4783101"/>
                </a:cubicBezTo>
                <a:cubicBezTo>
                  <a:pt x="1634587" y="4758102"/>
                  <a:pt x="1642920" y="4724771"/>
                  <a:pt x="1667919" y="4724771"/>
                </a:cubicBezTo>
                <a:cubicBezTo>
                  <a:pt x="1684585" y="4724771"/>
                  <a:pt x="1709584" y="4733104"/>
                  <a:pt x="1726249" y="4733104"/>
                </a:cubicBezTo>
                <a:close/>
                <a:moveTo>
                  <a:pt x="3042852" y="4749769"/>
                </a:moveTo>
                <a:cubicBezTo>
                  <a:pt x="3042852" y="4799767"/>
                  <a:pt x="3009520" y="4824766"/>
                  <a:pt x="2976189" y="4824766"/>
                </a:cubicBezTo>
                <a:cubicBezTo>
                  <a:pt x="2976189" y="4799767"/>
                  <a:pt x="3009520" y="4758102"/>
                  <a:pt x="2992855" y="4733104"/>
                </a:cubicBezTo>
                <a:cubicBezTo>
                  <a:pt x="2976189" y="4749769"/>
                  <a:pt x="2967856" y="4783101"/>
                  <a:pt x="2951190" y="4816433"/>
                </a:cubicBezTo>
                <a:cubicBezTo>
                  <a:pt x="2942857" y="4799767"/>
                  <a:pt x="2934524" y="4783101"/>
                  <a:pt x="2917858" y="4766435"/>
                </a:cubicBezTo>
                <a:cubicBezTo>
                  <a:pt x="2926191" y="4749769"/>
                  <a:pt x="2951190" y="4699772"/>
                  <a:pt x="2992855" y="4699772"/>
                </a:cubicBezTo>
                <a:cubicBezTo>
                  <a:pt x="3009520" y="4699772"/>
                  <a:pt x="3042852" y="4724771"/>
                  <a:pt x="3042852" y="4749769"/>
                </a:cubicBezTo>
                <a:close/>
                <a:moveTo>
                  <a:pt x="1867909" y="4708105"/>
                </a:moveTo>
                <a:cubicBezTo>
                  <a:pt x="1851243" y="4716438"/>
                  <a:pt x="1826245" y="4741436"/>
                  <a:pt x="1801246" y="4758102"/>
                </a:cubicBezTo>
                <a:cubicBezTo>
                  <a:pt x="1801246" y="4758102"/>
                  <a:pt x="1792913" y="4766435"/>
                  <a:pt x="1801246" y="4783101"/>
                </a:cubicBezTo>
                <a:cubicBezTo>
                  <a:pt x="1826245" y="4766435"/>
                  <a:pt x="1851243" y="4749769"/>
                  <a:pt x="1876242" y="4724771"/>
                </a:cubicBezTo>
                <a:cubicBezTo>
                  <a:pt x="1867909" y="4741436"/>
                  <a:pt x="1867909" y="4766435"/>
                  <a:pt x="1867909" y="4783101"/>
                </a:cubicBezTo>
                <a:cubicBezTo>
                  <a:pt x="1851243" y="4799767"/>
                  <a:pt x="1826245" y="4816433"/>
                  <a:pt x="1801246" y="4816433"/>
                </a:cubicBezTo>
                <a:cubicBezTo>
                  <a:pt x="1767914" y="4816433"/>
                  <a:pt x="1759581" y="4783101"/>
                  <a:pt x="1759581" y="4766435"/>
                </a:cubicBezTo>
                <a:cubicBezTo>
                  <a:pt x="1759581" y="4741436"/>
                  <a:pt x="1784580" y="4699772"/>
                  <a:pt x="1801246" y="4699772"/>
                </a:cubicBezTo>
                <a:cubicBezTo>
                  <a:pt x="1826245" y="4699772"/>
                  <a:pt x="1851243" y="4708105"/>
                  <a:pt x="1867909" y="4708105"/>
                </a:cubicBezTo>
                <a:close/>
                <a:moveTo>
                  <a:pt x="1184609" y="4824766"/>
                </a:moveTo>
                <a:cubicBezTo>
                  <a:pt x="1209608" y="4791434"/>
                  <a:pt x="1226274" y="4741436"/>
                  <a:pt x="1242940" y="4699772"/>
                </a:cubicBezTo>
                <a:cubicBezTo>
                  <a:pt x="1242940" y="4716438"/>
                  <a:pt x="1267938" y="4741436"/>
                  <a:pt x="1267938" y="4766435"/>
                </a:cubicBezTo>
                <a:cubicBezTo>
                  <a:pt x="1267938" y="4799767"/>
                  <a:pt x="1192942" y="4891429"/>
                  <a:pt x="1167943" y="4891429"/>
                </a:cubicBezTo>
                <a:cubicBezTo>
                  <a:pt x="1126279" y="4891429"/>
                  <a:pt x="1142944" y="4808100"/>
                  <a:pt x="1142944" y="4808100"/>
                </a:cubicBezTo>
                <a:cubicBezTo>
                  <a:pt x="1142944" y="4749769"/>
                  <a:pt x="1134612" y="4699772"/>
                  <a:pt x="1217941" y="4691439"/>
                </a:cubicBezTo>
                <a:cubicBezTo>
                  <a:pt x="1201275" y="4733104"/>
                  <a:pt x="1176276" y="4766435"/>
                  <a:pt x="1184609" y="4824766"/>
                </a:cubicBezTo>
                <a:close/>
                <a:moveTo>
                  <a:pt x="1892908" y="4758102"/>
                </a:moveTo>
                <a:cubicBezTo>
                  <a:pt x="1884575" y="4741436"/>
                  <a:pt x="1909574" y="4683106"/>
                  <a:pt x="1951238" y="4674773"/>
                </a:cubicBezTo>
                <a:cubicBezTo>
                  <a:pt x="1942906" y="4691439"/>
                  <a:pt x="1917907" y="4724771"/>
                  <a:pt x="1892908" y="4758102"/>
                </a:cubicBezTo>
                <a:close/>
                <a:moveTo>
                  <a:pt x="1442930" y="4766435"/>
                </a:moveTo>
                <a:cubicBezTo>
                  <a:pt x="1467929" y="4741436"/>
                  <a:pt x="1484595" y="4716438"/>
                  <a:pt x="1501260" y="4691439"/>
                </a:cubicBezTo>
                <a:cubicBezTo>
                  <a:pt x="1501260" y="4708105"/>
                  <a:pt x="1517926" y="4724771"/>
                  <a:pt x="1517926" y="4741436"/>
                </a:cubicBezTo>
                <a:cubicBezTo>
                  <a:pt x="1517926" y="4774768"/>
                  <a:pt x="1434597" y="4808100"/>
                  <a:pt x="1434597" y="4808100"/>
                </a:cubicBezTo>
                <a:cubicBezTo>
                  <a:pt x="1401265" y="4808100"/>
                  <a:pt x="1392932" y="4758102"/>
                  <a:pt x="1392932" y="4749769"/>
                </a:cubicBezTo>
                <a:cubicBezTo>
                  <a:pt x="1392932" y="4691439"/>
                  <a:pt x="1434597" y="4674773"/>
                  <a:pt x="1484595" y="4674773"/>
                </a:cubicBezTo>
                <a:cubicBezTo>
                  <a:pt x="1451263" y="4716438"/>
                  <a:pt x="1434597" y="4724771"/>
                  <a:pt x="1442930" y="4766435"/>
                </a:cubicBezTo>
                <a:close/>
                <a:moveTo>
                  <a:pt x="1167943" y="4691439"/>
                </a:moveTo>
                <a:cubicBezTo>
                  <a:pt x="1184609" y="4674773"/>
                  <a:pt x="1209608" y="4658107"/>
                  <a:pt x="1226274" y="4649774"/>
                </a:cubicBezTo>
                <a:cubicBezTo>
                  <a:pt x="1217941" y="4666440"/>
                  <a:pt x="1192942" y="4683106"/>
                  <a:pt x="1167943" y="4691439"/>
                </a:cubicBezTo>
                <a:close/>
                <a:moveTo>
                  <a:pt x="3559494" y="4741436"/>
                </a:moveTo>
                <a:cubicBezTo>
                  <a:pt x="3559494" y="4791434"/>
                  <a:pt x="3551161" y="4799767"/>
                  <a:pt x="3492830" y="4858097"/>
                </a:cubicBezTo>
                <a:cubicBezTo>
                  <a:pt x="3501163" y="4816433"/>
                  <a:pt x="3517829" y="4766435"/>
                  <a:pt x="3526162" y="4724771"/>
                </a:cubicBezTo>
                <a:lnTo>
                  <a:pt x="3509496" y="4708105"/>
                </a:lnTo>
                <a:cubicBezTo>
                  <a:pt x="3492830" y="4758102"/>
                  <a:pt x="3476164" y="4808100"/>
                  <a:pt x="3467831" y="4858097"/>
                </a:cubicBezTo>
                <a:cubicBezTo>
                  <a:pt x="3459499" y="4833099"/>
                  <a:pt x="3434500" y="4808100"/>
                  <a:pt x="3434500" y="4791434"/>
                </a:cubicBezTo>
                <a:cubicBezTo>
                  <a:pt x="3434500" y="4766435"/>
                  <a:pt x="3476164" y="4691439"/>
                  <a:pt x="3509496" y="4641441"/>
                </a:cubicBezTo>
                <a:cubicBezTo>
                  <a:pt x="3551161" y="4658107"/>
                  <a:pt x="3559494" y="4691439"/>
                  <a:pt x="3559494" y="4741436"/>
                </a:cubicBezTo>
                <a:close/>
                <a:moveTo>
                  <a:pt x="3417834" y="4724771"/>
                </a:moveTo>
                <a:cubicBezTo>
                  <a:pt x="3417834" y="4808100"/>
                  <a:pt x="3409501" y="4766435"/>
                  <a:pt x="3351170" y="4824766"/>
                </a:cubicBezTo>
                <a:cubicBezTo>
                  <a:pt x="3359503" y="4783101"/>
                  <a:pt x="3376169" y="4741436"/>
                  <a:pt x="3376169" y="4691439"/>
                </a:cubicBezTo>
                <a:cubicBezTo>
                  <a:pt x="3334505" y="4699772"/>
                  <a:pt x="3351170" y="4791434"/>
                  <a:pt x="3326172" y="4808100"/>
                </a:cubicBezTo>
                <a:cubicBezTo>
                  <a:pt x="3326172" y="4791434"/>
                  <a:pt x="3301173" y="4766435"/>
                  <a:pt x="3301173" y="4741436"/>
                </a:cubicBezTo>
                <a:cubicBezTo>
                  <a:pt x="3301173" y="4724771"/>
                  <a:pt x="3334505" y="4633108"/>
                  <a:pt x="3376169" y="4633108"/>
                </a:cubicBezTo>
                <a:cubicBezTo>
                  <a:pt x="3417834" y="4633108"/>
                  <a:pt x="3417834" y="4708105"/>
                  <a:pt x="3417834" y="4724771"/>
                </a:cubicBezTo>
                <a:close/>
                <a:moveTo>
                  <a:pt x="1634587" y="4624775"/>
                </a:moveTo>
                <a:cubicBezTo>
                  <a:pt x="1609588" y="4633108"/>
                  <a:pt x="1576257" y="4658107"/>
                  <a:pt x="1567924" y="4708105"/>
                </a:cubicBezTo>
                <a:cubicBezTo>
                  <a:pt x="1592923" y="4691439"/>
                  <a:pt x="1617921" y="4666440"/>
                  <a:pt x="1642920" y="4641441"/>
                </a:cubicBezTo>
                <a:cubicBezTo>
                  <a:pt x="1651253" y="4691439"/>
                  <a:pt x="1626254" y="4741436"/>
                  <a:pt x="1567924" y="4741436"/>
                </a:cubicBezTo>
                <a:cubicBezTo>
                  <a:pt x="1534592" y="4741436"/>
                  <a:pt x="1526259" y="4724771"/>
                  <a:pt x="1526259" y="4699772"/>
                </a:cubicBezTo>
                <a:cubicBezTo>
                  <a:pt x="1526259" y="4683106"/>
                  <a:pt x="1542925" y="4649774"/>
                  <a:pt x="1559591" y="4624775"/>
                </a:cubicBezTo>
                <a:lnTo>
                  <a:pt x="1634587" y="4624775"/>
                </a:lnTo>
                <a:close/>
                <a:moveTo>
                  <a:pt x="3276174" y="4658107"/>
                </a:moveTo>
                <a:lnTo>
                  <a:pt x="3276174" y="4749769"/>
                </a:lnTo>
                <a:cubicBezTo>
                  <a:pt x="3259508" y="4749769"/>
                  <a:pt x="3234509" y="4766435"/>
                  <a:pt x="3217844" y="4783101"/>
                </a:cubicBezTo>
                <a:cubicBezTo>
                  <a:pt x="3226177" y="4749769"/>
                  <a:pt x="3234509" y="4708105"/>
                  <a:pt x="3234509" y="4666440"/>
                </a:cubicBezTo>
                <a:cubicBezTo>
                  <a:pt x="3192845" y="4691439"/>
                  <a:pt x="3201178" y="4741436"/>
                  <a:pt x="3192845" y="4783101"/>
                </a:cubicBezTo>
                <a:cubicBezTo>
                  <a:pt x="3192845" y="4758102"/>
                  <a:pt x="3159513" y="4733104"/>
                  <a:pt x="3159513" y="4716438"/>
                </a:cubicBezTo>
                <a:cubicBezTo>
                  <a:pt x="3159513" y="4691439"/>
                  <a:pt x="3192845" y="4616443"/>
                  <a:pt x="3234509" y="4616443"/>
                </a:cubicBezTo>
                <a:cubicBezTo>
                  <a:pt x="3251175" y="4616443"/>
                  <a:pt x="3276174" y="4633108"/>
                  <a:pt x="3276174" y="4658107"/>
                </a:cubicBezTo>
                <a:close/>
                <a:moveTo>
                  <a:pt x="3134514" y="4633108"/>
                </a:moveTo>
                <a:lnTo>
                  <a:pt x="3134514" y="4716438"/>
                </a:lnTo>
                <a:cubicBezTo>
                  <a:pt x="3117848" y="4716438"/>
                  <a:pt x="3101183" y="4724771"/>
                  <a:pt x="3084517" y="4733104"/>
                </a:cubicBezTo>
                <a:cubicBezTo>
                  <a:pt x="3092850" y="4708105"/>
                  <a:pt x="3092850" y="4674773"/>
                  <a:pt x="3101183" y="4649774"/>
                </a:cubicBezTo>
                <a:cubicBezTo>
                  <a:pt x="3101183" y="4649774"/>
                  <a:pt x="3092850" y="4641441"/>
                  <a:pt x="3076184" y="4641441"/>
                </a:cubicBezTo>
                <a:cubicBezTo>
                  <a:pt x="3076184" y="4666440"/>
                  <a:pt x="3067851" y="4699772"/>
                  <a:pt x="3059518" y="4733104"/>
                </a:cubicBezTo>
                <a:cubicBezTo>
                  <a:pt x="3051185" y="4716438"/>
                  <a:pt x="3026186" y="4691439"/>
                  <a:pt x="3026186" y="4674773"/>
                </a:cubicBezTo>
                <a:cubicBezTo>
                  <a:pt x="3026186" y="4658107"/>
                  <a:pt x="3051185" y="4599777"/>
                  <a:pt x="3092850" y="4599777"/>
                </a:cubicBezTo>
                <a:cubicBezTo>
                  <a:pt x="3109516" y="4599777"/>
                  <a:pt x="3117848" y="4616443"/>
                  <a:pt x="3134514" y="4633108"/>
                </a:cubicBezTo>
                <a:close/>
                <a:moveTo>
                  <a:pt x="3001187" y="4649774"/>
                </a:moveTo>
                <a:lnTo>
                  <a:pt x="3001187" y="4674773"/>
                </a:lnTo>
                <a:cubicBezTo>
                  <a:pt x="2984522" y="4674773"/>
                  <a:pt x="2959523" y="4683106"/>
                  <a:pt x="2942857" y="4699772"/>
                </a:cubicBezTo>
                <a:cubicBezTo>
                  <a:pt x="2951190" y="4666440"/>
                  <a:pt x="2959523" y="4624775"/>
                  <a:pt x="2967856" y="4591444"/>
                </a:cubicBezTo>
                <a:cubicBezTo>
                  <a:pt x="2984522" y="4599777"/>
                  <a:pt x="2992855" y="4624775"/>
                  <a:pt x="3001187" y="4649774"/>
                </a:cubicBezTo>
                <a:close/>
                <a:moveTo>
                  <a:pt x="1767914" y="4599777"/>
                </a:moveTo>
                <a:cubicBezTo>
                  <a:pt x="1742915" y="4624775"/>
                  <a:pt x="1717917" y="4641441"/>
                  <a:pt x="1692918" y="4666440"/>
                </a:cubicBezTo>
                <a:cubicBezTo>
                  <a:pt x="1692918" y="4666440"/>
                  <a:pt x="1684585" y="4674773"/>
                  <a:pt x="1709584" y="4674773"/>
                </a:cubicBezTo>
                <a:cubicBezTo>
                  <a:pt x="1726249" y="4674773"/>
                  <a:pt x="1759581" y="4633108"/>
                  <a:pt x="1784580" y="4616443"/>
                </a:cubicBezTo>
                <a:cubicBezTo>
                  <a:pt x="1767914" y="4691439"/>
                  <a:pt x="1759581" y="4708105"/>
                  <a:pt x="1709584" y="4708105"/>
                </a:cubicBezTo>
                <a:cubicBezTo>
                  <a:pt x="1676252" y="4708105"/>
                  <a:pt x="1659586" y="4691439"/>
                  <a:pt x="1659586" y="4666440"/>
                </a:cubicBezTo>
                <a:cubicBezTo>
                  <a:pt x="1659586" y="4649774"/>
                  <a:pt x="1692918" y="4591444"/>
                  <a:pt x="1709584" y="4591444"/>
                </a:cubicBezTo>
                <a:cubicBezTo>
                  <a:pt x="1734582" y="4591444"/>
                  <a:pt x="1751248" y="4599777"/>
                  <a:pt x="1767914" y="4599777"/>
                </a:cubicBezTo>
                <a:close/>
                <a:moveTo>
                  <a:pt x="1309603" y="4683106"/>
                </a:moveTo>
                <a:cubicBezTo>
                  <a:pt x="1309603" y="4683106"/>
                  <a:pt x="1309603" y="4691439"/>
                  <a:pt x="1317936" y="4699772"/>
                </a:cubicBezTo>
                <a:lnTo>
                  <a:pt x="1392932" y="4599777"/>
                </a:lnTo>
                <a:cubicBezTo>
                  <a:pt x="1392932" y="4616443"/>
                  <a:pt x="1401265" y="4641441"/>
                  <a:pt x="1401265" y="4658107"/>
                </a:cubicBezTo>
                <a:cubicBezTo>
                  <a:pt x="1401265" y="4708105"/>
                  <a:pt x="1301270" y="4749769"/>
                  <a:pt x="1292937" y="4749769"/>
                </a:cubicBezTo>
                <a:cubicBezTo>
                  <a:pt x="1259605" y="4749769"/>
                  <a:pt x="1267938" y="4716438"/>
                  <a:pt x="1267938" y="4708105"/>
                </a:cubicBezTo>
                <a:cubicBezTo>
                  <a:pt x="1267938" y="4683106"/>
                  <a:pt x="1284604" y="4624775"/>
                  <a:pt x="1309603" y="4591444"/>
                </a:cubicBezTo>
                <a:cubicBezTo>
                  <a:pt x="1326269" y="4599777"/>
                  <a:pt x="1351268" y="4591444"/>
                  <a:pt x="1376266" y="4583111"/>
                </a:cubicBezTo>
                <a:cubicBezTo>
                  <a:pt x="1351268" y="4616443"/>
                  <a:pt x="1326269" y="4649774"/>
                  <a:pt x="1309603" y="4683106"/>
                </a:cubicBezTo>
                <a:close/>
                <a:moveTo>
                  <a:pt x="1934573" y="4566445"/>
                </a:moveTo>
                <a:cubicBezTo>
                  <a:pt x="1909574" y="4583111"/>
                  <a:pt x="1876242" y="4608110"/>
                  <a:pt x="1851243" y="4624775"/>
                </a:cubicBezTo>
                <a:cubicBezTo>
                  <a:pt x="1851243" y="4624775"/>
                  <a:pt x="1842910" y="4633108"/>
                  <a:pt x="1851243" y="4649774"/>
                </a:cubicBezTo>
                <a:cubicBezTo>
                  <a:pt x="1884575" y="4633108"/>
                  <a:pt x="1909574" y="4608110"/>
                  <a:pt x="1934573" y="4591444"/>
                </a:cubicBezTo>
                <a:cubicBezTo>
                  <a:pt x="1934573" y="4591444"/>
                  <a:pt x="1934573" y="4683106"/>
                  <a:pt x="1867909" y="4683106"/>
                </a:cubicBezTo>
                <a:lnTo>
                  <a:pt x="1809579" y="4683106"/>
                </a:lnTo>
                <a:cubicBezTo>
                  <a:pt x="1809579" y="4674773"/>
                  <a:pt x="1801246" y="4666440"/>
                  <a:pt x="1801246" y="4649774"/>
                </a:cubicBezTo>
                <a:cubicBezTo>
                  <a:pt x="1801246" y="4633108"/>
                  <a:pt x="1826245" y="4558112"/>
                  <a:pt x="1859576" y="4558112"/>
                </a:cubicBezTo>
                <a:cubicBezTo>
                  <a:pt x="1884575" y="4558112"/>
                  <a:pt x="1909574" y="4566445"/>
                  <a:pt x="1934573" y="4566445"/>
                </a:cubicBezTo>
                <a:close/>
                <a:moveTo>
                  <a:pt x="1526259" y="4524780"/>
                </a:moveTo>
                <a:cubicBezTo>
                  <a:pt x="1501260" y="4549779"/>
                  <a:pt x="1467929" y="4558112"/>
                  <a:pt x="1459596" y="4616443"/>
                </a:cubicBezTo>
                <a:cubicBezTo>
                  <a:pt x="1484595" y="4599777"/>
                  <a:pt x="1517926" y="4566445"/>
                  <a:pt x="1542925" y="4541446"/>
                </a:cubicBezTo>
                <a:cubicBezTo>
                  <a:pt x="1551258" y="4583111"/>
                  <a:pt x="1501260" y="4658107"/>
                  <a:pt x="1451263" y="4658107"/>
                </a:cubicBezTo>
                <a:cubicBezTo>
                  <a:pt x="1409598" y="4658107"/>
                  <a:pt x="1417931" y="4633108"/>
                  <a:pt x="1417931" y="4616443"/>
                </a:cubicBezTo>
                <a:cubicBezTo>
                  <a:pt x="1417931" y="4591444"/>
                  <a:pt x="1417931" y="4549779"/>
                  <a:pt x="1459596" y="4524780"/>
                </a:cubicBezTo>
                <a:lnTo>
                  <a:pt x="1526259" y="4524780"/>
                </a:lnTo>
                <a:close/>
                <a:moveTo>
                  <a:pt x="2067899" y="4524780"/>
                </a:moveTo>
                <a:cubicBezTo>
                  <a:pt x="2042901" y="4566445"/>
                  <a:pt x="1992903" y="4608110"/>
                  <a:pt x="1967904" y="4658107"/>
                </a:cubicBezTo>
                <a:cubicBezTo>
                  <a:pt x="1959571" y="4649774"/>
                  <a:pt x="1951238" y="4641441"/>
                  <a:pt x="1951238" y="4624775"/>
                </a:cubicBezTo>
                <a:cubicBezTo>
                  <a:pt x="1951238" y="4616443"/>
                  <a:pt x="1984570" y="4516447"/>
                  <a:pt x="2026235" y="4516447"/>
                </a:cubicBezTo>
                <a:cubicBezTo>
                  <a:pt x="2042901" y="4516447"/>
                  <a:pt x="2059567" y="4524780"/>
                  <a:pt x="2067899" y="4524780"/>
                </a:cubicBezTo>
                <a:close/>
                <a:moveTo>
                  <a:pt x="1326269" y="4574778"/>
                </a:moveTo>
                <a:cubicBezTo>
                  <a:pt x="1359601" y="4549779"/>
                  <a:pt x="1401265" y="4524780"/>
                  <a:pt x="1442930" y="4499782"/>
                </a:cubicBezTo>
                <a:cubicBezTo>
                  <a:pt x="1409598" y="4533113"/>
                  <a:pt x="1359601" y="4566445"/>
                  <a:pt x="1326269" y="4574778"/>
                </a:cubicBezTo>
                <a:close/>
                <a:moveTo>
                  <a:pt x="4051136" y="4508114"/>
                </a:moveTo>
                <a:lnTo>
                  <a:pt x="4067802" y="4491449"/>
                </a:lnTo>
                <a:cubicBezTo>
                  <a:pt x="4067802" y="4499782"/>
                  <a:pt x="4059469" y="4508114"/>
                  <a:pt x="4051136" y="4508114"/>
                </a:cubicBezTo>
                <a:close/>
                <a:moveTo>
                  <a:pt x="3084517" y="4549779"/>
                </a:moveTo>
                <a:cubicBezTo>
                  <a:pt x="3084517" y="4591444"/>
                  <a:pt x="3051185" y="4574778"/>
                  <a:pt x="3034519" y="4616443"/>
                </a:cubicBezTo>
                <a:cubicBezTo>
                  <a:pt x="3034519" y="4574778"/>
                  <a:pt x="3067851" y="4549779"/>
                  <a:pt x="3017853" y="4516447"/>
                </a:cubicBezTo>
                <a:cubicBezTo>
                  <a:pt x="3017853" y="4541446"/>
                  <a:pt x="3017853" y="4574778"/>
                  <a:pt x="3009520" y="4608110"/>
                </a:cubicBezTo>
                <a:cubicBezTo>
                  <a:pt x="3001187" y="4591444"/>
                  <a:pt x="2976189" y="4574778"/>
                  <a:pt x="2976189" y="4558112"/>
                </a:cubicBezTo>
                <a:cubicBezTo>
                  <a:pt x="2976189" y="4524780"/>
                  <a:pt x="2992855" y="4483116"/>
                  <a:pt x="3026186" y="4483116"/>
                </a:cubicBezTo>
                <a:cubicBezTo>
                  <a:pt x="3067851" y="4483116"/>
                  <a:pt x="3084517" y="4541446"/>
                  <a:pt x="3084517" y="4549779"/>
                </a:cubicBezTo>
                <a:close/>
                <a:moveTo>
                  <a:pt x="4326123" y="4491449"/>
                </a:moveTo>
                <a:cubicBezTo>
                  <a:pt x="4317790" y="4499782"/>
                  <a:pt x="4317790" y="4541446"/>
                  <a:pt x="4284458" y="4541446"/>
                </a:cubicBezTo>
                <a:cubicBezTo>
                  <a:pt x="4267792" y="4541446"/>
                  <a:pt x="4251127" y="4524780"/>
                  <a:pt x="4251127" y="4508114"/>
                </a:cubicBezTo>
                <a:cubicBezTo>
                  <a:pt x="4251127" y="4483116"/>
                  <a:pt x="4276125" y="4483116"/>
                  <a:pt x="4276125" y="4474783"/>
                </a:cubicBezTo>
                <a:cubicBezTo>
                  <a:pt x="4292791" y="4483116"/>
                  <a:pt x="4309457" y="4491449"/>
                  <a:pt x="4326123" y="4491449"/>
                </a:cubicBezTo>
                <a:close/>
                <a:moveTo>
                  <a:pt x="3226177" y="4558112"/>
                </a:moveTo>
                <a:cubicBezTo>
                  <a:pt x="3226177" y="4608110"/>
                  <a:pt x="3192845" y="4591444"/>
                  <a:pt x="3176179" y="4633108"/>
                </a:cubicBezTo>
                <a:cubicBezTo>
                  <a:pt x="3176179" y="4599777"/>
                  <a:pt x="3209511" y="4549779"/>
                  <a:pt x="3159513" y="4516447"/>
                </a:cubicBezTo>
                <a:cubicBezTo>
                  <a:pt x="3159513" y="4549779"/>
                  <a:pt x="3159513" y="4591444"/>
                  <a:pt x="3151180" y="4633108"/>
                </a:cubicBezTo>
                <a:cubicBezTo>
                  <a:pt x="3151180" y="4616443"/>
                  <a:pt x="3109516" y="4583111"/>
                  <a:pt x="3109516" y="4566445"/>
                </a:cubicBezTo>
                <a:cubicBezTo>
                  <a:pt x="3109516" y="4549779"/>
                  <a:pt x="3134514" y="4474783"/>
                  <a:pt x="3176179" y="4474783"/>
                </a:cubicBezTo>
                <a:cubicBezTo>
                  <a:pt x="3209511" y="4474783"/>
                  <a:pt x="3226177" y="4549779"/>
                  <a:pt x="3226177" y="4558112"/>
                </a:cubicBezTo>
                <a:close/>
                <a:moveTo>
                  <a:pt x="1692918" y="4483116"/>
                </a:moveTo>
                <a:cubicBezTo>
                  <a:pt x="1659586" y="4508114"/>
                  <a:pt x="1609588" y="4516447"/>
                  <a:pt x="1609588" y="4574778"/>
                </a:cubicBezTo>
                <a:cubicBezTo>
                  <a:pt x="1634587" y="4558112"/>
                  <a:pt x="1667919" y="4524780"/>
                  <a:pt x="1701251" y="4499782"/>
                </a:cubicBezTo>
                <a:cubicBezTo>
                  <a:pt x="1692918" y="4516447"/>
                  <a:pt x="1692918" y="4541446"/>
                  <a:pt x="1684585" y="4566445"/>
                </a:cubicBezTo>
                <a:cubicBezTo>
                  <a:pt x="1667919" y="4583111"/>
                  <a:pt x="1626254" y="4608110"/>
                  <a:pt x="1601256" y="4608110"/>
                </a:cubicBezTo>
                <a:cubicBezTo>
                  <a:pt x="1584590" y="4608110"/>
                  <a:pt x="1559591" y="4599777"/>
                  <a:pt x="1559591" y="4574778"/>
                </a:cubicBezTo>
                <a:cubicBezTo>
                  <a:pt x="1559591" y="4566445"/>
                  <a:pt x="1584590" y="4474783"/>
                  <a:pt x="1617921" y="4474783"/>
                </a:cubicBezTo>
                <a:cubicBezTo>
                  <a:pt x="1634587" y="4474783"/>
                  <a:pt x="1626254" y="4483116"/>
                  <a:pt x="1692918" y="4483116"/>
                </a:cubicBezTo>
                <a:close/>
                <a:moveTo>
                  <a:pt x="3951141" y="4474783"/>
                </a:moveTo>
                <a:cubicBezTo>
                  <a:pt x="3951141" y="4483116"/>
                  <a:pt x="3942808" y="4499782"/>
                  <a:pt x="3942808" y="4508114"/>
                </a:cubicBezTo>
                <a:cubicBezTo>
                  <a:pt x="3934475" y="4499782"/>
                  <a:pt x="3917810" y="4483116"/>
                  <a:pt x="3909477" y="4466450"/>
                </a:cubicBezTo>
                <a:cubicBezTo>
                  <a:pt x="3917810" y="4466450"/>
                  <a:pt x="3934475" y="4474783"/>
                  <a:pt x="3951141" y="4474783"/>
                </a:cubicBezTo>
                <a:close/>
                <a:moveTo>
                  <a:pt x="3517829" y="4599777"/>
                </a:moveTo>
                <a:cubicBezTo>
                  <a:pt x="3517829" y="4616443"/>
                  <a:pt x="3476164" y="4641441"/>
                  <a:pt x="3459499" y="4666440"/>
                </a:cubicBezTo>
                <a:cubicBezTo>
                  <a:pt x="3459499" y="4624775"/>
                  <a:pt x="3467831" y="4574778"/>
                  <a:pt x="3459499" y="4524780"/>
                </a:cubicBezTo>
                <a:cubicBezTo>
                  <a:pt x="3426167" y="4574778"/>
                  <a:pt x="3434500" y="4616443"/>
                  <a:pt x="3434500" y="4674773"/>
                </a:cubicBezTo>
                <a:cubicBezTo>
                  <a:pt x="3426167" y="4649774"/>
                  <a:pt x="3392835" y="4616443"/>
                  <a:pt x="3392835" y="4599777"/>
                </a:cubicBezTo>
                <a:cubicBezTo>
                  <a:pt x="3392835" y="4574778"/>
                  <a:pt x="3417834" y="4466450"/>
                  <a:pt x="3451166" y="4466450"/>
                </a:cubicBezTo>
                <a:cubicBezTo>
                  <a:pt x="3492830" y="4466450"/>
                  <a:pt x="3517829" y="4574778"/>
                  <a:pt x="3517829" y="4599777"/>
                </a:cubicBezTo>
                <a:close/>
                <a:moveTo>
                  <a:pt x="3367836" y="4566445"/>
                </a:moveTo>
                <a:cubicBezTo>
                  <a:pt x="3367836" y="4616443"/>
                  <a:pt x="3359503" y="4574778"/>
                  <a:pt x="3317839" y="4649774"/>
                </a:cubicBezTo>
                <a:cubicBezTo>
                  <a:pt x="3317839" y="4633108"/>
                  <a:pt x="3326172" y="4608110"/>
                  <a:pt x="3326172" y="4583111"/>
                </a:cubicBezTo>
                <a:cubicBezTo>
                  <a:pt x="3309506" y="4549779"/>
                  <a:pt x="3342838" y="4541446"/>
                  <a:pt x="3301173" y="4524780"/>
                </a:cubicBezTo>
                <a:cubicBezTo>
                  <a:pt x="3301173" y="4566445"/>
                  <a:pt x="3301173" y="4608110"/>
                  <a:pt x="3292840" y="4649774"/>
                </a:cubicBezTo>
                <a:cubicBezTo>
                  <a:pt x="3284507" y="4633108"/>
                  <a:pt x="3251175" y="4599777"/>
                  <a:pt x="3251175" y="4583111"/>
                </a:cubicBezTo>
                <a:cubicBezTo>
                  <a:pt x="3251175" y="4583111"/>
                  <a:pt x="3267841" y="4466450"/>
                  <a:pt x="3317839" y="4466450"/>
                </a:cubicBezTo>
                <a:cubicBezTo>
                  <a:pt x="3359503" y="4466450"/>
                  <a:pt x="3367836" y="4558112"/>
                  <a:pt x="3367836" y="4566445"/>
                </a:cubicBezTo>
                <a:close/>
                <a:moveTo>
                  <a:pt x="3626157" y="4499782"/>
                </a:moveTo>
                <a:cubicBezTo>
                  <a:pt x="3626157" y="4516447"/>
                  <a:pt x="3617824" y="4591444"/>
                  <a:pt x="3609491" y="4641441"/>
                </a:cubicBezTo>
                <a:cubicBezTo>
                  <a:pt x="3601158" y="4616443"/>
                  <a:pt x="3626157" y="4549779"/>
                  <a:pt x="3584492" y="4533113"/>
                </a:cubicBezTo>
                <a:cubicBezTo>
                  <a:pt x="3584492" y="4583111"/>
                  <a:pt x="3584492" y="4641441"/>
                  <a:pt x="3576160" y="4691439"/>
                </a:cubicBezTo>
                <a:cubicBezTo>
                  <a:pt x="3576160" y="4658107"/>
                  <a:pt x="3534495" y="4616443"/>
                  <a:pt x="3534495" y="4616443"/>
                </a:cubicBezTo>
                <a:cubicBezTo>
                  <a:pt x="3534495" y="4566445"/>
                  <a:pt x="3559494" y="4499782"/>
                  <a:pt x="3592825" y="4458117"/>
                </a:cubicBezTo>
                <a:cubicBezTo>
                  <a:pt x="3626157" y="4474783"/>
                  <a:pt x="3626157" y="4491449"/>
                  <a:pt x="3626157" y="4499782"/>
                </a:cubicBezTo>
                <a:close/>
                <a:moveTo>
                  <a:pt x="1834578" y="4458117"/>
                </a:moveTo>
                <a:cubicBezTo>
                  <a:pt x="1801246" y="4483116"/>
                  <a:pt x="1759581" y="4483116"/>
                  <a:pt x="1759581" y="4541446"/>
                </a:cubicBezTo>
                <a:cubicBezTo>
                  <a:pt x="1784580" y="4524780"/>
                  <a:pt x="1817912" y="4499782"/>
                  <a:pt x="1851243" y="4474783"/>
                </a:cubicBezTo>
                <a:cubicBezTo>
                  <a:pt x="1842910" y="4491449"/>
                  <a:pt x="1842910" y="4516447"/>
                  <a:pt x="1834578" y="4541446"/>
                </a:cubicBezTo>
                <a:cubicBezTo>
                  <a:pt x="1817912" y="4558112"/>
                  <a:pt x="1776247" y="4574778"/>
                  <a:pt x="1751248" y="4574778"/>
                </a:cubicBezTo>
                <a:cubicBezTo>
                  <a:pt x="1709584" y="4574778"/>
                  <a:pt x="1717917" y="4541446"/>
                  <a:pt x="1717917" y="4533113"/>
                </a:cubicBezTo>
                <a:cubicBezTo>
                  <a:pt x="1717917" y="4508114"/>
                  <a:pt x="1742915" y="4449784"/>
                  <a:pt x="1776247" y="4449784"/>
                </a:cubicBezTo>
                <a:cubicBezTo>
                  <a:pt x="1801246" y="4449784"/>
                  <a:pt x="1817912" y="4458117"/>
                  <a:pt x="1834578" y="4458117"/>
                </a:cubicBezTo>
                <a:close/>
                <a:moveTo>
                  <a:pt x="4259460" y="4449784"/>
                </a:moveTo>
                <a:cubicBezTo>
                  <a:pt x="4259460" y="4458117"/>
                  <a:pt x="4251127" y="4474783"/>
                  <a:pt x="4234461" y="4491449"/>
                </a:cubicBezTo>
                <a:cubicBezTo>
                  <a:pt x="4217795" y="4483116"/>
                  <a:pt x="4192796" y="4466450"/>
                  <a:pt x="4192796" y="4449784"/>
                </a:cubicBezTo>
                <a:cubicBezTo>
                  <a:pt x="4192796" y="4424785"/>
                  <a:pt x="4201129" y="4441451"/>
                  <a:pt x="4201129" y="4433118"/>
                </a:cubicBezTo>
                <a:cubicBezTo>
                  <a:pt x="4217795" y="4441451"/>
                  <a:pt x="4242794" y="4449784"/>
                  <a:pt x="4259460" y="4449784"/>
                </a:cubicBezTo>
                <a:close/>
                <a:moveTo>
                  <a:pt x="4067802" y="4441451"/>
                </a:moveTo>
                <a:cubicBezTo>
                  <a:pt x="4059469" y="4458117"/>
                  <a:pt x="4051136" y="4483116"/>
                  <a:pt x="4026138" y="4483116"/>
                </a:cubicBezTo>
                <a:cubicBezTo>
                  <a:pt x="4001139" y="4483116"/>
                  <a:pt x="3992806" y="4474783"/>
                  <a:pt x="3976140" y="4466450"/>
                </a:cubicBezTo>
                <a:cubicBezTo>
                  <a:pt x="3992806" y="4458117"/>
                  <a:pt x="4001139" y="4441451"/>
                  <a:pt x="4009472" y="4424785"/>
                </a:cubicBezTo>
                <a:cubicBezTo>
                  <a:pt x="4026138" y="4433118"/>
                  <a:pt x="4051136" y="4441451"/>
                  <a:pt x="4067802" y="4441451"/>
                </a:cubicBezTo>
                <a:close/>
                <a:moveTo>
                  <a:pt x="3017853" y="4458117"/>
                </a:moveTo>
                <a:cubicBezTo>
                  <a:pt x="3017853" y="4458117"/>
                  <a:pt x="3009520" y="4466450"/>
                  <a:pt x="3001187" y="4466450"/>
                </a:cubicBezTo>
                <a:lnTo>
                  <a:pt x="3001187" y="4416452"/>
                </a:lnTo>
                <a:cubicBezTo>
                  <a:pt x="3009520" y="4424785"/>
                  <a:pt x="3009520" y="4441451"/>
                  <a:pt x="3017853" y="4458117"/>
                </a:cubicBezTo>
                <a:close/>
                <a:moveTo>
                  <a:pt x="4351122" y="4458117"/>
                </a:moveTo>
                <a:cubicBezTo>
                  <a:pt x="4342789" y="4458117"/>
                  <a:pt x="4342789" y="4466450"/>
                  <a:pt x="4317790" y="4466450"/>
                </a:cubicBezTo>
                <a:cubicBezTo>
                  <a:pt x="4301124" y="4466450"/>
                  <a:pt x="4292791" y="4449784"/>
                  <a:pt x="4284458" y="4449784"/>
                </a:cubicBezTo>
                <a:cubicBezTo>
                  <a:pt x="4284458" y="4441451"/>
                  <a:pt x="4301124" y="4424785"/>
                  <a:pt x="4317790" y="4408119"/>
                </a:cubicBezTo>
                <a:cubicBezTo>
                  <a:pt x="4334456" y="4416452"/>
                  <a:pt x="4342789" y="4441451"/>
                  <a:pt x="4351122" y="4458117"/>
                </a:cubicBezTo>
                <a:close/>
                <a:moveTo>
                  <a:pt x="4184463" y="4424785"/>
                </a:moveTo>
                <a:cubicBezTo>
                  <a:pt x="4176130" y="4424785"/>
                  <a:pt x="4167797" y="4408119"/>
                  <a:pt x="4176130" y="4408119"/>
                </a:cubicBezTo>
                <a:cubicBezTo>
                  <a:pt x="4184463" y="4408119"/>
                  <a:pt x="4184463" y="4416452"/>
                  <a:pt x="4184463" y="4424785"/>
                </a:cubicBezTo>
                <a:close/>
                <a:moveTo>
                  <a:pt x="2009569" y="4408119"/>
                </a:moveTo>
                <a:cubicBezTo>
                  <a:pt x="1984570" y="4424785"/>
                  <a:pt x="1909574" y="4466450"/>
                  <a:pt x="1917907" y="4508114"/>
                </a:cubicBezTo>
                <a:cubicBezTo>
                  <a:pt x="1951238" y="4483116"/>
                  <a:pt x="1992903" y="4449784"/>
                  <a:pt x="2026235" y="4424785"/>
                </a:cubicBezTo>
                <a:cubicBezTo>
                  <a:pt x="2017902" y="4466450"/>
                  <a:pt x="1967904" y="4549779"/>
                  <a:pt x="1909574" y="4549779"/>
                </a:cubicBezTo>
                <a:cubicBezTo>
                  <a:pt x="1876242" y="4549779"/>
                  <a:pt x="1867909" y="4524780"/>
                  <a:pt x="1867909" y="4508114"/>
                </a:cubicBezTo>
                <a:cubicBezTo>
                  <a:pt x="1867909" y="4466450"/>
                  <a:pt x="1901241" y="4441451"/>
                  <a:pt x="1934573" y="4408119"/>
                </a:cubicBezTo>
                <a:lnTo>
                  <a:pt x="2009569" y="4408119"/>
                </a:lnTo>
                <a:close/>
                <a:moveTo>
                  <a:pt x="3992806" y="4399786"/>
                </a:moveTo>
                <a:cubicBezTo>
                  <a:pt x="3992806" y="4416452"/>
                  <a:pt x="3976140" y="4441451"/>
                  <a:pt x="3959474" y="4449784"/>
                </a:cubicBezTo>
                <a:lnTo>
                  <a:pt x="3917810" y="4449784"/>
                </a:lnTo>
                <a:cubicBezTo>
                  <a:pt x="3917810" y="4441451"/>
                  <a:pt x="3909477" y="4433118"/>
                  <a:pt x="3901144" y="4433118"/>
                </a:cubicBezTo>
                <a:cubicBezTo>
                  <a:pt x="3917810" y="4416452"/>
                  <a:pt x="3917810" y="4391453"/>
                  <a:pt x="3942808" y="4391453"/>
                </a:cubicBezTo>
                <a:cubicBezTo>
                  <a:pt x="3959474" y="4391453"/>
                  <a:pt x="3976140" y="4399786"/>
                  <a:pt x="3992806" y="4399786"/>
                </a:cubicBezTo>
                <a:close/>
                <a:moveTo>
                  <a:pt x="1601256" y="4449784"/>
                </a:moveTo>
                <a:cubicBezTo>
                  <a:pt x="1601256" y="4474783"/>
                  <a:pt x="1509593" y="4508114"/>
                  <a:pt x="1492927" y="4508114"/>
                </a:cubicBezTo>
                <a:cubicBezTo>
                  <a:pt x="1467929" y="4508114"/>
                  <a:pt x="1476262" y="4499782"/>
                  <a:pt x="1467929" y="4491449"/>
                </a:cubicBezTo>
                <a:cubicBezTo>
                  <a:pt x="1509593" y="4458117"/>
                  <a:pt x="1559591" y="4433118"/>
                  <a:pt x="1609588" y="4391453"/>
                </a:cubicBezTo>
                <a:cubicBezTo>
                  <a:pt x="1601256" y="4408119"/>
                  <a:pt x="1601256" y="4433118"/>
                  <a:pt x="1601256" y="4449784"/>
                </a:cubicBezTo>
                <a:close/>
                <a:moveTo>
                  <a:pt x="4301124" y="4374788"/>
                </a:moveTo>
                <a:cubicBezTo>
                  <a:pt x="4284458" y="4399786"/>
                  <a:pt x="4251127" y="4424785"/>
                  <a:pt x="4242794" y="4424785"/>
                </a:cubicBezTo>
                <a:cubicBezTo>
                  <a:pt x="4226128" y="4424785"/>
                  <a:pt x="4217795" y="4408119"/>
                  <a:pt x="4209462" y="4408119"/>
                </a:cubicBezTo>
                <a:cubicBezTo>
                  <a:pt x="4217795" y="4391453"/>
                  <a:pt x="4234461" y="4374788"/>
                  <a:pt x="4242794" y="4358122"/>
                </a:cubicBezTo>
                <a:cubicBezTo>
                  <a:pt x="4259460" y="4366455"/>
                  <a:pt x="4284458" y="4374788"/>
                  <a:pt x="4301124" y="4374788"/>
                </a:cubicBezTo>
                <a:close/>
                <a:moveTo>
                  <a:pt x="4067802" y="4416452"/>
                </a:moveTo>
                <a:cubicBezTo>
                  <a:pt x="4059469" y="4416452"/>
                  <a:pt x="4042803" y="4416452"/>
                  <a:pt x="4026138" y="4408119"/>
                </a:cubicBezTo>
                <a:cubicBezTo>
                  <a:pt x="4026138" y="4408119"/>
                  <a:pt x="4026138" y="4399786"/>
                  <a:pt x="4017805" y="4391453"/>
                </a:cubicBezTo>
                <a:cubicBezTo>
                  <a:pt x="4026138" y="4391453"/>
                  <a:pt x="4042803" y="4374788"/>
                  <a:pt x="4051136" y="4358122"/>
                </a:cubicBezTo>
                <a:cubicBezTo>
                  <a:pt x="4059469" y="4374788"/>
                  <a:pt x="4059469" y="4399786"/>
                  <a:pt x="4067802" y="4416452"/>
                </a:cubicBezTo>
                <a:close/>
                <a:moveTo>
                  <a:pt x="3917810" y="4366455"/>
                </a:moveTo>
                <a:cubicBezTo>
                  <a:pt x="3917810" y="4366455"/>
                  <a:pt x="3926142" y="4391453"/>
                  <a:pt x="3884478" y="4408119"/>
                </a:cubicBezTo>
                <a:cubicBezTo>
                  <a:pt x="3884478" y="4391453"/>
                  <a:pt x="3876145" y="4374788"/>
                  <a:pt x="3876145" y="4358122"/>
                </a:cubicBezTo>
                <a:cubicBezTo>
                  <a:pt x="3884478" y="4358122"/>
                  <a:pt x="3901144" y="4366455"/>
                  <a:pt x="3917810" y="4366455"/>
                </a:cubicBezTo>
                <a:close/>
                <a:moveTo>
                  <a:pt x="3159513" y="4449784"/>
                </a:moveTo>
                <a:cubicBezTo>
                  <a:pt x="3159513" y="4466450"/>
                  <a:pt x="3126181" y="4483116"/>
                  <a:pt x="3109516" y="4499782"/>
                </a:cubicBezTo>
                <a:cubicBezTo>
                  <a:pt x="3109516" y="4474783"/>
                  <a:pt x="3117848" y="4408119"/>
                  <a:pt x="3092850" y="4391453"/>
                </a:cubicBezTo>
                <a:cubicBezTo>
                  <a:pt x="3084517" y="4424785"/>
                  <a:pt x="3092850" y="4458117"/>
                  <a:pt x="3084517" y="4491449"/>
                </a:cubicBezTo>
                <a:cubicBezTo>
                  <a:pt x="3051185" y="4458117"/>
                  <a:pt x="3042852" y="4449784"/>
                  <a:pt x="3042852" y="4433118"/>
                </a:cubicBezTo>
                <a:cubicBezTo>
                  <a:pt x="3042852" y="4416452"/>
                  <a:pt x="3051185" y="4358122"/>
                  <a:pt x="3092850" y="4358122"/>
                </a:cubicBezTo>
                <a:cubicBezTo>
                  <a:pt x="3126181" y="4358122"/>
                  <a:pt x="3159513" y="4433118"/>
                  <a:pt x="3159513" y="4449784"/>
                </a:cubicBezTo>
                <a:close/>
                <a:moveTo>
                  <a:pt x="3009520" y="4383121"/>
                </a:moveTo>
                <a:cubicBezTo>
                  <a:pt x="3001187" y="4374788"/>
                  <a:pt x="3001187" y="4349789"/>
                  <a:pt x="3001187" y="4349789"/>
                </a:cubicBezTo>
                <a:cubicBezTo>
                  <a:pt x="3001187" y="4358122"/>
                  <a:pt x="3009520" y="4374788"/>
                  <a:pt x="3009520" y="4383121"/>
                </a:cubicBezTo>
                <a:close/>
                <a:moveTo>
                  <a:pt x="3301173" y="4433118"/>
                </a:moveTo>
                <a:cubicBezTo>
                  <a:pt x="3301173" y="4458117"/>
                  <a:pt x="3267841" y="4474783"/>
                  <a:pt x="3259508" y="4491449"/>
                </a:cubicBezTo>
                <a:cubicBezTo>
                  <a:pt x="3259508" y="4458117"/>
                  <a:pt x="3267841" y="4399786"/>
                  <a:pt x="3234509" y="4383121"/>
                </a:cubicBezTo>
                <a:cubicBezTo>
                  <a:pt x="3226177" y="4416452"/>
                  <a:pt x="3226177" y="4458117"/>
                  <a:pt x="3234509" y="4499782"/>
                </a:cubicBezTo>
                <a:cubicBezTo>
                  <a:pt x="3192845" y="4441451"/>
                  <a:pt x="3184512" y="4466450"/>
                  <a:pt x="3184512" y="4416452"/>
                </a:cubicBezTo>
                <a:cubicBezTo>
                  <a:pt x="3184512" y="4391453"/>
                  <a:pt x="3192845" y="4333123"/>
                  <a:pt x="3234509" y="4333123"/>
                </a:cubicBezTo>
                <a:cubicBezTo>
                  <a:pt x="3276174" y="4333123"/>
                  <a:pt x="3301173" y="4433118"/>
                  <a:pt x="3301173" y="4433118"/>
                </a:cubicBezTo>
                <a:close/>
                <a:moveTo>
                  <a:pt x="1751248" y="4341456"/>
                </a:moveTo>
                <a:cubicBezTo>
                  <a:pt x="1726249" y="4358122"/>
                  <a:pt x="1701251" y="4383121"/>
                  <a:pt x="1676252" y="4399786"/>
                </a:cubicBezTo>
                <a:cubicBezTo>
                  <a:pt x="1676252" y="4399786"/>
                  <a:pt x="1667919" y="4408119"/>
                  <a:pt x="1676252" y="4424785"/>
                </a:cubicBezTo>
                <a:cubicBezTo>
                  <a:pt x="1709584" y="4408119"/>
                  <a:pt x="1734582" y="4383121"/>
                  <a:pt x="1759581" y="4366455"/>
                </a:cubicBezTo>
                <a:lnTo>
                  <a:pt x="1759581" y="4424785"/>
                </a:lnTo>
                <a:cubicBezTo>
                  <a:pt x="1726249" y="4441451"/>
                  <a:pt x="1684585" y="4466450"/>
                  <a:pt x="1659586" y="4466450"/>
                </a:cubicBezTo>
                <a:cubicBezTo>
                  <a:pt x="1642920" y="4466450"/>
                  <a:pt x="1617921" y="4449784"/>
                  <a:pt x="1617921" y="4433118"/>
                </a:cubicBezTo>
                <a:cubicBezTo>
                  <a:pt x="1617921" y="4424785"/>
                  <a:pt x="1642920" y="4333123"/>
                  <a:pt x="1684585" y="4333123"/>
                </a:cubicBezTo>
                <a:cubicBezTo>
                  <a:pt x="1709584" y="4333123"/>
                  <a:pt x="1734582" y="4341456"/>
                  <a:pt x="1751248" y="4341456"/>
                </a:cubicBezTo>
                <a:close/>
                <a:moveTo>
                  <a:pt x="4284458" y="4349789"/>
                </a:moveTo>
                <a:cubicBezTo>
                  <a:pt x="4267792" y="4341456"/>
                  <a:pt x="4234461" y="4316457"/>
                  <a:pt x="4259460" y="4316457"/>
                </a:cubicBezTo>
                <a:cubicBezTo>
                  <a:pt x="4259460" y="4324790"/>
                  <a:pt x="4276125" y="4341456"/>
                  <a:pt x="4284458" y="4349789"/>
                </a:cubicBezTo>
                <a:close/>
                <a:moveTo>
                  <a:pt x="4226128" y="4333123"/>
                </a:moveTo>
                <a:cubicBezTo>
                  <a:pt x="4226128" y="4349789"/>
                  <a:pt x="4209462" y="4374788"/>
                  <a:pt x="4192796" y="4383121"/>
                </a:cubicBezTo>
                <a:lnTo>
                  <a:pt x="4151132" y="4383121"/>
                </a:lnTo>
                <a:cubicBezTo>
                  <a:pt x="4151132" y="4374788"/>
                  <a:pt x="4142799" y="4374788"/>
                  <a:pt x="4142799" y="4358122"/>
                </a:cubicBezTo>
                <a:cubicBezTo>
                  <a:pt x="4142799" y="4333123"/>
                  <a:pt x="4167797" y="4333123"/>
                  <a:pt x="4167797" y="4316457"/>
                </a:cubicBezTo>
                <a:cubicBezTo>
                  <a:pt x="4184463" y="4324790"/>
                  <a:pt x="4209462" y="4333123"/>
                  <a:pt x="4226128" y="4333123"/>
                </a:cubicBezTo>
                <a:close/>
                <a:moveTo>
                  <a:pt x="4034471" y="4333123"/>
                </a:moveTo>
                <a:cubicBezTo>
                  <a:pt x="4034471" y="4349789"/>
                  <a:pt x="4009472" y="4383121"/>
                  <a:pt x="3984473" y="4383121"/>
                </a:cubicBezTo>
                <a:cubicBezTo>
                  <a:pt x="3967807" y="4383121"/>
                  <a:pt x="3959474" y="4374788"/>
                  <a:pt x="3942808" y="4358122"/>
                </a:cubicBezTo>
                <a:cubicBezTo>
                  <a:pt x="3959474" y="4341456"/>
                  <a:pt x="3959474" y="4316457"/>
                  <a:pt x="3976140" y="4316457"/>
                </a:cubicBezTo>
                <a:cubicBezTo>
                  <a:pt x="4001139" y="4316457"/>
                  <a:pt x="4026138" y="4324790"/>
                  <a:pt x="4034471" y="4333123"/>
                </a:cubicBezTo>
                <a:close/>
                <a:moveTo>
                  <a:pt x="2101231" y="4424785"/>
                </a:moveTo>
                <a:cubicBezTo>
                  <a:pt x="2101231" y="4433118"/>
                  <a:pt x="2117897" y="4433118"/>
                  <a:pt x="2126230" y="4433118"/>
                </a:cubicBezTo>
                <a:cubicBezTo>
                  <a:pt x="2117897" y="4458117"/>
                  <a:pt x="2101231" y="4483116"/>
                  <a:pt x="2076232" y="4499782"/>
                </a:cubicBezTo>
                <a:lnTo>
                  <a:pt x="2042901" y="4499782"/>
                </a:lnTo>
                <a:cubicBezTo>
                  <a:pt x="2034568" y="4491449"/>
                  <a:pt x="2034568" y="4491449"/>
                  <a:pt x="2034568" y="4474783"/>
                </a:cubicBezTo>
                <a:cubicBezTo>
                  <a:pt x="2034568" y="4433118"/>
                  <a:pt x="2109564" y="4349789"/>
                  <a:pt x="2126230" y="4324790"/>
                </a:cubicBezTo>
                <a:cubicBezTo>
                  <a:pt x="2142896" y="4324790"/>
                  <a:pt x="2167895" y="4324790"/>
                  <a:pt x="2184561" y="4316457"/>
                </a:cubicBezTo>
                <a:cubicBezTo>
                  <a:pt x="2167895" y="4349789"/>
                  <a:pt x="2134563" y="4391453"/>
                  <a:pt x="2101231" y="4424785"/>
                </a:cubicBezTo>
                <a:close/>
                <a:moveTo>
                  <a:pt x="3442833" y="4424785"/>
                </a:moveTo>
                <a:cubicBezTo>
                  <a:pt x="3442833" y="4441451"/>
                  <a:pt x="3417834" y="4466450"/>
                  <a:pt x="3401168" y="4491449"/>
                </a:cubicBezTo>
                <a:cubicBezTo>
                  <a:pt x="3401168" y="4458117"/>
                  <a:pt x="3392835" y="4416452"/>
                  <a:pt x="3384502" y="4374788"/>
                </a:cubicBezTo>
                <a:lnTo>
                  <a:pt x="3367836" y="4366455"/>
                </a:lnTo>
                <a:cubicBezTo>
                  <a:pt x="3367836" y="4391453"/>
                  <a:pt x="3367836" y="4424785"/>
                  <a:pt x="3376169" y="4491449"/>
                </a:cubicBezTo>
                <a:cubicBezTo>
                  <a:pt x="3317839" y="4408119"/>
                  <a:pt x="3326172" y="4466450"/>
                  <a:pt x="3326172" y="4408119"/>
                </a:cubicBezTo>
                <a:cubicBezTo>
                  <a:pt x="3326172" y="4383121"/>
                  <a:pt x="3326172" y="4308124"/>
                  <a:pt x="3367836" y="4308124"/>
                </a:cubicBezTo>
                <a:cubicBezTo>
                  <a:pt x="3409501" y="4308124"/>
                  <a:pt x="3442833" y="4399786"/>
                  <a:pt x="3442833" y="4424785"/>
                </a:cubicBezTo>
                <a:close/>
                <a:moveTo>
                  <a:pt x="4467783" y="4316457"/>
                </a:moveTo>
                <a:cubicBezTo>
                  <a:pt x="4467783" y="4308124"/>
                  <a:pt x="4476116" y="4299791"/>
                  <a:pt x="4484449" y="4308124"/>
                </a:cubicBezTo>
                <a:cubicBezTo>
                  <a:pt x="4484449" y="4308124"/>
                  <a:pt x="4476116" y="4308124"/>
                  <a:pt x="4467783" y="4316457"/>
                </a:cubicBezTo>
                <a:close/>
                <a:moveTo>
                  <a:pt x="1909574" y="4308124"/>
                </a:moveTo>
                <a:cubicBezTo>
                  <a:pt x="1884575" y="4324790"/>
                  <a:pt x="1851243" y="4358122"/>
                  <a:pt x="1817912" y="4383121"/>
                </a:cubicBezTo>
                <a:cubicBezTo>
                  <a:pt x="1817912" y="4383121"/>
                  <a:pt x="1809579" y="4391453"/>
                  <a:pt x="1834578" y="4391453"/>
                </a:cubicBezTo>
                <a:cubicBezTo>
                  <a:pt x="1851243" y="4391453"/>
                  <a:pt x="1892908" y="4349789"/>
                  <a:pt x="1926240" y="4324790"/>
                </a:cubicBezTo>
                <a:cubicBezTo>
                  <a:pt x="1917907" y="4341456"/>
                  <a:pt x="1917907" y="4366455"/>
                  <a:pt x="1909574" y="4391453"/>
                </a:cubicBezTo>
                <a:cubicBezTo>
                  <a:pt x="1884575" y="4416452"/>
                  <a:pt x="1834578" y="4433118"/>
                  <a:pt x="1817912" y="4433118"/>
                </a:cubicBezTo>
                <a:cubicBezTo>
                  <a:pt x="1784580" y="4433118"/>
                  <a:pt x="1776247" y="4408119"/>
                  <a:pt x="1776247" y="4399786"/>
                </a:cubicBezTo>
                <a:cubicBezTo>
                  <a:pt x="1776247" y="4399786"/>
                  <a:pt x="1809579" y="4299791"/>
                  <a:pt x="1842910" y="4299791"/>
                </a:cubicBezTo>
                <a:cubicBezTo>
                  <a:pt x="1867909" y="4299791"/>
                  <a:pt x="1892908" y="4308124"/>
                  <a:pt x="1909574" y="4308124"/>
                </a:cubicBezTo>
                <a:close/>
                <a:moveTo>
                  <a:pt x="4151132" y="4291458"/>
                </a:moveTo>
                <a:cubicBezTo>
                  <a:pt x="4151132" y="4299791"/>
                  <a:pt x="4142799" y="4316457"/>
                  <a:pt x="4134466" y="4333123"/>
                </a:cubicBezTo>
                <a:cubicBezTo>
                  <a:pt x="4126133" y="4324790"/>
                  <a:pt x="4109467" y="4299791"/>
                  <a:pt x="4109467" y="4283125"/>
                </a:cubicBezTo>
                <a:cubicBezTo>
                  <a:pt x="4117800" y="4291458"/>
                  <a:pt x="4142799" y="4291458"/>
                  <a:pt x="4151132" y="4291458"/>
                </a:cubicBezTo>
                <a:close/>
                <a:moveTo>
                  <a:pt x="3959474" y="4291458"/>
                </a:moveTo>
                <a:cubicBezTo>
                  <a:pt x="3959474" y="4308124"/>
                  <a:pt x="3942808" y="4333123"/>
                  <a:pt x="3926142" y="4341456"/>
                </a:cubicBezTo>
                <a:lnTo>
                  <a:pt x="3892811" y="4341456"/>
                </a:lnTo>
                <a:lnTo>
                  <a:pt x="3876145" y="4324790"/>
                </a:lnTo>
                <a:cubicBezTo>
                  <a:pt x="3884478" y="4316457"/>
                  <a:pt x="3901144" y="4291458"/>
                  <a:pt x="3909477" y="4274792"/>
                </a:cubicBezTo>
                <a:cubicBezTo>
                  <a:pt x="3926142" y="4291458"/>
                  <a:pt x="3942808" y="4291458"/>
                  <a:pt x="3959474" y="4291458"/>
                </a:cubicBezTo>
                <a:close/>
                <a:moveTo>
                  <a:pt x="3584492" y="4416452"/>
                </a:moveTo>
                <a:cubicBezTo>
                  <a:pt x="3584492" y="4433118"/>
                  <a:pt x="3551161" y="4466450"/>
                  <a:pt x="3542828" y="4491449"/>
                </a:cubicBezTo>
                <a:cubicBezTo>
                  <a:pt x="3534495" y="4449784"/>
                  <a:pt x="3551161" y="4383121"/>
                  <a:pt x="3509496" y="4349789"/>
                </a:cubicBezTo>
                <a:cubicBezTo>
                  <a:pt x="3509496" y="4391453"/>
                  <a:pt x="3517829" y="4441451"/>
                  <a:pt x="3517829" y="4491449"/>
                </a:cubicBezTo>
                <a:cubicBezTo>
                  <a:pt x="3467831" y="4441451"/>
                  <a:pt x="3467831" y="4449784"/>
                  <a:pt x="3467831" y="4408119"/>
                </a:cubicBezTo>
                <a:cubicBezTo>
                  <a:pt x="3467831" y="4383121"/>
                  <a:pt x="3476164" y="4274792"/>
                  <a:pt x="3517829" y="4274792"/>
                </a:cubicBezTo>
                <a:cubicBezTo>
                  <a:pt x="3542828" y="4283125"/>
                  <a:pt x="3584492" y="4374788"/>
                  <a:pt x="3584492" y="4416452"/>
                </a:cubicBezTo>
                <a:close/>
                <a:moveTo>
                  <a:pt x="3876145" y="4291458"/>
                </a:moveTo>
                <a:cubicBezTo>
                  <a:pt x="3876145" y="4283125"/>
                  <a:pt x="3884478" y="4266460"/>
                  <a:pt x="3884478" y="4258127"/>
                </a:cubicBezTo>
                <a:cubicBezTo>
                  <a:pt x="3884478" y="4266460"/>
                  <a:pt x="3876145" y="4283125"/>
                  <a:pt x="3876145" y="4291458"/>
                </a:cubicBezTo>
                <a:close/>
                <a:moveTo>
                  <a:pt x="3634490" y="4441451"/>
                </a:moveTo>
                <a:cubicBezTo>
                  <a:pt x="3601158" y="4433118"/>
                  <a:pt x="3609491" y="4416452"/>
                  <a:pt x="3609491" y="4391453"/>
                </a:cubicBezTo>
                <a:cubicBezTo>
                  <a:pt x="3609491" y="4366455"/>
                  <a:pt x="3617824" y="4299791"/>
                  <a:pt x="3634490" y="4258127"/>
                </a:cubicBezTo>
                <a:lnTo>
                  <a:pt x="3634490" y="4441451"/>
                </a:lnTo>
                <a:close/>
                <a:moveTo>
                  <a:pt x="4451117" y="4266460"/>
                </a:moveTo>
                <a:lnTo>
                  <a:pt x="4451117" y="4299791"/>
                </a:lnTo>
                <a:cubicBezTo>
                  <a:pt x="4426118" y="4291458"/>
                  <a:pt x="4409452" y="4283125"/>
                  <a:pt x="4392786" y="4266460"/>
                </a:cubicBezTo>
                <a:cubicBezTo>
                  <a:pt x="4392786" y="4266460"/>
                  <a:pt x="4401119" y="4258127"/>
                  <a:pt x="4401119" y="4249794"/>
                </a:cubicBezTo>
                <a:cubicBezTo>
                  <a:pt x="4417785" y="4258127"/>
                  <a:pt x="4434451" y="4266460"/>
                  <a:pt x="4451117" y="4266460"/>
                </a:cubicBezTo>
                <a:close/>
                <a:moveTo>
                  <a:pt x="3067851" y="4324790"/>
                </a:moveTo>
                <a:cubicBezTo>
                  <a:pt x="3067851" y="4349789"/>
                  <a:pt x="3042852" y="4366455"/>
                  <a:pt x="3034519" y="4383121"/>
                </a:cubicBezTo>
                <a:cubicBezTo>
                  <a:pt x="3017853" y="4349789"/>
                  <a:pt x="3017853" y="4308124"/>
                  <a:pt x="3001187" y="4291458"/>
                </a:cubicBezTo>
                <a:lnTo>
                  <a:pt x="3001187" y="4249794"/>
                </a:lnTo>
                <a:cubicBezTo>
                  <a:pt x="3026186" y="4249794"/>
                  <a:pt x="3067851" y="4308124"/>
                  <a:pt x="3067851" y="4324790"/>
                </a:cubicBezTo>
                <a:close/>
                <a:moveTo>
                  <a:pt x="4242794" y="4308124"/>
                </a:moveTo>
                <a:lnTo>
                  <a:pt x="4184463" y="4308124"/>
                </a:lnTo>
                <a:cubicBezTo>
                  <a:pt x="4184463" y="4299791"/>
                  <a:pt x="4176130" y="4308124"/>
                  <a:pt x="4176130" y="4283125"/>
                </a:cubicBezTo>
                <a:cubicBezTo>
                  <a:pt x="4176130" y="4266460"/>
                  <a:pt x="4201129" y="4258127"/>
                  <a:pt x="4209462" y="4241461"/>
                </a:cubicBezTo>
                <a:cubicBezTo>
                  <a:pt x="4226128" y="4258127"/>
                  <a:pt x="4234461" y="4283125"/>
                  <a:pt x="4242794" y="4308124"/>
                </a:cubicBezTo>
                <a:close/>
                <a:moveTo>
                  <a:pt x="4034471" y="4308124"/>
                </a:moveTo>
                <a:cubicBezTo>
                  <a:pt x="4009472" y="4308124"/>
                  <a:pt x="4001139" y="4299791"/>
                  <a:pt x="3992806" y="4299791"/>
                </a:cubicBezTo>
                <a:cubicBezTo>
                  <a:pt x="3992806" y="4299791"/>
                  <a:pt x="3992806" y="4291458"/>
                  <a:pt x="3984473" y="4283125"/>
                </a:cubicBezTo>
                <a:cubicBezTo>
                  <a:pt x="4001139" y="4274792"/>
                  <a:pt x="4017805" y="4249794"/>
                  <a:pt x="4026138" y="4241461"/>
                </a:cubicBezTo>
                <a:cubicBezTo>
                  <a:pt x="4026138" y="4249794"/>
                  <a:pt x="4034471" y="4266460"/>
                  <a:pt x="4034471" y="4308124"/>
                </a:cubicBezTo>
                <a:close/>
                <a:moveTo>
                  <a:pt x="2001236" y="4341456"/>
                </a:moveTo>
                <a:cubicBezTo>
                  <a:pt x="2034568" y="4316457"/>
                  <a:pt x="2076232" y="4274792"/>
                  <a:pt x="2109564" y="4233128"/>
                </a:cubicBezTo>
                <a:cubicBezTo>
                  <a:pt x="2101231" y="4258127"/>
                  <a:pt x="2101231" y="4283125"/>
                  <a:pt x="2101231" y="4308124"/>
                </a:cubicBezTo>
                <a:cubicBezTo>
                  <a:pt x="2101231" y="4316457"/>
                  <a:pt x="2017902" y="4391453"/>
                  <a:pt x="1984570" y="4391453"/>
                </a:cubicBezTo>
                <a:lnTo>
                  <a:pt x="1942906" y="4391453"/>
                </a:lnTo>
                <a:cubicBezTo>
                  <a:pt x="1942906" y="4383121"/>
                  <a:pt x="1934573" y="4391453"/>
                  <a:pt x="1934573" y="4366455"/>
                </a:cubicBezTo>
                <a:cubicBezTo>
                  <a:pt x="1934573" y="4291458"/>
                  <a:pt x="2042901" y="4224795"/>
                  <a:pt x="2084565" y="4233128"/>
                </a:cubicBezTo>
                <a:cubicBezTo>
                  <a:pt x="2034568" y="4283125"/>
                  <a:pt x="2001236" y="4291458"/>
                  <a:pt x="2001236" y="4341456"/>
                </a:cubicBezTo>
                <a:close/>
                <a:moveTo>
                  <a:pt x="4384453" y="4224795"/>
                </a:moveTo>
                <a:cubicBezTo>
                  <a:pt x="4384453" y="4233128"/>
                  <a:pt x="4376120" y="4241461"/>
                  <a:pt x="4376120" y="4249794"/>
                </a:cubicBezTo>
                <a:lnTo>
                  <a:pt x="4342789" y="4216462"/>
                </a:lnTo>
                <a:lnTo>
                  <a:pt x="4384453" y="4224795"/>
                </a:lnTo>
                <a:close/>
                <a:moveTo>
                  <a:pt x="4001139" y="4224795"/>
                </a:moveTo>
                <a:cubicBezTo>
                  <a:pt x="4001139" y="4249794"/>
                  <a:pt x="3984473" y="4258127"/>
                  <a:pt x="3967807" y="4266460"/>
                </a:cubicBezTo>
                <a:lnTo>
                  <a:pt x="3926142" y="4266460"/>
                </a:lnTo>
                <a:cubicBezTo>
                  <a:pt x="3926142" y="4258127"/>
                  <a:pt x="3917810" y="4258127"/>
                  <a:pt x="3909477" y="4249794"/>
                </a:cubicBezTo>
                <a:cubicBezTo>
                  <a:pt x="3926142" y="4241461"/>
                  <a:pt x="3934475" y="4224795"/>
                  <a:pt x="3942808" y="4208129"/>
                </a:cubicBezTo>
                <a:cubicBezTo>
                  <a:pt x="3959474" y="4208129"/>
                  <a:pt x="4001139" y="4208129"/>
                  <a:pt x="4001139" y="4224795"/>
                </a:cubicBezTo>
                <a:close/>
                <a:moveTo>
                  <a:pt x="3209511" y="4299791"/>
                </a:moveTo>
                <a:cubicBezTo>
                  <a:pt x="3209511" y="4316457"/>
                  <a:pt x="3184512" y="4341456"/>
                  <a:pt x="3176179" y="4358122"/>
                </a:cubicBezTo>
                <a:cubicBezTo>
                  <a:pt x="3167846" y="4333123"/>
                  <a:pt x="3159513" y="4299791"/>
                  <a:pt x="3159513" y="4274792"/>
                </a:cubicBezTo>
                <a:lnTo>
                  <a:pt x="3142847" y="4258127"/>
                </a:lnTo>
                <a:cubicBezTo>
                  <a:pt x="3134514" y="4266460"/>
                  <a:pt x="3134514" y="4258127"/>
                  <a:pt x="3134514" y="4283125"/>
                </a:cubicBezTo>
                <a:cubicBezTo>
                  <a:pt x="3134514" y="4299791"/>
                  <a:pt x="3142847" y="4341456"/>
                  <a:pt x="3151180" y="4366455"/>
                </a:cubicBezTo>
                <a:cubicBezTo>
                  <a:pt x="3076184" y="4299791"/>
                  <a:pt x="3092850" y="4349789"/>
                  <a:pt x="3092850" y="4291458"/>
                </a:cubicBezTo>
                <a:cubicBezTo>
                  <a:pt x="3092850" y="4266460"/>
                  <a:pt x="3092850" y="4208129"/>
                  <a:pt x="3134514" y="4208129"/>
                </a:cubicBezTo>
                <a:cubicBezTo>
                  <a:pt x="3167846" y="4208129"/>
                  <a:pt x="3209511" y="4283125"/>
                  <a:pt x="3209511" y="4299791"/>
                </a:cubicBezTo>
                <a:close/>
                <a:moveTo>
                  <a:pt x="4192796" y="4216462"/>
                </a:moveTo>
                <a:cubicBezTo>
                  <a:pt x="4184463" y="4233128"/>
                  <a:pt x="4167797" y="4274792"/>
                  <a:pt x="4142799" y="4274792"/>
                </a:cubicBezTo>
                <a:cubicBezTo>
                  <a:pt x="4117800" y="4274792"/>
                  <a:pt x="4117800" y="4266460"/>
                  <a:pt x="4101134" y="4249794"/>
                </a:cubicBezTo>
                <a:cubicBezTo>
                  <a:pt x="4117800" y="4233128"/>
                  <a:pt x="4134466" y="4216462"/>
                  <a:pt x="4134466" y="4199796"/>
                </a:cubicBezTo>
                <a:cubicBezTo>
                  <a:pt x="4151132" y="4216462"/>
                  <a:pt x="4176130" y="4216462"/>
                  <a:pt x="4192796" y="4216462"/>
                </a:cubicBezTo>
                <a:close/>
                <a:moveTo>
                  <a:pt x="1809579" y="4199796"/>
                </a:moveTo>
                <a:cubicBezTo>
                  <a:pt x="1792913" y="4216462"/>
                  <a:pt x="1767914" y="4241461"/>
                  <a:pt x="1742915" y="4258127"/>
                </a:cubicBezTo>
                <a:cubicBezTo>
                  <a:pt x="1742915" y="4258127"/>
                  <a:pt x="1734582" y="4266460"/>
                  <a:pt x="1742915" y="4283125"/>
                </a:cubicBezTo>
                <a:cubicBezTo>
                  <a:pt x="1767914" y="4266460"/>
                  <a:pt x="1801246" y="4241461"/>
                  <a:pt x="1826245" y="4216462"/>
                </a:cubicBezTo>
                <a:cubicBezTo>
                  <a:pt x="1826245" y="4233128"/>
                  <a:pt x="1826245" y="4258127"/>
                  <a:pt x="1817912" y="4283125"/>
                </a:cubicBezTo>
                <a:cubicBezTo>
                  <a:pt x="1801246" y="4299791"/>
                  <a:pt x="1751248" y="4324790"/>
                  <a:pt x="1734582" y="4324790"/>
                </a:cubicBezTo>
                <a:cubicBezTo>
                  <a:pt x="1701251" y="4324790"/>
                  <a:pt x="1692918" y="4299791"/>
                  <a:pt x="1692918" y="4291458"/>
                </a:cubicBezTo>
                <a:cubicBezTo>
                  <a:pt x="1692918" y="4266460"/>
                  <a:pt x="1734582" y="4191463"/>
                  <a:pt x="1751248" y="4191463"/>
                </a:cubicBezTo>
                <a:cubicBezTo>
                  <a:pt x="1776247" y="4191463"/>
                  <a:pt x="1792913" y="4208129"/>
                  <a:pt x="1809579" y="4199796"/>
                </a:cubicBezTo>
                <a:close/>
                <a:moveTo>
                  <a:pt x="4117800" y="4183130"/>
                </a:moveTo>
                <a:cubicBezTo>
                  <a:pt x="4117800" y="4191463"/>
                  <a:pt x="4109467" y="4208129"/>
                  <a:pt x="4092801" y="4224795"/>
                </a:cubicBezTo>
                <a:lnTo>
                  <a:pt x="4092801" y="4183130"/>
                </a:lnTo>
                <a:lnTo>
                  <a:pt x="4117800" y="4183130"/>
                </a:lnTo>
                <a:close/>
                <a:moveTo>
                  <a:pt x="3926142" y="4183130"/>
                </a:moveTo>
                <a:cubicBezTo>
                  <a:pt x="3917810" y="4191463"/>
                  <a:pt x="3909477" y="4208129"/>
                  <a:pt x="3884478" y="4233128"/>
                </a:cubicBezTo>
                <a:cubicBezTo>
                  <a:pt x="3884478" y="4216462"/>
                  <a:pt x="3892811" y="4199796"/>
                  <a:pt x="3892811" y="4183130"/>
                </a:cubicBezTo>
                <a:lnTo>
                  <a:pt x="3926142" y="4183130"/>
                </a:lnTo>
                <a:close/>
                <a:moveTo>
                  <a:pt x="4492781" y="4208129"/>
                </a:moveTo>
                <a:cubicBezTo>
                  <a:pt x="4492781" y="4216462"/>
                  <a:pt x="4476116" y="4224795"/>
                  <a:pt x="4459450" y="4241461"/>
                </a:cubicBezTo>
                <a:lnTo>
                  <a:pt x="4417785" y="4241461"/>
                </a:lnTo>
                <a:cubicBezTo>
                  <a:pt x="4417785" y="4233128"/>
                  <a:pt x="4409452" y="4233128"/>
                  <a:pt x="4409452" y="4216462"/>
                </a:cubicBezTo>
                <a:cubicBezTo>
                  <a:pt x="4409452" y="4191463"/>
                  <a:pt x="4434451" y="4191463"/>
                  <a:pt x="4442784" y="4174797"/>
                </a:cubicBezTo>
                <a:cubicBezTo>
                  <a:pt x="4459450" y="4183130"/>
                  <a:pt x="4476116" y="4191463"/>
                  <a:pt x="4492781" y="4208129"/>
                </a:cubicBezTo>
                <a:close/>
                <a:moveTo>
                  <a:pt x="3351170" y="4274792"/>
                </a:moveTo>
                <a:cubicBezTo>
                  <a:pt x="3351170" y="4299791"/>
                  <a:pt x="3326172" y="4316457"/>
                  <a:pt x="3317839" y="4341456"/>
                </a:cubicBezTo>
                <a:cubicBezTo>
                  <a:pt x="3301173" y="4299791"/>
                  <a:pt x="3301173" y="4249794"/>
                  <a:pt x="3276174" y="4224795"/>
                </a:cubicBezTo>
                <a:cubicBezTo>
                  <a:pt x="3276174" y="4224795"/>
                  <a:pt x="3267841" y="4216462"/>
                  <a:pt x="3267841" y="4241461"/>
                </a:cubicBezTo>
                <a:cubicBezTo>
                  <a:pt x="3267841" y="4258127"/>
                  <a:pt x="3284507" y="4316457"/>
                  <a:pt x="3292840" y="4349789"/>
                </a:cubicBezTo>
                <a:cubicBezTo>
                  <a:pt x="3226177" y="4291458"/>
                  <a:pt x="3234509" y="4283125"/>
                  <a:pt x="3234509" y="4249794"/>
                </a:cubicBezTo>
                <a:cubicBezTo>
                  <a:pt x="3234509" y="4224795"/>
                  <a:pt x="3234509" y="4166464"/>
                  <a:pt x="3276174" y="4166464"/>
                </a:cubicBezTo>
                <a:cubicBezTo>
                  <a:pt x="3317839" y="4166464"/>
                  <a:pt x="3351170" y="4274792"/>
                  <a:pt x="3351170" y="4274792"/>
                </a:cubicBezTo>
                <a:close/>
                <a:moveTo>
                  <a:pt x="1892908" y="4249794"/>
                </a:moveTo>
                <a:cubicBezTo>
                  <a:pt x="1917907" y="4233128"/>
                  <a:pt x="1951238" y="4199796"/>
                  <a:pt x="1984570" y="4166464"/>
                </a:cubicBezTo>
                <a:cubicBezTo>
                  <a:pt x="1984570" y="4183130"/>
                  <a:pt x="1984570" y="4208129"/>
                  <a:pt x="1976237" y="4233128"/>
                </a:cubicBezTo>
                <a:cubicBezTo>
                  <a:pt x="1959571" y="4258127"/>
                  <a:pt x="1926240" y="4283125"/>
                  <a:pt x="1901241" y="4283125"/>
                </a:cubicBezTo>
                <a:lnTo>
                  <a:pt x="1851243" y="4283125"/>
                </a:lnTo>
                <a:cubicBezTo>
                  <a:pt x="1851243" y="4274792"/>
                  <a:pt x="1842910" y="4266460"/>
                  <a:pt x="1842910" y="4249794"/>
                </a:cubicBezTo>
                <a:cubicBezTo>
                  <a:pt x="1842910" y="4191463"/>
                  <a:pt x="1901241" y="4149798"/>
                  <a:pt x="1959571" y="4158131"/>
                </a:cubicBezTo>
                <a:cubicBezTo>
                  <a:pt x="1942906" y="4174797"/>
                  <a:pt x="1884575" y="4191463"/>
                  <a:pt x="1892908" y="4249794"/>
                </a:cubicBezTo>
                <a:close/>
                <a:moveTo>
                  <a:pt x="4409452" y="4141465"/>
                </a:moveTo>
                <a:cubicBezTo>
                  <a:pt x="4417785" y="4149798"/>
                  <a:pt x="4417785" y="4141465"/>
                  <a:pt x="4417785" y="4158131"/>
                </a:cubicBezTo>
                <a:cubicBezTo>
                  <a:pt x="4417785" y="4183130"/>
                  <a:pt x="4401119" y="4191463"/>
                  <a:pt x="4384453" y="4199796"/>
                </a:cubicBezTo>
                <a:lnTo>
                  <a:pt x="4342789" y="4199796"/>
                </a:lnTo>
                <a:cubicBezTo>
                  <a:pt x="4342789" y="4191463"/>
                  <a:pt x="4334456" y="4183130"/>
                  <a:pt x="4326123" y="4174797"/>
                </a:cubicBezTo>
                <a:cubicBezTo>
                  <a:pt x="4342789" y="4166464"/>
                  <a:pt x="4351122" y="4133133"/>
                  <a:pt x="4367788" y="4133133"/>
                </a:cubicBezTo>
                <a:cubicBezTo>
                  <a:pt x="4392786" y="4133133"/>
                  <a:pt x="4401119" y="4149798"/>
                  <a:pt x="4409452" y="4141465"/>
                </a:cubicBezTo>
                <a:close/>
                <a:moveTo>
                  <a:pt x="4201129" y="4191463"/>
                </a:moveTo>
                <a:cubicBezTo>
                  <a:pt x="4184463" y="4199796"/>
                  <a:pt x="4142799" y="4199796"/>
                  <a:pt x="4142799" y="4174797"/>
                </a:cubicBezTo>
                <a:cubicBezTo>
                  <a:pt x="4142799" y="4158131"/>
                  <a:pt x="4167797" y="4141465"/>
                  <a:pt x="4192796" y="4133133"/>
                </a:cubicBezTo>
                <a:cubicBezTo>
                  <a:pt x="4192796" y="4149798"/>
                  <a:pt x="4192796" y="4174797"/>
                  <a:pt x="4201129" y="4191463"/>
                </a:cubicBezTo>
                <a:close/>
                <a:moveTo>
                  <a:pt x="4026138" y="4149798"/>
                </a:moveTo>
                <a:lnTo>
                  <a:pt x="4026138" y="4183130"/>
                </a:lnTo>
                <a:cubicBezTo>
                  <a:pt x="4001139" y="4191463"/>
                  <a:pt x="3976140" y="4191463"/>
                  <a:pt x="3951141" y="4183130"/>
                </a:cubicBezTo>
                <a:cubicBezTo>
                  <a:pt x="3959474" y="4166464"/>
                  <a:pt x="3976140" y="4149798"/>
                  <a:pt x="3984473" y="4133133"/>
                </a:cubicBezTo>
                <a:cubicBezTo>
                  <a:pt x="3992806" y="4141465"/>
                  <a:pt x="4009472" y="4141465"/>
                  <a:pt x="4026138" y="4149798"/>
                </a:cubicBezTo>
                <a:close/>
                <a:moveTo>
                  <a:pt x="3492830" y="4249794"/>
                </a:moveTo>
                <a:cubicBezTo>
                  <a:pt x="3492830" y="4274792"/>
                  <a:pt x="3459499" y="4299791"/>
                  <a:pt x="3459499" y="4316457"/>
                </a:cubicBezTo>
                <a:cubicBezTo>
                  <a:pt x="3451166" y="4274792"/>
                  <a:pt x="3434500" y="4224795"/>
                  <a:pt x="3417834" y="4183130"/>
                </a:cubicBezTo>
                <a:cubicBezTo>
                  <a:pt x="3409501" y="4191463"/>
                  <a:pt x="3409501" y="4183130"/>
                  <a:pt x="3409501" y="4208129"/>
                </a:cubicBezTo>
                <a:cubicBezTo>
                  <a:pt x="3409501" y="4224795"/>
                  <a:pt x="3426167" y="4291458"/>
                  <a:pt x="3434500" y="4333123"/>
                </a:cubicBezTo>
                <a:cubicBezTo>
                  <a:pt x="3392835" y="4266460"/>
                  <a:pt x="3367836" y="4283125"/>
                  <a:pt x="3367836" y="4224795"/>
                </a:cubicBezTo>
                <a:cubicBezTo>
                  <a:pt x="3367836" y="4224795"/>
                  <a:pt x="3376169" y="4124800"/>
                  <a:pt x="3409501" y="4124800"/>
                </a:cubicBezTo>
                <a:cubicBezTo>
                  <a:pt x="3459499" y="4124800"/>
                  <a:pt x="3492830" y="4249794"/>
                  <a:pt x="3492830" y="4249794"/>
                </a:cubicBezTo>
                <a:close/>
                <a:moveTo>
                  <a:pt x="3959474" y="4108134"/>
                </a:moveTo>
                <a:lnTo>
                  <a:pt x="3959474" y="4133133"/>
                </a:lnTo>
                <a:lnTo>
                  <a:pt x="3934475" y="4158131"/>
                </a:lnTo>
                <a:lnTo>
                  <a:pt x="3901144" y="4158131"/>
                </a:lnTo>
                <a:cubicBezTo>
                  <a:pt x="3909477" y="4141465"/>
                  <a:pt x="3909477" y="4124800"/>
                  <a:pt x="3917810" y="4108134"/>
                </a:cubicBezTo>
                <a:lnTo>
                  <a:pt x="3959474" y="4108134"/>
                </a:lnTo>
                <a:close/>
                <a:moveTo>
                  <a:pt x="3109516" y="4191463"/>
                </a:moveTo>
                <a:cubicBezTo>
                  <a:pt x="3109516" y="4208129"/>
                  <a:pt x="3076184" y="4233128"/>
                  <a:pt x="3076184" y="4249794"/>
                </a:cubicBezTo>
                <a:cubicBezTo>
                  <a:pt x="3067851" y="4216462"/>
                  <a:pt x="3051185" y="4183130"/>
                  <a:pt x="3034519" y="4149798"/>
                </a:cubicBezTo>
                <a:cubicBezTo>
                  <a:pt x="3026186" y="4158131"/>
                  <a:pt x="3026186" y="4149798"/>
                  <a:pt x="3026186" y="4166464"/>
                </a:cubicBezTo>
                <a:cubicBezTo>
                  <a:pt x="3026186" y="4191463"/>
                  <a:pt x="3042852" y="4233128"/>
                  <a:pt x="3051185" y="4258127"/>
                </a:cubicBezTo>
                <a:cubicBezTo>
                  <a:pt x="3034519" y="4241461"/>
                  <a:pt x="3017853" y="4233128"/>
                  <a:pt x="3001187" y="4224795"/>
                </a:cubicBezTo>
                <a:cubicBezTo>
                  <a:pt x="3001187" y="4216462"/>
                  <a:pt x="2992855" y="4191463"/>
                  <a:pt x="2992855" y="4166464"/>
                </a:cubicBezTo>
                <a:cubicBezTo>
                  <a:pt x="2992855" y="4149798"/>
                  <a:pt x="2984522" y="4108134"/>
                  <a:pt x="3034519" y="4108134"/>
                </a:cubicBezTo>
                <a:cubicBezTo>
                  <a:pt x="3059518" y="4108134"/>
                  <a:pt x="3109516" y="4174797"/>
                  <a:pt x="3109516" y="4191463"/>
                </a:cubicBezTo>
                <a:close/>
                <a:moveTo>
                  <a:pt x="2176228" y="4224795"/>
                </a:moveTo>
                <a:lnTo>
                  <a:pt x="2184561" y="4241461"/>
                </a:lnTo>
                <a:cubicBezTo>
                  <a:pt x="2201226" y="4233128"/>
                  <a:pt x="2217892" y="4208129"/>
                  <a:pt x="2226225" y="4191463"/>
                </a:cubicBezTo>
                <a:cubicBezTo>
                  <a:pt x="2209559" y="4224795"/>
                  <a:pt x="2209559" y="4283125"/>
                  <a:pt x="2167895" y="4299791"/>
                </a:cubicBezTo>
                <a:lnTo>
                  <a:pt x="2134563" y="4299791"/>
                </a:lnTo>
                <a:cubicBezTo>
                  <a:pt x="2126230" y="4291458"/>
                  <a:pt x="2126230" y="4291458"/>
                  <a:pt x="2126230" y="4266460"/>
                </a:cubicBezTo>
                <a:cubicBezTo>
                  <a:pt x="2126230" y="4249794"/>
                  <a:pt x="2142896" y="4183130"/>
                  <a:pt x="2167895" y="4149798"/>
                </a:cubicBezTo>
                <a:cubicBezTo>
                  <a:pt x="2176228" y="4124800"/>
                  <a:pt x="2209559" y="4133133"/>
                  <a:pt x="2234558" y="4108134"/>
                </a:cubicBezTo>
                <a:cubicBezTo>
                  <a:pt x="2226225" y="4141465"/>
                  <a:pt x="2209559" y="4183130"/>
                  <a:pt x="2176228" y="4224795"/>
                </a:cubicBezTo>
                <a:close/>
                <a:moveTo>
                  <a:pt x="4342789" y="4108134"/>
                </a:moveTo>
                <a:cubicBezTo>
                  <a:pt x="4342789" y="4124800"/>
                  <a:pt x="4326123" y="4149798"/>
                  <a:pt x="4309457" y="4158131"/>
                </a:cubicBezTo>
                <a:cubicBezTo>
                  <a:pt x="4292791" y="4149798"/>
                  <a:pt x="4276125" y="4141465"/>
                  <a:pt x="4276125" y="4116467"/>
                </a:cubicBezTo>
                <a:cubicBezTo>
                  <a:pt x="4276125" y="4099801"/>
                  <a:pt x="4284458" y="4091468"/>
                  <a:pt x="4284458" y="4091468"/>
                </a:cubicBezTo>
                <a:cubicBezTo>
                  <a:pt x="4301124" y="4099801"/>
                  <a:pt x="4326123" y="4108134"/>
                  <a:pt x="4342789" y="4108134"/>
                </a:cubicBezTo>
                <a:close/>
                <a:moveTo>
                  <a:pt x="4176130" y="4099801"/>
                </a:moveTo>
                <a:cubicBezTo>
                  <a:pt x="4176130" y="4099801"/>
                  <a:pt x="4184463" y="4091468"/>
                  <a:pt x="4192796" y="4091468"/>
                </a:cubicBezTo>
                <a:cubicBezTo>
                  <a:pt x="4192796" y="4091468"/>
                  <a:pt x="4184463" y="4099801"/>
                  <a:pt x="4176130" y="4099801"/>
                </a:cubicBezTo>
                <a:close/>
                <a:moveTo>
                  <a:pt x="4151132" y="4108134"/>
                </a:moveTo>
                <a:lnTo>
                  <a:pt x="4151132" y="4133133"/>
                </a:lnTo>
                <a:cubicBezTo>
                  <a:pt x="4142799" y="4141465"/>
                  <a:pt x="4126133" y="4149798"/>
                  <a:pt x="4117800" y="4158131"/>
                </a:cubicBezTo>
                <a:lnTo>
                  <a:pt x="4092801" y="4158131"/>
                </a:lnTo>
                <a:lnTo>
                  <a:pt x="4101134" y="4091468"/>
                </a:lnTo>
                <a:cubicBezTo>
                  <a:pt x="4117800" y="4099801"/>
                  <a:pt x="4134466" y="4108134"/>
                  <a:pt x="4151132" y="4108134"/>
                </a:cubicBezTo>
                <a:close/>
                <a:moveTo>
                  <a:pt x="3626157" y="4216462"/>
                </a:moveTo>
                <a:cubicBezTo>
                  <a:pt x="3626157" y="4241461"/>
                  <a:pt x="3601158" y="4283125"/>
                  <a:pt x="3592825" y="4308124"/>
                </a:cubicBezTo>
                <a:cubicBezTo>
                  <a:pt x="3592825" y="4266460"/>
                  <a:pt x="3584492" y="4216462"/>
                  <a:pt x="3567827" y="4174797"/>
                </a:cubicBezTo>
                <a:cubicBezTo>
                  <a:pt x="3567827" y="4166464"/>
                  <a:pt x="3542828" y="4183130"/>
                  <a:pt x="3542828" y="4158131"/>
                </a:cubicBezTo>
                <a:cubicBezTo>
                  <a:pt x="3542828" y="4183130"/>
                  <a:pt x="3567827" y="4258127"/>
                  <a:pt x="3576160" y="4308124"/>
                </a:cubicBezTo>
                <a:cubicBezTo>
                  <a:pt x="3567827" y="4291458"/>
                  <a:pt x="3542828" y="4266460"/>
                  <a:pt x="3517829" y="4249794"/>
                </a:cubicBezTo>
                <a:cubicBezTo>
                  <a:pt x="3517829" y="4233128"/>
                  <a:pt x="3509496" y="4191463"/>
                  <a:pt x="3509496" y="4166464"/>
                </a:cubicBezTo>
                <a:cubicBezTo>
                  <a:pt x="3509496" y="4141465"/>
                  <a:pt x="3501163" y="4099801"/>
                  <a:pt x="3542828" y="4083135"/>
                </a:cubicBezTo>
                <a:cubicBezTo>
                  <a:pt x="3584492" y="4091468"/>
                  <a:pt x="3626157" y="4191463"/>
                  <a:pt x="3626157" y="4216462"/>
                </a:cubicBezTo>
                <a:close/>
                <a:moveTo>
                  <a:pt x="1834578" y="4083135"/>
                </a:moveTo>
                <a:lnTo>
                  <a:pt x="1776247" y="4141465"/>
                </a:lnTo>
                <a:cubicBezTo>
                  <a:pt x="1809579" y="4149798"/>
                  <a:pt x="1834578" y="4108134"/>
                  <a:pt x="1851243" y="4091468"/>
                </a:cubicBezTo>
                <a:cubicBezTo>
                  <a:pt x="1851243" y="4108134"/>
                  <a:pt x="1859576" y="4133133"/>
                  <a:pt x="1867909" y="4149798"/>
                </a:cubicBezTo>
                <a:cubicBezTo>
                  <a:pt x="1842910" y="4166464"/>
                  <a:pt x="1809579" y="4183130"/>
                  <a:pt x="1792913" y="4183130"/>
                </a:cubicBezTo>
                <a:cubicBezTo>
                  <a:pt x="1767914" y="4183130"/>
                  <a:pt x="1767914" y="4174797"/>
                  <a:pt x="1759581" y="4166464"/>
                </a:cubicBezTo>
                <a:lnTo>
                  <a:pt x="1767914" y="4083135"/>
                </a:lnTo>
                <a:lnTo>
                  <a:pt x="1834578" y="4083135"/>
                </a:lnTo>
                <a:close/>
                <a:moveTo>
                  <a:pt x="4259460" y="4099801"/>
                </a:moveTo>
                <a:cubicBezTo>
                  <a:pt x="4259460" y="4091468"/>
                  <a:pt x="4251127" y="4074802"/>
                  <a:pt x="4267792" y="4066469"/>
                </a:cubicBezTo>
                <a:lnTo>
                  <a:pt x="4259460" y="4099801"/>
                </a:lnTo>
                <a:close/>
                <a:moveTo>
                  <a:pt x="4051136" y="4066469"/>
                </a:moveTo>
                <a:cubicBezTo>
                  <a:pt x="4051136" y="4083135"/>
                  <a:pt x="4042803" y="4108134"/>
                  <a:pt x="4034471" y="4124800"/>
                </a:cubicBezTo>
                <a:lnTo>
                  <a:pt x="4001139" y="4124800"/>
                </a:lnTo>
                <a:cubicBezTo>
                  <a:pt x="4001139" y="4116467"/>
                  <a:pt x="3992806" y="4108134"/>
                  <a:pt x="3984473" y="4099801"/>
                </a:cubicBezTo>
                <a:cubicBezTo>
                  <a:pt x="4001139" y="4091468"/>
                  <a:pt x="4009472" y="4074802"/>
                  <a:pt x="4026138" y="4058136"/>
                </a:cubicBezTo>
                <a:cubicBezTo>
                  <a:pt x="4034471" y="4066469"/>
                  <a:pt x="4042803" y="4066469"/>
                  <a:pt x="4051136" y="4066469"/>
                </a:cubicBezTo>
                <a:close/>
                <a:moveTo>
                  <a:pt x="3242842" y="4149798"/>
                </a:moveTo>
                <a:cubicBezTo>
                  <a:pt x="3242842" y="4166464"/>
                  <a:pt x="3217844" y="4191463"/>
                  <a:pt x="3209511" y="4208129"/>
                </a:cubicBezTo>
                <a:cubicBezTo>
                  <a:pt x="3201178" y="4174797"/>
                  <a:pt x="3192845" y="4133133"/>
                  <a:pt x="3167846" y="4099801"/>
                </a:cubicBezTo>
                <a:cubicBezTo>
                  <a:pt x="3159513" y="4108134"/>
                  <a:pt x="3159513" y="4099801"/>
                  <a:pt x="3159513" y="4116467"/>
                </a:cubicBezTo>
                <a:cubicBezTo>
                  <a:pt x="3159513" y="4141465"/>
                  <a:pt x="3176179" y="4183130"/>
                  <a:pt x="3184512" y="4208129"/>
                </a:cubicBezTo>
                <a:cubicBezTo>
                  <a:pt x="3142847" y="4199796"/>
                  <a:pt x="3117848" y="4149798"/>
                  <a:pt x="3117848" y="4116467"/>
                </a:cubicBezTo>
                <a:cubicBezTo>
                  <a:pt x="3117848" y="4099801"/>
                  <a:pt x="3126181" y="4058136"/>
                  <a:pt x="3159513" y="4058136"/>
                </a:cubicBezTo>
                <a:cubicBezTo>
                  <a:pt x="3184512" y="4058136"/>
                  <a:pt x="3242842" y="4116467"/>
                  <a:pt x="3242842" y="4149798"/>
                </a:cubicBezTo>
                <a:close/>
                <a:moveTo>
                  <a:pt x="4342789" y="4083135"/>
                </a:moveTo>
                <a:cubicBezTo>
                  <a:pt x="4292791" y="4058136"/>
                  <a:pt x="4301124" y="4074802"/>
                  <a:pt x="4301124" y="4049803"/>
                </a:cubicBezTo>
                <a:cubicBezTo>
                  <a:pt x="4309457" y="4049803"/>
                  <a:pt x="4326123" y="4066469"/>
                  <a:pt x="4342789" y="4083135"/>
                </a:cubicBezTo>
                <a:close/>
                <a:moveTo>
                  <a:pt x="2151229" y="4133133"/>
                </a:moveTo>
                <a:cubicBezTo>
                  <a:pt x="2151229" y="4149798"/>
                  <a:pt x="2109564" y="4183130"/>
                  <a:pt x="2084565" y="4199796"/>
                </a:cubicBezTo>
                <a:cubicBezTo>
                  <a:pt x="2067899" y="4208129"/>
                  <a:pt x="2042901" y="4216462"/>
                  <a:pt x="2017902" y="4224795"/>
                </a:cubicBezTo>
                <a:cubicBezTo>
                  <a:pt x="2009569" y="4216462"/>
                  <a:pt x="2001236" y="4208129"/>
                  <a:pt x="2001236" y="4183130"/>
                </a:cubicBezTo>
                <a:cubicBezTo>
                  <a:pt x="2001236" y="4108134"/>
                  <a:pt x="2076232" y="4074802"/>
                  <a:pt x="2109564" y="4058136"/>
                </a:cubicBezTo>
                <a:cubicBezTo>
                  <a:pt x="2092898" y="4083135"/>
                  <a:pt x="2051234" y="4133133"/>
                  <a:pt x="2059567" y="4174797"/>
                </a:cubicBezTo>
                <a:cubicBezTo>
                  <a:pt x="2092898" y="4158131"/>
                  <a:pt x="2126230" y="4074802"/>
                  <a:pt x="2134563" y="4049803"/>
                </a:cubicBezTo>
                <a:cubicBezTo>
                  <a:pt x="2134563" y="4074802"/>
                  <a:pt x="2151229" y="4108134"/>
                  <a:pt x="2151229" y="4133133"/>
                </a:cubicBezTo>
                <a:close/>
                <a:moveTo>
                  <a:pt x="2992855" y="4099801"/>
                </a:moveTo>
                <a:cubicBezTo>
                  <a:pt x="2984522" y="4108134"/>
                  <a:pt x="2976189" y="4116467"/>
                  <a:pt x="2976189" y="4124800"/>
                </a:cubicBezTo>
                <a:cubicBezTo>
                  <a:pt x="2967856" y="4099801"/>
                  <a:pt x="2959523" y="4066469"/>
                  <a:pt x="2951190" y="4033137"/>
                </a:cubicBezTo>
                <a:cubicBezTo>
                  <a:pt x="2967856" y="4049803"/>
                  <a:pt x="2984522" y="4074802"/>
                  <a:pt x="2992855" y="4099801"/>
                </a:cubicBezTo>
                <a:close/>
                <a:moveTo>
                  <a:pt x="4001139" y="4033137"/>
                </a:moveTo>
                <a:lnTo>
                  <a:pt x="4001139" y="4058136"/>
                </a:lnTo>
                <a:cubicBezTo>
                  <a:pt x="3984473" y="4074802"/>
                  <a:pt x="3967807" y="4091468"/>
                  <a:pt x="3951141" y="4091468"/>
                </a:cubicBezTo>
                <a:cubicBezTo>
                  <a:pt x="3926142" y="4091468"/>
                  <a:pt x="3934475" y="4083135"/>
                  <a:pt x="3926142" y="4083135"/>
                </a:cubicBezTo>
                <a:cubicBezTo>
                  <a:pt x="3934475" y="4066469"/>
                  <a:pt x="3942808" y="4041470"/>
                  <a:pt x="3951141" y="4024804"/>
                </a:cubicBezTo>
                <a:cubicBezTo>
                  <a:pt x="3967807" y="4033137"/>
                  <a:pt x="3984473" y="4033137"/>
                  <a:pt x="4001139" y="4033137"/>
                </a:cubicBezTo>
                <a:close/>
                <a:moveTo>
                  <a:pt x="4192796" y="4033137"/>
                </a:moveTo>
                <a:cubicBezTo>
                  <a:pt x="4184463" y="4058136"/>
                  <a:pt x="4167797" y="4083135"/>
                  <a:pt x="4142799" y="4083135"/>
                </a:cubicBezTo>
                <a:cubicBezTo>
                  <a:pt x="4117800" y="4083135"/>
                  <a:pt x="4117800" y="4074802"/>
                  <a:pt x="4109467" y="4074802"/>
                </a:cubicBezTo>
                <a:cubicBezTo>
                  <a:pt x="4109467" y="4074802"/>
                  <a:pt x="4109467" y="4066469"/>
                  <a:pt x="4101134" y="4058136"/>
                </a:cubicBezTo>
                <a:cubicBezTo>
                  <a:pt x="4117800" y="4049803"/>
                  <a:pt x="4126133" y="4033137"/>
                  <a:pt x="4134466" y="4016472"/>
                </a:cubicBezTo>
                <a:cubicBezTo>
                  <a:pt x="4151132" y="4024804"/>
                  <a:pt x="4176130" y="4033137"/>
                  <a:pt x="4192796" y="4033137"/>
                </a:cubicBezTo>
                <a:close/>
                <a:moveTo>
                  <a:pt x="2017902" y="4074802"/>
                </a:moveTo>
                <a:cubicBezTo>
                  <a:pt x="2017902" y="4124800"/>
                  <a:pt x="1917907" y="4141465"/>
                  <a:pt x="1917907" y="4141465"/>
                </a:cubicBezTo>
                <a:cubicBezTo>
                  <a:pt x="1876242" y="4141465"/>
                  <a:pt x="1876242" y="4108134"/>
                  <a:pt x="1876242" y="4091468"/>
                </a:cubicBezTo>
                <a:cubicBezTo>
                  <a:pt x="1876242" y="4041470"/>
                  <a:pt x="1909574" y="4041470"/>
                  <a:pt x="1959571" y="4024804"/>
                </a:cubicBezTo>
                <a:cubicBezTo>
                  <a:pt x="1951238" y="4049803"/>
                  <a:pt x="1926240" y="4066469"/>
                  <a:pt x="1926240" y="4108134"/>
                </a:cubicBezTo>
                <a:cubicBezTo>
                  <a:pt x="1951238" y="4083135"/>
                  <a:pt x="1976237" y="4049803"/>
                  <a:pt x="1992903" y="4016472"/>
                </a:cubicBezTo>
                <a:cubicBezTo>
                  <a:pt x="1992903" y="4033137"/>
                  <a:pt x="2017902" y="4058136"/>
                  <a:pt x="2017902" y="4074802"/>
                </a:cubicBezTo>
                <a:close/>
                <a:moveTo>
                  <a:pt x="3376169" y="4099801"/>
                </a:moveTo>
                <a:cubicBezTo>
                  <a:pt x="3376169" y="4124800"/>
                  <a:pt x="3359503" y="4149798"/>
                  <a:pt x="3351170" y="4174797"/>
                </a:cubicBezTo>
                <a:cubicBezTo>
                  <a:pt x="3342838" y="4133133"/>
                  <a:pt x="3326172" y="4091468"/>
                  <a:pt x="3301173" y="4049803"/>
                </a:cubicBezTo>
                <a:cubicBezTo>
                  <a:pt x="3301173" y="4049803"/>
                  <a:pt x="3292840" y="4041470"/>
                  <a:pt x="3292840" y="4066469"/>
                </a:cubicBezTo>
                <a:cubicBezTo>
                  <a:pt x="3292840" y="4083135"/>
                  <a:pt x="3317839" y="4141465"/>
                  <a:pt x="3326172" y="4174797"/>
                </a:cubicBezTo>
                <a:cubicBezTo>
                  <a:pt x="3309506" y="4158131"/>
                  <a:pt x="3284507" y="4149798"/>
                  <a:pt x="3276174" y="4141465"/>
                </a:cubicBezTo>
                <a:cubicBezTo>
                  <a:pt x="3251175" y="4124800"/>
                  <a:pt x="3251175" y="4083135"/>
                  <a:pt x="3251175" y="4058136"/>
                </a:cubicBezTo>
                <a:cubicBezTo>
                  <a:pt x="3251175" y="4041470"/>
                  <a:pt x="3259508" y="3999806"/>
                  <a:pt x="3284507" y="3999806"/>
                </a:cubicBezTo>
                <a:cubicBezTo>
                  <a:pt x="3334505" y="3999806"/>
                  <a:pt x="3376169" y="4091468"/>
                  <a:pt x="3376169" y="4099801"/>
                </a:cubicBezTo>
                <a:close/>
                <a:moveTo>
                  <a:pt x="4109467" y="3991473"/>
                </a:moveTo>
                <a:lnTo>
                  <a:pt x="4109467" y="4024804"/>
                </a:lnTo>
                <a:cubicBezTo>
                  <a:pt x="4076135" y="4024804"/>
                  <a:pt x="4067802" y="4024804"/>
                  <a:pt x="4067802" y="4049803"/>
                </a:cubicBezTo>
                <a:cubicBezTo>
                  <a:pt x="4059469" y="4049803"/>
                  <a:pt x="4042803" y="4041470"/>
                  <a:pt x="4026138" y="4033137"/>
                </a:cubicBezTo>
                <a:cubicBezTo>
                  <a:pt x="4034471" y="4016472"/>
                  <a:pt x="4034471" y="3983140"/>
                  <a:pt x="4059469" y="3983140"/>
                </a:cubicBezTo>
                <a:cubicBezTo>
                  <a:pt x="4076135" y="3983140"/>
                  <a:pt x="4092801" y="3991473"/>
                  <a:pt x="4109467" y="3991473"/>
                </a:cubicBezTo>
                <a:close/>
                <a:moveTo>
                  <a:pt x="2042901" y="4066469"/>
                </a:moveTo>
                <a:cubicBezTo>
                  <a:pt x="1992903" y="4066469"/>
                  <a:pt x="2009569" y="4016472"/>
                  <a:pt x="2009569" y="3999806"/>
                </a:cubicBezTo>
                <a:cubicBezTo>
                  <a:pt x="2017902" y="3999806"/>
                  <a:pt x="2034568" y="3999806"/>
                  <a:pt x="2042901" y="3991473"/>
                </a:cubicBezTo>
                <a:cubicBezTo>
                  <a:pt x="2051234" y="3991473"/>
                  <a:pt x="2051234" y="4008139"/>
                  <a:pt x="2059567" y="4024804"/>
                </a:cubicBezTo>
                <a:cubicBezTo>
                  <a:pt x="2084565" y="4008139"/>
                  <a:pt x="2092898" y="3974807"/>
                  <a:pt x="2126230" y="3983140"/>
                </a:cubicBezTo>
                <a:cubicBezTo>
                  <a:pt x="2117897" y="4008139"/>
                  <a:pt x="2076232" y="4066469"/>
                  <a:pt x="2042901" y="4066469"/>
                </a:cubicBezTo>
                <a:close/>
                <a:moveTo>
                  <a:pt x="1951238" y="3999806"/>
                </a:moveTo>
                <a:cubicBezTo>
                  <a:pt x="1942906" y="4008139"/>
                  <a:pt x="1934573" y="4016472"/>
                  <a:pt x="1909574" y="4016472"/>
                </a:cubicBezTo>
                <a:cubicBezTo>
                  <a:pt x="1884575" y="4016472"/>
                  <a:pt x="1876242" y="3991473"/>
                  <a:pt x="1859576" y="3983140"/>
                </a:cubicBezTo>
                <a:cubicBezTo>
                  <a:pt x="1884575" y="3991473"/>
                  <a:pt x="1917907" y="3991473"/>
                  <a:pt x="1951238" y="3999806"/>
                </a:cubicBezTo>
                <a:close/>
                <a:moveTo>
                  <a:pt x="1792913" y="4041470"/>
                </a:moveTo>
                <a:cubicBezTo>
                  <a:pt x="1809579" y="4033137"/>
                  <a:pt x="1826245" y="4008139"/>
                  <a:pt x="1834578" y="3983140"/>
                </a:cubicBezTo>
                <a:cubicBezTo>
                  <a:pt x="1834578" y="3991473"/>
                  <a:pt x="1851243" y="4008139"/>
                  <a:pt x="1867909" y="4024804"/>
                </a:cubicBezTo>
                <a:cubicBezTo>
                  <a:pt x="1859576" y="4041470"/>
                  <a:pt x="1817912" y="4066469"/>
                  <a:pt x="1801246" y="4066469"/>
                </a:cubicBezTo>
                <a:cubicBezTo>
                  <a:pt x="1784580" y="4066469"/>
                  <a:pt x="1759581" y="4041470"/>
                  <a:pt x="1751248" y="4024804"/>
                </a:cubicBezTo>
                <a:lnTo>
                  <a:pt x="1751248" y="3991473"/>
                </a:lnTo>
                <a:cubicBezTo>
                  <a:pt x="1767914" y="3991473"/>
                  <a:pt x="1792913" y="3991473"/>
                  <a:pt x="1809579" y="3983140"/>
                </a:cubicBezTo>
                <a:cubicBezTo>
                  <a:pt x="1809579" y="3999806"/>
                  <a:pt x="1776247" y="4008139"/>
                  <a:pt x="1792913" y="4041470"/>
                </a:cubicBezTo>
                <a:close/>
                <a:moveTo>
                  <a:pt x="4292791" y="4033137"/>
                </a:moveTo>
                <a:cubicBezTo>
                  <a:pt x="4284458" y="4033137"/>
                  <a:pt x="4276125" y="4041470"/>
                  <a:pt x="4234461" y="4041470"/>
                </a:cubicBezTo>
                <a:cubicBezTo>
                  <a:pt x="4234461" y="4033137"/>
                  <a:pt x="4226128" y="4033137"/>
                  <a:pt x="4226128" y="4008139"/>
                </a:cubicBezTo>
                <a:cubicBezTo>
                  <a:pt x="4226128" y="3991473"/>
                  <a:pt x="4242794" y="3983140"/>
                  <a:pt x="4251127" y="3974807"/>
                </a:cubicBezTo>
                <a:cubicBezTo>
                  <a:pt x="4259460" y="3974807"/>
                  <a:pt x="4292791" y="4008139"/>
                  <a:pt x="4292791" y="4033137"/>
                </a:cubicBezTo>
                <a:close/>
                <a:moveTo>
                  <a:pt x="3126181" y="4033137"/>
                </a:moveTo>
                <a:cubicBezTo>
                  <a:pt x="3126181" y="4058136"/>
                  <a:pt x="3101183" y="4083135"/>
                  <a:pt x="3101183" y="4108134"/>
                </a:cubicBezTo>
                <a:cubicBezTo>
                  <a:pt x="3092850" y="4074802"/>
                  <a:pt x="3076184" y="4033137"/>
                  <a:pt x="3051185" y="3999806"/>
                </a:cubicBezTo>
                <a:lnTo>
                  <a:pt x="3034519" y="4016472"/>
                </a:lnTo>
                <a:cubicBezTo>
                  <a:pt x="3051185" y="4041470"/>
                  <a:pt x="3067851" y="4074802"/>
                  <a:pt x="3076184" y="4108134"/>
                </a:cubicBezTo>
                <a:cubicBezTo>
                  <a:pt x="3059518" y="4099801"/>
                  <a:pt x="3034519" y="4083135"/>
                  <a:pt x="3017853" y="4074802"/>
                </a:cubicBezTo>
                <a:cubicBezTo>
                  <a:pt x="3009520" y="4058136"/>
                  <a:pt x="3001187" y="4024804"/>
                  <a:pt x="3001187" y="4008139"/>
                </a:cubicBezTo>
                <a:cubicBezTo>
                  <a:pt x="3001187" y="3983140"/>
                  <a:pt x="3009520" y="3958141"/>
                  <a:pt x="3042852" y="3958141"/>
                </a:cubicBezTo>
                <a:cubicBezTo>
                  <a:pt x="3059518" y="3958141"/>
                  <a:pt x="3126181" y="4016472"/>
                  <a:pt x="3126181" y="4033137"/>
                </a:cubicBezTo>
                <a:close/>
                <a:moveTo>
                  <a:pt x="4034471" y="3958141"/>
                </a:moveTo>
                <a:lnTo>
                  <a:pt x="4034471" y="3983140"/>
                </a:lnTo>
                <a:lnTo>
                  <a:pt x="4009472" y="4008139"/>
                </a:lnTo>
                <a:lnTo>
                  <a:pt x="3967807" y="4008139"/>
                </a:lnTo>
                <a:cubicBezTo>
                  <a:pt x="3967807" y="3991473"/>
                  <a:pt x="3984473" y="3966474"/>
                  <a:pt x="3992806" y="3949808"/>
                </a:cubicBezTo>
                <a:cubicBezTo>
                  <a:pt x="4001139" y="3958141"/>
                  <a:pt x="4017805" y="3958141"/>
                  <a:pt x="4034471" y="3958141"/>
                </a:cubicBezTo>
                <a:close/>
                <a:moveTo>
                  <a:pt x="4267792" y="3958141"/>
                </a:moveTo>
                <a:cubicBezTo>
                  <a:pt x="4259460" y="3958141"/>
                  <a:pt x="4251127" y="3941475"/>
                  <a:pt x="4259460" y="3941475"/>
                </a:cubicBezTo>
                <a:cubicBezTo>
                  <a:pt x="4259460" y="3941475"/>
                  <a:pt x="4259460" y="3949808"/>
                  <a:pt x="4267792" y="3958141"/>
                </a:cubicBezTo>
                <a:close/>
                <a:moveTo>
                  <a:pt x="4226128" y="3949808"/>
                </a:moveTo>
                <a:lnTo>
                  <a:pt x="4226128" y="3966474"/>
                </a:lnTo>
                <a:cubicBezTo>
                  <a:pt x="4217795" y="3991473"/>
                  <a:pt x="4201129" y="4008139"/>
                  <a:pt x="4184463" y="4008139"/>
                </a:cubicBezTo>
                <a:cubicBezTo>
                  <a:pt x="4159464" y="4008139"/>
                  <a:pt x="4159464" y="3999806"/>
                  <a:pt x="4142799" y="3991473"/>
                </a:cubicBezTo>
                <a:cubicBezTo>
                  <a:pt x="4151132" y="3974807"/>
                  <a:pt x="4167797" y="3958141"/>
                  <a:pt x="4167797" y="3941475"/>
                </a:cubicBezTo>
                <a:cubicBezTo>
                  <a:pt x="4184463" y="3949808"/>
                  <a:pt x="4209462" y="3949808"/>
                  <a:pt x="4226128" y="3949808"/>
                </a:cubicBezTo>
                <a:close/>
                <a:moveTo>
                  <a:pt x="3517829" y="4066469"/>
                </a:moveTo>
                <a:cubicBezTo>
                  <a:pt x="3517829" y="4083135"/>
                  <a:pt x="3492830" y="4108134"/>
                  <a:pt x="3484497" y="4124800"/>
                </a:cubicBezTo>
                <a:cubicBezTo>
                  <a:pt x="3476164" y="4091468"/>
                  <a:pt x="3459499" y="4049803"/>
                  <a:pt x="3434500" y="4008139"/>
                </a:cubicBezTo>
                <a:lnTo>
                  <a:pt x="3426167" y="4016472"/>
                </a:lnTo>
                <a:cubicBezTo>
                  <a:pt x="3434500" y="4049803"/>
                  <a:pt x="3451166" y="4083135"/>
                  <a:pt x="3459499" y="4133133"/>
                </a:cubicBezTo>
                <a:cubicBezTo>
                  <a:pt x="3442833" y="4116467"/>
                  <a:pt x="3417834" y="4108134"/>
                  <a:pt x="3401168" y="4099801"/>
                </a:cubicBezTo>
                <a:cubicBezTo>
                  <a:pt x="3392835" y="4066469"/>
                  <a:pt x="3384502" y="4016472"/>
                  <a:pt x="3384502" y="3999806"/>
                </a:cubicBezTo>
                <a:cubicBezTo>
                  <a:pt x="3384502" y="3974807"/>
                  <a:pt x="3401168" y="3958141"/>
                  <a:pt x="3417834" y="3941475"/>
                </a:cubicBezTo>
                <a:cubicBezTo>
                  <a:pt x="3442833" y="3941475"/>
                  <a:pt x="3517829" y="4024804"/>
                  <a:pt x="3517829" y="4066469"/>
                </a:cubicBezTo>
                <a:close/>
                <a:moveTo>
                  <a:pt x="1767914" y="3941475"/>
                </a:moveTo>
                <a:cubicBezTo>
                  <a:pt x="1776247" y="3949808"/>
                  <a:pt x="1792913" y="3958141"/>
                  <a:pt x="1801246" y="3958141"/>
                </a:cubicBezTo>
                <a:cubicBezTo>
                  <a:pt x="1792913" y="3966474"/>
                  <a:pt x="1784580" y="3966474"/>
                  <a:pt x="1767914" y="3966474"/>
                </a:cubicBezTo>
                <a:cubicBezTo>
                  <a:pt x="1742915" y="3966474"/>
                  <a:pt x="1726249" y="3949808"/>
                  <a:pt x="1701251" y="3924809"/>
                </a:cubicBezTo>
                <a:cubicBezTo>
                  <a:pt x="1742915" y="3899811"/>
                  <a:pt x="1734582" y="3933142"/>
                  <a:pt x="1751248" y="3958141"/>
                </a:cubicBezTo>
                <a:cubicBezTo>
                  <a:pt x="1759581" y="3958141"/>
                  <a:pt x="1767914" y="3949808"/>
                  <a:pt x="1767914" y="3941475"/>
                </a:cubicBezTo>
                <a:close/>
                <a:moveTo>
                  <a:pt x="4151132" y="3916476"/>
                </a:moveTo>
                <a:cubicBezTo>
                  <a:pt x="4151132" y="3941475"/>
                  <a:pt x="4101134" y="3974807"/>
                  <a:pt x="4092801" y="3974807"/>
                </a:cubicBezTo>
                <a:cubicBezTo>
                  <a:pt x="4076135" y="3974807"/>
                  <a:pt x="4067802" y="3958141"/>
                  <a:pt x="4059469" y="3949808"/>
                </a:cubicBezTo>
                <a:cubicBezTo>
                  <a:pt x="4076135" y="3933142"/>
                  <a:pt x="4076135" y="3908144"/>
                  <a:pt x="4092801" y="3908144"/>
                </a:cubicBezTo>
                <a:cubicBezTo>
                  <a:pt x="4117800" y="3908144"/>
                  <a:pt x="4142799" y="3916476"/>
                  <a:pt x="4151132" y="3916476"/>
                </a:cubicBezTo>
                <a:close/>
                <a:moveTo>
                  <a:pt x="2134563" y="3966474"/>
                </a:moveTo>
                <a:cubicBezTo>
                  <a:pt x="2117897" y="3958141"/>
                  <a:pt x="2092898" y="3958141"/>
                  <a:pt x="2084565" y="3949808"/>
                </a:cubicBezTo>
                <a:lnTo>
                  <a:pt x="2084565" y="3899811"/>
                </a:lnTo>
                <a:cubicBezTo>
                  <a:pt x="2092898" y="3916476"/>
                  <a:pt x="2117897" y="3941475"/>
                  <a:pt x="2134563" y="3966474"/>
                </a:cubicBezTo>
                <a:close/>
                <a:moveTo>
                  <a:pt x="2067899" y="3949808"/>
                </a:moveTo>
                <a:cubicBezTo>
                  <a:pt x="2051234" y="3949808"/>
                  <a:pt x="2042901" y="3941475"/>
                  <a:pt x="2034568" y="3933142"/>
                </a:cubicBezTo>
                <a:cubicBezTo>
                  <a:pt x="2042901" y="3924809"/>
                  <a:pt x="2059567" y="3916476"/>
                  <a:pt x="2067899" y="3899811"/>
                </a:cubicBezTo>
                <a:lnTo>
                  <a:pt x="2067899" y="3949808"/>
                </a:lnTo>
                <a:close/>
                <a:moveTo>
                  <a:pt x="3617824" y="4083135"/>
                </a:moveTo>
                <a:cubicBezTo>
                  <a:pt x="3609491" y="4041470"/>
                  <a:pt x="3592825" y="3991473"/>
                  <a:pt x="3567827" y="3949808"/>
                </a:cubicBezTo>
                <a:cubicBezTo>
                  <a:pt x="3567827" y="3949808"/>
                  <a:pt x="3559494" y="3958141"/>
                  <a:pt x="3559494" y="3966474"/>
                </a:cubicBezTo>
                <a:lnTo>
                  <a:pt x="3609491" y="4116467"/>
                </a:lnTo>
                <a:cubicBezTo>
                  <a:pt x="3592825" y="4091468"/>
                  <a:pt x="3567827" y="4066469"/>
                  <a:pt x="3542828" y="4058136"/>
                </a:cubicBezTo>
                <a:cubicBezTo>
                  <a:pt x="3534495" y="4033137"/>
                  <a:pt x="3526162" y="3974807"/>
                  <a:pt x="3526162" y="3958141"/>
                </a:cubicBezTo>
                <a:cubicBezTo>
                  <a:pt x="3526162" y="3933142"/>
                  <a:pt x="3509496" y="3891478"/>
                  <a:pt x="3551161" y="3891478"/>
                </a:cubicBezTo>
                <a:cubicBezTo>
                  <a:pt x="3601158" y="3891478"/>
                  <a:pt x="3617824" y="4041470"/>
                  <a:pt x="3617824" y="4083135"/>
                </a:cubicBezTo>
                <a:close/>
                <a:moveTo>
                  <a:pt x="3259508" y="3983140"/>
                </a:moveTo>
                <a:cubicBezTo>
                  <a:pt x="3259508" y="4008139"/>
                  <a:pt x="3234509" y="4033137"/>
                  <a:pt x="3234509" y="4049803"/>
                </a:cubicBezTo>
                <a:cubicBezTo>
                  <a:pt x="3184512" y="3924809"/>
                  <a:pt x="3167846" y="3933142"/>
                  <a:pt x="3167846" y="3949808"/>
                </a:cubicBezTo>
                <a:cubicBezTo>
                  <a:pt x="3167846" y="3974807"/>
                  <a:pt x="3201178" y="4024804"/>
                  <a:pt x="3209511" y="4058136"/>
                </a:cubicBezTo>
                <a:cubicBezTo>
                  <a:pt x="3126181" y="4016472"/>
                  <a:pt x="3134514" y="4008139"/>
                  <a:pt x="3134514" y="3958141"/>
                </a:cubicBezTo>
                <a:cubicBezTo>
                  <a:pt x="3134514" y="3958141"/>
                  <a:pt x="3126181" y="3891478"/>
                  <a:pt x="3159513" y="3891478"/>
                </a:cubicBezTo>
                <a:cubicBezTo>
                  <a:pt x="3201178" y="3891478"/>
                  <a:pt x="3259508" y="3966474"/>
                  <a:pt x="3259508" y="3983140"/>
                </a:cubicBezTo>
                <a:close/>
                <a:moveTo>
                  <a:pt x="2192893" y="4041470"/>
                </a:moveTo>
                <a:cubicBezTo>
                  <a:pt x="2192893" y="4041470"/>
                  <a:pt x="2201226" y="4049803"/>
                  <a:pt x="2217892" y="4049803"/>
                </a:cubicBezTo>
                <a:cubicBezTo>
                  <a:pt x="2217892" y="4024804"/>
                  <a:pt x="2226225" y="3991473"/>
                  <a:pt x="2234558" y="3958141"/>
                </a:cubicBezTo>
                <a:cubicBezTo>
                  <a:pt x="2234558" y="3983140"/>
                  <a:pt x="2242891" y="4008139"/>
                  <a:pt x="2242891" y="4033137"/>
                </a:cubicBezTo>
                <a:cubicBezTo>
                  <a:pt x="2242891" y="4058136"/>
                  <a:pt x="2242891" y="4083135"/>
                  <a:pt x="2201226" y="4108134"/>
                </a:cubicBezTo>
                <a:lnTo>
                  <a:pt x="2167895" y="4108134"/>
                </a:lnTo>
                <a:cubicBezTo>
                  <a:pt x="2159562" y="4083135"/>
                  <a:pt x="2159562" y="4049803"/>
                  <a:pt x="2159562" y="4024804"/>
                </a:cubicBezTo>
                <a:cubicBezTo>
                  <a:pt x="2159562" y="3933142"/>
                  <a:pt x="2151229" y="3983140"/>
                  <a:pt x="2209559" y="3891478"/>
                </a:cubicBezTo>
                <a:cubicBezTo>
                  <a:pt x="2209559" y="3941475"/>
                  <a:pt x="2201226" y="3991473"/>
                  <a:pt x="2192893" y="4041470"/>
                </a:cubicBezTo>
                <a:close/>
                <a:moveTo>
                  <a:pt x="1701251" y="3891478"/>
                </a:moveTo>
                <a:cubicBezTo>
                  <a:pt x="1701251" y="3899811"/>
                  <a:pt x="1692918" y="3899811"/>
                  <a:pt x="1692918" y="3891478"/>
                </a:cubicBezTo>
                <a:lnTo>
                  <a:pt x="1701251" y="3891478"/>
                </a:lnTo>
                <a:close/>
                <a:moveTo>
                  <a:pt x="4076135" y="3883145"/>
                </a:moveTo>
                <a:cubicBezTo>
                  <a:pt x="4076135" y="3899811"/>
                  <a:pt x="4059469" y="3924809"/>
                  <a:pt x="4042803" y="3933142"/>
                </a:cubicBezTo>
                <a:lnTo>
                  <a:pt x="4001139" y="3933142"/>
                </a:lnTo>
                <a:cubicBezTo>
                  <a:pt x="4009472" y="3916476"/>
                  <a:pt x="4026138" y="3899811"/>
                  <a:pt x="4034471" y="3883145"/>
                </a:cubicBezTo>
                <a:lnTo>
                  <a:pt x="4076135" y="3883145"/>
                </a:lnTo>
                <a:close/>
                <a:moveTo>
                  <a:pt x="3001187" y="3941475"/>
                </a:moveTo>
                <a:cubicBezTo>
                  <a:pt x="3001187" y="3966474"/>
                  <a:pt x="2984522" y="3983140"/>
                  <a:pt x="2976189" y="3999806"/>
                </a:cubicBezTo>
                <a:cubicBezTo>
                  <a:pt x="2967856" y="3974807"/>
                  <a:pt x="2951190" y="3941475"/>
                  <a:pt x="2926191" y="3916476"/>
                </a:cubicBezTo>
                <a:cubicBezTo>
                  <a:pt x="2926191" y="3916476"/>
                  <a:pt x="2917858" y="3916476"/>
                  <a:pt x="2909525" y="3924809"/>
                </a:cubicBezTo>
                <a:cubicBezTo>
                  <a:pt x="2926191" y="3949808"/>
                  <a:pt x="2942857" y="3983140"/>
                  <a:pt x="2959523" y="4016472"/>
                </a:cubicBezTo>
                <a:cubicBezTo>
                  <a:pt x="2934524" y="3991473"/>
                  <a:pt x="2909525" y="3949808"/>
                  <a:pt x="2884526" y="3908144"/>
                </a:cubicBezTo>
                <a:lnTo>
                  <a:pt x="2884526" y="3883145"/>
                </a:lnTo>
                <a:cubicBezTo>
                  <a:pt x="2892859" y="3874812"/>
                  <a:pt x="2892859" y="3874812"/>
                  <a:pt x="2909525" y="3874812"/>
                </a:cubicBezTo>
                <a:cubicBezTo>
                  <a:pt x="2934524" y="3874812"/>
                  <a:pt x="3001187" y="3916476"/>
                  <a:pt x="3001187" y="3941475"/>
                </a:cubicBezTo>
                <a:close/>
                <a:moveTo>
                  <a:pt x="4251127" y="3874812"/>
                </a:moveTo>
                <a:lnTo>
                  <a:pt x="4251127" y="3924809"/>
                </a:lnTo>
                <a:cubicBezTo>
                  <a:pt x="4242794" y="3924809"/>
                  <a:pt x="4234461" y="3933142"/>
                  <a:pt x="4217795" y="3933142"/>
                </a:cubicBezTo>
                <a:cubicBezTo>
                  <a:pt x="4192796" y="3933142"/>
                  <a:pt x="4192796" y="3924809"/>
                  <a:pt x="4176130" y="3916476"/>
                </a:cubicBezTo>
                <a:cubicBezTo>
                  <a:pt x="4184463" y="3899811"/>
                  <a:pt x="4192796" y="3866479"/>
                  <a:pt x="4209462" y="3866479"/>
                </a:cubicBezTo>
                <a:cubicBezTo>
                  <a:pt x="4234461" y="3866479"/>
                  <a:pt x="4242794" y="3874812"/>
                  <a:pt x="4251127" y="3874812"/>
                </a:cubicBezTo>
                <a:close/>
                <a:moveTo>
                  <a:pt x="1642920" y="3999806"/>
                </a:moveTo>
                <a:lnTo>
                  <a:pt x="1634587" y="4074802"/>
                </a:lnTo>
                <a:cubicBezTo>
                  <a:pt x="1634587" y="4016472"/>
                  <a:pt x="1617921" y="3916476"/>
                  <a:pt x="1567924" y="3866479"/>
                </a:cubicBezTo>
                <a:cubicBezTo>
                  <a:pt x="1601256" y="3883145"/>
                  <a:pt x="1617921" y="3949808"/>
                  <a:pt x="1642920" y="3999806"/>
                </a:cubicBezTo>
                <a:close/>
                <a:moveTo>
                  <a:pt x="4184463" y="3841480"/>
                </a:moveTo>
                <a:cubicBezTo>
                  <a:pt x="4176130" y="3858146"/>
                  <a:pt x="4159464" y="3899811"/>
                  <a:pt x="4134466" y="3899811"/>
                </a:cubicBezTo>
                <a:cubicBezTo>
                  <a:pt x="4109467" y="3899811"/>
                  <a:pt x="4109467" y="3883145"/>
                  <a:pt x="4101134" y="3883145"/>
                </a:cubicBezTo>
                <a:cubicBezTo>
                  <a:pt x="4101134" y="3866479"/>
                  <a:pt x="4126133" y="3841480"/>
                  <a:pt x="4126133" y="3824814"/>
                </a:cubicBezTo>
                <a:cubicBezTo>
                  <a:pt x="4142799" y="3833147"/>
                  <a:pt x="4167797" y="3841480"/>
                  <a:pt x="4184463" y="3841480"/>
                </a:cubicBezTo>
                <a:close/>
                <a:moveTo>
                  <a:pt x="3392835" y="3924809"/>
                </a:moveTo>
                <a:cubicBezTo>
                  <a:pt x="3392835" y="3949808"/>
                  <a:pt x="3367836" y="3974807"/>
                  <a:pt x="3367836" y="3999806"/>
                </a:cubicBezTo>
                <a:cubicBezTo>
                  <a:pt x="3351170" y="3958141"/>
                  <a:pt x="3334505" y="3916476"/>
                  <a:pt x="3309506" y="3874812"/>
                </a:cubicBezTo>
                <a:lnTo>
                  <a:pt x="3292840" y="3891478"/>
                </a:lnTo>
                <a:cubicBezTo>
                  <a:pt x="3309506" y="3924809"/>
                  <a:pt x="3326172" y="3966474"/>
                  <a:pt x="3342838" y="4008139"/>
                </a:cubicBezTo>
                <a:cubicBezTo>
                  <a:pt x="3326172" y="3991473"/>
                  <a:pt x="3292840" y="3983140"/>
                  <a:pt x="3276174" y="3966474"/>
                </a:cubicBezTo>
                <a:cubicBezTo>
                  <a:pt x="3259508" y="3941475"/>
                  <a:pt x="3259508" y="3899811"/>
                  <a:pt x="3259508" y="3883145"/>
                </a:cubicBezTo>
                <a:cubicBezTo>
                  <a:pt x="3259508" y="3866479"/>
                  <a:pt x="3251175" y="3824814"/>
                  <a:pt x="3292840" y="3824814"/>
                </a:cubicBezTo>
                <a:cubicBezTo>
                  <a:pt x="3334505" y="3824814"/>
                  <a:pt x="3392835" y="3916476"/>
                  <a:pt x="3392835" y="3924809"/>
                </a:cubicBezTo>
                <a:close/>
                <a:moveTo>
                  <a:pt x="3126181" y="3874812"/>
                </a:moveTo>
                <a:cubicBezTo>
                  <a:pt x="3126181" y="3891478"/>
                  <a:pt x="3109516" y="3924809"/>
                  <a:pt x="3109516" y="3949808"/>
                </a:cubicBezTo>
                <a:cubicBezTo>
                  <a:pt x="3067851" y="3833147"/>
                  <a:pt x="3034519" y="3833147"/>
                  <a:pt x="3034519" y="3849813"/>
                </a:cubicBezTo>
                <a:cubicBezTo>
                  <a:pt x="3034519" y="3874812"/>
                  <a:pt x="3067851" y="3916476"/>
                  <a:pt x="3084517" y="3949808"/>
                </a:cubicBezTo>
                <a:cubicBezTo>
                  <a:pt x="3017853" y="3941475"/>
                  <a:pt x="3001187" y="3908144"/>
                  <a:pt x="3001187" y="3849813"/>
                </a:cubicBezTo>
                <a:cubicBezTo>
                  <a:pt x="3001187" y="3824814"/>
                  <a:pt x="3009520" y="3799815"/>
                  <a:pt x="3034519" y="3799815"/>
                </a:cubicBezTo>
                <a:cubicBezTo>
                  <a:pt x="3067851" y="3799815"/>
                  <a:pt x="3126181" y="3841480"/>
                  <a:pt x="3126181" y="3874812"/>
                </a:cubicBezTo>
                <a:close/>
                <a:moveTo>
                  <a:pt x="2867861" y="3874812"/>
                </a:moveTo>
                <a:cubicBezTo>
                  <a:pt x="2851195" y="3858146"/>
                  <a:pt x="2826196" y="3824814"/>
                  <a:pt x="2809530" y="3799815"/>
                </a:cubicBezTo>
                <a:cubicBezTo>
                  <a:pt x="2826196" y="3808148"/>
                  <a:pt x="2867861" y="3833147"/>
                  <a:pt x="2867861" y="3874812"/>
                </a:cubicBezTo>
                <a:close/>
                <a:moveTo>
                  <a:pt x="4109467" y="3808148"/>
                </a:moveTo>
                <a:cubicBezTo>
                  <a:pt x="4101134" y="3824814"/>
                  <a:pt x="4092801" y="3849813"/>
                  <a:pt x="4076135" y="3858146"/>
                </a:cubicBezTo>
                <a:lnTo>
                  <a:pt x="4051136" y="3858146"/>
                </a:lnTo>
                <a:cubicBezTo>
                  <a:pt x="4059469" y="3849813"/>
                  <a:pt x="4067802" y="3833147"/>
                  <a:pt x="4076135" y="3816481"/>
                </a:cubicBezTo>
                <a:cubicBezTo>
                  <a:pt x="4067802" y="3808148"/>
                  <a:pt x="4051136" y="3799815"/>
                  <a:pt x="4051136" y="3791483"/>
                </a:cubicBezTo>
                <a:cubicBezTo>
                  <a:pt x="4067802" y="3799815"/>
                  <a:pt x="4092801" y="3808148"/>
                  <a:pt x="4109467" y="3808148"/>
                </a:cubicBezTo>
                <a:close/>
                <a:moveTo>
                  <a:pt x="4242794" y="3849813"/>
                </a:moveTo>
                <a:cubicBezTo>
                  <a:pt x="4234461" y="3849813"/>
                  <a:pt x="4217795" y="3841480"/>
                  <a:pt x="4209462" y="3833147"/>
                </a:cubicBezTo>
                <a:cubicBezTo>
                  <a:pt x="4217795" y="3824814"/>
                  <a:pt x="4234461" y="3799815"/>
                  <a:pt x="4251127" y="3791483"/>
                </a:cubicBezTo>
                <a:cubicBezTo>
                  <a:pt x="4242794" y="3808148"/>
                  <a:pt x="4242794" y="3833147"/>
                  <a:pt x="4242794" y="3849813"/>
                </a:cubicBezTo>
                <a:close/>
                <a:moveTo>
                  <a:pt x="3234509" y="3783150"/>
                </a:moveTo>
                <a:lnTo>
                  <a:pt x="3259508" y="3808148"/>
                </a:lnTo>
                <a:cubicBezTo>
                  <a:pt x="3251175" y="3824814"/>
                  <a:pt x="3242842" y="3849813"/>
                  <a:pt x="3234509" y="3874812"/>
                </a:cubicBezTo>
                <a:cubicBezTo>
                  <a:pt x="3226177" y="3849813"/>
                  <a:pt x="3201178" y="3816481"/>
                  <a:pt x="3184512" y="3783150"/>
                </a:cubicBezTo>
                <a:lnTo>
                  <a:pt x="3234509" y="3783150"/>
                </a:lnTo>
                <a:close/>
                <a:moveTo>
                  <a:pt x="1992903" y="3883145"/>
                </a:moveTo>
                <a:lnTo>
                  <a:pt x="2009569" y="3866479"/>
                </a:lnTo>
                <a:cubicBezTo>
                  <a:pt x="2001236" y="3841480"/>
                  <a:pt x="1984570" y="3808148"/>
                  <a:pt x="1976237" y="3783150"/>
                </a:cubicBezTo>
                <a:cubicBezTo>
                  <a:pt x="2034568" y="3816481"/>
                  <a:pt x="2051234" y="3808148"/>
                  <a:pt x="2051234" y="3849813"/>
                </a:cubicBezTo>
                <a:cubicBezTo>
                  <a:pt x="2051234" y="3874812"/>
                  <a:pt x="2042901" y="3899811"/>
                  <a:pt x="2017902" y="3924809"/>
                </a:cubicBezTo>
                <a:cubicBezTo>
                  <a:pt x="1984570" y="3908144"/>
                  <a:pt x="1951238" y="3874812"/>
                  <a:pt x="1917907" y="3849813"/>
                </a:cubicBezTo>
                <a:cubicBezTo>
                  <a:pt x="1926240" y="3833147"/>
                  <a:pt x="1942906" y="3808148"/>
                  <a:pt x="1951238" y="3783150"/>
                </a:cubicBezTo>
                <a:cubicBezTo>
                  <a:pt x="1967904" y="3816481"/>
                  <a:pt x="1976237" y="3849813"/>
                  <a:pt x="1992903" y="3883145"/>
                </a:cubicBezTo>
                <a:close/>
                <a:moveTo>
                  <a:pt x="3317839" y="3774817"/>
                </a:moveTo>
                <a:lnTo>
                  <a:pt x="3342838" y="3824814"/>
                </a:lnTo>
                <a:cubicBezTo>
                  <a:pt x="3309506" y="3808148"/>
                  <a:pt x="3284507" y="3808148"/>
                  <a:pt x="3267841" y="3774817"/>
                </a:cubicBezTo>
                <a:lnTo>
                  <a:pt x="3317839" y="3774817"/>
                </a:lnTo>
                <a:close/>
                <a:moveTo>
                  <a:pt x="3209511" y="3883145"/>
                </a:moveTo>
                <a:cubicBezTo>
                  <a:pt x="3159513" y="3874812"/>
                  <a:pt x="3117848" y="3833147"/>
                  <a:pt x="3126181" y="3791483"/>
                </a:cubicBezTo>
                <a:cubicBezTo>
                  <a:pt x="3126181" y="3791483"/>
                  <a:pt x="3167846" y="3774817"/>
                  <a:pt x="3159513" y="3783150"/>
                </a:cubicBezTo>
                <a:cubicBezTo>
                  <a:pt x="3176179" y="3816481"/>
                  <a:pt x="3201178" y="3849813"/>
                  <a:pt x="3209511" y="3883145"/>
                </a:cubicBezTo>
                <a:close/>
                <a:moveTo>
                  <a:pt x="3517829" y="3866479"/>
                </a:moveTo>
                <a:cubicBezTo>
                  <a:pt x="3517829" y="3891478"/>
                  <a:pt x="3501163" y="3924809"/>
                  <a:pt x="3501163" y="3949808"/>
                </a:cubicBezTo>
                <a:cubicBezTo>
                  <a:pt x="3484497" y="3908144"/>
                  <a:pt x="3467831" y="3858146"/>
                  <a:pt x="3434500" y="3816481"/>
                </a:cubicBezTo>
                <a:cubicBezTo>
                  <a:pt x="3434500" y="3816481"/>
                  <a:pt x="3426167" y="3808148"/>
                  <a:pt x="3426167" y="3833147"/>
                </a:cubicBezTo>
                <a:cubicBezTo>
                  <a:pt x="3426167" y="3849813"/>
                  <a:pt x="3459499" y="3916476"/>
                  <a:pt x="3484497" y="3958141"/>
                </a:cubicBezTo>
                <a:cubicBezTo>
                  <a:pt x="3467831" y="3941475"/>
                  <a:pt x="3434500" y="3924809"/>
                  <a:pt x="3409501" y="3916476"/>
                </a:cubicBezTo>
                <a:cubicBezTo>
                  <a:pt x="3401168" y="3883145"/>
                  <a:pt x="3384502" y="3833147"/>
                  <a:pt x="3384502" y="3816481"/>
                </a:cubicBezTo>
                <a:cubicBezTo>
                  <a:pt x="3384502" y="3791483"/>
                  <a:pt x="3392835" y="3791483"/>
                  <a:pt x="3392835" y="3766484"/>
                </a:cubicBezTo>
                <a:lnTo>
                  <a:pt x="3409501" y="3766484"/>
                </a:lnTo>
                <a:cubicBezTo>
                  <a:pt x="3459499" y="3766484"/>
                  <a:pt x="3517829" y="3841480"/>
                  <a:pt x="3517829" y="3866479"/>
                </a:cubicBezTo>
                <a:close/>
                <a:moveTo>
                  <a:pt x="4026138" y="3791483"/>
                </a:moveTo>
                <a:cubicBezTo>
                  <a:pt x="4017805" y="3783150"/>
                  <a:pt x="3984473" y="3774817"/>
                  <a:pt x="3976140" y="3758151"/>
                </a:cubicBezTo>
                <a:cubicBezTo>
                  <a:pt x="3984473" y="3766484"/>
                  <a:pt x="4009472" y="3766484"/>
                  <a:pt x="4026138" y="3791483"/>
                </a:cubicBezTo>
                <a:close/>
                <a:moveTo>
                  <a:pt x="3367836" y="3816481"/>
                </a:moveTo>
                <a:cubicBezTo>
                  <a:pt x="3359503" y="3799815"/>
                  <a:pt x="3342838" y="3783150"/>
                  <a:pt x="3342838" y="3766484"/>
                </a:cubicBezTo>
                <a:cubicBezTo>
                  <a:pt x="3351170" y="3766484"/>
                  <a:pt x="3359503" y="3758151"/>
                  <a:pt x="3367836" y="3758151"/>
                </a:cubicBezTo>
                <a:cubicBezTo>
                  <a:pt x="3376169" y="3766484"/>
                  <a:pt x="3367836" y="3791483"/>
                  <a:pt x="3367836" y="3816481"/>
                </a:cubicBezTo>
                <a:close/>
                <a:moveTo>
                  <a:pt x="2126230" y="3858146"/>
                </a:moveTo>
                <a:cubicBezTo>
                  <a:pt x="2134563" y="3866479"/>
                  <a:pt x="2159562" y="3841480"/>
                  <a:pt x="2159562" y="3858146"/>
                </a:cubicBezTo>
                <a:cubicBezTo>
                  <a:pt x="2159562" y="3841480"/>
                  <a:pt x="2142896" y="3799815"/>
                  <a:pt x="2126230" y="3766484"/>
                </a:cubicBezTo>
                <a:cubicBezTo>
                  <a:pt x="2167895" y="3774817"/>
                  <a:pt x="2192893" y="3824814"/>
                  <a:pt x="2192893" y="3858146"/>
                </a:cubicBezTo>
                <a:cubicBezTo>
                  <a:pt x="2192893" y="3866479"/>
                  <a:pt x="2184561" y="3933142"/>
                  <a:pt x="2151229" y="3933142"/>
                </a:cubicBezTo>
                <a:cubicBezTo>
                  <a:pt x="2117897" y="3933142"/>
                  <a:pt x="2067899" y="3816481"/>
                  <a:pt x="2067899" y="3808148"/>
                </a:cubicBezTo>
                <a:cubicBezTo>
                  <a:pt x="2067899" y="3783150"/>
                  <a:pt x="2092898" y="3774817"/>
                  <a:pt x="2101231" y="3758151"/>
                </a:cubicBezTo>
                <a:cubicBezTo>
                  <a:pt x="2109564" y="3791483"/>
                  <a:pt x="2126230" y="3824814"/>
                  <a:pt x="2126230" y="3858146"/>
                </a:cubicBezTo>
                <a:close/>
                <a:moveTo>
                  <a:pt x="4217795" y="3758151"/>
                </a:moveTo>
                <a:lnTo>
                  <a:pt x="4217795" y="3774817"/>
                </a:lnTo>
                <a:cubicBezTo>
                  <a:pt x="4209462" y="3799815"/>
                  <a:pt x="4192796" y="3816481"/>
                  <a:pt x="4176130" y="3816481"/>
                </a:cubicBezTo>
                <a:cubicBezTo>
                  <a:pt x="4151132" y="3816481"/>
                  <a:pt x="4151132" y="3808148"/>
                  <a:pt x="4134466" y="3799815"/>
                </a:cubicBezTo>
                <a:cubicBezTo>
                  <a:pt x="4142799" y="3783150"/>
                  <a:pt x="4159464" y="3766484"/>
                  <a:pt x="4159464" y="3749818"/>
                </a:cubicBezTo>
                <a:cubicBezTo>
                  <a:pt x="4176130" y="3758151"/>
                  <a:pt x="4201129" y="3758151"/>
                  <a:pt x="4217795" y="3758151"/>
                </a:cubicBezTo>
                <a:close/>
                <a:moveTo>
                  <a:pt x="2067899" y="3741485"/>
                </a:moveTo>
                <a:lnTo>
                  <a:pt x="2067899" y="3783150"/>
                </a:lnTo>
                <a:cubicBezTo>
                  <a:pt x="2059567" y="3783150"/>
                  <a:pt x="2059567" y="3791483"/>
                  <a:pt x="2042901" y="3791483"/>
                </a:cubicBezTo>
                <a:cubicBezTo>
                  <a:pt x="2017902" y="3791483"/>
                  <a:pt x="1984570" y="3766484"/>
                  <a:pt x="1959571" y="3741485"/>
                </a:cubicBezTo>
                <a:cubicBezTo>
                  <a:pt x="1976237" y="3741485"/>
                  <a:pt x="2042901" y="3774817"/>
                  <a:pt x="2067899" y="3741485"/>
                </a:cubicBezTo>
                <a:close/>
                <a:moveTo>
                  <a:pt x="3951141" y="3758151"/>
                </a:moveTo>
                <a:cubicBezTo>
                  <a:pt x="3934475" y="3758151"/>
                  <a:pt x="3909477" y="3741485"/>
                  <a:pt x="3892811" y="3733152"/>
                </a:cubicBezTo>
                <a:cubicBezTo>
                  <a:pt x="3909477" y="3733152"/>
                  <a:pt x="3934475" y="3741485"/>
                  <a:pt x="3951141" y="3758151"/>
                </a:cubicBezTo>
                <a:close/>
                <a:moveTo>
                  <a:pt x="3476164" y="3766484"/>
                </a:moveTo>
                <a:cubicBezTo>
                  <a:pt x="3459499" y="3758151"/>
                  <a:pt x="3442833" y="3741485"/>
                  <a:pt x="3426167" y="3741485"/>
                </a:cubicBezTo>
                <a:lnTo>
                  <a:pt x="3459499" y="3733152"/>
                </a:lnTo>
                <a:cubicBezTo>
                  <a:pt x="3459499" y="3741485"/>
                  <a:pt x="3467831" y="3758151"/>
                  <a:pt x="3476164" y="3766484"/>
                </a:cubicBezTo>
                <a:close/>
                <a:moveTo>
                  <a:pt x="3084517" y="3791483"/>
                </a:moveTo>
                <a:cubicBezTo>
                  <a:pt x="3042852" y="3774817"/>
                  <a:pt x="3017853" y="3783150"/>
                  <a:pt x="3001187" y="3733152"/>
                </a:cubicBezTo>
                <a:cubicBezTo>
                  <a:pt x="3034519" y="3758151"/>
                  <a:pt x="3059518" y="3741485"/>
                  <a:pt x="3084517" y="3791483"/>
                </a:cubicBezTo>
                <a:close/>
                <a:moveTo>
                  <a:pt x="3209511" y="3758151"/>
                </a:moveTo>
                <a:cubicBezTo>
                  <a:pt x="3176179" y="3758151"/>
                  <a:pt x="3159513" y="3749818"/>
                  <a:pt x="3151180" y="3749818"/>
                </a:cubicBezTo>
                <a:cubicBezTo>
                  <a:pt x="3151180" y="3741485"/>
                  <a:pt x="3159513" y="3733152"/>
                  <a:pt x="3159513" y="3724819"/>
                </a:cubicBezTo>
                <a:cubicBezTo>
                  <a:pt x="3184512" y="3724819"/>
                  <a:pt x="3201178" y="3741485"/>
                  <a:pt x="3209511" y="3758151"/>
                </a:cubicBezTo>
                <a:close/>
                <a:moveTo>
                  <a:pt x="4142799" y="3724819"/>
                </a:moveTo>
                <a:cubicBezTo>
                  <a:pt x="4142799" y="3758151"/>
                  <a:pt x="4092801" y="3783150"/>
                  <a:pt x="4084468" y="3783150"/>
                </a:cubicBezTo>
                <a:cubicBezTo>
                  <a:pt x="4067802" y="3783150"/>
                  <a:pt x="4059469" y="3774817"/>
                  <a:pt x="4051136" y="3766484"/>
                </a:cubicBezTo>
                <a:cubicBezTo>
                  <a:pt x="4059469" y="3758151"/>
                  <a:pt x="4076135" y="3733152"/>
                  <a:pt x="4084468" y="3716486"/>
                </a:cubicBezTo>
                <a:cubicBezTo>
                  <a:pt x="4101134" y="3724819"/>
                  <a:pt x="4126133" y="3724819"/>
                  <a:pt x="4142799" y="3724819"/>
                </a:cubicBezTo>
                <a:close/>
                <a:moveTo>
                  <a:pt x="3867812" y="3716486"/>
                </a:moveTo>
                <a:cubicBezTo>
                  <a:pt x="3867812" y="3716486"/>
                  <a:pt x="3867812" y="3724819"/>
                  <a:pt x="3859479" y="3716486"/>
                </a:cubicBezTo>
                <a:lnTo>
                  <a:pt x="3867812" y="3716486"/>
                </a:lnTo>
                <a:close/>
                <a:moveTo>
                  <a:pt x="3367836" y="3733152"/>
                </a:moveTo>
                <a:cubicBezTo>
                  <a:pt x="3376169" y="3716486"/>
                  <a:pt x="3384502" y="3716486"/>
                  <a:pt x="3392835" y="3724819"/>
                </a:cubicBezTo>
                <a:cubicBezTo>
                  <a:pt x="3384502" y="3724819"/>
                  <a:pt x="3376169" y="3733152"/>
                  <a:pt x="3367836" y="3733152"/>
                </a:cubicBezTo>
                <a:close/>
                <a:moveTo>
                  <a:pt x="3001187" y="3791483"/>
                </a:moveTo>
                <a:cubicBezTo>
                  <a:pt x="3001187" y="3808148"/>
                  <a:pt x="2976189" y="3833147"/>
                  <a:pt x="2976189" y="3849813"/>
                </a:cubicBezTo>
                <a:cubicBezTo>
                  <a:pt x="2967856" y="3824814"/>
                  <a:pt x="2942857" y="3791483"/>
                  <a:pt x="2917858" y="3758151"/>
                </a:cubicBezTo>
                <a:cubicBezTo>
                  <a:pt x="2917858" y="3758151"/>
                  <a:pt x="2909525" y="3758151"/>
                  <a:pt x="2901192" y="3766484"/>
                </a:cubicBezTo>
                <a:cubicBezTo>
                  <a:pt x="2917858" y="3799815"/>
                  <a:pt x="2942857" y="3833147"/>
                  <a:pt x="2959523" y="3866479"/>
                </a:cubicBezTo>
                <a:cubicBezTo>
                  <a:pt x="2942857" y="3858146"/>
                  <a:pt x="2917858" y="3849813"/>
                  <a:pt x="2901192" y="3841480"/>
                </a:cubicBezTo>
                <a:cubicBezTo>
                  <a:pt x="2884526" y="3824814"/>
                  <a:pt x="2867861" y="3783150"/>
                  <a:pt x="2867861" y="3758151"/>
                </a:cubicBezTo>
                <a:cubicBezTo>
                  <a:pt x="2867861" y="3724819"/>
                  <a:pt x="2876194" y="3716486"/>
                  <a:pt x="2909525" y="3716486"/>
                </a:cubicBezTo>
                <a:cubicBezTo>
                  <a:pt x="2917858" y="3716486"/>
                  <a:pt x="3001187" y="3758151"/>
                  <a:pt x="3001187" y="3791483"/>
                </a:cubicBezTo>
                <a:close/>
                <a:moveTo>
                  <a:pt x="1926240" y="3741485"/>
                </a:moveTo>
                <a:lnTo>
                  <a:pt x="1926240" y="3808148"/>
                </a:lnTo>
                <a:cubicBezTo>
                  <a:pt x="1917907" y="3808148"/>
                  <a:pt x="1917907" y="3816481"/>
                  <a:pt x="1901241" y="3816481"/>
                </a:cubicBezTo>
                <a:cubicBezTo>
                  <a:pt x="1876242" y="3816481"/>
                  <a:pt x="1851243" y="3774817"/>
                  <a:pt x="1826245" y="3749818"/>
                </a:cubicBezTo>
                <a:lnTo>
                  <a:pt x="1826245" y="3724819"/>
                </a:lnTo>
                <a:cubicBezTo>
                  <a:pt x="1842910" y="3741485"/>
                  <a:pt x="1859576" y="3766484"/>
                  <a:pt x="1876242" y="3791483"/>
                </a:cubicBezTo>
                <a:cubicBezTo>
                  <a:pt x="1876242" y="3791483"/>
                  <a:pt x="1884575" y="3791483"/>
                  <a:pt x="1892908" y="3783150"/>
                </a:cubicBezTo>
                <a:cubicBezTo>
                  <a:pt x="1884575" y="3766484"/>
                  <a:pt x="1867909" y="3741485"/>
                  <a:pt x="1851243" y="3716486"/>
                </a:cubicBezTo>
                <a:lnTo>
                  <a:pt x="1926240" y="3741485"/>
                </a:lnTo>
                <a:close/>
                <a:moveTo>
                  <a:pt x="3542828" y="3866479"/>
                </a:moveTo>
                <a:cubicBezTo>
                  <a:pt x="3517829" y="3816481"/>
                  <a:pt x="3476164" y="3741485"/>
                  <a:pt x="3476164" y="3716486"/>
                </a:cubicBezTo>
                <a:cubicBezTo>
                  <a:pt x="3476164" y="3699820"/>
                  <a:pt x="3492830" y="3708153"/>
                  <a:pt x="3492830" y="3708153"/>
                </a:cubicBezTo>
                <a:cubicBezTo>
                  <a:pt x="3526162" y="3758151"/>
                  <a:pt x="3551161" y="3816481"/>
                  <a:pt x="3567827" y="3866479"/>
                </a:cubicBezTo>
                <a:lnTo>
                  <a:pt x="3542828" y="3866479"/>
                </a:lnTo>
                <a:close/>
                <a:moveTo>
                  <a:pt x="4301124" y="3716486"/>
                </a:moveTo>
                <a:cubicBezTo>
                  <a:pt x="4284458" y="3724819"/>
                  <a:pt x="4267792" y="3749818"/>
                  <a:pt x="4259460" y="3766484"/>
                </a:cubicBezTo>
                <a:lnTo>
                  <a:pt x="4242794" y="3749818"/>
                </a:lnTo>
                <a:cubicBezTo>
                  <a:pt x="4259460" y="3733152"/>
                  <a:pt x="4267792" y="3716486"/>
                  <a:pt x="4276125" y="3699820"/>
                </a:cubicBezTo>
                <a:cubicBezTo>
                  <a:pt x="4284458" y="3708153"/>
                  <a:pt x="4292791" y="3708153"/>
                  <a:pt x="4301124" y="3716486"/>
                </a:cubicBezTo>
                <a:close/>
                <a:moveTo>
                  <a:pt x="1842910" y="3874812"/>
                </a:moveTo>
                <a:lnTo>
                  <a:pt x="1851243" y="3891478"/>
                </a:lnTo>
                <a:cubicBezTo>
                  <a:pt x="1776247" y="3833147"/>
                  <a:pt x="1659586" y="3783150"/>
                  <a:pt x="1592923" y="3691487"/>
                </a:cubicBezTo>
                <a:cubicBezTo>
                  <a:pt x="1659586" y="3741485"/>
                  <a:pt x="1759581" y="3833147"/>
                  <a:pt x="1842910" y="3874812"/>
                </a:cubicBezTo>
                <a:close/>
                <a:moveTo>
                  <a:pt x="4059469" y="3691487"/>
                </a:moveTo>
                <a:lnTo>
                  <a:pt x="4059469" y="3724819"/>
                </a:lnTo>
                <a:cubicBezTo>
                  <a:pt x="4042803" y="3741485"/>
                  <a:pt x="4034471" y="3749818"/>
                  <a:pt x="4009472" y="3749818"/>
                </a:cubicBezTo>
                <a:cubicBezTo>
                  <a:pt x="3992806" y="3749818"/>
                  <a:pt x="3984473" y="3741485"/>
                  <a:pt x="3976140" y="3733152"/>
                </a:cubicBezTo>
                <a:cubicBezTo>
                  <a:pt x="3984473" y="3716486"/>
                  <a:pt x="3984473" y="3683154"/>
                  <a:pt x="4009472" y="3683154"/>
                </a:cubicBezTo>
                <a:cubicBezTo>
                  <a:pt x="4026138" y="3683154"/>
                  <a:pt x="4042803" y="3691487"/>
                  <a:pt x="4059469" y="3691487"/>
                </a:cubicBezTo>
                <a:close/>
                <a:moveTo>
                  <a:pt x="3342838" y="3716486"/>
                </a:moveTo>
                <a:lnTo>
                  <a:pt x="3342838" y="3741485"/>
                </a:lnTo>
                <a:cubicBezTo>
                  <a:pt x="3326172" y="3741485"/>
                  <a:pt x="3276174" y="3749818"/>
                  <a:pt x="3267841" y="3741485"/>
                </a:cubicBezTo>
                <a:cubicBezTo>
                  <a:pt x="3276174" y="3724819"/>
                  <a:pt x="3284507" y="3699820"/>
                  <a:pt x="3284507" y="3683154"/>
                </a:cubicBezTo>
                <a:cubicBezTo>
                  <a:pt x="3284507" y="3683154"/>
                  <a:pt x="3334505" y="3683154"/>
                  <a:pt x="3342838" y="3716486"/>
                </a:cubicBezTo>
                <a:close/>
                <a:moveTo>
                  <a:pt x="3117848" y="3749818"/>
                </a:moveTo>
                <a:cubicBezTo>
                  <a:pt x="3101183" y="3741485"/>
                  <a:pt x="3076184" y="3733152"/>
                  <a:pt x="3059518" y="3733152"/>
                </a:cubicBezTo>
                <a:cubicBezTo>
                  <a:pt x="3067851" y="3716486"/>
                  <a:pt x="3067851" y="3699820"/>
                  <a:pt x="3076184" y="3683154"/>
                </a:cubicBezTo>
                <a:cubicBezTo>
                  <a:pt x="3084517" y="3691487"/>
                  <a:pt x="3142847" y="3683154"/>
                  <a:pt x="3117848" y="3749818"/>
                </a:cubicBezTo>
                <a:close/>
                <a:moveTo>
                  <a:pt x="1751248" y="3683154"/>
                </a:moveTo>
                <a:cubicBezTo>
                  <a:pt x="1767914" y="3691487"/>
                  <a:pt x="1809579" y="3691487"/>
                  <a:pt x="1801246" y="3733152"/>
                </a:cubicBezTo>
                <a:cubicBezTo>
                  <a:pt x="1784580" y="3716486"/>
                  <a:pt x="1759581" y="3699820"/>
                  <a:pt x="1734582" y="3683154"/>
                </a:cubicBezTo>
                <a:lnTo>
                  <a:pt x="1751248" y="3683154"/>
                </a:lnTo>
                <a:close/>
                <a:moveTo>
                  <a:pt x="4251127" y="3683154"/>
                </a:moveTo>
                <a:lnTo>
                  <a:pt x="4251127" y="3708153"/>
                </a:lnTo>
                <a:cubicBezTo>
                  <a:pt x="4242794" y="3716486"/>
                  <a:pt x="4226128" y="3741485"/>
                  <a:pt x="4209462" y="3741485"/>
                </a:cubicBezTo>
                <a:cubicBezTo>
                  <a:pt x="4184463" y="3741485"/>
                  <a:pt x="4176130" y="3733152"/>
                  <a:pt x="4176130" y="3733152"/>
                </a:cubicBezTo>
                <a:cubicBezTo>
                  <a:pt x="4176130" y="3733152"/>
                  <a:pt x="4167797" y="3733152"/>
                  <a:pt x="4167797" y="3716486"/>
                </a:cubicBezTo>
                <a:cubicBezTo>
                  <a:pt x="4167797" y="3691487"/>
                  <a:pt x="4184463" y="3691487"/>
                  <a:pt x="4192796" y="3674822"/>
                </a:cubicBezTo>
                <a:cubicBezTo>
                  <a:pt x="4209462" y="3674822"/>
                  <a:pt x="4234461" y="3683154"/>
                  <a:pt x="4251127" y="3683154"/>
                </a:cubicBezTo>
                <a:close/>
                <a:moveTo>
                  <a:pt x="3492830" y="3674822"/>
                </a:moveTo>
                <a:cubicBezTo>
                  <a:pt x="3492830" y="3674822"/>
                  <a:pt x="3484497" y="3683154"/>
                  <a:pt x="3484497" y="3674822"/>
                </a:cubicBezTo>
                <a:lnTo>
                  <a:pt x="3492830" y="3674822"/>
                </a:lnTo>
                <a:close/>
                <a:moveTo>
                  <a:pt x="2251224" y="3691487"/>
                </a:moveTo>
                <a:cubicBezTo>
                  <a:pt x="2242891" y="3691487"/>
                  <a:pt x="2226225" y="3674822"/>
                  <a:pt x="2217892" y="3666489"/>
                </a:cubicBezTo>
                <a:cubicBezTo>
                  <a:pt x="2226225" y="3666489"/>
                  <a:pt x="2242891" y="3683154"/>
                  <a:pt x="2251224" y="3691487"/>
                </a:cubicBezTo>
                <a:close/>
                <a:moveTo>
                  <a:pt x="4417785" y="3716486"/>
                </a:moveTo>
                <a:cubicBezTo>
                  <a:pt x="4401119" y="3716486"/>
                  <a:pt x="4376120" y="3716486"/>
                  <a:pt x="4359455" y="3708153"/>
                </a:cubicBezTo>
                <a:cubicBezTo>
                  <a:pt x="4367788" y="3691487"/>
                  <a:pt x="4384453" y="3674822"/>
                  <a:pt x="4384453" y="3658156"/>
                </a:cubicBezTo>
                <a:cubicBezTo>
                  <a:pt x="4392786" y="3674822"/>
                  <a:pt x="4401119" y="3699820"/>
                  <a:pt x="4417785" y="3716486"/>
                </a:cubicBezTo>
                <a:close/>
                <a:moveTo>
                  <a:pt x="3984473" y="3666489"/>
                </a:moveTo>
                <a:cubicBezTo>
                  <a:pt x="3984473" y="3683154"/>
                  <a:pt x="3967807" y="3708153"/>
                  <a:pt x="3951141" y="3716486"/>
                </a:cubicBezTo>
                <a:lnTo>
                  <a:pt x="3901144" y="3708153"/>
                </a:lnTo>
                <a:cubicBezTo>
                  <a:pt x="3909477" y="3691487"/>
                  <a:pt x="3926142" y="3674822"/>
                  <a:pt x="3926142" y="3658156"/>
                </a:cubicBezTo>
                <a:cubicBezTo>
                  <a:pt x="3942808" y="3666489"/>
                  <a:pt x="3976140" y="3666489"/>
                  <a:pt x="3984473" y="3666489"/>
                </a:cubicBezTo>
                <a:close/>
                <a:moveTo>
                  <a:pt x="3901144" y="3649823"/>
                </a:moveTo>
                <a:cubicBezTo>
                  <a:pt x="3901144" y="3683154"/>
                  <a:pt x="3876145" y="3683154"/>
                  <a:pt x="3851146" y="3699820"/>
                </a:cubicBezTo>
                <a:cubicBezTo>
                  <a:pt x="3851146" y="3699820"/>
                  <a:pt x="3842813" y="3691487"/>
                  <a:pt x="3834480" y="3691487"/>
                </a:cubicBezTo>
                <a:cubicBezTo>
                  <a:pt x="3834480" y="3683154"/>
                  <a:pt x="3851146" y="3666489"/>
                  <a:pt x="3859479" y="3649823"/>
                </a:cubicBezTo>
                <a:lnTo>
                  <a:pt x="3901144" y="3649823"/>
                </a:lnTo>
                <a:close/>
                <a:moveTo>
                  <a:pt x="3792816" y="3666489"/>
                </a:moveTo>
                <a:cubicBezTo>
                  <a:pt x="3792816" y="3658156"/>
                  <a:pt x="3809481" y="3658156"/>
                  <a:pt x="3826147" y="3649823"/>
                </a:cubicBezTo>
                <a:cubicBezTo>
                  <a:pt x="3817814" y="3649823"/>
                  <a:pt x="3817814" y="3674822"/>
                  <a:pt x="3792816" y="3666489"/>
                </a:cubicBezTo>
                <a:close/>
                <a:moveTo>
                  <a:pt x="3234509" y="3649823"/>
                </a:moveTo>
                <a:cubicBezTo>
                  <a:pt x="3242842" y="3658156"/>
                  <a:pt x="3259508" y="3666489"/>
                  <a:pt x="3259508" y="3691487"/>
                </a:cubicBezTo>
                <a:cubicBezTo>
                  <a:pt x="3259508" y="3708153"/>
                  <a:pt x="3251175" y="3724819"/>
                  <a:pt x="3234509" y="3741485"/>
                </a:cubicBezTo>
                <a:cubicBezTo>
                  <a:pt x="3217844" y="3724819"/>
                  <a:pt x="3201178" y="3716486"/>
                  <a:pt x="3184512" y="3699820"/>
                </a:cubicBezTo>
                <a:cubicBezTo>
                  <a:pt x="3192845" y="3683154"/>
                  <a:pt x="3201178" y="3666489"/>
                  <a:pt x="3201178" y="3649823"/>
                </a:cubicBezTo>
                <a:lnTo>
                  <a:pt x="3234509" y="3649823"/>
                </a:lnTo>
                <a:close/>
                <a:moveTo>
                  <a:pt x="4176130" y="3658156"/>
                </a:moveTo>
                <a:cubicBezTo>
                  <a:pt x="4176130" y="3683154"/>
                  <a:pt x="4142799" y="3708153"/>
                  <a:pt x="4117800" y="3708153"/>
                </a:cubicBezTo>
                <a:cubicBezTo>
                  <a:pt x="4101134" y="3708153"/>
                  <a:pt x="4092801" y="3691487"/>
                  <a:pt x="4084468" y="3683154"/>
                </a:cubicBezTo>
                <a:cubicBezTo>
                  <a:pt x="4109467" y="3666489"/>
                  <a:pt x="4142799" y="3658156"/>
                  <a:pt x="4167797" y="3641490"/>
                </a:cubicBezTo>
                <a:cubicBezTo>
                  <a:pt x="4167797" y="3649823"/>
                  <a:pt x="4176130" y="3641490"/>
                  <a:pt x="4176130" y="3658156"/>
                </a:cubicBezTo>
                <a:close/>
                <a:moveTo>
                  <a:pt x="3426167" y="3641490"/>
                </a:moveTo>
                <a:cubicBezTo>
                  <a:pt x="3434500" y="3649823"/>
                  <a:pt x="3451166" y="3658156"/>
                  <a:pt x="3459499" y="3674822"/>
                </a:cubicBezTo>
                <a:lnTo>
                  <a:pt x="3459499" y="3699820"/>
                </a:lnTo>
                <a:cubicBezTo>
                  <a:pt x="3451166" y="3699820"/>
                  <a:pt x="3442833" y="3716486"/>
                  <a:pt x="3426167" y="3716486"/>
                </a:cubicBezTo>
                <a:cubicBezTo>
                  <a:pt x="3401168" y="3716486"/>
                  <a:pt x="3401168" y="3699820"/>
                  <a:pt x="3392835" y="3699820"/>
                </a:cubicBezTo>
                <a:cubicBezTo>
                  <a:pt x="3401168" y="3683154"/>
                  <a:pt x="3409501" y="3658156"/>
                  <a:pt x="3401168" y="3641490"/>
                </a:cubicBezTo>
                <a:lnTo>
                  <a:pt x="3426167" y="3641490"/>
                </a:lnTo>
                <a:close/>
                <a:moveTo>
                  <a:pt x="3051185" y="3683154"/>
                </a:moveTo>
                <a:cubicBezTo>
                  <a:pt x="3051185" y="3708153"/>
                  <a:pt x="3042852" y="3708153"/>
                  <a:pt x="3042852" y="3716486"/>
                </a:cubicBezTo>
                <a:lnTo>
                  <a:pt x="3017853" y="3716486"/>
                </a:lnTo>
                <a:cubicBezTo>
                  <a:pt x="3009520" y="3708153"/>
                  <a:pt x="2992855" y="3699820"/>
                  <a:pt x="2976189" y="3691487"/>
                </a:cubicBezTo>
                <a:cubicBezTo>
                  <a:pt x="2984522" y="3674822"/>
                  <a:pt x="2992855" y="3658156"/>
                  <a:pt x="2992855" y="3641490"/>
                </a:cubicBezTo>
                <a:cubicBezTo>
                  <a:pt x="3026186" y="3641490"/>
                  <a:pt x="3051185" y="3666489"/>
                  <a:pt x="3051185" y="3683154"/>
                </a:cubicBezTo>
                <a:close/>
                <a:moveTo>
                  <a:pt x="2859528" y="3708153"/>
                </a:moveTo>
                <a:cubicBezTo>
                  <a:pt x="2859528" y="3724819"/>
                  <a:pt x="2842862" y="3749818"/>
                  <a:pt x="2842862" y="3766484"/>
                </a:cubicBezTo>
                <a:cubicBezTo>
                  <a:pt x="2826196" y="3741485"/>
                  <a:pt x="2817863" y="3691487"/>
                  <a:pt x="2767865" y="3691487"/>
                </a:cubicBezTo>
                <a:cubicBezTo>
                  <a:pt x="2784531" y="3716486"/>
                  <a:pt x="2809530" y="3749818"/>
                  <a:pt x="2826196" y="3783150"/>
                </a:cubicBezTo>
                <a:cubicBezTo>
                  <a:pt x="2759533" y="3783150"/>
                  <a:pt x="2734534" y="3724819"/>
                  <a:pt x="2734534" y="3691487"/>
                </a:cubicBezTo>
                <a:cubicBezTo>
                  <a:pt x="2734534" y="3666489"/>
                  <a:pt x="2734534" y="3641490"/>
                  <a:pt x="2767865" y="3641490"/>
                </a:cubicBezTo>
                <a:cubicBezTo>
                  <a:pt x="2776198" y="3641490"/>
                  <a:pt x="2859528" y="3658156"/>
                  <a:pt x="2859528" y="3708153"/>
                </a:cubicBezTo>
                <a:close/>
                <a:moveTo>
                  <a:pt x="609637" y="3649823"/>
                </a:moveTo>
                <a:cubicBezTo>
                  <a:pt x="617970" y="3666489"/>
                  <a:pt x="617970" y="3691487"/>
                  <a:pt x="634636" y="3716486"/>
                </a:cubicBezTo>
                <a:cubicBezTo>
                  <a:pt x="701299" y="3808148"/>
                  <a:pt x="809627" y="3824814"/>
                  <a:pt x="867958" y="3949808"/>
                </a:cubicBezTo>
                <a:cubicBezTo>
                  <a:pt x="876291" y="3958141"/>
                  <a:pt x="884624" y="3974807"/>
                  <a:pt x="884624" y="3991473"/>
                </a:cubicBezTo>
                <a:lnTo>
                  <a:pt x="884624" y="4033137"/>
                </a:lnTo>
                <a:cubicBezTo>
                  <a:pt x="826293" y="3866479"/>
                  <a:pt x="542974" y="3816481"/>
                  <a:pt x="584638" y="3649823"/>
                </a:cubicBezTo>
                <a:cubicBezTo>
                  <a:pt x="542974" y="3658156"/>
                  <a:pt x="542974" y="3716486"/>
                  <a:pt x="542974" y="3758151"/>
                </a:cubicBezTo>
                <a:cubicBezTo>
                  <a:pt x="542974" y="3908144"/>
                  <a:pt x="701299" y="3924809"/>
                  <a:pt x="734631" y="4058136"/>
                </a:cubicBezTo>
                <a:cubicBezTo>
                  <a:pt x="751297" y="4099801"/>
                  <a:pt x="717965" y="4191463"/>
                  <a:pt x="776296" y="4241461"/>
                </a:cubicBezTo>
                <a:cubicBezTo>
                  <a:pt x="742964" y="4233128"/>
                  <a:pt x="684633" y="4174797"/>
                  <a:pt x="684633" y="4141465"/>
                </a:cubicBezTo>
                <a:cubicBezTo>
                  <a:pt x="684633" y="4108134"/>
                  <a:pt x="692966" y="4066469"/>
                  <a:pt x="676300" y="4041470"/>
                </a:cubicBezTo>
                <a:cubicBezTo>
                  <a:pt x="634636" y="3933142"/>
                  <a:pt x="501309" y="3841480"/>
                  <a:pt x="517975" y="3741485"/>
                </a:cubicBezTo>
                <a:cubicBezTo>
                  <a:pt x="517975" y="3716486"/>
                  <a:pt x="526308" y="3683154"/>
                  <a:pt x="517975" y="3658156"/>
                </a:cubicBezTo>
                <a:cubicBezTo>
                  <a:pt x="476310" y="3691487"/>
                  <a:pt x="434646" y="3783150"/>
                  <a:pt x="434646" y="3833147"/>
                </a:cubicBezTo>
                <a:cubicBezTo>
                  <a:pt x="434646" y="3849813"/>
                  <a:pt x="509642" y="4058136"/>
                  <a:pt x="509642" y="4074802"/>
                </a:cubicBezTo>
                <a:cubicBezTo>
                  <a:pt x="509642" y="4099801"/>
                  <a:pt x="484643" y="4149798"/>
                  <a:pt x="467977" y="4174797"/>
                </a:cubicBezTo>
                <a:cubicBezTo>
                  <a:pt x="476310" y="4158131"/>
                  <a:pt x="484643" y="4133133"/>
                  <a:pt x="484643" y="4108134"/>
                </a:cubicBezTo>
                <a:cubicBezTo>
                  <a:pt x="484643" y="4016472"/>
                  <a:pt x="384648" y="3874812"/>
                  <a:pt x="384648" y="3783150"/>
                </a:cubicBezTo>
                <a:cubicBezTo>
                  <a:pt x="384648" y="3674822"/>
                  <a:pt x="467977" y="3641490"/>
                  <a:pt x="534641" y="3641490"/>
                </a:cubicBezTo>
                <a:cubicBezTo>
                  <a:pt x="559640" y="3641490"/>
                  <a:pt x="592971" y="3641490"/>
                  <a:pt x="609637" y="3649823"/>
                </a:cubicBezTo>
                <a:close/>
                <a:moveTo>
                  <a:pt x="4084468" y="3658156"/>
                </a:moveTo>
                <a:cubicBezTo>
                  <a:pt x="4059469" y="3666489"/>
                  <a:pt x="4034471" y="3666489"/>
                  <a:pt x="4009472" y="3658156"/>
                </a:cubicBezTo>
                <a:cubicBezTo>
                  <a:pt x="4009472" y="3649823"/>
                  <a:pt x="4026138" y="3633157"/>
                  <a:pt x="4034471" y="3624824"/>
                </a:cubicBezTo>
                <a:cubicBezTo>
                  <a:pt x="4051136" y="3633157"/>
                  <a:pt x="4067802" y="3641490"/>
                  <a:pt x="4084468" y="3658156"/>
                </a:cubicBezTo>
                <a:close/>
                <a:moveTo>
                  <a:pt x="4309457" y="3624824"/>
                </a:moveTo>
                <a:cubicBezTo>
                  <a:pt x="4326123" y="3633157"/>
                  <a:pt x="4367788" y="3624824"/>
                  <a:pt x="4367788" y="3641490"/>
                </a:cubicBezTo>
                <a:cubicBezTo>
                  <a:pt x="4367788" y="3674822"/>
                  <a:pt x="4326123" y="3691487"/>
                  <a:pt x="4317790" y="3691487"/>
                </a:cubicBezTo>
                <a:cubicBezTo>
                  <a:pt x="4292791" y="3691487"/>
                  <a:pt x="4292791" y="3683154"/>
                  <a:pt x="4276125" y="3674822"/>
                </a:cubicBezTo>
                <a:cubicBezTo>
                  <a:pt x="4292791" y="3658156"/>
                  <a:pt x="4301124" y="3633157"/>
                  <a:pt x="4309457" y="3616491"/>
                </a:cubicBezTo>
                <a:lnTo>
                  <a:pt x="4309457" y="3624824"/>
                </a:lnTo>
                <a:close/>
                <a:moveTo>
                  <a:pt x="3176179" y="3633157"/>
                </a:moveTo>
                <a:lnTo>
                  <a:pt x="3176179" y="3683154"/>
                </a:lnTo>
                <a:cubicBezTo>
                  <a:pt x="3167846" y="3683154"/>
                  <a:pt x="3159513" y="3691487"/>
                  <a:pt x="3151180" y="3699820"/>
                </a:cubicBezTo>
                <a:cubicBezTo>
                  <a:pt x="3134514" y="3683154"/>
                  <a:pt x="3109516" y="3683154"/>
                  <a:pt x="3109516" y="3658156"/>
                </a:cubicBezTo>
                <a:cubicBezTo>
                  <a:pt x="3109516" y="3641490"/>
                  <a:pt x="3126181" y="3624824"/>
                  <a:pt x="3126181" y="3608158"/>
                </a:cubicBezTo>
                <a:cubicBezTo>
                  <a:pt x="3142847" y="3608158"/>
                  <a:pt x="3159513" y="3616491"/>
                  <a:pt x="3176179" y="3633157"/>
                </a:cubicBezTo>
                <a:close/>
                <a:moveTo>
                  <a:pt x="2951190" y="3708153"/>
                </a:moveTo>
                <a:cubicBezTo>
                  <a:pt x="2892859" y="3699820"/>
                  <a:pt x="2842862" y="3666489"/>
                  <a:pt x="2851195" y="3608158"/>
                </a:cubicBezTo>
                <a:cubicBezTo>
                  <a:pt x="2876194" y="3641490"/>
                  <a:pt x="2917858" y="3674822"/>
                  <a:pt x="2951190" y="3708153"/>
                </a:cubicBezTo>
                <a:close/>
                <a:moveTo>
                  <a:pt x="4384453" y="3624824"/>
                </a:moveTo>
                <a:cubicBezTo>
                  <a:pt x="4392786" y="3616491"/>
                  <a:pt x="4409452" y="3599825"/>
                  <a:pt x="4417785" y="3608158"/>
                </a:cubicBezTo>
                <a:cubicBezTo>
                  <a:pt x="4409452" y="3608158"/>
                  <a:pt x="4401119" y="3624824"/>
                  <a:pt x="4384453" y="3624824"/>
                </a:cubicBezTo>
                <a:close/>
                <a:moveTo>
                  <a:pt x="4284458" y="3599825"/>
                </a:moveTo>
                <a:lnTo>
                  <a:pt x="4284458" y="3624824"/>
                </a:lnTo>
                <a:cubicBezTo>
                  <a:pt x="4276125" y="3633157"/>
                  <a:pt x="4267792" y="3649823"/>
                  <a:pt x="4251127" y="3658156"/>
                </a:cubicBezTo>
                <a:lnTo>
                  <a:pt x="4209462" y="3658156"/>
                </a:lnTo>
                <a:cubicBezTo>
                  <a:pt x="4209462" y="3649823"/>
                  <a:pt x="4201129" y="3641490"/>
                  <a:pt x="4192796" y="3633157"/>
                </a:cubicBezTo>
                <a:cubicBezTo>
                  <a:pt x="4209462" y="3624824"/>
                  <a:pt x="4234461" y="3608158"/>
                  <a:pt x="4251127" y="3599825"/>
                </a:cubicBezTo>
                <a:lnTo>
                  <a:pt x="4284458" y="3599825"/>
                </a:lnTo>
                <a:close/>
                <a:moveTo>
                  <a:pt x="3542828" y="3649823"/>
                </a:moveTo>
                <a:cubicBezTo>
                  <a:pt x="3534495" y="3649823"/>
                  <a:pt x="3517829" y="3658156"/>
                  <a:pt x="3509496" y="3658156"/>
                </a:cubicBezTo>
                <a:cubicBezTo>
                  <a:pt x="3509496" y="3633157"/>
                  <a:pt x="3517829" y="3616491"/>
                  <a:pt x="3517829" y="3599825"/>
                </a:cubicBezTo>
                <a:cubicBezTo>
                  <a:pt x="3526162" y="3608158"/>
                  <a:pt x="3534495" y="3624824"/>
                  <a:pt x="3542828" y="3649823"/>
                </a:cubicBezTo>
                <a:close/>
                <a:moveTo>
                  <a:pt x="3384502" y="3649823"/>
                </a:moveTo>
                <a:cubicBezTo>
                  <a:pt x="3384502" y="3674822"/>
                  <a:pt x="3376169" y="3683154"/>
                  <a:pt x="3376169" y="3683154"/>
                </a:cubicBezTo>
                <a:cubicBezTo>
                  <a:pt x="3367836" y="3683154"/>
                  <a:pt x="3376169" y="3691487"/>
                  <a:pt x="3351170" y="3691487"/>
                </a:cubicBezTo>
                <a:cubicBezTo>
                  <a:pt x="3334505" y="3691487"/>
                  <a:pt x="3326172" y="3666489"/>
                  <a:pt x="3309506" y="3658156"/>
                </a:cubicBezTo>
                <a:cubicBezTo>
                  <a:pt x="3317839" y="3641490"/>
                  <a:pt x="3326172" y="3616491"/>
                  <a:pt x="3326172" y="3599825"/>
                </a:cubicBezTo>
                <a:cubicBezTo>
                  <a:pt x="3351170" y="3616491"/>
                  <a:pt x="3384502" y="3641490"/>
                  <a:pt x="3384502" y="3649823"/>
                </a:cubicBezTo>
                <a:close/>
                <a:moveTo>
                  <a:pt x="3767817" y="3633157"/>
                </a:moveTo>
                <a:lnTo>
                  <a:pt x="3751151" y="3616491"/>
                </a:lnTo>
                <a:cubicBezTo>
                  <a:pt x="3759484" y="3608158"/>
                  <a:pt x="3776150" y="3599825"/>
                  <a:pt x="3792816" y="3591492"/>
                </a:cubicBezTo>
                <a:cubicBezTo>
                  <a:pt x="3792816" y="3599825"/>
                  <a:pt x="3784483" y="3616491"/>
                  <a:pt x="3767817" y="3633157"/>
                </a:cubicBezTo>
                <a:close/>
                <a:moveTo>
                  <a:pt x="2967856" y="3624824"/>
                </a:moveTo>
                <a:lnTo>
                  <a:pt x="2967856" y="3666489"/>
                </a:lnTo>
                <a:cubicBezTo>
                  <a:pt x="2967856" y="3666489"/>
                  <a:pt x="2967856" y="3674822"/>
                  <a:pt x="2951190" y="3674822"/>
                </a:cubicBezTo>
                <a:cubicBezTo>
                  <a:pt x="2926191" y="3674822"/>
                  <a:pt x="2909525" y="3649823"/>
                  <a:pt x="2909525" y="3633157"/>
                </a:cubicBezTo>
                <a:cubicBezTo>
                  <a:pt x="2909525" y="3608158"/>
                  <a:pt x="2917858" y="3608158"/>
                  <a:pt x="2917858" y="3591492"/>
                </a:cubicBezTo>
                <a:cubicBezTo>
                  <a:pt x="2934524" y="3599825"/>
                  <a:pt x="2959523" y="3608158"/>
                  <a:pt x="2967856" y="3624824"/>
                </a:cubicBezTo>
                <a:close/>
                <a:moveTo>
                  <a:pt x="4009472" y="3599825"/>
                </a:moveTo>
                <a:cubicBezTo>
                  <a:pt x="4009472" y="3616491"/>
                  <a:pt x="4001139" y="3633157"/>
                  <a:pt x="3984473" y="3641490"/>
                </a:cubicBezTo>
                <a:lnTo>
                  <a:pt x="3934475" y="3641490"/>
                </a:lnTo>
                <a:cubicBezTo>
                  <a:pt x="3942808" y="3616491"/>
                  <a:pt x="3951141" y="3599825"/>
                  <a:pt x="3959474" y="3583159"/>
                </a:cubicBezTo>
                <a:cubicBezTo>
                  <a:pt x="3976140" y="3591492"/>
                  <a:pt x="3992806" y="3591492"/>
                  <a:pt x="4009472" y="3599825"/>
                </a:cubicBezTo>
                <a:close/>
                <a:moveTo>
                  <a:pt x="3576160" y="3608158"/>
                </a:moveTo>
                <a:lnTo>
                  <a:pt x="3576160" y="3583159"/>
                </a:lnTo>
                <a:cubicBezTo>
                  <a:pt x="3576160" y="3591492"/>
                  <a:pt x="3584492" y="3608158"/>
                  <a:pt x="3576160" y="3608158"/>
                </a:cubicBezTo>
                <a:close/>
                <a:moveTo>
                  <a:pt x="3934475" y="3574826"/>
                </a:moveTo>
                <a:cubicBezTo>
                  <a:pt x="3934475" y="3591492"/>
                  <a:pt x="3901144" y="3633157"/>
                  <a:pt x="3859479" y="3624824"/>
                </a:cubicBezTo>
                <a:cubicBezTo>
                  <a:pt x="3876145" y="3608158"/>
                  <a:pt x="3884478" y="3591492"/>
                  <a:pt x="3884478" y="3574826"/>
                </a:cubicBezTo>
                <a:lnTo>
                  <a:pt x="3934475" y="3574826"/>
                </a:lnTo>
                <a:close/>
                <a:moveTo>
                  <a:pt x="3801149" y="3633157"/>
                </a:moveTo>
                <a:cubicBezTo>
                  <a:pt x="3801149" y="3608158"/>
                  <a:pt x="3834480" y="3574826"/>
                  <a:pt x="3859479" y="3574826"/>
                </a:cubicBezTo>
                <a:cubicBezTo>
                  <a:pt x="3851146" y="3599825"/>
                  <a:pt x="3809481" y="3624824"/>
                  <a:pt x="3801149" y="3633157"/>
                </a:cubicBezTo>
                <a:close/>
                <a:moveTo>
                  <a:pt x="3276174" y="3574826"/>
                </a:moveTo>
                <a:cubicBezTo>
                  <a:pt x="3292840" y="3583159"/>
                  <a:pt x="3301173" y="3591492"/>
                  <a:pt x="3301173" y="3616491"/>
                </a:cubicBezTo>
                <a:cubicBezTo>
                  <a:pt x="3301173" y="3633157"/>
                  <a:pt x="3292840" y="3641490"/>
                  <a:pt x="3292840" y="3649823"/>
                </a:cubicBezTo>
                <a:cubicBezTo>
                  <a:pt x="3292840" y="3649823"/>
                  <a:pt x="3292840" y="3658156"/>
                  <a:pt x="3276174" y="3658156"/>
                </a:cubicBezTo>
                <a:cubicBezTo>
                  <a:pt x="3251175" y="3658156"/>
                  <a:pt x="3242842" y="3633157"/>
                  <a:pt x="3226177" y="3624824"/>
                </a:cubicBezTo>
                <a:cubicBezTo>
                  <a:pt x="3242842" y="3608158"/>
                  <a:pt x="3242842" y="3591492"/>
                  <a:pt x="3251175" y="3574826"/>
                </a:cubicBezTo>
                <a:lnTo>
                  <a:pt x="3276174" y="3574826"/>
                </a:lnTo>
                <a:close/>
                <a:moveTo>
                  <a:pt x="4392786" y="3574826"/>
                </a:moveTo>
                <a:cubicBezTo>
                  <a:pt x="4384453" y="3591492"/>
                  <a:pt x="4376120" y="3616491"/>
                  <a:pt x="4351122" y="3616491"/>
                </a:cubicBezTo>
                <a:cubicBezTo>
                  <a:pt x="4334456" y="3616491"/>
                  <a:pt x="4334456" y="3608158"/>
                  <a:pt x="4317790" y="3608158"/>
                </a:cubicBezTo>
                <a:cubicBezTo>
                  <a:pt x="4317790" y="3599825"/>
                  <a:pt x="4309457" y="3608158"/>
                  <a:pt x="4309457" y="3583159"/>
                </a:cubicBezTo>
                <a:cubicBezTo>
                  <a:pt x="4309457" y="3566493"/>
                  <a:pt x="4317790" y="3574826"/>
                  <a:pt x="4326123" y="3566493"/>
                </a:cubicBezTo>
                <a:cubicBezTo>
                  <a:pt x="4384453" y="3566493"/>
                  <a:pt x="4384453" y="3574826"/>
                  <a:pt x="4392786" y="3574826"/>
                </a:cubicBezTo>
                <a:close/>
                <a:moveTo>
                  <a:pt x="3467831" y="3566493"/>
                </a:moveTo>
                <a:cubicBezTo>
                  <a:pt x="3476164" y="3574826"/>
                  <a:pt x="3484497" y="3591492"/>
                  <a:pt x="3492830" y="3599825"/>
                </a:cubicBezTo>
                <a:lnTo>
                  <a:pt x="3492830" y="3633157"/>
                </a:lnTo>
                <a:lnTo>
                  <a:pt x="3476164" y="3649823"/>
                </a:lnTo>
                <a:cubicBezTo>
                  <a:pt x="3459499" y="3641490"/>
                  <a:pt x="3442833" y="3624824"/>
                  <a:pt x="3426167" y="3616491"/>
                </a:cubicBezTo>
                <a:cubicBezTo>
                  <a:pt x="3434500" y="3599825"/>
                  <a:pt x="3442833" y="3583159"/>
                  <a:pt x="3442833" y="3566493"/>
                </a:cubicBezTo>
                <a:lnTo>
                  <a:pt x="3467831" y="3566493"/>
                </a:lnTo>
                <a:close/>
                <a:moveTo>
                  <a:pt x="3101183" y="3608158"/>
                </a:moveTo>
                <a:cubicBezTo>
                  <a:pt x="3101183" y="3633157"/>
                  <a:pt x="3092850" y="3641490"/>
                  <a:pt x="3076184" y="3658156"/>
                </a:cubicBezTo>
                <a:cubicBezTo>
                  <a:pt x="3059518" y="3649823"/>
                  <a:pt x="3042852" y="3633157"/>
                  <a:pt x="3026186" y="3624824"/>
                </a:cubicBezTo>
                <a:cubicBezTo>
                  <a:pt x="3034519" y="3608158"/>
                  <a:pt x="3042852" y="3583159"/>
                  <a:pt x="3051185" y="3566493"/>
                </a:cubicBezTo>
                <a:cubicBezTo>
                  <a:pt x="3067851" y="3574826"/>
                  <a:pt x="3101183" y="3591492"/>
                  <a:pt x="3101183" y="3608158"/>
                </a:cubicBezTo>
                <a:close/>
                <a:moveTo>
                  <a:pt x="2726201" y="3633157"/>
                </a:moveTo>
                <a:cubicBezTo>
                  <a:pt x="2726201" y="3649823"/>
                  <a:pt x="2709535" y="3674822"/>
                  <a:pt x="2709535" y="3691487"/>
                </a:cubicBezTo>
                <a:cubicBezTo>
                  <a:pt x="2692869" y="3666489"/>
                  <a:pt x="2667870" y="3624824"/>
                  <a:pt x="2642872" y="3608158"/>
                </a:cubicBezTo>
                <a:cubicBezTo>
                  <a:pt x="2634539" y="3608158"/>
                  <a:pt x="2617873" y="3608158"/>
                  <a:pt x="2601207" y="3591492"/>
                </a:cubicBezTo>
                <a:cubicBezTo>
                  <a:pt x="2609540" y="3566493"/>
                  <a:pt x="2626206" y="3566493"/>
                  <a:pt x="2626206" y="3566493"/>
                </a:cubicBezTo>
                <a:cubicBezTo>
                  <a:pt x="2659537" y="3566493"/>
                  <a:pt x="2726201" y="3616491"/>
                  <a:pt x="2726201" y="3633157"/>
                </a:cubicBezTo>
                <a:close/>
                <a:moveTo>
                  <a:pt x="3726152" y="3583159"/>
                </a:moveTo>
                <a:cubicBezTo>
                  <a:pt x="3726152" y="3583159"/>
                  <a:pt x="3717819" y="3574826"/>
                  <a:pt x="3709486" y="3574826"/>
                </a:cubicBezTo>
                <a:lnTo>
                  <a:pt x="3734485" y="3549828"/>
                </a:lnTo>
                <a:cubicBezTo>
                  <a:pt x="3734485" y="3558161"/>
                  <a:pt x="3734485" y="3574826"/>
                  <a:pt x="3726152" y="3583159"/>
                </a:cubicBezTo>
                <a:close/>
                <a:moveTo>
                  <a:pt x="2076232" y="3658156"/>
                </a:moveTo>
                <a:cubicBezTo>
                  <a:pt x="1951238" y="3566493"/>
                  <a:pt x="1784580" y="3558161"/>
                  <a:pt x="1667919" y="3558161"/>
                </a:cubicBezTo>
                <a:lnTo>
                  <a:pt x="1834578" y="3558161"/>
                </a:lnTo>
                <a:cubicBezTo>
                  <a:pt x="1876242" y="3558161"/>
                  <a:pt x="2059567" y="3616491"/>
                  <a:pt x="2076232" y="3658156"/>
                </a:cubicBezTo>
                <a:close/>
                <a:moveTo>
                  <a:pt x="2901192" y="3591492"/>
                </a:moveTo>
                <a:cubicBezTo>
                  <a:pt x="2901192" y="3608158"/>
                  <a:pt x="2892859" y="3608158"/>
                  <a:pt x="2892859" y="3616491"/>
                </a:cubicBezTo>
                <a:cubicBezTo>
                  <a:pt x="2876194" y="3608158"/>
                  <a:pt x="2851195" y="3583159"/>
                  <a:pt x="2851195" y="3566493"/>
                </a:cubicBezTo>
                <a:lnTo>
                  <a:pt x="2851195" y="3541495"/>
                </a:lnTo>
                <a:cubicBezTo>
                  <a:pt x="2867861" y="3541495"/>
                  <a:pt x="2901192" y="3566493"/>
                  <a:pt x="2901192" y="3591492"/>
                </a:cubicBezTo>
                <a:close/>
                <a:moveTo>
                  <a:pt x="3559494" y="3574826"/>
                </a:moveTo>
                <a:cubicBezTo>
                  <a:pt x="3559494" y="3599825"/>
                  <a:pt x="3551161" y="3599825"/>
                  <a:pt x="3551161" y="3608158"/>
                </a:cubicBezTo>
                <a:cubicBezTo>
                  <a:pt x="3551161" y="3599825"/>
                  <a:pt x="3542828" y="3591492"/>
                  <a:pt x="3534495" y="3583159"/>
                </a:cubicBezTo>
                <a:lnTo>
                  <a:pt x="3534495" y="3533162"/>
                </a:lnTo>
                <a:cubicBezTo>
                  <a:pt x="3551161" y="3549828"/>
                  <a:pt x="3559494" y="3558161"/>
                  <a:pt x="3559494" y="3574826"/>
                </a:cubicBezTo>
                <a:close/>
                <a:moveTo>
                  <a:pt x="3192845" y="3533162"/>
                </a:moveTo>
                <a:cubicBezTo>
                  <a:pt x="3209511" y="3549828"/>
                  <a:pt x="3226177" y="3558161"/>
                  <a:pt x="3226177" y="3574826"/>
                </a:cubicBezTo>
                <a:cubicBezTo>
                  <a:pt x="3226177" y="3599825"/>
                  <a:pt x="3209511" y="3608158"/>
                  <a:pt x="3201178" y="3624824"/>
                </a:cubicBezTo>
                <a:cubicBezTo>
                  <a:pt x="3192845" y="3616491"/>
                  <a:pt x="3167846" y="3599825"/>
                  <a:pt x="3151180" y="3591492"/>
                </a:cubicBezTo>
                <a:cubicBezTo>
                  <a:pt x="3159513" y="3574826"/>
                  <a:pt x="3167846" y="3549828"/>
                  <a:pt x="3167846" y="3533162"/>
                </a:cubicBezTo>
                <a:lnTo>
                  <a:pt x="3192845" y="3533162"/>
                </a:lnTo>
                <a:close/>
                <a:moveTo>
                  <a:pt x="3417834" y="3574826"/>
                </a:moveTo>
                <a:cubicBezTo>
                  <a:pt x="3417834" y="3599825"/>
                  <a:pt x="3409501" y="3608158"/>
                  <a:pt x="3401168" y="3616491"/>
                </a:cubicBezTo>
                <a:cubicBezTo>
                  <a:pt x="3392835" y="3608158"/>
                  <a:pt x="3351170" y="3599825"/>
                  <a:pt x="3351170" y="3574826"/>
                </a:cubicBezTo>
                <a:cubicBezTo>
                  <a:pt x="3351170" y="3558161"/>
                  <a:pt x="3359503" y="3541495"/>
                  <a:pt x="3367836" y="3524829"/>
                </a:cubicBezTo>
                <a:cubicBezTo>
                  <a:pt x="3392835" y="3533162"/>
                  <a:pt x="3417834" y="3566493"/>
                  <a:pt x="3417834" y="3574826"/>
                </a:cubicBezTo>
                <a:close/>
                <a:moveTo>
                  <a:pt x="2992855" y="3524829"/>
                </a:moveTo>
                <a:cubicBezTo>
                  <a:pt x="3009520" y="3541495"/>
                  <a:pt x="3017853" y="3549828"/>
                  <a:pt x="3017853" y="3566493"/>
                </a:cubicBezTo>
                <a:cubicBezTo>
                  <a:pt x="3017853" y="3591492"/>
                  <a:pt x="3009520" y="3599825"/>
                  <a:pt x="3009520" y="3608158"/>
                </a:cubicBezTo>
                <a:cubicBezTo>
                  <a:pt x="3009520" y="3608158"/>
                  <a:pt x="3001187" y="3608158"/>
                  <a:pt x="2992855" y="3616491"/>
                </a:cubicBezTo>
                <a:cubicBezTo>
                  <a:pt x="2984522" y="3599825"/>
                  <a:pt x="2967856" y="3591492"/>
                  <a:pt x="2951190" y="3574826"/>
                </a:cubicBezTo>
                <a:cubicBezTo>
                  <a:pt x="2959523" y="3558161"/>
                  <a:pt x="2967856" y="3541495"/>
                  <a:pt x="2967856" y="3524829"/>
                </a:cubicBezTo>
                <a:lnTo>
                  <a:pt x="2992855" y="3524829"/>
                </a:lnTo>
                <a:close/>
                <a:moveTo>
                  <a:pt x="3667822" y="3566493"/>
                </a:moveTo>
                <a:cubicBezTo>
                  <a:pt x="3659489" y="3566493"/>
                  <a:pt x="3651156" y="3566493"/>
                  <a:pt x="3642823" y="3558161"/>
                </a:cubicBezTo>
                <a:cubicBezTo>
                  <a:pt x="3651156" y="3549828"/>
                  <a:pt x="3667822" y="3533162"/>
                  <a:pt x="3676155" y="3516496"/>
                </a:cubicBezTo>
                <a:cubicBezTo>
                  <a:pt x="3676155" y="3533162"/>
                  <a:pt x="3676155" y="3549828"/>
                  <a:pt x="3667822" y="3566493"/>
                </a:cubicBezTo>
                <a:close/>
                <a:moveTo>
                  <a:pt x="3601158" y="3591492"/>
                </a:moveTo>
                <a:cubicBezTo>
                  <a:pt x="3601158" y="3583159"/>
                  <a:pt x="3592825" y="3583159"/>
                  <a:pt x="3592825" y="3558161"/>
                </a:cubicBezTo>
                <a:cubicBezTo>
                  <a:pt x="3592825" y="3541495"/>
                  <a:pt x="3601158" y="3524829"/>
                  <a:pt x="3609491" y="3516496"/>
                </a:cubicBezTo>
                <a:cubicBezTo>
                  <a:pt x="3617824" y="3541495"/>
                  <a:pt x="3609491" y="3574826"/>
                  <a:pt x="3601158" y="3591492"/>
                </a:cubicBezTo>
                <a:close/>
                <a:moveTo>
                  <a:pt x="3751151" y="3583159"/>
                </a:moveTo>
                <a:cubicBezTo>
                  <a:pt x="3759484" y="3566493"/>
                  <a:pt x="3759484" y="3558161"/>
                  <a:pt x="3759484" y="3533162"/>
                </a:cubicBezTo>
                <a:cubicBezTo>
                  <a:pt x="3759484" y="3516496"/>
                  <a:pt x="3792816" y="3516496"/>
                  <a:pt x="3809481" y="3508163"/>
                </a:cubicBezTo>
                <a:cubicBezTo>
                  <a:pt x="3801149" y="3516496"/>
                  <a:pt x="3792816" y="3583159"/>
                  <a:pt x="3751151" y="3583159"/>
                </a:cubicBezTo>
                <a:close/>
                <a:moveTo>
                  <a:pt x="3934475" y="3533162"/>
                </a:moveTo>
                <a:cubicBezTo>
                  <a:pt x="3934475" y="3541495"/>
                  <a:pt x="3917810" y="3549828"/>
                  <a:pt x="3909477" y="3558161"/>
                </a:cubicBezTo>
                <a:lnTo>
                  <a:pt x="3884478" y="3558161"/>
                </a:lnTo>
                <a:cubicBezTo>
                  <a:pt x="3892811" y="3541495"/>
                  <a:pt x="3901144" y="3516496"/>
                  <a:pt x="3901144" y="3499830"/>
                </a:cubicBezTo>
                <a:lnTo>
                  <a:pt x="3934475" y="3533162"/>
                </a:lnTo>
                <a:close/>
                <a:moveTo>
                  <a:pt x="3876145" y="3524829"/>
                </a:moveTo>
                <a:cubicBezTo>
                  <a:pt x="3859479" y="3541495"/>
                  <a:pt x="3834480" y="3558161"/>
                  <a:pt x="3817814" y="3558161"/>
                </a:cubicBezTo>
                <a:cubicBezTo>
                  <a:pt x="3817814" y="3508163"/>
                  <a:pt x="3826147" y="3499830"/>
                  <a:pt x="3876145" y="3491497"/>
                </a:cubicBezTo>
                <a:lnTo>
                  <a:pt x="3876145" y="3524829"/>
                </a:lnTo>
                <a:close/>
                <a:moveTo>
                  <a:pt x="3342838" y="3533162"/>
                </a:moveTo>
                <a:cubicBezTo>
                  <a:pt x="3342838" y="3549828"/>
                  <a:pt x="3334505" y="3566493"/>
                  <a:pt x="3317839" y="3583159"/>
                </a:cubicBezTo>
                <a:cubicBezTo>
                  <a:pt x="3301173" y="3566493"/>
                  <a:pt x="3284507" y="3558161"/>
                  <a:pt x="3267841" y="3549828"/>
                </a:cubicBezTo>
                <a:cubicBezTo>
                  <a:pt x="3276174" y="3533162"/>
                  <a:pt x="3284507" y="3508163"/>
                  <a:pt x="3284507" y="3491497"/>
                </a:cubicBezTo>
                <a:cubicBezTo>
                  <a:pt x="3292840" y="3491497"/>
                  <a:pt x="3342838" y="3499830"/>
                  <a:pt x="3342838" y="3533162"/>
                </a:cubicBezTo>
                <a:close/>
                <a:moveTo>
                  <a:pt x="3142847" y="3541495"/>
                </a:moveTo>
                <a:cubicBezTo>
                  <a:pt x="3142847" y="3558161"/>
                  <a:pt x="3134514" y="3566493"/>
                  <a:pt x="3126181" y="3583159"/>
                </a:cubicBezTo>
                <a:cubicBezTo>
                  <a:pt x="3109516" y="3574826"/>
                  <a:pt x="3084517" y="3558161"/>
                  <a:pt x="3067851" y="3549828"/>
                </a:cubicBezTo>
                <a:cubicBezTo>
                  <a:pt x="3084517" y="3533162"/>
                  <a:pt x="3092850" y="3508163"/>
                  <a:pt x="3092850" y="3491497"/>
                </a:cubicBezTo>
                <a:cubicBezTo>
                  <a:pt x="3117848" y="3491497"/>
                  <a:pt x="3142847" y="3508163"/>
                  <a:pt x="3142847" y="3541495"/>
                </a:cubicBezTo>
                <a:close/>
                <a:moveTo>
                  <a:pt x="3517829" y="3541495"/>
                </a:moveTo>
                <a:cubicBezTo>
                  <a:pt x="3517829" y="3558161"/>
                  <a:pt x="3509496" y="3566493"/>
                  <a:pt x="3509496" y="3574826"/>
                </a:cubicBezTo>
                <a:cubicBezTo>
                  <a:pt x="3492830" y="3566493"/>
                  <a:pt x="3476164" y="3549828"/>
                  <a:pt x="3459499" y="3541495"/>
                </a:cubicBezTo>
                <a:cubicBezTo>
                  <a:pt x="3467831" y="3524829"/>
                  <a:pt x="3476164" y="3499830"/>
                  <a:pt x="3476164" y="3483164"/>
                </a:cubicBezTo>
                <a:cubicBezTo>
                  <a:pt x="3484497" y="3483164"/>
                  <a:pt x="3517829" y="3516496"/>
                  <a:pt x="3517829" y="3541495"/>
                </a:cubicBezTo>
                <a:close/>
                <a:moveTo>
                  <a:pt x="2826196" y="3574826"/>
                </a:moveTo>
                <a:lnTo>
                  <a:pt x="2826196" y="3616491"/>
                </a:lnTo>
                <a:cubicBezTo>
                  <a:pt x="2809530" y="3591492"/>
                  <a:pt x="2792864" y="3558161"/>
                  <a:pt x="2759533" y="3524829"/>
                </a:cubicBezTo>
                <a:cubicBezTo>
                  <a:pt x="2759533" y="3524829"/>
                  <a:pt x="2751200" y="3516496"/>
                  <a:pt x="2751200" y="3541495"/>
                </a:cubicBezTo>
                <a:cubicBezTo>
                  <a:pt x="2751200" y="3558161"/>
                  <a:pt x="2792864" y="3599825"/>
                  <a:pt x="2809530" y="3633157"/>
                </a:cubicBezTo>
                <a:cubicBezTo>
                  <a:pt x="2792864" y="3616491"/>
                  <a:pt x="2767865" y="3616491"/>
                  <a:pt x="2742867" y="3608158"/>
                </a:cubicBezTo>
                <a:cubicBezTo>
                  <a:pt x="2726201" y="3591492"/>
                  <a:pt x="2709535" y="3541495"/>
                  <a:pt x="2709535" y="3524829"/>
                </a:cubicBezTo>
                <a:cubicBezTo>
                  <a:pt x="2709535" y="3491497"/>
                  <a:pt x="2717868" y="3483164"/>
                  <a:pt x="2742867" y="3483164"/>
                </a:cubicBezTo>
                <a:cubicBezTo>
                  <a:pt x="2792864" y="3483164"/>
                  <a:pt x="2826196" y="3541495"/>
                  <a:pt x="2826196" y="3574826"/>
                </a:cubicBezTo>
                <a:close/>
                <a:moveTo>
                  <a:pt x="2576208" y="3574826"/>
                </a:moveTo>
                <a:cubicBezTo>
                  <a:pt x="2542876" y="3541495"/>
                  <a:pt x="2501212" y="3508163"/>
                  <a:pt x="2467880" y="3483164"/>
                </a:cubicBezTo>
                <a:cubicBezTo>
                  <a:pt x="2517878" y="3524829"/>
                  <a:pt x="2576208" y="3524829"/>
                  <a:pt x="2576208" y="3574826"/>
                </a:cubicBezTo>
                <a:close/>
                <a:moveTo>
                  <a:pt x="2951190" y="3516496"/>
                </a:moveTo>
                <a:cubicBezTo>
                  <a:pt x="2951190" y="3541495"/>
                  <a:pt x="2942857" y="3549828"/>
                  <a:pt x="2926191" y="3566493"/>
                </a:cubicBezTo>
                <a:cubicBezTo>
                  <a:pt x="2909525" y="3558161"/>
                  <a:pt x="2892859" y="3533162"/>
                  <a:pt x="2876194" y="3524829"/>
                </a:cubicBezTo>
                <a:cubicBezTo>
                  <a:pt x="2892859" y="3508163"/>
                  <a:pt x="2901192" y="3491497"/>
                  <a:pt x="2901192" y="3474831"/>
                </a:cubicBezTo>
                <a:cubicBezTo>
                  <a:pt x="2917858" y="3483164"/>
                  <a:pt x="2951190" y="3499830"/>
                  <a:pt x="2951190" y="3516496"/>
                </a:cubicBezTo>
                <a:close/>
                <a:moveTo>
                  <a:pt x="3701153" y="3549828"/>
                </a:moveTo>
                <a:cubicBezTo>
                  <a:pt x="3701153" y="3533162"/>
                  <a:pt x="3692820" y="3516496"/>
                  <a:pt x="3692820" y="3499830"/>
                </a:cubicBezTo>
                <a:cubicBezTo>
                  <a:pt x="3692820" y="3474831"/>
                  <a:pt x="3717819" y="3474831"/>
                  <a:pt x="3734485" y="3458165"/>
                </a:cubicBezTo>
                <a:cubicBezTo>
                  <a:pt x="3726152" y="3474831"/>
                  <a:pt x="3742818" y="3516496"/>
                  <a:pt x="3701153" y="3549828"/>
                </a:cubicBezTo>
                <a:close/>
                <a:moveTo>
                  <a:pt x="3584492" y="3491497"/>
                </a:moveTo>
                <a:cubicBezTo>
                  <a:pt x="3584492" y="3516496"/>
                  <a:pt x="3576160" y="3524829"/>
                  <a:pt x="3576160" y="3541495"/>
                </a:cubicBezTo>
                <a:cubicBezTo>
                  <a:pt x="3567827" y="3533162"/>
                  <a:pt x="3551161" y="3524829"/>
                  <a:pt x="3551161" y="3508163"/>
                </a:cubicBezTo>
                <a:cubicBezTo>
                  <a:pt x="3551161" y="3483164"/>
                  <a:pt x="3559494" y="3474831"/>
                  <a:pt x="3559494" y="3458165"/>
                </a:cubicBezTo>
                <a:cubicBezTo>
                  <a:pt x="3576160" y="3466498"/>
                  <a:pt x="3584492" y="3474831"/>
                  <a:pt x="3584492" y="3491497"/>
                </a:cubicBezTo>
                <a:close/>
                <a:moveTo>
                  <a:pt x="3234509" y="3458165"/>
                </a:moveTo>
                <a:cubicBezTo>
                  <a:pt x="3242842" y="3466498"/>
                  <a:pt x="3251175" y="3483164"/>
                  <a:pt x="3259508" y="3491497"/>
                </a:cubicBezTo>
                <a:lnTo>
                  <a:pt x="3259508" y="3524829"/>
                </a:lnTo>
                <a:lnTo>
                  <a:pt x="3242842" y="3541495"/>
                </a:lnTo>
                <a:cubicBezTo>
                  <a:pt x="3226177" y="3533162"/>
                  <a:pt x="3209511" y="3516496"/>
                  <a:pt x="3192845" y="3508163"/>
                </a:cubicBezTo>
                <a:cubicBezTo>
                  <a:pt x="3201178" y="3491497"/>
                  <a:pt x="3209511" y="3474831"/>
                  <a:pt x="3209511" y="3458165"/>
                </a:cubicBezTo>
                <a:lnTo>
                  <a:pt x="3234509" y="3458165"/>
                </a:lnTo>
                <a:close/>
                <a:moveTo>
                  <a:pt x="3451166" y="3483164"/>
                </a:moveTo>
                <a:lnTo>
                  <a:pt x="3451166" y="3516496"/>
                </a:lnTo>
                <a:lnTo>
                  <a:pt x="3434500" y="3533162"/>
                </a:lnTo>
                <a:cubicBezTo>
                  <a:pt x="3417834" y="3524829"/>
                  <a:pt x="3401168" y="3508163"/>
                  <a:pt x="3384502" y="3508163"/>
                </a:cubicBezTo>
                <a:cubicBezTo>
                  <a:pt x="3392835" y="3491497"/>
                  <a:pt x="3401168" y="3466498"/>
                  <a:pt x="3401168" y="3449832"/>
                </a:cubicBezTo>
                <a:cubicBezTo>
                  <a:pt x="3417834" y="3449832"/>
                  <a:pt x="3442833" y="3466498"/>
                  <a:pt x="3451166" y="3483164"/>
                </a:cubicBezTo>
                <a:close/>
                <a:moveTo>
                  <a:pt x="3067851" y="3483164"/>
                </a:moveTo>
                <a:lnTo>
                  <a:pt x="3067851" y="3524829"/>
                </a:lnTo>
                <a:cubicBezTo>
                  <a:pt x="3059518" y="3524829"/>
                  <a:pt x="3051185" y="3533162"/>
                  <a:pt x="3042852" y="3541495"/>
                </a:cubicBezTo>
                <a:cubicBezTo>
                  <a:pt x="3034519" y="3533162"/>
                  <a:pt x="3017853" y="3516496"/>
                  <a:pt x="3001187" y="3508163"/>
                </a:cubicBezTo>
                <a:cubicBezTo>
                  <a:pt x="3009520" y="3491497"/>
                  <a:pt x="3017853" y="3466498"/>
                  <a:pt x="3017853" y="3449832"/>
                </a:cubicBezTo>
                <a:cubicBezTo>
                  <a:pt x="3034519" y="3449832"/>
                  <a:pt x="3059518" y="3466498"/>
                  <a:pt x="3067851" y="3483164"/>
                </a:cubicBezTo>
                <a:close/>
                <a:moveTo>
                  <a:pt x="3659489" y="3474831"/>
                </a:moveTo>
                <a:cubicBezTo>
                  <a:pt x="3659489" y="3499830"/>
                  <a:pt x="3642823" y="3524829"/>
                  <a:pt x="3634490" y="3533162"/>
                </a:cubicBezTo>
                <a:cubicBezTo>
                  <a:pt x="3634490" y="3524829"/>
                  <a:pt x="3626157" y="3516496"/>
                  <a:pt x="3626157" y="3491497"/>
                </a:cubicBezTo>
                <a:cubicBezTo>
                  <a:pt x="3626157" y="3474831"/>
                  <a:pt x="3642823" y="3458165"/>
                  <a:pt x="3651156" y="3441500"/>
                </a:cubicBezTo>
                <a:cubicBezTo>
                  <a:pt x="3651156" y="3449832"/>
                  <a:pt x="3659489" y="3458165"/>
                  <a:pt x="3659489" y="3474831"/>
                </a:cubicBezTo>
                <a:close/>
                <a:moveTo>
                  <a:pt x="1201275" y="3474831"/>
                </a:moveTo>
                <a:cubicBezTo>
                  <a:pt x="1201275" y="3491497"/>
                  <a:pt x="1167943" y="3524829"/>
                  <a:pt x="1142944" y="3533162"/>
                </a:cubicBezTo>
                <a:lnTo>
                  <a:pt x="1017951" y="3524829"/>
                </a:lnTo>
                <a:cubicBezTo>
                  <a:pt x="1034616" y="3516496"/>
                  <a:pt x="1192942" y="3541495"/>
                  <a:pt x="1192942" y="3466498"/>
                </a:cubicBezTo>
                <a:cubicBezTo>
                  <a:pt x="1192942" y="3449832"/>
                  <a:pt x="1176276" y="3441500"/>
                  <a:pt x="1176276" y="3433167"/>
                </a:cubicBezTo>
                <a:cubicBezTo>
                  <a:pt x="1192942" y="3441500"/>
                  <a:pt x="1201275" y="3449832"/>
                  <a:pt x="1201275" y="3474831"/>
                </a:cubicBezTo>
                <a:close/>
                <a:moveTo>
                  <a:pt x="3801149" y="3474831"/>
                </a:moveTo>
                <a:cubicBezTo>
                  <a:pt x="3792816" y="3483164"/>
                  <a:pt x="3776150" y="3499830"/>
                  <a:pt x="3759484" y="3508163"/>
                </a:cubicBezTo>
                <a:lnTo>
                  <a:pt x="3759484" y="3449832"/>
                </a:lnTo>
                <a:cubicBezTo>
                  <a:pt x="3767817" y="3449832"/>
                  <a:pt x="3784483" y="3433167"/>
                  <a:pt x="3801149" y="3424834"/>
                </a:cubicBezTo>
                <a:lnTo>
                  <a:pt x="3801149" y="3474831"/>
                </a:lnTo>
                <a:close/>
                <a:moveTo>
                  <a:pt x="2876194" y="3466498"/>
                </a:moveTo>
                <a:cubicBezTo>
                  <a:pt x="2876194" y="3491497"/>
                  <a:pt x="2867861" y="3499830"/>
                  <a:pt x="2859528" y="3516496"/>
                </a:cubicBezTo>
                <a:cubicBezTo>
                  <a:pt x="2842862" y="3499830"/>
                  <a:pt x="2826196" y="3483164"/>
                  <a:pt x="2826196" y="3466498"/>
                </a:cubicBezTo>
                <a:cubicBezTo>
                  <a:pt x="2826196" y="3441500"/>
                  <a:pt x="2834529" y="3441500"/>
                  <a:pt x="2842862" y="3424834"/>
                </a:cubicBezTo>
                <a:cubicBezTo>
                  <a:pt x="2867861" y="3424834"/>
                  <a:pt x="2876194" y="3441500"/>
                  <a:pt x="2876194" y="3466498"/>
                </a:cubicBezTo>
                <a:close/>
                <a:moveTo>
                  <a:pt x="1351268" y="3424834"/>
                </a:moveTo>
                <a:lnTo>
                  <a:pt x="1317936" y="3424834"/>
                </a:lnTo>
                <a:lnTo>
                  <a:pt x="1351268" y="3424834"/>
                </a:lnTo>
                <a:close/>
                <a:moveTo>
                  <a:pt x="3859479" y="3449832"/>
                </a:moveTo>
                <a:lnTo>
                  <a:pt x="3859479" y="3474831"/>
                </a:lnTo>
                <a:cubicBezTo>
                  <a:pt x="3851146" y="3474831"/>
                  <a:pt x="3842813" y="3483164"/>
                  <a:pt x="3817814" y="3483164"/>
                </a:cubicBezTo>
                <a:cubicBezTo>
                  <a:pt x="3826147" y="3466498"/>
                  <a:pt x="3826147" y="3441500"/>
                  <a:pt x="3826147" y="3416501"/>
                </a:cubicBezTo>
                <a:cubicBezTo>
                  <a:pt x="3834480" y="3416501"/>
                  <a:pt x="3842813" y="3433167"/>
                  <a:pt x="3859479" y="3449832"/>
                </a:cubicBezTo>
                <a:close/>
                <a:moveTo>
                  <a:pt x="3526162" y="3416501"/>
                </a:moveTo>
                <a:cubicBezTo>
                  <a:pt x="3526162" y="3424834"/>
                  <a:pt x="3542828" y="3433167"/>
                  <a:pt x="3542828" y="3458165"/>
                </a:cubicBezTo>
                <a:cubicBezTo>
                  <a:pt x="3542828" y="3474831"/>
                  <a:pt x="3534495" y="3483164"/>
                  <a:pt x="3526162" y="3499830"/>
                </a:cubicBezTo>
                <a:cubicBezTo>
                  <a:pt x="3517829" y="3491497"/>
                  <a:pt x="3492830" y="3483164"/>
                  <a:pt x="3492830" y="3466498"/>
                </a:cubicBezTo>
                <a:cubicBezTo>
                  <a:pt x="3492830" y="3441500"/>
                  <a:pt x="3501163" y="3433167"/>
                  <a:pt x="3501163" y="3416501"/>
                </a:cubicBezTo>
                <a:lnTo>
                  <a:pt x="3526162" y="3416501"/>
                </a:lnTo>
                <a:close/>
                <a:moveTo>
                  <a:pt x="3342838" y="3416501"/>
                </a:moveTo>
                <a:cubicBezTo>
                  <a:pt x="3359503" y="3424834"/>
                  <a:pt x="3376169" y="3441500"/>
                  <a:pt x="3376169" y="3466498"/>
                </a:cubicBezTo>
                <a:cubicBezTo>
                  <a:pt x="3376169" y="3483164"/>
                  <a:pt x="3367836" y="3499830"/>
                  <a:pt x="3351170" y="3499830"/>
                </a:cubicBezTo>
                <a:cubicBezTo>
                  <a:pt x="3326172" y="3499830"/>
                  <a:pt x="3326172" y="3483164"/>
                  <a:pt x="3309506" y="3474831"/>
                </a:cubicBezTo>
                <a:cubicBezTo>
                  <a:pt x="3317839" y="3458165"/>
                  <a:pt x="3317839" y="3433167"/>
                  <a:pt x="3317839" y="3416501"/>
                </a:cubicBezTo>
                <a:lnTo>
                  <a:pt x="3342838" y="3416501"/>
                </a:lnTo>
                <a:close/>
                <a:moveTo>
                  <a:pt x="3184512" y="3466498"/>
                </a:moveTo>
                <a:cubicBezTo>
                  <a:pt x="3184512" y="3483164"/>
                  <a:pt x="3176179" y="3491497"/>
                  <a:pt x="3167846" y="3508163"/>
                </a:cubicBezTo>
                <a:cubicBezTo>
                  <a:pt x="3151180" y="3499830"/>
                  <a:pt x="3117848" y="3491497"/>
                  <a:pt x="3117848" y="3466498"/>
                </a:cubicBezTo>
                <a:cubicBezTo>
                  <a:pt x="3117848" y="3449832"/>
                  <a:pt x="3126181" y="3433167"/>
                  <a:pt x="3134514" y="3416501"/>
                </a:cubicBezTo>
                <a:cubicBezTo>
                  <a:pt x="3151180" y="3416501"/>
                  <a:pt x="3184512" y="3441500"/>
                  <a:pt x="3184512" y="3466498"/>
                </a:cubicBezTo>
                <a:close/>
                <a:moveTo>
                  <a:pt x="2992855" y="3441500"/>
                </a:moveTo>
                <a:lnTo>
                  <a:pt x="2992855" y="3483164"/>
                </a:lnTo>
                <a:cubicBezTo>
                  <a:pt x="2984522" y="3483164"/>
                  <a:pt x="2976189" y="3491497"/>
                  <a:pt x="2967856" y="3499830"/>
                </a:cubicBezTo>
                <a:cubicBezTo>
                  <a:pt x="2959523" y="3483164"/>
                  <a:pt x="2942857" y="3466498"/>
                  <a:pt x="2926191" y="3458165"/>
                </a:cubicBezTo>
                <a:cubicBezTo>
                  <a:pt x="2942857" y="3441500"/>
                  <a:pt x="2951190" y="3424834"/>
                  <a:pt x="2951190" y="3408168"/>
                </a:cubicBezTo>
                <a:cubicBezTo>
                  <a:pt x="2967856" y="3408168"/>
                  <a:pt x="2984522" y="3424834"/>
                  <a:pt x="2992855" y="3441500"/>
                </a:cubicBezTo>
                <a:close/>
                <a:moveTo>
                  <a:pt x="2701202" y="3474831"/>
                </a:moveTo>
                <a:cubicBezTo>
                  <a:pt x="2701202" y="3491497"/>
                  <a:pt x="2692869" y="3533162"/>
                  <a:pt x="2692869" y="3549828"/>
                </a:cubicBezTo>
                <a:lnTo>
                  <a:pt x="2617873" y="3449832"/>
                </a:lnTo>
                <a:cubicBezTo>
                  <a:pt x="2617873" y="3449832"/>
                  <a:pt x="2609540" y="3441500"/>
                  <a:pt x="2609540" y="3466498"/>
                </a:cubicBezTo>
                <a:cubicBezTo>
                  <a:pt x="2609540" y="3483164"/>
                  <a:pt x="2651205" y="3524829"/>
                  <a:pt x="2676203" y="3558161"/>
                </a:cubicBezTo>
                <a:cubicBezTo>
                  <a:pt x="2659537" y="3549828"/>
                  <a:pt x="2567875" y="3533162"/>
                  <a:pt x="2567875" y="3474831"/>
                </a:cubicBezTo>
                <a:lnTo>
                  <a:pt x="2567875" y="3408168"/>
                </a:lnTo>
                <a:lnTo>
                  <a:pt x="2584541" y="3408168"/>
                </a:lnTo>
                <a:cubicBezTo>
                  <a:pt x="2601207" y="3408168"/>
                  <a:pt x="2701202" y="3441500"/>
                  <a:pt x="2701202" y="3474831"/>
                </a:cubicBezTo>
                <a:close/>
                <a:moveTo>
                  <a:pt x="2151229" y="3574826"/>
                </a:moveTo>
                <a:cubicBezTo>
                  <a:pt x="2159562" y="3599825"/>
                  <a:pt x="2192893" y="3633157"/>
                  <a:pt x="2209559" y="3658156"/>
                </a:cubicBezTo>
                <a:cubicBezTo>
                  <a:pt x="2117897" y="3533162"/>
                  <a:pt x="1959571" y="3483164"/>
                  <a:pt x="1859576" y="3483164"/>
                </a:cubicBezTo>
                <a:cubicBezTo>
                  <a:pt x="1834578" y="3483164"/>
                  <a:pt x="1801246" y="3474831"/>
                  <a:pt x="1776247" y="3474831"/>
                </a:cubicBezTo>
                <a:cubicBezTo>
                  <a:pt x="1851243" y="3449832"/>
                  <a:pt x="1976237" y="3399835"/>
                  <a:pt x="2001236" y="3399835"/>
                </a:cubicBezTo>
                <a:cubicBezTo>
                  <a:pt x="2059567" y="3399835"/>
                  <a:pt x="2142896" y="3558161"/>
                  <a:pt x="2151229" y="3574826"/>
                </a:cubicBezTo>
                <a:close/>
                <a:moveTo>
                  <a:pt x="3717819" y="3416501"/>
                </a:moveTo>
                <a:cubicBezTo>
                  <a:pt x="3717819" y="3441500"/>
                  <a:pt x="3701153" y="3466498"/>
                  <a:pt x="3684488" y="3483164"/>
                </a:cubicBezTo>
                <a:cubicBezTo>
                  <a:pt x="3684488" y="3466498"/>
                  <a:pt x="3667822" y="3449832"/>
                  <a:pt x="3667822" y="3433167"/>
                </a:cubicBezTo>
                <a:cubicBezTo>
                  <a:pt x="3667822" y="3408168"/>
                  <a:pt x="3701153" y="3391502"/>
                  <a:pt x="3709486" y="3383169"/>
                </a:cubicBezTo>
                <a:cubicBezTo>
                  <a:pt x="3709486" y="3391502"/>
                  <a:pt x="3717819" y="3399835"/>
                  <a:pt x="3717819" y="3416501"/>
                </a:cubicBezTo>
                <a:close/>
                <a:moveTo>
                  <a:pt x="3626157" y="3416501"/>
                </a:moveTo>
                <a:cubicBezTo>
                  <a:pt x="3626157" y="3441500"/>
                  <a:pt x="3617824" y="3458165"/>
                  <a:pt x="3609491" y="3474831"/>
                </a:cubicBezTo>
                <a:cubicBezTo>
                  <a:pt x="3601158" y="3474831"/>
                  <a:pt x="3592825" y="3458165"/>
                  <a:pt x="3576160" y="3441500"/>
                </a:cubicBezTo>
                <a:cubicBezTo>
                  <a:pt x="3592825" y="3424834"/>
                  <a:pt x="3601158" y="3399835"/>
                  <a:pt x="3601158" y="3383169"/>
                </a:cubicBezTo>
                <a:cubicBezTo>
                  <a:pt x="3617824" y="3391502"/>
                  <a:pt x="3626157" y="3399835"/>
                  <a:pt x="3626157" y="3416501"/>
                </a:cubicBezTo>
                <a:close/>
                <a:moveTo>
                  <a:pt x="3276174" y="3383169"/>
                </a:moveTo>
                <a:cubicBezTo>
                  <a:pt x="3292840" y="3399835"/>
                  <a:pt x="3301173" y="3408168"/>
                  <a:pt x="3301173" y="3424834"/>
                </a:cubicBezTo>
                <a:cubicBezTo>
                  <a:pt x="3301173" y="3449832"/>
                  <a:pt x="3284507" y="3458165"/>
                  <a:pt x="3276174" y="3466498"/>
                </a:cubicBezTo>
                <a:cubicBezTo>
                  <a:pt x="3259508" y="3449832"/>
                  <a:pt x="3242842" y="3441500"/>
                  <a:pt x="3226177" y="3433167"/>
                </a:cubicBezTo>
                <a:cubicBezTo>
                  <a:pt x="3234509" y="3416501"/>
                  <a:pt x="3242842" y="3399835"/>
                  <a:pt x="3242842" y="3383169"/>
                </a:cubicBezTo>
                <a:lnTo>
                  <a:pt x="3276174" y="3383169"/>
                </a:lnTo>
                <a:close/>
                <a:moveTo>
                  <a:pt x="3459499" y="3374836"/>
                </a:moveTo>
                <a:cubicBezTo>
                  <a:pt x="3476164" y="3391502"/>
                  <a:pt x="3484497" y="3399835"/>
                  <a:pt x="3484497" y="3424834"/>
                </a:cubicBezTo>
                <a:cubicBezTo>
                  <a:pt x="3484497" y="3441500"/>
                  <a:pt x="3476164" y="3449832"/>
                  <a:pt x="3467831" y="3458165"/>
                </a:cubicBezTo>
                <a:cubicBezTo>
                  <a:pt x="3451166" y="3449832"/>
                  <a:pt x="3434500" y="3433167"/>
                  <a:pt x="3417834" y="3424834"/>
                </a:cubicBezTo>
                <a:cubicBezTo>
                  <a:pt x="3426167" y="3408168"/>
                  <a:pt x="3434500" y="3391502"/>
                  <a:pt x="3434500" y="3374836"/>
                </a:cubicBezTo>
                <a:lnTo>
                  <a:pt x="3459499" y="3374836"/>
                </a:lnTo>
                <a:close/>
                <a:moveTo>
                  <a:pt x="3109516" y="3424834"/>
                </a:moveTo>
                <a:cubicBezTo>
                  <a:pt x="3109516" y="3449832"/>
                  <a:pt x="3092850" y="3458165"/>
                  <a:pt x="3092850" y="3466498"/>
                </a:cubicBezTo>
                <a:cubicBezTo>
                  <a:pt x="3076184" y="3458165"/>
                  <a:pt x="3059518" y="3441500"/>
                  <a:pt x="3042852" y="3433167"/>
                </a:cubicBezTo>
                <a:cubicBezTo>
                  <a:pt x="3051185" y="3416501"/>
                  <a:pt x="3059518" y="3391502"/>
                  <a:pt x="3059518" y="3374836"/>
                </a:cubicBezTo>
                <a:cubicBezTo>
                  <a:pt x="3084517" y="3383169"/>
                  <a:pt x="3109516" y="3416501"/>
                  <a:pt x="3109516" y="3424834"/>
                </a:cubicBezTo>
                <a:close/>
                <a:moveTo>
                  <a:pt x="1967904" y="3383169"/>
                </a:moveTo>
                <a:cubicBezTo>
                  <a:pt x="1867909" y="3433167"/>
                  <a:pt x="1759581" y="3441500"/>
                  <a:pt x="1667919" y="3474831"/>
                </a:cubicBezTo>
                <a:lnTo>
                  <a:pt x="1659586" y="3491497"/>
                </a:lnTo>
                <a:cubicBezTo>
                  <a:pt x="1892908" y="3458165"/>
                  <a:pt x="2134563" y="3566493"/>
                  <a:pt x="2259557" y="3733152"/>
                </a:cubicBezTo>
                <a:cubicBezTo>
                  <a:pt x="2226225" y="3733152"/>
                  <a:pt x="2167895" y="3741485"/>
                  <a:pt x="2142896" y="3741485"/>
                </a:cubicBezTo>
                <a:cubicBezTo>
                  <a:pt x="1984570" y="3741485"/>
                  <a:pt x="1817912" y="3666489"/>
                  <a:pt x="1651253" y="3624824"/>
                </a:cubicBezTo>
                <a:lnTo>
                  <a:pt x="1626254" y="3633157"/>
                </a:lnTo>
                <a:cubicBezTo>
                  <a:pt x="1692918" y="3674822"/>
                  <a:pt x="1759581" y="3724819"/>
                  <a:pt x="1817912" y="3774817"/>
                </a:cubicBezTo>
                <a:cubicBezTo>
                  <a:pt x="1867909" y="3816481"/>
                  <a:pt x="1976237" y="3958141"/>
                  <a:pt x="2067899" y="3974807"/>
                </a:cubicBezTo>
                <a:cubicBezTo>
                  <a:pt x="1976237" y="3966474"/>
                  <a:pt x="1867909" y="3983140"/>
                  <a:pt x="1776247" y="3916476"/>
                </a:cubicBezTo>
                <a:cubicBezTo>
                  <a:pt x="1717917" y="3874812"/>
                  <a:pt x="1651253" y="3816481"/>
                  <a:pt x="1592923" y="3766484"/>
                </a:cubicBezTo>
                <a:cubicBezTo>
                  <a:pt x="1584590" y="3766484"/>
                  <a:pt x="1567924" y="3758151"/>
                  <a:pt x="1551258" y="3766484"/>
                </a:cubicBezTo>
                <a:cubicBezTo>
                  <a:pt x="1609588" y="3858146"/>
                  <a:pt x="1692918" y="3933142"/>
                  <a:pt x="1692918" y="4008139"/>
                </a:cubicBezTo>
                <a:cubicBezTo>
                  <a:pt x="1692918" y="4033137"/>
                  <a:pt x="1667919" y="4141465"/>
                  <a:pt x="1659586" y="4208129"/>
                </a:cubicBezTo>
                <a:cubicBezTo>
                  <a:pt x="1501260" y="4066469"/>
                  <a:pt x="1634587" y="3899811"/>
                  <a:pt x="1451263" y="3808148"/>
                </a:cubicBezTo>
                <a:cubicBezTo>
                  <a:pt x="1409598" y="3833147"/>
                  <a:pt x="1417931" y="3874812"/>
                  <a:pt x="1417931" y="3899811"/>
                </a:cubicBezTo>
                <a:cubicBezTo>
                  <a:pt x="1417931" y="3966474"/>
                  <a:pt x="1442930" y="4016472"/>
                  <a:pt x="1476262" y="4083135"/>
                </a:cubicBezTo>
                <a:lnTo>
                  <a:pt x="1451263" y="4083135"/>
                </a:lnTo>
                <a:cubicBezTo>
                  <a:pt x="1426264" y="4058136"/>
                  <a:pt x="1392932" y="4033137"/>
                  <a:pt x="1376266" y="4008139"/>
                </a:cubicBezTo>
                <a:cubicBezTo>
                  <a:pt x="1342935" y="3966474"/>
                  <a:pt x="1334602" y="3808148"/>
                  <a:pt x="1251273" y="3808148"/>
                </a:cubicBezTo>
                <a:cubicBezTo>
                  <a:pt x="1226274" y="3808148"/>
                  <a:pt x="1109613" y="3833147"/>
                  <a:pt x="1084614" y="3833147"/>
                </a:cubicBezTo>
                <a:cubicBezTo>
                  <a:pt x="884624" y="3833147"/>
                  <a:pt x="759630" y="3683154"/>
                  <a:pt x="617970" y="3624824"/>
                </a:cubicBezTo>
                <a:cubicBezTo>
                  <a:pt x="584638" y="3608158"/>
                  <a:pt x="551307" y="3616491"/>
                  <a:pt x="517975" y="3616491"/>
                </a:cubicBezTo>
                <a:cubicBezTo>
                  <a:pt x="534641" y="3566493"/>
                  <a:pt x="734631" y="3524829"/>
                  <a:pt x="792961" y="3524829"/>
                </a:cubicBezTo>
                <a:cubicBezTo>
                  <a:pt x="809627" y="3524829"/>
                  <a:pt x="859625" y="3533162"/>
                  <a:pt x="884624" y="3541495"/>
                </a:cubicBezTo>
                <a:cubicBezTo>
                  <a:pt x="901290" y="3608158"/>
                  <a:pt x="1001285" y="3691487"/>
                  <a:pt x="959620" y="3766484"/>
                </a:cubicBezTo>
                <a:cubicBezTo>
                  <a:pt x="959620" y="3766484"/>
                  <a:pt x="951287" y="3774817"/>
                  <a:pt x="976286" y="3774817"/>
                </a:cubicBezTo>
                <a:cubicBezTo>
                  <a:pt x="1017951" y="3774817"/>
                  <a:pt x="1051282" y="3666489"/>
                  <a:pt x="1059615" y="3658156"/>
                </a:cubicBezTo>
                <a:cubicBezTo>
                  <a:pt x="1117946" y="3691487"/>
                  <a:pt x="1101280" y="3783150"/>
                  <a:pt x="1117946" y="3833147"/>
                </a:cubicBezTo>
                <a:cubicBezTo>
                  <a:pt x="1151277" y="3799815"/>
                  <a:pt x="1209608" y="3724819"/>
                  <a:pt x="1217941" y="3674822"/>
                </a:cubicBezTo>
                <a:lnTo>
                  <a:pt x="1251273" y="3674822"/>
                </a:lnTo>
                <a:cubicBezTo>
                  <a:pt x="1292937" y="3699820"/>
                  <a:pt x="1317936" y="3733152"/>
                  <a:pt x="1359601" y="3783150"/>
                </a:cubicBezTo>
                <a:cubicBezTo>
                  <a:pt x="1376266" y="3758151"/>
                  <a:pt x="1392932" y="3733152"/>
                  <a:pt x="1392932" y="3708153"/>
                </a:cubicBezTo>
                <a:cubicBezTo>
                  <a:pt x="1392932" y="3691487"/>
                  <a:pt x="1376266" y="3649823"/>
                  <a:pt x="1359601" y="3624824"/>
                </a:cubicBezTo>
                <a:cubicBezTo>
                  <a:pt x="1401265" y="3608158"/>
                  <a:pt x="1501260" y="3699820"/>
                  <a:pt x="1534592" y="3741485"/>
                </a:cubicBezTo>
                <a:cubicBezTo>
                  <a:pt x="1542925" y="3733152"/>
                  <a:pt x="1542925" y="3733152"/>
                  <a:pt x="1542925" y="3708153"/>
                </a:cubicBezTo>
                <a:cubicBezTo>
                  <a:pt x="1542925" y="3666489"/>
                  <a:pt x="1467929" y="3566493"/>
                  <a:pt x="1426264" y="3558161"/>
                </a:cubicBezTo>
                <a:cubicBezTo>
                  <a:pt x="1492927" y="3541495"/>
                  <a:pt x="1559591" y="3541495"/>
                  <a:pt x="1626254" y="3533162"/>
                </a:cubicBezTo>
                <a:cubicBezTo>
                  <a:pt x="1559591" y="3458165"/>
                  <a:pt x="1476262" y="3433167"/>
                  <a:pt x="1409598" y="3424834"/>
                </a:cubicBezTo>
                <a:cubicBezTo>
                  <a:pt x="1559591" y="3408168"/>
                  <a:pt x="1842910" y="3366503"/>
                  <a:pt x="1867909" y="3366503"/>
                </a:cubicBezTo>
                <a:cubicBezTo>
                  <a:pt x="1884575" y="3366503"/>
                  <a:pt x="1934573" y="3374836"/>
                  <a:pt x="1967904" y="3383169"/>
                </a:cubicBezTo>
                <a:close/>
                <a:moveTo>
                  <a:pt x="2926191" y="3391502"/>
                </a:moveTo>
                <a:lnTo>
                  <a:pt x="2926191" y="3433167"/>
                </a:lnTo>
                <a:cubicBezTo>
                  <a:pt x="2917858" y="3433167"/>
                  <a:pt x="2909525" y="3441500"/>
                  <a:pt x="2901192" y="3449832"/>
                </a:cubicBezTo>
                <a:cubicBezTo>
                  <a:pt x="2892859" y="3433167"/>
                  <a:pt x="2867861" y="3424834"/>
                  <a:pt x="2867861" y="3399835"/>
                </a:cubicBezTo>
                <a:cubicBezTo>
                  <a:pt x="2867861" y="3383169"/>
                  <a:pt x="2884526" y="3374836"/>
                  <a:pt x="2884526" y="3358170"/>
                </a:cubicBezTo>
                <a:cubicBezTo>
                  <a:pt x="2901192" y="3358170"/>
                  <a:pt x="2917858" y="3374836"/>
                  <a:pt x="2926191" y="3391502"/>
                </a:cubicBezTo>
                <a:close/>
                <a:moveTo>
                  <a:pt x="2351219" y="3383169"/>
                </a:moveTo>
                <a:cubicBezTo>
                  <a:pt x="2334553" y="3374836"/>
                  <a:pt x="2292889" y="3349837"/>
                  <a:pt x="2334553" y="3358170"/>
                </a:cubicBezTo>
                <a:cubicBezTo>
                  <a:pt x="2334553" y="3366503"/>
                  <a:pt x="2342886" y="3374836"/>
                  <a:pt x="2351219" y="3383169"/>
                </a:cubicBezTo>
                <a:close/>
                <a:moveTo>
                  <a:pt x="976286" y="3358170"/>
                </a:moveTo>
                <a:cubicBezTo>
                  <a:pt x="1009618" y="3374836"/>
                  <a:pt x="1042949" y="3383169"/>
                  <a:pt x="1076281" y="3416501"/>
                </a:cubicBezTo>
                <a:lnTo>
                  <a:pt x="1076281" y="3458165"/>
                </a:lnTo>
                <a:cubicBezTo>
                  <a:pt x="1067948" y="3416501"/>
                  <a:pt x="984619" y="3366503"/>
                  <a:pt x="959620" y="3358170"/>
                </a:cubicBezTo>
                <a:lnTo>
                  <a:pt x="976286" y="3358170"/>
                </a:lnTo>
                <a:close/>
                <a:moveTo>
                  <a:pt x="3217844" y="3391502"/>
                </a:moveTo>
                <a:cubicBezTo>
                  <a:pt x="3217844" y="3408168"/>
                  <a:pt x="3209511" y="3416501"/>
                  <a:pt x="3201178" y="3433167"/>
                </a:cubicBezTo>
                <a:cubicBezTo>
                  <a:pt x="3192845" y="3424834"/>
                  <a:pt x="3167846" y="3408168"/>
                  <a:pt x="3151180" y="3399835"/>
                </a:cubicBezTo>
                <a:cubicBezTo>
                  <a:pt x="3159513" y="3383169"/>
                  <a:pt x="3167846" y="3358170"/>
                  <a:pt x="3167846" y="3341504"/>
                </a:cubicBezTo>
                <a:cubicBezTo>
                  <a:pt x="3192845" y="3341504"/>
                  <a:pt x="3217844" y="3358170"/>
                  <a:pt x="3217844" y="3391502"/>
                </a:cubicBezTo>
                <a:close/>
                <a:moveTo>
                  <a:pt x="3792816" y="3366503"/>
                </a:moveTo>
                <a:cubicBezTo>
                  <a:pt x="3792816" y="3391502"/>
                  <a:pt x="3751151" y="3424834"/>
                  <a:pt x="3742818" y="3433167"/>
                </a:cubicBezTo>
                <a:cubicBezTo>
                  <a:pt x="3742818" y="3416501"/>
                  <a:pt x="3734485" y="3399835"/>
                  <a:pt x="3734485" y="3383169"/>
                </a:cubicBezTo>
                <a:cubicBezTo>
                  <a:pt x="3734485" y="3358170"/>
                  <a:pt x="3759484" y="3349837"/>
                  <a:pt x="3776150" y="3333171"/>
                </a:cubicBezTo>
                <a:cubicBezTo>
                  <a:pt x="3776150" y="3341504"/>
                  <a:pt x="3792816" y="3349837"/>
                  <a:pt x="3792816" y="3366503"/>
                </a:cubicBezTo>
                <a:close/>
                <a:moveTo>
                  <a:pt x="3576160" y="3374836"/>
                </a:moveTo>
                <a:cubicBezTo>
                  <a:pt x="3576160" y="3399835"/>
                  <a:pt x="3576160" y="3408168"/>
                  <a:pt x="3559494" y="3424834"/>
                </a:cubicBezTo>
                <a:cubicBezTo>
                  <a:pt x="3551161" y="3424834"/>
                  <a:pt x="3526162" y="3408168"/>
                  <a:pt x="3526162" y="3391502"/>
                </a:cubicBezTo>
                <a:cubicBezTo>
                  <a:pt x="3526162" y="3366503"/>
                  <a:pt x="3542828" y="3349837"/>
                  <a:pt x="3551161" y="3333171"/>
                </a:cubicBezTo>
                <a:cubicBezTo>
                  <a:pt x="3567827" y="3349837"/>
                  <a:pt x="3576160" y="3358170"/>
                  <a:pt x="3576160" y="3374836"/>
                </a:cubicBezTo>
                <a:close/>
                <a:moveTo>
                  <a:pt x="3409501" y="3383169"/>
                </a:moveTo>
                <a:cubicBezTo>
                  <a:pt x="3409501" y="3408168"/>
                  <a:pt x="3401168" y="3416501"/>
                  <a:pt x="3392835" y="3424834"/>
                </a:cubicBezTo>
                <a:cubicBezTo>
                  <a:pt x="3376169" y="3416501"/>
                  <a:pt x="3342838" y="3408168"/>
                  <a:pt x="3342838" y="3391502"/>
                </a:cubicBezTo>
                <a:cubicBezTo>
                  <a:pt x="3342838" y="3366503"/>
                  <a:pt x="3351170" y="3349837"/>
                  <a:pt x="3359503" y="3333171"/>
                </a:cubicBezTo>
                <a:cubicBezTo>
                  <a:pt x="3384502" y="3341504"/>
                  <a:pt x="3409501" y="3374836"/>
                  <a:pt x="3409501" y="3383169"/>
                </a:cubicBezTo>
                <a:close/>
                <a:moveTo>
                  <a:pt x="3034519" y="3383169"/>
                </a:moveTo>
                <a:cubicBezTo>
                  <a:pt x="3034519" y="3399835"/>
                  <a:pt x="3026186" y="3408168"/>
                  <a:pt x="3017853" y="3424834"/>
                </a:cubicBezTo>
                <a:cubicBezTo>
                  <a:pt x="3009520" y="3416501"/>
                  <a:pt x="2976189" y="3399835"/>
                  <a:pt x="2976189" y="3383169"/>
                </a:cubicBezTo>
                <a:cubicBezTo>
                  <a:pt x="2976189" y="3358170"/>
                  <a:pt x="2984522" y="3349837"/>
                  <a:pt x="2992855" y="3333171"/>
                </a:cubicBezTo>
                <a:cubicBezTo>
                  <a:pt x="3009520" y="3333171"/>
                  <a:pt x="3034519" y="3349837"/>
                  <a:pt x="3034519" y="3383169"/>
                </a:cubicBezTo>
                <a:close/>
                <a:moveTo>
                  <a:pt x="2817863" y="3391502"/>
                </a:moveTo>
                <a:cubicBezTo>
                  <a:pt x="2817863" y="3416501"/>
                  <a:pt x="2801197" y="3441500"/>
                  <a:pt x="2801197" y="3458165"/>
                </a:cubicBezTo>
                <a:cubicBezTo>
                  <a:pt x="2784531" y="3433167"/>
                  <a:pt x="2767865" y="3399835"/>
                  <a:pt x="2734534" y="3366503"/>
                </a:cubicBezTo>
                <a:lnTo>
                  <a:pt x="2717868" y="3383169"/>
                </a:lnTo>
                <a:cubicBezTo>
                  <a:pt x="2742867" y="3408168"/>
                  <a:pt x="2767865" y="3441500"/>
                  <a:pt x="2792864" y="3474831"/>
                </a:cubicBezTo>
                <a:cubicBezTo>
                  <a:pt x="2776198" y="3466498"/>
                  <a:pt x="2751200" y="3458165"/>
                  <a:pt x="2726201" y="3458165"/>
                </a:cubicBezTo>
                <a:cubicBezTo>
                  <a:pt x="2701202" y="3433167"/>
                  <a:pt x="2684536" y="3383169"/>
                  <a:pt x="2684536" y="3358170"/>
                </a:cubicBezTo>
                <a:cubicBezTo>
                  <a:pt x="2684536" y="3333171"/>
                  <a:pt x="2692869" y="3324839"/>
                  <a:pt x="2717868" y="3324839"/>
                </a:cubicBezTo>
                <a:cubicBezTo>
                  <a:pt x="2742867" y="3324839"/>
                  <a:pt x="2817863" y="3374836"/>
                  <a:pt x="2817863" y="3391502"/>
                </a:cubicBezTo>
                <a:close/>
                <a:moveTo>
                  <a:pt x="3684488" y="3349837"/>
                </a:moveTo>
                <a:cubicBezTo>
                  <a:pt x="3684488" y="3374836"/>
                  <a:pt x="3667822" y="3399835"/>
                  <a:pt x="3651156" y="3416501"/>
                </a:cubicBezTo>
                <a:cubicBezTo>
                  <a:pt x="3642823" y="3399835"/>
                  <a:pt x="3642823" y="3383169"/>
                  <a:pt x="3626157" y="3374836"/>
                </a:cubicBezTo>
                <a:cubicBezTo>
                  <a:pt x="3634490" y="3358170"/>
                  <a:pt x="3651156" y="3333171"/>
                  <a:pt x="3659489" y="3316506"/>
                </a:cubicBezTo>
                <a:cubicBezTo>
                  <a:pt x="3676155" y="3324839"/>
                  <a:pt x="3684488" y="3333171"/>
                  <a:pt x="3684488" y="3349837"/>
                </a:cubicBezTo>
                <a:close/>
                <a:moveTo>
                  <a:pt x="3117848" y="3308173"/>
                </a:moveTo>
                <a:cubicBezTo>
                  <a:pt x="3126181" y="3316506"/>
                  <a:pt x="3134514" y="3333171"/>
                  <a:pt x="3142847" y="3341504"/>
                </a:cubicBezTo>
                <a:lnTo>
                  <a:pt x="3142847" y="3374836"/>
                </a:lnTo>
                <a:lnTo>
                  <a:pt x="3126181" y="3391502"/>
                </a:lnTo>
                <a:cubicBezTo>
                  <a:pt x="3109516" y="3383169"/>
                  <a:pt x="3092850" y="3366503"/>
                  <a:pt x="3076184" y="3358170"/>
                </a:cubicBezTo>
                <a:cubicBezTo>
                  <a:pt x="3092850" y="3341504"/>
                  <a:pt x="3092850" y="3324839"/>
                  <a:pt x="3092850" y="3308173"/>
                </a:cubicBezTo>
                <a:lnTo>
                  <a:pt x="3117848" y="3308173"/>
                </a:lnTo>
                <a:close/>
                <a:moveTo>
                  <a:pt x="3334505" y="3341504"/>
                </a:moveTo>
                <a:lnTo>
                  <a:pt x="3334505" y="3374836"/>
                </a:lnTo>
                <a:cubicBezTo>
                  <a:pt x="3326172" y="3374836"/>
                  <a:pt x="3317839" y="3383169"/>
                  <a:pt x="3309506" y="3391502"/>
                </a:cubicBezTo>
                <a:cubicBezTo>
                  <a:pt x="3292840" y="3374836"/>
                  <a:pt x="3267841" y="3374836"/>
                  <a:pt x="3267841" y="3349837"/>
                </a:cubicBezTo>
                <a:cubicBezTo>
                  <a:pt x="3267841" y="3333171"/>
                  <a:pt x="3276174" y="3316506"/>
                  <a:pt x="3276174" y="3299840"/>
                </a:cubicBezTo>
                <a:cubicBezTo>
                  <a:pt x="3301173" y="3299840"/>
                  <a:pt x="3317839" y="3299840"/>
                  <a:pt x="3334505" y="3341504"/>
                </a:cubicBezTo>
                <a:close/>
                <a:moveTo>
                  <a:pt x="2967856" y="3333171"/>
                </a:moveTo>
                <a:cubicBezTo>
                  <a:pt x="2967856" y="3358170"/>
                  <a:pt x="2959523" y="3366503"/>
                  <a:pt x="2951190" y="3374836"/>
                </a:cubicBezTo>
                <a:cubicBezTo>
                  <a:pt x="2934524" y="3366503"/>
                  <a:pt x="2926191" y="3349837"/>
                  <a:pt x="2909525" y="3341504"/>
                </a:cubicBezTo>
                <a:cubicBezTo>
                  <a:pt x="2917858" y="3324839"/>
                  <a:pt x="2934524" y="3308173"/>
                  <a:pt x="2951190" y="3299840"/>
                </a:cubicBezTo>
                <a:cubicBezTo>
                  <a:pt x="2959523" y="3308173"/>
                  <a:pt x="2967856" y="3316506"/>
                  <a:pt x="2967856" y="3333171"/>
                </a:cubicBezTo>
                <a:close/>
                <a:moveTo>
                  <a:pt x="3517829" y="3316506"/>
                </a:moveTo>
                <a:lnTo>
                  <a:pt x="3517829" y="3374836"/>
                </a:lnTo>
                <a:cubicBezTo>
                  <a:pt x="3509496" y="3374836"/>
                  <a:pt x="3517829" y="3383169"/>
                  <a:pt x="3492830" y="3383169"/>
                </a:cubicBezTo>
                <a:cubicBezTo>
                  <a:pt x="3476164" y="3383169"/>
                  <a:pt x="3467831" y="3358170"/>
                  <a:pt x="3451166" y="3349837"/>
                </a:cubicBezTo>
                <a:cubicBezTo>
                  <a:pt x="3467831" y="3333171"/>
                  <a:pt x="3467831" y="3308173"/>
                  <a:pt x="3476164" y="3291507"/>
                </a:cubicBezTo>
                <a:cubicBezTo>
                  <a:pt x="3484497" y="3299840"/>
                  <a:pt x="3501163" y="3299840"/>
                  <a:pt x="3517829" y="3316506"/>
                </a:cubicBezTo>
                <a:close/>
                <a:moveTo>
                  <a:pt x="2984522" y="3291507"/>
                </a:moveTo>
                <a:cubicBezTo>
                  <a:pt x="2984522" y="3291507"/>
                  <a:pt x="2976189" y="3299840"/>
                  <a:pt x="2976189" y="3291507"/>
                </a:cubicBezTo>
                <a:lnTo>
                  <a:pt x="2984522" y="3291507"/>
                </a:lnTo>
                <a:close/>
                <a:moveTo>
                  <a:pt x="2417883" y="3283174"/>
                </a:moveTo>
                <a:cubicBezTo>
                  <a:pt x="2467880" y="3316506"/>
                  <a:pt x="2517878" y="3358170"/>
                  <a:pt x="2551209" y="3391502"/>
                </a:cubicBezTo>
                <a:lnTo>
                  <a:pt x="2551209" y="3474831"/>
                </a:lnTo>
                <a:cubicBezTo>
                  <a:pt x="2517878" y="3433167"/>
                  <a:pt x="2484546" y="3383169"/>
                  <a:pt x="2451214" y="3341504"/>
                </a:cubicBezTo>
                <a:cubicBezTo>
                  <a:pt x="2451214" y="3341504"/>
                  <a:pt x="2442881" y="3333171"/>
                  <a:pt x="2442881" y="3358170"/>
                </a:cubicBezTo>
                <a:cubicBezTo>
                  <a:pt x="2442881" y="3374836"/>
                  <a:pt x="2501212" y="3441500"/>
                  <a:pt x="2526211" y="3483164"/>
                </a:cubicBezTo>
                <a:cubicBezTo>
                  <a:pt x="2501212" y="3466498"/>
                  <a:pt x="2467880" y="3466498"/>
                  <a:pt x="2451214" y="3449832"/>
                </a:cubicBezTo>
                <a:cubicBezTo>
                  <a:pt x="2409550" y="3424834"/>
                  <a:pt x="2401217" y="3374836"/>
                  <a:pt x="2384551" y="3333171"/>
                </a:cubicBezTo>
                <a:lnTo>
                  <a:pt x="2392884" y="3283174"/>
                </a:lnTo>
                <a:lnTo>
                  <a:pt x="2417883" y="3283174"/>
                </a:lnTo>
                <a:close/>
                <a:moveTo>
                  <a:pt x="3059518" y="3349837"/>
                </a:moveTo>
                <a:cubicBezTo>
                  <a:pt x="3042852" y="3341504"/>
                  <a:pt x="3026186" y="3324839"/>
                  <a:pt x="3009520" y="3316506"/>
                </a:cubicBezTo>
                <a:cubicBezTo>
                  <a:pt x="3009520" y="3299840"/>
                  <a:pt x="3034519" y="3283174"/>
                  <a:pt x="3059518" y="3274841"/>
                </a:cubicBezTo>
                <a:cubicBezTo>
                  <a:pt x="3067851" y="3299840"/>
                  <a:pt x="3067851" y="3324839"/>
                  <a:pt x="3059518" y="3349837"/>
                </a:cubicBezTo>
                <a:close/>
                <a:moveTo>
                  <a:pt x="3759484" y="3308173"/>
                </a:moveTo>
                <a:cubicBezTo>
                  <a:pt x="3759484" y="3333171"/>
                  <a:pt x="3726152" y="3349837"/>
                  <a:pt x="3709486" y="3358170"/>
                </a:cubicBezTo>
                <a:cubicBezTo>
                  <a:pt x="3709486" y="3341504"/>
                  <a:pt x="3692820" y="3324839"/>
                  <a:pt x="3692820" y="3299840"/>
                </a:cubicBezTo>
                <a:cubicBezTo>
                  <a:pt x="3692820" y="3283174"/>
                  <a:pt x="3717819" y="3283174"/>
                  <a:pt x="3726152" y="3266508"/>
                </a:cubicBezTo>
                <a:cubicBezTo>
                  <a:pt x="3742818" y="3274841"/>
                  <a:pt x="3759484" y="3291507"/>
                  <a:pt x="3759484" y="3308173"/>
                </a:cubicBezTo>
                <a:close/>
                <a:moveTo>
                  <a:pt x="3634490" y="3266508"/>
                </a:moveTo>
                <a:lnTo>
                  <a:pt x="3634490" y="3324839"/>
                </a:lnTo>
                <a:cubicBezTo>
                  <a:pt x="3626157" y="3333171"/>
                  <a:pt x="3617824" y="3349837"/>
                  <a:pt x="3601158" y="3358170"/>
                </a:cubicBezTo>
                <a:cubicBezTo>
                  <a:pt x="3592825" y="3341504"/>
                  <a:pt x="3584492" y="3324839"/>
                  <a:pt x="3567827" y="3316506"/>
                </a:cubicBezTo>
                <a:cubicBezTo>
                  <a:pt x="3584492" y="3299840"/>
                  <a:pt x="3592825" y="3283174"/>
                  <a:pt x="3601158" y="3266508"/>
                </a:cubicBezTo>
                <a:lnTo>
                  <a:pt x="3634490" y="3266508"/>
                </a:lnTo>
                <a:close/>
                <a:moveTo>
                  <a:pt x="3226177" y="3266508"/>
                </a:moveTo>
                <a:lnTo>
                  <a:pt x="3251175" y="3291507"/>
                </a:lnTo>
                <a:lnTo>
                  <a:pt x="3251175" y="3341504"/>
                </a:lnTo>
                <a:lnTo>
                  <a:pt x="3234509" y="3358170"/>
                </a:lnTo>
                <a:cubicBezTo>
                  <a:pt x="3217844" y="3341504"/>
                  <a:pt x="3192845" y="3333171"/>
                  <a:pt x="3192845" y="3316506"/>
                </a:cubicBezTo>
                <a:cubicBezTo>
                  <a:pt x="3192845" y="3291507"/>
                  <a:pt x="3201178" y="3283174"/>
                  <a:pt x="3201178" y="3266508"/>
                </a:cubicBezTo>
                <a:lnTo>
                  <a:pt x="3226177" y="3266508"/>
                </a:lnTo>
                <a:close/>
                <a:moveTo>
                  <a:pt x="3176179" y="3266508"/>
                </a:moveTo>
                <a:cubicBezTo>
                  <a:pt x="3176179" y="3299840"/>
                  <a:pt x="3167846" y="3308173"/>
                  <a:pt x="3167846" y="3316506"/>
                </a:cubicBezTo>
                <a:cubicBezTo>
                  <a:pt x="3151180" y="3308173"/>
                  <a:pt x="3134514" y="3291507"/>
                  <a:pt x="3117848" y="3283174"/>
                </a:cubicBezTo>
                <a:cubicBezTo>
                  <a:pt x="3117848" y="3274841"/>
                  <a:pt x="3126181" y="3274841"/>
                  <a:pt x="3134514" y="3266508"/>
                </a:cubicBezTo>
                <a:lnTo>
                  <a:pt x="3176179" y="3266508"/>
                </a:lnTo>
                <a:close/>
                <a:moveTo>
                  <a:pt x="3417834" y="3258175"/>
                </a:moveTo>
                <a:cubicBezTo>
                  <a:pt x="3434500" y="3266508"/>
                  <a:pt x="3451166" y="3283174"/>
                  <a:pt x="3451166" y="3299840"/>
                </a:cubicBezTo>
                <a:cubicBezTo>
                  <a:pt x="3451166" y="3324839"/>
                  <a:pt x="3442833" y="3333171"/>
                  <a:pt x="3426167" y="3349837"/>
                </a:cubicBezTo>
                <a:cubicBezTo>
                  <a:pt x="3409501" y="3333171"/>
                  <a:pt x="3392835" y="3316506"/>
                  <a:pt x="3376169" y="3316506"/>
                </a:cubicBezTo>
                <a:cubicBezTo>
                  <a:pt x="3384502" y="3299840"/>
                  <a:pt x="3392835" y="3274841"/>
                  <a:pt x="3392835" y="3258175"/>
                </a:cubicBezTo>
                <a:lnTo>
                  <a:pt x="3417834" y="3258175"/>
                </a:lnTo>
                <a:close/>
                <a:moveTo>
                  <a:pt x="1867909" y="3291507"/>
                </a:moveTo>
                <a:cubicBezTo>
                  <a:pt x="1926240" y="3291507"/>
                  <a:pt x="1967904" y="3291507"/>
                  <a:pt x="2059567" y="3258175"/>
                </a:cubicBezTo>
                <a:cubicBezTo>
                  <a:pt x="2051234" y="3283174"/>
                  <a:pt x="2034568" y="3333171"/>
                  <a:pt x="2017902" y="3333171"/>
                </a:cubicBezTo>
                <a:cubicBezTo>
                  <a:pt x="1992903" y="3333171"/>
                  <a:pt x="1892908" y="3299840"/>
                  <a:pt x="1876242" y="3299840"/>
                </a:cubicBezTo>
                <a:cubicBezTo>
                  <a:pt x="1851243" y="3299840"/>
                  <a:pt x="1734582" y="3324839"/>
                  <a:pt x="1642920" y="3341504"/>
                </a:cubicBezTo>
                <a:cubicBezTo>
                  <a:pt x="1676252" y="3324839"/>
                  <a:pt x="1709584" y="3291507"/>
                  <a:pt x="1742915" y="3258175"/>
                </a:cubicBezTo>
                <a:cubicBezTo>
                  <a:pt x="1759581" y="3291507"/>
                  <a:pt x="1834578" y="3291507"/>
                  <a:pt x="1867909" y="3291507"/>
                </a:cubicBezTo>
                <a:close/>
                <a:moveTo>
                  <a:pt x="3276174" y="3274841"/>
                </a:moveTo>
                <a:cubicBezTo>
                  <a:pt x="3267841" y="3274841"/>
                  <a:pt x="3259508" y="3266508"/>
                  <a:pt x="3251175" y="3258175"/>
                </a:cubicBezTo>
                <a:cubicBezTo>
                  <a:pt x="3259508" y="3258175"/>
                  <a:pt x="3276174" y="3249842"/>
                  <a:pt x="3284507" y="3249842"/>
                </a:cubicBezTo>
                <a:cubicBezTo>
                  <a:pt x="3284507" y="3258175"/>
                  <a:pt x="3284507" y="3266508"/>
                  <a:pt x="3276174" y="3274841"/>
                </a:cubicBezTo>
                <a:close/>
                <a:moveTo>
                  <a:pt x="2909525" y="3283174"/>
                </a:moveTo>
                <a:cubicBezTo>
                  <a:pt x="2909525" y="3291507"/>
                  <a:pt x="2892859" y="3308173"/>
                  <a:pt x="2884526" y="3316506"/>
                </a:cubicBezTo>
                <a:cubicBezTo>
                  <a:pt x="2826196" y="3266508"/>
                  <a:pt x="2859528" y="3291507"/>
                  <a:pt x="2834529" y="3291507"/>
                </a:cubicBezTo>
                <a:cubicBezTo>
                  <a:pt x="2842862" y="3299840"/>
                  <a:pt x="2859528" y="3308173"/>
                  <a:pt x="2859528" y="3333171"/>
                </a:cubicBezTo>
                <a:cubicBezTo>
                  <a:pt x="2859528" y="3349837"/>
                  <a:pt x="2842862" y="3358170"/>
                  <a:pt x="2834529" y="3366503"/>
                </a:cubicBezTo>
                <a:cubicBezTo>
                  <a:pt x="2817863" y="3349837"/>
                  <a:pt x="2801197" y="3316506"/>
                  <a:pt x="2801197" y="3291507"/>
                </a:cubicBezTo>
                <a:cubicBezTo>
                  <a:pt x="2801197" y="3258175"/>
                  <a:pt x="2809530" y="3249842"/>
                  <a:pt x="2842862" y="3249842"/>
                </a:cubicBezTo>
                <a:cubicBezTo>
                  <a:pt x="2859528" y="3249842"/>
                  <a:pt x="2884526" y="3266508"/>
                  <a:pt x="2909525" y="3283174"/>
                </a:cubicBezTo>
                <a:close/>
                <a:moveTo>
                  <a:pt x="2676203" y="3324839"/>
                </a:moveTo>
                <a:cubicBezTo>
                  <a:pt x="2676203" y="3341504"/>
                  <a:pt x="2659537" y="3366503"/>
                  <a:pt x="2659537" y="3383169"/>
                </a:cubicBezTo>
                <a:lnTo>
                  <a:pt x="2584541" y="3283174"/>
                </a:lnTo>
                <a:cubicBezTo>
                  <a:pt x="2584541" y="3283174"/>
                  <a:pt x="2576208" y="3274841"/>
                  <a:pt x="2576208" y="3299840"/>
                </a:cubicBezTo>
                <a:cubicBezTo>
                  <a:pt x="2576208" y="3316506"/>
                  <a:pt x="2617873" y="3366503"/>
                  <a:pt x="2642872" y="3399835"/>
                </a:cubicBezTo>
                <a:cubicBezTo>
                  <a:pt x="2626206" y="3391502"/>
                  <a:pt x="2592874" y="3391502"/>
                  <a:pt x="2576208" y="3374836"/>
                </a:cubicBezTo>
                <a:cubicBezTo>
                  <a:pt x="2551209" y="3366503"/>
                  <a:pt x="2526211" y="3308173"/>
                  <a:pt x="2526211" y="3291507"/>
                </a:cubicBezTo>
                <a:lnTo>
                  <a:pt x="2526211" y="3241509"/>
                </a:lnTo>
                <a:lnTo>
                  <a:pt x="2551209" y="3241509"/>
                </a:lnTo>
                <a:cubicBezTo>
                  <a:pt x="2576208" y="3241509"/>
                  <a:pt x="2676203" y="3291507"/>
                  <a:pt x="2676203" y="3324839"/>
                </a:cubicBezTo>
                <a:close/>
                <a:moveTo>
                  <a:pt x="3367836" y="3266508"/>
                </a:moveTo>
                <a:cubicBezTo>
                  <a:pt x="3367836" y="3291507"/>
                  <a:pt x="3359503" y="3299840"/>
                  <a:pt x="3342838" y="3316506"/>
                </a:cubicBezTo>
                <a:cubicBezTo>
                  <a:pt x="3334505" y="3299840"/>
                  <a:pt x="3317839" y="3283174"/>
                  <a:pt x="3301173" y="3283174"/>
                </a:cubicBezTo>
                <a:cubicBezTo>
                  <a:pt x="3301173" y="3249842"/>
                  <a:pt x="3317839" y="3233176"/>
                  <a:pt x="3351170" y="3233176"/>
                </a:cubicBezTo>
                <a:cubicBezTo>
                  <a:pt x="3359503" y="3241509"/>
                  <a:pt x="3367836" y="3249842"/>
                  <a:pt x="3367836" y="3266508"/>
                </a:cubicBezTo>
                <a:close/>
                <a:moveTo>
                  <a:pt x="1659586" y="3233176"/>
                </a:moveTo>
                <a:cubicBezTo>
                  <a:pt x="1634587" y="3291507"/>
                  <a:pt x="1567924" y="3308173"/>
                  <a:pt x="1526259" y="3308173"/>
                </a:cubicBezTo>
                <a:cubicBezTo>
                  <a:pt x="1501260" y="3308173"/>
                  <a:pt x="1476262" y="3299840"/>
                  <a:pt x="1451263" y="3291507"/>
                </a:cubicBezTo>
                <a:lnTo>
                  <a:pt x="1451263" y="3258175"/>
                </a:lnTo>
                <a:cubicBezTo>
                  <a:pt x="1501260" y="3216510"/>
                  <a:pt x="1509593" y="3224843"/>
                  <a:pt x="1567924" y="3224843"/>
                </a:cubicBezTo>
                <a:cubicBezTo>
                  <a:pt x="1584590" y="3224843"/>
                  <a:pt x="1626254" y="3233176"/>
                  <a:pt x="1659586" y="3233176"/>
                </a:cubicBezTo>
                <a:close/>
                <a:moveTo>
                  <a:pt x="3559494" y="3216510"/>
                </a:moveTo>
                <a:cubicBezTo>
                  <a:pt x="3567827" y="3224843"/>
                  <a:pt x="3576160" y="3233176"/>
                  <a:pt x="3576160" y="3249842"/>
                </a:cubicBezTo>
                <a:cubicBezTo>
                  <a:pt x="3576160" y="3274841"/>
                  <a:pt x="3559494" y="3291507"/>
                  <a:pt x="3542828" y="3308173"/>
                </a:cubicBezTo>
                <a:cubicBezTo>
                  <a:pt x="3534495" y="3299840"/>
                  <a:pt x="3517829" y="3283174"/>
                  <a:pt x="3501163" y="3274841"/>
                </a:cubicBezTo>
                <a:cubicBezTo>
                  <a:pt x="3509496" y="3258175"/>
                  <a:pt x="3526162" y="3233176"/>
                  <a:pt x="3526162" y="3216510"/>
                </a:cubicBezTo>
                <a:lnTo>
                  <a:pt x="3559494" y="3216510"/>
                </a:lnTo>
                <a:close/>
                <a:moveTo>
                  <a:pt x="3376169" y="3233176"/>
                </a:moveTo>
                <a:cubicBezTo>
                  <a:pt x="3376169" y="3224843"/>
                  <a:pt x="3392835" y="3216510"/>
                  <a:pt x="3401168" y="3216510"/>
                </a:cubicBezTo>
                <a:cubicBezTo>
                  <a:pt x="3392835" y="3224843"/>
                  <a:pt x="3384502" y="3233176"/>
                  <a:pt x="3376169" y="3233176"/>
                </a:cubicBezTo>
                <a:close/>
                <a:moveTo>
                  <a:pt x="576305" y="3241509"/>
                </a:moveTo>
                <a:cubicBezTo>
                  <a:pt x="559640" y="3266508"/>
                  <a:pt x="542974" y="3291507"/>
                  <a:pt x="517975" y="3316506"/>
                </a:cubicBezTo>
                <a:lnTo>
                  <a:pt x="517975" y="3216510"/>
                </a:lnTo>
                <a:cubicBezTo>
                  <a:pt x="534641" y="3224843"/>
                  <a:pt x="559640" y="3233176"/>
                  <a:pt x="576305" y="3241509"/>
                </a:cubicBezTo>
                <a:close/>
                <a:moveTo>
                  <a:pt x="3709486" y="3241509"/>
                </a:moveTo>
                <a:cubicBezTo>
                  <a:pt x="3709486" y="3258175"/>
                  <a:pt x="3684488" y="3283174"/>
                  <a:pt x="3659489" y="3291507"/>
                </a:cubicBezTo>
                <a:cubicBezTo>
                  <a:pt x="3659489" y="3274841"/>
                  <a:pt x="3651156" y="3258175"/>
                  <a:pt x="3634490" y="3249842"/>
                </a:cubicBezTo>
                <a:cubicBezTo>
                  <a:pt x="3642823" y="3233176"/>
                  <a:pt x="3659489" y="3216510"/>
                  <a:pt x="3667822" y="3199845"/>
                </a:cubicBezTo>
                <a:cubicBezTo>
                  <a:pt x="3684488" y="3208178"/>
                  <a:pt x="3709486" y="3216510"/>
                  <a:pt x="3709486" y="3241509"/>
                </a:cubicBezTo>
                <a:close/>
                <a:moveTo>
                  <a:pt x="3501163" y="3191512"/>
                </a:moveTo>
                <a:lnTo>
                  <a:pt x="3501163" y="3224843"/>
                </a:lnTo>
                <a:cubicBezTo>
                  <a:pt x="3492830" y="3241509"/>
                  <a:pt x="3484497" y="3258175"/>
                  <a:pt x="3476164" y="3266508"/>
                </a:cubicBezTo>
                <a:cubicBezTo>
                  <a:pt x="3459499" y="3266508"/>
                  <a:pt x="3434500" y="3241509"/>
                  <a:pt x="3417834" y="3233176"/>
                </a:cubicBezTo>
                <a:cubicBezTo>
                  <a:pt x="3434500" y="3216510"/>
                  <a:pt x="3451166" y="3199845"/>
                  <a:pt x="3476164" y="3191512"/>
                </a:cubicBezTo>
                <a:lnTo>
                  <a:pt x="3501163" y="3191512"/>
                </a:lnTo>
                <a:close/>
                <a:moveTo>
                  <a:pt x="2792864" y="3241509"/>
                </a:moveTo>
                <a:cubicBezTo>
                  <a:pt x="2792864" y="3266508"/>
                  <a:pt x="2776198" y="3283174"/>
                  <a:pt x="2776198" y="3299840"/>
                </a:cubicBezTo>
                <a:cubicBezTo>
                  <a:pt x="2767865" y="3283174"/>
                  <a:pt x="2742867" y="3258175"/>
                  <a:pt x="2726201" y="3233176"/>
                </a:cubicBezTo>
                <a:cubicBezTo>
                  <a:pt x="2726201" y="3233176"/>
                  <a:pt x="2717868" y="3224843"/>
                  <a:pt x="2701202" y="3233176"/>
                </a:cubicBezTo>
                <a:lnTo>
                  <a:pt x="2751200" y="3308173"/>
                </a:lnTo>
                <a:lnTo>
                  <a:pt x="2692869" y="3308173"/>
                </a:lnTo>
                <a:cubicBezTo>
                  <a:pt x="2684536" y="3283174"/>
                  <a:pt x="2659537" y="3241509"/>
                  <a:pt x="2659537" y="3224843"/>
                </a:cubicBezTo>
                <a:cubicBezTo>
                  <a:pt x="2659537" y="3199845"/>
                  <a:pt x="2676203" y="3191512"/>
                  <a:pt x="2692869" y="3191512"/>
                </a:cubicBezTo>
                <a:cubicBezTo>
                  <a:pt x="2709535" y="3191512"/>
                  <a:pt x="2792864" y="3216510"/>
                  <a:pt x="2792864" y="3241509"/>
                </a:cubicBezTo>
                <a:close/>
                <a:moveTo>
                  <a:pt x="3534495" y="3183179"/>
                </a:moveTo>
                <a:cubicBezTo>
                  <a:pt x="3534495" y="3183179"/>
                  <a:pt x="3526162" y="3191512"/>
                  <a:pt x="3526162" y="3183179"/>
                </a:cubicBezTo>
                <a:lnTo>
                  <a:pt x="3534495" y="3183179"/>
                </a:lnTo>
                <a:close/>
                <a:moveTo>
                  <a:pt x="3034519" y="3249842"/>
                </a:moveTo>
                <a:cubicBezTo>
                  <a:pt x="3034519" y="3249842"/>
                  <a:pt x="3034519" y="3258175"/>
                  <a:pt x="3017853" y="3258175"/>
                </a:cubicBezTo>
                <a:cubicBezTo>
                  <a:pt x="3001187" y="3258175"/>
                  <a:pt x="2984522" y="3199845"/>
                  <a:pt x="2951190" y="3208178"/>
                </a:cubicBezTo>
                <a:cubicBezTo>
                  <a:pt x="2959523" y="3224843"/>
                  <a:pt x="2976189" y="3249842"/>
                  <a:pt x="2984522" y="3266508"/>
                </a:cubicBezTo>
                <a:cubicBezTo>
                  <a:pt x="2976189" y="3266508"/>
                  <a:pt x="2967856" y="3274841"/>
                  <a:pt x="2951190" y="3274841"/>
                </a:cubicBezTo>
                <a:cubicBezTo>
                  <a:pt x="2917858" y="3274841"/>
                  <a:pt x="2917858" y="3224843"/>
                  <a:pt x="2917858" y="3216510"/>
                </a:cubicBezTo>
                <a:cubicBezTo>
                  <a:pt x="2917858" y="3199845"/>
                  <a:pt x="2917858" y="3183179"/>
                  <a:pt x="2942857" y="3183179"/>
                </a:cubicBezTo>
                <a:cubicBezTo>
                  <a:pt x="2959523" y="3183179"/>
                  <a:pt x="3009520" y="3224843"/>
                  <a:pt x="3034519" y="3249842"/>
                </a:cubicBezTo>
                <a:close/>
                <a:moveTo>
                  <a:pt x="3651156" y="3191512"/>
                </a:moveTo>
                <a:cubicBezTo>
                  <a:pt x="3642823" y="3199845"/>
                  <a:pt x="3634490" y="3216510"/>
                  <a:pt x="3617824" y="3233176"/>
                </a:cubicBezTo>
                <a:cubicBezTo>
                  <a:pt x="3601158" y="3233176"/>
                  <a:pt x="3584492" y="3208178"/>
                  <a:pt x="3559494" y="3199845"/>
                </a:cubicBezTo>
                <a:cubicBezTo>
                  <a:pt x="3567827" y="3191512"/>
                  <a:pt x="3567827" y="3174846"/>
                  <a:pt x="3584492" y="3174846"/>
                </a:cubicBezTo>
                <a:cubicBezTo>
                  <a:pt x="3609491" y="3174846"/>
                  <a:pt x="3634490" y="3183179"/>
                  <a:pt x="3651156" y="3191512"/>
                </a:cubicBezTo>
                <a:close/>
                <a:moveTo>
                  <a:pt x="1567924" y="3174846"/>
                </a:moveTo>
                <a:cubicBezTo>
                  <a:pt x="1584590" y="3174846"/>
                  <a:pt x="1692918" y="3191512"/>
                  <a:pt x="1751248" y="3208178"/>
                </a:cubicBezTo>
                <a:cubicBezTo>
                  <a:pt x="1667919" y="3316506"/>
                  <a:pt x="1584590" y="3358170"/>
                  <a:pt x="1492927" y="3358170"/>
                </a:cubicBezTo>
                <a:cubicBezTo>
                  <a:pt x="1426264" y="3358170"/>
                  <a:pt x="1334602" y="3324839"/>
                  <a:pt x="1317936" y="3233176"/>
                </a:cubicBezTo>
                <a:cubicBezTo>
                  <a:pt x="1342935" y="3249842"/>
                  <a:pt x="1367934" y="3258175"/>
                  <a:pt x="1384599" y="3258175"/>
                </a:cubicBezTo>
                <a:cubicBezTo>
                  <a:pt x="1434597" y="3258175"/>
                  <a:pt x="1451263" y="3241509"/>
                  <a:pt x="1467929" y="3191512"/>
                </a:cubicBezTo>
                <a:cubicBezTo>
                  <a:pt x="1417931" y="3183179"/>
                  <a:pt x="1367934" y="3166513"/>
                  <a:pt x="1359601" y="3158180"/>
                </a:cubicBezTo>
                <a:cubicBezTo>
                  <a:pt x="1426264" y="3166513"/>
                  <a:pt x="1542925" y="3174846"/>
                  <a:pt x="1567924" y="3174846"/>
                </a:cubicBezTo>
                <a:close/>
                <a:moveTo>
                  <a:pt x="2917858" y="3166513"/>
                </a:moveTo>
                <a:cubicBezTo>
                  <a:pt x="2901192" y="3183179"/>
                  <a:pt x="2892859" y="3199845"/>
                  <a:pt x="2892859" y="3216510"/>
                </a:cubicBezTo>
                <a:cubicBezTo>
                  <a:pt x="2859528" y="3191512"/>
                  <a:pt x="2876194" y="3166513"/>
                  <a:pt x="2834529" y="3174846"/>
                </a:cubicBezTo>
                <a:cubicBezTo>
                  <a:pt x="2842862" y="3191512"/>
                  <a:pt x="2867861" y="3216510"/>
                  <a:pt x="2876194" y="3233176"/>
                </a:cubicBezTo>
                <a:cubicBezTo>
                  <a:pt x="2859528" y="3224843"/>
                  <a:pt x="2834529" y="3224843"/>
                  <a:pt x="2809530" y="3224843"/>
                </a:cubicBezTo>
                <a:cubicBezTo>
                  <a:pt x="2809530" y="3216510"/>
                  <a:pt x="2801197" y="3208178"/>
                  <a:pt x="2801197" y="3191512"/>
                </a:cubicBezTo>
                <a:cubicBezTo>
                  <a:pt x="2801197" y="3149847"/>
                  <a:pt x="2826196" y="3149847"/>
                  <a:pt x="2851195" y="3149847"/>
                </a:cubicBezTo>
                <a:cubicBezTo>
                  <a:pt x="2876194" y="3149847"/>
                  <a:pt x="2901192" y="3158180"/>
                  <a:pt x="2917858" y="3166513"/>
                </a:cubicBezTo>
                <a:close/>
                <a:moveTo>
                  <a:pt x="1992903" y="3183179"/>
                </a:moveTo>
                <a:cubicBezTo>
                  <a:pt x="1951238" y="3199845"/>
                  <a:pt x="1842910" y="3258175"/>
                  <a:pt x="1792913" y="3258175"/>
                </a:cubicBezTo>
                <a:cubicBezTo>
                  <a:pt x="1767914" y="3258175"/>
                  <a:pt x="1767914" y="3249842"/>
                  <a:pt x="1751248" y="3249842"/>
                </a:cubicBezTo>
                <a:cubicBezTo>
                  <a:pt x="1759581" y="3241509"/>
                  <a:pt x="1767914" y="3224843"/>
                  <a:pt x="1784580" y="3208178"/>
                </a:cubicBezTo>
                <a:cubicBezTo>
                  <a:pt x="1742915" y="3166513"/>
                  <a:pt x="1659586" y="3166513"/>
                  <a:pt x="1626254" y="3158180"/>
                </a:cubicBezTo>
                <a:cubicBezTo>
                  <a:pt x="1659586" y="3158180"/>
                  <a:pt x="1717917" y="3149847"/>
                  <a:pt x="1742915" y="3149847"/>
                </a:cubicBezTo>
                <a:cubicBezTo>
                  <a:pt x="1759581" y="3149847"/>
                  <a:pt x="1909574" y="3174846"/>
                  <a:pt x="1992903" y="3183179"/>
                </a:cubicBezTo>
                <a:close/>
                <a:moveTo>
                  <a:pt x="451311" y="3183179"/>
                </a:moveTo>
                <a:cubicBezTo>
                  <a:pt x="434646" y="3208178"/>
                  <a:pt x="409647" y="3233176"/>
                  <a:pt x="384648" y="3249842"/>
                </a:cubicBezTo>
                <a:cubicBezTo>
                  <a:pt x="392981" y="3199845"/>
                  <a:pt x="392981" y="3174846"/>
                  <a:pt x="401314" y="3149847"/>
                </a:cubicBezTo>
                <a:cubicBezTo>
                  <a:pt x="417980" y="3158180"/>
                  <a:pt x="434646" y="3166513"/>
                  <a:pt x="451311" y="3183179"/>
                </a:cubicBezTo>
                <a:close/>
                <a:moveTo>
                  <a:pt x="2217892" y="3124848"/>
                </a:moveTo>
                <a:cubicBezTo>
                  <a:pt x="2276223" y="3158180"/>
                  <a:pt x="2326220" y="3208178"/>
                  <a:pt x="2367885" y="3258175"/>
                </a:cubicBezTo>
                <a:lnTo>
                  <a:pt x="2367885" y="3349837"/>
                </a:lnTo>
                <a:cubicBezTo>
                  <a:pt x="2334553" y="3299840"/>
                  <a:pt x="2301222" y="3241509"/>
                  <a:pt x="2259557" y="3191512"/>
                </a:cubicBezTo>
                <a:cubicBezTo>
                  <a:pt x="2259557" y="3191512"/>
                  <a:pt x="2251224" y="3183179"/>
                  <a:pt x="2251224" y="3208178"/>
                </a:cubicBezTo>
                <a:cubicBezTo>
                  <a:pt x="2251224" y="3224843"/>
                  <a:pt x="2309554" y="3299840"/>
                  <a:pt x="2334553" y="3341504"/>
                </a:cubicBezTo>
                <a:cubicBezTo>
                  <a:pt x="2309554" y="3324839"/>
                  <a:pt x="2276223" y="3308173"/>
                  <a:pt x="2242891" y="3291507"/>
                </a:cubicBezTo>
                <a:cubicBezTo>
                  <a:pt x="2234558" y="3274841"/>
                  <a:pt x="2234558" y="3241509"/>
                  <a:pt x="2226225" y="3224843"/>
                </a:cubicBezTo>
                <a:cubicBezTo>
                  <a:pt x="2217892" y="3191512"/>
                  <a:pt x="2192893" y="3166513"/>
                  <a:pt x="2192893" y="3149847"/>
                </a:cubicBezTo>
                <a:lnTo>
                  <a:pt x="2192893" y="3124848"/>
                </a:lnTo>
                <a:lnTo>
                  <a:pt x="2217892" y="3124848"/>
                </a:lnTo>
                <a:close/>
                <a:moveTo>
                  <a:pt x="1101280" y="3124848"/>
                </a:moveTo>
                <a:lnTo>
                  <a:pt x="1101280" y="3174846"/>
                </a:lnTo>
                <a:lnTo>
                  <a:pt x="1117946" y="3191512"/>
                </a:lnTo>
                <a:cubicBezTo>
                  <a:pt x="1151277" y="3174846"/>
                  <a:pt x="1134612" y="3141514"/>
                  <a:pt x="1142944" y="3124848"/>
                </a:cubicBezTo>
                <a:cubicBezTo>
                  <a:pt x="1159610" y="3124848"/>
                  <a:pt x="1217941" y="3183179"/>
                  <a:pt x="1217941" y="3199845"/>
                </a:cubicBezTo>
                <a:cubicBezTo>
                  <a:pt x="1217941" y="3224843"/>
                  <a:pt x="1167943" y="3249842"/>
                  <a:pt x="1151277" y="3249842"/>
                </a:cubicBezTo>
                <a:cubicBezTo>
                  <a:pt x="1126279" y="3249842"/>
                  <a:pt x="1017951" y="3216510"/>
                  <a:pt x="1017951" y="3166513"/>
                </a:cubicBezTo>
                <a:cubicBezTo>
                  <a:pt x="1017951" y="3141514"/>
                  <a:pt x="1051282" y="3133181"/>
                  <a:pt x="1067948" y="3124848"/>
                </a:cubicBezTo>
                <a:lnTo>
                  <a:pt x="1101280" y="3124848"/>
                </a:lnTo>
                <a:close/>
                <a:moveTo>
                  <a:pt x="2517878" y="3224843"/>
                </a:moveTo>
                <a:cubicBezTo>
                  <a:pt x="2517878" y="3241509"/>
                  <a:pt x="2501212" y="3266508"/>
                  <a:pt x="2501212" y="3291507"/>
                </a:cubicBezTo>
                <a:cubicBezTo>
                  <a:pt x="2476213" y="3249842"/>
                  <a:pt x="2401217" y="3133181"/>
                  <a:pt x="2401217" y="3174846"/>
                </a:cubicBezTo>
                <a:cubicBezTo>
                  <a:pt x="2401217" y="3199845"/>
                  <a:pt x="2451214" y="3258175"/>
                  <a:pt x="2476213" y="3291507"/>
                </a:cubicBezTo>
                <a:cubicBezTo>
                  <a:pt x="2409550" y="3224843"/>
                  <a:pt x="2384551" y="3283174"/>
                  <a:pt x="2351219" y="3183179"/>
                </a:cubicBezTo>
                <a:lnTo>
                  <a:pt x="2359552" y="3108182"/>
                </a:lnTo>
                <a:cubicBezTo>
                  <a:pt x="2401217" y="3108182"/>
                  <a:pt x="2517878" y="3174846"/>
                  <a:pt x="2517878" y="3224843"/>
                </a:cubicBezTo>
                <a:close/>
                <a:moveTo>
                  <a:pt x="2167895" y="3174846"/>
                </a:moveTo>
                <a:cubicBezTo>
                  <a:pt x="2159562" y="3158180"/>
                  <a:pt x="2151229" y="3133181"/>
                  <a:pt x="2134563" y="3108182"/>
                </a:cubicBezTo>
                <a:cubicBezTo>
                  <a:pt x="2151229" y="3124848"/>
                  <a:pt x="2167895" y="3149847"/>
                  <a:pt x="2167895" y="3174846"/>
                </a:cubicBezTo>
                <a:close/>
                <a:moveTo>
                  <a:pt x="2867861" y="3124848"/>
                </a:moveTo>
                <a:lnTo>
                  <a:pt x="2826196" y="3124848"/>
                </a:lnTo>
                <a:lnTo>
                  <a:pt x="2826196" y="3099849"/>
                </a:lnTo>
                <a:cubicBezTo>
                  <a:pt x="2834529" y="3099849"/>
                  <a:pt x="2851195" y="3116515"/>
                  <a:pt x="2867861" y="3124848"/>
                </a:cubicBezTo>
                <a:close/>
                <a:moveTo>
                  <a:pt x="2659537" y="3174846"/>
                </a:moveTo>
                <a:cubicBezTo>
                  <a:pt x="2659537" y="3199845"/>
                  <a:pt x="2642872" y="3216510"/>
                  <a:pt x="2642872" y="3233176"/>
                </a:cubicBezTo>
                <a:cubicBezTo>
                  <a:pt x="2626206" y="3208178"/>
                  <a:pt x="2601207" y="3133181"/>
                  <a:pt x="2551209" y="3149847"/>
                </a:cubicBezTo>
                <a:cubicBezTo>
                  <a:pt x="2567875" y="3174846"/>
                  <a:pt x="2592874" y="3208178"/>
                  <a:pt x="2609540" y="3233176"/>
                </a:cubicBezTo>
                <a:cubicBezTo>
                  <a:pt x="2592874" y="3224843"/>
                  <a:pt x="2559542" y="3224843"/>
                  <a:pt x="2542876" y="3208178"/>
                </a:cubicBezTo>
                <a:cubicBezTo>
                  <a:pt x="2517878" y="3199845"/>
                  <a:pt x="2501212" y="3149847"/>
                  <a:pt x="2501212" y="3124848"/>
                </a:cubicBezTo>
                <a:cubicBezTo>
                  <a:pt x="2501212" y="3108182"/>
                  <a:pt x="2517878" y="3099849"/>
                  <a:pt x="2534544" y="3099849"/>
                </a:cubicBezTo>
                <a:cubicBezTo>
                  <a:pt x="2567875" y="3099849"/>
                  <a:pt x="2659537" y="3158180"/>
                  <a:pt x="2659537" y="3174846"/>
                </a:cubicBezTo>
                <a:close/>
                <a:moveTo>
                  <a:pt x="2801197" y="3133181"/>
                </a:moveTo>
                <a:cubicBezTo>
                  <a:pt x="2801197" y="3141514"/>
                  <a:pt x="2784531" y="3158180"/>
                  <a:pt x="2776198" y="3174846"/>
                </a:cubicBezTo>
                <a:cubicBezTo>
                  <a:pt x="2742867" y="3141514"/>
                  <a:pt x="2709535" y="3091517"/>
                  <a:pt x="2709535" y="3116515"/>
                </a:cubicBezTo>
                <a:cubicBezTo>
                  <a:pt x="2709535" y="3141514"/>
                  <a:pt x="2734534" y="3166513"/>
                  <a:pt x="2751200" y="3183179"/>
                </a:cubicBezTo>
                <a:cubicBezTo>
                  <a:pt x="2701202" y="3174846"/>
                  <a:pt x="2667870" y="3166513"/>
                  <a:pt x="2667870" y="3116515"/>
                </a:cubicBezTo>
                <a:cubicBezTo>
                  <a:pt x="2667870" y="3091517"/>
                  <a:pt x="2676203" y="3091517"/>
                  <a:pt x="2701202" y="3091517"/>
                </a:cubicBezTo>
                <a:cubicBezTo>
                  <a:pt x="2726201" y="3091517"/>
                  <a:pt x="2767865" y="3108182"/>
                  <a:pt x="2801197" y="3133181"/>
                </a:cubicBezTo>
                <a:close/>
                <a:moveTo>
                  <a:pt x="592971" y="3141514"/>
                </a:moveTo>
                <a:cubicBezTo>
                  <a:pt x="651302" y="3174846"/>
                  <a:pt x="726298" y="3249842"/>
                  <a:pt x="801294" y="3291507"/>
                </a:cubicBezTo>
                <a:cubicBezTo>
                  <a:pt x="667968" y="3233176"/>
                  <a:pt x="492976" y="3208178"/>
                  <a:pt x="376315" y="3091517"/>
                </a:cubicBezTo>
                <a:lnTo>
                  <a:pt x="376315" y="3066518"/>
                </a:lnTo>
                <a:cubicBezTo>
                  <a:pt x="434646" y="3116515"/>
                  <a:pt x="526308" y="3099849"/>
                  <a:pt x="592971" y="3141514"/>
                </a:cubicBezTo>
                <a:close/>
                <a:moveTo>
                  <a:pt x="2251224" y="3333171"/>
                </a:moveTo>
                <a:cubicBezTo>
                  <a:pt x="2309554" y="3383169"/>
                  <a:pt x="2676203" y="3666489"/>
                  <a:pt x="2676203" y="3708153"/>
                </a:cubicBezTo>
                <a:cubicBezTo>
                  <a:pt x="2676203" y="3766484"/>
                  <a:pt x="2609540" y="3866479"/>
                  <a:pt x="2534544" y="3916476"/>
                </a:cubicBezTo>
                <a:cubicBezTo>
                  <a:pt x="2584541" y="3983140"/>
                  <a:pt x="2684536" y="4008139"/>
                  <a:pt x="2767865" y="3991473"/>
                </a:cubicBezTo>
                <a:cubicBezTo>
                  <a:pt x="2734534" y="4058136"/>
                  <a:pt x="2609540" y="4074802"/>
                  <a:pt x="2609540" y="4083135"/>
                </a:cubicBezTo>
                <a:cubicBezTo>
                  <a:pt x="2609540" y="4141465"/>
                  <a:pt x="2817863" y="4266460"/>
                  <a:pt x="2851195" y="4291458"/>
                </a:cubicBezTo>
                <a:cubicBezTo>
                  <a:pt x="2826196" y="4299791"/>
                  <a:pt x="2784531" y="4308124"/>
                  <a:pt x="2759533" y="4308124"/>
                </a:cubicBezTo>
                <a:cubicBezTo>
                  <a:pt x="2742867" y="4308124"/>
                  <a:pt x="2701202" y="4291458"/>
                  <a:pt x="2667870" y="4283125"/>
                </a:cubicBezTo>
                <a:lnTo>
                  <a:pt x="2667870" y="4391453"/>
                </a:lnTo>
                <a:cubicBezTo>
                  <a:pt x="2684536" y="4466450"/>
                  <a:pt x="2726201" y="4549779"/>
                  <a:pt x="2801197" y="4616443"/>
                </a:cubicBezTo>
                <a:cubicBezTo>
                  <a:pt x="2759533" y="4591444"/>
                  <a:pt x="2667870" y="4524780"/>
                  <a:pt x="2659537" y="4483116"/>
                </a:cubicBezTo>
                <a:cubicBezTo>
                  <a:pt x="2617873" y="4516447"/>
                  <a:pt x="2592874" y="4641441"/>
                  <a:pt x="2592874" y="4691439"/>
                </a:cubicBezTo>
                <a:cubicBezTo>
                  <a:pt x="2592874" y="4716438"/>
                  <a:pt x="2617873" y="4841432"/>
                  <a:pt x="2634539" y="4908095"/>
                </a:cubicBezTo>
                <a:cubicBezTo>
                  <a:pt x="2601207" y="4874763"/>
                  <a:pt x="2509545" y="4716438"/>
                  <a:pt x="2509545" y="4716438"/>
                </a:cubicBezTo>
                <a:cubicBezTo>
                  <a:pt x="2401217" y="4716438"/>
                  <a:pt x="2384551" y="4999757"/>
                  <a:pt x="2401217" y="5058088"/>
                </a:cubicBezTo>
                <a:cubicBezTo>
                  <a:pt x="2359552" y="5008090"/>
                  <a:pt x="2334553" y="4958093"/>
                  <a:pt x="2359552" y="4908095"/>
                </a:cubicBezTo>
                <a:cubicBezTo>
                  <a:pt x="2351219" y="4899762"/>
                  <a:pt x="2359552" y="4891429"/>
                  <a:pt x="2334553" y="4891429"/>
                </a:cubicBezTo>
                <a:cubicBezTo>
                  <a:pt x="2267890" y="4891429"/>
                  <a:pt x="2151229" y="5033089"/>
                  <a:pt x="2151229" y="5074754"/>
                </a:cubicBezTo>
                <a:cubicBezTo>
                  <a:pt x="2142896" y="5033089"/>
                  <a:pt x="2159562" y="4949760"/>
                  <a:pt x="2209559" y="4916428"/>
                </a:cubicBezTo>
                <a:cubicBezTo>
                  <a:pt x="2201226" y="4908095"/>
                  <a:pt x="2201226" y="4899762"/>
                  <a:pt x="2184561" y="4899762"/>
                </a:cubicBezTo>
                <a:cubicBezTo>
                  <a:pt x="2101231" y="4899762"/>
                  <a:pt x="2042901" y="4933094"/>
                  <a:pt x="1951238" y="4966426"/>
                </a:cubicBezTo>
                <a:cubicBezTo>
                  <a:pt x="2009569" y="4916428"/>
                  <a:pt x="2134563" y="4858097"/>
                  <a:pt x="2134563" y="4841432"/>
                </a:cubicBezTo>
                <a:cubicBezTo>
                  <a:pt x="2134563" y="4816433"/>
                  <a:pt x="2076232" y="4749769"/>
                  <a:pt x="2051234" y="4741436"/>
                </a:cubicBezTo>
                <a:cubicBezTo>
                  <a:pt x="2067899" y="4699772"/>
                  <a:pt x="2151229" y="4674773"/>
                  <a:pt x="2192893" y="4674773"/>
                </a:cubicBezTo>
                <a:cubicBezTo>
                  <a:pt x="2217892" y="4674773"/>
                  <a:pt x="2276223" y="4691439"/>
                  <a:pt x="2309554" y="4699772"/>
                </a:cubicBezTo>
                <a:cubicBezTo>
                  <a:pt x="2317887" y="4691439"/>
                  <a:pt x="2317887" y="4699772"/>
                  <a:pt x="2317887" y="4674773"/>
                </a:cubicBezTo>
                <a:cubicBezTo>
                  <a:pt x="2317887" y="4616443"/>
                  <a:pt x="2259557" y="4541446"/>
                  <a:pt x="2234558" y="4491449"/>
                </a:cubicBezTo>
                <a:cubicBezTo>
                  <a:pt x="2242891" y="4483116"/>
                  <a:pt x="2267890" y="4474783"/>
                  <a:pt x="2284556" y="4474783"/>
                </a:cubicBezTo>
                <a:cubicBezTo>
                  <a:pt x="2334553" y="4474783"/>
                  <a:pt x="2326220" y="4491449"/>
                  <a:pt x="2409550" y="4524780"/>
                </a:cubicBezTo>
                <a:lnTo>
                  <a:pt x="2409550" y="4433118"/>
                </a:lnTo>
                <a:cubicBezTo>
                  <a:pt x="2384551" y="4374788"/>
                  <a:pt x="2359552" y="4266460"/>
                  <a:pt x="2309554" y="4208129"/>
                </a:cubicBezTo>
                <a:cubicBezTo>
                  <a:pt x="2334553" y="4208129"/>
                  <a:pt x="2367885" y="4199796"/>
                  <a:pt x="2384551" y="4199796"/>
                </a:cubicBezTo>
                <a:cubicBezTo>
                  <a:pt x="2409550" y="4199796"/>
                  <a:pt x="2467880" y="4208129"/>
                  <a:pt x="2501212" y="4224795"/>
                </a:cubicBezTo>
                <a:cubicBezTo>
                  <a:pt x="2501212" y="4224795"/>
                  <a:pt x="2509545" y="4224795"/>
                  <a:pt x="2509545" y="4208129"/>
                </a:cubicBezTo>
                <a:cubicBezTo>
                  <a:pt x="2509545" y="4158131"/>
                  <a:pt x="2351219" y="4008139"/>
                  <a:pt x="2334553" y="3999806"/>
                </a:cubicBezTo>
                <a:cubicBezTo>
                  <a:pt x="2367885" y="3949808"/>
                  <a:pt x="2451214" y="3966474"/>
                  <a:pt x="2517878" y="3949808"/>
                </a:cubicBezTo>
                <a:cubicBezTo>
                  <a:pt x="2426215" y="3824814"/>
                  <a:pt x="2292889" y="3791483"/>
                  <a:pt x="2184561" y="3774817"/>
                </a:cubicBezTo>
                <a:cubicBezTo>
                  <a:pt x="2226225" y="3758151"/>
                  <a:pt x="2267890" y="3758151"/>
                  <a:pt x="2309554" y="3741485"/>
                </a:cubicBezTo>
                <a:cubicBezTo>
                  <a:pt x="2292889" y="3724819"/>
                  <a:pt x="2276223" y="3716486"/>
                  <a:pt x="2259557" y="3699820"/>
                </a:cubicBezTo>
                <a:cubicBezTo>
                  <a:pt x="2292889" y="3716486"/>
                  <a:pt x="2334553" y="3733152"/>
                  <a:pt x="2351219" y="3733152"/>
                </a:cubicBezTo>
                <a:cubicBezTo>
                  <a:pt x="2392884" y="3733152"/>
                  <a:pt x="2467880" y="3691487"/>
                  <a:pt x="2467880" y="3649823"/>
                </a:cubicBezTo>
                <a:cubicBezTo>
                  <a:pt x="2467880" y="3633157"/>
                  <a:pt x="2459547" y="3641490"/>
                  <a:pt x="2459547" y="3624824"/>
                </a:cubicBezTo>
                <a:cubicBezTo>
                  <a:pt x="2451214" y="3624824"/>
                  <a:pt x="2434548" y="3616491"/>
                  <a:pt x="2426215" y="3616491"/>
                </a:cubicBezTo>
                <a:cubicBezTo>
                  <a:pt x="2417883" y="3624824"/>
                  <a:pt x="2417883" y="3641490"/>
                  <a:pt x="2409550" y="3658156"/>
                </a:cubicBezTo>
                <a:cubicBezTo>
                  <a:pt x="2401217" y="3666489"/>
                  <a:pt x="2384551" y="3674822"/>
                  <a:pt x="2367885" y="3674822"/>
                </a:cubicBezTo>
                <a:cubicBezTo>
                  <a:pt x="2234558" y="3674822"/>
                  <a:pt x="2184561" y="3491497"/>
                  <a:pt x="2134563" y="3424834"/>
                </a:cubicBezTo>
                <a:cubicBezTo>
                  <a:pt x="2117897" y="3391502"/>
                  <a:pt x="2076232" y="3366503"/>
                  <a:pt x="2042901" y="3349837"/>
                </a:cubicBezTo>
                <a:cubicBezTo>
                  <a:pt x="2059567" y="3324839"/>
                  <a:pt x="2076232" y="3291507"/>
                  <a:pt x="2092898" y="3258175"/>
                </a:cubicBezTo>
                <a:lnTo>
                  <a:pt x="2084565" y="3216510"/>
                </a:lnTo>
                <a:cubicBezTo>
                  <a:pt x="2034568" y="3258175"/>
                  <a:pt x="1942906" y="3258175"/>
                  <a:pt x="1901241" y="3266508"/>
                </a:cubicBezTo>
                <a:lnTo>
                  <a:pt x="1917907" y="3266508"/>
                </a:lnTo>
                <a:lnTo>
                  <a:pt x="1867909" y="3266508"/>
                </a:lnTo>
                <a:cubicBezTo>
                  <a:pt x="1926240" y="3258175"/>
                  <a:pt x="1984570" y="3216510"/>
                  <a:pt x="2042901" y="3158180"/>
                </a:cubicBezTo>
                <a:lnTo>
                  <a:pt x="1917907" y="3158180"/>
                </a:lnTo>
                <a:cubicBezTo>
                  <a:pt x="1876242" y="3149847"/>
                  <a:pt x="1826245" y="3133181"/>
                  <a:pt x="1784580" y="3124848"/>
                </a:cubicBezTo>
                <a:cubicBezTo>
                  <a:pt x="1834578" y="3108182"/>
                  <a:pt x="1934573" y="3091517"/>
                  <a:pt x="1992903" y="3024853"/>
                </a:cubicBezTo>
                <a:cubicBezTo>
                  <a:pt x="2034568" y="3108182"/>
                  <a:pt x="2151229" y="3241509"/>
                  <a:pt x="2251224" y="3333171"/>
                </a:cubicBezTo>
                <a:close/>
                <a:moveTo>
                  <a:pt x="2767865" y="3083184"/>
                </a:moveTo>
                <a:lnTo>
                  <a:pt x="2692869" y="3058185"/>
                </a:lnTo>
                <a:lnTo>
                  <a:pt x="2701202" y="3016520"/>
                </a:lnTo>
                <a:cubicBezTo>
                  <a:pt x="2726201" y="3024853"/>
                  <a:pt x="2734534" y="3049852"/>
                  <a:pt x="2767865" y="3083184"/>
                </a:cubicBezTo>
                <a:close/>
                <a:moveTo>
                  <a:pt x="2667870" y="3066518"/>
                </a:moveTo>
                <a:cubicBezTo>
                  <a:pt x="2659537" y="3074851"/>
                  <a:pt x="2651205" y="3091517"/>
                  <a:pt x="2642872" y="3108182"/>
                </a:cubicBezTo>
                <a:cubicBezTo>
                  <a:pt x="2626206" y="3091517"/>
                  <a:pt x="2601207" y="3058185"/>
                  <a:pt x="2584541" y="3024853"/>
                </a:cubicBezTo>
                <a:cubicBezTo>
                  <a:pt x="2576208" y="3024853"/>
                  <a:pt x="2567875" y="3024853"/>
                  <a:pt x="2559542" y="3033186"/>
                </a:cubicBezTo>
                <a:lnTo>
                  <a:pt x="2609540" y="3108182"/>
                </a:lnTo>
                <a:cubicBezTo>
                  <a:pt x="2592874" y="3091517"/>
                  <a:pt x="2509545" y="3083184"/>
                  <a:pt x="2509545" y="3041519"/>
                </a:cubicBezTo>
                <a:lnTo>
                  <a:pt x="2509545" y="2991521"/>
                </a:lnTo>
                <a:lnTo>
                  <a:pt x="2526211" y="2991521"/>
                </a:lnTo>
                <a:cubicBezTo>
                  <a:pt x="2559542" y="2991521"/>
                  <a:pt x="2634539" y="3024853"/>
                  <a:pt x="2667870" y="3066518"/>
                </a:cubicBezTo>
                <a:close/>
                <a:moveTo>
                  <a:pt x="3926142" y="3016520"/>
                </a:moveTo>
                <a:cubicBezTo>
                  <a:pt x="3942808" y="3008187"/>
                  <a:pt x="3967807" y="2991521"/>
                  <a:pt x="3992806" y="2983188"/>
                </a:cubicBezTo>
                <a:cubicBezTo>
                  <a:pt x="3976140" y="2999854"/>
                  <a:pt x="3951141" y="3008187"/>
                  <a:pt x="3926142" y="3016520"/>
                </a:cubicBezTo>
                <a:close/>
                <a:moveTo>
                  <a:pt x="2501212" y="3074851"/>
                </a:moveTo>
                <a:cubicBezTo>
                  <a:pt x="2501212" y="3099849"/>
                  <a:pt x="2484546" y="3116515"/>
                  <a:pt x="2484546" y="3133181"/>
                </a:cubicBezTo>
                <a:cubicBezTo>
                  <a:pt x="2459547" y="3099849"/>
                  <a:pt x="2434548" y="3058185"/>
                  <a:pt x="2401217" y="3016520"/>
                </a:cubicBezTo>
                <a:lnTo>
                  <a:pt x="2392884" y="3024853"/>
                </a:lnTo>
                <a:cubicBezTo>
                  <a:pt x="2409550" y="3058185"/>
                  <a:pt x="2426215" y="3091517"/>
                  <a:pt x="2451214" y="3124848"/>
                </a:cubicBezTo>
                <a:cubicBezTo>
                  <a:pt x="2409550" y="3099849"/>
                  <a:pt x="2342886" y="3083184"/>
                  <a:pt x="2342886" y="3033186"/>
                </a:cubicBezTo>
                <a:lnTo>
                  <a:pt x="2342886" y="2974856"/>
                </a:lnTo>
                <a:cubicBezTo>
                  <a:pt x="2342886" y="2974856"/>
                  <a:pt x="2334553" y="2966523"/>
                  <a:pt x="2359552" y="2966523"/>
                </a:cubicBezTo>
                <a:cubicBezTo>
                  <a:pt x="2367885" y="2966523"/>
                  <a:pt x="2501212" y="3033186"/>
                  <a:pt x="2501212" y="3074851"/>
                </a:cubicBezTo>
                <a:close/>
                <a:moveTo>
                  <a:pt x="634636" y="3024853"/>
                </a:moveTo>
                <a:cubicBezTo>
                  <a:pt x="651302" y="3024853"/>
                  <a:pt x="692966" y="2983188"/>
                  <a:pt x="701299" y="2966523"/>
                </a:cubicBezTo>
                <a:cubicBezTo>
                  <a:pt x="684633" y="3016520"/>
                  <a:pt x="659635" y="3024853"/>
                  <a:pt x="626303" y="3024853"/>
                </a:cubicBezTo>
                <a:cubicBezTo>
                  <a:pt x="609637" y="3024853"/>
                  <a:pt x="551307" y="2983188"/>
                  <a:pt x="509642" y="2974856"/>
                </a:cubicBezTo>
                <a:lnTo>
                  <a:pt x="542974" y="2966523"/>
                </a:lnTo>
                <a:cubicBezTo>
                  <a:pt x="567972" y="2983188"/>
                  <a:pt x="609637" y="3024853"/>
                  <a:pt x="634636" y="3024853"/>
                </a:cubicBezTo>
                <a:close/>
                <a:moveTo>
                  <a:pt x="2201226" y="2949857"/>
                </a:moveTo>
                <a:cubicBezTo>
                  <a:pt x="2217892" y="2958190"/>
                  <a:pt x="2342886" y="3066518"/>
                  <a:pt x="2342886" y="3083184"/>
                </a:cubicBezTo>
                <a:cubicBezTo>
                  <a:pt x="2342886" y="3108182"/>
                  <a:pt x="2326220" y="3133181"/>
                  <a:pt x="2326220" y="3158180"/>
                </a:cubicBezTo>
                <a:cubicBezTo>
                  <a:pt x="2292889" y="3108182"/>
                  <a:pt x="2267890" y="3058185"/>
                  <a:pt x="2234558" y="3008187"/>
                </a:cubicBezTo>
                <a:lnTo>
                  <a:pt x="2226225" y="3016520"/>
                </a:lnTo>
                <a:cubicBezTo>
                  <a:pt x="2242891" y="3058185"/>
                  <a:pt x="2267890" y="3099849"/>
                  <a:pt x="2292889" y="3141514"/>
                </a:cubicBezTo>
                <a:cubicBezTo>
                  <a:pt x="2276223" y="3124848"/>
                  <a:pt x="2242891" y="3108182"/>
                  <a:pt x="2209559" y="3091517"/>
                </a:cubicBezTo>
                <a:cubicBezTo>
                  <a:pt x="2192893" y="3066518"/>
                  <a:pt x="2176228" y="3008187"/>
                  <a:pt x="2176228" y="2983188"/>
                </a:cubicBezTo>
                <a:cubicBezTo>
                  <a:pt x="2176228" y="2966523"/>
                  <a:pt x="2184561" y="2958190"/>
                  <a:pt x="2184561" y="2949857"/>
                </a:cubicBezTo>
                <a:lnTo>
                  <a:pt x="2201226" y="2949857"/>
                </a:lnTo>
                <a:close/>
                <a:moveTo>
                  <a:pt x="2176228" y="3116515"/>
                </a:moveTo>
                <a:cubicBezTo>
                  <a:pt x="2159562" y="3108182"/>
                  <a:pt x="2142896" y="3091517"/>
                  <a:pt x="2126230" y="3091517"/>
                </a:cubicBezTo>
                <a:cubicBezTo>
                  <a:pt x="2117897" y="3074851"/>
                  <a:pt x="2101231" y="3041519"/>
                  <a:pt x="2076232" y="3008187"/>
                </a:cubicBezTo>
                <a:cubicBezTo>
                  <a:pt x="2076232" y="3008187"/>
                  <a:pt x="2067899" y="2999854"/>
                  <a:pt x="2067899" y="3024853"/>
                </a:cubicBezTo>
                <a:cubicBezTo>
                  <a:pt x="2067899" y="3041519"/>
                  <a:pt x="2109564" y="3116515"/>
                  <a:pt x="2134563" y="3158180"/>
                </a:cubicBezTo>
                <a:cubicBezTo>
                  <a:pt x="2092898" y="3133181"/>
                  <a:pt x="2017902" y="3041519"/>
                  <a:pt x="2017902" y="3008187"/>
                </a:cubicBezTo>
                <a:cubicBezTo>
                  <a:pt x="2017902" y="2991521"/>
                  <a:pt x="2042901" y="2966523"/>
                  <a:pt x="2059567" y="2941524"/>
                </a:cubicBezTo>
                <a:cubicBezTo>
                  <a:pt x="2101231" y="2983188"/>
                  <a:pt x="2167895" y="3041519"/>
                  <a:pt x="2176228" y="3116515"/>
                </a:cubicBezTo>
                <a:close/>
                <a:moveTo>
                  <a:pt x="3867812" y="2933191"/>
                </a:moveTo>
                <a:lnTo>
                  <a:pt x="3884478" y="2949857"/>
                </a:lnTo>
                <a:cubicBezTo>
                  <a:pt x="3851146" y="2999854"/>
                  <a:pt x="3751151" y="3049852"/>
                  <a:pt x="3709486" y="3049852"/>
                </a:cubicBezTo>
                <a:cubicBezTo>
                  <a:pt x="3684488" y="3049852"/>
                  <a:pt x="3601158" y="3033186"/>
                  <a:pt x="3542828" y="3016520"/>
                </a:cubicBezTo>
                <a:cubicBezTo>
                  <a:pt x="3617824" y="3016520"/>
                  <a:pt x="3692820" y="3016520"/>
                  <a:pt x="3767817" y="2983188"/>
                </a:cubicBezTo>
                <a:cubicBezTo>
                  <a:pt x="3767817" y="2983188"/>
                  <a:pt x="3767817" y="2974856"/>
                  <a:pt x="3751151" y="2974856"/>
                </a:cubicBezTo>
                <a:cubicBezTo>
                  <a:pt x="3726152" y="2974856"/>
                  <a:pt x="3617824" y="2991521"/>
                  <a:pt x="3551161" y="2991521"/>
                </a:cubicBezTo>
                <a:cubicBezTo>
                  <a:pt x="3576160" y="2983188"/>
                  <a:pt x="3609491" y="2966523"/>
                  <a:pt x="3626157" y="2941524"/>
                </a:cubicBezTo>
                <a:cubicBezTo>
                  <a:pt x="3676155" y="2941524"/>
                  <a:pt x="3734485" y="2941524"/>
                  <a:pt x="3784483" y="2933191"/>
                </a:cubicBezTo>
                <a:lnTo>
                  <a:pt x="3867812" y="2933191"/>
                </a:lnTo>
                <a:close/>
                <a:moveTo>
                  <a:pt x="2692869" y="2999854"/>
                </a:moveTo>
                <a:cubicBezTo>
                  <a:pt x="2684536" y="2999854"/>
                  <a:pt x="2676203" y="3008187"/>
                  <a:pt x="2667870" y="3016520"/>
                </a:cubicBezTo>
                <a:cubicBezTo>
                  <a:pt x="2651205" y="2991521"/>
                  <a:pt x="2642872" y="2966523"/>
                  <a:pt x="2617873" y="2941524"/>
                </a:cubicBezTo>
                <a:cubicBezTo>
                  <a:pt x="2617873" y="2941524"/>
                  <a:pt x="2609540" y="2941524"/>
                  <a:pt x="2601207" y="2949857"/>
                </a:cubicBezTo>
                <a:lnTo>
                  <a:pt x="2626206" y="2999854"/>
                </a:lnTo>
                <a:cubicBezTo>
                  <a:pt x="2584541" y="2983188"/>
                  <a:pt x="2534544" y="2983188"/>
                  <a:pt x="2534544" y="2941524"/>
                </a:cubicBezTo>
                <a:cubicBezTo>
                  <a:pt x="2534544" y="2916525"/>
                  <a:pt x="2534544" y="2908192"/>
                  <a:pt x="2559542" y="2908192"/>
                </a:cubicBezTo>
                <a:cubicBezTo>
                  <a:pt x="2601207" y="2908192"/>
                  <a:pt x="2667870" y="2949857"/>
                  <a:pt x="2692869" y="2999854"/>
                </a:cubicBezTo>
                <a:close/>
                <a:moveTo>
                  <a:pt x="676300" y="2899859"/>
                </a:moveTo>
                <a:cubicBezTo>
                  <a:pt x="676300" y="2908192"/>
                  <a:pt x="684633" y="2916525"/>
                  <a:pt x="684633" y="2941524"/>
                </a:cubicBezTo>
                <a:cubicBezTo>
                  <a:pt x="676300" y="2949857"/>
                  <a:pt x="676300" y="2949857"/>
                  <a:pt x="659635" y="2949857"/>
                </a:cubicBezTo>
                <a:cubicBezTo>
                  <a:pt x="634636" y="2949857"/>
                  <a:pt x="601304" y="2924858"/>
                  <a:pt x="567972" y="2916525"/>
                </a:cubicBezTo>
                <a:cubicBezTo>
                  <a:pt x="576305" y="2908192"/>
                  <a:pt x="584638" y="2908192"/>
                  <a:pt x="592971" y="2899859"/>
                </a:cubicBezTo>
                <a:lnTo>
                  <a:pt x="676300" y="2899859"/>
                </a:lnTo>
                <a:close/>
                <a:moveTo>
                  <a:pt x="1951238" y="2949857"/>
                </a:moveTo>
                <a:cubicBezTo>
                  <a:pt x="1951238" y="2966523"/>
                  <a:pt x="1901241" y="2999854"/>
                  <a:pt x="1876242" y="3016520"/>
                </a:cubicBezTo>
                <a:lnTo>
                  <a:pt x="1851243" y="3016520"/>
                </a:lnTo>
                <a:cubicBezTo>
                  <a:pt x="1867909" y="2974856"/>
                  <a:pt x="1901241" y="2933191"/>
                  <a:pt x="1926240" y="2891526"/>
                </a:cubicBezTo>
                <a:cubicBezTo>
                  <a:pt x="1926240" y="2908192"/>
                  <a:pt x="1951238" y="2924858"/>
                  <a:pt x="1951238" y="2949857"/>
                </a:cubicBezTo>
                <a:close/>
                <a:moveTo>
                  <a:pt x="2117897" y="2966523"/>
                </a:moveTo>
                <a:lnTo>
                  <a:pt x="2067899" y="2916525"/>
                </a:lnTo>
                <a:cubicBezTo>
                  <a:pt x="2076232" y="2908192"/>
                  <a:pt x="2084565" y="2891526"/>
                  <a:pt x="2092898" y="2883193"/>
                </a:cubicBezTo>
                <a:cubicBezTo>
                  <a:pt x="2101231" y="2908192"/>
                  <a:pt x="2109564" y="2941524"/>
                  <a:pt x="2117897" y="2966523"/>
                </a:cubicBezTo>
                <a:close/>
                <a:moveTo>
                  <a:pt x="3601158" y="2933191"/>
                </a:moveTo>
                <a:cubicBezTo>
                  <a:pt x="3601158" y="2974856"/>
                  <a:pt x="3484497" y="2983188"/>
                  <a:pt x="3484497" y="2983188"/>
                </a:cubicBezTo>
                <a:cubicBezTo>
                  <a:pt x="3451166" y="2983188"/>
                  <a:pt x="3376169" y="2941524"/>
                  <a:pt x="3359503" y="2916525"/>
                </a:cubicBezTo>
                <a:cubicBezTo>
                  <a:pt x="3401168" y="2924858"/>
                  <a:pt x="3467831" y="2941524"/>
                  <a:pt x="3484497" y="2941524"/>
                </a:cubicBezTo>
                <a:cubicBezTo>
                  <a:pt x="3509496" y="2941524"/>
                  <a:pt x="3509496" y="2941524"/>
                  <a:pt x="3517829" y="2916525"/>
                </a:cubicBezTo>
                <a:cubicBezTo>
                  <a:pt x="3467831" y="2908192"/>
                  <a:pt x="3409501" y="2908192"/>
                  <a:pt x="3359503" y="2891526"/>
                </a:cubicBezTo>
                <a:cubicBezTo>
                  <a:pt x="3384502" y="2891526"/>
                  <a:pt x="3417834" y="2858195"/>
                  <a:pt x="3434500" y="2858195"/>
                </a:cubicBezTo>
                <a:cubicBezTo>
                  <a:pt x="3451166" y="2858195"/>
                  <a:pt x="3601158" y="2899859"/>
                  <a:pt x="3601158" y="2933191"/>
                </a:cubicBezTo>
                <a:close/>
                <a:moveTo>
                  <a:pt x="2517878" y="2958190"/>
                </a:moveTo>
                <a:cubicBezTo>
                  <a:pt x="2517878" y="2974856"/>
                  <a:pt x="2492879" y="2983188"/>
                  <a:pt x="2484546" y="3008187"/>
                </a:cubicBezTo>
                <a:cubicBezTo>
                  <a:pt x="2467880" y="2983188"/>
                  <a:pt x="2401217" y="2858195"/>
                  <a:pt x="2401217" y="2908192"/>
                </a:cubicBezTo>
                <a:cubicBezTo>
                  <a:pt x="2401217" y="2933191"/>
                  <a:pt x="2434548" y="2966523"/>
                  <a:pt x="2451214" y="2991521"/>
                </a:cubicBezTo>
                <a:cubicBezTo>
                  <a:pt x="2392884" y="2941524"/>
                  <a:pt x="2351219" y="2949857"/>
                  <a:pt x="2351219" y="2883193"/>
                </a:cubicBezTo>
                <a:cubicBezTo>
                  <a:pt x="2351219" y="2866527"/>
                  <a:pt x="2359552" y="2858195"/>
                  <a:pt x="2367885" y="2849862"/>
                </a:cubicBezTo>
                <a:cubicBezTo>
                  <a:pt x="2417883" y="2858195"/>
                  <a:pt x="2467880" y="2899859"/>
                  <a:pt x="2517878" y="2958190"/>
                </a:cubicBezTo>
                <a:close/>
                <a:moveTo>
                  <a:pt x="3851146" y="3016520"/>
                </a:moveTo>
                <a:cubicBezTo>
                  <a:pt x="3876145" y="2999854"/>
                  <a:pt x="3892811" y="2974856"/>
                  <a:pt x="3901144" y="2949857"/>
                </a:cubicBezTo>
                <a:cubicBezTo>
                  <a:pt x="3967807" y="2916525"/>
                  <a:pt x="4042803" y="2874860"/>
                  <a:pt x="4117800" y="2841529"/>
                </a:cubicBezTo>
                <a:cubicBezTo>
                  <a:pt x="4076135" y="2916525"/>
                  <a:pt x="3934475" y="2991521"/>
                  <a:pt x="3851146" y="3016520"/>
                </a:cubicBezTo>
                <a:close/>
                <a:moveTo>
                  <a:pt x="717965" y="2866527"/>
                </a:moveTo>
                <a:cubicBezTo>
                  <a:pt x="734631" y="2883193"/>
                  <a:pt x="742964" y="2916525"/>
                  <a:pt x="734631" y="2941524"/>
                </a:cubicBezTo>
                <a:cubicBezTo>
                  <a:pt x="751297" y="2949857"/>
                  <a:pt x="776296" y="2958190"/>
                  <a:pt x="784629" y="2983188"/>
                </a:cubicBezTo>
                <a:cubicBezTo>
                  <a:pt x="792961" y="2983188"/>
                  <a:pt x="801294" y="3008187"/>
                  <a:pt x="801294" y="3024853"/>
                </a:cubicBezTo>
                <a:cubicBezTo>
                  <a:pt x="817960" y="3033186"/>
                  <a:pt x="884624" y="3041519"/>
                  <a:pt x="909622" y="3099849"/>
                </a:cubicBezTo>
                <a:cubicBezTo>
                  <a:pt x="917955" y="3091517"/>
                  <a:pt x="926288" y="3091517"/>
                  <a:pt x="934621" y="3083184"/>
                </a:cubicBezTo>
                <a:lnTo>
                  <a:pt x="967953" y="3083184"/>
                </a:lnTo>
                <a:cubicBezTo>
                  <a:pt x="967953" y="3083184"/>
                  <a:pt x="976286" y="3124848"/>
                  <a:pt x="992952" y="3141514"/>
                </a:cubicBezTo>
                <a:cubicBezTo>
                  <a:pt x="1026283" y="3124848"/>
                  <a:pt x="1076281" y="3091517"/>
                  <a:pt x="1101280" y="3091517"/>
                </a:cubicBezTo>
                <a:cubicBezTo>
                  <a:pt x="1159610" y="3091517"/>
                  <a:pt x="1259605" y="3166513"/>
                  <a:pt x="1284604" y="3224843"/>
                </a:cubicBezTo>
                <a:cubicBezTo>
                  <a:pt x="1292937" y="3233176"/>
                  <a:pt x="1301270" y="3266508"/>
                  <a:pt x="1309603" y="3283174"/>
                </a:cubicBezTo>
                <a:cubicBezTo>
                  <a:pt x="1326269" y="3299840"/>
                  <a:pt x="1392932" y="3358170"/>
                  <a:pt x="1417931" y="3366503"/>
                </a:cubicBezTo>
                <a:cubicBezTo>
                  <a:pt x="1409598" y="3366503"/>
                  <a:pt x="1409598" y="3374836"/>
                  <a:pt x="1392932" y="3374836"/>
                </a:cubicBezTo>
                <a:cubicBezTo>
                  <a:pt x="1367934" y="3374836"/>
                  <a:pt x="1217941" y="3349837"/>
                  <a:pt x="1126279" y="3324839"/>
                </a:cubicBezTo>
                <a:cubicBezTo>
                  <a:pt x="1159610" y="3324839"/>
                  <a:pt x="1251273" y="3324839"/>
                  <a:pt x="1267938" y="3249842"/>
                </a:cubicBezTo>
                <a:cubicBezTo>
                  <a:pt x="1251273" y="3258175"/>
                  <a:pt x="1226274" y="3283174"/>
                  <a:pt x="1201275" y="3291507"/>
                </a:cubicBezTo>
                <a:cubicBezTo>
                  <a:pt x="1176276" y="3299840"/>
                  <a:pt x="1109613" y="3274841"/>
                  <a:pt x="1101280" y="3308173"/>
                </a:cubicBezTo>
                <a:cubicBezTo>
                  <a:pt x="976286" y="3274841"/>
                  <a:pt x="859625" y="3116515"/>
                  <a:pt x="792961" y="3049852"/>
                </a:cubicBezTo>
                <a:lnTo>
                  <a:pt x="767963" y="3049852"/>
                </a:lnTo>
                <a:cubicBezTo>
                  <a:pt x="759630" y="3058185"/>
                  <a:pt x="759630" y="3049852"/>
                  <a:pt x="759630" y="3074851"/>
                </a:cubicBezTo>
                <a:cubicBezTo>
                  <a:pt x="759630" y="3133181"/>
                  <a:pt x="876291" y="3249842"/>
                  <a:pt x="942954" y="3291507"/>
                </a:cubicBezTo>
                <a:cubicBezTo>
                  <a:pt x="992952" y="3324839"/>
                  <a:pt x="1042949" y="3358170"/>
                  <a:pt x="1092947" y="3374836"/>
                </a:cubicBezTo>
                <a:cubicBezTo>
                  <a:pt x="1142944" y="3399835"/>
                  <a:pt x="1217941" y="3408168"/>
                  <a:pt x="1276271" y="3424834"/>
                </a:cubicBezTo>
                <a:cubicBezTo>
                  <a:pt x="1292937" y="3424834"/>
                  <a:pt x="1317936" y="3458165"/>
                  <a:pt x="1317936" y="3483164"/>
                </a:cubicBezTo>
                <a:cubicBezTo>
                  <a:pt x="1317936" y="3574826"/>
                  <a:pt x="1167943" y="3574826"/>
                  <a:pt x="1151277" y="3574826"/>
                </a:cubicBezTo>
                <a:cubicBezTo>
                  <a:pt x="1059615" y="3574826"/>
                  <a:pt x="859625" y="3499830"/>
                  <a:pt x="801294" y="3499830"/>
                </a:cubicBezTo>
                <a:cubicBezTo>
                  <a:pt x="601304" y="3499830"/>
                  <a:pt x="451311" y="3633157"/>
                  <a:pt x="442978" y="3633157"/>
                </a:cubicBezTo>
                <a:lnTo>
                  <a:pt x="409647" y="3633157"/>
                </a:lnTo>
                <a:cubicBezTo>
                  <a:pt x="492976" y="3516496"/>
                  <a:pt x="692966" y="3483164"/>
                  <a:pt x="817960" y="3483164"/>
                </a:cubicBezTo>
                <a:cubicBezTo>
                  <a:pt x="834626" y="3483164"/>
                  <a:pt x="967953" y="3499830"/>
                  <a:pt x="984619" y="3499830"/>
                </a:cubicBezTo>
                <a:cubicBezTo>
                  <a:pt x="1026283" y="3499830"/>
                  <a:pt x="1101280" y="3491497"/>
                  <a:pt x="1101280" y="3433167"/>
                </a:cubicBezTo>
                <a:cubicBezTo>
                  <a:pt x="1101280" y="3358170"/>
                  <a:pt x="967953" y="3333171"/>
                  <a:pt x="951287" y="3324839"/>
                </a:cubicBezTo>
                <a:cubicBezTo>
                  <a:pt x="901290" y="3316506"/>
                  <a:pt x="859625" y="3291507"/>
                  <a:pt x="826293" y="3274841"/>
                </a:cubicBezTo>
                <a:cubicBezTo>
                  <a:pt x="742964" y="3241509"/>
                  <a:pt x="676300" y="3158180"/>
                  <a:pt x="592971" y="3116515"/>
                </a:cubicBezTo>
                <a:cubicBezTo>
                  <a:pt x="534641" y="3091517"/>
                  <a:pt x="459644" y="3091517"/>
                  <a:pt x="409647" y="3058185"/>
                </a:cubicBezTo>
                <a:cubicBezTo>
                  <a:pt x="384648" y="3049852"/>
                  <a:pt x="367982" y="3024853"/>
                  <a:pt x="367982" y="3008187"/>
                </a:cubicBezTo>
                <a:cubicBezTo>
                  <a:pt x="367982" y="2949857"/>
                  <a:pt x="451311" y="2958190"/>
                  <a:pt x="476310" y="2941524"/>
                </a:cubicBezTo>
                <a:cubicBezTo>
                  <a:pt x="509642" y="2916525"/>
                  <a:pt x="517975" y="2866527"/>
                  <a:pt x="559640" y="2833196"/>
                </a:cubicBezTo>
                <a:cubicBezTo>
                  <a:pt x="567972" y="2816530"/>
                  <a:pt x="592971" y="2816530"/>
                  <a:pt x="617970" y="2816530"/>
                </a:cubicBezTo>
                <a:cubicBezTo>
                  <a:pt x="634636" y="2816530"/>
                  <a:pt x="701299" y="2841529"/>
                  <a:pt x="717965" y="2866527"/>
                </a:cubicBezTo>
                <a:close/>
                <a:moveTo>
                  <a:pt x="2342886" y="2941524"/>
                </a:moveTo>
                <a:cubicBezTo>
                  <a:pt x="2342886" y="2966523"/>
                  <a:pt x="2317887" y="2983188"/>
                  <a:pt x="2317887" y="2999854"/>
                </a:cubicBezTo>
                <a:cubicBezTo>
                  <a:pt x="2301222" y="2958190"/>
                  <a:pt x="2276223" y="2908192"/>
                  <a:pt x="2251224" y="2858195"/>
                </a:cubicBezTo>
                <a:lnTo>
                  <a:pt x="2234558" y="2874860"/>
                </a:lnTo>
                <a:lnTo>
                  <a:pt x="2284556" y="2974856"/>
                </a:lnTo>
                <a:cubicBezTo>
                  <a:pt x="2209559" y="2941524"/>
                  <a:pt x="2192893" y="2899859"/>
                  <a:pt x="2192893" y="2849862"/>
                </a:cubicBezTo>
                <a:cubicBezTo>
                  <a:pt x="2192893" y="2833196"/>
                  <a:pt x="2184561" y="2808197"/>
                  <a:pt x="2217892" y="2808197"/>
                </a:cubicBezTo>
                <a:cubicBezTo>
                  <a:pt x="2251224" y="2808197"/>
                  <a:pt x="2342886" y="2924858"/>
                  <a:pt x="2342886" y="2941524"/>
                </a:cubicBezTo>
                <a:close/>
                <a:moveTo>
                  <a:pt x="3826147" y="2816530"/>
                </a:moveTo>
                <a:cubicBezTo>
                  <a:pt x="3809481" y="2866527"/>
                  <a:pt x="3709486" y="2916525"/>
                  <a:pt x="3651156" y="2916525"/>
                </a:cubicBezTo>
                <a:cubicBezTo>
                  <a:pt x="3626157" y="2916525"/>
                  <a:pt x="3592825" y="2891526"/>
                  <a:pt x="3567827" y="2874860"/>
                </a:cubicBezTo>
                <a:cubicBezTo>
                  <a:pt x="3601158" y="2874860"/>
                  <a:pt x="3684488" y="2866527"/>
                  <a:pt x="3726152" y="2841529"/>
                </a:cubicBezTo>
                <a:lnTo>
                  <a:pt x="3717819" y="2833196"/>
                </a:lnTo>
                <a:cubicBezTo>
                  <a:pt x="3667822" y="2841529"/>
                  <a:pt x="3617824" y="2849862"/>
                  <a:pt x="3567827" y="2849862"/>
                </a:cubicBezTo>
                <a:lnTo>
                  <a:pt x="3559494" y="2849862"/>
                </a:lnTo>
                <a:cubicBezTo>
                  <a:pt x="3634490" y="2791531"/>
                  <a:pt x="3642823" y="2799864"/>
                  <a:pt x="3701153" y="2799864"/>
                </a:cubicBezTo>
                <a:cubicBezTo>
                  <a:pt x="3726152" y="2799864"/>
                  <a:pt x="3784483" y="2799864"/>
                  <a:pt x="3826147" y="2816530"/>
                </a:cubicBezTo>
                <a:close/>
                <a:moveTo>
                  <a:pt x="2184561" y="2924858"/>
                </a:moveTo>
                <a:cubicBezTo>
                  <a:pt x="2184561" y="2941524"/>
                  <a:pt x="2151229" y="2966523"/>
                  <a:pt x="2151229" y="2983188"/>
                </a:cubicBezTo>
                <a:cubicBezTo>
                  <a:pt x="2134563" y="2933191"/>
                  <a:pt x="2101231" y="2858195"/>
                  <a:pt x="2101231" y="2833196"/>
                </a:cubicBezTo>
                <a:cubicBezTo>
                  <a:pt x="2101231" y="2816530"/>
                  <a:pt x="2109564" y="2808197"/>
                  <a:pt x="2109564" y="2799864"/>
                </a:cubicBezTo>
                <a:cubicBezTo>
                  <a:pt x="2142896" y="2841529"/>
                  <a:pt x="2184561" y="2899859"/>
                  <a:pt x="2184561" y="2924858"/>
                </a:cubicBezTo>
                <a:close/>
                <a:moveTo>
                  <a:pt x="3217844" y="2841529"/>
                </a:moveTo>
                <a:cubicBezTo>
                  <a:pt x="3192845" y="2816530"/>
                  <a:pt x="3167846" y="2808197"/>
                  <a:pt x="3167846" y="2783198"/>
                </a:cubicBezTo>
                <a:cubicBezTo>
                  <a:pt x="3184512" y="2791531"/>
                  <a:pt x="3209511" y="2816530"/>
                  <a:pt x="3217844" y="2841529"/>
                </a:cubicBezTo>
                <a:close/>
                <a:moveTo>
                  <a:pt x="2034568" y="2808197"/>
                </a:moveTo>
                <a:cubicBezTo>
                  <a:pt x="2034568" y="2799864"/>
                  <a:pt x="2034568" y="2774865"/>
                  <a:pt x="2042901" y="2774865"/>
                </a:cubicBezTo>
                <a:cubicBezTo>
                  <a:pt x="2042901" y="2783198"/>
                  <a:pt x="2034568" y="2799864"/>
                  <a:pt x="2034568" y="2808197"/>
                </a:cubicBezTo>
                <a:close/>
                <a:moveTo>
                  <a:pt x="2567875" y="2883193"/>
                </a:moveTo>
                <a:cubicBezTo>
                  <a:pt x="2567875" y="2908192"/>
                  <a:pt x="2534544" y="2891526"/>
                  <a:pt x="2517878" y="2908192"/>
                </a:cubicBezTo>
                <a:cubicBezTo>
                  <a:pt x="2501212" y="2883193"/>
                  <a:pt x="2492879" y="2849862"/>
                  <a:pt x="2476213" y="2824863"/>
                </a:cubicBezTo>
                <a:cubicBezTo>
                  <a:pt x="2476213" y="2816530"/>
                  <a:pt x="2451214" y="2841529"/>
                  <a:pt x="2451214" y="2816530"/>
                </a:cubicBezTo>
                <a:cubicBezTo>
                  <a:pt x="2451214" y="2841529"/>
                  <a:pt x="2476213" y="2874860"/>
                  <a:pt x="2484546" y="2899859"/>
                </a:cubicBezTo>
                <a:cubicBezTo>
                  <a:pt x="2401217" y="2816530"/>
                  <a:pt x="2384551" y="2858195"/>
                  <a:pt x="2384551" y="2791531"/>
                </a:cubicBezTo>
                <a:cubicBezTo>
                  <a:pt x="2384551" y="2766532"/>
                  <a:pt x="2392884" y="2758199"/>
                  <a:pt x="2409550" y="2758199"/>
                </a:cubicBezTo>
                <a:cubicBezTo>
                  <a:pt x="2459547" y="2758199"/>
                  <a:pt x="2567875" y="2866527"/>
                  <a:pt x="2567875" y="2883193"/>
                </a:cubicBezTo>
                <a:close/>
                <a:moveTo>
                  <a:pt x="4084468" y="2824863"/>
                </a:moveTo>
                <a:cubicBezTo>
                  <a:pt x="4109467" y="2799864"/>
                  <a:pt x="4134466" y="2774865"/>
                  <a:pt x="4151132" y="2749866"/>
                </a:cubicBezTo>
                <a:cubicBezTo>
                  <a:pt x="4151132" y="2783198"/>
                  <a:pt x="4117800" y="2816530"/>
                  <a:pt x="4084468" y="2824863"/>
                </a:cubicBezTo>
                <a:close/>
                <a:moveTo>
                  <a:pt x="3409501" y="2833196"/>
                </a:moveTo>
                <a:cubicBezTo>
                  <a:pt x="3409501" y="2858195"/>
                  <a:pt x="3326172" y="2874860"/>
                  <a:pt x="3326172" y="2874860"/>
                </a:cubicBezTo>
                <a:cubicBezTo>
                  <a:pt x="3259508" y="2874860"/>
                  <a:pt x="3234509" y="2849862"/>
                  <a:pt x="3217844" y="2799864"/>
                </a:cubicBezTo>
                <a:cubicBezTo>
                  <a:pt x="3242842" y="2791531"/>
                  <a:pt x="3276174" y="2841529"/>
                  <a:pt x="3351170" y="2824863"/>
                </a:cubicBezTo>
                <a:lnTo>
                  <a:pt x="3226177" y="2774865"/>
                </a:lnTo>
                <a:cubicBezTo>
                  <a:pt x="3242842" y="2774865"/>
                  <a:pt x="3267841" y="2749866"/>
                  <a:pt x="3292840" y="2749866"/>
                </a:cubicBezTo>
                <a:cubicBezTo>
                  <a:pt x="3326172" y="2749866"/>
                  <a:pt x="3409501" y="2808197"/>
                  <a:pt x="3409501" y="2833196"/>
                </a:cubicBezTo>
                <a:close/>
                <a:moveTo>
                  <a:pt x="4067802" y="2733201"/>
                </a:moveTo>
                <a:lnTo>
                  <a:pt x="4067802" y="2749866"/>
                </a:lnTo>
                <a:cubicBezTo>
                  <a:pt x="4059469" y="2766532"/>
                  <a:pt x="3951141" y="2924858"/>
                  <a:pt x="3892811" y="2924858"/>
                </a:cubicBezTo>
                <a:cubicBezTo>
                  <a:pt x="3867812" y="2924858"/>
                  <a:pt x="3834480" y="2916525"/>
                  <a:pt x="3801149" y="2908192"/>
                </a:cubicBezTo>
                <a:cubicBezTo>
                  <a:pt x="3842813" y="2899859"/>
                  <a:pt x="3934475" y="2849862"/>
                  <a:pt x="3976140" y="2808197"/>
                </a:cubicBezTo>
                <a:lnTo>
                  <a:pt x="3967807" y="2799864"/>
                </a:lnTo>
                <a:cubicBezTo>
                  <a:pt x="3917810" y="2833196"/>
                  <a:pt x="3859479" y="2866527"/>
                  <a:pt x="3801149" y="2883193"/>
                </a:cubicBezTo>
                <a:cubicBezTo>
                  <a:pt x="3826147" y="2858195"/>
                  <a:pt x="3834480" y="2824863"/>
                  <a:pt x="3859479" y="2808197"/>
                </a:cubicBezTo>
                <a:cubicBezTo>
                  <a:pt x="3901144" y="2774865"/>
                  <a:pt x="3967807" y="2758199"/>
                  <a:pt x="4017805" y="2733201"/>
                </a:cubicBezTo>
                <a:lnTo>
                  <a:pt x="4067802" y="2733201"/>
                </a:lnTo>
                <a:close/>
                <a:moveTo>
                  <a:pt x="3601158" y="2783198"/>
                </a:moveTo>
                <a:cubicBezTo>
                  <a:pt x="3567827" y="2824863"/>
                  <a:pt x="3492830" y="2841529"/>
                  <a:pt x="3476164" y="2841529"/>
                </a:cubicBezTo>
                <a:cubicBezTo>
                  <a:pt x="3417834" y="2841529"/>
                  <a:pt x="3442833" y="2808197"/>
                  <a:pt x="3392835" y="2774865"/>
                </a:cubicBezTo>
                <a:cubicBezTo>
                  <a:pt x="3426167" y="2783198"/>
                  <a:pt x="3467831" y="2791531"/>
                  <a:pt x="3517829" y="2799864"/>
                </a:cubicBezTo>
                <a:cubicBezTo>
                  <a:pt x="3517829" y="2799864"/>
                  <a:pt x="3526162" y="2791531"/>
                  <a:pt x="3526162" y="2774865"/>
                </a:cubicBezTo>
                <a:cubicBezTo>
                  <a:pt x="3484497" y="2774865"/>
                  <a:pt x="3442833" y="2766532"/>
                  <a:pt x="3401168" y="2758199"/>
                </a:cubicBezTo>
                <a:cubicBezTo>
                  <a:pt x="3409501" y="2749866"/>
                  <a:pt x="3434500" y="2716535"/>
                  <a:pt x="3459499" y="2716535"/>
                </a:cubicBezTo>
                <a:cubicBezTo>
                  <a:pt x="3467831" y="2716535"/>
                  <a:pt x="3584492" y="2766532"/>
                  <a:pt x="3601158" y="2783198"/>
                </a:cubicBezTo>
                <a:close/>
                <a:moveTo>
                  <a:pt x="2001236" y="2866527"/>
                </a:moveTo>
                <a:cubicBezTo>
                  <a:pt x="2001236" y="2883193"/>
                  <a:pt x="1984570" y="2908192"/>
                  <a:pt x="1967904" y="2916525"/>
                </a:cubicBezTo>
                <a:cubicBezTo>
                  <a:pt x="1959571" y="2883193"/>
                  <a:pt x="1951238" y="2841529"/>
                  <a:pt x="1934573" y="2808197"/>
                </a:cubicBezTo>
                <a:cubicBezTo>
                  <a:pt x="1934573" y="2799864"/>
                  <a:pt x="1917907" y="2799864"/>
                  <a:pt x="1909574" y="2791531"/>
                </a:cubicBezTo>
                <a:cubicBezTo>
                  <a:pt x="1909574" y="2783198"/>
                  <a:pt x="1901241" y="2766532"/>
                  <a:pt x="1892908" y="2749866"/>
                </a:cubicBezTo>
                <a:lnTo>
                  <a:pt x="1901241" y="2716535"/>
                </a:lnTo>
                <a:cubicBezTo>
                  <a:pt x="1917907" y="2724868"/>
                  <a:pt x="2001236" y="2824863"/>
                  <a:pt x="2001236" y="2866527"/>
                </a:cubicBezTo>
                <a:close/>
                <a:moveTo>
                  <a:pt x="2517878" y="2699869"/>
                </a:moveTo>
                <a:cubicBezTo>
                  <a:pt x="2517878" y="2733201"/>
                  <a:pt x="2526211" y="2774865"/>
                  <a:pt x="2542876" y="2816530"/>
                </a:cubicBezTo>
                <a:cubicBezTo>
                  <a:pt x="2509545" y="2783198"/>
                  <a:pt x="2459547" y="2758199"/>
                  <a:pt x="2459547" y="2733201"/>
                </a:cubicBezTo>
                <a:cubicBezTo>
                  <a:pt x="2459547" y="2716535"/>
                  <a:pt x="2467880" y="2708202"/>
                  <a:pt x="2476213" y="2699869"/>
                </a:cubicBezTo>
                <a:lnTo>
                  <a:pt x="2517878" y="2699869"/>
                </a:lnTo>
                <a:close/>
                <a:moveTo>
                  <a:pt x="1609588" y="2708202"/>
                </a:moveTo>
                <a:cubicBezTo>
                  <a:pt x="1617921" y="2699869"/>
                  <a:pt x="1626254" y="2691536"/>
                  <a:pt x="1634587" y="2691536"/>
                </a:cubicBezTo>
                <a:cubicBezTo>
                  <a:pt x="1626254" y="2699869"/>
                  <a:pt x="1617921" y="2708202"/>
                  <a:pt x="1609588" y="2708202"/>
                </a:cubicBezTo>
                <a:close/>
                <a:moveTo>
                  <a:pt x="2359552" y="2824863"/>
                </a:moveTo>
                <a:cubicBezTo>
                  <a:pt x="2359552" y="2849862"/>
                  <a:pt x="2334553" y="2849862"/>
                  <a:pt x="2334553" y="2866527"/>
                </a:cubicBezTo>
                <a:lnTo>
                  <a:pt x="2284556" y="2741534"/>
                </a:lnTo>
                <a:cubicBezTo>
                  <a:pt x="2284556" y="2741534"/>
                  <a:pt x="2276223" y="2741534"/>
                  <a:pt x="2267890" y="2749866"/>
                </a:cubicBezTo>
                <a:cubicBezTo>
                  <a:pt x="2276223" y="2774865"/>
                  <a:pt x="2284556" y="2808197"/>
                  <a:pt x="2292889" y="2833196"/>
                </a:cubicBezTo>
                <a:cubicBezTo>
                  <a:pt x="2276223" y="2816530"/>
                  <a:pt x="2251224" y="2799864"/>
                  <a:pt x="2234558" y="2783198"/>
                </a:cubicBezTo>
                <a:cubicBezTo>
                  <a:pt x="2234558" y="2774865"/>
                  <a:pt x="2226225" y="2758199"/>
                  <a:pt x="2226225" y="2733201"/>
                </a:cubicBezTo>
                <a:cubicBezTo>
                  <a:pt x="2226225" y="2716535"/>
                  <a:pt x="2234558" y="2699869"/>
                  <a:pt x="2251224" y="2683203"/>
                </a:cubicBezTo>
                <a:cubicBezTo>
                  <a:pt x="2284556" y="2699869"/>
                  <a:pt x="2359552" y="2808197"/>
                  <a:pt x="2359552" y="2824863"/>
                </a:cubicBezTo>
                <a:close/>
                <a:moveTo>
                  <a:pt x="3151180" y="2741534"/>
                </a:moveTo>
                <a:cubicBezTo>
                  <a:pt x="3151180" y="2766532"/>
                  <a:pt x="3142847" y="2774865"/>
                  <a:pt x="3142847" y="2783198"/>
                </a:cubicBezTo>
                <a:cubicBezTo>
                  <a:pt x="3126181" y="2774865"/>
                  <a:pt x="3101183" y="2758199"/>
                  <a:pt x="3076184" y="2741534"/>
                </a:cubicBezTo>
                <a:cubicBezTo>
                  <a:pt x="3092850" y="2749866"/>
                  <a:pt x="3109516" y="2749866"/>
                  <a:pt x="3134514" y="2749866"/>
                </a:cubicBezTo>
                <a:cubicBezTo>
                  <a:pt x="3109516" y="2733201"/>
                  <a:pt x="3084517" y="2716535"/>
                  <a:pt x="3059518" y="2708202"/>
                </a:cubicBezTo>
                <a:cubicBezTo>
                  <a:pt x="3067851" y="2699869"/>
                  <a:pt x="3084517" y="2683203"/>
                  <a:pt x="3084517" y="2674870"/>
                </a:cubicBezTo>
                <a:cubicBezTo>
                  <a:pt x="3109516" y="2683203"/>
                  <a:pt x="3151180" y="2724868"/>
                  <a:pt x="3151180" y="2741534"/>
                </a:cubicBezTo>
                <a:close/>
                <a:moveTo>
                  <a:pt x="3759484" y="2699869"/>
                </a:moveTo>
                <a:cubicBezTo>
                  <a:pt x="3759484" y="2749866"/>
                  <a:pt x="3642823" y="2774865"/>
                  <a:pt x="3634490" y="2774865"/>
                </a:cubicBezTo>
                <a:cubicBezTo>
                  <a:pt x="3617824" y="2774865"/>
                  <a:pt x="3592825" y="2741534"/>
                  <a:pt x="3567827" y="2733201"/>
                </a:cubicBezTo>
                <a:cubicBezTo>
                  <a:pt x="3609491" y="2724868"/>
                  <a:pt x="3651156" y="2741534"/>
                  <a:pt x="3701153" y="2699869"/>
                </a:cubicBezTo>
                <a:cubicBezTo>
                  <a:pt x="3659489" y="2699869"/>
                  <a:pt x="3609491" y="2708202"/>
                  <a:pt x="3567827" y="2708202"/>
                </a:cubicBezTo>
                <a:lnTo>
                  <a:pt x="3559494" y="2708202"/>
                </a:lnTo>
                <a:cubicBezTo>
                  <a:pt x="3617824" y="2658204"/>
                  <a:pt x="3609491" y="2658204"/>
                  <a:pt x="3659489" y="2658204"/>
                </a:cubicBezTo>
                <a:cubicBezTo>
                  <a:pt x="3701153" y="2658204"/>
                  <a:pt x="3759484" y="2666537"/>
                  <a:pt x="3759484" y="2699869"/>
                </a:cubicBezTo>
                <a:close/>
                <a:moveTo>
                  <a:pt x="3959474" y="2633205"/>
                </a:moveTo>
                <a:lnTo>
                  <a:pt x="3959474" y="2674870"/>
                </a:lnTo>
                <a:cubicBezTo>
                  <a:pt x="3942808" y="2691536"/>
                  <a:pt x="3876145" y="2791531"/>
                  <a:pt x="3834480" y="2791531"/>
                </a:cubicBezTo>
                <a:cubicBezTo>
                  <a:pt x="3809481" y="2791531"/>
                  <a:pt x="3776150" y="2774865"/>
                  <a:pt x="3751151" y="2774865"/>
                </a:cubicBezTo>
                <a:cubicBezTo>
                  <a:pt x="3792816" y="2766532"/>
                  <a:pt x="3851146" y="2733201"/>
                  <a:pt x="3892811" y="2691536"/>
                </a:cubicBezTo>
                <a:lnTo>
                  <a:pt x="3884478" y="2683203"/>
                </a:lnTo>
                <a:cubicBezTo>
                  <a:pt x="3842813" y="2716535"/>
                  <a:pt x="3792816" y="2741534"/>
                  <a:pt x="3751151" y="2749866"/>
                </a:cubicBezTo>
                <a:cubicBezTo>
                  <a:pt x="3767817" y="2733201"/>
                  <a:pt x="3776150" y="2699869"/>
                  <a:pt x="3792816" y="2683203"/>
                </a:cubicBezTo>
                <a:cubicBezTo>
                  <a:pt x="3817814" y="2658204"/>
                  <a:pt x="3867812" y="2649871"/>
                  <a:pt x="3909477" y="2633205"/>
                </a:cubicBezTo>
                <a:lnTo>
                  <a:pt x="3959474" y="2633205"/>
                </a:lnTo>
                <a:close/>
                <a:moveTo>
                  <a:pt x="3267841" y="2716535"/>
                </a:moveTo>
                <a:cubicBezTo>
                  <a:pt x="3267841" y="2741534"/>
                  <a:pt x="3201178" y="2758199"/>
                  <a:pt x="3192845" y="2758199"/>
                </a:cubicBezTo>
                <a:lnTo>
                  <a:pt x="3176179" y="2758199"/>
                </a:lnTo>
                <a:cubicBezTo>
                  <a:pt x="3176179" y="2741534"/>
                  <a:pt x="3167846" y="2716535"/>
                  <a:pt x="3151180" y="2699869"/>
                </a:cubicBezTo>
                <a:cubicBezTo>
                  <a:pt x="3167846" y="2708202"/>
                  <a:pt x="3184512" y="2708202"/>
                  <a:pt x="3226177" y="2708202"/>
                </a:cubicBezTo>
                <a:cubicBezTo>
                  <a:pt x="3201178" y="2691536"/>
                  <a:pt x="3176179" y="2683203"/>
                  <a:pt x="3151180" y="2666537"/>
                </a:cubicBezTo>
                <a:cubicBezTo>
                  <a:pt x="3159513" y="2666537"/>
                  <a:pt x="3176179" y="2649871"/>
                  <a:pt x="3192845" y="2633205"/>
                </a:cubicBezTo>
                <a:cubicBezTo>
                  <a:pt x="3226177" y="2649871"/>
                  <a:pt x="3267841" y="2691536"/>
                  <a:pt x="3267841" y="2716535"/>
                </a:cubicBezTo>
                <a:close/>
                <a:moveTo>
                  <a:pt x="1551258" y="2633205"/>
                </a:moveTo>
                <a:cubicBezTo>
                  <a:pt x="1551258" y="2649871"/>
                  <a:pt x="1559591" y="2674870"/>
                  <a:pt x="1559591" y="2691536"/>
                </a:cubicBezTo>
                <a:cubicBezTo>
                  <a:pt x="1542925" y="2691536"/>
                  <a:pt x="1509593" y="2699869"/>
                  <a:pt x="1492927" y="2691536"/>
                </a:cubicBezTo>
                <a:cubicBezTo>
                  <a:pt x="1501260" y="2683203"/>
                  <a:pt x="1517926" y="2649871"/>
                  <a:pt x="1517926" y="2633205"/>
                </a:cubicBezTo>
                <a:lnTo>
                  <a:pt x="1551258" y="2633205"/>
                </a:lnTo>
                <a:close/>
                <a:moveTo>
                  <a:pt x="2209559" y="2774865"/>
                </a:moveTo>
                <a:cubicBezTo>
                  <a:pt x="2209559" y="2799864"/>
                  <a:pt x="2176228" y="2808197"/>
                  <a:pt x="2167895" y="2816530"/>
                </a:cubicBezTo>
                <a:cubicBezTo>
                  <a:pt x="2159562" y="2774865"/>
                  <a:pt x="2159562" y="2708202"/>
                  <a:pt x="2126230" y="2683203"/>
                </a:cubicBezTo>
                <a:cubicBezTo>
                  <a:pt x="2126230" y="2683203"/>
                  <a:pt x="2117897" y="2674870"/>
                  <a:pt x="2117897" y="2699869"/>
                </a:cubicBezTo>
                <a:cubicBezTo>
                  <a:pt x="2117897" y="2716535"/>
                  <a:pt x="2134563" y="2774865"/>
                  <a:pt x="2142896" y="2808197"/>
                </a:cubicBezTo>
                <a:cubicBezTo>
                  <a:pt x="2134563" y="2799864"/>
                  <a:pt x="2117897" y="2783198"/>
                  <a:pt x="2109564" y="2766532"/>
                </a:cubicBezTo>
                <a:cubicBezTo>
                  <a:pt x="2101231" y="2733201"/>
                  <a:pt x="2084565" y="2666537"/>
                  <a:pt x="2084565" y="2649871"/>
                </a:cubicBezTo>
                <a:cubicBezTo>
                  <a:pt x="2084565" y="2624873"/>
                  <a:pt x="2092898" y="2624873"/>
                  <a:pt x="2109564" y="2624873"/>
                </a:cubicBezTo>
                <a:cubicBezTo>
                  <a:pt x="2142896" y="2624873"/>
                  <a:pt x="2209559" y="2766532"/>
                  <a:pt x="2209559" y="2774865"/>
                </a:cubicBezTo>
                <a:close/>
                <a:moveTo>
                  <a:pt x="4067802" y="2808197"/>
                </a:moveTo>
                <a:cubicBezTo>
                  <a:pt x="4076135" y="2791531"/>
                  <a:pt x="4084468" y="2766532"/>
                  <a:pt x="4092801" y="2749866"/>
                </a:cubicBezTo>
                <a:cubicBezTo>
                  <a:pt x="4067802" y="2699869"/>
                  <a:pt x="4142799" y="2658204"/>
                  <a:pt x="4184463" y="2616540"/>
                </a:cubicBezTo>
                <a:cubicBezTo>
                  <a:pt x="4184463" y="2666537"/>
                  <a:pt x="4142799" y="2741534"/>
                  <a:pt x="4067802" y="2808197"/>
                </a:cubicBezTo>
                <a:close/>
                <a:moveTo>
                  <a:pt x="3434500" y="2691536"/>
                </a:moveTo>
                <a:cubicBezTo>
                  <a:pt x="3434500" y="2733201"/>
                  <a:pt x="3367836" y="2733201"/>
                  <a:pt x="3359503" y="2733201"/>
                </a:cubicBezTo>
                <a:cubicBezTo>
                  <a:pt x="3342838" y="2733201"/>
                  <a:pt x="3317839" y="2724868"/>
                  <a:pt x="3292840" y="2716535"/>
                </a:cubicBezTo>
                <a:cubicBezTo>
                  <a:pt x="3292840" y="2708202"/>
                  <a:pt x="3284507" y="2683203"/>
                  <a:pt x="3267841" y="2666537"/>
                </a:cubicBezTo>
                <a:cubicBezTo>
                  <a:pt x="3292840" y="2666537"/>
                  <a:pt x="3342838" y="2691536"/>
                  <a:pt x="3384502" y="2691536"/>
                </a:cubicBezTo>
                <a:cubicBezTo>
                  <a:pt x="3351170" y="2649871"/>
                  <a:pt x="3309506" y="2649871"/>
                  <a:pt x="3267841" y="2641538"/>
                </a:cubicBezTo>
                <a:cubicBezTo>
                  <a:pt x="3292840" y="2641538"/>
                  <a:pt x="3317839" y="2616540"/>
                  <a:pt x="3334505" y="2616540"/>
                </a:cubicBezTo>
                <a:cubicBezTo>
                  <a:pt x="3401168" y="2616540"/>
                  <a:pt x="3434500" y="2683203"/>
                  <a:pt x="3434500" y="2691536"/>
                </a:cubicBezTo>
                <a:close/>
                <a:moveTo>
                  <a:pt x="1634587" y="2608207"/>
                </a:moveTo>
                <a:cubicBezTo>
                  <a:pt x="1634587" y="2624873"/>
                  <a:pt x="1634587" y="2649871"/>
                  <a:pt x="1642920" y="2666537"/>
                </a:cubicBezTo>
                <a:cubicBezTo>
                  <a:pt x="1626254" y="2666537"/>
                  <a:pt x="1609588" y="2674870"/>
                  <a:pt x="1592923" y="2691536"/>
                </a:cubicBezTo>
                <a:cubicBezTo>
                  <a:pt x="1584590" y="2683203"/>
                  <a:pt x="1576257" y="2674870"/>
                  <a:pt x="1576257" y="2649871"/>
                </a:cubicBezTo>
                <a:cubicBezTo>
                  <a:pt x="1576257" y="2633205"/>
                  <a:pt x="1584590" y="2624873"/>
                  <a:pt x="1601256" y="2608207"/>
                </a:cubicBezTo>
                <a:lnTo>
                  <a:pt x="1634587" y="2608207"/>
                </a:lnTo>
                <a:close/>
                <a:moveTo>
                  <a:pt x="2992855" y="2691536"/>
                </a:moveTo>
                <a:cubicBezTo>
                  <a:pt x="2967856" y="2674870"/>
                  <a:pt x="2934524" y="2658204"/>
                  <a:pt x="2901192" y="2641538"/>
                </a:cubicBezTo>
                <a:cubicBezTo>
                  <a:pt x="2909525" y="2633205"/>
                  <a:pt x="2909525" y="2616540"/>
                  <a:pt x="2909525" y="2599874"/>
                </a:cubicBezTo>
                <a:cubicBezTo>
                  <a:pt x="2934524" y="2608207"/>
                  <a:pt x="2984522" y="2658204"/>
                  <a:pt x="2992855" y="2691536"/>
                </a:cubicBezTo>
                <a:close/>
                <a:moveTo>
                  <a:pt x="1659586" y="2641538"/>
                </a:moveTo>
                <a:cubicBezTo>
                  <a:pt x="1659586" y="2633205"/>
                  <a:pt x="1667919" y="2599874"/>
                  <a:pt x="1684585" y="2591541"/>
                </a:cubicBezTo>
                <a:lnTo>
                  <a:pt x="1659586" y="2641538"/>
                </a:lnTo>
                <a:close/>
                <a:moveTo>
                  <a:pt x="1534592" y="2608207"/>
                </a:moveTo>
                <a:cubicBezTo>
                  <a:pt x="1526259" y="2608207"/>
                  <a:pt x="1509593" y="2616540"/>
                  <a:pt x="1501260" y="2608207"/>
                </a:cubicBezTo>
                <a:cubicBezTo>
                  <a:pt x="1509593" y="2599874"/>
                  <a:pt x="1517926" y="2599874"/>
                  <a:pt x="1526259" y="2591541"/>
                </a:cubicBezTo>
                <a:cubicBezTo>
                  <a:pt x="1526259" y="2591541"/>
                  <a:pt x="1534592" y="2599874"/>
                  <a:pt x="1534592" y="2608207"/>
                </a:cubicBezTo>
                <a:close/>
                <a:moveTo>
                  <a:pt x="3592825" y="2641538"/>
                </a:moveTo>
                <a:cubicBezTo>
                  <a:pt x="3592825" y="2691536"/>
                  <a:pt x="3492830" y="2699869"/>
                  <a:pt x="3492830" y="2699869"/>
                </a:cubicBezTo>
                <a:cubicBezTo>
                  <a:pt x="3442833" y="2699869"/>
                  <a:pt x="3484497" y="2691536"/>
                  <a:pt x="3426167" y="2633205"/>
                </a:cubicBezTo>
                <a:cubicBezTo>
                  <a:pt x="3451166" y="2649871"/>
                  <a:pt x="3492830" y="2658204"/>
                  <a:pt x="3517829" y="2658204"/>
                </a:cubicBezTo>
                <a:cubicBezTo>
                  <a:pt x="3534495" y="2658204"/>
                  <a:pt x="3534495" y="2658204"/>
                  <a:pt x="3542828" y="2649871"/>
                </a:cubicBezTo>
                <a:cubicBezTo>
                  <a:pt x="3509496" y="2608207"/>
                  <a:pt x="3459499" y="2624873"/>
                  <a:pt x="3426167" y="2616540"/>
                </a:cubicBezTo>
                <a:cubicBezTo>
                  <a:pt x="3426167" y="2616540"/>
                  <a:pt x="3476164" y="2599874"/>
                  <a:pt x="3484497" y="2574875"/>
                </a:cubicBezTo>
                <a:cubicBezTo>
                  <a:pt x="3501163" y="2583208"/>
                  <a:pt x="3592825" y="2599874"/>
                  <a:pt x="3592825" y="2641538"/>
                </a:cubicBezTo>
                <a:close/>
                <a:moveTo>
                  <a:pt x="2434548" y="2733201"/>
                </a:moveTo>
                <a:cubicBezTo>
                  <a:pt x="2409550" y="2733201"/>
                  <a:pt x="2384551" y="2741534"/>
                  <a:pt x="2359552" y="2758199"/>
                </a:cubicBezTo>
                <a:cubicBezTo>
                  <a:pt x="2342886" y="2708202"/>
                  <a:pt x="2351219" y="2641538"/>
                  <a:pt x="2317887" y="2624873"/>
                </a:cubicBezTo>
                <a:cubicBezTo>
                  <a:pt x="2317887" y="2649871"/>
                  <a:pt x="2326220" y="2683203"/>
                  <a:pt x="2326220" y="2716535"/>
                </a:cubicBezTo>
                <a:cubicBezTo>
                  <a:pt x="2309554" y="2699869"/>
                  <a:pt x="2276223" y="2666537"/>
                  <a:pt x="2276223" y="2641538"/>
                </a:cubicBezTo>
                <a:cubicBezTo>
                  <a:pt x="2276223" y="2633205"/>
                  <a:pt x="2284556" y="2574875"/>
                  <a:pt x="2317887" y="2574875"/>
                </a:cubicBezTo>
                <a:cubicBezTo>
                  <a:pt x="2376218" y="2574875"/>
                  <a:pt x="2426215" y="2724868"/>
                  <a:pt x="2434548" y="2733201"/>
                </a:cubicBezTo>
                <a:close/>
                <a:moveTo>
                  <a:pt x="2767865" y="2583208"/>
                </a:moveTo>
                <a:cubicBezTo>
                  <a:pt x="2751200" y="2583208"/>
                  <a:pt x="2726201" y="2574875"/>
                  <a:pt x="2709535" y="2566542"/>
                </a:cubicBezTo>
                <a:cubicBezTo>
                  <a:pt x="2726201" y="2566542"/>
                  <a:pt x="2751200" y="2574875"/>
                  <a:pt x="2767865" y="2583208"/>
                </a:cubicBezTo>
                <a:close/>
                <a:moveTo>
                  <a:pt x="2051234" y="2724868"/>
                </a:moveTo>
                <a:cubicBezTo>
                  <a:pt x="2051234" y="2741534"/>
                  <a:pt x="2026235" y="2758199"/>
                  <a:pt x="2009569" y="2783198"/>
                </a:cubicBezTo>
                <a:cubicBezTo>
                  <a:pt x="2009569" y="2741534"/>
                  <a:pt x="2009569" y="2658204"/>
                  <a:pt x="1976237" y="2633205"/>
                </a:cubicBezTo>
                <a:cubicBezTo>
                  <a:pt x="1976237" y="2633205"/>
                  <a:pt x="1967904" y="2624873"/>
                  <a:pt x="1967904" y="2649871"/>
                </a:cubicBezTo>
                <a:cubicBezTo>
                  <a:pt x="1967904" y="2666537"/>
                  <a:pt x="1976237" y="2733201"/>
                  <a:pt x="1984570" y="2774865"/>
                </a:cubicBezTo>
                <a:cubicBezTo>
                  <a:pt x="1951238" y="2691536"/>
                  <a:pt x="1926240" y="2699869"/>
                  <a:pt x="1926240" y="2658204"/>
                </a:cubicBezTo>
                <a:cubicBezTo>
                  <a:pt x="1926240" y="2633205"/>
                  <a:pt x="1934573" y="2558209"/>
                  <a:pt x="1976237" y="2558209"/>
                </a:cubicBezTo>
                <a:cubicBezTo>
                  <a:pt x="2009569" y="2558209"/>
                  <a:pt x="2051234" y="2716535"/>
                  <a:pt x="2051234" y="2724868"/>
                </a:cubicBezTo>
                <a:close/>
                <a:moveTo>
                  <a:pt x="3067851" y="2658204"/>
                </a:moveTo>
                <a:cubicBezTo>
                  <a:pt x="3067851" y="2683203"/>
                  <a:pt x="3059518" y="2674870"/>
                  <a:pt x="3059518" y="2691536"/>
                </a:cubicBezTo>
                <a:lnTo>
                  <a:pt x="3017853" y="2691536"/>
                </a:lnTo>
                <a:cubicBezTo>
                  <a:pt x="3009520" y="2666537"/>
                  <a:pt x="2992855" y="2641538"/>
                  <a:pt x="2976189" y="2616540"/>
                </a:cubicBezTo>
                <a:cubicBezTo>
                  <a:pt x="3034519" y="2658204"/>
                  <a:pt x="3001187" y="2641538"/>
                  <a:pt x="3042852" y="2633205"/>
                </a:cubicBezTo>
                <a:cubicBezTo>
                  <a:pt x="3017853" y="2608207"/>
                  <a:pt x="2984522" y="2599874"/>
                  <a:pt x="2951190" y="2591541"/>
                </a:cubicBezTo>
                <a:cubicBezTo>
                  <a:pt x="2951190" y="2583208"/>
                  <a:pt x="2967856" y="2566542"/>
                  <a:pt x="2967856" y="2549876"/>
                </a:cubicBezTo>
                <a:cubicBezTo>
                  <a:pt x="3017853" y="2558209"/>
                  <a:pt x="3067851" y="2616540"/>
                  <a:pt x="3067851" y="2658204"/>
                </a:cubicBezTo>
                <a:close/>
                <a:moveTo>
                  <a:pt x="3859479" y="2566542"/>
                </a:moveTo>
                <a:cubicBezTo>
                  <a:pt x="3859479" y="2608207"/>
                  <a:pt x="3784483" y="2666537"/>
                  <a:pt x="3776150" y="2666537"/>
                </a:cubicBezTo>
                <a:cubicBezTo>
                  <a:pt x="3751151" y="2666537"/>
                  <a:pt x="3734485" y="2641538"/>
                  <a:pt x="3709486" y="2641538"/>
                </a:cubicBezTo>
                <a:cubicBezTo>
                  <a:pt x="3726152" y="2633205"/>
                  <a:pt x="3792816" y="2608207"/>
                  <a:pt x="3809481" y="2574875"/>
                </a:cubicBezTo>
                <a:lnTo>
                  <a:pt x="3801149" y="2566542"/>
                </a:lnTo>
                <a:cubicBezTo>
                  <a:pt x="3776150" y="2583208"/>
                  <a:pt x="3742818" y="2599874"/>
                  <a:pt x="3709486" y="2616540"/>
                </a:cubicBezTo>
                <a:cubicBezTo>
                  <a:pt x="3726152" y="2549876"/>
                  <a:pt x="3759484" y="2533210"/>
                  <a:pt x="3809481" y="2533210"/>
                </a:cubicBezTo>
                <a:cubicBezTo>
                  <a:pt x="3842813" y="2533210"/>
                  <a:pt x="3859479" y="2541543"/>
                  <a:pt x="3859479" y="2566542"/>
                </a:cubicBezTo>
                <a:close/>
                <a:moveTo>
                  <a:pt x="1609588" y="2524877"/>
                </a:moveTo>
                <a:cubicBezTo>
                  <a:pt x="1609588" y="2541543"/>
                  <a:pt x="1609588" y="2566542"/>
                  <a:pt x="1617921" y="2583208"/>
                </a:cubicBezTo>
                <a:cubicBezTo>
                  <a:pt x="1601256" y="2591541"/>
                  <a:pt x="1576257" y="2599874"/>
                  <a:pt x="1559591" y="2608207"/>
                </a:cubicBezTo>
                <a:cubicBezTo>
                  <a:pt x="1559591" y="2599874"/>
                  <a:pt x="1551258" y="2599874"/>
                  <a:pt x="1551258" y="2583208"/>
                </a:cubicBezTo>
                <a:cubicBezTo>
                  <a:pt x="1551258" y="2558209"/>
                  <a:pt x="1567924" y="2541543"/>
                  <a:pt x="1576257" y="2524877"/>
                </a:cubicBezTo>
                <a:lnTo>
                  <a:pt x="1609588" y="2524877"/>
                </a:lnTo>
                <a:close/>
                <a:moveTo>
                  <a:pt x="4126133" y="2516544"/>
                </a:moveTo>
                <a:cubicBezTo>
                  <a:pt x="4134466" y="2524877"/>
                  <a:pt x="4134466" y="2533210"/>
                  <a:pt x="4134466" y="2558209"/>
                </a:cubicBezTo>
                <a:cubicBezTo>
                  <a:pt x="4134466" y="2599874"/>
                  <a:pt x="4101134" y="2658204"/>
                  <a:pt x="4067802" y="2699869"/>
                </a:cubicBezTo>
                <a:cubicBezTo>
                  <a:pt x="4051136" y="2699869"/>
                  <a:pt x="4026138" y="2708202"/>
                  <a:pt x="3992806" y="2716535"/>
                </a:cubicBezTo>
                <a:cubicBezTo>
                  <a:pt x="4034471" y="2666537"/>
                  <a:pt x="4084468" y="2641538"/>
                  <a:pt x="4084468" y="2583208"/>
                </a:cubicBezTo>
                <a:cubicBezTo>
                  <a:pt x="4051136" y="2616540"/>
                  <a:pt x="4017805" y="2658204"/>
                  <a:pt x="3976140" y="2699869"/>
                </a:cubicBezTo>
                <a:cubicBezTo>
                  <a:pt x="3951141" y="2633205"/>
                  <a:pt x="4034471" y="2549876"/>
                  <a:pt x="4101134" y="2516544"/>
                </a:cubicBezTo>
                <a:lnTo>
                  <a:pt x="4126133" y="2516544"/>
                </a:lnTo>
                <a:close/>
                <a:moveTo>
                  <a:pt x="3709486" y="2566542"/>
                </a:moveTo>
                <a:cubicBezTo>
                  <a:pt x="3709486" y="2608207"/>
                  <a:pt x="3626157" y="2633205"/>
                  <a:pt x="3626157" y="2633205"/>
                </a:cubicBezTo>
                <a:cubicBezTo>
                  <a:pt x="3601158" y="2633205"/>
                  <a:pt x="3592825" y="2608207"/>
                  <a:pt x="3576160" y="2591541"/>
                </a:cubicBezTo>
                <a:cubicBezTo>
                  <a:pt x="3609491" y="2583208"/>
                  <a:pt x="3642823" y="2583208"/>
                  <a:pt x="3676155" y="2566542"/>
                </a:cubicBezTo>
                <a:cubicBezTo>
                  <a:pt x="3642823" y="2558209"/>
                  <a:pt x="3609491" y="2566542"/>
                  <a:pt x="3576160" y="2566542"/>
                </a:cubicBezTo>
                <a:cubicBezTo>
                  <a:pt x="3592825" y="2549876"/>
                  <a:pt x="3601158" y="2516544"/>
                  <a:pt x="3626157" y="2516544"/>
                </a:cubicBezTo>
                <a:cubicBezTo>
                  <a:pt x="3642823" y="2516544"/>
                  <a:pt x="3709486" y="2533210"/>
                  <a:pt x="3709486" y="2566542"/>
                </a:cubicBezTo>
                <a:close/>
                <a:moveTo>
                  <a:pt x="3167846" y="2608207"/>
                </a:moveTo>
                <a:cubicBezTo>
                  <a:pt x="3167846" y="2624873"/>
                  <a:pt x="3134514" y="2649871"/>
                  <a:pt x="3117848" y="2649871"/>
                </a:cubicBezTo>
                <a:cubicBezTo>
                  <a:pt x="3059518" y="2649871"/>
                  <a:pt x="3084517" y="2616540"/>
                  <a:pt x="3051185" y="2574875"/>
                </a:cubicBezTo>
                <a:cubicBezTo>
                  <a:pt x="3076184" y="2583208"/>
                  <a:pt x="3134514" y="2574875"/>
                  <a:pt x="3134514" y="2591541"/>
                </a:cubicBezTo>
                <a:cubicBezTo>
                  <a:pt x="3134514" y="2574875"/>
                  <a:pt x="3067851" y="2558209"/>
                  <a:pt x="3034519" y="2541543"/>
                </a:cubicBezTo>
                <a:cubicBezTo>
                  <a:pt x="3042852" y="2541543"/>
                  <a:pt x="3059518" y="2524877"/>
                  <a:pt x="3076184" y="2508212"/>
                </a:cubicBezTo>
                <a:cubicBezTo>
                  <a:pt x="3117848" y="2516544"/>
                  <a:pt x="3167846" y="2583208"/>
                  <a:pt x="3167846" y="2608207"/>
                </a:cubicBezTo>
                <a:close/>
                <a:moveTo>
                  <a:pt x="2684536" y="2566542"/>
                </a:moveTo>
                <a:cubicBezTo>
                  <a:pt x="2651205" y="2558209"/>
                  <a:pt x="2601207" y="2558209"/>
                  <a:pt x="2567875" y="2599874"/>
                </a:cubicBezTo>
                <a:lnTo>
                  <a:pt x="2517878" y="2524877"/>
                </a:lnTo>
                <a:cubicBezTo>
                  <a:pt x="2534544" y="2516544"/>
                  <a:pt x="2542876" y="2508212"/>
                  <a:pt x="2567875" y="2508212"/>
                </a:cubicBezTo>
                <a:cubicBezTo>
                  <a:pt x="2609540" y="2508212"/>
                  <a:pt x="2642872" y="2541543"/>
                  <a:pt x="2684536" y="2566542"/>
                </a:cubicBezTo>
                <a:close/>
                <a:moveTo>
                  <a:pt x="2542876" y="2608207"/>
                </a:moveTo>
                <a:cubicBezTo>
                  <a:pt x="2542876" y="2633205"/>
                  <a:pt x="2526211" y="2658204"/>
                  <a:pt x="2517878" y="2666537"/>
                </a:cubicBezTo>
                <a:cubicBezTo>
                  <a:pt x="2501212" y="2674870"/>
                  <a:pt x="2476213" y="2674870"/>
                  <a:pt x="2459547" y="2691536"/>
                </a:cubicBezTo>
                <a:cubicBezTo>
                  <a:pt x="2459547" y="2658204"/>
                  <a:pt x="2467880" y="2616540"/>
                  <a:pt x="2476213" y="2566542"/>
                </a:cubicBezTo>
                <a:cubicBezTo>
                  <a:pt x="2434548" y="2574875"/>
                  <a:pt x="2426215" y="2633205"/>
                  <a:pt x="2434548" y="2674870"/>
                </a:cubicBezTo>
                <a:cubicBezTo>
                  <a:pt x="2417883" y="2641538"/>
                  <a:pt x="2392884" y="2599874"/>
                  <a:pt x="2351219" y="2558209"/>
                </a:cubicBezTo>
                <a:cubicBezTo>
                  <a:pt x="2376218" y="2508212"/>
                  <a:pt x="2401217" y="2508212"/>
                  <a:pt x="2426215" y="2508212"/>
                </a:cubicBezTo>
                <a:cubicBezTo>
                  <a:pt x="2467880" y="2508212"/>
                  <a:pt x="2542876" y="2558209"/>
                  <a:pt x="2542876" y="2608207"/>
                </a:cubicBezTo>
                <a:close/>
                <a:moveTo>
                  <a:pt x="3584492" y="2508212"/>
                </a:moveTo>
                <a:cubicBezTo>
                  <a:pt x="3576160" y="2541543"/>
                  <a:pt x="3534495" y="2558209"/>
                  <a:pt x="3509496" y="2558209"/>
                </a:cubicBezTo>
                <a:cubicBezTo>
                  <a:pt x="3476164" y="2558209"/>
                  <a:pt x="3492830" y="2533210"/>
                  <a:pt x="3459499" y="2499879"/>
                </a:cubicBezTo>
                <a:cubicBezTo>
                  <a:pt x="3492830" y="2508212"/>
                  <a:pt x="3534495" y="2516544"/>
                  <a:pt x="3584492" y="2508212"/>
                </a:cubicBezTo>
                <a:close/>
                <a:moveTo>
                  <a:pt x="1692918" y="2499879"/>
                </a:moveTo>
                <a:lnTo>
                  <a:pt x="1692918" y="2558209"/>
                </a:lnTo>
                <a:lnTo>
                  <a:pt x="1642920" y="2583208"/>
                </a:lnTo>
                <a:cubicBezTo>
                  <a:pt x="1642920" y="2574875"/>
                  <a:pt x="1634587" y="2566542"/>
                  <a:pt x="1634587" y="2541543"/>
                </a:cubicBezTo>
                <a:cubicBezTo>
                  <a:pt x="1634587" y="2524877"/>
                  <a:pt x="1651253" y="2508212"/>
                  <a:pt x="1667919" y="2499879"/>
                </a:cubicBezTo>
                <a:lnTo>
                  <a:pt x="1692918" y="2499879"/>
                </a:lnTo>
                <a:close/>
                <a:moveTo>
                  <a:pt x="3317839" y="2583208"/>
                </a:moveTo>
                <a:cubicBezTo>
                  <a:pt x="3317839" y="2624873"/>
                  <a:pt x="3251175" y="2616540"/>
                  <a:pt x="3251175" y="2616540"/>
                </a:cubicBezTo>
                <a:cubicBezTo>
                  <a:pt x="3209511" y="2616540"/>
                  <a:pt x="3184512" y="2624873"/>
                  <a:pt x="3176179" y="2558209"/>
                </a:cubicBezTo>
                <a:cubicBezTo>
                  <a:pt x="3201178" y="2566542"/>
                  <a:pt x="3234509" y="2574875"/>
                  <a:pt x="3267841" y="2574875"/>
                </a:cubicBezTo>
                <a:cubicBezTo>
                  <a:pt x="3234509" y="2549876"/>
                  <a:pt x="3192845" y="2533210"/>
                  <a:pt x="3159513" y="2516544"/>
                </a:cubicBezTo>
                <a:cubicBezTo>
                  <a:pt x="3176179" y="2516544"/>
                  <a:pt x="3192845" y="2491546"/>
                  <a:pt x="3209511" y="2491546"/>
                </a:cubicBezTo>
                <a:cubicBezTo>
                  <a:pt x="3234509" y="2491546"/>
                  <a:pt x="3317839" y="2549876"/>
                  <a:pt x="3317839" y="2583208"/>
                </a:cubicBezTo>
                <a:close/>
                <a:moveTo>
                  <a:pt x="2251224" y="2641538"/>
                </a:moveTo>
                <a:cubicBezTo>
                  <a:pt x="2251224" y="2658204"/>
                  <a:pt x="2226225" y="2674870"/>
                  <a:pt x="2209559" y="2691536"/>
                </a:cubicBezTo>
                <a:cubicBezTo>
                  <a:pt x="2209559" y="2649871"/>
                  <a:pt x="2209559" y="2599874"/>
                  <a:pt x="2201226" y="2549876"/>
                </a:cubicBezTo>
                <a:cubicBezTo>
                  <a:pt x="2167895" y="2574875"/>
                  <a:pt x="2184561" y="2624873"/>
                  <a:pt x="2184561" y="2666537"/>
                </a:cubicBezTo>
                <a:cubicBezTo>
                  <a:pt x="2167895" y="2641538"/>
                  <a:pt x="2142896" y="2599874"/>
                  <a:pt x="2142896" y="2583208"/>
                </a:cubicBezTo>
                <a:cubicBezTo>
                  <a:pt x="2142896" y="2566542"/>
                  <a:pt x="2159562" y="2491546"/>
                  <a:pt x="2192893" y="2491546"/>
                </a:cubicBezTo>
                <a:cubicBezTo>
                  <a:pt x="2226225" y="2491546"/>
                  <a:pt x="2251224" y="2641538"/>
                  <a:pt x="2251224" y="2641538"/>
                </a:cubicBezTo>
                <a:close/>
                <a:moveTo>
                  <a:pt x="3467831" y="2549876"/>
                </a:moveTo>
                <a:cubicBezTo>
                  <a:pt x="3467831" y="2591541"/>
                  <a:pt x="3384502" y="2599874"/>
                  <a:pt x="3384502" y="2599874"/>
                </a:cubicBezTo>
                <a:cubicBezTo>
                  <a:pt x="3334505" y="2599874"/>
                  <a:pt x="3334505" y="2558209"/>
                  <a:pt x="3317839" y="2533210"/>
                </a:cubicBezTo>
                <a:cubicBezTo>
                  <a:pt x="3334505" y="2524877"/>
                  <a:pt x="3359503" y="2558209"/>
                  <a:pt x="3426167" y="2549876"/>
                </a:cubicBezTo>
                <a:cubicBezTo>
                  <a:pt x="3392835" y="2533210"/>
                  <a:pt x="3351170" y="2516544"/>
                  <a:pt x="3317839" y="2508212"/>
                </a:cubicBezTo>
                <a:cubicBezTo>
                  <a:pt x="3334505" y="2508212"/>
                  <a:pt x="3359503" y="2474880"/>
                  <a:pt x="3376169" y="2474880"/>
                </a:cubicBezTo>
                <a:cubicBezTo>
                  <a:pt x="3401168" y="2474880"/>
                  <a:pt x="3467831" y="2533210"/>
                  <a:pt x="3467831" y="2549876"/>
                </a:cubicBezTo>
                <a:close/>
                <a:moveTo>
                  <a:pt x="2884526" y="2591541"/>
                </a:moveTo>
                <a:lnTo>
                  <a:pt x="2884526" y="2633205"/>
                </a:lnTo>
                <a:cubicBezTo>
                  <a:pt x="2851195" y="2616540"/>
                  <a:pt x="2809530" y="2583208"/>
                  <a:pt x="2776198" y="2558209"/>
                </a:cubicBezTo>
                <a:cubicBezTo>
                  <a:pt x="2792864" y="2566542"/>
                  <a:pt x="2817863" y="2566542"/>
                  <a:pt x="2834529" y="2574875"/>
                </a:cubicBezTo>
                <a:lnTo>
                  <a:pt x="2851195" y="2558209"/>
                </a:lnTo>
                <a:cubicBezTo>
                  <a:pt x="2817863" y="2524877"/>
                  <a:pt x="2767865" y="2541543"/>
                  <a:pt x="2734534" y="2541543"/>
                </a:cubicBezTo>
                <a:cubicBezTo>
                  <a:pt x="2759533" y="2516544"/>
                  <a:pt x="2751200" y="2491546"/>
                  <a:pt x="2742867" y="2466547"/>
                </a:cubicBezTo>
                <a:cubicBezTo>
                  <a:pt x="2751200" y="2466547"/>
                  <a:pt x="2884526" y="2533210"/>
                  <a:pt x="2884526" y="2591541"/>
                </a:cubicBezTo>
                <a:close/>
                <a:moveTo>
                  <a:pt x="4009472" y="2491546"/>
                </a:moveTo>
                <a:cubicBezTo>
                  <a:pt x="4009472" y="2524877"/>
                  <a:pt x="3984473" y="2583208"/>
                  <a:pt x="3959474" y="2599874"/>
                </a:cubicBezTo>
                <a:cubicBezTo>
                  <a:pt x="3942808" y="2608207"/>
                  <a:pt x="3926142" y="2616540"/>
                  <a:pt x="3909477" y="2616540"/>
                </a:cubicBezTo>
                <a:lnTo>
                  <a:pt x="3884478" y="2616540"/>
                </a:lnTo>
                <a:cubicBezTo>
                  <a:pt x="3917810" y="2591541"/>
                  <a:pt x="3942808" y="2549876"/>
                  <a:pt x="3976140" y="2516544"/>
                </a:cubicBezTo>
                <a:lnTo>
                  <a:pt x="3959474" y="2499879"/>
                </a:lnTo>
                <a:cubicBezTo>
                  <a:pt x="3934475" y="2533210"/>
                  <a:pt x="3909477" y="2566542"/>
                  <a:pt x="3876145" y="2599874"/>
                </a:cubicBezTo>
                <a:cubicBezTo>
                  <a:pt x="3876145" y="2583208"/>
                  <a:pt x="3884478" y="2566542"/>
                  <a:pt x="3876145" y="2549876"/>
                </a:cubicBezTo>
                <a:lnTo>
                  <a:pt x="3876145" y="2524877"/>
                </a:lnTo>
                <a:cubicBezTo>
                  <a:pt x="3909477" y="2491546"/>
                  <a:pt x="3967807" y="2449881"/>
                  <a:pt x="3984473" y="2449881"/>
                </a:cubicBezTo>
                <a:cubicBezTo>
                  <a:pt x="4009472" y="2449881"/>
                  <a:pt x="4009472" y="2474880"/>
                  <a:pt x="4009472" y="2491546"/>
                </a:cubicBezTo>
                <a:close/>
                <a:moveTo>
                  <a:pt x="3759484" y="2474880"/>
                </a:moveTo>
                <a:cubicBezTo>
                  <a:pt x="3759484" y="2491546"/>
                  <a:pt x="3742818" y="2516544"/>
                  <a:pt x="3726152" y="2533210"/>
                </a:cubicBezTo>
                <a:cubicBezTo>
                  <a:pt x="3709486" y="2524877"/>
                  <a:pt x="3684488" y="2508212"/>
                  <a:pt x="3667822" y="2499879"/>
                </a:cubicBezTo>
                <a:cubicBezTo>
                  <a:pt x="3692820" y="2491546"/>
                  <a:pt x="3726152" y="2474880"/>
                  <a:pt x="3751151" y="2449881"/>
                </a:cubicBezTo>
                <a:cubicBezTo>
                  <a:pt x="3751151" y="2458214"/>
                  <a:pt x="3759484" y="2449881"/>
                  <a:pt x="3759484" y="2474880"/>
                </a:cubicBezTo>
                <a:close/>
                <a:moveTo>
                  <a:pt x="3409501" y="2458214"/>
                </a:moveTo>
                <a:cubicBezTo>
                  <a:pt x="3401168" y="2458214"/>
                  <a:pt x="3384502" y="2458214"/>
                  <a:pt x="3384502" y="2449881"/>
                </a:cubicBezTo>
                <a:cubicBezTo>
                  <a:pt x="3392835" y="2449881"/>
                  <a:pt x="3401168" y="2449881"/>
                  <a:pt x="3409501" y="2458214"/>
                </a:cubicBezTo>
                <a:close/>
                <a:moveTo>
                  <a:pt x="1584590" y="2441548"/>
                </a:moveTo>
                <a:cubicBezTo>
                  <a:pt x="1584590" y="2458214"/>
                  <a:pt x="1584590" y="2483213"/>
                  <a:pt x="1592923" y="2499879"/>
                </a:cubicBezTo>
                <a:cubicBezTo>
                  <a:pt x="1592923" y="2499879"/>
                  <a:pt x="1584590" y="2499879"/>
                  <a:pt x="1576257" y="2508212"/>
                </a:cubicBezTo>
                <a:cubicBezTo>
                  <a:pt x="1559591" y="2499879"/>
                  <a:pt x="1551258" y="2474880"/>
                  <a:pt x="1542925" y="2458214"/>
                </a:cubicBezTo>
                <a:cubicBezTo>
                  <a:pt x="1542925" y="2449881"/>
                  <a:pt x="1551258" y="2449881"/>
                  <a:pt x="1559591" y="2441548"/>
                </a:cubicBezTo>
                <a:lnTo>
                  <a:pt x="1584590" y="2441548"/>
                </a:lnTo>
                <a:close/>
                <a:moveTo>
                  <a:pt x="2117897" y="2574875"/>
                </a:moveTo>
                <a:cubicBezTo>
                  <a:pt x="2117897" y="2591541"/>
                  <a:pt x="2076232" y="2616540"/>
                  <a:pt x="2067899" y="2641538"/>
                </a:cubicBezTo>
                <a:cubicBezTo>
                  <a:pt x="2067899" y="2591541"/>
                  <a:pt x="2076232" y="2533210"/>
                  <a:pt x="2067899" y="2483213"/>
                </a:cubicBezTo>
                <a:cubicBezTo>
                  <a:pt x="2042901" y="2508212"/>
                  <a:pt x="2034568" y="2583208"/>
                  <a:pt x="2042901" y="2616540"/>
                </a:cubicBezTo>
                <a:cubicBezTo>
                  <a:pt x="2034568" y="2591541"/>
                  <a:pt x="2001236" y="2558209"/>
                  <a:pt x="2001236" y="2533210"/>
                </a:cubicBezTo>
                <a:cubicBezTo>
                  <a:pt x="2001236" y="2491546"/>
                  <a:pt x="2026235" y="2441548"/>
                  <a:pt x="2076232" y="2416549"/>
                </a:cubicBezTo>
                <a:cubicBezTo>
                  <a:pt x="2109564" y="2441548"/>
                  <a:pt x="2117897" y="2558209"/>
                  <a:pt x="2117897" y="2574875"/>
                </a:cubicBezTo>
                <a:close/>
                <a:moveTo>
                  <a:pt x="1676252" y="2474880"/>
                </a:moveTo>
                <a:cubicBezTo>
                  <a:pt x="1659586" y="2483213"/>
                  <a:pt x="1634587" y="2491546"/>
                  <a:pt x="1617921" y="2499879"/>
                </a:cubicBezTo>
                <a:cubicBezTo>
                  <a:pt x="1617921" y="2491546"/>
                  <a:pt x="1609588" y="2483213"/>
                  <a:pt x="1609588" y="2466547"/>
                </a:cubicBezTo>
                <a:cubicBezTo>
                  <a:pt x="1609588" y="2433215"/>
                  <a:pt x="1617921" y="2416549"/>
                  <a:pt x="1667919" y="2416549"/>
                </a:cubicBezTo>
                <a:cubicBezTo>
                  <a:pt x="1667919" y="2433215"/>
                  <a:pt x="1667919" y="2458214"/>
                  <a:pt x="1676252" y="2474880"/>
                </a:cubicBezTo>
                <a:close/>
                <a:moveTo>
                  <a:pt x="4159464" y="2583208"/>
                </a:moveTo>
                <a:cubicBezTo>
                  <a:pt x="4159464" y="2524877"/>
                  <a:pt x="4142799" y="2516544"/>
                  <a:pt x="4142799" y="2499879"/>
                </a:cubicBezTo>
                <a:cubicBezTo>
                  <a:pt x="4142799" y="2474880"/>
                  <a:pt x="4176130" y="2441548"/>
                  <a:pt x="4192796" y="2408216"/>
                </a:cubicBezTo>
                <a:cubicBezTo>
                  <a:pt x="4184463" y="2466547"/>
                  <a:pt x="4201129" y="2524877"/>
                  <a:pt x="4159464" y="2583208"/>
                </a:cubicBezTo>
                <a:close/>
                <a:moveTo>
                  <a:pt x="2951190" y="2541543"/>
                </a:moveTo>
                <a:cubicBezTo>
                  <a:pt x="2951190" y="2558209"/>
                  <a:pt x="2934524" y="2566542"/>
                  <a:pt x="2909525" y="2566542"/>
                </a:cubicBezTo>
                <a:cubicBezTo>
                  <a:pt x="2867861" y="2566542"/>
                  <a:pt x="2892859" y="2549876"/>
                  <a:pt x="2834529" y="2491546"/>
                </a:cubicBezTo>
                <a:cubicBezTo>
                  <a:pt x="2851195" y="2499879"/>
                  <a:pt x="2867861" y="2499879"/>
                  <a:pt x="2909525" y="2499879"/>
                </a:cubicBezTo>
                <a:cubicBezTo>
                  <a:pt x="2876194" y="2483213"/>
                  <a:pt x="2834529" y="2466547"/>
                  <a:pt x="2792864" y="2458214"/>
                </a:cubicBezTo>
                <a:cubicBezTo>
                  <a:pt x="2801197" y="2449881"/>
                  <a:pt x="2817863" y="2424882"/>
                  <a:pt x="2817863" y="2408216"/>
                </a:cubicBezTo>
                <a:cubicBezTo>
                  <a:pt x="2842862" y="2408216"/>
                  <a:pt x="2951190" y="2483213"/>
                  <a:pt x="2951190" y="2541543"/>
                </a:cubicBezTo>
                <a:close/>
                <a:moveTo>
                  <a:pt x="3884478" y="2433215"/>
                </a:moveTo>
                <a:cubicBezTo>
                  <a:pt x="3884478" y="2458214"/>
                  <a:pt x="3867812" y="2516544"/>
                  <a:pt x="3851146" y="2516544"/>
                </a:cubicBezTo>
                <a:cubicBezTo>
                  <a:pt x="3826147" y="2516544"/>
                  <a:pt x="3809481" y="2508212"/>
                  <a:pt x="3792816" y="2508212"/>
                </a:cubicBezTo>
                <a:cubicBezTo>
                  <a:pt x="3834480" y="2466547"/>
                  <a:pt x="3842813" y="2458214"/>
                  <a:pt x="3842813" y="2424882"/>
                </a:cubicBezTo>
                <a:cubicBezTo>
                  <a:pt x="3826147" y="2441548"/>
                  <a:pt x="3801149" y="2474880"/>
                  <a:pt x="3776150" y="2499879"/>
                </a:cubicBezTo>
                <a:cubicBezTo>
                  <a:pt x="3776150" y="2458214"/>
                  <a:pt x="3767817" y="2449881"/>
                  <a:pt x="3767817" y="2433215"/>
                </a:cubicBezTo>
                <a:cubicBezTo>
                  <a:pt x="3767817" y="2416549"/>
                  <a:pt x="3817814" y="2391551"/>
                  <a:pt x="3842813" y="2391551"/>
                </a:cubicBezTo>
                <a:cubicBezTo>
                  <a:pt x="3884478" y="2391551"/>
                  <a:pt x="3884478" y="2416549"/>
                  <a:pt x="3884478" y="2433215"/>
                </a:cubicBezTo>
                <a:close/>
                <a:moveTo>
                  <a:pt x="2351219" y="2441548"/>
                </a:moveTo>
                <a:cubicBezTo>
                  <a:pt x="2351219" y="2491546"/>
                  <a:pt x="2326220" y="2566542"/>
                  <a:pt x="2276223" y="2574875"/>
                </a:cubicBezTo>
                <a:cubicBezTo>
                  <a:pt x="2284556" y="2541543"/>
                  <a:pt x="2301222" y="2499879"/>
                  <a:pt x="2317887" y="2458214"/>
                </a:cubicBezTo>
                <a:lnTo>
                  <a:pt x="2301222" y="2441548"/>
                </a:lnTo>
                <a:cubicBezTo>
                  <a:pt x="2276223" y="2483213"/>
                  <a:pt x="2267890" y="2524877"/>
                  <a:pt x="2259557" y="2566542"/>
                </a:cubicBezTo>
                <a:cubicBezTo>
                  <a:pt x="2259557" y="2541543"/>
                  <a:pt x="2234558" y="2499879"/>
                  <a:pt x="2234558" y="2474880"/>
                </a:cubicBezTo>
                <a:cubicBezTo>
                  <a:pt x="2234558" y="2433215"/>
                  <a:pt x="2292889" y="2391551"/>
                  <a:pt x="2317887" y="2391551"/>
                </a:cubicBezTo>
                <a:cubicBezTo>
                  <a:pt x="2342886" y="2391551"/>
                  <a:pt x="2351219" y="2424882"/>
                  <a:pt x="2351219" y="2441548"/>
                </a:cubicBezTo>
                <a:close/>
                <a:moveTo>
                  <a:pt x="1751248" y="2449881"/>
                </a:moveTo>
                <a:cubicBezTo>
                  <a:pt x="1734582" y="2449881"/>
                  <a:pt x="1717917" y="2466547"/>
                  <a:pt x="1692918" y="2474880"/>
                </a:cubicBezTo>
                <a:lnTo>
                  <a:pt x="1692918" y="2424882"/>
                </a:lnTo>
                <a:cubicBezTo>
                  <a:pt x="1701251" y="2408216"/>
                  <a:pt x="1726249" y="2391551"/>
                  <a:pt x="1751248" y="2391551"/>
                </a:cubicBezTo>
                <a:lnTo>
                  <a:pt x="1751248" y="2449881"/>
                </a:lnTo>
                <a:close/>
                <a:moveTo>
                  <a:pt x="3051185" y="2491546"/>
                </a:moveTo>
                <a:cubicBezTo>
                  <a:pt x="3051185" y="2516544"/>
                  <a:pt x="3034519" y="2524877"/>
                  <a:pt x="3009520" y="2524877"/>
                </a:cubicBezTo>
                <a:cubicBezTo>
                  <a:pt x="2934524" y="2524877"/>
                  <a:pt x="2976189" y="2483213"/>
                  <a:pt x="2909525" y="2441548"/>
                </a:cubicBezTo>
                <a:cubicBezTo>
                  <a:pt x="2934524" y="2449881"/>
                  <a:pt x="2967856" y="2466547"/>
                  <a:pt x="3009520" y="2466547"/>
                </a:cubicBezTo>
                <a:cubicBezTo>
                  <a:pt x="2976189" y="2441548"/>
                  <a:pt x="2934524" y="2424882"/>
                  <a:pt x="2892859" y="2408216"/>
                </a:cubicBezTo>
                <a:cubicBezTo>
                  <a:pt x="2901192" y="2399883"/>
                  <a:pt x="2901192" y="2374885"/>
                  <a:pt x="2926191" y="2374885"/>
                </a:cubicBezTo>
                <a:cubicBezTo>
                  <a:pt x="2976189" y="2374885"/>
                  <a:pt x="3051185" y="2466547"/>
                  <a:pt x="3051185" y="2491546"/>
                </a:cubicBezTo>
                <a:close/>
                <a:moveTo>
                  <a:pt x="3209511" y="2366552"/>
                </a:moveTo>
                <a:cubicBezTo>
                  <a:pt x="3234509" y="2374885"/>
                  <a:pt x="3359503" y="2416549"/>
                  <a:pt x="3359503" y="2449881"/>
                </a:cubicBezTo>
                <a:cubicBezTo>
                  <a:pt x="3359503" y="2483213"/>
                  <a:pt x="3309506" y="2483213"/>
                  <a:pt x="3301173" y="2483213"/>
                </a:cubicBezTo>
                <a:cubicBezTo>
                  <a:pt x="3217844" y="2483213"/>
                  <a:pt x="3217844" y="2458214"/>
                  <a:pt x="3176179" y="2399883"/>
                </a:cubicBezTo>
                <a:cubicBezTo>
                  <a:pt x="3209511" y="2399883"/>
                  <a:pt x="3309506" y="2458214"/>
                  <a:pt x="3309506" y="2433215"/>
                </a:cubicBezTo>
                <a:cubicBezTo>
                  <a:pt x="3309506" y="2416549"/>
                  <a:pt x="3217844" y="2391551"/>
                  <a:pt x="3167846" y="2366552"/>
                </a:cubicBezTo>
                <a:lnTo>
                  <a:pt x="3209511" y="2366552"/>
                </a:lnTo>
                <a:close/>
                <a:moveTo>
                  <a:pt x="2576208" y="2366552"/>
                </a:moveTo>
                <a:cubicBezTo>
                  <a:pt x="2609540" y="2366552"/>
                  <a:pt x="2734534" y="2441548"/>
                  <a:pt x="2734534" y="2499879"/>
                </a:cubicBezTo>
                <a:cubicBezTo>
                  <a:pt x="2734534" y="2516544"/>
                  <a:pt x="2709535" y="2541543"/>
                  <a:pt x="2692869" y="2541543"/>
                </a:cubicBezTo>
                <a:cubicBezTo>
                  <a:pt x="2676203" y="2541543"/>
                  <a:pt x="2634539" y="2483213"/>
                  <a:pt x="2567875" y="2483213"/>
                </a:cubicBezTo>
                <a:cubicBezTo>
                  <a:pt x="2601207" y="2466547"/>
                  <a:pt x="2642872" y="2466547"/>
                  <a:pt x="2676203" y="2449881"/>
                </a:cubicBezTo>
                <a:cubicBezTo>
                  <a:pt x="2667870" y="2441548"/>
                  <a:pt x="2659537" y="2441548"/>
                  <a:pt x="2634539" y="2441548"/>
                </a:cubicBezTo>
                <a:cubicBezTo>
                  <a:pt x="2617873" y="2441548"/>
                  <a:pt x="2576208" y="2458214"/>
                  <a:pt x="2542876" y="2474880"/>
                </a:cubicBezTo>
                <a:cubicBezTo>
                  <a:pt x="2551209" y="2458214"/>
                  <a:pt x="2551209" y="2441548"/>
                  <a:pt x="2551209" y="2424882"/>
                </a:cubicBezTo>
                <a:cubicBezTo>
                  <a:pt x="2551209" y="2399883"/>
                  <a:pt x="2542876" y="2383218"/>
                  <a:pt x="2534544" y="2366552"/>
                </a:cubicBezTo>
                <a:lnTo>
                  <a:pt x="2576208" y="2366552"/>
                </a:lnTo>
                <a:close/>
                <a:moveTo>
                  <a:pt x="1842910" y="2424882"/>
                </a:moveTo>
                <a:cubicBezTo>
                  <a:pt x="1834578" y="2424882"/>
                  <a:pt x="1817912" y="2433215"/>
                  <a:pt x="1776247" y="2441548"/>
                </a:cubicBezTo>
                <a:lnTo>
                  <a:pt x="1776247" y="2399883"/>
                </a:lnTo>
                <a:cubicBezTo>
                  <a:pt x="1784580" y="2383218"/>
                  <a:pt x="1809579" y="2374885"/>
                  <a:pt x="1826245" y="2366552"/>
                </a:cubicBezTo>
                <a:cubicBezTo>
                  <a:pt x="1826245" y="2383218"/>
                  <a:pt x="1834578" y="2408216"/>
                  <a:pt x="1842910" y="2424882"/>
                </a:cubicBezTo>
                <a:close/>
                <a:moveTo>
                  <a:pt x="1567924" y="2358219"/>
                </a:moveTo>
                <a:lnTo>
                  <a:pt x="1567924" y="2416549"/>
                </a:lnTo>
                <a:cubicBezTo>
                  <a:pt x="1559591" y="2416549"/>
                  <a:pt x="1542925" y="2424882"/>
                  <a:pt x="1526259" y="2433215"/>
                </a:cubicBezTo>
                <a:lnTo>
                  <a:pt x="1509593" y="2424882"/>
                </a:lnTo>
                <a:cubicBezTo>
                  <a:pt x="1509593" y="2416549"/>
                  <a:pt x="1501260" y="2416549"/>
                  <a:pt x="1501260" y="2399883"/>
                </a:cubicBezTo>
                <a:cubicBezTo>
                  <a:pt x="1501260" y="2374885"/>
                  <a:pt x="1517926" y="2366552"/>
                  <a:pt x="1534592" y="2358219"/>
                </a:cubicBezTo>
                <a:lnTo>
                  <a:pt x="1567924" y="2358219"/>
                </a:lnTo>
                <a:close/>
                <a:moveTo>
                  <a:pt x="3192845" y="2466547"/>
                </a:moveTo>
                <a:cubicBezTo>
                  <a:pt x="3192845" y="2483213"/>
                  <a:pt x="3142847" y="2499879"/>
                  <a:pt x="3134514" y="2499879"/>
                </a:cubicBezTo>
                <a:cubicBezTo>
                  <a:pt x="3084517" y="2499879"/>
                  <a:pt x="3059518" y="2458214"/>
                  <a:pt x="3026186" y="2408216"/>
                </a:cubicBezTo>
                <a:cubicBezTo>
                  <a:pt x="3051185" y="2424882"/>
                  <a:pt x="3084517" y="2433215"/>
                  <a:pt x="3109516" y="2449881"/>
                </a:cubicBezTo>
                <a:lnTo>
                  <a:pt x="3142847" y="2441548"/>
                </a:lnTo>
                <a:cubicBezTo>
                  <a:pt x="3101183" y="2416549"/>
                  <a:pt x="3051185" y="2399883"/>
                  <a:pt x="3009520" y="2383218"/>
                </a:cubicBezTo>
                <a:cubicBezTo>
                  <a:pt x="3026186" y="2374885"/>
                  <a:pt x="3034519" y="2349886"/>
                  <a:pt x="3059518" y="2349886"/>
                </a:cubicBezTo>
                <a:cubicBezTo>
                  <a:pt x="3076184" y="2349886"/>
                  <a:pt x="3192845" y="2424882"/>
                  <a:pt x="3192845" y="2466547"/>
                </a:cubicBezTo>
                <a:close/>
                <a:moveTo>
                  <a:pt x="2526211" y="2424882"/>
                </a:moveTo>
                <a:cubicBezTo>
                  <a:pt x="2526211" y="2449881"/>
                  <a:pt x="2517878" y="2483213"/>
                  <a:pt x="2501212" y="2508212"/>
                </a:cubicBezTo>
                <a:cubicBezTo>
                  <a:pt x="2476213" y="2491546"/>
                  <a:pt x="2451214" y="2483213"/>
                  <a:pt x="2426215" y="2483213"/>
                </a:cubicBezTo>
                <a:cubicBezTo>
                  <a:pt x="2409550" y="2483213"/>
                  <a:pt x="2392884" y="2491546"/>
                  <a:pt x="2376218" y="2499879"/>
                </a:cubicBezTo>
                <a:cubicBezTo>
                  <a:pt x="2384551" y="2449881"/>
                  <a:pt x="2451214" y="2416549"/>
                  <a:pt x="2451214" y="2374885"/>
                </a:cubicBezTo>
                <a:cubicBezTo>
                  <a:pt x="2426215" y="2399883"/>
                  <a:pt x="2392884" y="2424882"/>
                  <a:pt x="2376218" y="2458214"/>
                </a:cubicBezTo>
                <a:cubicBezTo>
                  <a:pt x="2376218" y="2441548"/>
                  <a:pt x="2359552" y="2408216"/>
                  <a:pt x="2359552" y="2391551"/>
                </a:cubicBezTo>
                <a:cubicBezTo>
                  <a:pt x="2359552" y="2358219"/>
                  <a:pt x="2434548" y="2349886"/>
                  <a:pt x="2451214" y="2349886"/>
                </a:cubicBezTo>
                <a:cubicBezTo>
                  <a:pt x="2509545" y="2349886"/>
                  <a:pt x="2526211" y="2383218"/>
                  <a:pt x="2526211" y="2424882"/>
                </a:cubicBezTo>
                <a:close/>
                <a:moveTo>
                  <a:pt x="1867909" y="2424882"/>
                </a:moveTo>
                <a:cubicBezTo>
                  <a:pt x="1859576" y="2416549"/>
                  <a:pt x="1851243" y="2408216"/>
                  <a:pt x="1851243" y="2383218"/>
                </a:cubicBezTo>
                <a:cubicBezTo>
                  <a:pt x="1851243" y="2366552"/>
                  <a:pt x="1867909" y="2358219"/>
                  <a:pt x="1884575" y="2349886"/>
                </a:cubicBezTo>
                <a:cubicBezTo>
                  <a:pt x="1884575" y="2366552"/>
                  <a:pt x="1867909" y="2399883"/>
                  <a:pt x="1867909" y="2424882"/>
                </a:cubicBezTo>
                <a:close/>
                <a:moveTo>
                  <a:pt x="1984570" y="2441548"/>
                </a:moveTo>
                <a:cubicBezTo>
                  <a:pt x="1984570" y="2458214"/>
                  <a:pt x="1976237" y="2499879"/>
                  <a:pt x="1967904" y="2524877"/>
                </a:cubicBezTo>
                <a:cubicBezTo>
                  <a:pt x="1959571" y="2541543"/>
                  <a:pt x="1942906" y="2549876"/>
                  <a:pt x="1926240" y="2566542"/>
                </a:cubicBezTo>
                <a:cubicBezTo>
                  <a:pt x="1926240" y="2524877"/>
                  <a:pt x="1934573" y="2474880"/>
                  <a:pt x="1951238" y="2424882"/>
                </a:cubicBezTo>
                <a:lnTo>
                  <a:pt x="1934573" y="2408216"/>
                </a:lnTo>
                <a:cubicBezTo>
                  <a:pt x="1876242" y="2499879"/>
                  <a:pt x="1917907" y="2616540"/>
                  <a:pt x="1884575" y="2699869"/>
                </a:cubicBezTo>
                <a:cubicBezTo>
                  <a:pt x="1876242" y="2658204"/>
                  <a:pt x="1867909" y="2599874"/>
                  <a:pt x="1867909" y="2574875"/>
                </a:cubicBezTo>
                <a:cubicBezTo>
                  <a:pt x="1867909" y="2549876"/>
                  <a:pt x="1884575" y="2341553"/>
                  <a:pt x="1951238" y="2341553"/>
                </a:cubicBezTo>
                <a:cubicBezTo>
                  <a:pt x="1967904" y="2341553"/>
                  <a:pt x="1984570" y="2441548"/>
                  <a:pt x="1984570" y="2441548"/>
                </a:cubicBezTo>
                <a:close/>
                <a:moveTo>
                  <a:pt x="1651253" y="2391551"/>
                </a:moveTo>
                <a:cubicBezTo>
                  <a:pt x="1634587" y="2399883"/>
                  <a:pt x="1617921" y="2408216"/>
                  <a:pt x="1601256" y="2424882"/>
                </a:cubicBezTo>
                <a:cubicBezTo>
                  <a:pt x="1592923" y="2416549"/>
                  <a:pt x="1584590" y="2399883"/>
                  <a:pt x="1584590" y="2383218"/>
                </a:cubicBezTo>
                <a:cubicBezTo>
                  <a:pt x="1584590" y="2349886"/>
                  <a:pt x="1609588" y="2333220"/>
                  <a:pt x="1642920" y="2333220"/>
                </a:cubicBezTo>
                <a:cubicBezTo>
                  <a:pt x="1642920" y="2349886"/>
                  <a:pt x="1642920" y="2374885"/>
                  <a:pt x="1651253" y="2391551"/>
                </a:cubicBezTo>
                <a:close/>
                <a:moveTo>
                  <a:pt x="1726249" y="2316554"/>
                </a:moveTo>
                <a:cubicBezTo>
                  <a:pt x="1726249" y="2333220"/>
                  <a:pt x="1726249" y="2358219"/>
                  <a:pt x="1734582" y="2374885"/>
                </a:cubicBezTo>
                <a:cubicBezTo>
                  <a:pt x="1717917" y="2374885"/>
                  <a:pt x="1701251" y="2383218"/>
                  <a:pt x="1684585" y="2399883"/>
                </a:cubicBezTo>
                <a:cubicBezTo>
                  <a:pt x="1676252" y="2391551"/>
                  <a:pt x="1667919" y="2383218"/>
                  <a:pt x="1667919" y="2366552"/>
                </a:cubicBezTo>
                <a:cubicBezTo>
                  <a:pt x="1667919" y="2341553"/>
                  <a:pt x="1676252" y="2333220"/>
                  <a:pt x="1692918" y="2316554"/>
                </a:cubicBezTo>
                <a:lnTo>
                  <a:pt x="1726249" y="2316554"/>
                </a:lnTo>
                <a:close/>
                <a:moveTo>
                  <a:pt x="1376266" y="2333220"/>
                </a:moveTo>
                <a:cubicBezTo>
                  <a:pt x="1367934" y="2333220"/>
                  <a:pt x="1351268" y="2324887"/>
                  <a:pt x="1334602" y="2324887"/>
                </a:cubicBezTo>
                <a:cubicBezTo>
                  <a:pt x="1342935" y="2324887"/>
                  <a:pt x="1334602" y="2316554"/>
                  <a:pt x="1359601" y="2316554"/>
                </a:cubicBezTo>
                <a:cubicBezTo>
                  <a:pt x="1376266" y="2316554"/>
                  <a:pt x="1376266" y="2324887"/>
                  <a:pt x="1376266" y="2333220"/>
                </a:cubicBezTo>
                <a:close/>
                <a:moveTo>
                  <a:pt x="4151132" y="2366552"/>
                </a:moveTo>
                <a:cubicBezTo>
                  <a:pt x="4151132" y="2391551"/>
                  <a:pt x="4142799" y="2449881"/>
                  <a:pt x="4117800" y="2483213"/>
                </a:cubicBezTo>
                <a:cubicBezTo>
                  <a:pt x="4109467" y="2491546"/>
                  <a:pt x="4084468" y="2499879"/>
                  <a:pt x="4059469" y="2516544"/>
                </a:cubicBezTo>
                <a:cubicBezTo>
                  <a:pt x="4067802" y="2474880"/>
                  <a:pt x="4117800" y="2416549"/>
                  <a:pt x="4101134" y="2374885"/>
                </a:cubicBezTo>
                <a:cubicBezTo>
                  <a:pt x="4076135" y="2416549"/>
                  <a:pt x="4059469" y="2466547"/>
                  <a:pt x="4034471" y="2508212"/>
                </a:cubicBezTo>
                <a:cubicBezTo>
                  <a:pt x="4034471" y="2483213"/>
                  <a:pt x="4017805" y="2458214"/>
                  <a:pt x="4017805" y="2433215"/>
                </a:cubicBezTo>
                <a:cubicBezTo>
                  <a:pt x="4017805" y="2416549"/>
                  <a:pt x="4084468" y="2308221"/>
                  <a:pt x="4109467" y="2308221"/>
                </a:cubicBezTo>
                <a:cubicBezTo>
                  <a:pt x="4134466" y="2308221"/>
                  <a:pt x="4151132" y="2349886"/>
                  <a:pt x="4151132" y="2366552"/>
                </a:cubicBezTo>
                <a:close/>
                <a:moveTo>
                  <a:pt x="2651205" y="2299888"/>
                </a:moveTo>
                <a:cubicBezTo>
                  <a:pt x="2692869" y="2316554"/>
                  <a:pt x="2792864" y="2366552"/>
                  <a:pt x="2792864" y="2408216"/>
                </a:cubicBezTo>
                <a:cubicBezTo>
                  <a:pt x="2792864" y="2441548"/>
                  <a:pt x="2759533" y="2441548"/>
                  <a:pt x="2751200" y="2441548"/>
                </a:cubicBezTo>
                <a:cubicBezTo>
                  <a:pt x="2717868" y="2441548"/>
                  <a:pt x="2684536" y="2374885"/>
                  <a:pt x="2617873" y="2358219"/>
                </a:cubicBezTo>
                <a:cubicBezTo>
                  <a:pt x="2642872" y="2366552"/>
                  <a:pt x="2676203" y="2366552"/>
                  <a:pt x="2734534" y="2366552"/>
                </a:cubicBezTo>
                <a:cubicBezTo>
                  <a:pt x="2701202" y="2324887"/>
                  <a:pt x="2651205" y="2333220"/>
                  <a:pt x="2617873" y="2341553"/>
                </a:cubicBezTo>
                <a:cubicBezTo>
                  <a:pt x="2617873" y="2333220"/>
                  <a:pt x="2626206" y="2316554"/>
                  <a:pt x="2634539" y="2299888"/>
                </a:cubicBezTo>
                <a:lnTo>
                  <a:pt x="2651205" y="2299888"/>
                </a:lnTo>
                <a:close/>
                <a:moveTo>
                  <a:pt x="2234558" y="2349886"/>
                </a:moveTo>
                <a:cubicBezTo>
                  <a:pt x="2234558" y="2424882"/>
                  <a:pt x="2209559" y="2474880"/>
                  <a:pt x="2151229" y="2499879"/>
                </a:cubicBezTo>
                <a:cubicBezTo>
                  <a:pt x="2142896" y="2458214"/>
                  <a:pt x="2184561" y="2399883"/>
                  <a:pt x="2192893" y="2358219"/>
                </a:cubicBezTo>
                <a:cubicBezTo>
                  <a:pt x="2167895" y="2391551"/>
                  <a:pt x="2142896" y="2433215"/>
                  <a:pt x="2134563" y="2474880"/>
                </a:cubicBezTo>
                <a:cubicBezTo>
                  <a:pt x="2126230" y="2449881"/>
                  <a:pt x="2109564" y="2424882"/>
                  <a:pt x="2109564" y="2399883"/>
                </a:cubicBezTo>
                <a:cubicBezTo>
                  <a:pt x="2109564" y="2374885"/>
                  <a:pt x="2167895" y="2299888"/>
                  <a:pt x="2209559" y="2299888"/>
                </a:cubicBezTo>
                <a:cubicBezTo>
                  <a:pt x="2242891" y="2299888"/>
                  <a:pt x="2234558" y="2349886"/>
                  <a:pt x="2234558" y="2349886"/>
                </a:cubicBezTo>
                <a:close/>
                <a:moveTo>
                  <a:pt x="1459596" y="2299888"/>
                </a:moveTo>
                <a:cubicBezTo>
                  <a:pt x="1459596" y="2316554"/>
                  <a:pt x="1459596" y="2341553"/>
                  <a:pt x="1467929" y="2358219"/>
                </a:cubicBezTo>
                <a:cubicBezTo>
                  <a:pt x="1459596" y="2358219"/>
                  <a:pt x="1451263" y="2366552"/>
                  <a:pt x="1434597" y="2366552"/>
                </a:cubicBezTo>
                <a:cubicBezTo>
                  <a:pt x="1409598" y="2366552"/>
                  <a:pt x="1409598" y="2349886"/>
                  <a:pt x="1392932" y="2341553"/>
                </a:cubicBezTo>
                <a:cubicBezTo>
                  <a:pt x="1401265" y="2333220"/>
                  <a:pt x="1409598" y="2316554"/>
                  <a:pt x="1426264" y="2299888"/>
                </a:cubicBezTo>
                <a:lnTo>
                  <a:pt x="1459596" y="2299888"/>
                </a:lnTo>
                <a:close/>
                <a:moveTo>
                  <a:pt x="4009472" y="2358219"/>
                </a:moveTo>
                <a:cubicBezTo>
                  <a:pt x="4009472" y="2441548"/>
                  <a:pt x="3984473" y="2399883"/>
                  <a:pt x="3926142" y="2458214"/>
                </a:cubicBezTo>
                <a:cubicBezTo>
                  <a:pt x="3942808" y="2424882"/>
                  <a:pt x="3959474" y="2383218"/>
                  <a:pt x="3976140" y="2349886"/>
                </a:cubicBezTo>
                <a:lnTo>
                  <a:pt x="3959474" y="2333220"/>
                </a:lnTo>
                <a:cubicBezTo>
                  <a:pt x="3942808" y="2366552"/>
                  <a:pt x="3926142" y="2408216"/>
                  <a:pt x="3909477" y="2441548"/>
                </a:cubicBezTo>
                <a:cubicBezTo>
                  <a:pt x="3909477" y="2424882"/>
                  <a:pt x="3892811" y="2391551"/>
                  <a:pt x="3892811" y="2374885"/>
                </a:cubicBezTo>
                <a:cubicBezTo>
                  <a:pt x="3892811" y="2349886"/>
                  <a:pt x="3934475" y="2291555"/>
                  <a:pt x="3967807" y="2291555"/>
                </a:cubicBezTo>
                <a:cubicBezTo>
                  <a:pt x="4001139" y="2291555"/>
                  <a:pt x="4009472" y="2333220"/>
                  <a:pt x="4009472" y="2358219"/>
                </a:cubicBezTo>
                <a:close/>
                <a:moveTo>
                  <a:pt x="1809579" y="2291555"/>
                </a:moveTo>
                <a:cubicBezTo>
                  <a:pt x="1809579" y="2308221"/>
                  <a:pt x="1809579" y="2333220"/>
                  <a:pt x="1817912" y="2349886"/>
                </a:cubicBezTo>
                <a:cubicBezTo>
                  <a:pt x="1801246" y="2349886"/>
                  <a:pt x="1776247" y="2366552"/>
                  <a:pt x="1759581" y="2374885"/>
                </a:cubicBezTo>
                <a:cubicBezTo>
                  <a:pt x="1759581" y="2366552"/>
                  <a:pt x="1751248" y="2358219"/>
                  <a:pt x="1751248" y="2333220"/>
                </a:cubicBezTo>
                <a:cubicBezTo>
                  <a:pt x="1751248" y="2316554"/>
                  <a:pt x="1759581" y="2308221"/>
                  <a:pt x="1776247" y="2291555"/>
                </a:cubicBezTo>
                <a:lnTo>
                  <a:pt x="1809579" y="2291555"/>
                </a:lnTo>
                <a:close/>
                <a:moveTo>
                  <a:pt x="1542925" y="2283222"/>
                </a:moveTo>
                <a:lnTo>
                  <a:pt x="1542925" y="2333220"/>
                </a:lnTo>
                <a:cubicBezTo>
                  <a:pt x="1526259" y="2341553"/>
                  <a:pt x="1509593" y="2349886"/>
                  <a:pt x="1492927" y="2366552"/>
                </a:cubicBezTo>
                <a:cubicBezTo>
                  <a:pt x="1484595" y="2349886"/>
                  <a:pt x="1476262" y="2341553"/>
                  <a:pt x="1476262" y="2316554"/>
                </a:cubicBezTo>
                <a:cubicBezTo>
                  <a:pt x="1476262" y="2299888"/>
                  <a:pt x="1492927" y="2291555"/>
                  <a:pt x="1509593" y="2283222"/>
                </a:cubicBezTo>
                <a:lnTo>
                  <a:pt x="1542925" y="2283222"/>
                </a:lnTo>
                <a:close/>
                <a:moveTo>
                  <a:pt x="1101280" y="2333220"/>
                </a:moveTo>
                <a:lnTo>
                  <a:pt x="1076281" y="2333220"/>
                </a:lnTo>
                <a:cubicBezTo>
                  <a:pt x="1067948" y="2324887"/>
                  <a:pt x="1076281" y="2308221"/>
                  <a:pt x="1076281" y="2283222"/>
                </a:cubicBezTo>
                <a:lnTo>
                  <a:pt x="1101280" y="2283222"/>
                </a:lnTo>
                <a:lnTo>
                  <a:pt x="1101280" y="2333220"/>
                </a:lnTo>
                <a:close/>
                <a:moveTo>
                  <a:pt x="1409598" y="2283222"/>
                </a:moveTo>
                <a:lnTo>
                  <a:pt x="1392932" y="2299888"/>
                </a:lnTo>
                <a:cubicBezTo>
                  <a:pt x="1384599" y="2291555"/>
                  <a:pt x="1384599" y="2283222"/>
                  <a:pt x="1376266" y="2274890"/>
                </a:cubicBezTo>
                <a:cubicBezTo>
                  <a:pt x="1384599" y="2274890"/>
                  <a:pt x="1401265" y="2283222"/>
                  <a:pt x="1409598" y="2283222"/>
                </a:cubicBezTo>
                <a:close/>
                <a:moveTo>
                  <a:pt x="3842813" y="2266557"/>
                </a:moveTo>
                <a:cubicBezTo>
                  <a:pt x="3859479" y="2283222"/>
                  <a:pt x="3876145" y="2308221"/>
                  <a:pt x="3876145" y="2333220"/>
                </a:cubicBezTo>
                <a:cubicBezTo>
                  <a:pt x="3876145" y="2349886"/>
                  <a:pt x="3867812" y="2358219"/>
                  <a:pt x="3867812" y="2366552"/>
                </a:cubicBezTo>
                <a:cubicBezTo>
                  <a:pt x="3851146" y="2366552"/>
                  <a:pt x="3817814" y="2366552"/>
                  <a:pt x="3809481" y="2374885"/>
                </a:cubicBezTo>
                <a:cubicBezTo>
                  <a:pt x="3817814" y="2341553"/>
                  <a:pt x="3834480" y="2324887"/>
                  <a:pt x="3826147" y="2291555"/>
                </a:cubicBezTo>
                <a:cubicBezTo>
                  <a:pt x="3809481" y="2308221"/>
                  <a:pt x="3809481" y="2324887"/>
                  <a:pt x="3801149" y="2341553"/>
                </a:cubicBezTo>
                <a:cubicBezTo>
                  <a:pt x="3809481" y="2316554"/>
                  <a:pt x="3809481" y="2291555"/>
                  <a:pt x="3817814" y="2266557"/>
                </a:cubicBezTo>
                <a:lnTo>
                  <a:pt x="3842813" y="2266557"/>
                </a:lnTo>
                <a:close/>
                <a:moveTo>
                  <a:pt x="1884575" y="2266557"/>
                </a:moveTo>
                <a:cubicBezTo>
                  <a:pt x="1884575" y="2283222"/>
                  <a:pt x="1884575" y="2299888"/>
                  <a:pt x="1892908" y="2316554"/>
                </a:cubicBezTo>
                <a:cubicBezTo>
                  <a:pt x="1876242" y="2324887"/>
                  <a:pt x="1859576" y="2333220"/>
                  <a:pt x="1842910" y="2349886"/>
                </a:cubicBezTo>
                <a:cubicBezTo>
                  <a:pt x="1834578" y="2341553"/>
                  <a:pt x="1826245" y="2324887"/>
                  <a:pt x="1826245" y="2308221"/>
                </a:cubicBezTo>
                <a:cubicBezTo>
                  <a:pt x="1826245" y="2283222"/>
                  <a:pt x="1842910" y="2274890"/>
                  <a:pt x="1859576" y="2266557"/>
                </a:cubicBezTo>
                <a:lnTo>
                  <a:pt x="1884575" y="2266557"/>
                </a:lnTo>
                <a:close/>
                <a:moveTo>
                  <a:pt x="1642920" y="2299888"/>
                </a:moveTo>
                <a:lnTo>
                  <a:pt x="1642920" y="2266557"/>
                </a:lnTo>
                <a:lnTo>
                  <a:pt x="1642920" y="2299888"/>
                </a:lnTo>
                <a:close/>
                <a:moveTo>
                  <a:pt x="1192942" y="2274890"/>
                </a:moveTo>
                <a:cubicBezTo>
                  <a:pt x="1184609" y="2291555"/>
                  <a:pt x="1184609" y="2316554"/>
                  <a:pt x="1167943" y="2324887"/>
                </a:cubicBezTo>
                <a:lnTo>
                  <a:pt x="1126279" y="2324887"/>
                </a:lnTo>
                <a:lnTo>
                  <a:pt x="1126279" y="2299888"/>
                </a:lnTo>
                <a:cubicBezTo>
                  <a:pt x="1134612" y="2283222"/>
                  <a:pt x="1159610" y="2274890"/>
                  <a:pt x="1176276" y="2266557"/>
                </a:cubicBezTo>
                <a:cubicBezTo>
                  <a:pt x="1176276" y="2266557"/>
                  <a:pt x="1184609" y="2274890"/>
                  <a:pt x="1192942" y="2274890"/>
                </a:cubicBezTo>
                <a:close/>
                <a:moveTo>
                  <a:pt x="3176179" y="2341553"/>
                </a:moveTo>
                <a:cubicBezTo>
                  <a:pt x="3092850" y="2341553"/>
                  <a:pt x="3051185" y="2333220"/>
                  <a:pt x="3009520" y="2258224"/>
                </a:cubicBezTo>
                <a:cubicBezTo>
                  <a:pt x="3059518" y="2283222"/>
                  <a:pt x="3117848" y="2316554"/>
                  <a:pt x="3176179" y="2341553"/>
                </a:cubicBezTo>
                <a:close/>
                <a:moveTo>
                  <a:pt x="1626254" y="2258224"/>
                </a:moveTo>
                <a:lnTo>
                  <a:pt x="1626254" y="2316554"/>
                </a:lnTo>
                <a:cubicBezTo>
                  <a:pt x="1609588" y="2316554"/>
                  <a:pt x="1592923" y="2324887"/>
                  <a:pt x="1576257" y="2341553"/>
                </a:cubicBezTo>
                <a:cubicBezTo>
                  <a:pt x="1576257" y="2333220"/>
                  <a:pt x="1559591" y="2324887"/>
                  <a:pt x="1559591" y="2299888"/>
                </a:cubicBezTo>
                <a:cubicBezTo>
                  <a:pt x="1559591" y="2283222"/>
                  <a:pt x="1576257" y="2266557"/>
                  <a:pt x="1592923" y="2258224"/>
                </a:cubicBezTo>
                <a:lnTo>
                  <a:pt x="1626254" y="2258224"/>
                </a:lnTo>
                <a:close/>
                <a:moveTo>
                  <a:pt x="2751200" y="2249891"/>
                </a:moveTo>
                <a:cubicBezTo>
                  <a:pt x="2784531" y="2266557"/>
                  <a:pt x="2859528" y="2291555"/>
                  <a:pt x="2892859" y="2341553"/>
                </a:cubicBezTo>
                <a:lnTo>
                  <a:pt x="2892859" y="2374885"/>
                </a:lnTo>
                <a:cubicBezTo>
                  <a:pt x="2884526" y="2383218"/>
                  <a:pt x="2876194" y="2383218"/>
                  <a:pt x="2851195" y="2383218"/>
                </a:cubicBezTo>
                <a:cubicBezTo>
                  <a:pt x="2792864" y="2383218"/>
                  <a:pt x="2817863" y="2366552"/>
                  <a:pt x="2742867" y="2316554"/>
                </a:cubicBezTo>
                <a:cubicBezTo>
                  <a:pt x="2767865" y="2324887"/>
                  <a:pt x="2801197" y="2333220"/>
                  <a:pt x="2842862" y="2333220"/>
                </a:cubicBezTo>
                <a:cubicBezTo>
                  <a:pt x="2817863" y="2291555"/>
                  <a:pt x="2751200" y="2299888"/>
                  <a:pt x="2709535" y="2283222"/>
                </a:cubicBezTo>
                <a:cubicBezTo>
                  <a:pt x="2717868" y="2283222"/>
                  <a:pt x="2734534" y="2266557"/>
                  <a:pt x="2734534" y="2249891"/>
                </a:cubicBezTo>
                <a:lnTo>
                  <a:pt x="2751200" y="2249891"/>
                </a:lnTo>
                <a:close/>
                <a:moveTo>
                  <a:pt x="1359601" y="2299888"/>
                </a:moveTo>
                <a:cubicBezTo>
                  <a:pt x="1342935" y="2299888"/>
                  <a:pt x="1317936" y="2308221"/>
                  <a:pt x="1301270" y="2316554"/>
                </a:cubicBezTo>
                <a:cubicBezTo>
                  <a:pt x="1301270" y="2308221"/>
                  <a:pt x="1292937" y="2299888"/>
                  <a:pt x="1292937" y="2283222"/>
                </a:cubicBezTo>
                <a:cubicBezTo>
                  <a:pt x="1292937" y="2258224"/>
                  <a:pt x="1301270" y="2249891"/>
                  <a:pt x="1317936" y="2249891"/>
                </a:cubicBezTo>
                <a:cubicBezTo>
                  <a:pt x="1351268" y="2249891"/>
                  <a:pt x="1342935" y="2258224"/>
                  <a:pt x="1359601" y="2299888"/>
                </a:cubicBezTo>
                <a:close/>
                <a:moveTo>
                  <a:pt x="1276271" y="2308221"/>
                </a:moveTo>
                <a:cubicBezTo>
                  <a:pt x="1259605" y="2308221"/>
                  <a:pt x="1234607" y="2308221"/>
                  <a:pt x="1209608" y="2316554"/>
                </a:cubicBezTo>
                <a:lnTo>
                  <a:pt x="1209608" y="2283222"/>
                </a:lnTo>
                <a:cubicBezTo>
                  <a:pt x="1217941" y="2266557"/>
                  <a:pt x="1242940" y="2249891"/>
                  <a:pt x="1267938" y="2249891"/>
                </a:cubicBezTo>
                <a:lnTo>
                  <a:pt x="1276271" y="2308221"/>
                </a:lnTo>
                <a:close/>
                <a:moveTo>
                  <a:pt x="2609540" y="2299888"/>
                </a:moveTo>
                <a:cubicBezTo>
                  <a:pt x="2592874" y="2308221"/>
                  <a:pt x="2551209" y="2341553"/>
                  <a:pt x="2526211" y="2341553"/>
                </a:cubicBezTo>
                <a:cubicBezTo>
                  <a:pt x="2509545" y="2341553"/>
                  <a:pt x="2467880" y="2324887"/>
                  <a:pt x="2442881" y="2324887"/>
                </a:cubicBezTo>
                <a:cubicBezTo>
                  <a:pt x="2467880" y="2308221"/>
                  <a:pt x="2526211" y="2299888"/>
                  <a:pt x="2551209" y="2283222"/>
                </a:cubicBezTo>
                <a:cubicBezTo>
                  <a:pt x="2551209" y="2283222"/>
                  <a:pt x="2551209" y="2274890"/>
                  <a:pt x="2534544" y="2274890"/>
                </a:cubicBezTo>
                <a:cubicBezTo>
                  <a:pt x="2509545" y="2274890"/>
                  <a:pt x="2459547" y="2291555"/>
                  <a:pt x="2426215" y="2308221"/>
                </a:cubicBezTo>
                <a:cubicBezTo>
                  <a:pt x="2442881" y="2266557"/>
                  <a:pt x="2442881" y="2241558"/>
                  <a:pt x="2484546" y="2241558"/>
                </a:cubicBezTo>
                <a:cubicBezTo>
                  <a:pt x="2517878" y="2241558"/>
                  <a:pt x="2584541" y="2274890"/>
                  <a:pt x="2609540" y="2299888"/>
                </a:cubicBezTo>
                <a:close/>
                <a:moveTo>
                  <a:pt x="2417883" y="2266557"/>
                </a:moveTo>
                <a:cubicBezTo>
                  <a:pt x="2417883" y="2291555"/>
                  <a:pt x="2367885" y="2341553"/>
                  <a:pt x="2342886" y="2366552"/>
                </a:cubicBezTo>
                <a:cubicBezTo>
                  <a:pt x="2326220" y="2366552"/>
                  <a:pt x="2301222" y="2374885"/>
                  <a:pt x="2276223" y="2383218"/>
                </a:cubicBezTo>
                <a:cubicBezTo>
                  <a:pt x="2292889" y="2349886"/>
                  <a:pt x="2351219" y="2316554"/>
                  <a:pt x="2351219" y="2274890"/>
                </a:cubicBezTo>
                <a:cubicBezTo>
                  <a:pt x="2317887" y="2299888"/>
                  <a:pt x="2276223" y="2341553"/>
                  <a:pt x="2259557" y="2374885"/>
                </a:cubicBezTo>
                <a:cubicBezTo>
                  <a:pt x="2259557" y="2349886"/>
                  <a:pt x="2251224" y="2316554"/>
                  <a:pt x="2251224" y="2299888"/>
                </a:cubicBezTo>
                <a:cubicBezTo>
                  <a:pt x="2251224" y="2258224"/>
                  <a:pt x="2359552" y="2241558"/>
                  <a:pt x="2359552" y="2241558"/>
                </a:cubicBezTo>
                <a:cubicBezTo>
                  <a:pt x="2384551" y="2241558"/>
                  <a:pt x="2417883" y="2241558"/>
                  <a:pt x="2417883" y="2266557"/>
                </a:cubicBezTo>
                <a:close/>
                <a:moveTo>
                  <a:pt x="1959571" y="2241558"/>
                </a:moveTo>
                <a:cubicBezTo>
                  <a:pt x="1951238" y="2258224"/>
                  <a:pt x="1934573" y="2283222"/>
                  <a:pt x="1917907" y="2308221"/>
                </a:cubicBezTo>
                <a:cubicBezTo>
                  <a:pt x="1909574" y="2299888"/>
                  <a:pt x="1909574" y="2299888"/>
                  <a:pt x="1909574" y="2283222"/>
                </a:cubicBezTo>
                <a:cubicBezTo>
                  <a:pt x="1909574" y="2258224"/>
                  <a:pt x="1917907" y="2258224"/>
                  <a:pt x="1934573" y="2241558"/>
                </a:cubicBezTo>
                <a:lnTo>
                  <a:pt x="1959571" y="2241558"/>
                </a:lnTo>
                <a:close/>
                <a:moveTo>
                  <a:pt x="1934573" y="2324887"/>
                </a:moveTo>
                <a:cubicBezTo>
                  <a:pt x="1951238" y="2291555"/>
                  <a:pt x="1976237" y="2258224"/>
                  <a:pt x="2009569" y="2224892"/>
                </a:cubicBezTo>
                <a:cubicBezTo>
                  <a:pt x="1992903" y="2241558"/>
                  <a:pt x="1967904" y="2316554"/>
                  <a:pt x="1934573" y="2324887"/>
                </a:cubicBezTo>
                <a:close/>
                <a:moveTo>
                  <a:pt x="1242940" y="2233225"/>
                </a:moveTo>
                <a:cubicBezTo>
                  <a:pt x="1234607" y="2233225"/>
                  <a:pt x="1217941" y="2241558"/>
                  <a:pt x="1192942" y="2249891"/>
                </a:cubicBezTo>
                <a:lnTo>
                  <a:pt x="1192942" y="2224892"/>
                </a:lnTo>
                <a:lnTo>
                  <a:pt x="1242940" y="2233225"/>
                </a:lnTo>
                <a:close/>
                <a:moveTo>
                  <a:pt x="1442930" y="2274890"/>
                </a:moveTo>
                <a:cubicBezTo>
                  <a:pt x="1434597" y="2266557"/>
                  <a:pt x="1409598" y="2241558"/>
                  <a:pt x="1409598" y="2216559"/>
                </a:cubicBezTo>
                <a:lnTo>
                  <a:pt x="1442930" y="2216559"/>
                </a:lnTo>
                <a:lnTo>
                  <a:pt x="1442930" y="2274890"/>
                </a:lnTo>
                <a:close/>
                <a:moveTo>
                  <a:pt x="1167943" y="2216559"/>
                </a:moveTo>
                <a:lnTo>
                  <a:pt x="1167943" y="2249891"/>
                </a:lnTo>
                <a:cubicBezTo>
                  <a:pt x="1151277" y="2249891"/>
                  <a:pt x="1134612" y="2258224"/>
                  <a:pt x="1109613" y="2266557"/>
                </a:cubicBezTo>
                <a:lnTo>
                  <a:pt x="1109613" y="2216559"/>
                </a:lnTo>
                <a:lnTo>
                  <a:pt x="1167943" y="2216559"/>
                </a:lnTo>
                <a:close/>
                <a:moveTo>
                  <a:pt x="1084614" y="2266557"/>
                </a:moveTo>
                <a:cubicBezTo>
                  <a:pt x="1067948" y="2266557"/>
                  <a:pt x="1042949" y="2258224"/>
                  <a:pt x="1017951" y="2249891"/>
                </a:cubicBezTo>
                <a:cubicBezTo>
                  <a:pt x="1034616" y="2233225"/>
                  <a:pt x="1059615" y="2224892"/>
                  <a:pt x="1084614" y="2216559"/>
                </a:cubicBezTo>
                <a:lnTo>
                  <a:pt x="1084614" y="2266557"/>
                </a:lnTo>
                <a:close/>
                <a:moveTo>
                  <a:pt x="3034519" y="2324887"/>
                </a:moveTo>
                <a:cubicBezTo>
                  <a:pt x="3034519" y="2358219"/>
                  <a:pt x="2984522" y="2358219"/>
                  <a:pt x="2976189" y="2358219"/>
                </a:cubicBezTo>
                <a:cubicBezTo>
                  <a:pt x="2901192" y="2358219"/>
                  <a:pt x="2901192" y="2299888"/>
                  <a:pt x="2851195" y="2274890"/>
                </a:cubicBezTo>
                <a:cubicBezTo>
                  <a:pt x="2892859" y="2283222"/>
                  <a:pt x="2892859" y="2291555"/>
                  <a:pt x="2976189" y="2299888"/>
                </a:cubicBezTo>
                <a:cubicBezTo>
                  <a:pt x="2934524" y="2274890"/>
                  <a:pt x="2884526" y="2258224"/>
                  <a:pt x="2834529" y="2241558"/>
                </a:cubicBezTo>
                <a:cubicBezTo>
                  <a:pt x="2851195" y="2233225"/>
                  <a:pt x="2851195" y="2208226"/>
                  <a:pt x="2876194" y="2208226"/>
                </a:cubicBezTo>
                <a:cubicBezTo>
                  <a:pt x="2909525" y="2208226"/>
                  <a:pt x="3034519" y="2283222"/>
                  <a:pt x="3034519" y="2324887"/>
                </a:cubicBezTo>
                <a:close/>
                <a:moveTo>
                  <a:pt x="2126230" y="2216559"/>
                </a:moveTo>
                <a:lnTo>
                  <a:pt x="2126230" y="2266557"/>
                </a:lnTo>
                <a:cubicBezTo>
                  <a:pt x="2117897" y="2308221"/>
                  <a:pt x="2101231" y="2349886"/>
                  <a:pt x="2084565" y="2383218"/>
                </a:cubicBezTo>
                <a:cubicBezTo>
                  <a:pt x="2076232" y="2391551"/>
                  <a:pt x="2051234" y="2399883"/>
                  <a:pt x="2026235" y="2424882"/>
                </a:cubicBezTo>
                <a:cubicBezTo>
                  <a:pt x="2017902" y="2383218"/>
                  <a:pt x="2067899" y="2333220"/>
                  <a:pt x="2076232" y="2274890"/>
                </a:cubicBezTo>
                <a:cubicBezTo>
                  <a:pt x="2026235" y="2308221"/>
                  <a:pt x="2017902" y="2366552"/>
                  <a:pt x="2001236" y="2416549"/>
                </a:cubicBezTo>
                <a:cubicBezTo>
                  <a:pt x="2001236" y="2391551"/>
                  <a:pt x="1984570" y="2349886"/>
                  <a:pt x="1984570" y="2324887"/>
                </a:cubicBezTo>
                <a:cubicBezTo>
                  <a:pt x="1984570" y="2274890"/>
                  <a:pt x="2076232" y="2208226"/>
                  <a:pt x="2101231" y="2208226"/>
                </a:cubicBezTo>
                <a:cubicBezTo>
                  <a:pt x="2126230" y="2208226"/>
                  <a:pt x="2117897" y="2216559"/>
                  <a:pt x="2126230" y="2216559"/>
                </a:cubicBezTo>
                <a:close/>
                <a:moveTo>
                  <a:pt x="1526259" y="2199893"/>
                </a:moveTo>
                <a:lnTo>
                  <a:pt x="1526259" y="2249891"/>
                </a:lnTo>
                <a:cubicBezTo>
                  <a:pt x="1509593" y="2258224"/>
                  <a:pt x="1484595" y="2266557"/>
                  <a:pt x="1467929" y="2274890"/>
                </a:cubicBezTo>
                <a:cubicBezTo>
                  <a:pt x="1467929" y="2266557"/>
                  <a:pt x="1459596" y="2266557"/>
                  <a:pt x="1459596" y="2241558"/>
                </a:cubicBezTo>
                <a:cubicBezTo>
                  <a:pt x="1459596" y="2224892"/>
                  <a:pt x="1467929" y="2216559"/>
                  <a:pt x="1484595" y="2199893"/>
                </a:cubicBezTo>
                <a:lnTo>
                  <a:pt x="1526259" y="2199893"/>
                </a:lnTo>
                <a:close/>
                <a:moveTo>
                  <a:pt x="4176130" y="2308221"/>
                </a:moveTo>
                <a:cubicBezTo>
                  <a:pt x="4176130" y="2324887"/>
                  <a:pt x="4167797" y="2349886"/>
                  <a:pt x="4167797" y="2366552"/>
                </a:cubicBezTo>
                <a:cubicBezTo>
                  <a:pt x="4167797" y="2341553"/>
                  <a:pt x="4134466" y="2299888"/>
                  <a:pt x="4134466" y="2274890"/>
                </a:cubicBezTo>
                <a:cubicBezTo>
                  <a:pt x="4134466" y="2258224"/>
                  <a:pt x="4151132" y="2216559"/>
                  <a:pt x="4151132" y="2191560"/>
                </a:cubicBezTo>
                <a:cubicBezTo>
                  <a:pt x="4159464" y="2224892"/>
                  <a:pt x="4176130" y="2283222"/>
                  <a:pt x="4176130" y="2308221"/>
                </a:cubicBezTo>
                <a:close/>
                <a:moveTo>
                  <a:pt x="3826147" y="2241558"/>
                </a:moveTo>
                <a:cubicBezTo>
                  <a:pt x="3817814" y="2233225"/>
                  <a:pt x="3817814" y="2208226"/>
                  <a:pt x="3809481" y="2191560"/>
                </a:cubicBezTo>
                <a:cubicBezTo>
                  <a:pt x="3817814" y="2199893"/>
                  <a:pt x="3826147" y="2216559"/>
                  <a:pt x="3826147" y="2241558"/>
                </a:cubicBezTo>
                <a:close/>
                <a:moveTo>
                  <a:pt x="1634587" y="2233225"/>
                </a:moveTo>
                <a:cubicBezTo>
                  <a:pt x="1626254" y="2216559"/>
                  <a:pt x="1626254" y="2199893"/>
                  <a:pt x="1626254" y="2183227"/>
                </a:cubicBezTo>
                <a:cubicBezTo>
                  <a:pt x="1626254" y="2199893"/>
                  <a:pt x="1634587" y="2216559"/>
                  <a:pt x="1634587" y="2233225"/>
                </a:cubicBezTo>
                <a:close/>
                <a:moveTo>
                  <a:pt x="1601256" y="2174894"/>
                </a:moveTo>
                <a:cubicBezTo>
                  <a:pt x="1601256" y="2191560"/>
                  <a:pt x="1601256" y="2216559"/>
                  <a:pt x="1609588" y="2233225"/>
                </a:cubicBezTo>
                <a:cubicBezTo>
                  <a:pt x="1592923" y="2233225"/>
                  <a:pt x="1567924" y="2249891"/>
                  <a:pt x="1551258" y="2258224"/>
                </a:cubicBezTo>
                <a:cubicBezTo>
                  <a:pt x="1551258" y="2249891"/>
                  <a:pt x="1542925" y="2241558"/>
                  <a:pt x="1542925" y="2224892"/>
                </a:cubicBezTo>
                <a:cubicBezTo>
                  <a:pt x="1542925" y="2199893"/>
                  <a:pt x="1559591" y="2183227"/>
                  <a:pt x="1576257" y="2174894"/>
                </a:cubicBezTo>
                <a:lnTo>
                  <a:pt x="1601256" y="2174894"/>
                </a:lnTo>
                <a:close/>
                <a:moveTo>
                  <a:pt x="2592874" y="2166561"/>
                </a:moveTo>
                <a:cubicBezTo>
                  <a:pt x="2634539" y="2183227"/>
                  <a:pt x="2684536" y="2191560"/>
                  <a:pt x="2717868" y="2241558"/>
                </a:cubicBezTo>
                <a:cubicBezTo>
                  <a:pt x="2701202" y="2274890"/>
                  <a:pt x="2667870" y="2274890"/>
                  <a:pt x="2651205" y="2274890"/>
                </a:cubicBezTo>
                <a:cubicBezTo>
                  <a:pt x="2626206" y="2274890"/>
                  <a:pt x="2576208" y="2241558"/>
                  <a:pt x="2542876" y="2233225"/>
                </a:cubicBezTo>
                <a:cubicBezTo>
                  <a:pt x="2584541" y="2224892"/>
                  <a:pt x="2626206" y="2258224"/>
                  <a:pt x="2659537" y="2208226"/>
                </a:cubicBezTo>
                <a:lnTo>
                  <a:pt x="2517878" y="2208226"/>
                </a:lnTo>
                <a:cubicBezTo>
                  <a:pt x="2534544" y="2199893"/>
                  <a:pt x="2542876" y="2183227"/>
                  <a:pt x="2542876" y="2166561"/>
                </a:cubicBezTo>
                <a:lnTo>
                  <a:pt x="2592874" y="2166561"/>
                </a:lnTo>
                <a:close/>
                <a:moveTo>
                  <a:pt x="3967807" y="2241558"/>
                </a:moveTo>
                <a:cubicBezTo>
                  <a:pt x="3967807" y="2266557"/>
                  <a:pt x="3959474" y="2266557"/>
                  <a:pt x="3917810" y="2291555"/>
                </a:cubicBezTo>
                <a:cubicBezTo>
                  <a:pt x="3917810" y="2249891"/>
                  <a:pt x="3942808" y="2224892"/>
                  <a:pt x="3909477" y="2191560"/>
                </a:cubicBezTo>
                <a:cubicBezTo>
                  <a:pt x="3901144" y="2224892"/>
                  <a:pt x="3892811" y="2266557"/>
                  <a:pt x="3892811" y="2299888"/>
                </a:cubicBezTo>
                <a:cubicBezTo>
                  <a:pt x="3884478" y="2274890"/>
                  <a:pt x="3851146" y="2258224"/>
                  <a:pt x="3851146" y="2233225"/>
                </a:cubicBezTo>
                <a:cubicBezTo>
                  <a:pt x="3851146" y="2199893"/>
                  <a:pt x="3892811" y="2158229"/>
                  <a:pt x="3909477" y="2158229"/>
                </a:cubicBezTo>
                <a:cubicBezTo>
                  <a:pt x="3951141" y="2158229"/>
                  <a:pt x="3967807" y="2233225"/>
                  <a:pt x="3967807" y="2241558"/>
                </a:cubicBezTo>
                <a:close/>
                <a:moveTo>
                  <a:pt x="4109467" y="2241558"/>
                </a:moveTo>
                <a:cubicBezTo>
                  <a:pt x="4109467" y="2291555"/>
                  <a:pt x="4117800" y="2266557"/>
                  <a:pt x="4051136" y="2333220"/>
                </a:cubicBezTo>
                <a:cubicBezTo>
                  <a:pt x="4059469" y="2299888"/>
                  <a:pt x="4067802" y="2249891"/>
                  <a:pt x="4067802" y="2233225"/>
                </a:cubicBezTo>
                <a:cubicBezTo>
                  <a:pt x="4067802" y="2208226"/>
                  <a:pt x="4067802" y="2208226"/>
                  <a:pt x="4042803" y="2199893"/>
                </a:cubicBezTo>
                <a:cubicBezTo>
                  <a:pt x="4042803" y="2241558"/>
                  <a:pt x="4034471" y="2283222"/>
                  <a:pt x="4034471" y="2324887"/>
                </a:cubicBezTo>
                <a:cubicBezTo>
                  <a:pt x="4026138" y="2308221"/>
                  <a:pt x="3992806" y="2274890"/>
                  <a:pt x="3992806" y="2249891"/>
                </a:cubicBezTo>
                <a:cubicBezTo>
                  <a:pt x="3992806" y="2224892"/>
                  <a:pt x="4026138" y="2133230"/>
                  <a:pt x="4051136" y="2133230"/>
                </a:cubicBezTo>
                <a:cubicBezTo>
                  <a:pt x="4101134" y="2133230"/>
                  <a:pt x="4109467" y="2241558"/>
                  <a:pt x="4109467" y="2241558"/>
                </a:cubicBezTo>
                <a:close/>
                <a:moveTo>
                  <a:pt x="2317887" y="2158229"/>
                </a:moveTo>
                <a:cubicBezTo>
                  <a:pt x="2317887" y="2183227"/>
                  <a:pt x="2267890" y="2249891"/>
                  <a:pt x="2234558" y="2274890"/>
                </a:cubicBezTo>
                <a:cubicBezTo>
                  <a:pt x="2209559" y="2291555"/>
                  <a:pt x="2184561" y="2283222"/>
                  <a:pt x="2159562" y="2299888"/>
                </a:cubicBezTo>
                <a:cubicBezTo>
                  <a:pt x="2176228" y="2283222"/>
                  <a:pt x="2184561" y="2249891"/>
                  <a:pt x="2209559" y="2233225"/>
                </a:cubicBezTo>
                <a:cubicBezTo>
                  <a:pt x="2226225" y="2216559"/>
                  <a:pt x="2259557" y="2216559"/>
                  <a:pt x="2251224" y="2174894"/>
                </a:cubicBezTo>
                <a:cubicBezTo>
                  <a:pt x="2217892" y="2199893"/>
                  <a:pt x="2176228" y="2241558"/>
                  <a:pt x="2151229" y="2274890"/>
                </a:cubicBezTo>
                <a:cubicBezTo>
                  <a:pt x="2151229" y="2258224"/>
                  <a:pt x="2142896" y="2224892"/>
                  <a:pt x="2142896" y="2208226"/>
                </a:cubicBezTo>
                <a:cubicBezTo>
                  <a:pt x="2142896" y="2158229"/>
                  <a:pt x="2267890" y="2133230"/>
                  <a:pt x="2276223" y="2133230"/>
                </a:cubicBezTo>
                <a:cubicBezTo>
                  <a:pt x="2301222" y="2133230"/>
                  <a:pt x="2317887" y="2141563"/>
                  <a:pt x="2317887" y="2158229"/>
                </a:cubicBezTo>
                <a:close/>
                <a:moveTo>
                  <a:pt x="1476262" y="2183227"/>
                </a:moveTo>
                <a:cubicBezTo>
                  <a:pt x="1467929" y="2183227"/>
                  <a:pt x="1459596" y="2191560"/>
                  <a:pt x="1442930" y="2191560"/>
                </a:cubicBezTo>
                <a:lnTo>
                  <a:pt x="1451263" y="2133230"/>
                </a:lnTo>
                <a:lnTo>
                  <a:pt x="1476262" y="2183227"/>
                </a:lnTo>
                <a:close/>
                <a:moveTo>
                  <a:pt x="1417931" y="2133230"/>
                </a:moveTo>
                <a:cubicBezTo>
                  <a:pt x="1417931" y="2149896"/>
                  <a:pt x="1417931" y="2174894"/>
                  <a:pt x="1426264" y="2191560"/>
                </a:cubicBezTo>
                <a:cubicBezTo>
                  <a:pt x="1417931" y="2191560"/>
                  <a:pt x="1409598" y="2199893"/>
                  <a:pt x="1392932" y="2199893"/>
                </a:cubicBezTo>
                <a:cubicBezTo>
                  <a:pt x="1367934" y="2199893"/>
                  <a:pt x="1359601" y="2191560"/>
                  <a:pt x="1359601" y="2166561"/>
                </a:cubicBezTo>
                <a:cubicBezTo>
                  <a:pt x="1359601" y="2149896"/>
                  <a:pt x="1376266" y="2141563"/>
                  <a:pt x="1392932" y="2133230"/>
                </a:cubicBezTo>
                <a:lnTo>
                  <a:pt x="1417931" y="2133230"/>
                </a:lnTo>
                <a:close/>
                <a:moveTo>
                  <a:pt x="4134466" y="2166561"/>
                </a:moveTo>
                <a:lnTo>
                  <a:pt x="4134466" y="2124897"/>
                </a:lnTo>
                <a:cubicBezTo>
                  <a:pt x="4134466" y="2133230"/>
                  <a:pt x="4142799" y="2149896"/>
                  <a:pt x="4134466" y="2166561"/>
                </a:cubicBezTo>
                <a:close/>
                <a:moveTo>
                  <a:pt x="2517878" y="2166561"/>
                </a:moveTo>
                <a:cubicBezTo>
                  <a:pt x="2517878" y="2199893"/>
                  <a:pt x="2417883" y="2233225"/>
                  <a:pt x="2417883" y="2233225"/>
                </a:cubicBezTo>
                <a:cubicBezTo>
                  <a:pt x="2401217" y="2233225"/>
                  <a:pt x="2367885" y="2216559"/>
                  <a:pt x="2342886" y="2216559"/>
                </a:cubicBezTo>
                <a:cubicBezTo>
                  <a:pt x="2376218" y="2208226"/>
                  <a:pt x="2417883" y="2191560"/>
                  <a:pt x="2459547" y="2166561"/>
                </a:cubicBezTo>
                <a:cubicBezTo>
                  <a:pt x="2451214" y="2158229"/>
                  <a:pt x="2459547" y="2158229"/>
                  <a:pt x="2434548" y="2158229"/>
                </a:cubicBezTo>
                <a:cubicBezTo>
                  <a:pt x="2417883" y="2158229"/>
                  <a:pt x="2359552" y="2183227"/>
                  <a:pt x="2326220" y="2208226"/>
                </a:cubicBezTo>
                <a:cubicBezTo>
                  <a:pt x="2342886" y="2133230"/>
                  <a:pt x="2342886" y="2124897"/>
                  <a:pt x="2417883" y="2124897"/>
                </a:cubicBezTo>
                <a:cubicBezTo>
                  <a:pt x="2434548" y="2124897"/>
                  <a:pt x="2517878" y="2124897"/>
                  <a:pt x="2517878" y="2166561"/>
                </a:cubicBezTo>
                <a:close/>
                <a:moveTo>
                  <a:pt x="2842862" y="2183227"/>
                </a:moveTo>
                <a:cubicBezTo>
                  <a:pt x="2842862" y="2183227"/>
                  <a:pt x="2842862" y="2191560"/>
                  <a:pt x="2851195" y="2199893"/>
                </a:cubicBezTo>
                <a:cubicBezTo>
                  <a:pt x="2826196" y="2224892"/>
                  <a:pt x="2801197" y="2224892"/>
                  <a:pt x="2776198" y="2224892"/>
                </a:cubicBezTo>
                <a:cubicBezTo>
                  <a:pt x="2717868" y="2224892"/>
                  <a:pt x="2734534" y="2199893"/>
                  <a:pt x="2659537" y="2166561"/>
                </a:cubicBezTo>
                <a:cubicBezTo>
                  <a:pt x="2684536" y="2166561"/>
                  <a:pt x="2726201" y="2183227"/>
                  <a:pt x="2784531" y="2166561"/>
                </a:cubicBezTo>
                <a:cubicBezTo>
                  <a:pt x="2734534" y="2149896"/>
                  <a:pt x="2676203" y="2141563"/>
                  <a:pt x="2626206" y="2141563"/>
                </a:cubicBezTo>
                <a:cubicBezTo>
                  <a:pt x="2634539" y="2141563"/>
                  <a:pt x="2642872" y="2116564"/>
                  <a:pt x="2659537" y="2116564"/>
                </a:cubicBezTo>
                <a:cubicBezTo>
                  <a:pt x="2684536" y="2116564"/>
                  <a:pt x="2784531" y="2158229"/>
                  <a:pt x="2842862" y="2183227"/>
                </a:cubicBezTo>
                <a:close/>
                <a:moveTo>
                  <a:pt x="2059567" y="2199893"/>
                </a:moveTo>
                <a:cubicBezTo>
                  <a:pt x="2076232" y="2149896"/>
                  <a:pt x="2151229" y="2133230"/>
                  <a:pt x="2184561" y="2116564"/>
                </a:cubicBezTo>
                <a:cubicBezTo>
                  <a:pt x="2167895" y="2158229"/>
                  <a:pt x="2101231" y="2199893"/>
                  <a:pt x="2059567" y="2199893"/>
                </a:cubicBezTo>
                <a:close/>
                <a:moveTo>
                  <a:pt x="1617921" y="2149896"/>
                </a:moveTo>
                <a:cubicBezTo>
                  <a:pt x="1609588" y="2141563"/>
                  <a:pt x="1601256" y="2124897"/>
                  <a:pt x="1609588" y="2116564"/>
                </a:cubicBezTo>
                <a:cubicBezTo>
                  <a:pt x="1609588" y="2124897"/>
                  <a:pt x="1617921" y="2141563"/>
                  <a:pt x="1617921" y="2149896"/>
                </a:cubicBezTo>
                <a:close/>
                <a:moveTo>
                  <a:pt x="1501260" y="2166561"/>
                </a:moveTo>
                <a:cubicBezTo>
                  <a:pt x="1501260" y="2149896"/>
                  <a:pt x="1492927" y="2124897"/>
                  <a:pt x="1501260" y="2116564"/>
                </a:cubicBezTo>
                <a:lnTo>
                  <a:pt x="1501260" y="2166561"/>
                </a:lnTo>
                <a:close/>
                <a:moveTo>
                  <a:pt x="2634539" y="2108231"/>
                </a:moveTo>
                <a:cubicBezTo>
                  <a:pt x="2609540" y="2124897"/>
                  <a:pt x="2559542" y="2141563"/>
                  <a:pt x="2542876" y="2141563"/>
                </a:cubicBezTo>
                <a:cubicBezTo>
                  <a:pt x="2517878" y="2141563"/>
                  <a:pt x="2484546" y="2108231"/>
                  <a:pt x="2451214" y="2099898"/>
                </a:cubicBezTo>
                <a:cubicBezTo>
                  <a:pt x="2476213" y="2099898"/>
                  <a:pt x="2509545" y="2091565"/>
                  <a:pt x="2534544" y="2091565"/>
                </a:cubicBezTo>
                <a:cubicBezTo>
                  <a:pt x="2551209" y="2091565"/>
                  <a:pt x="2601207" y="2099898"/>
                  <a:pt x="2634539" y="2108231"/>
                </a:cubicBezTo>
                <a:close/>
                <a:moveTo>
                  <a:pt x="1584590" y="2091565"/>
                </a:moveTo>
                <a:lnTo>
                  <a:pt x="1584590" y="2149896"/>
                </a:lnTo>
                <a:cubicBezTo>
                  <a:pt x="1567924" y="2149896"/>
                  <a:pt x="1551258" y="2158229"/>
                  <a:pt x="1534592" y="2174894"/>
                </a:cubicBezTo>
                <a:cubicBezTo>
                  <a:pt x="1526259" y="2166561"/>
                  <a:pt x="1517926" y="2158229"/>
                  <a:pt x="1517926" y="2141563"/>
                </a:cubicBezTo>
                <a:cubicBezTo>
                  <a:pt x="1517926" y="2116564"/>
                  <a:pt x="1542925" y="2099898"/>
                  <a:pt x="1559591" y="2091565"/>
                </a:cubicBezTo>
                <a:lnTo>
                  <a:pt x="1584590" y="2091565"/>
                </a:lnTo>
                <a:close/>
                <a:moveTo>
                  <a:pt x="2401217" y="2083232"/>
                </a:moveTo>
                <a:cubicBezTo>
                  <a:pt x="2376218" y="2099898"/>
                  <a:pt x="2342886" y="2124897"/>
                  <a:pt x="2326220" y="2124897"/>
                </a:cubicBezTo>
                <a:cubicBezTo>
                  <a:pt x="2301222" y="2124897"/>
                  <a:pt x="2276223" y="2108231"/>
                  <a:pt x="2251224" y="2108231"/>
                </a:cubicBezTo>
                <a:cubicBezTo>
                  <a:pt x="2276223" y="2091565"/>
                  <a:pt x="2301222" y="2091565"/>
                  <a:pt x="2326220" y="2083232"/>
                </a:cubicBezTo>
                <a:lnTo>
                  <a:pt x="2401217" y="2083232"/>
                </a:lnTo>
                <a:close/>
                <a:moveTo>
                  <a:pt x="1209608" y="2091565"/>
                </a:moveTo>
                <a:cubicBezTo>
                  <a:pt x="1209608" y="2091565"/>
                  <a:pt x="1226274" y="2083232"/>
                  <a:pt x="1242940" y="2091565"/>
                </a:cubicBezTo>
                <a:cubicBezTo>
                  <a:pt x="1234607" y="2099898"/>
                  <a:pt x="1217941" y="2099898"/>
                  <a:pt x="1209608" y="2091565"/>
                </a:cubicBezTo>
                <a:close/>
                <a:moveTo>
                  <a:pt x="1317936" y="2066566"/>
                </a:moveTo>
                <a:lnTo>
                  <a:pt x="1317936" y="2124897"/>
                </a:lnTo>
                <a:cubicBezTo>
                  <a:pt x="1317936" y="2124897"/>
                  <a:pt x="1317936" y="2133230"/>
                  <a:pt x="1301270" y="2133230"/>
                </a:cubicBezTo>
                <a:cubicBezTo>
                  <a:pt x="1276271" y="2133230"/>
                  <a:pt x="1276271" y="2116564"/>
                  <a:pt x="1259605" y="2108231"/>
                </a:cubicBezTo>
                <a:cubicBezTo>
                  <a:pt x="1267938" y="2091565"/>
                  <a:pt x="1276271" y="2074899"/>
                  <a:pt x="1292937" y="2066566"/>
                </a:cubicBezTo>
                <a:lnTo>
                  <a:pt x="1317936" y="2066566"/>
                </a:lnTo>
                <a:close/>
                <a:moveTo>
                  <a:pt x="3892811" y="2124897"/>
                </a:moveTo>
                <a:cubicBezTo>
                  <a:pt x="3892811" y="2141563"/>
                  <a:pt x="3859479" y="2166561"/>
                  <a:pt x="3851146" y="2183227"/>
                </a:cubicBezTo>
                <a:cubicBezTo>
                  <a:pt x="3851146" y="2158229"/>
                  <a:pt x="3842813" y="2133230"/>
                  <a:pt x="3842813" y="2108231"/>
                </a:cubicBezTo>
                <a:lnTo>
                  <a:pt x="3826147" y="2091565"/>
                </a:lnTo>
                <a:cubicBezTo>
                  <a:pt x="3817814" y="2116564"/>
                  <a:pt x="3826147" y="2149896"/>
                  <a:pt x="3826147" y="2174894"/>
                </a:cubicBezTo>
                <a:cubicBezTo>
                  <a:pt x="3809481" y="2149896"/>
                  <a:pt x="3792816" y="2099898"/>
                  <a:pt x="3792816" y="2083232"/>
                </a:cubicBezTo>
                <a:cubicBezTo>
                  <a:pt x="3792816" y="2058233"/>
                  <a:pt x="3801149" y="2058233"/>
                  <a:pt x="3826147" y="2058233"/>
                </a:cubicBezTo>
                <a:cubicBezTo>
                  <a:pt x="3851146" y="2058233"/>
                  <a:pt x="3892811" y="2099898"/>
                  <a:pt x="3892811" y="2124897"/>
                </a:cubicBezTo>
                <a:close/>
                <a:moveTo>
                  <a:pt x="1401265" y="2091565"/>
                </a:moveTo>
                <a:cubicBezTo>
                  <a:pt x="1401265" y="2108231"/>
                  <a:pt x="1384599" y="2099898"/>
                  <a:pt x="1351268" y="2133230"/>
                </a:cubicBezTo>
                <a:cubicBezTo>
                  <a:pt x="1342935" y="2124897"/>
                  <a:pt x="1342935" y="2124897"/>
                  <a:pt x="1342935" y="2099898"/>
                </a:cubicBezTo>
                <a:cubicBezTo>
                  <a:pt x="1342935" y="2083232"/>
                  <a:pt x="1351268" y="2074899"/>
                  <a:pt x="1359601" y="2058233"/>
                </a:cubicBezTo>
                <a:cubicBezTo>
                  <a:pt x="1392932" y="2066566"/>
                  <a:pt x="1401265" y="2083232"/>
                  <a:pt x="1401265" y="2091565"/>
                </a:cubicBezTo>
                <a:close/>
                <a:moveTo>
                  <a:pt x="1484595" y="2091565"/>
                </a:moveTo>
                <a:cubicBezTo>
                  <a:pt x="1476262" y="2083232"/>
                  <a:pt x="1459596" y="2058233"/>
                  <a:pt x="1442930" y="2041567"/>
                </a:cubicBezTo>
                <a:lnTo>
                  <a:pt x="1484595" y="2033235"/>
                </a:lnTo>
                <a:lnTo>
                  <a:pt x="1484595" y="2091565"/>
                </a:lnTo>
                <a:close/>
                <a:moveTo>
                  <a:pt x="1059615" y="2033235"/>
                </a:moveTo>
                <a:cubicBezTo>
                  <a:pt x="1051282" y="2041567"/>
                  <a:pt x="1051282" y="2058233"/>
                  <a:pt x="1051282" y="2066566"/>
                </a:cubicBezTo>
                <a:cubicBezTo>
                  <a:pt x="1026283" y="2066566"/>
                  <a:pt x="1009618" y="2058233"/>
                  <a:pt x="1001285" y="2049900"/>
                </a:cubicBezTo>
                <a:cubicBezTo>
                  <a:pt x="1009618" y="2041567"/>
                  <a:pt x="1017951" y="2041567"/>
                  <a:pt x="1026283" y="2033235"/>
                </a:cubicBezTo>
                <a:lnTo>
                  <a:pt x="1059615" y="2033235"/>
                </a:lnTo>
                <a:close/>
                <a:moveTo>
                  <a:pt x="1351268" y="2041567"/>
                </a:moveTo>
                <a:cubicBezTo>
                  <a:pt x="1351268" y="2041567"/>
                  <a:pt x="1342935" y="2041567"/>
                  <a:pt x="1334602" y="2049900"/>
                </a:cubicBezTo>
                <a:cubicBezTo>
                  <a:pt x="1334602" y="2041567"/>
                  <a:pt x="1326269" y="2033235"/>
                  <a:pt x="1326269" y="2024902"/>
                </a:cubicBezTo>
                <a:cubicBezTo>
                  <a:pt x="1334602" y="2024902"/>
                  <a:pt x="1342935" y="2033235"/>
                  <a:pt x="1351268" y="2041567"/>
                </a:cubicBezTo>
                <a:close/>
                <a:moveTo>
                  <a:pt x="1142944" y="2024902"/>
                </a:moveTo>
                <a:lnTo>
                  <a:pt x="1142944" y="2074899"/>
                </a:lnTo>
                <a:lnTo>
                  <a:pt x="1076281" y="2074899"/>
                </a:lnTo>
                <a:cubicBezTo>
                  <a:pt x="1067948" y="2066566"/>
                  <a:pt x="1067948" y="2016569"/>
                  <a:pt x="1109613" y="2016569"/>
                </a:cubicBezTo>
                <a:lnTo>
                  <a:pt x="1142944" y="2024902"/>
                </a:lnTo>
                <a:close/>
                <a:moveTo>
                  <a:pt x="4034471" y="2108231"/>
                </a:moveTo>
                <a:cubicBezTo>
                  <a:pt x="4034471" y="2124897"/>
                  <a:pt x="4001139" y="2149896"/>
                  <a:pt x="3992806" y="2174894"/>
                </a:cubicBezTo>
                <a:cubicBezTo>
                  <a:pt x="3992806" y="2133230"/>
                  <a:pt x="3984473" y="2091565"/>
                  <a:pt x="3967807" y="2049900"/>
                </a:cubicBezTo>
                <a:cubicBezTo>
                  <a:pt x="3959474" y="2058233"/>
                  <a:pt x="3951141" y="2049900"/>
                  <a:pt x="3951141" y="2066566"/>
                </a:cubicBezTo>
                <a:cubicBezTo>
                  <a:pt x="3951141" y="2091565"/>
                  <a:pt x="3967807" y="2133230"/>
                  <a:pt x="3967807" y="2166561"/>
                </a:cubicBezTo>
                <a:cubicBezTo>
                  <a:pt x="3959474" y="2149896"/>
                  <a:pt x="3934475" y="2141563"/>
                  <a:pt x="3917810" y="2124897"/>
                </a:cubicBezTo>
                <a:lnTo>
                  <a:pt x="3917810" y="2091565"/>
                </a:lnTo>
                <a:cubicBezTo>
                  <a:pt x="3917810" y="2066566"/>
                  <a:pt x="3917810" y="2008236"/>
                  <a:pt x="3959474" y="2008236"/>
                </a:cubicBezTo>
                <a:cubicBezTo>
                  <a:pt x="3992806" y="2008236"/>
                  <a:pt x="4034471" y="2083232"/>
                  <a:pt x="4034471" y="2108231"/>
                </a:cubicBezTo>
                <a:close/>
                <a:moveTo>
                  <a:pt x="1567924" y="2016569"/>
                </a:moveTo>
                <a:lnTo>
                  <a:pt x="1567924" y="2066566"/>
                </a:lnTo>
                <a:lnTo>
                  <a:pt x="1517926" y="2091565"/>
                </a:lnTo>
                <a:cubicBezTo>
                  <a:pt x="1509593" y="2083232"/>
                  <a:pt x="1501260" y="2074899"/>
                  <a:pt x="1501260" y="2058233"/>
                </a:cubicBezTo>
                <a:cubicBezTo>
                  <a:pt x="1501260" y="2033235"/>
                  <a:pt x="1526259" y="2016569"/>
                  <a:pt x="1551258" y="2008236"/>
                </a:cubicBezTo>
                <a:cubicBezTo>
                  <a:pt x="1551258" y="2008236"/>
                  <a:pt x="1559591" y="2016569"/>
                  <a:pt x="1567924" y="2016569"/>
                </a:cubicBezTo>
                <a:close/>
                <a:moveTo>
                  <a:pt x="1226274" y="2058233"/>
                </a:moveTo>
                <a:cubicBezTo>
                  <a:pt x="1209608" y="2066566"/>
                  <a:pt x="1184609" y="2074899"/>
                  <a:pt x="1167943" y="2083232"/>
                </a:cubicBezTo>
                <a:cubicBezTo>
                  <a:pt x="1167943" y="2074899"/>
                  <a:pt x="1159610" y="2066566"/>
                  <a:pt x="1159610" y="2049900"/>
                </a:cubicBezTo>
                <a:cubicBezTo>
                  <a:pt x="1159610" y="2016569"/>
                  <a:pt x="1167943" y="1999903"/>
                  <a:pt x="1217941" y="1999903"/>
                </a:cubicBezTo>
                <a:lnTo>
                  <a:pt x="1226274" y="2058233"/>
                </a:lnTo>
                <a:close/>
                <a:moveTo>
                  <a:pt x="1309603" y="2041567"/>
                </a:moveTo>
                <a:cubicBezTo>
                  <a:pt x="1292937" y="2041567"/>
                  <a:pt x="1267938" y="2058233"/>
                  <a:pt x="1242940" y="2066566"/>
                </a:cubicBezTo>
                <a:lnTo>
                  <a:pt x="1242940" y="2016569"/>
                </a:lnTo>
                <a:cubicBezTo>
                  <a:pt x="1251273" y="2008236"/>
                  <a:pt x="1242940" y="1991570"/>
                  <a:pt x="1267938" y="1991570"/>
                </a:cubicBezTo>
                <a:cubicBezTo>
                  <a:pt x="1276271" y="1991570"/>
                  <a:pt x="1284604" y="2008236"/>
                  <a:pt x="1309603" y="2041567"/>
                </a:cubicBezTo>
                <a:close/>
                <a:moveTo>
                  <a:pt x="3784483" y="2049900"/>
                </a:moveTo>
                <a:cubicBezTo>
                  <a:pt x="3767817" y="2033235"/>
                  <a:pt x="3751151" y="2008236"/>
                  <a:pt x="3734485" y="1983237"/>
                </a:cubicBezTo>
                <a:cubicBezTo>
                  <a:pt x="3751151" y="1974904"/>
                  <a:pt x="3792816" y="2008236"/>
                  <a:pt x="3784483" y="2049900"/>
                </a:cubicBezTo>
                <a:close/>
                <a:moveTo>
                  <a:pt x="4109467" y="2099898"/>
                </a:moveTo>
                <a:lnTo>
                  <a:pt x="4109467" y="2158229"/>
                </a:lnTo>
                <a:cubicBezTo>
                  <a:pt x="4101134" y="2141563"/>
                  <a:pt x="4076135" y="2116564"/>
                  <a:pt x="4059469" y="2108231"/>
                </a:cubicBezTo>
                <a:cubicBezTo>
                  <a:pt x="4059469" y="2091565"/>
                  <a:pt x="4051136" y="2066566"/>
                  <a:pt x="4051136" y="2041567"/>
                </a:cubicBezTo>
                <a:cubicBezTo>
                  <a:pt x="4051136" y="2024902"/>
                  <a:pt x="4059469" y="1999903"/>
                  <a:pt x="4067802" y="1974904"/>
                </a:cubicBezTo>
                <a:cubicBezTo>
                  <a:pt x="4084468" y="2016569"/>
                  <a:pt x="4109467" y="2074899"/>
                  <a:pt x="4109467" y="2099898"/>
                </a:cubicBezTo>
                <a:close/>
                <a:moveTo>
                  <a:pt x="1467929" y="1949905"/>
                </a:moveTo>
                <a:lnTo>
                  <a:pt x="1467929" y="2008236"/>
                </a:lnTo>
                <a:cubicBezTo>
                  <a:pt x="1459596" y="2008236"/>
                  <a:pt x="1451263" y="2016569"/>
                  <a:pt x="1434597" y="2016569"/>
                </a:cubicBezTo>
                <a:cubicBezTo>
                  <a:pt x="1409598" y="2016569"/>
                  <a:pt x="1409598" y="2008236"/>
                  <a:pt x="1409598" y="1983237"/>
                </a:cubicBezTo>
                <a:cubicBezTo>
                  <a:pt x="1409598" y="1966571"/>
                  <a:pt x="1426264" y="1958238"/>
                  <a:pt x="1434597" y="1949905"/>
                </a:cubicBezTo>
                <a:lnTo>
                  <a:pt x="1467929" y="1949905"/>
                </a:lnTo>
                <a:close/>
                <a:moveTo>
                  <a:pt x="1159610" y="1949905"/>
                </a:moveTo>
                <a:cubicBezTo>
                  <a:pt x="1176276" y="1958238"/>
                  <a:pt x="1192942" y="1958238"/>
                  <a:pt x="1209608" y="1974904"/>
                </a:cubicBezTo>
                <a:cubicBezTo>
                  <a:pt x="1192942" y="1983237"/>
                  <a:pt x="1167943" y="1991570"/>
                  <a:pt x="1151277" y="1999903"/>
                </a:cubicBezTo>
                <a:cubicBezTo>
                  <a:pt x="1151277" y="1991570"/>
                  <a:pt x="1142944" y="1974904"/>
                  <a:pt x="1142944" y="1949905"/>
                </a:cubicBezTo>
                <a:lnTo>
                  <a:pt x="1159610" y="1949905"/>
                </a:lnTo>
                <a:close/>
                <a:moveTo>
                  <a:pt x="1042949" y="2008236"/>
                </a:moveTo>
                <a:cubicBezTo>
                  <a:pt x="1026283" y="2008236"/>
                  <a:pt x="1017951" y="1983237"/>
                  <a:pt x="992952" y="1958238"/>
                </a:cubicBezTo>
                <a:cubicBezTo>
                  <a:pt x="1001285" y="1958238"/>
                  <a:pt x="1009618" y="1949905"/>
                  <a:pt x="1042949" y="1949905"/>
                </a:cubicBezTo>
                <a:lnTo>
                  <a:pt x="1042949" y="2008236"/>
                </a:lnTo>
                <a:close/>
                <a:moveTo>
                  <a:pt x="1126279" y="1949905"/>
                </a:moveTo>
                <a:lnTo>
                  <a:pt x="1126279" y="1991570"/>
                </a:lnTo>
                <a:cubicBezTo>
                  <a:pt x="1109613" y="1991570"/>
                  <a:pt x="1092947" y="1999903"/>
                  <a:pt x="1076281" y="2016569"/>
                </a:cubicBezTo>
                <a:cubicBezTo>
                  <a:pt x="1067948" y="2008236"/>
                  <a:pt x="1059615" y="1999903"/>
                  <a:pt x="1059615" y="1983237"/>
                </a:cubicBezTo>
                <a:cubicBezTo>
                  <a:pt x="1059615" y="1966571"/>
                  <a:pt x="1067948" y="1941572"/>
                  <a:pt x="1092947" y="1941572"/>
                </a:cubicBezTo>
                <a:cubicBezTo>
                  <a:pt x="1109613" y="1941572"/>
                  <a:pt x="1117946" y="1949905"/>
                  <a:pt x="1126279" y="1949905"/>
                </a:cubicBezTo>
                <a:close/>
                <a:moveTo>
                  <a:pt x="1551258" y="1983237"/>
                </a:moveTo>
                <a:cubicBezTo>
                  <a:pt x="1534592" y="1991570"/>
                  <a:pt x="1509593" y="1999903"/>
                  <a:pt x="1492927" y="2008236"/>
                </a:cubicBezTo>
                <a:cubicBezTo>
                  <a:pt x="1492927" y="1999903"/>
                  <a:pt x="1484595" y="1999903"/>
                  <a:pt x="1484595" y="1983237"/>
                </a:cubicBezTo>
                <a:cubicBezTo>
                  <a:pt x="1484595" y="1949905"/>
                  <a:pt x="1509593" y="1933239"/>
                  <a:pt x="1534592" y="1933239"/>
                </a:cubicBezTo>
                <a:cubicBezTo>
                  <a:pt x="1542925" y="1949905"/>
                  <a:pt x="1542925" y="1966571"/>
                  <a:pt x="1551258" y="1983237"/>
                </a:cubicBezTo>
                <a:close/>
                <a:moveTo>
                  <a:pt x="3926142" y="1983237"/>
                </a:moveTo>
                <a:cubicBezTo>
                  <a:pt x="3926142" y="2008236"/>
                  <a:pt x="3901144" y="2033235"/>
                  <a:pt x="3892811" y="2041567"/>
                </a:cubicBezTo>
                <a:cubicBezTo>
                  <a:pt x="3884478" y="2008236"/>
                  <a:pt x="3867812" y="1974904"/>
                  <a:pt x="3851146" y="1949905"/>
                </a:cubicBezTo>
                <a:cubicBezTo>
                  <a:pt x="3851146" y="1949905"/>
                  <a:pt x="3842813" y="1941572"/>
                  <a:pt x="3842813" y="1966571"/>
                </a:cubicBezTo>
                <a:cubicBezTo>
                  <a:pt x="3842813" y="1983237"/>
                  <a:pt x="3867812" y="2024902"/>
                  <a:pt x="3876145" y="2058233"/>
                </a:cubicBezTo>
                <a:cubicBezTo>
                  <a:pt x="3859479" y="2041567"/>
                  <a:pt x="3834480" y="2033235"/>
                  <a:pt x="3817814" y="2024902"/>
                </a:cubicBezTo>
                <a:cubicBezTo>
                  <a:pt x="3809481" y="2016569"/>
                  <a:pt x="3809481" y="1991570"/>
                  <a:pt x="3809481" y="1974904"/>
                </a:cubicBezTo>
                <a:cubicBezTo>
                  <a:pt x="3809481" y="1966571"/>
                  <a:pt x="3792816" y="1908241"/>
                  <a:pt x="3842813" y="1908241"/>
                </a:cubicBezTo>
                <a:cubicBezTo>
                  <a:pt x="3876145" y="1908241"/>
                  <a:pt x="3926142" y="1966571"/>
                  <a:pt x="3926142" y="1983237"/>
                </a:cubicBezTo>
                <a:close/>
                <a:moveTo>
                  <a:pt x="1367934" y="1949905"/>
                </a:moveTo>
                <a:cubicBezTo>
                  <a:pt x="1342935" y="1941572"/>
                  <a:pt x="1326269" y="1933239"/>
                  <a:pt x="1309603" y="1924907"/>
                </a:cubicBezTo>
                <a:cubicBezTo>
                  <a:pt x="1309603" y="1899908"/>
                  <a:pt x="1317936" y="1883242"/>
                  <a:pt x="1367934" y="1883242"/>
                </a:cubicBezTo>
                <a:lnTo>
                  <a:pt x="1367934" y="1949905"/>
                </a:lnTo>
                <a:close/>
                <a:moveTo>
                  <a:pt x="1451263" y="1866576"/>
                </a:moveTo>
                <a:lnTo>
                  <a:pt x="1451263" y="1924907"/>
                </a:lnTo>
                <a:cubicBezTo>
                  <a:pt x="1434597" y="1933239"/>
                  <a:pt x="1417931" y="1933239"/>
                  <a:pt x="1401265" y="1949905"/>
                </a:cubicBezTo>
                <a:cubicBezTo>
                  <a:pt x="1392932" y="1941572"/>
                  <a:pt x="1392932" y="1941572"/>
                  <a:pt x="1392932" y="1916574"/>
                </a:cubicBezTo>
                <a:cubicBezTo>
                  <a:pt x="1392932" y="1908241"/>
                  <a:pt x="1401265" y="1874909"/>
                  <a:pt x="1426264" y="1866576"/>
                </a:cubicBezTo>
                <a:lnTo>
                  <a:pt x="1451263" y="1866576"/>
                </a:lnTo>
                <a:close/>
                <a:moveTo>
                  <a:pt x="1517926" y="1899908"/>
                </a:moveTo>
                <a:cubicBezTo>
                  <a:pt x="1509593" y="1908241"/>
                  <a:pt x="1492927" y="1916574"/>
                  <a:pt x="1476262" y="1924907"/>
                </a:cubicBezTo>
                <a:cubicBezTo>
                  <a:pt x="1476262" y="1916574"/>
                  <a:pt x="1467929" y="1916574"/>
                  <a:pt x="1467929" y="1899908"/>
                </a:cubicBezTo>
                <a:cubicBezTo>
                  <a:pt x="1467929" y="1874909"/>
                  <a:pt x="1476262" y="1874909"/>
                  <a:pt x="1492927" y="1858243"/>
                </a:cubicBezTo>
                <a:cubicBezTo>
                  <a:pt x="1492927" y="1866576"/>
                  <a:pt x="1509593" y="1883242"/>
                  <a:pt x="1517926" y="1899908"/>
                </a:cubicBezTo>
                <a:close/>
                <a:moveTo>
                  <a:pt x="4059469" y="1949905"/>
                </a:moveTo>
                <a:cubicBezTo>
                  <a:pt x="4059469" y="1966571"/>
                  <a:pt x="4034471" y="1991570"/>
                  <a:pt x="4034471" y="2008236"/>
                </a:cubicBezTo>
                <a:cubicBezTo>
                  <a:pt x="4026138" y="1974904"/>
                  <a:pt x="4009472" y="1941572"/>
                  <a:pt x="3992806" y="1908241"/>
                </a:cubicBezTo>
                <a:cubicBezTo>
                  <a:pt x="3992806" y="1899908"/>
                  <a:pt x="3967807" y="1924907"/>
                  <a:pt x="3967807" y="1899908"/>
                </a:cubicBezTo>
                <a:cubicBezTo>
                  <a:pt x="3967807" y="1924907"/>
                  <a:pt x="4001139" y="1974904"/>
                  <a:pt x="4009472" y="2008236"/>
                </a:cubicBezTo>
                <a:cubicBezTo>
                  <a:pt x="3992806" y="1999903"/>
                  <a:pt x="3967807" y="1983237"/>
                  <a:pt x="3951141" y="1974904"/>
                </a:cubicBezTo>
                <a:cubicBezTo>
                  <a:pt x="3942808" y="1958238"/>
                  <a:pt x="3934475" y="1916574"/>
                  <a:pt x="3934475" y="1891575"/>
                </a:cubicBezTo>
                <a:cubicBezTo>
                  <a:pt x="3934475" y="1866576"/>
                  <a:pt x="3934475" y="1841577"/>
                  <a:pt x="3959474" y="1841577"/>
                </a:cubicBezTo>
                <a:cubicBezTo>
                  <a:pt x="3984473" y="1841577"/>
                  <a:pt x="4059469" y="1933239"/>
                  <a:pt x="4059469" y="1949905"/>
                </a:cubicBezTo>
                <a:close/>
                <a:moveTo>
                  <a:pt x="3801149" y="1899908"/>
                </a:moveTo>
                <a:cubicBezTo>
                  <a:pt x="3801149" y="1916574"/>
                  <a:pt x="3784483" y="1941572"/>
                  <a:pt x="3784483" y="1958238"/>
                </a:cubicBezTo>
                <a:cubicBezTo>
                  <a:pt x="3767817" y="1933239"/>
                  <a:pt x="3759484" y="1908241"/>
                  <a:pt x="3734485" y="1883242"/>
                </a:cubicBezTo>
                <a:cubicBezTo>
                  <a:pt x="3734485" y="1883242"/>
                  <a:pt x="3717819" y="1866576"/>
                  <a:pt x="3717819" y="1883242"/>
                </a:cubicBezTo>
                <a:cubicBezTo>
                  <a:pt x="3717819" y="1908241"/>
                  <a:pt x="3751151" y="1949905"/>
                  <a:pt x="3767817" y="1974904"/>
                </a:cubicBezTo>
                <a:cubicBezTo>
                  <a:pt x="3751151" y="1958238"/>
                  <a:pt x="3717819" y="1949905"/>
                  <a:pt x="3709486" y="1941572"/>
                </a:cubicBezTo>
                <a:cubicBezTo>
                  <a:pt x="3684488" y="1933239"/>
                  <a:pt x="3684488" y="1899908"/>
                  <a:pt x="3684488" y="1883242"/>
                </a:cubicBezTo>
                <a:cubicBezTo>
                  <a:pt x="3684488" y="1858243"/>
                  <a:pt x="3676155" y="1833244"/>
                  <a:pt x="3717819" y="1833244"/>
                </a:cubicBezTo>
                <a:cubicBezTo>
                  <a:pt x="3734485" y="1833244"/>
                  <a:pt x="3801149" y="1858243"/>
                  <a:pt x="3801149" y="1899908"/>
                </a:cubicBezTo>
                <a:close/>
                <a:moveTo>
                  <a:pt x="1276271" y="1874909"/>
                </a:moveTo>
                <a:cubicBezTo>
                  <a:pt x="1267938" y="1874909"/>
                  <a:pt x="1267938" y="1883242"/>
                  <a:pt x="1251273" y="1883242"/>
                </a:cubicBezTo>
                <a:cubicBezTo>
                  <a:pt x="1226274" y="1883242"/>
                  <a:pt x="1226274" y="1866576"/>
                  <a:pt x="1217941" y="1858243"/>
                </a:cubicBezTo>
                <a:cubicBezTo>
                  <a:pt x="1234607" y="1824911"/>
                  <a:pt x="1251273" y="1833244"/>
                  <a:pt x="1276271" y="1824911"/>
                </a:cubicBezTo>
                <a:lnTo>
                  <a:pt x="1276271" y="1874909"/>
                </a:lnTo>
                <a:close/>
                <a:moveTo>
                  <a:pt x="1467929" y="1849910"/>
                </a:moveTo>
                <a:cubicBezTo>
                  <a:pt x="1459596" y="1841577"/>
                  <a:pt x="1459596" y="1816578"/>
                  <a:pt x="1459596" y="1816578"/>
                </a:cubicBezTo>
                <a:cubicBezTo>
                  <a:pt x="1467929" y="1824911"/>
                  <a:pt x="1467929" y="1833244"/>
                  <a:pt x="1467929" y="1849910"/>
                </a:cubicBezTo>
                <a:close/>
                <a:moveTo>
                  <a:pt x="1359601" y="1858243"/>
                </a:moveTo>
                <a:cubicBezTo>
                  <a:pt x="1342935" y="1866576"/>
                  <a:pt x="1317936" y="1874909"/>
                  <a:pt x="1301270" y="1883242"/>
                </a:cubicBezTo>
                <a:cubicBezTo>
                  <a:pt x="1301270" y="1874909"/>
                  <a:pt x="1292937" y="1866576"/>
                  <a:pt x="1292937" y="1849910"/>
                </a:cubicBezTo>
                <a:cubicBezTo>
                  <a:pt x="1292937" y="1841577"/>
                  <a:pt x="1317936" y="1808246"/>
                  <a:pt x="1351268" y="1799913"/>
                </a:cubicBezTo>
                <a:cubicBezTo>
                  <a:pt x="1351268" y="1808246"/>
                  <a:pt x="1359601" y="1808246"/>
                  <a:pt x="1359601" y="1858243"/>
                </a:cubicBezTo>
                <a:close/>
                <a:moveTo>
                  <a:pt x="1434597" y="1816578"/>
                </a:moveTo>
                <a:cubicBezTo>
                  <a:pt x="1434597" y="1849910"/>
                  <a:pt x="1426264" y="1833244"/>
                  <a:pt x="1384599" y="1866576"/>
                </a:cubicBezTo>
                <a:cubicBezTo>
                  <a:pt x="1384599" y="1858243"/>
                  <a:pt x="1376266" y="1849910"/>
                  <a:pt x="1376266" y="1833244"/>
                </a:cubicBezTo>
                <a:cubicBezTo>
                  <a:pt x="1376266" y="1808246"/>
                  <a:pt x="1401265" y="1791580"/>
                  <a:pt x="1417931" y="1783247"/>
                </a:cubicBezTo>
                <a:cubicBezTo>
                  <a:pt x="1426264" y="1791580"/>
                  <a:pt x="1434597" y="1799913"/>
                  <a:pt x="1434597" y="1816578"/>
                </a:cubicBezTo>
                <a:close/>
                <a:moveTo>
                  <a:pt x="3676155" y="1824911"/>
                </a:moveTo>
                <a:cubicBezTo>
                  <a:pt x="3676155" y="1849910"/>
                  <a:pt x="3659489" y="1874909"/>
                  <a:pt x="3659489" y="1891575"/>
                </a:cubicBezTo>
                <a:cubicBezTo>
                  <a:pt x="3601158" y="1816578"/>
                  <a:pt x="3584492" y="1799913"/>
                  <a:pt x="3584492" y="1816578"/>
                </a:cubicBezTo>
                <a:cubicBezTo>
                  <a:pt x="3584492" y="1841577"/>
                  <a:pt x="3601158" y="1841577"/>
                  <a:pt x="3601158" y="1849910"/>
                </a:cubicBezTo>
                <a:cubicBezTo>
                  <a:pt x="3584492" y="1841577"/>
                  <a:pt x="3551161" y="1824911"/>
                  <a:pt x="3551161" y="1808246"/>
                </a:cubicBezTo>
                <a:cubicBezTo>
                  <a:pt x="3551161" y="1783247"/>
                  <a:pt x="3559494" y="1774914"/>
                  <a:pt x="3584492" y="1774914"/>
                </a:cubicBezTo>
                <a:cubicBezTo>
                  <a:pt x="3609491" y="1774914"/>
                  <a:pt x="3676155" y="1808246"/>
                  <a:pt x="3676155" y="1824911"/>
                </a:cubicBezTo>
                <a:close/>
                <a:moveTo>
                  <a:pt x="3976140" y="1816578"/>
                </a:moveTo>
                <a:cubicBezTo>
                  <a:pt x="3934475" y="1816578"/>
                  <a:pt x="3926142" y="1774914"/>
                  <a:pt x="3926142" y="1749915"/>
                </a:cubicBezTo>
                <a:cubicBezTo>
                  <a:pt x="3934475" y="1766581"/>
                  <a:pt x="3951141" y="1791580"/>
                  <a:pt x="3976140" y="1816578"/>
                </a:cubicBezTo>
                <a:close/>
                <a:moveTo>
                  <a:pt x="3926142" y="1824911"/>
                </a:moveTo>
                <a:cubicBezTo>
                  <a:pt x="3926142" y="1849910"/>
                  <a:pt x="3909477" y="1874909"/>
                  <a:pt x="3909477" y="1899908"/>
                </a:cubicBezTo>
                <a:cubicBezTo>
                  <a:pt x="3892811" y="1866576"/>
                  <a:pt x="3876145" y="1824911"/>
                  <a:pt x="3851146" y="1791580"/>
                </a:cubicBezTo>
                <a:cubicBezTo>
                  <a:pt x="3842813" y="1799913"/>
                  <a:pt x="3842813" y="1791580"/>
                  <a:pt x="3842813" y="1808246"/>
                </a:cubicBezTo>
                <a:cubicBezTo>
                  <a:pt x="3842813" y="1833244"/>
                  <a:pt x="3876145" y="1874909"/>
                  <a:pt x="3892811" y="1908241"/>
                </a:cubicBezTo>
                <a:cubicBezTo>
                  <a:pt x="3876145" y="1899908"/>
                  <a:pt x="3859479" y="1883242"/>
                  <a:pt x="3826147" y="1891575"/>
                </a:cubicBezTo>
                <a:cubicBezTo>
                  <a:pt x="3817814" y="1866576"/>
                  <a:pt x="3801149" y="1824911"/>
                  <a:pt x="3801149" y="1799913"/>
                </a:cubicBezTo>
                <a:cubicBezTo>
                  <a:pt x="3801149" y="1774914"/>
                  <a:pt x="3809481" y="1749915"/>
                  <a:pt x="3834480" y="1749915"/>
                </a:cubicBezTo>
                <a:cubicBezTo>
                  <a:pt x="3867812" y="1749915"/>
                  <a:pt x="3926142" y="1808246"/>
                  <a:pt x="3926142" y="1824911"/>
                </a:cubicBezTo>
                <a:close/>
                <a:moveTo>
                  <a:pt x="1376266" y="1783247"/>
                </a:moveTo>
                <a:cubicBezTo>
                  <a:pt x="1367934" y="1774914"/>
                  <a:pt x="1367934" y="1766581"/>
                  <a:pt x="1367934" y="1749915"/>
                </a:cubicBezTo>
                <a:lnTo>
                  <a:pt x="1401265" y="1766581"/>
                </a:lnTo>
                <a:cubicBezTo>
                  <a:pt x="1392932" y="1774914"/>
                  <a:pt x="1384599" y="1774914"/>
                  <a:pt x="1376266" y="1783247"/>
                </a:cubicBezTo>
                <a:close/>
                <a:moveTo>
                  <a:pt x="1342935" y="1733249"/>
                </a:moveTo>
                <a:lnTo>
                  <a:pt x="1342935" y="1783247"/>
                </a:lnTo>
                <a:cubicBezTo>
                  <a:pt x="1326269" y="1783247"/>
                  <a:pt x="1309603" y="1791580"/>
                  <a:pt x="1284604" y="1799913"/>
                </a:cubicBezTo>
                <a:lnTo>
                  <a:pt x="1284604" y="1749915"/>
                </a:lnTo>
                <a:lnTo>
                  <a:pt x="1301270" y="1733249"/>
                </a:lnTo>
                <a:lnTo>
                  <a:pt x="1342935" y="1733249"/>
                </a:lnTo>
                <a:close/>
                <a:moveTo>
                  <a:pt x="3542828" y="1774914"/>
                </a:moveTo>
                <a:cubicBezTo>
                  <a:pt x="3534495" y="1783247"/>
                  <a:pt x="3534495" y="1791580"/>
                  <a:pt x="3526162" y="1799913"/>
                </a:cubicBezTo>
                <a:lnTo>
                  <a:pt x="3426167" y="1733249"/>
                </a:lnTo>
                <a:lnTo>
                  <a:pt x="3484497" y="1724916"/>
                </a:lnTo>
                <a:cubicBezTo>
                  <a:pt x="3501163" y="1741582"/>
                  <a:pt x="3526162" y="1758248"/>
                  <a:pt x="3542828" y="1774914"/>
                </a:cubicBezTo>
                <a:close/>
                <a:moveTo>
                  <a:pt x="3901144" y="1741582"/>
                </a:moveTo>
                <a:cubicBezTo>
                  <a:pt x="3901144" y="1733249"/>
                  <a:pt x="3892811" y="1724916"/>
                  <a:pt x="3892811" y="1716583"/>
                </a:cubicBezTo>
                <a:cubicBezTo>
                  <a:pt x="3901144" y="1724916"/>
                  <a:pt x="3901144" y="1733249"/>
                  <a:pt x="3901144" y="1741582"/>
                </a:cubicBezTo>
                <a:close/>
                <a:moveTo>
                  <a:pt x="3792816" y="1741582"/>
                </a:moveTo>
                <a:cubicBezTo>
                  <a:pt x="3792816" y="1766581"/>
                  <a:pt x="3776150" y="1791580"/>
                  <a:pt x="3776150" y="1808246"/>
                </a:cubicBezTo>
                <a:cubicBezTo>
                  <a:pt x="3726152" y="1749915"/>
                  <a:pt x="3701153" y="1716583"/>
                  <a:pt x="3701153" y="1733249"/>
                </a:cubicBezTo>
                <a:cubicBezTo>
                  <a:pt x="3701153" y="1758248"/>
                  <a:pt x="3742818" y="1799913"/>
                  <a:pt x="3759484" y="1824911"/>
                </a:cubicBezTo>
                <a:cubicBezTo>
                  <a:pt x="3701153" y="1816578"/>
                  <a:pt x="3659489" y="1783247"/>
                  <a:pt x="3659489" y="1724916"/>
                </a:cubicBezTo>
                <a:cubicBezTo>
                  <a:pt x="3659489" y="1691585"/>
                  <a:pt x="3667822" y="1683252"/>
                  <a:pt x="3701153" y="1683252"/>
                </a:cubicBezTo>
                <a:cubicBezTo>
                  <a:pt x="3717819" y="1683252"/>
                  <a:pt x="3792816" y="1724916"/>
                  <a:pt x="3792816" y="1741582"/>
                </a:cubicBezTo>
                <a:close/>
                <a:moveTo>
                  <a:pt x="3392835" y="1716583"/>
                </a:moveTo>
                <a:cubicBezTo>
                  <a:pt x="3376169" y="1708250"/>
                  <a:pt x="3351170" y="1691585"/>
                  <a:pt x="3326172" y="1683252"/>
                </a:cubicBezTo>
                <a:cubicBezTo>
                  <a:pt x="3342838" y="1683252"/>
                  <a:pt x="3367836" y="1699917"/>
                  <a:pt x="3392835" y="1716583"/>
                </a:cubicBezTo>
                <a:close/>
                <a:moveTo>
                  <a:pt x="3651156" y="1674919"/>
                </a:moveTo>
                <a:cubicBezTo>
                  <a:pt x="3651156" y="1699917"/>
                  <a:pt x="3634490" y="1724916"/>
                  <a:pt x="3642823" y="1741582"/>
                </a:cubicBezTo>
                <a:cubicBezTo>
                  <a:pt x="3617824" y="1716583"/>
                  <a:pt x="3592825" y="1658253"/>
                  <a:pt x="3559494" y="1674919"/>
                </a:cubicBezTo>
                <a:cubicBezTo>
                  <a:pt x="3576160" y="1699917"/>
                  <a:pt x="3601158" y="1733249"/>
                  <a:pt x="3626157" y="1758248"/>
                </a:cubicBezTo>
                <a:cubicBezTo>
                  <a:pt x="3609491" y="1749915"/>
                  <a:pt x="3584492" y="1749915"/>
                  <a:pt x="3559494" y="1758248"/>
                </a:cubicBezTo>
                <a:cubicBezTo>
                  <a:pt x="3542828" y="1733249"/>
                  <a:pt x="3526162" y="1691585"/>
                  <a:pt x="3526162" y="1666586"/>
                </a:cubicBezTo>
                <a:cubicBezTo>
                  <a:pt x="3526162" y="1649920"/>
                  <a:pt x="3517829" y="1624921"/>
                  <a:pt x="3551161" y="1624921"/>
                </a:cubicBezTo>
                <a:cubicBezTo>
                  <a:pt x="3576160" y="1624921"/>
                  <a:pt x="3651156" y="1658253"/>
                  <a:pt x="3651156" y="1674919"/>
                </a:cubicBezTo>
                <a:close/>
                <a:moveTo>
                  <a:pt x="3867812" y="1733249"/>
                </a:moveTo>
                <a:lnTo>
                  <a:pt x="3809481" y="1733249"/>
                </a:lnTo>
                <a:cubicBezTo>
                  <a:pt x="3801149" y="1708250"/>
                  <a:pt x="3776150" y="1674919"/>
                  <a:pt x="3776150" y="1658253"/>
                </a:cubicBezTo>
                <a:lnTo>
                  <a:pt x="3776150" y="1599922"/>
                </a:lnTo>
                <a:cubicBezTo>
                  <a:pt x="3817814" y="1616588"/>
                  <a:pt x="3859479" y="1699917"/>
                  <a:pt x="3867812" y="1733249"/>
                </a:cubicBezTo>
                <a:close/>
                <a:moveTo>
                  <a:pt x="3509496" y="1624921"/>
                </a:moveTo>
                <a:cubicBezTo>
                  <a:pt x="3509496" y="1641587"/>
                  <a:pt x="3501163" y="1666586"/>
                  <a:pt x="3501163" y="1691585"/>
                </a:cubicBezTo>
                <a:lnTo>
                  <a:pt x="3434500" y="1624921"/>
                </a:lnTo>
                <a:cubicBezTo>
                  <a:pt x="3434500" y="1624921"/>
                  <a:pt x="3434500" y="1616588"/>
                  <a:pt x="3417834" y="1624921"/>
                </a:cubicBezTo>
                <a:cubicBezTo>
                  <a:pt x="3442833" y="1658253"/>
                  <a:pt x="3467831" y="1683252"/>
                  <a:pt x="3484497" y="1708250"/>
                </a:cubicBezTo>
                <a:lnTo>
                  <a:pt x="3417834" y="1708250"/>
                </a:lnTo>
                <a:cubicBezTo>
                  <a:pt x="3401168" y="1683252"/>
                  <a:pt x="3376169" y="1633254"/>
                  <a:pt x="3376169" y="1616588"/>
                </a:cubicBezTo>
                <a:cubicBezTo>
                  <a:pt x="3376169" y="1591589"/>
                  <a:pt x="3384502" y="1583256"/>
                  <a:pt x="3417834" y="1583256"/>
                </a:cubicBezTo>
                <a:cubicBezTo>
                  <a:pt x="3434500" y="1583256"/>
                  <a:pt x="3509496" y="1599922"/>
                  <a:pt x="3509496" y="1624921"/>
                </a:cubicBezTo>
                <a:close/>
                <a:moveTo>
                  <a:pt x="3359503" y="1574924"/>
                </a:moveTo>
                <a:lnTo>
                  <a:pt x="3359503" y="1649920"/>
                </a:lnTo>
                <a:lnTo>
                  <a:pt x="3284507" y="1574924"/>
                </a:lnTo>
                <a:lnTo>
                  <a:pt x="3267841" y="1591589"/>
                </a:lnTo>
                <a:lnTo>
                  <a:pt x="3342838" y="1666586"/>
                </a:lnTo>
                <a:cubicBezTo>
                  <a:pt x="3326172" y="1658253"/>
                  <a:pt x="3292840" y="1658253"/>
                  <a:pt x="3284507" y="1649920"/>
                </a:cubicBezTo>
                <a:cubicBezTo>
                  <a:pt x="3251175" y="1641587"/>
                  <a:pt x="3234509" y="1591589"/>
                  <a:pt x="3234509" y="1574924"/>
                </a:cubicBezTo>
                <a:cubicBezTo>
                  <a:pt x="3234509" y="1549925"/>
                  <a:pt x="3242842" y="1541592"/>
                  <a:pt x="3276174" y="1541592"/>
                </a:cubicBezTo>
                <a:cubicBezTo>
                  <a:pt x="3292840" y="1541592"/>
                  <a:pt x="3334505" y="1558258"/>
                  <a:pt x="3359503" y="1574924"/>
                </a:cubicBezTo>
                <a:close/>
                <a:moveTo>
                  <a:pt x="3759484" y="1583256"/>
                </a:moveTo>
                <a:cubicBezTo>
                  <a:pt x="3759484" y="1608255"/>
                  <a:pt x="3751151" y="1633254"/>
                  <a:pt x="3751151" y="1658253"/>
                </a:cubicBezTo>
                <a:cubicBezTo>
                  <a:pt x="3734485" y="1633254"/>
                  <a:pt x="3709486" y="1599922"/>
                  <a:pt x="3676155" y="1566591"/>
                </a:cubicBezTo>
                <a:lnTo>
                  <a:pt x="3659489" y="1583256"/>
                </a:lnTo>
                <a:cubicBezTo>
                  <a:pt x="3684488" y="1608255"/>
                  <a:pt x="3717819" y="1641587"/>
                  <a:pt x="3734485" y="1666586"/>
                </a:cubicBezTo>
                <a:cubicBezTo>
                  <a:pt x="3667822" y="1683252"/>
                  <a:pt x="3626157" y="1608255"/>
                  <a:pt x="3626157" y="1566591"/>
                </a:cubicBezTo>
                <a:cubicBezTo>
                  <a:pt x="3626157" y="1549925"/>
                  <a:pt x="3626157" y="1524926"/>
                  <a:pt x="3659489" y="1524926"/>
                </a:cubicBezTo>
                <a:cubicBezTo>
                  <a:pt x="3676155" y="1524926"/>
                  <a:pt x="3759484" y="1566591"/>
                  <a:pt x="3759484" y="1583256"/>
                </a:cubicBezTo>
                <a:close/>
                <a:moveTo>
                  <a:pt x="3217844" y="1549925"/>
                </a:moveTo>
                <a:lnTo>
                  <a:pt x="3217844" y="1616588"/>
                </a:lnTo>
                <a:cubicBezTo>
                  <a:pt x="3167846" y="1574924"/>
                  <a:pt x="3192845" y="1558258"/>
                  <a:pt x="3126181" y="1558258"/>
                </a:cubicBezTo>
                <a:lnTo>
                  <a:pt x="3159513" y="1591589"/>
                </a:lnTo>
                <a:cubicBezTo>
                  <a:pt x="3142847" y="1583256"/>
                  <a:pt x="3084517" y="1566591"/>
                  <a:pt x="3084517" y="1541592"/>
                </a:cubicBezTo>
                <a:cubicBezTo>
                  <a:pt x="3084517" y="1516593"/>
                  <a:pt x="3101183" y="1508260"/>
                  <a:pt x="3126181" y="1508260"/>
                </a:cubicBezTo>
                <a:cubicBezTo>
                  <a:pt x="3142847" y="1508260"/>
                  <a:pt x="3184512" y="1524926"/>
                  <a:pt x="3217844" y="1549925"/>
                </a:cubicBezTo>
                <a:close/>
                <a:moveTo>
                  <a:pt x="3067851" y="1516593"/>
                </a:moveTo>
                <a:lnTo>
                  <a:pt x="3067851" y="1549925"/>
                </a:lnTo>
                <a:cubicBezTo>
                  <a:pt x="3034519" y="1533259"/>
                  <a:pt x="2992855" y="1516593"/>
                  <a:pt x="2951190" y="1499927"/>
                </a:cubicBezTo>
                <a:cubicBezTo>
                  <a:pt x="2951190" y="1491594"/>
                  <a:pt x="2959523" y="1483261"/>
                  <a:pt x="2984522" y="1483261"/>
                </a:cubicBezTo>
                <a:cubicBezTo>
                  <a:pt x="3001187" y="1483261"/>
                  <a:pt x="3042852" y="1499927"/>
                  <a:pt x="3067851" y="1516593"/>
                </a:cubicBezTo>
                <a:close/>
                <a:moveTo>
                  <a:pt x="3609491" y="1524926"/>
                </a:moveTo>
                <a:lnTo>
                  <a:pt x="3609491" y="1599922"/>
                </a:lnTo>
                <a:cubicBezTo>
                  <a:pt x="3584492" y="1574924"/>
                  <a:pt x="3551161" y="1516593"/>
                  <a:pt x="3517829" y="1524926"/>
                </a:cubicBezTo>
                <a:cubicBezTo>
                  <a:pt x="3534495" y="1549925"/>
                  <a:pt x="3567827" y="1583256"/>
                  <a:pt x="3592825" y="1608255"/>
                </a:cubicBezTo>
                <a:cubicBezTo>
                  <a:pt x="3576160" y="1608255"/>
                  <a:pt x="3551161" y="1599922"/>
                  <a:pt x="3526162" y="1599922"/>
                </a:cubicBezTo>
                <a:cubicBezTo>
                  <a:pt x="3501163" y="1574924"/>
                  <a:pt x="3476164" y="1533259"/>
                  <a:pt x="3476164" y="1508260"/>
                </a:cubicBezTo>
                <a:cubicBezTo>
                  <a:pt x="3476164" y="1483261"/>
                  <a:pt x="3484497" y="1474928"/>
                  <a:pt x="3509496" y="1474928"/>
                </a:cubicBezTo>
                <a:cubicBezTo>
                  <a:pt x="3534495" y="1474928"/>
                  <a:pt x="3576160" y="1499927"/>
                  <a:pt x="3609491" y="1524926"/>
                </a:cubicBezTo>
                <a:close/>
                <a:moveTo>
                  <a:pt x="3667822" y="1508260"/>
                </a:moveTo>
                <a:cubicBezTo>
                  <a:pt x="3651156" y="1508260"/>
                  <a:pt x="3592825" y="1499927"/>
                  <a:pt x="3592825" y="1458263"/>
                </a:cubicBezTo>
                <a:lnTo>
                  <a:pt x="3667822" y="1508260"/>
                </a:lnTo>
                <a:close/>
                <a:moveTo>
                  <a:pt x="3459499" y="1474928"/>
                </a:moveTo>
                <a:lnTo>
                  <a:pt x="3459499" y="1549925"/>
                </a:lnTo>
                <a:lnTo>
                  <a:pt x="3376169" y="1466595"/>
                </a:lnTo>
                <a:cubicBezTo>
                  <a:pt x="3376169" y="1466595"/>
                  <a:pt x="3367836" y="1458263"/>
                  <a:pt x="3367836" y="1483261"/>
                </a:cubicBezTo>
                <a:cubicBezTo>
                  <a:pt x="3367836" y="1499927"/>
                  <a:pt x="3409501" y="1533259"/>
                  <a:pt x="3442833" y="1558258"/>
                </a:cubicBezTo>
                <a:cubicBezTo>
                  <a:pt x="3426167" y="1558258"/>
                  <a:pt x="3401168" y="1566591"/>
                  <a:pt x="3376169" y="1566591"/>
                </a:cubicBezTo>
                <a:cubicBezTo>
                  <a:pt x="3359503" y="1566591"/>
                  <a:pt x="3326172" y="1491594"/>
                  <a:pt x="3326172" y="1474928"/>
                </a:cubicBezTo>
                <a:cubicBezTo>
                  <a:pt x="3326172" y="1449930"/>
                  <a:pt x="3342838" y="1433264"/>
                  <a:pt x="3367836" y="1433264"/>
                </a:cubicBezTo>
                <a:cubicBezTo>
                  <a:pt x="3384502" y="1433264"/>
                  <a:pt x="3426167" y="1458263"/>
                  <a:pt x="3459499" y="1474928"/>
                </a:cubicBezTo>
                <a:close/>
                <a:moveTo>
                  <a:pt x="3309506" y="1466595"/>
                </a:moveTo>
                <a:lnTo>
                  <a:pt x="3309506" y="1508260"/>
                </a:lnTo>
                <a:cubicBezTo>
                  <a:pt x="3301173" y="1499927"/>
                  <a:pt x="3259508" y="1441597"/>
                  <a:pt x="3217844" y="1449930"/>
                </a:cubicBezTo>
                <a:cubicBezTo>
                  <a:pt x="3242842" y="1474928"/>
                  <a:pt x="3267841" y="1499927"/>
                  <a:pt x="3292840" y="1516593"/>
                </a:cubicBezTo>
                <a:cubicBezTo>
                  <a:pt x="3276174" y="1516593"/>
                  <a:pt x="3259508" y="1524926"/>
                  <a:pt x="3234509" y="1524926"/>
                </a:cubicBezTo>
                <a:cubicBezTo>
                  <a:pt x="3201178" y="1524926"/>
                  <a:pt x="3176179" y="1441597"/>
                  <a:pt x="3176179" y="1433264"/>
                </a:cubicBezTo>
                <a:cubicBezTo>
                  <a:pt x="3176179" y="1408265"/>
                  <a:pt x="3192845" y="1399932"/>
                  <a:pt x="3217844" y="1399932"/>
                </a:cubicBezTo>
                <a:cubicBezTo>
                  <a:pt x="3267841" y="1399932"/>
                  <a:pt x="3309506" y="1433264"/>
                  <a:pt x="3309506" y="1466595"/>
                </a:cubicBezTo>
                <a:close/>
                <a:moveTo>
                  <a:pt x="3159513" y="1408265"/>
                </a:moveTo>
                <a:lnTo>
                  <a:pt x="3159513" y="1466595"/>
                </a:lnTo>
                <a:cubicBezTo>
                  <a:pt x="3134514" y="1458263"/>
                  <a:pt x="3092850" y="1408265"/>
                  <a:pt x="3067851" y="1416598"/>
                </a:cubicBezTo>
                <a:cubicBezTo>
                  <a:pt x="3084517" y="1441597"/>
                  <a:pt x="3117848" y="1466595"/>
                  <a:pt x="3151180" y="1491594"/>
                </a:cubicBezTo>
                <a:cubicBezTo>
                  <a:pt x="3134514" y="1491594"/>
                  <a:pt x="3109516" y="1499927"/>
                  <a:pt x="3084517" y="1499927"/>
                </a:cubicBezTo>
                <a:cubicBezTo>
                  <a:pt x="3034519" y="1499927"/>
                  <a:pt x="3026186" y="1408265"/>
                  <a:pt x="3026186" y="1408265"/>
                </a:cubicBezTo>
                <a:cubicBezTo>
                  <a:pt x="3026186" y="1374933"/>
                  <a:pt x="3051185" y="1366600"/>
                  <a:pt x="3076184" y="1366600"/>
                </a:cubicBezTo>
                <a:cubicBezTo>
                  <a:pt x="3092850" y="1366600"/>
                  <a:pt x="3134514" y="1391599"/>
                  <a:pt x="3159513" y="1408265"/>
                </a:cubicBezTo>
                <a:close/>
                <a:moveTo>
                  <a:pt x="3542828" y="1458263"/>
                </a:moveTo>
                <a:cubicBezTo>
                  <a:pt x="3517829" y="1449930"/>
                  <a:pt x="3492830" y="1458263"/>
                  <a:pt x="3467831" y="1449930"/>
                </a:cubicBezTo>
                <a:cubicBezTo>
                  <a:pt x="3442833" y="1424931"/>
                  <a:pt x="3426167" y="1391599"/>
                  <a:pt x="3417834" y="1358267"/>
                </a:cubicBezTo>
                <a:cubicBezTo>
                  <a:pt x="3459499" y="1349934"/>
                  <a:pt x="3501163" y="1424931"/>
                  <a:pt x="3542828" y="1458263"/>
                </a:cubicBezTo>
                <a:close/>
                <a:moveTo>
                  <a:pt x="3017853" y="1449930"/>
                </a:moveTo>
                <a:cubicBezTo>
                  <a:pt x="2992855" y="1433264"/>
                  <a:pt x="2959523" y="1383266"/>
                  <a:pt x="2917858" y="1391599"/>
                </a:cubicBezTo>
                <a:cubicBezTo>
                  <a:pt x="2934524" y="1408265"/>
                  <a:pt x="2967856" y="1441597"/>
                  <a:pt x="3001187" y="1466595"/>
                </a:cubicBezTo>
                <a:cubicBezTo>
                  <a:pt x="2992855" y="1466595"/>
                  <a:pt x="2992855" y="1458263"/>
                  <a:pt x="2976189" y="1458263"/>
                </a:cubicBezTo>
                <a:cubicBezTo>
                  <a:pt x="2951190" y="1458263"/>
                  <a:pt x="2959523" y="1474928"/>
                  <a:pt x="2934524" y="1474928"/>
                </a:cubicBezTo>
                <a:cubicBezTo>
                  <a:pt x="2917858" y="1474928"/>
                  <a:pt x="2876194" y="1408265"/>
                  <a:pt x="2876194" y="1383266"/>
                </a:cubicBezTo>
                <a:cubicBezTo>
                  <a:pt x="2876194" y="1349934"/>
                  <a:pt x="2901192" y="1349934"/>
                  <a:pt x="2926191" y="1349934"/>
                </a:cubicBezTo>
                <a:cubicBezTo>
                  <a:pt x="2976189" y="1349934"/>
                  <a:pt x="3017853" y="1374933"/>
                  <a:pt x="3017853" y="1449930"/>
                </a:cubicBezTo>
                <a:close/>
                <a:moveTo>
                  <a:pt x="2859528" y="1358267"/>
                </a:moveTo>
                <a:lnTo>
                  <a:pt x="2859528" y="1416598"/>
                </a:lnTo>
                <a:cubicBezTo>
                  <a:pt x="2809530" y="1399932"/>
                  <a:pt x="2834529" y="1374933"/>
                  <a:pt x="2767865" y="1374933"/>
                </a:cubicBezTo>
                <a:cubicBezTo>
                  <a:pt x="2801197" y="1408265"/>
                  <a:pt x="2842862" y="1433264"/>
                  <a:pt x="2876194" y="1458263"/>
                </a:cubicBezTo>
                <a:cubicBezTo>
                  <a:pt x="2851195" y="1449930"/>
                  <a:pt x="2734534" y="1408265"/>
                  <a:pt x="2734534" y="1366600"/>
                </a:cubicBezTo>
                <a:cubicBezTo>
                  <a:pt x="2734534" y="1324936"/>
                  <a:pt x="2742867" y="1333269"/>
                  <a:pt x="2767865" y="1333269"/>
                </a:cubicBezTo>
                <a:cubicBezTo>
                  <a:pt x="2792864" y="1333269"/>
                  <a:pt x="2834529" y="1349934"/>
                  <a:pt x="2859528" y="1358267"/>
                </a:cubicBezTo>
                <a:close/>
                <a:moveTo>
                  <a:pt x="3401168" y="1341602"/>
                </a:moveTo>
                <a:lnTo>
                  <a:pt x="3401168" y="1391599"/>
                </a:lnTo>
                <a:cubicBezTo>
                  <a:pt x="3384502" y="1374933"/>
                  <a:pt x="3334505" y="1333269"/>
                  <a:pt x="3309506" y="1333269"/>
                </a:cubicBezTo>
                <a:cubicBezTo>
                  <a:pt x="3326172" y="1358267"/>
                  <a:pt x="3359503" y="1383266"/>
                  <a:pt x="3392835" y="1416598"/>
                </a:cubicBezTo>
                <a:cubicBezTo>
                  <a:pt x="3367836" y="1408265"/>
                  <a:pt x="3342838" y="1416598"/>
                  <a:pt x="3317839" y="1408265"/>
                </a:cubicBezTo>
                <a:cubicBezTo>
                  <a:pt x="3301173" y="1391599"/>
                  <a:pt x="3267841" y="1341602"/>
                  <a:pt x="3267841" y="1324936"/>
                </a:cubicBezTo>
                <a:cubicBezTo>
                  <a:pt x="3267841" y="1299937"/>
                  <a:pt x="3276174" y="1299937"/>
                  <a:pt x="3284507" y="1291604"/>
                </a:cubicBezTo>
                <a:cubicBezTo>
                  <a:pt x="3317839" y="1308270"/>
                  <a:pt x="3359503" y="1324936"/>
                  <a:pt x="3401168" y="1341602"/>
                </a:cubicBezTo>
                <a:close/>
                <a:moveTo>
                  <a:pt x="3251175" y="1299937"/>
                </a:moveTo>
                <a:lnTo>
                  <a:pt x="3251175" y="1358267"/>
                </a:lnTo>
                <a:cubicBezTo>
                  <a:pt x="3226177" y="1341602"/>
                  <a:pt x="3159513" y="1324936"/>
                  <a:pt x="3159513" y="1299937"/>
                </a:cubicBezTo>
                <a:cubicBezTo>
                  <a:pt x="3159513" y="1324936"/>
                  <a:pt x="3209511" y="1358267"/>
                  <a:pt x="3234509" y="1374933"/>
                </a:cubicBezTo>
                <a:cubicBezTo>
                  <a:pt x="3217844" y="1374933"/>
                  <a:pt x="3192845" y="1391599"/>
                  <a:pt x="3176179" y="1391599"/>
                </a:cubicBezTo>
                <a:cubicBezTo>
                  <a:pt x="3134514" y="1391599"/>
                  <a:pt x="3117848" y="1291604"/>
                  <a:pt x="3117848" y="1291604"/>
                </a:cubicBezTo>
                <a:cubicBezTo>
                  <a:pt x="3117848" y="1266605"/>
                  <a:pt x="3126181" y="1258272"/>
                  <a:pt x="3151180" y="1258272"/>
                </a:cubicBezTo>
                <a:cubicBezTo>
                  <a:pt x="3176179" y="1258272"/>
                  <a:pt x="3217844" y="1274938"/>
                  <a:pt x="3251175" y="1299937"/>
                </a:cubicBezTo>
                <a:close/>
                <a:moveTo>
                  <a:pt x="3101183" y="1333269"/>
                </a:moveTo>
                <a:cubicBezTo>
                  <a:pt x="3076184" y="1316603"/>
                  <a:pt x="3051185" y="1291604"/>
                  <a:pt x="3017853" y="1266605"/>
                </a:cubicBezTo>
                <a:lnTo>
                  <a:pt x="3001187" y="1283271"/>
                </a:lnTo>
                <a:cubicBezTo>
                  <a:pt x="3026186" y="1299937"/>
                  <a:pt x="3059518" y="1333269"/>
                  <a:pt x="3092850" y="1349934"/>
                </a:cubicBezTo>
                <a:cubicBezTo>
                  <a:pt x="3076184" y="1349934"/>
                  <a:pt x="3042852" y="1358267"/>
                  <a:pt x="3026186" y="1358267"/>
                </a:cubicBezTo>
                <a:cubicBezTo>
                  <a:pt x="3001187" y="1358267"/>
                  <a:pt x="2959523" y="1291604"/>
                  <a:pt x="2959523" y="1266605"/>
                </a:cubicBezTo>
                <a:cubicBezTo>
                  <a:pt x="2959523" y="1241606"/>
                  <a:pt x="2984522" y="1233273"/>
                  <a:pt x="3009520" y="1233273"/>
                </a:cubicBezTo>
                <a:cubicBezTo>
                  <a:pt x="3059518" y="1233273"/>
                  <a:pt x="3101183" y="1258272"/>
                  <a:pt x="3101183" y="1333269"/>
                </a:cubicBezTo>
                <a:close/>
                <a:moveTo>
                  <a:pt x="3134514" y="1241606"/>
                </a:moveTo>
                <a:cubicBezTo>
                  <a:pt x="3126181" y="1241606"/>
                  <a:pt x="3117848" y="1241606"/>
                  <a:pt x="3109516" y="1249939"/>
                </a:cubicBezTo>
                <a:lnTo>
                  <a:pt x="3076184" y="1216608"/>
                </a:lnTo>
                <a:cubicBezTo>
                  <a:pt x="3092850" y="1224941"/>
                  <a:pt x="3117848" y="1233273"/>
                  <a:pt x="3134514" y="1241606"/>
                </a:cubicBezTo>
                <a:close/>
                <a:moveTo>
                  <a:pt x="2942857" y="1241606"/>
                </a:moveTo>
                <a:lnTo>
                  <a:pt x="2942857" y="1299937"/>
                </a:lnTo>
                <a:cubicBezTo>
                  <a:pt x="2859528" y="1258272"/>
                  <a:pt x="2934524" y="1266605"/>
                  <a:pt x="2851195" y="1258272"/>
                </a:cubicBezTo>
                <a:cubicBezTo>
                  <a:pt x="2867861" y="1274938"/>
                  <a:pt x="2901192" y="1299937"/>
                  <a:pt x="2934524" y="1324936"/>
                </a:cubicBezTo>
                <a:cubicBezTo>
                  <a:pt x="2917858" y="1324936"/>
                  <a:pt x="2892859" y="1341602"/>
                  <a:pt x="2876194" y="1341602"/>
                </a:cubicBezTo>
                <a:cubicBezTo>
                  <a:pt x="2851195" y="1341602"/>
                  <a:pt x="2809530" y="1266605"/>
                  <a:pt x="2809530" y="1249939"/>
                </a:cubicBezTo>
                <a:cubicBezTo>
                  <a:pt x="2809530" y="1208275"/>
                  <a:pt x="2834529" y="1216608"/>
                  <a:pt x="2859528" y="1216608"/>
                </a:cubicBezTo>
                <a:cubicBezTo>
                  <a:pt x="2876194" y="1216608"/>
                  <a:pt x="2917858" y="1224941"/>
                  <a:pt x="2942857" y="1241606"/>
                </a:cubicBezTo>
                <a:close/>
                <a:moveTo>
                  <a:pt x="2784531" y="1241606"/>
                </a:moveTo>
                <a:cubicBezTo>
                  <a:pt x="2784531" y="1266605"/>
                  <a:pt x="2792864" y="1274938"/>
                  <a:pt x="2801197" y="1291604"/>
                </a:cubicBezTo>
                <a:cubicBezTo>
                  <a:pt x="2776198" y="1274938"/>
                  <a:pt x="2742867" y="1233273"/>
                  <a:pt x="2701202" y="1241606"/>
                </a:cubicBezTo>
                <a:cubicBezTo>
                  <a:pt x="2726201" y="1266605"/>
                  <a:pt x="2759533" y="1291604"/>
                  <a:pt x="2792864" y="1308270"/>
                </a:cubicBezTo>
                <a:cubicBezTo>
                  <a:pt x="2776198" y="1308270"/>
                  <a:pt x="2742867" y="1324936"/>
                  <a:pt x="2726201" y="1324936"/>
                </a:cubicBezTo>
                <a:cubicBezTo>
                  <a:pt x="2676203" y="1324936"/>
                  <a:pt x="2659537" y="1224941"/>
                  <a:pt x="2659537" y="1224941"/>
                </a:cubicBezTo>
                <a:cubicBezTo>
                  <a:pt x="2659537" y="1191609"/>
                  <a:pt x="2709535" y="1199942"/>
                  <a:pt x="2709535" y="1199942"/>
                </a:cubicBezTo>
                <a:cubicBezTo>
                  <a:pt x="2759533" y="1199942"/>
                  <a:pt x="2784531" y="1216608"/>
                  <a:pt x="2784531" y="1241606"/>
                </a:cubicBezTo>
                <a:close/>
                <a:moveTo>
                  <a:pt x="2651205" y="1274938"/>
                </a:moveTo>
                <a:cubicBezTo>
                  <a:pt x="2626206" y="1258272"/>
                  <a:pt x="2592874" y="1241606"/>
                  <a:pt x="2551209" y="1224941"/>
                </a:cubicBezTo>
                <a:cubicBezTo>
                  <a:pt x="2592874" y="1266605"/>
                  <a:pt x="2651205" y="1299937"/>
                  <a:pt x="2709535" y="1341602"/>
                </a:cubicBezTo>
                <a:lnTo>
                  <a:pt x="2709535" y="1383266"/>
                </a:lnTo>
                <a:cubicBezTo>
                  <a:pt x="2659537" y="1358267"/>
                  <a:pt x="2509545" y="1291604"/>
                  <a:pt x="2509545" y="1216608"/>
                </a:cubicBezTo>
                <a:cubicBezTo>
                  <a:pt x="2509545" y="1199942"/>
                  <a:pt x="2517878" y="1183276"/>
                  <a:pt x="2551209" y="1183276"/>
                </a:cubicBezTo>
                <a:cubicBezTo>
                  <a:pt x="2609540" y="1183276"/>
                  <a:pt x="2642872" y="1208275"/>
                  <a:pt x="2651205" y="1274938"/>
                </a:cubicBezTo>
                <a:close/>
                <a:moveTo>
                  <a:pt x="3001187" y="1191609"/>
                </a:moveTo>
                <a:cubicBezTo>
                  <a:pt x="3001187" y="1199942"/>
                  <a:pt x="3009520" y="1199942"/>
                  <a:pt x="3017853" y="1208275"/>
                </a:cubicBezTo>
                <a:cubicBezTo>
                  <a:pt x="3001187" y="1208275"/>
                  <a:pt x="2976189" y="1224941"/>
                  <a:pt x="2951190" y="1224941"/>
                </a:cubicBezTo>
                <a:cubicBezTo>
                  <a:pt x="2934524" y="1224941"/>
                  <a:pt x="2917858" y="1191609"/>
                  <a:pt x="2909525" y="1174943"/>
                </a:cubicBezTo>
                <a:cubicBezTo>
                  <a:pt x="2951190" y="1183276"/>
                  <a:pt x="2976189" y="1191609"/>
                  <a:pt x="3001187" y="1191609"/>
                </a:cubicBezTo>
                <a:close/>
                <a:moveTo>
                  <a:pt x="2776198" y="1141611"/>
                </a:moveTo>
                <a:cubicBezTo>
                  <a:pt x="2809530" y="1149944"/>
                  <a:pt x="2842862" y="1174943"/>
                  <a:pt x="2876194" y="1191609"/>
                </a:cubicBezTo>
                <a:cubicBezTo>
                  <a:pt x="2851195" y="1191609"/>
                  <a:pt x="2826196" y="1199942"/>
                  <a:pt x="2801197" y="1199942"/>
                </a:cubicBezTo>
                <a:cubicBezTo>
                  <a:pt x="2784531" y="1199942"/>
                  <a:pt x="2759533" y="1166610"/>
                  <a:pt x="2742867" y="1141611"/>
                </a:cubicBezTo>
                <a:lnTo>
                  <a:pt x="2776198" y="1141611"/>
                </a:lnTo>
                <a:close/>
                <a:moveTo>
                  <a:pt x="2717868" y="1133278"/>
                </a:moveTo>
                <a:cubicBezTo>
                  <a:pt x="2717868" y="1141611"/>
                  <a:pt x="2726201" y="1149944"/>
                  <a:pt x="2726201" y="1158277"/>
                </a:cubicBezTo>
                <a:cubicBezTo>
                  <a:pt x="2709535" y="1141611"/>
                  <a:pt x="2692869" y="1133278"/>
                  <a:pt x="2676203" y="1124945"/>
                </a:cubicBezTo>
                <a:cubicBezTo>
                  <a:pt x="2684536" y="1124945"/>
                  <a:pt x="2701202" y="1133278"/>
                  <a:pt x="2717868" y="1133278"/>
                </a:cubicBezTo>
                <a:close/>
                <a:moveTo>
                  <a:pt x="2617873" y="1116612"/>
                </a:moveTo>
                <a:cubicBezTo>
                  <a:pt x="2651205" y="1133278"/>
                  <a:pt x="2684536" y="1158277"/>
                  <a:pt x="2717868" y="1174943"/>
                </a:cubicBezTo>
                <a:cubicBezTo>
                  <a:pt x="2701202" y="1174943"/>
                  <a:pt x="2667870" y="1191609"/>
                  <a:pt x="2651205" y="1191609"/>
                </a:cubicBezTo>
                <a:cubicBezTo>
                  <a:pt x="2626206" y="1191609"/>
                  <a:pt x="2601207" y="1141611"/>
                  <a:pt x="2584541" y="1116612"/>
                </a:cubicBezTo>
                <a:lnTo>
                  <a:pt x="2617873" y="1116612"/>
                </a:lnTo>
                <a:close/>
                <a:moveTo>
                  <a:pt x="2576208" y="1141611"/>
                </a:moveTo>
                <a:cubicBezTo>
                  <a:pt x="2551209" y="1124945"/>
                  <a:pt x="2526211" y="1116612"/>
                  <a:pt x="2509545" y="1099947"/>
                </a:cubicBezTo>
                <a:cubicBezTo>
                  <a:pt x="2526211" y="1099947"/>
                  <a:pt x="2542876" y="1099947"/>
                  <a:pt x="2576208" y="1141611"/>
                </a:cubicBezTo>
                <a:close/>
                <a:moveTo>
                  <a:pt x="2567875" y="1166610"/>
                </a:moveTo>
                <a:cubicBezTo>
                  <a:pt x="2551209" y="1158277"/>
                  <a:pt x="2517878" y="1183276"/>
                  <a:pt x="2501212" y="1183276"/>
                </a:cubicBezTo>
                <a:cubicBezTo>
                  <a:pt x="2476213" y="1183276"/>
                  <a:pt x="2459547" y="1141611"/>
                  <a:pt x="2434548" y="1116612"/>
                </a:cubicBezTo>
                <a:lnTo>
                  <a:pt x="2434548" y="1091614"/>
                </a:lnTo>
                <a:cubicBezTo>
                  <a:pt x="2476213" y="1108280"/>
                  <a:pt x="2526211" y="1141611"/>
                  <a:pt x="2567875" y="1166610"/>
                </a:cubicBezTo>
                <a:close/>
                <a:moveTo>
                  <a:pt x="2317887" y="1091614"/>
                </a:moveTo>
                <a:cubicBezTo>
                  <a:pt x="2359552" y="1124945"/>
                  <a:pt x="2426215" y="1141611"/>
                  <a:pt x="2476213" y="1191609"/>
                </a:cubicBezTo>
                <a:cubicBezTo>
                  <a:pt x="2492879" y="1216608"/>
                  <a:pt x="2501212" y="1266605"/>
                  <a:pt x="2526211" y="1299937"/>
                </a:cubicBezTo>
                <a:cubicBezTo>
                  <a:pt x="2426215" y="1258272"/>
                  <a:pt x="2301222" y="1199942"/>
                  <a:pt x="2284556" y="1083281"/>
                </a:cubicBezTo>
                <a:cubicBezTo>
                  <a:pt x="2317887" y="1074948"/>
                  <a:pt x="2409550" y="1066615"/>
                  <a:pt x="2426215" y="1133278"/>
                </a:cubicBezTo>
                <a:cubicBezTo>
                  <a:pt x="2384551" y="1116612"/>
                  <a:pt x="2359552" y="1083281"/>
                  <a:pt x="2317887" y="1091614"/>
                </a:cubicBezTo>
                <a:close/>
                <a:moveTo>
                  <a:pt x="2251224" y="1066615"/>
                </a:moveTo>
                <a:cubicBezTo>
                  <a:pt x="2267890" y="1108280"/>
                  <a:pt x="2284556" y="1149944"/>
                  <a:pt x="2309554" y="1191609"/>
                </a:cubicBezTo>
                <a:cubicBezTo>
                  <a:pt x="2234558" y="1141611"/>
                  <a:pt x="2076232" y="1091614"/>
                  <a:pt x="2059567" y="991619"/>
                </a:cubicBezTo>
                <a:cubicBezTo>
                  <a:pt x="2126230" y="1024950"/>
                  <a:pt x="2192893" y="1041616"/>
                  <a:pt x="2251224" y="1066615"/>
                </a:cubicBezTo>
                <a:close/>
                <a:moveTo>
                  <a:pt x="1859576" y="841626"/>
                </a:moveTo>
                <a:cubicBezTo>
                  <a:pt x="1859576" y="858292"/>
                  <a:pt x="1842910" y="849959"/>
                  <a:pt x="1842910" y="858292"/>
                </a:cubicBezTo>
                <a:cubicBezTo>
                  <a:pt x="1926240" y="891623"/>
                  <a:pt x="2026235" y="949954"/>
                  <a:pt x="2059567" y="1049949"/>
                </a:cubicBezTo>
                <a:cubicBezTo>
                  <a:pt x="2017902" y="1016617"/>
                  <a:pt x="1809579" y="883290"/>
                  <a:pt x="1809579" y="833293"/>
                </a:cubicBezTo>
                <a:cubicBezTo>
                  <a:pt x="1809579" y="816627"/>
                  <a:pt x="1826245" y="816627"/>
                  <a:pt x="1834578" y="808294"/>
                </a:cubicBezTo>
                <a:cubicBezTo>
                  <a:pt x="1842910" y="816627"/>
                  <a:pt x="1859576" y="816627"/>
                  <a:pt x="1859576" y="841626"/>
                </a:cubicBezTo>
                <a:close/>
                <a:moveTo>
                  <a:pt x="1767914" y="724965"/>
                </a:moveTo>
                <a:cubicBezTo>
                  <a:pt x="1767914" y="741631"/>
                  <a:pt x="1751248" y="708299"/>
                  <a:pt x="1751248" y="733298"/>
                </a:cubicBezTo>
                <a:cubicBezTo>
                  <a:pt x="1751248" y="749964"/>
                  <a:pt x="1801246" y="766629"/>
                  <a:pt x="1817912" y="791628"/>
                </a:cubicBezTo>
                <a:cubicBezTo>
                  <a:pt x="1809579" y="799961"/>
                  <a:pt x="1809579" y="808294"/>
                  <a:pt x="1792913" y="808294"/>
                </a:cubicBezTo>
                <a:cubicBezTo>
                  <a:pt x="1767914" y="808294"/>
                  <a:pt x="1734582" y="758297"/>
                  <a:pt x="1709584" y="724965"/>
                </a:cubicBezTo>
                <a:cubicBezTo>
                  <a:pt x="1717917" y="716632"/>
                  <a:pt x="1726249" y="699966"/>
                  <a:pt x="1742915" y="691633"/>
                </a:cubicBezTo>
                <a:cubicBezTo>
                  <a:pt x="1751248" y="699966"/>
                  <a:pt x="1767914" y="699966"/>
                  <a:pt x="1767914" y="724965"/>
                </a:cubicBezTo>
                <a:close/>
                <a:moveTo>
                  <a:pt x="1726249" y="658301"/>
                </a:moveTo>
                <a:cubicBezTo>
                  <a:pt x="1726249" y="658301"/>
                  <a:pt x="1726249" y="666634"/>
                  <a:pt x="1734582" y="674967"/>
                </a:cubicBezTo>
                <a:cubicBezTo>
                  <a:pt x="1726249" y="674967"/>
                  <a:pt x="1709584" y="683300"/>
                  <a:pt x="1701251" y="691633"/>
                </a:cubicBezTo>
                <a:cubicBezTo>
                  <a:pt x="1684585" y="674967"/>
                  <a:pt x="1667919" y="649968"/>
                  <a:pt x="1659586" y="624970"/>
                </a:cubicBezTo>
                <a:cubicBezTo>
                  <a:pt x="1676252" y="633303"/>
                  <a:pt x="1701251" y="649968"/>
                  <a:pt x="1726249" y="658301"/>
                </a:cubicBezTo>
                <a:close/>
                <a:moveTo>
                  <a:pt x="1676252" y="566639"/>
                </a:moveTo>
                <a:lnTo>
                  <a:pt x="1701251" y="616637"/>
                </a:lnTo>
                <a:cubicBezTo>
                  <a:pt x="1684585" y="608304"/>
                  <a:pt x="1667919" y="608304"/>
                  <a:pt x="1642920" y="608304"/>
                </a:cubicBezTo>
                <a:cubicBezTo>
                  <a:pt x="1642920" y="599971"/>
                  <a:pt x="1642920" y="583305"/>
                  <a:pt x="1634587" y="566639"/>
                </a:cubicBezTo>
                <a:lnTo>
                  <a:pt x="1676252" y="566639"/>
                </a:lnTo>
                <a:close/>
                <a:moveTo>
                  <a:pt x="1659586" y="524975"/>
                </a:moveTo>
                <a:cubicBezTo>
                  <a:pt x="1651253" y="524975"/>
                  <a:pt x="1634587" y="508309"/>
                  <a:pt x="1626254" y="508309"/>
                </a:cubicBezTo>
                <a:lnTo>
                  <a:pt x="1626254" y="458311"/>
                </a:lnTo>
                <a:cubicBezTo>
                  <a:pt x="1626254" y="474977"/>
                  <a:pt x="1634587" y="499976"/>
                  <a:pt x="1659586" y="524975"/>
                </a:cubicBezTo>
                <a:close/>
                <a:moveTo>
                  <a:pt x="1634587" y="433312"/>
                </a:moveTo>
                <a:lnTo>
                  <a:pt x="1634587" y="408314"/>
                </a:lnTo>
                <a:cubicBezTo>
                  <a:pt x="1634587" y="416646"/>
                  <a:pt x="1642920" y="433312"/>
                  <a:pt x="1634587" y="433312"/>
                </a:cubicBezTo>
                <a:close/>
                <a:moveTo>
                  <a:pt x="1767914" y="516642"/>
                </a:moveTo>
                <a:cubicBezTo>
                  <a:pt x="1767914" y="516642"/>
                  <a:pt x="1767914" y="524975"/>
                  <a:pt x="1776247" y="533307"/>
                </a:cubicBezTo>
                <a:cubicBezTo>
                  <a:pt x="1809579" y="508309"/>
                  <a:pt x="1809579" y="441645"/>
                  <a:pt x="1826245" y="399981"/>
                </a:cubicBezTo>
                <a:cubicBezTo>
                  <a:pt x="1884575" y="499976"/>
                  <a:pt x="1926240" y="616637"/>
                  <a:pt x="1942906" y="749964"/>
                </a:cubicBezTo>
                <a:lnTo>
                  <a:pt x="1959571" y="766629"/>
                </a:lnTo>
                <a:cubicBezTo>
                  <a:pt x="1984570" y="691633"/>
                  <a:pt x="2001236" y="608304"/>
                  <a:pt x="2009569" y="533307"/>
                </a:cubicBezTo>
                <a:cubicBezTo>
                  <a:pt x="2134563" y="633303"/>
                  <a:pt x="2059567" y="816627"/>
                  <a:pt x="2226225" y="924955"/>
                </a:cubicBezTo>
                <a:lnTo>
                  <a:pt x="2242891" y="908289"/>
                </a:lnTo>
                <a:cubicBezTo>
                  <a:pt x="2226225" y="841626"/>
                  <a:pt x="2217892" y="766629"/>
                  <a:pt x="2209559" y="683300"/>
                </a:cubicBezTo>
                <a:cubicBezTo>
                  <a:pt x="2276223" y="708299"/>
                  <a:pt x="2409550" y="908289"/>
                  <a:pt x="2409550" y="991619"/>
                </a:cubicBezTo>
                <a:lnTo>
                  <a:pt x="2409550" y="1066615"/>
                </a:lnTo>
                <a:lnTo>
                  <a:pt x="2384551" y="1066615"/>
                </a:lnTo>
                <a:cubicBezTo>
                  <a:pt x="2117897" y="1058282"/>
                  <a:pt x="1742915" y="791628"/>
                  <a:pt x="1676252" y="491643"/>
                </a:cubicBezTo>
                <a:cubicBezTo>
                  <a:pt x="1667919" y="441645"/>
                  <a:pt x="1659586" y="399981"/>
                  <a:pt x="1642920" y="358316"/>
                </a:cubicBezTo>
                <a:cubicBezTo>
                  <a:pt x="1592923" y="399981"/>
                  <a:pt x="1601256" y="441645"/>
                  <a:pt x="1601256" y="491643"/>
                </a:cubicBezTo>
                <a:cubicBezTo>
                  <a:pt x="1601256" y="816627"/>
                  <a:pt x="2117897" y="1141611"/>
                  <a:pt x="2359552" y="1241606"/>
                </a:cubicBezTo>
                <a:cubicBezTo>
                  <a:pt x="2259557" y="1308270"/>
                  <a:pt x="2209559" y="1299937"/>
                  <a:pt x="2117897" y="1299937"/>
                </a:cubicBezTo>
                <a:cubicBezTo>
                  <a:pt x="1967904" y="1299937"/>
                  <a:pt x="1851243" y="1258272"/>
                  <a:pt x="1676252" y="1233273"/>
                </a:cubicBezTo>
                <a:cubicBezTo>
                  <a:pt x="1726249" y="1141611"/>
                  <a:pt x="1876242" y="1066615"/>
                  <a:pt x="1901241" y="1033283"/>
                </a:cubicBezTo>
                <a:lnTo>
                  <a:pt x="1667919" y="1033283"/>
                </a:lnTo>
                <a:lnTo>
                  <a:pt x="1442930" y="983286"/>
                </a:lnTo>
                <a:cubicBezTo>
                  <a:pt x="1501260" y="891623"/>
                  <a:pt x="1617921" y="891623"/>
                  <a:pt x="1692918" y="883290"/>
                </a:cubicBezTo>
                <a:cubicBezTo>
                  <a:pt x="1634587" y="858292"/>
                  <a:pt x="1551258" y="833293"/>
                  <a:pt x="1484595" y="783295"/>
                </a:cubicBezTo>
                <a:cubicBezTo>
                  <a:pt x="1442930" y="758297"/>
                  <a:pt x="1359601" y="666634"/>
                  <a:pt x="1334602" y="616637"/>
                </a:cubicBezTo>
                <a:cubicBezTo>
                  <a:pt x="1367934" y="624970"/>
                  <a:pt x="1401265" y="624970"/>
                  <a:pt x="1434597" y="641636"/>
                </a:cubicBezTo>
                <a:cubicBezTo>
                  <a:pt x="1476262" y="658301"/>
                  <a:pt x="1526259" y="691633"/>
                  <a:pt x="1576257" y="716632"/>
                </a:cubicBezTo>
                <a:cubicBezTo>
                  <a:pt x="1576257" y="716632"/>
                  <a:pt x="1601256" y="741631"/>
                  <a:pt x="1601256" y="716632"/>
                </a:cubicBezTo>
                <a:cubicBezTo>
                  <a:pt x="1601256" y="699966"/>
                  <a:pt x="1517926" y="599971"/>
                  <a:pt x="1501260" y="558306"/>
                </a:cubicBezTo>
                <a:cubicBezTo>
                  <a:pt x="1459596" y="466644"/>
                  <a:pt x="1434597" y="341650"/>
                  <a:pt x="1434597" y="249988"/>
                </a:cubicBezTo>
                <a:cubicBezTo>
                  <a:pt x="1434597" y="224989"/>
                  <a:pt x="1451263" y="108328"/>
                  <a:pt x="1467929" y="33332"/>
                </a:cubicBezTo>
                <a:cubicBezTo>
                  <a:pt x="1559591" y="191657"/>
                  <a:pt x="1817912" y="341650"/>
                  <a:pt x="1767914" y="516642"/>
                </a:cubicBezTo>
                <a:close/>
                <a:moveTo>
                  <a:pt x="1792913" y="441645"/>
                </a:moveTo>
                <a:lnTo>
                  <a:pt x="1817912" y="366649"/>
                </a:lnTo>
                <a:cubicBezTo>
                  <a:pt x="1876242" y="458311"/>
                  <a:pt x="1934573" y="574972"/>
                  <a:pt x="1942906" y="683300"/>
                </a:cubicBezTo>
                <a:cubicBezTo>
                  <a:pt x="1951238" y="683300"/>
                  <a:pt x="1951238" y="691633"/>
                  <a:pt x="1959571" y="699966"/>
                </a:cubicBezTo>
                <a:cubicBezTo>
                  <a:pt x="1976237" y="641636"/>
                  <a:pt x="1984570" y="574972"/>
                  <a:pt x="2001236" y="516642"/>
                </a:cubicBezTo>
                <a:cubicBezTo>
                  <a:pt x="2151229" y="591638"/>
                  <a:pt x="2084565" y="783295"/>
                  <a:pt x="2209559" y="899956"/>
                </a:cubicBezTo>
                <a:cubicBezTo>
                  <a:pt x="2217892" y="891623"/>
                  <a:pt x="2217892" y="883290"/>
                  <a:pt x="2217892" y="858292"/>
                </a:cubicBezTo>
                <a:cubicBezTo>
                  <a:pt x="2217892" y="841626"/>
                  <a:pt x="2201226" y="749964"/>
                  <a:pt x="2192893" y="658301"/>
                </a:cubicBezTo>
                <a:cubicBezTo>
                  <a:pt x="2351219" y="749964"/>
                  <a:pt x="2426215" y="924955"/>
                  <a:pt x="2426215" y="1083281"/>
                </a:cubicBezTo>
                <a:cubicBezTo>
                  <a:pt x="3201178" y="1108280"/>
                  <a:pt x="4209462" y="1583256"/>
                  <a:pt x="4209462" y="2474880"/>
                </a:cubicBezTo>
                <a:cubicBezTo>
                  <a:pt x="4209462" y="2749866"/>
                  <a:pt x="4109467" y="3066518"/>
                  <a:pt x="3751151" y="3066518"/>
                </a:cubicBezTo>
                <a:cubicBezTo>
                  <a:pt x="3334505" y="3066518"/>
                  <a:pt x="2992855" y="2583208"/>
                  <a:pt x="2659537" y="2583208"/>
                </a:cubicBezTo>
                <a:cubicBezTo>
                  <a:pt x="2559542" y="2583208"/>
                  <a:pt x="2534544" y="2649871"/>
                  <a:pt x="2534544" y="2716535"/>
                </a:cubicBezTo>
                <a:cubicBezTo>
                  <a:pt x="2534544" y="2733201"/>
                  <a:pt x="2534544" y="2774865"/>
                  <a:pt x="2551209" y="2808197"/>
                </a:cubicBezTo>
                <a:cubicBezTo>
                  <a:pt x="2584541" y="2874860"/>
                  <a:pt x="2709535" y="2999854"/>
                  <a:pt x="2784531" y="3049852"/>
                </a:cubicBezTo>
                <a:cubicBezTo>
                  <a:pt x="2801197" y="3058185"/>
                  <a:pt x="3051185" y="3258175"/>
                  <a:pt x="3109516" y="3258175"/>
                </a:cubicBezTo>
                <a:cubicBezTo>
                  <a:pt x="3267841" y="3258175"/>
                  <a:pt x="3459499" y="3158180"/>
                  <a:pt x="3584492" y="3158180"/>
                </a:cubicBezTo>
                <a:cubicBezTo>
                  <a:pt x="3626157" y="3158180"/>
                  <a:pt x="3692820" y="3183179"/>
                  <a:pt x="3726152" y="3224843"/>
                </a:cubicBezTo>
                <a:cubicBezTo>
                  <a:pt x="3759484" y="3274841"/>
                  <a:pt x="3992806" y="3649823"/>
                  <a:pt x="4109467" y="3649823"/>
                </a:cubicBezTo>
                <a:cubicBezTo>
                  <a:pt x="4134466" y="3649823"/>
                  <a:pt x="4317790" y="3549828"/>
                  <a:pt x="4342789" y="3549828"/>
                </a:cubicBezTo>
                <a:cubicBezTo>
                  <a:pt x="4359455" y="3549828"/>
                  <a:pt x="4384453" y="3566493"/>
                  <a:pt x="4434451" y="3591492"/>
                </a:cubicBezTo>
                <a:cubicBezTo>
                  <a:pt x="4451117" y="3608158"/>
                  <a:pt x="4484449" y="3599825"/>
                  <a:pt x="4509447" y="3616491"/>
                </a:cubicBezTo>
                <a:cubicBezTo>
                  <a:pt x="4542779" y="3641490"/>
                  <a:pt x="4567778" y="3683154"/>
                  <a:pt x="4567778" y="3708153"/>
                </a:cubicBezTo>
                <a:cubicBezTo>
                  <a:pt x="4567778" y="3733152"/>
                  <a:pt x="4542779" y="3774817"/>
                  <a:pt x="4526113" y="3799815"/>
                </a:cubicBezTo>
                <a:cubicBezTo>
                  <a:pt x="4517780" y="3766484"/>
                  <a:pt x="4492781" y="3716486"/>
                  <a:pt x="4467783" y="3716486"/>
                </a:cubicBezTo>
                <a:cubicBezTo>
                  <a:pt x="4442784" y="3716486"/>
                  <a:pt x="4442784" y="3724819"/>
                  <a:pt x="4426118" y="3724819"/>
                </a:cubicBezTo>
                <a:cubicBezTo>
                  <a:pt x="4401119" y="3733152"/>
                  <a:pt x="4359455" y="3724819"/>
                  <a:pt x="4342789" y="3724819"/>
                </a:cubicBezTo>
                <a:cubicBezTo>
                  <a:pt x="4267792" y="3724819"/>
                  <a:pt x="4259460" y="3791483"/>
                  <a:pt x="4259460" y="3841480"/>
                </a:cubicBezTo>
                <a:cubicBezTo>
                  <a:pt x="4259460" y="3983140"/>
                  <a:pt x="4317790" y="4041470"/>
                  <a:pt x="4484449" y="4174797"/>
                </a:cubicBezTo>
                <a:cubicBezTo>
                  <a:pt x="4517780" y="4199796"/>
                  <a:pt x="4551112" y="4241461"/>
                  <a:pt x="4576111" y="4241461"/>
                </a:cubicBezTo>
                <a:cubicBezTo>
                  <a:pt x="4601110" y="4241461"/>
                  <a:pt x="4617775" y="4224795"/>
                  <a:pt x="4626108" y="4208129"/>
                </a:cubicBezTo>
                <a:cubicBezTo>
                  <a:pt x="4634441" y="4274792"/>
                  <a:pt x="4517780" y="4333123"/>
                  <a:pt x="4467783" y="4333123"/>
                </a:cubicBezTo>
                <a:cubicBezTo>
                  <a:pt x="4376120" y="4333123"/>
                  <a:pt x="4226128" y="4066469"/>
                  <a:pt x="4217795" y="4041470"/>
                </a:cubicBezTo>
                <a:cubicBezTo>
                  <a:pt x="4209462" y="4066469"/>
                  <a:pt x="4201129" y="4091468"/>
                  <a:pt x="4201129" y="4108134"/>
                </a:cubicBezTo>
                <a:cubicBezTo>
                  <a:pt x="4201129" y="4216462"/>
                  <a:pt x="4276125" y="4308124"/>
                  <a:pt x="4351122" y="4424785"/>
                </a:cubicBezTo>
                <a:cubicBezTo>
                  <a:pt x="4376120" y="4449784"/>
                  <a:pt x="4409452" y="4558112"/>
                  <a:pt x="4467783" y="4533113"/>
                </a:cubicBezTo>
                <a:cubicBezTo>
                  <a:pt x="4442784" y="4566445"/>
                  <a:pt x="4417785" y="4574778"/>
                  <a:pt x="4392786" y="4574778"/>
                </a:cubicBezTo>
                <a:cubicBezTo>
                  <a:pt x="4142799" y="4574778"/>
                  <a:pt x="4051136" y="4241461"/>
                  <a:pt x="4067802" y="4083135"/>
                </a:cubicBezTo>
                <a:cubicBezTo>
                  <a:pt x="4051136" y="4124800"/>
                  <a:pt x="4042803" y="4191463"/>
                  <a:pt x="4042803" y="4208129"/>
                </a:cubicBezTo>
                <a:cubicBezTo>
                  <a:pt x="4042803" y="4233128"/>
                  <a:pt x="4084468" y="4441451"/>
                  <a:pt x="4084468" y="4458117"/>
                </a:cubicBezTo>
                <a:cubicBezTo>
                  <a:pt x="4084468" y="4491449"/>
                  <a:pt x="4084468" y="4508114"/>
                  <a:pt x="4042803" y="4549779"/>
                </a:cubicBezTo>
                <a:cubicBezTo>
                  <a:pt x="4059469" y="4566445"/>
                  <a:pt x="4084468" y="4583111"/>
                  <a:pt x="4109467" y="4591444"/>
                </a:cubicBezTo>
                <a:cubicBezTo>
                  <a:pt x="4092801" y="4599777"/>
                  <a:pt x="4059469" y="4608110"/>
                  <a:pt x="4042803" y="4608110"/>
                </a:cubicBezTo>
                <a:cubicBezTo>
                  <a:pt x="4017805" y="4608110"/>
                  <a:pt x="3992806" y="4599777"/>
                  <a:pt x="3976140" y="4574778"/>
                </a:cubicBezTo>
                <a:cubicBezTo>
                  <a:pt x="3951141" y="4549779"/>
                  <a:pt x="3917810" y="4516447"/>
                  <a:pt x="3901144" y="4491449"/>
                </a:cubicBezTo>
                <a:cubicBezTo>
                  <a:pt x="3867812" y="4433118"/>
                  <a:pt x="3859479" y="4341456"/>
                  <a:pt x="3859479" y="4316457"/>
                </a:cubicBezTo>
                <a:cubicBezTo>
                  <a:pt x="3859479" y="4149798"/>
                  <a:pt x="3934475" y="4008139"/>
                  <a:pt x="4051136" y="3833147"/>
                </a:cubicBezTo>
                <a:cubicBezTo>
                  <a:pt x="4009472" y="3799815"/>
                  <a:pt x="3951141" y="3783150"/>
                  <a:pt x="3909477" y="3758151"/>
                </a:cubicBezTo>
                <a:cubicBezTo>
                  <a:pt x="3859479" y="3741485"/>
                  <a:pt x="3817814" y="3716486"/>
                  <a:pt x="3784483" y="3674822"/>
                </a:cubicBezTo>
                <a:cubicBezTo>
                  <a:pt x="3759484" y="3658156"/>
                  <a:pt x="3742818" y="3616491"/>
                  <a:pt x="3717819" y="3599825"/>
                </a:cubicBezTo>
                <a:cubicBezTo>
                  <a:pt x="3709486" y="3583159"/>
                  <a:pt x="3692820" y="3583159"/>
                  <a:pt x="3676155" y="3583159"/>
                </a:cubicBezTo>
                <a:cubicBezTo>
                  <a:pt x="3651156" y="3583159"/>
                  <a:pt x="3509496" y="3649823"/>
                  <a:pt x="3509496" y="3691487"/>
                </a:cubicBezTo>
                <a:cubicBezTo>
                  <a:pt x="3509496" y="3716486"/>
                  <a:pt x="3576160" y="3833147"/>
                  <a:pt x="3592825" y="3908144"/>
                </a:cubicBezTo>
                <a:cubicBezTo>
                  <a:pt x="3651156" y="4108134"/>
                  <a:pt x="3651156" y="4133133"/>
                  <a:pt x="3651156" y="4308124"/>
                </a:cubicBezTo>
                <a:cubicBezTo>
                  <a:pt x="3651156" y="4708105"/>
                  <a:pt x="3476164" y="5366406"/>
                  <a:pt x="3101183" y="5699723"/>
                </a:cubicBezTo>
                <a:cubicBezTo>
                  <a:pt x="3159513" y="5724722"/>
                  <a:pt x="3226177" y="5733055"/>
                  <a:pt x="3284507" y="5774720"/>
                </a:cubicBezTo>
                <a:cubicBezTo>
                  <a:pt x="3367836" y="5824717"/>
                  <a:pt x="3442833" y="5908046"/>
                  <a:pt x="3542828" y="5958044"/>
                </a:cubicBezTo>
                <a:cubicBezTo>
                  <a:pt x="3592825" y="5991376"/>
                  <a:pt x="3659489" y="5999709"/>
                  <a:pt x="3717819" y="6024707"/>
                </a:cubicBezTo>
                <a:cubicBezTo>
                  <a:pt x="3842813" y="6066372"/>
                  <a:pt x="3859479" y="6174700"/>
                  <a:pt x="3859479" y="6258029"/>
                </a:cubicBezTo>
                <a:cubicBezTo>
                  <a:pt x="3859479" y="6291361"/>
                  <a:pt x="3817814" y="6349692"/>
                  <a:pt x="3776150" y="6366357"/>
                </a:cubicBezTo>
                <a:lnTo>
                  <a:pt x="3751151" y="6366357"/>
                </a:lnTo>
                <a:cubicBezTo>
                  <a:pt x="3767817" y="6349692"/>
                  <a:pt x="3784483" y="6316360"/>
                  <a:pt x="3784483" y="6299694"/>
                </a:cubicBezTo>
                <a:cubicBezTo>
                  <a:pt x="3784483" y="6274695"/>
                  <a:pt x="3784483" y="6274695"/>
                  <a:pt x="3776150" y="6266362"/>
                </a:cubicBezTo>
                <a:cubicBezTo>
                  <a:pt x="3709486" y="6241364"/>
                  <a:pt x="3701153" y="6183033"/>
                  <a:pt x="3651156" y="6141368"/>
                </a:cubicBezTo>
                <a:cubicBezTo>
                  <a:pt x="3642823" y="6133035"/>
                  <a:pt x="3626157" y="6124703"/>
                  <a:pt x="3609491" y="6124703"/>
                </a:cubicBezTo>
                <a:cubicBezTo>
                  <a:pt x="3559494" y="6124703"/>
                  <a:pt x="3359503" y="6399689"/>
                  <a:pt x="3351170" y="6416355"/>
                </a:cubicBezTo>
                <a:cubicBezTo>
                  <a:pt x="3334505" y="6449687"/>
                  <a:pt x="3317839" y="6516350"/>
                  <a:pt x="3317839" y="6541349"/>
                </a:cubicBezTo>
                <a:cubicBezTo>
                  <a:pt x="3317839" y="6558015"/>
                  <a:pt x="3359503" y="6674676"/>
                  <a:pt x="3359503" y="6691342"/>
                </a:cubicBezTo>
                <a:cubicBezTo>
                  <a:pt x="3359503" y="6716340"/>
                  <a:pt x="3384502" y="6724673"/>
                  <a:pt x="3401168" y="6724673"/>
                </a:cubicBezTo>
                <a:cubicBezTo>
                  <a:pt x="3426167" y="6724673"/>
                  <a:pt x="3451166" y="6708008"/>
                  <a:pt x="3476164" y="6683009"/>
                </a:cubicBezTo>
                <a:cubicBezTo>
                  <a:pt x="3476164" y="6766338"/>
                  <a:pt x="3417834" y="6799670"/>
                  <a:pt x="3359503" y="6799670"/>
                </a:cubicBezTo>
                <a:cubicBezTo>
                  <a:pt x="3326172" y="6799670"/>
                  <a:pt x="3317839" y="6783004"/>
                  <a:pt x="3276174" y="6749672"/>
                </a:cubicBezTo>
                <a:cubicBezTo>
                  <a:pt x="3251175" y="6733006"/>
                  <a:pt x="3209511" y="6724673"/>
                  <a:pt x="3184512" y="6691342"/>
                </a:cubicBezTo>
                <a:cubicBezTo>
                  <a:pt x="3159513" y="6649677"/>
                  <a:pt x="3142847" y="6591347"/>
                  <a:pt x="3142847" y="6549682"/>
                </a:cubicBezTo>
                <a:cubicBezTo>
                  <a:pt x="3142847" y="6533016"/>
                  <a:pt x="3151180" y="6491351"/>
                  <a:pt x="3151180" y="6466353"/>
                </a:cubicBezTo>
                <a:cubicBezTo>
                  <a:pt x="3176179" y="6416355"/>
                  <a:pt x="3209511" y="6358025"/>
                  <a:pt x="3242842" y="6299694"/>
                </a:cubicBezTo>
                <a:lnTo>
                  <a:pt x="3242842" y="6291361"/>
                </a:lnTo>
                <a:cubicBezTo>
                  <a:pt x="3184512" y="6316360"/>
                  <a:pt x="3067851" y="6458020"/>
                  <a:pt x="3067851" y="6516350"/>
                </a:cubicBezTo>
                <a:lnTo>
                  <a:pt x="3067851" y="6666343"/>
                </a:lnTo>
                <a:cubicBezTo>
                  <a:pt x="3059518" y="6708008"/>
                  <a:pt x="3017853" y="6749672"/>
                  <a:pt x="3017853" y="6774671"/>
                </a:cubicBezTo>
                <a:cubicBezTo>
                  <a:pt x="3017853" y="6791337"/>
                  <a:pt x="3034519" y="6833001"/>
                  <a:pt x="3051185" y="6858000"/>
                </a:cubicBezTo>
                <a:cubicBezTo>
                  <a:pt x="3034519" y="6849667"/>
                  <a:pt x="3009520" y="6849667"/>
                  <a:pt x="3001187" y="6841334"/>
                </a:cubicBezTo>
                <a:cubicBezTo>
                  <a:pt x="2942857" y="6824669"/>
                  <a:pt x="2942857" y="6758005"/>
                  <a:pt x="2926191" y="6733006"/>
                </a:cubicBezTo>
                <a:cubicBezTo>
                  <a:pt x="2901192" y="6666343"/>
                  <a:pt x="2892859" y="6666343"/>
                  <a:pt x="2892859" y="6608012"/>
                </a:cubicBezTo>
                <a:cubicBezTo>
                  <a:pt x="2892859" y="6483018"/>
                  <a:pt x="2976189" y="6374690"/>
                  <a:pt x="3101183" y="6249696"/>
                </a:cubicBezTo>
                <a:lnTo>
                  <a:pt x="3101183" y="6241364"/>
                </a:lnTo>
                <a:cubicBezTo>
                  <a:pt x="2976189" y="6308027"/>
                  <a:pt x="2951190" y="6391356"/>
                  <a:pt x="2876194" y="6491351"/>
                </a:cubicBezTo>
                <a:cubicBezTo>
                  <a:pt x="2867861" y="6499684"/>
                  <a:pt x="2834529" y="6508017"/>
                  <a:pt x="2817863" y="6541349"/>
                </a:cubicBezTo>
                <a:cubicBezTo>
                  <a:pt x="2801197" y="6549682"/>
                  <a:pt x="2792864" y="6574681"/>
                  <a:pt x="2792864" y="6599679"/>
                </a:cubicBezTo>
                <a:cubicBezTo>
                  <a:pt x="2792864" y="6616345"/>
                  <a:pt x="2801197" y="6624678"/>
                  <a:pt x="2809530" y="6641344"/>
                </a:cubicBezTo>
                <a:cubicBezTo>
                  <a:pt x="2759533" y="6624678"/>
                  <a:pt x="2726201" y="6566348"/>
                  <a:pt x="2726201" y="6533016"/>
                </a:cubicBezTo>
                <a:cubicBezTo>
                  <a:pt x="2726201" y="6516350"/>
                  <a:pt x="2742867" y="6474686"/>
                  <a:pt x="2742867" y="6449687"/>
                </a:cubicBezTo>
                <a:cubicBezTo>
                  <a:pt x="2717868" y="6399689"/>
                  <a:pt x="2801197" y="6308027"/>
                  <a:pt x="2859528" y="6266362"/>
                </a:cubicBezTo>
                <a:cubicBezTo>
                  <a:pt x="2901192" y="6233031"/>
                  <a:pt x="3101183" y="6141368"/>
                  <a:pt x="3101183" y="6099704"/>
                </a:cubicBezTo>
                <a:cubicBezTo>
                  <a:pt x="3101183" y="6024707"/>
                  <a:pt x="2917858" y="5983043"/>
                  <a:pt x="2901192" y="5983043"/>
                </a:cubicBezTo>
                <a:cubicBezTo>
                  <a:pt x="2876194" y="5983043"/>
                  <a:pt x="2817863" y="5966377"/>
                  <a:pt x="2801197" y="5966377"/>
                </a:cubicBezTo>
                <a:cubicBezTo>
                  <a:pt x="2576208" y="5966377"/>
                  <a:pt x="2309554" y="6091371"/>
                  <a:pt x="2101231" y="6091371"/>
                </a:cubicBezTo>
                <a:cubicBezTo>
                  <a:pt x="1967904" y="6091371"/>
                  <a:pt x="1626254" y="5991376"/>
                  <a:pt x="1534592" y="5949711"/>
                </a:cubicBezTo>
                <a:cubicBezTo>
                  <a:pt x="1351268" y="5874715"/>
                  <a:pt x="1126279" y="5749721"/>
                  <a:pt x="984619" y="5533065"/>
                </a:cubicBezTo>
                <a:cubicBezTo>
                  <a:pt x="917955" y="5583062"/>
                  <a:pt x="876291" y="5683057"/>
                  <a:pt x="842959" y="5741388"/>
                </a:cubicBezTo>
                <a:cubicBezTo>
                  <a:pt x="801294" y="5799718"/>
                  <a:pt x="767963" y="6049706"/>
                  <a:pt x="617970" y="6049706"/>
                </a:cubicBezTo>
                <a:cubicBezTo>
                  <a:pt x="542974" y="6049706"/>
                  <a:pt x="451311" y="6008042"/>
                  <a:pt x="451311" y="5933045"/>
                </a:cubicBezTo>
                <a:cubicBezTo>
                  <a:pt x="451311" y="5916379"/>
                  <a:pt x="459644" y="5899713"/>
                  <a:pt x="467977" y="5891381"/>
                </a:cubicBezTo>
                <a:cubicBezTo>
                  <a:pt x="467977" y="5899713"/>
                  <a:pt x="476310" y="5966377"/>
                  <a:pt x="509642" y="5966377"/>
                </a:cubicBezTo>
                <a:cubicBezTo>
                  <a:pt x="559640" y="5966377"/>
                  <a:pt x="684633" y="5808051"/>
                  <a:pt x="684633" y="5799718"/>
                </a:cubicBezTo>
                <a:cubicBezTo>
                  <a:pt x="684633" y="5733055"/>
                  <a:pt x="442978" y="5566396"/>
                  <a:pt x="384648" y="5541398"/>
                </a:cubicBezTo>
                <a:cubicBezTo>
                  <a:pt x="351316" y="5524732"/>
                  <a:pt x="292986" y="5516399"/>
                  <a:pt x="276320" y="5516399"/>
                </a:cubicBezTo>
                <a:cubicBezTo>
                  <a:pt x="251321" y="5516399"/>
                  <a:pt x="142993" y="5558063"/>
                  <a:pt x="117994" y="5558063"/>
                </a:cubicBezTo>
                <a:cubicBezTo>
                  <a:pt x="101328" y="5558063"/>
                  <a:pt x="92995" y="5541398"/>
                  <a:pt x="67997" y="5541398"/>
                </a:cubicBezTo>
                <a:cubicBezTo>
                  <a:pt x="34665" y="5541398"/>
                  <a:pt x="34665" y="5591395"/>
                  <a:pt x="34665" y="5608061"/>
                </a:cubicBezTo>
                <a:cubicBezTo>
                  <a:pt x="26332" y="5591395"/>
                  <a:pt x="9666" y="5566396"/>
                  <a:pt x="9666" y="5541398"/>
                </a:cubicBezTo>
                <a:cubicBezTo>
                  <a:pt x="9666" y="5516399"/>
                  <a:pt x="51331" y="5458068"/>
                  <a:pt x="59664" y="5449735"/>
                </a:cubicBezTo>
                <a:cubicBezTo>
                  <a:pt x="109661" y="5374739"/>
                  <a:pt x="184658" y="5333074"/>
                  <a:pt x="251321" y="5333074"/>
                </a:cubicBezTo>
                <a:cubicBezTo>
                  <a:pt x="334650" y="5333074"/>
                  <a:pt x="434646" y="5399738"/>
                  <a:pt x="517975" y="5441402"/>
                </a:cubicBezTo>
                <a:cubicBezTo>
                  <a:pt x="434646" y="5308076"/>
                  <a:pt x="284653" y="5249745"/>
                  <a:pt x="167992" y="5258078"/>
                </a:cubicBezTo>
                <a:cubicBezTo>
                  <a:pt x="76330" y="5258078"/>
                  <a:pt x="84663" y="5216413"/>
                  <a:pt x="51331" y="5216413"/>
                </a:cubicBezTo>
                <a:cubicBezTo>
                  <a:pt x="26332" y="5216413"/>
                  <a:pt x="9666" y="5249745"/>
                  <a:pt x="1333" y="5266411"/>
                </a:cubicBezTo>
                <a:cubicBezTo>
                  <a:pt x="1333" y="5241412"/>
                  <a:pt x="-7000" y="5191415"/>
                  <a:pt x="17999" y="5174749"/>
                </a:cubicBezTo>
                <a:cubicBezTo>
                  <a:pt x="109661" y="5074754"/>
                  <a:pt x="134660" y="5083087"/>
                  <a:pt x="192991" y="5083087"/>
                </a:cubicBezTo>
                <a:cubicBezTo>
                  <a:pt x="301319" y="5083087"/>
                  <a:pt x="434646" y="5166416"/>
                  <a:pt x="526308" y="5283077"/>
                </a:cubicBezTo>
                <a:cubicBezTo>
                  <a:pt x="534641" y="5283077"/>
                  <a:pt x="576305" y="5291410"/>
                  <a:pt x="576305" y="5308076"/>
                </a:cubicBezTo>
                <a:cubicBezTo>
                  <a:pt x="576305" y="5249745"/>
                  <a:pt x="351316" y="5099752"/>
                  <a:pt x="334650" y="5083087"/>
                </a:cubicBezTo>
                <a:cubicBezTo>
                  <a:pt x="317985" y="5074754"/>
                  <a:pt x="292986" y="5049755"/>
                  <a:pt x="292986" y="5033089"/>
                </a:cubicBezTo>
                <a:cubicBezTo>
                  <a:pt x="284653" y="5016423"/>
                  <a:pt x="292986" y="4991424"/>
                  <a:pt x="284653" y="4966426"/>
                </a:cubicBezTo>
                <a:cubicBezTo>
                  <a:pt x="284653" y="4958093"/>
                  <a:pt x="267987" y="4949760"/>
                  <a:pt x="251321" y="4949760"/>
                </a:cubicBezTo>
                <a:cubicBezTo>
                  <a:pt x="226322" y="4949760"/>
                  <a:pt x="209656" y="4966426"/>
                  <a:pt x="192991" y="4974758"/>
                </a:cubicBezTo>
                <a:cubicBezTo>
                  <a:pt x="217989" y="4941427"/>
                  <a:pt x="242988" y="4899762"/>
                  <a:pt x="292986" y="4899762"/>
                </a:cubicBezTo>
                <a:cubicBezTo>
                  <a:pt x="309652" y="4899762"/>
                  <a:pt x="326317" y="4908095"/>
                  <a:pt x="359649" y="4924761"/>
                </a:cubicBezTo>
                <a:cubicBezTo>
                  <a:pt x="367982" y="4933094"/>
                  <a:pt x="401314" y="4933094"/>
                  <a:pt x="426313" y="4949760"/>
                </a:cubicBezTo>
                <a:cubicBezTo>
                  <a:pt x="459644" y="4966426"/>
                  <a:pt x="501309" y="4999757"/>
                  <a:pt x="517975" y="5033089"/>
                </a:cubicBezTo>
                <a:cubicBezTo>
                  <a:pt x="559640" y="5083087"/>
                  <a:pt x="626303" y="5266411"/>
                  <a:pt x="717965" y="5266411"/>
                </a:cubicBezTo>
                <a:cubicBezTo>
                  <a:pt x="767963" y="5266411"/>
                  <a:pt x="909622" y="5174749"/>
                  <a:pt x="892957" y="5124751"/>
                </a:cubicBezTo>
                <a:cubicBezTo>
                  <a:pt x="901290" y="5074754"/>
                  <a:pt x="909622" y="5008090"/>
                  <a:pt x="934621" y="4966426"/>
                </a:cubicBezTo>
                <a:cubicBezTo>
                  <a:pt x="1134612" y="4491449"/>
                  <a:pt x="1751248" y="4474783"/>
                  <a:pt x="1751248" y="4083135"/>
                </a:cubicBezTo>
                <a:cubicBezTo>
                  <a:pt x="1751248" y="4058136"/>
                  <a:pt x="1734582" y="4008139"/>
                  <a:pt x="1717917" y="3974807"/>
                </a:cubicBezTo>
                <a:cubicBezTo>
                  <a:pt x="1709584" y="4058136"/>
                  <a:pt x="1684585" y="4149798"/>
                  <a:pt x="1676252" y="4241461"/>
                </a:cubicBezTo>
                <a:cubicBezTo>
                  <a:pt x="1642920" y="4208129"/>
                  <a:pt x="1592923" y="4158131"/>
                  <a:pt x="1576257" y="4116467"/>
                </a:cubicBezTo>
                <a:cubicBezTo>
                  <a:pt x="1534592" y="4016472"/>
                  <a:pt x="1567924" y="3858146"/>
                  <a:pt x="1451263" y="3833147"/>
                </a:cubicBezTo>
                <a:cubicBezTo>
                  <a:pt x="1442930" y="3849813"/>
                  <a:pt x="1434597" y="3874812"/>
                  <a:pt x="1434597" y="3899811"/>
                </a:cubicBezTo>
                <a:cubicBezTo>
                  <a:pt x="1434597" y="3974807"/>
                  <a:pt x="1459596" y="4008139"/>
                  <a:pt x="1501260" y="4099801"/>
                </a:cubicBezTo>
                <a:cubicBezTo>
                  <a:pt x="1359601" y="4149798"/>
                  <a:pt x="1326269" y="3824814"/>
                  <a:pt x="1251273" y="3824814"/>
                </a:cubicBezTo>
                <a:cubicBezTo>
                  <a:pt x="1226274" y="3824814"/>
                  <a:pt x="1101280" y="3849813"/>
                  <a:pt x="1084614" y="3849813"/>
                </a:cubicBezTo>
                <a:cubicBezTo>
                  <a:pt x="942954" y="3849813"/>
                  <a:pt x="784629" y="3766484"/>
                  <a:pt x="642969" y="3649823"/>
                </a:cubicBezTo>
                <a:cubicBezTo>
                  <a:pt x="634636" y="3658156"/>
                  <a:pt x="634636" y="3649823"/>
                  <a:pt x="634636" y="3666489"/>
                </a:cubicBezTo>
                <a:cubicBezTo>
                  <a:pt x="634636" y="3749818"/>
                  <a:pt x="901290" y="3841480"/>
                  <a:pt x="901290" y="4008139"/>
                </a:cubicBezTo>
                <a:cubicBezTo>
                  <a:pt x="901290" y="4024804"/>
                  <a:pt x="884624" y="4066469"/>
                  <a:pt x="867958" y="4091468"/>
                </a:cubicBezTo>
                <a:cubicBezTo>
                  <a:pt x="867958" y="4083135"/>
                  <a:pt x="876291" y="4074802"/>
                  <a:pt x="876291" y="4058136"/>
                </a:cubicBezTo>
                <a:cubicBezTo>
                  <a:pt x="876291" y="4033137"/>
                  <a:pt x="842959" y="3974807"/>
                  <a:pt x="817960" y="3949808"/>
                </a:cubicBezTo>
                <a:cubicBezTo>
                  <a:pt x="734631" y="3874812"/>
                  <a:pt x="576305" y="3816481"/>
                  <a:pt x="567972" y="3708153"/>
                </a:cubicBezTo>
                <a:cubicBezTo>
                  <a:pt x="559640" y="3724819"/>
                  <a:pt x="559640" y="3733152"/>
                  <a:pt x="559640" y="3758151"/>
                </a:cubicBezTo>
                <a:cubicBezTo>
                  <a:pt x="559640" y="3816481"/>
                  <a:pt x="551307" y="3808148"/>
                  <a:pt x="617970" y="3899811"/>
                </a:cubicBezTo>
                <a:cubicBezTo>
                  <a:pt x="634636" y="3916476"/>
                  <a:pt x="676300" y="3949808"/>
                  <a:pt x="692966" y="3966474"/>
                </a:cubicBezTo>
                <a:cubicBezTo>
                  <a:pt x="826293" y="4066469"/>
                  <a:pt x="684633" y="4191463"/>
                  <a:pt x="842959" y="4274792"/>
                </a:cubicBezTo>
                <a:cubicBezTo>
                  <a:pt x="792961" y="4266460"/>
                  <a:pt x="726298" y="4233128"/>
                  <a:pt x="701299" y="4199796"/>
                </a:cubicBezTo>
                <a:cubicBezTo>
                  <a:pt x="667968" y="4166464"/>
                  <a:pt x="684633" y="4091468"/>
                  <a:pt x="659635" y="4041470"/>
                </a:cubicBezTo>
                <a:cubicBezTo>
                  <a:pt x="617970" y="3924809"/>
                  <a:pt x="476310" y="3824814"/>
                  <a:pt x="492976" y="3708153"/>
                </a:cubicBezTo>
                <a:cubicBezTo>
                  <a:pt x="476310" y="3749818"/>
                  <a:pt x="451311" y="3824814"/>
                  <a:pt x="451311" y="3841480"/>
                </a:cubicBezTo>
                <a:cubicBezTo>
                  <a:pt x="451311" y="3924809"/>
                  <a:pt x="517975" y="3991473"/>
                  <a:pt x="517975" y="4083135"/>
                </a:cubicBezTo>
                <a:cubicBezTo>
                  <a:pt x="517975" y="4141465"/>
                  <a:pt x="517975" y="4166464"/>
                  <a:pt x="426313" y="4224795"/>
                </a:cubicBezTo>
                <a:cubicBezTo>
                  <a:pt x="451311" y="4183130"/>
                  <a:pt x="467977" y="4124800"/>
                  <a:pt x="467977" y="4099801"/>
                </a:cubicBezTo>
                <a:cubicBezTo>
                  <a:pt x="467977" y="4083135"/>
                  <a:pt x="367982" y="3808148"/>
                  <a:pt x="367982" y="3791483"/>
                </a:cubicBezTo>
                <a:cubicBezTo>
                  <a:pt x="367982" y="3749818"/>
                  <a:pt x="392981" y="3708153"/>
                  <a:pt x="426313" y="3666489"/>
                </a:cubicBezTo>
                <a:cubicBezTo>
                  <a:pt x="417980" y="3649823"/>
                  <a:pt x="401314" y="3649823"/>
                  <a:pt x="384648" y="3633157"/>
                </a:cubicBezTo>
                <a:cubicBezTo>
                  <a:pt x="467977" y="3524829"/>
                  <a:pt x="576305" y="3499830"/>
                  <a:pt x="676300" y="3474831"/>
                </a:cubicBezTo>
                <a:cubicBezTo>
                  <a:pt x="667968" y="3466498"/>
                  <a:pt x="676300" y="3466498"/>
                  <a:pt x="651302" y="3466498"/>
                </a:cubicBezTo>
                <a:cubicBezTo>
                  <a:pt x="634636" y="3466498"/>
                  <a:pt x="517975" y="3483164"/>
                  <a:pt x="501309" y="3483164"/>
                </a:cubicBezTo>
                <a:cubicBezTo>
                  <a:pt x="476310" y="3483164"/>
                  <a:pt x="459644" y="3466498"/>
                  <a:pt x="434646" y="3466498"/>
                </a:cubicBezTo>
                <a:cubicBezTo>
                  <a:pt x="384648" y="3458165"/>
                  <a:pt x="284653" y="3416501"/>
                  <a:pt x="259654" y="3366503"/>
                </a:cubicBezTo>
                <a:cubicBezTo>
                  <a:pt x="234655" y="3316506"/>
                  <a:pt x="226322" y="3266508"/>
                  <a:pt x="209656" y="3216510"/>
                </a:cubicBezTo>
                <a:cubicBezTo>
                  <a:pt x="209656" y="3199845"/>
                  <a:pt x="176325" y="3166513"/>
                  <a:pt x="159659" y="3166513"/>
                </a:cubicBezTo>
                <a:cubicBezTo>
                  <a:pt x="134660" y="3166513"/>
                  <a:pt x="126327" y="3174846"/>
                  <a:pt x="101328" y="3174846"/>
                </a:cubicBezTo>
                <a:cubicBezTo>
                  <a:pt x="126327" y="3124848"/>
                  <a:pt x="142993" y="3116515"/>
                  <a:pt x="176325" y="3116515"/>
                </a:cubicBezTo>
                <a:cubicBezTo>
                  <a:pt x="351316" y="3116515"/>
                  <a:pt x="209656" y="3391502"/>
                  <a:pt x="459644" y="3391502"/>
                </a:cubicBezTo>
                <a:cubicBezTo>
                  <a:pt x="484643" y="3391502"/>
                  <a:pt x="609637" y="3349837"/>
                  <a:pt x="634636" y="3349837"/>
                </a:cubicBezTo>
                <a:cubicBezTo>
                  <a:pt x="817960" y="3349837"/>
                  <a:pt x="917955" y="3483164"/>
                  <a:pt x="959620" y="3483164"/>
                </a:cubicBezTo>
                <a:lnTo>
                  <a:pt x="1051282" y="3483164"/>
                </a:lnTo>
                <a:cubicBezTo>
                  <a:pt x="1051282" y="3474831"/>
                  <a:pt x="1059615" y="3483164"/>
                  <a:pt x="1059615" y="3458165"/>
                </a:cubicBezTo>
                <a:cubicBezTo>
                  <a:pt x="1059615" y="3374836"/>
                  <a:pt x="609637" y="3241509"/>
                  <a:pt x="609637" y="3241509"/>
                </a:cubicBezTo>
                <a:cubicBezTo>
                  <a:pt x="584638" y="3241509"/>
                  <a:pt x="551307" y="3299840"/>
                  <a:pt x="509642" y="3333171"/>
                </a:cubicBezTo>
                <a:cubicBezTo>
                  <a:pt x="501309" y="3291507"/>
                  <a:pt x="501309" y="3241509"/>
                  <a:pt x="501309" y="3199845"/>
                </a:cubicBezTo>
                <a:cubicBezTo>
                  <a:pt x="492976" y="3191512"/>
                  <a:pt x="501309" y="3191512"/>
                  <a:pt x="476310" y="3191512"/>
                </a:cubicBezTo>
                <a:cubicBezTo>
                  <a:pt x="459644" y="3191512"/>
                  <a:pt x="409647" y="3249842"/>
                  <a:pt x="376315" y="3274841"/>
                </a:cubicBezTo>
                <a:lnTo>
                  <a:pt x="376315" y="3208178"/>
                </a:lnTo>
                <a:lnTo>
                  <a:pt x="376315" y="3183179"/>
                </a:lnTo>
                <a:cubicBezTo>
                  <a:pt x="376315" y="3166513"/>
                  <a:pt x="384648" y="3133181"/>
                  <a:pt x="376315" y="3124848"/>
                </a:cubicBezTo>
                <a:cubicBezTo>
                  <a:pt x="367982" y="3099849"/>
                  <a:pt x="351316" y="3074851"/>
                  <a:pt x="351316" y="3058185"/>
                </a:cubicBezTo>
                <a:cubicBezTo>
                  <a:pt x="351316" y="3033186"/>
                  <a:pt x="359649" y="3016520"/>
                  <a:pt x="359649" y="2991521"/>
                </a:cubicBezTo>
                <a:cubicBezTo>
                  <a:pt x="367982" y="2941524"/>
                  <a:pt x="442978" y="2941524"/>
                  <a:pt x="459644" y="2933191"/>
                </a:cubicBezTo>
                <a:cubicBezTo>
                  <a:pt x="484643" y="2916525"/>
                  <a:pt x="509642" y="2858195"/>
                  <a:pt x="526308" y="2841529"/>
                </a:cubicBezTo>
                <a:cubicBezTo>
                  <a:pt x="559640" y="2799864"/>
                  <a:pt x="576305" y="2808197"/>
                  <a:pt x="617970" y="2808197"/>
                </a:cubicBezTo>
                <a:cubicBezTo>
                  <a:pt x="659635" y="2808197"/>
                  <a:pt x="759630" y="2833196"/>
                  <a:pt x="751297" y="2933191"/>
                </a:cubicBezTo>
                <a:cubicBezTo>
                  <a:pt x="776296" y="2949857"/>
                  <a:pt x="801294" y="2983188"/>
                  <a:pt x="817960" y="3008187"/>
                </a:cubicBezTo>
                <a:cubicBezTo>
                  <a:pt x="842959" y="3033186"/>
                  <a:pt x="884624" y="3041519"/>
                  <a:pt x="909622" y="3074851"/>
                </a:cubicBezTo>
                <a:cubicBezTo>
                  <a:pt x="934621" y="3074851"/>
                  <a:pt x="959620" y="3066518"/>
                  <a:pt x="984619" y="3058185"/>
                </a:cubicBezTo>
                <a:cubicBezTo>
                  <a:pt x="1009618" y="3024853"/>
                  <a:pt x="1067948" y="2958190"/>
                  <a:pt x="1126279" y="2924858"/>
                </a:cubicBezTo>
                <a:lnTo>
                  <a:pt x="1151277" y="2924858"/>
                </a:lnTo>
                <a:cubicBezTo>
                  <a:pt x="1134612" y="2958190"/>
                  <a:pt x="1142944" y="2974856"/>
                  <a:pt x="1142944" y="2991521"/>
                </a:cubicBezTo>
                <a:cubicBezTo>
                  <a:pt x="1201275" y="2966523"/>
                  <a:pt x="1292937" y="2933191"/>
                  <a:pt x="1317936" y="2933191"/>
                </a:cubicBezTo>
                <a:lnTo>
                  <a:pt x="1351268" y="2933191"/>
                </a:lnTo>
                <a:cubicBezTo>
                  <a:pt x="1334602" y="2958190"/>
                  <a:pt x="1317936" y="2983188"/>
                  <a:pt x="1292937" y="3008187"/>
                </a:cubicBezTo>
                <a:cubicBezTo>
                  <a:pt x="1367934" y="3024853"/>
                  <a:pt x="1492927" y="3066518"/>
                  <a:pt x="1509593" y="3066518"/>
                </a:cubicBezTo>
                <a:cubicBezTo>
                  <a:pt x="1601256" y="3066518"/>
                  <a:pt x="1767914" y="2991521"/>
                  <a:pt x="1851243" y="2891526"/>
                </a:cubicBezTo>
                <a:cubicBezTo>
                  <a:pt x="1867909" y="2866527"/>
                  <a:pt x="1901241" y="2841529"/>
                  <a:pt x="1901241" y="2816530"/>
                </a:cubicBezTo>
                <a:cubicBezTo>
                  <a:pt x="1901241" y="2799864"/>
                  <a:pt x="1851243" y="2574875"/>
                  <a:pt x="1851243" y="2558209"/>
                </a:cubicBezTo>
                <a:cubicBezTo>
                  <a:pt x="1851243" y="2533210"/>
                  <a:pt x="1859576" y="2499879"/>
                  <a:pt x="1867909" y="2466547"/>
                </a:cubicBezTo>
                <a:cubicBezTo>
                  <a:pt x="1851243" y="2458214"/>
                  <a:pt x="1826245" y="2458214"/>
                  <a:pt x="1801246" y="2458214"/>
                </a:cubicBezTo>
                <a:lnTo>
                  <a:pt x="1751248" y="2458214"/>
                </a:lnTo>
                <a:cubicBezTo>
                  <a:pt x="1667919" y="2574875"/>
                  <a:pt x="1701251" y="2724868"/>
                  <a:pt x="1576257" y="2724868"/>
                </a:cubicBezTo>
                <a:cubicBezTo>
                  <a:pt x="1526259" y="2724868"/>
                  <a:pt x="1392932" y="2666537"/>
                  <a:pt x="1392932" y="2599874"/>
                </a:cubicBezTo>
                <a:cubicBezTo>
                  <a:pt x="1392932" y="2583208"/>
                  <a:pt x="1401265" y="2574875"/>
                  <a:pt x="1401265" y="2566542"/>
                </a:cubicBezTo>
                <a:cubicBezTo>
                  <a:pt x="1409598" y="2591541"/>
                  <a:pt x="1442930" y="2616540"/>
                  <a:pt x="1451263" y="2616540"/>
                </a:cubicBezTo>
                <a:cubicBezTo>
                  <a:pt x="1492927" y="2616540"/>
                  <a:pt x="1551258" y="2549876"/>
                  <a:pt x="1551258" y="2524877"/>
                </a:cubicBezTo>
                <a:cubicBezTo>
                  <a:pt x="1551258" y="2374885"/>
                  <a:pt x="1292937" y="2324887"/>
                  <a:pt x="1251273" y="2324887"/>
                </a:cubicBezTo>
                <a:cubicBezTo>
                  <a:pt x="1176276" y="2324887"/>
                  <a:pt x="1126279" y="2358219"/>
                  <a:pt x="1034616" y="2324887"/>
                </a:cubicBezTo>
                <a:lnTo>
                  <a:pt x="1034616" y="2416549"/>
                </a:lnTo>
                <a:cubicBezTo>
                  <a:pt x="984619" y="2391551"/>
                  <a:pt x="992952" y="2333220"/>
                  <a:pt x="992952" y="2299888"/>
                </a:cubicBezTo>
                <a:cubicBezTo>
                  <a:pt x="992952" y="2183227"/>
                  <a:pt x="1076281" y="2199893"/>
                  <a:pt x="1142944" y="2199893"/>
                </a:cubicBezTo>
                <a:cubicBezTo>
                  <a:pt x="1201275" y="2199893"/>
                  <a:pt x="1309603" y="2224892"/>
                  <a:pt x="1376266" y="2249891"/>
                </a:cubicBezTo>
                <a:cubicBezTo>
                  <a:pt x="1376266" y="2249891"/>
                  <a:pt x="1384599" y="2258224"/>
                  <a:pt x="1401265" y="2249891"/>
                </a:cubicBezTo>
                <a:cubicBezTo>
                  <a:pt x="1376266" y="2216559"/>
                  <a:pt x="1326269" y="2149896"/>
                  <a:pt x="1276271" y="2133230"/>
                </a:cubicBezTo>
                <a:cubicBezTo>
                  <a:pt x="1167943" y="2091565"/>
                  <a:pt x="976286" y="2049900"/>
                  <a:pt x="951287" y="2049900"/>
                </a:cubicBezTo>
                <a:cubicBezTo>
                  <a:pt x="934621" y="2049900"/>
                  <a:pt x="909622" y="2074899"/>
                  <a:pt x="901290" y="2091565"/>
                </a:cubicBezTo>
                <a:cubicBezTo>
                  <a:pt x="892957" y="2083232"/>
                  <a:pt x="892957" y="2066566"/>
                  <a:pt x="892957" y="2049900"/>
                </a:cubicBezTo>
                <a:cubicBezTo>
                  <a:pt x="892957" y="1941572"/>
                  <a:pt x="1009618" y="1924907"/>
                  <a:pt x="1076281" y="1924907"/>
                </a:cubicBezTo>
                <a:cubicBezTo>
                  <a:pt x="1176276" y="1924907"/>
                  <a:pt x="1367934" y="1983237"/>
                  <a:pt x="1459596" y="2124897"/>
                </a:cubicBezTo>
                <a:cubicBezTo>
                  <a:pt x="1459596" y="2124897"/>
                  <a:pt x="1467929" y="2124897"/>
                  <a:pt x="1467929" y="2108231"/>
                </a:cubicBezTo>
                <a:cubicBezTo>
                  <a:pt x="1467929" y="2041567"/>
                  <a:pt x="1234607" y="1899908"/>
                  <a:pt x="1226274" y="1883242"/>
                </a:cubicBezTo>
                <a:cubicBezTo>
                  <a:pt x="1192942" y="1858243"/>
                  <a:pt x="1167943" y="1824911"/>
                  <a:pt x="1167943" y="1783247"/>
                </a:cubicBezTo>
                <a:cubicBezTo>
                  <a:pt x="1167943" y="1774914"/>
                  <a:pt x="1159610" y="1758248"/>
                  <a:pt x="1134612" y="1758248"/>
                </a:cubicBezTo>
                <a:cubicBezTo>
                  <a:pt x="1117946" y="1758248"/>
                  <a:pt x="1109613" y="1766581"/>
                  <a:pt x="1092947" y="1774914"/>
                </a:cubicBezTo>
                <a:cubicBezTo>
                  <a:pt x="1092947" y="1708250"/>
                  <a:pt x="1142944" y="1699917"/>
                  <a:pt x="1176276" y="1699917"/>
                </a:cubicBezTo>
                <a:cubicBezTo>
                  <a:pt x="1192942" y="1699917"/>
                  <a:pt x="1209608" y="1708250"/>
                  <a:pt x="1226274" y="1708250"/>
                </a:cubicBezTo>
                <a:cubicBezTo>
                  <a:pt x="1242940" y="1716583"/>
                  <a:pt x="1267938" y="1708250"/>
                  <a:pt x="1292937" y="1708250"/>
                </a:cubicBezTo>
                <a:cubicBezTo>
                  <a:pt x="1542925" y="1708250"/>
                  <a:pt x="1659586" y="2241558"/>
                  <a:pt x="1667919" y="2308221"/>
                </a:cubicBezTo>
                <a:cubicBezTo>
                  <a:pt x="1734582" y="2274890"/>
                  <a:pt x="1792913" y="2241558"/>
                  <a:pt x="1867909" y="2224892"/>
                </a:cubicBezTo>
                <a:cubicBezTo>
                  <a:pt x="1901241" y="2216559"/>
                  <a:pt x="1959571" y="2241558"/>
                  <a:pt x="2009569" y="2199893"/>
                </a:cubicBezTo>
                <a:cubicBezTo>
                  <a:pt x="2092898" y="2133230"/>
                  <a:pt x="2092898" y="2074899"/>
                  <a:pt x="2151229" y="1999903"/>
                </a:cubicBezTo>
                <a:cubicBezTo>
                  <a:pt x="2226225" y="1899908"/>
                  <a:pt x="2326220" y="1849910"/>
                  <a:pt x="2434548" y="1808246"/>
                </a:cubicBezTo>
                <a:cubicBezTo>
                  <a:pt x="2426215" y="1858243"/>
                  <a:pt x="2409550" y="1858243"/>
                  <a:pt x="2417883" y="1999903"/>
                </a:cubicBezTo>
                <a:cubicBezTo>
                  <a:pt x="2501212" y="1916574"/>
                  <a:pt x="2634539" y="1866576"/>
                  <a:pt x="2717868" y="1866576"/>
                </a:cubicBezTo>
                <a:cubicBezTo>
                  <a:pt x="2742867" y="1866576"/>
                  <a:pt x="2742867" y="1866576"/>
                  <a:pt x="2751200" y="1874909"/>
                </a:cubicBezTo>
                <a:cubicBezTo>
                  <a:pt x="2701202" y="1924907"/>
                  <a:pt x="2676203" y="1966571"/>
                  <a:pt x="2676203" y="2033235"/>
                </a:cubicBezTo>
                <a:cubicBezTo>
                  <a:pt x="2742867" y="1966571"/>
                  <a:pt x="2842862" y="1949905"/>
                  <a:pt x="2909525" y="1949905"/>
                </a:cubicBezTo>
                <a:cubicBezTo>
                  <a:pt x="2926191" y="1949905"/>
                  <a:pt x="2984522" y="1958238"/>
                  <a:pt x="3026186" y="1966571"/>
                </a:cubicBezTo>
                <a:cubicBezTo>
                  <a:pt x="3017853" y="1999903"/>
                  <a:pt x="2917858" y="2041567"/>
                  <a:pt x="2942857" y="2108231"/>
                </a:cubicBezTo>
                <a:cubicBezTo>
                  <a:pt x="3001187" y="2083232"/>
                  <a:pt x="3076184" y="2066566"/>
                  <a:pt x="3101183" y="2066566"/>
                </a:cubicBezTo>
                <a:cubicBezTo>
                  <a:pt x="3142847" y="2066566"/>
                  <a:pt x="3242842" y="2099898"/>
                  <a:pt x="3276174" y="2124897"/>
                </a:cubicBezTo>
                <a:cubicBezTo>
                  <a:pt x="3251175" y="2149896"/>
                  <a:pt x="3167846" y="2191560"/>
                  <a:pt x="3192845" y="2249891"/>
                </a:cubicBezTo>
                <a:cubicBezTo>
                  <a:pt x="3326172" y="2199893"/>
                  <a:pt x="3301173" y="2208226"/>
                  <a:pt x="3376169" y="2208226"/>
                </a:cubicBezTo>
                <a:cubicBezTo>
                  <a:pt x="3451166" y="2208226"/>
                  <a:pt x="3451166" y="2199893"/>
                  <a:pt x="3534495" y="2241558"/>
                </a:cubicBezTo>
                <a:cubicBezTo>
                  <a:pt x="3484497" y="2274890"/>
                  <a:pt x="3392835" y="2333220"/>
                  <a:pt x="3392835" y="2399883"/>
                </a:cubicBezTo>
                <a:cubicBezTo>
                  <a:pt x="3392835" y="2466547"/>
                  <a:pt x="3584492" y="2499879"/>
                  <a:pt x="3601158" y="2499879"/>
                </a:cubicBezTo>
                <a:cubicBezTo>
                  <a:pt x="3776150" y="2499879"/>
                  <a:pt x="3801149" y="2274890"/>
                  <a:pt x="3801149" y="2216559"/>
                </a:cubicBezTo>
                <a:cubicBezTo>
                  <a:pt x="3801149" y="2099898"/>
                  <a:pt x="3759484" y="1991570"/>
                  <a:pt x="3617824" y="1883242"/>
                </a:cubicBezTo>
                <a:cubicBezTo>
                  <a:pt x="3309506" y="1633254"/>
                  <a:pt x="2942857" y="1516593"/>
                  <a:pt x="2634539" y="1366600"/>
                </a:cubicBezTo>
                <a:cubicBezTo>
                  <a:pt x="2551209" y="1333269"/>
                  <a:pt x="2401217" y="1249939"/>
                  <a:pt x="2376218" y="1249939"/>
                </a:cubicBezTo>
                <a:cubicBezTo>
                  <a:pt x="2359552" y="1249939"/>
                  <a:pt x="2317887" y="1283271"/>
                  <a:pt x="2284556" y="1291604"/>
                </a:cubicBezTo>
                <a:cubicBezTo>
                  <a:pt x="2234558" y="1308270"/>
                  <a:pt x="2134563" y="1316603"/>
                  <a:pt x="2117897" y="1316603"/>
                </a:cubicBezTo>
                <a:cubicBezTo>
                  <a:pt x="1967904" y="1316603"/>
                  <a:pt x="1801246" y="1266605"/>
                  <a:pt x="1651253" y="1249939"/>
                </a:cubicBezTo>
                <a:cubicBezTo>
                  <a:pt x="1676252" y="1183276"/>
                  <a:pt x="1784580" y="1083281"/>
                  <a:pt x="1851243" y="1058282"/>
                </a:cubicBezTo>
                <a:cubicBezTo>
                  <a:pt x="1842910" y="1049949"/>
                  <a:pt x="1826245" y="1049949"/>
                  <a:pt x="1701251" y="1049949"/>
                </a:cubicBezTo>
                <a:cubicBezTo>
                  <a:pt x="1609588" y="1033283"/>
                  <a:pt x="1509593" y="1016617"/>
                  <a:pt x="1417931" y="991619"/>
                </a:cubicBezTo>
                <a:cubicBezTo>
                  <a:pt x="1459596" y="899956"/>
                  <a:pt x="1551258" y="891623"/>
                  <a:pt x="1626254" y="874958"/>
                </a:cubicBezTo>
                <a:cubicBezTo>
                  <a:pt x="1517926" y="849959"/>
                  <a:pt x="1351268" y="724965"/>
                  <a:pt x="1309603" y="608304"/>
                </a:cubicBezTo>
                <a:lnTo>
                  <a:pt x="1317936" y="599971"/>
                </a:lnTo>
                <a:cubicBezTo>
                  <a:pt x="1367934" y="599971"/>
                  <a:pt x="1459596" y="649968"/>
                  <a:pt x="1526259" y="666634"/>
                </a:cubicBezTo>
                <a:lnTo>
                  <a:pt x="1542925" y="658301"/>
                </a:lnTo>
                <a:cubicBezTo>
                  <a:pt x="1517926" y="633303"/>
                  <a:pt x="1426264" y="408314"/>
                  <a:pt x="1426264" y="341650"/>
                </a:cubicBezTo>
                <a:lnTo>
                  <a:pt x="1426264" y="158326"/>
                </a:lnTo>
                <a:cubicBezTo>
                  <a:pt x="1434597" y="108328"/>
                  <a:pt x="1451263" y="49998"/>
                  <a:pt x="1467929" y="0"/>
                </a:cubicBezTo>
                <a:cubicBezTo>
                  <a:pt x="1534592" y="141660"/>
                  <a:pt x="1759581" y="266654"/>
                  <a:pt x="1792913" y="441645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  <a:alpha val="0"/>
                </a:schemeClr>
              </a:gs>
              <a:gs pos="52000">
                <a:srgbClr val="FDDEAB"/>
              </a:gs>
              <a:gs pos="81000">
                <a:srgbClr val="CC3300">
                  <a:alpha val="0"/>
                </a:srgbClr>
              </a:gs>
            </a:gsLst>
            <a:lin ang="5400000" scaled="1"/>
          </a:gradFill>
          <a:ln w="83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D9AE8347-B2C3-5155-775E-9A6BF1DF425C}"/>
              </a:ext>
            </a:extLst>
          </p:cNvPr>
          <p:cNvSpPr txBox="1"/>
          <p:nvPr/>
        </p:nvSpPr>
        <p:spPr>
          <a:xfrm>
            <a:off x="4599834" y="4724233"/>
            <a:ext cx="1986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gradFill>
                  <a:gsLst>
                    <a:gs pos="50000">
                      <a:srgbClr val="EB9F6C">
                        <a:alpha val="61000"/>
                      </a:srgbClr>
                    </a:gs>
                    <a:gs pos="0">
                      <a:srgbClr val="FDDEAB"/>
                    </a:gs>
                    <a:gs pos="100000">
                      <a:srgbClr val="CC3300">
                        <a:alpha val="0"/>
                      </a:srgbClr>
                    </a:gs>
                  </a:gsLst>
                  <a:lin ang="5400000" scaled="1"/>
                </a:gradFill>
              </a:rPr>
              <a:t>PART</a:t>
            </a:r>
            <a:endParaRPr lang="zh-CN" altLang="en-US" sz="2400" b="1" dirty="0">
              <a:gradFill>
                <a:gsLst>
                  <a:gs pos="50000">
                    <a:srgbClr val="EB9F6C">
                      <a:alpha val="61000"/>
                    </a:srgbClr>
                  </a:gs>
                  <a:gs pos="0">
                    <a:srgbClr val="FDDEAB"/>
                  </a:gs>
                  <a:gs pos="100000">
                    <a:srgbClr val="CC3300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4B094F-E025-9D0B-C820-F7D37CAA3C4A}"/>
              </a:ext>
            </a:extLst>
          </p:cNvPr>
          <p:cNvSpPr txBox="1"/>
          <p:nvPr/>
        </p:nvSpPr>
        <p:spPr>
          <a:xfrm>
            <a:off x="3646088" y="2806509"/>
            <a:ext cx="506901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gradFill>
                  <a:gsLst>
                    <a:gs pos="26000">
                      <a:srgbClr val="FDDEAB"/>
                    </a:gs>
                    <a:gs pos="82000">
                      <a:srgbClr val="CC3300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8700" dirty="0">
              <a:gradFill>
                <a:gsLst>
                  <a:gs pos="26000">
                    <a:srgbClr val="FDDEAB"/>
                  </a:gs>
                  <a:gs pos="82000">
                    <a:srgbClr val="CC3300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FEF3B77E-8C29-7D94-20ED-673276B1DBB7}"/>
              </a:ext>
            </a:extLst>
          </p:cNvPr>
          <p:cNvSpPr/>
          <p:nvPr/>
        </p:nvSpPr>
        <p:spPr>
          <a:xfrm>
            <a:off x="2801352" y="-551735"/>
            <a:ext cx="1689471" cy="1689471"/>
          </a:xfrm>
          <a:prstGeom prst="ellipse">
            <a:avLst/>
          </a:prstGeom>
          <a:gradFill>
            <a:gsLst>
              <a:gs pos="0">
                <a:srgbClr val="FDDEAB">
                  <a:alpha val="49000"/>
                </a:srgbClr>
              </a:gs>
              <a:gs pos="100000">
                <a:srgbClr val="CC33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901CC3-D1F2-2D2E-D1B4-1D22F27539F0}"/>
              </a:ext>
            </a:extLst>
          </p:cNvPr>
          <p:cNvSpPr txBox="1"/>
          <p:nvPr/>
        </p:nvSpPr>
        <p:spPr>
          <a:xfrm>
            <a:off x="2441018" y="2255099"/>
            <a:ext cx="730996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FDDEAB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654FFA7-C7D8-6B9F-E278-585E1660EE38}"/>
              </a:ext>
            </a:extLst>
          </p:cNvPr>
          <p:cNvGrpSpPr/>
          <p:nvPr/>
        </p:nvGrpSpPr>
        <p:grpSpPr>
          <a:xfrm>
            <a:off x="4383818" y="1212879"/>
            <a:ext cx="3424364" cy="889820"/>
            <a:chOff x="4383818" y="1327179"/>
            <a:chExt cx="3424364" cy="889820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58ECFD7B-C9DA-FF72-0E24-C63D27815EC2}"/>
                </a:ext>
              </a:extLst>
            </p:cNvPr>
            <p:cNvSpPr/>
            <p:nvPr/>
          </p:nvSpPr>
          <p:spPr>
            <a:xfrm>
              <a:off x="4383818" y="1327179"/>
              <a:ext cx="3424364" cy="889820"/>
            </a:xfrm>
            <a:prstGeom prst="roundRect">
              <a:avLst>
                <a:gd name="adj" fmla="val 14141"/>
              </a:avLst>
            </a:prstGeom>
            <a:noFill/>
            <a:ln w="12700">
              <a:gradFill flip="none" rotWithShape="1">
                <a:gsLst>
                  <a:gs pos="4000">
                    <a:srgbClr val="CC3300">
                      <a:alpha val="0"/>
                    </a:srgbClr>
                  </a:gs>
                  <a:gs pos="100000">
                    <a:srgbClr val="FDDEAB">
                      <a:alpha val="49000"/>
                    </a:srgbClr>
                  </a:gs>
                </a:gsLst>
                <a:lin ang="5400000" scaled="0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915654A2-8304-D4C8-92FE-7C0D10E549EE}"/>
                </a:ext>
              </a:extLst>
            </p:cNvPr>
            <p:cNvSpPr/>
            <p:nvPr/>
          </p:nvSpPr>
          <p:spPr>
            <a:xfrm>
              <a:off x="4383818" y="1381226"/>
              <a:ext cx="3409237" cy="646330"/>
            </a:xfrm>
            <a:prstGeom prst="roundRect">
              <a:avLst>
                <a:gd name="adj" fmla="val 21705"/>
              </a:avLst>
            </a:prstGeom>
            <a:gradFill>
              <a:gsLst>
                <a:gs pos="100000">
                  <a:schemeClr val="accent2">
                    <a:lumMod val="75000"/>
                    <a:alpha val="0"/>
                  </a:schemeClr>
                </a:gs>
                <a:gs pos="61000">
                  <a:srgbClr val="FDDEAB">
                    <a:alpha val="33000"/>
                  </a:srgbClr>
                </a:gs>
              </a:gsLst>
              <a:lin ang="10800000" scaled="1"/>
            </a:gradFill>
            <a:ln w="38100">
              <a:gradFill>
                <a:gsLst>
                  <a:gs pos="0">
                    <a:srgbClr val="FDDEAB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76A3799-5B5F-F491-8897-A3B06AA9CFA8}"/>
                </a:ext>
              </a:extLst>
            </p:cNvPr>
            <p:cNvSpPr/>
            <p:nvPr/>
          </p:nvSpPr>
          <p:spPr>
            <a:xfrm>
              <a:off x="4599834" y="1396574"/>
              <a:ext cx="3193221" cy="615901"/>
            </a:xfrm>
            <a:custGeom>
              <a:avLst/>
              <a:gdLst>
                <a:gd name="connsiteX0" fmla="*/ 0 w 3193221"/>
                <a:gd name="connsiteY0" fmla="*/ 0 h 615901"/>
                <a:gd name="connsiteX1" fmla="*/ 735701 w 3193221"/>
                <a:gd name="connsiteY1" fmla="*/ 0 h 615901"/>
                <a:gd name="connsiteX2" fmla="*/ 1625706 w 3193221"/>
                <a:gd name="connsiteY2" fmla="*/ 0 h 615901"/>
                <a:gd name="connsiteX3" fmla="*/ 2994528 w 3193221"/>
                <a:gd name="connsiteY3" fmla="*/ 0 h 615901"/>
                <a:gd name="connsiteX4" fmla="*/ 3120319 w 3193221"/>
                <a:gd name="connsiteY4" fmla="*/ 25396 h 615901"/>
                <a:gd name="connsiteX5" fmla="*/ 3173926 w 3193221"/>
                <a:gd name="connsiteY5" fmla="*/ 54493 h 615901"/>
                <a:gd name="connsiteX6" fmla="*/ 3182197 w 3193221"/>
                <a:gd name="connsiteY6" fmla="*/ 66760 h 615901"/>
                <a:gd name="connsiteX7" fmla="*/ 3193221 w 3193221"/>
                <a:gd name="connsiteY7" fmla="*/ 121366 h 615901"/>
                <a:gd name="connsiteX8" fmla="*/ 3193221 w 3193221"/>
                <a:gd name="connsiteY8" fmla="*/ 487124 h 615901"/>
                <a:gd name="connsiteX9" fmla="*/ 3152132 w 3193221"/>
                <a:gd name="connsiteY9" fmla="*/ 586321 h 615901"/>
                <a:gd name="connsiteX10" fmla="*/ 3108261 w 3193221"/>
                <a:gd name="connsiteY10" fmla="*/ 615901 h 615901"/>
                <a:gd name="connsiteX11" fmla="*/ 3091611 w 3193221"/>
                <a:gd name="connsiteY11" fmla="*/ 581604 h 615901"/>
                <a:gd name="connsiteX12" fmla="*/ 2941229 w 3193221"/>
                <a:gd name="connsiteY12" fmla="*/ 539677 h 615901"/>
                <a:gd name="connsiteX13" fmla="*/ 1158075 w 3193221"/>
                <a:gd name="connsiteY13" fmla="*/ 541795 h 615901"/>
                <a:gd name="connsiteX14" fmla="*/ 1149510 w 3193221"/>
                <a:gd name="connsiteY14" fmla="*/ 540932 h 615901"/>
                <a:gd name="connsiteX15" fmla="*/ 422374 w 3193221"/>
                <a:gd name="connsiteY15" fmla="*/ 541795 h 615901"/>
                <a:gd name="connsiteX16" fmla="*/ 111379 w 3193221"/>
                <a:gd name="connsiteY16" fmla="*/ 230800 h 615901"/>
                <a:gd name="connsiteX17" fmla="*/ 54824 w 3193221"/>
                <a:gd name="connsiteY17" fmla="*/ 50967 h 615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93221" h="615901">
                  <a:moveTo>
                    <a:pt x="0" y="0"/>
                  </a:moveTo>
                  <a:lnTo>
                    <a:pt x="735701" y="0"/>
                  </a:lnTo>
                  <a:lnTo>
                    <a:pt x="1625706" y="0"/>
                  </a:lnTo>
                  <a:lnTo>
                    <a:pt x="2994528" y="0"/>
                  </a:lnTo>
                  <a:cubicBezTo>
                    <a:pt x="3039148" y="0"/>
                    <a:pt x="3081656" y="9043"/>
                    <a:pt x="3120319" y="25396"/>
                  </a:cubicBezTo>
                  <a:lnTo>
                    <a:pt x="3173926" y="54493"/>
                  </a:lnTo>
                  <a:lnTo>
                    <a:pt x="3182197" y="66760"/>
                  </a:lnTo>
                  <a:cubicBezTo>
                    <a:pt x="3189296" y="83544"/>
                    <a:pt x="3193221" y="101997"/>
                    <a:pt x="3193221" y="121366"/>
                  </a:cubicBezTo>
                  <a:lnTo>
                    <a:pt x="3193221" y="487124"/>
                  </a:lnTo>
                  <a:cubicBezTo>
                    <a:pt x="3193221" y="525863"/>
                    <a:pt x="3177519" y="560935"/>
                    <a:pt x="3152132" y="586321"/>
                  </a:cubicBezTo>
                  <a:lnTo>
                    <a:pt x="3108261" y="615901"/>
                  </a:lnTo>
                  <a:lnTo>
                    <a:pt x="3091611" y="581604"/>
                  </a:lnTo>
                  <a:cubicBezTo>
                    <a:pt x="3068831" y="551220"/>
                    <a:pt x="3029587" y="542323"/>
                    <a:pt x="2941229" y="539677"/>
                  </a:cubicBezTo>
                  <a:lnTo>
                    <a:pt x="1158075" y="541795"/>
                  </a:lnTo>
                  <a:lnTo>
                    <a:pt x="1149510" y="540932"/>
                  </a:lnTo>
                  <a:lnTo>
                    <a:pt x="422374" y="541795"/>
                  </a:lnTo>
                  <a:cubicBezTo>
                    <a:pt x="250616" y="541795"/>
                    <a:pt x="111379" y="402558"/>
                    <a:pt x="111379" y="230800"/>
                  </a:cubicBezTo>
                  <a:cubicBezTo>
                    <a:pt x="103706" y="153542"/>
                    <a:pt x="86707" y="94937"/>
                    <a:pt x="54824" y="50967"/>
                  </a:cubicBezTo>
                  <a:close/>
                </a:path>
              </a:pathLst>
            </a:custGeom>
            <a:gradFill>
              <a:gsLst>
                <a:gs pos="4000">
                  <a:srgbClr val="CC3300">
                    <a:alpha val="0"/>
                  </a:srgbClr>
                </a:gs>
                <a:gs pos="100000">
                  <a:srgbClr val="FDDEAB">
                    <a:alpha val="49000"/>
                  </a:srgbClr>
                </a:gs>
              </a:gsLst>
              <a:lin ang="5400000" scaled="1"/>
            </a:gradFill>
            <a:ln w="12700">
              <a:gradFill flip="none" rotWithShape="1">
                <a:gsLst>
                  <a:gs pos="4000">
                    <a:srgbClr val="CC3300">
                      <a:alpha val="0"/>
                    </a:srgbClr>
                  </a:gs>
                  <a:gs pos="100000">
                    <a:srgbClr val="FDDEAB">
                      <a:alpha val="49000"/>
                    </a:srgbClr>
                  </a:gs>
                </a:gsLst>
                <a:lin ang="5400000" scaled="0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9F19743-8230-6ACD-6295-297ABC4216C7}"/>
                </a:ext>
              </a:extLst>
            </p:cNvPr>
            <p:cNvSpPr txBox="1"/>
            <p:nvPr/>
          </p:nvSpPr>
          <p:spPr>
            <a:xfrm>
              <a:off x="5156826" y="1507731"/>
              <a:ext cx="18783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FDDEAB"/>
                  </a:solidFill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070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D:\51PPT模板网\51pptmoban.com\图片.jpg">
            <a:extLst>
              <a:ext uri="{FF2B5EF4-FFF2-40B4-BE49-F238E27FC236}">
                <a16:creationId xmlns:a16="http://schemas.microsoft.com/office/drawing/2014/main" id="{EBEBB8E6-BD99-A701-930F-1ED86F89DA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1706" y="782198"/>
            <a:ext cx="3848892" cy="5293604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70AD811-6E52-8452-2D91-45806D3CB1E5}"/>
              </a:ext>
            </a:extLst>
          </p:cNvPr>
          <p:cNvSpPr/>
          <p:nvPr/>
        </p:nvSpPr>
        <p:spPr>
          <a:xfrm flipH="1">
            <a:off x="0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A8AD77A-C872-4CDA-B83B-9AAB4EA13294}"/>
              </a:ext>
            </a:extLst>
          </p:cNvPr>
          <p:cNvSpPr/>
          <p:nvPr/>
        </p:nvSpPr>
        <p:spPr>
          <a:xfrm>
            <a:off x="145141" y="79682"/>
            <a:ext cx="4601029" cy="446277"/>
          </a:xfrm>
          <a:prstGeom prst="roundRect">
            <a:avLst>
              <a:gd name="adj" fmla="val 50000"/>
            </a:avLst>
          </a:prstGeom>
          <a:noFill/>
          <a:ln>
            <a:solidFill>
              <a:srgbClr val="CD0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C32D4A8-D3EF-3848-D972-EE74094E74A2}"/>
              </a:ext>
            </a:extLst>
          </p:cNvPr>
          <p:cNvSpPr/>
          <p:nvPr/>
        </p:nvSpPr>
        <p:spPr>
          <a:xfrm flipH="1">
            <a:off x="145141" y="79684"/>
            <a:ext cx="1036602" cy="568563"/>
          </a:xfrm>
          <a:custGeom>
            <a:avLst/>
            <a:gdLst>
              <a:gd name="connsiteX0" fmla="*/ 1036602 w 1036602"/>
              <a:gd name="connsiteY0" fmla="*/ 0 h 568563"/>
              <a:gd name="connsiteX1" fmla="*/ 0 w 1036602"/>
              <a:gd name="connsiteY1" fmla="*/ 0 h 568563"/>
              <a:gd name="connsiteX2" fmla="*/ 57533 w 1036602"/>
              <a:gd name="connsiteY2" fmla="*/ 53485 h 568563"/>
              <a:gd name="connsiteX3" fmla="*/ 116882 w 1036602"/>
              <a:gd name="connsiteY3" fmla="*/ 242203 h 568563"/>
              <a:gd name="connsiteX4" fmla="*/ 443242 w 1036602"/>
              <a:gd name="connsiteY4" fmla="*/ 568563 h 568563"/>
              <a:gd name="connsiteX5" fmla="*/ 1036602 w 1036602"/>
              <a:gd name="connsiteY5" fmla="*/ 567858 h 56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602" h="568563">
                <a:moveTo>
                  <a:pt x="1036602" y="0"/>
                </a:moveTo>
                <a:lnTo>
                  <a:pt x="0" y="0"/>
                </a:lnTo>
                <a:lnTo>
                  <a:pt x="57533" y="53485"/>
                </a:lnTo>
                <a:cubicBezTo>
                  <a:pt x="90991" y="99628"/>
                  <a:pt x="108830" y="161128"/>
                  <a:pt x="116882" y="242203"/>
                </a:cubicBezTo>
                <a:cubicBezTo>
                  <a:pt x="116882" y="422447"/>
                  <a:pt x="262998" y="568563"/>
                  <a:pt x="443242" y="568563"/>
                </a:cubicBezTo>
                <a:lnTo>
                  <a:pt x="1036602" y="567858"/>
                </a:lnTo>
                <a:close/>
              </a:path>
            </a:pathLst>
          </a:custGeom>
          <a:solidFill>
            <a:srgbClr val="CD040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7DEE106-F265-5C04-51DE-39958FC394AF}"/>
              </a:ext>
            </a:extLst>
          </p:cNvPr>
          <p:cNvSpPr txBox="1"/>
          <p:nvPr/>
        </p:nvSpPr>
        <p:spPr>
          <a:xfrm>
            <a:off x="198746" y="6516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DDEAB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solidFill>
                <a:srgbClr val="FDDEAB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B297F9-6D1A-340F-1C07-51CD627478A2}"/>
              </a:ext>
            </a:extLst>
          </p:cNvPr>
          <p:cNvSpPr txBox="1"/>
          <p:nvPr/>
        </p:nvSpPr>
        <p:spPr>
          <a:xfrm>
            <a:off x="1332483" y="102765"/>
            <a:ext cx="3117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CD0401"/>
                </a:solidFill>
                <a:sym typeface="+mn-lt"/>
              </a:rPr>
              <a:t>单击此处添加标题文本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3191109-6F15-2045-B28F-78EF20A17E6A}"/>
              </a:ext>
            </a:extLst>
          </p:cNvPr>
          <p:cNvGrpSpPr/>
          <p:nvPr/>
        </p:nvGrpSpPr>
        <p:grpSpPr>
          <a:xfrm>
            <a:off x="2862995" y="1410782"/>
            <a:ext cx="862016" cy="862016"/>
            <a:chOff x="2862995" y="1410782"/>
            <a:chExt cx="862016" cy="862016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84066C53-7460-49CB-ECB1-272A1B2B83EE}"/>
                </a:ext>
              </a:extLst>
            </p:cNvPr>
            <p:cNvSpPr/>
            <p:nvPr/>
          </p:nvSpPr>
          <p:spPr>
            <a:xfrm>
              <a:off x="2862995" y="1410782"/>
              <a:ext cx="862016" cy="862016"/>
            </a:xfrm>
            <a:prstGeom prst="roundRect">
              <a:avLst>
                <a:gd name="adj" fmla="val 0"/>
              </a:avLst>
            </a:prstGeom>
            <a:solidFill>
              <a:srgbClr val="CD0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01153" tIns="23707" rIns="353740" bIns="23707" anchor="ctr"/>
            <a:lstStyle/>
            <a:p>
              <a:pPr algn="ctr" defTabSz="1659255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3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" name="money-graph-with-up-arrow_44499">
              <a:extLst>
                <a:ext uri="{FF2B5EF4-FFF2-40B4-BE49-F238E27FC236}">
                  <a16:creationId xmlns:a16="http://schemas.microsoft.com/office/drawing/2014/main" id="{8146F424-1DD7-233A-68C5-0B1749D645A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151985" y="1700100"/>
              <a:ext cx="284036" cy="283380"/>
            </a:xfrm>
            <a:custGeom>
              <a:avLst/>
              <a:gdLst>
                <a:gd name="T0" fmla="*/ 4473 w 4646"/>
                <a:gd name="T1" fmla="*/ 173 h 4643"/>
                <a:gd name="T2" fmla="*/ 3844 w 4646"/>
                <a:gd name="T3" fmla="*/ 173 h 4643"/>
                <a:gd name="T4" fmla="*/ 2904 w 4646"/>
                <a:gd name="T5" fmla="*/ 1113 h 4643"/>
                <a:gd name="T6" fmla="*/ 1383 w 4646"/>
                <a:gd name="T7" fmla="*/ 596 h 4643"/>
                <a:gd name="T8" fmla="*/ 1318 w 4646"/>
                <a:gd name="T9" fmla="*/ 597 h 4643"/>
                <a:gd name="T10" fmla="*/ 622 w 4646"/>
                <a:gd name="T11" fmla="*/ 868 h 4643"/>
                <a:gd name="T12" fmla="*/ 583 w 4646"/>
                <a:gd name="T13" fmla="*/ 891 h 4643"/>
                <a:gd name="T14" fmla="*/ 583 w 4646"/>
                <a:gd name="T15" fmla="*/ 1024 h 4643"/>
                <a:gd name="T16" fmla="*/ 583 w 4646"/>
                <a:gd name="T17" fmla="*/ 1025 h 4643"/>
                <a:gd name="T18" fmla="*/ 598 w 4646"/>
                <a:gd name="T19" fmla="*/ 1037 h 4643"/>
                <a:gd name="T20" fmla="*/ 2031 w 4646"/>
                <a:gd name="T21" fmla="*/ 1987 h 4643"/>
                <a:gd name="T22" fmla="*/ 1061 w 4646"/>
                <a:gd name="T23" fmla="*/ 2957 h 4643"/>
                <a:gd name="T24" fmla="*/ 453 w 4646"/>
                <a:gd name="T25" fmla="*/ 2750 h 4643"/>
                <a:gd name="T26" fmla="*/ 418 w 4646"/>
                <a:gd name="T27" fmla="*/ 2751 h 4643"/>
                <a:gd name="T28" fmla="*/ 42 w 4646"/>
                <a:gd name="T29" fmla="*/ 2897 h 4643"/>
                <a:gd name="T30" fmla="*/ 20 w 4646"/>
                <a:gd name="T31" fmla="*/ 2911 h 4643"/>
                <a:gd name="T32" fmla="*/ 20 w 4646"/>
                <a:gd name="T33" fmla="*/ 2982 h 4643"/>
                <a:gd name="T34" fmla="*/ 20 w 4646"/>
                <a:gd name="T35" fmla="*/ 2982 h 4643"/>
                <a:gd name="T36" fmla="*/ 28 w 4646"/>
                <a:gd name="T37" fmla="*/ 2989 h 4643"/>
                <a:gd name="T38" fmla="*/ 748 w 4646"/>
                <a:gd name="T39" fmla="*/ 3466 h 4643"/>
                <a:gd name="T40" fmla="*/ 878 w 4646"/>
                <a:gd name="T41" fmla="*/ 3768 h 4643"/>
                <a:gd name="T42" fmla="*/ 1180 w 4646"/>
                <a:gd name="T43" fmla="*/ 3898 h 4643"/>
                <a:gd name="T44" fmla="*/ 1657 w 4646"/>
                <a:gd name="T45" fmla="*/ 4618 h 4643"/>
                <a:gd name="T46" fmla="*/ 1705 w 4646"/>
                <a:gd name="T47" fmla="*/ 4641 h 4643"/>
                <a:gd name="T48" fmla="*/ 1747 w 4646"/>
                <a:gd name="T49" fmla="*/ 4608 h 4643"/>
                <a:gd name="T50" fmla="*/ 1895 w 4646"/>
                <a:gd name="T51" fmla="*/ 4228 h 4643"/>
                <a:gd name="T52" fmla="*/ 1896 w 4646"/>
                <a:gd name="T53" fmla="*/ 4193 h 4643"/>
                <a:gd name="T54" fmla="*/ 1689 w 4646"/>
                <a:gd name="T55" fmla="*/ 3585 h 4643"/>
                <a:gd name="T56" fmla="*/ 2659 w 4646"/>
                <a:gd name="T57" fmla="*/ 2615 h 4643"/>
                <a:gd name="T58" fmla="*/ 3609 w 4646"/>
                <a:gd name="T59" fmla="*/ 4048 h 4643"/>
                <a:gd name="T60" fmla="*/ 3698 w 4646"/>
                <a:gd name="T61" fmla="*/ 4090 h 4643"/>
                <a:gd name="T62" fmla="*/ 3776 w 4646"/>
                <a:gd name="T63" fmla="*/ 4030 h 4643"/>
                <a:gd name="T64" fmla="*/ 4049 w 4646"/>
                <a:gd name="T65" fmla="*/ 3328 h 4643"/>
                <a:gd name="T66" fmla="*/ 4050 w 4646"/>
                <a:gd name="T67" fmla="*/ 3263 h 4643"/>
                <a:gd name="T68" fmla="*/ 3533 w 4646"/>
                <a:gd name="T69" fmla="*/ 1742 h 4643"/>
                <a:gd name="T70" fmla="*/ 4473 w 4646"/>
                <a:gd name="T71" fmla="*/ 802 h 4643"/>
                <a:gd name="T72" fmla="*/ 4473 w 4646"/>
                <a:gd name="T73" fmla="*/ 173 h 4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46" h="4643">
                  <a:moveTo>
                    <a:pt x="4473" y="173"/>
                  </a:moveTo>
                  <a:cubicBezTo>
                    <a:pt x="4299" y="0"/>
                    <a:pt x="4018" y="0"/>
                    <a:pt x="3844" y="173"/>
                  </a:cubicBezTo>
                  <a:lnTo>
                    <a:pt x="2904" y="1113"/>
                  </a:lnTo>
                  <a:lnTo>
                    <a:pt x="1383" y="596"/>
                  </a:lnTo>
                  <a:cubicBezTo>
                    <a:pt x="1362" y="589"/>
                    <a:pt x="1339" y="589"/>
                    <a:pt x="1318" y="597"/>
                  </a:cubicBezTo>
                  <a:lnTo>
                    <a:pt x="622" y="868"/>
                  </a:lnTo>
                  <a:cubicBezTo>
                    <a:pt x="608" y="872"/>
                    <a:pt x="595" y="880"/>
                    <a:pt x="583" y="891"/>
                  </a:cubicBezTo>
                  <a:cubicBezTo>
                    <a:pt x="547" y="928"/>
                    <a:pt x="546" y="987"/>
                    <a:pt x="583" y="1024"/>
                  </a:cubicBezTo>
                  <a:cubicBezTo>
                    <a:pt x="583" y="1024"/>
                    <a:pt x="583" y="1024"/>
                    <a:pt x="583" y="1025"/>
                  </a:cubicBezTo>
                  <a:cubicBezTo>
                    <a:pt x="588" y="1029"/>
                    <a:pt x="593" y="1033"/>
                    <a:pt x="598" y="1037"/>
                  </a:cubicBezTo>
                  <a:lnTo>
                    <a:pt x="2031" y="1987"/>
                  </a:lnTo>
                  <a:lnTo>
                    <a:pt x="1061" y="2957"/>
                  </a:lnTo>
                  <a:lnTo>
                    <a:pt x="453" y="2750"/>
                  </a:lnTo>
                  <a:cubicBezTo>
                    <a:pt x="441" y="2746"/>
                    <a:pt x="429" y="2747"/>
                    <a:pt x="418" y="2751"/>
                  </a:cubicBezTo>
                  <a:lnTo>
                    <a:pt x="42" y="2897"/>
                  </a:lnTo>
                  <a:cubicBezTo>
                    <a:pt x="32" y="2901"/>
                    <a:pt x="26" y="2905"/>
                    <a:pt x="20" y="2911"/>
                  </a:cubicBezTo>
                  <a:cubicBezTo>
                    <a:pt x="0" y="2931"/>
                    <a:pt x="0" y="2962"/>
                    <a:pt x="20" y="2982"/>
                  </a:cubicBezTo>
                  <a:cubicBezTo>
                    <a:pt x="20" y="2982"/>
                    <a:pt x="20" y="2982"/>
                    <a:pt x="20" y="2982"/>
                  </a:cubicBezTo>
                  <a:cubicBezTo>
                    <a:pt x="22" y="2985"/>
                    <a:pt x="25" y="2987"/>
                    <a:pt x="28" y="2989"/>
                  </a:cubicBezTo>
                  <a:lnTo>
                    <a:pt x="748" y="3466"/>
                  </a:lnTo>
                  <a:cubicBezTo>
                    <a:pt x="751" y="3576"/>
                    <a:pt x="794" y="3684"/>
                    <a:pt x="878" y="3768"/>
                  </a:cubicBezTo>
                  <a:cubicBezTo>
                    <a:pt x="962" y="3852"/>
                    <a:pt x="1070" y="3895"/>
                    <a:pt x="1180" y="3898"/>
                  </a:cubicBezTo>
                  <a:lnTo>
                    <a:pt x="1657" y="4618"/>
                  </a:lnTo>
                  <a:cubicBezTo>
                    <a:pt x="1668" y="4634"/>
                    <a:pt x="1686" y="4643"/>
                    <a:pt x="1705" y="4641"/>
                  </a:cubicBezTo>
                  <a:cubicBezTo>
                    <a:pt x="1724" y="4639"/>
                    <a:pt x="1741" y="4626"/>
                    <a:pt x="1747" y="4608"/>
                  </a:cubicBezTo>
                  <a:lnTo>
                    <a:pt x="1895" y="4228"/>
                  </a:lnTo>
                  <a:cubicBezTo>
                    <a:pt x="1899" y="4217"/>
                    <a:pt x="1900" y="4205"/>
                    <a:pt x="1896" y="4193"/>
                  </a:cubicBezTo>
                  <a:lnTo>
                    <a:pt x="1689" y="3585"/>
                  </a:lnTo>
                  <a:lnTo>
                    <a:pt x="2659" y="2615"/>
                  </a:lnTo>
                  <a:lnTo>
                    <a:pt x="3609" y="4048"/>
                  </a:lnTo>
                  <a:cubicBezTo>
                    <a:pt x="3629" y="4077"/>
                    <a:pt x="3663" y="4093"/>
                    <a:pt x="3698" y="4090"/>
                  </a:cubicBezTo>
                  <a:cubicBezTo>
                    <a:pt x="3733" y="4086"/>
                    <a:pt x="3763" y="4063"/>
                    <a:pt x="3776" y="4030"/>
                  </a:cubicBezTo>
                  <a:lnTo>
                    <a:pt x="4049" y="3328"/>
                  </a:lnTo>
                  <a:cubicBezTo>
                    <a:pt x="4057" y="3307"/>
                    <a:pt x="4058" y="3284"/>
                    <a:pt x="4050" y="3263"/>
                  </a:cubicBezTo>
                  <a:lnTo>
                    <a:pt x="3533" y="1742"/>
                  </a:lnTo>
                  <a:lnTo>
                    <a:pt x="4473" y="802"/>
                  </a:lnTo>
                  <a:cubicBezTo>
                    <a:pt x="4646" y="628"/>
                    <a:pt x="4646" y="347"/>
                    <a:pt x="4473" y="173"/>
                  </a:cubicBezTo>
                  <a:close/>
                </a:path>
              </a:pathLst>
            </a:custGeom>
            <a:gradFill>
              <a:gsLst>
                <a:gs pos="100000">
                  <a:srgbClr val="FDDEAB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</p:grp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D31B7C48-02BD-1DC5-2C01-36BF342B90F4}"/>
              </a:ext>
            </a:extLst>
          </p:cNvPr>
          <p:cNvSpPr/>
          <p:nvPr/>
        </p:nvSpPr>
        <p:spPr>
          <a:xfrm>
            <a:off x="8439588" y="1410782"/>
            <a:ext cx="862016" cy="86201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money-graph-with-up-arrow_44499" descr="D:\51PPT模板网\51pptmoban.com\图片.jpg">
            <a:extLst>
              <a:ext uri="{FF2B5EF4-FFF2-40B4-BE49-F238E27FC236}">
                <a16:creationId xmlns:a16="http://schemas.microsoft.com/office/drawing/2014/main" id="{4ED47245-7FF0-9FEF-11DC-7475AB9018B3}"/>
              </a:ext>
            </a:extLst>
          </p:cNvPr>
          <p:cNvSpPr>
            <a:spLocks noChangeAspect="1"/>
          </p:cNvSpPr>
          <p:nvPr/>
        </p:nvSpPr>
        <p:spPr bwMode="auto">
          <a:xfrm>
            <a:off x="8762086" y="1697721"/>
            <a:ext cx="281048" cy="284036"/>
          </a:xfrm>
          <a:custGeom>
            <a:avLst/>
            <a:gdLst>
              <a:gd name="connsiteX0" fmla="*/ 381250 w 600898"/>
              <a:gd name="connsiteY0" fmla="*/ 502355 h 607286"/>
              <a:gd name="connsiteX1" fmla="*/ 402857 w 600898"/>
              <a:gd name="connsiteY1" fmla="*/ 523730 h 607286"/>
              <a:gd name="connsiteX2" fmla="*/ 405314 w 600898"/>
              <a:gd name="connsiteY2" fmla="*/ 523730 h 607286"/>
              <a:gd name="connsiteX3" fmla="*/ 426921 w 600898"/>
              <a:gd name="connsiteY3" fmla="*/ 502355 h 607286"/>
              <a:gd name="connsiteX4" fmla="*/ 440335 w 600898"/>
              <a:gd name="connsiteY4" fmla="*/ 513605 h 607286"/>
              <a:gd name="connsiteX5" fmla="*/ 468187 w 600898"/>
              <a:gd name="connsiteY5" fmla="*/ 526389 h 607286"/>
              <a:gd name="connsiteX6" fmla="*/ 478427 w 600898"/>
              <a:gd name="connsiteY6" fmla="*/ 535184 h 607286"/>
              <a:gd name="connsiteX7" fmla="*/ 492354 w 600898"/>
              <a:gd name="connsiteY7" fmla="*/ 607286 h 607286"/>
              <a:gd name="connsiteX8" fmla="*/ 315817 w 600898"/>
              <a:gd name="connsiteY8" fmla="*/ 607286 h 607286"/>
              <a:gd name="connsiteX9" fmla="*/ 329744 w 600898"/>
              <a:gd name="connsiteY9" fmla="*/ 535184 h 607286"/>
              <a:gd name="connsiteX10" fmla="*/ 339984 w 600898"/>
              <a:gd name="connsiteY10" fmla="*/ 526389 h 607286"/>
              <a:gd name="connsiteX11" fmla="*/ 367836 w 600898"/>
              <a:gd name="connsiteY11" fmla="*/ 513605 h 607286"/>
              <a:gd name="connsiteX12" fmla="*/ 174013 w 600898"/>
              <a:gd name="connsiteY12" fmla="*/ 502355 h 607286"/>
              <a:gd name="connsiteX13" fmla="*/ 195520 w 600898"/>
              <a:gd name="connsiteY13" fmla="*/ 523730 h 607286"/>
              <a:gd name="connsiteX14" fmla="*/ 197978 w 600898"/>
              <a:gd name="connsiteY14" fmla="*/ 523730 h 607286"/>
              <a:gd name="connsiteX15" fmla="*/ 198080 w 600898"/>
              <a:gd name="connsiteY15" fmla="*/ 523730 h 607286"/>
              <a:gd name="connsiteX16" fmla="*/ 219587 w 600898"/>
              <a:gd name="connsiteY16" fmla="*/ 502355 h 607286"/>
              <a:gd name="connsiteX17" fmla="*/ 233004 w 600898"/>
              <a:gd name="connsiteY17" fmla="*/ 513605 h 607286"/>
              <a:gd name="connsiteX18" fmla="*/ 260860 w 600898"/>
              <a:gd name="connsiteY18" fmla="*/ 526389 h 607286"/>
              <a:gd name="connsiteX19" fmla="*/ 271204 w 600898"/>
              <a:gd name="connsiteY19" fmla="*/ 535184 h 607286"/>
              <a:gd name="connsiteX20" fmla="*/ 285030 w 600898"/>
              <a:gd name="connsiteY20" fmla="*/ 607286 h 607286"/>
              <a:gd name="connsiteX21" fmla="*/ 108467 w 600898"/>
              <a:gd name="connsiteY21" fmla="*/ 607286 h 607286"/>
              <a:gd name="connsiteX22" fmla="*/ 122396 w 600898"/>
              <a:gd name="connsiteY22" fmla="*/ 535184 h 607286"/>
              <a:gd name="connsiteX23" fmla="*/ 132637 w 600898"/>
              <a:gd name="connsiteY23" fmla="*/ 526389 h 607286"/>
              <a:gd name="connsiteX24" fmla="*/ 160596 w 600898"/>
              <a:gd name="connsiteY24" fmla="*/ 513605 h 607286"/>
              <a:gd name="connsiteX25" fmla="*/ 70368 w 600898"/>
              <a:gd name="connsiteY25" fmla="*/ 425862 h 607286"/>
              <a:gd name="connsiteX26" fmla="*/ 91879 w 600898"/>
              <a:gd name="connsiteY26" fmla="*/ 447237 h 607286"/>
              <a:gd name="connsiteX27" fmla="*/ 94440 w 600898"/>
              <a:gd name="connsiteY27" fmla="*/ 447237 h 607286"/>
              <a:gd name="connsiteX28" fmla="*/ 115952 w 600898"/>
              <a:gd name="connsiteY28" fmla="*/ 425862 h 607286"/>
              <a:gd name="connsiteX29" fmla="*/ 129371 w 600898"/>
              <a:gd name="connsiteY29" fmla="*/ 437112 h 607286"/>
              <a:gd name="connsiteX30" fmla="*/ 132956 w 600898"/>
              <a:gd name="connsiteY30" fmla="*/ 438748 h 607286"/>
              <a:gd name="connsiteX31" fmla="*/ 151701 w 600898"/>
              <a:gd name="connsiteY31" fmla="*/ 497452 h 607286"/>
              <a:gd name="connsiteX32" fmla="*/ 154672 w 600898"/>
              <a:gd name="connsiteY32" fmla="*/ 500930 h 607286"/>
              <a:gd name="connsiteX33" fmla="*/ 153238 w 600898"/>
              <a:gd name="connsiteY33" fmla="*/ 502157 h 607286"/>
              <a:gd name="connsiteX34" fmla="*/ 127219 w 600898"/>
              <a:gd name="connsiteY34" fmla="*/ 514020 h 607286"/>
              <a:gd name="connsiteX35" fmla="*/ 110113 w 600898"/>
              <a:gd name="connsiteY35" fmla="*/ 529566 h 607286"/>
              <a:gd name="connsiteX36" fmla="*/ 109908 w 600898"/>
              <a:gd name="connsiteY36" fmla="*/ 529975 h 607286"/>
              <a:gd name="connsiteX37" fmla="*/ 109601 w 600898"/>
              <a:gd name="connsiteY37" fmla="*/ 530793 h 607286"/>
              <a:gd name="connsiteX38" fmla="*/ 4912 w 600898"/>
              <a:gd name="connsiteY38" fmla="*/ 530793 h 607286"/>
              <a:gd name="connsiteX39" fmla="*/ 18741 w 600898"/>
              <a:gd name="connsiteY39" fmla="*/ 458691 h 607286"/>
              <a:gd name="connsiteX40" fmla="*/ 28984 w 600898"/>
              <a:gd name="connsiteY40" fmla="*/ 449998 h 607286"/>
              <a:gd name="connsiteX41" fmla="*/ 56949 w 600898"/>
              <a:gd name="connsiteY41" fmla="*/ 437112 h 607286"/>
              <a:gd name="connsiteX42" fmla="*/ 484877 w 600898"/>
              <a:gd name="connsiteY42" fmla="*/ 425792 h 607286"/>
              <a:gd name="connsiteX43" fmla="*/ 506495 w 600898"/>
              <a:gd name="connsiteY43" fmla="*/ 447263 h 607286"/>
              <a:gd name="connsiteX44" fmla="*/ 508954 w 600898"/>
              <a:gd name="connsiteY44" fmla="*/ 447263 h 607286"/>
              <a:gd name="connsiteX45" fmla="*/ 530469 w 600898"/>
              <a:gd name="connsiteY45" fmla="*/ 425792 h 607286"/>
              <a:gd name="connsiteX46" fmla="*/ 543890 w 600898"/>
              <a:gd name="connsiteY46" fmla="*/ 437141 h 607286"/>
              <a:gd name="connsiteX47" fmla="*/ 571859 w 600898"/>
              <a:gd name="connsiteY47" fmla="*/ 450023 h 607286"/>
              <a:gd name="connsiteX48" fmla="*/ 582104 w 600898"/>
              <a:gd name="connsiteY48" fmla="*/ 458713 h 607286"/>
              <a:gd name="connsiteX49" fmla="*/ 596038 w 600898"/>
              <a:gd name="connsiteY49" fmla="*/ 530793 h 607286"/>
              <a:gd name="connsiteX50" fmla="*/ 491332 w 600898"/>
              <a:gd name="connsiteY50" fmla="*/ 530793 h 607286"/>
              <a:gd name="connsiteX51" fmla="*/ 490922 w 600898"/>
              <a:gd name="connsiteY51" fmla="*/ 529975 h 607286"/>
              <a:gd name="connsiteX52" fmla="*/ 473608 w 600898"/>
              <a:gd name="connsiteY52" fmla="*/ 514026 h 607286"/>
              <a:gd name="connsiteX53" fmla="*/ 447585 w 600898"/>
              <a:gd name="connsiteY53" fmla="*/ 502166 h 607286"/>
              <a:gd name="connsiteX54" fmla="*/ 445331 w 600898"/>
              <a:gd name="connsiteY54" fmla="*/ 500223 h 607286"/>
              <a:gd name="connsiteX55" fmla="*/ 447585 w 600898"/>
              <a:gd name="connsiteY55" fmla="*/ 497667 h 607286"/>
              <a:gd name="connsiteX56" fmla="*/ 467870 w 600898"/>
              <a:gd name="connsiteY56" fmla="*/ 438777 h 607286"/>
              <a:gd name="connsiteX57" fmla="*/ 471456 w 600898"/>
              <a:gd name="connsiteY57" fmla="*/ 437141 h 607286"/>
              <a:gd name="connsiteX58" fmla="*/ 277678 w 600898"/>
              <a:gd name="connsiteY58" fmla="*/ 425792 h 607286"/>
              <a:gd name="connsiteX59" fmla="*/ 299182 w 600898"/>
              <a:gd name="connsiteY59" fmla="*/ 447263 h 607286"/>
              <a:gd name="connsiteX60" fmla="*/ 301640 w 600898"/>
              <a:gd name="connsiteY60" fmla="*/ 447263 h 607286"/>
              <a:gd name="connsiteX61" fmla="*/ 323247 w 600898"/>
              <a:gd name="connsiteY61" fmla="*/ 425792 h 607286"/>
              <a:gd name="connsiteX62" fmla="*/ 336661 w 600898"/>
              <a:gd name="connsiteY62" fmla="*/ 437141 h 607286"/>
              <a:gd name="connsiteX63" fmla="*/ 340245 w 600898"/>
              <a:gd name="connsiteY63" fmla="*/ 438777 h 607286"/>
              <a:gd name="connsiteX64" fmla="*/ 358985 w 600898"/>
              <a:gd name="connsiteY64" fmla="*/ 497463 h 607286"/>
              <a:gd name="connsiteX65" fmla="*/ 361852 w 600898"/>
              <a:gd name="connsiteY65" fmla="*/ 500939 h 607286"/>
              <a:gd name="connsiteX66" fmla="*/ 360521 w 600898"/>
              <a:gd name="connsiteY66" fmla="*/ 502166 h 607286"/>
              <a:gd name="connsiteX67" fmla="*/ 334511 w 600898"/>
              <a:gd name="connsiteY67" fmla="*/ 514026 h 607286"/>
              <a:gd name="connsiteX68" fmla="*/ 317410 w 600898"/>
              <a:gd name="connsiteY68" fmla="*/ 529566 h 607286"/>
              <a:gd name="connsiteX69" fmla="*/ 317205 w 600898"/>
              <a:gd name="connsiteY69" fmla="*/ 529975 h 607286"/>
              <a:gd name="connsiteX70" fmla="*/ 316795 w 600898"/>
              <a:gd name="connsiteY70" fmla="*/ 530793 h 607286"/>
              <a:gd name="connsiteX71" fmla="*/ 284027 w 600898"/>
              <a:gd name="connsiteY71" fmla="*/ 530793 h 607286"/>
              <a:gd name="connsiteX72" fmla="*/ 283617 w 600898"/>
              <a:gd name="connsiteY72" fmla="*/ 529975 h 607286"/>
              <a:gd name="connsiteX73" fmla="*/ 266311 w 600898"/>
              <a:gd name="connsiteY73" fmla="*/ 514026 h 607286"/>
              <a:gd name="connsiteX74" fmla="*/ 240301 w 600898"/>
              <a:gd name="connsiteY74" fmla="*/ 502166 h 607286"/>
              <a:gd name="connsiteX75" fmla="*/ 238151 w 600898"/>
              <a:gd name="connsiteY75" fmla="*/ 500223 h 607286"/>
              <a:gd name="connsiteX76" fmla="*/ 240301 w 600898"/>
              <a:gd name="connsiteY76" fmla="*/ 497667 h 607286"/>
              <a:gd name="connsiteX77" fmla="*/ 260577 w 600898"/>
              <a:gd name="connsiteY77" fmla="*/ 438777 h 607286"/>
              <a:gd name="connsiteX78" fmla="*/ 264263 w 600898"/>
              <a:gd name="connsiteY78" fmla="*/ 437141 h 607286"/>
              <a:gd name="connsiteX79" fmla="*/ 404085 w 600898"/>
              <a:gd name="connsiteY79" fmla="*/ 387545 h 607286"/>
              <a:gd name="connsiteX80" fmla="*/ 454480 w 600898"/>
              <a:gd name="connsiteY80" fmla="*/ 436921 h 607286"/>
              <a:gd name="connsiteX81" fmla="*/ 404085 w 600898"/>
              <a:gd name="connsiteY81" fmla="*/ 508071 h 607286"/>
              <a:gd name="connsiteX82" fmla="*/ 353691 w 600898"/>
              <a:gd name="connsiteY82" fmla="*/ 436921 h 607286"/>
              <a:gd name="connsiteX83" fmla="*/ 404085 w 600898"/>
              <a:gd name="connsiteY83" fmla="*/ 387545 h 607286"/>
              <a:gd name="connsiteX84" fmla="*/ 196783 w 600898"/>
              <a:gd name="connsiteY84" fmla="*/ 387545 h 607286"/>
              <a:gd name="connsiteX85" fmla="*/ 247158 w 600898"/>
              <a:gd name="connsiteY85" fmla="*/ 436921 h 607286"/>
              <a:gd name="connsiteX86" fmla="*/ 196783 w 600898"/>
              <a:gd name="connsiteY86" fmla="*/ 508071 h 607286"/>
              <a:gd name="connsiteX87" fmla="*/ 146511 w 600898"/>
              <a:gd name="connsiteY87" fmla="*/ 436921 h 607286"/>
              <a:gd name="connsiteX88" fmla="*/ 196783 w 600898"/>
              <a:gd name="connsiteY88" fmla="*/ 387545 h 607286"/>
              <a:gd name="connsiteX89" fmla="*/ 507727 w 600898"/>
              <a:gd name="connsiteY89" fmla="*/ 311052 h 607286"/>
              <a:gd name="connsiteX90" fmla="*/ 557999 w 600898"/>
              <a:gd name="connsiteY90" fmla="*/ 360428 h 607286"/>
              <a:gd name="connsiteX91" fmla="*/ 507727 w 600898"/>
              <a:gd name="connsiteY91" fmla="*/ 431578 h 607286"/>
              <a:gd name="connsiteX92" fmla="*/ 457352 w 600898"/>
              <a:gd name="connsiteY92" fmla="*/ 360428 h 607286"/>
              <a:gd name="connsiteX93" fmla="*/ 507727 w 600898"/>
              <a:gd name="connsiteY93" fmla="*/ 311052 h 607286"/>
              <a:gd name="connsiteX94" fmla="*/ 300409 w 600898"/>
              <a:gd name="connsiteY94" fmla="*/ 311052 h 607286"/>
              <a:gd name="connsiteX95" fmla="*/ 350819 w 600898"/>
              <a:gd name="connsiteY95" fmla="*/ 360428 h 607286"/>
              <a:gd name="connsiteX96" fmla="*/ 300409 w 600898"/>
              <a:gd name="connsiteY96" fmla="*/ 431578 h 607286"/>
              <a:gd name="connsiteX97" fmla="*/ 250101 w 600898"/>
              <a:gd name="connsiteY97" fmla="*/ 360428 h 607286"/>
              <a:gd name="connsiteX98" fmla="*/ 300409 w 600898"/>
              <a:gd name="connsiteY98" fmla="*/ 311052 h 607286"/>
              <a:gd name="connsiteX99" fmla="*/ 93123 w 600898"/>
              <a:gd name="connsiteY99" fmla="*/ 311052 h 607286"/>
              <a:gd name="connsiteX100" fmla="*/ 143498 w 600898"/>
              <a:gd name="connsiteY100" fmla="*/ 360428 h 607286"/>
              <a:gd name="connsiteX101" fmla="*/ 93123 w 600898"/>
              <a:gd name="connsiteY101" fmla="*/ 431578 h 607286"/>
              <a:gd name="connsiteX102" fmla="*/ 42851 w 600898"/>
              <a:gd name="connsiteY102" fmla="*/ 360428 h 607286"/>
              <a:gd name="connsiteX103" fmla="*/ 93123 w 600898"/>
              <a:gd name="connsiteY103" fmla="*/ 311052 h 607286"/>
              <a:gd name="connsiteX104" fmla="*/ 283005 w 600898"/>
              <a:gd name="connsiteY104" fmla="*/ 101444 h 607286"/>
              <a:gd name="connsiteX105" fmla="*/ 288434 w 600898"/>
              <a:gd name="connsiteY105" fmla="*/ 101956 h 607286"/>
              <a:gd name="connsiteX106" fmla="*/ 341597 w 600898"/>
              <a:gd name="connsiteY106" fmla="*/ 142574 h 607286"/>
              <a:gd name="connsiteX107" fmla="*/ 343646 w 600898"/>
              <a:gd name="connsiteY107" fmla="*/ 146666 h 607286"/>
              <a:gd name="connsiteX108" fmla="*/ 341597 w 600898"/>
              <a:gd name="connsiteY108" fmla="*/ 150759 h 607286"/>
              <a:gd name="connsiteX109" fmla="*/ 288434 w 600898"/>
              <a:gd name="connsiteY109" fmla="*/ 191377 h 607286"/>
              <a:gd name="connsiteX110" fmla="*/ 285259 w 600898"/>
              <a:gd name="connsiteY110" fmla="*/ 192502 h 607286"/>
              <a:gd name="connsiteX111" fmla="*/ 283005 w 600898"/>
              <a:gd name="connsiteY111" fmla="*/ 191888 h 607286"/>
              <a:gd name="connsiteX112" fmla="*/ 280137 w 600898"/>
              <a:gd name="connsiteY112" fmla="*/ 187284 h 607286"/>
              <a:gd name="connsiteX113" fmla="*/ 280137 w 600898"/>
              <a:gd name="connsiteY113" fmla="*/ 106049 h 607286"/>
              <a:gd name="connsiteX114" fmla="*/ 283005 w 600898"/>
              <a:gd name="connsiteY114" fmla="*/ 101444 h 607286"/>
              <a:gd name="connsiteX115" fmla="*/ 300445 w 600898"/>
              <a:gd name="connsiteY115" fmla="*/ 63107 h 607286"/>
              <a:gd name="connsiteX116" fmla="*/ 216759 w 600898"/>
              <a:gd name="connsiteY116" fmla="*/ 146670 h 607286"/>
              <a:gd name="connsiteX117" fmla="*/ 300445 w 600898"/>
              <a:gd name="connsiteY117" fmla="*/ 230335 h 607286"/>
              <a:gd name="connsiteX118" fmla="*/ 384233 w 600898"/>
              <a:gd name="connsiteY118" fmla="*/ 146670 h 607286"/>
              <a:gd name="connsiteX119" fmla="*/ 300445 w 600898"/>
              <a:gd name="connsiteY119" fmla="*/ 63107 h 607286"/>
              <a:gd name="connsiteX120" fmla="*/ 27980 w 600898"/>
              <a:gd name="connsiteY120" fmla="*/ 0 h 607286"/>
              <a:gd name="connsiteX121" fmla="*/ 572909 w 600898"/>
              <a:gd name="connsiteY121" fmla="*/ 0 h 607286"/>
              <a:gd name="connsiteX122" fmla="*/ 580182 w 600898"/>
              <a:gd name="connsiteY122" fmla="*/ 7160 h 607286"/>
              <a:gd name="connsiteX123" fmla="*/ 580182 w 600898"/>
              <a:gd name="connsiteY123" fmla="*/ 286180 h 607286"/>
              <a:gd name="connsiteX124" fmla="*/ 572909 w 600898"/>
              <a:gd name="connsiteY124" fmla="*/ 293340 h 607286"/>
              <a:gd name="connsiteX125" fmla="*/ 27980 w 600898"/>
              <a:gd name="connsiteY125" fmla="*/ 293340 h 607286"/>
              <a:gd name="connsiteX126" fmla="*/ 20810 w 600898"/>
              <a:gd name="connsiteY126" fmla="*/ 286180 h 607286"/>
              <a:gd name="connsiteX127" fmla="*/ 20810 w 600898"/>
              <a:gd name="connsiteY127" fmla="*/ 7160 h 607286"/>
              <a:gd name="connsiteX128" fmla="*/ 27980 w 600898"/>
              <a:gd name="connsiteY128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600898" h="607286">
                <a:moveTo>
                  <a:pt x="381250" y="502355"/>
                </a:moveTo>
                <a:lnTo>
                  <a:pt x="402857" y="523730"/>
                </a:lnTo>
                <a:lnTo>
                  <a:pt x="405314" y="523730"/>
                </a:lnTo>
                <a:lnTo>
                  <a:pt x="426921" y="502355"/>
                </a:lnTo>
                <a:lnTo>
                  <a:pt x="440335" y="513605"/>
                </a:lnTo>
                <a:lnTo>
                  <a:pt x="468187" y="526389"/>
                </a:lnTo>
                <a:cubicBezTo>
                  <a:pt x="472283" y="528128"/>
                  <a:pt x="476687" y="530889"/>
                  <a:pt x="478427" y="535184"/>
                </a:cubicBezTo>
                <a:cubicBezTo>
                  <a:pt x="478427" y="535184"/>
                  <a:pt x="508840" y="607286"/>
                  <a:pt x="492354" y="607286"/>
                </a:cubicBezTo>
                <a:lnTo>
                  <a:pt x="315817" y="607286"/>
                </a:lnTo>
                <a:cubicBezTo>
                  <a:pt x="299331" y="607286"/>
                  <a:pt x="329744" y="535184"/>
                  <a:pt x="329744" y="535184"/>
                </a:cubicBezTo>
                <a:cubicBezTo>
                  <a:pt x="331792" y="530684"/>
                  <a:pt x="335888" y="528128"/>
                  <a:pt x="339984" y="526389"/>
                </a:cubicBezTo>
                <a:lnTo>
                  <a:pt x="367836" y="513605"/>
                </a:lnTo>
                <a:close/>
                <a:moveTo>
                  <a:pt x="174013" y="502355"/>
                </a:moveTo>
                <a:lnTo>
                  <a:pt x="195520" y="523730"/>
                </a:lnTo>
                <a:lnTo>
                  <a:pt x="197978" y="523730"/>
                </a:lnTo>
                <a:lnTo>
                  <a:pt x="198080" y="523730"/>
                </a:lnTo>
                <a:lnTo>
                  <a:pt x="219587" y="502355"/>
                </a:lnTo>
                <a:lnTo>
                  <a:pt x="233004" y="513605"/>
                </a:lnTo>
                <a:lnTo>
                  <a:pt x="260860" y="526389"/>
                </a:lnTo>
                <a:cubicBezTo>
                  <a:pt x="265059" y="528128"/>
                  <a:pt x="269361" y="530889"/>
                  <a:pt x="271204" y="535184"/>
                </a:cubicBezTo>
                <a:cubicBezTo>
                  <a:pt x="271204" y="535184"/>
                  <a:pt x="301519" y="607286"/>
                  <a:pt x="285030" y="607286"/>
                </a:cubicBezTo>
                <a:lnTo>
                  <a:pt x="108467" y="607286"/>
                </a:lnTo>
                <a:cubicBezTo>
                  <a:pt x="92081" y="607286"/>
                  <a:pt x="122396" y="535184"/>
                  <a:pt x="122396" y="535184"/>
                </a:cubicBezTo>
                <a:cubicBezTo>
                  <a:pt x="124444" y="530684"/>
                  <a:pt x="128541" y="528128"/>
                  <a:pt x="132637" y="526389"/>
                </a:cubicBezTo>
                <a:lnTo>
                  <a:pt x="160596" y="513605"/>
                </a:lnTo>
                <a:close/>
                <a:moveTo>
                  <a:pt x="70368" y="425862"/>
                </a:moveTo>
                <a:lnTo>
                  <a:pt x="91879" y="447237"/>
                </a:lnTo>
                <a:lnTo>
                  <a:pt x="94440" y="447237"/>
                </a:lnTo>
                <a:lnTo>
                  <a:pt x="115952" y="425862"/>
                </a:lnTo>
                <a:lnTo>
                  <a:pt x="129371" y="437112"/>
                </a:lnTo>
                <a:lnTo>
                  <a:pt x="132956" y="438748"/>
                </a:lnTo>
                <a:cubicBezTo>
                  <a:pt x="133570" y="461862"/>
                  <a:pt x="140024" y="482214"/>
                  <a:pt x="151701" y="497452"/>
                </a:cubicBezTo>
                <a:cubicBezTo>
                  <a:pt x="152726" y="498680"/>
                  <a:pt x="153648" y="499805"/>
                  <a:pt x="154672" y="500930"/>
                </a:cubicBezTo>
                <a:lnTo>
                  <a:pt x="153238" y="502157"/>
                </a:lnTo>
                <a:lnTo>
                  <a:pt x="127219" y="514020"/>
                </a:lnTo>
                <a:cubicBezTo>
                  <a:pt x="119025" y="517498"/>
                  <a:pt x="113288" y="522714"/>
                  <a:pt x="110113" y="529566"/>
                </a:cubicBezTo>
                <a:lnTo>
                  <a:pt x="109908" y="529975"/>
                </a:lnTo>
                <a:cubicBezTo>
                  <a:pt x="109908" y="530077"/>
                  <a:pt x="109805" y="530384"/>
                  <a:pt x="109601" y="530793"/>
                </a:cubicBezTo>
                <a:lnTo>
                  <a:pt x="4912" y="530793"/>
                </a:lnTo>
                <a:cubicBezTo>
                  <a:pt x="-11580" y="530793"/>
                  <a:pt x="18741" y="458691"/>
                  <a:pt x="18741" y="458691"/>
                </a:cubicBezTo>
                <a:cubicBezTo>
                  <a:pt x="20789" y="454191"/>
                  <a:pt x="24887" y="451635"/>
                  <a:pt x="28984" y="449998"/>
                </a:cubicBezTo>
                <a:lnTo>
                  <a:pt x="56949" y="437112"/>
                </a:lnTo>
                <a:close/>
                <a:moveTo>
                  <a:pt x="484877" y="425792"/>
                </a:moveTo>
                <a:lnTo>
                  <a:pt x="506495" y="447263"/>
                </a:lnTo>
                <a:lnTo>
                  <a:pt x="508954" y="447263"/>
                </a:lnTo>
                <a:lnTo>
                  <a:pt x="530469" y="425792"/>
                </a:lnTo>
                <a:lnTo>
                  <a:pt x="543890" y="437141"/>
                </a:lnTo>
                <a:lnTo>
                  <a:pt x="571859" y="450023"/>
                </a:lnTo>
                <a:cubicBezTo>
                  <a:pt x="575957" y="451659"/>
                  <a:pt x="580363" y="454419"/>
                  <a:pt x="582104" y="458713"/>
                </a:cubicBezTo>
                <a:cubicBezTo>
                  <a:pt x="582104" y="458713"/>
                  <a:pt x="612430" y="530793"/>
                  <a:pt x="596038" y="530793"/>
                </a:cubicBezTo>
                <a:lnTo>
                  <a:pt x="491332" y="530793"/>
                </a:lnTo>
                <a:cubicBezTo>
                  <a:pt x="491127" y="530384"/>
                  <a:pt x="490922" y="530077"/>
                  <a:pt x="490922" y="529975"/>
                </a:cubicBezTo>
                <a:cubicBezTo>
                  <a:pt x="488053" y="523125"/>
                  <a:pt x="482111" y="517604"/>
                  <a:pt x="473608" y="514026"/>
                </a:cubicBezTo>
                <a:lnTo>
                  <a:pt x="447585" y="502166"/>
                </a:lnTo>
                <a:lnTo>
                  <a:pt x="445331" y="500223"/>
                </a:lnTo>
                <a:cubicBezTo>
                  <a:pt x="446151" y="499405"/>
                  <a:pt x="446868" y="498587"/>
                  <a:pt x="447585" y="497667"/>
                </a:cubicBezTo>
                <a:cubicBezTo>
                  <a:pt x="460084" y="482127"/>
                  <a:pt x="467256" y="461269"/>
                  <a:pt x="467870" y="438777"/>
                </a:cubicBezTo>
                <a:lnTo>
                  <a:pt x="471456" y="437141"/>
                </a:lnTo>
                <a:close/>
                <a:moveTo>
                  <a:pt x="277678" y="425792"/>
                </a:moveTo>
                <a:lnTo>
                  <a:pt x="299182" y="447263"/>
                </a:lnTo>
                <a:lnTo>
                  <a:pt x="301640" y="447263"/>
                </a:lnTo>
                <a:lnTo>
                  <a:pt x="323247" y="425792"/>
                </a:lnTo>
                <a:lnTo>
                  <a:pt x="336661" y="437141"/>
                </a:lnTo>
                <a:lnTo>
                  <a:pt x="340245" y="438777"/>
                </a:lnTo>
                <a:cubicBezTo>
                  <a:pt x="340757" y="461883"/>
                  <a:pt x="347209" y="482229"/>
                  <a:pt x="358985" y="497463"/>
                </a:cubicBezTo>
                <a:cubicBezTo>
                  <a:pt x="359906" y="498689"/>
                  <a:pt x="360930" y="499814"/>
                  <a:pt x="361852" y="500939"/>
                </a:cubicBezTo>
                <a:lnTo>
                  <a:pt x="360521" y="502166"/>
                </a:lnTo>
                <a:lnTo>
                  <a:pt x="334511" y="514026"/>
                </a:lnTo>
                <a:cubicBezTo>
                  <a:pt x="326319" y="517502"/>
                  <a:pt x="320584" y="522716"/>
                  <a:pt x="317410" y="529566"/>
                </a:cubicBezTo>
                <a:lnTo>
                  <a:pt x="317205" y="529975"/>
                </a:lnTo>
                <a:cubicBezTo>
                  <a:pt x="317205" y="530077"/>
                  <a:pt x="317000" y="530384"/>
                  <a:pt x="316795" y="530793"/>
                </a:cubicBezTo>
                <a:lnTo>
                  <a:pt x="284027" y="530793"/>
                </a:lnTo>
                <a:cubicBezTo>
                  <a:pt x="283822" y="530384"/>
                  <a:pt x="283720" y="530077"/>
                  <a:pt x="283617" y="529975"/>
                </a:cubicBezTo>
                <a:cubicBezTo>
                  <a:pt x="280750" y="523125"/>
                  <a:pt x="274811" y="517604"/>
                  <a:pt x="266311" y="514026"/>
                </a:cubicBezTo>
                <a:lnTo>
                  <a:pt x="240301" y="502166"/>
                </a:lnTo>
                <a:lnTo>
                  <a:pt x="238151" y="500223"/>
                </a:lnTo>
                <a:cubicBezTo>
                  <a:pt x="238868" y="499405"/>
                  <a:pt x="239585" y="498587"/>
                  <a:pt x="240301" y="497667"/>
                </a:cubicBezTo>
                <a:cubicBezTo>
                  <a:pt x="252897" y="482127"/>
                  <a:pt x="260065" y="461269"/>
                  <a:pt x="260577" y="438777"/>
                </a:cubicBezTo>
                <a:lnTo>
                  <a:pt x="264263" y="437141"/>
                </a:lnTo>
                <a:close/>
                <a:moveTo>
                  <a:pt x="404085" y="387545"/>
                </a:moveTo>
                <a:cubicBezTo>
                  <a:pt x="440037" y="387545"/>
                  <a:pt x="454787" y="406048"/>
                  <a:pt x="454480" y="436921"/>
                </a:cubicBezTo>
                <a:cubicBezTo>
                  <a:pt x="453968" y="481492"/>
                  <a:pt x="425390" y="508071"/>
                  <a:pt x="404085" y="508071"/>
                </a:cubicBezTo>
                <a:cubicBezTo>
                  <a:pt x="379196" y="508071"/>
                  <a:pt x="354203" y="481492"/>
                  <a:pt x="353691" y="436921"/>
                </a:cubicBezTo>
                <a:cubicBezTo>
                  <a:pt x="353384" y="406048"/>
                  <a:pt x="368134" y="387545"/>
                  <a:pt x="404085" y="387545"/>
                </a:cubicBezTo>
                <a:close/>
                <a:moveTo>
                  <a:pt x="196783" y="387545"/>
                </a:moveTo>
                <a:cubicBezTo>
                  <a:pt x="232721" y="387545"/>
                  <a:pt x="247465" y="406048"/>
                  <a:pt x="247158" y="436921"/>
                </a:cubicBezTo>
                <a:cubicBezTo>
                  <a:pt x="246646" y="481492"/>
                  <a:pt x="218080" y="508071"/>
                  <a:pt x="196783" y="508071"/>
                </a:cubicBezTo>
                <a:cubicBezTo>
                  <a:pt x="171903" y="508071"/>
                  <a:pt x="146921" y="481492"/>
                  <a:pt x="146511" y="436921"/>
                </a:cubicBezTo>
                <a:cubicBezTo>
                  <a:pt x="146204" y="406048"/>
                  <a:pt x="160948" y="387545"/>
                  <a:pt x="196783" y="387545"/>
                </a:cubicBezTo>
                <a:close/>
                <a:moveTo>
                  <a:pt x="507727" y="311052"/>
                </a:moveTo>
                <a:cubicBezTo>
                  <a:pt x="543562" y="311052"/>
                  <a:pt x="558306" y="329555"/>
                  <a:pt x="557999" y="360428"/>
                </a:cubicBezTo>
                <a:cubicBezTo>
                  <a:pt x="557589" y="404999"/>
                  <a:pt x="529023" y="431578"/>
                  <a:pt x="507727" y="431578"/>
                </a:cubicBezTo>
                <a:cubicBezTo>
                  <a:pt x="482744" y="431578"/>
                  <a:pt x="457864" y="404999"/>
                  <a:pt x="457352" y="360428"/>
                </a:cubicBezTo>
                <a:cubicBezTo>
                  <a:pt x="457045" y="329555"/>
                  <a:pt x="471789" y="311052"/>
                  <a:pt x="507727" y="311052"/>
                </a:cubicBezTo>
                <a:close/>
                <a:moveTo>
                  <a:pt x="300409" y="311052"/>
                </a:moveTo>
                <a:cubicBezTo>
                  <a:pt x="336372" y="311052"/>
                  <a:pt x="351126" y="329555"/>
                  <a:pt x="350819" y="360428"/>
                </a:cubicBezTo>
                <a:cubicBezTo>
                  <a:pt x="350306" y="404999"/>
                  <a:pt x="321720" y="431578"/>
                  <a:pt x="300409" y="431578"/>
                </a:cubicBezTo>
                <a:cubicBezTo>
                  <a:pt x="275511" y="431578"/>
                  <a:pt x="250511" y="404999"/>
                  <a:pt x="250101" y="360428"/>
                </a:cubicBezTo>
                <a:cubicBezTo>
                  <a:pt x="249794" y="329555"/>
                  <a:pt x="264548" y="311052"/>
                  <a:pt x="300409" y="311052"/>
                </a:cubicBezTo>
                <a:close/>
                <a:moveTo>
                  <a:pt x="93123" y="311052"/>
                </a:moveTo>
                <a:cubicBezTo>
                  <a:pt x="129061" y="311052"/>
                  <a:pt x="143805" y="329555"/>
                  <a:pt x="143498" y="360428"/>
                </a:cubicBezTo>
                <a:cubicBezTo>
                  <a:pt x="142986" y="404999"/>
                  <a:pt x="114420" y="431578"/>
                  <a:pt x="93123" y="431578"/>
                </a:cubicBezTo>
                <a:cubicBezTo>
                  <a:pt x="68243" y="431578"/>
                  <a:pt x="43363" y="404999"/>
                  <a:pt x="42851" y="360428"/>
                </a:cubicBezTo>
                <a:cubicBezTo>
                  <a:pt x="42544" y="329555"/>
                  <a:pt x="57288" y="311052"/>
                  <a:pt x="93123" y="311052"/>
                </a:cubicBezTo>
                <a:close/>
                <a:moveTo>
                  <a:pt x="283005" y="101444"/>
                </a:moveTo>
                <a:cubicBezTo>
                  <a:pt x="284747" y="100626"/>
                  <a:pt x="286898" y="100831"/>
                  <a:pt x="288434" y="101956"/>
                </a:cubicBezTo>
                <a:lnTo>
                  <a:pt x="341597" y="142574"/>
                </a:lnTo>
                <a:cubicBezTo>
                  <a:pt x="342929" y="143597"/>
                  <a:pt x="343646" y="145029"/>
                  <a:pt x="343646" y="146666"/>
                </a:cubicBezTo>
                <a:cubicBezTo>
                  <a:pt x="343646" y="148303"/>
                  <a:pt x="342929" y="149838"/>
                  <a:pt x="341597" y="150759"/>
                </a:cubicBezTo>
                <a:lnTo>
                  <a:pt x="288434" y="191377"/>
                </a:lnTo>
                <a:cubicBezTo>
                  <a:pt x="287512" y="192093"/>
                  <a:pt x="286385" y="192502"/>
                  <a:pt x="285259" y="192502"/>
                </a:cubicBezTo>
                <a:cubicBezTo>
                  <a:pt x="284542" y="192502"/>
                  <a:pt x="283722" y="192297"/>
                  <a:pt x="283005" y="191888"/>
                </a:cubicBezTo>
                <a:cubicBezTo>
                  <a:pt x="281264" y="191070"/>
                  <a:pt x="280137" y="189228"/>
                  <a:pt x="280137" y="187284"/>
                </a:cubicBezTo>
                <a:lnTo>
                  <a:pt x="280137" y="106049"/>
                </a:lnTo>
                <a:cubicBezTo>
                  <a:pt x="280137" y="104105"/>
                  <a:pt x="281264" y="102365"/>
                  <a:pt x="283005" y="101444"/>
                </a:cubicBezTo>
                <a:close/>
                <a:moveTo>
                  <a:pt x="300445" y="63107"/>
                </a:moveTo>
                <a:cubicBezTo>
                  <a:pt x="254249" y="63107"/>
                  <a:pt x="216759" y="100542"/>
                  <a:pt x="216759" y="146670"/>
                </a:cubicBezTo>
                <a:cubicBezTo>
                  <a:pt x="216759" y="192901"/>
                  <a:pt x="254249" y="230335"/>
                  <a:pt x="300445" y="230335"/>
                </a:cubicBezTo>
                <a:cubicBezTo>
                  <a:pt x="346743" y="230335"/>
                  <a:pt x="384233" y="192901"/>
                  <a:pt x="384233" y="146670"/>
                </a:cubicBezTo>
                <a:cubicBezTo>
                  <a:pt x="384233" y="100542"/>
                  <a:pt x="346743" y="63107"/>
                  <a:pt x="300445" y="63107"/>
                </a:cubicBezTo>
                <a:close/>
                <a:moveTo>
                  <a:pt x="27980" y="0"/>
                </a:moveTo>
                <a:lnTo>
                  <a:pt x="572909" y="0"/>
                </a:lnTo>
                <a:cubicBezTo>
                  <a:pt x="576904" y="0"/>
                  <a:pt x="580182" y="3171"/>
                  <a:pt x="580182" y="7160"/>
                </a:cubicBezTo>
                <a:lnTo>
                  <a:pt x="580182" y="286180"/>
                </a:lnTo>
                <a:cubicBezTo>
                  <a:pt x="580182" y="290169"/>
                  <a:pt x="576904" y="293340"/>
                  <a:pt x="572909" y="293340"/>
                </a:cubicBezTo>
                <a:lnTo>
                  <a:pt x="27980" y="293340"/>
                </a:lnTo>
                <a:cubicBezTo>
                  <a:pt x="23985" y="293340"/>
                  <a:pt x="20810" y="290169"/>
                  <a:pt x="20810" y="286180"/>
                </a:cubicBezTo>
                <a:lnTo>
                  <a:pt x="20810" y="7160"/>
                </a:lnTo>
                <a:cubicBezTo>
                  <a:pt x="20810" y="3171"/>
                  <a:pt x="23985" y="0"/>
                  <a:pt x="27980" y="0"/>
                </a:cubicBezTo>
                <a:close/>
              </a:path>
            </a:pathLst>
          </a:custGeom>
          <a:gradFill>
            <a:gsLst>
              <a:gs pos="100000">
                <a:srgbClr val="CD0401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131DD89-4A6E-DDF6-D13F-F15AF497C174}"/>
              </a:ext>
            </a:extLst>
          </p:cNvPr>
          <p:cNvSpPr/>
          <p:nvPr/>
        </p:nvSpPr>
        <p:spPr>
          <a:xfrm>
            <a:off x="2862995" y="3878460"/>
            <a:ext cx="862016" cy="86201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CD0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money-graph-with-up-arrow_44499" descr="D:\51PPT模板网\51pptmoban.com\图片.jpg">
            <a:extLst>
              <a:ext uri="{FF2B5EF4-FFF2-40B4-BE49-F238E27FC236}">
                <a16:creationId xmlns:a16="http://schemas.microsoft.com/office/drawing/2014/main" id="{7E4CA4A7-487D-0A02-C98A-931E2ED32938}"/>
              </a:ext>
            </a:extLst>
          </p:cNvPr>
          <p:cNvSpPr>
            <a:spLocks noChangeAspect="1"/>
          </p:cNvSpPr>
          <p:nvPr/>
        </p:nvSpPr>
        <p:spPr bwMode="auto">
          <a:xfrm>
            <a:off x="3200709" y="4177862"/>
            <a:ext cx="204004" cy="284036"/>
          </a:xfrm>
          <a:custGeom>
            <a:avLst/>
            <a:gdLst>
              <a:gd name="connsiteX0" fmla="*/ 116786 w 436376"/>
              <a:gd name="connsiteY0" fmla="*/ 419300 h 607568"/>
              <a:gd name="connsiteX1" fmla="*/ 219247 w 436376"/>
              <a:gd name="connsiteY1" fmla="*/ 419300 h 607568"/>
              <a:gd name="connsiteX2" fmla="*/ 219247 w 436376"/>
              <a:gd name="connsiteY2" fmla="*/ 449996 h 607568"/>
              <a:gd name="connsiteX3" fmla="*/ 116786 w 436376"/>
              <a:gd name="connsiteY3" fmla="*/ 449996 h 607568"/>
              <a:gd name="connsiteX4" fmla="*/ 302576 w 436376"/>
              <a:gd name="connsiteY4" fmla="*/ 390579 h 607568"/>
              <a:gd name="connsiteX5" fmla="*/ 325165 w 436376"/>
              <a:gd name="connsiteY5" fmla="*/ 411299 h 607568"/>
              <a:gd name="connsiteX6" fmla="*/ 276453 w 436376"/>
              <a:gd name="connsiteY6" fmla="*/ 464249 h 607568"/>
              <a:gd name="connsiteX7" fmla="*/ 241263 w 436376"/>
              <a:gd name="connsiteY7" fmla="*/ 435702 h 607568"/>
              <a:gd name="connsiteX8" fmla="*/ 260625 w 436376"/>
              <a:gd name="connsiteY8" fmla="*/ 411913 h 607568"/>
              <a:gd name="connsiteX9" fmla="*/ 273379 w 436376"/>
              <a:gd name="connsiteY9" fmla="*/ 422196 h 607568"/>
              <a:gd name="connsiteX10" fmla="*/ 116786 w 436376"/>
              <a:gd name="connsiteY10" fmla="*/ 321073 h 607568"/>
              <a:gd name="connsiteX11" fmla="*/ 219247 w 436376"/>
              <a:gd name="connsiteY11" fmla="*/ 321073 h 607568"/>
              <a:gd name="connsiteX12" fmla="*/ 219247 w 436376"/>
              <a:gd name="connsiteY12" fmla="*/ 351769 h 607568"/>
              <a:gd name="connsiteX13" fmla="*/ 116786 w 436376"/>
              <a:gd name="connsiteY13" fmla="*/ 351769 h 607568"/>
              <a:gd name="connsiteX14" fmla="*/ 302576 w 436376"/>
              <a:gd name="connsiteY14" fmla="*/ 292423 h 607568"/>
              <a:gd name="connsiteX15" fmla="*/ 325165 w 436376"/>
              <a:gd name="connsiteY15" fmla="*/ 313142 h 607568"/>
              <a:gd name="connsiteX16" fmla="*/ 276453 w 436376"/>
              <a:gd name="connsiteY16" fmla="*/ 366093 h 607568"/>
              <a:gd name="connsiteX17" fmla="*/ 241263 w 436376"/>
              <a:gd name="connsiteY17" fmla="*/ 337546 h 607568"/>
              <a:gd name="connsiteX18" fmla="*/ 260625 w 436376"/>
              <a:gd name="connsiteY18" fmla="*/ 313756 h 607568"/>
              <a:gd name="connsiteX19" fmla="*/ 273379 w 436376"/>
              <a:gd name="connsiteY19" fmla="*/ 324039 h 607568"/>
              <a:gd name="connsiteX20" fmla="*/ 116786 w 436376"/>
              <a:gd name="connsiteY20" fmla="*/ 222916 h 607568"/>
              <a:gd name="connsiteX21" fmla="*/ 219247 w 436376"/>
              <a:gd name="connsiteY21" fmla="*/ 222916 h 607568"/>
              <a:gd name="connsiteX22" fmla="*/ 219247 w 436376"/>
              <a:gd name="connsiteY22" fmla="*/ 253612 h 607568"/>
              <a:gd name="connsiteX23" fmla="*/ 116786 w 436376"/>
              <a:gd name="connsiteY23" fmla="*/ 253612 h 607568"/>
              <a:gd name="connsiteX24" fmla="*/ 302576 w 436376"/>
              <a:gd name="connsiteY24" fmla="*/ 194196 h 607568"/>
              <a:gd name="connsiteX25" fmla="*/ 325165 w 436376"/>
              <a:gd name="connsiteY25" fmla="*/ 214915 h 607568"/>
              <a:gd name="connsiteX26" fmla="*/ 276453 w 436376"/>
              <a:gd name="connsiteY26" fmla="*/ 267866 h 607568"/>
              <a:gd name="connsiteX27" fmla="*/ 241263 w 436376"/>
              <a:gd name="connsiteY27" fmla="*/ 239319 h 607568"/>
              <a:gd name="connsiteX28" fmla="*/ 260625 w 436376"/>
              <a:gd name="connsiteY28" fmla="*/ 215529 h 607568"/>
              <a:gd name="connsiteX29" fmla="*/ 273379 w 436376"/>
              <a:gd name="connsiteY29" fmla="*/ 225812 h 607568"/>
              <a:gd name="connsiteX30" fmla="*/ 67608 w 436376"/>
              <a:gd name="connsiteY30" fmla="*/ 98193 h 607568"/>
              <a:gd name="connsiteX31" fmla="*/ 67608 w 436376"/>
              <a:gd name="connsiteY31" fmla="*/ 540061 h 607568"/>
              <a:gd name="connsiteX32" fmla="*/ 370766 w 436376"/>
              <a:gd name="connsiteY32" fmla="*/ 540061 h 607568"/>
              <a:gd name="connsiteX33" fmla="*/ 370766 w 436376"/>
              <a:gd name="connsiteY33" fmla="*/ 98193 h 607568"/>
              <a:gd name="connsiteX34" fmla="*/ 335272 w 436376"/>
              <a:gd name="connsiteY34" fmla="*/ 98193 h 607568"/>
              <a:gd name="connsiteX35" fmla="*/ 257216 w 436376"/>
              <a:gd name="connsiteY35" fmla="*/ 161558 h 607568"/>
              <a:gd name="connsiteX36" fmla="*/ 182694 w 436376"/>
              <a:gd name="connsiteY36" fmla="*/ 161558 h 607568"/>
              <a:gd name="connsiteX37" fmla="*/ 104638 w 436376"/>
              <a:gd name="connsiteY37" fmla="*/ 98193 h 607568"/>
              <a:gd name="connsiteX38" fmla="*/ 219878 w 436376"/>
              <a:gd name="connsiteY38" fmla="*/ 32680 h 607568"/>
              <a:gd name="connsiteX39" fmla="*/ 175626 w 436376"/>
              <a:gd name="connsiteY39" fmla="*/ 67507 h 607568"/>
              <a:gd name="connsiteX40" fmla="*/ 264130 w 436376"/>
              <a:gd name="connsiteY40" fmla="*/ 67507 h 607568"/>
              <a:gd name="connsiteX41" fmla="*/ 219878 w 436376"/>
              <a:gd name="connsiteY41" fmla="*/ 32680 h 607568"/>
              <a:gd name="connsiteX42" fmla="*/ 219878 w 436376"/>
              <a:gd name="connsiteY42" fmla="*/ 0 h 607568"/>
              <a:gd name="connsiteX43" fmla="*/ 297473 w 436376"/>
              <a:gd name="connsiteY43" fmla="*/ 67507 h 607568"/>
              <a:gd name="connsiteX44" fmla="*/ 400114 w 436376"/>
              <a:gd name="connsiteY44" fmla="*/ 67507 h 607568"/>
              <a:gd name="connsiteX45" fmla="*/ 436376 w 436376"/>
              <a:gd name="connsiteY45" fmla="*/ 104330 h 607568"/>
              <a:gd name="connsiteX46" fmla="*/ 436376 w 436376"/>
              <a:gd name="connsiteY46" fmla="*/ 570746 h 607568"/>
              <a:gd name="connsiteX47" fmla="*/ 400114 w 436376"/>
              <a:gd name="connsiteY47" fmla="*/ 607568 h 607568"/>
              <a:gd name="connsiteX48" fmla="*/ 37491 w 436376"/>
              <a:gd name="connsiteY48" fmla="*/ 607568 h 607568"/>
              <a:gd name="connsiteX49" fmla="*/ 0 w 436376"/>
              <a:gd name="connsiteY49" fmla="*/ 570746 h 607568"/>
              <a:gd name="connsiteX50" fmla="*/ 0 w 436376"/>
              <a:gd name="connsiteY50" fmla="*/ 104330 h 607568"/>
              <a:gd name="connsiteX51" fmla="*/ 37491 w 436376"/>
              <a:gd name="connsiteY51" fmla="*/ 67507 h 607568"/>
              <a:gd name="connsiteX52" fmla="*/ 142283 w 436376"/>
              <a:gd name="connsiteY52" fmla="*/ 67507 h 607568"/>
              <a:gd name="connsiteX53" fmla="*/ 219878 w 436376"/>
              <a:gd name="connsiteY53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36376" h="607568">
                <a:moveTo>
                  <a:pt x="116786" y="419300"/>
                </a:moveTo>
                <a:lnTo>
                  <a:pt x="219247" y="419300"/>
                </a:lnTo>
                <a:lnTo>
                  <a:pt x="219247" y="449996"/>
                </a:lnTo>
                <a:lnTo>
                  <a:pt x="116786" y="449996"/>
                </a:lnTo>
                <a:close/>
                <a:moveTo>
                  <a:pt x="302576" y="390579"/>
                </a:moveTo>
                <a:lnTo>
                  <a:pt x="325165" y="411299"/>
                </a:lnTo>
                <a:lnTo>
                  <a:pt x="276453" y="464249"/>
                </a:lnTo>
                <a:lnTo>
                  <a:pt x="241263" y="435702"/>
                </a:lnTo>
                <a:lnTo>
                  <a:pt x="260625" y="411913"/>
                </a:lnTo>
                <a:lnTo>
                  <a:pt x="273379" y="422196"/>
                </a:lnTo>
                <a:close/>
                <a:moveTo>
                  <a:pt x="116786" y="321073"/>
                </a:moveTo>
                <a:lnTo>
                  <a:pt x="219247" y="321073"/>
                </a:lnTo>
                <a:lnTo>
                  <a:pt x="219247" y="351769"/>
                </a:lnTo>
                <a:lnTo>
                  <a:pt x="116786" y="351769"/>
                </a:lnTo>
                <a:close/>
                <a:moveTo>
                  <a:pt x="302576" y="292423"/>
                </a:moveTo>
                <a:lnTo>
                  <a:pt x="325165" y="313142"/>
                </a:lnTo>
                <a:lnTo>
                  <a:pt x="276453" y="366093"/>
                </a:lnTo>
                <a:lnTo>
                  <a:pt x="241263" y="337546"/>
                </a:lnTo>
                <a:lnTo>
                  <a:pt x="260625" y="313756"/>
                </a:lnTo>
                <a:lnTo>
                  <a:pt x="273379" y="324039"/>
                </a:lnTo>
                <a:close/>
                <a:moveTo>
                  <a:pt x="116786" y="222916"/>
                </a:moveTo>
                <a:lnTo>
                  <a:pt x="219247" y="222916"/>
                </a:lnTo>
                <a:lnTo>
                  <a:pt x="219247" y="253612"/>
                </a:lnTo>
                <a:lnTo>
                  <a:pt x="116786" y="253612"/>
                </a:lnTo>
                <a:close/>
                <a:moveTo>
                  <a:pt x="302576" y="194196"/>
                </a:moveTo>
                <a:lnTo>
                  <a:pt x="325165" y="214915"/>
                </a:lnTo>
                <a:lnTo>
                  <a:pt x="276453" y="267866"/>
                </a:lnTo>
                <a:lnTo>
                  <a:pt x="241263" y="239319"/>
                </a:lnTo>
                <a:lnTo>
                  <a:pt x="260625" y="215529"/>
                </a:lnTo>
                <a:lnTo>
                  <a:pt x="273379" y="225812"/>
                </a:lnTo>
                <a:close/>
                <a:moveTo>
                  <a:pt x="67608" y="98193"/>
                </a:moveTo>
                <a:lnTo>
                  <a:pt x="67608" y="540061"/>
                </a:lnTo>
                <a:lnTo>
                  <a:pt x="370766" y="540061"/>
                </a:lnTo>
                <a:lnTo>
                  <a:pt x="370766" y="98193"/>
                </a:lnTo>
                <a:lnTo>
                  <a:pt x="335272" y="98193"/>
                </a:lnTo>
                <a:cubicBezTo>
                  <a:pt x="328204" y="135015"/>
                  <a:pt x="296090" y="161558"/>
                  <a:pt x="257216" y="161558"/>
                </a:cubicBezTo>
                <a:lnTo>
                  <a:pt x="182694" y="161558"/>
                </a:lnTo>
                <a:cubicBezTo>
                  <a:pt x="143666" y="161558"/>
                  <a:pt x="111552" y="135015"/>
                  <a:pt x="104638" y="98193"/>
                </a:cubicBezTo>
                <a:close/>
                <a:moveTo>
                  <a:pt x="219878" y="32680"/>
                </a:moveTo>
                <a:cubicBezTo>
                  <a:pt x="198520" y="32680"/>
                  <a:pt x="180543" y="47562"/>
                  <a:pt x="175626" y="67507"/>
                </a:cubicBezTo>
                <a:lnTo>
                  <a:pt x="264130" y="67507"/>
                </a:lnTo>
                <a:cubicBezTo>
                  <a:pt x="259367" y="47562"/>
                  <a:pt x="241390" y="32680"/>
                  <a:pt x="219878" y="32680"/>
                </a:cubicBezTo>
                <a:close/>
                <a:moveTo>
                  <a:pt x="219878" y="0"/>
                </a:moveTo>
                <a:cubicBezTo>
                  <a:pt x="259367" y="0"/>
                  <a:pt x="292249" y="29458"/>
                  <a:pt x="297473" y="67507"/>
                </a:cubicBezTo>
                <a:lnTo>
                  <a:pt x="400114" y="67507"/>
                </a:lnTo>
                <a:cubicBezTo>
                  <a:pt x="420550" y="67507"/>
                  <a:pt x="436376" y="84077"/>
                  <a:pt x="436376" y="104330"/>
                </a:cubicBezTo>
                <a:lnTo>
                  <a:pt x="436376" y="570746"/>
                </a:lnTo>
                <a:cubicBezTo>
                  <a:pt x="436376" y="590998"/>
                  <a:pt x="420550" y="607568"/>
                  <a:pt x="400114" y="607568"/>
                </a:cubicBezTo>
                <a:lnTo>
                  <a:pt x="37491" y="607568"/>
                </a:lnTo>
                <a:cubicBezTo>
                  <a:pt x="17209" y="607568"/>
                  <a:pt x="0" y="590998"/>
                  <a:pt x="0" y="570746"/>
                </a:cubicBezTo>
                <a:lnTo>
                  <a:pt x="0" y="104330"/>
                </a:lnTo>
                <a:cubicBezTo>
                  <a:pt x="0" y="84077"/>
                  <a:pt x="17209" y="67507"/>
                  <a:pt x="37491" y="67507"/>
                </a:cubicBezTo>
                <a:lnTo>
                  <a:pt x="142283" y="67507"/>
                </a:lnTo>
                <a:cubicBezTo>
                  <a:pt x="147507" y="29458"/>
                  <a:pt x="180389" y="0"/>
                  <a:pt x="219878" y="0"/>
                </a:cubicBezTo>
                <a:close/>
              </a:path>
            </a:pathLst>
          </a:custGeom>
          <a:gradFill>
            <a:gsLst>
              <a:gs pos="100000">
                <a:srgbClr val="CD0401"/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1153" tIns="23707" rIns="353740" bIns="23707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A950525-0F18-6AB6-93B5-E77B91E68B2F}"/>
              </a:ext>
            </a:extLst>
          </p:cNvPr>
          <p:cNvGrpSpPr/>
          <p:nvPr/>
        </p:nvGrpSpPr>
        <p:grpSpPr>
          <a:xfrm>
            <a:off x="8439588" y="3878460"/>
            <a:ext cx="862016" cy="862016"/>
            <a:chOff x="8439588" y="3905096"/>
            <a:chExt cx="862016" cy="862016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824C3650-6D7A-8563-4800-F21660CA6950}"/>
                </a:ext>
              </a:extLst>
            </p:cNvPr>
            <p:cNvSpPr/>
            <p:nvPr/>
          </p:nvSpPr>
          <p:spPr>
            <a:xfrm>
              <a:off x="8439588" y="3905096"/>
              <a:ext cx="862016" cy="862016"/>
            </a:xfrm>
            <a:prstGeom prst="roundRect">
              <a:avLst>
                <a:gd name="adj" fmla="val 0"/>
              </a:avLst>
            </a:prstGeom>
            <a:solidFill>
              <a:srgbClr val="CD0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01153" tIns="23707" rIns="353740" bIns="23707" anchor="ctr"/>
            <a:lstStyle/>
            <a:p>
              <a:pPr algn="ctr" defTabSz="1659255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money-graph-with-up-arrow_44499">
              <a:extLst>
                <a:ext uri="{FF2B5EF4-FFF2-40B4-BE49-F238E27FC236}">
                  <a16:creationId xmlns:a16="http://schemas.microsoft.com/office/drawing/2014/main" id="{B20BF86E-C6FC-E41F-0755-9B99156D0A1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728578" y="4183894"/>
              <a:ext cx="284036" cy="280018"/>
            </a:xfrm>
            <a:custGeom>
              <a:avLst/>
              <a:gdLst>
                <a:gd name="connsiteX0" fmla="*/ 261001 w 608698"/>
                <a:gd name="connsiteY0" fmla="*/ 479068 h 600088"/>
                <a:gd name="connsiteX1" fmla="*/ 432425 w 608698"/>
                <a:gd name="connsiteY1" fmla="*/ 554184 h 600088"/>
                <a:gd name="connsiteX2" fmla="*/ 603774 w 608698"/>
                <a:gd name="connsiteY2" fmla="*/ 479068 h 600088"/>
                <a:gd name="connsiteX3" fmla="*/ 608697 w 608698"/>
                <a:gd name="connsiteY3" fmla="*/ 502020 h 600088"/>
                <a:gd name="connsiteX4" fmla="*/ 432425 w 608698"/>
                <a:gd name="connsiteY4" fmla="*/ 600088 h 600088"/>
                <a:gd name="connsiteX5" fmla="*/ 256152 w 608698"/>
                <a:gd name="connsiteY5" fmla="*/ 502020 h 600088"/>
                <a:gd name="connsiteX6" fmla="*/ 261001 w 608698"/>
                <a:gd name="connsiteY6" fmla="*/ 479068 h 600088"/>
                <a:gd name="connsiteX7" fmla="*/ 4924 w 608698"/>
                <a:gd name="connsiteY7" fmla="*/ 382605 h 600088"/>
                <a:gd name="connsiteX8" fmla="*/ 176285 w 608698"/>
                <a:gd name="connsiteY8" fmla="*/ 457793 h 600088"/>
                <a:gd name="connsiteX9" fmla="*/ 236041 w 608698"/>
                <a:gd name="connsiteY9" fmla="*/ 451980 h 600088"/>
                <a:gd name="connsiteX10" fmla="*/ 231640 w 608698"/>
                <a:gd name="connsiteY10" fmla="*/ 462264 h 600088"/>
                <a:gd name="connsiteX11" fmla="*/ 225000 w 608698"/>
                <a:gd name="connsiteY11" fmla="*/ 493412 h 600088"/>
                <a:gd name="connsiteX12" fmla="*/ 225298 w 608698"/>
                <a:gd name="connsiteY12" fmla="*/ 499820 h 600088"/>
                <a:gd name="connsiteX13" fmla="*/ 176285 w 608698"/>
                <a:gd name="connsiteY13" fmla="*/ 503695 h 600088"/>
                <a:gd name="connsiteX14" fmla="*/ 0 w 608698"/>
                <a:gd name="connsiteY14" fmla="*/ 405556 h 600088"/>
                <a:gd name="connsiteX15" fmla="*/ 4924 w 608698"/>
                <a:gd name="connsiteY15" fmla="*/ 382605 h 600088"/>
                <a:gd name="connsiteX16" fmla="*/ 261001 w 608698"/>
                <a:gd name="connsiteY16" fmla="*/ 375478 h 600088"/>
                <a:gd name="connsiteX17" fmla="*/ 432425 w 608698"/>
                <a:gd name="connsiteY17" fmla="*/ 450622 h 600088"/>
                <a:gd name="connsiteX18" fmla="*/ 603774 w 608698"/>
                <a:gd name="connsiteY18" fmla="*/ 375478 h 600088"/>
                <a:gd name="connsiteX19" fmla="*/ 608697 w 608698"/>
                <a:gd name="connsiteY19" fmla="*/ 398416 h 600088"/>
                <a:gd name="connsiteX20" fmla="*/ 432425 w 608698"/>
                <a:gd name="connsiteY20" fmla="*/ 496498 h 600088"/>
                <a:gd name="connsiteX21" fmla="*/ 256152 w 608698"/>
                <a:gd name="connsiteY21" fmla="*/ 398416 h 600088"/>
                <a:gd name="connsiteX22" fmla="*/ 261001 w 608698"/>
                <a:gd name="connsiteY22" fmla="*/ 375478 h 600088"/>
                <a:gd name="connsiteX23" fmla="*/ 4924 w 608698"/>
                <a:gd name="connsiteY23" fmla="*/ 279086 h 600088"/>
                <a:gd name="connsiteX24" fmla="*/ 176285 w 608698"/>
                <a:gd name="connsiteY24" fmla="*/ 354274 h 600088"/>
                <a:gd name="connsiteX25" fmla="*/ 236041 w 608698"/>
                <a:gd name="connsiteY25" fmla="*/ 348461 h 600088"/>
                <a:gd name="connsiteX26" fmla="*/ 231640 w 608698"/>
                <a:gd name="connsiteY26" fmla="*/ 358745 h 600088"/>
                <a:gd name="connsiteX27" fmla="*/ 225000 w 608698"/>
                <a:gd name="connsiteY27" fmla="*/ 389818 h 600088"/>
                <a:gd name="connsiteX28" fmla="*/ 225298 w 608698"/>
                <a:gd name="connsiteY28" fmla="*/ 396301 h 600088"/>
                <a:gd name="connsiteX29" fmla="*/ 176285 w 608698"/>
                <a:gd name="connsiteY29" fmla="*/ 400176 h 600088"/>
                <a:gd name="connsiteX30" fmla="*/ 0 w 608698"/>
                <a:gd name="connsiteY30" fmla="*/ 302037 h 600088"/>
                <a:gd name="connsiteX31" fmla="*/ 4924 w 608698"/>
                <a:gd name="connsiteY31" fmla="*/ 279086 h 600088"/>
                <a:gd name="connsiteX32" fmla="*/ 261001 w 608698"/>
                <a:gd name="connsiteY32" fmla="*/ 271959 h 600088"/>
                <a:gd name="connsiteX33" fmla="*/ 432425 w 608698"/>
                <a:gd name="connsiteY33" fmla="*/ 347103 h 600088"/>
                <a:gd name="connsiteX34" fmla="*/ 603774 w 608698"/>
                <a:gd name="connsiteY34" fmla="*/ 271959 h 600088"/>
                <a:gd name="connsiteX35" fmla="*/ 608697 w 608698"/>
                <a:gd name="connsiteY35" fmla="*/ 294897 h 600088"/>
                <a:gd name="connsiteX36" fmla="*/ 432425 w 608698"/>
                <a:gd name="connsiteY36" fmla="*/ 392979 h 600088"/>
                <a:gd name="connsiteX37" fmla="*/ 256152 w 608698"/>
                <a:gd name="connsiteY37" fmla="*/ 294897 h 600088"/>
                <a:gd name="connsiteX38" fmla="*/ 261001 w 608698"/>
                <a:gd name="connsiteY38" fmla="*/ 271959 h 600088"/>
                <a:gd name="connsiteX39" fmla="*/ 4924 w 608698"/>
                <a:gd name="connsiteY39" fmla="*/ 175567 h 600088"/>
                <a:gd name="connsiteX40" fmla="*/ 176285 w 608698"/>
                <a:gd name="connsiteY40" fmla="*/ 250713 h 600088"/>
                <a:gd name="connsiteX41" fmla="*/ 236041 w 608698"/>
                <a:gd name="connsiteY41" fmla="*/ 244904 h 600088"/>
                <a:gd name="connsiteX42" fmla="*/ 231640 w 608698"/>
                <a:gd name="connsiteY42" fmla="*/ 255182 h 600088"/>
                <a:gd name="connsiteX43" fmla="*/ 225000 w 608698"/>
                <a:gd name="connsiteY43" fmla="*/ 286238 h 600088"/>
                <a:gd name="connsiteX44" fmla="*/ 225298 w 608698"/>
                <a:gd name="connsiteY44" fmla="*/ 292718 h 600088"/>
                <a:gd name="connsiteX45" fmla="*/ 176285 w 608698"/>
                <a:gd name="connsiteY45" fmla="*/ 296516 h 600088"/>
                <a:gd name="connsiteX46" fmla="*/ 0 w 608698"/>
                <a:gd name="connsiteY46" fmla="*/ 198506 h 600088"/>
                <a:gd name="connsiteX47" fmla="*/ 4924 w 608698"/>
                <a:gd name="connsiteY47" fmla="*/ 175567 h 600088"/>
                <a:gd name="connsiteX48" fmla="*/ 432425 w 608698"/>
                <a:gd name="connsiteY48" fmla="*/ 96392 h 600088"/>
                <a:gd name="connsiteX49" fmla="*/ 608698 w 608698"/>
                <a:gd name="connsiteY49" fmla="*/ 194443 h 600088"/>
                <a:gd name="connsiteX50" fmla="*/ 432425 w 608698"/>
                <a:gd name="connsiteY50" fmla="*/ 292494 h 600088"/>
                <a:gd name="connsiteX51" fmla="*/ 256152 w 608698"/>
                <a:gd name="connsiteY51" fmla="*/ 194443 h 600088"/>
                <a:gd name="connsiteX52" fmla="*/ 432425 w 608698"/>
                <a:gd name="connsiteY52" fmla="*/ 96392 h 600088"/>
                <a:gd name="connsiteX53" fmla="*/ 176258 w 608698"/>
                <a:gd name="connsiteY53" fmla="*/ 0 h 600088"/>
                <a:gd name="connsiteX54" fmla="*/ 347817 w 608698"/>
                <a:gd name="connsiteY54" fmla="*/ 75446 h 600088"/>
                <a:gd name="connsiteX55" fmla="*/ 224966 w 608698"/>
                <a:gd name="connsiteY55" fmla="*/ 185823 h 600088"/>
                <a:gd name="connsiteX56" fmla="*/ 225264 w 608698"/>
                <a:gd name="connsiteY56" fmla="*/ 192228 h 600088"/>
                <a:gd name="connsiteX57" fmla="*/ 176258 w 608698"/>
                <a:gd name="connsiteY57" fmla="*/ 196101 h 600088"/>
                <a:gd name="connsiteX58" fmla="*/ 0 w 608698"/>
                <a:gd name="connsiteY58" fmla="*/ 98013 h 600088"/>
                <a:gd name="connsiteX59" fmla="*/ 176258 w 608698"/>
                <a:gd name="connsiteY59" fmla="*/ 0 h 60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8698" h="600088">
                  <a:moveTo>
                    <a:pt x="261001" y="479068"/>
                  </a:moveTo>
                  <a:cubicBezTo>
                    <a:pt x="279575" y="522140"/>
                    <a:pt x="349249" y="554184"/>
                    <a:pt x="432425" y="554184"/>
                  </a:cubicBezTo>
                  <a:cubicBezTo>
                    <a:pt x="515600" y="554184"/>
                    <a:pt x="585199" y="522140"/>
                    <a:pt x="603774" y="479068"/>
                  </a:cubicBezTo>
                  <a:cubicBezTo>
                    <a:pt x="606981" y="486371"/>
                    <a:pt x="608697" y="494046"/>
                    <a:pt x="608697" y="502020"/>
                  </a:cubicBezTo>
                  <a:cubicBezTo>
                    <a:pt x="608697" y="556196"/>
                    <a:pt x="529774" y="600088"/>
                    <a:pt x="432425" y="600088"/>
                  </a:cubicBezTo>
                  <a:cubicBezTo>
                    <a:pt x="335076" y="600088"/>
                    <a:pt x="256152" y="556196"/>
                    <a:pt x="256152" y="502020"/>
                  </a:cubicBezTo>
                  <a:cubicBezTo>
                    <a:pt x="256152" y="494046"/>
                    <a:pt x="257868" y="486371"/>
                    <a:pt x="261001" y="479068"/>
                  </a:cubicBezTo>
                  <a:close/>
                  <a:moveTo>
                    <a:pt x="4924" y="382605"/>
                  </a:moveTo>
                  <a:cubicBezTo>
                    <a:pt x="23425" y="425750"/>
                    <a:pt x="93103" y="457793"/>
                    <a:pt x="176285" y="457793"/>
                  </a:cubicBezTo>
                  <a:cubicBezTo>
                    <a:pt x="197248" y="457793"/>
                    <a:pt x="217391" y="455781"/>
                    <a:pt x="236041" y="451980"/>
                  </a:cubicBezTo>
                  <a:lnTo>
                    <a:pt x="231640" y="462264"/>
                  </a:lnTo>
                  <a:cubicBezTo>
                    <a:pt x="227238" y="472398"/>
                    <a:pt x="225000" y="482905"/>
                    <a:pt x="225000" y="493412"/>
                  </a:cubicBezTo>
                  <a:cubicBezTo>
                    <a:pt x="225000" y="495573"/>
                    <a:pt x="225149" y="497734"/>
                    <a:pt x="225298" y="499820"/>
                  </a:cubicBezTo>
                  <a:cubicBezTo>
                    <a:pt x="209781" y="502354"/>
                    <a:pt x="193294" y="503695"/>
                    <a:pt x="176285" y="503695"/>
                  </a:cubicBezTo>
                  <a:cubicBezTo>
                    <a:pt x="78929" y="503695"/>
                    <a:pt x="0" y="459730"/>
                    <a:pt x="0" y="405556"/>
                  </a:cubicBezTo>
                  <a:cubicBezTo>
                    <a:pt x="0" y="397657"/>
                    <a:pt x="1716" y="389982"/>
                    <a:pt x="4924" y="382605"/>
                  </a:cubicBezTo>
                  <a:close/>
                  <a:moveTo>
                    <a:pt x="261001" y="375478"/>
                  </a:moveTo>
                  <a:cubicBezTo>
                    <a:pt x="279575" y="418598"/>
                    <a:pt x="349249" y="450622"/>
                    <a:pt x="432425" y="450622"/>
                  </a:cubicBezTo>
                  <a:cubicBezTo>
                    <a:pt x="515600" y="450622"/>
                    <a:pt x="585199" y="418598"/>
                    <a:pt x="603774" y="375478"/>
                  </a:cubicBezTo>
                  <a:cubicBezTo>
                    <a:pt x="606981" y="382851"/>
                    <a:pt x="608697" y="390522"/>
                    <a:pt x="608697" y="398416"/>
                  </a:cubicBezTo>
                  <a:cubicBezTo>
                    <a:pt x="608697" y="452558"/>
                    <a:pt x="529774" y="496498"/>
                    <a:pt x="432425" y="496498"/>
                  </a:cubicBezTo>
                  <a:cubicBezTo>
                    <a:pt x="335076" y="496498"/>
                    <a:pt x="256152" y="452558"/>
                    <a:pt x="256152" y="398416"/>
                  </a:cubicBezTo>
                  <a:cubicBezTo>
                    <a:pt x="256152" y="390522"/>
                    <a:pt x="257868" y="382851"/>
                    <a:pt x="261001" y="375478"/>
                  </a:cubicBezTo>
                  <a:close/>
                  <a:moveTo>
                    <a:pt x="4924" y="279086"/>
                  </a:moveTo>
                  <a:cubicBezTo>
                    <a:pt x="23425" y="322231"/>
                    <a:pt x="93103" y="354274"/>
                    <a:pt x="176285" y="354274"/>
                  </a:cubicBezTo>
                  <a:cubicBezTo>
                    <a:pt x="197248" y="354274"/>
                    <a:pt x="217391" y="352187"/>
                    <a:pt x="236041" y="348461"/>
                  </a:cubicBezTo>
                  <a:lnTo>
                    <a:pt x="231640" y="358745"/>
                  </a:lnTo>
                  <a:cubicBezTo>
                    <a:pt x="227238" y="368879"/>
                    <a:pt x="225000" y="379311"/>
                    <a:pt x="225000" y="389818"/>
                  </a:cubicBezTo>
                  <a:cubicBezTo>
                    <a:pt x="225000" y="392054"/>
                    <a:pt x="225149" y="394140"/>
                    <a:pt x="225298" y="396301"/>
                  </a:cubicBezTo>
                  <a:cubicBezTo>
                    <a:pt x="209781" y="398835"/>
                    <a:pt x="193294" y="400176"/>
                    <a:pt x="176285" y="400176"/>
                  </a:cubicBezTo>
                  <a:cubicBezTo>
                    <a:pt x="78929" y="400176"/>
                    <a:pt x="0" y="356211"/>
                    <a:pt x="0" y="302037"/>
                  </a:cubicBezTo>
                  <a:cubicBezTo>
                    <a:pt x="0" y="294138"/>
                    <a:pt x="1716" y="286463"/>
                    <a:pt x="4924" y="279086"/>
                  </a:cubicBezTo>
                  <a:close/>
                  <a:moveTo>
                    <a:pt x="261001" y="271959"/>
                  </a:moveTo>
                  <a:cubicBezTo>
                    <a:pt x="279575" y="315079"/>
                    <a:pt x="349249" y="347103"/>
                    <a:pt x="432425" y="347103"/>
                  </a:cubicBezTo>
                  <a:cubicBezTo>
                    <a:pt x="515600" y="347103"/>
                    <a:pt x="585199" y="315079"/>
                    <a:pt x="603774" y="271959"/>
                  </a:cubicBezTo>
                  <a:cubicBezTo>
                    <a:pt x="606981" y="279332"/>
                    <a:pt x="608697" y="287003"/>
                    <a:pt x="608697" y="294897"/>
                  </a:cubicBezTo>
                  <a:cubicBezTo>
                    <a:pt x="608697" y="349039"/>
                    <a:pt x="529774" y="392979"/>
                    <a:pt x="432425" y="392979"/>
                  </a:cubicBezTo>
                  <a:cubicBezTo>
                    <a:pt x="335076" y="392979"/>
                    <a:pt x="256152" y="349039"/>
                    <a:pt x="256152" y="294897"/>
                  </a:cubicBezTo>
                  <a:cubicBezTo>
                    <a:pt x="256152" y="287003"/>
                    <a:pt x="257868" y="279332"/>
                    <a:pt x="261001" y="271959"/>
                  </a:cubicBezTo>
                  <a:close/>
                  <a:moveTo>
                    <a:pt x="4924" y="175567"/>
                  </a:moveTo>
                  <a:cubicBezTo>
                    <a:pt x="23425" y="218689"/>
                    <a:pt x="93103" y="250713"/>
                    <a:pt x="176285" y="250713"/>
                  </a:cubicBezTo>
                  <a:cubicBezTo>
                    <a:pt x="197248" y="250713"/>
                    <a:pt x="217391" y="248628"/>
                    <a:pt x="236041" y="244904"/>
                  </a:cubicBezTo>
                  <a:lnTo>
                    <a:pt x="231640" y="255182"/>
                  </a:lnTo>
                  <a:cubicBezTo>
                    <a:pt x="227238" y="265311"/>
                    <a:pt x="225000" y="275737"/>
                    <a:pt x="225000" y="286238"/>
                  </a:cubicBezTo>
                  <a:cubicBezTo>
                    <a:pt x="225000" y="288398"/>
                    <a:pt x="225149" y="290558"/>
                    <a:pt x="225298" y="292718"/>
                  </a:cubicBezTo>
                  <a:cubicBezTo>
                    <a:pt x="209781" y="295175"/>
                    <a:pt x="193294" y="296516"/>
                    <a:pt x="176285" y="296516"/>
                  </a:cubicBezTo>
                  <a:cubicBezTo>
                    <a:pt x="78929" y="296516"/>
                    <a:pt x="0" y="252650"/>
                    <a:pt x="0" y="198506"/>
                  </a:cubicBezTo>
                  <a:cubicBezTo>
                    <a:pt x="0" y="190611"/>
                    <a:pt x="1716" y="182940"/>
                    <a:pt x="4924" y="175567"/>
                  </a:cubicBezTo>
                  <a:close/>
                  <a:moveTo>
                    <a:pt x="432425" y="96392"/>
                  </a:moveTo>
                  <a:cubicBezTo>
                    <a:pt x="529778" y="96392"/>
                    <a:pt x="608698" y="140291"/>
                    <a:pt x="608698" y="194443"/>
                  </a:cubicBezTo>
                  <a:cubicBezTo>
                    <a:pt x="608698" y="248595"/>
                    <a:pt x="529778" y="292494"/>
                    <a:pt x="432425" y="292494"/>
                  </a:cubicBezTo>
                  <a:cubicBezTo>
                    <a:pt x="335072" y="292494"/>
                    <a:pt x="256152" y="248595"/>
                    <a:pt x="256152" y="194443"/>
                  </a:cubicBezTo>
                  <a:cubicBezTo>
                    <a:pt x="256152" y="140291"/>
                    <a:pt x="335072" y="96392"/>
                    <a:pt x="432425" y="96392"/>
                  </a:cubicBezTo>
                  <a:close/>
                  <a:moveTo>
                    <a:pt x="176258" y="0"/>
                  </a:moveTo>
                  <a:cubicBezTo>
                    <a:pt x="259651" y="0"/>
                    <a:pt x="329542" y="32175"/>
                    <a:pt x="347817" y="75446"/>
                  </a:cubicBezTo>
                  <a:cubicBezTo>
                    <a:pt x="275166" y="92800"/>
                    <a:pt x="224966" y="135103"/>
                    <a:pt x="224966" y="185823"/>
                  </a:cubicBezTo>
                  <a:cubicBezTo>
                    <a:pt x="224966" y="187983"/>
                    <a:pt x="225115" y="190143"/>
                    <a:pt x="225264" y="192228"/>
                  </a:cubicBezTo>
                  <a:cubicBezTo>
                    <a:pt x="209749" y="194760"/>
                    <a:pt x="193265" y="196101"/>
                    <a:pt x="176258" y="196101"/>
                  </a:cubicBezTo>
                  <a:cubicBezTo>
                    <a:pt x="78917" y="196101"/>
                    <a:pt x="0" y="152159"/>
                    <a:pt x="0" y="98013"/>
                  </a:cubicBezTo>
                  <a:cubicBezTo>
                    <a:pt x="0" y="43868"/>
                    <a:pt x="78917" y="0"/>
                    <a:pt x="176258" y="0"/>
                  </a:cubicBezTo>
                  <a:close/>
                </a:path>
              </a:pathLst>
            </a:custGeom>
            <a:gradFill>
              <a:gsLst>
                <a:gs pos="100000">
                  <a:srgbClr val="FDDEAB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EDEC3CC-BAFB-6A1B-64F1-494FA7998C60}"/>
              </a:ext>
            </a:extLst>
          </p:cNvPr>
          <p:cNvGrpSpPr/>
          <p:nvPr/>
        </p:nvGrpSpPr>
        <p:grpSpPr>
          <a:xfrm>
            <a:off x="8337990" y="2014216"/>
            <a:ext cx="2966425" cy="869803"/>
            <a:chOff x="-744044" y="2024463"/>
            <a:chExt cx="2966425" cy="869803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3963CFE-5224-3D6A-494D-406F214D92B3}"/>
                </a:ext>
              </a:extLst>
            </p:cNvPr>
            <p:cNvSpPr txBox="1"/>
            <p:nvPr/>
          </p:nvSpPr>
          <p:spPr>
            <a:xfrm>
              <a:off x="-744044" y="236181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C363FB8-2982-4279-20E7-D36F5FD76859}"/>
                </a:ext>
              </a:extLst>
            </p:cNvPr>
            <p:cNvSpPr txBox="1"/>
            <p:nvPr/>
          </p:nvSpPr>
          <p:spPr>
            <a:xfrm>
              <a:off x="283599" y="2024463"/>
              <a:ext cx="1418481" cy="337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FEA63A5-DE7A-3AC8-C988-F415EF99E696}"/>
              </a:ext>
            </a:extLst>
          </p:cNvPr>
          <p:cNvGrpSpPr/>
          <p:nvPr/>
        </p:nvGrpSpPr>
        <p:grpSpPr>
          <a:xfrm>
            <a:off x="829529" y="2014216"/>
            <a:ext cx="2966425" cy="869803"/>
            <a:chOff x="-787586" y="2024463"/>
            <a:chExt cx="2966425" cy="86980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D44A3EC-F9F0-D0D6-26C2-AA10568DF23B}"/>
                </a:ext>
              </a:extLst>
            </p:cNvPr>
            <p:cNvSpPr txBox="1"/>
            <p:nvPr/>
          </p:nvSpPr>
          <p:spPr>
            <a:xfrm>
              <a:off x="-787586" y="236181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3FDD4E9-8EB0-8A2A-4AD5-0F3954C96AD4}"/>
                </a:ext>
              </a:extLst>
            </p:cNvPr>
            <p:cNvSpPr txBox="1"/>
            <p:nvPr/>
          </p:nvSpPr>
          <p:spPr>
            <a:xfrm>
              <a:off x="-216143" y="2024463"/>
              <a:ext cx="1418481" cy="337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3A22F8D-FCEB-8A48-3586-DDE4305422DF}"/>
              </a:ext>
            </a:extLst>
          </p:cNvPr>
          <p:cNvGrpSpPr/>
          <p:nvPr/>
        </p:nvGrpSpPr>
        <p:grpSpPr>
          <a:xfrm>
            <a:off x="8337990" y="4457175"/>
            <a:ext cx="2966425" cy="869803"/>
            <a:chOff x="-744044" y="2024463"/>
            <a:chExt cx="2966425" cy="869803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05091C5-A8A0-2A51-DE06-BCE45187E988}"/>
                </a:ext>
              </a:extLst>
            </p:cNvPr>
            <p:cNvSpPr txBox="1"/>
            <p:nvPr/>
          </p:nvSpPr>
          <p:spPr>
            <a:xfrm>
              <a:off x="-744044" y="236181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1399FDB-4DB8-0BB4-D70B-0A8736AC79BD}"/>
                </a:ext>
              </a:extLst>
            </p:cNvPr>
            <p:cNvSpPr txBox="1"/>
            <p:nvPr/>
          </p:nvSpPr>
          <p:spPr>
            <a:xfrm>
              <a:off x="283599" y="2024463"/>
              <a:ext cx="1418481" cy="337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84B2A58-0C9C-66ED-4294-AB719751A683}"/>
              </a:ext>
            </a:extLst>
          </p:cNvPr>
          <p:cNvGrpSpPr/>
          <p:nvPr/>
        </p:nvGrpSpPr>
        <p:grpSpPr>
          <a:xfrm>
            <a:off x="829529" y="4457175"/>
            <a:ext cx="2966425" cy="869803"/>
            <a:chOff x="-787586" y="2024463"/>
            <a:chExt cx="2966425" cy="86980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EF68C18-89BE-0826-5125-4E790EC693C1}"/>
                </a:ext>
              </a:extLst>
            </p:cNvPr>
            <p:cNvSpPr txBox="1"/>
            <p:nvPr/>
          </p:nvSpPr>
          <p:spPr>
            <a:xfrm>
              <a:off x="-787586" y="236181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CF70EEC-C877-6BE3-6092-910DF8A4496C}"/>
                </a:ext>
              </a:extLst>
            </p:cNvPr>
            <p:cNvSpPr txBox="1"/>
            <p:nvPr/>
          </p:nvSpPr>
          <p:spPr>
            <a:xfrm>
              <a:off x="-216143" y="2024463"/>
              <a:ext cx="1418481" cy="337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CD04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87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3z5uxgv1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D0401"/>
        </a:solidFill>
        <a:ln>
          <a:noFill/>
        </a:ln>
      </a:spPr>
      <a:bodyPr lIns="401153" tIns="23707" rIns="353740" bIns="23707" anchor="ctr"/>
      <a:lstStyle>
        <a:defPPr algn="ctr" defTabSz="1659255">
          <a:lnSpc>
            <a:spcPct val="90000"/>
          </a:lnSpc>
          <a:spcBef>
            <a:spcPct val="0"/>
          </a:spcBef>
          <a:spcAft>
            <a:spcPct val="0"/>
          </a:spcAft>
          <a:defRPr sz="3600">
            <a:solidFill>
              <a:prstClr val="white"/>
            </a:solidFill>
            <a:cs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</TotalTime>
  <Words>2214</Words>
  <Application>Microsoft Office PowerPoint</Application>
  <PresentationFormat>宽屏</PresentationFormat>
  <Paragraphs>255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 Light</vt:lpstr>
      <vt:lpstr>MiSans Heavy</vt:lpstr>
      <vt:lpstr>阿里巴巴普惠体 2.0 55 Regular</vt:lpstr>
      <vt:lpstr>阿里巴巴普惠体 2.0 65 Medium</vt:lpstr>
      <vt:lpstr>等线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www.51ppt.com.cn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龙年吉祥——喜庆新年风年终总结暨龙年工作计划ppt模板</dc:title>
  <dc:creator>©51PPT模板网</dc:creator>
  <cp:keywords>www.51ppt.com.cn</cp:keywords>
  <dc:description>51PPT模板网，幻灯片演示模板及素材免费下载！_x000d_
51PPT模板网 唯一访问网址：www.51pptmoban.com</dc:description>
  <cp:lastModifiedBy>51pptmoban .com</cp:lastModifiedBy>
  <cp:revision>100</cp:revision>
  <dcterms:created xsi:type="dcterms:W3CDTF">2023-12-23T03:32:03Z</dcterms:created>
  <dcterms:modified xsi:type="dcterms:W3CDTF">2023-12-26T13:19:57Z</dcterms:modified>
  <cp:contentStatus>龙年吉祥——喜庆新年风年终总结暨龙年工作计划ppt模板，www.51pptmoban.com</cp:contentStatus>
  <cp:version>51pptmoban.com（V51-122601版）</cp:version>
</cp:coreProperties>
</file>